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12192000"/>
  <p:embeddedFontLst>
    <p:embeddedFont>
      <p:font typeface="Turret Road Medium" panose="020B0604020202020204" charset="0"/>
      <p:regular r:id="rId11"/>
      <p:bold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Lato Black" panose="020B0604020202020204" charset="0"/>
      <p:bold r:id="rId21"/>
      <p:boldItalic r:id="rId22"/>
    </p:embeddedFont>
    <p:embeddedFont>
      <p:font typeface="Raleway Medium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2">
          <p15:clr>
            <a:srgbClr val="9AA0A6"/>
          </p15:clr>
        </p15:guide>
        <p15:guide id="2" orient="horz" pos="3106">
          <p15:clr>
            <a:srgbClr val="9AA0A6"/>
          </p15:clr>
        </p15:guide>
        <p15:guide id="3" orient="horz" pos="160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74" y="72"/>
      </p:cViewPr>
      <p:guideLst>
        <p:guide pos="462"/>
        <p:guide orient="horz" pos="3106"/>
        <p:guide orient="horz" pos="16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17474d49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17474d49_1_177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917474d49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917474d49_1_195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917474d49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917474d49_1_229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917474d49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2917474d49_1_201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917474d49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917474d49_1_208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917474d49_1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917474d49_1_651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917474d49_1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917474d49_1_255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-167" y="4272667"/>
            <a:ext cx="12192000" cy="25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12"/>
          <p:cNvGrpSpPr/>
          <p:nvPr/>
        </p:nvGrpSpPr>
        <p:grpSpPr>
          <a:xfrm>
            <a:off x="9606633" y="4272667"/>
            <a:ext cx="2585200" cy="2585200"/>
            <a:chOff x="7204975" y="3204500"/>
            <a:chExt cx="1938900" cy="1938900"/>
          </a:xfrm>
        </p:grpSpPr>
        <p:sp>
          <p:nvSpPr>
            <p:cNvPr id="57" name="Google Shape;57;p12"/>
            <p:cNvSpPr/>
            <p:nvPr/>
          </p:nvSpPr>
          <p:spPr>
            <a:xfrm rot="-5400000">
              <a:off x="7204975" y="3204500"/>
              <a:ext cx="1938900" cy="19389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/>
                <a:t>  </a:t>
              </a:r>
              <a:endParaRPr sz="1900"/>
            </a:p>
          </p:txBody>
        </p:sp>
        <p:sp>
          <p:nvSpPr>
            <p:cNvPr id="58" name="Google Shape;58;p12"/>
            <p:cNvSpPr/>
            <p:nvPr/>
          </p:nvSpPr>
          <p:spPr>
            <a:xfrm rot="-5400000" flipH="1">
              <a:off x="7204975" y="3204500"/>
              <a:ext cx="1938900" cy="19389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/>
                <a:t>  </a:t>
              </a:r>
              <a:endParaRPr sz="1900"/>
            </a:p>
          </p:txBody>
        </p:sp>
      </p:grpSp>
      <p:sp>
        <p:nvSpPr>
          <p:cNvPr id="59" name="Google Shape;59;p12"/>
          <p:cNvSpPr txBox="1">
            <a:spLocks noGrp="1"/>
          </p:cNvSpPr>
          <p:nvPr>
            <p:ph type="ctrTitle"/>
          </p:nvPr>
        </p:nvSpPr>
        <p:spPr>
          <a:xfrm>
            <a:off x="933200" y="4756200"/>
            <a:ext cx="7809600" cy="150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4263000"/>
            <a:ext cx="12192000" cy="259480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7400800" y="4263000"/>
            <a:ext cx="4791200" cy="2594800"/>
          </a:xfrm>
          <a:prstGeom prst="rect">
            <a:avLst/>
          </a:prstGeom>
          <a:solidFill>
            <a:srgbClr val="01F1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hasCustomPrompt="1"/>
          </p:nvPr>
        </p:nvSpPr>
        <p:spPr>
          <a:xfrm>
            <a:off x="933200" y="595600"/>
            <a:ext cx="10325600" cy="325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20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933200" y="4756200"/>
            <a:ext cx="3783600" cy="150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167" y="2131400"/>
            <a:ext cx="12192000" cy="47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933200" y="595600"/>
            <a:ext cx="10325600" cy="12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11732233" y="0"/>
            <a:ext cx="459600" cy="213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7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-167" y="4480000"/>
            <a:ext cx="12192000" cy="237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11732600" y="4480000"/>
            <a:ext cx="459600" cy="237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933200" y="595600"/>
            <a:ext cx="10325600" cy="328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933200" y="4867200"/>
            <a:ext cx="5162800" cy="139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CUSTOM_7_1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 rot="10800000" flipH="1">
            <a:off x="-233" y="2131733"/>
            <a:ext cx="12192000" cy="477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7" name="Google Shape;77;p17"/>
          <p:cNvSpPr txBox="1">
            <a:spLocks noGrp="1"/>
          </p:cNvSpPr>
          <p:nvPr>
            <p:ph type="ctrTitle"/>
          </p:nvPr>
        </p:nvSpPr>
        <p:spPr>
          <a:xfrm>
            <a:off x="933200" y="595600"/>
            <a:ext cx="10325600" cy="12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4973300" y="2131733"/>
            <a:ext cx="7218800" cy="47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33200" y="3429000"/>
            <a:ext cx="2915200" cy="283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2">
  <p:cSld name="CUSTOM_7_1_1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 rot="10800000" flipH="1">
            <a:off x="0" y="267"/>
            <a:ext cx="6078400" cy="686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82" name="Google Shape;82;p18"/>
          <p:cNvSpPr/>
          <p:nvPr/>
        </p:nvSpPr>
        <p:spPr>
          <a:xfrm>
            <a:off x="6078400" y="3295800"/>
            <a:ext cx="6113600" cy="36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83" name="Google Shape;83;p18"/>
          <p:cNvSpPr txBox="1">
            <a:spLocks noGrp="1"/>
          </p:cNvSpPr>
          <p:nvPr>
            <p:ph type="ctrTitle"/>
          </p:nvPr>
        </p:nvSpPr>
        <p:spPr>
          <a:xfrm>
            <a:off x="6966665" y="595600"/>
            <a:ext cx="4292400" cy="22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6966533" y="4381233"/>
            <a:ext cx="4292400" cy="187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_1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/>
          <p:nvPr/>
        </p:nvSpPr>
        <p:spPr>
          <a:xfrm>
            <a:off x="-233" y="-88800"/>
            <a:ext cx="12192051" cy="7033670"/>
          </a:xfrm>
          <a:custGeom>
            <a:avLst/>
            <a:gdLst/>
            <a:ahLst/>
            <a:cxnLst/>
            <a:rect l="l" t="t" r="r" b="b"/>
            <a:pathLst>
              <a:path w="285439" h="160525" extrusionOk="0">
                <a:moveTo>
                  <a:pt x="1267" y="1963"/>
                </a:moveTo>
                <a:lnTo>
                  <a:pt x="2240" y="3587"/>
                </a:lnTo>
                <a:lnTo>
                  <a:pt x="286" y="3587"/>
                </a:lnTo>
                <a:lnTo>
                  <a:pt x="1267" y="1963"/>
                </a:lnTo>
                <a:close/>
                <a:moveTo>
                  <a:pt x="17423" y="1963"/>
                </a:moveTo>
                <a:lnTo>
                  <a:pt x="18396" y="3587"/>
                </a:lnTo>
                <a:lnTo>
                  <a:pt x="16442" y="3587"/>
                </a:lnTo>
                <a:lnTo>
                  <a:pt x="17423" y="1963"/>
                </a:lnTo>
                <a:close/>
                <a:moveTo>
                  <a:pt x="20546" y="1963"/>
                </a:moveTo>
                <a:lnTo>
                  <a:pt x="21518" y="3587"/>
                </a:lnTo>
                <a:lnTo>
                  <a:pt x="19565" y="3587"/>
                </a:lnTo>
                <a:lnTo>
                  <a:pt x="20546" y="1963"/>
                </a:lnTo>
                <a:close/>
                <a:moveTo>
                  <a:pt x="36702" y="1963"/>
                </a:moveTo>
                <a:lnTo>
                  <a:pt x="37674" y="3587"/>
                </a:lnTo>
                <a:lnTo>
                  <a:pt x="35721" y="3587"/>
                </a:lnTo>
                <a:lnTo>
                  <a:pt x="36702" y="1963"/>
                </a:lnTo>
                <a:close/>
                <a:moveTo>
                  <a:pt x="39815" y="1963"/>
                </a:moveTo>
                <a:lnTo>
                  <a:pt x="40797" y="3587"/>
                </a:lnTo>
                <a:lnTo>
                  <a:pt x="38843" y="3587"/>
                </a:lnTo>
                <a:lnTo>
                  <a:pt x="39815" y="1963"/>
                </a:lnTo>
                <a:close/>
                <a:moveTo>
                  <a:pt x="55980" y="1963"/>
                </a:moveTo>
                <a:lnTo>
                  <a:pt x="56953" y="3587"/>
                </a:lnTo>
                <a:lnTo>
                  <a:pt x="54999" y="3587"/>
                </a:lnTo>
                <a:lnTo>
                  <a:pt x="55980" y="1963"/>
                </a:lnTo>
                <a:close/>
                <a:moveTo>
                  <a:pt x="59094" y="1963"/>
                </a:moveTo>
                <a:lnTo>
                  <a:pt x="60075" y="3587"/>
                </a:lnTo>
                <a:lnTo>
                  <a:pt x="58121" y="3587"/>
                </a:lnTo>
                <a:lnTo>
                  <a:pt x="59094" y="1963"/>
                </a:lnTo>
                <a:close/>
                <a:moveTo>
                  <a:pt x="75250" y="1963"/>
                </a:moveTo>
                <a:lnTo>
                  <a:pt x="76231" y="3587"/>
                </a:lnTo>
                <a:lnTo>
                  <a:pt x="74277" y="3587"/>
                </a:lnTo>
                <a:lnTo>
                  <a:pt x="75250" y="1963"/>
                </a:lnTo>
                <a:close/>
                <a:moveTo>
                  <a:pt x="78372" y="1963"/>
                </a:moveTo>
                <a:lnTo>
                  <a:pt x="79353" y="3587"/>
                </a:lnTo>
                <a:lnTo>
                  <a:pt x="77391" y="3587"/>
                </a:lnTo>
                <a:lnTo>
                  <a:pt x="78372" y="1963"/>
                </a:lnTo>
                <a:close/>
                <a:moveTo>
                  <a:pt x="94528" y="1963"/>
                </a:moveTo>
                <a:lnTo>
                  <a:pt x="95509" y="3587"/>
                </a:lnTo>
                <a:lnTo>
                  <a:pt x="93556" y="3587"/>
                </a:lnTo>
                <a:lnTo>
                  <a:pt x="94528" y="1963"/>
                </a:lnTo>
                <a:close/>
                <a:moveTo>
                  <a:pt x="97650" y="1963"/>
                </a:moveTo>
                <a:lnTo>
                  <a:pt x="98623" y="3587"/>
                </a:lnTo>
                <a:lnTo>
                  <a:pt x="96669" y="3587"/>
                </a:lnTo>
                <a:lnTo>
                  <a:pt x="97650" y="1963"/>
                </a:lnTo>
                <a:close/>
                <a:moveTo>
                  <a:pt x="113806" y="1963"/>
                </a:moveTo>
                <a:lnTo>
                  <a:pt x="114788" y="3587"/>
                </a:lnTo>
                <a:lnTo>
                  <a:pt x="112825" y="3587"/>
                </a:lnTo>
                <a:lnTo>
                  <a:pt x="113806" y="1963"/>
                </a:lnTo>
                <a:close/>
                <a:moveTo>
                  <a:pt x="116929" y="1963"/>
                </a:moveTo>
                <a:lnTo>
                  <a:pt x="117901" y="3587"/>
                </a:lnTo>
                <a:lnTo>
                  <a:pt x="115948" y="3587"/>
                </a:lnTo>
                <a:lnTo>
                  <a:pt x="116929" y="1963"/>
                </a:lnTo>
                <a:close/>
                <a:moveTo>
                  <a:pt x="133085" y="1963"/>
                </a:moveTo>
                <a:lnTo>
                  <a:pt x="134057" y="3587"/>
                </a:lnTo>
                <a:lnTo>
                  <a:pt x="132104" y="3587"/>
                </a:lnTo>
                <a:lnTo>
                  <a:pt x="133085" y="1963"/>
                </a:lnTo>
                <a:close/>
                <a:moveTo>
                  <a:pt x="136198" y="1963"/>
                </a:moveTo>
                <a:lnTo>
                  <a:pt x="137180" y="3587"/>
                </a:lnTo>
                <a:lnTo>
                  <a:pt x="135226" y="3587"/>
                </a:lnTo>
                <a:lnTo>
                  <a:pt x="136198" y="1963"/>
                </a:lnTo>
                <a:close/>
                <a:moveTo>
                  <a:pt x="152363" y="1963"/>
                </a:moveTo>
                <a:lnTo>
                  <a:pt x="153336" y="3587"/>
                </a:lnTo>
                <a:lnTo>
                  <a:pt x="151382" y="3587"/>
                </a:lnTo>
                <a:lnTo>
                  <a:pt x="152363" y="1963"/>
                </a:lnTo>
                <a:close/>
                <a:moveTo>
                  <a:pt x="155477" y="1963"/>
                </a:moveTo>
                <a:lnTo>
                  <a:pt x="156458" y="3587"/>
                </a:lnTo>
                <a:lnTo>
                  <a:pt x="154504" y="3587"/>
                </a:lnTo>
                <a:lnTo>
                  <a:pt x="155477" y="1963"/>
                </a:lnTo>
                <a:close/>
                <a:moveTo>
                  <a:pt x="171633" y="1963"/>
                </a:moveTo>
                <a:lnTo>
                  <a:pt x="172614" y="3587"/>
                </a:lnTo>
                <a:lnTo>
                  <a:pt x="170660" y="3587"/>
                </a:lnTo>
                <a:lnTo>
                  <a:pt x="171633" y="1963"/>
                </a:lnTo>
                <a:close/>
                <a:moveTo>
                  <a:pt x="174755" y="1963"/>
                </a:moveTo>
                <a:lnTo>
                  <a:pt x="175736" y="3587"/>
                </a:lnTo>
                <a:lnTo>
                  <a:pt x="173774" y="3587"/>
                </a:lnTo>
                <a:lnTo>
                  <a:pt x="174755" y="1963"/>
                </a:lnTo>
                <a:close/>
                <a:moveTo>
                  <a:pt x="190911" y="1963"/>
                </a:moveTo>
                <a:lnTo>
                  <a:pt x="191892" y="3587"/>
                </a:lnTo>
                <a:lnTo>
                  <a:pt x="189939" y="3587"/>
                </a:lnTo>
                <a:lnTo>
                  <a:pt x="190911" y="1963"/>
                </a:lnTo>
                <a:close/>
                <a:moveTo>
                  <a:pt x="194033" y="1963"/>
                </a:moveTo>
                <a:lnTo>
                  <a:pt x="195006" y="3587"/>
                </a:lnTo>
                <a:lnTo>
                  <a:pt x="193052" y="3587"/>
                </a:lnTo>
                <a:lnTo>
                  <a:pt x="194033" y="1963"/>
                </a:lnTo>
                <a:close/>
                <a:moveTo>
                  <a:pt x="210189" y="1963"/>
                </a:moveTo>
                <a:lnTo>
                  <a:pt x="211171" y="3587"/>
                </a:lnTo>
                <a:lnTo>
                  <a:pt x="209208" y="3587"/>
                </a:lnTo>
                <a:lnTo>
                  <a:pt x="210189" y="1963"/>
                </a:lnTo>
                <a:close/>
                <a:moveTo>
                  <a:pt x="213312" y="1963"/>
                </a:moveTo>
                <a:lnTo>
                  <a:pt x="214284" y="3587"/>
                </a:lnTo>
                <a:lnTo>
                  <a:pt x="212330" y="3587"/>
                </a:lnTo>
                <a:lnTo>
                  <a:pt x="213312" y="1963"/>
                </a:lnTo>
                <a:close/>
                <a:moveTo>
                  <a:pt x="229468" y="1963"/>
                </a:moveTo>
                <a:lnTo>
                  <a:pt x="230440" y="3587"/>
                </a:lnTo>
                <a:lnTo>
                  <a:pt x="228487" y="3587"/>
                </a:lnTo>
                <a:lnTo>
                  <a:pt x="229468" y="1963"/>
                </a:lnTo>
                <a:close/>
                <a:moveTo>
                  <a:pt x="232581" y="1963"/>
                </a:moveTo>
                <a:lnTo>
                  <a:pt x="233563" y="3587"/>
                </a:lnTo>
                <a:lnTo>
                  <a:pt x="231609" y="3587"/>
                </a:lnTo>
                <a:lnTo>
                  <a:pt x="232581" y="1963"/>
                </a:lnTo>
                <a:close/>
                <a:moveTo>
                  <a:pt x="248746" y="1963"/>
                </a:moveTo>
                <a:lnTo>
                  <a:pt x="249719" y="3587"/>
                </a:lnTo>
                <a:lnTo>
                  <a:pt x="247765" y="3587"/>
                </a:lnTo>
                <a:lnTo>
                  <a:pt x="248746" y="1963"/>
                </a:lnTo>
                <a:close/>
                <a:moveTo>
                  <a:pt x="251860" y="1963"/>
                </a:moveTo>
                <a:lnTo>
                  <a:pt x="252841" y="3587"/>
                </a:lnTo>
                <a:lnTo>
                  <a:pt x="250887" y="3587"/>
                </a:lnTo>
                <a:lnTo>
                  <a:pt x="251860" y="1963"/>
                </a:lnTo>
                <a:close/>
                <a:moveTo>
                  <a:pt x="268016" y="1963"/>
                </a:moveTo>
                <a:lnTo>
                  <a:pt x="268997" y="3587"/>
                </a:lnTo>
                <a:lnTo>
                  <a:pt x="267043" y="3587"/>
                </a:lnTo>
                <a:lnTo>
                  <a:pt x="268016" y="1963"/>
                </a:lnTo>
                <a:close/>
                <a:moveTo>
                  <a:pt x="271138" y="1963"/>
                </a:moveTo>
                <a:lnTo>
                  <a:pt x="272119" y="3587"/>
                </a:lnTo>
                <a:lnTo>
                  <a:pt x="270157" y="3587"/>
                </a:lnTo>
                <a:lnTo>
                  <a:pt x="271138" y="1963"/>
                </a:lnTo>
                <a:close/>
                <a:moveTo>
                  <a:pt x="5434" y="4042"/>
                </a:moveTo>
                <a:lnTo>
                  <a:pt x="8761" y="9600"/>
                </a:lnTo>
                <a:lnTo>
                  <a:pt x="6388" y="9600"/>
                </a:lnTo>
                <a:lnTo>
                  <a:pt x="3061" y="4042"/>
                </a:lnTo>
                <a:close/>
                <a:moveTo>
                  <a:pt x="15630" y="4042"/>
                </a:moveTo>
                <a:lnTo>
                  <a:pt x="12294" y="9600"/>
                </a:lnTo>
                <a:lnTo>
                  <a:pt x="9930" y="9600"/>
                </a:lnTo>
                <a:lnTo>
                  <a:pt x="13257" y="4042"/>
                </a:lnTo>
                <a:close/>
                <a:moveTo>
                  <a:pt x="18681" y="4042"/>
                </a:moveTo>
                <a:lnTo>
                  <a:pt x="15354" y="9600"/>
                </a:lnTo>
                <a:lnTo>
                  <a:pt x="12838" y="9600"/>
                </a:lnTo>
                <a:lnTo>
                  <a:pt x="16175" y="4042"/>
                </a:lnTo>
                <a:close/>
                <a:moveTo>
                  <a:pt x="18985" y="4452"/>
                </a:moveTo>
                <a:lnTo>
                  <a:pt x="22071" y="9600"/>
                </a:lnTo>
                <a:lnTo>
                  <a:pt x="15898" y="9600"/>
                </a:lnTo>
                <a:lnTo>
                  <a:pt x="18985" y="4452"/>
                </a:lnTo>
                <a:close/>
                <a:moveTo>
                  <a:pt x="21795" y="4042"/>
                </a:moveTo>
                <a:lnTo>
                  <a:pt x="25122" y="9600"/>
                </a:lnTo>
                <a:lnTo>
                  <a:pt x="22616" y="9600"/>
                </a:lnTo>
                <a:lnTo>
                  <a:pt x="19279" y="4042"/>
                </a:lnTo>
                <a:close/>
                <a:moveTo>
                  <a:pt x="24703" y="4042"/>
                </a:moveTo>
                <a:lnTo>
                  <a:pt x="28040" y="9600"/>
                </a:lnTo>
                <a:lnTo>
                  <a:pt x="25667" y="9600"/>
                </a:lnTo>
                <a:lnTo>
                  <a:pt x="22339" y="4042"/>
                </a:lnTo>
                <a:close/>
                <a:moveTo>
                  <a:pt x="34900" y="4042"/>
                </a:moveTo>
                <a:lnTo>
                  <a:pt x="31572" y="9600"/>
                </a:lnTo>
                <a:lnTo>
                  <a:pt x="29199" y="9600"/>
                </a:lnTo>
                <a:lnTo>
                  <a:pt x="32536" y="4042"/>
                </a:lnTo>
                <a:close/>
                <a:moveTo>
                  <a:pt x="37960" y="4042"/>
                </a:moveTo>
                <a:lnTo>
                  <a:pt x="34623" y="9600"/>
                </a:lnTo>
                <a:lnTo>
                  <a:pt x="32116" y="9600"/>
                </a:lnTo>
                <a:lnTo>
                  <a:pt x="35453" y="4042"/>
                </a:lnTo>
                <a:close/>
                <a:moveTo>
                  <a:pt x="38263" y="4452"/>
                </a:moveTo>
                <a:lnTo>
                  <a:pt x="41341" y="9600"/>
                </a:lnTo>
                <a:lnTo>
                  <a:pt x="35176" y="9600"/>
                </a:lnTo>
                <a:lnTo>
                  <a:pt x="38263" y="4452"/>
                </a:lnTo>
                <a:close/>
                <a:moveTo>
                  <a:pt x="41064" y="4042"/>
                </a:moveTo>
                <a:lnTo>
                  <a:pt x="44401" y="9600"/>
                </a:lnTo>
                <a:lnTo>
                  <a:pt x="41894" y="9600"/>
                </a:lnTo>
                <a:lnTo>
                  <a:pt x="38557" y="4042"/>
                </a:lnTo>
                <a:close/>
                <a:moveTo>
                  <a:pt x="43981" y="4042"/>
                </a:moveTo>
                <a:lnTo>
                  <a:pt x="47318" y="9600"/>
                </a:lnTo>
                <a:lnTo>
                  <a:pt x="44945" y="9600"/>
                </a:lnTo>
                <a:lnTo>
                  <a:pt x="41617" y="4042"/>
                </a:lnTo>
                <a:close/>
                <a:moveTo>
                  <a:pt x="54178" y="4042"/>
                </a:moveTo>
                <a:lnTo>
                  <a:pt x="50851" y="9600"/>
                </a:lnTo>
                <a:lnTo>
                  <a:pt x="48478" y="9600"/>
                </a:lnTo>
                <a:lnTo>
                  <a:pt x="51814" y="4042"/>
                </a:lnTo>
                <a:close/>
                <a:moveTo>
                  <a:pt x="57238" y="4042"/>
                </a:moveTo>
                <a:lnTo>
                  <a:pt x="53902" y="9600"/>
                </a:lnTo>
                <a:lnTo>
                  <a:pt x="51395" y="9600"/>
                </a:lnTo>
                <a:lnTo>
                  <a:pt x="54722" y="4042"/>
                </a:lnTo>
                <a:close/>
                <a:moveTo>
                  <a:pt x="57533" y="4452"/>
                </a:moveTo>
                <a:lnTo>
                  <a:pt x="60619" y="9600"/>
                </a:lnTo>
                <a:lnTo>
                  <a:pt x="54446" y="9600"/>
                </a:lnTo>
                <a:lnTo>
                  <a:pt x="57533" y="4452"/>
                </a:lnTo>
                <a:close/>
                <a:moveTo>
                  <a:pt x="60343" y="4042"/>
                </a:moveTo>
                <a:lnTo>
                  <a:pt x="63679" y="9600"/>
                </a:lnTo>
                <a:lnTo>
                  <a:pt x="61163" y="9600"/>
                </a:lnTo>
                <a:lnTo>
                  <a:pt x="57836" y="4042"/>
                </a:lnTo>
                <a:close/>
                <a:moveTo>
                  <a:pt x="63260" y="4042"/>
                </a:moveTo>
                <a:lnTo>
                  <a:pt x="66596" y="9600"/>
                </a:lnTo>
                <a:lnTo>
                  <a:pt x="64223" y="9600"/>
                </a:lnTo>
                <a:lnTo>
                  <a:pt x="60887" y="4042"/>
                </a:lnTo>
                <a:close/>
                <a:moveTo>
                  <a:pt x="73457" y="4042"/>
                </a:moveTo>
                <a:lnTo>
                  <a:pt x="70129" y="9600"/>
                </a:lnTo>
                <a:lnTo>
                  <a:pt x="67756" y="9600"/>
                </a:lnTo>
                <a:lnTo>
                  <a:pt x="71084" y="4042"/>
                </a:lnTo>
                <a:close/>
                <a:moveTo>
                  <a:pt x="76516" y="4042"/>
                </a:moveTo>
                <a:lnTo>
                  <a:pt x="73180" y="9600"/>
                </a:lnTo>
                <a:lnTo>
                  <a:pt x="70673" y="9600"/>
                </a:lnTo>
                <a:lnTo>
                  <a:pt x="74001" y="4042"/>
                </a:lnTo>
                <a:close/>
                <a:moveTo>
                  <a:pt x="76811" y="4452"/>
                </a:moveTo>
                <a:lnTo>
                  <a:pt x="79898" y="9600"/>
                </a:lnTo>
                <a:lnTo>
                  <a:pt x="73724" y="9600"/>
                </a:lnTo>
                <a:lnTo>
                  <a:pt x="76811" y="4452"/>
                </a:lnTo>
                <a:close/>
                <a:moveTo>
                  <a:pt x="79621" y="4042"/>
                </a:moveTo>
                <a:lnTo>
                  <a:pt x="82957" y="9600"/>
                </a:lnTo>
                <a:lnTo>
                  <a:pt x="80442" y="9600"/>
                </a:lnTo>
                <a:lnTo>
                  <a:pt x="77114" y="4042"/>
                </a:lnTo>
                <a:close/>
                <a:moveTo>
                  <a:pt x="82538" y="4042"/>
                </a:moveTo>
                <a:lnTo>
                  <a:pt x="85866" y="9600"/>
                </a:lnTo>
                <a:lnTo>
                  <a:pt x="83502" y="9600"/>
                </a:lnTo>
                <a:lnTo>
                  <a:pt x="80165" y="4042"/>
                </a:lnTo>
                <a:close/>
                <a:moveTo>
                  <a:pt x="92735" y="4042"/>
                </a:moveTo>
                <a:lnTo>
                  <a:pt x="89398" y="9600"/>
                </a:lnTo>
                <a:lnTo>
                  <a:pt x="87034" y="9600"/>
                </a:lnTo>
                <a:lnTo>
                  <a:pt x="90362" y="4042"/>
                </a:lnTo>
                <a:close/>
                <a:moveTo>
                  <a:pt x="95786" y="4042"/>
                </a:moveTo>
                <a:lnTo>
                  <a:pt x="92458" y="9600"/>
                </a:lnTo>
                <a:lnTo>
                  <a:pt x="89943" y="9600"/>
                </a:lnTo>
                <a:lnTo>
                  <a:pt x="93279" y="4042"/>
                </a:lnTo>
                <a:close/>
                <a:moveTo>
                  <a:pt x="96089" y="4452"/>
                </a:moveTo>
                <a:lnTo>
                  <a:pt x="99176" y="9600"/>
                </a:lnTo>
                <a:lnTo>
                  <a:pt x="93003" y="9600"/>
                </a:lnTo>
                <a:lnTo>
                  <a:pt x="96089" y="4452"/>
                </a:lnTo>
                <a:close/>
                <a:moveTo>
                  <a:pt x="98899" y="4042"/>
                </a:moveTo>
                <a:lnTo>
                  <a:pt x="102227" y="9600"/>
                </a:lnTo>
                <a:lnTo>
                  <a:pt x="99720" y="9600"/>
                </a:lnTo>
                <a:lnTo>
                  <a:pt x="96384" y="4042"/>
                </a:lnTo>
                <a:close/>
                <a:moveTo>
                  <a:pt x="101817" y="4042"/>
                </a:moveTo>
                <a:lnTo>
                  <a:pt x="105144" y="9600"/>
                </a:lnTo>
                <a:lnTo>
                  <a:pt x="102780" y="9600"/>
                </a:lnTo>
                <a:lnTo>
                  <a:pt x="99444" y="4042"/>
                </a:lnTo>
                <a:close/>
                <a:moveTo>
                  <a:pt x="112013" y="4042"/>
                </a:moveTo>
                <a:lnTo>
                  <a:pt x="108677" y="9600"/>
                </a:lnTo>
                <a:lnTo>
                  <a:pt x="106313" y="9600"/>
                </a:lnTo>
                <a:lnTo>
                  <a:pt x="109640" y="4042"/>
                </a:lnTo>
                <a:close/>
                <a:moveTo>
                  <a:pt x="115064" y="4042"/>
                </a:moveTo>
                <a:lnTo>
                  <a:pt x="111737" y="9600"/>
                </a:lnTo>
                <a:lnTo>
                  <a:pt x="109221" y="9600"/>
                </a:lnTo>
                <a:lnTo>
                  <a:pt x="112558" y="4042"/>
                </a:lnTo>
                <a:close/>
                <a:moveTo>
                  <a:pt x="115368" y="4452"/>
                </a:moveTo>
                <a:lnTo>
                  <a:pt x="118454" y="9600"/>
                </a:lnTo>
                <a:lnTo>
                  <a:pt x="112281" y="9600"/>
                </a:lnTo>
                <a:lnTo>
                  <a:pt x="115368" y="4452"/>
                </a:lnTo>
                <a:close/>
                <a:moveTo>
                  <a:pt x="118178" y="4042"/>
                </a:moveTo>
                <a:lnTo>
                  <a:pt x="121505" y="9600"/>
                </a:lnTo>
                <a:lnTo>
                  <a:pt x="118999" y="9600"/>
                </a:lnTo>
                <a:lnTo>
                  <a:pt x="115662" y="4042"/>
                </a:lnTo>
                <a:close/>
                <a:moveTo>
                  <a:pt x="121086" y="4042"/>
                </a:moveTo>
                <a:lnTo>
                  <a:pt x="124423" y="9600"/>
                </a:lnTo>
                <a:lnTo>
                  <a:pt x="122050" y="9600"/>
                </a:lnTo>
                <a:lnTo>
                  <a:pt x="118722" y="4042"/>
                </a:lnTo>
                <a:close/>
                <a:moveTo>
                  <a:pt x="131292" y="4042"/>
                </a:moveTo>
                <a:lnTo>
                  <a:pt x="127955" y="9600"/>
                </a:lnTo>
                <a:lnTo>
                  <a:pt x="125582" y="9600"/>
                </a:lnTo>
                <a:lnTo>
                  <a:pt x="128919" y="4042"/>
                </a:lnTo>
                <a:close/>
                <a:moveTo>
                  <a:pt x="134343" y="4042"/>
                </a:moveTo>
                <a:lnTo>
                  <a:pt x="131015" y="9600"/>
                </a:lnTo>
                <a:lnTo>
                  <a:pt x="128499" y="9600"/>
                </a:lnTo>
                <a:lnTo>
                  <a:pt x="131836" y="4042"/>
                </a:lnTo>
                <a:close/>
                <a:moveTo>
                  <a:pt x="134646" y="4452"/>
                </a:moveTo>
                <a:lnTo>
                  <a:pt x="137733" y="9600"/>
                </a:lnTo>
                <a:lnTo>
                  <a:pt x="131559" y="9600"/>
                </a:lnTo>
                <a:lnTo>
                  <a:pt x="134646" y="4452"/>
                </a:lnTo>
                <a:close/>
                <a:moveTo>
                  <a:pt x="137456" y="4042"/>
                </a:moveTo>
                <a:lnTo>
                  <a:pt x="140784" y="9600"/>
                </a:lnTo>
                <a:lnTo>
                  <a:pt x="138277" y="9600"/>
                </a:lnTo>
                <a:lnTo>
                  <a:pt x="134940" y="4042"/>
                </a:lnTo>
                <a:close/>
                <a:moveTo>
                  <a:pt x="140364" y="4042"/>
                </a:moveTo>
                <a:lnTo>
                  <a:pt x="143701" y="9600"/>
                </a:lnTo>
                <a:lnTo>
                  <a:pt x="141328" y="9600"/>
                </a:lnTo>
                <a:lnTo>
                  <a:pt x="138000" y="4042"/>
                </a:lnTo>
                <a:close/>
                <a:moveTo>
                  <a:pt x="150561" y="4042"/>
                </a:moveTo>
                <a:lnTo>
                  <a:pt x="147234" y="9600"/>
                </a:lnTo>
                <a:lnTo>
                  <a:pt x="144861" y="9600"/>
                </a:lnTo>
                <a:lnTo>
                  <a:pt x="148197" y="4042"/>
                </a:lnTo>
                <a:close/>
                <a:moveTo>
                  <a:pt x="153621" y="4042"/>
                </a:moveTo>
                <a:lnTo>
                  <a:pt x="150285" y="9600"/>
                </a:lnTo>
                <a:lnTo>
                  <a:pt x="147778" y="9600"/>
                </a:lnTo>
                <a:lnTo>
                  <a:pt x="151105" y="4042"/>
                </a:lnTo>
                <a:close/>
                <a:moveTo>
                  <a:pt x="153915" y="4452"/>
                </a:moveTo>
                <a:lnTo>
                  <a:pt x="157002" y="9600"/>
                </a:lnTo>
                <a:lnTo>
                  <a:pt x="150829" y="9600"/>
                </a:lnTo>
                <a:lnTo>
                  <a:pt x="153915" y="4452"/>
                </a:lnTo>
                <a:close/>
                <a:moveTo>
                  <a:pt x="156726" y="4042"/>
                </a:moveTo>
                <a:lnTo>
                  <a:pt x="160062" y="9600"/>
                </a:lnTo>
                <a:lnTo>
                  <a:pt x="157546" y="9600"/>
                </a:lnTo>
                <a:lnTo>
                  <a:pt x="154219" y="4042"/>
                </a:lnTo>
                <a:close/>
                <a:moveTo>
                  <a:pt x="159643" y="4042"/>
                </a:moveTo>
                <a:lnTo>
                  <a:pt x="162979" y="9600"/>
                </a:lnTo>
                <a:lnTo>
                  <a:pt x="160606" y="9600"/>
                </a:lnTo>
                <a:lnTo>
                  <a:pt x="157270" y="4042"/>
                </a:lnTo>
                <a:close/>
                <a:moveTo>
                  <a:pt x="169840" y="4042"/>
                </a:moveTo>
                <a:lnTo>
                  <a:pt x="166512" y="9600"/>
                </a:lnTo>
                <a:lnTo>
                  <a:pt x="164139" y="9600"/>
                </a:lnTo>
                <a:lnTo>
                  <a:pt x="167475" y="4042"/>
                </a:lnTo>
                <a:close/>
                <a:moveTo>
                  <a:pt x="172899" y="4042"/>
                </a:moveTo>
                <a:lnTo>
                  <a:pt x="169563" y="9600"/>
                </a:lnTo>
                <a:lnTo>
                  <a:pt x="167056" y="9600"/>
                </a:lnTo>
                <a:lnTo>
                  <a:pt x="170384" y="4042"/>
                </a:lnTo>
                <a:close/>
                <a:moveTo>
                  <a:pt x="173194" y="4452"/>
                </a:moveTo>
                <a:lnTo>
                  <a:pt x="176281" y="9600"/>
                </a:lnTo>
                <a:lnTo>
                  <a:pt x="170107" y="9600"/>
                </a:lnTo>
                <a:lnTo>
                  <a:pt x="173194" y="4452"/>
                </a:lnTo>
                <a:close/>
                <a:moveTo>
                  <a:pt x="176004" y="4042"/>
                </a:moveTo>
                <a:lnTo>
                  <a:pt x="179340" y="9600"/>
                </a:lnTo>
                <a:lnTo>
                  <a:pt x="176825" y="9600"/>
                </a:lnTo>
                <a:lnTo>
                  <a:pt x="173497" y="4042"/>
                </a:lnTo>
                <a:close/>
                <a:moveTo>
                  <a:pt x="178921" y="4042"/>
                </a:moveTo>
                <a:lnTo>
                  <a:pt x="182249" y="9600"/>
                </a:lnTo>
                <a:lnTo>
                  <a:pt x="179885" y="9600"/>
                </a:lnTo>
                <a:lnTo>
                  <a:pt x="176548" y="4042"/>
                </a:lnTo>
                <a:close/>
                <a:moveTo>
                  <a:pt x="189118" y="4042"/>
                </a:moveTo>
                <a:lnTo>
                  <a:pt x="185781" y="9600"/>
                </a:lnTo>
                <a:lnTo>
                  <a:pt x="183417" y="9600"/>
                </a:lnTo>
                <a:lnTo>
                  <a:pt x="186745" y="4042"/>
                </a:lnTo>
                <a:close/>
                <a:moveTo>
                  <a:pt x="192178" y="4042"/>
                </a:moveTo>
                <a:lnTo>
                  <a:pt x="188841" y="9600"/>
                </a:lnTo>
                <a:lnTo>
                  <a:pt x="186335" y="9600"/>
                </a:lnTo>
                <a:lnTo>
                  <a:pt x="189662" y="4042"/>
                </a:lnTo>
                <a:close/>
                <a:moveTo>
                  <a:pt x="192472" y="4452"/>
                </a:moveTo>
                <a:lnTo>
                  <a:pt x="195559" y="9600"/>
                </a:lnTo>
                <a:lnTo>
                  <a:pt x="189386" y="9600"/>
                </a:lnTo>
                <a:lnTo>
                  <a:pt x="192472" y="4452"/>
                </a:lnTo>
                <a:close/>
                <a:moveTo>
                  <a:pt x="195282" y="4042"/>
                </a:moveTo>
                <a:lnTo>
                  <a:pt x="198610" y="9600"/>
                </a:lnTo>
                <a:lnTo>
                  <a:pt x="196103" y="9600"/>
                </a:lnTo>
                <a:lnTo>
                  <a:pt x="192776" y="4042"/>
                </a:lnTo>
                <a:close/>
                <a:moveTo>
                  <a:pt x="198200" y="4042"/>
                </a:moveTo>
                <a:lnTo>
                  <a:pt x="201527" y="9600"/>
                </a:lnTo>
                <a:lnTo>
                  <a:pt x="199163" y="9600"/>
                </a:lnTo>
                <a:lnTo>
                  <a:pt x="195827" y="4042"/>
                </a:lnTo>
                <a:close/>
                <a:moveTo>
                  <a:pt x="208396" y="4042"/>
                </a:moveTo>
                <a:lnTo>
                  <a:pt x="205060" y="9600"/>
                </a:lnTo>
                <a:lnTo>
                  <a:pt x="202696" y="9600"/>
                </a:lnTo>
                <a:lnTo>
                  <a:pt x="206023" y="4042"/>
                </a:lnTo>
                <a:close/>
                <a:moveTo>
                  <a:pt x="211447" y="4042"/>
                </a:moveTo>
                <a:lnTo>
                  <a:pt x="208120" y="9600"/>
                </a:lnTo>
                <a:lnTo>
                  <a:pt x="205604" y="9600"/>
                </a:lnTo>
                <a:lnTo>
                  <a:pt x="208940" y="4042"/>
                </a:lnTo>
                <a:close/>
                <a:moveTo>
                  <a:pt x="211751" y="4452"/>
                </a:moveTo>
                <a:lnTo>
                  <a:pt x="214837" y="9600"/>
                </a:lnTo>
                <a:lnTo>
                  <a:pt x="208664" y="9600"/>
                </a:lnTo>
                <a:lnTo>
                  <a:pt x="211751" y="4452"/>
                </a:lnTo>
                <a:close/>
                <a:moveTo>
                  <a:pt x="214561" y="4042"/>
                </a:moveTo>
                <a:lnTo>
                  <a:pt x="217888" y="9600"/>
                </a:lnTo>
                <a:lnTo>
                  <a:pt x="215381" y="9600"/>
                </a:lnTo>
                <a:lnTo>
                  <a:pt x="212045" y="4042"/>
                </a:lnTo>
                <a:close/>
                <a:moveTo>
                  <a:pt x="217478" y="4042"/>
                </a:moveTo>
                <a:lnTo>
                  <a:pt x="220805" y="9600"/>
                </a:lnTo>
                <a:lnTo>
                  <a:pt x="218432" y="9600"/>
                </a:lnTo>
                <a:lnTo>
                  <a:pt x="215105" y="4042"/>
                </a:lnTo>
                <a:close/>
                <a:moveTo>
                  <a:pt x="227675" y="4042"/>
                </a:moveTo>
                <a:lnTo>
                  <a:pt x="224338" y="9600"/>
                </a:lnTo>
                <a:lnTo>
                  <a:pt x="221965" y="9600"/>
                </a:lnTo>
                <a:lnTo>
                  <a:pt x="225302" y="4042"/>
                </a:lnTo>
                <a:close/>
                <a:moveTo>
                  <a:pt x="230726" y="4042"/>
                </a:moveTo>
                <a:lnTo>
                  <a:pt x="227398" y="9600"/>
                </a:lnTo>
                <a:lnTo>
                  <a:pt x="224882" y="9600"/>
                </a:lnTo>
                <a:lnTo>
                  <a:pt x="228219" y="4042"/>
                </a:lnTo>
                <a:close/>
                <a:moveTo>
                  <a:pt x="231029" y="4452"/>
                </a:moveTo>
                <a:lnTo>
                  <a:pt x="234116" y="9600"/>
                </a:lnTo>
                <a:lnTo>
                  <a:pt x="227942" y="9600"/>
                </a:lnTo>
                <a:lnTo>
                  <a:pt x="231029" y="4452"/>
                </a:lnTo>
                <a:close/>
                <a:moveTo>
                  <a:pt x="233839" y="4042"/>
                </a:moveTo>
                <a:lnTo>
                  <a:pt x="237167" y="9600"/>
                </a:lnTo>
                <a:lnTo>
                  <a:pt x="234660" y="9600"/>
                </a:lnTo>
                <a:lnTo>
                  <a:pt x="231323" y="4042"/>
                </a:lnTo>
                <a:close/>
                <a:moveTo>
                  <a:pt x="236747" y="4042"/>
                </a:moveTo>
                <a:lnTo>
                  <a:pt x="240084" y="9600"/>
                </a:lnTo>
                <a:lnTo>
                  <a:pt x="237711" y="9600"/>
                </a:lnTo>
                <a:lnTo>
                  <a:pt x="234383" y="4042"/>
                </a:lnTo>
                <a:close/>
                <a:moveTo>
                  <a:pt x="246944" y="4042"/>
                </a:moveTo>
                <a:lnTo>
                  <a:pt x="243617" y="9600"/>
                </a:lnTo>
                <a:lnTo>
                  <a:pt x="241244" y="9600"/>
                </a:lnTo>
                <a:lnTo>
                  <a:pt x="244580" y="4042"/>
                </a:lnTo>
                <a:close/>
                <a:moveTo>
                  <a:pt x="250004" y="4042"/>
                </a:moveTo>
                <a:lnTo>
                  <a:pt x="246668" y="9600"/>
                </a:lnTo>
                <a:lnTo>
                  <a:pt x="244161" y="9600"/>
                </a:lnTo>
                <a:lnTo>
                  <a:pt x="247497" y="4042"/>
                </a:lnTo>
                <a:close/>
                <a:moveTo>
                  <a:pt x="250298" y="4452"/>
                </a:moveTo>
                <a:lnTo>
                  <a:pt x="253385" y="9600"/>
                </a:lnTo>
                <a:lnTo>
                  <a:pt x="247221" y="9600"/>
                </a:lnTo>
                <a:lnTo>
                  <a:pt x="250298" y="4452"/>
                </a:lnTo>
                <a:close/>
                <a:moveTo>
                  <a:pt x="253109" y="4042"/>
                </a:moveTo>
                <a:lnTo>
                  <a:pt x="256445" y="9600"/>
                </a:lnTo>
                <a:lnTo>
                  <a:pt x="253938" y="9600"/>
                </a:lnTo>
                <a:lnTo>
                  <a:pt x="250602" y="4042"/>
                </a:lnTo>
                <a:close/>
                <a:moveTo>
                  <a:pt x="256026" y="4042"/>
                </a:moveTo>
                <a:lnTo>
                  <a:pt x="259362" y="9600"/>
                </a:lnTo>
                <a:lnTo>
                  <a:pt x="256989" y="9600"/>
                </a:lnTo>
                <a:lnTo>
                  <a:pt x="253662" y="4042"/>
                </a:lnTo>
                <a:close/>
                <a:moveTo>
                  <a:pt x="266223" y="4042"/>
                </a:moveTo>
                <a:lnTo>
                  <a:pt x="262895" y="9600"/>
                </a:lnTo>
                <a:lnTo>
                  <a:pt x="260522" y="9600"/>
                </a:lnTo>
                <a:lnTo>
                  <a:pt x="263858" y="4042"/>
                </a:lnTo>
                <a:close/>
                <a:moveTo>
                  <a:pt x="269282" y="4042"/>
                </a:moveTo>
                <a:lnTo>
                  <a:pt x="265946" y="9600"/>
                </a:lnTo>
                <a:lnTo>
                  <a:pt x="263439" y="9600"/>
                </a:lnTo>
                <a:lnTo>
                  <a:pt x="266767" y="4042"/>
                </a:lnTo>
                <a:close/>
                <a:moveTo>
                  <a:pt x="269577" y="4452"/>
                </a:moveTo>
                <a:lnTo>
                  <a:pt x="272664" y="9600"/>
                </a:lnTo>
                <a:lnTo>
                  <a:pt x="266490" y="9600"/>
                </a:lnTo>
                <a:lnTo>
                  <a:pt x="269577" y="4452"/>
                </a:lnTo>
                <a:close/>
                <a:moveTo>
                  <a:pt x="272387" y="4042"/>
                </a:moveTo>
                <a:lnTo>
                  <a:pt x="275723" y="9600"/>
                </a:lnTo>
                <a:lnTo>
                  <a:pt x="273208" y="9600"/>
                </a:lnTo>
                <a:lnTo>
                  <a:pt x="269880" y="4042"/>
                </a:lnTo>
                <a:close/>
                <a:moveTo>
                  <a:pt x="275304" y="4042"/>
                </a:moveTo>
                <a:lnTo>
                  <a:pt x="278632" y="9600"/>
                </a:lnTo>
                <a:lnTo>
                  <a:pt x="276268" y="9600"/>
                </a:lnTo>
                <a:lnTo>
                  <a:pt x="272931" y="4042"/>
                </a:lnTo>
                <a:close/>
                <a:moveTo>
                  <a:pt x="12713" y="4042"/>
                </a:moveTo>
                <a:lnTo>
                  <a:pt x="9377" y="9608"/>
                </a:lnTo>
                <a:lnTo>
                  <a:pt x="9341" y="9555"/>
                </a:lnTo>
                <a:lnTo>
                  <a:pt x="9314" y="9608"/>
                </a:lnTo>
                <a:lnTo>
                  <a:pt x="5978" y="4042"/>
                </a:lnTo>
                <a:close/>
                <a:moveTo>
                  <a:pt x="31992" y="4042"/>
                </a:moveTo>
                <a:lnTo>
                  <a:pt x="28655" y="9608"/>
                </a:lnTo>
                <a:lnTo>
                  <a:pt x="28619" y="9555"/>
                </a:lnTo>
                <a:lnTo>
                  <a:pt x="28593" y="9608"/>
                </a:lnTo>
                <a:lnTo>
                  <a:pt x="25256" y="4042"/>
                </a:lnTo>
                <a:close/>
                <a:moveTo>
                  <a:pt x="51270" y="4042"/>
                </a:moveTo>
                <a:lnTo>
                  <a:pt x="47925" y="9608"/>
                </a:lnTo>
                <a:lnTo>
                  <a:pt x="47898" y="9555"/>
                </a:lnTo>
                <a:lnTo>
                  <a:pt x="47862" y="9608"/>
                </a:lnTo>
                <a:lnTo>
                  <a:pt x="44526" y="4042"/>
                </a:lnTo>
                <a:close/>
                <a:moveTo>
                  <a:pt x="70539" y="4042"/>
                </a:moveTo>
                <a:lnTo>
                  <a:pt x="67203" y="9608"/>
                </a:lnTo>
                <a:lnTo>
                  <a:pt x="67176" y="9555"/>
                </a:lnTo>
                <a:lnTo>
                  <a:pt x="67140" y="9608"/>
                </a:lnTo>
                <a:lnTo>
                  <a:pt x="63804" y="4042"/>
                </a:lnTo>
                <a:close/>
                <a:moveTo>
                  <a:pt x="89818" y="4042"/>
                </a:moveTo>
                <a:lnTo>
                  <a:pt x="86481" y="9608"/>
                </a:lnTo>
                <a:lnTo>
                  <a:pt x="86455" y="9555"/>
                </a:lnTo>
                <a:lnTo>
                  <a:pt x="86419" y="9608"/>
                </a:lnTo>
                <a:lnTo>
                  <a:pt x="83082" y="4042"/>
                </a:lnTo>
                <a:close/>
                <a:moveTo>
                  <a:pt x="109096" y="4042"/>
                </a:moveTo>
                <a:lnTo>
                  <a:pt x="105760" y="9608"/>
                </a:lnTo>
                <a:lnTo>
                  <a:pt x="105724" y="9555"/>
                </a:lnTo>
                <a:lnTo>
                  <a:pt x="105697" y="9608"/>
                </a:lnTo>
                <a:lnTo>
                  <a:pt x="102361" y="4042"/>
                </a:lnTo>
                <a:close/>
                <a:moveTo>
                  <a:pt x="128375" y="4042"/>
                </a:moveTo>
                <a:lnTo>
                  <a:pt x="125038" y="9608"/>
                </a:lnTo>
                <a:lnTo>
                  <a:pt x="125002" y="9555"/>
                </a:lnTo>
                <a:lnTo>
                  <a:pt x="124976" y="9608"/>
                </a:lnTo>
                <a:lnTo>
                  <a:pt x="121639" y="4042"/>
                </a:lnTo>
                <a:close/>
                <a:moveTo>
                  <a:pt x="147653" y="4042"/>
                </a:moveTo>
                <a:lnTo>
                  <a:pt x="144316" y="9608"/>
                </a:lnTo>
                <a:lnTo>
                  <a:pt x="144281" y="9555"/>
                </a:lnTo>
                <a:lnTo>
                  <a:pt x="144245" y="9608"/>
                </a:lnTo>
                <a:lnTo>
                  <a:pt x="140909" y="4042"/>
                </a:lnTo>
                <a:close/>
                <a:moveTo>
                  <a:pt x="166922" y="4042"/>
                </a:moveTo>
                <a:lnTo>
                  <a:pt x="163586" y="9608"/>
                </a:lnTo>
                <a:lnTo>
                  <a:pt x="163559" y="9555"/>
                </a:lnTo>
                <a:lnTo>
                  <a:pt x="163523" y="9608"/>
                </a:lnTo>
                <a:lnTo>
                  <a:pt x="160187" y="4042"/>
                </a:lnTo>
                <a:close/>
                <a:moveTo>
                  <a:pt x="186201" y="4042"/>
                </a:moveTo>
                <a:lnTo>
                  <a:pt x="182864" y="9608"/>
                </a:lnTo>
                <a:lnTo>
                  <a:pt x="182838" y="9555"/>
                </a:lnTo>
                <a:lnTo>
                  <a:pt x="182802" y="9608"/>
                </a:lnTo>
                <a:lnTo>
                  <a:pt x="179465" y="4042"/>
                </a:lnTo>
                <a:close/>
                <a:moveTo>
                  <a:pt x="205479" y="4042"/>
                </a:moveTo>
                <a:lnTo>
                  <a:pt x="202143" y="9608"/>
                </a:lnTo>
                <a:lnTo>
                  <a:pt x="202107" y="9555"/>
                </a:lnTo>
                <a:lnTo>
                  <a:pt x="202080" y="9608"/>
                </a:lnTo>
                <a:lnTo>
                  <a:pt x="198744" y="4042"/>
                </a:lnTo>
                <a:close/>
                <a:moveTo>
                  <a:pt x="224758" y="4042"/>
                </a:moveTo>
                <a:lnTo>
                  <a:pt x="221421" y="9608"/>
                </a:lnTo>
                <a:lnTo>
                  <a:pt x="221385" y="9555"/>
                </a:lnTo>
                <a:lnTo>
                  <a:pt x="221359" y="9608"/>
                </a:lnTo>
                <a:lnTo>
                  <a:pt x="218022" y="4042"/>
                </a:lnTo>
                <a:close/>
                <a:moveTo>
                  <a:pt x="244036" y="4042"/>
                </a:moveTo>
                <a:lnTo>
                  <a:pt x="240699" y="9608"/>
                </a:lnTo>
                <a:lnTo>
                  <a:pt x="240664" y="9555"/>
                </a:lnTo>
                <a:lnTo>
                  <a:pt x="240637" y="9608"/>
                </a:lnTo>
                <a:lnTo>
                  <a:pt x="237292" y="4042"/>
                </a:lnTo>
                <a:close/>
                <a:moveTo>
                  <a:pt x="263314" y="4042"/>
                </a:moveTo>
                <a:lnTo>
                  <a:pt x="259969" y="9608"/>
                </a:lnTo>
                <a:lnTo>
                  <a:pt x="259942" y="9555"/>
                </a:lnTo>
                <a:lnTo>
                  <a:pt x="259906" y="9608"/>
                </a:lnTo>
                <a:lnTo>
                  <a:pt x="256570" y="4042"/>
                </a:lnTo>
                <a:close/>
                <a:moveTo>
                  <a:pt x="282584" y="4042"/>
                </a:moveTo>
                <a:lnTo>
                  <a:pt x="279247" y="9608"/>
                </a:lnTo>
                <a:lnTo>
                  <a:pt x="279220" y="9555"/>
                </a:lnTo>
                <a:lnTo>
                  <a:pt x="279185" y="9608"/>
                </a:lnTo>
                <a:lnTo>
                  <a:pt x="275848" y="4042"/>
                </a:lnTo>
                <a:close/>
                <a:moveTo>
                  <a:pt x="9047" y="10054"/>
                </a:moveTo>
                <a:lnTo>
                  <a:pt x="7851" y="12035"/>
                </a:lnTo>
                <a:lnTo>
                  <a:pt x="6665" y="10054"/>
                </a:lnTo>
                <a:close/>
                <a:moveTo>
                  <a:pt x="12026" y="10054"/>
                </a:moveTo>
                <a:lnTo>
                  <a:pt x="10831" y="12035"/>
                </a:lnTo>
                <a:lnTo>
                  <a:pt x="9644" y="10054"/>
                </a:lnTo>
                <a:close/>
                <a:moveTo>
                  <a:pt x="28325" y="10054"/>
                </a:moveTo>
                <a:lnTo>
                  <a:pt x="27130" y="12035"/>
                </a:lnTo>
                <a:lnTo>
                  <a:pt x="25943" y="10054"/>
                </a:lnTo>
                <a:close/>
                <a:moveTo>
                  <a:pt x="31296" y="10054"/>
                </a:moveTo>
                <a:lnTo>
                  <a:pt x="30109" y="12035"/>
                </a:lnTo>
                <a:lnTo>
                  <a:pt x="28923" y="10054"/>
                </a:lnTo>
                <a:close/>
                <a:moveTo>
                  <a:pt x="47594" y="10054"/>
                </a:moveTo>
                <a:lnTo>
                  <a:pt x="46408" y="12035"/>
                </a:lnTo>
                <a:lnTo>
                  <a:pt x="45221" y="10054"/>
                </a:lnTo>
                <a:close/>
                <a:moveTo>
                  <a:pt x="50574" y="10054"/>
                </a:moveTo>
                <a:lnTo>
                  <a:pt x="49388" y="12035"/>
                </a:lnTo>
                <a:lnTo>
                  <a:pt x="48192" y="10054"/>
                </a:lnTo>
                <a:close/>
                <a:moveTo>
                  <a:pt x="66873" y="10054"/>
                </a:moveTo>
                <a:lnTo>
                  <a:pt x="65686" y="12035"/>
                </a:lnTo>
                <a:lnTo>
                  <a:pt x="64491" y="10054"/>
                </a:lnTo>
                <a:close/>
                <a:moveTo>
                  <a:pt x="69852" y="10054"/>
                </a:moveTo>
                <a:lnTo>
                  <a:pt x="68666" y="12035"/>
                </a:lnTo>
                <a:lnTo>
                  <a:pt x="67471" y="10054"/>
                </a:lnTo>
                <a:close/>
                <a:moveTo>
                  <a:pt x="86151" y="10054"/>
                </a:moveTo>
                <a:lnTo>
                  <a:pt x="84965" y="12035"/>
                </a:lnTo>
                <a:lnTo>
                  <a:pt x="83769" y="10054"/>
                </a:lnTo>
                <a:close/>
                <a:moveTo>
                  <a:pt x="89131" y="10054"/>
                </a:moveTo>
                <a:lnTo>
                  <a:pt x="87935" y="12035"/>
                </a:lnTo>
                <a:lnTo>
                  <a:pt x="86749" y="10054"/>
                </a:lnTo>
                <a:close/>
                <a:moveTo>
                  <a:pt x="105430" y="10054"/>
                </a:moveTo>
                <a:lnTo>
                  <a:pt x="104234" y="12035"/>
                </a:lnTo>
                <a:lnTo>
                  <a:pt x="103048" y="10054"/>
                </a:lnTo>
                <a:close/>
                <a:moveTo>
                  <a:pt x="108409" y="10054"/>
                </a:moveTo>
                <a:lnTo>
                  <a:pt x="107214" y="12035"/>
                </a:lnTo>
                <a:lnTo>
                  <a:pt x="106027" y="10054"/>
                </a:lnTo>
                <a:close/>
                <a:moveTo>
                  <a:pt x="124708" y="10054"/>
                </a:moveTo>
                <a:lnTo>
                  <a:pt x="123513" y="12035"/>
                </a:lnTo>
                <a:lnTo>
                  <a:pt x="122326" y="10054"/>
                </a:lnTo>
                <a:close/>
                <a:moveTo>
                  <a:pt x="127679" y="10054"/>
                </a:moveTo>
                <a:lnTo>
                  <a:pt x="126492" y="12035"/>
                </a:lnTo>
                <a:lnTo>
                  <a:pt x="125306" y="10054"/>
                </a:lnTo>
                <a:close/>
                <a:moveTo>
                  <a:pt x="143977" y="10054"/>
                </a:moveTo>
                <a:lnTo>
                  <a:pt x="142791" y="12035"/>
                </a:lnTo>
                <a:lnTo>
                  <a:pt x="141604" y="10054"/>
                </a:lnTo>
                <a:close/>
                <a:moveTo>
                  <a:pt x="146957" y="10054"/>
                </a:moveTo>
                <a:lnTo>
                  <a:pt x="145771" y="12035"/>
                </a:lnTo>
                <a:lnTo>
                  <a:pt x="144584" y="10054"/>
                </a:lnTo>
                <a:close/>
                <a:moveTo>
                  <a:pt x="163256" y="10054"/>
                </a:moveTo>
                <a:lnTo>
                  <a:pt x="162069" y="12035"/>
                </a:lnTo>
                <a:lnTo>
                  <a:pt x="160883" y="10054"/>
                </a:lnTo>
                <a:close/>
                <a:moveTo>
                  <a:pt x="166235" y="10054"/>
                </a:moveTo>
                <a:lnTo>
                  <a:pt x="165049" y="12035"/>
                </a:lnTo>
                <a:lnTo>
                  <a:pt x="163854" y="10054"/>
                </a:lnTo>
                <a:close/>
                <a:moveTo>
                  <a:pt x="182534" y="10054"/>
                </a:moveTo>
                <a:lnTo>
                  <a:pt x="181348" y="12035"/>
                </a:lnTo>
                <a:lnTo>
                  <a:pt x="180152" y="10054"/>
                </a:lnTo>
                <a:close/>
                <a:moveTo>
                  <a:pt x="185514" y="10054"/>
                </a:moveTo>
                <a:lnTo>
                  <a:pt x="184327" y="12035"/>
                </a:lnTo>
                <a:lnTo>
                  <a:pt x="183132" y="10054"/>
                </a:lnTo>
                <a:close/>
                <a:moveTo>
                  <a:pt x="201813" y="10054"/>
                </a:moveTo>
                <a:lnTo>
                  <a:pt x="200626" y="12035"/>
                </a:lnTo>
                <a:lnTo>
                  <a:pt x="199431" y="10054"/>
                </a:lnTo>
                <a:close/>
                <a:moveTo>
                  <a:pt x="204792" y="10054"/>
                </a:moveTo>
                <a:lnTo>
                  <a:pt x="203597" y="12035"/>
                </a:lnTo>
                <a:lnTo>
                  <a:pt x="202410" y="10054"/>
                </a:lnTo>
                <a:close/>
                <a:moveTo>
                  <a:pt x="221091" y="10054"/>
                </a:moveTo>
                <a:lnTo>
                  <a:pt x="219896" y="12035"/>
                </a:lnTo>
                <a:lnTo>
                  <a:pt x="218709" y="10054"/>
                </a:lnTo>
                <a:close/>
                <a:moveTo>
                  <a:pt x="224071" y="10054"/>
                </a:moveTo>
                <a:lnTo>
                  <a:pt x="222875" y="12035"/>
                </a:lnTo>
                <a:lnTo>
                  <a:pt x="221689" y="10054"/>
                </a:lnTo>
                <a:close/>
                <a:moveTo>
                  <a:pt x="240369" y="10054"/>
                </a:moveTo>
                <a:lnTo>
                  <a:pt x="239174" y="12035"/>
                </a:lnTo>
                <a:lnTo>
                  <a:pt x="237987" y="10054"/>
                </a:lnTo>
                <a:close/>
                <a:moveTo>
                  <a:pt x="243340" y="10054"/>
                </a:moveTo>
                <a:lnTo>
                  <a:pt x="242154" y="12035"/>
                </a:lnTo>
                <a:lnTo>
                  <a:pt x="240967" y="10054"/>
                </a:lnTo>
                <a:close/>
                <a:moveTo>
                  <a:pt x="259639" y="10054"/>
                </a:moveTo>
                <a:lnTo>
                  <a:pt x="258452" y="12035"/>
                </a:lnTo>
                <a:lnTo>
                  <a:pt x="257266" y="10054"/>
                </a:lnTo>
                <a:close/>
                <a:moveTo>
                  <a:pt x="262618" y="10054"/>
                </a:moveTo>
                <a:lnTo>
                  <a:pt x="261432" y="12035"/>
                </a:lnTo>
                <a:lnTo>
                  <a:pt x="260237" y="10054"/>
                </a:lnTo>
                <a:close/>
                <a:moveTo>
                  <a:pt x="278917" y="10054"/>
                </a:moveTo>
                <a:lnTo>
                  <a:pt x="277731" y="12035"/>
                </a:lnTo>
                <a:lnTo>
                  <a:pt x="276535" y="10054"/>
                </a:lnTo>
                <a:close/>
                <a:moveTo>
                  <a:pt x="281897" y="10054"/>
                </a:moveTo>
                <a:lnTo>
                  <a:pt x="280710" y="12035"/>
                </a:lnTo>
                <a:lnTo>
                  <a:pt x="279515" y="10054"/>
                </a:lnTo>
                <a:close/>
                <a:moveTo>
                  <a:pt x="6121" y="10054"/>
                </a:moveTo>
                <a:lnTo>
                  <a:pt x="7584" y="12490"/>
                </a:lnTo>
                <a:lnTo>
                  <a:pt x="6406" y="14461"/>
                </a:lnTo>
                <a:lnTo>
                  <a:pt x="6254" y="14461"/>
                </a:lnTo>
                <a:lnTo>
                  <a:pt x="3614" y="10054"/>
                </a:lnTo>
                <a:close/>
                <a:moveTo>
                  <a:pt x="7851" y="12945"/>
                </a:moveTo>
                <a:lnTo>
                  <a:pt x="8761" y="14461"/>
                </a:lnTo>
                <a:lnTo>
                  <a:pt x="6950" y="14461"/>
                </a:lnTo>
                <a:lnTo>
                  <a:pt x="7851" y="12945"/>
                </a:lnTo>
                <a:close/>
                <a:moveTo>
                  <a:pt x="10831" y="12945"/>
                </a:moveTo>
                <a:lnTo>
                  <a:pt x="11741" y="14461"/>
                </a:lnTo>
                <a:lnTo>
                  <a:pt x="9930" y="14461"/>
                </a:lnTo>
                <a:lnTo>
                  <a:pt x="10831" y="12945"/>
                </a:lnTo>
                <a:close/>
                <a:moveTo>
                  <a:pt x="15077" y="10054"/>
                </a:moveTo>
                <a:lnTo>
                  <a:pt x="12437" y="14461"/>
                </a:lnTo>
                <a:lnTo>
                  <a:pt x="12285" y="14461"/>
                </a:lnTo>
                <a:lnTo>
                  <a:pt x="11107" y="12490"/>
                </a:lnTo>
                <a:lnTo>
                  <a:pt x="12570" y="10054"/>
                </a:lnTo>
                <a:close/>
                <a:moveTo>
                  <a:pt x="22339" y="10054"/>
                </a:moveTo>
                <a:lnTo>
                  <a:pt x="24980" y="14461"/>
                </a:lnTo>
                <a:lnTo>
                  <a:pt x="12981" y="14461"/>
                </a:lnTo>
                <a:lnTo>
                  <a:pt x="15621" y="10054"/>
                </a:lnTo>
                <a:close/>
                <a:moveTo>
                  <a:pt x="25399" y="10054"/>
                </a:moveTo>
                <a:lnTo>
                  <a:pt x="26862" y="12490"/>
                </a:lnTo>
                <a:lnTo>
                  <a:pt x="25675" y="14461"/>
                </a:lnTo>
                <a:lnTo>
                  <a:pt x="25524" y="14461"/>
                </a:lnTo>
                <a:lnTo>
                  <a:pt x="22883" y="10054"/>
                </a:lnTo>
                <a:close/>
                <a:moveTo>
                  <a:pt x="27130" y="12945"/>
                </a:moveTo>
                <a:lnTo>
                  <a:pt x="28040" y="14461"/>
                </a:lnTo>
                <a:lnTo>
                  <a:pt x="26229" y="14461"/>
                </a:lnTo>
                <a:lnTo>
                  <a:pt x="27130" y="12945"/>
                </a:lnTo>
                <a:close/>
                <a:moveTo>
                  <a:pt x="30109" y="12945"/>
                </a:moveTo>
                <a:lnTo>
                  <a:pt x="31019" y="14461"/>
                </a:lnTo>
                <a:lnTo>
                  <a:pt x="29199" y="14461"/>
                </a:lnTo>
                <a:lnTo>
                  <a:pt x="30109" y="12945"/>
                </a:lnTo>
                <a:close/>
                <a:moveTo>
                  <a:pt x="34356" y="10054"/>
                </a:moveTo>
                <a:lnTo>
                  <a:pt x="31715" y="14461"/>
                </a:lnTo>
                <a:lnTo>
                  <a:pt x="31563" y="14461"/>
                </a:lnTo>
                <a:lnTo>
                  <a:pt x="30386" y="12490"/>
                </a:lnTo>
                <a:lnTo>
                  <a:pt x="31840" y="10054"/>
                </a:lnTo>
                <a:close/>
                <a:moveTo>
                  <a:pt x="41617" y="10054"/>
                </a:moveTo>
                <a:lnTo>
                  <a:pt x="44258" y="14461"/>
                </a:lnTo>
                <a:lnTo>
                  <a:pt x="32259" y="14461"/>
                </a:lnTo>
                <a:lnTo>
                  <a:pt x="34900" y="10054"/>
                </a:lnTo>
                <a:close/>
                <a:moveTo>
                  <a:pt x="44677" y="10054"/>
                </a:moveTo>
                <a:lnTo>
                  <a:pt x="46131" y="12490"/>
                </a:lnTo>
                <a:lnTo>
                  <a:pt x="44954" y="14461"/>
                </a:lnTo>
                <a:lnTo>
                  <a:pt x="44802" y="14461"/>
                </a:lnTo>
                <a:lnTo>
                  <a:pt x="42162" y="10054"/>
                </a:lnTo>
                <a:close/>
                <a:moveTo>
                  <a:pt x="46408" y="12945"/>
                </a:moveTo>
                <a:lnTo>
                  <a:pt x="47318" y="14461"/>
                </a:lnTo>
                <a:lnTo>
                  <a:pt x="45498" y="14461"/>
                </a:lnTo>
                <a:lnTo>
                  <a:pt x="46408" y="12945"/>
                </a:lnTo>
                <a:close/>
                <a:moveTo>
                  <a:pt x="49388" y="12945"/>
                </a:moveTo>
                <a:lnTo>
                  <a:pt x="50298" y="14461"/>
                </a:lnTo>
                <a:lnTo>
                  <a:pt x="48478" y="14461"/>
                </a:lnTo>
                <a:lnTo>
                  <a:pt x="49388" y="12945"/>
                </a:lnTo>
                <a:close/>
                <a:moveTo>
                  <a:pt x="53634" y="10054"/>
                </a:moveTo>
                <a:lnTo>
                  <a:pt x="50993" y="14461"/>
                </a:lnTo>
                <a:lnTo>
                  <a:pt x="50842" y="14461"/>
                </a:lnTo>
                <a:lnTo>
                  <a:pt x="49655" y="12490"/>
                </a:lnTo>
                <a:lnTo>
                  <a:pt x="51118" y="10054"/>
                </a:lnTo>
                <a:close/>
                <a:moveTo>
                  <a:pt x="60896" y="10054"/>
                </a:moveTo>
                <a:lnTo>
                  <a:pt x="63536" y="14461"/>
                </a:lnTo>
                <a:lnTo>
                  <a:pt x="51538" y="14461"/>
                </a:lnTo>
                <a:lnTo>
                  <a:pt x="54178" y="10054"/>
                </a:lnTo>
                <a:close/>
                <a:moveTo>
                  <a:pt x="63947" y="10054"/>
                </a:moveTo>
                <a:lnTo>
                  <a:pt x="65410" y="12490"/>
                </a:lnTo>
                <a:lnTo>
                  <a:pt x="64232" y="14461"/>
                </a:lnTo>
                <a:lnTo>
                  <a:pt x="64081" y="14461"/>
                </a:lnTo>
                <a:lnTo>
                  <a:pt x="61440" y="10054"/>
                </a:lnTo>
                <a:close/>
                <a:moveTo>
                  <a:pt x="65686" y="12945"/>
                </a:moveTo>
                <a:lnTo>
                  <a:pt x="66596" y="14461"/>
                </a:lnTo>
                <a:lnTo>
                  <a:pt x="64776" y="14461"/>
                </a:lnTo>
                <a:lnTo>
                  <a:pt x="65686" y="12945"/>
                </a:lnTo>
                <a:close/>
                <a:moveTo>
                  <a:pt x="68666" y="12945"/>
                </a:moveTo>
                <a:lnTo>
                  <a:pt x="69567" y="14461"/>
                </a:lnTo>
                <a:lnTo>
                  <a:pt x="67756" y="14461"/>
                </a:lnTo>
                <a:lnTo>
                  <a:pt x="68666" y="12945"/>
                </a:lnTo>
                <a:close/>
                <a:moveTo>
                  <a:pt x="72912" y="10054"/>
                </a:moveTo>
                <a:lnTo>
                  <a:pt x="70263" y="14461"/>
                </a:lnTo>
                <a:lnTo>
                  <a:pt x="70111" y="14461"/>
                </a:lnTo>
                <a:lnTo>
                  <a:pt x="68934" y="12490"/>
                </a:lnTo>
                <a:lnTo>
                  <a:pt x="70397" y="10054"/>
                </a:lnTo>
                <a:close/>
                <a:moveTo>
                  <a:pt x="80174" y="10054"/>
                </a:moveTo>
                <a:lnTo>
                  <a:pt x="82815" y="14461"/>
                </a:lnTo>
                <a:lnTo>
                  <a:pt x="70807" y="14461"/>
                </a:lnTo>
                <a:lnTo>
                  <a:pt x="73457" y="10054"/>
                </a:lnTo>
                <a:close/>
                <a:moveTo>
                  <a:pt x="83225" y="10054"/>
                </a:moveTo>
                <a:lnTo>
                  <a:pt x="84688" y="12490"/>
                </a:lnTo>
                <a:lnTo>
                  <a:pt x="83511" y="14461"/>
                </a:lnTo>
                <a:lnTo>
                  <a:pt x="83359" y="14461"/>
                </a:lnTo>
                <a:lnTo>
                  <a:pt x="80718" y="10054"/>
                </a:lnTo>
                <a:close/>
                <a:moveTo>
                  <a:pt x="84965" y="12945"/>
                </a:moveTo>
                <a:lnTo>
                  <a:pt x="85866" y="14461"/>
                </a:lnTo>
                <a:lnTo>
                  <a:pt x="84055" y="14461"/>
                </a:lnTo>
                <a:lnTo>
                  <a:pt x="84965" y="12945"/>
                </a:lnTo>
                <a:close/>
                <a:moveTo>
                  <a:pt x="87935" y="12945"/>
                </a:moveTo>
                <a:lnTo>
                  <a:pt x="88845" y="14461"/>
                </a:lnTo>
                <a:lnTo>
                  <a:pt x="87034" y="14461"/>
                </a:lnTo>
                <a:lnTo>
                  <a:pt x="87935" y="12945"/>
                </a:lnTo>
                <a:close/>
                <a:moveTo>
                  <a:pt x="92182" y="10054"/>
                </a:moveTo>
                <a:lnTo>
                  <a:pt x="89541" y="14461"/>
                </a:lnTo>
                <a:lnTo>
                  <a:pt x="89390" y="14461"/>
                </a:lnTo>
                <a:lnTo>
                  <a:pt x="88212" y="12490"/>
                </a:lnTo>
                <a:lnTo>
                  <a:pt x="89675" y="10054"/>
                </a:lnTo>
                <a:close/>
                <a:moveTo>
                  <a:pt x="99444" y="10054"/>
                </a:moveTo>
                <a:lnTo>
                  <a:pt x="102093" y="14461"/>
                </a:lnTo>
                <a:lnTo>
                  <a:pt x="90085" y="14461"/>
                </a:lnTo>
                <a:lnTo>
                  <a:pt x="92726" y="10054"/>
                </a:lnTo>
                <a:close/>
                <a:moveTo>
                  <a:pt x="102503" y="10054"/>
                </a:moveTo>
                <a:lnTo>
                  <a:pt x="103967" y="12490"/>
                </a:lnTo>
                <a:lnTo>
                  <a:pt x="102789" y="14461"/>
                </a:lnTo>
                <a:lnTo>
                  <a:pt x="102637" y="14461"/>
                </a:lnTo>
                <a:lnTo>
                  <a:pt x="99997" y="10054"/>
                </a:lnTo>
                <a:close/>
                <a:moveTo>
                  <a:pt x="104234" y="12945"/>
                </a:moveTo>
                <a:lnTo>
                  <a:pt x="105144" y="14461"/>
                </a:lnTo>
                <a:lnTo>
                  <a:pt x="103333" y="14461"/>
                </a:lnTo>
                <a:lnTo>
                  <a:pt x="104234" y="12945"/>
                </a:lnTo>
                <a:close/>
                <a:moveTo>
                  <a:pt x="107214" y="12945"/>
                </a:moveTo>
                <a:lnTo>
                  <a:pt x="108124" y="14461"/>
                </a:lnTo>
                <a:lnTo>
                  <a:pt x="106313" y="14461"/>
                </a:lnTo>
                <a:lnTo>
                  <a:pt x="107214" y="12945"/>
                </a:lnTo>
                <a:close/>
                <a:moveTo>
                  <a:pt x="111460" y="10054"/>
                </a:moveTo>
                <a:lnTo>
                  <a:pt x="108820" y="14461"/>
                </a:lnTo>
                <a:lnTo>
                  <a:pt x="108668" y="14461"/>
                </a:lnTo>
                <a:lnTo>
                  <a:pt x="107490" y="12490"/>
                </a:lnTo>
                <a:lnTo>
                  <a:pt x="108953" y="10054"/>
                </a:lnTo>
                <a:close/>
                <a:moveTo>
                  <a:pt x="118722" y="10054"/>
                </a:moveTo>
                <a:lnTo>
                  <a:pt x="121363" y="14461"/>
                </a:lnTo>
                <a:lnTo>
                  <a:pt x="109364" y="14461"/>
                </a:lnTo>
                <a:lnTo>
                  <a:pt x="112004" y="10054"/>
                </a:lnTo>
                <a:close/>
                <a:moveTo>
                  <a:pt x="121782" y="10054"/>
                </a:moveTo>
                <a:lnTo>
                  <a:pt x="123245" y="12490"/>
                </a:lnTo>
                <a:lnTo>
                  <a:pt x="122067" y="14461"/>
                </a:lnTo>
                <a:lnTo>
                  <a:pt x="121916" y="14461"/>
                </a:lnTo>
                <a:lnTo>
                  <a:pt x="119266" y="10054"/>
                </a:lnTo>
                <a:close/>
                <a:moveTo>
                  <a:pt x="123513" y="12945"/>
                </a:moveTo>
                <a:lnTo>
                  <a:pt x="124423" y="14461"/>
                </a:lnTo>
                <a:lnTo>
                  <a:pt x="122612" y="14461"/>
                </a:lnTo>
                <a:lnTo>
                  <a:pt x="123513" y="12945"/>
                </a:lnTo>
                <a:close/>
                <a:moveTo>
                  <a:pt x="126492" y="12945"/>
                </a:moveTo>
                <a:lnTo>
                  <a:pt x="127402" y="14461"/>
                </a:lnTo>
                <a:lnTo>
                  <a:pt x="125582" y="14461"/>
                </a:lnTo>
                <a:lnTo>
                  <a:pt x="126492" y="12945"/>
                </a:lnTo>
                <a:close/>
                <a:moveTo>
                  <a:pt x="130739" y="10054"/>
                </a:moveTo>
                <a:lnTo>
                  <a:pt x="128098" y="14461"/>
                </a:lnTo>
                <a:lnTo>
                  <a:pt x="127946" y="14461"/>
                </a:lnTo>
                <a:lnTo>
                  <a:pt x="126769" y="12490"/>
                </a:lnTo>
                <a:lnTo>
                  <a:pt x="128232" y="10054"/>
                </a:lnTo>
                <a:close/>
                <a:moveTo>
                  <a:pt x="138000" y="10054"/>
                </a:moveTo>
                <a:lnTo>
                  <a:pt x="140641" y="14461"/>
                </a:lnTo>
                <a:lnTo>
                  <a:pt x="128642" y="14461"/>
                </a:lnTo>
                <a:lnTo>
                  <a:pt x="131283" y="10054"/>
                </a:lnTo>
                <a:close/>
                <a:moveTo>
                  <a:pt x="141060" y="10054"/>
                </a:moveTo>
                <a:lnTo>
                  <a:pt x="142523" y="12490"/>
                </a:lnTo>
                <a:lnTo>
                  <a:pt x="141337" y="14461"/>
                </a:lnTo>
                <a:lnTo>
                  <a:pt x="141185" y="14461"/>
                </a:lnTo>
                <a:lnTo>
                  <a:pt x="138545" y="10054"/>
                </a:lnTo>
                <a:close/>
                <a:moveTo>
                  <a:pt x="142791" y="12945"/>
                </a:moveTo>
                <a:lnTo>
                  <a:pt x="143701" y="14461"/>
                </a:lnTo>
                <a:lnTo>
                  <a:pt x="141881" y="14461"/>
                </a:lnTo>
                <a:lnTo>
                  <a:pt x="142791" y="12945"/>
                </a:lnTo>
                <a:close/>
                <a:moveTo>
                  <a:pt x="145771" y="12945"/>
                </a:moveTo>
                <a:lnTo>
                  <a:pt x="146681" y="14461"/>
                </a:lnTo>
                <a:lnTo>
                  <a:pt x="144861" y="14461"/>
                </a:lnTo>
                <a:lnTo>
                  <a:pt x="145771" y="12945"/>
                </a:lnTo>
                <a:close/>
                <a:moveTo>
                  <a:pt x="150017" y="10054"/>
                </a:moveTo>
                <a:lnTo>
                  <a:pt x="147376" y="14461"/>
                </a:lnTo>
                <a:lnTo>
                  <a:pt x="147225" y="14461"/>
                </a:lnTo>
                <a:lnTo>
                  <a:pt x="146038" y="12490"/>
                </a:lnTo>
                <a:lnTo>
                  <a:pt x="147501" y="10054"/>
                </a:lnTo>
                <a:close/>
                <a:moveTo>
                  <a:pt x="157279" y="10054"/>
                </a:moveTo>
                <a:lnTo>
                  <a:pt x="159919" y="14461"/>
                </a:lnTo>
                <a:lnTo>
                  <a:pt x="147921" y="14461"/>
                </a:lnTo>
                <a:lnTo>
                  <a:pt x="150561" y="10054"/>
                </a:lnTo>
                <a:close/>
                <a:moveTo>
                  <a:pt x="160330" y="10054"/>
                </a:moveTo>
                <a:lnTo>
                  <a:pt x="161793" y="12490"/>
                </a:lnTo>
                <a:lnTo>
                  <a:pt x="160615" y="14461"/>
                </a:lnTo>
                <a:lnTo>
                  <a:pt x="160464" y="14461"/>
                </a:lnTo>
                <a:lnTo>
                  <a:pt x="157823" y="10054"/>
                </a:lnTo>
                <a:close/>
                <a:moveTo>
                  <a:pt x="162069" y="12945"/>
                </a:moveTo>
                <a:lnTo>
                  <a:pt x="162979" y="14461"/>
                </a:lnTo>
                <a:lnTo>
                  <a:pt x="161159" y="14461"/>
                </a:lnTo>
                <a:lnTo>
                  <a:pt x="162069" y="12945"/>
                </a:lnTo>
                <a:close/>
                <a:moveTo>
                  <a:pt x="165049" y="12945"/>
                </a:moveTo>
                <a:lnTo>
                  <a:pt x="165950" y="14461"/>
                </a:lnTo>
                <a:lnTo>
                  <a:pt x="164139" y="14461"/>
                </a:lnTo>
                <a:lnTo>
                  <a:pt x="165049" y="12945"/>
                </a:lnTo>
                <a:close/>
                <a:moveTo>
                  <a:pt x="169295" y="10054"/>
                </a:moveTo>
                <a:lnTo>
                  <a:pt x="166646" y="14461"/>
                </a:lnTo>
                <a:lnTo>
                  <a:pt x="166494" y="14461"/>
                </a:lnTo>
                <a:lnTo>
                  <a:pt x="165317" y="12490"/>
                </a:lnTo>
                <a:lnTo>
                  <a:pt x="166780" y="10054"/>
                </a:lnTo>
                <a:close/>
                <a:moveTo>
                  <a:pt x="176557" y="10054"/>
                </a:moveTo>
                <a:lnTo>
                  <a:pt x="179198" y="14461"/>
                </a:lnTo>
                <a:lnTo>
                  <a:pt x="167199" y="14461"/>
                </a:lnTo>
                <a:lnTo>
                  <a:pt x="169840" y="10054"/>
                </a:lnTo>
                <a:close/>
                <a:moveTo>
                  <a:pt x="179608" y="10054"/>
                </a:moveTo>
                <a:lnTo>
                  <a:pt x="181071" y="12490"/>
                </a:lnTo>
                <a:lnTo>
                  <a:pt x="179894" y="14461"/>
                </a:lnTo>
                <a:lnTo>
                  <a:pt x="179742" y="14461"/>
                </a:lnTo>
                <a:lnTo>
                  <a:pt x="177101" y="10054"/>
                </a:lnTo>
                <a:close/>
                <a:moveTo>
                  <a:pt x="181348" y="12945"/>
                </a:moveTo>
                <a:lnTo>
                  <a:pt x="182249" y="14461"/>
                </a:lnTo>
                <a:lnTo>
                  <a:pt x="180438" y="14461"/>
                </a:lnTo>
                <a:lnTo>
                  <a:pt x="181348" y="12945"/>
                </a:lnTo>
                <a:close/>
                <a:moveTo>
                  <a:pt x="184327" y="12945"/>
                </a:moveTo>
                <a:lnTo>
                  <a:pt x="185228" y="14461"/>
                </a:lnTo>
                <a:lnTo>
                  <a:pt x="183417" y="14461"/>
                </a:lnTo>
                <a:lnTo>
                  <a:pt x="184327" y="12945"/>
                </a:lnTo>
                <a:close/>
                <a:moveTo>
                  <a:pt x="188565" y="10054"/>
                </a:moveTo>
                <a:lnTo>
                  <a:pt x="185924" y="14461"/>
                </a:lnTo>
                <a:lnTo>
                  <a:pt x="185773" y="14461"/>
                </a:lnTo>
                <a:lnTo>
                  <a:pt x="184595" y="12490"/>
                </a:lnTo>
                <a:lnTo>
                  <a:pt x="186058" y="10054"/>
                </a:lnTo>
                <a:close/>
                <a:moveTo>
                  <a:pt x="195835" y="10054"/>
                </a:moveTo>
                <a:lnTo>
                  <a:pt x="198476" y="14461"/>
                </a:lnTo>
                <a:lnTo>
                  <a:pt x="186468" y="14461"/>
                </a:lnTo>
                <a:lnTo>
                  <a:pt x="189118" y="10054"/>
                </a:lnTo>
                <a:close/>
                <a:moveTo>
                  <a:pt x="198886" y="10054"/>
                </a:moveTo>
                <a:lnTo>
                  <a:pt x="200350" y="12490"/>
                </a:lnTo>
                <a:lnTo>
                  <a:pt x="199172" y="14461"/>
                </a:lnTo>
                <a:lnTo>
                  <a:pt x="199020" y="14461"/>
                </a:lnTo>
                <a:lnTo>
                  <a:pt x="196380" y="10054"/>
                </a:lnTo>
                <a:close/>
                <a:moveTo>
                  <a:pt x="200626" y="12945"/>
                </a:moveTo>
                <a:lnTo>
                  <a:pt x="201527" y="14461"/>
                </a:lnTo>
                <a:lnTo>
                  <a:pt x="199716" y="14461"/>
                </a:lnTo>
                <a:lnTo>
                  <a:pt x="200626" y="12945"/>
                </a:lnTo>
                <a:close/>
                <a:moveTo>
                  <a:pt x="203597" y="12945"/>
                </a:moveTo>
                <a:lnTo>
                  <a:pt x="204507" y="14461"/>
                </a:lnTo>
                <a:lnTo>
                  <a:pt x="202696" y="14461"/>
                </a:lnTo>
                <a:lnTo>
                  <a:pt x="203597" y="12945"/>
                </a:lnTo>
                <a:close/>
                <a:moveTo>
                  <a:pt x="207843" y="10054"/>
                </a:moveTo>
                <a:lnTo>
                  <a:pt x="205203" y="14461"/>
                </a:lnTo>
                <a:lnTo>
                  <a:pt x="205051" y="14461"/>
                </a:lnTo>
                <a:lnTo>
                  <a:pt x="203873" y="12490"/>
                </a:lnTo>
                <a:lnTo>
                  <a:pt x="205336" y="10054"/>
                </a:lnTo>
                <a:close/>
                <a:moveTo>
                  <a:pt x="215105" y="10054"/>
                </a:moveTo>
                <a:lnTo>
                  <a:pt x="217754" y="14461"/>
                </a:lnTo>
                <a:lnTo>
                  <a:pt x="205747" y="14461"/>
                </a:lnTo>
                <a:lnTo>
                  <a:pt x="208387" y="10054"/>
                </a:lnTo>
                <a:close/>
                <a:moveTo>
                  <a:pt x="218165" y="10054"/>
                </a:moveTo>
                <a:lnTo>
                  <a:pt x="219628" y="12490"/>
                </a:lnTo>
                <a:lnTo>
                  <a:pt x="218450" y="14461"/>
                </a:lnTo>
                <a:lnTo>
                  <a:pt x="218299" y="14461"/>
                </a:lnTo>
                <a:lnTo>
                  <a:pt x="215649" y="10054"/>
                </a:lnTo>
                <a:close/>
                <a:moveTo>
                  <a:pt x="219896" y="12945"/>
                </a:moveTo>
                <a:lnTo>
                  <a:pt x="220805" y="14461"/>
                </a:lnTo>
                <a:lnTo>
                  <a:pt x="218995" y="14461"/>
                </a:lnTo>
                <a:lnTo>
                  <a:pt x="219896" y="12945"/>
                </a:lnTo>
                <a:close/>
                <a:moveTo>
                  <a:pt x="222875" y="12945"/>
                </a:moveTo>
                <a:lnTo>
                  <a:pt x="223785" y="14461"/>
                </a:lnTo>
                <a:lnTo>
                  <a:pt x="221965" y="14461"/>
                </a:lnTo>
                <a:lnTo>
                  <a:pt x="222875" y="12945"/>
                </a:lnTo>
                <a:close/>
                <a:moveTo>
                  <a:pt x="227122" y="10054"/>
                </a:moveTo>
                <a:lnTo>
                  <a:pt x="224481" y="14461"/>
                </a:lnTo>
                <a:lnTo>
                  <a:pt x="224329" y="14461"/>
                </a:lnTo>
                <a:lnTo>
                  <a:pt x="223152" y="12490"/>
                </a:lnTo>
                <a:lnTo>
                  <a:pt x="224615" y="10054"/>
                </a:lnTo>
                <a:close/>
                <a:moveTo>
                  <a:pt x="234383" y="10054"/>
                </a:moveTo>
                <a:lnTo>
                  <a:pt x="237024" y="14461"/>
                </a:lnTo>
                <a:lnTo>
                  <a:pt x="225025" y="14461"/>
                </a:lnTo>
                <a:lnTo>
                  <a:pt x="227666" y="10054"/>
                </a:lnTo>
                <a:close/>
                <a:moveTo>
                  <a:pt x="237443" y="10054"/>
                </a:moveTo>
                <a:lnTo>
                  <a:pt x="238906" y="12490"/>
                </a:lnTo>
                <a:lnTo>
                  <a:pt x="237720" y="14461"/>
                </a:lnTo>
                <a:lnTo>
                  <a:pt x="237568" y="14461"/>
                </a:lnTo>
                <a:lnTo>
                  <a:pt x="234927" y="10054"/>
                </a:lnTo>
                <a:close/>
                <a:moveTo>
                  <a:pt x="239174" y="12945"/>
                </a:moveTo>
                <a:lnTo>
                  <a:pt x="240084" y="14461"/>
                </a:lnTo>
                <a:lnTo>
                  <a:pt x="238264" y="14461"/>
                </a:lnTo>
                <a:lnTo>
                  <a:pt x="239174" y="12945"/>
                </a:lnTo>
                <a:close/>
                <a:moveTo>
                  <a:pt x="242154" y="12945"/>
                </a:moveTo>
                <a:lnTo>
                  <a:pt x="243063" y="14461"/>
                </a:lnTo>
                <a:lnTo>
                  <a:pt x="241244" y="14461"/>
                </a:lnTo>
                <a:lnTo>
                  <a:pt x="242154" y="12945"/>
                </a:lnTo>
                <a:close/>
                <a:moveTo>
                  <a:pt x="246400" y="10054"/>
                </a:moveTo>
                <a:lnTo>
                  <a:pt x="243759" y="14461"/>
                </a:lnTo>
                <a:lnTo>
                  <a:pt x="243608" y="14461"/>
                </a:lnTo>
                <a:lnTo>
                  <a:pt x="242430" y="12490"/>
                </a:lnTo>
                <a:lnTo>
                  <a:pt x="243884" y="10054"/>
                </a:lnTo>
                <a:close/>
                <a:moveTo>
                  <a:pt x="253662" y="10054"/>
                </a:moveTo>
                <a:lnTo>
                  <a:pt x="256302" y="14461"/>
                </a:lnTo>
                <a:lnTo>
                  <a:pt x="244304" y="14461"/>
                </a:lnTo>
                <a:lnTo>
                  <a:pt x="246944" y="10054"/>
                </a:lnTo>
                <a:close/>
                <a:moveTo>
                  <a:pt x="256713" y="10054"/>
                </a:moveTo>
                <a:lnTo>
                  <a:pt x="258176" y="12490"/>
                </a:lnTo>
                <a:lnTo>
                  <a:pt x="256998" y="14461"/>
                </a:lnTo>
                <a:lnTo>
                  <a:pt x="256847" y="14461"/>
                </a:lnTo>
                <a:lnTo>
                  <a:pt x="254206" y="10054"/>
                </a:lnTo>
                <a:close/>
                <a:moveTo>
                  <a:pt x="258452" y="12945"/>
                </a:moveTo>
                <a:lnTo>
                  <a:pt x="259362" y="14461"/>
                </a:lnTo>
                <a:lnTo>
                  <a:pt x="257542" y="14461"/>
                </a:lnTo>
                <a:lnTo>
                  <a:pt x="258452" y="12945"/>
                </a:lnTo>
                <a:close/>
                <a:moveTo>
                  <a:pt x="261432" y="12945"/>
                </a:moveTo>
                <a:lnTo>
                  <a:pt x="262333" y="14461"/>
                </a:lnTo>
                <a:lnTo>
                  <a:pt x="260522" y="14461"/>
                </a:lnTo>
                <a:lnTo>
                  <a:pt x="261432" y="12945"/>
                </a:lnTo>
                <a:close/>
                <a:moveTo>
                  <a:pt x="265678" y="10054"/>
                </a:moveTo>
                <a:lnTo>
                  <a:pt x="263038" y="14461"/>
                </a:lnTo>
                <a:lnTo>
                  <a:pt x="262886" y="14461"/>
                </a:lnTo>
                <a:lnTo>
                  <a:pt x="261700" y="12490"/>
                </a:lnTo>
                <a:lnTo>
                  <a:pt x="263163" y="10054"/>
                </a:lnTo>
                <a:close/>
                <a:moveTo>
                  <a:pt x="272940" y="10054"/>
                </a:moveTo>
                <a:lnTo>
                  <a:pt x="275581" y="14461"/>
                </a:lnTo>
                <a:lnTo>
                  <a:pt x="263582" y="14461"/>
                </a:lnTo>
                <a:lnTo>
                  <a:pt x="266223" y="10054"/>
                </a:lnTo>
                <a:close/>
                <a:moveTo>
                  <a:pt x="275991" y="10054"/>
                </a:moveTo>
                <a:lnTo>
                  <a:pt x="277454" y="12490"/>
                </a:lnTo>
                <a:lnTo>
                  <a:pt x="276277" y="14461"/>
                </a:lnTo>
                <a:lnTo>
                  <a:pt x="276125" y="14461"/>
                </a:lnTo>
                <a:lnTo>
                  <a:pt x="273484" y="10054"/>
                </a:lnTo>
                <a:close/>
                <a:moveTo>
                  <a:pt x="277731" y="12945"/>
                </a:moveTo>
                <a:lnTo>
                  <a:pt x="278632" y="14461"/>
                </a:lnTo>
                <a:lnTo>
                  <a:pt x="276821" y="14461"/>
                </a:lnTo>
                <a:lnTo>
                  <a:pt x="277731" y="12945"/>
                </a:lnTo>
                <a:close/>
                <a:moveTo>
                  <a:pt x="280710" y="12945"/>
                </a:moveTo>
                <a:lnTo>
                  <a:pt x="281611" y="14461"/>
                </a:lnTo>
                <a:lnTo>
                  <a:pt x="279800" y="14461"/>
                </a:lnTo>
                <a:lnTo>
                  <a:pt x="280710" y="12945"/>
                </a:lnTo>
                <a:close/>
                <a:moveTo>
                  <a:pt x="284948" y="10054"/>
                </a:moveTo>
                <a:lnTo>
                  <a:pt x="282307" y="14461"/>
                </a:lnTo>
                <a:lnTo>
                  <a:pt x="282156" y="14461"/>
                </a:lnTo>
                <a:lnTo>
                  <a:pt x="280978" y="12490"/>
                </a:lnTo>
                <a:lnTo>
                  <a:pt x="282441" y="10054"/>
                </a:lnTo>
                <a:close/>
                <a:moveTo>
                  <a:pt x="9341" y="10465"/>
                </a:moveTo>
                <a:lnTo>
                  <a:pt x="10563" y="12490"/>
                </a:lnTo>
                <a:lnTo>
                  <a:pt x="9377" y="14470"/>
                </a:lnTo>
                <a:lnTo>
                  <a:pt x="9341" y="14417"/>
                </a:lnTo>
                <a:lnTo>
                  <a:pt x="9314" y="14470"/>
                </a:lnTo>
                <a:lnTo>
                  <a:pt x="8128" y="12490"/>
                </a:lnTo>
                <a:lnTo>
                  <a:pt x="9341" y="10465"/>
                </a:lnTo>
                <a:close/>
                <a:moveTo>
                  <a:pt x="28619" y="10465"/>
                </a:moveTo>
                <a:lnTo>
                  <a:pt x="29833" y="12490"/>
                </a:lnTo>
                <a:lnTo>
                  <a:pt x="28655" y="14470"/>
                </a:lnTo>
                <a:lnTo>
                  <a:pt x="28619" y="14417"/>
                </a:lnTo>
                <a:lnTo>
                  <a:pt x="28593" y="14470"/>
                </a:lnTo>
                <a:lnTo>
                  <a:pt x="27406" y="12490"/>
                </a:lnTo>
                <a:lnTo>
                  <a:pt x="28619" y="10465"/>
                </a:lnTo>
                <a:close/>
                <a:moveTo>
                  <a:pt x="47898" y="10465"/>
                </a:moveTo>
                <a:lnTo>
                  <a:pt x="49111" y="12490"/>
                </a:lnTo>
                <a:lnTo>
                  <a:pt x="47925" y="14470"/>
                </a:lnTo>
                <a:lnTo>
                  <a:pt x="47898" y="14417"/>
                </a:lnTo>
                <a:lnTo>
                  <a:pt x="47862" y="14470"/>
                </a:lnTo>
                <a:lnTo>
                  <a:pt x="46685" y="12490"/>
                </a:lnTo>
                <a:lnTo>
                  <a:pt x="47898" y="10465"/>
                </a:lnTo>
                <a:close/>
                <a:moveTo>
                  <a:pt x="67176" y="10465"/>
                </a:moveTo>
                <a:lnTo>
                  <a:pt x="68389" y="12490"/>
                </a:lnTo>
                <a:lnTo>
                  <a:pt x="67203" y="14470"/>
                </a:lnTo>
                <a:lnTo>
                  <a:pt x="67176" y="14417"/>
                </a:lnTo>
                <a:lnTo>
                  <a:pt x="67140" y="14470"/>
                </a:lnTo>
                <a:lnTo>
                  <a:pt x="65954" y="12490"/>
                </a:lnTo>
                <a:lnTo>
                  <a:pt x="67176" y="10465"/>
                </a:lnTo>
                <a:close/>
                <a:moveTo>
                  <a:pt x="86455" y="10465"/>
                </a:moveTo>
                <a:lnTo>
                  <a:pt x="87668" y="12490"/>
                </a:lnTo>
                <a:lnTo>
                  <a:pt x="86481" y="14470"/>
                </a:lnTo>
                <a:lnTo>
                  <a:pt x="86455" y="14417"/>
                </a:lnTo>
                <a:lnTo>
                  <a:pt x="86419" y="14470"/>
                </a:lnTo>
                <a:lnTo>
                  <a:pt x="85232" y="12490"/>
                </a:lnTo>
                <a:lnTo>
                  <a:pt x="86455" y="10465"/>
                </a:lnTo>
                <a:close/>
                <a:moveTo>
                  <a:pt x="105724" y="10465"/>
                </a:moveTo>
                <a:lnTo>
                  <a:pt x="106946" y="12490"/>
                </a:lnTo>
                <a:lnTo>
                  <a:pt x="105760" y="14470"/>
                </a:lnTo>
                <a:lnTo>
                  <a:pt x="105724" y="14417"/>
                </a:lnTo>
                <a:lnTo>
                  <a:pt x="105697" y="14470"/>
                </a:lnTo>
                <a:lnTo>
                  <a:pt x="104511" y="12490"/>
                </a:lnTo>
                <a:lnTo>
                  <a:pt x="105724" y="10465"/>
                </a:lnTo>
                <a:close/>
                <a:moveTo>
                  <a:pt x="125002" y="10465"/>
                </a:moveTo>
                <a:lnTo>
                  <a:pt x="126225" y="12490"/>
                </a:lnTo>
                <a:lnTo>
                  <a:pt x="125038" y="14470"/>
                </a:lnTo>
                <a:lnTo>
                  <a:pt x="125002" y="14417"/>
                </a:lnTo>
                <a:lnTo>
                  <a:pt x="124976" y="14470"/>
                </a:lnTo>
                <a:lnTo>
                  <a:pt x="123789" y="12490"/>
                </a:lnTo>
                <a:lnTo>
                  <a:pt x="125002" y="10465"/>
                </a:lnTo>
                <a:close/>
                <a:moveTo>
                  <a:pt x="144281" y="10465"/>
                </a:moveTo>
                <a:lnTo>
                  <a:pt x="145494" y="12490"/>
                </a:lnTo>
                <a:lnTo>
                  <a:pt x="144316" y="14470"/>
                </a:lnTo>
                <a:lnTo>
                  <a:pt x="144281" y="14417"/>
                </a:lnTo>
                <a:lnTo>
                  <a:pt x="144245" y="14470"/>
                </a:lnTo>
                <a:lnTo>
                  <a:pt x="143067" y="12490"/>
                </a:lnTo>
                <a:lnTo>
                  <a:pt x="144281" y="10465"/>
                </a:lnTo>
                <a:close/>
                <a:moveTo>
                  <a:pt x="163559" y="10465"/>
                </a:moveTo>
                <a:lnTo>
                  <a:pt x="164772" y="12490"/>
                </a:lnTo>
                <a:lnTo>
                  <a:pt x="163586" y="14470"/>
                </a:lnTo>
                <a:lnTo>
                  <a:pt x="163559" y="14417"/>
                </a:lnTo>
                <a:lnTo>
                  <a:pt x="163523" y="14470"/>
                </a:lnTo>
                <a:lnTo>
                  <a:pt x="162337" y="12490"/>
                </a:lnTo>
                <a:lnTo>
                  <a:pt x="163559" y="10465"/>
                </a:lnTo>
                <a:close/>
                <a:moveTo>
                  <a:pt x="182838" y="10465"/>
                </a:moveTo>
                <a:lnTo>
                  <a:pt x="184051" y="12490"/>
                </a:lnTo>
                <a:lnTo>
                  <a:pt x="182864" y="14470"/>
                </a:lnTo>
                <a:lnTo>
                  <a:pt x="182838" y="14417"/>
                </a:lnTo>
                <a:lnTo>
                  <a:pt x="182802" y="14470"/>
                </a:lnTo>
                <a:lnTo>
                  <a:pt x="181615" y="12490"/>
                </a:lnTo>
                <a:lnTo>
                  <a:pt x="182838" y="10465"/>
                </a:lnTo>
                <a:close/>
                <a:moveTo>
                  <a:pt x="202107" y="10465"/>
                </a:moveTo>
                <a:lnTo>
                  <a:pt x="203329" y="12490"/>
                </a:lnTo>
                <a:lnTo>
                  <a:pt x="202143" y="14470"/>
                </a:lnTo>
                <a:lnTo>
                  <a:pt x="202107" y="14417"/>
                </a:lnTo>
                <a:lnTo>
                  <a:pt x="202080" y="14470"/>
                </a:lnTo>
                <a:lnTo>
                  <a:pt x="200894" y="12490"/>
                </a:lnTo>
                <a:lnTo>
                  <a:pt x="202107" y="10465"/>
                </a:lnTo>
                <a:close/>
                <a:moveTo>
                  <a:pt x="221385" y="10465"/>
                </a:moveTo>
                <a:lnTo>
                  <a:pt x="222608" y="12490"/>
                </a:lnTo>
                <a:lnTo>
                  <a:pt x="221421" y="14470"/>
                </a:lnTo>
                <a:lnTo>
                  <a:pt x="221385" y="14417"/>
                </a:lnTo>
                <a:lnTo>
                  <a:pt x="221359" y="14470"/>
                </a:lnTo>
                <a:lnTo>
                  <a:pt x="220172" y="12490"/>
                </a:lnTo>
                <a:lnTo>
                  <a:pt x="221385" y="10465"/>
                </a:lnTo>
                <a:close/>
                <a:moveTo>
                  <a:pt x="240664" y="10465"/>
                </a:moveTo>
                <a:lnTo>
                  <a:pt x="241877" y="12490"/>
                </a:lnTo>
                <a:lnTo>
                  <a:pt x="240699" y="14470"/>
                </a:lnTo>
                <a:lnTo>
                  <a:pt x="240664" y="14417"/>
                </a:lnTo>
                <a:lnTo>
                  <a:pt x="240637" y="14470"/>
                </a:lnTo>
                <a:lnTo>
                  <a:pt x="239450" y="12490"/>
                </a:lnTo>
                <a:lnTo>
                  <a:pt x="240664" y="10465"/>
                </a:lnTo>
                <a:close/>
                <a:moveTo>
                  <a:pt x="259942" y="10465"/>
                </a:moveTo>
                <a:lnTo>
                  <a:pt x="261155" y="12490"/>
                </a:lnTo>
                <a:lnTo>
                  <a:pt x="259969" y="14470"/>
                </a:lnTo>
                <a:lnTo>
                  <a:pt x="259942" y="14417"/>
                </a:lnTo>
                <a:lnTo>
                  <a:pt x="259906" y="14470"/>
                </a:lnTo>
                <a:lnTo>
                  <a:pt x="258729" y="12490"/>
                </a:lnTo>
                <a:lnTo>
                  <a:pt x="259942" y="10465"/>
                </a:lnTo>
                <a:close/>
                <a:moveTo>
                  <a:pt x="279220" y="10465"/>
                </a:moveTo>
                <a:lnTo>
                  <a:pt x="280434" y="12490"/>
                </a:lnTo>
                <a:lnTo>
                  <a:pt x="279247" y="14470"/>
                </a:lnTo>
                <a:lnTo>
                  <a:pt x="279220" y="14417"/>
                </a:lnTo>
                <a:lnTo>
                  <a:pt x="279185" y="14470"/>
                </a:lnTo>
                <a:lnTo>
                  <a:pt x="277998" y="12490"/>
                </a:lnTo>
                <a:lnTo>
                  <a:pt x="279220" y="10465"/>
                </a:lnTo>
                <a:close/>
                <a:moveTo>
                  <a:pt x="9047" y="14916"/>
                </a:moveTo>
                <a:lnTo>
                  <a:pt x="7789" y="17013"/>
                </a:lnTo>
                <a:lnTo>
                  <a:pt x="6602" y="15041"/>
                </a:lnTo>
                <a:lnTo>
                  <a:pt x="6674" y="14916"/>
                </a:lnTo>
                <a:close/>
                <a:moveTo>
                  <a:pt x="12008" y="14916"/>
                </a:moveTo>
                <a:lnTo>
                  <a:pt x="12089" y="15041"/>
                </a:lnTo>
                <a:lnTo>
                  <a:pt x="10902" y="17013"/>
                </a:lnTo>
                <a:lnTo>
                  <a:pt x="9644" y="14916"/>
                </a:lnTo>
                <a:close/>
                <a:moveTo>
                  <a:pt x="28325" y="14916"/>
                </a:moveTo>
                <a:lnTo>
                  <a:pt x="27058" y="17013"/>
                </a:lnTo>
                <a:lnTo>
                  <a:pt x="25881" y="15041"/>
                </a:lnTo>
                <a:lnTo>
                  <a:pt x="25952" y="14916"/>
                </a:lnTo>
                <a:close/>
                <a:moveTo>
                  <a:pt x="31287" y="14916"/>
                </a:moveTo>
                <a:lnTo>
                  <a:pt x="31367" y="15041"/>
                </a:lnTo>
                <a:lnTo>
                  <a:pt x="30181" y="17013"/>
                </a:lnTo>
                <a:lnTo>
                  <a:pt x="28923" y="14916"/>
                </a:lnTo>
                <a:close/>
                <a:moveTo>
                  <a:pt x="47594" y="14916"/>
                </a:moveTo>
                <a:lnTo>
                  <a:pt x="46337" y="17013"/>
                </a:lnTo>
                <a:lnTo>
                  <a:pt x="45150" y="15041"/>
                </a:lnTo>
                <a:lnTo>
                  <a:pt x="45230" y="14916"/>
                </a:lnTo>
                <a:close/>
                <a:moveTo>
                  <a:pt x="50565" y="14916"/>
                </a:moveTo>
                <a:lnTo>
                  <a:pt x="50645" y="15041"/>
                </a:lnTo>
                <a:lnTo>
                  <a:pt x="49459" y="17013"/>
                </a:lnTo>
                <a:lnTo>
                  <a:pt x="48192" y="14916"/>
                </a:lnTo>
                <a:close/>
                <a:moveTo>
                  <a:pt x="66873" y="14916"/>
                </a:moveTo>
                <a:lnTo>
                  <a:pt x="65615" y="17013"/>
                </a:lnTo>
                <a:lnTo>
                  <a:pt x="64428" y="15041"/>
                </a:lnTo>
                <a:lnTo>
                  <a:pt x="64509" y="14916"/>
                </a:lnTo>
                <a:close/>
                <a:moveTo>
                  <a:pt x="69844" y="14916"/>
                </a:moveTo>
                <a:lnTo>
                  <a:pt x="69915" y="15041"/>
                </a:lnTo>
                <a:lnTo>
                  <a:pt x="68737" y="17013"/>
                </a:lnTo>
                <a:lnTo>
                  <a:pt x="67471" y="14916"/>
                </a:lnTo>
                <a:close/>
                <a:moveTo>
                  <a:pt x="86151" y="14916"/>
                </a:moveTo>
                <a:lnTo>
                  <a:pt x="84893" y="17013"/>
                </a:lnTo>
                <a:lnTo>
                  <a:pt x="83707" y="15041"/>
                </a:lnTo>
                <a:lnTo>
                  <a:pt x="83778" y="14916"/>
                </a:lnTo>
                <a:close/>
                <a:moveTo>
                  <a:pt x="89122" y="14916"/>
                </a:moveTo>
                <a:lnTo>
                  <a:pt x="89193" y="15041"/>
                </a:lnTo>
                <a:lnTo>
                  <a:pt x="88007" y="17013"/>
                </a:lnTo>
                <a:lnTo>
                  <a:pt x="86749" y="14916"/>
                </a:lnTo>
                <a:close/>
                <a:moveTo>
                  <a:pt x="105430" y="14916"/>
                </a:moveTo>
                <a:lnTo>
                  <a:pt x="104172" y="17013"/>
                </a:lnTo>
                <a:lnTo>
                  <a:pt x="102985" y="15041"/>
                </a:lnTo>
                <a:lnTo>
                  <a:pt x="103057" y="14916"/>
                </a:lnTo>
                <a:close/>
                <a:moveTo>
                  <a:pt x="108391" y="14916"/>
                </a:moveTo>
                <a:lnTo>
                  <a:pt x="108472" y="15041"/>
                </a:lnTo>
                <a:lnTo>
                  <a:pt x="107285" y="17013"/>
                </a:lnTo>
                <a:lnTo>
                  <a:pt x="106027" y="14916"/>
                </a:lnTo>
                <a:close/>
                <a:moveTo>
                  <a:pt x="124708" y="14916"/>
                </a:moveTo>
                <a:lnTo>
                  <a:pt x="123441" y="17013"/>
                </a:lnTo>
                <a:lnTo>
                  <a:pt x="122264" y="15041"/>
                </a:lnTo>
                <a:lnTo>
                  <a:pt x="122335" y="14916"/>
                </a:lnTo>
                <a:close/>
                <a:moveTo>
                  <a:pt x="127670" y="14916"/>
                </a:moveTo>
                <a:lnTo>
                  <a:pt x="127750" y="15041"/>
                </a:lnTo>
                <a:lnTo>
                  <a:pt x="126564" y="17013"/>
                </a:lnTo>
                <a:lnTo>
                  <a:pt x="125306" y="14916"/>
                </a:lnTo>
                <a:close/>
                <a:moveTo>
                  <a:pt x="143977" y="14916"/>
                </a:moveTo>
                <a:lnTo>
                  <a:pt x="142720" y="17013"/>
                </a:lnTo>
                <a:lnTo>
                  <a:pt x="141533" y="15041"/>
                </a:lnTo>
                <a:lnTo>
                  <a:pt x="141613" y="14916"/>
                </a:lnTo>
                <a:close/>
                <a:moveTo>
                  <a:pt x="146948" y="14916"/>
                </a:moveTo>
                <a:lnTo>
                  <a:pt x="147028" y="15041"/>
                </a:lnTo>
                <a:lnTo>
                  <a:pt x="145842" y="17013"/>
                </a:lnTo>
                <a:lnTo>
                  <a:pt x="144584" y="14916"/>
                </a:lnTo>
                <a:close/>
                <a:moveTo>
                  <a:pt x="163256" y="14916"/>
                </a:moveTo>
                <a:lnTo>
                  <a:pt x="161998" y="17013"/>
                </a:lnTo>
                <a:lnTo>
                  <a:pt x="160811" y="15041"/>
                </a:lnTo>
                <a:lnTo>
                  <a:pt x="160892" y="14916"/>
                </a:lnTo>
                <a:close/>
                <a:moveTo>
                  <a:pt x="166227" y="14916"/>
                </a:moveTo>
                <a:lnTo>
                  <a:pt x="166298" y="15041"/>
                </a:lnTo>
                <a:lnTo>
                  <a:pt x="165120" y="17013"/>
                </a:lnTo>
                <a:lnTo>
                  <a:pt x="163854" y="14916"/>
                </a:lnTo>
                <a:close/>
                <a:moveTo>
                  <a:pt x="182534" y="14916"/>
                </a:moveTo>
                <a:lnTo>
                  <a:pt x="181276" y="17013"/>
                </a:lnTo>
                <a:lnTo>
                  <a:pt x="180090" y="15041"/>
                </a:lnTo>
                <a:lnTo>
                  <a:pt x="180170" y="14916"/>
                </a:lnTo>
                <a:close/>
                <a:moveTo>
                  <a:pt x="185505" y="14916"/>
                </a:moveTo>
                <a:lnTo>
                  <a:pt x="185576" y="15041"/>
                </a:lnTo>
                <a:lnTo>
                  <a:pt x="184390" y="17013"/>
                </a:lnTo>
                <a:lnTo>
                  <a:pt x="183132" y="14916"/>
                </a:lnTo>
                <a:close/>
                <a:moveTo>
                  <a:pt x="201813" y="14916"/>
                </a:moveTo>
                <a:lnTo>
                  <a:pt x="200555" y="17013"/>
                </a:lnTo>
                <a:lnTo>
                  <a:pt x="199368" y="15041"/>
                </a:lnTo>
                <a:lnTo>
                  <a:pt x="199440" y="14916"/>
                </a:lnTo>
                <a:close/>
                <a:moveTo>
                  <a:pt x="204783" y="14916"/>
                </a:moveTo>
                <a:lnTo>
                  <a:pt x="204855" y="15041"/>
                </a:lnTo>
                <a:lnTo>
                  <a:pt x="203668" y="17013"/>
                </a:lnTo>
                <a:lnTo>
                  <a:pt x="202410" y="14916"/>
                </a:lnTo>
                <a:close/>
                <a:moveTo>
                  <a:pt x="221091" y="14916"/>
                </a:moveTo>
                <a:lnTo>
                  <a:pt x="219824" y="17013"/>
                </a:lnTo>
                <a:lnTo>
                  <a:pt x="218647" y="15041"/>
                </a:lnTo>
                <a:lnTo>
                  <a:pt x="218718" y="14916"/>
                </a:lnTo>
                <a:close/>
                <a:moveTo>
                  <a:pt x="224053" y="14916"/>
                </a:moveTo>
                <a:lnTo>
                  <a:pt x="224133" y="15041"/>
                </a:lnTo>
                <a:lnTo>
                  <a:pt x="222947" y="17013"/>
                </a:lnTo>
                <a:lnTo>
                  <a:pt x="221689" y="14916"/>
                </a:lnTo>
                <a:close/>
                <a:moveTo>
                  <a:pt x="240369" y="14916"/>
                </a:moveTo>
                <a:lnTo>
                  <a:pt x="239103" y="17013"/>
                </a:lnTo>
                <a:lnTo>
                  <a:pt x="237916" y="15041"/>
                </a:lnTo>
                <a:lnTo>
                  <a:pt x="237996" y="14916"/>
                </a:lnTo>
                <a:close/>
                <a:moveTo>
                  <a:pt x="243331" y="14916"/>
                </a:moveTo>
                <a:lnTo>
                  <a:pt x="243411" y="15041"/>
                </a:lnTo>
                <a:lnTo>
                  <a:pt x="242225" y="17013"/>
                </a:lnTo>
                <a:lnTo>
                  <a:pt x="240967" y="14916"/>
                </a:lnTo>
                <a:close/>
                <a:moveTo>
                  <a:pt x="259639" y="14916"/>
                </a:moveTo>
                <a:lnTo>
                  <a:pt x="258381" y="17013"/>
                </a:lnTo>
                <a:lnTo>
                  <a:pt x="257194" y="15041"/>
                </a:lnTo>
                <a:lnTo>
                  <a:pt x="257275" y="14916"/>
                </a:lnTo>
                <a:close/>
                <a:moveTo>
                  <a:pt x="262610" y="14916"/>
                </a:moveTo>
                <a:lnTo>
                  <a:pt x="262681" y="15041"/>
                </a:lnTo>
                <a:lnTo>
                  <a:pt x="261503" y="17013"/>
                </a:lnTo>
                <a:lnTo>
                  <a:pt x="260237" y="14916"/>
                </a:lnTo>
                <a:close/>
                <a:moveTo>
                  <a:pt x="278917" y="14916"/>
                </a:moveTo>
                <a:lnTo>
                  <a:pt x="277659" y="17013"/>
                </a:lnTo>
                <a:lnTo>
                  <a:pt x="276473" y="15041"/>
                </a:lnTo>
                <a:lnTo>
                  <a:pt x="276553" y="14916"/>
                </a:lnTo>
                <a:close/>
                <a:moveTo>
                  <a:pt x="281888" y="14916"/>
                </a:moveTo>
                <a:lnTo>
                  <a:pt x="281959" y="15041"/>
                </a:lnTo>
                <a:lnTo>
                  <a:pt x="280773" y="17013"/>
                </a:lnTo>
                <a:lnTo>
                  <a:pt x="279515" y="14916"/>
                </a:lnTo>
                <a:close/>
                <a:moveTo>
                  <a:pt x="6326" y="15496"/>
                </a:moveTo>
                <a:lnTo>
                  <a:pt x="7512" y="17468"/>
                </a:lnTo>
                <a:lnTo>
                  <a:pt x="6263" y="19555"/>
                </a:lnTo>
                <a:lnTo>
                  <a:pt x="3890" y="19555"/>
                </a:lnTo>
                <a:lnTo>
                  <a:pt x="6326" y="15496"/>
                </a:lnTo>
                <a:close/>
                <a:moveTo>
                  <a:pt x="7780" y="17923"/>
                </a:moveTo>
                <a:lnTo>
                  <a:pt x="8761" y="19555"/>
                </a:lnTo>
                <a:lnTo>
                  <a:pt x="6807" y="19555"/>
                </a:lnTo>
                <a:lnTo>
                  <a:pt x="7780" y="17923"/>
                </a:lnTo>
                <a:close/>
                <a:moveTo>
                  <a:pt x="10902" y="17923"/>
                </a:moveTo>
                <a:lnTo>
                  <a:pt x="11884" y="19555"/>
                </a:lnTo>
                <a:lnTo>
                  <a:pt x="9930" y="19555"/>
                </a:lnTo>
                <a:lnTo>
                  <a:pt x="10902" y="17923"/>
                </a:lnTo>
                <a:close/>
                <a:moveTo>
                  <a:pt x="12356" y="15496"/>
                </a:moveTo>
                <a:lnTo>
                  <a:pt x="14792" y="19555"/>
                </a:lnTo>
                <a:lnTo>
                  <a:pt x="12428" y="19555"/>
                </a:lnTo>
                <a:lnTo>
                  <a:pt x="11179" y="17468"/>
                </a:lnTo>
                <a:lnTo>
                  <a:pt x="12356" y="15496"/>
                </a:lnTo>
                <a:close/>
                <a:moveTo>
                  <a:pt x="25256" y="14916"/>
                </a:moveTo>
                <a:lnTo>
                  <a:pt x="25328" y="15041"/>
                </a:lnTo>
                <a:lnTo>
                  <a:pt x="22624" y="19555"/>
                </a:lnTo>
                <a:lnTo>
                  <a:pt x="15345" y="19555"/>
                </a:lnTo>
                <a:lnTo>
                  <a:pt x="12633" y="15041"/>
                </a:lnTo>
                <a:lnTo>
                  <a:pt x="12713" y="14916"/>
                </a:lnTo>
                <a:close/>
                <a:moveTo>
                  <a:pt x="25604" y="15496"/>
                </a:moveTo>
                <a:lnTo>
                  <a:pt x="26791" y="17468"/>
                </a:lnTo>
                <a:lnTo>
                  <a:pt x="25542" y="19555"/>
                </a:lnTo>
                <a:lnTo>
                  <a:pt x="23169" y="19555"/>
                </a:lnTo>
                <a:lnTo>
                  <a:pt x="25604" y="15496"/>
                </a:lnTo>
                <a:close/>
                <a:moveTo>
                  <a:pt x="27058" y="17923"/>
                </a:moveTo>
                <a:lnTo>
                  <a:pt x="28040" y="19555"/>
                </a:lnTo>
                <a:lnTo>
                  <a:pt x="26086" y="19555"/>
                </a:lnTo>
                <a:lnTo>
                  <a:pt x="27058" y="17923"/>
                </a:lnTo>
                <a:close/>
                <a:moveTo>
                  <a:pt x="30181" y="17923"/>
                </a:moveTo>
                <a:lnTo>
                  <a:pt x="31162" y="19555"/>
                </a:lnTo>
                <a:lnTo>
                  <a:pt x="29199" y="19555"/>
                </a:lnTo>
                <a:lnTo>
                  <a:pt x="30181" y="17923"/>
                </a:lnTo>
                <a:close/>
                <a:moveTo>
                  <a:pt x="31635" y="15496"/>
                </a:moveTo>
                <a:lnTo>
                  <a:pt x="34070" y="19555"/>
                </a:lnTo>
                <a:lnTo>
                  <a:pt x="31706" y="19555"/>
                </a:lnTo>
                <a:lnTo>
                  <a:pt x="30448" y="17468"/>
                </a:lnTo>
                <a:lnTo>
                  <a:pt x="31635" y="15496"/>
                </a:lnTo>
                <a:close/>
                <a:moveTo>
                  <a:pt x="44535" y="14916"/>
                </a:moveTo>
                <a:lnTo>
                  <a:pt x="44606" y="15041"/>
                </a:lnTo>
                <a:lnTo>
                  <a:pt x="41903" y="19555"/>
                </a:lnTo>
                <a:lnTo>
                  <a:pt x="34614" y="19555"/>
                </a:lnTo>
                <a:lnTo>
                  <a:pt x="31911" y="15041"/>
                </a:lnTo>
                <a:lnTo>
                  <a:pt x="31983" y="14916"/>
                </a:lnTo>
                <a:close/>
                <a:moveTo>
                  <a:pt x="44882" y="15496"/>
                </a:moveTo>
                <a:lnTo>
                  <a:pt x="46069" y="17468"/>
                </a:lnTo>
                <a:lnTo>
                  <a:pt x="44811" y="19555"/>
                </a:lnTo>
                <a:lnTo>
                  <a:pt x="42447" y="19555"/>
                </a:lnTo>
                <a:lnTo>
                  <a:pt x="44882" y="15496"/>
                </a:lnTo>
                <a:close/>
                <a:moveTo>
                  <a:pt x="46337" y="17923"/>
                </a:moveTo>
                <a:lnTo>
                  <a:pt x="47318" y="19555"/>
                </a:lnTo>
                <a:lnTo>
                  <a:pt x="45364" y="19555"/>
                </a:lnTo>
                <a:lnTo>
                  <a:pt x="46337" y="17923"/>
                </a:lnTo>
                <a:close/>
                <a:moveTo>
                  <a:pt x="49459" y="17923"/>
                </a:moveTo>
                <a:lnTo>
                  <a:pt x="50431" y="19555"/>
                </a:lnTo>
                <a:lnTo>
                  <a:pt x="48478" y="19555"/>
                </a:lnTo>
                <a:lnTo>
                  <a:pt x="49459" y="17923"/>
                </a:lnTo>
                <a:close/>
                <a:moveTo>
                  <a:pt x="50913" y="15496"/>
                </a:moveTo>
                <a:lnTo>
                  <a:pt x="53349" y="19555"/>
                </a:lnTo>
                <a:lnTo>
                  <a:pt x="50976" y="19555"/>
                </a:lnTo>
                <a:lnTo>
                  <a:pt x="49727" y="17468"/>
                </a:lnTo>
                <a:lnTo>
                  <a:pt x="50913" y="15496"/>
                </a:lnTo>
                <a:close/>
                <a:moveTo>
                  <a:pt x="63813" y="14916"/>
                </a:moveTo>
                <a:lnTo>
                  <a:pt x="63884" y="15041"/>
                </a:lnTo>
                <a:lnTo>
                  <a:pt x="61181" y="19555"/>
                </a:lnTo>
                <a:lnTo>
                  <a:pt x="53893" y="19555"/>
                </a:lnTo>
                <a:lnTo>
                  <a:pt x="51190" y="15041"/>
                </a:lnTo>
                <a:lnTo>
                  <a:pt x="51261" y="14916"/>
                </a:lnTo>
                <a:close/>
                <a:moveTo>
                  <a:pt x="64161" y="15496"/>
                </a:moveTo>
                <a:lnTo>
                  <a:pt x="65338" y="17468"/>
                </a:lnTo>
                <a:lnTo>
                  <a:pt x="64089" y="19555"/>
                </a:lnTo>
                <a:lnTo>
                  <a:pt x="61725" y="19555"/>
                </a:lnTo>
                <a:lnTo>
                  <a:pt x="64161" y="15496"/>
                </a:lnTo>
                <a:close/>
                <a:moveTo>
                  <a:pt x="65615" y="17923"/>
                </a:moveTo>
                <a:lnTo>
                  <a:pt x="66596" y="19555"/>
                </a:lnTo>
                <a:lnTo>
                  <a:pt x="64634" y="19555"/>
                </a:lnTo>
                <a:lnTo>
                  <a:pt x="65615" y="17923"/>
                </a:lnTo>
                <a:close/>
                <a:moveTo>
                  <a:pt x="68737" y="17923"/>
                </a:moveTo>
                <a:lnTo>
                  <a:pt x="69710" y="19555"/>
                </a:lnTo>
                <a:lnTo>
                  <a:pt x="67756" y="19555"/>
                </a:lnTo>
                <a:lnTo>
                  <a:pt x="68737" y="17923"/>
                </a:lnTo>
                <a:close/>
                <a:moveTo>
                  <a:pt x="70191" y="15496"/>
                </a:moveTo>
                <a:lnTo>
                  <a:pt x="72627" y="19555"/>
                </a:lnTo>
                <a:lnTo>
                  <a:pt x="70254" y="19555"/>
                </a:lnTo>
                <a:lnTo>
                  <a:pt x="69005" y="17468"/>
                </a:lnTo>
                <a:lnTo>
                  <a:pt x="70191" y="15496"/>
                </a:lnTo>
                <a:close/>
                <a:moveTo>
                  <a:pt x="83082" y="14916"/>
                </a:moveTo>
                <a:lnTo>
                  <a:pt x="83163" y="15041"/>
                </a:lnTo>
                <a:lnTo>
                  <a:pt x="80451" y="19555"/>
                </a:lnTo>
                <a:lnTo>
                  <a:pt x="73171" y="19555"/>
                </a:lnTo>
                <a:lnTo>
                  <a:pt x="70459" y="15041"/>
                </a:lnTo>
                <a:lnTo>
                  <a:pt x="70539" y="14916"/>
                </a:lnTo>
                <a:close/>
                <a:moveTo>
                  <a:pt x="83430" y="15496"/>
                </a:moveTo>
                <a:lnTo>
                  <a:pt x="84617" y="17468"/>
                </a:lnTo>
                <a:lnTo>
                  <a:pt x="83368" y="19555"/>
                </a:lnTo>
                <a:lnTo>
                  <a:pt x="80995" y="19555"/>
                </a:lnTo>
                <a:lnTo>
                  <a:pt x="83430" y="15496"/>
                </a:lnTo>
                <a:close/>
                <a:moveTo>
                  <a:pt x="84893" y="17923"/>
                </a:moveTo>
                <a:lnTo>
                  <a:pt x="85866" y="19555"/>
                </a:lnTo>
                <a:lnTo>
                  <a:pt x="83912" y="19555"/>
                </a:lnTo>
                <a:lnTo>
                  <a:pt x="84893" y="17923"/>
                </a:lnTo>
                <a:close/>
                <a:moveTo>
                  <a:pt x="88007" y="17923"/>
                </a:moveTo>
                <a:lnTo>
                  <a:pt x="88988" y="19555"/>
                </a:lnTo>
                <a:lnTo>
                  <a:pt x="87034" y="19555"/>
                </a:lnTo>
                <a:lnTo>
                  <a:pt x="88007" y="17923"/>
                </a:lnTo>
                <a:close/>
                <a:moveTo>
                  <a:pt x="89470" y="15496"/>
                </a:moveTo>
                <a:lnTo>
                  <a:pt x="91905" y="19555"/>
                </a:lnTo>
                <a:lnTo>
                  <a:pt x="89532" y="19555"/>
                </a:lnTo>
                <a:lnTo>
                  <a:pt x="88283" y="17468"/>
                </a:lnTo>
                <a:lnTo>
                  <a:pt x="89470" y="15496"/>
                </a:lnTo>
                <a:close/>
                <a:moveTo>
                  <a:pt x="102361" y="14916"/>
                </a:moveTo>
                <a:lnTo>
                  <a:pt x="102441" y="15041"/>
                </a:lnTo>
                <a:lnTo>
                  <a:pt x="99729" y="19555"/>
                </a:lnTo>
                <a:lnTo>
                  <a:pt x="92449" y="19555"/>
                </a:lnTo>
                <a:lnTo>
                  <a:pt x="89737" y="15041"/>
                </a:lnTo>
                <a:lnTo>
                  <a:pt x="89818" y="14916"/>
                </a:lnTo>
                <a:close/>
                <a:moveTo>
                  <a:pt x="102709" y="15496"/>
                </a:moveTo>
                <a:lnTo>
                  <a:pt x="103895" y="17468"/>
                </a:lnTo>
                <a:lnTo>
                  <a:pt x="102646" y="19555"/>
                </a:lnTo>
                <a:lnTo>
                  <a:pt x="100273" y="19555"/>
                </a:lnTo>
                <a:lnTo>
                  <a:pt x="102709" y="15496"/>
                </a:lnTo>
                <a:close/>
                <a:moveTo>
                  <a:pt x="104172" y="17923"/>
                </a:moveTo>
                <a:lnTo>
                  <a:pt x="105144" y="19555"/>
                </a:lnTo>
                <a:lnTo>
                  <a:pt x="103190" y="19555"/>
                </a:lnTo>
                <a:lnTo>
                  <a:pt x="104172" y="17923"/>
                </a:lnTo>
                <a:close/>
                <a:moveTo>
                  <a:pt x="107285" y="17923"/>
                </a:moveTo>
                <a:lnTo>
                  <a:pt x="108266" y="19555"/>
                </a:lnTo>
                <a:lnTo>
                  <a:pt x="106313" y="19555"/>
                </a:lnTo>
                <a:lnTo>
                  <a:pt x="107285" y="17923"/>
                </a:lnTo>
                <a:close/>
                <a:moveTo>
                  <a:pt x="108748" y="15496"/>
                </a:moveTo>
                <a:lnTo>
                  <a:pt x="111175" y="19555"/>
                </a:lnTo>
                <a:lnTo>
                  <a:pt x="108811" y="19555"/>
                </a:lnTo>
                <a:lnTo>
                  <a:pt x="107562" y="17468"/>
                </a:lnTo>
                <a:lnTo>
                  <a:pt x="108748" y="15496"/>
                </a:lnTo>
                <a:close/>
                <a:moveTo>
                  <a:pt x="121639" y="14916"/>
                </a:moveTo>
                <a:lnTo>
                  <a:pt x="121711" y="15041"/>
                </a:lnTo>
                <a:lnTo>
                  <a:pt x="119007" y="19555"/>
                </a:lnTo>
                <a:lnTo>
                  <a:pt x="111728" y="19555"/>
                </a:lnTo>
                <a:lnTo>
                  <a:pt x="109016" y="15041"/>
                </a:lnTo>
                <a:lnTo>
                  <a:pt x="109096" y="14916"/>
                </a:lnTo>
                <a:close/>
                <a:moveTo>
                  <a:pt x="121987" y="15496"/>
                </a:moveTo>
                <a:lnTo>
                  <a:pt x="123174" y="17468"/>
                </a:lnTo>
                <a:lnTo>
                  <a:pt x="121925" y="19555"/>
                </a:lnTo>
                <a:lnTo>
                  <a:pt x="119552" y="19555"/>
                </a:lnTo>
                <a:lnTo>
                  <a:pt x="121987" y="15496"/>
                </a:lnTo>
                <a:close/>
                <a:moveTo>
                  <a:pt x="123441" y="17923"/>
                </a:moveTo>
                <a:lnTo>
                  <a:pt x="124423" y="19555"/>
                </a:lnTo>
                <a:lnTo>
                  <a:pt x="122469" y="19555"/>
                </a:lnTo>
                <a:lnTo>
                  <a:pt x="123441" y="17923"/>
                </a:lnTo>
                <a:close/>
                <a:moveTo>
                  <a:pt x="126564" y="17923"/>
                </a:moveTo>
                <a:lnTo>
                  <a:pt x="127545" y="19555"/>
                </a:lnTo>
                <a:lnTo>
                  <a:pt x="125582" y="19555"/>
                </a:lnTo>
                <a:lnTo>
                  <a:pt x="126564" y="17923"/>
                </a:lnTo>
                <a:close/>
                <a:moveTo>
                  <a:pt x="128018" y="15496"/>
                </a:moveTo>
                <a:lnTo>
                  <a:pt x="130453" y="19555"/>
                </a:lnTo>
                <a:lnTo>
                  <a:pt x="128089" y="19555"/>
                </a:lnTo>
                <a:lnTo>
                  <a:pt x="126840" y="17468"/>
                </a:lnTo>
                <a:lnTo>
                  <a:pt x="128018" y="15496"/>
                </a:lnTo>
                <a:close/>
                <a:moveTo>
                  <a:pt x="140918" y="14916"/>
                </a:moveTo>
                <a:lnTo>
                  <a:pt x="140989" y="15041"/>
                </a:lnTo>
                <a:lnTo>
                  <a:pt x="138286" y="19555"/>
                </a:lnTo>
                <a:lnTo>
                  <a:pt x="130997" y="19555"/>
                </a:lnTo>
                <a:lnTo>
                  <a:pt x="128294" y="15041"/>
                </a:lnTo>
                <a:lnTo>
                  <a:pt x="128366" y="14916"/>
                </a:lnTo>
                <a:close/>
                <a:moveTo>
                  <a:pt x="141265" y="15496"/>
                </a:moveTo>
                <a:lnTo>
                  <a:pt x="142452" y="17468"/>
                </a:lnTo>
                <a:lnTo>
                  <a:pt x="141194" y="19555"/>
                </a:lnTo>
                <a:lnTo>
                  <a:pt x="138830" y="19555"/>
                </a:lnTo>
                <a:lnTo>
                  <a:pt x="141265" y="15496"/>
                </a:lnTo>
                <a:close/>
                <a:moveTo>
                  <a:pt x="142720" y="17923"/>
                </a:moveTo>
                <a:lnTo>
                  <a:pt x="143701" y="19555"/>
                </a:lnTo>
                <a:lnTo>
                  <a:pt x="141747" y="19555"/>
                </a:lnTo>
                <a:lnTo>
                  <a:pt x="142720" y="17923"/>
                </a:lnTo>
                <a:close/>
                <a:moveTo>
                  <a:pt x="145842" y="17923"/>
                </a:moveTo>
                <a:lnTo>
                  <a:pt x="146814" y="19555"/>
                </a:lnTo>
                <a:lnTo>
                  <a:pt x="144861" y="19555"/>
                </a:lnTo>
                <a:lnTo>
                  <a:pt x="145842" y="17923"/>
                </a:lnTo>
                <a:close/>
                <a:moveTo>
                  <a:pt x="147296" y="15496"/>
                </a:moveTo>
                <a:lnTo>
                  <a:pt x="149732" y="19555"/>
                </a:lnTo>
                <a:lnTo>
                  <a:pt x="147367" y="19555"/>
                </a:lnTo>
                <a:lnTo>
                  <a:pt x="146110" y="17468"/>
                </a:lnTo>
                <a:lnTo>
                  <a:pt x="147296" y="15496"/>
                </a:lnTo>
                <a:close/>
                <a:moveTo>
                  <a:pt x="160196" y="14916"/>
                </a:moveTo>
                <a:lnTo>
                  <a:pt x="160267" y="15041"/>
                </a:lnTo>
                <a:lnTo>
                  <a:pt x="157564" y="19555"/>
                </a:lnTo>
                <a:lnTo>
                  <a:pt x="150276" y="19555"/>
                </a:lnTo>
                <a:lnTo>
                  <a:pt x="147573" y="15041"/>
                </a:lnTo>
                <a:lnTo>
                  <a:pt x="147644" y="14916"/>
                </a:lnTo>
                <a:close/>
                <a:moveTo>
                  <a:pt x="160544" y="15496"/>
                </a:moveTo>
                <a:lnTo>
                  <a:pt x="161721" y="17468"/>
                </a:lnTo>
                <a:lnTo>
                  <a:pt x="160472" y="19555"/>
                </a:lnTo>
                <a:lnTo>
                  <a:pt x="158108" y="19555"/>
                </a:lnTo>
                <a:lnTo>
                  <a:pt x="160544" y="15496"/>
                </a:lnTo>
                <a:close/>
                <a:moveTo>
                  <a:pt x="161998" y="17923"/>
                </a:moveTo>
                <a:lnTo>
                  <a:pt x="162979" y="19555"/>
                </a:lnTo>
                <a:lnTo>
                  <a:pt x="161017" y="19555"/>
                </a:lnTo>
                <a:lnTo>
                  <a:pt x="161998" y="17923"/>
                </a:lnTo>
                <a:close/>
                <a:moveTo>
                  <a:pt x="165120" y="17923"/>
                </a:moveTo>
                <a:lnTo>
                  <a:pt x="166093" y="19555"/>
                </a:lnTo>
                <a:lnTo>
                  <a:pt x="164139" y="19555"/>
                </a:lnTo>
                <a:lnTo>
                  <a:pt x="165120" y="17923"/>
                </a:lnTo>
                <a:close/>
                <a:moveTo>
                  <a:pt x="166574" y="15496"/>
                </a:moveTo>
                <a:lnTo>
                  <a:pt x="169010" y="19555"/>
                </a:lnTo>
                <a:lnTo>
                  <a:pt x="166637" y="19555"/>
                </a:lnTo>
                <a:lnTo>
                  <a:pt x="165388" y="17468"/>
                </a:lnTo>
                <a:lnTo>
                  <a:pt x="166574" y="15496"/>
                </a:lnTo>
                <a:close/>
                <a:moveTo>
                  <a:pt x="179465" y="14916"/>
                </a:moveTo>
                <a:lnTo>
                  <a:pt x="179546" y="15041"/>
                </a:lnTo>
                <a:lnTo>
                  <a:pt x="176834" y="19555"/>
                </a:lnTo>
                <a:lnTo>
                  <a:pt x="169554" y="19555"/>
                </a:lnTo>
                <a:lnTo>
                  <a:pt x="166851" y="15041"/>
                </a:lnTo>
                <a:lnTo>
                  <a:pt x="166922" y="14916"/>
                </a:lnTo>
                <a:close/>
                <a:moveTo>
                  <a:pt x="179813" y="15496"/>
                </a:moveTo>
                <a:lnTo>
                  <a:pt x="181000" y="17468"/>
                </a:lnTo>
                <a:lnTo>
                  <a:pt x="179751" y="19555"/>
                </a:lnTo>
                <a:lnTo>
                  <a:pt x="177387" y="19555"/>
                </a:lnTo>
                <a:lnTo>
                  <a:pt x="179813" y="15496"/>
                </a:lnTo>
                <a:close/>
                <a:moveTo>
                  <a:pt x="181276" y="17923"/>
                </a:moveTo>
                <a:lnTo>
                  <a:pt x="182249" y="19555"/>
                </a:lnTo>
                <a:lnTo>
                  <a:pt x="180295" y="19555"/>
                </a:lnTo>
                <a:lnTo>
                  <a:pt x="181276" y="17923"/>
                </a:lnTo>
                <a:close/>
                <a:moveTo>
                  <a:pt x="184390" y="17923"/>
                </a:moveTo>
                <a:lnTo>
                  <a:pt x="185371" y="19555"/>
                </a:lnTo>
                <a:lnTo>
                  <a:pt x="183417" y="19555"/>
                </a:lnTo>
                <a:lnTo>
                  <a:pt x="184390" y="17923"/>
                </a:lnTo>
                <a:close/>
                <a:moveTo>
                  <a:pt x="185853" y="15496"/>
                </a:moveTo>
                <a:lnTo>
                  <a:pt x="188288" y="19555"/>
                </a:lnTo>
                <a:lnTo>
                  <a:pt x="185915" y="19555"/>
                </a:lnTo>
                <a:lnTo>
                  <a:pt x="184666" y="17468"/>
                </a:lnTo>
                <a:lnTo>
                  <a:pt x="185853" y="15496"/>
                </a:lnTo>
                <a:close/>
                <a:moveTo>
                  <a:pt x="198744" y="14916"/>
                </a:moveTo>
                <a:lnTo>
                  <a:pt x="198824" y="15041"/>
                </a:lnTo>
                <a:lnTo>
                  <a:pt x="196112" y="19555"/>
                </a:lnTo>
                <a:lnTo>
                  <a:pt x="188832" y="19555"/>
                </a:lnTo>
                <a:lnTo>
                  <a:pt x="186120" y="15041"/>
                </a:lnTo>
                <a:lnTo>
                  <a:pt x="186201" y="14916"/>
                </a:lnTo>
                <a:close/>
                <a:moveTo>
                  <a:pt x="199092" y="15496"/>
                </a:moveTo>
                <a:lnTo>
                  <a:pt x="200278" y="17468"/>
                </a:lnTo>
                <a:lnTo>
                  <a:pt x="199029" y="19555"/>
                </a:lnTo>
                <a:lnTo>
                  <a:pt x="196656" y="19555"/>
                </a:lnTo>
                <a:lnTo>
                  <a:pt x="199092" y="15496"/>
                </a:lnTo>
                <a:close/>
                <a:moveTo>
                  <a:pt x="200555" y="17923"/>
                </a:moveTo>
                <a:lnTo>
                  <a:pt x="201527" y="19555"/>
                </a:lnTo>
                <a:lnTo>
                  <a:pt x="199573" y="19555"/>
                </a:lnTo>
                <a:lnTo>
                  <a:pt x="200555" y="17923"/>
                </a:lnTo>
                <a:close/>
                <a:moveTo>
                  <a:pt x="203668" y="17923"/>
                </a:moveTo>
                <a:lnTo>
                  <a:pt x="204649" y="19555"/>
                </a:lnTo>
                <a:lnTo>
                  <a:pt x="202696" y="19555"/>
                </a:lnTo>
                <a:lnTo>
                  <a:pt x="203668" y="17923"/>
                </a:lnTo>
                <a:close/>
                <a:moveTo>
                  <a:pt x="205131" y="15496"/>
                </a:moveTo>
                <a:lnTo>
                  <a:pt x="207567" y="19555"/>
                </a:lnTo>
                <a:lnTo>
                  <a:pt x="205194" y="19555"/>
                </a:lnTo>
                <a:lnTo>
                  <a:pt x="203945" y="17468"/>
                </a:lnTo>
                <a:lnTo>
                  <a:pt x="205131" y="15496"/>
                </a:lnTo>
                <a:close/>
                <a:moveTo>
                  <a:pt x="218022" y="14916"/>
                </a:moveTo>
                <a:lnTo>
                  <a:pt x="218102" y="15041"/>
                </a:lnTo>
                <a:lnTo>
                  <a:pt x="215390" y="19555"/>
                </a:lnTo>
                <a:lnTo>
                  <a:pt x="208111" y="19555"/>
                </a:lnTo>
                <a:lnTo>
                  <a:pt x="205399" y="15041"/>
                </a:lnTo>
                <a:lnTo>
                  <a:pt x="205479" y="14916"/>
                </a:lnTo>
                <a:close/>
                <a:moveTo>
                  <a:pt x="218370" y="15496"/>
                </a:moveTo>
                <a:lnTo>
                  <a:pt x="219557" y="17468"/>
                </a:lnTo>
                <a:lnTo>
                  <a:pt x="218308" y="19555"/>
                </a:lnTo>
                <a:lnTo>
                  <a:pt x="215935" y="19555"/>
                </a:lnTo>
                <a:lnTo>
                  <a:pt x="218370" y="15496"/>
                </a:lnTo>
                <a:close/>
                <a:moveTo>
                  <a:pt x="219824" y="17923"/>
                </a:moveTo>
                <a:lnTo>
                  <a:pt x="220805" y="19555"/>
                </a:lnTo>
                <a:lnTo>
                  <a:pt x="218852" y="19555"/>
                </a:lnTo>
                <a:lnTo>
                  <a:pt x="219824" y="17923"/>
                </a:lnTo>
                <a:close/>
                <a:moveTo>
                  <a:pt x="222947" y="17923"/>
                </a:moveTo>
                <a:lnTo>
                  <a:pt x="223928" y="19555"/>
                </a:lnTo>
                <a:lnTo>
                  <a:pt x="221965" y="19555"/>
                </a:lnTo>
                <a:lnTo>
                  <a:pt x="222947" y="17923"/>
                </a:lnTo>
                <a:close/>
                <a:moveTo>
                  <a:pt x="224401" y="15496"/>
                </a:moveTo>
                <a:lnTo>
                  <a:pt x="226836" y="19555"/>
                </a:lnTo>
                <a:lnTo>
                  <a:pt x="224472" y="19555"/>
                </a:lnTo>
                <a:lnTo>
                  <a:pt x="223223" y="17468"/>
                </a:lnTo>
                <a:lnTo>
                  <a:pt x="224401" y="15496"/>
                </a:lnTo>
                <a:close/>
                <a:moveTo>
                  <a:pt x="237300" y="14916"/>
                </a:moveTo>
                <a:lnTo>
                  <a:pt x="237372" y="15041"/>
                </a:lnTo>
                <a:lnTo>
                  <a:pt x="234669" y="19555"/>
                </a:lnTo>
                <a:lnTo>
                  <a:pt x="227380" y="19555"/>
                </a:lnTo>
                <a:lnTo>
                  <a:pt x="224677" y="15041"/>
                </a:lnTo>
                <a:lnTo>
                  <a:pt x="224749" y="14916"/>
                </a:lnTo>
                <a:close/>
                <a:moveTo>
                  <a:pt x="237648" y="15496"/>
                </a:moveTo>
                <a:lnTo>
                  <a:pt x="238835" y="17468"/>
                </a:lnTo>
                <a:lnTo>
                  <a:pt x="237586" y="19555"/>
                </a:lnTo>
                <a:lnTo>
                  <a:pt x="235213" y="19555"/>
                </a:lnTo>
                <a:lnTo>
                  <a:pt x="237648" y="15496"/>
                </a:lnTo>
                <a:close/>
                <a:moveTo>
                  <a:pt x="239103" y="17923"/>
                </a:moveTo>
                <a:lnTo>
                  <a:pt x="240084" y="19555"/>
                </a:lnTo>
                <a:lnTo>
                  <a:pt x="238130" y="19555"/>
                </a:lnTo>
                <a:lnTo>
                  <a:pt x="239103" y="17923"/>
                </a:lnTo>
                <a:close/>
                <a:moveTo>
                  <a:pt x="242225" y="17923"/>
                </a:moveTo>
                <a:lnTo>
                  <a:pt x="243197" y="19555"/>
                </a:lnTo>
                <a:lnTo>
                  <a:pt x="241244" y="19555"/>
                </a:lnTo>
                <a:lnTo>
                  <a:pt x="242225" y="17923"/>
                </a:lnTo>
                <a:close/>
                <a:moveTo>
                  <a:pt x="243679" y="15496"/>
                </a:moveTo>
                <a:lnTo>
                  <a:pt x="246114" y="19555"/>
                </a:lnTo>
                <a:lnTo>
                  <a:pt x="243750" y="19555"/>
                </a:lnTo>
                <a:lnTo>
                  <a:pt x="242493" y="17468"/>
                </a:lnTo>
                <a:lnTo>
                  <a:pt x="243679" y="15496"/>
                </a:lnTo>
                <a:close/>
                <a:moveTo>
                  <a:pt x="256579" y="14916"/>
                </a:moveTo>
                <a:lnTo>
                  <a:pt x="256650" y="15041"/>
                </a:lnTo>
                <a:lnTo>
                  <a:pt x="253947" y="19555"/>
                </a:lnTo>
                <a:lnTo>
                  <a:pt x="246659" y="19555"/>
                </a:lnTo>
                <a:lnTo>
                  <a:pt x="243956" y="15041"/>
                </a:lnTo>
                <a:lnTo>
                  <a:pt x="244027" y="14916"/>
                </a:lnTo>
                <a:close/>
                <a:moveTo>
                  <a:pt x="256927" y="15496"/>
                </a:moveTo>
                <a:lnTo>
                  <a:pt x="258113" y="17468"/>
                </a:lnTo>
                <a:lnTo>
                  <a:pt x="256855" y="19555"/>
                </a:lnTo>
                <a:lnTo>
                  <a:pt x="254491" y="19555"/>
                </a:lnTo>
                <a:lnTo>
                  <a:pt x="256927" y="15496"/>
                </a:lnTo>
                <a:close/>
                <a:moveTo>
                  <a:pt x="258381" y="17923"/>
                </a:moveTo>
                <a:lnTo>
                  <a:pt x="259362" y="19555"/>
                </a:lnTo>
                <a:lnTo>
                  <a:pt x="257400" y="19555"/>
                </a:lnTo>
                <a:lnTo>
                  <a:pt x="258381" y="17923"/>
                </a:lnTo>
                <a:close/>
                <a:moveTo>
                  <a:pt x="261503" y="17923"/>
                </a:moveTo>
                <a:lnTo>
                  <a:pt x="262476" y="19555"/>
                </a:lnTo>
                <a:lnTo>
                  <a:pt x="260522" y="19555"/>
                </a:lnTo>
                <a:lnTo>
                  <a:pt x="261503" y="17923"/>
                </a:lnTo>
                <a:close/>
                <a:moveTo>
                  <a:pt x="262957" y="15496"/>
                </a:moveTo>
                <a:lnTo>
                  <a:pt x="265393" y="19555"/>
                </a:lnTo>
                <a:lnTo>
                  <a:pt x="263020" y="19555"/>
                </a:lnTo>
                <a:lnTo>
                  <a:pt x="261771" y="17468"/>
                </a:lnTo>
                <a:lnTo>
                  <a:pt x="262957" y="15496"/>
                </a:lnTo>
                <a:close/>
                <a:moveTo>
                  <a:pt x="275848" y="14916"/>
                </a:moveTo>
                <a:lnTo>
                  <a:pt x="275929" y="15041"/>
                </a:lnTo>
                <a:lnTo>
                  <a:pt x="273217" y="19555"/>
                </a:lnTo>
                <a:lnTo>
                  <a:pt x="265937" y="19555"/>
                </a:lnTo>
                <a:lnTo>
                  <a:pt x="263234" y="15041"/>
                </a:lnTo>
                <a:lnTo>
                  <a:pt x="263305" y="14916"/>
                </a:lnTo>
                <a:close/>
                <a:moveTo>
                  <a:pt x="276205" y="15496"/>
                </a:moveTo>
                <a:lnTo>
                  <a:pt x="277383" y="17468"/>
                </a:lnTo>
                <a:lnTo>
                  <a:pt x="276134" y="19555"/>
                </a:lnTo>
                <a:lnTo>
                  <a:pt x="273770" y="19555"/>
                </a:lnTo>
                <a:lnTo>
                  <a:pt x="276205" y="15496"/>
                </a:lnTo>
                <a:close/>
                <a:moveTo>
                  <a:pt x="277659" y="17923"/>
                </a:moveTo>
                <a:lnTo>
                  <a:pt x="278632" y="19555"/>
                </a:lnTo>
                <a:lnTo>
                  <a:pt x="276678" y="19555"/>
                </a:lnTo>
                <a:lnTo>
                  <a:pt x="277659" y="17923"/>
                </a:lnTo>
                <a:close/>
                <a:moveTo>
                  <a:pt x="280773" y="17923"/>
                </a:moveTo>
                <a:lnTo>
                  <a:pt x="281754" y="19555"/>
                </a:lnTo>
                <a:lnTo>
                  <a:pt x="279800" y="19555"/>
                </a:lnTo>
                <a:lnTo>
                  <a:pt x="280773" y="17923"/>
                </a:lnTo>
                <a:close/>
                <a:moveTo>
                  <a:pt x="282236" y="15496"/>
                </a:moveTo>
                <a:lnTo>
                  <a:pt x="284671" y="19555"/>
                </a:lnTo>
                <a:lnTo>
                  <a:pt x="282298" y="19555"/>
                </a:lnTo>
                <a:lnTo>
                  <a:pt x="281049" y="17468"/>
                </a:lnTo>
                <a:lnTo>
                  <a:pt x="282236" y="15496"/>
                </a:lnTo>
                <a:close/>
                <a:moveTo>
                  <a:pt x="9341" y="15327"/>
                </a:moveTo>
                <a:lnTo>
                  <a:pt x="10635" y="17468"/>
                </a:lnTo>
                <a:lnTo>
                  <a:pt x="9377" y="19564"/>
                </a:lnTo>
                <a:lnTo>
                  <a:pt x="9341" y="19511"/>
                </a:lnTo>
                <a:lnTo>
                  <a:pt x="9314" y="19564"/>
                </a:lnTo>
                <a:lnTo>
                  <a:pt x="8056" y="17468"/>
                </a:lnTo>
                <a:lnTo>
                  <a:pt x="9341" y="15327"/>
                </a:lnTo>
                <a:close/>
                <a:moveTo>
                  <a:pt x="28619" y="15327"/>
                </a:moveTo>
                <a:lnTo>
                  <a:pt x="29904" y="17468"/>
                </a:lnTo>
                <a:lnTo>
                  <a:pt x="28655" y="19564"/>
                </a:lnTo>
                <a:lnTo>
                  <a:pt x="28619" y="19511"/>
                </a:lnTo>
                <a:lnTo>
                  <a:pt x="28593" y="19564"/>
                </a:lnTo>
                <a:lnTo>
                  <a:pt x="27335" y="17468"/>
                </a:lnTo>
                <a:lnTo>
                  <a:pt x="28619" y="15327"/>
                </a:lnTo>
                <a:close/>
                <a:moveTo>
                  <a:pt x="47898" y="15327"/>
                </a:moveTo>
                <a:lnTo>
                  <a:pt x="49182" y="17468"/>
                </a:lnTo>
                <a:lnTo>
                  <a:pt x="47925" y="19564"/>
                </a:lnTo>
                <a:lnTo>
                  <a:pt x="47898" y="19511"/>
                </a:lnTo>
                <a:lnTo>
                  <a:pt x="47862" y="19564"/>
                </a:lnTo>
                <a:lnTo>
                  <a:pt x="46613" y="17468"/>
                </a:lnTo>
                <a:lnTo>
                  <a:pt x="47898" y="15327"/>
                </a:lnTo>
                <a:close/>
                <a:moveTo>
                  <a:pt x="67176" y="15327"/>
                </a:moveTo>
                <a:lnTo>
                  <a:pt x="68461" y="17468"/>
                </a:lnTo>
                <a:lnTo>
                  <a:pt x="67203" y="19564"/>
                </a:lnTo>
                <a:lnTo>
                  <a:pt x="67176" y="19511"/>
                </a:lnTo>
                <a:lnTo>
                  <a:pt x="67140" y="19564"/>
                </a:lnTo>
                <a:lnTo>
                  <a:pt x="65892" y="17468"/>
                </a:lnTo>
                <a:lnTo>
                  <a:pt x="67176" y="15327"/>
                </a:lnTo>
                <a:close/>
                <a:moveTo>
                  <a:pt x="86455" y="15327"/>
                </a:moveTo>
                <a:lnTo>
                  <a:pt x="87739" y="17468"/>
                </a:lnTo>
                <a:lnTo>
                  <a:pt x="86481" y="19564"/>
                </a:lnTo>
                <a:lnTo>
                  <a:pt x="86455" y="19511"/>
                </a:lnTo>
                <a:lnTo>
                  <a:pt x="86419" y="19564"/>
                </a:lnTo>
                <a:lnTo>
                  <a:pt x="85161" y="17468"/>
                </a:lnTo>
                <a:lnTo>
                  <a:pt x="86455" y="15327"/>
                </a:lnTo>
                <a:close/>
                <a:moveTo>
                  <a:pt x="105724" y="15327"/>
                </a:moveTo>
                <a:lnTo>
                  <a:pt x="107018" y="17468"/>
                </a:lnTo>
                <a:lnTo>
                  <a:pt x="105760" y="19564"/>
                </a:lnTo>
                <a:lnTo>
                  <a:pt x="105724" y="19511"/>
                </a:lnTo>
                <a:lnTo>
                  <a:pt x="105697" y="19564"/>
                </a:lnTo>
                <a:lnTo>
                  <a:pt x="104439" y="17468"/>
                </a:lnTo>
                <a:lnTo>
                  <a:pt x="105724" y="15327"/>
                </a:lnTo>
                <a:close/>
                <a:moveTo>
                  <a:pt x="125002" y="15327"/>
                </a:moveTo>
                <a:lnTo>
                  <a:pt x="126287" y="17468"/>
                </a:lnTo>
                <a:lnTo>
                  <a:pt x="125038" y="19564"/>
                </a:lnTo>
                <a:lnTo>
                  <a:pt x="125002" y="19511"/>
                </a:lnTo>
                <a:lnTo>
                  <a:pt x="124976" y="19564"/>
                </a:lnTo>
                <a:lnTo>
                  <a:pt x="123718" y="17468"/>
                </a:lnTo>
                <a:lnTo>
                  <a:pt x="125002" y="15327"/>
                </a:lnTo>
                <a:close/>
                <a:moveTo>
                  <a:pt x="144281" y="15327"/>
                </a:moveTo>
                <a:lnTo>
                  <a:pt x="145565" y="17468"/>
                </a:lnTo>
                <a:lnTo>
                  <a:pt x="144316" y="19564"/>
                </a:lnTo>
                <a:lnTo>
                  <a:pt x="144281" y="19511"/>
                </a:lnTo>
                <a:lnTo>
                  <a:pt x="144245" y="19564"/>
                </a:lnTo>
                <a:lnTo>
                  <a:pt x="142996" y="17468"/>
                </a:lnTo>
                <a:lnTo>
                  <a:pt x="144281" y="15327"/>
                </a:lnTo>
                <a:close/>
                <a:moveTo>
                  <a:pt x="163559" y="15327"/>
                </a:moveTo>
                <a:lnTo>
                  <a:pt x="164844" y="17468"/>
                </a:lnTo>
                <a:lnTo>
                  <a:pt x="163586" y="19564"/>
                </a:lnTo>
                <a:lnTo>
                  <a:pt x="163559" y="19511"/>
                </a:lnTo>
                <a:lnTo>
                  <a:pt x="163523" y="19564"/>
                </a:lnTo>
                <a:lnTo>
                  <a:pt x="162275" y="17468"/>
                </a:lnTo>
                <a:lnTo>
                  <a:pt x="163559" y="15327"/>
                </a:lnTo>
                <a:close/>
                <a:moveTo>
                  <a:pt x="182838" y="15327"/>
                </a:moveTo>
                <a:lnTo>
                  <a:pt x="184122" y="17468"/>
                </a:lnTo>
                <a:lnTo>
                  <a:pt x="182864" y="19564"/>
                </a:lnTo>
                <a:lnTo>
                  <a:pt x="182838" y="19511"/>
                </a:lnTo>
                <a:lnTo>
                  <a:pt x="182802" y="19564"/>
                </a:lnTo>
                <a:lnTo>
                  <a:pt x="181544" y="17468"/>
                </a:lnTo>
                <a:lnTo>
                  <a:pt x="182838" y="15327"/>
                </a:lnTo>
                <a:close/>
                <a:moveTo>
                  <a:pt x="202107" y="15327"/>
                </a:moveTo>
                <a:lnTo>
                  <a:pt x="203401" y="17468"/>
                </a:lnTo>
                <a:lnTo>
                  <a:pt x="202143" y="19564"/>
                </a:lnTo>
                <a:lnTo>
                  <a:pt x="202107" y="19511"/>
                </a:lnTo>
                <a:lnTo>
                  <a:pt x="202080" y="19564"/>
                </a:lnTo>
                <a:lnTo>
                  <a:pt x="200822" y="17468"/>
                </a:lnTo>
                <a:lnTo>
                  <a:pt x="202107" y="15327"/>
                </a:lnTo>
                <a:close/>
                <a:moveTo>
                  <a:pt x="221385" y="15327"/>
                </a:moveTo>
                <a:lnTo>
                  <a:pt x="222670" y="17468"/>
                </a:lnTo>
                <a:lnTo>
                  <a:pt x="221421" y="19564"/>
                </a:lnTo>
                <a:lnTo>
                  <a:pt x="221385" y="19511"/>
                </a:lnTo>
                <a:lnTo>
                  <a:pt x="221359" y="19564"/>
                </a:lnTo>
                <a:lnTo>
                  <a:pt x="220101" y="17468"/>
                </a:lnTo>
                <a:lnTo>
                  <a:pt x="221385" y="15327"/>
                </a:lnTo>
                <a:close/>
                <a:moveTo>
                  <a:pt x="240664" y="15327"/>
                </a:moveTo>
                <a:lnTo>
                  <a:pt x="241948" y="17468"/>
                </a:lnTo>
                <a:lnTo>
                  <a:pt x="240699" y="19564"/>
                </a:lnTo>
                <a:lnTo>
                  <a:pt x="240664" y="19511"/>
                </a:lnTo>
                <a:lnTo>
                  <a:pt x="240637" y="19564"/>
                </a:lnTo>
                <a:lnTo>
                  <a:pt x="239379" y="17468"/>
                </a:lnTo>
                <a:lnTo>
                  <a:pt x="240664" y="15327"/>
                </a:lnTo>
                <a:close/>
                <a:moveTo>
                  <a:pt x="259942" y="15327"/>
                </a:moveTo>
                <a:lnTo>
                  <a:pt x="261227" y="17468"/>
                </a:lnTo>
                <a:lnTo>
                  <a:pt x="259969" y="19564"/>
                </a:lnTo>
                <a:lnTo>
                  <a:pt x="259942" y="19511"/>
                </a:lnTo>
                <a:lnTo>
                  <a:pt x="259906" y="19564"/>
                </a:lnTo>
                <a:lnTo>
                  <a:pt x="258657" y="17468"/>
                </a:lnTo>
                <a:lnTo>
                  <a:pt x="259942" y="15327"/>
                </a:lnTo>
                <a:close/>
                <a:moveTo>
                  <a:pt x="279220" y="15327"/>
                </a:moveTo>
                <a:lnTo>
                  <a:pt x="280505" y="17468"/>
                </a:lnTo>
                <a:lnTo>
                  <a:pt x="279247" y="19564"/>
                </a:lnTo>
                <a:lnTo>
                  <a:pt x="279220" y="19511"/>
                </a:lnTo>
                <a:lnTo>
                  <a:pt x="279185" y="19564"/>
                </a:lnTo>
                <a:lnTo>
                  <a:pt x="277927" y="17468"/>
                </a:lnTo>
                <a:lnTo>
                  <a:pt x="279220" y="15327"/>
                </a:lnTo>
                <a:close/>
                <a:moveTo>
                  <a:pt x="5987" y="20010"/>
                </a:moveTo>
                <a:lnTo>
                  <a:pt x="2659" y="25559"/>
                </a:lnTo>
                <a:lnTo>
                  <a:pt x="286" y="25559"/>
                </a:lnTo>
                <a:lnTo>
                  <a:pt x="3623" y="20010"/>
                </a:lnTo>
                <a:close/>
                <a:moveTo>
                  <a:pt x="9047" y="20010"/>
                </a:moveTo>
                <a:lnTo>
                  <a:pt x="5710" y="25559"/>
                </a:lnTo>
                <a:lnTo>
                  <a:pt x="3203" y="25559"/>
                </a:lnTo>
                <a:lnTo>
                  <a:pt x="6531" y="20010"/>
                </a:lnTo>
                <a:close/>
                <a:moveTo>
                  <a:pt x="9341" y="20421"/>
                </a:moveTo>
                <a:lnTo>
                  <a:pt x="12428" y="25559"/>
                </a:lnTo>
                <a:lnTo>
                  <a:pt x="6254" y="25559"/>
                </a:lnTo>
                <a:lnTo>
                  <a:pt x="9341" y="20421"/>
                </a:lnTo>
                <a:close/>
                <a:moveTo>
                  <a:pt x="12151" y="20010"/>
                </a:moveTo>
                <a:lnTo>
                  <a:pt x="15488" y="25559"/>
                </a:lnTo>
                <a:lnTo>
                  <a:pt x="12972" y="25559"/>
                </a:lnTo>
                <a:lnTo>
                  <a:pt x="9644" y="20010"/>
                </a:lnTo>
                <a:close/>
                <a:moveTo>
                  <a:pt x="15068" y="20010"/>
                </a:moveTo>
                <a:lnTo>
                  <a:pt x="18396" y="25559"/>
                </a:lnTo>
                <a:lnTo>
                  <a:pt x="16032" y="25559"/>
                </a:lnTo>
                <a:lnTo>
                  <a:pt x="12695" y="20010"/>
                </a:lnTo>
                <a:close/>
                <a:moveTo>
                  <a:pt x="25265" y="20010"/>
                </a:moveTo>
                <a:lnTo>
                  <a:pt x="21938" y="25559"/>
                </a:lnTo>
                <a:lnTo>
                  <a:pt x="19565" y="25559"/>
                </a:lnTo>
                <a:lnTo>
                  <a:pt x="22892" y="20010"/>
                </a:lnTo>
                <a:close/>
                <a:moveTo>
                  <a:pt x="28325" y="20010"/>
                </a:moveTo>
                <a:lnTo>
                  <a:pt x="24989" y="25559"/>
                </a:lnTo>
                <a:lnTo>
                  <a:pt x="22482" y="25559"/>
                </a:lnTo>
                <a:lnTo>
                  <a:pt x="25809" y="20010"/>
                </a:lnTo>
                <a:close/>
                <a:moveTo>
                  <a:pt x="28619" y="20421"/>
                </a:moveTo>
                <a:lnTo>
                  <a:pt x="31706" y="25559"/>
                </a:lnTo>
                <a:lnTo>
                  <a:pt x="25533" y="25559"/>
                </a:lnTo>
                <a:lnTo>
                  <a:pt x="28619" y="20421"/>
                </a:lnTo>
                <a:close/>
                <a:moveTo>
                  <a:pt x="31430" y="20010"/>
                </a:moveTo>
                <a:lnTo>
                  <a:pt x="34766" y="25559"/>
                </a:lnTo>
                <a:lnTo>
                  <a:pt x="32250" y="25559"/>
                </a:lnTo>
                <a:lnTo>
                  <a:pt x="28923" y="20010"/>
                </a:lnTo>
                <a:close/>
                <a:moveTo>
                  <a:pt x="34347" y="20010"/>
                </a:moveTo>
                <a:lnTo>
                  <a:pt x="37674" y="25559"/>
                </a:lnTo>
                <a:lnTo>
                  <a:pt x="35310" y="25559"/>
                </a:lnTo>
                <a:lnTo>
                  <a:pt x="31974" y="20010"/>
                </a:lnTo>
                <a:close/>
                <a:moveTo>
                  <a:pt x="44543" y="20010"/>
                </a:moveTo>
                <a:lnTo>
                  <a:pt x="41207" y="25559"/>
                </a:lnTo>
                <a:lnTo>
                  <a:pt x="38843" y="25559"/>
                </a:lnTo>
                <a:lnTo>
                  <a:pt x="42170" y="20010"/>
                </a:lnTo>
                <a:close/>
                <a:moveTo>
                  <a:pt x="47594" y="20010"/>
                </a:moveTo>
                <a:lnTo>
                  <a:pt x="44267" y="25559"/>
                </a:lnTo>
                <a:lnTo>
                  <a:pt x="41751" y="25559"/>
                </a:lnTo>
                <a:lnTo>
                  <a:pt x="45088" y="20010"/>
                </a:lnTo>
                <a:close/>
                <a:moveTo>
                  <a:pt x="47898" y="20421"/>
                </a:moveTo>
                <a:lnTo>
                  <a:pt x="50984" y="25559"/>
                </a:lnTo>
                <a:lnTo>
                  <a:pt x="44811" y="25559"/>
                </a:lnTo>
                <a:lnTo>
                  <a:pt x="47898" y="20421"/>
                </a:lnTo>
                <a:close/>
                <a:moveTo>
                  <a:pt x="50708" y="20010"/>
                </a:moveTo>
                <a:lnTo>
                  <a:pt x="54035" y="25559"/>
                </a:lnTo>
                <a:lnTo>
                  <a:pt x="51529" y="25559"/>
                </a:lnTo>
                <a:lnTo>
                  <a:pt x="48192" y="20010"/>
                </a:lnTo>
                <a:close/>
                <a:moveTo>
                  <a:pt x="53625" y="20010"/>
                </a:moveTo>
                <a:lnTo>
                  <a:pt x="56953" y="25559"/>
                </a:lnTo>
                <a:lnTo>
                  <a:pt x="54589" y="25559"/>
                </a:lnTo>
                <a:lnTo>
                  <a:pt x="51252" y="20010"/>
                </a:lnTo>
                <a:close/>
                <a:moveTo>
                  <a:pt x="63822" y="20010"/>
                </a:moveTo>
                <a:lnTo>
                  <a:pt x="60485" y="25559"/>
                </a:lnTo>
                <a:lnTo>
                  <a:pt x="58121" y="25559"/>
                </a:lnTo>
                <a:lnTo>
                  <a:pt x="61449" y="20010"/>
                </a:lnTo>
                <a:close/>
                <a:moveTo>
                  <a:pt x="66873" y="20010"/>
                </a:moveTo>
                <a:lnTo>
                  <a:pt x="63545" y="25559"/>
                </a:lnTo>
                <a:lnTo>
                  <a:pt x="61030" y="25559"/>
                </a:lnTo>
                <a:lnTo>
                  <a:pt x="64366" y="20010"/>
                </a:lnTo>
                <a:close/>
                <a:moveTo>
                  <a:pt x="67176" y="20421"/>
                </a:moveTo>
                <a:lnTo>
                  <a:pt x="70263" y="25559"/>
                </a:lnTo>
                <a:lnTo>
                  <a:pt x="64089" y="25559"/>
                </a:lnTo>
                <a:lnTo>
                  <a:pt x="67176" y="20421"/>
                </a:lnTo>
                <a:close/>
                <a:moveTo>
                  <a:pt x="69986" y="20010"/>
                </a:moveTo>
                <a:lnTo>
                  <a:pt x="73314" y="25559"/>
                </a:lnTo>
                <a:lnTo>
                  <a:pt x="70807" y="25559"/>
                </a:lnTo>
                <a:lnTo>
                  <a:pt x="67471" y="20010"/>
                </a:lnTo>
                <a:close/>
                <a:moveTo>
                  <a:pt x="72895" y="20010"/>
                </a:moveTo>
                <a:lnTo>
                  <a:pt x="76231" y="25559"/>
                </a:lnTo>
                <a:lnTo>
                  <a:pt x="73858" y="25559"/>
                </a:lnTo>
                <a:lnTo>
                  <a:pt x="70530" y="20010"/>
                </a:lnTo>
                <a:close/>
                <a:moveTo>
                  <a:pt x="83100" y="20010"/>
                </a:moveTo>
                <a:lnTo>
                  <a:pt x="79764" y="25559"/>
                </a:lnTo>
                <a:lnTo>
                  <a:pt x="77391" y="25559"/>
                </a:lnTo>
                <a:lnTo>
                  <a:pt x="80727" y="20010"/>
                </a:lnTo>
                <a:close/>
                <a:moveTo>
                  <a:pt x="86151" y="20010"/>
                </a:moveTo>
                <a:lnTo>
                  <a:pt x="82824" y="25559"/>
                </a:lnTo>
                <a:lnTo>
                  <a:pt x="80308" y="25559"/>
                </a:lnTo>
                <a:lnTo>
                  <a:pt x="83644" y="20010"/>
                </a:lnTo>
                <a:close/>
                <a:moveTo>
                  <a:pt x="86455" y="20421"/>
                </a:moveTo>
                <a:lnTo>
                  <a:pt x="89541" y="25559"/>
                </a:lnTo>
                <a:lnTo>
                  <a:pt x="83368" y="25559"/>
                </a:lnTo>
                <a:lnTo>
                  <a:pt x="86455" y="20421"/>
                </a:lnTo>
                <a:close/>
                <a:moveTo>
                  <a:pt x="89265" y="20010"/>
                </a:moveTo>
                <a:lnTo>
                  <a:pt x="92592" y="25559"/>
                </a:lnTo>
                <a:lnTo>
                  <a:pt x="90085" y="25559"/>
                </a:lnTo>
                <a:lnTo>
                  <a:pt x="86749" y="20010"/>
                </a:lnTo>
                <a:close/>
                <a:moveTo>
                  <a:pt x="92173" y="20010"/>
                </a:moveTo>
                <a:lnTo>
                  <a:pt x="95509" y="25559"/>
                </a:lnTo>
                <a:lnTo>
                  <a:pt x="93136" y="25559"/>
                </a:lnTo>
                <a:lnTo>
                  <a:pt x="89809" y="20010"/>
                </a:lnTo>
                <a:close/>
                <a:moveTo>
                  <a:pt x="102370" y="20010"/>
                </a:moveTo>
                <a:lnTo>
                  <a:pt x="99042" y="25559"/>
                </a:lnTo>
                <a:lnTo>
                  <a:pt x="96669" y="25559"/>
                </a:lnTo>
                <a:lnTo>
                  <a:pt x="100006" y="20010"/>
                </a:lnTo>
                <a:close/>
                <a:moveTo>
                  <a:pt x="105430" y="20010"/>
                </a:moveTo>
                <a:lnTo>
                  <a:pt x="102093" y="25559"/>
                </a:lnTo>
                <a:lnTo>
                  <a:pt x="99586" y="25559"/>
                </a:lnTo>
                <a:lnTo>
                  <a:pt x="102914" y="20010"/>
                </a:lnTo>
                <a:close/>
                <a:moveTo>
                  <a:pt x="105724" y="20421"/>
                </a:moveTo>
                <a:lnTo>
                  <a:pt x="108811" y="25559"/>
                </a:lnTo>
                <a:lnTo>
                  <a:pt x="102637" y="25559"/>
                </a:lnTo>
                <a:lnTo>
                  <a:pt x="105724" y="20421"/>
                </a:lnTo>
                <a:close/>
                <a:moveTo>
                  <a:pt x="108534" y="20010"/>
                </a:moveTo>
                <a:lnTo>
                  <a:pt x="111871" y="25559"/>
                </a:lnTo>
                <a:lnTo>
                  <a:pt x="109355" y="25559"/>
                </a:lnTo>
                <a:lnTo>
                  <a:pt x="106027" y="20010"/>
                </a:lnTo>
                <a:close/>
                <a:moveTo>
                  <a:pt x="111451" y="20010"/>
                </a:moveTo>
                <a:lnTo>
                  <a:pt x="114788" y="25559"/>
                </a:lnTo>
                <a:lnTo>
                  <a:pt x="112415" y="25559"/>
                </a:lnTo>
                <a:lnTo>
                  <a:pt x="109078" y="20010"/>
                </a:lnTo>
                <a:close/>
                <a:moveTo>
                  <a:pt x="121648" y="20010"/>
                </a:moveTo>
                <a:lnTo>
                  <a:pt x="118321" y="25559"/>
                </a:lnTo>
                <a:lnTo>
                  <a:pt x="115948" y="25559"/>
                </a:lnTo>
                <a:lnTo>
                  <a:pt x="119284" y="20010"/>
                </a:lnTo>
                <a:close/>
                <a:moveTo>
                  <a:pt x="124708" y="20010"/>
                </a:moveTo>
                <a:lnTo>
                  <a:pt x="121372" y="25559"/>
                </a:lnTo>
                <a:lnTo>
                  <a:pt x="118865" y="25559"/>
                </a:lnTo>
                <a:lnTo>
                  <a:pt x="122192" y="20010"/>
                </a:lnTo>
                <a:close/>
                <a:moveTo>
                  <a:pt x="125002" y="20421"/>
                </a:moveTo>
                <a:lnTo>
                  <a:pt x="128089" y="25559"/>
                </a:lnTo>
                <a:lnTo>
                  <a:pt x="121916" y="25559"/>
                </a:lnTo>
                <a:lnTo>
                  <a:pt x="125002" y="20421"/>
                </a:lnTo>
                <a:close/>
                <a:moveTo>
                  <a:pt x="127813" y="20010"/>
                </a:moveTo>
                <a:lnTo>
                  <a:pt x="131149" y="25559"/>
                </a:lnTo>
                <a:lnTo>
                  <a:pt x="128633" y="25559"/>
                </a:lnTo>
                <a:lnTo>
                  <a:pt x="125306" y="20010"/>
                </a:lnTo>
                <a:close/>
                <a:moveTo>
                  <a:pt x="130730" y="20010"/>
                </a:moveTo>
                <a:lnTo>
                  <a:pt x="134057" y="25559"/>
                </a:lnTo>
                <a:lnTo>
                  <a:pt x="131693" y="25559"/>
                </a:lnTo>
                <a:lnTo>
                  <a:pt x="128357" y="20010"/>
                </a:lnTo>
                <a:close/>
                <a:moveTo>
                  <a:pt x="140926" y="20010"/>
                </a:moveTo>
                <a:lnTo>
                  <a:pt x="137590" y="25559"/>
                </a:lnTo>
                <a:lnTo>
                  <a:pt x="135226" y="25559"/>
                </a:lnTo>
                <a:lnTo>
                  <a:pt x="138553" y="20010"/>
                </a:lnTo>
                <a:close/>
                <a:moveTo>
                  <a:pt x="143977" y="20010"/>
                </a:moveTo>
                <a:lnTo>
                  <a:pt x="140650" y="25559"/>
                </a:lnTo>
                <a:lnTo>
                  <a:pt x="138143" y="25559"/>
                </a:lnTo>
                <a:lnTo>
                  <a:pt x="141471" y="20010"/>
                </a:lnTo>
                <a:close/>
                <a:moveTo>
                  <a:pt x="144281" y="20421"/>
                </a:moveTo>
                <a:lnTo>
                  <a:pt x="147367" y="25559"/>
                </a:lnTo>
                <a:lnTo>
                  <a:pt x="141194" y="25559"/>
                </a:lnTo>
                <a:lnTo>
                  <a:pt x="144281" y="20421"/>
                </a:lnTo>
                <a:close/>
                <a:moveTo>
                  <a:pt x="147091" y="20010"/>
                </a:moveTo>
                <a:lnTo>
                  <a:pt x="150418" y="25559"/>
                </a:lnTo>
                <a:lnTo>
                  <a:pt x="147912" y="25559"/>
                </a:lnTo>
                <a:lnTo>
                  <a:pt x="144584" y="20010"/>
                </a:lnTo>
                <a:close/>
                <a:moveTo>
                  <a:pt x="150008" y="20010"/>
                </a:moveTo>
                <a:lnTo>
                  <a:pt x="153336" y="25559"/>
                </a:lnTo>
                <a:lnTo>
                  <a:pt x="150972" y="25559"/>
                </a:lnTo>
                <a:lnTo>
                  <a:pt x="147635" y="20010"/>
                </a:lnTo>
                <a:close/>
                <a:moveTo>
                  <a:pt x="160205" y="20010"/>
                </a:moveTo>
                <a:lnTo>
                  <a:pt x="156868" y="25559"/>
                </a:lnTo>
                <a:lnTo>
                  <a:pt x="154504" y="25559"/>
                </a:lnTo>
                <a:lnTo>
                  <a:pt x="157832" y="20010"/>
                </a:lnTo>
                <a:close/>
                <a:moveTo>
                  <a:pt x="163256" y="20010"/>
                </a:moveTo>
                <a:lnTo>
                  <a:pt x="159928" y="25559"/>
                </a:lnTo>
                <a:lnTo>
                  <a:pt x="157413" y="25559"/>
                </a:lnTo>
                <a:lnTo>
                  <a:pt x="160749" y="20010"/>
                </a:lnTo>
                <a:close/>
                <a:moveTo>
                  <a:pt x="163559" y="20421"/>
                </a:moveTo>
                <a:lnTo>
                  <a:pt x="166646" y="25559"/>
                </a:lnTo>
                <a:lnTo>
                  <a:pt x="160472" y="25559"/>
                </a:lnTo>
                <a:lnTo>
                  <a:pt x="163559" y="20421"/>
                </a:lnTo>
                <a:close/>
                <a:moveTo>
                  <a:pt x="166369" y="20010"/>
                </a:moveTo>
                <a:lnTo>
                  <a:pt x="169697" y="25559"/>
                </a:lnTo>
                <a:lnTo>
                  <a:pt x="167190" y="25559"/>
                </a:lnTo>
                <a:lnTo>
                  <a:pt x="163854" y="20010"/>
                </a:lnTo>
                <a:close/>
                <a:moveTo>
                  <a:pt x="169278" y="20010"/>
                </a:moveTo>
                <a:lnTo>
                  <a:pt x="172614" y="25559"/>
                </a:lnTo>
                <a:lnTo>
                  <a:pt x="170241" y="25559"/>
                </a:lnTo>
                <a:lnTo>
                  <a:pt x="166913" y="20010"/>
                </a:lnTo>
                <a:close/>
                <a:moveTo>
                  <a:pt x="179483" y="20010"/>
                </a:moveTo>
                <a:lnTo>
                  <a:pt x="176147" y="25559"/>
                </a:lnTo>
                <a:lnTo>
                  <a:pt x="173774" y="25559"/>
                </a:lnTo>
                <a:lnTo>
                  <a:pt x="177110" y="20010"/>
                </a:lnTo>
                <a:close/>
                <a:moveTo>
                  <a:pt x="182534" y="20010"/>
                </a:moveTo>
                <a:lnTo>
                  <a:pt x="179207" y="25559"/>
                </a:lnTo>
                <a:lnTo>
                  <a:pt x="176691" y="25559"/>
                </a:lnTo>
                <a:lnTo>
                  <a:pt x="180027" y="20010"/>
                </a:lnTo>
                <a:close/>
                <a:moveTo>
                  <a:pt x="182838" y="20421"/>
                </a:moveTo>
                <a:lnTo>
                  <a:pt x="185924" y="25559"/>
                </a:lnTo>
                <a:lnTo>
                  <a:pt x="179751" y="25559"/>
                </a:lnTo>
                <a:lnTo>
                  <a:pt x="182838" y="20421"/>
                </a:lnTo>
                <a:close/>
                <a:moveTo>
                  <a:pt x="185648" y="20010"/>
                </a:moveTo>
                <a:lnTo>
                  <a:pt x="188975" y="25559"/>
                </a:lnTo>
                <a:lnTo>
                  <a:pt x="186468" y="25559"/>
                </a:lnTo>
                <a:lnTo>
                  <a:pt x="183132" y="20010"/>
                </a:lnTo>
                <a:close/>
                <a:moveTo>
                  <a:pt x="188556" y="20010"/>
                </a:moveTo>
                <a:lnTo>
                  <a:pt x="191892" y="25559"/>
                </a:lnTo>
                <a:lnTo>
                  <a:pt x="189519" y="25559"/>
                </a:lnTo>
                <a:lnTo>
                  <a:pt x="186192" y="20010"/>
                </a:lnTo>
                <a:close/>
                <a:moveTo>
                  <a:pt x="198753" y="20010"/>
                </a:moveTo>
                <a:lnTo>
                  <a:pt x="195425" y="25559"/>
                </a:lnTo>
                <a:lnTo>
                  <a:pt x="193052" y="25559"/>
                </a:lnTo>
                <a:lnTo>
                  <a:pt x="196389" y="20010"/>
                </a:lnTo>
                <a:close/>
                <a:moveTo>
                  <a:pt x="201813" y="20010"/>
                </a:moveTo>
                <a:lnTo>
                  <a:pt x="198476" y="25559"/>
                </a:lnTo>
                <a:lnTo>
                  <a:pt x="195969" y="25559"/>
                </a:lnTo>
                <a:lnTo>
                  <a:pt x="199297" y="20010"/>
                </a:lnTo>
                <a:close/>
                <a:moveTo>
                  <a:pt x="202107" y="20421"/>
                </a:moveTo>
                <a:lnTo>
                  <a:pt x="205194" y="25559"/>
                </a:lnTo>
                <a:lnTo>
                  <a:pt x="199020" y="25559"/>
                </a:lnTo>
                <a:lnTo>
                  <a:pt x="202107" y="20421"/>
                </a:lnTo>
                <a:close/>
                <a:moveTo>
                  <a:pt x="204917" y="20010"/>
                </a:moveTo>
                <a:lnTo>
                  <a:pt x="208254" y="25559"/>
                </a:lnTo>
                <a:lnTo>
                  <a:pt x="205738" y="25559"/>
                </a:lnTo>
                <a:lnTo>
                  <a:pt x="202410" y="20010"/>
                </a:lnTo>
                <a:close/>
                <a:moveTo>
                  <a:pt x="207834" y="20010"/>
                </a:moveTo>
                <a:lnTo>
                  <a:pt x="211171" y="25559"/>
                </a:lnTo>
                <a:lnTo>
                  <a:pt x="208798" y="25559"/>
                </a:lnTo>
                <a:lnTo>
                  <a:pt x="205461" y="20010"/>
                </a:lnTo>
                <a:close/>
                <a:moveTo>
                  <a:pt x="218031" y="20010"/>
                </a:moveTo>
                <a:lnTo>
                  <a:pt x="214703" y="25559"/>
                </a:lnTo>
                <a:lnTo>
                  <a:pt x="212330" y="25559"/>
                </a:lnTo>
                <a:lnTo>
                  <a:pt x="215667" y="20010"/>
                </a:lnTo>
                <a:close/>
                <a:moveTo>
                  <a:pt x="221091" y="20010"/>
                </a:moveTo>
                <a:lnTo>
                  <a:pt x="217754" y="25559"/>
                </a:lnTo>
                <a:lnTo>
                  <a:pt x="215248" y="25559"/>
                </a:lnTo>
                <a:lnTo>
                  <a:pt x="218575" y="20010"/>
                </a:lnTo>
                <a:close/>
                <a:moveTo>
                  <a:pt x="221385" y="20421"/>
                </a:moveTo>
                <a:lnTo>
                  <a:pt x="224472" y="25559"/>
                </a:lnTo>
                <a:lnTo>
                  <a:pt x="218299" y="25559"/>
                </a:lnTo>
                <a:lnTo>
                  <a:pt x="221385" y="20421"/>
                </a:lnTo>
                <a:close/>
                <a:moveTo>
                  <a:pt x="224195" y="20010"/>
                </a:moveTo>
                <a:lnTo>
                  <a:pt x="227532" y="25559"/>
                </a:lnTo>
                <a:lnTo>
                  <a:pt x="225016" y="25559"/>
                </a:lnTo>
                <a:lnTo>
                  <a:pt x="221689" y="20010"/>
                </a:lnTo>
                <a:close/>
                <a:moveTo>
                  <a:pt x="227113" y="20010"/>
                </a:moveTo>
                <a:lnTo>
                  <a:pt x="230440" y="25559"/>
                </a:lnTo>
                <a:lnTo>
                  <a:pt x="228076" y="25559"/>
                </a:lnTo>
                <a:lnTo>
                  <a:pt x="224740" y="20010"/>
                </a:lnTo>
                <a:close/>
                <a:moveTo>
                  <a:pt x="237309" y="20010"/>
                </a:moveTo>
                <a:lnTo>
                  <a:pt x="233973" y="25559"/>
                </a:lnTo>
                <a:lnTo>
                  <a:pt x="231609" y="25559"/>
                </a:lnTo>
                <a:lnTo>
                  <a:pt x="234936" y="20010"/>
                </a:lnTo>
                <a:close/>
                <a:moveTo>
                  <a:pt x="240369" y="20010"/>
                </a:moveTo>
                <a:lnTo>
                  <a:pt x="237033" y="25559"/>
                </a:lnTo>
                <a:lnTo>
                  <a:pt x="234526" y="25559"/>
                </a:lnTo>
                <a:lnTo>
                  <a:pt x="237854" y="20010"/>
                </a:lnTo>
                <a:close/>
                <a:moveTo>
                  <a:pt x="240664" y="20421"/>
                </a:moveTo>
                <a:lnTo>
                  <a:pt x="243750" y="25559"/>
                </a:lnTo>
                <a:lnTo>
                  <a:pt x="237577" y="25559"/>
                </a:lnTo>
                <a:lnTo>
                  <a:pt x="240664" y="20421"/>
                </a:lnTo>
                <a:close/>
                <a:moveTo>
                  <a:pt x="243474" y="20010"/>
                </a:moveTo>
                <a:lnTo>
                  <a:pt x="246810" y="25559"/>
                </a:lnTo>
                <a:lnTo>
                  <a:pt x="244295" y="25559"/>
                </a:lnTo>
                <a:lnTo>
                  <a:pt x="240967" y="20010"/>
                </a:lnTo>
                <a:close/>
                <a:moveTo>
                  <a:pt x="246391" y="20010"/>
                </a:moveTo>
                <a:lnTo>
                  <a:pt x="249719" y="25559"/>
                </a:lnTo>
                <a:lnTo>
                  <a:pt x="247355" y="25559"/>
                </a:lnTo>
                <a:lnTo>
                  <a:pt x="244018" y="20010"/>
                </a:lnTo>
                <a:close/>
                <a:moveTo>
                  <a:pt x="256588" y="20010"/>
                </a:moveTo>
                <a:lnTo>
                  <a:pt x="253251" y="25559"/>
                </a:lnTo>
                <a:lnTo>
                  <a:pt x="250887" y="25559"/>
                </a:lnTo>
                <a:lnTo>
                  <a:pt x="254215" y="20010"/>
                </a:lnTo>
                <a:close/>
                <a:moveTo>
                  <a:pt x="259639" y="20010"/>
                </a:moveTo>
                <a:lnTo>
                  <a:pt x="256311" y="25559"/>
                </a:lnTo>
                <a:lnTo>
                  <a:pt x="253796" y="25559"/>
                </a:lnTo>
                <a:lnTo>
                  <a:pt x="257132" y="20010"/>
                </a:lnTo>
                <a:close/>
                <a:moveTo>
                  <a:pt x="259942" y="20421"/>
                </a:moveTo>
                <a:lnTo>
                  <a:pt x="263029" y="25559"/>
                </a:lnTo>
                <a:lnTo>
                  <a:pt x="256855" y="25559"/>
                </a:lnTo>
                <a:lnTo>
                  <a:pt x="259942" y="20421"/>
                </a:lnTo>
                <a:close/>
                <a:moveTo>
                  <a:pt x="262752" y="20010"/>
                </a:moveTo>
                <a:lnTo>
                  <a:pt x="266080" y="25559"/>
                </a:lnTo>
                <a:lnTo>
                  <a:pt x="263573" y="25559"/>
                </a:lnTo>
                <a:lnTo>
                  <a:pt x="260237" y="20010"/>
                </a:lnTo>
                <a:close/>
                <a:moveTo>
                  <a:pt x="265669" y="20010"/>
                </a:moveTo>
                <a:lnTo>
                  <a:pt x="268997" y="25559"/>
                </a:lnTo>
                <a:lnTo>
                  <a:pt x="266624" y="25559"/>
                </a:lnTo>
                <a:lnTo>
                  <a:pt x="263296" y="20010"/>
                </a:lnTo>
                <a:close/>
                <a:moveTo>
                  <a:pt x="275866" y="20010"/>
                </a:moveTo>
                <a:lnTo>
                  <a:pt x="272530" y="25559"/>
                </a:lnTo>
                <a:lnTo>
                  <a:pt x="270157" y="25559"/>
                </a:lnTo>
                <a:lnTo>
                  <a:pt x="273493" y="20010"/>
                </a:lnTo>
                <a:close/>
                <a:moveTo>
                  <a:pt x="278917" y="20010"/>
                </a:moveTo>
                <a:lnTo>
                  <a:pt x="275590" y="25559"/>
                </a:lnTo>
                <a:lnTo>
                  <a:pt x="273074" y="25559"/>
                </a:lnTo>
                <a:lnTo>
                  <a:pt x="276410" y="20010"/>
                </a:lnTo>
                <a:close/>
                <a:moveTo>
                  <a:pt x="279220" y="20421"/>
                </a:moveTo>
                <a:lnTo>
                  <a:pt x="282307" y="25559"/>
                </a:lnTo>
                <a:lnTo>
                  <a:pt x="276134" y="25559"/>
                </a:lnTo>
                <a:lnTo>
                  <a:pt x="279220" y="20421"/>
                </a:lnTo>
                <a:close/>
                <a:moveTo>
                  <a:pt x="282031" y="20010"/>
                </a:moveTo>
                <a:lnTo>
                  <a:pt x="285358" y="25559"/>
                </a:lnTo>
                <a:lnTo>
                  <a:pt x="282851" y="25559"/>
                </a:lnTo>
                <a:lnTo>
                  <a:pt x="279515" y="20010"/>
                </a:lnTo>
                <a:close/>
                <a:moveTo>
                  <a:pt x="22348" y="20010"/>
                </a:moveTo>
                <a:lnTo>
                  <a:pt x="19011" y="25568"/>
                </a:lnTo>
                <a:lnTo>
                  <a:pt x="18985" y="25515"/>
                </a:lnTo>
                <a:lnTo>
                  <a:pt x="18949" y="25568"/>
                </a:lnTo>
                <a:lnTo>
                  <a:pt x="15613" y="20010"/>
                </a:lnTo>
                <a:close/>
                <a:moveTo>
                  <a:pt x="41626" y="20010"/>
                </a:moveTo>
                <a:lnTo>
                  <a:pt x="38290" y="25568"/>
                </a:lnTo>
                <a:lnTo>
                  <a:pt x="38263" y="25515"/>
                </a:lnTo>
                <a:lnTo>
                  <a:pt x="38227" y="25568"/>
                </a:lnTo>
                <a:lnTo>
                  <a:pt x="34891" y="20010"/>
                </a:lnTo>
                <a:close/>
                <a:moveTo>
                  <a:pt x="60905" y="20010"/>
                </a:moveTo>
                <a:lnTo>
                  <a:pt x="57568" y="25568"/>
                </a:lnTo>
                <a:lnTo>
                  <a:pt x="57533" y="25515"/>
                </a:lnTo>
                <a:lnTo>
                  <a:pt x="57506" y="25568"/>
                </a:lnTo>
                <a:lnTo>
                  <a:pt x="54169" y="20010"/>
                </a:lnTo>
                <a:close/>
                <a:moveTo>
                  <a:pt x="80183" y="20010"/>
                </a:moveTo>
                <a:lnTo>
                  <a:pt x="76847" y="25568"/>
                </a:lnTo>
                <a:lnTo>
                  <a:pt x="76811" y="25515"/>
                </a:lnTo>
                <a:lnTo>
                  <a:pt x="76784" y="25568"/>
                </a:lnTo>
                <a:lnTo>
                  <a:pt x="73448" y="20010"/>
                </a:lnTo>
                <a:close/>
                <a:moveTo>
                  <a:pt x="99461" y="20010"/>
                </a:moveTo>
                <a:lnTo>
                  <a:pt x="96116" y="25568"/>
                </a:lnTo>
                <a:lnTo>
                  <a:pt x="96089" y="25515"/>
                </a:lnTo>
                <a:lnTo>
                  <a:pt x="96054" y="25568"/>
                </a:lnTo>
                <a:lnTo>
                  <a:pt x="92717" y="20010"/>
                </a:lnTo>
                <a:close/>
                <a:moveTo>
                  <a:pt x="118731" y="20010"/>
                </a:moveTo>
                <a:lnTo>
                  <a:pt x="115394" y="25568"/>
                </a:lnTo>
                <a:lnTo>
                  <a:pt x="115368" y="25515"/>
                </a:lnTo>
                <a:lnTo>
                  <a:pt x="115332" y="25568"/>
                </a:lnTo>
                <a:lnTo>
                  <a:pt x="111995" y="20010"/>
                </a:lnTo>
                <a:close/>
                <a:moveTo>
                  <a:pt x="138009" y="20010"/>
                </a:moveTo>
                <a:lnTo>
                  <a:pt x="134673" y="25568"/>
                </a:lnTo>
                <a:lnTo>
                  <a:pt x="134646" y="25515"/>
                </a:lnTo>
                <a:lnTo>
                  <a:pt x="134610" y="25568"/>
                </a:lnTo>
                <a:lnTo>
                  <a:pt x="131274" y="20010"/>
                </a:lnTo>
                <a:close/>
                <a:moveTo>
                  <a:pt x="157288" y="20010"/>
                </a:moveTo>
                <a:lnTo>
                  <a:pt x="153951" y="25568"/>
                </a:lnTo>
                <a:lnTo>
                  <a:pt x="153915" y="25515"/>
                </a:lnTo>
                <a:lnTo>
                  <a:pt x="153889" y="25568"/>
                </a:lnTo>
                <a:lnTo>
                  <a:pt x="150552" y="20010"/>
                </a:lnTo>
                <a:close/>
                <a:moveTo>
                  <a:pt x="176566" y="20010"/>
                </a:moveTo>
                <a:lnTo>
                  <a:pt x="173230" y="25568"/>
                </a:lnTo>
                <a:lnTo>
                  <a:pt x="173194" y="25515"/>
                </a:lnTo>
                <a:lnTo>
                  <a:pt x="173167" y="25568"/>
                </a:lnTo>
                <a:lnTo>
                  <a:pt x="169831" y="20010"/>
                </a:lnTo>
                <a:close/>
                <a:moveTo>
                  <a:pt x="195844" y="20010"/>
                </a:moveTo>
                <a:lnTo>
                  <a:pt x="192508" y="25568"/>
                </a:lnTo>
                <a:lnTo>
                  <a:pt x="192472" y="25515"/>
                </a:lnTo>
                <a:lnTo>
                  <a:pt x="192445" y="25568"/>
                </a:lnTo>
                <a:lnTo>
                  <a:pt x="189100" y="20010"/>
                </a:lnTo>
                <a:close/>
                <a:moveTo>
                  <a:pt x="215114" y="20010"/>
                </a:moveTo>
                <a:lnTo>
                  <a:pt x="211777" y="25568"/>
                </a:lnTo>
                <a:lnTo>
                  <a:pt x="211751" y="25515"/>
                </a:lnTo>
                <a:lnTo>
                  <a:pt x="211715" y="25568"/>
                </a:lnTo>
                <a:lnTo>
                  <a:pt x="208378" y="20010"/>
                </a:lnTo>
                <a:close/>
                <a:moveTo>
                  <a:pt x="234392" y="20010"/>
                </a:moveTo>
                <a:lnTo>
                  <a:pt x="231056" y="25568"/>
                </a:lnTo>
                <a:lnTo>
                  <a:pt x="231029" y="25515"/>
                </a:lnTo>
                <a:lnTo>
                  <a:pt x="230993" y="25568"/>
                </a:lnTo>
                <a:lnTo>
                  <a:pt x="227657" y="20010"/>
                </a:lnTo>
                <a:close/>
                <a:moveTo>
                  <a:pt x="253671" y="20010"/>
                </a:moveTo>
                <a:lnTo>
                  <a:pt x="250334" y="25568"/>
                </a:lnTo>
                <a:lnTo>
                  <a:pt x="250298" y="25515"/>
                </a:lnTo>
                <a:lnTo>
                  <a:pt x="250272" y="25568"/>
                </a:lnTo>
                <a:lnTo>
                  <a:pt x="246935" y="20010"/>
                </a:lnTo>
                <a:close/>
                <a:moveTo>
                  <a:pt x="272949" y="20010"/>
                </a:moveTo>
                <a:lnTo>
                  <a:pt x="269613" y="25568"/>
                </a:lnTo>
                <a:lnTo>
                  <a:pt x="269577" y="25515"/>
                </a:lnTo>
                <a:lnTo>
                  <a:pt x="269550" y="25568"/>
                </a:lnTo>
                <a:lnTo>
                  <a:pt x="266214" y="20010"/>
                </a:lnTo>
                <a:close/>
                <a:moveTo>
                  <a:pt x="18681" y="26014"/>
                </a:moveTo>
                <a:lnTo>
                  <a:pt x="17495" y="28004"/>
                </a:lnTo>
                <a:lnTo>
                  <a:pt x="16299" y="26014"/>
                </a:lnTo>
                <a:close/>
                <a:moveTo>
                  <a:pt x="21661" y="26014"/>
                </a:moveTo>
                <a:lnTo>
                  <a:pt x="20474" y="28004"/>
                </a:lnTo>
                <a:lnTo>
                  <a:pt x="19279" y="26014"/>
                </a:lnTo>
                <a:close/>
                <a:moveTo>
                  <a:pt x="37960" y="26014"/>
                </a:moveTo>
                <a:lnTo>
                  <a:pt x="36773" y="28004"/>
                </a:lnTo>
                <a:lnTo>
                  <a:pt x="35578" y="26014"/>
                </a:lnTo>
                <a:close/>
                <a:moveTo>
                  <a:pt x="40939" y="26014"/>
                </a:moveTo>
                <a:lnTo>
                  <a:pt x="39744" y="28004"/>
                </a:lnTo>
                <a:lnTo>
                  <a:pt x="38557" y="26014"/>
                </a:lnTo>
                <a:close/>
                <a:moveTo>
                  <a:pt x="57238" y="26014"/>
                </a:moveTo>
                <a:lnTo>
                  <a:pt x="56043" y="28004"/>
                </a:lnTo>
                <a:lnTo>
                  <a:pt x="54856" y="26014"/>
                </a:lnTo>
                <a:close/>
                <a:moveTo>
                  <a:pt x="60218" y="26014"/>
                </a:moveTo>
                <a:lnTo>
                  <a:pt x="59022" y="28004"/>
                </a:lnTo>
                <a:lnTo>
                  <a:pt x="57836" y="26014"/>
                </a:lnTo>
                <a:close/>
                <a:moveTo>
                  <a:pt x="76516" y="26014"/>
                </a:moveTo>
                <a:lnTo>
                  <a:pt x="75321" y="28004"/>
                </a:lnTo>
                <a:lnTo>
                  <a:pt x="74135" y="26014"/>
                </a:lnTo>
                <a:close/>
                <a:moveTo>
                  <a:pt x="79487" y="26014"/>
                </a:moveTo>
                <a:lnTo>
                  <a:pt x="78301" y="28004"/>
                </a:lnTo>
                <a:lnTo>
                  <a:pt x="77114" y="26014"/>
                </a:lnTo>
                <a:close/>
                <a:moveTo>
                  <a:pt x="95786" y="26014"/>
                </a:moveTo>
                <a:lnTo>
                  <a:pt x="94599" y="28004"/>
                </a:lnTo>
                <a:lnTo>
                  <a:pt x="93413" y="26014"/>
                </a:lnTo>
                <a:close/>
                <a:moveTo>
                  <a:pt x="98766" y="26014"/>
                </a:moveTo>
                <a:lnTo>
                  <a:pt x="97579" y="28004"/>
                </a:lnTo>
                <a:lnTo>
                  <a:pt x="96384" y="26014"/>
                </a:lnTo>
                <a:close/>
                <a:moveTo>
                  <a:pt x="115064" y="26014"/>
                </a:moveTo>
                <a:lnTo>
                  <a:pt x="113878" y="28004"/>
                </a:lnTo>
                <a:lnTo>
                  <a:pt x="112691" y="26014"/>
                </a:lnTo>
                <a:close/>
                <a:moveTo>
                  <a:pt x="118044" y="26014"/>
                </a:moveTo>
                <a:lnTo>
                  <a:pt x="116857" y="28004"/>
                </a:lnTo>
                <a:lnTo>
                  <a:pt x="115662" y="26014"/>
                </a:lnTo>
                <a:close/>
                <a:moveTo>
                  <a:pt x="134343" y="26014"/>
                </a:moveTo>
                <a:lnTo>
                  <a:pt x="133156" y="28004"/>
                </a:lnTo>
                <a:lnTo>
                  <a:pt x="131961" y="26014"/>
                </a:lnTo>
                <a:close/>
                <a:moveTo>
                  <a:pt x="137322" y="26014"/>
                </a:moveTo>
                <a:lnTo>
                  <a:pt x="136127" y="28004"/>
                </a:lnTo>
                <a:lnTo>
                  <a:pt x="134940" y="26014"/>
                </a:lnTo>
                <a:close/>
                <a:moveTo>
                  <a:pt x="153621" y="26014"/>
                </a:moveTo>
                <a:lnTo>
                  <a:pt x="152435" y="28004"/>
                </a:lnTo>
                <a:lnTo>
                  <a:pt x="151239" y="26014"/>
                </a:lnTo>
                <a:close/>
                <a:moveTo>
                  <a:pt x="156601" y="26014"/>
                </a:moveTo>
                <a:lnTo>
                  <a:pt x="155405" y="28004"/>
                </a:lnTo>
                <a:lnTo>
                  <a:pt x="154219" y="26014"/>
                </a:lnTo>
                <a:close/>
                <a:moveTo>
                  <a:pt x="172899" y="26014"/>
                </a:moveTo>
                <a:lnTo>
                  <a:pt x="171704" y="28004"/>
                </a:lnTo>
                <a:lnTo>
                  <a:pt x="170518" y="26014"/>
                </a:lnTo>
                <a:close/>
                <a:moveTo>
                  <a:pt x="175870" y="26014"/>
                </a:moveTo>
                <a:lnTo>
                  <a:pt x="174684" y="28004"/>
                </a:lnTo>
                <a:lnTo>
                  <a:pt x="173497" y="26014"/>
                </a:lnTo>
                <a:close/>
                <a:moveTo>
                  <a:pt x="192178" y="26014"/>
                </a:moveTo>
                <a:lnTo>
                  <a:pt x="190982" y="28004"/>
                </a:lnTo>
                <a:lnTo>
                  <a:pt x="189796" y="26014"/>
                </a:lnTo>
                <a:close/>
                <a:moveTo>
                  <a:pt x="195149" y="26014"/>
                </a:moveTo>
                <a:lnTo>
                  <a:pt x="193962" y="28004"/>
                </a:lnTo>
                <a:lnTo>
                  <a:pt x="192776" y="26014"/>
                </a:lnTo>
                <a:close/>
                <a:moveTo>
                  <a:pt x="211447" y="26014"/>
                </a:moveTo>
                <a:lnTo>
                  <a:pt x="210261" y="28004"/>
                </a:lnTo>
                <a:lnTo>
                  <a:pt x="209074" y="26014"/>
                </a:lnTo>
                <a:close/>
                <a:moveTo>
                  <a:pt x="214427" y="26014"/>
                </a:moveTo>
                <a:lnTo>
                  <a:pt x="213240" y="28004"/>
                </a:lnTo>
                <a:lnTo>
                  <a:pt x="212045" y="26014"/>
                </a:lnTo>
                <a:close/>
                <a:moveTo>
                  <a:pt x="230726" y="26014"/>
                </a:moveTo>
                <a:lnTo>
                  <a:pt x="229539" y="28004"/>
                </a:lnTo>
                <a:lnTo>
                  <a:pt x="228344" y="26014"/>
                </a:lnTo>
                <a:close/>
                <a:moveTo>
                  <a:pt x="233705" y="26014"/>
                </a:moveTo>
                <a:lnTo>
                  <a:pt x="232519" y="28004"/>
                </a:lnTo>
                <a:lnTo>
                  <a:pt x="231323" y="26014"/>
                </a:lnTo>
                <a:close/>
                <a:moveTo>
                  <a:pt x="250004" y="26014"/>
                </a:moveTo>
                <a:lnTo>
                  <a:pt x="248818" y="28004"/>
                </a:lnTo>
                <a:lnTo>
                  <a:pt x="247622" y="26014"/>
                </a:lnTo>
                <a:close/>
                <a:moveTo>
                  <a:pt x="252984" y="26014"/>
                </a:moveTo>
                <a:lnTo>
                  <a:pt x="251788" y="28004"/>
                </a:lnTo>
                <a:lnTo>
                  <a:pt x="250602" y="26014"/>
                </a:lnTo>
                <a:close/>
                <a:moveTo>
                  <a:pt x="269282" y="26014"/>
                </a:moveTo>
                <a:lnTo>
                  <a:pt x="268087" y="28004"/>
                </a:lnTo>
                <a:lnTo>
                  <a:pt x="266901" y="26014"/>
                </a:lnTo>
                <a:close/>
                <a:moveTo>
                  <a:pt x="272262" y="26014"/>
                </a:moveTo>
                <a:lnTo>
                  <a:pt x="271067" y="28004"/>
                </a:lnTo>
                <a:lnTo>
                  <a:pt x="269880" y="26014"/>
                </a:lnTo>
                <a:close/>
                <a:moveTo>
                  <a:pt x="1196" y="28905"/>
                </a:moveTo>
                <a:lnTo>
                  <a:pt x="2097" y="30421"/>
                </a:lnTo>
                <a:lnTo>
                  <a:pt x="286" y="30421"/>
                </a:lnTo>
                <a:lnTo>
                  <a:pt x="1196" y="28905"/>
                </a:lnTo>
                <a:close/>
                <a:moveTo>
                  <a:pt x="5443" y="26014"/>
                </a:moveTo>
                <a:lnTo>
                  <a:pt x="2802" y="30421"/>
                </a:lnTo>
                <a:lnTo>
                  <a:pt x="2650" y="30421"/>
                </a:lnTo>
                <a:lnTo>
                  <a:pt x="1464" y="28450"/>
                </a:lnTo>
                <a:lnTo>
                  <a:pt x="2927" y="26014"/>
                </a:lnTo>
                <a:close/>
                <a:moveTo>
                  <a:pt x="12704" y="26014"/>
                </a:moveTo>
                <a:lnTo>
                  <a:pt x="15345" y="30421"/>
                </a:lnTo>
                <a:lnTo>
                  <a:pt x="3346" y="30421"/>
                </a:lnTo>
                <a:lnTo>
                  <a:pt x="5987" y="26014"/>
                </a:lnTo>
                <a:close/>
                <a:moveTo>
                  <a:pt x="15755" y="26014"/>
                </a:moveTo>
                <a:lnTo>
                  <a:pt x="17218" y="28450"/>
                </a:lnTo>
                <a:lnTo>
                  <a:pt x="16041" y="30421"/>
                </a:lnTo>
                <a:lnTo>
                  <a:pt x="15889" y="30421"/>
                </a:lnTo>
                <a:lnTo>
                  <a:pt x="13248" y="26014"/>
                </a:lnTo>
                <a:close/>
                <a:moveTo>
                  <a:pt x="17495" y="28905"/>
                </a:moveTo>
                <a:lnTo>
                  <a:pt x="18396" y="30421"/>
                </a:lnTo>
                <a:lnTo>
                  <a:pt x="16585" y="30421"/>
                </a:lnTo>
                <a:lnTo>
                  <a:pt x="17495" y="28905"/>
                </a:lnTo>
                <a:close/>
                <a:moveTo>
                  <a:pt x="20474" y="28905"/>
                </a:moveTo>
                <a:lnTo>
                  <a:pt x="21376" y="30421"/>
                </a:lnTo>
                <a:lnTo>
                  <a:pt x="19565" y="30421"/>
                </a:lnTo>
                <a:lnTo>
                  <a:pt x="20474" y="28905"/>
                </a:lnTo>
                <a:close/>
                <a:moveTo>
                  <a:pt x="24721" y="26014"/>
                </a:moveTo>
                <a:lnTo>
                  <a:pt x="22071" y="30421"/>
                </a:lnTo>
                <a:lnTo>
                  <a:pt x="21920" y="30421"/>
                </a:lnTo>
                <a:lnTo>
                  <a:pt x="20742" y="28450"/>
                </a:lnTo>
                <a:lnTo>
                  <a:pt x="22205" y="26014"/>
                </a:lnTo>
                <a:close/>
                <a:moveTo>
                  <a:pt x="31983" y="26014"/>
                </a:moveTo>
                <a:lnTo>
                  <a:pt x="34623" y="30421"/>
                </a:lnTo>
                <a:lnTo>
                  <a:pt x="22624" y="30421"/>
                </a:lnTo>
                <a:lnTo>
                  <a:pt x="25265" y="26014"/>
                </a:lnTo>
                <a:close/>
                <a:moveTo>
                  <a:pt x="35034" y="26014"/>
                </a:moveTo>
                <a:lnTo>
                  <a:pt x="36497" y="28450"/>
                </a:lnTo>
                <a:lnTo>
                  <a:pt x="35319" y="30421"/>
                </a:lnTo>
                <a:lnTo>
                  <a:pt x="35167" y="30421"/>
                </a:lnTo>
                <a:lnTo>
                  <a:pt x="32527" y="26014"/>
                </a:lnTo>
                <a:close/>
                <a:moveTo>
                  <a:pt x="36773" y="28905"/>
                </a:moveTo>
                <a:lnTo>
                  <a:pt x="37674" y="30421"/>
                </a:lnTo>
                <a:lnTo>
                  <a:pt x="35863" y="30421"/>
                </a:lnTo>
                <a:lnTo>
                  <a:pt x="36773" y="28905"/>
                </a:lnTo>
                <a:close/>
                <a:moveTo>
                  <a:pt x="39744" y="28905"/>
                </a:moveTo>
                <a:lnTo>
                  <a:pt x="40654" y="30421"/>
                </a:lnTo>
                <a:lnTo>
                  <a:pt x="38843" y="30421"/>
                </a:lnTo>
                <a:lnTo>
                  <a:pt x="39744" y="28905"/>
                </a:lnTo>
                <a:close/>
                <a:moveTo>
                  <a:pt x="43990" y="26014"/>
                </a:moveTo>
                <a:lnTo>
                  <a:pt x="41350" y="30421"/>
                </a:lnTo>
                <a:lnTo>
                  <a:pt x="41198" y="30421"/>
                </a:lnTo>
                <a:lnTo>
                  <a:pt x="40020" y="28450"/>
                </a:lnTo>
                <a:lnTo>
                  <a:pt x="41484" y="26014"/>
                </a:lnTo>
                <a:close/>
                <a:moveTo>
                  <a:pt x="51252" y="26014"/>
                </a:moveTo>
                <a:lnTo>
                  <a:pt x="53902" y="30421"/>
                </a:lnTo>
                <a:lnTo>
                  <a:pt x="41894" y="30421"/>
                </a:lnTo>
                <a:lnTo>
                  <a:pt x="44535" y="26014"/>
                </a:lnTo>
                <a:close/>
                <a:moveTo>
                  <a:pt x="54312" y="26014"/>
                </a:moveTo>
                <a:lnTo>
                  <a:pt x="55775" y="28450"/>
                </a:lnTo>
                <a:lnTo>
                  <a:pt x="54597" y="30421"/>
                </a:lnTo>
                <a:lnTo>
                  <a:pt x="54446" y="30421"/>
                </a:lnTo>
                <a:lnTo>
                  <a:pt x="51805" y="26014"/>
                </a:lnTo>
                <a:close/>
                <a:moveTo>
                  <a:pt x="56043" y="28905"/>
                </a:moveTo>
                <a:lnTo>
                  <a:pt x="56953" y="30421"/>
                </a:lnTo>
                <a:lnTo>
                  <a:pt x="55142" y="30421"/>
                </a:lnTo>
                <a:lnTo>
                  <a:pt x="56043" y="28905"/>
                </a:lnTo>
                <a:close/>
                <a:moveTo>
                  <a:pt x="59022" y="28905"/>
                </a:moveTo>
                <a:lnTo>
                  <a:pt x="59932" y="30421"/>
                </a:lnTo>
                <a:lnTo>
                  <a:pt x="58121" y="30421"/>
                </a:lnTo>
                <a:lnTo>
                  <a:pt x="59022" y="28905"/>
                </a:lnTo>
                <a:close/>
                <a:moveTo>
                  <a:pt x="63269" y="26014"/>
                </a:moveTo>
                <a:lnTo>
                  <a:pt x="60628" y="30421"/>
                </a:lnTo>
                <a:lnTo>
                  <a:pt x="60476" y="30421"/>
                </a:lnTo>
                <a:lnTo>
                  <a:pt x="59299" y="28450"/>
                </a:lnTo>
                <a:lnTo>
                  <a:pt x="60762" y="26014"/>
                </a:lnTo>
                <a:close/>
                <a:moveTo>
                  <a:pt x="70530" y="26014"/>
                </a:moveTo>
                <a:lnTo>
                  <a:pt x="73171" y="30421"/>
                </a:lnTo>
                <a:lnTo>
                  <a:pt x="61172" y="30421"/>
                </a:lnTo>
                <a:lnTo>
                  <a:pt x="63813" y="26014"/>
                </a:lnTo>
                <a:close/>
                <a:moveTo>
                  <a:pt x="73590" y="26014"/>
                </a:moveTo>
                <a:lnTo>
                  <a:pt x="75053" y="28450"/>
                </a:lnTo>
                <a:lnTo>
                  <a:pt x="73867" y="30421"/>
                </a:lnTo>
                <a:lnTo>
                  <a:pt x="73715" y="30421"/>
                </a:lnTo>
                <a:lnTo>
                  <a:pt x="71075" y="26014"/>
                </a:lnTo>
                <a:close/>
                <a:moveTo>
                  <a:pt x="75321" y="28905"/>
                </a:moveTo>
                <a:lnTo>
                  <a:pt x="76231" y="30421"/>
                </a:lnTo>
                <a:lnTo>
                  <a:pt x="74420" y="30421"/>
                </a:lnTo>
                <a:lnTo>
                  <a:pt x="75321" y="28905"/>
                </a:lnTo>
                <a:close/>
                <a:moveTo>
                  <a:pt x="78301" y="28905"/>
                </a:moveTo>
                <a:lnTo>
                  <a:pt x="79211" y="30421"/>
                </a:lnTo>
                <a:lnTo>
                  <a:pt x="77391" y="30421"/>
                </a:lnTo>
                <a:lnTo>
                  <a:pt x="78301" y="28905"/>
                </a:lnTo>
                <a:close/>
                <a:moveTo>
                  <a:pt x="82547" y="26014"/>
                </a:moveTo>
                <a:lnTo>
                  <a:pt x="79906" y="30421"/>
                </a:lnTo>
                <a:lnTo>
                  <a:pt x="79755" y="30421"/>
                </a:lnTo>
                <a:lnTo>
                  <a:pt x="78577" y="28450"/>
                </a:lnTo>
                <a:lnTo>
                  <a:pt x="80040" y="26014"/>
                </a:lnTo>
                <a:close/>
                <a:moveTo>
                  <a:pt x="89809" y="26014"/>
                </a:moveTo>
                <a:lnTo>
                  <a:pt x="92449" y="30421"/>
                </a:lnTo>
                <a:lnTo>
                  <a:pt x="80451" y="30421"/>
                </a:lnTo>
                <a:lnTo>
                  <a:pt x="83091" y="26014"/>
                </a:lnTo>
                <a:close/>
                <a:moveTo>
                  <a:pt x="92869" y="26014"/>
                </a:moveTo>
                <a:lnTo>
                  <a:pt x="94332" y="28450"/>
                </a:lnTo>
                <a:lnTo>
                  <a:pt x="93145" y="30421"/>
                </a:lnTo>
                <a:lnTo>
                  <a:pt x="92994" y="30421"/>
                </a:lnTo>
                <a:lnTo>
                  <a:pt x="90353" y="26014"/>
                </a:lnTo>
                <a:close/>
                <a:moveTo>
                  <a:pt x="94599" y="28905"/>
                </a:moveTo>
                <a:lnTo>
                  <a:pt x="95509" y="30421"/>
                </a:lnTo>
                <a:lnTo>
                  <a:pt x="93690" y="30421"/>
                </a:lnTo>
                <a:lnTo>
                  <a:pt x="94599" y="28905"/>
                </a:lnTo>
                <a:close/>
                <a:moveTo>
                  <a:pt x="97579" y="28905"/>
                </a:moveTo>
                <a:lnTo>
                  <a:pt x="98489" y="30421"/>
                </a:lnTo>
                <a:lnTo>
                  <a:pt x="96669" y="30421"/>
                </a:lnTo>
                <a:lnTo>
                  <a:pt x="97579" y="28905"/>
                </a:lnTo>
                <a:close/>
                <a:moveTo>
                  <a:pt x="101825" y="26014"/>
                </a:moveTo>
                <a:lnTo>
                  <a:pt x="99185" y="30421"/>
                </a:lnTo>
                <a:lnTo>
                  <a:pt x="99033" y="30421"/>
                </a:lnTo>
                <a:lnTo>
                  <a:pt x="97847" y="28450"/>
                </a:lnTo>
                <a:lnTo>
                  <a:pt x="99310" y="26014"/>
                </a:lnTo>
                <a:close/>
                <a:moveTo>
                  <a:pt x="109087" y="26014"/>
                </a:moveTo>
                <a:lnTo>
                  <a:pt x="111728" y="30421"/>
                </a:lnTo>
                <a:lnTo>
                  <a:pt x="99729" y="30421"/>
                </a:lnTo>
                <a:lnTo>
                  <a:pt x="102370" y="26014"/>
                </a:lnTo>
                <a:close/>
                <a:moveTo>
                  <a:pt x="112138" y="26014"/>
                </a:moveTo>
                <a:lnTo>
                  <a:pt x="113601" y="28450"/>
                </a:lnTo>
                <a:lnTo>
                  <a:pt x="112424" y="30421"/>
                </a:lnTo>
                <a:lnTo>
                  <a:pt x="112272" y="30421"/>
                </a:lnTo>
                <a:lnTo>
                  <a:pt x="109631" y="26014"/>
                </a:lnTo>
                <a:close/>
                <a:moveTo>
                  <a:pt x="113878" y="28905"/>
                </a:moveTo>
                <a:lnTo>
                  <a:pt x="114788" y="30421"/>
                </a:lnTo>
                <a:lnTo>
                  <a:pt x="112968" y="30421"/>
                </a:lnTo>
                <a:lnTo>
                  <a:pt x="113878" y="28905"/>
                </a:lnTo>
                <a:close/>
                <a:moveTo>
                  <a:pt x="116857" y="28905"/>
                </a:moveTo>
                <a:lnTo>
                  <a:pt x="117758" y="30421"/>
                </a:lnTo>
                <a:lnTo>
                  <a:pt x="115948" y="30421"/>
                </a:lnTo>
                <a:lnTo>
                  <a:pt x="116857" y="28905"/>
                </a:lnTo>
                <a:close/>
                <a:moveTo>
                  <a:pt x="121104" y="26014"/>
                </a:moveTo>
                <a:lnTo>
                  <a:pt x="118454" y="30421"/>
                </a:lnTo>
                <a:lnTo>
                  <a:pt x="118303" y="30421"/>
                </a:lnTo>
                <a:lnTo>
                  <a:pt x="117125" y="28450"/>
                </a:lnTo>
                <a:lnTo>
                  <a:pt x="118588" y="26014"/>
                </a:lnTo>
                <a:close/>
                <a:moveTo>
                  <a:pt x="128366" y="26014"/>
                </a:moveTo>
                <a:lnTo>
                  <a:pt x="131006" y="30421"/>
                </a:lnTo>
                <a:lnTo>
                  <a:pt x="119007" y="30421"/>
                </a:lnTo>
                <a:lnTo>
                  <a:pt x="121648" y="26014"/>
                </a:lnTo>
                <a:close/>
                <a:moveTo>
                  <a:pt x="131417" y="26014"/>
                </a:moveTo>
                <a:lnTo>
                  <a:pt x="132880" y="28450"/>
                </a:lnTo>
                <a:lnTo>
                  <a:pt x="131702" y="30421"/>
                </a:lnTo>
                <a:lnTo>
                  <a:pt x="131550" y="30421"/>
                </a:lnTo>
                <a:lnTo>
                  <a:pt x="128910" y="26014"/>
                </a:lnTo>
                <a:close/>
                <a:moveTo>
                  <a:pt x="133156" y="28905"/>
                </a:moveTo>
                <a:lnTo>
                  <a:pt x="134057" y="30421"/>
                </a:lnTo>
                <a:lnTo>
                  <a:pt x="132246" y="30421"/>
                </a:lnTo>
                <a:lnTo>
                  <a:pt x="133156" y="28905"/>
                </a:lnTo>
                <a:close/>
                <a:moveTo>
                  <a:pt x="136127" y="28905"/>
                </a:moveTo>
                <a:lnTo>
                  <a:pt x="137037" y="30421"/>
                </a:lnTo>
                <a:lnTo>
                  <a:pt x="135226" y="30421"/>
                </a:lnTo>
                <a:lnTo>
                  <a:pt x="136127" y="28905"/>
                </a:lnTo>
                <a:close/>
                <a:moveTo>
                  <a:pt x="140373" y="26014"/>
                </a:moveTo>
                <a:lnTo>
                  <a:pt x="137733" y="30421"/>
                </a:lnTo>
                <a:lnTo>
                  <a:pt x="137581" y="30421"/>
                </a:lnTo>
                <a:lnTo>
                  <a:pt x="136403" y="28450"/>
                </a:lnTo>
                <a:lnTo>
                  <a:pt x="137867" y="26014"/>
                </a:lnTo>
                <a:close/>
                <a:moveTo>
                  <a:pt x="147635" y="26014"/>
                </a:moveTo>
                <a:lnTo>
                  <a:pt x="150285" y="30421"/>
                </a:lnTo>
                <a:lnTo>
                  <a:pt x="138277" y="30421"/>
                </a:lnTo>
                <a:lnTo>
                  <a:pt x="140926" y="26014"/>
                </a:lnTo>
                <a:close/>
                <a:moveTo>
                  <a:pt x="150695" y="26014"/>
                </a:moveTo>
                <a:lnTo>
                  <a:pt x="152158" y="28450"/>
                </a:lnTo>
                <a:lnTo>
                  <a:pt x="150980" y="30421"/>
                </a:lnTo>
                <a:lnTo>
                  <a:pt x="150829" y="30421"/>
                </a:lnTo>
                <a:lnTo>
                  <a:pt x="148188" y="26014"/>
                </a:lnTo>
                <a:close/>
                <a:moveTo>
                  <a:pt x="152435" y="28905"/>
                </a:moveTo>
                <a:lnTo>
                  <a:pt x="153336" y="30421"/>
                </a:lnTo>
                <a:lnTo>
                  <a:pt x="151525" y="30421"/>
                </a:lnTo>
                <a:lnTo>
                  <a:pt x="152435" y="28905"/>
                </a:lnTo>
                <a:close/>
                <a:moveTo>
                  <a:pt x="155405" y="28905"/>
                </a:moveTo>
                <a:lnTo>
                  <a:pt x="156315" y="30421"/>
                </a:lnTo>
                <a:lnTo>
                  <a:pt x="154504" y="30421"/>
                </a:lnTo>
                <a:lnTo>
                  <a:pt x="155405" y="28905"/>
                </a:lnTo>
                <a:close/>
                <a:moveTo>
                  <a:pt x="159652" y="26014"/>
                </a:moveTo>
                <a:lnTo>
                  <a:pt x="157011" y="30421"/>
                </a:lnTo>
                <a:lnTo>
                  <a:pt x="156859" y="30421"/>
                </a:lnTo>
                <a:lnTo>
                  <a:pt x="155682" y="28450"/>
                </a:lnTo>
                <a:lnTo>
                  <a:pt x="157145" y="26014"/>
                </a:lnTo>
                <a:close/>
                <a:moveTo>
                  <a:pt x="166913" y="26014"/>
                </a:moveTo>
                <a:lnTo>
                  <a:pt x="169554" y="30421"/>
                </a:lnTo>
                <a:lnTo>
                  <a:pt x="157555" y="30421"/>
                </a:lnTo>
                <a:lnTo>
                  <a:pt x="160196" y="26014"/>
                </a:lnTo>
                <a:close/>
                <a:moveTo>
                  <a:pt x="169973" y="26014"/>
                </a:moveTo>
                <a:lnTo>
                  <a:pt x="171436" y="28450"/>
                </a:lnTo>
                <a:lnTo>
                  <a:pt x="170259" y="30421"/>
                </a:lnTo>
                <a:lnTo>
                  <a:pt x="170107" y="30421"/>
                </a:lnTo>
                <a:lnTo>
                  <a:pt x="167458" y="26014"/>
                </a:lnTo>
                <a:close/>
                <a:moveTo>
                  <a:pt x="171704" y="28905"/>
                </a:moveTo>
                <a:lnTo>
                  <a:pt x="172614" y="30421"/>
                </a:lnTo>
                <a:lnTo>
                  <a:pt x="170803" y="30421"/>
                </a:lnTo>
                <a:lnTo>
                  <a:pt x="171704" y="28905"/>
                </a:lnTo>
                <a:close/>
                <a:moveTo>
                  <a:pt x="174684" y="28905"/>
                </a:moveTo>
                <a:lnTo>
                  <a:pt x="175594" y="30421"/>
                </a:lnTo>
                <a:lnTo>
                  <a:pt x="173774" y="30421"/>
                </a:lnTo>
                <a:lnTo>
                  <a:pt x="174684" y="28905"/>
                </a:lnTo>
                <a:close/>
                <a:moveTo>
                  <a:pt x="178930" y="26014"/>
                </a:moveTo>
                <a:lnTo>
                  <a:pt x="176289" y="30421"/>
                </a:lnTo>
                <a:lnTo>
                  <a:pt x="176138" y="30421"/>
                </a:lnTo>
                <a:lnTo>
                  <a:pt x="174960" y="28450"/>
                </a:lnTo>
                <a:lnTo>
                  <a:pt x="176423" y="26014"/>
                </a:lnTo>
                <a:close/>
                <a:moveTo>
                  <a:pt x="186192" y="26014"/>
                </a:moveTo>
                <a:lnTo>
                  <a:pt x="188832" y="30421"/>
                </a:lnTo>
                <a:lnTo>
                  <a:pt x="176834" y="30421"/>
                </a:lnTo>
                <a:lnTo>
                  <a:pt x="179474" y="26014"/>
                </a:lnTo>
                <a:close/>
                <a:moveTo>
                  <a:pt x="189252" y="26014"/>
                </a:moveTo>
                <a:lnTo>
                  <a:pt x="190715" y="28450"/>
                </a:lnTo>
                <a:lnTo>
                  <a:pt x="189528" y="30421"/>
                </a:lnTo>
                <a:lnTo>
                  <a:pt x="189377" y="30421"/>
                </a:lnTo>
                <a:lnTo>
                  <a:pt x="186736" y="26014"/>
                </a:lnTo>
                <a:close/>
                <a:moveTo>
                  <a:pt x="190982" y="28905"/>
                </a:moveTo>
                <a:lnTo>
                  <a:pt x="191892" y="30421"/>
                </a:lnTo>
                <a:lnTo>
                  <a:pt x="190072" y="30421"/>
                </a:lnTo>
                <a:lnTo>
                  <a:pt x="190982" y="28905"/>
                </a:lnTo>
                <a:close/>
                <a:moveTo>
                  <a:pt x="193962" y="28905"/>
                </a:moveTo>
                <a:lnTo>
                  <a:pt x="194872" y="30421"/>
                </a:lnTo>
                <a:lnTo>
                  <a:pt x="193052" y="30421"/>
                </a:lnTo>
                <a:lnTo>
                  <a:pt x="193962" y="28905"/>
                </a:lnTo>
                <a:close/>
                <a:moveTo>
                  <a:pt x="198208" y="26014"/>
                </a:moveTo>
                <a:lnTo>
                  <a:pt x="195568" y="30421"/>
                </a:lnTo>
                <a:lnTo>
                  <a:pt x="195416" y="30421"/>
                </a:lnTo>
                <a:lnTo>
                  <a:pt x="194230" y="28450"/>
                </a:lnTo>
                <a:lnTo>
                  <a:pt x="195693" y="26014"/>
                </a:lnTo>
                <a:close/>
                <a:moveTo>
                  <a:pt x="205470" y="26014"/>
                </a:moveTo>
                <a:lnTo>
                  <a:pt x="208111" y="30421"/>
                </a:lnTo>
                <a:lnTo>
                  <a:pt x="196112" y="30421"/>
                </a:lnTo>
                <a:lnTo>
                  <a:pt x="198753" y="26014"/>
                </a:lnTo>
                <a:close/>
                <a:moveTo>
                  <a:pt x="208521" y="26014"/>
                </a:moveTo>
                <a:lnTo>
                  <a:pt x="209984" y="28450"/>
                </a:lnTo>
                <a:lnTo>
                  <a:pt x="208807" y="30421"/>
                </a:lnTo>
                <a:lnTo>
                  <a:pt x="208655" y="30421"/>
                </a:lnTo>
                <a:lnTo>
                  <a:pt x="206014" y="26014"/>
                </a:lnTo>
                <a:close/>
                <a:moveTo>
                  <a:pt x="210261" y="28905"/>
                </a:moveTo>
                <a:lnTo>
                  <a:pt x="211171" y="30421"/>
                </a:lnTo>
                <a:lnTo>
                  <a:pt x="209351" y="30421"/>
                </a:lnTo>
                <a:lnTo>
                  <a:pt x="210261" y="28905"/>
                </a:lnTo>
                <a:close/>
                <a:moveTo>
                  <a:pt x="213240" y="28905"/>
                </a:moveTo>
                <a:lnTo>
                  <a:pt x="214141" y="30421"/>
                </a:lnTo>
                <a:lnTo>
                  <a:pt x="212330" y="30421"/>
                </a:lnTo>
                <a:lnTo>
                  <a:pt x="213240" y="28905"/>
                </a:lnTo>
                <a:close/>
                <a:moveTo>
                  <a:pt x="217487" y="26014"/>
                </a:moveTo>
                <a:lnTo>
                  <a:pt x="214837" y="30421"/>
                </a:lnTo>
                <a:lnTo>
                  <a:pt x="214695" y="30421"/>
                </a:lnTo>
                <a:lnTo>
                  <a:pt x="213508" y="28450"/>
                </a:lnTo>
                <a:lnTo>
                  <a:pt x="214971" y="26014"/>
                </a:lnTo>
                <a:close/>
                <a:moveTo>
                  <a:pt x="224749" y="26014"/>
                </a:moveTo>
                <a:lnTo>
                  <a:pt x="227389" y="30421"/>
                </a:lnTo>
                <a:lnTo>
                  <a:pt x="215390" y="30421"/>
                </a:lnTo>
                <a:lnTo>
                  <a:pt x="218031" y="26014"/>
                </a:lnTo>
                <a:close/>
                <a:moveTo>
                  <a:pt x="227800" y="26014"/>
                </a:moveTo>
                <a:lnTo>
                  <a:pt x="229263" y="28450"/>
                </a:lnTo>
                <a:lnTo>
                  <a:pt x="228085" y="30421"/>
                </a:lnTo>
                <a:lnTo>
                  <a:pt x="227933" y="30421"/>
                </a:lnTo>
                <a:lnTo>
                  <a:pt x="225293" y="26014"/>
                </a:lnTo>
                <a:close/>
                <a:moveTo>
                  <a:pt x="229539" y="28905"/>
                </a:moveTo>
                <a:lnTo>
                  <a:pt x="230440" y="30421"/>
                </a:lnTo>
                <a:lnTo>
                  <a:pt x="228629" y="30421"/>
                </a:lnTo>
                <a:lnTo>
                  <a:pt x="229539" y="28905"/>
                </a:lnTo>
                <a:close/>
                <a:moveTo>
                  <a:pt x="232519" y="28905"/>
                </a:moveTo>
                <a:lnTo>
                  <a:pt x="233420" y="30421"/>
                </a:lnTo>
                <a:lnTo>
                  <a:pt x="231609" y="30421"/>
                </a:lnTo>
                <a:lnTo>
                  <a:pt x="232519" y="28905"/>
                </a:lnTo>
                <a:close/>
                <a:moveTo>
                  <a:pt x="236756" y="26014"/>
                </a:moveTo>
                <a:lnTo>
                  <a:pt x="234116" y="30421"/>
                </a:lnTo>
                <a:lnTo>
                  <a:pt x="233964" y="30421"/>
                </a:lnTo>
                <a:lnTo>
                  <a:pt x="232786" y="28450"/>
                </a:lnTo>
                <a:lnTo>
                  <a:pt x="234249" y="26014"/>
                </a:lnTo>
                <a:close/>
                <a:moveTo>
                  <a:pt x="244027" y="26014"/>
                </a:moveTo>
                <a:lnTo>
                  <a:pt x="246668" y="30421"/>
                </a:lnTo>
                <a:lnTo>
                  <a:pt x="234660" y="30421"/>
                </a:lnTo>
                <a:lnTo>
                  <a:pt x="237309" y="26014"/>
                </a:lnTo>
                <a:close/>
                <a:moveTo>
                  <a:pt x="247078" y="26014"/>
                </a:moveTo>
                <a:lnTo>
                  <a:pt x="248541" y="28450"/>
                </a:lnTo>
                <a:lnTo>
                  <a:pt x="247363" y="30421"/>
                </a:lnTo>
                <a:lnTo>
                  <a:pt x="247212" y="30421"/>
                </a:lnTo>
                <a:lnTo>
                  <a:pt x="244571" y="26014"/>
                </a:lnTo>
                <a:close/>
                <a:moveTo>
                  <a:pt x="248818" y="28905"/>
                </a:moveTo>
                <a:lnTo>
                  <a:pt x="249719" y="30421"/>
                </a:lnTo>
                <a:lnTo>
                  <a:pt x="247908" y="30421"/>
                </a:lnTo>
                <a:lnTo>
                  <a:pt x="248818" y="28905"/>
                </a:lnTo>
                <a:close/>
                <a:moveTo>
                  <a:pt x="251788" y="28905"/>
                </a:moveTo>
                <a:lnTo>
                  <a:pt x="252698" y="30421"/>
                </a:lnTo>
                <a:lnTo>
                  <a:pt x="250887" y="30421"/>
                </a:lnTo>
                <a:lnTo>
                  <a:pt x="251788" y="28905"/>
                </a:lnTo>
                <a:close/>
                <a:moveTo>
                  <a:pt x="256035" y="26014"/>
                </a:moveTo>
                <a:lnTo>
                  <a:pt x="253394" y="30421"/>
                </a:lnTo>
                <a:lnTo>
                  <a:pt x="253242" y="30421"/>
                </a:lnTo>
                <a:lnTo>
                  <a:pt x="252065" y="28450"/>
                </a:lnTo>
                <a:lnTo>
                  <a:pt x="253528" y="26014"/>
                </a:lnTo>
                <a:close/>
                <a:moveTo>
                  <a:pt x="263296" y="26014"/>
                </a:moveTo>
                <a:lnTo>
                  <a:pt x="265937" y="30421"/>
                </a:lnTo>
                <a:lnTo>
                  <a:pt x="253938" y="30421"/>
                </a:lnTo>
                <a:lnTo>
                  <a:pt x="256579" y="26014"/>
                </a:lnTo>
                <a:close/>
                <a:moveTo>
                  <a:pt x="266356" y="26014"/>
                </a:moveTo>
                <a:lnTo>
                  <a:pt x="267819" y="28450"/>
                </a:lnTo>
                <a:lnTo>
                  <a:pt x="266642" y="30421"/>
                </a:lnTo>
                <a:lnTo>
                  <a:pt x="266490" y="30421"/>
                </a:lnTo>
                <a:lnTo>
                  <a:pt x="263841" y="26014"/>
                </a:lnTo>
                <a:close/>
                <a:moveTo>
                  <a:pt x="268087" y="28905"/>
                </a:moveTo>
                <a:lnTo>
                  <a:pt x="268997" y="30421"/>
                </a:lnTo>
                <a:lnTo>
                  <a:pt x="267186" y="30421"/>
                </a:lnTo>
                <a:lnTo>
                  <a:pt x="268087" y="28905"/>
                </a:lnTo>
                <a:close/>
                <a:moveTo>
                  <a:pt x="271067" y="28905"/>
                </a:moveTo>
                <a:lnTo>
                  <a:pt x="271977" y="30421"/>
                </a:lnTo>
                <a:lnTo>
                  <a:pt x="270157" y="30421"/>
                </a:lnTo>
                <a:lnTo>
                  <a:pt x="271067" y="28905"/>
                </a:lnTo>
                <a:close/>
                <a:moveTo>
                  <a:pt x="275313" y="26014"/>
                </a:moveTo>
                <a:lnTo>
                  <a:pt x="272672" y="30421"/>
                </a:lnTo>
                <a:lnTo>
                  <a:pt x="272521" y="30421"/>
                </a:lnTo>
                <a:lnTo>
                  <a:pt x="271343" y="28450"/>
                </a:lnTo>
                <a:lnTo>
                  <a:pt x="272806" y="26014"/>
                </a:lnTo>
                <a:close/>
                <a:moveTo>
                  <a:pt x="282575" y="26014"/>
                </a:moveTo>
                <a:lnTo>
                  <a:pt x="285215" y="30421"/>
                </a:lnTo>
                <a:lnTo>
                  <a:pt x="273217" y="30421"/>
                </a:lnTo>
                <a:lnTo>
                  <a:pt x="275857" y="26014"/>
                </a:lnTo>
                <a:close/>
                <a:moveTo>
                  <a:pt x="18985" y="26425"/>
                </a:moveTo>
                <a:lnTo>
                  <a:pt x="20198" y="28450"/>
                </a:lnTo>
                <a:lnTo>
                  <a:pt x="19011" y="30430"/>
                </a:lnTo>
                <a:lnTo>
                  <a:pt x="18985" y="30377"/>
                </a:lnTo>
                <a:lnTo>
                  <a:pt x="18949" y="30430"/>
                </a:lnTo>
                <a:lnTo>
                  <a:pt x="17762" y="28450"/>
                </a:lnTo>
                <a:lnTo>
                  <a:pt x="18985" y="26425"/>
                </a:lnTo>
                <a:close/>
                <a:moveTo>
                  <a:pt x="38263" y="26425"/>
                </a:moveTo>
                <a:lnTo>
                  <a:pt x="39476" y="28450"/>
                </a:lnTo>
                <a:lnTo>
                  <a:pt x="38290" y="30430"/>
                </a:lnTo>
                <a:lnTo>
                  <a:pt x="38263" y="30377"/>
                </a:lnTo>
                <a:lnTo>
                  <a:pt x="38227" y="30430"/>
                </a:lnTo>
                <a:lnTo>
                  <a:pt x="37041" y="28450"/>
                </a:lnTo>
                <a:lnTo>
                  <a:pt x="38263" y="26425"/>
                </a:lnTo>
                <a:close/>
                <a:moveTo>
                  <a:pt x="57533" y="26425"/>
                </a:moveTo>
                <a:lnTo>
                  <a:pt x="58755" y="28450"/>
                </a:lnTo>
                <a:lnTo>
                  <a:pt x="57568" y="30430"/>
                </a:lnTo>
                <a:lnTo>
                  <a:pt x="57533" y="30377"/>
                </a:lnTo>
                <a:lnTo>
                  <a:pt x="57506" y="30430"/>
                </a:lnTo>
                <a:lnTo>
                  <a:pt x="56319" y="28450"/>
                </a:lnTo>
                <a:lnTo>
                  <a:pt x="57533" y="26425"/>
                </a:lnTo>
                <a:close/>
                <a:moveTo>
                  <a:pt x="76811" y="26425"/>
                </a:moveTo>
                <a:lnTo>
                  <a:pt x="78024" y="28450"/>
                </a:lnTo>
                <a:lnTo>
                  <a:pt x="76847" y="30430"/>
                </a:lnTo>
                <a:lnTo>
                  <a:pt x="76811" y="30377"/>
                </a:lnTo>
                <a:lnTo>
                  <a:pt x="76784" y="30430"/>
                </a:lnTo>
                <a:lnTo>
                  <a:pt x="75598" y="28450"/>
                </a:lnTo>
                <a:lnTo>
                  <a:pt x="76811" y="26425"/>
                </a:lnTo>
                <a:close/>
                <a:moveTo>
                  <a:pt x="96089" y="26425"/>
                </a:moveTo>
                <a:lnTo>
                  <a:pt x="97303" y="28450"/>
                </a:lnTo>
                <a:lnTo>
                  <a:pt x="96116" y="30430"/>
                </a:lnTo>
                <a:lnTo>
                  <a:pt x="96089" y="30377"/>
                </a:lnTo>
                <a:lnTo>
                  <a:pt x="96054" y="30430"/>
                </a:lnTo>
                <a:lnTo>
                  <a:pt x="94876" y="28450"/>
                </a:lnTo>
                <a:lnTo>
                  <a:pt x="96089" y="26425"/>
                </a:lnTo>
                <a:close/>
                <a:moveTo>
                  <a:pt x="115368" y="26425"/>
                </a:moveTo>
                <a:lnTo>
                  <a:pt x="116581" y="28450"/>
                </a:lnTo>
                <a:lnTo>
                  <a:pt x="115394" y="30430"/>
                </a:lnTo>
                <a:lnTo>
                  <a:pt x="115368" y="30377"/>
                </a:lnTo>
                <a:lnTo>
                  <a:pt x="115332" y="30430"/>
                </a:lnTo>
                <a:lnTo>
                  <a:pt x="114145" y="28450"/>
                </a:lnTo>
                <a:lnTo>
                  <a:pt x="115368" y="26425"/>
                </a:lnTo>
                <a:close/>
                <a:moveTo>
                  <a:pt x="134646" y="26425"/>
                </a:moveTo>
                <a:lnTo>
                  <a:pt x="135859" y="28450"/>
                </a:lnTo>
                <a:lnTo>
                  <a:pt x="134673" y="30430"/>
                </a:lnTo>
                <a:lnTo>
                  <a:pt x="134646" y="30377"/>
                </a:lnTo>
                <a:lnTo>
                  <a:pt x="134610" y="30430"/>
                </a:lnTo>
                <a:lnTo>
                  <a:pt x="133424" y="28450"/>
                </a:lnTo>
                <a:lnTo>
                  <a:pt x="134646" y="26425"/>
                </a:lnTo>
                <a:close/>
                <a:moveTo>
                  <a:pt x="153915" y="26425"/>
                </a:moveTo>
                <a:lnTo>
                  <a:pt x="155138" y="28450"/>
                </a:lnTo>
                <a:lnTo>
                  <a:pt x="153951" y="30430"/>
                </a:lnTo>
                <a:lnTo>
                  <a:pt x="153915" y="30377"/>
                </a:lnTo>
                <a:lnTo>
                  <a:pt x="153889" y="30430"/>
                </a:lnTo>
                <a:lnTo>
                  <a:pt x="152702" y="28450"/>
                </a:lnTo>
                <a:lnTo>
                  <a:pt x="153915" y="26425"/>
                </a:lnTo>
                <a:close/>
                <a:moveTo>
                  <a:pt x="173194" y="26425"/>
                </a:moveTo>
                <a:lnTo>
                  <a:pt x="174416" y="28450"/>
                </a:lnTo>
                <a:lnTo>
                  <a:pt x="173230" y="30430"/>
                </a:lnTo>
                <a:lnTo>
                  <a:pt x="173194" y="30377"/>
                </a:lnTo>
                <a:lnTo>
                  <a:pt x="173167" y="30430"/>
                </a:lnTo>
                <a:lnTo>
                  <a:pt x="171981" y="28450"/>
                </a:lnTo>
                <a:lnTo>
                  <a:pt x="173194" y="26425"/>
                </a:lnTo>
                <a:close/>
                <a:moveTo>
                  <a:pt x="192472" y="26425"/>
                </a:moveTo>
                <a:lnTo>
                  <a:pt x="193686" y="28450"/>
                </a:lnTo>
                <a:lnTo>
                  <a:pt x="192508" y="30430"/>
                </a:lnTo>
                <a:lnTo>
                  <a:pt x="192472" y="30377"/>
                </a:lnTo>
                <a:lnTo>
                  <a:pt x="192445" y="30430"/>
                </a:lnTo>
                <a:lnTo>
                  <a:pt x="191259" y="28450"/>
                </a:lnTo>
                <a:lnTo>
                  <a:pt x="192472" y="26425"/>
                </a:lnTo>
                <a:close/>
                <a:moveTo>
                  <a:pt x="211751" y="26425"/>
                </a:moveTo>
                <a:lnTo>
                  <a:pt x="212964" y="28450"/>
                </a:lnTo>
                <a:lnTo>
                  <a:pt x="211777" y="30430"/>
                </a:lnTo>
                <a:lnTo>
                  <a:pt x="211751" y="30377"/>
                </a:lnTo>
                <a:lnTo>
                  <a:pt x="211715" y="30430"/>
                </a:lnTo>
                <a:lnTo>
                  <a:pt x="210537" y="28450"/>
                </a:lnTo>
                <a:lnTo>
                  <a:pt x="211751" y="26425"/>
                </a:lnTo>
                <a:close/>
                <a:moveTo>
                  <a:pt x="231029" y="26425"/>
                </a:moveTo>
                <a:lnTo>
                  <a:pt x="232242" y="28450"/>
                </a:lnTo>
                <a:lnTo>
                  <a:pt x="231056" y="30430"/>
                </a:lnTo>
                <a:lnTo>
                  <a:pt x="231029" y="30377"/>
                </a:lnTo>
                <a:lnTo>
                  <a:pt x="230993" y="30430"/>
                </a:lnTo>
                <a:lnTo>
                  <a:pt x="229807" y="28450"/>
                </a:lnTo>
                <a:lnTo>
                  <a:pt x="231029" y="26425"/>
                </a:lnTo>
                <a:close/>
                <a:moveTo>
                  <a:pt x="250298" y="26425"/>
                </a:moveTo>
                <a:lnTo>
                  <a:pt x="251521" y="28450"/>
                </a:lnTo>
                <a:lnTo>
                  <a:pt x="250334" y="30430"/>
                </a:lnTo>
                <a:lnTo>
                  <a:pt x="250298" y="30377"/>
                </a:lnTo>
                <a:lnTo>
                  <a:pt x="250272" y="30430"/>
                </a:lnTo>
                <a:lnTo>
                  <a:pt x="249085" y="28450"/>
                </a:lnTo>
                <a:lnTo>
                  <a:pt x="250298" y="26425"/>
                </a:lnTo>
                <a:close/>
                <a:moveTo>
                  <a:pt x="269577" y="26425"/>
                </a:moveTo>
                <a:lnTo>
                  <a:pt x="270799" y="28450"/>
                </a:lnTo>
                <a:lnTo>
                  <a:pt x="269613" y="30430"/>
                </a:lnTo>
                <a:lnTo>
                  <a:pt x="269577" y="30377"/>
                </a:lnTo>
                <a:lnTo>
                  <a:pt x="269550" y="30430"/>
                </a:lnTo>
                <a:lnTo>
                  <a:pt x="268364" y="28450"/>
                </a:lnTo>
                <a:lnTo>
                  <a:pt x="269577" y="26425"/>
                </a:lnTo>
                <a:close/>
                <a:moveTo>
                  <a:pt x="18681" y="30876"/>
                </a:moveTo>
                <a:lnTo>
                  <a:pt x="17423" y="32973"/>
                </a:lnTo>
                <a:lnTo>
                  <a:pt x="16237" y="31001"/>
                </a:lnTo>
                <a:lnTo>
                  <a:pt x="16317" y="30876"/>
                </a:lnTo>
                <a:close/>
                <a:moveTo>
                  <a:pt x="21652" y="30876"/>
                </a:moveTo>
                <a:lnTo>
                  <a:pt x="21723" y="31001"/>
                </a:lnTo>
                <a:lnTo>
                  <a:pt x="20546" y="32973"/>
                </a:lnTo>
                <a:lnTo>
                  <a:pt x="19279" y="30876"/>
                </a:lnTo>
                <a:close/>
                <a:moveTo>
                  <a:pt x="37960" y="30876"/>
                </a:moveTo>
                <a:lnTo>
                  <a:pt x="36702" y="32973"/>
                </a:lnTo>
                <a:lnTo>
                  <a:pt x="35515" y="31001"/>
                </a:lnTo>
                <a:lnTo>
                  <a:pt x="35587" y="30876"/>
                </a:lnTo>
                <a:close/>
                <a:moveTo>
                  <a:pt x="40930" y="30876"/>
                </a:moveTo>
                <a:lnTo>
                  <a:pt x="41002" y="31001"/>
                </a:lnTo>
                <a:lnTo>
                  <a:pt x="39815" y="32973"/>
                </a:lnTo>
                <a:lnTo>
                  <a:pt x="38557" y="30876"/>
                </a:lnTo>
                <a:close/>
                <a:moveTo>
                  <a:pt x="57238" y="30876"/>
                </a:moveTo>
                <a:lnTo>
                  <a:pt x="55980" y="32973"/>
                </a:lnTo>
                <a:lnTo>
                  <a:pt x="54794" y="31001"/>
                </a:lnTo>
                <a:lnTo>
                  <a:pt x="54865" y="30876"/>
                </a:lnTo>
                <a:close/>
                <a:moveTo>
                  <a:pt x="60200" y="30876"/>
                </a:moveTo>
                <a:lnTo>
                  <a:pt x="60280" y="31001"/>
                </a:lnTo>
                <a:lnTo>
                  <a:pt x="59094" y="32973"/>
                </a:lnTo>
                <a:lnTo>
                  <a:pt x="57836" y="30876"/>
                </a:lnTo>
                <a:close/>
                <a:moveTo>
                  <a:pt x="76516" y="30876"/>
                </a:moveTo>
                <a:lnTo>
                  <a:pt x="75250" y="32973"/>
                </a:lnTo>
                <a:lnTo>
                  <a:pt x="74072" y="31001"/>
                </a:lnTo>
                <a:lnTo>
                  <a:pt x="74143" y="30876"/>
                </a:lnTo>
                <a:close/>
                <a:moveTo>
                  <a:pt x="79478" y="30876"/>
                </a:moveTo>
                <a:lnTo>
                  <a:pt x="79559" y="31001"/>
                </a:lnTo>
                <a:lnTo>
                  <a:pt x="78372" y="32973"/>
                </a:lnTo>
                <a:lnTo>
                  <a:pt x="77114" y="30876"/>
                </a:lnTo>
                <a:close/>
                <a:moveTo>
                  <a:pt x="95786" y="30876"/>
                </a:moveTo>
                <a:lnTo>
                  <a:pt x="94528" y="32973"/>
                </a:lnTo>
                <a:lnTo>
                  <a:pt x="93342" y="31001"/>
                </a:lnTo>
                <a:lnTo>
                  <a:pt x="93422" y="30876"/>
                </a:lnTo>
                <a:close/>
                <a:moveTo>
                  <a:pt x="98757" y="30876"/>
                </a:moveTo>
                <a:lnTo>
                  <a:pt x="98837" y="31001"/>
                </a:lnTo>
                <a:lnTo>
                  <a:pt x="97650" y="32973"/>
                </a:lnTo>
                <a:lnTo>
                  <a:pt x="96384" y="30876"/>
                </a:lnTo>
                <a:close/>
                <a:moveTo>
                  <a:pt x="115064" y="30876"/>
                </a:moveTo>
                <a:lnTo>
                  <a:pt x="113806" y="32973"/>
                </a:lnTo>
                <a:lnTo>
                  <a:pt x="112620" y="31001"/>
                </a:lnTo>
                <a:lnTo>
                  <a:pt x="112700" y="30876"/>
                </a:lnTo>
                <a:close/>
                <a:moveTo>
                  <a:pt x="118035" y="30876"/>
                </a:moveTo>
                <a:lnTo>
                  <a:pt x="118106" y="31001"/>
                </a:lnTo>
                <a:lnTo>
                  <a:pt x="116929" y="32973"/>
                </a:lnTo>
                <a:lnTo>
                  <a:pt x="115662" y="30876"/>
                </a:lnTo>
                <a:close/>
                <a:moveTo>
                  <a:pt x="134343" y="30876"/>
                </a:moveTo>
                <a:lnTo>
                  <a:pt x="133085" y="32973"/>
                </a:lnTo>
                <a:lnTo>
                  <a:pt x="131898" y="31001"/>
                </a:lnTo>
                <a:lnTo>
                  <a:pt x="131970" y="30876"/>
                </a:lnTo>
                <a:close/>
                <a:moveTo>
                  <a:pt x="137313" y="30876"/>
                </a:moveTo>
                <a:lnTo>
                  <a:pt x="137385" y="31001"/>
                </a:lnTo>
                <a:lnTo>
                  <a:pt x="136198" y="32973"/>
                </a:lnTo>
                <a:lnTo>
                  <a:pt x="134940" y="30876"/>
                </a:lnTo>
                <a:close/>
                <a:moveTo>
                  <a:pt x="153621" y="30876"/>
                </a:moveTo>
                <a:lnTo>
                  <a:pt x="152363" y="32973"/>
                </a:lnTo>
                <a:lnTo>
                  <a:pt x="151177" y="31001"/>
                </a:lnTo>
                <a:lnTo>
                  <a:pt x="151248" y="30876"/>
                </a:lnTo>
                <a:close/>
                <a:moveTo>
                  <a:pt x="156592" y="30876"/>
                </a:moveTo>
                <a:lnTo>
                  <a:pt x="156663" y="31001"/>
                </a:lnTo>
                <a:lnTo>
                  <a:pt x="155477" y="32973"/>
                </a:lnTo>
                <a:lnTo>
                  <a:pt x="154219" y="30876"/>
                </a:lnTo>
                <a:close/>
                <a:moveTo>
                  <a:pt x="172899" y="30876"/>
                </a:moveTo>
                <a:lnTo>
                  <a:pt x="171633" y="32973"/>
                </a:lnTo>
                <a:lnTo>
                  <a:pt x="170455" y="31001"/>
                </a:lnTo>
                <a:lnTo>
                  <a:pt x="170526" y="30876"/>
                </a:lnTo>
                <a:close/>
                <a:moveTo>
                  <a:pt x="175861" y="30876"/>
                </a:moveTo>
                <a:lnTo>
                  <a:pt x="175942" y="31001"/>
                </a:lnTo>
                <a:lnTo>
                  <a:pt x="174755" y="32973"/>
                </a:lnTo>
                <a:lnTo>
                  <a:pt x="173497" y="30876"/>
                </a:lnTo>
                <a:close/>
                <a:moveTo>
                  <a:pt x="192178" y="30876"/>
                </a:moveTo>
                <a:lnTo>
                  <a:pt x="190911" y="32973"/>
                </a:lnTo>
                <a:lnTo>
                  <a:pt x="189725" y="31001"/>
                </a:lnTo>
                <a:lnTo>
                  <a:pt x="189805" y="30876"/>
                </a:lnTo>
                <a:close/>
                <a:moveTo>
                  <a:pt x="195140" y="30876"/>
                </a:moveTo>
                <a:lnTo>
                  <a:pt x="195220" y="31001"/>
                </a:lnTo>
                <a:lnTo>
                  <a:pt x="194033" y="32973"/>
                </a:lnTo>
                <a:lnTo>
                  <a:pt x="192776" y="30876"/>
                </a:lnTo>
                <a:close/>
                <a:moveTo>
                  <a:pt x="211447" y="30876"/>
                </a:moveTo>
                <a:lnTo>
                  <a:pt x="210189" y="32973"/>
                </a:lnTo>
                <a:lnTo>
                  <a:pt x="209003" y="31001"/>
                </a:lnTo>
                <a:lnTo>
                  <a:pt x="209083" y="30876"/>
                </a:lnTo>
                <a:close/>
                <a:moveTo>
                  <a:pt x="214418" y="30876"/>
                </a:moveTo>
                <a:lnTo>
                  <a:pt x="214489" y="31001"/>
                </a:lnTo>
                <a:lnTo>
                  <a:pt x="213312" y="32973"/>
                </a:lnTo>
                <a:lnTo>
                  <a:pt x="212045" y="30876"/>
                </a:lnTo>
                <a:close/>
                <a:moveTo>
                  <a:pt x="230726" y="30876"/>
                </a:moveTo>
                <a:lnTo>
                  <a:pt x="229468" y="32973"/>
                </a:lnTo>
                <a:lnTo>
                  <a:pt x="228281" y="31001"/>
                </a:lnTo>
                <a:lnTo>
                  <a:pt x="228362" y="30876"/>
                </a:lnTo>
                <a:close/>
                <a:moveTo>
                  <a:pt x="233696" y="30876"/>
                </a:moveTo>
                <a:lnTo>
                  <a:pt x="233768" y="31001"/>
                </a:lnTo>
                <a:lnTo>
                  <a:pt x="232581" y="32973"/>
                </a:lnTo>
                <a:lnTo>
                  <a:pt x="231323" y="30876"/>
                </a:lnTo>
                <a:close/>
                <a:moveTo>
                  <a:pt x="250004" y="30876"/>
                </a:moveTo>
                <a:lnTo>
                  <a:pt x="248746" y="32973"/>
                </a:lnTo>
                <a:lnTo>
                  <a:pt x="247560" y="31001"/>
                </a:lnTo>
                <a:lnTo>
                  <a:pt x="247631" y="30876"/>
                </a:lnTo>
                <a:close/>
                <a:moveTo>
                  <a:pt x="252975" y="30876"/>
                </a:moveTo>
                <a:lnTo>
                  <a:pt x="253046" y="31001"/>
                </a:lnTo>
                <a:lnTo>
                  <a:pt x="251860" y="32973"/>
                </a:lnTo>
                <a:lnTo>
                  <a:pt x="250602" y="30876"/>
                </a:lnTo>
                <a:close/>
                <a:moveTo>
                  <a:pt x="269282" y="30876"/>
                </a:moveTo>
                <a:lnTo>
                  <a:pt x="268016" y="32973"/>
                </a:lnTo>
                <a:lnTo>
                  <a:pt x="266838" y="31001"/>
                </a:lnTo>
                <a:lnTo>
                  <a:pt x="266909" y="30876"/>
                </a:lnTo>
                <a:close/>
                <a:moveTo>
                  <a:pt x="272244" y="30876"/>
                </a:moveTo>
                <a:lnTo>
                  <a:pt x="272325" y="31001"/>
                </a:lnTo>
                <a:lnTo>
                  <a:pt x="271138" y="32973"/>
                </a:lnTo>
                <a:lnTo>
                  <a:pt x="269880" y="30876"/>
                </a:lnTo>
                <a:close/>
                <a:moveTo>
                  <a:pt x="1267" y="33882"/>
                </a:moveTo>
                <a:lnTo>
                  <a:pt x="2240" y="35515"/>
                </a:lnTo>
                <a:lnTo>
                  <a:pt x="286" y="35515"/>
                </a:lnTo>
                <a:lnTo>
                  <a:pt x="1267" y="33882"/>
                </a:lnTo>
                <a:close/>
                <a:moveTo>
                  <a:pt x="2722" y="31456"/>
                </a:moveTo>
                <a:lnTo>
                  <a:pt x="5157" y="35515"/>
                </a:lnTo>
                <a:lnTo>
                  <a:pt x="2784" y="35515"/>
                </a:lnTo>
                <a:lnTo>
                  <a:pt x="1535" y="33428"/>
                </a:lnTo>
                <a:lnTo>
                  <a:pt x="2722" y="31456"/>
                </a:lnTo>
                <a:close/>
                <a:moveTo>
                  <a:pt x="15621" y="30876"/>
                </a:moveTo>
                <a:lnTo>
                  <a:pt x="15693" y="31001"/>
                </a:lnTo>
                <a:lnTo>
                  <a:pt x="12981" y="35515"/>
                </a:lnTo>
                <a:lnTo>
                  <a:pt x="5701" y="35515"/>
                </a:lnTo>
                <a:lnTo>
                  <a:pt x="2998" y="31001"/>
                </a:lnTo>
                <a:lnTo>
                  <a:pt x="3070" y="30876"/>
                </a:lnTo>
                <a:close/>
                <a:moveTo>
                  <a:pt x="15969" y="31456"/>
                </a:moveTo>
                <a:lnTo>
                  <a:pt x="17147" y="33428"/>
                </a:lnTo>
                <a:lnTo>
                  <a:pt x="15898" y="35515"/>
                </a:lnTo>
                <a:lnTo>
                  <a:pt x="13534" y="35515"/>
                </a:lnTo>
                <a:lnTo>
                  <a:pt x="15969" y="31456"/>
                </a:lnTo>
                <a:close/>
                <a:moveTo>
                  <a:pt x="17423" y="33882"/>
                </a:moveTo>
                <a:lnTo>
                  <a:pt x="18396" y="35515"/>
                </a:lnTo>
                <a:lnTo>
                  <a:pt x="16442" y="35515"/>
                </a:lnTo>
                <a:lnTo>
                  <a:pt x="17423" y="33882"/>
                </a:lnTo>
                <a:close/>
                <a:moveTo>
                  <a:pt x="20546" y="33882"/>
                </a:moveTo>
                <a:lnTo>
                  <a:pt x="21518" y="35515"/>
                </a:lnTo>
                <a:lnTo>
                  <a:pt x="19565" y="35515"/>
                </a:lnTo>
                <a:lnTo>
                  <a:pt x="20546" y="33882"/>
                </a:lnTo>
                <a:close/>
                <a:moveTo>
                  <a:pt x="22000" y="31456"/>
                </a:moveTo>
                <a:lnTo>
                  <a:pt x="24435" y="35515"/>
                </a:lnTo>
                <a:lnTo>
                  <a:pt x="22062" y="35515"/>
                </a:lnTo>
                <a:lnTo>
                  <a:pt x="20813" y="33428"/>
                </a:lnTo>
                <a:lnTo>
                  <a:pt x="22000" y="31456"/>
                </a:lnTo>
                <a:close/>
                <a:moveTo>
                  <a:pt x="34891" y="30876"/>
                </a:moveTo>
                <a:lnTo>
                  <a:pt x="34971" y="31001"/>
                </a:lnTo>
                <a:lnTo>
                  <a:pt x="32259" y="35515"/>
                </a:lnTo>
                <a:lnTo>
                  <a:pt x="24980" y="35515"/>
                </a:lnTo>
                <a:lnTo>
                  <a:pt x="22268" y="31001"/>
                </a:lnTo>
                <a:lnTo>
                  <a:pt x="22348" y="30876"/>
                </a:lnTo>
                <a:close/>
                <a:moveTo>
                  <a:pt x="35239" y="31456"/>
                </a:moveTo>
                <a:lnTo>
                  <a:pt x="36425" y="33428"/>
                </a:lnTo>
                <a:lnTo>
                  <a:pt x="35176" y="35515"/>
                </a:lnTo>
                <a:lnTo>
                  <a:pt x="32803" y="35515"/>
                </a:lnTo>
                <a:lnTo>
                  <a:pt x="35239" y="31456"/>
                </a:lnTo>
                <a:close/>
                <a:moveTo>
                  <a:pt x="36702" y="33882"/>
                </a:moveTo>
                <a:lnTo>
                  <a:pt x="37674" y="35515"/>
                </a:lnTo>
                <a:lnTo>
                  <a:pt x="35721" y="35515"/>
                </a:lnTo>
                <a:lnTo>
                  <a:pt x="36702" y="33882"/>
                </a:lnTo>
                <a:close/>
                <a:moveTo>
                  <a:pt x="39815" y="33882"/>
                </a:moveTo>
                <a:lnTo>
                  <a:pt x="40797" y="35515"/>
                </a:lnTo>
                <a:lnTo>
                  <a:pt x="38843" y="35515"/>
                </a:lnTo>
                <a:lnTo>
                  <a:pt x="39815" y="33882"/>
                </a:lnTo>
                <a:close/>
                <a:moveTo>
                  <a:pt x="41278" y="31456"/>
                </a:moveTo>
                <a:lnTo>
                  <a:pt x="43714" y="35515"/>
                </a:lnTo>
                <a:lnTo>
                  <a:pt x="41341" y="35515"/>
                </a:lnTo>
                <a:lnTo>
                  <a:pt x="40092" y="33428"/>
                </a:lnTo>
                <a:lnTo>
                  <a:pt x="41278" y="31456"/>
                </a:lnTo>
                <a:close/>
                <a:moveTo>
                  <a:pt x="54169" y="30876"/>
                </a:moveTo>
                <a:lnTo>
                  <a:pt x="54250" y="31001"/>
                </a:lnTo>
                <a:lnTo>
                  <a:pt x="51538" y="35515"/>
                </a:lnTo>
                <a:lnTo>
                  <a:pt x="44258" y="35515"/>
                </a:lnTo>
                <a:lnTo>
                  <a:pt x="41546" y="31001"/>
                </a:lnTo>
                <a:lnTo>
                  <a:pt x="41626" y="30876"/>
                </a:lnTo>
                <a:close/>
                <a:moveTo>
                  <a:pt x="54517" y="31456"/>
                </a:moveTo>
                <a:lnTo>
                  <a:pt x="55704" y="33428"/>
                </a:lnTo>
                <a:lnTo>
                  <a:pt x="54455" y="35515"/>
                </a:lnTo>
                <a:lnTo>
                  <a:pt x="52082" y="35515"/>
                </a:lnTo>
                <a:lnTo>
                  <a:pt x="54517" y="31456"/>
                </a:lnTo>
                <a:close/>
                <a:moveTo>
                  <a:pt x="55980" y="33882"/>
                </a:moveTo>
                <a:lnTo>
                  <a:pt x="56953" y="35515"/>
                </a:lnTo>
                <a:lnTo>
                  <a:pt x="54999" y="35515"/>
                </a:lnTo>
                <a:lnTo>
                  <a:pt x="55980" y="33882"/>
                </a:lnTo>
                <a:close/>
                <a:moveTo>
                  <a:pt x="59094" y="33882"/>
                </a:moveTo>
                <a:lnTo>
                  <a:pt x="60075" y="35515"/>
                </a:lnTo>
                <a:lnTo>
                  <a:pt x="58121" y="35515"/>
                </a:lnTo>
                <a:lnTo>
                  <a:pt x="59094" y="33882"/>
                </a:lnTo>
                <a:close/>
                <a:moveTo>
                  <a:pt x="60548" y="31456"/>
                </a:moveTo>
                <a:lnTo>
                  <a:pt x="62983" y="35515"/>
                </a:lnTo>
                <a:lnTo>
                  <a:pt x="60619" y="35515"/>
                </a:lnTo>
                <a:lnTo>
                  <a:pt x="59370" y="33428"/>
                </a:lnTo>
                <a:lnTo>
                  <a:pt x="60548" y="31456"/>
                </a:lnTo>
                <a:close/>
                <a:moveTo>
                  <a:pt x="73448" y="30876"/>
                </a:moveTo>
                <a:lnTo>
                  <a:pt x="73519" y="31001"/>
                </a:lnTo>
                <a:lnTo>
                  <a:pt x="70816" y="35515"/>
                </a:lnTo>
                <a:lnTo>
                  <a:pt x="63536" y="35515"/>
                </a:lnTo>
                <a:lnTo>
                  <a:pt x="60824" y="31001"/>
                </a:lnTo>
                <a:lnTo>
                  <a:pt x="60905" y="30876"/>
                </a:lnTo>
                <a:close/>
                <a:moveTo>
                  <a:pt x="73796" y="31456"/>
                </a:moveTo>
                <a:lnTo>
                  <a:pt x="74982" y="33428"/>
                </a:lnTo>
                <a:lnTo>
                  <a:pt x="73733" y="35515"/>
                </a:lnTo>
                <a:lnTo>
                  <a:pt x="71360" y="35515"/>
                </a:lnTo>
                <a:lnTo>
                  <a:pt x="73796" y="31456"/>
                </a:lnTo>
                <a:close/>
                <a:moveTo>
                  <a:pt x="75250" y="33882"/>
                </a:moveTo>
                <a:lnTo>
                  <a:pt x="76231" y="35515"/>
                </a:lnTo>
                <a:lnTo>
                  <a:pt x="74277" y="35515"/>
                </a:lnTo>
                <a:lnTo>
                  <a:pt x="75250" y="33882"/>
                </a:lnTo>
                <a:close/>
                <a:moveTo>
                  <a:pt x="78372" y="33882"/>
                </a:moveTo>
                <a:lnTo>
                  <a:pt x="79353" y="35515"/>
                </a:lnTo>
                <a:lnTo>
                  <a:pt x="77391" y="35515"/>
                </a:lnTo>
                <a:lnTo>
                  <a:pt x="78372" y="33882"/>
                </a:lnTo>
                <a:close/>
                <a:moveTo>
                  <a:pt x="79826" y="31456"/>
                </a:moveTo>
                <a:lnTo>
                  <a:pt x="82262" y="35515"/>
                </a:lnTo>
                <a:lnTo>
                  <a:pt x="79898" y="35515"/>
                </a:lnTo>
                <a:lnTo>
                  <a:pt x="78649" y="33428"/>
                </a:lnTo>
                <a:lnTo>
                  <a:pt x="79826" y="31456"/>
                </a:lnTo>
                <a:close/>
                <a:moveTo>
                  <a:pt x="92726" y="30876"/>
                </a:moveTo>
                <a:lnTo>
                  <a:pt x="92797" y="31001"/>
                </a:lnTo>
                <a:lnTo>
                  <a:pt x="90094" y="35515"/>
                </a:lnTo>
                <a:lnTo>
                  <a:pt x="82806" y="35515"/>
                </a:lnTo>
                <a:lnTo>
                  <a:pt x="80103" y="31001"/>
                </a:lnTo>
                <a:lnTo>
                  <a:pt x="80174" y="30876"/>
                </a:lnTo>
                <a:close/>
                <a:moveTo>
                  <a:pt x="93074" y="31456"/>
                </a:moveTo>
                <a:lnTo>
                  <a:pt x="94260" y="33428"/>
                </a:lnTo>
                <a:lnTo>
                  <a:pt x="93003" y="35515"/>
                </a:lnTo>
                <a:lnTo>
                  <a:pt x="90639" y="35515"/>
                </a:lnTo>
                <a:lnTo>
                  <a:pt x="93074" y="31456"/>
                </a:lnTo>
                <a:close/>
                <a:moveTo>
                  <a:pt x="94528" y="33882"/>
                </a:moveTo>
                <a:lnTo>
                  <a:pt x="95509" y="35515"/>
                </a:lnTo>
                <a:lnTo>
                  <a:pt x="93556" y="35515"/>
                </a:lnTo>
                <a:lnTo>
                  <a:pt x="94528" y="33882"/>
                </a:lnTo>
                <a:close/>
                <a:moveTo>
                  <a:pt x="97650" y="33882"/>
                </a:moveTo>
                <a:lnTo>
                  <a:pt x="98623" y="35515"/>
                </a:lnTo>
                <a:lnTo>
                  <a:pt x="96669" y="35515"/>
                </a:lnTo>
                <a:lnTo>
                  <a:pt x="97650" y="33882"/>
                </a:lnTo>
                <a:close/>
                <a:moveTo>
                  <a:pt x="99105" y="31456"/>
                </a:moveTo>
                <a:lnTo>
                  <a:pt x="101540" y="35515"/>
                </a:lnTo>
                <a:lnTo>
                  <a:pt x="99167" y="35515"/>
                </a:lnTo>
                <a:lnTo>
                  <a:pt x="97918" y="33428"/>
                </a:lnTo>
                <a:lnTo>
                  <a:pt x="99105" y="31456"/>
                </a:lnTo>
                <a:close/>
                <a:moveTo>
                  <a:pt x="112004" y="30876"/>
                </a:moveTo>
                <a:lnTo>
                  <a:pt x="112076" y="31001"/>
                </a:lnTo>
                <a:lnTo>
                  <a:pt x="109373" y="35515"/>
                </a:lnTo>
                <a:lnTo>
                  <a:pt x="102084" y="35515"/>
                </a:lnTo>
                <a:lnTo>
                  <a:pt x="99381" y="31001"/>
                </a:lnTo>
                <a:lnTo>
                  <a:pt x="99453" y="30876"/>
                </a:lnTo>
                <a:close/>
                <a:moveTo>
                  <a:pt x="112352" y="31456"/>
                </a:moveTo>
                <a:lnTo>
                  <a:pt x="113530" y="33428"/>
                </a:lnTo>
                <a:lnTo>
                  <a:pt x="112281" y="35515"/>
                </a:lnTo>
                <a:lnTo>
                  <a:pt x="109917" y="35515"/>
                </a:lnTo>
                <a:lnTo>
                  <a:pt x="112352" y="31456"/>
                </a:lnTo>
                <a:close/>
                <a:moveTo>
                  <a:pt x="113806" y="33882"/>
                </a:moveTo>
                <a:lnTo>
                  <a:pt x="114788" y="35515"/>
                </a:lnTo>
                <a:lnTo>
                  <a:pt x="112825" y="35515"/>
                </a:lnTo>
                <a:lnTo>
                  <a:pt x="113806" y="33882"/>
                </a:lnTo>
                <a:close/>
                <a:moveTo>
                  <a:pt x="116929" y="33882"/>
                </a:moveTo>
                <a:lnTo>
                  <a:pt x="117901" y="35515"/>
                </a:lnTo>
                <a:lnTo>
                  <a:pt x="115948" y="35515"/>
                </a:lnTo>
                <a:lnTo>
                  <a:pt x="116929" y="33882"/>
                </a:lnTo>
                <a:close/>
                <a:moveTo>
                  <a:pt x="118383" y="31456"/>
                </a:moveTo>
                <a:lnTo>
                  <a:pt x="120818" y="35515"/>
                </a:lnTo>
                <a:lnTo>
                  <a:pt x="118445" y="35515"/>
                </a:lnTo>
                <a:lnTo>
                  <a:pt x="117196" y="33428"/>
                </a:lnTo>
                <a:lnTo>
                  <a:pt x="118383" y="31456"/>
                </a:lnTo>
                <a:close/>
                <a:moveTo>
                  <a:pt x="131274" y="30876"/>
                </a:moveTo>
                <a:lnTo>
                  <a:pt x="131354" y="31001"/>
                </a:lnTo>
                <a:lnTo>
                  <a:pt x="128642" y="35515"/>
                </a:lnTo>
                <a:lnTo>
                  <a:pt x="121363" y="35515"/>
                </a:lnTo>
                <a:lnTo>
                  <a:pt x="118651" y="31001"/>
                </a:lnTo>
                <a:lnTo>
                  <a:pt x="118731" y="30876"/>
                </a:lnTo>
                <a:close/>
                <a:moveTo>
                  <a:pt x="131622" y="31456"/>
                </a:moveTo>
                <a:lnTo>
                  <a:pt x="132808" y="33428"/>
                </a:lnTo>
                <a:lnTo>
                  <a:pt x="131559" y="35515"/>
                </a:lnTo>
                <a:lnTo>
                  <a:pt x="129186" y="35515"/>
                </a:lnTo>
                <a:lnTo>
                  <a:pt x="131622" y="31456"/>
                </a:lnTo>
                <a:close/>
                <a:moveTo>
                  <a:pt x="133085" y="33882"/>
                </a:moveTo>
                <a:lnTo>
                  <a:pt x="134057" y="35515"/>
                </a:lnTo>
                <a:lnTo>
                  <a:pt x="132104" y="35515"/>
                </a:lnTo>
                <a:lnTo>
                  <a:pt x="133085" y="33882"/>
                </a:lnTo>
                <a:close/>
                <a:moveTo>
                  <a:pt x="136198" y="33882"/>
                </a:moveTo>
                <a:lnTo>
                  <a:pt x="137180" y="35515"/>
                </a:lnTo>
                <a:lnTo>
                  <a:pt x="135226" y="35515"/>
                </a:lnTo>
                <a:lnTo>
                  <a:pt x="136198" y="33882"/>
                </a:lnTo>
                <a:close/>
                <a:moveTo>
                  <a:pt x="137661" y="31456"/>
                </a:moveTo>
                <a:lnTo>
                  <a:pt x="140097" y="35515"/>
                </a:lnTo>
                <a:lnTo>
                  <a:pt x="137724" y="35515"/>
                </a:lnTo>
                <a:lnTo>
                  <a:pt x="136475" y="33428"/>
                </a:lnTo>
                <a:lnTo>
                  <a:pt x="137661" y="31456"/>
                </a:lnTo>
                <a:close/>
                <a:moveTo>
                  <a:pt x="150552" y="30876"/>
                </a:moveTo>
                <a:lnTo>
                  <a:pt x="150633" y="31001"/>
                </a:lnTo>
                <a:lnTo>
                  <a:pt x="147921" y="35515"/>
                </a:lnTo>
                <a:lnTo>
                  <a:pt x="140641" y="35515"/>
                </a:lnTo>
                <a:lnTo>
                  <a:pt x="137929" y="31001"/>
                </a:lnTo>
                <a:lnTo>
                  <a:pt x="138009" y="30876"/>
                </a:lnTo>
                <a:close/>
                <a:moveTo>
                  <a:pt x="150900" y="31456"/>
                </a:moveTo>
                <a:lnTo>
                  <a:pt x="152087" y="33428"/>
                </a:lnTo>
                <a:lnTo>
                  <a:pt x="150838" y="35515"/>
                </a:lnTo>
                <a:lnTo>
                  <a:pt x="148465" y="35515"/>
                </a:lnTo>
                <a:lnTo>
                  <a:pt x="150900" y="31456"/>
                </a:lnTo>
                <a:close/>
                <a:moveTo>
                  <a:pt x="152363" y="33882"/>
                </a:moveTo>
                <a:lnTo>
                  <a:pt x="153336" y="35515"/>
                </a:lnTo>
                <a:lnTo>
                  <a:pt x="151382" y="35515"/>
                </a:lnTo>
                <a:lnTo>
                  <a:pt x="152363" y="33882"/>
                </a:lnTo>
                <a:close/>
                <a:moveTo>
                  <a:pt x="155477" y="33882"/>
                </a:moveTo>
                <a:lnTo>
                  <a:pt x="156458" y="35515"/>
                </a:lnTo>
                <a:lnTo>
                  <a:pt x="154504" y="35515"/>
                </a:lnTo>
                <a:lnTo>
                  <a:pt x="155477" y="33882"/>
                </a:lnTo>
                <a:close/>
                <a:moveTo>
                  <a:pt x="156940" y="31456"/>
                </a:moveTo>
                <a:lnTo>
                  <a:pt x="159375" y="35515"/>
                </a:lnTo>
                <a:lnTo>
                  <a:pt x="157002" y="35515"/>
                </a:lnTo>
                <a:lnTo>
                  <a:pt x="155753" y="33428"/>
                </a:lnTo>
                <a:lnTo>
                  <a:pt x="156940" y="31456"/>
                </a:lnTo>
                <a:close/>
                <a:moveTo>
                  <a:pt x="169831" y="30876"/>
                </a:moveTo>
                <a:lnTo>
                  <a:pt x="169902" y="31001"/>
                </a:lnTo>
                <a:lnTo>
                  <a:pt x="167199" y="35515"/>
                </a:lnTo>
                <a:lnTo>
                  <a:pt x="159919" y="35515"/>
                </a:lnTo>
                <a:lnTo>
                  <a:pt x="157207" y="31001"/>
                </a:lnTo>
                <a:lnTo>
                  <a:pt x="157288" y="30876"/>
                </a:lnTo>
                <a:close/>
                <a:moveTo>
                  <a:pt x="170179" y="31456"/>
                </a:moveTo>
                <a:lnTo>
                  <a:pt x="171365" y="33428"/>
                </a:lnTo>
                <a:lnTo>
                  <a:pt x="170116" y="35515"/>
                </a:lnTo>
                <a:lnTo>
                  <a:pt x="167743" y="35515"/>
                </a:lnTo>
                <a:lnTo>
                  <a:pt x="170179" y="31456"/>
                </a:lnTo>
                <a:close/>
                <a:moveTo>
                  <a:pt x="171633" y="33882"/>
                </a:moveTo>
                <a:lnTo>
                  <a:pt x="172614" y="35515"/>
                </a:lnTo>
                <a:lnTo>
                  <a:pt x="170660" y="35515"/>
                </a:lnTo>
                <a:lnTo>
                  <a:pt x="171633" y="33882"/>
                </a:lnTo>
                <a:close/>
                <a:moveTo>
                  <a:pt x="174755" y="33882"/>
                </a:moveTo>
                <a:lnTo>
                  <a:pt x="175736" y="35515"/>
                </a:lnTo>
                <a:lnTo>
                  <a:pt x="173774" y="35515"/>
                </a:lnTo>
                <a:lnTo>
                  <a:pt x="174755" y="33882"/>
                </a:lnTo>
                <a:close/>
                <a:moveTo>
                  <a:pt x="176209" y="31456"/>
                </a:moveTo>
                <a:lnTo>
                  <a:pt x="178645" y="35515"/>
                </a:lnTo>
                <a:lnTo>
                  <a:pt x="176281" y="35515"/>
                </a:lnTo>
                <a:lnTo>
                  <a:pt x="175032" y="33428"/>
                </a:lnTo>
                <a:lnTo>
                  <a:pt x="176209" y="31456"/>
                </a:lnTo>
                <a:close/>
                <a:moveTo>
                  <a:pt x="189109" y="30876"/>
                </a:moveTo>
                <a:lnTo>
                  <a:pt x="189180" y="31001"/>
                </a:lnTo>
                <a:lnTo>
                  <a:pt x="186477" y="35515"/>
                </a:lnTo>
                <a:lnTo>
                  <a:pt x="179189" y="35515"/>
                </a:lnTo>
                <a:lnTo>
                  <a:pt x="176486" y="31001"/>
                </a:lnTo>
                <a:lnTo>
                  <a:pt x="176557" y="30876"/>
                </a:lnTo>
                <a:close/>
                <a:moveTo>
                  <a:pt x="189457" y="31456"/>
                </a:moveTo>
                <a:lnTo>
                  <a:pt x="190643" y="33428"/>
                </a:lnTo>
                <a:lnTo>
                  <a:pt x="189394" y="35515"/>
                </a:lnTo>
                <a:lnTo>
                  <a:pt x="187021" y="35515"/>
                </a:lnTo>
                <a:lnTo>
                  <a:pt x="189457" y="31456"/>
                </a:lnTo>
                <a:close/>
                <a:moveTo>
                  <a:pt x="190911" y="33882"/>
                </a:moveTo>
                <a:lnTo>
                  <a:pt x="191892" y="35515"/>
                </a:lnTo>
                <a:lnTo>
                  <a:pt x="189939" y="35515"/>
                </a:lnTo>
                <a:lnTo>
                  <a:pt x="190911" y="33882"/>
                </a:lnTo>
                <a:close/>
                <a:moveTo>
                  <a:pt x="194033" y="33882"/>
                </a:moveTo>
                <a:lnTo>
                  <a:pt x="195006" y="35515"/>
                </a:lnTo>
                <a:lnTo>
                  <a:pt x="193052" y="35515"/>
                </a:lnTo>
                <a:lnTo>
                  <a:pt x="194033" y="33882"/>
                </a:lnTo>
                <a:close/>
                <a:moveTo>
                  <a:pt x="195488" y="31456"/>
                </a:moveTo>
                <a:lnTo>
                  <a:pt x="197923" y="35515"/>
                </a:lnTo>
                <a:lnTo>
                  <a:pt x="195559" y="35515"/>
                </a:lnTo>
                <a:lnTo>
                  <a:pt x="194301" y="33428"/>
                </a:lnTo>
                <a:lnTo>
                  <a:pt x="195488" y="31456"/>
                </a:lnTo>
                <a:close/>
                <a:moveTo>
                  <a:pt x="208387" y="30876"/>
                </a:moveTo>
                <a:lnTo>
                  <a:pt x="208459" y="31001"/>
                </a:lnTo>
                <a:lnTo>
                  <a:pt x="205756" y="35515"/>
                </a:lnTo>
                <a:lnTo>
                  <a:pt x="198467" y="35515"/>
                </a:lnTo>
                <a:lnTo>
                  <a:pt x="195764" y="31001"/>
                </a:lnTo>
                <a:lnTo>
                  <a:pt x="195835" y="30876"/>
                </a:lnTo>
                <a:close/>
                <a:moveTo>
                  <a:pt x="208735" y="31456"/>
                </a:moveTo>
                <a:lnTo>
                  <a:pt x="209913" y="33428"/>
                </a:lnTo>
                <a:lnTo>
                  <a:pt x="208664" y="35515"/>
                </a:lnTo>
                <a:lnTo>
                  <a:pt x="206300" y="35515"/>
                </a:lnTo>
                <a:lnTo>
                  <a:pt x="208735" y="31456"/>
                </a:lnTo>
                <a:close/>
                <a:moveTo>
                  <a:pt x="210189" y="33882"/>
                </a:moveTo>
                <a:lnTo>
                  <a:pt x="211171" y="35515"/>
                </a:lnTo>
                <a:lnTo>
                  <a:pt x="209208" y="35515"/>
                </a:lnTo>
                <a:lnTo>
                  <a:pt x="210189" y="33882"/>
                </a:lnTo>
                <a:close/>
                <a:moveTo>
                  <a:pt x="213312" y="33882"/>
                </a:moveTo>
                <a:lnTo>
                  <a:pt x="214284" y="35515"/>
                </a:lnTo>
                <a:lnTo>
                  <a:pt x="212330" y="35515"/>
                </a:lnTo>
                <a:lnTo>
                  <a:pt x="213312" y="33882"/>
                </a:lnTo>
                <a:close/>
                <a:moveTo>
                  <a:pt x="214766" y="31456"/>
                </a:moveTo>
                <a:lnTo>
                  <a:pt x="217201" y="35515"/>
                </a:lnTo>
                <a:lnTo>
                  <a:pt x="214828" y="35515"/>
                </a:lnTo>
                <a:lnTo>
                  <a:pt x="213579" y="33428"/>
                </a:lnTo>
                <a:lnTo>
                  <a:pt x="214766" y="31456"/>
                </a:lnTo>
                <a:close/>
                <a:moveTo>
                  <a:pt x="227657" y="30876"/>
                </a:moveTo>
                <a:lnTo>
                  <a:pt x="227737" y="31001"/>
                </a:lnTo>
                <a:lnTo>
                  <a:pt x="225025" y="35515"/>
                </a:lnTo>
                <a:lnTo>
                  <a:pt x="217746" y="35515"/>
                </a:lnTo>
                <a:lnTo>
                  <a:pt x="215042" y="31001"/>
                </a:lnTo>
                <a:lnTo>
                  <a:pt x="215114" y="30876"/>
                </a:lnTo>
                <a:close/>
                <a:moveTo>
                  <a:pt x="228005" y="31456"/>
                </a:moveTo>
                <a:lnTo>
                  <a:pt x="229191" y="33428"/>
                </a:lnTo>
                <a:lnTo>
                  <a:pt x="227942" y="35515"/>
                </a:lnTo>
                <a:lnTo>
                  <a:pt x="225578" y="35515"/>
                </a:lnTo>
                <a:lnTo>
                  <a:pt x="228005" y="31456"/>
                </a:lnTo>
                <a:close/>
                <a:moveTo>
                  <a:pt x="229468" y="33882"/>
                </a:moveTo>
                <a:lnTo>
                  <a:pt x="230440" y="35515"/>
                </a:lnTo>
                <a:lnTo>
                  <a:pt x="228487" y="35515"/>
                </a:lnTo>
                <a:lnTo>
                  <a:pt x="229468" y="33882"/>
                </a:lnTo>
                <a:close/>
                <a:moveTo>
                  <a:pt x="232581" y="33882"/>
                </a:moveTo>
                <a:lnTo>
                  <a:pt x="233563" y="35515"/>
                </a:lnTo>
                <a:lnTo>
                  <a:pt x="231609" y="35515"/>
                </a:lnTo>
                <a:lnTo>
                  <a:pt x="232581" y="33882"/>
                </a:lnTo>
                <a:close/>
                <a:moveTo>
                  <a:pt x="234044" y="31456"/>
                </a:moveTo>
                <a:lnTo>
                  <a:pt x="236480" y="35515"/>
                </a:lnTo>
                <a:lnTo>
                  <a:pt x="234107" y="35515"/>
                </a:lnTo>
                <a:lnTo>
                  <a:pt x="232858" y="33428"/>
                </a:lnTo>
                <a:lnTo>
                  <a:pt x="234044" y="31456"/>
                </a:lnTo>
                <a:close/>
                <a:moveTo>
                  <a:pt x="246935" y="30876"/>
                </a:moveTo>
                <a:lnTo>
                  <a:pt x="247016" y="31001"/>
                </a:lnTo>
                <a:lnTo>
                  <a:pt x="244304" y="35515"/>
                </a:lnTo>
                <a:lnTo>
                  <a:pt x="237024" y="35515"/>
                </a:lnTo>
                <a:lnTo>
                  <a:pt x="234312" y="31001"/>
                </a:lnTo>
                <a:lnTo>
                  <a:pt x="234392" y="30876"/>
                </a:lnTo>
                <a:close/>
                <a:moveTo>
                  <a:pt x="247283" y="31456"/>
                </a:moveTo>
                <a:lnTo>
                  <a:pt x="248470" y="33428"/>
                </a:lnTo>
                <a:lnTo>
                  <a:pt x="247221" y="35515"/>
                </a:lnTo>
                <a:lnTo>
                  <a:pt x="244848" y="35515"/>
                </a:lnTo>
                <a:lnTo>
                  <a:pt x="247283" y="31456"/>
                </a:lnTo>
                <a:close/>
                <a:moveTo>
                  <a:pt x="248746" y="33882"/>
                </a:moveTo>
                <a:lnTo>
                  <a:pt x="249719" y="35515"/>
                </a:lnTo>
                <a:lnTo>
                  <a:pt x="247765" y="35515"/>
                </a:lnTo>
                <a:lnTo>
                  <a:pt x="248746" y="33882"/>
                </a:lnTo>
                <a:close/>
                <a:moveTo>
                  <a:pt x="251860" y="33882"/>
                </a:moveTo>
                <a:lnTo>
                  <a:pt x="252841" y="35515"/>
                </a:lnTo>
                <a:lnTo>
                  <a:pt x="250887" y="35515"/>
                </a:lnTo>
                <a:lnTo>
                  <a:pt x="251860" y="33882"/>
                </a:lnTo>
                <a:close/>
                <a:moveTo>
                  <a:pt x="253323" y="31456"/>
                </a:moveTo>
                <a:lnTo>
                  <a:pt x="255758" y="35515"/>
                </a:lnTo>
                <a:lnTo>
                  <a:pt x="253385" y="35515"/>
                </a:lnTo>
                <a:lnTo>
                  <a:pt x="252136" y="33428"/>
                </a:lnTo>
                <a:lnTo>
                  <a:pt x="253323" y="31456"/>
                </a:lnTo>
                <a:close/>
                <a:moveTo>
                  <a:pt x="266214" y="30876"/>
                </a:moveTo>
                <a:lnTo>
                  <a:pt x="266294" y="31001"/>
                </a:lnTo>
                <a:lnTo>
                  <a:pt x="263582" y="35515"/>
                </a:lnTo>
                <a:lnTo>
                  <a:pt x="256302" y="35515"/>
                </a:lnTo>
                <a:lnTo>
                  <a:pt x="253590" y="31001"/>
                </a:lnTo>
                <a:lnTo>
                  <a:pt x="253671" y="30876"/>
                </a:lnTo>
                <a:close/>
                <a:moveTo>
                  <a:pt x="266562" y="31456"/>
                </a:moveTo>
                <a:lnTo>
                  <a:pt x="267748" y="33428"/>
                </a:lnTo>
                <a:lnTo>
                  <a:pt x="266499" y="35515"/>
                </a:lnTo>
                <a:lnTo>
                  <a:pt x="264126" y="35515"/>
                </a:lnTo>
                <a:lnTo>
                  <a:pt x="266562" y="31456"/>
                </a:lnTo>
                <a:close/>
                <a:moveTo>
                  <a:pt x="268016" y="33882"/>
                </a:moveTo>
                <a:lnTo>
                  <a:pt x="268997" y="35515"/>
                </a:lnTo>
                <a:lnTo>
                  <a:pt x="267043" y="35515"/>
                </a:lnTo>
                <a:lnTo>
                  <a:pt x="268016" y="33882"/>
                </a:lnTo>
                <a:close/>
                <a:moveTo>
                  <a:pt x="271138" y="33882"/>
                </a:moveTo>
                <a:lnTo>
                  <a:pt x="272119" y="35515"/>
                </a:lnTo>
                <a:lnTo>
                  <a:pt x="270157" y="35515"/>
                </a:lnTo>
                <a:lnTo>
                  <a:pt x="271138" y="33882"/>
                </a:lnTo>
                <a:close/>
                <a:moveTo>
                  <a:pt x="272592" y="31456"/>
                </a:moveTo>
                <a:lnTo>
                  <a:pt x="275028" y="35515"/>
                </a:lnTo>
                <a:lnTo>
                  <a:pt x="272664" y="35515"/>
                </a:lnTo>
                <a:lnTo>
                  <a:pt x="271415" y="33428"/>
                </a:lnTo>
                <a:lnTo>
                  <a:pt x="272592" y="31456"/>
                </a:lnTo>
                <a:close/>
                <a:moveTo>
                  <a:pt x="18985" y="31286"/>
                </a:moveTo>
                <a:lnTo>
                  <a:pt x="20269" y="33428"/>
                </a:lnTo>
                <a:lnTo>
                  <a:pt x="19011" y="35524"/>
                </a:lnTo>
                <a:lnTo>
                  <a:pt x="18985" y="35470"/>
                </a:lnTo>
                <a:lnTo>
                  <a:pt x="18949" y="35524"/>
                </a:lnTo>
                <a:lnTo>
                  <a:pt x="17691" y="33428"/>
                </a:lnTo>
                <a:lnTo>
                  <a:pt x="18985" y="31286"/>
                </a:lnTo>
                <a:close/>
                <a:moveTo>
                  <a:pt x="38263" y="31286"/>
                </a:moveTo>
                <a:lnTo>
                  <a:pt x="39548" y="33428"/>
                </a:lnTo>
                <a:lnTo>
                  <a:pt x="38290" y="35524"/>
                </a:lnTo>
                <a:lnTo>
                  <a:pt x="38263" y="35470"/>
                </a:lnTo>
                <a:lnTo>
                  <a:pt x="38227" y="35524"/>
                </a:lnTo>
                <a:lnTo>
                  <a:pt x="36969" y="33428"/>
                </a:lnTo>
                <a:lnTo>
                  <a:pt x="38263" y="31286"/>
                </a:lnTo>
                <a:close/>
                <a:moveTo>
                  <a:pt x="57533" y="31286"/>
                </a:moveTo>
                <a:lnTo>
                  <a:pt x="58826" y="33428"/>
                </a:lnTo>
                <a:lnTo>
                  <a:pt x="57568" y="35524"/>
                </a:lnTo>
                <a:lnTo>
                  <a:pt x="57533" y="35470"/>
                </a:lnTo>
                <a:lnTo>
                  <a:pt x="57506" y="35524"/>
                </a:lnTo>
                <a:lnTo>
                  <a:pt x="56248" y="33428"/>
                </a:lnTo>
                <a:lnTo>
                  <a:pt x="57533" y="31286"/>
                </a:lnTo>
                <a:close/>
                <a:moveTo>
                  <a:pt x="76811" y="31286"/>
                </a:moveTo>
                <a:lnTo>
                  <a:pt x="78096" y="33428"/>
                </a:lnTo>
                <a:lnTo>
                  <a:pt x="76847" y="35524"/>
                </a:lnTo>
                <a:lnTo>
                  <a:pt x="76811" y="35470"/>
                </a:lnTo>
                <a:lnTo>
                  <a:pt x="76784" y="35524"/>
                </a:lnTo>
                <a:lnTo>
                  <a:pt x="75526" y="33428"/>
                </a:lnTo>
                <a:lnTo>
                  <a:pt x="76811" y="31286"/>
                </a:lnTo>
                <a:close/>
                <a:moveTo>
                  <a:pt x="96089" y="31286"/>
                </a:moveTo>
                <a:lnTo>
                  <a:pt x="97374" y="33428"/>
                </a:lnTo>
                <a:lnTo>
                  <a:pt x="96116" y="35524"/>
                </a:lnTo>
                <a:lnTo>
                  <a:pt x="96089" y="35470"/>
                </a:lnTo>
                <a:lnTo>
                  <a:pt x="96054" y="35524"/>
                </a:lnTo>
                <a:lnTo>
                  <a:pt x="94805" y="33428"/>
                </a:lnTo>
                <a:lnTo>
                  <a:pt x="96089" y="31286"/>
                </a:lnTo>
                <a:close/>
                <a:moveTo>
                  <a:pt x="115368" y="31286"/>
                </a:moveTo>
                <a:lnTo>
                  <a:pt x="116652" y="33428"/>
                </a:lnTo>
                <a:lnTo>
                  <a:pt x="115394" y="35524"/>
                </a:lnTo>
                <a:lnTo>
                  <a:pt x="115368" y="35470"/>
                </a:lnTo>
                <a:lnTo>
                  <a:pt x="115332" y="35524"/>
                </a:lnTo>
                <a:lnTo>
                  <a:pt x="114083" y="33428"/>
                </a:lnTo>
                <a:lnTo>
                  <a:pt x="115368" y="31286"/>
                </a:lnTo>
                <a:close/>
                <a:moveTo>
                  <a:pt x="134646" y="31286"/>
                </a:moveTo>
                <a:lnTo>
                  <a:pt x="135931" y="33428"/>
                </a:lnTo>
                <a:lnTo>
                  <a:pt x="134673" y="35524"/>
                </a:lnTo>
                <a:lnTo>
                  <a:pt x="134646" y="35470"/>
                </a:lnTo>
                <a:lnTo>
                  <a:pt x="134610" y="35524"/>
                </a:lnTo>
                <a:lnTo>
                  <a:pt x="133352" y="33428"/>
                </a:lnTo>
                <a:lnTo>
                  <a:pt x="134646" y="31286"/>
                </a:lnTo>
                <a:close/>
                <a:moveTo>
                  <a:pt x="153915" y="31286"/>
                </a:moveTo>
                <a:lnTo>
                  <a:pt x="155209" y="33428"/>
                </a:lnTo>
                <a:lnTo>
                  <a:pt x="153951" y="35524"/>
                </a:lnTo>
                <a:lnTo>
                  <a:pt x="153915" y="35470"/>
                </a:lnTo>
                <a:lnTo>
                  <a:pt x="153889" y="35524"/>
                </a:lnTo>
                <a:lnTo>
                  <a:pt x="152631" y="33428"/>
                </a:lnTo>
                <a:lnTo>
                  <a:pt x="153915" y="31286"/>
                </a:lnTo>
                <a:close/>
                <a:moveTo>
                  <a:pt x="173194" y="31286"/>
                </a:moveTo>
                <a:lnTo>
                  <a:pt x="174478" y="33428"/>
                </a:lnTo>
                <a:lnTo>
                  <a:pt x="173230" y="35524"/>
                </a:lnTo>
                <a:lnTo>
                  <a:pt x="173194" y="35470"/>
                </a:lnTo>
                <a:lnTo>
                  <a:pt x="173167" y="35524"/>
                </a:lnTo>
                <a:lnTo>
                  <a:pt x="171909" y="33428"/>
                </a:lnTo>
                <a:lnTo>
                  <a:pt x="173194" y="31286"/>
                </a:lnTo>
                <a:close/>
                <a:moveTo>
                  <a:pt x="192472" y="31286"/>
                </a:moveTo>
                <a:lnTo>
                  <a:pt x="193757" y="33428"/>
                </a:lnTo>
                <a:lnTo>
                  <a:pt x="192508" y="35524"/>
                </a:lnTo>
                <a:lnTo>
                  <a:pt x="192472" y="35470"/>
                </a:lnTo>
                <a:lnTo>
                  <a:pt x="192445" y="35524"/>
                </a:lnTo>
                <a:lnTo>
                  <a:pt x="191188" y="33428"/>
                </a:lnTo>
                <a:lnTo>
                  <a:pt x="192472" y="31286"/>
                </a:lnTo>
                <a:close/>
                <a:moveTo>
                  <a:pt x="211751" y="31286"/>
                </a:moveTo>
                <a:lnTo>
                  <a:pt x="213035" y="33428"/>
                </a:lnTo>
                <a:lnTo>
                  <a:pt x="211777" y="35524"/>
                </a:lnTo>
                <a:lnTo>
                  <a:pt x="211751" y="35470"/>
                </a:lnTo>
                <a:lnTo>
                  <a:pt x="211715" y="35524"/>
                </a:lnTo>
                <a:lnTo>
                  <a:pt x="210466" y="33428"/>
                </a:lnTo>
                <a:lnTo>
                  <a:pt x="211751" y="31286"/>
                </a:lnTo>
                <a:close/>
                <a:moveTo>
                  <a:pt x="231029" y="31286"/>
                </a:moveTo>
                <a:lnTo>
                  <a:pt x="232314" y="33428"/>
                </a:lnTo>
                <a:lnTo>
                  <a:pt x="231056" y="35524"/>
                </a:lnTo>
                <a:lnTo>
                  <a:pt x="231029" y="35470"/>
                </a:lnTo>
                <a:lnTo>
                  <a:pt x="230993" y="35524"/>
                </a:lnTo>
                <a:lnTo>
                  <a:pt x="229735" y="33428"/>
                </a:lnTo>
                <a:lnTo>
                  <a:pt x="231029" y="31286"/>
                </a:lnTo>
                <a:close/>
                <a:moveTo>
                  <a:pt x="250298" y="31286"/>
                </a:moveTo>
                <a:lnTo>
                  <a:pt x="251592" y="33428"/>
                </a:lnTo>
                <a:lnTo>
                  <a:pt x="250334" y="35524"/>
                </a:lnTo>
                <a:lnTo>
                  <a:pt x="250298" y="35470"/>
                </a:lnTo>
                <a:lnTo>
                  <a:pt x="250272" y="35524"/>
                </a:lnTo>
                <a:lnTo>
                  <a:pt x="249014" y="33428"/>
                </a:lnTo>
                <a:lnTo>
                  <a:pt x="250298" y="31286"/>
                </a:lnTo>
                <a:close/>
                <a:moveTo>
                  <a:pt x="269577" y="31286"/>
                </a:moveTo>
                <a:lnTo>
                  <a:pt x="270870" y="33428"/>
                </a:lnTo>
                <a:lnTo>
                  <a:pt x="269613" y="35524"/>
                </a:lnTo>
                <a:lnTo>
                  <a:pt x="269577" y="35470"/>
                </a:lnTo>
                <a:lnTo>
                  <a:pt x="269550" y="35524"/>
                </a:lnTo>
                <a:lnTo>
                  <a:pt x="268292" y="33428"/>
                </a:lnTo>
                <a:lnTo>
                  <a:pt x="269577" y="31286"/>
                </a:lnTo>
                <a:close/>
                <a:moveTo>
                  <a:pt x="5434" y="35970"/>
                </a:moveTo>
                <a:lnTo>
                  <a:pt x="8761" y="41528"/>
                </a:lnTo>
                <a:lnTo>
                  <a:pt x="6388" y="41528"/>
                </a:lnTo>
                <a:lnTo>
                  <a:pt x="3061" y="35970"/>
                </a:lnTo>
                <a:close/>
                <a:moveTo>
                  <a:pt x="15630" y="35970"/>
                </a:moveTo>
                <a:lnTo>
                  <a:pt x="12294" y="41528"/>
                </a:lnTo>
                <a:lnTo>
                  <a:pt x="9930" y="41528"/>
                </a:lnTo>
                <a:lnTo>
                  <a:pt x="13257" y="35970"/>
                </a:lnTo>
                <a:close/>
                <a:moveTo>
                  <a:pt x="18681" y="35970"/>
                </a:moveTo>
                <a:lnTo>
                  <a:pt x="15354" y="41528"/>
                </a:lnTo>
                <a:lnTo>
                  <a:pt x="12838" y="41528"/>
                </a:lnTo>
                <a:lnTo>
                  <a:pt x="16175" y="35970"/>
                </a:lnTo>
                <a:close/>
                <a:moveTo>
                  <a:pt x="18985" y="36380"/>
                </a:moveTo>
                <a:lnTo>
                  <a:pt x="22071" y="41528"/>
                </a:lnTo>
                <a:lnTo>
                  <a:pt x="15898" y="41528"/>
                </a:lnTo>
                <a:lnTo>
                  <a:pt x="18985" y="36380"/>
                </a:lnTo>
                <a:close/>
                <a:moveTo>
                  <a:pt x="21795" y="35970"/>
                </a:moveTo>
                <a:lnTo>
                  <a:pt x="25122" y="41528"/>
                </a:lnTo>
                <a:lnTo>
                  <a:pt x="22616" y="41528"/>
                </a:lnTo>
                <a:lnTo>
                  <a:pt x="19279" y="35970"/>
                </a:lnTo>
                <a:close/>
                <a:moveTo>
                  <a:pt x="24703" y="35970"/>
                </a:moveTo>
                <a:lnTo>
                  <a:pt x="28040" y="41528"/>
                </a:lnTo>
                <a:lnTo>
                  <a:pt x="25667" y="41528"/>
                </a:lnTo>
                <a:lnTo>
                  <a:pt x="22339" y="35970"/>
                </a:lnTo>
                <a:close/>
                <a:moveTo>
                  <a:pt x="34900" y="35970"/>
                </a:moveTo>
                <a:lnTo>
                  <a:pt x="31572" y="41528"/>
                </a:lnTo>
                <a:lnTo>
                  <a:pt x="29199" y="41528"/>
                </a:lnTo>
                <a:lnTo>
                  <a:pt x="32536" y="35970"/>
                </a:lnTo>
                <a:close/>
                <a:moveTo>
                  <a:pt x="37960" y="35970"/>
                </a:moveTo>
                <a:lnTo>
                  <a:pt x="34623" y="41528"/>
                </a:lnTo>
                <a:lnTo>
                  <a:pt x="32116" y="41528"/>
                </a:lnTo>
                <a:lnTo>
                  <a:pt x="35453" y="35970"/>
                </a:lnTo>
                <a:close/>
                <a:moveTo>
                  <a:pt x="38263" y="36380"/>
                </a:moveTo>
                <a:lnTo>
                  <a:pt x="41341" y="41528"/>
                </a:lnTo>
                <a:lnTo>
                  <a:pt x="35176" y="41528"/>
                </a:lnTo>
                <a:lnTo>
                  <a:pt x="38263" y="36380"/>
                </a:lnTo>
                <a:close/>
                <a:moveTo>
                  <a:pt x="41064" y="35970"/>
                </a:moveTo>
                <a:lnTo>
                  <a:pt x="44401" y="41528"/>
                </a:lnTo>
                <a:lnTo>
                  <a:pt x="41894" y="41528"/>
                </a:lnTo>
                <a:lnTo>
                  <a:pt x="38557" y="35970"/>
                </a:lnTo>
                <a:close/>
                <a:moveTo>
                  <a:pt x="43981" y="35970"/>
                </a:moveTo>
                <a:lnTo>
                  <a:pt x="47318" y="41528"/>
                </a:lnTo>
                <a:lnTo>
                  <a:pt x="44945" y="41528"/>
                </a:lnTo>
                <a:lnTo>
                  <a:pt x="41617" y="35970"/>
                </a:lnTo>
                <a:close/>
                <a:moveTo>
                  <a:pt x="54178" y="35970"/>
                </a:moveTo>
                <a:lnTo>
                  <a:pt x="50851" y="41528"/>
                </a:lnTo>
                <a:lnTo>
                  <a:pt x="48478" y="41528"/>
                </a:lnTo>
                <a:lnTo>
                  <a:pt x="51814" y="35970"/>
                </a:lnTo>
                <a:close/>
                <a:moveTo>
                  <a:pt x="57238" y="35970"/>
                </a:moveTo>
                <a:lnTo>
                  <a:pt x="53902" y="41528"/>
                </a:lnTo>
                <a:lnTo>
                  <a:pt x="51395" y="41528"/>
                </a:lnTo>
                <a:lnTo>
                  <a:pt x="54722" y="35970"/>
                </a:lnTo>
                <a:close/>
                <a:moveTo>
                  <a:pt x="57533" y="36380"/>
                </a:moveTo>
                <a:lnTo>
                  <a:pt x="60619" y="41528"/>
                </a:lnTo>
                <a:lnTo>
                  <a:pt x="54446" y="41528"/>
                </a:lnTo>
                <a:lnTo>
                  <a:pt x="57533" y="36380"/>
                </a:lnTo>
                <a:close/>
                <a:moveTo>
                  <a:pt x="60343" y="35970"/>
                </a:moveTo>
                <a:lnTo>
                  <a:pt x="63679" y="41528"/>
                </a:lnTo>
                <a:lnTo>
                  <a:pt x="61163" y="41528"/>
                </a:lnTo>
                <a:lnTo>
                  <a:pt x="57836" y="35970"/>
                </a:lnTo>
                <a:close/>
                <a:moveTo>
                  <a:pt x="63260" y="35970"/>
                </a:moveTo>
                <a:lnTo>
                  <a:pt x="66596" y="41528"/>
                </a:lnTo>
                <a:lnTo>
                  <a:pt x="64223" y="41528"/>
                </a:lnTo>
                <a:lnTo>
                  <a:pt x="60887" y="35970"/>
                </a:lnTo>
                <a:close/>
                <a:moveTo>
                  <a:pt x="73457" y="35970"/>
                </a:moveTo>
                <a:lnTo>
                  <a:pt x="70129" y="41528"/>
                </a:lnTo>
                <a:lnTo>
                  <a:pt x="67756" y="41528"/>
                </a:lnTo>
                <a:lnTo>
                  <a:pt x="71084" y="35970"/>
                </a:lnTo>
                <a:close/>
                <a:moveTo>
                  <a:pt x="76516" y="35970"/>
                </a:moveTo>
                <a:lnTo>
                  <a:pt x="73180" y="41528"/>
                </a:lnTo>
                <a:lnTo>
                  <a:pt x="70673" y="41528"/>
                </a:lnTo>
                <a:lnTo>
                  <a:pt x="74001" y="35970"/>
                </a:lnTo>
                <a:close/>
                <a:moveTo>
                  <a:pt x="76811" y="36380"/>
                </a:moveTo>
                <a:lnTo>
                  <a:pt x="79898" y="41528"/>
                </a:lnTo>
                <a:lnTo>
                  <a:pt x="73724" y="41528"/>
                </a:lnTo>
                <a:lnTo>
                  <a:pt x="76811" y="36380"/>
                </a:lnTo>
                <a:close/>
                <a:moveTo>
                  <a:pt x="79621" y="35970"/>
                </a:moveTo>
                <a:lnTo>
                  <a:pt x="82957" y="41528"/>
                </a:lnTo>
                <a:lnTo>
                  <a:pt x="80442" y="41528"/>
                </a:lnTo>
                <a:lnTo>
                  <a:pt x="77114" y="35970"/>
                </a:lnTo>
                <a:close/>
                <a:moveTo>
                  <a:pt x="82538" y="35970"/>
                </a:moveTo>
                <a:lnTo>
                  <a:pt x="85866" y="41528"/>
                </a:lnTo>
                <a:lnTo>
                  <a:pt x="83502" y="41528"/>
                </a:lnTo>
                <a:lnTo>
                  <a:pt x="80165" y="35970"/>
                </a:lnTo>
                <a:close/>
                <a:moveTo>
                  <a:pt x="92735" y="35970"/>
                </a:moveTo>
                <a:lnTo>
                  <a:pt x="89398" y="41528"/>
                </a:lnTo>
                <a:lnTo>
                  <a:pt x="87034" y="41528"/>
                </a:lnTo>
                <a:lnTo>
                  <a:pt x="90362" y="35970"/>
                </a:lnTo>
                <a:close/>
                <a:moveTo>
                  <a:pt x="95786" y="35970"/>
                </a:moveTo>
                <a:lnTo>
                  <a:pt x="92458" y="41528"/>
                </a:lnTo>
                <a:lnTo>
                  <a:pt x="89943" y="41528"/>
                </a:lnTo>
                <a:lnTo>
                  <a:pt x="93279" y="35970"/>
                </a:lnTo>
                <a:close/>
                <a:moveTo>
                  <a:pt x="96089" y="36380"/>
                </a:moveTo>
                <a:lnTo>
                  <a:pt x="99176" y="41528"/>
                </a:lnTo>
                <a:lnTo>
                  <a:pt x="93003" y="41528"/>
                </a:lnTo>
                <a:lnTo>
                  <a:pt x="96089" y="36380"/>
                </a:lnTo>
                <a:close/>
                <a:moveTo>
                  <a:pt x="98899" y="35970"/>
                </a:moveTo>
                <a:lnTo>
                  <a:pt x="102227" y="41528"/>
                </a:lnTo>
                <a:lnTo>
                  <a:pt x="99720" y="41528"/>
                </a:lnTo>
                <a:lnTo>
                  <a:pt x="96384" y="35970"/>
                </a:lnTo>
                <a:close/>
                <a:moveTo>
                  <a:pt x="101817" y="35970"/>
                </a:moveTo>
                <a:lnTo>
                  <a:pt x="105144" y="41528"/>
                </a:lnTo>
                <a:lnTo>
                  <a:pt x="102780" y="41528"/>
                </a:lnTo>
                <a:lnTo>
                  <a:pt x="99444" y="35970"/>
                </a:lnTo>
                <a:close/>
                <a:moveTo>
                  <a:pt x="112013" y="35970"/>
                </a:moveTo>
                <a:lnTo>
                  <a:pt x="108677" y="41528"/>
                </a:lnTo>
                <a:lnTo>
                  <a:pt x="106313" y="41528"/>
                </a:lnTo>
                <a:lnTo>
                  <a:pt x="109640" y="35970"/>
                </a:lnTo>
                <a:close/>
                <a:moveTo>
                  <a:pt x="115064" y="35970"/>
                </a:moveTo>
                <a:lnTo>
                  <a:pt x="111737" y="41528"/>
                </a:lnTo>
                <a:lnTo>
                  <a:pt x="109221" y="41528"/>
                </a:lnTo>
                <a:lnTo>
                  <a:pt x="112558" y="35970"/>
                </a:lnTo>
                <a:close/>
                <a:moveTo>
                  <a:pt x="115368" y="36380"/>
                </a:moveTo>
                <a:lnTo>
                  <a:pt x="118454" y="41528"/>
                </a:lnTo>
                <a:lnTo>
                  <a:pt x="112281" y="41528"/>
                </a:lnTo>
                <a:lnTo>
                  <a:pt x="115368" y="36380"/>
                </a:lnTo>
                <a:close/>
                <a:moveTo>
                  <a:pt x="118178" y="35970"/>
                </a:moveTo>
                <a:lnTo>
                  <a:pt x="121505" y="41528"/>
                </a:lnTo>
                <a:lnTo>
                  <a:pt x="118999" y="41528"/>
                </a:lnTo>
                <a:lnTo>
                  <a:pt x="115662" y="35970"/>
                </a:lnTo>
                <a:close/>
                <a:moveTo>
                  <a:pt x="121086" y="35970"/>
                </a:moveTo>
                <a:lnTo>
                  <a:pt x="124423" y="41528"/>
                </a:lnTo>
                <a:lnTo>
                  <a:pt x="122050" y="41528"/>
                </a:lnTo>
                <a:lnTo>
                  <a:pt x="118722" y="35970"/>
                </a:lnTo>
                <a:close/>
                <a:moveTo>
                  <a:pt x="131292" y="35970"/>
                </a:moveTo>
                <a:lnTo>
                  <a:pt x="127955" y="41528"/>
                </a:lnTo>
                <a:lnTo>
                  <a:pt x="125582" y="41528"/>
                </a:lnTo>
                <a:lnTo>
                  <a:pt x="128919" y="35970"/>
                </a:lnTo>
                <a:close/>
                <a:moveTo>
                  <a:pt x="134343" y="35970"/>
                </a:moveTo>
                <a:lnTo>
                  <a:pt x="131015" y="41528"/>
                </a:lnTo>
                <a:lnTo>
                  <a:pt x="128499" y="41528"/>
                </a:lnTo>
                <a:lnTo>
                  <a:pt x="131836" y="35970"/>
                </a:lnTo>
                <a:close/>
                <a:moveTo>
                  <a:pt x="134646" y="36380"/>
                </a:moveTo>
                <a:lnTo>
                  <a:pt x="137733" y="41528"/>
                </a:lnTo>
                <a:lnTo>
                  <a:pt x="131559" y="41528"/>
                </a:lnTo>
                <a:lnTo>
                  <a:pt x="134646" y="36380"/>
                </a:lnTo>
                <a:close/>
                <a:moveTo>
                  <a:pt x="137456" y="35970"/>
                </a:moveTo>
                <a:lnTo>
                  <a:pt x="140784" y="41528"/>
                </a:lnTo>
                <a:lnTo>
                  <a:pt x="138277" y="41528"/>
                </a:lnTo>
                <a:lnTo>
                  <a:pt x="134940" y="35970"/>
                </a:lnTo>
                <a:close/>
                <a:moveTo>
                  <a:pt x="140364" y="35970"/>
                </a:moveTo>
                <a:lnTo>
                  <a:pt x="143701" y="41528"/>
                </a:lnTo>
                <a:lnTo>
                  <a:pt x="141328" y="41528"/>
                </a:lnTo>
                <a:lnTo>
                  <a:pt x="138000" y="35970"/>
                </a:lnTo>
                <a:close/>
                <a:moveTo>
                  <a:pt x="150561" y="35970"/>
                </a:moveTo>
                <a:lnTo>
                  <a:pt x="147234" y="41528"/>
                </a:lnTo>
                <a:lnTo>
                  <a:pt x="144861" y="41528"/>
                </a:lnTo>
                <a:lnTo>
                  <a:pt x="148197" y="35970"/>
                </a:lnTo>
                <a:close/>
                <a:moveTo>
                  <a:pt x="153621" y="35970"/>
                </a:moveTo>
                <a:lnTo>
                  <a:pt x="150285" y="41528"/>
                </a:lnTo>
                <a:lnTo>
                  <a:pt x="147778" y="41528"/>
                </a:lnTo>
                <a:lnTo>
                  <a:pt x="151105" y="35970"/>
                </a:lnTo>
                <a:close/>
                <a:moveTo>
                  <a:pt x="153915" y="36380"/>
                </a:moveTo>
                <a:lnTo>
                  <a:pt x="157002" y="41528"/>
                </a:lnTo>
                <a:lnTo>
                  <a:pt x="150829" y="41528"/>
                </a:lnTo>
                <a:lnTo>
                  <a:pt x="153915" y="36380"/>
                </a:lnTo>
                <a:close/>
                <a:moveTo>
                  <a:pt x="156726" y="35970"/>
                </a:moveTo>
                <a:lnTo>
                  <a:pt x="160062" y="41528"/>
                </a:lnTo>
                <a:lnTo>
                  <a:pt x="157546" y="41528"/>
                </a:lnTo>
                <a:lnTo>
                  <a:pt x="154219" y="35970"/>
                </a:lnTo>
                <a:close/>
                <a:moveTo>
                  <a:pt x="159643" y="35970"/>
                </a:moveTo>
                <a:lnTo>
                  <a:pt x="162979" y="41528"/>
                </a:lnTo>
                <a:lnTo>
                  <a:pt x="160606" y="41528"/>
                </a:lnTo>
                <a:lnTo>
                  <a:pt x="157270" y="35970"/>
                </a:lnTo>
                <a:close/>
                <a:moveTo>
                  <a:pt x="169840" y="35970"/>
                </a:moveTo>
                <a:lnTo>
                  <a:pt x="166512" y="41528"/>
                </a:lnTo>
                <a:lnTo>
                  <a:pt x="164139" y="41528"/>
                </a:lnTo>
                <a:lnTo>
                  <a:pt x="167475" y="35970"/>
                </a:lnTo>
                <a:close/>
                <a:moveTo>
                  <a:pt x="172899" y="35970"/>
                </a:moveTo>
                <a:lnTo>
                  <a:pt x="169563" y="41528"/>
                </a:lnTo>
                <a:lnTo>
                  <a:pt x="167056" y="41528"/>
                </a:lnTo>
                <a:lnTo>
                  <a:pt x="170384" y="35970"/>
                </a:lnTo>
                <a:close/>
                <a:moveTo>
                  <a:pt x="173194" y="36380"/>
                </a:moveTo>
                <a:lnTo>
                  <a:pt x="176281" y="41528"/>
                </a:lnTo>
                <a:lnTo>
                  <a:pt x="170107" y="41528"/>
                </a:lnTo>
                <a:lnTo>
                  <a:pt x="173194" y="36380"/>
                </a:lnTo>
                <a:close/>
                <a:moveTo>
                  <a:pt x="176004" y="35970"/>
                </a:moveTo>
                <a:lnTo>
                  <a:pt x="179340" y="41528"/>
                </a:lnTo>
                <a:lnTo>
                  <a:pt x="176825" y="41528"/>
                </a:lnTo>
                <a:lnTo>
                  <a:pt x="173497" y="35970"/>
                </a:lnTo>
                <a:close/>
                <a:moveTo>
                  <a:pt x="178921" y="35970"/>
                </a:moveTo>
                <a:lnTo>
                  <a:pt x="182249" y="41528"/>
                </a:lnTo>
                <a:lnTo>
                  <a:pt x="179885" y="41528"/>
                </a:lnTo>
                <a:lnTo>
                  <a:pt x="176548" y="35970"/>
                </a:lnTo>
                <a:close/>
                <a:moveTo>
                  <a:pt x="189118" y="35970"/>
                </a:moveTo>
                <a:lnTo>
                  <a:pt x="185781" y="41528"/>
                </a:lnTo>
                <a:lnTo>
                  <a:pt x="183417" y="41528"/>
                </a:lnTo>
                <a:lnTo>
                  <a:pt x="186745" y="35970"/>
                </a:lnTo>
                <a:close/>
                <a:moveTo>
                  <a:pt x="192178" y="35970"/>
                </a:moveTo>
                <a:lnTo>
                  <a:pt x="188841" y="41528"/>
                </a:lnTo>
                <a:lnTo>
                  <a:pt x="186335" y="41528"/>
                </a:lnTo>
                <a:lnTo>
                  <a:pt x="189662" y="35970"/>
                </a:lnTo>
                <a:close/>
                <a:moveTo>
                  <a:pt x="192472" y="36380"/>
                </a:moveTo>
                <a:lnTo>
                  <a:pt x="195559" y="41528"/>
                </a:lnTo>
                <a:lnTo>
                  <a:pt x="189386" y="41528"/>
                </a:lnTo>
                <a:lnTo>
                  <a:pt x="192472" y="36380"/>
                </a:lnTo>
                <a:close/>
                <a:moveTo>
                  <a:pt x="195282" y="35970"/>
                </a:moveTo>
                <a:lnTo>
                  <a:pt x="198610" y="41528"/>
                </a:lnTo>
                <a:lnTo>
                  <a:pt x="196103" y="41528"/>
                </a:lnTo>
                <a:lnTo>
                  <a:pt x="192776" y="35970"/>
                </a:lnTo>
                <a:close/>
                <a:moveTo>
                  <a:pt x="198200" y="35970"/>
                </a:moveTo>
                <a:lnTo>
                  <a:pt x="201527" y="41528"/>
                </a:lnTo>
                <a:lnTo>
                  <a:pt x="199163" y="41528"/>
                </a:lnTo>
                <a:lnTo>
                  <a:pt x="195827" y="35970"/>
                </a:lnTo>
                <a:close/>
                <a:moveTo>
                  <a:pt x="208396" y="35970"/>
                </a:moveTo>
                <a:lnTo>
                  <a:pt x="205060" y="41528"/>
                </a:lnTo>
                <a:lnTo>
                  <a:pt x="202696" y="41528"/>
                </a:lnTo>
                <a:lnTo>
                  <a:pt x="206023" y="35970"/>
                </a:lnTo>
                <a:close/>
                <a:moveTo>
                  <a:pt x="211447" y="35970"/>
                </a:moveTo>
                <a:lnTo>
                  <a:pt x="208120" y="41528"/>
                </a:lnTo>
                <a:lnTo>
                  <a:pt x="205604" y="41528"/>
                </a:lnTo>
                <a:lnTo>
                  <a:pt x="208940" y="35970"/>
                </a:lnTo>
                <a:close/>
                <a:moveTo>
                  <a:pt x="211751" y="36380"/>
                </a:moveTo>
                <a:lnTo>
                  <a:pt x="214837" y="41528"/>
                </a:lnTo>
                <a:lnTo>
                  <a:pt x="208664" y="41528"/>
                </a:lnTo>
                <a:lnTo>
                  <a:pt x="211751" y="36380"/>
                </a:lnTo>
                <a:close/>
                <a:moveTo>
                  <a:pt x="214561" y="35970"/>
                </a:moveTo>
                <a:lnTo>
                  <a:pt x="217888" y="41528"/>
                </a:lnTo>
                <a:lnTo>
                  <a:pt x="215381" y="41528"/>
                </a:lnTo>
                <a:lnTo>
                  <a:pt x="212045" y="35970"/>
                </a:lnTo>
                <a:close/>
                <a:moveTo>
                  <a:pt x="217478" y="35970"/>
                </a:moveTo>
                <a:lnTo>
                  <a:pt x="220805" y="41528"/>
                </a:lnTo>
                <a:lnTo>
                  <a:pt x="218432" y="41528"/>
                </a:lnTo>
                <a:lnTo>
                  <a:pt x="215105" y="35970"/>
                </a:lnTo>
                <a:close/>
                <a:moveTo>
                  <a:pt x="227675" y="35970"/>
                </a:moveTo>
                <a:lnTo>
                  <a:pt x="224338" y="41528"/>
                </a:lnTo>
                <a:lnTo>
                  <a:pt x="221965" y="41528"/>
                </a:lnTo>
                <a:lnTo>
                  <a:pt x="225302" y="35970"/>
                </a:lnTo>
                <a:close/>
                <a:moveTo>
                  <a:pt x="230726" y="35970"/>
                </a:moveTo>
                <a:lnTo>
                  <a:pt x="227398" y="41528"/>
                </a:lnTo>
                <a:lnTo>
                  <a:pt x="224882" y="41528"/>
                </a:lnTo>
                <a:lnTo>
                  <a:pt x="228219" y="35970"/>
                </a:lnTo>
                <a:close/>
                <a:moveTo>
                  <a:pt x="231029" y="36380"/>
                </a:moveTo>
                <a:lnTo>
                  <a:pt x="234116" y="41528"/>
                </a:lnTo>
                <a:lnTo>
                  <a:pt x="227942" y="41528"/>
                </a:lnTo>
                <a:lnTo>
                  <a:pt x="231029" y="36380"/>
                </a:lnTo>
                <a:close/>
                <a:moveTo>
                  <a:pt x="233839" y="35970"/>
                </a:moveTo>
                <a:lnTo>
                  <a:pt x="237167" y="41528"/>
                </a:lnTo>
                <a:lnTo>
                  <a:pt x="234660" y="41528"/>
                </a:lnTo>
                <a:lnTo>
                  <a:pt x="231323" y="35970"/>
                </a:lnTo>
                <a:close/>
                <a:moveTo>
                  <a:pt x="236747" y="35970"/>
                </a:moveTo>
                <a:lnTo>
                  <a:pt x="240084" y="41528"/>
                </a:lnTo>
                <a:lnTo>
                  <a:pt x="237711" y="41528"/>
                </a:lnTo>
                <a:lnTo>
                  <a:pt x="234383" y="35970"/>
                </a:lnTo>
                <a:close/>
                <a:moveTo>
                  <a:pt x="246944" y="35970"/>
                </a:moveTo>
                <a:lnTo>
                  <a:pt x="243617" y="41528"/>
                </a:lnTo>
                <a:lnTo>
                  <a:pt x="241244" y="41528"/>
                </a:lnTo>
                <a:lnTo>
                  <a:pt x="244580" y="35970"/>
                </a:lnTo>
                <a:close/>
                <a:moveTo>
                  <a:pt x="250004" y="35970"/>
                </a:moveTo>
                <a:lnTo>
                  <a:pt x="246668" y="41528"/>
                </a:lnTo>
                <a:lnTo>
                  <a:pt x="244161" y="41528"/>
                </a:lnTo>
                <a:lnTo>
                  <a:pt x="247497" y="35970"/>
                </a:lnTo>
                <a:close/>
                <a:moveTo>
                  <a:pt x="250298" y="36380"/>
                </a:moveTo>
                <a:lnTo>
                  <a:pt x="253385" y="41528"/>
                </a:lnTo>
                <a:lnTo>
                  <a:pt x="247221" y="41528"/>
                </a:lnTo>
                <a:lnTo>
                  <a:pt x="250298" y="36380"/>
                </a:lnTo>
                <a:close/>
                <a:moveTo>
                  <a:pt x="253109" y="35970"/>
                </a:moveTo>
                <a:lnTo>
                  <a:pt x="256445" y="41528"/>
                </a:lnTo>
                <a:lnTo>
                  <a:pt x="253938" y="41528"/>
                </a:lnTo>
                <a:lnTo>
                  <a:pt x="250602" y="35970"/>
                </a:lnTo>
                <a:close/>
                <a:moveTo>
                  <a:pt x="256026" y="35970"/>
                </a:moveTo>
                <a:lnTo>
                  <a:pt x="259362" y="41528"/>
                </a:lnTo>
                <a:lnTo>
                  <a:pt x="256989" y="41528"/>
                </a:lnTo>
                <a:lnTo>
                  <a:pt x="253662" y="35970"/>
                </a:lnTo>
                <a:close/>
                <a:moveTo>
                  <a:pt x="266223" y="35970"/>
                </a:moveTo>
                <a:lnTo>
                  <a:pt x="262895" y="41528"/>
                </a:lnTo>
                <a:lnTo>
                  <a:pt x="260522" y="41528"/>
                </a:lnTo>
                <a:lnTo>
                  <a:pt x="263858" y="35970"/>
                </a:lnTo>
                <a:close/>
                <a:moveTo>
                  <a:pt x="269282" y="35970"/>
                </a:moveTo>
                <a:lnTo>
                  <a:pt x="265946" y="41528"/>
                </a:lnTo>
                <a:lnTo>
                  <a:pt x="263439" y="41528"/>
                </a:lnTo>
                <a:lnTo>
                  <a:pt x="266767" y="35970"/>
                </a:lnTo>
                <a:close/>
                <a:moveTo>
                  <a:pt x="269577" y="36380"/>
                </a:moveTo>
                <a:lnTo>
                  <a:pt x="272664" y="41528"/>
                </a:lnTo>
                <a:lnTo>
                  <a:pt x="266490" y="41528"/>
                </a:lnTo>
                <a:lnTo>
                  <a:pt x="269577" y="36380"/>
                </a:lnTo>
                <a:close/>
                <a:moveTo>
                  <a:pt x="272387" y="35970"/>
                </a:moveTo>
                <a:lnTo>
                  <a:pt x="275723" y="41528"/>
                </a:lnTo>
                <a:lnTo>
                  <a:pt x="273208" y="41528"/>
                </a:lnTo>
                <a:lnTo>
                  <a:pt x="269880" y="35970"/>
                </a:lnTo>
                <a:close/>
                <a:moveTo>
                  <a:pt x="275304" y="35970"/>
                </a:moveTo>
                <a:lnTo>
                  <a:pt x="278632" y="41528"/>
                </a:lnTo>
                <a:lnTo>
                  <a:pt x="276268" y="41528"/>
                </a:lnTo>
                <a:lnTo>
                  <a:pt x="272931" y="35970"/>
                </a:lnTo>
                <a:close/>
                <a:moveTo>
                  <a:pt x="12713" y="35970"/>
                </a:moveTo>
                <a:lnTo>
                  <a:pt x="9377" y="41537"/>
                </a:lnTo>
                <a:lnTo>
                  <a:pt x="9341" y="41483"/>
                </a:lnTo>
                <a:lnTo>
                  <a:pt x="9314" y="41537"/>
                </a:lnTo>
                <a:lnTo>
                  <a:pt x="5978" y="35970"/>
                </a:lnTo>
                <a:close/>
                <a:moveTo>
                  <a:pt x="31992" y="35970"/>
                </a:moveTo>
                <a:lnTo>
                  <a:pt x="28655" y="41537"/>
                </a:lnTo>
                <a:lnTo>
                  <a:pt x="28619" y="41483"/>
                </a:lnTo>
                <a:lnTo>
                  <a:pt x="28593" y="41537"/>
                </a:lnTo>
                <a:lnTo>
                  <a:pt x="25256" y="35970"/>
                </a:lnTo>
                <a:close/>
                <a:moveTo>
                  <a:pt x="51270" y="35970"/>
                </a:moveTo>
                <a:lnTo>
                  <a:pt x="47925" y="41537"/>
                </a:lnTo>
                <a:lnTo>
                  <a:pt x="47898" y="41483"/>
                </a:lnTo>
                <a:lnTo>
                  <a:pt x="47862" y="41537"/>
                </a:lnTo>
                <a:lnTo>
                  <a:pt x="44526" y="35970"/>
                </a:lnTo>
                <a:close/>
                <a:moveTo>
                  <a:pt x="70539" y="35970"/>
                </a:moveTo>
                <a:lnTo>
                  <a:pt x="67203" y="41537"/>
                </a:lnTo>
                <a:lnTo>
                  <a:pt x="67176" y="41483"/>
                </a:lnTo>
                <a:lnTo>
                  <a:pt x="67140" y="41537"/>
                </a:lnTo>
                <a:lnTo>
                  <a:pt x="63804" y="35970"/>
                </a:lnTo>
                <a:close/>
                <a:moveTo>
                  <a:pt x="89818" y="35970"/>
                </a:moveTo>
                <a:lnTo>
                  <a:pt x="86481" y="41537"/>
                </a:lnTo>
                <a:lnTo>
                  <a:pt x="86455" y="41483"/>
                </a:lnTo>
                <a:lnTo>
                  <a:pt x="86419" y="41537"/>
                </a:lnTo>
                <a:lnTo>
                  <a:pt x="83082" y="35970"/>
                </a:lnTo>
                <a:close/>
                <a:moveTo>
                  <a:pt x="109096" y="35970"/>
                </a:moveTo>
                <a:lnTo>
                  <a:pt x="105760" y="41537"/>
                </a:lnTo>
                <a:lnTo>
                  <a:pt x="105724" y="41483"/>
                </a:lnTo>
                <a:lnTo>
                  <a:pt x="105697" y="41537"/>
                </a:lnTo>
                <a:lnTo>
                  <a:pt x="102361" y="35970"/>
                </a:lnTo>
                <a:close/>
                <a:moveTo>
                  <a:pt x="128375" y="35970"/>
                </a:moveTo>
                <a:lnTo>
                  <a:pt x="125038" y="41537"/>
                </a:lnTo>
                <a:lnTo>
                  <a:pt x="125002" y="41483"/>
                </a:lnTo>
                <a:lnTo>
                  <a:pt x="124976" y="41537"/>
                </a:lnTo>
                <a:lnTo>
                  <a:pt x="121639" y="35970"/>
                </a:lnTo>
                <a:close/>
                <a:moveTo>
                  <a:pt x="147653" y="35970"/>
                </a:moveTo>
                <a:lnTo>
                  <a:pt x="144316" y="41537"/>
                </a:lnTo>
                <a:lnTo>
                  <a:pt x="144281" y="41483"/>
                </a:lnTo>
                <a:lnTo>
                  <a:pt x="144245" y="41537"/>
                </a:lnTo>
                <a:lnTo>
                  <a:pt x="140909" y="35970"/>
                </a:lnTo>
                <a:close/>
                <a:moveTo>
                  <a:pt x="166922" y="35970"/>
                </a:moveTo>
                <a:lnTo>
                  <a:pt x="163586" y="41537"/>
                </a:lnTo>
                <a:lnTo>
                  <a:pt x="163559" y="41483"/>
                </a:lnTo>
                <a:lnTo>
                  <a:pt x="163523" y="41537"/>
                </a:lnTo>
                <a:lnTo>
                  <a:pt x="160187" y="35970"/>
                </a:lnTo>
                <a:close/>
                <a:moveTo>
                  <a:pt x="186201" y="35970"/>
                </a:moveTo>
                <a:lnTo>
                  <a:pt x="182864" y="41537"/>
                </a:lnTo>
                <a:lnTo>
                  <a:pt x="182838" y="41483"/>
                </a:lnTo>
                <a:lnTo>
                  <a:pt x="182802" y="41537"/>
                </a:lnTo>
                <a:lnTo>
                  <a:pt x="179465" y="35970"/>
                </a:lnTo>
                <a:close/>
                <a:moveTo>
                  <a:pt x="205479" y="35970"/>
                </a:moveTo>
                <a:lnTo>
                  <a:pt x="202143" y="41537"/>
                </a:lnTo>
                <a:lnTo>
                  <a:pt x="202107" y="41483"/>
                </a:lnTo>
                <a:lnTo>
                  <a:pt x="202080" y="41537"/>
                </a:lnTo>
                <a:lnTo>
                  <a:pt x="198744" y="35970"/>
                </a:lnTo>
                <a:close/>
                <a:moveTo>
                  <a:pt x="224758" y="35970"/>
                </a:moveTo>
                <a:lnTo>
                  <a:pt x="221421" y="41537"/>
                </a:lnTo>
                <a:lnTo>
                  <a:pt x="221385" y="41483"/>
                </a:lnTo>
                <a:lnTo>
                  <a:pt x="221359" y="41537"/>
                </a:lnTo>
                <a:lnTo>
                  <a:pt x="218022" y="35970"/>
                </a:lnTo>
                <a:close/>
                <a:moveTo>
                  <a:pt x="244036" y="35970"/>
                </a:moveTo>
                <a:lnTo>
                  <a:pt x="240699" y="41537"/>
                </a:lnTo>
                <a:lnTo>
                  <a:pt x="240664" y="41483"/>
                </a:lnTo>
                <a:lnTo>
                  <a:pt x="240637" y="41537"/>
                </a:lnTo>
                <a:lnTo>
                  <a:pt x="237292" y="35970"/>
                </a:lnTo>
                <a:close/>
                <a:moveTo>
                  <a:pt x="263314" y="35970"/>
                </a:moveTo>
                <a:lnTo>
                  <a:pt x="259969" y="41537"/>
                </a:lnTo>
                <a:lnTo>
                  <a:pt x="259942" y="41483"/>
                </a:lnTo>
                <a:lnTo>
                  <a:pt x="259906" y="41537"/>
                </a:lnTo>
                <a:lnTo>
                  <a:pt x="256570" y="35970"/>
                </a:lnTo>
                <a:close/>
                <a:moveTo>
                  <a:pt x="282584" y="35970"/>
                </a:moveTo>
                <a:lnTo>
                  <a:pt x="279247" y="41537"/>
                </a:lnTo>
                <a:lnTo>
                  <a:pt x="279220" y="41483"/>
                </a:lnTo>
                <a:lnTo>
                  <a:pt x="279185" y="41537"/>
                </a:lnTo>
                <a:lnTo>
                  <a:pt x="275848" y="35970"/>
                </a:lnTo>
                <a:close/>
                <a:moveTo>
                  <a:pt x="9047" y="41983"/>
                </a:moveTo>
                <a:lnTo>
                  <a:pt x="7851" y="43963"/>
                </a:lnTo>
                <a:lnTo>
                  <a:pt x="6665" y="41983"/>
                </a:lnTo>
                <a:close/>
                <a:moveTo>
                  <a:pt x="12026" y="41983"/>
                </a:moveTo>
                <a:lnTo>
                  <a:pt x="10831" y="43963"/>
                </a:lnTo>
                <a:lnTo>
                  <a:pt x="9644" y="41983"/>
                </a:lnTo>
                <a:close/>
                <a:moveTo>
                  <a:pt x="28325" y="41983"/>
                </a:moveTo>
                <a:lnTo>
                  <a:pt x="27130" y="43963"/>
                </a:lnTo>
                <a:lnTo>
                  <a:pt x="25943" y="41983"/>
                </a:lnTo>
                <a:close/>
                <a:moveTo>
                  <a:pt x="31296" y="41983"/>
                </a:moveTo>
                <a:lnTo>
                  <a:pt x="30109" y="43963"/>
                </a:lnTo>
                <a:lnTo>
                  <a:pt x="28923" y="41983"/>
                </a:lnTo>
                <a:close/>
                <a:moveTo>
                  <a:pt x="47594" y="41983"/>
                </a:moveTo>
                <a:lnTo>
                  <a:pt x="46408" y="43963"/>
                </a:lnTo>
                <a:lnTo>
                  <a:pt x="45221" y="41983"/>
                </a:lnTo>
                <a:close/>
                <a:moveTo>
                  <a:pt x="50574" y="41983"/>
                </a:moveTo>
                <a:lnTo>
                  <a:pt x="49388" y="43963"/>
                </a:lnTo>
                <a:lnTo>
                  <a:pt x="48192" y="41983"/>
                </a:lnTo>
                <a:close/>
                <a:moveTo>
                  <a:pt x="66873" y="41983"/>
                </a:moveTo>
                <a:lnTo>
                  <a:pt x="65686" y="43963"/>
                </a:lnTo>
                <a:lnTo>
                  <a:pt x="64491" y="41983"/>
                </a:lnTo>
                <a:close/>
                <a:moveTo>
                  <a:pt x="69852" y="41983"/>
                </a:moveTo>
                <a:lnTo>
                  <a:pt x="68666" y="43963"/>
                </a:lnTo>
                <a:lnTo>
                  <a:pt x="67471" y="41983"/>
                </a:lnTo>
                <a:close/>
                <a:moveTo>
                  <a:pt x="86151" y="41983"/>
                </a:moveTo>
                <a:lnTo>
                  <a:pt x="84965" y="43963"/>
                </a:lnTo>
                <a:lnTo>
                  <a:pt x="83769" y="41983"/>
                </a:lnTo>
                <a:close/>
                <a:moveTo>
                  <a:pt x="89131" y="41983"/>
                </a:moveTo>
                <a:lnTo>
                  <a:pt x="87935" y="43963"/>
                </a:lnTo>
                <a:lnTo>
                  <a:pt x="86749" y="41983"/>
                </a:lnTo>
                <a:close/>
                <a:moveTo>
                  <a:pt x="105430" y="41983"/>
                </a:moveTo>
                <a:lnTo>
                  <a:pt x="104234" y="43963"/>
                </a:lnTo>
                <a:lnTo>
                  <a:pt x="103048" y="41983"/>
                </a:lnTo>
                <a:close/>
                <a:moveTo>
                  <a:pt x="108409" y="41983"/>
                </a:moveTo>
                <a:lnTo>
                  <a:pt x="107214" y="43963"/>
                </a:lnTo>
                <a:lnTo>
                  <a:pt x="106027" y="41983"/>
                </a:lnTo>
                <a:close/>
                <a:moveTo>
                  <a:pt x="124708" y="41983"/>
                </a:moveTo>
                <a:lnTo>
                  <a:pt x="123513" y="43963"/>
                </a:lnTo>
                <a:lnTo>
                  <a:pt x="122326" y="41983"/>
                </a:lnTo>
                <a:close/>
                <a:moveTo>
                  <a:pt x="127679" y="41983"/>
                </a:moveTo>
                <a:lnTo>
                  <a:pt x="126492" y="43963"/>
                </a:lnTo>
                <a:lnTo>
                  <a:pt x="125306" y="41983"/>
                </a:lnTo>
                <a:close/>
                <a:moveTo>
                  <a:pt x="143977" y="41983"/>
                </a:moveTo>
                <a:lnTo>
                  <a:pt x="142791" y="43963"/>
                </a:lnTo>
                <a:lnTo>
                  <a:pt x="141604" y="41983"/>
                </a:lnTo>
                <a:close/>
                <a:moveTo>
                  <a:pt x="146957" y="41983"/>
                </a:moveTo>
                <a:lnTo>
                  <a:pt x="145771" y="43963"/>
                </a:lnTo>
                <a:lnTo>
                  <a:pt x="144584" y="41983"/>
                </a:lnTo>
                <a:close/>
                <a:moveTo>
                  <a:pt x="163256" y="41983"/>
                </a:moveTo>
                <a:lnTo>
                  <a:pt x="162069" y="43963"/>
                </a:lnTo>
                <a:lnTo>
                  <a:pt x="160883" y="41983"/>
                </a:lnTo>
                <a:close/>
                <a:moveTo>
                  <a:pt x="166235" y="41983"/>
                </a:moveTo>
                <a:lnTo>
                  <a:pt x="165049" y="43963"/>
                </a:lnTo>
                <a:lnTo>
                  <a:pt x="163854" y="41983"/>
                </a:lnTo>
                <a:close/>
                <a:moveTo>
                  <a:pt x="182534" y="41983"/>
                </a:moveTo>
                <a:lnTo>
                  <a:pt x="181348" y="43963"/>
                </a:lnTo>
                <a:lnTo>
                  <a:pt x="180152" y="41983"/>
                </a:lnTo>
                <a:close/>
                <a:moveTo>
                  <a:pt x="185514" y="41983"/>
                </a:moveTo>
                <a:lnTo>
                  <a:pt x="184327" y="43963"/>
                </a:lnTo>
                <a:lnTo>
                  <a:pt x="183132" y="41983"/>
                </a:lnTo>
                <a:close/>
                <a:moveTo>
                  <a:pt x="201813" y="41983"/>
                </a:moveTo>
                <a:lnTo>
                  <a:pt x="200626" y="43963"/>
                </a:lnTo>
                <a:lnTo>
                  <a:pt x="199431" y="41983"/>
                </a:lnTo>
                <a:close/>
                <a:moveTo>
                  <a:pt x="204792" y="41983"/>
                </a:moveTo>
                <a:lnTo>
                  <a:pt x="203597" y="43963"/>
                </a:lnTo>
                <a:lnTo>
                  <a:pt x="202410" y="41983"/>
                </a:lnTo>
                <a:close/>
                <a:moveTo>
                  <a:pt x="221091" y="41983"/>
                </a:moveTo>
                <a:lnTo>
                  <a:pt x="219896" y="43963"/>
                </a:lnTo>
                <a:lnTo>
                  <a:pt x="218709" y="41983"/>
                </a:lnTo>
                <a:close/>
                <a:moveTo>
                  <a:pt x="224071" y="41983"/>
                </a:moveTo>
                <a:lnTo>
                  <a:pt x="222875" y="43963"/>
                </a:lnTo>
                <a:lnTo>
                  <a:pt x="221689" y="41983"/>
                </a:lnTo>
                <a:close/>
                <a:moveTo>
                  <a:pt x="240369" y="41983"/>
                </a:moveTo>
                <a:lnTo>
                  <a:pt x="239174" y="43963"/>
                </a:lnTo>
                <a:lnTo>
                  <a:pt x="237987" y="41983"/>
                </a:lnTo>
                <a:close/>
                <a:moveTo>
                  <a:pt x="243340" y="41983"/>
                </a:moveTo>
                <a:lnTo>
                  <a:pt x="242154" y="43963"/>
                </a:lnTo>
                <a:lnTo>
                  <a:pt x="240967" y="41983"/>
                </a:lnTo>
                <a:close/>
                <a:moveTo>
                  <a:pt x="259639" y="41983"/>
                </a:moveTo>
                <a:lnTo>
                  <a:pt x="258452" y="43963"/>
                </a:lnTo>
                <a:lnTo>
                  <a:pt x="257266" y="41983"/>
                </a:lnTo>
                <a:close/>
                <a:moveTo>
                  <a:pt x="262618" y="41983"/>
                </a:moveTo>
                <a:lnTo>
                  <a:pt x="261432" y="43963"/>
                </a:lnTo>
                <a:lnTo>
                  <a:pt x="260237" y="41983"/>
                </a:lnTo>
                <a:close/>
                <a:moveTo>
                  <a:pt x="278917" y="41983"/>
                </a:moveTo>
                <a:lnTo>
                  <a:pt x="277731" y="43963"/>
                </a:lnTo>
                <a:lnTo>
                  <a:pt x="276535" y="41983"/>
                </a:lnTo>
                <a:close/>
                <a:moveTo>
                  <a:pt x="281897" y="41983"/>
                </a:moveTo>
                <a:lnTo>
                  <a:pt x="280710" y="43963"/>
                </a:lnTo>
                <a:lnTo>
                  <a:pt x="279515" y="41983"/>
                </a:lnTo>
                <a:close/>
                <a:moveTo>
                  <a:pt x="6121" y="41983"/>
                </a:moveTo>
                <a:lnTo>
                  <a:pt x="7584" y="44418"/>
                </a:lnTo>
                <a:lnTo>
                  <a:pt x="6406" y="46381"/>
                </a:lnTo>
                <a:lnTo>
                  <a:pt x="6254" y="46381"/>
                </a:lnTo>
                <a:lnTo>
                  <a:pt x="3614" y="41983"/>
                </a:lnTo>
                <a:close/>
                <a:moveTo>
                  <a:pt x="7851" y="44873"/>
                </a:moveTo>
                <a:lnTo>
                  <a:pt x="8761" y="46381"/>
                </a:lnTo>
                <a:lnTo>
                  <a:pt x="6950" y="46381"/>
                </a:lnTo>
                <a:lnTo>
                  <a:pt x="7851" y="44873"/>
                </a:lnTo>
                <a:close/>
                <a:moveTo>
                  <a:pt x="10831" y="44873"/>
                </a:moveTo>
                <a:lnTo>
                  <a:pt x="11741" y="46381"/>
                </a:lnTo>
                <a:lnTo>
                  <a:pt x="9930" y="46381"/>
                </a:lnTo>
                <a:lnTo>
                  <a:pt x="10831" y="44873"/>
                </a:lnTo>
                <a:close/>
                <a:moveTo>
                  <a:pt x="15077" y="41983"/>
                </a:moveTo>
                <a:lnTo>
                  <a:pt x="12437" y="46381"/>
                </a:lnTo>
                <a:lnTo>
                  <a:pt x="12285" y="46381"/>
                </a:lnTo>
                <a:lnTo>
                  <a:pt x="11107" y="44418"/>
                </a:lnTo>
                <a:lnTo>
                  <a:pt x="12570" y="41983"/>
                </a:lnTo>
                <a:close/>
                <a:moveTo>
                  <a:pt x="22339" y="41983"/>
                </a:moveTo>
                <a:lnTo>
                  <a:pt x="24980" y="46381"/>
                </a:lnTo>
                <a:lnTo>
                  <a:pt x="12981" y="46381"/>
                </a:lnTo>
                <a:lnTo>
                  <a:pt x="15621" y="41983"/>
                </a:lnTo>
                <a:close/>
                <a:moveTo>
                  <a:pt x="25399" y="41983"/>
                </a:moveTo>
                <a:lnTo>
                  <a:pt x="26862" y="44418"/>
                </a:lnTo>
                <a:lnTo>
                  <a:pt x="25675" y="46381"/>
                </a:lnTo>
                <a:lnTo>
                  <a:pt x="25524" y="46381"/>
                </a:lnTo>
                <a:lnTo>
                  <a:pt x="22883" y="41983"/>
                </a:lnTo>
                <a:close/>
                <a:moveTo>
                  <a:pt x="27130" y="44873"/>
                </a:moveTo>
                <a:lnTo>
                  <a:pt x="28040" y="46381"/>
                </a:lnTo>
                <a:lnTo>
                  <a:pt x="26229" y="46381"/>
                </a:lnTo>
                <a:lnTo>
                  <a:pt x="27130" y="44873"/>
                </a:lnTo>
                <a:close/>
                <a:moveTo>
                  <a:pt x="30109" y="44873"/>
                </a:moveTo>
                <a:lnTo>
                  <a:pt x="31019" y="46381"/>
                </a:lnTo>
                <a:lnTo>
                  <a:pt x="29199" y="46381"/>
                </a:lnTo>
                <a:lnTo>
                  <a:pt x="30109" y="44873"/>
                </a:lnTo>
                <a:close/>
                <a:moveTo>
                  <a:pt x="34356" y="41983"/>
                </a:moveTo>
                <a:lnTo>
                  <a:pt x="31715" y="46381"/>
                </a:lnTo>
                <a:lnTo>
                  <a:pt x="31563" y="46381"/>
                </a:lnTo>
                <a:lnTo>
                  <a:pt x="30386" y="44418"/>
                </a:lnTo>
                <a:lnTo>
                  <a:pt x="31840" y="41983"/>
                </a:lnTo>
                <a:close/>
                <a:moveTo>
                  <a:pt x="41617" y="41983"/>
                </a:moveTo>
                <a:lnTo>
                  <a:pt x="44258" y="46381"/>
                </a:lnTo>
                <a:lnTo>
                  <a:pt x="32259" y="46381"/>
                </a:lnTo>
                <a:lnTo>
                  <a:pt x="34900" y="41983"/>
                </a:lnTo>
                <a:close/>
                <a:moveTo>
                  <a:pt x="44677" y="41983"/>
                </a:moveTo>
                <a:lnTo>
                  <a:pt x="46131" y="44418"/>
                </a:lnTo>
                <a:lnTo>
                  <a:pt x="44954" y="46381"/>
                </a:lnTo>
                <a:lnTo>
                  <a:pt x="44802" y="46381"/>
                </a:lnTo>
                <a:lnTo>
                  <a:pt x="42162" y="41983"/>
                </a:lnTo>
                <a:close/>
                <a:moveTo>
                  <a:pt x="46408" y="44873"/>
                </a:moveTo>
                <a:lnTo>
                  <a:pt x="47318" y="46381"/>
                </a:lnTo>
                <a:lnTo>
                  <a:pt x="45498" y="46381"/>
                </a:lnTo>
                <a:lnTo>
                  <a:pt x="46408" y="44873"/>
                </a:lnTo>
                <a:close/>
                <a:moveTo>
                  <a:pt x="49388" y="44873"/>
                </a:moveTo>
                <a:lnTo>
                  <a:pt x="50298" y="46381"/>
                </a:lnTo>
                <a:lnTo>
                  <a:pt x="48478" y="46381"/>
                </a:lnTo>
                <a:lnTo>
                  <a:pt x="49388" y="44873"/>
                </a:lnTo>
                <a:close/>
                <a:moveTo>
                  <a:pt x="53634" y="41983"/>
                </a:moveTo>
                <a:lnTo>
                  <a:pt x="50993" y="46381"/>
                </a:lnTo>
                <a:lnTo>
                  <a:pt x="50842" y="46381"/>
                </a:lnTo>
                <a:lnTo>
                  <a:pt x="49655" y="44418"/>
                </a:lnTo>
                <a:lnTo>
                  <a:pt x="51118" y="41983"/>
                </a:lnTo>
                <a:close/>
                <a:moveTo>
                  <a:pt x="60896" y="41983"/>
                </a:moveTo>
                <a:lnTo>
                  <a:pt x="63536" y="46381"/>
                </a:lnTo>
                <a:lnTo>
                  <a:pt x="51538" y="46381"/>
                </a:lnTo>
                <a:lnTo>
                  <a:pt x="54178" y="41983"/>
                </a:lnTo>
                <a:close/>
                <a:moveTo>
                  <a:pt x="63947" y="41983"/>
                </a:moveTo>
                <a:lnTo>
                  <a:pt x="65410" y="44418"/>
                </a:lnTo>
                <a:lnTo>
                  <a:pt x="64232" y="46381"/>
                </a:lnTo>
                <a:lnTo>
                  <a:pt x="64081" y="46381"/>
                </a:lnTo>
                <a:lnTo>
                  <a:pt x="61440" y="41983"/>
                </a:lnTo>
                <a:close/>
                <a:moveTo>
                  <a:pt x="65686" y="44873"/>
                </a:moveTo>
                <a:lnTo>
                  <a:pt x="66596" y="46381"/>
                </a:lnTo>
                <a:lnTo>
                  <a:pt x="64776" y="46381"/>
                </a:lnTo>
                <a:lnTo>
                  <a:pt x="65686" y="44873"/>
                </a:lnTo>
                <a:close/>
                <a:moveTo>
                  <a:pt x="68666" y="44873"/>
                </a:moveTo>
                <a:lnTo>
                  <a:pt x="69567" y="46381"/>
                </a:lnTo>
                <a:lnTo>
                  <a:pt x="67756" y="46381"/>
                </a:lnTo>
                <a:lnTo>
                  <a:pt x="68666" y="44873"/>
                </a:lnTo>
                <a:close/>
                <a:moveTo>
                  <a:pt x="72912" y="41983"/>
                </a:moveTo>
                <a:lnTo>
                  <a:pt x="70263" y="46381"/>
                </a:lnTo>
                <a:lnTo>
                  <a:pt x="70111" y="46381"/>
                </a:lnTo>
                <a:lnTo>
                  <a:pt x="68934" y="44418"/>
                </a:lnTo>
                <a:lnTo>
                  <a:pt x="70397" y="41983"/>
                </a:lnTo>
                <a:close/>
                <a:moveTo>
                  <a:pt x="80174" y="41983"/>
                </a:moveTo>
                <a:lnTo>
                  <a:pt x="82815" y="46381"/>
                </a:lnTo>
                <a:lnTo>
                  <a:pt x="70807" y="46381"/>
                </a:lnTo>
                <a:lnTo>
                  <a:pt x="73457" y="41983"/>
                </a:lnTo>
                <a:close/>
                <a:moveTo>
                  <a:pt x="83225" y="41983"/>
                </a:moveTo>
                <a:lnTo>
                  <a:pt x="84688" y="44418"/>
                </a:lnTo>
                <a:lnTo>
                  <a:pt x="83511" y="46381"/>
                </a:lnTo>
                <a:lnTo>
                  <a:pt x="83359" y="46381"/>
                </a:lnTo>
                <a:lnTo>
                  <a:pt x="80718" y="41983"/>
                </a:lnTo>
                <a:close/>
                <a:moveTo>
                  <a:pt x="84965" y="44873"/>
                </a:moveTo>
                <a:lnTo>
                  <a:pt x="85866" y="46381"/>
                </a:lnTo>
                <a:lnTo>
                  <a:pt x="84055" y="46381"/>
                </a:lnTo>
                <a:lnTo>
                  <a:pt x="84965" y="44873"/>
                </a:lnTo>
                <a:close/>
                <a:moveTo>
                  <a:pt x="87935" y="44873"/>
                </a:moveTo>
                <a:lnTo>
                  <a:pt x="88845" y="46381"/>
                </a:lnTo>
                <a:lnTo>
                  <a:pt x="87034" y="46381"/>
                </a:lnTo>
                <a:lnTo>
                  <a:pt x="87935" y="44873"/>
                </a:lnTo>
                <a:close/>
                <a:moveTo>
                  <a:pt x="92182" y="41983"/>
                </a:moveTo>
                <a:lnTo>
                  <a:pt x="89541" y="46381"/>
                </a:lnTo>
                <a:lnTo>
                  <a:pt x="89390" y="46381"/>
                </a:lnTo>
                <a:lnTo>
                  <a:pt x="88212" y="44418"/>
                </a:lnTo>
                <a:lnTo>
                  <a:pt x="89675" y="41983"/>
                </a:lnTo>
                <a:close/>
                <a:moveTo>
                  <a:pt x="99444" y="41983"/>
                </a:moveTo>
                <a:lnTo>
                  <a:pt x="102093" y="46381"/>
                </a:lnTo>
                <a:lnTo>
                  <a:pt x="90085" y="46381"/>
                </a:lnTo>
                <a:lnTo>
                  <a:pt x="92726" y="41983"/>
                </a:lnTo>
                <a:close/>
                <a:moveTo>
                  <a:pt x="102503" y="41983"/>
                </a:moveTo>
                <a:lnTo>
                  <a:pt x="103967" y="44418"/>
                </a:lnTo>
                <a:lnTo>
                  <a:pt x="102789" y="46381"/>
                </a:lnTo>
                <a:lnTo>
                  <a:pt x="102637" y="46381"/>
                </a:lnTo>
                <a:lnTo>
                  <a:pt x="99997" y="41983"/>
                </a:lnTo>
                <a:close/>
                <a:moveTo>
                  <a:pt x="104234" y="44873"/>
                </a:moveTo>
                <a:lnTo>
                  <a:pt x="105144" y="46381"/>
                </a:lnTo>
                <a:lnTo>
                  <a:pt x="103333" y="46381"/>
                </a:lnTo>
                <a:lnTo>
                  <a:pt x="104234" y="44873"/>
                </a:lnTo>
                <a:close/>
                <a:moveTo>
                  <a:pt x="107214" y="44873"/>
                </a:moveTo>
                <a:lnTo>
                  <a:pt x="108124" y="46381"/>
                </a:lnTo>
                <a:lnTo>
                  <a:pt x="106313" y="46381"/>
                </a:lnTo>
                <a:lnTo>
                  <a:pt x="107214" y="44873"/>
                </a:lnTo>
                <a:close/>
                <a:moveTo>
                  <a:pt x="111460" y="41983"/>
                </a:moveTo>
                <a:lnTo>
                  <a:pt x="108820" y="46381"/>
                </a:lnTo>
                <a:lnTo>
                  <a:pt x="108668" y="46381"/>
                </a:lnTo>
                <a:lnTo>
                  <a:pt x="107490" y="44418"/>
                </a:lnTo>
                <a:lnTo>
                  <a:pt x="108953" y="41983"/>
                </a:lnTo>
                <a:close/>
                <a:moveTo>
                  <a:pt x="118722" y="41983"/>
                </a:moveTo>
                <a:lnTo>
                  <a:pt x="121363" y="46381"/>
                </a:lnTo>
                <a:lnTo>
                  <a:pt x="109364" y="46381"/>
                </a:lnTo>
                <a:lnTo>
                  <a:pt x="112004" y="41983"/>
                </a:lnTo>
                <a:close/>
                <a:moveTo>
                  <a:pt x="121782" y="41983"/>
                </a:moveTo>
                <a:lnTo>
                  <a:pt x="123245" y="44418"/>
                </a:lnTo>
                <a:lnTo>
                  <a:pt x="122067" y="46381"/>
                </a:lnTo>
                <a:lnTo>
                  <a:pt x="121916" y="46381"/>
                </a:lnTo>
                <a:lnTo>
                  <a:pt x="119266" y="41983"/>
                </a:lnTo>
                <a:close/>
                <a:moveTo>
                  <a:pt x="123513" y="44873"/>
                </a:moveTo>
                <a:lnTo>
                  <a:pt x="124423" y="46381"/>
                </a:lnTo>
                <a:lnTo>
                  <a:pt x="122612" y="46381"/>
                </a:lnTo>
                <a:lnTo>
                  <a:pt x="123513" y="44873"/>
                </a:lnTo>
                <a:close/>
                <a:moveTo>
                  <a:pt x="126492" y="44873"/>
                </a:moveTo>
                <a:lnTo>
                  <a:pt x="127402" y="46381"/>
                </a:lnTo>
                <a:lnTo>
                  <a:pt x="125582" y="46381"/>
                </a:lnTo>
                <a:lnTo>
                  <a:pt x="126492" y="44873"/>
                </a:lnTo>
                <a:close/>
                <a:moveTo>
                  <a:pt x="130739" y="41983"/>
                </a:moveTo>
                <a:lnTo>
                  <a:pt x="128098" y="46381"/>
                </a:lnTo>
                <a:lnTo>
                  <a:pt x="127946" y="46381"/>
                </a:lnTo>
                <a:lnTo>
                  <a:pt x="126769" y="44418"/>
                </a:lnTo>
                <a:lnTo>
                  <a:pt x="128232" y="41983"/>
                </a:lnTo>
                <a:close/>
                <a:moveTo>
                  <a:pt x="138000" y="41983"/>
                </a:moveTo>
                <a:lnTo>
                  <a:pt x="140641" y="46381"/>
                </a:lnTo>
                <a:lnTo>
                  <a:pt x="128642" y="46381"/>
                </a:lnTo>
                <a:lnTo>
                  <a:pt x="131283" y="41983"/>
                </a:lnTo>
                <a:close/>
                <a:moveTo>
                  <a:pt x="141060" y="41983"/>
                </a:moveTo>
                <a:lnTo>
                  <a:pt x="142523" y="44418"/>
                </a:lnTo>
                <a:lnTo>
                  <a:pt x="141337" y="46381"/>
                </a:lnTo>
                <a:lnTo>
                  <a:pt x="141185" y="46381"/>
                </a:lnTo>
                <a:lnTo>
                  <a:pt x="138545" y="41983"/>
                </a:lnTo>
                <a:close/>
                <a:moveTo>
                  <a:pt x="142791" y="44873"/>
                </a:moveTo>
                <a:lnTo>
                  <a:pt x="143701" y="46381"/>
                </a:lnTo>
                <a:lnTo>
                  <a:pt x="141881" y="46381"/>
                </a:lnTo>
                <a:lnTo>
                  <a:pt x="142791" y="44873"/>
                </a:lnTo>
                <a:close/>
                <a:moveTo>
                  <a:pt x="145771" y="44873"/>
                </a:moveTo>
                <a:lnTo>
                  <a:pt x="146681" y="46381"/>
                </a:lnTo>
                <a:lnTo>
                  <a:pt x="144861" y="46381"/>
                </a:lnTo>
                <a:lnTo>
                  <a:pt x="145771" y="44873"/>
                </a:lnTo>
                <a:close/>
                <a:moveTo>
                  <a:pt x="150017" y="41983"/>
                </a:moveTo>
                <a:lnTo>
                  <a:pt x="147376" y="46381"/>
                </a:lnTo>
                <a:lnTo>
                  <a:pt x="147225" y="46381"/>
                </a:lnTo>
                <a:lnTo>
                  <a:pt x="146038" y="44418"/>
                </a:lnTo>
                <a:lnTo>
                  <a:pt x="147501" y="41983"/>
                </a:lnTo>
                <a:close/>
                <a:moveTo>
                  <a:pt x="157279" y="41983"/>
                </a:moveTo>
                <a:lnTo>
                  <a:pt x="159919" y="46381"/>
                </a:lnTo>
                <a:lnTo>
                  <a:pt x="147921" y="46381"/>
                </a:lnTo>
                <a:lnTo>
                  <a:pt x="150561" y="41983"/>
                </a:lnTo>
                <a:close/>
                <a:moveTo>
                  <a:pt x="160330" y="41983"/>
                </a:moveTo>
                <a:lnTo>
                  <a:pt x="161793" y="44418"/>
                </a:lnTo>
                <a:lnTo>
                  <a:pt x="160615" y="46381"/>
                </a:lnTo>
                <a:lnTo>
                  <a:pt x="160464" y="46381"/>
                </a:lnTo>
                <a:lnTo>
                  <a:pt x="157823" y="41983"/>
                </a:lnTo>
                <a:close/>
                <a:moveTo>
                  <a:pt x="162069" y="44873"/>
                </a:moveTo>
                <a:lnTo>
                  <a:pt x="162979" y="46381"/>
                </a:lnTo>
                <a:lnTo>
                  <a:pt x="161159" y="46381"/>
                </a:lnTo>
                <a:lnTo>
                  <a:pt x="162069" y="44873"/>
                </a:lnTo>
                <a:close/>
                <a:moveTo>
                  <a:pt x="165049" y="44873"/>
                </a:moveTo>
                <a:lnTo>
                  <a:pt x="165950" y="46381"/>
                </a:lnTo>
                <a:lnTo>
                  <a:pt x="164139" y="46381"/>
                </a:lnTo>
                <a:lnTo>
                  <a:pt x="165049" y="44873"/>
                </a:lnTo>
                <a:close/>
                <a:moveTo>
                  <a:pt x="169295" y="41983"/>
                </a:moveTo>
                <a:lnTo>
                  <a:pt x="166646" y="46381"/>
                </a:lnTo>
                <a:lnTo>
                  <a:pt x="166494" y="46381"/>
                </a:lnTo>
                <a:lnTo>
                  <a:pt x="165317" y="44418"/>
                </a:lnTo>
                <a:lnTo>
                  <a:pt x="166780" y="41983"/>
                </a:lnTo>
                <a:close/>
                <a:moveTo>
                  <a:pt x="176557" y="41983"/>
                </a:moveTo>
                <a:lnTo>
                  <a:pt x="179198" y="46381"/>
                </a:lnTo>
                <a:lnTo>
                  <a:pt x="167199" y="46381"/>
                </a:lnTo>
                <a:lnTo>
                  <a:pt x="169840" y="41983"/>
                </a:lnTo>
                <a:close/>
                <a:moveTo>
                  <a:pt x="179608" y="41983"/>
                </a:moveTo>
                <a:lnTo>
                  <a:pt x="181071" y="44418"/>
                </a:lnTo>
                <a:lnTo>
                  <a:pt x="179894" y="46381"/>
                </a:lnTo>
                <a:lnTo>
                  <a:pt x="179742" y="46381"/>
                </a:lnTo>
                <a:lnTo>
                  <a:pt x="177101" y="41983"/>
                </a:lnTo>
                <a:close/>
                <a:moveTo>
                  <a:pt x="181348" y="44873"/>
                </a:moveTo>
                <a:lnTo>
                  <a:pt x="182249" y="46381"/>
                </a:lnTo>
                <a:lnTo>
                  <a:pt x="180438" y="46381"/>
                </a:lnTo>
                <a:lnTo>
                  <a:pt x="181348" y="44873"/>
                </a:lnTo>
                <a:close/>
                <a:moveTo>
                  <a:pt x="184327" y="44873"/>
                </a:moveTo>
                <a:lnTo>
                  <a:pt x="185228" y="46381"/>
                </a:lnTo>
                <a:lnTo>
                  <a:pt x="183417" y="46381"/>
                </a:lnTo>
                <a:lnTo>
                  <a:pt x="184327" y="44873"/>
                </a:lnTo>
                <a:close/>
                <a:moveTo>
                  <a:pt x="188565" y="41983"/>
                </a:moveTo>
                <a:lnTo>
                  <a:pt x="185924" y="46381"/>
                </a:lnTo>
                <a:lnTo>
                  <a:pt x="185773" y="46381"/>
                </a:lnTo>
                <a:lnTo>
                  <a:pt x="184595" y="44418"/>
                </a:lnTo>
                <a:lnTo>
                  <a:pt x="186058" y="41983"/>
                </a:lnTo>
                <a:close/>
                <a:moveTo>
                  <a:pt x="195835" y="41983"/>
                </a:moveTo>
                <a:lnTo>
                  <a:pt x="198476" y="46381"/>
                </a:lnTo>
                <a:lnTo>
                  <a:pt x="186468" y="46381"/>
                </a:lnTo>
                <a:lnTo>
                  <a:pt x="189118" y="41983"/>
                </a:lnTo>
                <a:close/>
                <a:moveTo>
                  <a:pt x="198886" y="41983"/>
                </a:moveTo>
                <a:lnTo>
                  <a:pt x="200350" y="44418"/>
                </a:lnTo>
                <a:lnTo>
                  <a:pt x="199172" y="46381"/>
                </a:lnTo>
                <a:lnTo>
                  <a:pt x="199020" y="46381"/>
                </a:lnTo>
                <a:lnTo>
                  <a:pt x="196380" y="41983"/>
                </a:lnTo>
                <a:close/>
                <a:moveTo>
                  <a:pt x="200626" y="44873"/>
                </a:moveTo>
                <a:lnTo>
                  <a:pt x="201527" y="46381"/>
                </a:lnTo>
                <a:lnTo>
                  <a:pt x="199716" y="46381"/>
                </a:lnTo>
                <a:lnTo>
                  <a:pt x="200626" y="44873"/>
                </a:lnTo>
                <a:close/>
                <a:moveTo>
                  <a:pt x="203597" y="44873"/>
                </a:moveTo>
                <a:lnTo>
                  <a:pt x="204507" y="46381"/>
                </a:lnTo>
                <a:lnTo>
                  <a:pt x="202696" y="46381"/>
                </a:lnTo>
                <a:lnTo>
                  <a:pt x="203597" y="44873"/>
                </a:lnTo>
                <a:close/>
                <a:moveTo>
                  <a:pt x="207843" y="41983"/>
                </a:moveTo>
                <a:lnTo>
                  <a:pt x="205203" y="46381"/>
                </a:lnTo>
                <a:lnTo>
                  <a:pt x="205051" y="46381"/>
                </a:lnTo>
                <a:lnTo>
                  <a:pt x="203873" y="44418"/>
                </a:lnTo>
                <a:lnTo>
                  <a:pt x="205336" y="41983"/>
                </a:lnTo>
                <a:close/>
                <a:moveTo>
                  <a:pt x="215105" y="41983"/>
                </a:moveTo>
                <a:lnTo>
                  <a:pt x="217754" y="46381"/>
                </a:lnTo>
                <a:lnTo>
                  <a:pt x="205747" y="46381"/>
                </a:lnTo>
                <a:lnTo>
                  <a:pt x="208387" y="41983"/>
                </a:lnTo>
                <a:close/>
                <a:moveTo>
                  <a:pt x="218165" y="41983"/>
                </a:moveTo>
                <a:lnTo>
                  <a:pt x="219628" y="44418"/>
                </a:lnTo>
                <a:lnTo>
                  <a:pt x="218450" y="46381"/>
                </a:lnTo>
                <a:lnTo>
                  <a:pt x="218299" y="46381"/>
                </a:lnTo>
                <a:lnTo>
                  <a:pt x="215649" y="41983"/>
                </a:lnTo>
                <a:close/>
                <a:moveTo>
                  <a:pt x="219896" y="44873"/>
                </a:moveTo>
                <a:lnTo>
                  <a:pt x="220805" y="46381"/>
                </a:lnTo>
                <a:lnTo>
                  <a:pt x="218995" y="46381"/>
                </a:lnTo>
                <a:lnTo>
                  <a:pt x="219896" y="44873"/>
                </a:lnTo>
                <a:close/>
                <a:moveTo>
                  <a:pt x="222875" y="44873"/>
                </a:moveTo>
                <a:lnTo>
                  <a:pt x="223785" y="46381"/>
                </a:lnTo>
                <a:lnTo>
                  <a:pt x="221965" y="46381"/>
                </a:lnTo>
                <a:lnTo>
                  <a:pt x="222875" y="44873"/>
                </a:lnTo>
                <a:close/>
                <a:moveTo>
                  <a:pt x="227122" y="41983"/>
                </a:moveTo>
                <a:lnTo>
                  <a:pt x="224481" y="46381"/>
                </a:lnTo>
                <a:lnTo>
                  <a:pt x="224329" y="46381"/>
                </a:lnTo>
                <a:lnTo>
                  <a:pt x="223152" y="44418"/>
                </a:lnTo>
                <a:lnTo>
                  <a:pt x="224615" y="41983"/>
                </a:lnTo>
                <a:close/>
                <a:moveTo>
                  <a:pt x="234383" y="41983"/>
                </a:moveTo>
                <a:lnTo>
                  <a:pt x="237024" y="46381"/>
                </a:lnTo>
                <a:lnTo>
                  <a:pt x="225025" y="46381"/>
                </a:lnTo>
                <a:lnTo>
                  <a:pt x="227666" y="41983"/>
                </a:lnTo>
                <a:close/>
                <a:moveTo>
                  <a:pt x="237443" y="41983"/>
                </a:moveTo>
                <a:lnTo>
                  <a:pt x="238906" y="44418"/>
                </a:lnTo>
                <a:lnTo>
                  <a:pt x="237720" y="46381"/>
                </a:lnTo>
                <a:lnTo>
                  <a:pt x="237568" y="46381"/>
                </a:lnTo>
                <a:lnTo>
                  <a:pt x="234927" y="41983"/>
                </a:lnTo>
                <a:close/>
                <a:moveTo>
                  <a:pt x="239174" y="44873"/>
                </a:moveTo>
                <a:lnTo>
                  <a:pt x="240084" y="46381"/>
                </a:lnTo>
                <a:lnTo>
                  <a:pt x="238264" y="46381"/>
                </a:lnTo>
                <a:lnTo>
                  <a:pt x="239174" y="44873"/>
                </a:lnTo>
                <a:close/>
                <a:moveTo>
                  <a:pt x="242154" y="44873"/>
                </a:moveTo>
                <a:lnTo>
                  <a:pt x="243063" y="46381"/>
                </a:lnTo>
                <a:lnTo>
                  <a:pt x="241244" y="46381"/>
                </a:lnTo>
                <a:lnTo>
                  <a:pt x="242154" y="44873"/>
                </a:lnTo>
                <a:close/>
                <a:moveTo>
                  <a:pt x="246400" y="41983"/>
                </a:moveTo>
                <a:lnTo>
                  <a:pt x="243759" y="46381"/>
                </a:lnTo>
                <a:lnTo>
                  <a:pt x="243608" y="46381"/>
                </a:lnTo>
                <a:lnTo>
                  <a:pt x="242430" y="44418"/>
                </a:lnTo>
                <a:lnTo>
                  <a:pt x="243884" y="41983"/>
                </a:lnTo>
                <a:close/>
                <a:moveTo>
                  <a:pt x="253662" y="41983"/>
                </a:moveTo>
                <a:lnTo>
                  <a:pt x="256302" y="46381"/>
                </a:lnTo>
                <a:lnTo>
                  <a:pt x="244304" y="46381"/>
                </a:lnTo>
                <a:lnTo>
                  <a:pt x="246944" y="41983"/>
                </a:lnTo>
                <a:close/>
                <a:moveTo>
                  <a:pt x="256713" y="41983"/>
                </a:moveTo>
                <a:lnTo>
                  <a:pt x="258176" y="44418"/>
                </a:lnTo>
                <a:lnTo>
                  <a:pt x="256998" y="46381"/>
                </a:lnTo>
                <a:lnTo>
                  <a:pt x="256847" y="46381"/>
                </a:lnTo>
                <a:lnTo>
                  <a:pt x="254206" y="41983"/>
                </a:lnTo>
                <a:close/>
                <a:moveTo>
                  <a:pt x="258452" y="44873"/>
                </a:moveTo>
                <a:lnTo>
                  <a:pt x="259362" y="46381"/>
                </a:lnTo>
                <a:lnTo>
                  <a:pt x="257542" y="46381"/>
                </a:lnTo>
                <a:lnTo>
                  <a:pt x="258452" y="44873"/>
                </a:lnTo>
                <a:close/>
                <a:moveTo>
                  <a:pt x="261432" y="44873"/>
                </a:moveTo>
                <a:lnTo>
                  <a:pt x="262333" y="46381"/>
                </a:lnTo>
                <a:lnTo>
                  <a:pt x="260522" y="46381"/>
                </a:lnTo>
                <a:lnTo>
                  <a:pt x="261432" y="44873"/>
                </a:lnTo>
                <a:close/>
                <a:moveTo>
                  <a:pt x="265678" y="41983"/>
                </a:moveTo>
                <a:lnTo>
                  <a:pt x="263038" y="46381"/>
                </a:lnTo>
                <a:lnTo>
                  <a:pt x="262886" y="46381"/>
                </a:lnTo>
                <a:lnTo>
                  <a:pt x="261700" y="44418"/>
                </a:lnTo>
                <a:lnTo>
                  <a:pt x="263163" y="41983"/>
                </a:lnTo>
                <a:close/>
                <a:moveTo>
                  <a:pt x="272940" y="41983"/>
                </a:moveTo>
                <a:lnTo>
                  <a:pt x="275581" y="46381"/>
                </a:lnTo>
                <a:lnTo>
                  <a:pt x="263582" y="46381"/>
                </a:lnTo>
                <a:lnTo>
                  <a:pt x="266223" y="41983"/>
                </a:lnTo>
                <a:close/>
                <a:moveTo>
                  <a:pt x="275991" y="41983"/>
                </a:moveTo>
                <a:lnTo>
                  <a:pt x="277454" y="44418"/>
                </a:lnTo>
                <a:lnTo>
                  <a:pt x="276277" y="46381"/>
                </a:lnTo>
                <a:lnTo>
                  <a:pt x="276125" y="46381"/>
                </a:lnTo>
                <a:lnTo>
                  <a:pt x="273484" y="41983"/>
                </a:lnTo>
                <a:close/>
                <a:moveTo>
                  <a:pt x="277731" y="44873"/>
                </a:moveTo>
                <a:lnTo>
                  <a:pt x="278632" y="46381"/>
                </a:lnTo>
                <a:lnTo>
                  <a:pt x="276821" y="46381"/>
                </a:lnTo>
                <a:lnTo>
                  <a:pt x="277731" y="44873"/>
                </a:lnTo>
                <a:close/>
                <a:moveTo>
                  <a:pt x="280710" y="44873"/>
                </a:moveTo>
                <a:lnTo>
                  <a:pt x="281611" y="46381"/>
                </a:lnTo>
                <a:lnTo>
                  <a:pt x="279800" y="46381"/>
                </a:lnTo>
                <a:lnTo>
                  <a:pt x="280710" y="44873"/>
                </a:lnTo>
                <a:close/>
                <a:moveTo>
                  <a:pt x="284948" y="41983"/>
                </a:moveTo>
                <a:lnTo>
                  <a:pt x="282307" y="46381"/>
                </a:lnTo>
                <a:lnTo>
                  <a:pt x="282156" y="46381"/>
                </a:lnTo>
                <a:lnTo>
                  <a:pt x="280978" y="44418"/>
                </a:lnTo>
                <a:lnTo>
                  <a:pt x="282441" y="41983"/>
                </a:lnTo>
                <a:close/>
                <a:moveTo>
                  <a:pt x="9341" y="42393"/>
                </a:moveTo>
                <a:lnTo>
                  <a:pt x="10563" y="44418"/>
                </a:lnTo>
                <a:lnTo>
                  <a:pt x="9377" y="46390"/>
                </a:lnTo>
                <a:lnTo>
                  <a:pt x="9341" y="46336"/>
                </a:lnTo>
                <a:lnTo>
                  <a:pt x="9314" y="46390"/>
                </a:lnTo>
                <a:lnTo>
                  <a:pt x="8128" y="44418"/>
                </a:lnTo>
                <a:lnTo>
                  <a:pt x="9341" y="42393"/>
                </a:lnTo>
                <a:close/>
                <a:moveTo>
                  <a:pt x="28619" y="42393"/>
                </a:moveTo>
                <a:lnTo>
                  <a:pt x="29833" y="44418"/>
                </a:lnTo>
                <a:lnTo>
                  <a:pt x="28655" y="46390"/>
                </a:lnTo>
                <a:lnTo>
                  <a:pt x="28619" y="46336"/>
                </a:lnTo>
                <a:lnTo>
                  <a:pt x="28593" y="46390"/>
                </a:lnTo>
                <a:lnTo>
                  <a:pt x="27406" y="44418"/>
                </a:lnTo>
                <a:lnTo>
                  <a:pt x="28619" y="42393"/>
                </a:lnTo>
                <a:close/>
                <a:moveTo>
                  <a:pt x="47898" y="42393"/>
                </a:moveTo>
                <a:lnTo>
                  <a:pt x="49111" y="44418"/>
                </a:lnTo>
                <a:lnTo>
                  <a:pt x="47925" y="46390"/>
                </a:lnTo>
                <a:lnTo>
                  <a:pt x="47898" y="46336"/>
                </a:lnTo>
                <a:lnTo>
                  <a:pt x="47862" y="46390"/>
                </a:lnTo>
                <a:lnTo>
                  <a:pt x="46685" y="44418"/>
                </a:lnTo>
                <a:lnTo>
                  <a:pt x="47898" y="42393"/>
                </a:lnTo>
                <a:close/>
                <a:moveTo>
                  <a:pt x="67176" y="42393"/>
                </a:moveTo>
                <a:lnTo>
                  <a:pt x="68389" y="44418"/>
                </a:lnTo>
                <a:lnTo>
                  <a:pt x="67203" y="46390"/>
                </a:lnTo>
                <a:lnTo>
                  <a:pt x="67176" y="46336"/>
                </a:lnTo>
                <a:lnTo>
                  <a:pt x="67140" y="46390"/>
                </a:lnTo>
                <a:lnTo>
                  <a:pt x="65954" y="44418"/>
                </a:lnTo>
                <a:lnTo>
                  <a:pt x="67176" y="42393"/>
                </a:lnTo>
                <a:close/>
                <a:moveTo>
                  <a:pt x="86455" y="42393"/>
                </a:moveTo>
                <a:lnTo>
                  <a:pt x="87668" y="44418"/>
                </a:lnTo>
                <a:lnTo>
                  <a:pt x="86481" y="46390"/>
                </a:lnTo>
                <a:lnTo>
                  <a:pt x="86455" y="46336"/>
                </a:lnTo>
                <a:lnTo>
                  <a:pt x="86419" y="46390"/>
                </a:lnTo>
                <a:lnTo>
                  <a:pt x="85232" y="44418"/>
                </a:lnTo>
                <a:lnTo>
                  <a:pt x="86455" y="42393"/>
                </a:lnTo>
                <a:close/>
                <a:moveTo>
                  <a:pt x="105724" y="42393"/>
                </a:moveTo>
                <a:lnTo>
                  <a:pt x="106946" y="44418"/>
                </a:lnTo>
                <a:lnTo>
                  <a:pt x="105760" y="46390"/>
                </a:lnTo>
                <a:lnTo>
                  <a:pt x="105724" y="46336"/>
                </a:lnTo>
                <a:lnTo>
                  <a:pt x="105697" y="46390"/>
                </a:lnTo>
                <a:lnTo>
                  <a:pt x="104511" y="44418"/>
                </a:lnTo>
                <a:lnTo>
                  <a:pt x="105724" y="42393"/>
                </a:lnTo>
                <a:close/>
                <a:moveTo>
                  <a:pt x="125002" y="42393"/>
                </a:moveTo>
                <a:lnTo>
                  <a:pt x="126225" y="44418"/>
                </a:lnTo>
                <a:lnTo>
                  <a:pt x="125038" y="46390"/>
                </a:lnTo>
                <a:lnTo>
                  <a:pt x="125002" y="46336"/>
                </a:lnTo>
                <a:lnTo>
                  <a:pt x="124976" y="46390"/>
                </a:lnTo>
                <a:lnTo>
                  <a:pt x="123789" y="44418"/>
                </a:lnTo>
                <a:lnTo>
                  <a:pt x="125002" y="42393"/>
                </a:lnTo>
                <a:close/>
                <a:moveTo>
                  <a:pt x="144281" y="42393"/>
                </a:moveTo>
                <a:lnTo>
                  <a:pt x="145494" y="44418"/>
                </a:lnTo>
                <a:lnTo>
                  <a:pt x="144316" y="46390"/>
                </a:lnTo>
                <a:lnTo>
                  <a:pt x="144281" y="46336"/>
                </a:lnTo>
                <a:lnTo>
                  <a:pt x="144245" y="46390"/>
                </a:lnTo>
                <a:lnTo>
                  <a:pt x="143067" y="44418"/>
                </a:lnTo>
                <a:lnTo>
                  <a:pt x="144281" y="42393"/>
                </a:lnTo>
                <a:close/>
                <a:moveTo>
                  <a:pt x="163559" y="42393"/>
                </a:moveTo>
                <a:lnTo>
                  <a:pt x="164772" y="44418"/>
                </a:lnTo>
                <a:lnTo>
                  <a:pt x="163586" y="46390"/>
                </a:lnTo>
                <a:lnTo>
                  <a:pt x="163559" y="46336"/>
                </a:lnTo>
                <a:lnTo>
                  <a:pt x="163523" y="46390"/>
                </a:lnTo>
                <a:lnTo>
                  <a:pt x="162337" y="44418"/>
                </a:lnTo>
                <a:lnTo>
                  <a:pt x="163559" y="42393"/>
                </a:lnTo>
                <a:close/>
                <a:moveTo>
                  <a:pt x="182838" y="42393"/>
                </a:moveTo>
                <a:lnTo>
                  <a:pt x="184051" y="44418"/>
                </a:lnTo>
                <a:lnTo>
                  <a:pt x="182864" y="46390"/>
                </a:lnTo>
                <a:lnTo>
                  <a:pt x="182838" y="46336"/>
                </a:lnTo>
                <a:lnTo>
                  <a:pt x="182802" y="46390"/>
                </a:lnTo>
                <a:lnTo>
                  <a:pt x="181615" y="44418"/>
                </a:lnTo>
                <a:lnTo>
                  <a:pt x="182838" y="42393"/>
                </a:lnTo>
                <a:close/>
                <a:moveTo>
                  <a:pt x="202107" y="42393"/>
                </a:moveTo>
                <a:lnTo>
                  <a:pt x="203329" y="44418"/>
                </a:lnTo>
                <a:lnTo>
                  <a:pt x="202143" y="46390"/>
                </a:lnTo>
                <a:lnTo>
                  <a:pt x="202107" y="46336"/>
                </a:lnTo>
                <a:lnTo>
                  <a:pt x="202080" y="46390"/>
                </a:lnTo>
                <a:lnTo>
                  <a:pt x="200894" y="44418"/>
                </a:lnTo>
                <a:lnTo>
                  <a:pt x="202107" y="42393"/>
                </a:lnTo>
                <a:close/>
                <a:moveTo>
                  <a:pt x="221385" y="42393"/>
                </a:moveTo>
                <a:lnTo>
                  <a:pt x="222608" y="44418"/>
                </a:lnTo>
                <a:lnTo>
                  <a:pt x="221421" y="46390"/>
                </a:lnTo>
                <a:lnTo>
                  <a:pt x="221385" y="46336"/>
                </a:lnTo>
                <a:lnTo>
                  <a:pt x="221359" y="46390"/>
                </a:lnTo>
                <a:lnTo>
                  <a:pt x="220172" y="44418"/>
                </a:lnTo>
                <a:lnTo>
                  <a:pt x="221385" y="42393"/>
                </a:lnTo>
                <a:close/>
                <a:moveTo>
                  <a:pt x="240664" y="42393"/>
                </a:moveTo>
                <a:lnTo>
                  <a:pt x="241877" y="44418"/>
                </a:lnTo>
                <a:lnTo>
                  <a:pt x="240699" y="46390"/>
                </a:lnTo>
                <a:lnTo>
                  <a:pt x="240664" y="46336"/>
                </a:lnTo>
                <a:lnTo>
                  <a:pt x="240637" y="46390"/>
                </a:lnTo>
                <a:lnTo>
                  <a:pt x="239450" y="44418"/>
                </a:lnTo>
                <a:lnTo>
                  <a:pt x="240664" y="42393"/>
                </a:lnTo>
                <a:close/>
                <a:moveTo>
                  <a:pt x="259942" y="42393"/>
                </a:moveTo>
                <a:lnTo>
                  <a:pt x="261155" y="44418"/>
                </a:lnTo>
                <a:lnTo>
                  <a:pt x="259969" y="46390"/>
                </a:lnTo>
                <a:lnTo>
                  <a:pt x="259942" y="46336"/>
                </a:lnTo>
                <a:lnTo>
                  <a:pt x="259906" y="46390"/>
                </a:lnTo>
                <a:lnTo>
                  <a:pt x="258729" y="44418"/>
                </a:lnTo>
                <a:lnTo>
                  <a:pt x="259942" y="42393"/>
                </a:lnTo>
                <a:close/>
                <a:moveTo>
                  <a:pt x="279220" y="42393"/>
                </a:moveTo>
                <a:lnTo>
                  <a:pt x="280434" y="44418"/>
                </a:lnTo>
                <a:lnTo>
                  <a:pt x="279247" y="46390"/>
                </a:lnTo>
                <a:lnTo>
                  <a:pt x="279220" y="46336"/>
                </a:lnTo>
                <a:lnTo>
                  <a:pt x="279185" y="46390"/>
                </a:lnTo>
                <a:lnTo>
                  <a:pt x="277998" y="44418"/>
                </a:lnTo>
                <a:lnTo>
                  <a:pt x="279220" y="42393"/>
                </a:lnTo>
                <a:close/>
                <a:moveTo>
                  <a:pt x="9047" y="46836"/>
                </a:moveTo>
                <a:lnTo>
                  <a:pt x="7789" y="48941"/>
                </a:lnTo>
                <a:lnTo>
                  <a:pt x="6602" y="46961"/>
                </a:lnTo>
                <a:lnTo>
                  <a:pt x="6674" y="46836"/>
                </a:lnTo>
                <a:close/>
                <a:moveTo>
                  <a:pt x="12008" y="46836"/>
                </a:moveTo>
                <a:lnTo>
                  <a:pt x="12089" y="46961"/>
                </a:lnTo>
                <a:lnTo>
                  <a:pt x="10902" y="48941"/>
                </a:lnTo>
                <a:lnTo>
                  <a:pt x="9644" y="46836"/>
                </a:lnTo>
                <a:close/>
                <a:moveTo>
                  <a:pt x="28325" y="46836"/>
                </a:moveTo>
                <a:lnTo>
                  <a:pt x="27058" y="48941"/>
                </a:lnTo>
                <a:lnTo>
                  <a:pt x="25881" y="46961"/>
                </a:lnTo>
                <a:lnTo>
                  <a:pt x="25952" y="46836"/>
                </a:lnTo>
                <a:close/>
                <a:moveTo>
                  <a:pt x="31287" y="46836"/>
                </a:moveTo>
                <a:lnTo>
                  <a:pt x="31367" y="46961"/>
                </a:lnTo>
                <a:lnTo>
                  <a:pt x="30181" y="48941"/>
                </a:lnTo>
                <a:lnTo>
                  <a:pt x="28923" y="46836"/>
                </a:lnTo>
                <a:close/>
                <a:moveTo>
                  <a:pt x="47594" y="46836"/>
                </a:moveTo>
                <a:lnTo>
                  <a:pt x="46337" y="48941"/>
                </a:lnTo>
                <a:lnTo>
                  <a:pt x="45150" y="46961"/>
                </a:lnTo>
                <a:lnTo>
                  <a:pt x="45230" y="46836"/>
                </a:lnTo>
                <a:close/>
                <a:moveTo>
                  <a:pt x="50565" y="46836"/>
                </a:moveTo>
                <a:lnTo>
                  <a:pt x="50645" y="46961"/>
                </a:lnTo>
                <a:lnTo>
                  <a:pt x="49459" y="48941"/>
                </a:lnTo>
                <a:lnTo>
                  <a:pt x="48192" y="46836"/>
                </a:lnTo>
                <a:close/>
                <a:moveTo>
                  <a:pt x="66873" y="46836"/>
                </a:moveTo>
                <a:lnTo>
                  <a:pt x="65615" y="48941"/>
                </a:lnTo>
                <a:lnTo>
                  <a:pt x="64428" y="46961"/>
                </a:lnTo>
                <a:lnTo>
                  <a:pt x="64509" y="46836"/>
                </a:lnTo>
                <a:close/>
                <a:moveTo>
                  <a:pt x="69844" y="46836"/>
                </a:moveTo>
                <a:lnTo>
                  <a:pt x="69915" y="46961"/>
                </a:lnTo>
                <a:lnTo>
                  <a:pt x="68737" y="48941"/>
                </a:lnTo>
                <a:lnTo>
                  <a:pt x="67471" y="46836"/>
                </a:lnTo>
                <a:close/>
                <a:moveTo>
                  <a:pt x="86151" y="46836"/>
                </a:moveTo>
                <a:lnTo>
                  <a:pt x="84893" y="48941"/>
                </a:lnTo>
                <a:lnTo>
                  <a:pt x="83707" y="46961"/>
                </a:lnTo>
                <a:lnTo>
                  <a:pt x="83778" y="46836"/>
                </a:lnTo>
                <a:close/>
                <a:moveTo>
                  <a:pt x="89122" y="46836"/>
                </a:moveTo>
                <a:lnTo>
                  <a:pt x="89193" y="46961"/>
                </a:lnTo>
                <a:lnTo>
                  <a:pt x="88007" y="48941"/>
                </a:lnTo>
                <a:lnTo>
                  <a:pt x="86749" y="46836"/>
                </a:lnTo>
                <a:close/>
                <a:moveTo>
                  <a:pt x="105430" y="46836"/>
                </a:moveTo>
                <a:lnTo>
                  <a:pt x="104172" y="48941"/>
                </a:lnTo>
                <a:lnTo>
                  <a:pt x="102985" y="46961"/>
                </a:lnTo>
                <a:lnTo>
                  <a:pt x="103057" y="46836"/>
                </a:lnTo>
                <a:close/>
                <a:moveTo>
                  <a:pt x="108391" y="46836"/>
                </a:moveTo>
                <a:lnTo>
                  <a:pt x="108472" y="46961"/>
                </a:lnTo>
                <a:lnTo>
                  <a:pt x="107285" y="48941"/>
                </a:lnTo>
                <a:lnTo>
                  <a:pt x="106027" y="46836"/>
                </a:lnTo>
                <a:close/>
                <a:moveTo>
                  <a:pt x="124708" y="46836"/>
                </a:moveTo>
                <a:lnTo>
                  <a:pt x="123441" y="48941"/>
                </a:lnTo>
                <a:lnTo>
                  <a:pt x="122264" y="46961"/>
                </a:lnTo>
                <a:lnTo>
                  <a:pt x="122335" y="46836"/>
                </a:lnTo>
                <a:close/>
                <a:moveTo>
                  <a:pt x="127670" y="46836"/>
                </a:moveTo>
                <a:lnTo>
                  <a:pt x="127750" y="46961"/>
                </a:lnTo>
                <a:lnTo>
                  <a:pt x="126564" y="48941"/>
                </a:lnTo>
                <a:lnTo>
                  <a:pt x="125306" y="46836"/>
                </a:lnTo>
                <a:close/>
                <a:moveTo>
                  <a:pt x="143977" y="46836"/>
                </a:moveTo>
                <a:lnTo>
                  <a:pt x="142720" y="48941"/>
                </a:lnTo>
                <a:lnTo>
                  <a:pt x="141533" y="46961"/>
                </a:lnTo>
                <a:lnTo>
                  <a:pt x="141613" y="46836"/>
                </a:lnTo>
                <a:close/>
                <a:moveTo>
                  <a:pt x="146948" y="46836"/>
                </a:moveTo>
                <a:lnTo>
                  <a:pt x="147028" y="46961"/>
                </a:lnTo>
                <a:lnTo>
                  <a:pt x="145842" y="48941"/>
                </a:lnTo>
                <a:lnTo>
                  <a:pt x="144584" y="46836"/>
                </a:lnTo>
                <a:close/>
                <a:moveTo>
                  <a:pt x="163256" y="46836"/>
                </a:moveTo>
                <a:lnTo>
                  <a:pt x="161998" y="48941"/>
                </a:lnTo>
                <a:lnTo>
                  <a:pt x="160811" y="46961"/>
                </a:lnTo>
                <a:lnTo>
                  <a:pt x="160892" y="46836"/>
                </a:lnTo>
                <a:close/>
                <a:moveTo>
                  <a:pt x="166227" y="46836"/>
                </a:moveTo>
                <a:lnTo>
                  <a:pt x="166298" y="46961"/>
                </a:lnTo>
                <a:lnTo>
                  <a:pt x="165120" y="48941"/>
                </a:lnTo>
                <a:lnTo>
                  <a:pt x="163854" y="46836"/>
                </a:lnTo>
                <a:close/>
                <a:moveTo>
                  <a:pt x="182534" y="46836"/>
                </a:moveTo>
                <a:lnTo>
                  <a:pt x="181276" y="48941"/>
                </a:lnTo>
                <a:lnTo>
                  <a:pt x="180090" y="46961"/>
                </a:lnTo>
                <a:lnTo>
                  <a:pt x="180170" y="46836"/>
                </a:lnTo>
                <a:close/>
                <a:moveTo>
                  <a:pt x="185505" y="46836"/>
                </a:moveTo>
                <a:lnTo>
                  <a:pt x="185576" y="46961"/>
                </a:lnTo>
                <a:lnTo>
                  <a:pt x="184390" y="48941"/>
                </a:lnTo>
                <a:lnTo>
                  <a:pt x="183132" y="46836"/>
                </a:lnTo>
                <a:close/>
                <a:moveTo>
                  <a:pt x="201813" y="46836"/>
                </a:moveTo>
                <a:lnTo>
                  <a:pt x="200555" y="48941"/>
                </a:lnTo>
                <a:lnTo>
                  <a:pt x="199368" y="46961"/>
                </a:lnTo>
                <a:lnTo>
                  <a:pt x="199440" y="46836"/>
                </a:lnTo>
                <a:close/>
                <a:moveTo>
                  <a:pt x="204783" y="46836"/>
                </a:moveTo>
                <a:lnTo>
                  <a:pt x="204855" y="46961"/>
                </a:lnTo>
                <a:lnTo>
                  <a:pt x="203668" y="48941"/>
                </a:lnTo>
                <a:lnTo>
                  <a:pt x="202410" y="46836"/>
                </a:lnTo>
                <a:close/>
                <a:moveTo>
                  <a:pt x="221091" y="46836"/>
                </a:moveTo>
                <a:lnTo>
                  <a:pt x="219824" y="48941"/>
                </a:lnTo>
                <a:lnTo>
                  <a:pt x="218647" y="46961"/>
                </a:lnTo>
                <a:lnTo>
                  <a:pt x="218718" y="46836"/>
                </a:lnTo>
                <a:close/>
                <a:moveTo>
                  <a:pt x="224053" y="46836"/>
                </a:moveTo>
                <a:lnTo>
                  <a:pt x="224133" y="46961"/>
                </a:lnTo>
                <a:lnTo>
                  <a:pt x="222947" y="48941"/>
                </a:lnTo>
                <a:lnTo>
                  <a:pt x="221689" y="46836"/>
                </a:lnTo>
                <a:close/>
                <a:moveTo>
                  <a:pt x="240369" y="46836"/>
                </a:moveTo>
                <a:lnTo>
                  <a:pt x="239103" y="48941"/>
                </a:lnTo>
                <a:lnTo>
                  <a:pt x="237916" y="46961"/>
                </a:lnTo>
                <a:lnTo>
                  <a:pt x="237996" y="46836"/>
                </a:lnTo>
                <a:close/>
                <a:moveTo>
                  <a:pt x="243331" y="46836"/>
                </a:moveTo>
                <a:lnTo>
                  <a:pt x="243411" y="46961"/>
                </a:lnTo>
                <a:lnTo>
                  <a:pt x="242225" y="48941"/>
                </a:lnTo>
                <a:lnTo>
                  <a:pt x="240967" y="46836"/>
                </a:lnTo>
                <a:close/>
                <a:moveTo>
                  <a:pt x="259639" y="46836"/>
                </a:moveTo>
                <a:lnTo>
                  <a:pt x="258381" y="48941"/>
                </a:lnTo>
                <a:lnTo>
                  <a:pt x="257194" y="46961"/>
                </a:lnTo>
                <a:lnTo>
                  <a:pt x="257275" y="46836"/>
                </a:lnTo>
                <a:close/>
                <a:moveTo>
                  <a:pt x="262610" y="46836"/>
                </a:moveTo>
                <a:lnTo>
                  <a:pt x="262681" y="46961"/>
                </a:lnTo>
                <a:lnTo>
                  <a:pt x="261503" y="48941"/>
                </a:lnTo>
                <a:lnTo>
                  <a:pt x="260237" y="46836"/>
                </a:lnTo>
                <a:close/>
                <a:moveTo>
                  <a:pt x="278917" y="46836"/>
                </a:moveTo>
                <a:lnTo>
                  <a:pt x="277659" y="48941"/>
                </a:lnTo>
                <a:lnTo>
                  <a:pt x="276473" y="46961"/>
                </a:lnTo>
                <a:lnTo>
                  <a:pt x="276553" y="46836"/>
                </a:lnTo>
                <a:close/>
                <a:moveTo>
                  <a:pt x="281888" y="46836"/>
                </a:moveTo>
                <a:lnTo>
                  <a:pt x="281959" y="46961"/>
                </a:lnTo>
                <a:lnTo>
                  <a:pt x="280773" y="48941"/>
                </a:lnTo>
                <a:lnTo>
                  <a:pt x="279515" y="46836"/>
                </a:lnTo>
                <a:close/>
                <a:moveTo>
                  <a:pt x="6326" y="47416"/>
                </a:moveTo>
                <a:lnTo>
                  <a:pt x="7512" y="49396"/>
                </a:lnTo>
                <a:lnTo>
                  <a:pt x="6263" y="51475"/>
                </a:lnTo>
                <a:lnTo>
                  <a:pt x="3890" y="51475"/>
                </a:lnTo>
                <a:lnTo>
                  <a:pt x="6326" y="47416"/>
                </a:lnTo>
                <a:close/>
                <a:moveTo>
                  <a:pt x="7780" y="49851"/>
                </a:moveTo>
                <a:lnTo>
                  <a:pt x="8761" y="51475"/>
                </a:lnTo>
                <a:lnTo>
                  <a:pt x="6807" y="51475"/>
                </a:lnTo>
                <a:lnTo>
                  <a:pt x="7780" y="49851"/>
                </a:lnTo>
                <a:close/>
                <a:moveTo>
                  <a:pt x="10902" y="49851"/>
                </a:moveTo>
                <a:lnTo>
                  <a:pt x="11884" y="51475"/>
                </a:lnTo>
                <a:lnTo>
                  <a:pt x="9930" y="51475"/>
                </a:lnTo>
                <a:lnTo>
                  <a:pt x="10902" y="49851"/>
                </a:lnTo>
                <a:close/>
                <a:moveTo>
                  <a:pt x="12356" y="47416"/>
                </a:moveTo>
                <a:lnTo>
                  <a:pt x="14792" y="51475"/>
                </a:lnTo>
                <a:lnTo>
                  <a:pt x="12428" y="51475"/>
                </a:lnTo>
                <a:lnTo>
                  <a:pt x="11179" y="49396"/>
                </a:lnTo>
                <a:lnTo>
                  <a:pt x="12356" y="47416"/>
                </a:lnTo>
                <a:close/>
                <a:moveTo>
                  <a:pt x="25256" y="46836"/>
                </a:moveTo>
                <a:lnTo>
                  <a:pt x="25328" y="46961"/>
                </a:lnTo>
                <a:lnTo>
                  <a:pt x="22624" y="51475"/>
                </a:lnTo>
                <a:lnTo>
                  <a:pt x="15345" y="51475"/>
                </a:lnTo>
                <a:lnTo>
                  <a:pt x="12633" y="46961"/>
                </a:lnTo>
                <a:lnTo>
                  <a:pt x="12713" y="46836"/>
                </a:lnTo>
                <a:close/>
                <a:moveTo>
                  <a:pt x="25604" y="47416"/>
                </a:moveTo>
                <a:lnTo>
                  <a:pt x="26791" y="49396"/>
                </a:lnTo>
                <a:lnTo>
                  <a:pt x="25542" y="51475"/>
                </a:lnTo>
                <a:lnTo>
                  <a:pt x="23169" y="51475"/>
                </a:lnTo>
                <a:lnTo>
                  <a:pt x="25604" y="47416"/>
                </a:lnTo>
                <a:close/>
                <a:moveTo>
                  <a:pt x="27058" y="49851"/>
                </a:moveTo>
                <a:lnTo>
                  <a:pt x="28040" y="51475"/>
                </a:lnTo>
                <a:lnTo>
                  <a:pt x="26086" y="51475"/>
                </a:lnTo>
                <a:lnTo>
                  <a:pt x="27058" y="49851"/>
                </a:lnTo>
                <a:close/>
                <a:moveTo>
                  <a:pt x="30181" y="49851"/>
                </a:moveTo>
                <a:lnTo>
                  <a:pt x="31162" y="51475"/>
                </a:lnTo>
                <a:lnTo>
                  <a:pt x="29199" y="51475"/>
                </a:lnTo>
                <a:lnTo>
                  <a:pt x="30181" y="49851"/>
                </a:lnTo>
                <a:close/>
                <a:moveTo>
                  <a:pt x="31635" y="47416"/>
                </a:moveTo>
                <a:lnTo>
                  <a:pt x="34070" y="51475"/>
                </a:lnTo>
                <a:lnTo>
                  <a:pt x="31706" y="51475"/>
                </a:lnTo>
                <a:lnTo>
                  <a:pt x="30448" y="49396"/>
                </a:lnTo>
                <a:lnTo>
                  <a:pt x="31635" y="47416"/>
                </a:lnTo>
                <a:close/>
                <a:moveTo>
                  <a:pt x="44535" y="46836"/>
                </a:moveTo>
                <a:lnTo>
                  <a:pt x="44606" y="46961"/>
                </a:lnTo>
                <a:lnTo>
                  <a:pt x="41903" y="51475"/>
                </a:lnTo>
                <a:lnTo>
                  <a:pt x="34614" y="51475"/>
                </a:lnTo>
                <a:lnTo>
                  <a:pt x="31911" y="46961"/>
                </a:lnTo>
                <a:lnTo>
                  <a:pt x="31983" y="46836"/>
                </a:lnTo>
                <a:close/>
                <a:moveTo>
                  <a:pt x="44882" y="47416"/>
                </a:moveTo>
                <a:lnTo>
                  <a:pt x="46069" y="49396"/>
                </a:lnTo>
                <a:lnTo>
                  <a:pt x="44811" y="51475"/>
                </a:lnTo>
                <a:lnTo>
                  <a:pt x="42447" y="51475"/>
                </a:lnTo>
                <a:lnTo>
                  <a:pt x="44882" y="47416"/>
                </a:lnTo>
                <a:close/>
                <a:moveTo>
                  <a:pt x="46337" y="49851"/>
                </a:moveTo>
                <a:lnTo>
                  <a:pt x="47318" y="51475"/>
                </a:lnTo>
                <a:lnTo>
                  <a:pt x="45364" y="51475"/>
                </a:lnTo>
                <a:lnTo>
                  <a:pt x="46337" y="49851"/>
                </a:lnTo>
                <a:close/>
                <a:moveTo>
                  <a:pt x="49459" y="49851"/>
                </a:moveTo>
                <a:lnTo>
                  <a:pt x="50431" y="51475"/>
                </a:lnTo>
                <a:lnTo>
                  <a:pt x="48478" y="51475"/>
                </a:lnTo>
                <a:lnTo>
                  <a:pt x="49459" y="49851"/>
                </a:lnTo>
                <a:close/>
                <a:moveTo>
                  <a:pt x="50913" y="47416"/>
                </a:moveTo>
                <a:lnTo>
                  <a:pt x="53349" y="51475"/>
                </a:lnTo>
                <a:lnTo>
                  <a:pt x="50976" y="51475"/>
                </a:lnTo>
                <a:lnTo>
                  <a:pt x="49727" y="49396"/>
                </a:lnTo>
                <a:lnTo>
                  <a:pt x="50913" y="47416"/>
                </a:lnTo>
                <a:close/>
                <a:moveTo>
                  <a:pt x="63813" y="46836"/>
                </a:moveTo>
                <a:lnTo>
                  <a:pt x="63884" y="46961"/>
                </a:lnTo>
                <a:lnTo>
                  <a:pt x="61181" y="51475"/>
                </a:lnTo>
                <a:lnTo>
                  <a:pt x="53893" y="51475"/>
                </a:lnTo>
                <a:lnTo>
                  <a:pt x="51190" y="46961"/>
                </a:lnTo>
                <a:lnTo>
                  <a:pt x="51261" y="46836"/>
                </a:lnTo>
                <a:close/>
                <a:moveTo>
                  <a:pt x="64161" y="47416"/>
                </a:moveTo>
                <a:lnTo>
                  <a:pt x="65338" y="49396"/>
                </a:lnTo>
                <a:lnTo>
                  <a:pt x="64089" y="51475"/>
                </a:lnTo>
                <a:lnTo>
                  <a:pt x="61725" y="51475"/>
                </a:lnTo>
                <a:lnTo>
                  <a:pt x="64161" y="47416"/>
                </a:lnTo>
                <a:close/>
                <a:moveTo>
                  <a:pt x="65615" y="49851"/>
                </a:moveTo>
                <a:lnTo>
                  <a:pt x="66596" y="51475"/>
                </a:lnTo>
                <a:lnTo>
                  <a:pt x="64634" y="51475"/>
                </a:lnTo>
                <a:lnTo>
                  <a:pt x="65615" y="49851"/>
                </a:lnTo>
                <a:close/>
                <a:moveTo>
                  <a:pt x="68737" y="49851"/>
                </a:moveTo>
                <a:lnTo>
                  <a:pt x="69710" y="51475"/>
                </a:lnTo>
                <a:lnTo>
                  <a:pt x="67756" y="51475"/>
                </a:lnTo>
                <a:lnTo>
                  <a:pt x="68737" y="49851"/>
                </a:lnTo>
                <a:close/>
                <a:moveTo>
                  <a:pt x="70191" y="47416"/>
                </a:moveTo>
                <a:lnTo>
                  <a:pt x="72627" y="51475"/>
                </a:lnTo>
                <a:lnTo>
                  <a:pt x="70254" y="51475"/>
                </a:lnTo>
                <a:lnTo>
                  <a:pt x="69005" y="49396"/>
                </a:lnTo>
                <a:lnTo>
                  <a:pt x="70191" y="47416"/>
                </a:lnTo>
                <a:close/>
                <a:moveTo>
                  <a:pt x="83082" y="46836"/>
                </a:moveTo>
                <a:lnTo>
                  <a:pt x="83163" y="46961"/>
                </a:lnTo>
                <a:lnTo>
                  <a:pt x="80451" y="51475"/>
                </a:lnTo>
                <a:lnTo>
                  <a:pt x="73171" y="51475"/>
                </a:lnTo>
                <a:lnTo>
                  <a:pt x="70459" y="46961"/>
                </a:lnTo>
                <a:lnTo>
                  <a:pt x="70539" y="46836"/>
                </a:lnTo>
                <a:close/>
                <a:moveTo>
                  <a:pt x="83430" y="47416"/>
                </a:moveTo>
                <a:lnTo>
                  <a:pt x="84617" y="49396"/>
                </a:lnTo>
                <a:lnTo>
                  <a:pt x="83368" y="51475"/>
                </a:lnTo>
                <a:lnTo>
                  <a:pt x="80995" y="51475"/>
                </a:lnTo>
                <a:lnTo>
                  <a:pt x="83430" y="47416"/>
                </a:lnTo>
                <a:close/>
                <a:moveTo>
                  <a:pt x="84893" y="49851"/>
                </a:moveTo>
                <a:lnTo>
                  <a:pt x="85866" y="51475"/>
                </a:lnTo>
                <a:lnTo>
                  <a:pt x="83912" y="51475"/>
                </a:lnTo>
                <a:lnTo>
                  <a:pt x="84893" y="49851"/>
                </a:lnTo>
                <a:close/>
                <a:moveTo>
                  <a:pt x="88007" y="49851"/>
                </a:moveTo>
                <a:lnTo>
                  <a:pt x="88988" y="51475"/>
                </a:lnTo>
                <a:lnTo>
                  <a:pt x="87034" y="51475"/>
                </a:lnTo>
                <a:lnTo>
                  <a:pt x="88007" y="49851"/>
                </a:lnTo>
                <a:close/>
                <a:moveTo>
                  <a:pt x="89470" y="47416"/>
                </a:moveTo>
                <a:lnTo>
                  <a:pt x="91905" y="51475"/>
                </a:lnTo>
                <a:lnTo>
                  <a:pt x="89532" y="51475"/>
                </a:lnTo>
                <a:lnTo>
                  <a:pt x="88283" y="49396"/>
                </a:lnTo>
                <a:lnTo>
                  <a:pt x="89470" y="47416"/>
                </a:lnTo>
                <a:close/>
                <a:moveTo>
                  <a:pt x="102361" y="46836"/>
                </a:moveTo>
                <a:lnTo>
                  <a:pt x="102441" y="46961"/>
                </a:lnTo>
                <a:lnTo>
                  <a:pt x="99729" y="51475"/>
                </a:lnTo>
                <a:lnTo>
                  <a:pt x="92449" y="51475"/>
                </a:lnTo>
                <a:lnTo>
                  <a:pt x="89737" y="46961"/>
                </a:lnTo>
                <a:lnTo>
                  <a:pt x="89818" y="46836"/>
                </a:lnTo>
                <a:close/>
                <a:moveTo>
                  <a:pt x="102709" y="47416"/>
                </a:moveTo>
                <a:lnTo>
                  <a:pt x="103895" y="49396"/>
                </a:lnTo>
                <a:lnTo>
                  <a:pt x="102646" y="51475"/>
                </a:lnTo>
                <a:lnTo>
                  <a:pt x="100273" y="51475"/>
                </a:lnTo>
                <a:lnTo>
                  <a:pt x="102709" y="47416"/>
                </a:lnTo>
                <a:close/>
                <a:moveTo>
                  <a:pt x="104172" y="49851"/>
                </a:moveTo>
                <a:lnTo>
                  <a:pt x="105144" y="51475"/>
                </a:lnTo>
                <a:lnTo>
                  <a:pt x="103190" y="51475"/>
                </a:lnTo>
                <a:lnTo>
                  <a:pt x="104172" y="49851"/>
                </a:lnTo>
                <a:close/>
                <a:moveTo>
                  <a:pt x="107285" y="49851"/>
                </a:moveTo>
                <a:lnTo>
                  <a:pt x="108266" y="51475"/>
                </a:lnTo>
                <a:lnTo>
                  <a:pt x="106313" y="51475"/>
                </a:lnTo>
                <a:lnTo>
                  <a:pt x="107285" y="49851"/>
                </a:lnTo>
                <a:close/>
                <a:moveTo>
                  <a:pt x="108748" y="47416"/>
                </a:moveTo>
                <a:lnTo>
                  <a:pt x="111175" y="51475"/>
                </a:lnTo>
                <a:lnTo>
                  <a:pt x="108811" y="51475"/>
                </a:lnTo>
                <a:lnTo>
                  <a:pt x="107562" y="49396"/>
                </a:lnTo>
                <a:lnTo>
                  <a:pt x="108748" y="47416"/>
                </a:lnTo>
                <a:close/>
                <a:moveTo>
                  <a:pt x="121639" y="46836"/>
                </a:moveTo>
                <a:lnTo>
                  <a:pt x="121711" y="46961"/>
                </a:lnTo>
                <a:lnTo>
                  <a:pt x="119007" y="51475"/>
                </a:lnTo>
                <a:lnTo>
                  <a:pt x="111728" y="51475"/>
                </a:lnTo>
                <a:lnTo>
                  <a:pt x="109016" y="46961"/>
                </a:lnTo>
                <a:lnTo>
                  <a:pt x="109096" y="46836"/>
                </a:lnTo>
                <a:close/>
                <a:moveTo>
                  <a:pt x="121987" y="47416"/>
                </a:moveTo>
                <a:lnTo>
                  <a:pt x="123174" y="49396"/>
                </a:lnTo>
                <a:lnTo>
                  <a:pt x="121925" y="51475"/>
                </a:lnTo>
                <a:lnTo>
                  <a:pt x="119552" y="51475"/>
                </a:lnTo>
                <a:lnTo>
                  <a:pt x="121987" y="47416"/>
                </a:lnTo>
                <a:close/>
                <a:moveTo>
                  <a:pt x="123441" y="49851"/>
                </a:moveTo>
                <a:lnTo>
                  <a:pt x="124423" y="51475"/>
                </a:lnTo>
                <a:lnTo>
                  <a:pt x="122469" y="51475"/>
                </a:lnTo>
                <a:lnTo>
                  <a:pt x="123441" y="49851"/>
                </a:lnTo>
                <a:close/>
                <a:moveTo>
                  <a:pt x="126564" y="49851"/>
                </a:moveTo>
                <a:lnTo>
                  <a:pt x="127545" y="51475"/>
                </a:lnTo>
                <a:lnTo>
                  <a:pt x="125582" y="51475"/>
                </a:lnTo>
                <a:lnTo>
                  <a:pt x="126564" y="49851"/>
                </a:lnTo>
                <a:close/>
                <a:moveTo>
                  <a:pt x="128018" y="47416"/>
                </a:moveTo>
                <a:lnTo>
                  <a:pt x="130453" y="51475"/>
                </a:lnTo>
                <a:lnTo>
                  <a:pt x="128089" y="51475"/>
                </a:lnTo>
                <a:lnTo>
                  <a:pt x="126840" y="49396"/>
                </a:lnTo>
                <a:lnTo>
                  <a:pt x="128018" y="47416"/>
                </a:lnTo>
                <a:close/>
                <a:moveTo>
                  <a:pt x="140918" y="46836"/>
                </a:moveTo>
                <a:lnTo>
                  <a:pt x="140989" y="46961"/>
                </a:lnTo>
                <a:lnTo>
                  <a:pt x="138286" y="51475"/>
                </a:lnTo>
                <a:lnTo>
                  <a:pt x="130997" y="51475"/>
                </a:lnTo>
                <a:lnTo>
                  <a:pt x="128294" y="46961"/>
                </a:lnTo>
                <a:lnTo>
                  <a:pt x="128366" y="46836"/>
                </a:lnTo>
                <a:close/>
                <a:moveTo>
                  <a:pt x="141265" y="47416"/>
                </a:moveTo>
                <a:lnTo>
                  <a:pt x="142452" y="49396"/>
                </a:lnTo>
                <a:lnTo>
                  <a:pt x="141194" y="51475"/>
                </a:lnTo>
                <a:lnTo>
                  <a:pt x="138830" y="51475"/>
                </a:lnTo>
                <a:lnTo>
                  <a:pt x="141265" y="47416"/>
                </a:lnTo>
                <a:close/>
                <a:moveTo>
                  <a:pt x="142720" y="49851"/>
                </a:moveTo>
                <a:lnTo>
                  <a:pt x="143701" y="51475"/>
                </a:lnTo>
                <a:lnTo>
                  <a:pt x="141747" y="51475"/>
                </a:lnTo>
                <a:lnTo>
                  <a:pt x="142720" y="49851"/>
                </a:lnTo>
                <a:close/>
                <a:moveTo>
                  <a:pt x="145842" y="49851"/>
                </a:moveTo>
                <a:lnTo>
                  <a:pt x="146814" y="51475"/>
                </a:lnTo>
                <a:lnTo>
                  <a:pt x="144861" y="51475"/>
                </a:lnTo>
                <a:lnTo>
                  <a:pt x="145842" y="49851"/>
                </a:lnTo>
                <a:close/>
                <a:moveTo>
                  <a:pt x="147296" y="47416"/>
                </a:moveTo>
                <a:lnTo>
                  <a:pt x="149732" y="51475"/>
                </a:lnTo>
                <a:lnTo>
                  <a:pt x="147367" y="51475"/>
                </a:lnTo>
                <a:lnTo>
                  <a:pt x="146110" y="49396"/>
                </a:lnTo>
                <a:lnTo>
                  <a:pt x="147296" y="47416"/>
                </a:lnTo>
                <a:close/>
                <a:moveTo>
                  <a:pt x="160196" y="46836"/>
                </a:moveTo>
                <a:lnTo>
                  <a:pt x="160267" y="46961"/>
                </a:lnTo>
                <a:lnTo>
                  <a:pt x="157564" y="51475"/>
                </a:lnTo>
                <a:lnTo>
                  <a:pt x="150276" y="51475"/>
                </a:lnTo>
                <a:lnTo>
                  <a:pt x="147573" y="46961"/>
                </a:lnTo>
                <a:lnTo>
                  <a:pt x="147644" y="46836"/>
                </a:lnTo>
                <a:close/>
                <a:moveTo>
                  <a:pt x="160544" y="47416"/>
                </a:moveTo>
                <a:lnTo>
                  <a:pt x="161721" y="49396"/>
                </a:lnTo>
                <a:lnTo>
                  <a:pt x="160472" y="51475"/>
                </a:lnTo>
                <a:lnTo>
                  <a:pt x="158108" y="51475"/>
                </a:lnTo>
                <a:lnTo>
                  <a:pt x="160544" y="47416"/>
                </a:lnTo>
                <a:close/>
                <a:moveTo>
                  <a:pt x="161998" y="49851"/>
                </a:moveTo>
                <a:lnTo>
                  <a:pt x="162979" y="51475"/>
                </a:lnTo>
                <a:lnTo>
                  <a:pt x="161017" y="51475"/>
                </a:lnTo>
                <a:lnTo>
                  <a:pt x="161998" y="49851"/>
                </a:lnTo>
                <a:close/>
                <a:moveTo>
                  <a:pt x="165120" y="49851"/>
                </a:moveTo>
                <a:lnTo>
                  <a:pt x="166093" y="51475"/>
                </a:lnTo>
                <a:lnTo>
                  <a:pt x="164139" y="51475"/>
                </a:lnTo>
                <a:lnTo>
                  <a:pt x="165120" y="49851"/>
                </a:lnTo>
                <a:close/>
                <a:moveTo>
                  <a:pt x="166574" y="47416"/>
                </a:moveTo>
                <a:lnTo>
                  <a:pt x="169010" y="51475"/>
                </a:lnTo>
                <a:lnTo>
                  <a:pt x="166637" y="51475"/>
                </a:lnTo>
                <a:lnTo>
                  <a:pt x="165388" y="49396"/>
                </a:lnTo>
                <a:lnTo>
                  <a:pt x="166574" y="47416"/>
                </a:lnTo>
                <a:close/>
                <a:moveTo>
                  <a:pt x="179465" y="46836"/>
                </a:moveTo>
                <a:lnTo>
                  <a:pt x="179546" y="46961"/>
                </a:lnTo>
                <a:lnTo>
                  <a:pt x="176834" y="51475"/>
                </a:lnTo>
                <a:lnTo>
                  <a:pt x="169554" y="51475"/>
                </a:lnTo>
                <a:lnTo>
                  <a:pt x="166851" y="46961"/>
                </a:lnTo>
                <a:lnTo>
                  <a:pt x="166922" y="46836"/>
                </a:lnTo>
                <a:close/>
                <a:moveTo>
                  <a:pt x="179813" y="47416"/>
                </a:moveTo>
                <a:lnTo>
                  <a:pt x="181000" y="49396"/>
                </a:lnTo>
                <a:lnTo>
                  <a:pt x="179751" y="51475"/>
                </a:lnTo>
                <a:lnTo>
                  <a:pt x="177387" y="51475"/>
                </a:lnTo>
                <a:lnTo>
                  <a:pt x="179813" y="47416"/>
                </a:lnTo>
                <a:close/>
                <a:moveTo>
                  <a:pt x="181276" y="49851"/>
                </a:moveTo>
                <a:lnTo>
                  <a:pt x="182249" y="51475"/>
                </a:lnTo>
                <a:lnTo>
                  <a:pt x="180295" y="51475"/>
                </a:lnTo>
                <a:lnTo>
                  <a:pt x="181276" y="49851"/>
                </a:lnTo>
                <a:close/>
                <a:moveTo>
                  <a:pt x="184390" y="49851"/>
                </a:moveTo>
                <a:lnTo>
                  <a:pt x="185371" y="51475"/>
                </a:lnTo>
                <a:lnTo>
                  <a:pt x="183417" y="51475"/>
                </a:lnTo>
                <a:lnTo>
                  <a:pt x="184390" y="49851"/>
                </a:lnTo>
                <a:close/>
                <a:moveTo>
                  <a:pt x="185853" y="47416"/>
                </a:moveTo>
                <a:lnTo>
                  <a:pt x="188288" y="51475"/>
                </a:lnTo>
                <a:lnTo>
                  <a:pt x="185915" y="51475"/>
                </a:lnTo>
                <a:lnTo>
                  <a:pt x="184666" y="49396"/>
                </a:lnTo>
                <a:lnTo>
                  <a:pt x="185853" y="47416"/>
                </a:lnTo>
                <a:close/>
                <a:moveTo>
                  <a:pt x="198744" y="46836"/>
                </a:moveTo>
                <a:lnTo>
                  <a:pt x="198824" y="46961"/>
                </a:lnTo>
                <a:lnTo>
                  <a:pt x="196112" y="51475"/>
                </a:lnTo>
                <a:lnTo>
                  <a:pt x="188832" y="51475"/>
                </a:lnTo>
                <a:lnTo>
                  <a:pt x="186120" y="46961"/>
                </a:lnTo>
                <a:lnTo>
                  <a:pt x="186201" y="46836"/>
                </a:lnTo>
                <a:close/>
                <a:moveTo>
                  <a:pt x="199092" y="47416"/>
                </a:moveTo>
                <a:lnTo>
                  <a:pt x="200278" y="49396"/>
                </a:lnTo>
                <a:lnTo>
                  <a:pt x="199029" y="51475"/>
                </a:lnTo>
                <a:lnTo>
                  <a:pt x="196656" y="51475"/>
                </a:lnTo>
                <a:lnTo>
                  <a:pt x="199092" y="47416"/>
                </a:lnTo>
                <a:close/>
                <a:moveTo>
                  <a:pt x="200555" y="49851"/>
                </a:moveTo>
                <a:lnTo>
                  <a:pt x="201527" y="51475"/>
                </a:lnTo>
                <a:lnTo>
                  <a:pt x="199573" y="51475"/>
                </a:lnTo>
                <a:lnTo>
                  <a:pt x="200555" y="49851"/>
                </a:lnTo>
                <a:close/>
                <a:moveTo>
                  <a:pt x="203668" y="49851"/>
                </a:moveTo>
                <a:lnTo>
                  <a:pt x="204649" y="51475"/>
                </a:lnTo>
                <a:lnTo>
                  <a:pt x="202696" y="51475"/>
                </a:lnTo>
                <a:lnTo>
                  <a:pt x="203668" y="49851"/>
                </a:lnTo>
                <a:close/>
                <a:moveTo>
                  <a:pt x="205131" y="47416"/>
                </a:moveTo>
                <a:lnTo>
                  <a:pt x="207567" y="51475"/>
                </a:lnTo>
                <a:lnTo>
                  <a:pt x="205194" y="51475"/>
                </a:lnTo>
                <a:lnTo>
                  <a:pt x="203945" y="49396"/>
                </a:lnTo>
                <a:lnTo>
                  <a:pt x="205131" y="47416"/>
                </a:lnTo>
                <a:close/>
                <a:moveTo>
                  <a:pt x="218022" y="46836"/>
                </a:moveTo>
                <a:lnTo>
                  <a:pt x="218102" y="46961"/>
                </a:lnTo>
                <a:lnTo>
                  <a:pt x="215390" y="51475"/>
                </a:lnTo>
                <a:lnTo>
                  <a:pt x="208111" y="51475"/>
                </a:lnTo>
                <a:lnTo>
                  <a:pt x="205399" y="46961"/>
                </a:lnTo>
                <a:lnTo>
                  <a:pt x="205479" y="46836"/>
                </a:lnTo>
                <a:close/>
                <a:moveTo>
                  <a:pt x="218370" y="47416"/>
                </a:moveTo>
                <a:lnTo>
                  <a:pt x="219557" y="49396"/>
                </a:lnTo>
                <a:lnTo>
                  <a:pt x="218308" y="51475"/>
                </a:lnTo>
                <a:lnTo>
                  <a:pt x="215935" y="51475"/>
                </a:lnTo>
                <a:lnTo>
                  <a:pt x="218370" y="47416"/>
                </a:lnTo>
                <a:close/>
                <a:moveTo>
                  <a:pt x="219824" y="49851"/>
                </a:moveTo>
                <a:lnTo>
                  <a:pt x="220805" y="51475"/>
                </a:lnTo>
                <a:lnTo>
                  <a:pt x="218852" y="51475"/>
                </a:lnTo>
                <a:lnTo>
                  <a:pt x="219824" y="49851"/>
                </a:lnTo>
                <a:close/>
                <a:moveTo>
                  <a:pt x="222947" y="49851"/>
                </a:moveTo>
                <a:lnTo>
                  <a:pt x="223928" y="51475"/>
                </a:lnTo>
                <a:lnTo>
                  <a:pt x="221965" y="51475"/>
                </a:lnTo>
                <a:lnTo>
                  <a:pt x="222947" y="49851"/>
                </a:lnTo>
                <a:close/>
                <a:moveTo>
                  <a:pt x="224401" y="47416"/>
                </a:moveTo>
                <a:lnTo>
                  <a:pt x="226836" y="51475"/>
                </a:lnTo>
                <a:lnTo>
                  <a:pt x="224472" y="51475"/>
                </a:lnTo>
                <a:lnTo>
                  <a:pt x="223223" y="49396"/>
                </a:lnTo>
                <a:lnTo>
                  <a:pt x="224401" y="47416"/>
                </a:lnTo>
                <a:close/>
                <a:moveTo>
                  <a:pt x="237300" y="46836"/>
                </a:moveTo>
                <a:lnTo>
                  <a:pt x="237372" y="46961"/>
                </a:lnTo>
                <a:lnTo>
                  <a:pt x="234669" y="51475"/>
                </a:lnTo>
                <a:lnTo>
                  <a:pt x="227380" y="51475"/>
                </a:lnTo>
                <a:lnTo>
                  <a:pt x="224677" y="46961"/>
                </a:lnTo>
                <a:lnTo>
                  <a:pt x="224749" y="46836"/>
                </a:lnTo>
                <a:close/>
                <a:moveTo>
                  <a:pt x="237648" y="47416"/>
                </a:moveTo>
                <a:lnTo>
                  <a:pt x="238835" y="49396"/>
                </a:lnTo>
                <a:lnTo>
                  <a:pt x="237586" y="51475"/>
                </a:lnTo>
                <a:lnTo>
                  <a:pt x="235213" y="51475"/>
                </a:lnTo>
                <a:lnTo>
                  <a:pt x="237648" y="47416"/>
                </a:lnTo>
                <a:close/>
                <a:moveTo>
                  <a:pt x="239103" y="49851"/>
                </a:moveTo>
                <a:lnTo>
                  <a:pt x="240084" y="51475"/>
                </a:lnTo>
                <a:lnTo>
                  <a:pt x="238130" y="51475"/>
                </a:lnTo>
                <a:lnTo>
                  <a:pt x="239103" y="49851"/>
                </a:lnTo>
                <a:close/>
                <a:moveTo>
                  <a:pt x="242225" y="49851"/>
                </a:moveTo>
                <a:lnTo>
                  <a:pt x="243197" y="51475"/>
                </a:lnTo>
                <a:lnTo>
                  <a:pt x="241244" y="51475"/>
                </a:lnTo>
                <a:lnTo>
                  <a:pt x="242225" y="49851"/>
                </a:lnTo>
                <a:close/>
                <a:moveTo>
                  <a:pt x="243679" y="47416"/>
                </a:moveTo>
                <a:lnTo>
                  <a:pt x="246114" y="51475"/>
                </a:lnTo>
                <a:lnTo>
                  <a:pt x="243750" y="51475"/>
                </a:lnTo>
                <a:lnTo>
                  <a:pt x="242493" y="49396"/>
                </a:lnTo>
                <a:lnTo>
                  <a:pt x="243679" y="47416"/>
                </a:lnTo>
                <a:close/>
                <a:moveTo>
                  <a:pt x="256579" y="46836"/>
                </a:moveTo>
                <a:lnTo>
                  <a:pt x="256650" y="46961"/>
                </a:lnTo>
                <a:lnTo>
                  <a:pt x="253947" y="51475"/>
                </a:lnTo>
                <a:lnTo>
                  <a:pt x="246659" y="51475"/>
                </a:lnTo>
                <a:lnTo>
                  <a:pt x="243956" y="46961"/>
                </a:lnTo>
                <a:lnTo>
                  <a:pt x="244027" y="46836"/>
                </a:lnTo>
                <a:close/>
                <a:moveTo>
                  <a:pt x="256927" y="47416"/>
                </a:moveTo>
                <a:lnTo>
                  <a:pt x="258113" y="49396"/>
                </a:lnTo>
                <a:lnTo>
                  <a:pt x="256855" y="51475"/>
                </a:lnTo>
                <a:lnTo>
                  <a:pt x="254491" y="51475"/>
                </a:lnTo>
                <a:lnTo>
                  <a:pt x="256927" y="47416"/>
                </a:lnTo>
                <a:close/>
                <a:moveTo>
                  <a:pt x="258381" y="49851"/>
                </a:moveTo>
                <a:lnTo>
                  <a:pt x="259362" y="51475"/>
                </a:lnTo>
                <a:lnTo>
                  <a:pt x="257400" y="51475"/>
                </a:lnTo>
                <a:lnTo>
                  <a:pt x="258381" y="49851"/>
                </a:lnTo>
                <a:close/>
                <a:moveTo>
                  <a:pt x="261503" y="49851"/>
                </a:moveTo>
                <a:lnTo>
                  <a:pt x="262476" y="51475"/>
                </a:lnTo>
                <a:lnTo>
                  <a:pt x="260522" y="51475"/>
                </a:lnTo>
                <a:lnTo>
                  <a:pt x="261503" y="49851"/>
                </a:lnTo>
                <a:close/>
                <a:moveTo>
                  <a:pt x="262957" y="47416"/>
                </a:moveTo>
                <a:lnTo>
                  <a:pt x="265393" y="51475"/>
                </a:lnTo>
                <a:lnTo>
                  <a:pt x="263020" y="51475"/>
                </a:lnTo>
                <a:lnTo>
                  <a:pt x="261771" y="49396"/>
                </a:lnTo>
                <a:lnTo>
                  <a:pt x="262957" y="47416"/>
                </a:lnTo>
                <a:close/>
                <a:moveTo>
                  <a:pt x="275848" y="46836"/>
                </a:moveTo>
                <a:lnTo>
                  <a:pt x="275929" y="46961"/>
                </a:lnTo>
                <a:lnTo>
                  <a:pt x="273217" y="51475"/>
                </a:lnTo>
                <a:lnTo>
                  <a:pt x="265937" y="51475"/>
                </a:lnTo>
                <a:lnTo>
                  <a:pt x="263234" y="46961"/>
                </a:lnTo>
                <a:lnTo>
                  <a:pt x="263305" y="46836"/>
                </a:lnTo>
                <a:close/>
                <a:moveTo>
                  <a:pt x="276205" y="47416"/>
                </a:moveTo>
                <a:lnTo>
                  <a:pt x="277383" y="49396"/>
                </a:lnTo>
                <a:lnTo>
                  <a:pt x="276134" y="51475"/>
                </a:lnTo>
                <a:lnTo>
                  <a:pt x="273770" y="51475"/>
                </a:lnTo>
                <a:lnTo>
                  <a:pt x="276205" y="47416"/>
                </a:lnTo>
                <a:close/>
                <a:moveTo>
                  <a:pt x="277659" y="49851"/>
                </a:moveTo>
                <a:lnTo>
                  <a:pt x="278632" y="51475"/>
                </a:lnTo>
                <a:lnTo>
                  <a:pt x="276678" y="51475"/>
                </a:lnTo>
                <a:lnTo>
                  <a:pt x="277659" y="49851"/>
                </a:lnTo>
                <a:close/>
                <a:moveTo>
                  <a:pt x="280773" y="49851"/>
                </a:moveTo>
                <a:lnTo>
                  <a:pt x="281754" y="51475"/>
                </a:lnTo>
                <a:lnTo>
                  <a:pt x="279800" y="51475"/>
                </a:lnTo>
                <a:lnTo>
                  <a:pt x="280773" y="49851"/>
                </a:lnTo>
                <a:close/>
                <a:moveTo>
                  <a:pt x="282236" y="47416"/>
                </a:moveTo>
                <a:lnTo>
                  <a:pt x="284671" y="51475"/>
                </a:lnTo>
                <a:lnTo>
                  <a:pt x="282298" y="51475"/>
                </a:lnTo>
                <a:lnTo>
                  <a:pt x="281049" y="49396"/>
                </a:lnTo>
                <a:lnTo>
                  <a:pt x="282236" y="47416"/>
                </a:lnTo>
                <a:close/>
                <a:moveTo>
                  <a:pt x="9341" y="47246"/>
                </a:moveTo>
                <a:lnTo>
                  <a:pt x="10635" y="49396"/>
                </a:lnTo>
                <a:lnTo>
                  <a:pt x="9377" y="51484"/>
                </a:lnTo>
                <a:lnTo>
                  <a:pt x="9341" y="51430"/>
                </a:lnTo>
                <a:lnTo>
                  <a:pt x="9314" y="51484"/>
                </a:lnTo>
                <a:lnTo>
                  <a:pt x="8056" y="49396"/>
                </a:lnTo>
                <a:lnTo>
                  <a:pt x="9341" y="47246"/>
                </a:lnTo>
                <a:close/>
                <a:moveTo>
                  <a:pt x="28619" y="47246"/>
                </a:moveTo>
                <a:lnTo>
                  <a:pt x="29904" y="49396"/>
                </a:lnTo>
                <a:lnTo>
                  <a:pt x="28655" y="51484"/>
                </a:lnTo>
                <a:lnTo>
                  <a:pt x="28619" y="51430"/>
                </a:lnTo>
                <a:lnTo>
                  <a:pt x="28593" y="51484"/>
                </a:lnTo>
                <a:lnTo>
                  <a:pt x="27335" y="49396"/>
                </a:lnTo>
                <a:lnTo>
                  <a:pt x="28619" y="47246"/>
                </a:lnTo>
                <a:close/>
                <a:moveTo>
                  <a:pt x="47898" y="47246"/>
                </a:moveTo>
                <a:lnTo>
                  <a:pt x="49182" y="49396"/>
                </a:lnTo>
                <a:lnTo>
                  <a:pt x="47925" y="51484"/>
                </a:lnTo>
                <a:lnTo>
                  <a:pt x="47898" y="51430"/>
                </a:lnTo>
                <a:lnTo>
                  <a:pt x="47862" y="51484"/>
                </a:lnTo>
                <a:lnTo>
                  <a:pt x="46613" y="49396"/>
                </a:lnTo>
                <a:lnTo>
                  <a:pt x="47898" y="47246"/>
                </a:lnTo>
                <a:close/>
                <a:moveTo>
                  <a:pt x="67176" y="47246"/>
                </a:moveTo>
                <a:lnTo>
                  <a:pt x="68461" y="49396"/>
                </a:lnTo>
                <a:lnTo>
                  <a:pt x="67203" y="51484"/>
                </a:lnTo>
                <a:lnTo>
                  <a:pt x="67176" y="51430"/>
                </a:lnTo>
                <a:lnTo>
                  <a:pt x="67140" y="51484"/>
                </a:lnTo>
                <a:lnTo>
                  <a:pt x="65892" y="49396"/>
                </a:lnTo>
                <a:lnTo>
                  <a:pt x="67176" y="47246"/>
                </a:lnTo>
                <a:close/>
                <a:moveTo>
                  <a:pt x="86455" y="47246"/>
                </a:moveTo>
                <a:lnTo>
                  <a:pt x="87739" y="49396"/>
                </a:lnTo>
                <a:lnTo>
                  <a:pt x="86481" y="51484"/>
                </a:lnTo>
                <a:lnTo>
                  <a:pt x="86455" y="51430"/>
                </a:lnTo>
                <a:lnTo>
                  <a:pt x="86419" y="51484"/>
                </a:lnTo>
                <a:lnTo>
                  <a:pt x="85161" y="49396"/>
                </a:lnTo>
                <a:lnTo>
                  <a:pt x="86455" y="47246"/>
                </a:lnTo>
                <a:close/>
                <a:moveTo>
                  <a:pt x="105724" y="47246"/>
                </a:moveTo>
                <a:lnTo>
                  <a:pt x="107018" y="49396"/>
                </a:lnTo>
                <a:lnTo>
                  <a:pt x="105760" y="51484"/>
                </a:lnTo>
                <a:lnTo>
                  <a:pt x="105724" y="51430"/>
                </a:lnTo>
                <a:lnTo>
                  <a:pt x="105697" y="51484"/>
                </a:lnTo>
                <a:lnTo>
                  <a:pt x="104439" y="49396"/>
                </a:lnTo>
                <a:lnTo>
                  <a:pt x="105724" y="47246"/>
                </a:lnTo>
                <a:close/>
                <a:moveTo>
                  <a:pt x="125002" y="47246"/>
                </a:moveTo>
                <a:lnTo>
                  <a:pt x="126287" y="49396"/>
                </a:lnTo>
                <a:lnTo>
                  <a:pt x="125038" y="51484"/>
                </a:lnTo>
                <a:lnTo>
                  <a:pt x="125002" y="51430"/>
                </a:lnTo>
                <a:lnTo>
                  <a:pt x="124976" y="51484"/>
                </a:lnTo>
                <a:lnTo>
                  <a:pt x="123718" y="49396"/>
                </a:lnTo>
                <a:lnTo>
                  <a:pt x="125002" y="47246"/>
                </a:lnTo>
                <a:close/>
                <a:moveTo>
                  <a:pt x="144281" y="47246"/>
                </a:moveTo>
                <a:lnTo>
                  <a:pt x="145565" y="49396"/>
                </a:lnTo>
                <a:lnTo>
                  <a:pt x="144316" y="51484"/>
                </a:lnTo>
                <a:lnTo>
                  <a:pt x="144281" y="51430"/>
                </a:lnTo>
                <a:lnTo>
                  <a:pt x="144245" y="51484"/>
                </a:lnTo>
                <a:lnTo>
                  <a:pt x="142996" y="49396"/>
                </a:lnTo>
                <a:lnTo>
                  <a:pt x="144281" y="47246"/>
                </a:lnTo>
                <a:close/>
                <a:moveTo>
                  <a:pt x="163559" y="47246"/>
                </a:moveTo>
                <a:lnTo>
                  <a:pt x="164844" y="49396"/>
                </a:lnTo>
                <a:lnTo>
                  <a:pt x="163586" y="51484"/>
                </a:lnTo>
                <a:lnTo>
                  <a:pt x="163559" y="51430"/>
                </a:lnTo>
                <a:lnTo>
                  <a:pt x="163523" y="51484"/>
                </a:lnTo>
                <a:lnTo>
                  <a:pt x="162275" y="49396"/>
                </a:lnTo>
                <a:lnTo>
                  <a:pt x="163559" y="47246"/>
                </a:lnTo>
                <a:close/>
                <a:moveTo>
                  <a:pt x="182838" y="47246"/>
                </a:moveTo>
                <a:lnTo>
                  <a:pt x="184122" y="49396"/>
                </a:lnTo>
                <a:lnTo>
                  <a:pt x="182864" y="51484"/>
                </a:lnTo>
                <a:lnTo>
                  <a:pt x="182838" y="51430"/>
                </a:lnTo>
                <a:lnTo>
                  <a:pt x="182802" y="51484"/>
                </a:lnTo>
                <a:lnTo>
                  <a:pt x="181544" y="49396"/>
                </a:lnTo>
                <a:lnTo>
                  <a:pt x="182838" y="47246"/>
                </a:lnTo>
                <a:close/>
                <a:moveTo>
                  <a:pt x="202107" y="47246"/>
                </a:moveTo>
                <a:lnTo>
                  <a:pt x="203401" y="49396"/>
                </a:lnTo>
                <a:lnTo>
                  <a:pt x="202143" y="51484"/>
                </a:lnTo>
                <a:lnTo>
                  <a:pt x="202107" y="51430"/>
                </a:lnTo>
                <a:lnTo>
                  <a:pt x="202080" y="51484"/>
                </a:lnTo>
                <a:lnTo>
                  <a:pt x="200822" y="49396"/>
                </a:lnTo>
                <a:lnTo>
                  <a:pt x="202107" y="47246"/>
                </a:lnTo>
                <a:close/>
                <a:moveTo>
                  <a:pt x="221385" y="47246"/>
                </a:moveTo>
                <a:lnTo>
                  <a:pt x="222670" y="49396"/>
                </a:lnTo>
                <a:lnTo>
                  <a:pt x="221421" y="51484"/>
                </a:lnTo>
                <a:lnTo>
                  <a:pt x="221385" y="51430"/>
                </a:lnTo>
                <a:lnTo>
                  <a:pt x="221359" y="51484"/>
                </a:lnTo>
                <a:lnTo>
                  <a:pt x="220101" y="49396"/>
                </a:lnTo>
                <a:lnTo>
                  <a:pt x="221385" y="47246"/>
                </a:lnTo>
                <a:close/>
                <a:moveTo>
                  <a:pt x="240664" y="47246"/>
                </a:moveTo>
                <a:lnTo>
                  <a:pt x="241948" y="49396"/>
                </a:lnTo>
                <a:lnTo>
                  <a:pt x="240699" y="51484"/>
                </a:lnTo>
                <a:lnTo>
                  <a:pt x="240664" y="51430"/>
                </a:lnTo>
                <a:lnTo>
                  <a:pt x="240637" y="51484"/>
                </a:lnTo>
                <a:lnTo>
                  <a:pt x="239379" y="49396"/>
                </a:lnTo>
                <a:lnTo>
                  <a:pt x="240664" y="47246"/>
                </a:lnTo>
                <a:close/>
                <a:moveTo>
                  <a:pt x="259942" y="47246"/>
                </a:moveTo>
                <a:lnTo>
                  <a:pt x="261227" y="49396"/>
                </a:lnTo>
                <a:lnTo>
                  <a:pt x="259969" y="51484"/>
                </a:lnTo>
                <a:lnTo>
                  <a:pt x="259942" y="51430"/>
                </a:lnTo>
                <a:lnTo>
                  <a:pt x="259906" y="51484"/>
                </a:lnTo>
                <a:lnTo>
                  <a:pt x="258657" y="49396"/>
                </a:lnTo>
                <a:lnTo>
                  <a:pt x="259942" y="47246"/>
                </a:lnTo>
                <a:close/>
                <a:moveTo>
                  <a:pt x="279220" y="47246"/>
                </a:moveTo>
                <a:lnTo>
                  <a:pt x="280505" y="49396"/>
                </a:lnTo>
                <a:lnTo>
                  <a:pt x="279247" y="51484"/>
                </a:lnTo>
                <a:lnTo>
                  <a:pt x="279220" y="51430"/>
                </a:lnTo>
                <a:lnTo>
                  <a:pt x="279185" y="51484"/>
                </a:lnTo>
                <a:lnTo>
                  <a:pt x="277927" y="49396"/>
                </a:lnTo>
                <a:lnTo>
                  <a:pt x="279220" y="47246"/>
                </a:lnTo>
                <a:close/>
                <a:moveTo>
                  <a:pt x="5987" y="51930"/>
                </a:moveTo>
                <a:lnTo>
                  <a:pt x="2659" y="57487"/>
                </a:lnTo>
                <a:lnTo>
                  <a:pt x="286" y="57487"/>
                </a:lnTo>
                <a:lnTo>
                  <a:pt x="3623" y="51930"/>
                </a:lnTo>
                <a:close/>
                <a:moveTo>
                  <a:pt x="9047" y="51930"/>
                </a:moveTo>
                <a:lnTo>
                  <a:pt x="5710" y="57487"/>
                </a:lnTo>
                <a:lnTo>
                  <a:pt x="3203" y="57487"/>
                </a:lnTo>
                <a:lnTo>
                  <a:pt x="6531" y="51930"/>
                </a:lnTo>
                <a:close/>
                <a:moveTo>
                  <a:pt x="9341" y="52340"/>
                </a:moveTo>
                <a:lnTo>
                  <a:pt x="12428" y="57487"/>
                </a:lnTo>
                <a:lnTo>
                  <a:pt x="6254" y="57487"/>
                </a:lnTo>
                <a:lnTo>
                  <a:pt x="9341" y="52340"/>
                </a:lnTo>
                <a:close/>
                <a:moveTo>
                  <a:pt x="12151" y="51930"/>
                </a:moveTo>
                <a:lnTo>
                  <a:pt x="15488" y="57487"/>
                </a:lnTo>
                <a:lnTo>
                  <a:pt x="12972" y="57487"/>
                </a:lnTo>
                <a:lnTo>
                  <a:pt x="9644" y="51930"/>
                </a:lnTo>
                <a:close/>
                <a:moveTo>
                  <a:pt x="15068" y="51930"/>
                </a:moveTo>
                <a:lnTo>
                  <a:pt x="18396" y="57487"/>
                </a:lnTo>
                <a:lnTo>
                  <a:pt x="16032" y="57487"/>
                </a:lnTo>
                <a:lnTo>
                  <a:pt x="12695" y="51930"/>
                </a:lnTo>
                <a:close/>
                <a:moveTo>
                  <a:pt x="25265" y="51930"/>
                </a:moveTo>
                <a:lnTo>
                  <a:pt x="21938" y="57487"/>
                </a:lnTo>
                <a:lnTo>
                  <a:pt x="19565" y="57487"/>
                </a:lnTo>
                <a:lnTo>
                  <a:pt x="22892" y="51930"/>
                </a:lnTo>
                <a:close/>
                <a:moveTo>
                  <a:pt x="28325" y="51930"/>
                </a:moveTo>
                <a:lnTo>
                  <a:pt x="24989" y="57487"/>
                </a:lnTo>
                <a:lnTo>
                  <a:pt x="22482" y="57487"/>
                </a:lnTo>
                <a:lnTo>
                  <a:pt x="25809" y="51930"/>
                </a:lnTo>
                <a:close/>
                <a:moveTo>
                  <a:pt x="28619" y="52340"/>
                </a:moveTo>
                <a:lnTo>
                  <a:pt x="31706" y="57487"/>
                </a:lnTo>
                <a:lnTo>
                  <a:pt x="25533" y="57487"/>
                </a:lnTo>
                <a:lnTo>
                  <a:pt x="28619" y="52340"/>
                </a:lnTo>
                <a:close/>
                <a:moveTo>
                  <a:pt x="31430" y="51930"/>
                </a:moveTo>
                <a:lnTo>
                  <a:pt x="34766" y="57487"/>
                </a:lnTo>
                <a:lnTo>
                  <a:pt x="32250" y="57487"/>
                </a:lnTo>
                <a:lnTo>
                  <a:pt x="28923" y="51930"/>
                </a:lnTo>
                <a:close/>
                <a:moveTo>
                  <a:pt x="34347" y="51930"/>
                </a:moveTo>
                <a:lnTo>
                  <a:pt x="37674" y="57487"/>
                </a:lnTo>
                <a:lnTo>
                  <a:pt x="35310" y="57487"/>
                </a:lnTo>
                <a:lnTo>
                  <a:pt x="31974" y="51930"/>
                </a:lnTo>
                <a:close/>
                <a:moveTo>
                  <a:pt x="44543" y="51930"/>
                </a:moveTo>
                <a:lnTo>
                  <a:pt x="41207" y="57487"/>
                </a:lnTo>
                <a:lnTo>
                  <a:pt x="38843" y="57487"/>
                </a:lnTo>
                <a:lnTo>
                  <a:pt x="42170" y="51930"/>
                </a:lnTo>
                <a:close/>
                <a:moveTo>
                  <a:pt x="47594" y="51930"/>
                </a:moveTo>
                <a:lnTo>
                  <a:pt x="44267" y="57487"/>
                </a:lnTo>
                <a:lnTo>
                  <a:pt x="41751" y="57487"/>
                </a:lnTo>
                <a:lnTo>
                  <a:pt x="45088" y="51930"/>
                </a:lnTo>
                <a:close/>
                <a:moveTo>
                  <a:pt x="47898" y="52340"/>
                </a:moveTo>
                <a:lnTo>
                  <a:pt x="50984" y="57487"/>
                </a:lnTo>
                <a:lnTo>
                  <a:pt x="44811" y="57487"/>
                </a:lnTo>
                <a:lnTo>
                  <a:pt x="47898" y="52340"/>
                </a:lnTo>
                <a:close/>
                <a:moveTo>
                  <a:pt x="50708" y="51930"/>
                </a:moveTo>
                <a:lnTo>
                  <a:pt x="54035" y="57487"/>
                </a:lnTo>
                <a:lnTo>
                  <a:pt x="51529" y="57487"/>
                </a:lnTo>
                <a:lnTo>
                  <a:pt x="48192" y="51930"/>
                </a:lnTo>
                <a:close/>
                <a:moveTo>
                  <a:pt x="53625" y="51930"/>
                </a:moveTo>
                <a:lnTo>
                  <a:pt x="56953" y="57487"/>
                </a:lnTo>
                <a:lnTo>
                  <a:pt x="54589" y="57487"/>
                </a:lnTo>
                <a:lnTo>
                  <a:pt x="51252" y="51930"/>
                </a:lnTo>
                <a:close/>
                <a:moveTo>
                  <a:pt x="63822" y="51930"/>
                </a:moveTo>
                <a:lnTo>
                  <a:pt x="60485" y="57487"/>
                </a:lnTo>
                <a:lnTo>
                  <a:pt x="58121" y="57487"/>
                </a:lnTo>
                <a:lnTo>
                  <a:pt x="61449" y="51930"/>
                </a:lnTo>
                <a:close/>
                <a:moveTo>
                  <a:pt x="66873" y="51930"/>
                </a:moveTo>
                <a:lnTo>
                  <a:pt x="63545" y="57487"/>
                </a:lnTo>
                <a:lnTo>
                  <a:pt x="61030" y="57487"/>
                </a:lnTo>
                <a:lnTo>
                  <a:pt x="64366" y="51930"/>
                </a:lnTo>
                <a:close/>
                <a:moveTo>
                  <a:pt x="67176" y="52340"/>
                </a:moveTo>
                <a:lnTo>
                  <a:pt x="70263" y="57487"/>
                </a:lnTo>
                <a:lnTo>
                  <a:pt x="64089" y="57487"/>
                </a:lnTo>
                <a:lnTo>
                  <a:pt x="67176" y="52340"/>
                </a:lnTo>
                <a:close/>
                <a:moveTo>
                  <a:pt x="69986" y="51930"/>
                </a:moveTo>
                <a:lnTo>
                  <a:pt x="73314" y="57487"/>
                </a:lnTo>
                <a:lnTo>
                  <a:pt x="70807" y="57487"/>
                </a:lnTo>
                <a:lnTo>
                  <a:pt x="67471" y="51930"/>
                </a:lnTo>
                <a:close/>
                <a:moveTo>
                  <a:pt x="72895" y="51930"/>
                </a:moveTo>
                <a:lnTo>
                  <a:pt x="76231" y="57487"/>
                </a:lnTo>
                <a:lnTo>
                  <a:pt x="73858" y="57487"/>
                </a:lnTo>
                <a:lnTo>
                  <a:pt x="70530" y="51930"/>
                </a:lnTo>
                <a:close/>
                <a:moveTo>
                  <a:pt x="83100" y="51930"/>
                </a:moveTo>
                <a:lnTo>
                  <a:pt x="79764" y="57487"/>
                </a:lnTo>
                <a:lnTo>
                  <a:pt x="77391" y="57487"/>
                </a:lnTo>
                <a:lnTo>
                  <a:pt x="80727" y="51930"/>
                </a:lnTo>
                <a:close/>
                <a:moveTo>
                  <a:pt x="86151" y="51930"/>
                </a:moveTo>
                <a:lnTo>
                  <a:pt x="82824" y="57487"/>
                </a:lnTo>
                <a:lnTo>
                  <a:pt x="80308" y="57487"/>
                </a:lnTo>
                <a:lnTo>
                  <a:pt x="83644" y="51930"/>
                </a:lnTo>
                <a:close/>
                <a:moveTo>
                  <a:pt x="86455" y="52340"/>
                </a:moveTo>
                <a:lnTo>
                  <a:pt x="89532" y="57487"/>
                </a:lnTo>
                <a:lnTo>
                  <a:pt x="83368" y="57487"/>
                </a:lnTo>
                <a:lnTo>
                  <a:pt x="86455" y="52340"/>
                </a:lnTo>
                <a:close/>
                <a:moveTo>
                  <a:pt x="89265" y="51930"/>
                </a:moveTo>
                <a:lnTo>
                  <a:pt x="92592" y="57487"/>
                </a:lnTo>
                <a:lnTo>
                  <a:pt x="90085" y="57487"/>
                </a:lnTo>
                <a:lnTo>
                  <a:pt x="86749" y="51930"/>
                </a:lnTo>
                <a:close/>
                <a:moveTo>
                  <a:pt x="92173" y="51930"/>
                </a:moveTo>
                <a:lnTo>
                  <a:pt x="95509" y="57487"/>
                </a:lnTo>
                <a:lnTo>
                  <a:pt x="93136" y="57487"/>
                </a:lnTo>
                <a:lnTo>
                  <a:pt x="89809" y="51930"/>
                </a:lnTo>
                <a:close/>
                <a:moveTo>
                  <a:pt x="102370" y="51930"/>
                </a:moveTo>
                <a:lnTo>
                  <a:pt x="99042" y="57487"/>
                </a:lnTo>
                <a:lnTo>
                  <a:pt x="96669" y="57487"/>
                </a:lnTo>
                <a:lnTo>
                  <a:pt x="100006" y="51930"/>
                </a:lnTo>
                <a:close/>
                <a:moveTo>
                  <a:pt x="105430" y="51930"/>
                </a:moveTo>
                <a:lnTo>
                  <a:pt x="102093" y="57487"/>
                </a:lnTo>
                <a:lnTo>
                  <a:pt x="99586" y="57487"/>
                </a:lnTo>
                <a:lnTo>
                  <a:pt x="102914" y="51930"/>
                </a:lnTo>
                <a:close/>
                <a:moveTo>
                  <a:pt x="105724" y="52340"/>
                </a:moveTo>
                <a:lnTo>
                  <a:pt x="108811" y="57487"/>
                </a:lnTo>
                <a:lnTo>
                  <a:pt x="102637" y="57487"/>
                </a:lnTo>
                <a:lnTo>
                  <a:pt x="105724" y="52340"/>
                </a:lnTo>
                <a:close/>
                <a:moveTo>
                  <a:pt x="108534" y="51930"/>
                </a:moveTo>
                <a:lnTo>
                  <a:pt x="111871" y="57487"/>
                </a:lnTo>
                <a:lnTo>
                  <a:pt x="109355" y="57487"/>
                </a:lnTo>
                <a:lnTo>
                  <a:pt x="106027" y="51930"/>
                </a:lnTo>
                <a:close/>
                <a:moveTo>
                  <a:pt x="111451" y="51930"/>
                </a:moveTo>
                <a:lnTo>
                  <a:pt x="114788" y="57487"/>
                </a:lnTo>
                <a:lnTo>
                  <a:pt x="112415" y="57487"/>
                </a:lnTo>
                <a:lnTo>
                  <a:pt x="109078" y="51930"/>
                </a:lnTo>
                <a:close/>
                <a:moveTo>
                  <a:pt x="121648" y="51930"/>
                </a:moveTo>
                <a:lnTo>
                  <a:pt x="118321" y="57487"/>
                </a:lnTo>
                <a:lnTo>
                  <a:pt x="115948" y="57487"/>
                </a:lnTo>
                <a:lnTo>
                  <a:pt x="119284" y="51930"/>
                </a:lnTo>
                <a:close/>
                <a:moveTo>
                  <a:pt x="124708" y="51930"/>
                </a:moveTo>
                <a:lnTo>
                  <a:pt x="121372" y="57487"/>
                </a:lnTo>
                <a:lnTo>
                  <a:pt x="118865" y="57487"/>
                </a:lnTo>
                <a:lnTo>
                  <a:pt x="122192" y="51930"/>
                </a:lnTo>
                <a:close/>
                <a:moveTo>
                  <a:pt x="125002" y="52340"/>
                </a:moveTo>
                <a:lnTo>
                  <a:pt x="128089" y="57487"/>
                </a:lnTo>
                <a:lnTo>
                  <a:pt x="121916" y="57487"/>
                </a:lnTo>
                <a:lnTo>
                  <a:pt x="125002" y="52340"/>
                </a:lnTo>
                <a:close/>
                <a:moveTo>
                  <a:pt x="127813" y="51930"/>
                </a:moveTo>
                <a:lnTo>
                  <a:pt x="131149" y="57487"/>
                </a:lnTo>
                <a:lnTo>
                  <a:pt x="128633" y="57487"/>
                </a:lnTo>
                <a:lnTo>
                  <a:pt x="125306" y="51930"/>
                </a:lnTo>
                <a:close/>
                <a:moveTo>
                  <a:pt x="130730" y="51930"/>
                </a:moveTo>
                <a:lnTo>
                  <a:pt x="134057" y="57487"/>
                </a:lnTo>
                <a:lnTo>
                  <a:pt x="131693" y="57487"/>
                </a:lnTo>
                <a:lnTo>
                  <a:pt x="128357" y="51930"/>
                </a:lnTo>
                <a:close/>
                <a:moveTo>
                  <a:pt x="140926" y="51930"/>
                </a:moveTo>
                <a:lnTo>
                  <a:pt x="137590" y="57487"/>
                </a:lnTo>
                <a:lnTo>
                  <a:pt x="135226" y="57487"/>
                </a:lnTo>
                <a:lnTo>
                  <a:pt x="138553" y="51930"/>
                </a:lnTo>
                <a:close/>
                <a:moveTo>
                  <a:pt x="143977" y="51930"/>
                </a:moveTo>
                <a:lnTo>
                  <a:pt x="140650" y="57487"/>
                </a:lnTo>
                <a:lnTo>
                  <a:pt x="138143" y="57487"/>
                </a:lnTo>
                <a:lnTo>
                  <a:pt x="141471" y="51930"/>
                </a:lnTo>
                <a:close/>
                <a:moveTo>
                  <a:pt x="144281" y="52340"/>
                </a:moveTo>
                <a:lnTo>
                  <a:pt x="147367" y="57487"/>
                </a:lnTo>
                <a:lnTo>
                  <a:pt x="141194" y="57487"/>
                </a:lnTo>
                <a:lnTo>
                  <a:pt x="144281" y="52340"/>
                </a:lnTo>
                <a:close/>
                <a:moveTo>
                  <a:pt x="147091" y="51930"/>
                </a:moveTo>
                <a:lnTo>
                  <a:pt x="150418" y="57487"/>
                </a:lnTo>
                <a:lnTo>
                  <a:pt x="147912" y="57487"/>
                </a:lnTo>
                <a:lnTo>
                  <a:pt x="144584" y="51930"/>
                </a:lnTo>
                <a:close/>
                <a:moveTo>
                  <a:pt x="150008" y="51930"/>
                </a:moveTo>
                <a:lnTo>
                  <a:pt x="153336" y="57487"/>
                </a:lnTo>
                <a:lnTo>
                  <a:pt x="150972" y="57487"/>
                </a:lnTo>
                <a:lnTo>
                  <a:pt x="147635" y="51930"/>
                </a:lnTo>
                <a:close/>
                <a:moveTo>
                  <a:pt x="160205" y="51930"/>
                </a:moveTo>
                <a:lnTo>
                  <a:pt x="156868" y="57487"/>
                </a:lnTo>
                <a:lnTo>
                  <a:pt x="154504" y="57487"/>
                </a:lnTo>
                <a:lnTo>
                  <a:pt x="157832" y="51930"/>
                </a:lnTo>
                <a:close/>
                <a:moveTo>
                  <a:pt x="163256" y="51930"/>
                </a:moveTo>
                <a:lnTo>
                  <a:pt x="159928" y="57487"/>
                </a:lnTo>
                <a:lnTo>
                  <a:pt x="157413" y="57487"/>
                </a:lnTo>
                <a:lnTo>
                  <a:pt x="160749" y="51930"/>
                </a:lnTo>
                <a:close/>
                <a:moveTo>
                  <a:pt x="163559" y="52340"/>
                </a:moveTo>
                <a:lnTo>
                  <a:pt x="166646" y="57487"/>
                </a:lnTo>
                <a:lnTo>
                  <a:pt x="160472" y="57487"/>
                </a:lnTo>
                <a:lnTo>
                  <a:pt x="163559" y="52340"/>
                </a:lnTo>
                <a:close/>
                <a:moveTo>
                  <a:pt x="166369" y="51930"/>
                </a:moveTo>
                <a:lnTo>
                  <a:pt x="169697" y="57487"/>
                </a:lnTo>
                <a:lnTo>
                  <a:pt x="167190" y="57487"/>
                </a:lnTo>
                <a:lnTo>
                  <a:pt x="163854" y="51930"/>
                </a:lnTo>
                <a:close/>
                <a:moveTo>
                  <a:pt x="169278" y="51930"/>
                </a:moveTo>
                <a:lnTo>
                  <a:pt x="172614" y="57487"/>
                </a:lnTo>
                <a:lnTo>
                  <a:pt x="170241" y="57487"/>
                </a:lnTo>
                <a:lnTo>
                  <a:pt x="166913" y="51930"/>
                </a:lnTo>
                <a:close/>
                <a:moveTo>
                  <a:pt x="179483" y="51930"/>
                </a:moveTo>
                <a:lnTo>
                  <a:pt x="176147" y="57487"/>
                </a:lnTo>
                <a:lnTo>
                  <a:pt x="173774" y="57487"/>
                </a:lnTo>
                <a:lnTo>
                  <a:pt x="177110" y="51930"/>
                </a:lnTo>
                <a:close/>
                <a:moveTo>
                  <a:pt x="182534" y="51930"/>
                </a:moveTo>
                <a:lnTo>
                  <a:pt x="179207" y="57487"/>
                </a:lnTo>
                <a:lnTo>
                  <a:pt x="176691" y="57487"/>
                </a:lnTo>
                <a:lnTo>
                  <a:pt x="180027" y="51930"/>
                </a:lnTo>
                <a:close/>
                <a:moveTo>
                  <a:pt x="182838" y="52340"/>
                </a:moveTo>
                <a:lnTo>
                  <a:pt x="185924" y="57487"/>
                </a:lnTo>
                <a:lnTo>
                  <a:pt x="179751" y="57487"/>
                </a:lnTo>
                <a:lnTo>
                  <a:pt x="182838" y="52340"/>
                </a:lnTo>
                <a:close/>
                <a:moveTo>
                  <a:pt x="185648" y="51930"/>
                </a:moveTo>
                <a:lnTo>
                  <a:pt x="188975" y="57487"/>
                </a:lnTo>
                <a:lnTo>
                  <a:pt x="186468" y="57487"/>
                </a:lnTo>
                <a:lnTo>
                  <a:pt x="183132" y="51930"/>
                </a:lnTo>
                <a:close/>
                <a:moveTo>
                  <a:pt x="188556" y="51930"/>
                </a:moveTo>
                <a:lnTo>
                  <a:pt x="191892" y="57487"/>
                </a:lnTo>
                <a:lnTo>
                  <a:pt x="189519" y="57487"/>
                </a:lnTo>
                <a:lnTo>
                  <a:pt x="186192" y="51930"/>
                </a:lnTo>
                <a:close/>
                <a:moveTo>
                  <a:pt x="198753" y="51930"/>
                </a:moveTo>
                <a:lnTo>
                  <a:pt x="195425" y="57487"/>
                </a:lnTo>
                <a:lnTo>
                  <a:pt x="193052" y="57487"/>
                </a:lnTo>
                <a:lnTo>
                  <a:pt x="196389" y="51930"/>
                </a:lnTo>
                <a:close/>
                <a:moveTo>
                  <a:pt x="201813" y="51930"/>
                </a:moveTo>
                <a:lnTo>
                  <a:pt x="198476" y="57487"/>
                </a:lnTo>
                <a:lnTo>
                  <a:pt x="195969" y="57487"/>
                </a:lnTo>
                <a:lnTo>
                  <a:pt x="199297" y="51930"/>
                </a:lnTo>
                <a:close/>
                <a:moveTo>
                  <a:pt x="202107" y="52340"/>
                </a:moveTo>
                <a:lnTo>
                  <a:pt x="205194" y="57487"/>
                </a:lnTo>
                <a:lnTo>
                  <a:pt x="199029" y="57487"/>
                </a:lnTo>
                <a:lnTo>
                  <a:pt x="202107" y="52340"/>
                </a:lnTo>
                <a:close/>
                <a:moveTo>
                  <a:pt x="204917" y="51930"/>
                </a:moveTo>
                <a:lnTo>
                  <a:pt x="208254" y="57487"/>
                </a:lnTo>
                <a:lnTo>
                  <a:pt x="205738" y="57487"/>
                </a:lnTo>
                <a:lnTo>
                  <a:pt x="202410" y="51930"/>
                </a:lnTo>
                <a:close/>
                <a:moveTo>
                  <a:pt x="207834" y="51930"/>
                </a:moveTo>
                <a:lnTo>
                  <a:pt x="211171" y="57487"/>
                </a:lnTo>
                <a:lnTo>
                  <a:pt x="208798" y="57487"/>
                </a:lnTo>
                <a:lnTo>
                  <a:pt x="205461" y="51930"/>
                </a:lnTo>
                <a:close/>
                <a:moveTo>
                  <a:pt x="218031" y="51930"/>
                </a:moveTo>
                <a:lnTo>
                  <a:pt x="214703" y="57487"/>
                </a:lnTo>
                <a:lnTo>
                  <a:pt x="212330" y="57487"/>
                </a:lnTo>
                <a:lnTo>
                  <a:pt x="215667" y="51930"/>
                </a:lnTo>
                <a:close/>
                <a:moveTo>
                  <a:pt x="221091" y="51930"/>
                </a:moveTo>
                <a:lnTo>
                  <a:pt x="217754" y="57487"/>
                </a:lnTo>
                <a:lnTo>
                  <a:pt x="215248" y="57487"/>
                </a:lnTo>
                <a:lnTo>
                  <a:pt x="218575" y="51930"/>
                </a:lnTo>
                <a:close/>
                <a:moveTo>
                  <a:pt x="221385" y="52340"/>
                </a:moveTo>
                <a:lnTo>
                  <a:pt x="224472" y="57487"/>
                </a:lnTo>
                <a:lnTo>
                  <a:pt x="218299" y="57487"/>
                </a:lnTo>
                <a:lnTo>
                  <a:pt x="221385" y="52340"/>
                </a:lnTo>
                <a:close/>
                <a:moveTo>
                  <a:pt x="224195" y="51930"/>
                </a:moveTo>
                <a:lnTo>
                  <a:pt x="227532" y="57487"/>
                </a:lnTo>
                <a:lnTo>
                  <a:pt x="225016" y="57487"/>
                </a:lnTo>
                <a:lnTo>
                  <a:pt x="221689" y="51930"/>
                </a:lnTo>
                <a:close/>
                <a:moveTo>
                  <a:pt x="227113" y="51930"/>
                </a:moveTo>
                <a:lnTo>
                  <a:pt x="230440" y="57487"/>
                </a:lnTo>
                <a:lnTo>
                  <a:pt x="228076" y="57487"/>
                </a:lnTo>
                <a:lnTo>
                  <a:pt x="224740" y="51930"/>
                </a:lnTo>
                <a:close/>
                <a:moveTo>
                  <a:pt x="237309" y="51930"/>
                </a:moveTo>
                <a:lnTo>
                  <a:pt x="233973" y="57487"/>
                </a:lnTo>
                <a:lnTo>
                  <a:pt x="231609" y="57487"/>
                </a:lnTo>
                <a:lnTo>
                  <a:pt x="234936" y="51930"/>
                </a:lnTo>
                <a:close/>
                <a:moveTo>
                  <a:pt x="240369" y="51930"/>
                </a:moveTo>
                <a:lnTo>
                  <a:pt x="237033" y="57487"/>
                </a:lnTo>
                <a:lnTo>
                  <a:pt x="234526" y="57487"/>
                </a:lnTo>
                <a:lnTo>
                  <a:pt x="237854" y="51930"/>
                </a:lnTo>
                <a:close/>
                <a:moveTo>
                  <a:pt x="240664" y="52340"/>
                </a:moveTo>
                <a:lnTo>
                  <a:pt x="243750" y="57487"/>
                </a:lnTo>
                <a:lnTo>
                  <a:pt x="237577" y="57487"/>
                </a:lnTo>
                <a:lnTo>
                  <a:pt x="240664" y="52340"/>
                </a:lnTo>
                <a:close/>
                <a:moveTo>
                  <a:pt x="243474" y="51930"/>
                </a:moveTo>
                <a:lnTo>
                  <a:pt x="246810" y="57487"/>
                </a:lnTo>
                <a:lnTo>
                  <a:pt x="244295" y="57487"/>
                </a:lnTo>
                <a:lnTo>
                  <a:pt x="240967" y="51930"/>
                </a:lnTo>
                <a:close/>
                <a:moveTo>
                  <a:pt x="246391" y="51930"/>
                </a:moveTo>
                <a:lnTo>
                  <a:pt x="249719" y="57487"/>
                </a:lnTo>
                <a:lnTo>
                  <a:pt x="247355" y="57487"/>
                </a:lnTo>
                <a:lnTo>
                  <a:pt x="244018" y="51930"/>
                </a:lnTo>
                <a:close/>
                <a:moveTo>
                  <a:pt x="256588" y="51930"/>
                </a:moveTo>
                <a:lnTo>
                  <a:pt x="253251" y="57487"/>
                </a:lnTo>
                <a:lnTo>
                  <a:pt x="250887" y="57487"/>
                </a:lnTo>
                <a:lnTo>
                  <a:pt x="254215" y="51930"/>
                </a:lnTo>
                <a:close/>
                <a:moveTo>
                  <a:pt x="259639" y="51930"/>
                </a:moveTo>
                <a:lnTo>
                  <a:pt x="256311" y="57487"/>
                </a:lnTo>
                <a:lnTo>
                  <a:pt x="253796" y="57487"/>
                </a:lnTo>
                <a:lnTo>
                  <a:pt x="257132" y="51930"/>
                </a:lnTo>
                <a:close/>
                <a:moveTo>
                  <a:pt x="259942" y="52340"/>
                </a:moveTo>
                <a:lnTo>
                  <a:pt x="263029" y="57487"/>
                </a:lnTo>
                <a:lnTo>
                  <a:pt x="256855" y="57487"/>
                </a:lnTo>
                <a:lnTo>
                  <a:pt x="259942" y="52340"/>
                </a:lnTo>
                <a:close/>
                <a:moveTo>
                  <a:pt x="262752" y="51930"/>
                </a:moveTo>
                <a:lnTo>
                  <a:pt x="266080" y="57487"/>
                </a:lnTo>
                <a:lnTo>
                  <a:pt x="263573" y="57487"/>
                </a:lnTo>
                <a:lnTo>
                  <a:pt x="260237" y="51930"/>
                </a:lnTo>
                <a:close/>
                <a:moveTo>
                  <a:pt x="265669" y="51930"/>
                </a:moveTo>
                <a:lnTo>
                  <a:pt x="268997" y="57487"/>
                </a:lnTo>
                <a:lnTo>
                  <a:pt x="266624" y="57487"/>
                </a:lnTo>
                <a:lnTo>
                  <a:pt x="263296" y="51930"/>
                </a:lnTo>
                <a:close/>
                <a:moveTo>
                  <a:pt x="275866" y="51930"/>
                </a:moveTo>
                <a:lnTo>
                  <a:pt x="272530" y="57487"/>
                </a:lnTo>
                <a:lnTo>
                  <a:pt x="270157" y="57487"/>
                </a:lnTo>
                <a:lnTo>
                  <a:pt x="273493" y="51930"/>
                </a:lnTo>
                <a:close/>
                <a:moveTo>
                  <a:pt x="278917" y="51930"/>
                </a:moveTo>
                <a:lnTo>
                  <a:pt x="275590" y="57487"/>
                </a:lnTo>
                <a:lnTo>
                  <a:pt x="273074" y="57487"/>
                </a:lnTo>
                <a:lnTo>
                  <a:pt x="276410" y="51930"/>
                </a:lnTo>
                <a:close/>
                <a:moveTo>
                  <a:pt x="279220" y="52340"/>
                </a:moveTo>
                <a:lnTo>
                  <a:pt x="282307" y="57487"/>
                </a:lnTo>
                <a:lnTo>
                  <a:pt x="276134" y="57487"/>
                </a:lnTo>
                <a:lnTo>
                  <a:pt x="279220" y="52340"/>
                </a:lnTo>
                <a:close/>
                <a:moveTo>
                  <a:pt x="282031" y="51930"/>
                </a:moveTo>
                <a:lnTo>
                  <a:pt x="285358" y="57487"/>
                </a:lnTo>
                <a:lnTo>
                  <a:pt x="282851" y="57487"/>
                </a:lnTo>
                <a:lnTo>
                  <a:pt x="279515" y="51930"/>
                </a:lnTo>
                <a:close/>
                <a:moveTo>
                  <a:pt x="22348" y="51930"/>
                </a:moveTo>
                <a:lnTo>
                  <a:pt x="19011" y="57496"/>
                </a:lnTo>
                <a:lnTo>
                  <a:pt x="18985" y="57443"/>
                </a:lnTo>
                <a:lnTo>
                  <a:pt x="18949" y="57496"/>
                </a:lnTo>
                <a:lnTo>
                  <a:pt x="15613" y="51930"/>
                </a:lnTo>
                <a:close/>
                <a:moveTo>
                  <a:pt x="41626" y="51930"/>
                </a:moveTo>
                <a:lnTo>
                  <a:pt x="38290" y="57496"/>
                </a:lnTo>
                <a:lnTo>
                  <a:pt x="38263" y="57443"/>
                </a:lnTo>
                <a:lnTo>
                  <a:pt x="38227" y="57496"/>
                </a:lnTo>
                <a:lnTo>
                  <a:pt x="34891" y="51930"/>
                </a:lnTo>
                <a:close/>
                <a:moveTo>
                  <a:pt x="60905" y="51930"/>
                </a:moveTo>
                <a:lnTo>
                  <a:pt x="57568" y="57496"/>
                </a:lnTo>
                <a:lnTo>
                  <a:pt x="57533" y="57443"/>
                </a:lnTo>
                <a:lnTo>
                  <a:pt x="57506" y="57496"/>
                </a:lnTo>
                <a:lnTo>
                  <a:pt x="54169" y="51930"/>
                </a:lnTo>
                <a:close/>
                <a:moveTo>
                  <a:pt x="80183" y="51930"/>
                </a:moveTo>
                <a:lnTo>
                  <a:pt x="76847" y="57496"/>
                </a:lnTo>
                <a:lnTo>
                  <a:pt x="76811" y="57443"/>
                </a:lnTo>
                <a:lnTo>
                  <a:pt x="76784" y="57496"/>
                </a:lnTo>
                <a:lnTo>
                  <a:pt x="73448" y="51930"/>
                </a:lnTo>
                <a:close/>
                <a:moveTo>
                  <a:pt x="99461" y="51930"/>
                </a:moveTo>
                <a:lnTo>
                  <a:pt x="96116" y="57496"/>
                </a:lnTo>
                <a:lnTo>
                  <a:pt x="96089" y="57443"/>
                </a:lnTo>
                <a:lnTo>
                  <a:pt x="96054" y="57496"/>
                </a:lnTo>
                <a:lnTo>
                  <a:pt x="92717" y="51930"/>
                </a:lnTo>
                <a:close/>
                <a:moveTo>
                  <a:pt x="118731" y="51930"/>
                </a:moveTo>
                <a:lnTo>
                  <a:pt x="115394" y="57496"/>
                </a:lnTo>
                <a:lnTo>
                  <a:pt x="115368" y="57443"/>
                </a:lnTo>
                <a:lnTo>
                  <a:pt x="115332" y="57496"/>
                </a:lnTo>
                <a:lnTo>
                  <a:pt x="111995" y="51930"/>
                </a:lnTo>
                <a:close/>
                <a:moveTo>
                  <a:pt x="138009" y="51930"/>
                </a:moveTo>
                <a:lnTo>
                  <a:pt x="134673" y="57496"/>
                </a:lnTo>
                <a:lnTo>
                  <a:pt x="134646" y="57443"/>
                </a:lnTo>
                <a:lnTo>
                  <a:pt x="134610" y="57496"/>
                </a:lnTo>
                <a:lnTo>
                  <a:pt x="131274" y="51930"/>
                </a:lnTo>
                <a:close/>
                <a:moveTo>
                  <a:pt x="157288" y="51930"/>
                </a:moveTo>
                <a:lnTo>
                  <a:pt x="153951" y="57496"/>
                </a:lnTo>
                <a:lnTo>
                  <a:pt x="153915" y="57443"/>
                </a:lnTo>
                <a:lnTo>
                  <a:pt x="153889" y="57496"/>
                </a:lnTo>
                <a:lnTo>
                  <a:pt x="150552" y="51930"/>
                </a:lnTo>
                <a:close/>
                <a:moveTo>
                  <a:pt x="176566" y="51930"/>
                </a:moveTo>
                <a:lnTo>
                  <a:pt x="173230" y="57496"/>
                </a:lnTo>
                <a:lnTo>
                  <a:pt x="173194" y="57443"/>
                </a:lnTo>
                <a:lnTo>
                  <a:pt x="173167" y="57496"/>
                </a:lnTo>
                <a:lnTo>
                  <a:pt x="169831" y="51930"/>
                </a:lnTo>
                <a:close/>
                <a:moveTo>
                  <a:pt x="195844" y="51930"/>
                </a:moveTo>
                <a:lnTo>
                  <a:pt x="192508" y="57496"/>
                </a:lnTo>
                <a:lnTo>
                  <a:pt x="192472" y="57443"/>
                </a:lnTo>
                <a:lnTo>
                  <a:pt x="192445" y="57496"/>
                </a:lnTo>
                <a:lnTo>
                  <a:pt x="189100" y="51930"/>
                </a:lnTo>
                <a:close/>
                <a:moveTo>
                  <a:pt x="215114" y="51930"/>
                </a:moveTo>
                <a:lnTo>
                  <a:pt x="211777" y="57496"/>
                </a:lnTo>
                <a:lnTo>
                  <a:pt x="211751" y="57443"/>
                </a:lnTo>
                <a:lnTo>
                  <a:pt x="211715" y="57496"/>
                </a:lnTo>
                <a:lnTo>
                  <a:pt x="208378" y="51930"/>
                </a:lnTo>
                <a:close/>
                <a:moveTo>
                  <a:pt x="234392" y="51930"/>
                </a:moveTo>
                <a:lnTo>
                  <a:pt x="231056" y="57496"/>
                </a:lnTo>
                <a:lnTo>
                  <a:pt x="231029" y="57443"/>
                </a:lnTo>
                <a:lnTo>
                  <a:pt x="230993" y="57496"/>
                </a:lnTo>
                <a:lnTo>
                  <a:pt x="227657" y="51930"/>
                </a:lnTo>
                <a:close/>
                <a:moveTo>
                  <a:pt x="253671" y="51930"/>
                </a:moveTo>
                <a:lnTo>
                  <a:pt x="250334" y="57496"/>
                </a:lnTo>
                <a:lnTo>
                  <a:pt x="250298" y="57443"/>
                </a:lnTo>
                <a:lnTo>
                  <a:pt x="250272" y="57496"/>
                </a:lnTo>
                <a:lnTo>
                  <a:pt x="246935" y="51930"/>
                </a:lnTo>
                <a:close/>
                <a:moveTo>
                  <a:pt x="272949" y="51930"/>
                </a:moveTo>
                <a:lnTo>
                  <a:pt x="269613" y="57496"/>
                </a:lnTo>
                <a:lnTo>
                  <a:pt x="269577" y="57443"/>
                </a:lnTo>
                <a:lnTo>
                  <a:pt x="269550" y="57496"/>
                </a:lnTo>
                <a:lnTo>
                  <a:pt x="266214" y="51930"/>
                </a:lnTo>
                <a:close/>
                <a:moveTo>
                  <a:pt x="18681" y="57942"/>
                </a:moveTo>
                <a:lnTo>
                  <a:pt x="17495" y="59923"/>
                </a:lnTo>
                <a:lnTo>
                  <a:pt x="16299" y="57942"/>
                </a:lnTo>
                <a:close/>
                <a:moveTo>
                  <a:pt x="21661" y="57942"/>
                </a:moveTo>
                <a:lnTo>
                  <a:pt x="20474" y="59923"/>
                </a:lnTo>
                <a:lnTo>
                  <a:pt x="19279" y="57942"/>
                </a:lnTo>
                <a:close/>
                <a:moveTo>
                  <a:pt x="37960" y="57942"/>
                </a:moveTo>
                <a:lnTo>
                  <a:pt x="36773" y="59923"/>
                </a:lnTo>
                <a:lnTo>
                  <a:pt x="35578" y="57942"/>
                </a:lnTo>
                <a:close/>
                <a:moveTo>
                  <a:pt x="40939" y="57942"/>
                </a:moveTo>
                <a:lnTo>
                  <a:pt x="39744" y="59923"/>
                </a:lnTo>
                <a:lnTo>
                  <a:pt x="38557" y="57942"/>
                </a:lnTo>
                <a:close/>
                <a:moveTo>
                  <a:pt x="57238" y="57942"/>
                </a:moveTo>
                <a:lnTo>
                  <a:pt x="56043" y="59923"/>
                </a:lnTo>
                <a:lnTo>
                  <a:pt x="54856" y="57942"/>
                </a:lnTo>
                <a:close/>
                <a:moveTo>
                  <a:pt x="60218" y="57942"/>
                </a:moveTo>
                <a:lnTo>
                  <a:pt x="59022" y="59923"/>
                </a:lnTo>
                <a:lnTo>
                  <a:pt x="57836" y="57942"/>
                </a:lnTo>
                <a:close/>
                <a:moveTo>
                  <a:pt x="76516" y="57942"/>
                </a:moveTo>
                <a:lnTo>
                  <a:pt x="75321" y="59923"/>
                </a:lnTo>
                <a:lnTo>
                  <a:pt x="74135" y="57942"/>
                </a:lnTo>
                <a:close/>
                <a:moveTo>
                  <a:pt x="79487" y="57942"/>
                </a:moveTo>
                <a:lnTo>
                  <a:pt x="78301" y="59923"/>
                </a:lnTo>
                <a:lnTo>
                  <a:pt x="77114" y="57942"/>
                </a:lnTo>
                <a:close/>
                <a:moveTo>
                  <a:pt x="95786" y="57942"/>
                </a:moveTo>
                <a:lnTo>
                  <a:pt x="94599" y="59923"/>
                </a:lnTo>
                <a:lnTo>
                  <a:pt x="93413" y="57942"/>
                </a:lnTo>
                <a:close/>
                <a:moveTo>
                  <a:pt x="98766" y="57942"/>
                </a:moveTo>
                <a:lnTo>
                  <a:pt x="97579" y="59923"/>
                </a:lnTo>
                <a:lnTo>
                  <a:pt x="96384" y="57942"/>
                </a:lnTo>
                <a:close/>
                <a:moveTo>
                  <a:pt x="115064" y="57942"/>
                </a:moveTo>
                <a:lnTo>
                  <a:pt x="113878" y="59923"/>
                </a:lnTo>
                <a:lnTo>
                  <a:pt x="112691" y="57942"/>
                </a:lnTo>
                <a:close/>
                <a:moveTo>
                  <a:pt x="118044" y="57942"/>
                </a:moveTo>
                <a:lnTo>
                  <a:pt x="116857" y="59923"/>
                </a:lnTo>
                <a:lnTo>
                  <a:pt x="115662" y="57942"/>
                </a:lnTo>
                <a:close/>
                <a:moveTo>
                  <a:pt x="134343" y="57942"/>
                </a:moveTo>
                <a:lnTo>
                  <a:pt x="133156" y="59923"/>
                </a:lnTo>
                <a:lnTo>
                  <a:pt x="131961" y="57942"/>
                </a:lnTo>
                <a:close/>
                <a:moveTo>
                  <a:pt x="137322" y="57942"/>
                </a:moveTo>
                <a:lnTo>
                  <a:pt x="136127" y="59923"/>
                </a:lnTo>
                <a:lnTo>
                  <a:pt x="134940" y="57942"/>
                </a:lnTo>
                <a:close/>
                <a:moveTo>
                  <a:pt x="153621" y="57942"/>
                </a:moveTo>
                <a:lnTo>
                  <a:pt x="152435" y="59923"/>
                </a:lnTo>
                <a:lnTo>
                  <a:pt x="151239" y="57942"/>
                </a:lnTo>
                <a:close/>
                <a:moveTo>
                  <a:pt x="156601" y="57942"/>
                </a:moveTo>
                <a:lnTo>
                  <a:pt x="155405" y="59923"/>
                </a:lnTo>
                <a:lnTo>
                  <a:pt x="154219" y="57942"/>
                </a:lnTo>
                <a:close/>
                <a:moveTo>
                  <a:pt x="172899" y="57942"/>
                </a:moveTo>
                <a:lnTo>
                  <a:pt x="171704" y="59923"/>
                </a:lnTo>
                <a:lnTo>
                  <a:pt x="170518" y="57942"/>
                </a:lnTo>
                <a:close/>
                <a:moveTo>
                  <a:pt x="175870" y="57942"/>
                </a:moveTo>
                <a:lnTo>
                  <a:pt x="174684" y="59923"/>
                </a:lnTo>
                <a:lnTo>
                  <a:pt x="173497" y="57942"/>
                </a:lnTo>
                <a:close/>
                <a:moveTo>
                  <a:pt x="192178" y="57942"/>
                </a:moveTo>
                <a:lnTo>
                  <a:pt x="190982" y="59923"/>
                </a:lnTo>
                <a:lnTo>
                  <a:pt x="189796" y="57942"/>
                </a:lnTo>
                <a:close/>
                <a:moveTo>
                  <a:pt x="195149" y="57942"/>
                </a:moveTo>
                <a:lnTo>
                  <a:pt x="193962" y="59923"/>
                </a:lnTo>
                <a:lnTo>
                  <a:pt x="192776" y="57942"/>
                </a:lnTo>
                <a:close/>
                <a:moveTo>
                  <a:pt x="211447" y="57942"/>
                </a:moveTo>
                <a:lnTo>
                  <a:pt x="210261" y="59923"/>
                </a:lnTo>
                <a:lnTo>
                  <a:pt x="209074" y="57942"/>
                </a:lnTo>
                <a:close/>
                <a:moveTo>
                  <a:pt x="214427" y="57942"/>
                </a:moveTo>
                <a:lnTo>
                  <a:pt x="213240" y="59923"/>
                </a:lnTo>
                <a:lnTo>
                  <a:pt x="212045" y="57942"/>
                </a:lnTo>
                <a:close/>
                <a:moveTo>
                  <a:pt x="230726" y="57942"/>
                </a:moveTo>
                <a:lnTo>
                  <a:pt x="229539" y="59923"/>
                </a:lnTo>
                <a:lnTo>
                  <a:pt x="228344" y="57942"/>
                </a:lnTo>
                <a:close/>
                <a:moveTo>
                  <a:pt x="233705" y="57942"/>
                </a:moveTo>
                <a:lnTo>
                  <a:pt x="232519" y="59923"/>
                </a:lnTo>
                <a:lnTo>
                  <a:pt x="231323" y="57942"/>
                </a:lnTo>
                <a:close/>
                <a:moveTo>
                  <a:pt x="250004" y="57942"/>
                </a:moveTo>
                <a:lnTo>
                  <a:pt x="248818" y="59923"/>
                </a:lnTo>
                <a:lnTo>
                  <a:pt x="247622" y="57942"/>
                </a:lnTo>
                <a:close/>
                <a:moveTo>
                  <a:pt x="252984" y="57942"/>
                </a:moveTo>
                <a:lnTo>
                  <a:pt x="251788" y="59923"/>
                </a:lnTo>
                <a:lnTo>
                  <a:pt x="250602" y="57942"/>
                </a:lnTo>
                <a:close/>
                <a:moveTo>
                  <a:pt x="269282" y="57942"/>
                </a:moveTo>
                <a:lnTo>
                  <a:pt x="268087" y="59923"/>
                </a:lnTo>
                <a:lnTo>
                  <a:pt x="266901" y="57942"/>
                </a:lnTo>
                <a:close/>
                <a:moveTo>
                  <a:pt x="272262" y="57942"/>
                </a:moveTo>
                <a:lnTo>
                  <a:pt x="271067" y="59923"/>
                </a:lnTo>
                <a:lnTo>
                  <a:pt x="269880" y="57942"/>
                </a:lnTo>
                <a:close/>
                <a:moveTo>
                  <a:pt x="1196" y="60833"/>
                </a:moveTo>
                <a:lnTo>
                  <a:pt x="2097" y="62349"/>
                </a:lnTo>
                <a:lnTo>
                  <a:pt x="286" y="62349"/>
                </a:lnTo>
                <a:lnTo>
                  <a:pt x="1196" y="60833"/>
                </a:lnTo>
                <a:close/>
                <a:moveTo>
                  <a:pt x="5443" y="57942"/>
                </a:moveTo>
                <a:lnTo>
                  <a:pt x="2802" y="62349"/>
                </a:lnTo>
                <a:lnTo>
                  <a:pt x="2650" y="62349"/>
                </a:lnTo>
                <a:lnTo>
                  <a:pt x="1464" y="60378"/>
                </a:lnTo>
                <a:lnTo>
                  <a:pt x="2927" y="57942"/>
                </a:lnTo>
                <a:close/>
                <a:moveTo>
                  <a:pt x="12704" y="57942"/>
                </a:moveTo>
                <a:lnTo>
                  <a:pt x="15345" y="62349"/>
                </a:lnTo>
                <a:lnTo>
                  <a:pt x="3346" y="62349"/>
                </a:lnTo>
                <a:lnTo>
                  <a:pt x="5987" y="57942"/>
                </a:lnTo>
                <a:close/>
                <a:moveTo>
                  <a:pt x="15755" y="57942"/>
                </a:moveTo>
                <a:lnTo>
                  <a:pt x="17218" y="60378"/>
                </a:lnTo>
                <a:lnTo>
                  <a:pt x="16041" y="62349"/>
                </a:lnTo>
                <a:lnTo>
                  <a:pt x="15889" y="62349"/>
                </a:lnTo>
                <a:lnTo>
                  <a:pt x="13248" y="57942"/>
                </a:lnTo>
                <a:close/>
                <a:moveTo>
                  <a:pt x="17495" y="60833"/>
                </a:moveTo>
                <a:lnTo>
                  <a:pt x="18396" y="62349"/>
                </a:lnTo>
                <a:lnTo>
                  <a:pt x="16585" y="62349"/>
                </a:lnTo>
                <a:lnTo>
                  <a:pt x="17495" y="60833"/>
                </a:lnTo>
                <a:close/>
                <a:moveTo>
                  <a:pt x="20474" y="60833"/>
                </a:moveTo>
                <a:lnTo>
                  <a:pt x="21376" y="62349"/>
                </a:lnTo>
                <a:lnTo>
                  <a:pt x="19565" y="62349"/>
                </a:lnTo>
                <a:lnTo>
                  <a:pt x="20474" y="60833"/>
                </a:lnTo>
                <a:close/>
                <a:moveTo>
                  <a:pt x="24721" y="57942"/>
                </a:moveTo>
                <a:lnTo>
                  <a:pt x="22071" y="62349"/>
                </a:lnTo>
                <a:lnTo>
                  <a:pt x="21920" y="62349"/>
                </a:lnTo>
                <a:lnTo>
                  <a:pt x="20742" y="60378"/>
                </a:lnTo>
                <a:lnTo>
                  <a:pt x="22205" y="57942"/>
                </a:lnTo>
                <a:close/>
                <a:moveTo>
                  <a:pt x="31983" y="57942"/>
                </a:moveTo>
                <a:lnTo>
                  <a:pt x="34623" y="62349"/>
                </a:lnTo>
                <a:lnTo>
                  <a:pt x="22616" y="62349"/>
                </a:lnTo>
                <a:lnTo>
                  <a:pt x="25265" y="57942"/>
                </a:lnTo>
                <a:close/>
                <a:moveTo>
                  <a:pt x="35034" y="57942"/>
                </a:moveTo>
                <a:lnTo>
                  <a:pt x="36497" y="60378"/>
                </a:lnTo>
                <a:lnTo>
                  <a:pt x="35319" y="62349"/>
                </a:lnTo>
                <a:lnTo>
                  <a:pt x="35167" y="62349"/>
                </a:lnTo>
                <a:lnTo>
                  <a:pt x="32527" y="57942"/>
                </a:lnTo>
                <a:close/>
                <a:moveTo>
                  <a:pt x="36773" y="60833"/>
                </a:moveTo>
                <a:lnTo>
                  <a:pt x="37674" y="62349"/>
                </a:lnTo>
                <a:lnTo>
                  <a:pt x="35863" y="62349"/>
                </a:lnTo>
                <a:lnTo>
                  <a:pt x="36773" y="60833"/>
                </a:lnTo>
                <a:close/>
                <a:moveTo>
                  <a:pt x="39744" y="60833"/>
                </a:moveTo>
                <a:lnTo>
                  <a:pt x="40654" y="62349"/>
                </a:lnTo>
                <a:lnTo>
                  <a:pt x="38843" y="62349"/>
                </a:lnTo>
                <a:lnTo>
                  <a:pt x="39744" y="60833"/>
                </a:lnTo>
                <a:close/>
                <a:moveTo>
                  <a:pt x="43990" y="57942"/>
                </a:moveTo>
                <a:lnTo>
                  <a:pt x="41350" y="62349"/>
                </a:lnTo>
                <a:lnTo>
                  <a:pt x="41198" y="62349"/>
                </a:lnTo>
                <a:lnTo>
                  <a:pt x="40020" y="60378"/>
                </a:lnTo>
                <a:lnTo>
                  <a:pt x="41484" y="57942"/>
                </a:lnTo>
                <a:close/>
                <a:moveTo>
                  <a:pt x="51252" y="57942"/>
                </a:moveTo>
                <a:lnTo>
                  <a:pt x="53902" y="62349"/>
                </a:lnTo>
                <a:lnTo>
                  <a:pt x="41894" y="62349"/>
                </a:lnTo>
                <a:lnTo>
                  <a:pt x="44535" y="57942"/>
                </a:lnTo>
                <a:close/>
                <a:moveTo>
                  <a:pt x="54312" y="57942"/>
                </a:moveTo>
                <a:lnTo>
                  <a:pt x="55775" y="60378"/>
                </a:lnTo>
                <a:lnTo>
                  <a:pt x="54597" y="62349"/>
                </a:lnTo>
                <a:lnTo>
                  <a:pt x="54446" y="62349"/>
                </a:lnTo>
                <a:lnTo>
                  <a:pt x="51805" y="57942"/>
                </a:lnTo>
                <a:close/>
                <a:moveTo>
                  <a:pt x="56043" y="60833"/>
                </a:moveTo>
                <a:lnTo>
                  <a:pt x="56953" y="62349"/>
                </a:lnTo>
                <a:lnTo>
                  <a:pt x="55142" y="62349"/>
                </a:lnTo>
                <a:lnTo>
                  <a:pt x="56043" y="60833"/>
                </a:lnTo>
                <a:close/>
                <a:moveTo>
                  <a:pt x="59022" y="60833"/>
                </a:moveTo>
                <a:lnTo>
                  <a:pt x="59932" y="62349"/>
                </a:lnTo>
                <a:lnTo>
                  <a:pt x="58121" y="62349"/>
                </a:lnTo>
                <a:lnTo>
                  <a:pt x="59022" y="60833"/>
                </a:lnTo>
                <a:close/>
                <a:moveTo>
                  <a:pt x="63269" y="57942"/>
                </a:moveTo>
                <a:lnTo>
                  <a:pt x="60628" y="62349"/>
                </a:lnTo>
                <a:lnTo>
                  <a:pt x="60476" y="62349"/>
                </a:lnTo>
                <a:lnTo>
                  <a:pt x="59299" y="60378"/>
                </a:lnTo>
                <a:lnTo>
                  <a:pt x="60762" y="57942"/>
                </a:lnTo>
                <a:close/>
                <a:moveTo>
                  <a:pt x="70530" y="57942"/>
                </a:moveTo>
                <a:lnTo>
                  <a:pt x="73171" y="62349"/>
                </a:lnTo>
                <a:lnTo>
                  <a:pt x="61172" y="62349"/>
                </a:lnTo>
                <a:lnTo>
                  <a:pt x="63813" y="57942"/>
                </a:lnTo>
                <a:close/>
                <a:moveTo>
                  <a:pt x="73590" y="57942"/>
                </a:moveTo>
                <a:lnTo>
                  <a:pt x="75053" y="60378"/>
                </a:lnTo>
                <a:lnTo>
                  <a:pt x="73867" y="62349"/>
                </a:lnTo>
                <a:lnTo>
                  <a:pt x="73724" y="62349"/>
                </a:lnTo>
                <a:lnTo>
                  <a:pt x="71075" y="57942"/>
                </a:lnTo>
                <a:close/>
                <a:moveTo>
                  <a:pt x="75321" y="60833"/>
                </a:moveTo>
                <a:lnTo>
                  <a:pt x="76231" y="62349"/>
                </a:lnTo>
                <a:lnTo>
                  <a:pt x="74420" y="62349"/>
                </a:lnTo>
                <a:lnTo>
                  <a:pt x="75321" y="60833"/>
                </a:lnTo>
                <a:close/>
                <a:moveTo>
                  <a:pt x="78301" y="60833"/>
                </a:moveTo>
                <a:lnTo>
                  <a:pt x="79211" y="62349"/>
                </a:lnTo>
                <a:lnTo>
                  <a:pt x="77391" y="62349"/>
                </a:lnTo>
                <a:lnTo>
                  <a:pt x="78301" y="60833"/>
                </a:lnTo>
                <a:close/>
                <a:moveTo>
                  <a:pt x="82547" y="57942"/>
                </a:moveTo>
                <a:lnTo>
                  <a:pt x="79906" y="62349"/>
                </a:lnTo>
                <a:lnTo>
                  <a:pt x="79755" y="62349"/>
                </a:lnTo>
                <a:lnTo>
                  <a:pt x="78577" y="60378"/>
                </a:lnTo>
                <a:lnTo>
                  <a:pt x="80040" y="57942"/>
                </a:lnTo>
                <a:close/>
                <a:moveTo>
                  <a:pt x="89809" y="57942"/>
                </a:moveTo>
                <a:lnTo>
                  <a:pt x="92449" y="62349"/>
                </a:lnTo>
                <a:lnTo>
                  <a:pt x="80451" y="62349"/>
                </a:lnTo>
                <a:lnTo>
                  <a:pt x="83091" y="57942"/>
                </a:lnTo>
                <a:close/>
                <a:moveTo>
                  <a:pt x="92869" y="57942"/>
                </a:moveTo>
                <a:lnTo>
                  <a:pt x="94332" y="60378"/>
                </a:lnTo>
                <a:lnTo>
                  <a:pt x="93145" y="62349"/>
                </a:lnTo>
                <a:lnTo>
                  <a:pt x="92994" y="62349"/>
                </a:lnTo>
                <a:lnTo>
                  <a:pt x="90353" y="57942"/>
                </a:lnTo>
                <a:close/>
                <a:moveTo>
                  <a:pt x="94599" y="60833"/>
                </a:moveTo>
                <a:lnTo>
                  <a:pt x="95509" y="62349"/>
                </a:lnTo>
                <a:lnTo>
                  <a:pt x="93690" y="62349"/>
                </a:lnTo>
                <a:lnTo>
                  <a:pt x="94599" y="60833"/>
                </a:lnTo>
                <a:close/>
                <a:moveTo>
                  <a:pt x="97579" y="60833"/>
                </a:moveTo>
                <a:lnTo>
                  <a:pt x="98489" y="62349"/>
                </a:lnTo>
                <a:lnTo>
                  <a:pt x="96669" y="62349"/>
                </a:lnTo>
                <a:lnTo>
                  <a:pt x="97579" y="60833"/>
                </a:lnTo>
                <a:close/>
                <a:moveTo>
                  <a:pt x="101825" y="57942"/>
                </a:moveTo>
                <a:lnTo>
                  <a:pt x="99185" y="62349"/>
                </a:lnTo>
                <a:lnTo>
                  <a:pt x="99033" y="62349"/>
                </a:lnTo>
                <a:lnTo>
                  <a:pt x="97847" y="60378"/>
                </a:lnTo>
                <a:lnTo>
                  <a:pt x="99310" y="57942"/>
                </a:lnTo>
                <a:close/>
                <a:moveTo>
                  <a:pt x="109087" y="57942"/>
                </a:moveTo>
                <a:lnTo>
                  <a:pt x="111728" y="62349"/>
                </a:lnTo>
                <a:lnTo>
                  <a:pt x="99729" y="62349"/>
                </a:lnTo>
                <a:lnTo>
                  <a:pt x="102370" y="57942"/>
                </a:lnTo>
                <a:close/>
                <a:moveTo>
                  <a:pt x="112138" y="57942"/>
                </a:moveTo>
                <a:lnTo>
                  <a:pt x="113601" y="60378"/>
                </a:lnTo>
                <a:lnTo>
                  <a:pt x="112424" y="62349"/>
                </a:lnTo>
                <a:lnTo>
                  <a:pt x="112272" y="62349"/>
                </a:lnTo>
                <a:lnTo>
                  <a:pt x="109631" y="57942"/>
                </a:lnTo>
                <a:close/>
                <a:moveTo>
                  <a:pt x="113878" y="60833"/>
                </a:moveTo>
                <a:lnTo>
                  <a:pt x="114788" y="62349"/>
                </a:lnTo>
                <a:lnTo>
                  <a:pt x="112968" y="62349"/>
                </a:lnTo>
                <a:lnTo>
                  <a:pt x="113878" y="60833"/>
                </a:lnTo>
                <a:close/>
                <a:moveTo>
                  <a:pt x="116857" y="60833"/>
                </a:moveTo>
                <a:lnTo>
                  <a:pt x="117758" y="62349"/>
                </a:lnTo>
                <a:lnTo>
                  <a:pt x="115948" y="62349"/>
                </a:lnTo>
                <a:lnTo>
                  <a:pt x="116857" y="60833"/>
                </a:lnTo>
                <a:close/>
                <a:moveTo>
                  <a:pt x="121104" y="57942"/>
                </a:moveTo>
                <a:lnTo>
                  <a:pt x="118454" y="62349"/>
                </a:lnTo>
                <a:lnTo>
                  <a:pt x="118303" y="62349"/>
                </a:lnTo>
                <a:lnTo>
                  <a:pt x="117125" y="60378"/>
                </a:lnTo>
                <a:lnTo>
                  <a:pt x="118588" y="57942"/>
                </a:lnTo>
                <a:close/>
                <a:moveTo>
                  <a:pt x="128366" y="57942"/>
                </a:moveTo>
                <a:lnTo>
                  <a:pt x="131006" y="62349"/>
                </a:lnTo>
                <a:lnTo>
                  <a:pt x="119007" y="62349"/>
                </a:lnTo>
                <a:lnTo>
                  <a:pt x="121648" y="57942"/>
                </a:lnTo>
                <a:close/>
                <a:moveTo>
                  <a:pt x="131417" y="57942"/>
                </a:moveTo>
                <a:lnTo>
                  <a:pt x="132880" y="60378"/>
                </a:lnTo>
                <a:lnTo>
                  <a:pt x="131702" y="62349"/>
                </a:lnTo>
                <a:lnTo>
                  <a:pt x="131550" y="62349"/>
                </a:lnTo>
                <a:lnTo>
                  <a:pt x="128910" y="57942"/>
                </a:lnTo>
                <a:close/>
                <a:moveTo>
                  <a:pt x="133156" y="60833"/>
                </a:moveTo>
                <a:lnTo>
                  <a:pt x="134057" y="62349"/>
                </a:lnTo>
                <a:lnTo>
                  <a:pt x="132246" y="62349"/>
                </a:lnTo>
                <a:lnTo>
                  <a:pt x="133156" y="60833"/>
                </a:lnTo>
                <a:close/>
                <a:moveTo>
                  <a:pt x="136127" y="60833"/>
                </a:moveTo>
                <a:lnTo>
                  <a:pt x="137037" y="62349"/>
                </a:lnTo>
                <a:lnTo>
                  <a:pt x="135226" y="62349"/>
                </a:lnTo>
                <a:lnTo>
                  <a:pt x="136127" y="60833"/>
                </a:lnTo>
                <a:close/>
                <a:moveTo>
                  <a:pt x="140373" y="57942"/>
                </a:moveTo>
                <a:lnTo>
                  <a:pt x="137733" y="62349"/>
                </a:lnTo>
                <a:lnTo>
                  <a:pt x="137581" y="62349"/>
                </a:lnTo>
                <a:lnTo>
                  <a:pt x="136403" y="60378"/>
                </a:lnTo>
                <a:lnTo>
                  <a:pt x="137867" y="57942"/>
                </a:lnTo>
                <a:close/>
                <a:moveTo>
                  <a:pt x="147635" y="57942"/>
                </a:moveTo>
                <a:lnTo>
                  <a:pt x="150285" y="62349"/>
                </a:lnTo>
                <a:lnTo>
                  <a:pt x="138277" y="62349"/>
                </a:lnTo>
                <a:lnTo>
                  <a:pt x="140926" y="57942"/>
                </a:lnTo>
                <a:close/>
                <a:moveTo>
                  <a:pt x="150695" y="57942"/>
                </a:moveTo>
                <a:lnTo>
                  <a:pt x="152158" y="60378"/>
                </a:lnTo>
                <a:lnTo>
                  <a:pt x="150980" y="62349"/>
                </a:lnTo>
                <a:lnTo>
                  <a:pt x="150829" y="62349"/>
                </a:lnTo>
                <a:lnTo>
                  <a:pt x="148188" y="57942"/>
                </a:lnTo>
                <a:close/>
                <a:moveTo>
                  <a:pt x="152426" y="60833"/>
                </a:moveTo>
                <a:lnTo>
                  <a:pt x="153336" y="62349"/>
                </a:lnTo>
                <a:lnTo>
                  <a:pt x="151525" y="62349"/>
                </a:lnTo>
                <a:lnTo>
                  <a:pt x="152426" y="60833"/>
                </a:lnTo>
                <a:close/>
                <a:moveTo>
                  <a:pt x="155405" y="60833"/>
                </a:moveTo>
                <a:lnTo>
                  <a:pt x="156315" y="62349"/>
                </a:lnTo>
                <a:lnTo>
                  <a:pt x="154504" y="62349"/>
                </a:lnTo>
                <a:lnTo>
                  <a:pt x="155405" y="60833"/>
                </a:lnTo>
                <a:close/>
                <a:moveTo>
                  <a:pt x="159652" y="57942"/>
                </a:moveTo>
                <a:lnTo>
                  <a:pt x="157011" y="62349"/>
                </a:lnTo>
                <a:lnTo>
                  <a:pt x="156859" y="62349"/>
                </a:lnTo>
                <a:lnTo>
                  <a:pt x="155682" y="60378"/>
                </a:lnTo>
                <a:lnTo>
                  <a:pt x="157145" y="57942"/>
                </a:lnTo>
                <a:close/>
                <a:moveTo>
                  <a:pt x="166913" y="57942"/>
                </a:moveTo>
                <a:lnTo>
                  <a:pt x="169554" y="62349"/>
                </a:lnTo>
                <a:lnTo>
                  <a:pt x="157555" y="62349"/>
                </a:lnTo>
                <a:lnTo>
                  <a:pt x="160196" y="57942"/>
                </a:lnTo>
                <a:close/>
                <a:moveTo>
                  <a:pt x="169973" y="57942"/>
                </a:moveTo>
                <a:lnTo>
                  <a:pt x="171436" y="60378"/>
                </a:lnTo>
                <a:lnTo>
                  <a:pt x="170259" y="62349"/>
                </a:lnTo>
                <a:lnTo>
                  <a:pt x="170107" y="62349"/>
                </a:lnTo>
                <a:lnTo>
                  <a:pt x="167458" y="57942"/>
                </a:lnTo>
                <a:close/>
                <a:moveTo>
                  <a:pt x="171704" y="60833"/>
                </a:moveTo>
                <a:lnTo>
                  <a:pt x="172614" y="62349"/>
                </a:lnTo>
                <a:lnTo>
                  <a:pt x="170803" y="62349"/>
                </a:lnTo>
                <a:lnTo>
                  <a:pt x="171704" y="60833"/>
                </a:lnTo>
                <a:close/>
                <a:moveTo>
                  <a:pt x="174684" y="60833"/>
                </a:moveTo>
                <a:lnTo>
                  <a:pt x="175594" y="62349"/>
                </a:lnTo>
                <a:lnTo>
                  <a:pt x="173774" y="62349"/>
                </a:lnTo>
                <a:lnTo>
                  <a:pt x="174684" y="60833"/>
                </a:lnTo>
                <a:close/>
                <a:moveTo>
                  <a:pt x="178930" y="57942"/>
                </a:moveTo>
                <a:lnTo>
                  <a:pt x="176289" y="62349"/>
                </a:lnTo>
                <a:lnTo>
                  <a:pt x="176138" y="62349"/>
                </a:lnTo>
                <a:lnTo>
                  <a:pt x="174960" y="60378"/>
                </a:lnTo>
                <a:lnTo>
                  <a:pt x="176423" y="57942"/>
                </a:lnTo>
                <a:close/>
                <a:moveTo>
                  <a:pt x="186192" y="57942"/>
                </a:moveTo>
                <a:lnTo>
                  <a:pt x="188832" y="62349"/>
                </a:lnTo>
                <a:lnTo>
                  <a:pt x="176834" y="62349"/>
                </a:lnTo>
                <a:lnTo>
                  <a:pt x="179474" y="57942"/>
                </a:lnTo>
                <a:close/>
                <a:moveTo>
                  <a:pt x="189252" y="57942"/>
                </a:moveTo>
                <a:lnTo>
                  <a:pt x="190715" y="60378"/>
                </a:lnTo>
                <a:lnTo>
                  <a:pt x="189528" y="62349"/>
                </a:lnTo>
                <a:lnTo>
                  <a:pt x="189377" y="62349"/>
                </a:lnTo>
                <a:lnTo>
                  <a:pt x="186736" y="57942"/>
                </a:lnTo>
                <a:close/>
                <a:moveTo>
                  <a:pt x="190982" y="60833"/>
                </a:moveTo>
                <a:lnTo>
                  <a:pt x="191892" y="62349"/>
                </a:lnTo>
                <a:lnTo>
                  <a:pt x="190072" y="62349"/>
                </a:lnTo>
                <a:lnTo>
                  <a:pt x="190982" y="60833"/>
                </a:lnTo>
                <a:close/>
                <a:moveTo>
                  <a:pt x="193962" y="60833"/>
                </a:moveTo>
                <a:lnTo>
                  <a:pt x="194872" y="62349"/>
                </a:lnTo>
                <a:lnTo>
                  <a:pt x="193052" y="62349"/>
                </a:lnTo>
                <a:lnTo>
                  <a:pt x="193962" y="60833"/>
                </a:lnTo>
                <a:close/>
                <a:moveTo>
                  <a:pt x="198208" y="57942"/>
                </a:moveTo>
                <a:lnTo>
                  <a:pt x="195568" y="62349"/>
                </a:lnTo>
                <a:lnTo>
                  <a:pt x="195416" y="62349"/>
                </a:lnTo>
                <a:lnTo>
                  <a:pt x="194230" y="60378"/>
                </a:lnTo>
                <a:lnTo>
                  <a:pt x="195693" y="57942"/>
                </a:lnTo>
                <a:close/>
                <a:moveTo>
                  <a:pt x="205470" y="57942"/>
                </a:moveTo>
                <a:lnTo>
                  <a:pt x="208111" y="62349"/>
                </a:lnTo>
                <a:lnTo>
                  <a:pt x="196112" y="62349"/>
                </a:lnTo>
                <a:lnTo>
                  <a:pt x="198753" y="57942"/>
                </a:lnTo>
                <a:close/>
                <a:moveTo>
                  <a:pt x="208521" y="57942"/>
                </a:moveTo>
                <a:lnTo>
                  <a:pt x="209984" y="60378"/>
                </a:lnTo>
                <a:lnTo>
                  <a:pt x="208807" y="62349"/>
                </a:lnTo>
                <a:lnTo>
                  <a:pt x="208655" y="62349"/>
                </a:lnTo>
                <a:lnTo>
                  <a:pt x="206014" y="57942"/>
                </a:lnTo>
                <a:close/>
                <a:moveTo>
                  <a:pt x="210261" y="60833"/>
                </a:moveTo>
                <a:lnTo>
                  <a:pt x="211171" y="62349"/>
                </a:lnTo>
                <a:lnTo>
                  <a:pt x="209351" y="62349"/>
                </a:lnTo>
                <a:lnTo>
                  <a:pt x="210261" y="60833"/>
                </a:lnTo>
                <a:close/>
                <a:moveTo>
                  <a:pt x="213240" y="60833"/>
                </a:moveTo>
                <a:lnTo>
                  <a:pt x="214141" y="62349"/>
                </a:lnTo>
                <a:lnTo>
                  <a:pt x="212330" y="62349"/>
                </a:lnTo>
                <a:lnTo>
                  <a:pt x="213240" y="60833"/>
                </a:lnTo>
                <a:close/>
                <a:moveTo>
                  <a:pt x="217487" y="57942"/>
                </a:moveTo>
                <a:lnTo>
                  <a:pt x="214837" y="62349"/>
                </a:lnTo>
                <a:lnTo>
                  <a:pt x="214695" y="62349"/>
                </a:lnTo>
                <a:lnTo>
                  <a:pt x="213508" y="60378"/>
                </a:lnTo>
                <a:lnTo>
                  <a:pt x="214971" y="57942"/>
                </a:lnTo>
                <a:close/>
                <a:moveTo>
                  <a:pt x="224749" y="57942"/>
                </a:moveTo>
                <a:lnTo>
                  <a:pt x="227389" y="62349"/>
                </a:lnTo>
                <a:lnTo>
                  <a:pt x="215390" y="62349"/>
                </a:lnTo>
                <a:lnTo>
                  <a:pt x="218031" y="57942"/>
                </a:lnTo>
                <a:close/>
                <a:moveTo>
                  <a:pt x="227800" y="57942"/>
                </a:moveTo>
                <a:lnTo>
                  <a:pt x="229263" y="60378"/>
                </a:lnTo>
                <a:lnTo>
                  <a:pt x="228085" y="62349"/>
                </a:lnTo>
                <a:lnTo>
                  <a:pt x="227933" y="62349"/>
                </a:lnTo>
                <a:lnTo>
                  <a:pt x="225293" y="57942"/>
                </a:lnTo>
                <a:close/>
                <a:moveTo>
                  <a:pt x="229539" y="60833"/>
                </a:moveTo>
                <a:lnTo>
                  <a:pt x="230440" y="62349"/>
                </a:lnTo>
                <a:lnTo>
                  <a:pt x="228629" y="62349"/>
                </a:lnTo>
                <a:lnTo>
                  <a:pt x="229539" y="60833"/>
                </a:lnTo>
                <a:close/>
                <a:moveTo>
                  <a:pt x="232519" y="60833"/>
                </a:moveTo>
                <a:lnTo>
                  <a:pt x="233420" y="62349"/>
                </a:lnTo>
                <a:lnTo>
                  <a:pt x="231609" y="62349"/>
                </a:lnTo>
                <a:lnTo>
                  <a:pt x="232519" y="60833"/>
                </a:lnTo>
                <a:close/>
                <a:moveTo>
                  <a:pt x="236756" y="57942"/>
                </a:moveTo>
                <a:lnTo>
                  <a:pt x="234116" y="62349"/>
                </a:lnTo>
                <a:lnTo>
                  <a:pt x="233964" y="62349"/>
                </a:lnTo>
                <a:lnTo>
                  <a:pt x="232786" y="60378"/>
                </a:lnTo>
                <a:lnTo>
                  <a:pt x="234249" y="57942"/>
                </a:lnTo>
                <a:close/>
                <a:moveTo>
                  <a:pt x="244027" y="57942"/>
                </a:moveTo>
                <a:lnTo>
                  <a:pt x="246668" y="62349"/>
                </a:lnTo>
                <a:lnTo>
                  <a:pt x="234660" y="62349"/>
                </a:lnTo>
                <a:lnTo>
                  <a:pt x="237309" y="57942"/>
                </a:lnTo>
                <a:close/>
                <a:moveTo>
                  <a:pt x="247078" y="57942"/>
                </a:moveTo>
                <a:lnTo>
                  <a:pt x="248541" y="60378"/>
                </a:lnTo>
                <a:lnTo>
                  <a:pt x="247363" y="62349"/>
                </a:lnTo>
                <a:lnTo>
                  <a:pt x="247212" y="62349"/>
                </a:lnTo>
                <a:lnTo>
                  <a:pt x="244571" y="57942"/>
                </a:lnTo>
                <a:close/>
                <a:moveTo>
                  <a:pt x="248818" y="60833"/>
                </a:moveTo>
                <a:lnTo>
                  <a:pt x="249719" y="62349"/>
                </a:lnTo>
                <a:lnTo>
                  <a:pt x="247908" y="62349"/>
                </a:lnTo>
                <a:lnTo>
                  <a:pt x="248818" y="60833"/>
                </a:lnTo>
                <a:close/>
                <a:moveTo>
                  <a:pt x="251788" y="60833"/>
                </a:moveTo>
                <a:lnTo>
                  <a:pt x="252698" y="62349"/>
                </a:lnTo>
                <a:lnTo>
                  <a:pt x="250887" y="62349"/>
                </a:lnTo>
                <a:lnTo>
                  <a:pt x="251788" y="60833"/>
                </a:lnTo>
                <a:close/>
                <a:moveTo>
                  <a:pt x="256035" y="57942"/>
                </a:moveTo>
                <a:lnTo>
                  <a:pt x="253394" y="62349"/>
                </a:lnTo>
                <a:lnTo>
                  <a:pt x="253242" y="62349"/>
                </a:lnTo>
                <a:lnTo>
                  <a:pt x="252065" y="60378"/>
                </a:lnTo>
                <a:lnTo>
                  <a:pt x="253528" y="57942"/>
                </a:lnTo>
                <a:close/>
                <a:moveTo>
                  <a:pt x="263296" y="57942"/>
                </a:moveTo>
                <a:lnTo>
                  <a:pt x="265946" y="62349"/>
                </a:lnTo>
                <a:lnTo>
                  <a:pt x="253938" y="62349"/>
                </a:lnTo>
                <a:lnTo>
                  <a:pt x="256579" y="57942"/>
                </a:lnTo>
                <a:close/>
                <a:moveTo>
                  <a:pt x="266356" y="57942"/>
                </a:moveTo>
                <a:lnTo>
                  <a:pt x="267819" y="60378"/>
                </a:lnTo>
                <a:lnTo>
                  <a:pt x="266642" y="62349"/>
                </a:lnTo>
                <a:lnTo>
                  <a:pt x="266490" y="62349"/>
                </a:lnTo>
                <a:lnTo>
                  <a:pt x="263841" y="57942"/>
                </a:lnTo>
                <a:close/>
                <a:moveTo>
                  <a:pt x="268087" y="60833"/>
                </a:moveTo>
                <a:lnTo>
                  <a:pt x="268997" y="62349"/>
                </a:lnTo>
                <a:lnTo>
                  <a:pt x="267186" y="62349"/>
                </a:lnTo>
                <a:lnTo>
                  <a:pt x="268087" y="60833"/>
                </a:lnTo>
                <a:close/>
                <a:moveTo>
                  <a:pt x="271067" y="60833"/>
                </a:moveTo>
                <a:lnTo>
                  <a:pt x="271977" y="62349"/>
                </a:lnTo>
                <a:lnTo>
                  <a:pt x="270157" y="62349"/>
                </a:lnTo>
                <a:lnTo>
                  <a:pt x="271067" y="60833"/>
                </a:lnTo>
                <a:close/>
                <a:moveTo>
                  <a:pt x="275313" y="57942"/>
                </a:moveTo>
                <a:lnTo>
                  <a:pt x="272672" y="62349"/>
                </a:lnTo>
                <a:lnTo>
                  <a:pt x="272521" y="62349"/>
                </a:lnTo>
                <a:lnTo>
                  <a:pt x="271343" y="60378"/>
                </a:lnTo>
                <a:lnTo>
                  <a:pt x="272806" y="57942"/>
                </a:lnTo>
                <a:close/>
                <a:moveTo>
                  <a:pt x="282575" y="57942"/>
                </a:moveTo>
                <a:lnTo>
                  <a:pt x="285215" y="62349"/>
                </a:lnTo>
                <a:lnTo>
                  <a:pt x="273217" y="62349"/>
                </a:lnTo>
                <a:lnTo>
                  <a:pt x="275857" y="57942"/>
                </a:lnTo>
                <a:close/>
                <a:moveTo>
                  <a:pt x="18985" y="58353"/>
                </a:moveTo>
                <a:lnTo>
                  <a:pt x="20198" y="60378"/>
                </a:lnTo>
                <a:lnTo>
                  <a:pt x="19011" y="62358"/>
                </a:lnTo>
                <a:lnTo>
                  <a:pt x="18985" y="62305"/>
                </a:lnTo>
                <a:lnTo>
                  <a:pt x="18949" y="62358"/>
                </a:lnTo>
                <a:lnTo>
                  <a:pt x="17762" y="60378"/>
                </a:lnTo>
                <a:lnTo>
                  <a:pt x="18985" y="58353"/>
                </a:lnTo>
                <a:close/>
                <a:moveTo>
                  <a:pt x="38263" y="58353"/>
                </a:moveTo>
                <a:lnTo>
                  <a:pt x="39476" y="60378"/>
                </a:lnTo>
                <a:lnTo>
                  <a:pt x="38290" y="62358"/>
                </a:lnTo>
                <a:lnTo>
                  <a:pt x="38263" y="62305"/>
                </a:lnTo>
                <a:lnTo>
                  <a:pt x="38227" y="62358"/>
                </a:lnTo>
                <a:lnTo>
                  <a:pt x="37041" y="60378"/>
                </a:lnTo>
                <a:lnTo>
                  <a:pt x="38263" y="58353"/>
                </a:lnTo>
                <a:close/>
                <a:moveTo>
                  <a:pt x="57533" y="58353"/>
                </a:moveTo>
                <a:lnTo>
                  <a:pt x="58755" y="60378"/>
                </a:lnTo>
                <a:lnTo>
                  <a:pt x="57568" y="62358"/>
                </a:lnTo>
                <a:lnTo>
                  <a:pt x="57533" y="62305"/>
                </a:lnTo>
                <a:lnTo>
                  <a:pt x="57506" y="62358"/>
                </a:lnTo>
                <a:lnTo>
                  <a:pt x="56319" y="60378"/>
                </a:lnTo>
                <a:lnTo>
                  <a:pt x="57533" y="58353"/>
                </a:lnTo>
                <a:close/>
                <a:moveTo>
                  <a:pt x="76811" y="58353"/>
                </a:moveTo>
                <a:lnTo>
                  <a:pt x="78024" y="60378"/>
                </a:lnTo>
                <a:lnTo>
                  <a:pt x="76847" y="62358"/>
                </a:lnTo>
                <a:lnTo>
                  <a:pt x="76811" y="62305"/>
                </a:lnTo>
                <a:lnTo>
                  <a:pt x="76784" y="62358"/>
                </a:lnTo>
                <a:lnTo>
                  <a:pt x="75598" y="60378"/>
                </a:lnTo>
                <a:lnTo>
                  <a:pt x="76811" y="58353"/>
                </a:lnTo>
                <a:close/>
                <a:moveTo>
                  <a:pt x="96089" y="58353"/>
                </a:moveTo>
                <a:lnTo>
                  <a:pt x="97303" y="60378"/>
                </a:lnTo>
                <a:lnTo>
                  <a:pt x="96116" y="62358"/>
                </a:lnTo>
                <a:lnTo>
                  <a:pt x="96089" y="62305"/>
                </a:lnTo>
                <a:lnTo>
                  <a:pt x="96054" y="62358"/>
                </a:lnTo>
                <a:lnTo>
                  <a:pt x="94876" y="60378"/>
                </a:lnTo>
                <a:lnTo>
                  <a:pt x="96089" y="58353"/>
                </a:lnTo>
                <a:close/>
                <a:moveTo>
                  <a:pt x="115368" y="58353"/>
                </a:moveTo>
                <a:lnTo>
                  <a:pt x="116581" y="60378"/>
                </a:lnTo>
                <a:lnTo>
                  <a:pt x="115394" y="62358"/>
                </a:lnTo>
                <a:lnTo>
                  <a:pt x="115368" y="62305"/>
                </a:lnTo>
                <a:lnTo>
                  <a:pt x="115332" y="62358"/>
                </a:lnTo>
                <a:lnTo>
                  <a:pt x="114145" y="60378"/>
                </a:lnTo>
                <a:lnTo>
                  <a:pt x="115368" y="58353"/>
                </a:lnTo>
                <a:close/>
                <a:moveTo>
                  <a:pt x="134646" y="58353"/>
                </a:moveTo>
                <a:lnTo>
                  <a:pt x="135859" y="60378"/>
                </a:lnTo>
                <a:lnTo>
                  <a:pt x="134673" y="62358"/>
                </a:lnTo>
                <a:lnTo>
                  <a:pt x="134646" y="62305"/>
                </a:lnTo>
                <a:lnTo>
                  <a:pt x="134610" y="62358"/>
                </a:lnTo>
                <a:lnTo>
                  <a:pt x="133424" y="60378"/>
                </a:lnTo>
                <a:lnTo>
                  <a:pt x="134646" y="58353"/>
                </a:lnTo>
                <a:close/>
                <a:moveTo>
                  <a:pt x="153915" y="58353"/>
                </a:moveTo>
                <a:lnTo>
                  <a:pt x="155138" y="60378"/>
                </a:lnTo>
                <a:lnTo>
                  <a:pt x="153951" y="62358"/>
                </a:lnTo>
                <a:lnTo>
                  <a:pt x="153915" y="62305"/>
                </a:lnTo>
                <a:lnTo>
                  <a:pt x="153889" y="62358"/>
                </a:lnTo>
                <a:lnTo>
                  <a:pt x="152702" y="60378"/>
                </a:lnTo>
                <a:lnTo>
                  <a:pt x="153915" y="58353"/>
                </a:lnTo>
                <a:close/>
                <a:moveTo>
                  <a:pt x="173194" y="58353"/>
                </a:moveTo>
                <a:lnTo>
                  <a:pt x="174416" y="60378"/>
                </a:lnTo>
                <a:lnTo>
                  <a:pt x="173230" y="62358"/>
                </a:lnTo>
                <a:lnTo>
                  <a:pt x="173194" y="62305"/>
                </a:lnTo>
                <a:lnTo>
                  <a:pt x="173167" y="62358"/>
                </a:lnTo>
                <a:lnTo>
                  <a:pt x="171981" y="60378"/>
                </a:lnTo>
                <a:lnTo>
                  <a:pt x="173194" y="58353"/>
                </a:lnTo>
                <a:close/>
                <a:moveTo>
                  <a:pt x="192472" y="58353"/>
                </a:moveTo>
                <a:lnTo>
                  <a:pt x="193686" y="60378"/>
                </a:lnTo>
                <a:lnTo>
                  <a:pt x="192508" y="62358"/>
                </a:lnTo>
                <a:lnTo>
                  <a:pt x="192472" y="62305"/>
                </a:lnTo>
                <a:lnTo>
                  <a:pt x="192445" y="62358"/>
                </a:lnTo>
                <a:lnTo>
                  <a:pt x="191259" y="60378"/>
                </a:lnTo>
                <a:lnTo>
                  <a:pt x="192472" y="58353"/>
                </a:lnTo>
                <a:close/>
                <a:moveTo>
                  <a:pt x="211751" y="58353"/>
                </a:moveTo>
                <a:lnTo>
                  <a:pt x="212964" y="60378"/>
                </a:lnTo>
                <a:lnTo>
                  <a:pt x="211777" y="62358"/>
                </a:lnTo>
                <a:lnTo>
                  <a:pt x="211751" y="62305"/>
                </a:lnTo>
                <a:lnTo>
                  <a:pt x="211715" y="62358"/>
                </a:lnTo>
                <a:lnTo>
                  <a:pt x="210537" y="60378"/>
                </a:lnTo>
                <a:lnTo>
                  <a:pt x="211751" y="58353"/>
                </a:lnTo>
                <a:close/>
                <a:moveTo>
                  <a:pt x="231029" y="58353"/>
                </a:moveTo>
                <a:lnTo>
                  <a:pt x="232242" y="60378"/>
                </a:lnTo>
                <a:lnTo>
                  <a:pt x="231056" y="62358"/>
                </a:lnTo>
                <a:lnTo>
                  <a:pt x="231029" y="62305"/>
                </a:lnTo>
                <a:lnTo>
                  <a:pt x="230993" y="62358"/>
                </a:lnTo>
                <a:lnTo>
                  <a:pt x="229807" y="60378"/>
                </a:lnTo>
                <a:lnTo>
                  <a:pt x="231029" y="58353"/>
                </a:lnTo>
                <a:close/>
                <a:moveTo>
                  <a:pt x="250298" y="58353"/>
                </a:moveTo>
                <a:lnTo>
                  <a:pt x="251521" y="60378"/>
                </a:lnTo>
                <a:lnTo>
                  <a:pt x="250334" y="62358"/>
                </a:lnTo>
                <a:lnTo>
                  <a:pt x="250298" y="62305"/>
                </a:lnTo>
                <a:lnTo>
                  <a:pt x="250272" y="62358"/>
                </a:lnTo>
                <a:lnTo>
                  <a:pt x="249085" y="60378"/>
                </a:lnTo>
                <a:lnTo>
                  <a:pt x="250298" y="58353"/>
                </a:lnTo>
                <a:close/>
                <a:moveTo>
                  <a:pt x="269577" y="58353"/>
                </a:moveTo>
                <a:lnTo>
                  <a:pt x="270799" y="60378"/>
                </a:lnTo>
                <a:lnTo>
                  <a:pt x="269613" y="62358"/>
                </a:lnTo>
                <a:lnTo>
                  <a:pt x="269577" y="62305"/>
                </a:lnTo>
                <a:lnTo>
                  <a:pt x="269550" y="62358"/>
                </a:lnTo>
                <a:lnTo>
                  <a:pt x="268364" y="60378"/>
                </a:lnTo>
                <a:lnTo>
                  <a:pt x="269577" y="58353"/>
                </a:lnTo>
                <a:close/>
                <a:moveTo>
                  <a:pt x="18681" y="62804"/>
                </a:moveTo>
                <a:lnTo>
                  <a:pt x="17423" y="64901"/>
                </a:lnTo>
                <a:lnTo>
                  <a:pt x="16237" y="62929"/>
                </a:lnTo>
                <a:lnTo>
                  <a:pt x="16317" y="62804"/>
                </a:lnTo>
                <a:close/>
                <a:moveTo>
                  <a:pt x="21652" y="62804"/>
                </a:moveTo>
                <a:lnTo>
                  <a:pt x="21723" y="62929"/>
                </a:lnTo>
                <a:lnTo>
                  <a:pt x="20546" y="64901"/>
                </a:lnTo>
                <a:lnTo>
                  <a:pt x="19279" y="62804"/>
                </a:lnTo>
                <a:close/>
                <a:moveTo>
                  <a:pt x="37960" y="62804"/>
                </a:moveTo>
                <a:lnTo>
                  <a:pt x="36702" y="64901"/>
                </a:lnTo>
                <a:lnTo>
                  <a:pt x="35515" y="62929"/>
                </a:lnTo>
                <a:lnTo>
                  <a:pt x="35587" y="62804"/>
                </a:lnTo>
                <a:close/>
                <a:moveTo>
                  <a:pt x="40930" y="62804"/>
                </a:moveTo>
                <a:lnTo>
                  <a:pt x="41002" y="62929"/>
                </a:lnTo>
                <a:lnTo>
                  <a:pt x="39815" y="64901"/>
                </a:lnTo>
                <a:lnTo>
                  <a:pt x="38557" y="62804"/>
                </a:lnTo>
                <a:close/>
                <a:moveTo>
                  <a:pt x="57238" y="62804"/>
                </a:moveTo>
                <a:lnTo>
                  <a:pt x="55980" y="64901"/>
                </a:lnTo>
                <a:lnTo>
                  <a:pt x="54794" y="62929"/>
                </a:lnTo>
                <a:lnTo>
                  <a:pt x="54865" y="62804"/>
                </a:lnTo>
                <a:close/>
                <a:moveTo>
                  <a:pt x="60200" y="62804"/>
                </a:moveTo>
                <a:lnTo>
                  <a:pt x="60280" y="62929"/>
                </a:lnTo>
                <a:lnTo>
                  <a:pt x="59094" y="64901"/>
                </a:lnTo>
                <a:lnTo>
                  <a:pt x="57836" y="62804"/>
                </a:lnTo>
                <a:close/>
                <a:moveTo>
                  <a:pt x="76516" y="62804"/>
                </a:moveTo>
                <a:lnTo>
                  <a:pt x="75250" y="64901"/>
                </a:lnTo>
                <a:lnTo>
                  <a:pt x="74072" y="62929"/>
                </a:lnTo>
                <a:lnTo>
                  <a:pt x="74143" y="62804"/>
                </a:lnTo>
                <a:close/>
                <a:moveTo>
                  <a:pt x="79478" y="62804"/>
                </a:moveTo>
                <a:lnTo>
                  <a:pt x="79559" y="62929"/>
                </a:lnTo>
                <a:lnTo>
                  <a:pt x="78372" y="64901"/>
                </a:lnTo>
                <a:lnTo>
                  <a:pt x="77114" y="62804"/>
                </a:lnTo>
                <a:close/>
                <a:moveTo>
                  <a:pt x="95786" y="62804"/>
                </a:moveTo>
                <a:lnTo>
                  <a:pt x="94528" y="64901"/>
                </a:lnTo>
                <a:lnTo>
                  <a:pt x="93342" y="62929"/>
                </a:lnTo>
                <a:lnTo>
                  <a:pt x="93422" y="62804"/>
                </a:lnTo>
                <a:close/>
                <a:moveTo>
                  <a:pt x="98757" y="62804"/>
                </a:moveTo>
                <a:lnTo>
                  <a:pt x="98837" y="62929"/>
                </a:lnTo>
                <a:lnTo>
                  <a:pt x="97650" y="64901"/>
                </a:lnTo>
                <a:lnTo>
                  <a:pt x="96384" y="62804"/>
                </a:lnTo>
                <a:close/>
                <a:moveTo>
                  <a:pt x="115064" y="62804"/>
                </a:moveTo>
                <a:lnTo>
                  <a:pt x="113806" y="64901"/>
                </a:lnTo>
                <a:lnTo>
                  <a:pt x="112620" y="62929"/>
                </a:lnTo>
                <a:lnTo>
                  <a:pt x="112700" y="62804"/>
                </a:lnTo>
                <a:close/>
                <a:moveTo>
                  <a:pt x="118035" y="62804"/>
                </a:moveTo>
                <a:lnTo>
                  <a:pt x="118106" y="62929"/>
                </a:lnTo>
                <a:lnTo>
                  <a:pt x="116929" y="64901"/>
                </a:lnTo>
                <a:lnTo>
                  <a:pt x="115662" y="62804"/>
                </a:lnTo>
                <a:close/>
                <a:moveTo>
                  <a:pt x="134343" y="62804"/>
                </a:moveTo>
                <a:lnTo>
                  <a:pt x="133085" y="64901"/>
                </a:lnTo>
                <a:lnTo>
                  <a:pt x="131898" y="62929"/>
                </a:lnTo>
                <a:lnTo>
                  <a:pt x="131970" y="62804"/>
                </a:lnTo>
                <a:close/>
                <a:moveTo>
                  <a:pt x="137313" y="62804"/>
                </a:moveTo>
                <a:lnTo>
                  <a:pt x="137385" y="62929"/>
                </a:lnTo>
                <a:lnTo>
                  <a:pt x="136198" y="64901"/>
                </a:lnTo>
                <a:lnTo>
                  <a:pt x="134940" y="62804"/>
                </a:lnTo>
                <a:close/>
                <a:moveTo>
                  <a:pt x="153621" y="62804"/>
                </a:moveTo>
                <a:lnTo>
                  <a:pt x="152363" y="64901"/>
                </a:lnTo>
                <a:lnTo>
                  <a:pt x="151177" y="62929"/>
                </a:lnTo>
                <a:lnTo>
                  <a:pt x="151248" y="62804"/>
                </a:lnTo>
                <a:close/>
                <a:moveTo>
                  <a:pt x="156592" y="62804"/>
                </a:moveTo>
                <a:lnTo>
                  <a:pt x="156663" y="62929"/>
                </a:lnTo>
                <a:lnTo>
                  <a:pt x="155477" y="64901"/>
                </a:lnTo>
                <a:lnTo>
                  <a:pt x="154219" y="62804"/>
                </a:lnTo>
                <a:close/>
                <a:moveTo>
                  <a:pt x="172899" y="62804"/>
                </a:moveTo>
                <a:lnTo>
                  <a:pt x="171633" y="64901"/>
                </a:lnTo>
                <a:lnTo>
                  <a:pt x="170455" y="62929"/>
                </a:lnTo>
                <a:lnTo>
                  <a:pt x="170526" y="62804"/>
                </a:lnTo>
                <a:close/>
                <a:moveTo>
                  <a:pt x="175861" y="62804"/>
                </a:moveTo>
                <a:lnTo>
                  <a:pt x="175942" y="62929"/>
                </a:lnTo>
                <a:lnTo>
                  <a:pt x="174755" y="64901"/>
                </a:lnTo>
                <a:lnTo>
                  <a:pt x="173497" y="62804"/>
                </a:lnTo>
                <a:close/>
                <a:moveTo>
                  <a:pt x="192178" y="62804"/>
                </a:moveTo>
                <a:lnTo>
                  <a:pt x="190911" y="64901"/>
                </a:lnTo>
                <a:lnTo>
                  <a:pt x="189725" y="62929"/>
                </a:lnTo>
                <a:lnTo>
                  <a:pt x="189805" y="62804"/>
                </a:lnTo>
                <a:close/>
                <a:moveTo>
                  <a:pt x="195140" y="62804"/>
                </a:moveTo>
                <a:lnTo>
                  <a:pt x="195220" y="62929"/>
                </a:lnTo>
                <a:lnTo>
                  <a:pt x="194033" y="64901"/>
                </a:lnTo>
                <a:lnTo>
                  <a:pt x="192776" y="62804"/>
                </a:lnTo>
                <a:close/>
                <a:moveTo>
                  <a:pt x="211447" y="62804"/>
                </a:moveTo>
                <a:lnTo>
                  <a:pt x="210189" y="64901"/>
                </a:lnTo>
                <a:lnTo>
                  <a:pt x="209003" y="62929"/>
                </a:lnTo>
                <a:lnTo>
                  <a:pt x="209083" y="62804"/>
                </a:lnTo>
                <a:close/>
                <a:moveTo>
                  <a:pt x="214418" y="62804"/>
                </a:moveTo>
                <a:lnTo>
                  <a:pt x="214489" y="62929"/>
                </a:lnTo>
                <a:lnTo>
                  <a:pt x="213312" y="64901"/>
                </a:lnTo>
                <a:lnTo>
                  <a:pt x="212045" y="62804"/>
                </a:lnTo>
                <a:close/>
                <a:moveTo>
                  <a:pt x="230726" y="62804"/>
                </a:moveTo>
                <a:lnTo>
                  <a:pt x="229468" y="64901"/>
                </a:lnTo>
                <a:lnTo>
                  <a:pt x="228281" y="62929"/>
                </a:lnTo>
                <a:lnTo>
                  <a:pt x="228362" y="62804"/>
                </a:lnTo>
                <a:close/>
                <a:moveTo>
                  <a:pt x="233696" y="62804"/>
                </a:moveTo>
                <a:lnTo>
                  <a:pt x="233768" y="62929"/>
                </a:lnTo>
                <a:lnTo>
                  <a:pt x="232581" y="64901"/>
                </a:lnTo>
                <a:lnTo>
                  <a:pt x="231323" y="62804"/>
                </a:lnTo>
                <a:close/>
                <a:moveTo>
                  <a:pt x="250004" y="62804"/>
                </a:moveTo>
                <a:lnTo>
                  <a:pt x="248746" y="64901"/>
                </a:lnTo>
                <a:lnTo>
                  <a:pt x="247560" y="62929"/>
                </a:lnTo>
                <a:lnTo>
                  <a:pt x="247631" y="62804"/>
                </a:lnTo>
                <a:close/>
                <a:moveTo>
                  <a:pt x="252975" y="62804"/>
                </a:moveTo>
                <a:lnTo>
                  <a:pt x="253046" y="62929"/>
                </a:lnTo>
                <a:lnTo>
                  <a:pt x="251860" y="64901"/>
                </a:lnTo>
                <a:lnTo>
                  <a:pt x="250602" y="62804"/>
                </a:lnTo>
                <a:close/>
                <a:moveTo>
                  <a:pt x="269282" y="62804"/>
                </a:moveTo>
                <a:lnTo>
                  <a:pt x="268016" y="64901"/>
                </a:lnTo>
                <a:lnTo>
                  <a:pt x="266838" y="62929"/>
                </a:lnTo>
                <a:lnTo>
                  <a:pt x="266909" y="62804"/>
                </a:lnTo>
                <a:close/>
                <a:moveTo>
                  <a:pt x="272244" y="62804"/>
                </a:moveTo>
                <a:lnTo>
                  <a:pt x="272325" y="62929"/>
                </a:lnTo>
                <a:lnTo>
                  <a:pt x="271138" y="64901"/>
                </a:lnTo>
                <a:lnTo>
                  <a:pt x="269880" y="62804"/>
                </a:lnTo>
                <a:close/>
                <a:moveTo>
                  <a:pt x="1267" y="65811"/>
                </a:moveTo>
                <a:lnTo>
                  <a:pt x="2240" y="67443"/>
                </a:lnTo>
                <a:lnTo>
                  <a:pt x="286" y="67443"/>
                </a:lnTo>
                <a:lnTo>
                  <a:pt x="1267" y="65811"/>
                </a:lnTo>
                <a:close/>
                <a:moveTo>
                  <a:pt x="2722" y="63384"/>
                </a:moveTo>
                <a:lnTo>
                  <a:pt x="5157" y="67443"/>
                </a:lnTo>
                <a:lnTo>
                  <a:pt x="2784" y="67443"/>
                </a:lnTo>
                <a:lnTo>
                  <a:pt x="1535" y="65356"/>
                </a:lnTo>
                <a:lnTo>
                  <a:pt x="2722" y="63384"/>
                </a:lnTo>
                <a:close/>
                <a:moveTo>
                  <a:pt x="15621" y="62804"/>
                </a:moveTo>
                <a:lnTo>
                  <a:pt x="15693" y="62929"/>
                </a:lnTo>
                <a:lnTo>
                  <a:pt x="12981" y="67443"/>
                </a:lnTo>
                <a:lnTo>
                  <a:pt x="5701" y="67443"/>
                </a:lnTo>
                <a:lnTo>
                  <a:pt x="2998" y="62929"/>
                </a:lnTo>
                <a:lnTo>
                  <a:pt x="3070" y="62804"/>
                </a:lnTo>
                <a:close/>
                <a:moveTo>
                  <a:pt x="15969" y="63384"/>
                </a:moveTo>
                <a:lnTo>
                  <a:pt x="17147" y="65356"/>
                </a:lnTo>
                <a:lnTo>
                  <a:pt x="15898" y="67443"/>
                </a:lnTo>
                <a:lnTo>
                  <a:pt x="13534" y="67443"/>
                </a:lnTo>
                <a:lnTo>
                  <a:pt x="15969" y="63384"/>
                </a:lnTo>
                <a:close/>
                <a:moveTo>
                  <a:pt x="17423" y="65811"/>
                </a:moveTo>
                <a:lnTo>
                  <a:pt x="18396" y="67443"/>
                </a:lnTo>
                <a:lnTo>
                  <a:pt x="16442" y="67443"/>
                </a:lnTo>
                <a:lnTo>
                  <a:pt x="17423" y="65811"/>
                </a:lnTo>
                <a:close/>
                <a:moveTo>
                  <a:pt x="20546" y="65811"/>
                </a:moveTo>
                <a:lnTo>
                  <a:pt x="21518" y="67443"/>
                </a:lnTo>
                <a:lnTo>
                  <a:pt x="19565" y="67443"/>
                </a:lnTo>
                <a:lnTo>
                  <a:pt x="20546" y="65811"/>
                </a:lnTo>
                <a:close/>
                <a:moveTo>
                  <a:pt x="22000" y="63384"/>
                </a:moveTo>
                <a:lnTo>
                  <a:pt x="24435" y="67443"/>
                </a:lnTo>
                <a:lnTo>
                  <a:pt x="22062" y="67443"/>
                </a:lnTo>
                <a:lnTo>
                  <a:pt x="20813" y="65356"/>
                </a:lnTo>
                <a:lnTo>
                  <a:pt x="22000" y="63384"/>
                </a:lnTo>
                <a:close/>
                <a:moveTo>
                  <a:pt x="34891" y="62804"/>
                </a:moveTo>
                <a:lnTo>
                  <a:pt x="34971" y="62929"/>
                </a:lnTo>
                <a:lnTo>
                  <a:pt x="32259" y="67443"/>
                </a:lnTo>
                <a:lnTo>
                  <a:pt x="24980" y="67443"/>
                </a:lnTo>
                <a:lnTo>
                  <a:pt x="22268" y="62929"/>
                </a:lnTo>
                <a:lnTo>
                  <a:pt x="22348" y="62804"/>
                </a:lnTo>
                <a:close/>
                <a:moveTo>
                  <a:pt x="35239" y="63384"/>
                </a:moveTo>
                <a:lnTo>
                  <a:pt x="36425" y="65356"/>
                </a:lnTo>
                <a:lnTo>
                  <a:pt x="35176" y="67443"/>
                </a:lnTo>
                <a:lnTo>
                  <a:pt x="32803" y="67443"/>
                </a:lnTo>
                <a:lnTo>
                  <a:pt x="35239" y="63384"/>
                </a:lnTo>
                <a:close/>
                <a:moveTo>
                  <a:pt x="36702" y="65811"/>
                </a:moveTo>
                <a:lnTo>
                  <a:pt x="37674" y="67443"/>
                </a:lnTo>
                <a:lnTo>
                  <a:pt x="35721" y="67443"/>
                </a:lnTo>
                <a:lnTo>
                  <a:pt x="36702" y="65811"/>
                </a:lnTo>
                <a:close/>
                <a:moveTo>
                  <a:pt x="39815" y="65811"/>
                </a:moveTo>
                <a:lnTo>
                  <a:pt x="40797" y="67443"/>
                </a:lnTo>
                <a:lnTo>
                  <a:pt x="38843" y="67443"/>
                </a:lnTo>
                <a:lnTo>
                  <a:pt x="39815" y="65811"/>
                </a:lnTo>
                <a:close/>
                <a:moveTo>
                  <a:pt x="41278" y="63384"/>
                </a:moveTo>
                <a:lnTo>
                  <a:pt x="43714" y="67443"/>
                </a:lnTo>
                <a:lnTo>
                  <a:pt x="41341" y="67443"/>
                </a:lnTo>
                <a:lnTo>
                  <a:pt x="40092" y="65356"/>
                </a:lnTo>
                <a:lnTo>
                  <a:pt x="41278" y="63384"/>
                </a:lnTo>
                <a:close/>
                <a:moveTo>
                  <a:pt x="54169" y="62804"/>
                </a:moveTo>
                <a:lnTo>
                  <a:pt x="54250" y="62929"/>
                </a:lnTo>
                <a:lnTo>
                  <a:pt x="51538" y="67443"/>
                </a:lnTo>
                <a:lnTo>
                  <a:pt x="44258" y="67443"/>
                </a:lnTo>
                <a:lnTo>
                  <a:pt x="41546" y="62929"/>
                </a:lnTo>
                <a:lnTo>
                  <a:pt x="41626" y="62804"/>
                </a:lnTo>
                <a:close/>
                <a:moveTo>
                  <a:pt x="54517" y="63384"/>
                </a:moveTo>
                <a:lnTo>
                  <a:pt x="55704" y="65356"/>
                </a:lnTo>
                <a:lnTo>
                  <a:pt x="54455" y="67443"/>
                </a:lnTo>
                <a:lnTo>
                  <a:pt x="52082" y="67443"/>
                </a:lnTo>
                <a:lnTo>
                  <a:pt x="54517" y="63384"/>
                </a:lnTo>
                <a:close/>
                <a:moveTo>
                  <a:pt x="55980" y="65811"/>
                </a:moveTo>
                <a:lnTo>
                  <a:pt x="56953" y="67443"/>
                </a:lnTo>
                <a:lnTo>
                  <a:pt x="54999" y="67443"/>
                </a:lnTo>
                <a:lnTo>
                  <a:pt x="55980" y="65811"/>
                </a:lnTo>
                <a:close/>
                <a:moveTo>
                  <a:pt x="59094" y="65811"/>
                </a:moveTo>
                <a:lnTo>
                  <a:pt x="60075" y="67443"/>
                </a:lnTo>
                <a:lnTo>
                  <a:pt x="58121" y="67443"/>
                </a:lnTo>
                <a:lnTo>
                  <a:pt x="59094" y="65811"/>
                </a:lnTo>
                <a:close/>
                <a:moveTo>
                  <a:pt x="60548" y="63384"/>
                </a:moveTo>
                <a:lnTo>
                  <a:pt x="62983" y="67443"/>
                </a:lnTo>
                <a:lnTo>
                  <a:pt x="60619" y="67443"/>
                </a:lnTo>
                <a:lnTo>
                  <a:pt x="59370" y="65356"/>
                </a:lnTo>
                <a:lnTo>
                  <a:pt x="60548" y="63384"/>
                </a:lnTo>
                <a:close/>
                <a:moveTo>
                  <a:pt x="73448" y="62804"/>
                </a:moveTo>
                <a:lnTo>
                  <a:pt x="73519" y="62929"/>
                </a:lnTo>
                <a:lnTo>
                  <a:pt x="70816" y="67443"/>
                </a:lnTo>
                <a:lnTo>
                  <a:pt x="63536" y="67443"/>
                </a:lnTo>
                <a:lnTo>
                  <a:pt x="60824" y="62929"/>
                </a:lnTo>
                <a:lnTo>
                  <a:pt x="60905" y="62804"/>
                </a:lnTo>
                <a:close/>
                <a:moveTo>
                  <a:pt x="73796" y="63384"/>
                </a:moveTo>
                <a:lnTo>
                  <a:pt x="74982" y="65356"/>
                </a:lnTo>
                <a:lnTo>
                  <a:pt x="73733" y="67443"/>
                </a:lnTo>
                <a:lnTo>
                  <a:pt x="71360" y="67443"/>
                </a:lnTo>
                <a:lnTo>
                  <a:pt x="73796" y="63384"/>
                </a:lnTo>
                <a:close/>
                <a:moveTo>
                  <a:pt x="75250" y="65811"/>
                </a:moveTo>
                <a:lnTo>
                  <a:pt x="76231" y="67443"/>
                </a:lnTo>
                <a:lnTo>
                  <a:pt x="74277" y="67443"/>
                </a:lnTo>
                <a:lnTo>
                  <a:pt x="75250" y="65811"/>
                </a:lnTo>
                <a:close/>
                <a:moveTo>
                  <a:pt x="78372" y="65811"/>
                </a:moveTo>
                <a:lnTo>
                  <a:pt x="79353" y="67443"/>
                </a:lnTo>
                <a:lnTo>
                  <a:pt x="77391" y="67443"/>
                </a:lnTo>
                <a:lnTo>
                  <a:pt x="78372" y="65811"/>
                </a:lnTo>
                <a:close/>
                <a:moveTo>
                  <a:pt x="79826" y="63384"/>
                </a:moveTo>
                <a:lnTo>
                  <a:pt x="82262" y="67443"/>
                </a:lnTo>
                <a:lnTo>
                  <a:pt x="79898" y="67443"/>
                </a:lnTo>
                <a:lnTo>
                  <a:pt x="78649" y="65356"/>
                </a:lnTo>
                <a:lnTo>
                  <a:pt x="79826" y="63384"/>
                </a:lnTo>
                <a:close/>
                <a:moveTo>
                  <a:pt x="92726" y="62804"/>
                </a:moveTo>
                <a:lnTo>
                  <a:pt x="92797" y="62929"/>
                </a:lnTo>
                <a:lnTo>
                  <a:pt x="90094" y="67443"/>
                </a:lnTo>
                <a:lnTo>
                  <a:pt x="82806" y="67443"/>
                </a:lnTo>
                <a:lnTo>
                  <a:pt x="80103" y="62929"/>
                </a:lnTo>
                <a:lnTo>
                  <a:pt x="80174" y="62804"/>
                </a:lnTo>
                <a:close/>
                <a:moveTo>
                  <a:pt x="93074" y="63384"/>
                </a:moveTo>
                <a:lnTo>
                  <a:pt x="94260" y="65356"/>
                </a:lnTo>
                <a:lnTo>
                  <a:pt x="93003" y="67443"/>
                </a:lnTo>
                <a:lnTo>
                  <a:pt x="90639" y="67443"/>
                </a:lnTo>
                <a:lnTo>
                  <a:pt x="93074" y="63384"/>
                </a:lnTo>
                <a:close/>
                <a:moveTo>
                  <a:pt x="94528" y="65811"/>
                </a:moveTo>
                <a:lnTo>
                  <a:pt x="95509" y="67443"/>
                </a:lnTo>
                <a:lnTo>
                  <a:pt x="93556" y="67443"/>
                </a:lnTo>
                <a:lnTo>
                  <a:pt x="94528" y="65811"/>
                </a:lnTo>
                <a:close/>
                <a:moveTo>
                  <a:pt x="97650" y="65811"/>
                </a:moveTo>
                <a:lnTo>
                  <a:pt x="98623" y="67443"/>
                </a:lnTo>
                <a:lnTo>
                  <a:pt x="96669" y="67443"/>
                </a:lnTo>
                <a:lnTo>
                  <a:pt x="97650" y="65811"/>
                </a:lnTo>
                <a:close/>
                <a:moveTo>
                  <a:pt x="99105" y="63384"/>
                </a:moveTo>
                <a:lnTo>
                  <a:pt x="101540" y="67443"/>
                </a:lnTo>
                <a:lnTo>
                  <a:pt x="99167" y="67443"/>
                </a:lnTo>
                <a:lnTo>
                  <a:pt x="97918" y="65356"/>
                </a:lnTo>
                <a:lnTo>
                  <a:pt x="99105" y="63384"/>
                </a:lnTo>
                <a:close/>
                <a:moveTo>
                  <a:pt x="112004" y="62804"/>
                </a:moveTo>
                <a:lnTo>
                  <a:pt x="112076" y="62929"/>
                </a:lnTo>
                <a:lnTo>
                  <a:pt x="109373" y="67443"/>
                </a:lnTo>
                <a:lnTo>
                  <a:pt x="102084" y="67443"/>
                </a:lnTo>
                <a:lnTo>
                  <a:pt x="99381" y="62929"/>
                </a:lnTo>
                <a:lnTo>
                  <a:pt x="99453" y="62804"/>
                </a:lnTo>
                <a:close/>
                <a:moveTo>
                  <a:pt x="112352" y="63384"/>
                </a:moveTo>
                <a:lnTo>
                  <a:pt x="113530" y="65356"/>
                </a:lnTo>
                <a:lnTo>
                  <a:pt x="112281" y="67443"/>
                </a:lnTo>
                <a:lnTo>
                  <a:pt x="109917" y="67443"/>
                </a:lnTo>
                <a:lnTo>
                  <a:pt x="112352" y="63384"/>
                </a:lnTo>
                <a:close/>
                <a:moveTo>
                  <a:pt x="113806" y="65811"/>
                </a:moveTo>
                <a:lnTo>
                  <a:pt x="114788" y="67443"/>
                </a:lnTo>
                <a:lnTo>
                  <a:pt x="112825" y="67443"/>
                </a:lnTo>
                <a:lnTo>
                  <a:pt x="113806" y="65811"/>
                </a:lnTo>
                <a:close/>
                <a:moveTo>
                  <a:pt x="116929" y="65811"/>
                </a:moveTo>
                <a:lnTo>
                  <a:pt x="117901" y="67443"/>
                </a:lnTo>
                <a:lnTo>
                  <a:pt x="115948" y="67443"/>
                </a:lnTo>
                <a:lnTo>
                  <a:pt x="116929" y="65811"/>
                </a:lnTo>
                <a:close/>
                <a:moveTo>
                  <a:pt x="118383" y="63384"/>
                </a:moveTo>
                <a:lnTo>
                  <a:pt x="120818" y="67443"/>
                </a:lnTo>
                <a:lnTo>
                  <a:pt x="118445" y="67443"/>
                </a:lnTo>
                <a:lnTo>
                  <a:pt x="117196" y="65356"/>
                </a:lnTo>
                <a:lnTo>
                  <a:pt x="118383" y="63384"/>
                </a:lnTo>
                <a:close/>
                <a:moveTo>
                  <a:pt x="131274" y="62804"/>
                </a:moveTo>
                <a:lnTo>
                  <a:pt x="131354" y="62929"/>
                </a:lnTo>
                <a:lnTo>
                  <a:pt x="128642" y="67443"/>
                </a:lnTo>
                <a:lnTo>
                  <a:pt x="121363" y="67443"/>
                </a:lnTo>
                <a:lnTo>
                  <a:pt x="118651" y="62929"/>
                </a:lnTo>
                <a:lnTo>
                  <a:pt x="118731" y="62804"/>
                </a:lnTo>
                <a:close/>
                <a:moveTo>
                  <a:pt x="131622" y="63384"/>
                </a:moveTo>
                <a:lnTo>
                  <a:pt x="132808" y="65356"/>
                </a:lnTo>
                <a:lnTo>
                  <a:pt x="131559" y="67443"/>
                </a:lnTo>
                <a:lnTo>
                  <a:pt x="129186" y="67443"/>
                </a:lnTo>
                <a:lnTo>
                  <a:pt x="131622" y="63384"/>
                </a:lnTo>
                <a:close/>
                <a:moveTo>
                  <a:pt x="133085" y="65811"/>
                </a:moveTo>
                <a:lnTo>
                  <a:pt x="134057" y="67443"/>
                </a:lnTo>
                <a:lnTo>
                  <a:pt x="132104" y="67443"/>
                </a:lnTo>
                <a:lnTo>
                  <a:pt x="133085" y="65811"/>
                </a:lnTo>
                <a:close/>
                <a:moveTo>
                  <a:pt x="136198" y="65811"/>
                </a:moveTo>
                <a:lnTo>
                  <a:pt x="137180" y="67443"/>
                </a:lnTo>
                <a:lnTo>
                  <a:pt x="135226" y="67443"/>
                </a:lnTo>
                <a:lnTo>
                  <a:pt x="136198" y="65811"/>
                </a:lnTo>
                <a:close/>
                <a:moveTo>
                  <a:pt x="137661" y="63384"/>
                </a:moveTo>
                <a:lnTo>
                  <a:pt x="140097" y="67443"/>
                </a:lnTo>
                <a:lnTo>
                  <a:pt x="137724" y="67443"/>
                </a:lnTo>
                <a:lnTo>
                  <a:pt x="136475" y="65356"/>
                </a:lnTo>
                <a:lnTo>
                  <a:pt x="137661" y="63384"/>
                </a:lnTo>
                <a:close/>
                <a:moveTo>
                  <a:pt x="150552" y="62804"/>
                </a:moveTo>
                <a:lnTo>
                  <a:pt x="150633" y="62929"/>
                </a:lnTo>
                <a:lnTo>
                  <a:pt x="147921" y="67443"/>
                </a:lnTo>
                <a:lnTo>
                  <a:pt x="140641" y="67443"/>
                </a:lnTo>
                <a:lnTo>
                  <a:pt x="137929" y="62929"/>
                </a:lnTo>
                <a:lnTo>
                  <a:pt x="138009" y="62804"/>
                </a:lnTo>
                <a:close/>
                <a:moveTo>
                  <a:pt x="150900" y="63384"/>
                </a:moveTo>
                <a:lnTo>
                  <a:pt x="152087" y="65356"/>
                </a:lnTo>
                <a:lnTo>
                  <a:pt x="150838" y="67443"/>
                </a:lnTo>
                <a:lnTo>
                  <a:pt x="148465" y="67443"/>
                </a:lnTo>
                <a:lnTo>
                  <a:pt x="150900" y="63384"/>
                </a:lnTo>
                <a:close/>
                <a:moveTo>
                  <a:pt x="152363" y="65811"/>
                </a:moveTo>
                <a:lnTo>
                  <a:pt x="153336" y="67443"/>
                </a:lnTo>
                <a:lnTo>
                  <a:pt x="151382" y="67443"/>
                </a:lnTo>
                <a:lnTo>
                  <a:pt x="152363" y="65811"/>
                </a:lnTo>
                <a:close/>
                <a:moveTo>
                  <a:pt x="155477" y="65811"/>
                </a:moveTo>
                <a:lnTo>
                  <a:pt x="156458" y="67443"/>
                </a:lnTo>
                <a:lnTo>
                  <a:pt x="154504" y="67443"/>
                </a:lnTo>
                <a:lnTo>
                  <a:pt x="155477" y="65811"/>
                </a:lnTo>
                <a:close/>
                <a:moveTo>
                  <a:pt x="156940" y="63384"/>
                </a:moveTo>
                <a:lnTo>
                  <a:pt x="159375" y="67443"/>
                </a:lnTo>
                <a:lnTo>
                  <a:pt x="157002" y="67443"/>
                </a:lnTo>
                <a:lnTo>
                  <a:pt x="155753" y="65356"/>
                </a:lnTo>
                <a:lnTo>
                  <a:pt x="156940" y="63384"/>
                </a:lnTo>
                <a:close/>
                <a:moveTo>
                  <a:pt x="169831" y="62804"/>
                </a:moveTo>
                <a:lnTo>
                  <a:pt x="169902" y="62929"/>
                </a:lnTo>
                <a:lnTo>
                  <a:pt x="167199" y="67443"/>
                </a:lnTo>
                <a:lnTo>
                  <a:pt x="159919" y="67443"/>
                </a:lnTo>
                <a:lnTo>
                  <a:pt x="157207" y="62929"/>
                </a:lnTo>
                <a:lnTo>
                  <a:pt x="157288" y="62804"/>
                </a:lnTo>
                <a:close/>
                <a:moveTo>
                  <a:pt x="170179" y="63384"/>
                </a:moveTo>
                <a:lnTo>
                  <a:pt x="171365" y="65356"/>
                </a:lnTo>
                <a:lnTo>
                  <a:pt x="170116" y="67443"/>
                </a:lnTo>
                <a:lnTo>
                  <a:pt x="167743" y="67443"/>
                </a:lnTo>
                <a:lnTo>
                  <a:pt x="170179" y="63384"/>
                </a:lnTo>
                <a:close/>
                <a:moveTo>
                  <a:pt x="171633" y="65811"/>
                </a:moveTo>
                <a:lnTo>
                  <a:pt x="172614" y="67443"/>
                </a:lnTo>
                <a:lnTo>
                  <a:pt x="170660" y="67443"/>
                </a:lnTo>
                <a:lnTo>
                  <a:pt x="171633" y="65811"/>
                </a:lnTo>
                <a:close/>
                <a:moveTo>
                  <a:pt x="174755" y="65811"/>
                </a:moveTo>
                <a:lnTo>
                  <a:pt x="175736" y="67443"/>
                </a:lnTo>
                <a:lnTo>
                  <a:pt x="173774" y="67443"/>
                </a:lnTo>
                <a:lnTo>
                  <a:pt x="174755" y="65811"/>
                </a:lnTo>
                <a:close/>
                <a:moveTo>
                  <a:pt x="176209" y="63384"/>
                </a:moveTo>
                <a:lnTo>
                  <a:pt x="178645" y="67443"/>
                </a:lnTo>
                <a:lnTo>
                  <a:pt x="176281" y="67443"/>
                </a:lnTo>
                <a:lnTo>
                  <a:pt x="175032" y="65356"/>
                </a:lnTo>
                <a:lnTo>
                  <a:pt x="176209" y="63384"/>
                </a:lnTo>
                <a:close/>
                <a:moveTo>
                  <a:pt x="189109" y="62804"/>
                </a:moveTo>
                <a:lnTo>
                  <a:pt x="189180" y="62929"/>
                </a:lnTo>
                <a:lnTo>
                  <a:pt x="186477" y="67443"/>
                </a:lnTo>
                <a:lnTo>
                  <a:pt x="179189" y="67443"/>
                </a:lnTo>
                <a:lnTo>
                  <a:pt x="176486" y="62929"/>
                </a:lnTo>
                <a:lnTo>
                  <a:pt x="176557" y="62804"/>
                </a:lnTo>
                <a:close/>
                <a:moveTo>
                  <a:pt x="189457" y="63384"/>
                </a:moveTo>
                <a:lnTo>
                  <a:pt x="190643" y="65356"/>
                </a:lnTo>
                <a:lnTo>
                  <a:pt x="189394" y="67443"/>
                </a:lnTo>
                <a:lnTo>
                  <a:pt x="187021" y="67443"/>
                </a:lnTo>
                <a:lnTo>
                  <a:pt x="189457" y="63384"/>
                </a:lnTo>
                <a:close/>
                <a:moveTo>
                  <a:pt x="190911" y="65811"/>
                </a:moveTo>
                <a:lnTo>
                  <a:pt x="191892" y="67443"/>
                </a:lnTo>
                <a:lnTo>
                  <a:pt x="189939" y="67443"/>
                </a:lnTo>
                <a:lnTo>
                  <a:pt x="190911" y="65811"/>
                </a:lnTo>
                <a:close/>
                <a:moveTo>
                  <a:pt x="194033" y="65811"/>
                </a:moveTo>
                <a:lnTo>
                  <a:pt x="195006" y="67443"/>
                </a:lnTo>
                <a:lnTo>
                  <a:pt x="193052" y="67443"/>
                </a:lnTo>
                <a:lnTo>
                  <a:pt x="194033" y="65811"/>
                </a:lnTo>
                <a:close/>
                <a:moveTo>
                  <a:pt x="195488" y="63384"/>
                </a:moveTo>
                <a:lnTo>
                  <a:pt x="197923" y="67443"/>
                </a:lnTo>
                <a:lnTo>
                  <a:pt x="195559" y="67443"/>
                </a:lnTo>
                <a:lnTo>
                  <a:pt x="194301" y="65356"/>
                </a:lnTo>
                <a:lnTo>
                  <a:pt x="195488" y="63384"/>
                </a:lnTo>
                <a:close/>
                <a:moveTo>
                  <a:pt x="208387" y="62804"/>
                </a:moveTo>
                <a:lnTo>
                  <a:pt x="208459" y="62929"/>
                </a:lnTo>
                <a:lnTo>
                  <a:pt x="205756" y="67443"/>
                </a:lnTo>
                <a:lnTo>
                  <a:pt x="198467" y="67443"/>
                </a:lnTo>
                <a:lnTo>
                  <a:pt x="195764" y="62929"/>
                </a:lnTo>
                <a:lnTo>
                  <a:pt x="195835" y="62804"/>
                </a:lnTo>
                <a:close/>
                <a:moveTo>
                  <a:pt x="208735" y="63384"/>
                </a:moveTo>
                <a:lnTo>
                  <a:pt x="209913" y="65356"/>
                </a:lnTo>
                <a:lnTo>
                  <a:pt x="208664" y="67443"/>
                </a:lnTo>
                <a:lnTo>
                  <a:pt x="206300" y="67443"/>
                </a:lnTo>
                <a:lnTo>
                  <a:pt x="208735" y="63384"/>
                </a:lnTo>
                <a:close/>
                <a:moveTo>
                  <a:pt x="210189" y="65811"/>
                </a:moveTo>
                <a:lnTo>
                  <a:pt x="211171" y="67443"/>
                </a:lnTo>
                <a:lnTo>
                  <a:pt x="209208" y="67443"/>
                </a:lnTo>
                <a:lnTo>
                  <a:pt x="210189" y="65811"/>
                </a:lnTo>
                <a:close/>
                <a:moveTo>
                  <a:pt x="213312" y="65811"/>
                </a:moveTo>
                <a:lnTo>
                  <a:pt x="214284" y="67443"/>
                </a:lnTo>
                <a:lnTo>
                  <a:pt x="212330" y="67443"/>
                </a:lnTo>
                <a:lnTo>
                  <a:pt x="213312" y="65811"/>
                </a:lnTo>
                <a:close/>
                <a:moveTo>
                  <a:pt x="214766" y="63384"/>
                </a:moveTo>
                <a:lnTo>
                  <a:pt x="217201" y="67443"/>
                </a:lnTo>
                <a:lnTo>
                  <a:pt x="214828" y="67443"/>
                </a:lnTo>
                <a:lnTo>
                  <a:pt x="213579" y="65356"/>
                </a:lnTo>
                <a:lnTo>
                  <a:pt x="214766" y="63384"/>
                </a:lnTo>
                <a:close/>
                <a:moveTo>
                  <a:pt x="227657" y="62804"/>
                </a:moveTo>
                <a:lnTo>
                  <a:pt x="227737" y="62929"/>
                </a:lnTo>
                <a:lnTo>
                  <a:pt x="225025" y="67443"/>
                </a:lnTo>
                <a:lnTo>
                  <a:pt x="217746" y="67443"/>
                </a:lnTo>
                <a:lnTo>
                  <a:pt x="215042" y="62929"/>
                </a:lnTo>
                <a:lnTo>
                  <a:pt x="215114" y="62804"/>
                </a:lnTo>
                <a:close/>
                <a:moveTo>
                  <a:pt x="228005" y="63384"/>
                </a:moveTo>
                <a:lnTo>
                  <a:pt x="229191" y="65356"/>
                </a:lnTo>
                <a:lnTo>
                  <a:pt x="227942" y="67443"/>
                </a:lnTo>
                <a:lnTo>
                  <a:pt x="225578" y="67443"/>
                </a:lnTo>
                <a:lnTo>
                  <a:pt x="228005" y="63384"/>
                </a:lnTo>
                <a:close/>
                <a:moveTo>
                  <a:pt x="229468" y="65811"/>
                </a:moveTo>
                <a:lnTo>
                  <a:pt x="230440" y="67443"/>
                </a:lnTo>
                <a:lnTo>
                  <a:pt x="228487" y="67443"/>
                </a:lnTo>
                <a:lnTo>
                  <a:pt x="229468" y="65811"/>
                </a:lnTo>
                <a:close/>
                <a:moveTo>
                  <a:pt x="232581" y="65811"/>
                </a:moveTo>
                <a:lnTo>
                  <a:pt x="233563" y="67443"/>
                </a:lnTo>
                <a:lnTo>
                  <a:pt x="231609" y="67443"/>
                </a:lnTo>
                <a:lnTo>
                  <a:pt x="232581" y="65811"/>
                </a:lnTo>
                <a:close/>
                <a:moveTo>
                  <a:pt x="234044" y="63384"/>
                </a:moveTo>
                <a:lnTo>
                  <a:pt x="236480" y="67443"/>
                </a:lnTo>
                <a:lnTo>
                  <a:pt x="234107" y="67443"/>
                </a:lnTo>
                <a:lnTo>
                  <a:pt x="232858" y="65356"/>
                </a:lnTo>
                <a:lnTo>
                  <a:pt x="234044" y="63384"/>
                </a:lnTo>
                <a:close/>
                <a:moveTo>
                  <a:pt x="246935" y="62804"/>
                </a:moveTo>
                <a:lnTo>
                  <a:pt x="247016" y="62929"/>
                </a:lnTo>
                <a:lnTo>
                  <a:pt x="244304" y="67443"/>
                </a:lnTo>
                <a:lnTo>
                  <a:pt x="237024" y="67443"/>
                </a:lnTo>
                <a:lnTo>
                  <a:pt x="234312" y="62929"/>
                </a:lnTo>
                <a:lnTo>
                  <a:pt x="234392" y="62804"/>
                </a:lnTo>
                <a:close/>
                <a:moveTo>
                  <a:pt x="247283" y="63384"/>
                </a:moveTo>
                <a:lnTo>
                  <a:pt x="248470" y="65356"/>
                </a:lnTo>
                <a:lnTo>
                  <a:pt x="247221" y="67443"/>
                </a:lnTo>
                <a:lnTo>
                  <a:pt x="244848" y="67443"/>
                </a:lnTo>
                <a:lnTo>
                  <a:pt x="247283" y="63384"/>
                </a:lnTo>
                <a:close/>
                <a:moveTo>
                  <a:pt x="248746" y="65811"/>
                </a:moveTo>
                <a:lnTo>
                  <a:pt x="249719" y="67443"/>
                </a:lnTo>
                <a:lnTo>
                  <a:pt x="247765" y="67443"/>
                </a:lnTo>
                <a:lnTo>
                  <a:pt x="248746" y="65811"/>
                </a:lnTo>
                <a:close/>
                <a:moveTo>
                  <a:pt x="251860" y="65811"/>
                </a:moveTo>
                <a:lnTo>
                  <a:pt x="252841" y="67443"/>
                </a:lnTo>
                <a:lnTo>
                  <a:pt x="250887" y="67443"/>
                </a:lnTo>
                <a:lnTo>
                  <a:pt x="251860" y="65811"/>
                </a:lnTo>
                <a:close/>
                <a:moveTo>
                  <a:pt x="253323" y="63384"/>
                </a:moveTo>
                <a:lnTo>
                  <a:pt x="255758" y="67443"/>
                </a:lnTo>
                <a:lnTo>
                  <a:pt x="253385" y="67443"/>
                </a:lnTo>
                <a:lnTo>
                  <a:pt x="252136" y="65356"/>
                </a:lnTo>
                <a:lnTo>
                  <a:pt x="253323" y="63384"/>
                </a:lnTo>
                <a:close/>
                <a:moveTo>
                  <a:pt x="266214" y="62804"/>
                </a:moveTo>
                <a:lnTo>
                  <a:pt x="266294" y="62929"/>
                </a:lnTo>
                <a:lnTo>
                  <a:pt x="263582" y="67443"/>
                </a:lnTo>
                <a:lnTo>
                  <a:pt x="256302" y="67443"/>
                </a:lnTo>
                <a:lnTo>
                  <a:pt x="253590" y="62929"/>
                </a:lnTo>
                <a:lnTo>
                  <a:pt x="253671" y="62804"/>
                </a:lnTo>
                <a:close/>
                <a:moveTo>
                  <a:pt x="266562" y="63384"/>
                </a:moveTo>
                <a:lnTo>
                  <a:pt x="267748" y="65356"/>
                </a:lnTo>
                <a:lnTo>
                  <a:pt x="266499" y="67443"/>
                </a:lnTo>
                <a:lnTo>
                  <a:pt x="264126" y="67443"/>
                </a:lnTo>
                <a:lnTo>
                  <a:pt x="266562" y="63384"/>
                </a:lnTo>
                <a:close/>
                <a:moveTo>
                  <a:pt x="268016" y="65811"/>
                </a:moveTo>
                <a:lnTo>
                  <a:pt x="268997" y="67443"/>
                </a:lnTo>
                <a:lnTo>
                  <a:pt x="267043" y="67443"/>
                </a:lnTo>
                <a:lnTo>
                  <a:pt x="268016" y="65811"/>
                </a:lnTo>
                <a:close/>
                <a:moveTo>
                  <a:pt x="271138" y="65811"/>
                </a:moveTo>
                <a:lnTo>
                  <a:pt x="272119" y="67443"/>
                </a:lnTo>
                <a:lnTo>
                  <a:pt x="270157" y="67443"/>
                </a:lnTo>
                <a:lnTo>
                  <a:pt x="271138" y="65811"/>
                </a:lnTo>
                <a:close/>
                <a:moveTo>
                  <a:pt x="272592" y="63384"/>
                </a:moveTo>
                <a:lnTo>
                  <a:pt x="275028" y="67443"/>
                </a:lnTo>
                <a:lnTo>
                  <a:pt x="272664" y="67443"/>
                </a:lnTo>
                <a:lnTo>
                  <a:pt x="271415" y="65356"/>
                </a:lnTo>
                <a:lnTo>
                  <a:pt x="272592" y="63384"/>
                </a:lnTo>
                <a:close/>
                <a:moveTo>
                  <a:pt x="18985" y="63215"/>
                </a:moveTo>
                <a:lnTo>
                  <a:pt x="20269" y="65356"/>
                </a:lnTo>
                <a:lnTo>
                  <a:pt x="19011" y="67452"/>
                </a:lnTo>
                <a:lnTo>
                  <a:pt x="18985" y="67399"/>
                </a:lnTo>
                <a:lnTo>
                  <a:pt x="18949" y="67452"/>
                </a:lnTo>
                <a:lnTo>
                  <a:pt x="17691" y="65356"/>
                </a:lnTo>
                <a:lnTo>
                  <a:pt x="18985" y="63215"/>
                </a:lnTo>
                <a:close/>
                <a:moveTo>
                  <a:pt x="38263" y="63215"/>
                </a:moveTo>
                <a:lnTo>
                  <a:pt x="39548" y="65356"/>
                </a:lnTo>
                <a:lnTo>
                  <a:pt x="38290" y="67452"/>
                </a:lnTo>
                <a:lnTo>
                  <a:pt x="38263" y="67399"/>
                </a:lnTo>
                <a:lnTo>
                  <a:pt x="38227" y="67452"/>
                </a:lnTo>
                <a:lnTo>
                  <a:pt x="36969" y="65356"/>
                </a:lnTo>
                <a:lnTo>
                  <a:pt x="38263" y="63215"/>
                </a:lnTo>
                <a:close/>
                <a:moveTo>
                  <a:pt x="57533" y="63215"/>
                </a:moveTo>
                <a:lnTo>
                  <a:pt x="58826" y="65356"/>
                </a:lnTo>
                <a:lnTo>
                  <a:pt x="57568" y="67452"/>
                </a:lnTo>
                <a:lnTo>
                  <a:pt x="57533" y="67399"/>
                </a:lnTo>
                <a:lnTo>
                  <a:pt x="57506" y="67452"/>
                </a:lnTo>
                <a:lnTo>
                  <a:pt x="56248" y="65356"/>
                </a:lnTo>
                <a:lnTo>
                  <a:pt x="57533" y="63215"/>
                </a:lnTo>
                <a:close/>
                <a:moveTo>
                  <a:pt x="76811" y="63215"/>
                </a:moveTo>
                <a:lnTo>
                  <a:pt x="78096" y="65356"/>
                </a:lnTo>
                <a:lnTo>
                  <a:pt x="76847" y="67452"/>
                </a:lnTo>
                <a:lnTo>
                  <a:pt x="76811" y="67399"/>
                </a:lnTo>
                <a:lnTo>
                  <a:pt x="76784" y="67452"/>
                </a:lnTo>
                <a:lnTo>
                  <a:pt x="75526" y="65356"/>
                </a:lnTo>
                <a:lnTo>
                  <a:pt x="76811" y="63215"/>
                </a:lnTo>
                <a:close/>
                <a:moveTo>
                  <a:pt x="96089" y="63215"/>
                </a:moveTo>
                <a:lnTo>
                  <a:pt x="97374" y="65356"/>
                </a:lnTo>
                <a:lnTo>
                  <a:pt x="96116" y="67452"/>
                </a:lnTo>
                <a:lnTo>
                  <a:pt x="96089" y="67399"/>
                </a:lnTo>
                <a:lnTo>
                  <a:pt x="96054" y="67452"/>
                </a:lnTo>
                <a:lnTo>
                  <a:pt x="94805" y="65356"/>
                </a:lnTo>
                <a:lnTo>
                  <a:pt x="96089" y="63215"/>
                </a:lnTo>
                <a:close/>
                <a:moveTo>
                  <a:pt x="115368" y="63215"/>
                </a:moveTo>
                <a:lnTo>
                  <a:pt x="116652" y="65356"/>
                </a:lnTo>
                <a:lnTo>
                  <a:pt x="115394" y="67452"/>
                </a:lnTo>
                <a:lnTo>
                  <a:pt x="115368" y="67399"/>
                </a:lnTo>
                <a:lnTo>
                  <a:pt x="115332" y="67452"/>
                </a:lnTo>
                <a:lnTo>
                  <a:pt x="114083" y="65356"/>
                </a:lnTo>
                <a:lnTo>
                  <a:pt x="115368" y="63215"/>
                </a:lnTo>
                <a:close/>
                <a:moveTo>
                  <a:pt x="134646" y="63215"/>
                </a:moveTo>
                <a:lnTo>
                  <a:pt x="135931" y="65356"/>
                </a:lnTo>
                <a:lnTo>
                  <a:pt x="134673" y="67452"/>
                </a:lnTo>
                <a:lnTo>
                  <a:pt x="134646" y="67399"/>
                </a:lnTo>
                <a:lnTo>
                  <a:pt x="134610" y="67452"/>
                </a:lnTo>
                <a:lnTo>
                  <a:pt x="133352" y="65356"/>
                </a:lnTo>
                <a:lnTo>
                  <a:pt x="134646" y="63215"/>
                </a:lnTo>
                <a:close/>
                <a:moveTo>
                  <a:pt x="153915" y="63215"/>
                </a:moveTo>
                <a:lnTo>
                  <a:pt x="155209" y="65356"/>
                </a:lnTo>
                <a:lnTo>
                  <a:pt x="153951" y="67452"/>
                </a:lnTo>
                <a:lnTo>
                  <a:pt x="153915" y="67399"/>
                </a:lnTo>
                <a:lnTo>
                  <a:pt x="153889" y="67452"/>
                </a:lnTo>
                <a:lnTo>
                  <a:pt x="152631" y="65356"/>
                </a:lnTo>
                <a:lnTo>
                  <a:pt x="153915" y="63215"/>
                </a:lnTo>
                <a:close/>
                <a:moveTo>
                  <a:pt x="173194" y="63215"/>
                </a:moveTo>
                <a:lnTo>
                  <a:pt x="174478" y="65356"/>
                </a:lnTo>
                <a:lnTo>
                  <a:pt x="173230" y="67452"/>
                </a:lnTo>
                <a:lnTo>
                  <a:pt x="173194" y="67399"/>
                </a:lnTo>
                <a:lnTo>
                  <a:pt x="173167" y="67452"/>
                </a:lnTo>
                <a:lnTo>
                  <a:pt x="171909" y="65356"/>
                </a:lnTo>
                <a:lnTo>
                  <a:pt x="173194" y="63215"/>
                </a:lnTo>
                <a:close/>
                <a:moveTo>
                  <a:pt x="192472" y="63215"/>
                </a:moveTo>
                <a:lnTo>
                  <a:pt x="193757" y="65356"/>
                </a:lnTo>
                <a:lnTo>
                  <a:pt x="192508" y="67452"/>
                </a:lnTo>
                <a:lnTo>
                  <a:pt x="192472" y="67399"/>
                </a:lnTo>
                <a:lnTo>
                  <a:pt x="192445" y="67452"/>
                </a:lnTo>
                <a:lnTo>
                  <a:pt x="191188" y="65356"/>
                </a:lnTo>
                <a:lnTo>
                  <a:pt x="192472" y="63215"/>
                </a:lnTo>
                <a:close/>
                <a:moveTo>
                  <a:pt x="211751" y="63215"/>
                </a:moveTo>
                <a:lnTo>
                  <a:pt x="213035" y="65356"/>
                </a:lnTo>
                <a:lnTo>
                  <a:pt x="211777" y="67452"/>
                </a:lnTo>
                <a:lnTo>
                  <a:pt x="211751" y="67399"/>
                </a:lnTo>
                <a:lnTo>
                  <a:pt x="211715" y="67452"/>
                </a:lnTo>
                <a:lnTo>
                  <a:pt x="210466" y="65356"/>
                </a:lnTo>
                <a:lnTo>
                  <a:pt x="211751" y="63215"/>
                </a:lnTo>
                <a:close/>
                <a:moveTo>
                  <a:pt x="231029" y="63215"/>
                </a:moveTo>
                <a:lnTo>
                  <a:pt x="232314" y="65356"/>
                </a:lnTo>
                <a:lnTo>
                  <a:pt x="231056" y="67452"/>
                </a:lnTo>
                <a:lnTo>
                  <a:pt x="231029" y="67399"/>
                </a:lnTo>
                <a:lnTo>
                  <a:pt x="230993" y="67452"/>
                </a:lnTo>
                <a:lnTo>
                  <a:pt x="229735" y="65356"/>
                </a:lnTo>
                <a:lnTo>
                  <a:pt x="231029" y="63215"/>
                </a:lnTo>
                <a:close/>
                <a:moveTo>
                  <a:pt x="250298" y="63215"/>
                </a:moveTo>
                <a:lnTo>
                  <a:pt x="251592" y="65356"/>
                </a:lnTo>
                <a:lnTo>
                  <a:pt x="250334" y="67452"/>
                </a:lnTo>
                <a:lnTo>
                  <a:pt x="250298" y="67399"/>
                </a:lnTo>
                <a:lnTo>
                  <a:pt x="250272" y="67452"/>
                </a:lnTo>
                <a:lnTo>
                  <a:pt x="249014" y="65356"/>
                </a:lnTo>
                <a:lnTo>
                  <a:pt x="250298" y="63215"/>
                </a:lnTo>
                <a:close/>
                <a:moveTo>
                  <a:pt x="269577" y="63215"/>
                </a:moveTo>
                <a:lnTo>
                  <a:pt x="270870" y="65356"/>
                </a:lnTo>
                <a:lnTo>
                  <a:pt x="269613" y="67452"/>
                </a:lnTo>
                <a:lnTo>
                  <a:pt x="269577" y="67399"/>
                </a:lnTo>
                <a:lnTo>
                  <a:pt x="269550" y="67452"/>
                </a:lnTo>
                <a:lnTo>
                  <a:pt x="268292" y="65356"/>
                </a:lnTo>
                <a:lnTo>
                  <a:pt x="269577" y="63215"/>
                </a:lnTo>
                <a:close/>
                <a:moveTo>
                  <a:pt x="5434" y="67898"/>
                </a:moveTo>
                <a:lnTo>
                  <a:pt x="8761" y="73447"/>
                </a:lnTo>
                <a:lnTo>
                  <a:pt x="6388" y="73447"/>
                </a:lnTo>
                <a:lnTo>
                  <a:pt x="3061" y="67898"/>
                </a:lnTo>
                <a:close/>
                <a:moveTo>
                  <a:pt x="15630" y="67898"/>
                </a:moveTo>
                <a:lnTo>
                  <a:pt x="12294" y="73447"/>
                </a:lnTo>
                <a:lnTo>
                  <a:pt x="9930" y="73447"/>
                </a:lnTo>
                <a:lnTo>
                  <a:pt x="13257" y="67898"/>
                </a:lnTo>
                <a:close/>
                <a:moveTo>
                  <a:pt x="18681" y="67898"/>
                </a:moveTo>
                <a:lnTo>
                  <a:pt x="15354" y="73447"/>
                </a:lnTo>
                <a:lnTo>
                  <a:pt x="12838" y="73447"/>
                </a:lnTo>
                <a:lnTo>
                  <a:pt x="16175" y="67898"/>
                </a:lnTo>
                <a:close/>
                <a:moveTo>
                  <a:pt x="18985" y="68309"/>
                </a:moveTo>
                <a:lnTo>
                  <a:pt x="22071" y="73447"/>
                </a:lnTo>
                <a:lnTo>
                  <a:pt x="15898" y="73447"/>
                </a:lnTo>
                <a:lnTo>
                  <a:pt x="18985" y="68309"/>
                </a:lnTo>
                <a:close/>
                <a:moveTo>
                  <a:pt x="21795" y="67898"/>
                </a:moveTo>
                <a:lnTo>
                  <a:pt x="25122" y="73447"/>
                </a:lnTo>
                <a:lnTo>
                  <a:pt x="22616" y="73447"/>
                </a:lnTo>
                <a:lnTo>
                  <a:pt x="19279" y="67898"/>
                </a:lnTo>
                <a:close/>
                <a:moveTo>
                  <a:pt x="24703" y="67898"/>
                </a:moveTo>
                <a:lnTo>
                  <a:pt x="28040" y="73447"/>
                </a:lnTo>
                <a:lnTo>
                  <a:pt x="25667" y="73447"/>
                </a:lnTo>
                <a:lnTo>
                  <a:pt x="22339" y="67898"/>
                </a:lnTo>
                <a:close/>
                <a:moveTo>
                  <a:pt x="34900" y="67898"/>
                </a:moveTo>
                <a:lnTo>
                  <a:pt x="31572" y="73447"/>
                </a:lnTo>
                <a:lnTo>
                  <a:pt x="29199" y="73447"/>
                </a:lnTo>
                <a:lnTo>
                  <a:pt x="32536" y="67898"/>
                </a:lnTo>
                <a:close/>
                <a:moveTo>
                  <a:pt x="37960" y="67898"/>
                </a:moveTo>
                <a:lnTo>
                  <a:pt x="34623" y="73447"/>
                </a:lnTo>
                <a:lnTo>
                  <a:pt x="32116" y="73447"/>
                </a:lnTo>
                <a:lnTo>
                  <a:pt x="35453" y="67898"/>
                </a:lnTo>
                <a:close/>
                <a:moveTo>
                  <a:pt x="38263" y="68309"/>
                </a:moveTo>
                <a:lnTo>
                  <a:pt x="41341" y="73447"/>
                </a:lnTo>
                <a:lnTo>
                  <a:pt x="35176" y="73447"/>
                </a:lnTo>
                <a:lnTo>
                  <a:pt x="38263" y="68309"/>
                </a:lnTo>
                <a:close/>
                <a:moveTo>
                  <a:pt x="41064" y="67898"/>
                </a:moveTo>
                <a:lnTo>
                  <a:pt x="44401" y="73447"/>
                </a:lnTo>
                <a:lnTo>
                  <a:pt x="41894" y="73447"/>
                </a:lnTo>
                <a:lnTo>
                  <a:pt x="38557" y="67898"/>
                </a:lnTo>
                <a:close/>
                <a:moveTo>
                  <a:pt x="43981" y="67898"/>
                </a:moveTo>
                <a:lnTo>
                  <a:pt x="47318" y="73447"/>
                </a:lnTo>
                <a:lnTo>
                  <a:pt x="44945" y="73447"/>
                </a:lnTo>
                <a:lnTo>
                  <a:pt x="41617" y="67898"/>
                </a:lnTo>
                <a:close/>
                <a:moveTo>
                  <a:pt x="54178" y="67898"/>
                </a:moveTo>
                <a:lnTo>
                  <a:pt x="50851" y="73447"/>
                </a:lnTo>
                <a:lnTo>
                  <a:pt x="48478" y="73447"/>
                </a:lnTo>
                <a:lnTo>
                  <a:pt x="51814" y="67898"/>
                </a:lnTo>
                <a:close/>
                <a:moveTo>
                  <a:pt x="57238" y="67898"/>
                </a:moveTo>
                <a:lnTo>
                  <a:pt x="53902" y="73447"/>
                </a:lnTo>
                <a:lnTo>
                  <a:pt x="51395" y="73447"/>
                </a:lnTo>
                <a:lnTo>
                  <a:pt x="54722" y="67898"/>
                </a:lnTo>
                <a:close/>
                <a:moveTo>
                  <a:pt x="57533" y="68309"/>
                </a:moveTo>
                <a:lnTo>
                  <a:pt x="60619" y="73447"/>
                </a:lnTo>
                <a:lnTo>
                  <a:pt x="54446" y="73447"/>
                </a:lnTo>
                <a:lnTo>
                  <a:pt x="57533" y="68309"/>
                </a:lnTo>
                <a:close/>
                <a:moveTo>
                  <a:pt x="60343" y="67898"/>
                </a:moveTo>
                <a:lnTo>
                  <a:pt x="63679" y="73447"/>
                </a:lnTo>
                <a:lnTo>
                  <a:pt x="61163" y="73447"/>
                </a:lnTo>
                <a:lnTo>
                  <a:pt x="57836" y="67898"/>
                </a:lnTo>
                <a:close/>
                <a:moveTo>
                  <a:pt x="63260" y="67898"/>
                </a:moveTo>
                <a:lnTo>
                  <a:pt x="66596" y="73447"/>
                </a:lnTo>
                <a:lnTo>
                  <a:pt x="64223" y="73447"/>
                </a:lnTo>
                <a:lnTo>
                  <a:pt x="60887" y="67898"/>
                </a:lnTo>
                <a:close/>
                <a:moveTo>
                  <a:pt x="73457" y="67898"/>
                </a:moveTo>
                <a:lnTo>
                  <a:pt x="70129" y="73447"/>
                </a:lnTo>
                <a:lnTo>
                  <a:pt x="67756" y="73447"/>
                </a:lnTo>
                <a:lnTo>
                  <a:pt x="71092" y="67898"/>
                </a:lnTo>
                <a:close/>
                <a:moveTo>
                  <a:pt x="76516" y="67898"/>
                </a:moveTo>
                <a:lnTo>
                  <a:pt x="73180" y="73447"/>
                </a:lnTo>
                <a:lnTo>
                  <a:pt x="70673" y="73447"/>
                </a:lnTo>
                <a:lnTo>
                  <a:pt x="74001" y="67898"/>
                </a:lnTo>
                <a:close/>
                <a:moveTo>
                  <a:pt x="76811" y="68309"/>
                </a:moveTo>
                <a:lnTo>
                  <a:pt x="79898" y="73447"/>
                </a:lnTo>
                <a:lnTo>
                  <a:pt x="73724" y="73447"/>
                </a:lnTo>
                <a:lnTo>
                  <a:pt x="76811" y="68309"/>
                </a:lnTo>
                <a:close/>
                <a:moveTo>
                  <a:pt x="79621" y="67898"/>
                </a:moveTo>
                <a:lnTo>
                  <a:pt x="82957" y="73447"/>
                </a:lnTo>
                <a:lnTo>
                  <a:pt x="80442" y="73447"/>
                </a:lnTo>
                <a:lnTo>
                  <a:pt x="77114" y="67898"/>
                </a:lnTo>
                <a:close/>
                <a:moveTo>
                  <a:pt x="82538" y="67898"/>
                </a:moveTo>
                <a:lnTo>
                  <a:pt x="85866" y="73447"/>
                </a:lnTo>
                <a:lnTo>
                  <a:pt x="83502" y="73447"/>
                </a:lnTo>
                <a:lnTo>
                  <a:pt x="80165" y="67898"/>
                </a:lnTo>
                <a:close/>
                <a:moveTo>
                  <a:pt x="92735" y="67898"/>
                </a:moveTo>
                <a:lnTo>
                  <a:pt x="89398" y="73447"/>
                </a:lnTo>
                <a:lnTo>
                  <a:pt x="87034" y="73447"/>
                </a:lnTo>
                <a:lnTo>
                  <a:pt x="90362" y="67898"/>
                </a:lnTo>
                <a:close/>
                <a:moveTo>
                  <a:pt x="95786" y="67898"/>
                </a:moveTo>
                <a:lnTo>
                  <a:pt x="92458" y="73447"/>
                </a:lnTo>
                <a:lnTo>
                  <a:pt x="89943" y="73447"/>
                </a:lnTo>
                <a:lnTo>
                  <a:pt x="93279" y="67898"/>
                </a:lnTo>
                <a:close/>
                <a:moveTo>
                  <a:pt x="96089" y="68309"/>
                </a:moveTo>
                <a:lnTo>
                  <a:pt x="99176" y="73447"/>
                </a:lnTo>
                <a:lnTo>
                  <a:pt x="93003" y="73447"/>
                </a:lnTo>
                <a:lnTo>
                  <a:pt x="96089" y="68309"/>
                </a:lnTo>
                <a:close/>
                <a:moveTo>
                  <a:pt x="98899" y="67898"/>
                </a:moveTo>
                <a:lnTo>
                  <a:pt x="102227" y="73447"/>
                </a:lnTo>
                <a:lnTo>
                  <a:pt x="99720" y="73447"/>
                </a:lnTo>
                <a:lnTo>
                  <a:pt x="96384" y="67898"/>
                </a:lnTo>
                <a:close/>
                <a:moveTo>
                  <a:pt x="101817" y="67898"/>
                </a:moveTo>
                <a:lnTo>
                  <a:pt x="105144" y="73447"/>
                </a:lnTo>
                <a:lnTo>
                  <a:pt x="102780" y="73447"/>
                </a:lnTo>
                <a:lnTo>
                  <a:pt x="99444" y="67898"/>
                </a:lnTo>
                <a:close/>
                <a:moveTo>
                  <a:pt x="112013" y="67898"/>
                </a:moveTo>
                <a:lnTo>
                  <a:pt x="108677" y="73447"/>
                </a:lnTo>
                <a:lnTo>
                  <a:pt x="106313" y="73447"/>
                </a:lnTo>
                <a:lnTo>
                  <a:pt x="109640" y="67898"/>
                </a:lnTo>
                <a:close/>
                <a:moveTo>
                  <a:pt x="115064" y="67898"/>
                </a:moveTo>
                <a:lnTo>
                  <a:pt x="111737" y="73447"/>
                </a:lnTo>
                <a:lnTo>
                  <a:pt x="109221" y="73447"/>
                </a:lnTo>
                <a:lnTo>
                  <a:pt x="112558" y="67898"/>
                </a:lnTo>
                <a:close/>
                <a:moveTo>
                  <a:pt x="115368" y="68309"/>
                </a:moveTo>
                <a:lnTo>
                  <a:pt x="118454" y="73447"/>
                </a:lnTo>
                <a:lnTo>
                  <a:pt x="112281" y="73447"/>
                </a:lnTo>
                <a:lnTo>
                  <a:pt x="115368" y="68309"/>
                </a:lnTo>
                <a:close/>
                <a:moveTo>
                  <a:pt x="118178" y="67898"/>
                </a:moveTo>
                <a:lnTo>
                  <a:pt x="121505" y="73447"/>
                </a:lnTo>
                <a:lnTo>
                  <a:pt x="118999" y="73447"/>
                </a:lnTo>
                <a:lnTo>
                  <a:pt x="115662" y="67898"/>
                </a:lnTo>
                <a:close/>
                <a:moveTo>
                  <a:pt x="121086" y="67898"/>
                </a:moveTo>
                <a:lnTo>
                  <a:pt x="124423" y="73447"/>
                </a:lnTo>
                <a:lnTo>
                  <a:pt x="122050" y="73447"/>
                </a:lnTo>
                <a:lnTo>
                  <a:pt x="118722" y="67898"/>
                </a:lnTo>
                <a:close/>
                <a:moveTo>
                  <a:pt x="131292" y="67898"/>
                </a:moveTo>
                <a:lnTo>
                  <a:pt x="127955" y="73447"/>
                </a:lnTo>
                <a:lnTo>
                  <a:pt x="125582" y="73447"/>
                </a:lnTo>
                <a:lnTo>
                  <a:pt x="128919" y="67898"/>
                </a:lnTo>
                <a:close/>
                <a:moveTo>
                  <a:pt x="134343" y="67898"/>
                </a:moveTo>
                <a:lnTo>
                  <a:pt x="131015" y="73447"/>
                </a:lnTo>
                <a:lnTo>
                  <a:pt x="128499" y="73447"/>
                </a:lnTo>
                <a:lnTo>
                  <a:pt x="131836" y="67898"/>
                </a:lnTo>
                <a:close/>
                <a:moveTo>
                  <a:pt x="134646" y="68309"/>
                </a:moveTo>
                <a:lnTo>
                  <a:pt x="137733" y="73447"/>
                </a:lnTo>
                <a:lnTo>
                  <a:pt x="131559" y="73447"/>
                </a:lnTo>
                <a:lnTo>
                  <a:pt x="134646" y="68309"/>
                </a:lnTo>
                <a:close/>
                <a:moveTo>
                  <a:pt x="137456" y="67898"/>
                </a:moveTo>
                <a:lnTo>
                  <a:pt x="140784" y="73447"/>
                </a:lnTo>
                <a:lnTo>
                  <a:pt x="138277" y="73447"/>
                </a:lnTo>
                <a:lnTo>
                  <a:pt x="134940" y="67898"/>
                </a:lnTo>
                <a:close/>
                <a:moveTo>
                  <a:pt x="140364" y="67898"/>
                </a:moveTo>
                <a:lnTo>
                  <a:pt x="143701" y="73447"/>
                </a:lnTo>
                <a:lnTo>
                  <a:pt x="141328" y="73447"/>
                </a:lnTo>
                <a:lnTo>
                  <a:pt x="138000" y="67898"/>
                </a:lnTo>
                <a:close/>
                <a:moveTo>
                  <a:pt x="150561" y="67898"/>
                </a:moveTo>
                <a:lnTo>
                  <a:pt x="147234" y="73447"/>
                </a:lnTo>
                <a:lnTo>
                  <a:pt x="144861" y="73447"/>
                </a:lnTo>
                <a:lnTo>
                  <a:pt x="148197" y="67898"/>
                </a:lnTo>
                <a:close/>
                <a:moveTo>
                  <a:pt x="153621" y="67898"/>
                </a:moveTo>
                <a:lnTo>
                  <a:pt x="150285" y="73447"/>
                </a:lnTo>
                <a:lnTo>
                  <a:pt x="147778" y="73447"/>
                </a:lnTo>
                <a:lnTo>
                  <a:pt x="151105" y="67898"/>
                </a:lnTo>
                <a:close/>
                <a:moveTo>
                  <a:pt x="153915" y="68309"/>
                </a:moveTo>
                <a:lnTo>
                  <a:pt x="157002" y="73447"/>
                </a:lnTo>
                <a:lnTo>
                  <a:pt x="150829" y="73447"/>
                </a:lnTo>
                <a:lnTo>
                  <a:pt x="153915" y="68309"/>
                </a:lnTo>
                <a:close/>
                <a:moveTo>
                  <a:pt x="156726" y="67898"/>
                </a:moveTo>
                <a:lnTo>
                  <a:pt x="160062" y="73447"/>
                </a:lnTo>
                <a:lnTo>
                  <a:pt x="157546" y="73447"/>
                </a:lnTo>
                <a:lnTo>
                  <a:pt x="154219" y="67898"/>
                </a:lnTo>
                <a:close/>
                <a:moveTo>
                  <a:pt x="159643" y="67898"/>
                </a:moveTo>
                <a:lnTo>
                  <a:pt x="162979" y="73447"/>
                </a:lnTo>
                <a:lnTo>
                  <a:pt x="160606" y="73447"/>
                </a:lnTo>
                <a:lnTo>
                  <a:pt x="157270" y="67898"/>
                </a:lnTo>
                <a:close/>
                <a:moveTo>
                  <a:pt x="169840" y="67898"/>
                </a:moveTo>
                <a:lnTo>
                  <a:pt x="166512" y="73447"/>
                </a:lnTo>
                <a:lnTo>
                  <a:pt x="164139" y="73447"/>
                </a:lnTo>
                <a:lnTo>
                  <a:pt x="167475" y="67898"/>
                </a:lnTo>
                <a:close/>
                <a:moveTo>
                  <a:pt x="172899" y="67898"/>
                </a:moveTo>
                <a:lnTo>
                  <a:pt x="169563" y="73447"/>
                </a:lnTo>
                <a:lnTo>
                  <a:pt x="167056" y="73447"/>
                </a:lnTo>
                <a:lnTo>
                  <a:pt x="170384" y="67898"/>
                </a:lnTo>
                <a:close/>
                <a:moveTo>
                  <a:pt x="173194" y="68309"/>
                </a:moveTo>
                <a:lnTo>
                  <a:pt x="176281" y="73447"/>
                </a:lnTo>
                <a:lnTo>
                  <a:pt x="170107" y="73447"/>
                </a:lnTo>
                <a:lnTo>
                  <a:pt x="173194" y="68309"/>
                </a:lnTo>
                <a:close/>
                <a:moveTo>
                  <a:pt x="176004" y="67898"/>
                </a:moveTo>
                <a:lnTo>
                  <a:pt x="179340" y="73447"/>
                </a:lnTo>
                <a:lnTo>
                  <a:pt x="176825" y="73447"/>
                </a:lnTo>
                <a:lnTo>
                  <a:pt x="173497" y="67898"/>
                </a:lnTo>
                <a:close/>
                <a:moveTo>
                  <a:pt x="178921" y="67898"/>
                </a:moveTo>
                <a:lnTo>
                  <a:pt x="182249" y="73447"/>
                </a:lnTo>
                <a:lnTo>
                  <a:pt x="179885" y="73447"/>
                </a:lnTo>
                <a:lnTo>
                  <a:pt x="176548" y="67898"/>
                </a:lnTo>
                <a:close/>
                <a:moveTo>
                  <a:pt x="189118" y="67898"/>
                </a:moveTo>
                <a:lnTo>
                  <a:pt x="185781" y="73447"/>
                </a:lnTo>
                <a:lnTo>
                  <a:pt x="183417" y="73447"/>
                </a:lnTo>
                <a:lnTo>
                  <a:pt x="186745" y="67898"/>
                </a:lnTo>
                <a:close/>
                <a:moveTo>
                  <a:pt x="192178" y="67898"/>
                </a:moveTo>
                <a:lnTo>
                  <a:pt x="188841" y="73447"/>
                </a:lnTo>
                <a:lnTo>
                  <a:pt x="186335" y="73447"/>
                </a:lnTo>
                <a:lnTo>
                  <a:pt x="189662" y="67898"/>
                </a:lnTo>
                <a:close/>
                <a:moveTo>
                  <a:pt x="192472" y="68309"/>
                </a:moveTo>
                <a:lnTo>
                  <a:pt x="195559" y="73447"/>
                </a:lnTo>
                <a:lnTo>
                  <a:pt x="189386" y="73447"/>
                </a:lnTo>
                <a:lnTo>
                  <a:pt x="192472" y="68309"/>
                </a:lnTo>
                <a:close/>
                <a:moveTo>
                  <a:pt x="195282" y="67898"/>
                </a:moveTo>
                <a:lnTo>
                  <a:pt x="198610" y="73447"/>
                </a:lnTo>
                <a:lnTo>
                  <a:pt x="196103" y="73447"/>
                </a:lnTo>
                <a:lnTo>
                  <a:pt x="192776" y="67898"/>
                </a:lnTo>
                <a:close/>
                <a:moveTo>
                  <a:pt x="198200" y="67898"/>
                </a:moveTo>
                <a:lnTo>
                  <a:pt x="201527" y="73447"/>
                </a:lnTo>
                <a:lnTo>
                  <a:pt x="199163" y="73447"/>
                </a:lnTo>
                <a:lnTo>
                  <a:pt x="195827" y="67898"/>
                </a:lnTo>
                <a:close/>
                <a:moveTo>
                  <a:pt x="208396" y="67898"/>
                </a:moveTo>
                <a:lnTo>
                  <a:pt x="205060" y="73447"/>
                </a:lnTo>
                <a:lnTo>
                  <a:pt x="202696" y="73447"/>
                </a:lnTo>
                <a:lnTo>
                  <a:pt x="206023" y="67898"/>
                </a:lnTo>
                <a:close/>
                <a:moveTo>
                  <a:pt x="211447" y="67898"/>
                </a:moveTo>
                <a:lnTo>
                  <a:pt x="208120" y="73447"/>
                </a:lnTo>
                <a:lnTo>
                  <a:pt x="205604" y="73447"/>
                </a:lnTo>
                <a:lnTo>
                  <a:pt x="208940" y="67898"/>
                </a:lnTo>
                <a:close/>
                <a:moveTo>
                  <a:pt x="211751" y="68309"/>
                </a:moveTo>
                <a:lnTo>
                  <a:pt x="214837" y="73447"/>
                </a:lnTo>
                <a:lnTo>
                  <a:pt x="208664" y="73447"/>
                </a:lnTo>
                <a:lnTo>
                  <a:pt x="211751" y="68309"/>
                </a:lnTo>
                <a:close/>
                <a:moveTo>
                  <a:pt x="214561" y="67898"/>
                </a:moveTo>
                <a:lnTo>
                  <a:pt x="217888" y="73447"/>
                </a:lnTo>
                <a:lnTo>
                  <a:pt x="215381" y="73447"/>
                </a:lnTo>
                <a:lnTo>
                  <a:pt x="212045" y="67898"/>
                </a:lnTo>
                <a:close/>
                <a:moveTo>
                  <a:pt x="217469" y="67898"/>
                </a:moveTo>
                <a:lnTo>
                  <a:pt x="220805" y="73447"/>
                </a:lnTo>
                <a:lnTo>
                  <a:pt x="218432" y="73447"/>
                </a:lnTo>
                <a:lnTo>
                  <a:pt x="215105" y="67898"/>
                </a:lnTo>
                <a:close/>
                <a:moveTo>
                  <a:pt x="227675" y="67898"/>
                </a:moveTo>
                <a:lnTo>
                  <a:pt x="224338" y="73447"/>
                </a:lnTo>
                <a:lnTo>
                  <a:pt x="221965" y="73447"/>
                </a:lnTo>
                <a:lnTo>
                  <a:pt x="225302" y="67898"/>
                </a:lnTo>
                <a:close/>
                <a:moveTo>
                  <a:pt x="230726" y="67898"/>
                </a:moveTo>
                <a:lnTo>
                  <a:pt x="227398" y="73447"/>
                </a:lnTo>
                <a:lnTo>
                  <a:pt x="224882" y="73447"/>
                </a:lnTo>
                <a:lnTo>
                  <a:pt x="228219" y="67898"/>
                </a:lnTo>
                <a:close/>
                <a:moveTo>
                  <a:pt x="231029" y="68309"/>
                </a:moveTo>
                <a:lnTo>
                  <a:pt x="234116" y="73447"/>
                </a:lnTo>
                <a:lnTo>
                  <a:pt x="227942" y="73447"/>
                </a:lnTo>
                <a:lnTo>
                  <a:pt x="231029" y="68309"/>
                </a:lnTo>
                <a:close/>
                <a:moveTo>
                  <a:pt x="233839" y="67898"/>
                </a:moveTo>
                <a:lnTo>
                  <a:pt x="237167" y="73447"/>
                </a:lnTo>
                <a:lnTo>
                  <a:pt x="234660" y="73447"/>
                </a:lnTo>
                <a:lnTo>
                  <a:pt x="231323" y="67898"/>
                </a:lnTo>
                <a:close/>
                <a:moveTo>
                  <a:pt x="236747" y="67898"/>
                </a:moveTo>
                <a:lnTo>
                  <a:pt x="240084" y="73447"/>
                </a:lnTo>
                <a:lnTo>
                  <a:pt x="237711" y="73447"/>
                </a:lnTo>
                <a:lnTo>
                  <a:pt x="234383" y="67898"/>
                </a:lnTo>
                <a:close/>
                <a:moveTo>
                  <a:pt x="246944" y="67898"/>
                </a:moveTo>
                <a:lnTo>
                  <a:pt x="243617" y="73447"/>
                </a:lnTo>
                <a:lnTo>
                  <a:pt x="241244" y="73447"/>
                </a:lnTo>
                <a:lnTo>
                  <a:pt x="244580" y="67898"/>
                </a:lnTo>
                <a:close/>
                <a:moveTo>
                  <a:pt x="250004" y="67898"/>
                </a:moveTo>
                <a:lnTo>
                  <a:pt x="246668" y="73447"/>
                </a:lnTo>
                <a:lnTo>
                  <a:pt x="244161" y="73447"/>
                </a:lnTo>
                <a:lnTo>
                  <a:pt x="247497" y="67898"/>
                </a:lnTo>
                <a:close/>
                <a:moveTo>
                  <a:pt x="250298" y="68309"/>
                </a:moveTo>
                <a:lnTo>
                  <a:pt x="253385" y="73447"/>
                </a:lnTo>
                <a:lnTo>
                  <a:pt x="247221" y="73447"/>
                </a:lnTo>
                <a:lnTo>
                  <a:pt x="250298" y="68309"/>
                </a:lnTo>
                <a:close/>
                <a:moveTo>
                  <a:pt x="253109" y="67898"/>
                </a:moveTo>
                <a:lnTo>
                  <a:pt x="256445" y="73447"/>
                </a:lnTo>
                <a:lnTo>
                  <a:pt x="253938" y="73447"/>
                </a:lnTo>
                <a:lnTo>
                  <a:pt x="250602" y="67898"/>
                </a:lnTo>
                <a:close/>
                <a:moveTo>
                  <a:pt x="256026" y="67898"/>
                </a:moveTo>
                <a:lnTo>
                  <a:pt x="259362" y="73447"/>
                </a:lnTo>
                <a:lnTo>
                  <a:pt x="256989" y="73447"/>
                </a:lnTo>
                <a:lnTo>
                  <a:pt x="253662" y="67898"/>
                </a:lnTo>
                <a:close/>
                <a:moveTo>
                  <a:pt x="266223" y="67898"/>
                </a:moveTo>
                <a:lnTo>
                  <a:pt x="262895" y="73447"/>
                </a:lnTo>
                <a:lnTo>
                  <a:pt x="260522" y="73447"/>
                </a:lnTo>
                <a:lnTo>
                  <a:pt x="263858" y="67898"/>
                </a:lnTo>
                <a:close/>
                <a:moveTo>
                  <a:pt x="269282" y="67898"/>
                </a:moveTo>
                <a:lnTo>
                  <a:pt x="265946" y="73447"/>
                </a:lnTo>
                <a:lnTo>
                  <a:pt x="263439" y="73447"/>
                </a:lnTo>
                <a:lnTo>
                  <a:pt x="266767" y="67898"/>
                </a:lnTo>
                <a:close/>
                <a:moveTo>
                  <a:pt x="269577" y="68309"/>
                </a:moveTo>
                <a:lnTo>
                  <a:pt x="272664" y="73447"/>
                </a:lnTo>
                <a:lnTo>
                  <a:pt x="266490" y="73447"/>
                </a:lnTo>
                <a:lnTo>
                  <a:pt x="269577" y="68309"/>
                </a:lnTo>
                <a:close/>
                <a:moveTo>
                  <a:pt x="272387" y="67898"/>
                </a:moveTo>
                <a:lnTo>
                  <a:pt x="275723" y="73447"/>
                </a:lnTo>
                <a:lnTo>
                  <a:pt x="273208" y="73447"/>
                </a:lnTo>
                <a:lnTo>
                  <a:pt x="269880" y="67898"/>
                </a:lnTo>
                <a:close/>
                <a:moveTo>
                  <a:pt x="275304" y="67898"/>
                </a:moveTo>
                <a:lnTo>
                  <a:pt x="278632" y="73447"/>
                </a:lnTo>
                <a:lnTo>
                  <a:pt x="276268" y="73447"/>
                </a:lnTo>
                <a:lnTo>
                  <a:pt x="272931" y="67898"/>
                </a:lnTo>
                <a:close/>
                <a:moveTo>
                  <a:pt x="12713" y="67898"/>
                </a:moveTo>
                <a:lnTo>
                  <a:pt x="9377" y="73456"/>
                </a:lnTo>
                <a:lnTo>
                  <a:pt x="9341" y="73402"/>
                </a:lnTo>
                <a:lnTo>
                  <a:pt x="9314" y="73456"/>
                </a:lnTo>
                <a:lnTo>
                  <a:pt x="5978" y="67898"/>
                </a:lnTo>
                <a:close/>
                <a:moveTo>
                  <a:pt x="31992" y="67898"/>
                </a:moveTo>
                <a:lnTo>
                  <a:pt x="28655" y="73456"/>
                </a:lnTo>
                <a:lnTo>
                  <a:pt x="28619" y="73402"/>
                </a:lnTo>
                <a:lnTo>
                  <a:pt x="28593" y="73456"/>
                </a:lnTo>
                <a:lnTo>
                  <a:pt x="25247" y="67898"/>
                </a:lnTo>
                <a:close/>
                <a:moveTo>
                  <a:pt x="51270" y="67898"/>
                </a:moveTo>
                <a:lnTo>
                  <a:pt x="47925" y="73456"/>
                </a:lnTo>
                <a:lnTo>
                  <a:pt x="47898" y="73402"/>
                </a:lnTo>
                <a:lnTo>
                  <a:pt x="47862" y="73456"/>
                </a:lnTo>
                <a:lnTo>
                  <a:pt x="44526" y="67898"/>
                </a:lnTo>
                <a:close/>
                <a:moveTo>
                  <a:pt x="70539" y="67898"/>
                </a:moveTo>
                <a:lnTo>
                  <a:pt x="67203" y="73456"/>
                </a:lnTo>
                <a:lnTo>
                  <a:pt x="67176" y="73402"/>
                </a:lnTo>
                <a:lnTo>
                  <a:pt x="67140" y="73456"/>
                </a:lnTo>
                <a:lnTo>
                  <a:pt x="63804" y="67898"/>
                </a:lnTo>
                <a:close/>
                <a:moveTo>
                  <a:pt x="89818" y="67898"/>
                </a:moveTo>
                <a:lnTo>
                  <a:pt x="86481" y="73456"/>
                </a:lnTo>
                <a:lnTo>
                  <a:pt x="86455" y="73402"/>
                </a:lnTo>
                <a:lnTo>
                  <a:pt x="86419" y="73456"/>
                </a:lnTo>
                <a:lnTo>
                  <a:pt x="83082" y="67898"/>
                </a:lnTo>
                <a:close/>
                <a:moveTo>
                  <a:pt x="109096" y="67898"/>
                </a:moveTo>
                <a:lnTo>
                  <a:pt x="105760" y="73456"/>
                </a:lnTo>
                <a:lnTo>
                  <a:pt x="105724" y="73402"/>
                </a:lnTo>
                <a:lnTo>
                  <a:pt x="105697" y="73456"/>
                </a:lnTo>
                <a:lnTo>
                  <a:pt x="102361" y="67898"/>
                </a:lnTo>
                <a:close/>
                <a:moveTo>
                  <a:pt x="128375" y="67898"/>
                </a:moveTo>
                <a:lnTo>
                  <a:pt x="125038" y="73456"/>
                </a:lnTo>
                <a:lnTo>
                  <a:pt x="125002" y="73402"/>
                </a:lnTo>
                <a:lnTo>
                  <a:pt x="124976" y="73456"/>
                </a:lnTo>
                <a:lnTo>
                  <a:pt x="121639" y="67898"/>
                </a:lnTo>
                <a:close/>
                <a:moveTo>
                  <a:pt x="147653" y="67898"/>
                </a:moveTo>
                <a:lnTo>
                  <a:pt x="144316" y="73456"/>
                </a:lnTo>
                <a:lnTo>
                  <a:pt x="144281" y="73402"/>
                </a:lnTo>
                <a:lnTo>
                  <a:pt x="144245" y="73456"/>
                </a:lnTo>
                <a:lnTo>
                  <a:pt x="140909" y="67898"/>
                </a:lnTo>
                <a:close/>
                <a:moveTo>
                  <a:pt x="166922" y="67898"/>
                </a:moveTo>
                <a:lnTo>
                  <a:pt x="163586" y="73456"/>
                </a:lnTo>
                <a:lnTo>
                  <a:pt x="163559" y="73402"/>
                </a:lnTo>
                <a:lnTo>
                  <a:pt x="163523" y="73456"/>
                </a:lnTo>
                <a:lnTo>
                  <a:pt x="160187" y="67898"/>
                </a:lnTo>
                <a:close/>
                <a:moveTo>
                  <a:pt x="186201" y="67898"/>
                </a:moveTo>
                <a:lnTo>
                  <a:pt x="182864" y="73456"/>
                </a:lnTo>
                <a:lnTo>
                  <a:pt x="182838" y="73402"/>
                </a:lnTo>
                <a:lnTo>
                  <a:pt x="182802" y="73456"/>
                </a:lnTo>
                <a:lnTo>
                  <a:pt x="179465" y="67898"/>
                </a:lnTo>
                <a:close/>
                <a:moveTo>
                  <a:pt x="205479" y="67898"/>
                </a:moveTo>
                <a:lnTo>
                  <a:pt x="202143" y="73456"/>
                </a:lnTo>
                <a:lnTo>
                  <a:pt x="202107" y="73402"/>
                </a:lnTo>
                <a:lnTo>
                  <a:pt x="202080" y="73456"/>
                </a:lnTo>
                <a:lnTo>
                  <a:pt x="198744" y="67898"/>
                </a:lnTo>
                <a:close/>
                <a:moveTo>
                  <a:pt x="224758" y="67898"/>
                </a:moveTo>
                <a:lnTo>
                  <a:pt x="221421" y="73456"/>
                </a:lnTo>
                <a:lnTo>
                  <a:pt x="221385" y="73402"/>
                </a:lnTo>
                <a:lnTo>
                  <a:pt x="221359" y="73456"/>
                </a:lnTo>
                <a:lnTo>
                  <a:pt x="218022" y="67898"/>
                </a:lnTo>
                <a:close/>
                <a:moveTo>
                  <a:pt x="244036" y="67898"/>
                </a:moveTo>
                <a:lnTo>
                  <a:pt x="240699" y="73456"/>
                </a:lnTo>
                <a:lnTo>
                  <a:pt x="240664" y="73402"/>
                </a:lnTo>
                <a:lnTo>
                  <a:pt x="240637" y="73456"/>
                </a:lnTo>
                <a:lnTo>
                  <a:pt x="237292" y="67898"/>
                </a:lnTo>
                <a:close/>
                <a:moveTo>
                  <a:pt x="263314" y="67898"/>
                </a:moveTo>
                <a:lnTo>
                  <a:pt x="259969" y="73456"/>
                </a:lnTo>
                <a:lnTo>
                  <a:pt x="259942" y="73402"/>
                </a:lnTo>
                <a:lnTo>
                  <a:pt x="259906" y="73456"/>
                </a:lnTo>
                <a:lnTo>
                  <a:pt x="256570" y="67898"/>
                </a:lnTo>
                <a:close/>
                <a:moveTo>
                  <a:pt x="282584" y="67898"/>
                </a:moveTo>
                <a:lnTo>
                  <a:pt x="279247" y="73456"/>
                </a:lnTo>
                <a:lnTo>
                  <a:pt x="279220" y="73402"/>
                </a:lnTo>
                <a:lnTo>
                  <a:pt x="279185" y="73456"/>
                </a:lnTo>
                <a:lnTo>
                  <a:pt x="275848" y="67898"/>
                </a:lnTo>
                <a:close/>
                <a:moveTo>
                  <a:pt x="9047" y="73902"/>
                </a:moveTo>
                <a:lnTo>
                  <a:pt x="7851" y="75891"/>
                </a:lnTo>
                <a:lnTo>
                  <a:pt x="6665" y="73902"/>
                </a:lnTo>
                <a:close/>
                <a:moveTo>
                  <a:pt x="12026" y="73902"/>
                </a:moveTo>
                <a:lnTo>
                  <a:pt x="10831" y="75891"/>
                </a:lnTo>
                <a:lnTo>
                  <a:pt x="9644" y="73902"/>
                </a:lnTo>
                <a:close/>
                <a:moveTo>
                  <a:pt x="28325" y="73902"/>
                </a:moveTo>
                <a:lnTo>
                  <a:pt x="27130" y="75891"/>
                </a:lnTo>
                <a:lnTo>
                  <a:pt x="25943" y="73902"/>
                </a:lnTo>
                <a:close/>
                <a:moveTo>
                  <a:pt x="31296" y="73902"/>
                </a:moveTo>
                <a:lnTo>
                  <a:pt x="30109" y="75891"/>
                </a:lnTo>
                <a:lnTo>
                  <a:pt x="28923" y="73902"/>
                </a:lnTo>
                <a:close/>
                <a:moveTo>
                  <a:pt x="47594" y="73902"/>
                </a:moveTo>
                <a:lnTo>
                  <a:pt x="46408" y="75891"/>
                </a:lnTo>
                <a:lnTo>
                  <a:pt x="45221" y="73902"/>
                </a:lnTo>
                <a:close/>
                <a:moveTo>
                  <a:pt x="50574" y="73902"/>
                </a:moveTo>
                <a:lnTo>
                  <a:pt x="49388" y="75891"/>
                </a:lnTo>
                <a:lnTo>
                  <a:pt x="48192" y="73902"/>
                </a:lnTo>
                <a:close/>
                <a:moveTo>
                  <a:pt x="66873" y="73902"/>
                </a:moveTo>
                <a:lnTo>
                  <a:pt x="65686" y="75891"/>
                </a:lnTo>
                <a:lnTo>
                  <a:pt x="64491" y="73902"/>
                </a:lnTo>
                <a:close/>
                <a:moveTo>
                  <a:pt x="69852" y="73902"/>
                </a:moveTo>
                <a:lnTo>
                  <a:pt x="68666" y="75891"/>
                </a:lnTo>
                <a:lnTo>
                  <a:pt x="67471" y="73902"/>
                </a:lnTo>
                <a:close/>
                <a:moveTo>
                  <a:pt x="86151" y="73902"/>
                </a:moveTo>
                <a:lnTo>
                  <a:pt x="84965" y="75891"/>
                </a:lnTo>
                <a:lnTo>
                  <a:pt x="83769" y="73902"/>
                </a:lnTo>
                <a:close/>
                <a:moveTo>
                  <a:pt x="89131" y="73902"/>
                </a:moveTo>
                <a:lnTo>
                  <a:pt x="87935" y="75891"/>
                </a:lnTo>
                <a:lnTo>
                  <a:pt x="86749" y="73902"/>
                </a:lnTo>
                <a:close/>
                <a:moveTo>
                  <a:pt x="105430" y="73902"/>
                </a:moveTo>
                <a:lnTo>
                  <a:pt x="104234" y="75891"/>
                </a:lnTo>
                <a:lnTo>
                  <a:pt x="103048" y="73902"/>
                </a:lnTo>
                <a:close/>
                <a:moveTo>
                  <a:pt x="108409" y="73902"/>
                </a:moveTo>
                <a:lnTo>
                  <a:pt x="107214" y="75891"/>
                </a:lnTo>
                <a:lnTo>
                  <a:pt x="106027" y="73902"/>
                </a:lnTo>
                <a:close/>
                <a:moveTo>
                  <a:pt x="124708" y="73902"/>
                </a:moveTo>
                <a:lnTo>
                  <a:pt x="123513" y="75891"/>
                </a:lnTo>
                <a:lnTo>
                  <a:pt x="122326" y="73902"/>
                </a:lnTo>
                <a:close/>
                <a:moveTo>
                  <a:pt x="127679" y="73902"/>
                </a:moveTo>
                <a:lnTo>
                  <a:pt x="126492" y="75891"/>
                </a:lnTo>
                <a:lnTo>
                  <a:pt x="125306" y="73902"/>
                </a:lnTo>
                <a:close/>
                <a:moveTo>
                  <a:pt x="143977" y="73902"/>
                </a:moveTo>
                <a:lnTo>
                  <a:pt x="142791" y="75891"/>
                </a:lnTo>
                <a:lnTo>
                  <a:pt x="141604" y="73902"/>
                </a:lnTo>
                <a:close/>
                <a:moveTo>
                  <a:pt x="146957" y="73902"/>
                </a:moveTo>
                <a:lnTo>
                  <a:pt x="145771" y="75891"/>
                </a:lnTo>
                <a:lnTo>
                  <a:pt x="144584" y="73902"/>
                </a:lnTo>
                <a:close/>
                <a:moveTo>
                  <a:pt x="163256" y="73902"/>
                </a:moveTo>
                <a:lnTo>
                  <a:pt x="162069" y="75891"/>
                </a:lnTo>
                <a:lnTo>
                  <a:pt x="160883" y="73902"/>
                </a:lnTo>
                <a:close/>
                <a:moveTo>
                  <a:pt x="166235" y="73902"/>
                </a:moveTo>
                <a:lnTo>
                  <a:pt x="165049" y="75891"/>
                </a:lnTo>
                <a:lnTo>
                  <a:pt x="163854" y="73902"/>
                </a:lnTo>
                <a:close/>
                <a:moveTo>
                  <a:pt x="182534" y="73902"/>
                </a:moveTo>
                <a:lnTo>
                  <a:pt x="181348" y="75891"/>
                </a:lnTo>
                <a:lnTo>
                  <a:pt x="180152" y="73902"/>
                </a:lnTo>
                <a:close/>
                <a:moveTo>
                  <a:pt x="185514" y="73902"/>
                </a:moveTo>
                <a:lnTo>
                  <a:pt x="184327" y="75891"/>
                </a:lnTo>
                <a:lnTo>
                  <a:pt x="183132" y="73902"/>
                </a:lnTo>
                <a:close/>
                <a:moveTo>
                  <a:pt x="201813" y="73902"/>
                </a:moveTo>
                <a:lnTo>
                  <a:pt x="200626" y="75891"/>
                </a:lnTo>
                <a:lnTo>
                  <a:pt x="199431" y="73902"/>
                </a:lnTo>
                <a:close/>
                <a:moveTo>
                  <a:pt x="204792" y="73902"/>
                </a:moveTo>
                <a:lnTo>
                  <a:pt x="203597" y="75891"/>
                </a:lnTo>
                <a:lnTo>
                  <a:pt x="202410" y="73902"/>
                </a:lnTo>
                <a:close/>
                <a:moveTo>
                  <a:pt x="221091" y="73902"/>
                </a:moveTo>
                <a:lnTo>
                  <a:pt x="219896" y="75891"/>
                </a:lnTo>
                <a:lnTo>
                  <a:pt x="218709" y="73902"/>
                </a:lnTo>
                <a:close/>
                <a:moveTo>
                  <a:pt x="224062" y="73902"/>
                </a:moveTo>
                <a:lnTo>
                  <a:pt x="222875" y="75891"/>
                </a:lnTo>
                <a:lnTo>
                  <a:pt x="221689" y="73902"/>
                </a:lnTo>
                <a:close/>
                <a:moveTo>
                  <a:pt x="240369" y="73902"/>
                </a:moveTo>
                <a:lnTo>
                  <a:pt x="239174" y="75891"/>
                </a:lnTo>
                <a:lnTo>
                  <a:pt x="237987" y="73902"/>
                </a:lnTo>
                <a:close/>
                <a:moveTo>
                  <a:pt x="243340" y="73902"/>
                </a:moveTo>
                <a:lnTo>
                  <a:pt x="242154" y="75891"/>
                </a:lnTo>
                <a:lnTo>
                  <a:pt x="240967" y="73902"/>
                </a:lnTo>
                <a:close/>
                <a:moveTo>
                  <a:pt x="259639" y="73902"/>
                </a:moveTo>
                <a:lnTo>
                  <a:pt x="258452" y="75891"/>
                </a:lnTo>
                <a:lnTo>
                  <a:pt x="257266" y="73902"/>
                </a:lnTo>
                <a:close/>
                <a:moveTo>
                  <a:pt x="262618" y="73902"/>
                </a:moveTo>
                <a:lnTo>
                  <a:pt x="261432" y="75891"/>
                </a:lnTo>
                <a:lnTo>
                  <a:pt x="260237" y="73902"/>
                </a:lnTo>
                <a:close/>
                <a:moveTo>
                  <a:pt x="278917" y="73902"/>
                </a:moveTo>
                <a:lnTo>
                  <a:pt x="277731" y="75891"/>
                </a:lnTo>
                <a:lnTo>
                  <a:pt x="276535" y="73902"/>
                </a:lnTo>
                <a:close/>
                <a:moveTo>
                  <a:pt x="281897" y="73902"/>
                </a:moveTo>
                <a:lnTo>
                  <a:pt x="280710" y="75891"/>
                </a:lnTo>
                <a:lnTo>
                  <a:pt x="279515" y="73902"/>
                </a:lnTo>
                <a:close/>
                <a:moveTo>
                  <a:pt x="6121" y="73902"/>
                </a:moveTo>
                <a:lnTo>
                  <a:pt x="7584" y="76346"/>
                </a:lnTo>
                <a:lnTo>
                  <a:pt x="6406" y="78309"/>
                </a:lnTo>
                <a:lnTo>
                  <a:pt x="6254" y="78309"/>
                </a:lnTo>
                <a:lnTo>
                  <a:pt x="3614" y="73902"/>
                </a:lnTo>
                <a:close/>
                <a:moveTo>
                  <a:pt x="7851" y="76792"/>
                </a:moveTo>
                <a:lnTo>
                  <a:pt x="8761" y="78309"/>
                </a:lnTo>
                <a:lnTo>
                  <a:pt x="6950" y="78309"/>
                </a:lnTo>
                <a:lnTo>
                  <a:pt x="7851" y="76792"/>
                </a:lnTo>
                <a:close/>
                <a:moveTo>
                  <a:pt x="10831" y="76792"/>
                </a:moveTo>
                <a:lnTo>
                  <a:pt x="11741" y="78309"/>
                </a:lnTo>
                <a:lnTo>
                  <a:pt x="9930" y="78309"/>
                </a:lnTo>
                <a:lnTo>
                  <a:pt x="10831" y="76792"/>
                </a:lnTo>
                <a:close/>
                <a:moveTo>
                  <a:pt x="15077" y="73902"/>
                </a:moveTo>
                <a:lnTo>
                  <a:pt x="12437" y="78309"/>
                </a:lnTo>
                <a:lnTo>
                  <a:pt x="12285" y="78309"/>
                </a:lnTo>
                <a:lnTo>
                  <a:pt x="11107" y="76346"/>
                </a:lnTo>
                <a:lnTo>
                  <a:pt x="12570" y="73902"/>
                </a:lnTo>
                <a:close/>
                <a:moveTo>
                  <a:pt x="22339" y="73902"/>
                </a:moveTo>
                <a:lnTo>
                  <a:pt x="24980" y="78309"/>
                </a:lnTo>
                <a:lnTo>
                  <a:pt x="12981" y="78309"/>
                </a:lnTo>
                <a:lnTo>
                  <a:pt x="15621" y="73902"/>
                </a:lnTo>
                <a:close/>
                <a:moveTo>
                  <a:pt x="25399" y="73902"/>
                </a:moveTo>
                <a:lnTo>
                  <a:pt x="26862" y="76346"/>
                </a:lnTo>
                <a:lnTo>
                  <a:pt x="25675" y="78309"/>
                </a:lnTo>
                <a:lnTo>
                  <a:pt x="25524" y="78309"/>
                </a:lnTo>
                <a:lnTo>
                  <a:pt x="22883" y="73902"/>
                </a:lnTo>
                <a:close/>
                <a:moveTo>
                  <a:pt x="27130" y="76792"/>
                </a:moveTo>
                <a:lnTo>
                  <a:pt x="28040" y="78309"/>
                </a:lnTo>
                <a:lnTo>
                  <a:pt x="26229" y="78309"/>
                </a:lnTo>
                <a:lnTo>
                  <a:pt x="27130" y="76792"/>
                </a:lnTo>
                <a:close/>
                <a:moveTo>
                  <a:pt x="30109" y="76792"/>
                </a:moveTo>
                <a:lnTo>
                  <a:pt x="31019" y="78309"/>
                </a:lnTo>
                <a:lnTo>
                  <a:pt x="29199" y="78309"/>
                </a:lnTo>
                <a:lnTo>
                  <a:pt x="30109" y="76792"/>
                </a:lnTo>
                <a:close/>
                <a:moveTo>
                  <a:pt x="34356" y="73902"/>
                </a:moveTo>
                <a:lnTo>
                  <a:pt x="31715" y="78309"/>
                </a:lnTo>
                <a:lnTo>
                  <a:pt x="31563" y="78309"/>
                </a:lnTo>
                <a:lnTo>
                  <a:pt x="30386" y="76346"/>
                </a:lnTo>
                <a:lnTo>
                  <a:pt x="31840" y="73902"/>
                </a:lnTo>
                <a:close/>
                <a:moveTo>
                  <a:pt x="41617" y="73902"/>
                </a:moveTo>
                <a:lnTo>
                  <a:pt x="44258" y="78309"/>
                </a:lnTo>
                <a:lnTo>
                  <a:pt x="32259" y="78309"/>
                </a:lnTo>
                <a:lnTo>
                  <a:pt x="34900" y="73902"/>
                </a:lnTo>
                <a:close/>
                <a:moveTo>
                  <a:pt x="44677" y="73902"/>
                </a:moveTo>
                <a:lnTo>
                  <a:pt x="46131" y="76346"/>
                </a:lnTo>
                <a:lnTo>
                  <a:pt x="44954" y="78309"/>
                </a:lnTo>
                <a:lnTo>
                  <a:pt x="44802" y="78309"/>
                </a:lnTo>
                <a:lnTo>
                  <a:pt x="42162" y="73902"/>
                </a:lnTo>
                <a:close/>
                <a:moveTo>
                  <a:pt x="46408" y="76792"/>
                </a:moveTo>
                <a:lnTo>
                  <a:pt x="47318" y="78309"/>
                </a:lnTo>
                <a:lnTo>
                  <a:pt x="45498" y="78309"/>
                </a:lnTo>
                <a:lnTo>
                  <a:pt x="46408" y="76792"/>
                </a:lnTo>
                <a:close/>
                <a:moveTo>
                  <a:pt x="49388" y="76792"/>
                </a:moveTo>
                <a:lnTo>
                  <a:pt x="50298" y="78309"/>
                </a:lnTo>
                <a:lnTo>
                  <a:pt x="48478" y="78309"/>
                </a:lnTo>
                <a:lnTo>
                  <a:pt x="49388" y="76792"/>
                </a:lnTo>
                <a:close/>
                <a:moveTo>
                  <a:pt x="53634" y="73902"/>
                </a:moveTo>
                <a:lnTo>
                  <a:pt x="50993" y="78309"/>
                </a:lnTo>
                <a:lnTo>
                  <a:pt x="50842" y="78309"/>
                </a:lnTo>
                <a:lnTo>
                  <a:pt x="49655" y="76346"/>
                </a:lnTo>
                <a:lnTo>
                  <a:pt x="51118" y="73902"/>
                </a:lnTo>
                <a:close/>
                <a:moveTo>
                  <a:pt x="60896" y="73902"/>
                </a:moveTo>
                <a:lnTo>
                  <a:pt x="63536" y="78309"/>
                </a:lnTo>
                <a:lnTo>
                  <a:pt x="51538" y="78309"/>
                </a:lnTo>
                <a:lnTo>
                  <a:pt x="54178" y="73902"/>
                </a:lnTo>
                <a:close/>
                <a:moveTo>
                  <a:pt x="63947" y="73902"/>
                </a:moveTo>
                <a:lnTo>
                  <a:pt x="65410" y="76346"/>
                </a:lnTo>
                <a:lnTo>
                  <a:pt x="64232" y="78309"/>
                </a:lnTo>
                <a:lnTo>
                  <a:pt x="64081" y="78309"/>
                </a:lnTo>
                <a:lnTo>
                  <a:pt x="61440" y="73902"/>
                </a:lnTo>
                <a:close/>
                <a:moveTo>
                  <a:pt x="65686" y="76792"/>
                </a:moveTo>
                <a:lnTo>
                  <a:pt x="66596" y="78309"/>
                </a:lnTo>
                <a:lnTo>
                  <a:pt x="64776" y="78309"/>
                </a:lnTo>
                <a:lnTo>
                  <a:pt x="65686" y="76792"/>
                </a:lnTo>
                <a:close/>
                <a:moveTo>
                  <a:pt x="68666" y="76792"/>
                </a:moveTo>
                <a:lnTo>
                  <a:pt x="69567" y="78309"/>
                </a:lnTo>
                <a:lnTo>
                  <a:pt x="67756" y="78309"/>
                </a:lnTo>
                <a:lnTo>
                  <a:pt x="68666" y="76792"/>
                </a:lnTo>
                <a:close/>
                <a:moveTo>
                  <a:pt x="72912" y="73902"/>
                </a:moveTo>
                <a:lnTo>
                  <a:pt x="70263" y="78309"/>
                </a:lnTo>
                <a:lnTo>
                  <a:pt x="70111" y="78309"/>
                </a:lnTo>
                <a:lnTo>
                  <a:pt x="68934" y="76346"/>
                </a:lnTo>
                <a:lnTo>
                  <a:pt x="70397" y="73902"/>
                </a:lnTo>
                <a:close/>
                <a:moveTo>
                  <a:pt x="80174" y="73902"/>
                </a:moveTo>
                <a:lnTo>
                  <a:pt x="82815" y="78309"/>
                </a:lnTo>
                <a:lnTo>
                  <a:pt x="70807" y="78309"/>
                </a:lnTo>
                <a:lnTo>
                  <a:pt x="73457" y="73902"/>
                </a:lnTo>
                <a:close/>
                <a:moveTo>
                  <a:pt x="83225" y="73902"/>
                </a:moveTo>
                <a:lnTo>
                  <a:pt x="84688" y="76346"/>
                </a:lnTo>
                <a:lnTo>
                  <a:pt x="83511" y="78309"/>
                </a:lnTo>
                <a:lnTo>
                  <a:pt x="83359" y="78309"/>
                </a:lnTo>
                <a:lnTo>
                  <a:pt x="80718" y="73902"/>
                </a:lnTo>
                <a:close/>
                <a:moveTo>
                  <a:pt x="84965" y="76792"/>
                </a:moveTo>
                <a:lnTo>
                  <a:pt x="85866" y="78309"/>
                </a:lnTo>
                <a:lnTo>
                  <a:pt x="84055" y="78309"/>
                </a:lnTo>
                <a:lnTo>
                  <a:pt x="84965" y="76792"/>
                </a:lnTo>
                <a:close/>
                <a:moveTo>
                  <a:pt x="87935" y="76792"/>
                </a:moveTo>
                <a:lnTo>
                  <a:pt x="88845" y="78309"/>
                </a:lnTo>
                <a:lnTo>
                  <a:pt x="87034" y="78309"/>
                </a:lnTo>
                <a:lnTo>
                  <a:pt x="87935" y="76792"/>
                </a:lnTo>
                <a:close/>
                <a:moveTo>
                  <a:pt x="92182" y="73902"/>
                </a:moveTo>
                <a:lnTo>
                  <a:pt x="89541" y="78309"/>
                </a:lnTo>
                <a:lnTo>
                  <a:pt x="89390" y="78309"/>
                </a:lnTo>
                <a:lnTo>
                  <a:pt x="88212" y="76346"/>
                </a:lnTo>
                <a:lnTo>
                  <a:pt x="89675" y="73902"/>
                </a:lnTo>
                <a:close/>
                <a:moveTo>
                  <a:pt x="99444" y="73902"/>
                </a:moveTo>
                <a:lnTo>
                  <a:pt x="102093" y="78309"/>
                </a:lnTo>
                <a:lnTo>
                  <a:pt x="90085" y="78309"/>
                </a:lnTo>
                <a:lnTo>
                  <a:pt x="92726" y="73902"/>
                </a:lnTo>
                <a:close/>
                <a:moveTo>
                  <a:pt x="102503" y="73902"/>
                </a:moveTo>
                <a:lnTo>
                  <a:pt x="103967" y="76346"/>
                </a:lnTo>
                <a:lnTo>
                  <a:pt x="102789" y="78309"/>
                </a:lnTo>
                <a:lnTo>
                  <a:pt x="102637" y="78309"/>
                </a:lnTo>
                <a:lnTo>
                  <a:pt x="99997" y="73902"/>
                </a:lnTo>
                <a:close/>
                <a:moveTo>
                  <a:pt x="104234" y="76792"/>
                </a:moveTo>
                <a:lnTo>
                  <a:pt x="105144" y="78309"/>
                </a:lnTo>
                <a:lnTo>
                  <a:pt x="103333" y="78309"/>
                </a:lnTo>
                <a:lnTo>
                  <a:pt x="104234" y="76792"/>
                </a:lnTo>
                <a:close/>
                <a:moveTo>
                  <a:pt x="107214" y="76792"/>
                </a:moveTo>
                <a:lnTo>
                  <a:pt x="108124" y="78309"/>
                </a:lnTo>
                <a:lnTo>
                  <a:pt x="106313" y="78309"/>
                </a:lnTo>
                <a:lnTo>
                  <a:pt x="107214" y="76792"/>
                </a:lnTo>
                <a:close/>
                <a:moveTo>
                  <a:pt x="111460" y="73902"/>
                </a:moveTo>
                <a:lnTo>
                  <a:pt x="108820" y="78309"/>
                </a:lnTo>
                <a:lnTo>
                  <a:pt x="108668" y="78309"/>
                </a:lnTo>
                <a:lnTo>
                  <a:pt x="107490" y="76346"/>
                </a:lnTo>
                <a:lnTo>
                  <a:pt x="108953" y="73902"/>
                </a:lnTo>
                <a:close/>
                <a:moveTo>
                  <a:pt x="118722" y="73902"/>
                </a:moveTo>
                <a:lnTo>
                  <a:pt x="121363" y="78309"/>
                </a:lnTo>
                <a:lnTo>
                  <a:pt x="109364" y="78309"/>
                </a:lnTo>
                <a:lnTo>
                  <a:pt x="112004" y="73902"/>
                </a:lnTo>
                <a:close/>
                <a:moveTo>
                  <a:pt x="121782" y="73902"/>
                </a:moveTo>
                <a:lnTo>
                  <a:pt x="123245" y="76346"/>
                </a:lnTo>
                <a:lnTo>
                  <a:pt x="122067" y="78309"/>
                </a:lnTo>
                <a:lnTo>
                  <a:pt x="121916" y="78309"/>
                </a:lnTo>
                <a:lnTo>
                  <a:pt x="119266" y="73902"/>
                </a:lnTo>
                <a:close/>
                <a:moveTo>
                  <a:pt x="123513" y="76792"/>
                </a:moveTo>
                <a:lnTo>
                  <a:pt x="124423" y="78309"/>
                </a:lnTo>
                <a:lnTo>
                  <a:pt x="122612" y="78309"/>
                </a:lnTo>
                <a:lnTo>
                  <a:pt x="123513" y="76792"/>
                </a:lnTo>
                <a:close/>
                <a:moveTo>
                  <a:pt x="126492" y="76792"/>
                </a:moveTo>
                <a:lnTo>
                  <a:pt x="127402" y="78309"/>
                </a:lnTo>
                <a:lnTo>
                  <a:pt x="125582" y="78309"/>
                </a:lnTo>
                <a:lnTo>
                  <a:pt x="126492" y="76792"/>
                </a:lnTo>
                <a:close/>
                <a:moveTo>
                  <a:pt x="130739" y="73902"/>
                </a:moveTo>
                <a:lnTo>
                  <a:pt x="128098" y="78309"/>
                </a:lnTo>
                <a:lnTo>
                  <a:pt x="127946" y="78309"/>
                </a:lnTo>
                <a:lnTo>
                  <a:pt x="126769" y="76346"/>
                </a:lnTo>
                <a:lnTo>
                  <a:pt x="128232" y="73902"/>
                </a:lnTo>
                <a:close/>
                <a:moveTo>
                  <a:pt x="138000" y="73902"/>
                </a:moveTo>
                <a:lnTo>
                  <a:pt x="140641" y="78309"/>
                </a:lnTo>
                <a:lnTo>
                  <a:pt x="128642" y="78309"/>
                </a:lnTo>
                <a:lnTo>
                  <a:pt x="131283" y="73902"/>
                </a:lnTo>
                <a:close/>
                <a:moveTo>
                  <a:pt x="141060" y="73902"/>
                </a:moveTo>
                <a:lnTo>
                  <a:pt x="142523" y="76346"/>
                </a:lnTo>
                <a:lnTo>
                  <a:pt x="141337" y="78309"/>
                </a:lnTo>
                <a:lnTo>
                  <a:pt x="141185" y="78309"/>
                </a:lnTo>
                <a:lnTo>
                  <a:pt x="138545" y="73902"/>
                </a:lnTo>
                <a:close/>
                <a:moveTo>
                  <a:pt x="142791" y="76792"/>
                </a:moveTo>
                <a:lnTo>
                  <a:pt x="143701" y="78309"/>
                </a:lnTo>
                <a:lnTo>
                  <a:pt x="141881" y="78309"/>
                </a:lnTo>
                <a:lnTo>
                  <a:pt x="142791" y="76792"/>
                </a:lnTo>
                <a:close/>
                <a:moveTo>
                  <a:pt x="145771" y="76792"/>
                </a:moveTo>
                <a:lnTo>
                  <a:pt x="146681" y="78309"/>
                </a:lnTo>
                <a:lnTo>
                  <a:pt x="144861" y="78309"/>
                </a:lnTo>
                <a:lnTo>
                  <a:pt x="145771" y="76792"/>
                </a:lnTo>
                <a:close/>
                <a:moveTo>
                  <a:pt x="150017" y="73902"/>
                </a:moveTo>
                <a:lnTo>
                  <a:pt x="147376" y="78309"/>
                </a:lnTo>
                <a:lnTo>
                  <a:pt x="147225" y="78309"/>
                </a:lnTo>
                <a:lnTo>
                  <a:pt x="146038" y="76346"/>
                </a:lnTo>
                <a:lnTo>
                  <a:pt x="147501" y="73902"/>
                </a:lnTo>
                <a:close/>
                <a:moveTo>
                  <a:pt x="157279" y="73902"/>
                </a:moveTo>
                <a:lnTo>
                  <a:pt x="159919" y="78309"/>
                </a:lnTo>
                <a:lnTo>
                  <a:pt x="147921" y="78309"/>
                </a:lnTo>
                <a:lnTo>
                  <a:pt x="150561" y="73902"/>
                </a:lnTo>
                <a:close/>
                <a:moveTo>
                  <a:pt x="160330" y="73902"/>
                </a:moveTo>
                <a:lnTo>
                  <a:pt x="161793" y="76346"/>
                </a:lnTo>
                <a:lnTo>
                  <a:pt x="160615" y="78309"/>
                </a:lnTo>
                <a:lnTo>
                  <a:pt x="160464" y="78309"/>
                </a:lnTo>
                <a:lnTo>
                  <a:pt x="157823" y="73902"/>
                </a:lnTo>
                <a:close/>
                <a:moveTo>
                  <a:pt x="162069" y="76792"/>
                </a:moveTo>
                <a:lnTo>
                  <a:pt x="162979" y="78309"/>
                </a:lnTo>
                <a:lnTo>
                  <a:pt x="161159" y="78309"/>
                </a:lnTo>
                <a:lnTo>
                  <a:pt x="162069" y="76792"/>
                </a:lnTo>
                <a:close/>
                <a:moveTo>
                  <a:pt x="165049" y="76792"/>
                </a:moveTo>
                <a:lnTo>
                  <a:pt x="165950" y="78309"/>
                </a:lnTo>
                <a:lnTo>
                  <a:pt x="164139" y="78309"/>
                </a:lnTo>
                <a:lnTo>
                  <a:pt x="165049" y="76792"/>
                </a:lnTo>
                <a:close/>
                <a:moveTo>
                  <a:pt x="169295" y="73902"/>
                </a:moveTo>
                <a:lnTo>
                  <a:pt x="166646" y="78309"/>
                </a:lnTo>
                <a:lnTo>
                  <a:pt x="166494" y="78309"/>
                </a:lnTo>
                <a:lnTo>
                  <a:pt x="165317" y="76346"/>
                </a:lnTo>
                <a:lnTo>
                  <a:pt x="166780" y="73902"/>
                </a:lnTo>
                <a:close/>
                <a:moveTo>
                  <a:pt x="176557" y="73902"/>
                </a:moveTo>
                <a:lnTo>
                  <a:pt x="179198" y="78309"/>
                </a:lnTo>
                <a:lnTo>
                  <a:pt x="167199" y="78309"/>
                </a:lnTo>
                <a:lnTo>
                  <a:pt x="169840" y="73902"/>
                </a:lnTo>
                <a:close/>
                <a:moveTo>
                  <a:pt x="179608" y="73902"/>
                </a:moveTo>
                <a:lnTo>
                  <a:pt x="181071" y="76346"/>
                </a:lnTo>
                <a:lnTo>
                  <a:pt x="179894" y="78309"/>
                </a:lnTo>
                <a:lnTo>
                  <a:pt x="179742" y="78309"/>
                </a:lnTo>
                <a:lnTo>
                  <a:pt x="177101" y="73902"/>
                </a:lnTo>
                <a:close/>
                <a:moveTo>
                  <a:pt x="181348" y="76792"/>
                </a:moveTo>
                <a:lnTo>
                  <a:pt x="182249" y="78309"/>
                </a:lnTo>
                <a:lnTo>
                  <a:pt x="180438" y="78309"/>
                </a:lnTo>
                <a:lnTo>
                  <a:pt x="181348" y="76792"/>
                </a:lnTo>
                <a:close/>
                <a:moveTo>
                  <a:pt x="184327" y="76792"/>
                </a:moveTo>
                <a:lnTo>
                  <a:pt x="185228" y="78309"/>
                </a:lnTo>
                <a:lnTo>
                  <a:pt x="183417" y="78309"/>
                </a:lnTo>
                <a:lnTo>
                  <a:pt x="184327" y="76792"/>
                </a:lnTo>
                <a:close/>
                <a:moveTo>
                  <a:pt x="188565" y="73902"/>
                </a:moveTo>
                <a:lnTo>
                  <a:pt x="185924" y="78309"/>
                </a:lnTo>
                <a:lnTo>
                  <a:pt x="185773" y="78309"/>
                </a:lnTo>
                <a:lnTo>
                  <a:pt x="184595" y="76346"/>
                </a:lnTo>
                <a:lnTo>
                  <a:pt x="186058" y="73902"/>
                </a:lnTo>
                <a:close/>
                <a:moveTo>
                  <a:pt x="195835" y="73902"/>
                </a:moveTo>
                <a:lnTo>
                  <a:pt x="198476" y="78309"/>
                </a:lnTo>
                <a:lnTo>
                  <a:pt x="186468" y="78309"/>
                </a:lnTo>
                <a:lnTo>
                  <a:pt x="189118" y="73902"/>
                </a:lnTo>
                <a:close/>
                <a:moveTo>
                  <a:pt x="198886" y="73902"/>
                </a:moveTo>
                <a:lnTo>
                  <a:pt x="200350" y="76346"/>
                </a:lnTo>
                <a:lnTo>
                  <a:pt x="199172" y="78309"/>
                </a:lnTo>
                <a:lnTo>
                  <a:pt x="199020" y="78309"/>
                </a:lnTo>
                <a:lnTo>
                  <a:pt x="196380" y="73902"/>
                </a:lnTo>
                <a:close/>
                <a:moveTo>
                  <a:pt x="200626" y="76792"/>
                </a:moveTo>
                <a:lnTo>
                  <a:pt x="201527" y="78309"/>
                </a:lnTo>
                <a:lnTo>
                  <a:pt x="199716" y="78309"/>
                </a:lnTo>
                <a:lnTo>
                  <a:pt x="200626" y="76792"/>
                </a:lnTo>
                <a:close/>
                <a:moveTo>
                  <a:pt x="203597" y="76792"/>
                </a:moveTo>
                <a:lnTo>
                  <a:pt x="204507" y="78309"/>
                </a:lnTo>
                <a:lnTo>
                  <a:pt x="202696" y="78309"/>
                </a:lnTo>
                <a:lnTo>
                  <a:pt x="203597" y="76792"/>
                </a:lnTo>
                <a:close/>
                <a:moveTo>
                  <a:pt x="207843" y="73902"/>
                </a:moveTo>
                <a:lnTo>
                  <a:pt x="205203" y="78309"/>
                </a:lnTo>
                <a:lnTo>
                  <a:pt x="205051" y="78309"/>
                </a:lnTo>
                <a:lnTo>
                  <a:pt x="203873" y="76346"/>
                </a:lnTo>
                <a:lnTo>
                  <a:pt x="205336" y="73902"/>
                </a:lnTo>
                <a:close/>
                <a:moveTo>
                  <a:pt x="215105" y="73902"/>
                </a:moveTo>
                <a:lnTo>
                  <a:pt x="217754" y="78309"/>
                </a:lnTo>
                <a:lnTo>
                  <a:pt x="205747" y="78309"/>
                </a:lnTo>
                <a:lnTo>
                  <a:pt x="208387" y="73902"/>
                </a:lnTo>
                <a:close/>
                <a:moveTo>
                  <a:pt x="218165" y="73902"/>
                </a:moveTo>
                <a:lnTo>
                  <a:pt x="219628" y="76346"/>
                </a:lnTo>
                <a:lnTo>
                  <a:pt x="218450" y="78309"/>
                </a:lnTo>
                <a:lnTo>
                  <a:pt x="218299" y="78309"/>
                </a:lnTo>
                <a:lnTo>
                  <a:pt x="215649" y="73902"/>
                </a:lnTo>
                <a:close/>
                <a:moveTo>
                  <a:pt x="219896" y="76792"/>
                </a:moveTo>
                <a:lnTo>
                  <a:pt x="220805" y="78309"/>
                </a:lnTo>
                <a:lnTo>
                  <a:pt x="218995" y="78309"/>
                </a:lnTo>
                <a:lnTo>
                  <a:pt x="219896" y="76792"/>
                </a:lnTo>
                <a:close/>
                <a:moveTo>
                  <a:pt x="222875" y="76792"/>
                </a:moveTo>
                <a:lnTo>
                  <a:pt x="223785" y="78309"/>
                </a:lnTo>
                <a:lnTo>
                  <a:pt x="221965" y="78309"/>
                </a:lnTo>
                <a:lnTo>
                  <a:pt x="222875" y="76792"/>
                </a:lnTo>
                <a:close/>
                <a:moveTo>
                  <a:pt x="227122" y="73902"/>
                </a:moveTo>
                <a:lnTo>
                  <a:pt x="224481" y="78309"/>
                </a:lnTo>
                <a:lnTo>
                  <a:pt x="224329" y="78309"/>
                </a:lnTo>
                <a:lnTo>
                  <a:pt x="223152" y="76346"/>
                </a:lnTo>
                <a:lnTo>
                  <a:pt x="224615" y="73902"/>
                </a:lnTo>
                <a:close/>
                <a:moveTo>
                  <a:pt x="234383" y="73902"/>
                </a:moveTo>
                <a:lnTo>
                  <a:pt x="237024" y="78309"/>
                </a:lnTo>
                <a:lnTo>
                  <a:pt x="225025" y="78309"/>
                </a:lnTo>
                <a:lnTo>
                  <a:pt x="227666" y="73902"/>
                </a:lnTo>
                <a:close/>
                <a:moveTo>
                  <a:pt x="237443" y="73902"/>
                </a:moveTo>
                <a:lnTo>
                  <a:pt x="238906" y="76346"/>
                </a:lnTo>
                <a:lnTo>
                  <a:pt x="237720" y="78309"/>
                </a:lnTo>
                <a:lnTo>
                  <a:pt x="237568" y="78309"/>
                </a:lnTo>
                <a:lnTo>
                  <a:pt x="234927" y="73902"/>
                </a:lnTo>
                <a:close/>
                <a:moveTo>
                  <a:pt x="239174" y="76792"/>
                </a:moveTo>
                <a:lnTo>
                  <a:pt x="240084" y="78309"/>
                </a:lnTo>
                <a:lnTo>
                  <a:pt x="238264" y="78309"/>
                </a:lnTo>
                <a:lnTo>
                  <a:pt x="239174" y="76792"/>
                </a:lnTo>
                <a:close/>
                <a:moveTo>
                  <a:pt x="242154" y="76792"/>
                </a:moveTo>
                <a:lnTo>
                  <a:pt x="243063" y="78309"/>
                </a:lnTo>
                <a:lnTo>
                  <a:pt x="241244" y="78309"/>
                </a:lnTo>
                <a:lnTo>
                  <a:pt x="242154" y="76792"/>
                </a:lnTo>
                <a:close/>
                <a:moveTo>
                  <a:pt x="246400" y="73902"/>
                </a:moveTo>
                <a:lnTo>
                  <a:pt x="243759" y="78309"/>
                </a:lnTo>
                <a:lnTo>
                  <a:pt x="243608" y="78309"/>
                </a:lnTo>
                <a:lnTo>
                  <a:pt x="242430" y="76346"/>
                </a:lnTo>
                <a:lnTo>
                  <a:pt x="243884" y="73902"/>
                </a:lnTo>
                <a:close/>
                <a:moveTo>
                  <a:pt x="253662" y="73902"/>
                </a:moveTo>
                <a:lnTo>
                  <a:pt x="256302" y="78309"/>
                </a:lnTo>
                <a:lnTo>
                  <a:pt x="244304" y="78309"/>
                </a:lnTo>
                <a:lnTo>
                  <a:pt x="246944" y="73902"/>
                </a:lnTo>
                <a:close/>
                <a:moveTo>
                  <a:pt x="256713" y="73902"/>
                </a:moveTo>
                <a:lnTo>
                  <a:pt x="258176" y="76346"/>
                </a:lnTo>
                <a:lnTo>
                  <a:pt x="256998" y="78309"/>
                </a:lnTo>
                <a:lnTo>
                  <a:pt x="256847" y="78309"/>
                </a:lnTo>
                <a:lnTo>
                  <a:pt x="254206" y="73902"/>
                </a:lnTo>
                <a:close/>
                <a:moveTo>
                  <a:pt x="258452" y="76792"/>
                </a:moveTo>
                <a:lnTo>
                  <a:pt x="259362" y="78309"/>
                </a:lnTo>
                <a:lnTo>
                  <a:pt x="257542" y="78309"/>
                </a:lnTo>
                <a:lnTo>
                  <a:pt x="258452" y="76792"/>
                </a:lnTo>
                <a:close/>
                <a:moveTo>
                  <a:pt x="261432" y="76792"/>
                </a:moveTo>
                <a:lnTo>
                  <a:pt x="262333" y="78309"/>
                </a:lnTo>
                <a:lnTo>
                  <a:pt x="260522" y="78309"/>
                </a:lnTo>
                <a:lnTo>
                  <a:pt x="261432" y="76792"/>
                </a:lnTo>
                <a:close/>
                <a:moveTo>
                  <a:pt x="265678" y="73902"/>
                </a:moveTo>
                <a:lnTo>
                  <a:pt x="263038" y="78309"/>
                </a:lnTo>
                <a:lnTo>
                  <a:pt x="262886" y="78309"/>
                </a:lnTo>
                <a:lnTo>
                  <a:pt x="261700" y="76346"/>
                </a:lnTo>
                <a:lnTo>
                  <a:pt x="263163" y="73902"/>
                </a:lnTo>
                <a:close/>
                <a:moveTo>
                  <a:pt x="272940" y="73902"/>
                </a:moveTo>
                <a:lnTo>
                  <a:pt x="275581" y="78309"/>
                </a:lnTo>
                <a:lnTo>
                  <a:pt x="263582" y="78309"/>
                </a:lnTo>
                <a:lnTo>
                  <a:pt x="266223" y="73902"/>
                </a:lnTo>
                <a:close/>
                <a:moveTo>
                  <a:pt x="275991" y="73902"/>
                </a:moveTo>
                <a:lnTo>
                  <a:pt x="277454" y="76346"/>
                </a:lnTo>
                <a:lnTo>
                  <a:pt x="276277" y="78309"/>
                </a:lnTo>
                <a:lnTo>
                  <a:pt x="276125" y="78309"/>
                </a:lnTo>
                <a:lnTo>
                  <a:pt x="273484" y="73902"/>
                </a:lnTo>
                <a:close/>
                <a:moveTo>
                  <a:pt x="277731" y="76792"/>
                </a:moveTo>
                <a:lnTo>
                  <a:pt x="278632" y="78309"/>
                </a:lnTo>
                <a:lnTo>
                  <a:pt x="276821" y="78309"/>
                </a:lnTo>
                <a:lnTo>
                  <a:pt x="277731" y="76792"/>
                </a:lnTo>
                <a:close/>
                <a:moveTo>
                  <a:pt x="280710" y="76792"/>
                </a:moveTo>
                <a:lnTo>
                  <a:pt x="281611" y="78309"/>
                </a:lnTo>
                <a:lnTo>
                  <a:pt x="279800" y="78309"/>
                </a:lnTo>
                <a:lnTo>
                  <a:pt x="280710" y="76792"/>
                </a:lnTo>
                <a:close/>
                <a:moveTo>
                  <a:pt x="284948" y="73902"/>
                </a:moveTo>
                <a:lnTo>
                  <a:pt x="282307" y="78309"/>
                </a:lnTo>
                <a:lnTo>
                  <a:pt x="282156" y="78309"/>
                </a:lnTo>
                <a:lnTo>
                  <a:pt x="280978" y="76346"/>
                </a:lnTo>
                <a:lnTo>
                  <a:pt x="282441" y="73902"/>
                </a:lnTo>
                <a:close/>
                <a:moveTo>
                  <a:pt x="9341" y="74312"/>
                </a:moveTo>
                <a:lnTo>
                  <a:pt x="10563" y="76346"/>
                </a:lnTo>
                <a:lnTo>
                  <a:pt x="9377" y="78318"/>
                </a:lnTo>
                <a:lnTo>
                  <a:pt x="9341" y="78264"/>
                </a:lnTo>
                <a:lnTo>
                  <a:pt x="9314" y="78318"/>
                </a:lnTo>
                <a:lnTo>
                  <a:pt x="8128" y="76346"/>
                </a:lnTo>
                <a:lnTo>
                  <a:pt x="9341" y="74312"/>
                </a:lnTo>
                <a:close/>
                <a:moveTo>
                  <a:pt x="28619" y="74312"/>
                </a:moveTo>
                <a:lnTo>
                  <a:pt x="29833" y="76346"/>
                </a:lnTo>
                <a:lnTo>
                  <a:pt x="28655" y="78318"/>
                </a:lnTo>
                <a:lnTo>
                  <a:pt x="28619" y="78264"/>
                </a:lnTo>
                <a:lnTo>
                  <a:pt x="28593" y="78318"/>
                </a:lnTo>
                <a:lnTo>
                  <a:pt x="27406" y="76346"/>
                </a:lnTo>
                <a:lnTo>
                  <a:pt x="28619" y="74312"/>
                </a:lnTo>
                <a:close/>
                <a:moveTo>
                  <a:pt x="47898" y="74312"/>
                </a:moveTo>
                <a:lnTo>
                  <a:pt x="49111" y="76346"/>
                </a:lnTo>
                <a:lnTo>
                  <a:pt x="47925" y="78318"/>
                </a:lnTo>
                <a:lnTo>
                  <a:pt x="47898" y="78264"/>
                </a:lnTo>
                <a:lnTo>
                  <a:pt x="47862" y="78318"/>
                </a:lnTo>
                <a:lnTo>
                  <a:pt x="46685" y="76346"/>
                </a:lnTo>
                <a:lnTo>
                  <a:pt x="47898" y="74312"/>
                </a:lnTo>
                <a:close/>
                <a:moveTo>
                  <a:pt x="67176" y="74312"/>
                </a:moveTo>
                <a:lnTo>
                  <a:pt x="68389" y="76346"/>
                </a:lnTo>
                <a:lnTo>
                  <a:pt x="67203" y="78318"/>
                </a:lnTo>
                <a:lnTo>
                  <a:pt x="67176" y="78264"/>
                </a:lnTo>
                <a:lnTo>
                  <a:pt x="67140" y="78318"/>
                </a:lnTo>
                <a:lnTo>
                  <a:pt x="65954" y="76346"/>
                </a:lnTo>
                <a:lnTo>
                  <a:pt x="67176" y="74312"/>
                </a:lnTo>
                <a:close/>
                <a:moveTo>
                  <a:pt x="86455" y="74312"/>
                </a:moveTo>
                <a:lnTo>
                  <a:pt x="87668" y="76346"/>
                </a:lnTo>
                <a:lnTo>
                  <a:pt x="86481" y="78318"/>
                </a:lnTo>
                <a:lnTo>
                  <a:pt x="86455" y="78264"/>
                </a:lnTo>
                <a:lnTo>
                  <a:pt x="86419" y="78318"/>
                </a:lnTo>
                <a:lnTo>
                  <a:pt x="85232" y="76346"/>
                </a:lnTo>
                <a:lnTo>
                  <a:pt x="86455" y="74312"/>
                </a:lnTo>
                <a:close/>
                <a:moveTo>
                  <a:pt x="105724" y="74312"/>
                </a:moveTo>
                <a:lnTo>
                  <a:pt x="106946" y="76346"/>
                </a:lnTo>
                <a:lnTo>
                  <a:pt x="105760" y="78318"/>
                </a:lnTo>
                <a:lnTo>
                  <a:pt x="105724" y="78264"/>
                </a:lnTo>
                <a:lnTo>
                  <a:pt x="105697" y="78318"/>
                </a:lnTo>
                <a:lnTo>
                  <a:pt x="104511" y="76346"/>
                </a:lnTo>
                <a:lnTo>
                  <a:pt x="105724" y="74312"/>
                </a:lnTo>
                <a:close/>
                <a:moveTo>
                  <a:pt x="125002" y="74312"/>
                </a:moveTo>
                <a:lnTo>
                  <a:pt x="126225" y="76346"/>
                </a:lnTo>
                <a:lnTo>
                  <a:pt x="125038" y="78318"/>
                </a:lnTo>
                <a:lnTo>
                  <a:pt x="125002" y="78264"/>
                </a:lnTo>
                <a:lnTo>
                  <a:pt x="124976" y="78318"/>
                </a:lnTo>
                <a:lnTo>
                  <a:pt x="123789" y="76346"/>
                </a:lnTo>
                <a:lnTo>
                  <a:pt x="125002" y="74312"/>
                </a:lnTo>
                <a:close/>
                <a:moveTo>
                  <a:pt x="144281" y="74312"/>
                </a:moveTo>
                <a:lnTo>
                  <a:pt x="145494" y="76346"/>
                </a:lnTo>
                <a:lnTo>
                  <a:pt x="144316" y="78318"/>
                </a:lnTo>
                <a:lnTo>
                  <a:pt x="144281" y="78264"/>
                </a:lnTo>
                <a:lnTo>
                  <a:pt x="144245" y="78318"/>
                </a:lnTo>
                <a:lnTo>
                  <a:pt x="143067" y="76346"/>
                </a:lnTo>
                <a:lnTo>
                  <a:pt x="144281" y="74312"/>
                </a:lnTo>
                <a:close/>
                <a:moveTo>
                  <a:pt x="163559" y="74312"/>
                </a:moveTo>
                <a:lnTo>
                  <a:pt x="164772" y="76346"/>
                </a:lnTo>
                <a:lnTo>
                  <a:pt x="163586" y="78318"/>
                </a:lnTo>
                <a:lnTo>
                  <a:pt x="163559" y="78264"/>
                </a:lnTo>
                <a:lnTo>
                  <a:pt x="163523" y="78318"/>
                </a:lnTo>
                <a:lnTo>
                  <a:pt x="162337" y="76346"/>
                </a:lnTo>
                <a:lnTo>
                  <a:pt x="163559" y="74312"/>
                </a:lnTo>
                <a:close/>
                <a:moveTo>
                  <a:pt x="182838" y="74312"/>
                </a:moveTo>
                <a:lnTo>
                  <a:pt x="184051" y="76346"/>
                </a:lnTo>
                <a:lnTo>
                  <a:pt x="182864" y="78318"/>
                </a:lnTo>
                <a:lnTo>
                  <a:pt x="182838" y="78264"/>
                </a:lnTo>
                <a:lnTo>
                  <a:pt x="182802" y="78318"/>
                </a:lnTo>
                <a:lnTo>
                  <a:pt x="181615" y="76346"/>
                </a:lnTo>
                <a:lnTo>
                  <a:pt x="182838" y="74312"/>
                </a:lnTo>
                <a:close/>
                <a:moveTo>
                  <a:pt x="202107" y="74312"/>
                </a:moveTo>
                <a:lnTo>
                  <a:pt x="203329" y="76346"/>
                </a:lnTo>
                <a:lnTo>
                  <a:pt x="202143" y="78318"/>
                </a:lnTo>
                <a:lnTo>
                  <a:pt x="202107" y="78264"/>
                </a:lnTo>
                <a:lnTo>
                  <a:pt x="202080" y="78318"/>
                </a:lnTo>
                <a:lnTo>
                  <a:pt x="200894" y="76346"/>
                </a:lnTo>
                <a:lnTo>
                  <a:pt x="202107" y="74312"/>
                </a:lnTo>
                <a:close/>
                <a:moveTo>
                  <a:pt x="221385" y="74312"/>
                </a:moveTo>
                <a:lnTo>
                  <a:pt x="222608" y="76346"/>
                </a:lnTo>
                <a:lnTo>
                  <a:pt x="221421" y="78318"/>
                </a:lnTo>
                <a:lnTo>
                  <a:pt x="221385" y="78264"/>
                </a:lnTo>
                <a:lnTo>
                  <a:pt x="221359" y="78318"/>
                </a:lnTo>
                <a:lnTo>
                  <a:pt x="220172" y="76346"/>
                </a:lnTo>
                <a:lnTo>
                  <a:pt x="221385" y="74312"/>
                </a:lnTo>
                <a:close/>
                <a:moveTo>
                  <a:pt x="240664" y="74312"/>
                </a:moveTo>
                <a:lnTo>
                  <a:pt x="241877" y="76346"/>
                </a:lnTo>
                <a:lnTo>
                  <a:pt x="240699" y="78318"/>
                </a:lnTo>
                <a:lnTo>
                  <a:pt x="240664" y="78264"/>
                </a:lnTo>
                <a:lnTo>
                  <a:pt x="240637" y="78318"/>
                </a:lnTo>
                <a:lnTo>
                  <a:pt x="239450" y="76346"/>
                </a:lnTo>
                <a:lnTo>
                  <a:pt x="240664" y="74312"/>
                </a:lnTo>
                <a:close/>
                <a:moveTo>
                  <a:pt x="259942" y="74312"/>
                </a:moveTo>
                <a:lnTo>
                  <a:pt x="261155" y="76346"/>
                </a:lnTo>
                <a:lnTo>
                  <a:pt x="259969" y="78318"/>
                </a:lnTo>
                <a:lnTo>
                  <a:pt x="259942" y="78264"/>
                </a:lnTo>
                <a:lnTo>
                  <a:pt x="259906" y="78318"/>
                </a:lnTo>
                <a:lnTo>
                  <a:pt x="258729" y="76346"/>
                </a:lnTo>
                <a:lnTo>
                  <a:pt x="259942" y="74312"/>
                </a:lnTo>
                <a:close/>
                <a:moveTo>
                  <a:pt x="279220" y="74312"/>
                </a:moveTo>
                <a:lnTo>
                  <a:pt x="280434" y="76346"/>
                </a:lnTo>
                <a:lnTo>
                  <a:pt x="279247" y="78318"/>
                </a:lnTo>
                <a:lnTo>
                  <a:pt x="279220" y="78264"/>
                </a:lnTo>
                <a:lnTo>
                  <a:pt x="279185" y="78318"/>
                </a:lnTo>
                <a:lnTo>
                  <a:pt x="277998" y="76346"/>
                </a:lnTo>
                <a:lnTo>
                  <a:pt x="279220" y="74312"/>
                </a:lnTo>
                <a:close/>
                <a:moveTo>
                  <a:pt x="9047" y="78764"/>
                </a:moveTo>
                <a:lnTo>
                  <a:pt x="7789" y="80860"/>
                </a:lnTo>
                <a:lnTo>
                  <a:pt x="6602" y="78889"/>
                </a:lnTo>
                <a:lnTo>
                  <a:pt x="6674" y="78764"/>
                </a:lnTo>
                <a:close/>
                <a:moveTo>
                  <a:pt x="12008" y="78764"/>
                </a:moveTo>
                <a:lnTo>
                  <a:pt x="12089" y="78889"/>
                </a:lnTo>
                <a:lnTo>
                  <a:pt x="10902" y="80860"/>
                </a:lnTo>
                <a:lnTo>
                  <a:pt x="9644" y="78764"/>
                </a:lnTo>
                <a:close/>
                <a:moveTo>
                  <a:pt x="28325" y="78764"/>
                </a:moveTo>
                <a:lnTo>
                  <a:pt x="27058" y="80860"/>
                </a:lnTo>
                <a:lnTo>
                  <a:pt x="25881" y="78889"/>
                </a:lnTo>
                <a:lnTo>
                  <a:pt x="25952" y="78764"/>
                </a:lnTo>
                <a:close/>
                <a:moveTo>
                  <a:pt x="31287" y="78764"/>
                </a:moveTo>
                <a:lnTo>
                  <a:pt x="31367" y="78889"/>
                </a:lnTo>
                <a:lnTo>
                  <a:pt x="30181" y="80860"/>
                </a:lnTo>
                <a:lnTo>
                  <a:pt x="28923" y="78764"/>
                </a:lnTo>
                <a:close/>
                <a:moveTo>
                  <a:pt x="47594" y="78764"/>
                </a:moveTo>
                <a:lnTo>
                  <a:pt x="46337" y="80860"/>
                </a:lnTo>
                <a:lnTo>
                  <a:pt x="45150" y="78889"/>
                </a:lnTo>
                <a:lnTo>
                  <a:pt x="45230" y="78764"/>
                </a:lnTo>
                <a:close/>
                <a:moveTo>
                  <a:pt x="50565" y="78764"/>
                </a:moveTo>
                <a:lnTo>
                  <a:pt x="50645" y="78889"/>
                </a:lnTo>
                <a:lnTo>
                  <a:pt x="49459" y="80860"/>
                </a:lnTo>
                <a:lnTo>
                  <a:pt x="48192" y="78764"/>
                </a:lnTo>
                <a:close/>
                <a:moveTo>
                  <a:pt x="66873" y="78764"/>
                </a:moveTo>
                <a:lnTo>
                  <a:pt x="65615" y="80860"/>
                </a:lnTo>
                <a:lnTo>
                  <a:pt x="64428" y="78889"/>
                </a:lnTo>
                <a:lnTo>
                  <a:pt x="64509" y="78764"/>
                </a:lnTo>
                <a:close/>
                <a:moveTo>
                  <a:pt x="69844" y="78764"/>
                </a:moveTo>
                <a:lnTo>
                  <a:pt x="69915" y="78889"/>
                </a:lnTo>
                <a:lnTo>
                  <a:pt x="68737" y="80860"/>
                </a:lnTo>
                <a:lnTo>
                  <a:pt x="67471" y="78764"/>
                </a:lnTo>
                <a:close/>
                <a:moveTo>
                  <a:pt x="86151" y="78764"/>
                </a:moveTo>
                <a:lnTo>
                  <a:pt x="84893" y="80860"/>
                </a:lnTo>
                <a:lnTo>
                  <a:pt x="83707" y="78889"/>
                </a:lnTo>
                <a:lnTo>
                  <a:pt x="83778" y="78764"/>
                </a:lnTo>
                <a:close/>
                <a:moveTo>
                  <a:pt x="89122" y="78764"/>
                </a:moveTo>
                <a:lnTo>
                  <a:pt x="89193" y="78889"/>
                </a:lnTo>
                <a:lnTo>
                  <a:pt x="88007" y="80860"/>
                </a:lnTo>
                <a:lnTo>
                  <a:pt x="86749" y="78764"/>
                </a:lnTo>
                <a:close/>
                <a:moveTo>
                  <a:pt x="105430" y="78764"/>
                </a:moveTo>
                <a:lnTo>
                  <a:pt x="104172" y="80860"/>
                </a:lnTo>
                <a:lnTo>
                  <a:pt x="102985" y="78889"/>
                </a:lnTo>
                <a:lnTo>
                  <a:pt x="103057" y="78764"/>
                </a:lnTo>
                <a:close/>
                <a:moveTo>
                  <a:pt x="108391" y="78764"/>
                </a:moveTo>
                <a:lnTo>
                  <a:pt x="108472" y="78889"/>
                </a:lnTo>
                <a:lnTo>
                  <a:pt x="107285" y="80860"/>
                </a:lnTo>
                <a:lnTo>
                  <a:pt x="106027" y="78764"/>
                </a:lnTo>
                <a:close/>
                <a:moveTo>
                  <a:pt x="124708" y="78764"/>
                </a:moveTo>
                <a:lnTo>
                  <a:pt x="123441" y="80860"/>
                </a:lnTo>
                <a:lnTo>
                  <a:pt x="122264" y="78889"/>
                </a:lnTo>
                <a:lnTo>
                  <a:pt x="122335" y="78764"/>
                </a:lnTo>
                <a:close/>
                <a:moveTo>
                  <a:pt x="127670" y="78764"/>
                </a:moveTo>
                <a:lnTo>
                  <a:pt x="127750" y="78889"/>
                </a:lnTo>
                <a:lnTo>
                  <a:pt x="126564" y="80860"/>
                </a:lnTo>
                <a:lnTo>
                  <a:pt x="125306" y="78764"/>
                </a:lnTo>
                <a:close/>
                <a:moveTo>
                  <a:pt x="143977" y="78764"/>
                </a:moveTo>
                <a:lnTo>
                  <a:pt x="142720" y="80860"/>
                </a:lnTo>
                <a:lnTo>
                  <a:pt x="141533" y="78889"/>
                </a:lnTo>
                <a:lnTo>
                  <a:pt x="141613" y="78764"/>
                </a:lnTo>
                <a:close/>
                <a:moveTo>
                  <a:pt x="146948" y="78764"/>
                </a:moveTo>
                <a:lnTo>
                  <a:pt x="147028" y="78889"/>
                </a:lnTo>
                <a:lnTo>
                  <a:pt x="145842" y="80860"/>
                </a:lnTo>
                <a:lnTo>
                  <a:pt x="144584" y="78764"/>
                </a:lnTo>
                <a:close/>
                <a:moveTo>
                  <a:pt x="163256" y="78764"/>
                </a:moveTo>
                <a:lnTo>
                  <a:pt x="161998" y="80860"/>
                </a:lnTo>
                <a:lnTo>
                  <a:pt x="160811" y="78889"/>
                </a:lnTo>
                <a:lnTo>
                  <a:pt x="160892" y="78764"/>
                </a:lnTo>
                <a:close/>
                <a:moveTo>
                  <a:pt x="166227" y="78764"/>
                </a:moveTo>
                <a:lnTo>
                  <a:pt x="166298" y="78889"/>
                </a:lnTo>
                <a:lnTo>
                  <a:pt x="165120" y="80860"/>
                </a:lnTo>
                <a:lnTo>
                  <a:pt x="163854" y="78764"/>
                </a:lnTo>
                <a:close/>
                <a:moveTo>
                  <a:pt x="182534" y="78764"/>
                </a:moveTo>
                <a:lnTo>
                  <a:pt x="181276" y="80860"/>
                </a:lnTo>
                <a:lnTo>
                  <a:pt x="180090" y="78889"/>
                </a:lnTo>
                <a:lnTo>
                  <a:pt x="180170" y="78764"/>
                </a:lnTo>
                <a:close/>
                <a:moveTo>
                  <a:pt x="185505" y="78764"/>
                </a:moveTo>
                <a:lnTo>
                  <a:pt x="185576" y="78889"/>
                </a:lnTo>
                <a:lnTo>
                  <a:pt x="184390" y="80860"/>
                </a:lnTo>
                <a:lnTo>
                  <a:pt x="183132" y="78764"/>
                </a:lnTo>
                <a:close/>
                <a:moveTo>
                  <a:pt x="201813" y="78764"/>
                </a:moveTo>
                <a:lnTo>
                  <a:pt x="200555" y="80860"/>
                </a:lnTo>
                <a:lnTo>
                  <a:pt x="199368" y="78889"/>
                </a:lnTo>
                <a:lnTo>
                  <a:pt x="199440" y="78764"/>
                </a:lnTo>
                <a:close/>
                <a:moveTo>
                  <a:pt x="204783" y="78764"/>
                </a:moveTo>
                <a:lnTo>
                  <a:pt x="204855" y="78889"/>
                </a:lnTo>
                <a:lnTo>
                  <a:pt x="203668" y="80860"/>
                </a:lnTo>
                <a:lnTo>
                  <a:pt x="202410" y="78764"/>
                </a:lnTo>
                <a:close/>
                <a:moveTo>
                  <a:pt x="221091" y="78764"/>
                </a:moveTo>
                <a:lnTo>
                  <a:pt x="219824" y="80860"/>
                </a:lnTo>
                <a:lnTo>
                  <a:pt x="218647" y="78889"/>
                </a:lnTo>
                <a:lnTo>
                  <a:pt x="218718" y="78764"/>
                </a:lnTo>
                <a:close/>
                <a:moveTo>
                  <a:pt x="224053" y="78764"/>
                </a:moveTo>
                <a:lnTo>
                  <a:pt x="224133" y="78889"/>
                </a:lnTo>
                <a:lnTo>
                  <a:pt x="222947" y="80860"/>
                </a:lnTo>
                <a:lnTo>
                  <a:pt x="221689" y="78764"/>
                </a:lnTo>
                <a:close/>
                <a:moveTo>
                  <a:pt x="240369" y="78764"/>
                </a:moveTo>
                <a:lnTo>
                  <a:pt x="239103" y="80860"/>
                </a:lnTo>
                <a:lnTo>
                  <a:pt x="237916" y="78889"/>
                </a:lnTo>
                <a:lnTo>
                  <a:pt x="237996" y="78764"/>
                </a:lnTo>
                <a:close/>
                <a:moveTo>
                  <a:pt x="243331" y="78764"/>
                </a:moveTo>
                <a:lnTo>
                  <a:pt x="243411" y="78889"/>
                </a:lnTo>
                <a:lnTo>
                  <a:pt x="242225" y="80860"/>
                </a:lnTo>
                <a:lnTo>
                  <a:pt x="240967" y="78764"/>
                </a:lnTo>
                <a:close/>
                <a:moveTo>
                  <a:pt x="259639" y="78764"/>
                </a:moveTo>
                <a:lnTo>
                  <a:pt x="258381" y="80860"/>
                </a:lnTo>
                <a:lnTo>
                  <a:pt x="257194" y="78889"/>
                </a:lnTo>
                <a:lnTo>
                  <a:pt x="257275" y="78764"/>
                </a:lnTo>
                <a:close/>
                <a:moveTo>
                  <a:pt x="262610" y="78764"/>
                </a:moveTo>
                <a:lnTo>
                  <a:pt x="262681" y="78889"/>
                </a:lnTo>
                <a:lnTo>
                  <a:pt x="261503" y="80860"/>
                </a:lnTo>
                <a:lnTo>
                  <a:pt x="260237" y="78764"/>
                </a:lnTo>
                <a:close/>
                <a:moveTo>
                  <a:pt x="278917" y="78764"/>
                </a:moveTo>
                <a:lnTo>
                  <a:pt x="277659" y="80860"/>
                </a:lnTo>
                <a:lnTo>
                  <a:pt x="276473" y="78889"/>
                </a:lnTo>
                <a:lnTo>
                  <a:pt x="276553" y="78764"/>
                </a:lnTo>
                <a:close/>
                <a:moveTo>
                  <a:pt x="281888" y="78764"/>
                </a:moveTo>
                <a:lnTo>
                  <a:pt x="281959" y="78889"/>
                </a:lnTo>
                <a:lnTo>
                  <a:pt x="280773" y="80860"/>
                </a:lnTo>
                <a:lnTo>
                  <a:pt x="279515" y="78764"/>
                </a:lnTo>
                <a:close/>
                <a:moveTo>
                  <a:pt x="6326" y="79344"/>
                </a:moveTo>
                <a:lnTo>
                  <a:pt x="7512" y="81315"/>
                </a:lnTo>
                <a:lnTo>
                  <a:pt x="6263" y="83403"/>
                </a:lnTo>
                <a:lnTo>
                  <a:pt x="3890" y="83403"/>
                </a:lnTo>
                <a:lnTo>
                  <a:pt x="6326" y="79344"/>
                </a:lnTo>
                <a:close/>
                <a:moveTo>
                  <a:pt x="7780" y="81770"/>
                </a:moveTo>
                <a:lnTo>
                  <a:pt x="8761" y="83403"/>
                </a:lnTo>
                <a:lnTo>
                  <a:pt x="6807" y="83403"/>
                </a:lnTo>
                <a:lnTo>
                  <a:pt x="7780" y="81770"/>
                </a:lnTo>
                <a:close/>
                <a:moveTo>
                  <a:pt x="10902" y="81770"/>
                </a:moveTo>
                <a:lnTo>
                  <a:pt x="11884" y="83403"/>
                </a:lnTo>
                <a:lnTo>
                  <a:pt x="9930" y="83403"/>
                </a:lnTo>
                <a:lnTo>
                  <a:pt x="10902" y="81770"/>
                </a:lnTo>
                <a:close/>
                <a:moveTo>
                  <a:pt x="12356" y="79344"/>
                </a:moveTo>
                <a:lnTo>
                  <a:pt x="14792" y="83403"/>
                </a:lnTo>
                <a:lnTo>
                  <a:pt x="12428" y="83403"/>
                </a:lnTo>
                <a:lnTo>
                  <a:pt x="11179" y="81315"/>
                </a:lnTo>
                <a:lnTo>
                  <a:pt x="12356" y="79344"/>
                </a:lnTo>
                <a:close/>
                <a:moveTo>
                  <a:pt x="25256" y="78764"/>
                </a:moveTo>
                <a:lnTo>
                  <a:pt x="25328" y="78889"/>
                </a:lnTo>
                <a:lnTo>
                  <a:pt x="22624" y="83403"/>
                </a:lnTo>
                <a:lnTo>
                  <a:pt x="15345" y="83403"/>
                </a:lnTo>
                <a:lnTo>
                  <a:pt x="12633" y="78889"/>
                </a:lnTo>
                <a:lnTo>
                  <a:pt x="12713" y="78764"/>
                </a:lnTo>
                <a:close/>
                <a:moveTo>
                  <a:pt x="25604" y="79344"/>
                </a:moveTo>
                <a:lnTo>
                  <a:pt x="26791" y="81315"/>
                </a:lnTo>
                <a:lnTo>
                  <a:pt x="25542" y="83403"/>
                </a:lnTo>
                <a:lnTo>
                  <a:pt x="23169" y="83403"/>
                </a:lnTo>
                <a:lnTo>
                  <a:pt x="25604" y="79344"/>
                </a:lnTo>
                <a:close/>
                <a:moveTo>
                  <a:pt x="27058" y="81770"/>
                </a:moveTo>
                <a:lnTo>
                  <a:pt x="28040" y="83403"/>
                </a:lnTo>
                <a:lnTo>
                  <a:pt x="26086" y="83403"/>
                </a:lnTo>
                <a:lnTo>
                  <a:pt x="27058" y="81770"/>
                </a:lnTo>
                <a:close/>
                <a:moveTo>
                  <a:pt x="30181" y="81770"/>
                </a:moveTo>
                <a:lnTo>
                  <a:pt x="31162" y="83403"/>
                </a:lnTo>
                <a:lnTo>
                  <a:pt x="29199" y="83403"/>
                </a:lnTo>
                <a:lnTo>
                  <a:pt x="30181" y="81770"/>
                </a:lnTo>
                <a:close/>
                <a:moveTo>
                  <a:pt x="31635" y="79344"/>
                </a:moveTo>
                <a:lnTo>
                  <a:pt x="34070" y="83403"/>
                </a:lnTo>
                <a:lnTo>
                  <a:pt x="31706" y="83403"/>
                </a:lnTo>
                <a:lnTo>
                  <a:pt x="30448" y="81315"/>
                </a:lnTo>
                <a:lnTo>
                  <a:pt x="31635" y="79344"/>
                </a:lnTo>
                <a:close/>
                <a:moveTo>
                  <a:pt x="44535" y="78764"/>
                </a:moveTo>
                <a:lnTo>
                  <a:pt x="44606" y="78889"/>
                </a:lnTo>
                <a:lnTo>
                  <a:pt x="41903" y="83403"/>
                </a:lnTo>
                <a:lnTo>
                  <a:pt x="34614" y="83403"/>
                </a:lnTo>
                <a:lnTo>
                  <a:pt x="31911" y="78889"/>
                </a:lnTo>
                <a:lnTo>
                  <a:pt x="31983" y="78764"/>
                </a:lnTo>
                <a:close/>
                <a:moveTo>
                  <a:pt x="44882" y="79344"/>
                </a:moveTo>
                <a:lnTo>
                  <a:pt x="46069" y="81315"/>
                </a:lnTo>
                <a:lnTo>
                  <a:pt x="44811" y="83403"/>
                </a:lnTo>
                <a:lnTo>
                  <a:pt x="42447" y="83403"/>
                </a:lnTo>
                <a:lnTo>
                  <a:pt x="44882" y="79344"/>
                </a:lnTo>
                <a:close/>
                <a:moveTo>
                  <a:pt x="46337" y="81770"/>
                </a:moveTo>
                <a:lnTo>
                  <a:pt x="47318" y="83403"/>
                </a:lnTo>
                <a:lnTo>
                  <a:pt x="45364" y="83403"/>
                </a:lnTo>
                <a:lnTo>
                  <a:pt x="46337" y="81770"/>
                </a:lnTo>
                <a:close/>
                <a:moveTo>
                  <a:pt x="49459" y="81770"/>
                </a:moveTo>
                <a:lnTo>
                  <a:pt x="50431" y="83403"/>
                </a:lnTo>
                <a:lnTo>
                  <a:pt x="48478" y="83403"/>
                </a:lnTo>
                <a:lnTo>
                  <a:pt x="49459" y="81770"/>
                </a:lnTo>
                <a:close/>
                <a:moveTo>
                  <a:pt x="50913" y="79344"/>
                </a:moveTo>
                <a:lnTo>
                  <a:pt x="53349" y="83403"/>
                </a:lnTo>
                <a:lnTo>
                  <a:pt x="50976" y="83403"/>
                </a:lnTo>
                <a:lnTo>
                  <a:pt x="49727" y="81315"/>
                </a:lnTo>
                <a:lnTo>
                  <a:pt x="50913" y="79344"/>
                </a:lnTo>
                <a:close/>
                <a:moveTo>
                  <a:pt x="63813" y="78764"/>
                </a:moveTo>
                <a:lnTo>
                  <a:pt x="63884" y="78889"/>
                </a:lnTo>
                <a:lnTo>
                  <a:pt x="61181" y="83403"/>
                </a:lnTo>
                <a:lnTo>
                  <a:pt x="53893" y="83403"/>
                </a:lnTo>
                <a:lnTo>
                  <a:pt x="51190" y="78889"/>
                </a:lnTo>
                <a:lnTo>
                  <a:pt x="51261" y="78764"/>
                </a:lnTo>
                <a:close/>
                <a:moveTo>
                  <a:pt x="64161" y="79344"/>
                </a:moveTo>
                <a:lnTo>
                  <a:pt x="65338" y="81315"/>
                </a:lnTo>
                <a:lnTo>
                  <a:pt x="64089" y="83403"/>
                </a:lnTo>
                <a:lnTo>
                  <a:pt x="61725" y="83403"/>
                </a:lnTo>
                <a:lnTo>
                  <a:pt x="64161" y="79344"/>
                </a:lnTo>
                <a:close/>
                <a:moveTo>
                  <a:pt x="65615" y="81770"/>
                </a:moveTo>
                <a:lnTo>
                  <a:pt x="66596" y="83403"/>
                </a:lnTo>
                <a:lnTo>
                  <a:pt x="64634" y="83403"/>
                </a:lnTo>
                <a:lnTo>
                  <a:pt x="65615" y="81770"/>
                </a:lnTo>
                <a:close/>
                <a:moveTo>
                  <a:pt x="68737" y="81770"/>
                </a:moveTo>
                <a:lnTo>
                  <a:pt x="69710" y="83403"/>
                </a:lnTo>
                <a:lnTo>
                  <a:pt x="67756" y="83403"/>
                </a:lnTo>
                <a:lnTo>
                  <a:pt x="68737" y="81770"/>
                </a:lnTo>
                <a:close/>
                <a:moveTo>
                  <a:pt x="70191" y="79344"/>
                </a:moveTo>
                <a:lnTo>
                  <a:pt x="72627" y="83403"/>
                </a:lnTo>
                <a:lnTo>
                  <a:pt x="70254" y="83403"/>
                </a:lnTo>
                <a:lnTo>
                  <a:pt x="69005" y="81315"/>
                </a:lnTo>
                <a:lnTo>
                  <a:pt x="70191" y="79344"/>
                </a:lnTo>
                <a:close/>
                <a:moveTo>
                  <a:pt x="83082" y="78764"/>
                </a:moveTo>
                <a:lnTo>
                  <a:pt x="83163" y="78889"/>
                </a:lnTo>
                <a:lnTo>
                  <a:pt x="80451" y="83403"/>
                </a:lnTo>
                <a:lnTo>
                  <a:pt x="73171" y="83403"/>
                </a:lnTo>
                <a:lnTo>
                  <a:pt x="70459" y="78889"/>
                </a:lnTo>
                <a:lnTo>
                  <a:pt x="70539" y="78764"/>
                </a:lnTo>
                <a:close/>
                <a:moveTo>
                  <a:pt x="83430" y="79344"/>
                </a:moveTo>
                <a:lnTo>
                  <a:pt x="84617" y="81315"/>
                </a:lnTo>
                <a:lnTo>
                  <a:pt x="83368" y="83403"/>
                </a:lnTo>
                <a:lnTo>
                  <a:pt x="80995" y="83403"/>
                </a:lnTo>
                <a:lnTo>
                  <a:pt x="83430" y="79344"/>
                </a:lnTo>
                <a:close/>
                <a:moveTo>
                  <a:pt x="84893" y="81770"/>
                </a:moveTo>
                <a:lnTo>
                  <a:pt x="85866" y="83403"/>
                </a:lnTo>
                <a:lnTo>
                  <a:pt x="83912" y="83403"/>
                </a:lnTo>
                <a:lnTo>
                  <a:pt x="84893" y="81770"/>
                </a:lnTo>
                <a:close/>
                <a:moveTo>
                  <a:pt x="88007" y="81770"/>
                </a:moveTo>
                <a:lnTo>
                  <a:pt x="88988" y="83403"/>
                </a:lnTo>
                <a:lnTo>
                  <a:pt x="87034" y="83403"/>
                </a:lnTo>
                <a:lnTo>
                  <a:pt x="88007" y="81770"/>
                </a:lnTo>
                <a:close/>
                <a:moveTo>
                  <a:pt x="89470" y="79344"/>
                </a:moveTo>
                <a:lnTo>
                  <a:pt x="91905" y="83403"/>
                </a:lnTo>
                <a:lnTo>
                  <a:pt x="89532" y="83403"/>
                </a:lnTo>
                <a:lnTo>
                  <a:pt x="88283" y="81315"/>
                </a:lnTo>
                <a:lnTo>
                  <a:pt x="89470" y="79344"/>
                </a:lnTo>
                <a:close/>
                <a:moveTo>
                  <a:pt x="102361" y="78764"/>
                </a:moveTo>
                <a:lnTo>
                  <a:pt x="102441" y="78889"/>
                </a:lnTo>
                <a:lnTo>
                  <a:pt x="99729" y="83403"/>
                </a:lnTo>
                <a:lnTo>
                  <a:pt x="92449" y="83403"/>
                </a:lnTo>
                <a:lnTo>
                  <a:pt x="89737" y="78889"/>
                </a:lnTo>
                <a:lnTo>
                  <a:pt x="89818" y="78764"/>
                </a:lnTo>
                <a:close/>
                <a:moveTo>
                  <a:pt x="102709" y="79344"/>
                </a:moveTo>
                <a:lnTo>
                  <a:pt x="103895" y="81315"/>
                </a:lnTo>
                <a:lnTo>
                  <a:pt x="102646" y="83403"/>
                </a:lnTo>
                <a:lnTo>
                  <a:pt x="100273" y="83403"/>
                </a:lnTo>
                <a:lnTo>
                  <a:pt x="102709" y="79344"/>
                </a:lnTo>
                <a:close/>
                <a:moveTo>
                  <a:pt x="104172" y="81770"/>
                </a:moveTo>
                <a:lnTo>
                  <a:pt x="105144" y="83403"/>
                </a:lnTo>
                <a:lnTo>
                  <a:pt x="103190" y="83403"/>
                </a:lnTo>
                <a:lnTo>
                  <a:pt x="104172" y="81770"/>
                </a:lnTo>
                <a:close/>
                <a:moveTo>
                  <a:pt x="107285" y="81770"/>
                </a:moveTo>
                <a:lnTo>
                  <a:pt x="108266" y="83403"/>
                </a:lnTo>
                <a:lnTo>
                  <a:pt x="106313" y="83403"/>
                </a:lnTo>
                <a:lnTo>
                  <a:pt x="107285" y="81770"/>
                </a:lnTo>
                <a:close/>
                <a:moveTo>
                  <a:pt x="108748" y="79344"/>
                </a:moveTo>
                <a:lnTo>
                  <a:pt x="111175" y="83403"/>
                </a:lnTo>
                <a:lnTo>
                  <a:pt x="108811" y="83403"/>
                </a:lnTo>
                <a:lnTo>
                  <a:pt x="107562" y="81315"/>
                </a:lnTo>
                <a:lnTo>
                  <a:pt x="108748" y="79344"/>
                </a:lnTo>
                <a:close/>
                <a:moveTo>
                  <a:pt x="121639" y="78764"/>
                </a:moveTo>
                <a:lnTo>
                  <a:pt x="121711" y="78889"/>
                </a:lnTo>
                <a:lnTo>
                  <a:pt x="119007" y="83403"/>
                </a:lnTo>
                <a:lnTo>
                  <a:pt x="111728" y="83403"/>
                </a:lnTo>
                <a:lnTo>
                  <a:pt x="109016" y="78889"/>
                </a:lnTo>
                <a:lnTo>
                  <a:pt x="109096" y="78764"/>
                </a:lnTo>
                <a:close/>
                <a:moveTo>
                  <a:pt x="121987" y="79344"/>
                </a:moveTo>
                <a:lnTo>
                  <a:pt x="123174" y="81315"/>
                </a:lnTo>
                <a:lnTo>
                  <a:pt x="121925" y="83403"/>
                </a:lnTo>
                <a:lnTo>
                  <a:pt x="119552" y="83403"/>
                </a:lnTo>
                <a:lnTo>
                  <a:pt x="121987" y="79344"/>
                </a:lnTo>
                <a:close/>
                <a:moveTo>
                  <a:pt x="123441" y="81770"/>
                </a:moveTo>
                <a:lnTo>
                  <a:pt x="124423" y="83403"/>
                </a:lnTo>
                <a:lnTo>
                  <a:pt x="122469" y="83403"/>
                </a:lnTo>
                <a:lnTo>
                  <a:pt x="123441" y="81770"/>
                </a:lnTo>
                <a:close/>
                <a:moveTo>
                  <a:pt x="126564" y="81770"/>
                </a:moveTo>
                <a:lnTo>
                  <a:pt x="127545" y="83403"/>
                </a:lnTo>
                <a:lnTo>
                  <a:pt x="125582" y="83403"/>
                </a:lnTo>
                <a:lnTo>
                  <a:pt x="126564" y="81770"/>
                </a:lnTo>
                <a:close/>
                <a:moveTo>
                  <a:pt x="128018" y="79344"/>
                </a:moveTo>
                <a:lnTo>
                  <a:pt x="130453" y="83403"/>
                </a:lnTo>
                <a:lnTo>
                  <a:pt x="128089" y="83403"/>
                </a:lnTo>
                <a:lnTo>
                  <a:pt x="126840" y="81315"/>
                </a:lnTo>
                <a:lnTo>
                  <a:pt x="128018" y="79344"/>
                </a:lnTo>
                <a:close/>
                <a:moveTo>
                  <a:pt x="140918" y="78764"/>
                </a:moveTo>
                <a:lnTo>
                  <a:pt x="140989" y="78889"/>
                </a:lnTo>
                <a:lnTo>
                  <a:pt x="138286" y="83403"/>
                </a:lnTo>
                <a:lnTo>
                  <a:pt x="130997" y="83403"/>
                </a:lnTo>
                <a:lnTo>
                  <a:pt x="128294" y="78889"/>
                </a:lnTo>
                <a:lnTo>
                  <a:pt x="128366" y="78764"/>
                </a:lnTo>
                <a:close/>
                <a:moveTo>
                  <a:pt x="141265" y="79344"/>
                </a:moveTo>
                <a:lnTo>
                  <a:pt x="142452" y="81315"/>
                </a:lnTo>
                <a:lnTo>
                  <a:pt x="141194" y="83403"/>
                </a:lnTo>
                <a:lnTo>
                  <a:pt x="138830" y="83403"/>
                </a:lnTo>
                <a:lnTo>
                  <a:pt x="141265" y="79344"/>
                </a:lnTo>
                <a:close/>
                <a:moveTo>
                  <a:pt x="142720" y="81770"/>
                </a:moveTo>
                <a:lnTo>
                  <a:pt x="143701" y="83403"/>
                </a:lnTo>
                <a:lnTo>
                  <a:pt x="141747" y="83403"/>
                </a:lnTo>
                <a:lnTo>
                  <a:pt x="142720" y="81770"/>
                </a:lnTo>
                <a:close/>
                <a:moveTo>
                  <a:pt x="145842" y="81770"/>
                </a:moveTo>
                <a:lnTo>
                  <a:pt x="146814" y="83403"/>
                </a:lnTo>
                <a:lnTo>
                  <a:pt x="144861" y="83403"/>
                </a:lnTo>
                <a:lnTo>
                  <a:pt x="145842" y="81770"/>
                </a:lnTo>
                <a:close/>
                <a:moveTo>
                  <a:pt x="147296" y="79344"/>
                </a:moveTo>
                <a:lnTo>
                  <a:pt x="149732" y="83403"/>
                </a:lnTo>
                <a:lnTo>
                  <a:pt x="147367" y="83403"/>
                </a:lnTo>
                <a:lnTo>
                  <a:pt x="146110" y="81315"/>
                </a:lnTo>
                <a:lnTo>
                  <a:pt x="147296" y="79344"/>
                </a:lnTo>
                <a:close/>
                <a:moveTo>
                  <a:pt x="160196" y="78764"/>
                </a:moveTo>
                <a:lnTo>
                  <a:pt x="160267" y="78889"/>
                </a:lnTo>
                <a:lnTo>
                  <a:pt x="157564" y="83403"/>
                </a:lnTo>
                <a:lnTo>
                  <a:pt x="150276" y="83403"/>
                </a:lnTo>
                <a:lnTo>
                  <a:pt x="147573" y="78889"/>
                </a:lnTo>
                <a:lnTo>
                  <a:pt x="147644" y="78764"/>
                </a:lnTo>
                <a:close/>
                <a:moveTo>
                  <a:pt x="160544" y="79344"/>
                </a:moveTo>
                <a:lnTo>
                  <a:pt x="161721" y="81315"/>
                </a:lnTo>
                <a:lnTo>
                  <a:pt x="160472" y="83403"/>
                </a:lnTo>
                <a:lnTo>
                  <a:pt x="158108" y="83403"/>
                </a:lnTo>
                <a:lnTo>
                  <a:pt x="160544" y="79344"/>
                </a:lnTo>
                <a:close/>
                <a:moveTo>
                  <a:pt x="161998" y="81770"/>
                </a:moveTo>
                <a:lnTo>
                  <a:pt x="162979" y="83403"/>
                </a:lnTo>
                <a:lnTo>
                  <a:pt x="161017" y="83403"/>
                </a:lnTo>
                <a:lnTo>
                  <a:pt x="161998" y="81770"/>
                </a:lnTo>
                <a:close/>
                <a:moveTo>
                  <a:pt x="165120" y="81770"/>
                </a:moveTo>
                <a:lnTo>
                  <a:pt x="166093" y="83403"/>
                </a:lnTo>
                <a:lnTo>
                  <a:pt x="164139" y="83403"/>
                </a:lnTo>
                <a:lnTo>
                  <a:pt x="165120" y="81770"/>
                </a:lnTo>
                <a:close/>
                <a:moveTo>
                  <a:pt x="166574" y="79344"/>
                </a:moveTo>
                <a:lnTo>
                  <a:pt x="169010" y="83403"/>
                </a:lnTo>
                <a:lnTo>
                  <a:pt x="166637" y="83403"/>
                </a:lnTo>
                <a:lnTo>
                  <a:pt x="165388" y="81315"/>
                </a:lnTo>
                <a:lnTo>
                  <a:pt x="166574" y="79344"/>
                </a:lnTo>
                <a:close/>
                <a:moveTo>
                  <a:pt x="179465" y="78764"/>
                </a:moveTo>
                <a:lnTo>
                  <a:pt x="179546" y="78889"/>
                </a:lnTo>
                <a:lnTo>
                  <a:pt x="176834" y="83403"/>
                </a:lnTo>
                <a:lnTo>
                  <a:pt x="169554" y="83403"/>
                </a:lnTo>
                <a:lnTo>
                  <a:pt x="166851" y="78889"/>
                </a:lnTo>
                <a:lnTo>
                  <a:pt x="166922" y="78764"/>
                </a:lnTo>
                <a:close/>
                <a:moveTo>
                  <a:pt x="179813" y="79344"/>
                </a:moveTo>
                <a:lnTo>
                  <a:pt x="181000" y="81315"/>
                </a:lnTo>
                <a:lnTo>
                  <a:pt x="179751" y="83403"/>
                </a:lnTo>
                <a:lnTo>
                  <a:pt x="177387" y="83403"/>
                </a:lnTo>
                <a:lnTo>
                  <a:pt x="179813" y="79344"/>
                </a:lnTo>
                <a:close/>
                <a:moveTo>
                  <a:pt x="181276" y="81770"/>
                </a:moveTo>
                <a:lnTo>
                  <a:pt x="182249" y="83403"/>
                </a:lnTo>
                <a:lnTo>
                  <a:pt x="180295" y="83403"/>
                </a:lnTo>
                <a:lnTo>
                  <a:pt x="181276" y="81770"/>
                </a:lnTo>
                <a:close/>
                <a:moveTo>
                  <a:pt x="184390" y="81770"/>
                </a:moveTo>
                <a:lnTo>
                  <a:pt x="185371" y="83403"/>
                </a:lnTo>
                <a:lnTo>
                  <a:pt x="183417" y="83403"/>
                </a:lnTo>
                <a:lnTo>
                  <a:pt x="184390" y="81770"/>
                </a:lnTo>
                <a:close/>
                <a:moveTo>
                  <a:pt x="185853" y="79344"/>
                </a:moveTo>
                <a:lnTo>
                  <a:pt x="188288" y="83403"/>
                </a:lnTo>
                <a:lnTo>
                  <a:pt x="185915" y="83403"/>
                </a:lnTo>
                <a:lnTo>
                  <a:pt x="184666" y="81315"/>
                </a:lnTo>
                <a:lnTo>
                  <a:pt x="185853" y="79344"/>
                </a:lnTo>
                <a:close/>
                <a:moveTo>
                  <a:pt x="198744" y="78764"/>
                </a:moveTo>
                <a:lnTo>
                  <a:pt x="198824" y="78889"/>
                </a:lnTo>
                <a:lnTo>
                  <a:pt x="196112" y="83403"/>
                </a:lnTo>
                <a:lnTo>
                  <a:pt x="188832" y="83403"/>
                </a:lnTo>
                <a:lnTo>
                  <a:pt x="186120" y="78889"/>
                </a:lnTo>
                <a:lnTo>
                  <a:pt x="186201" y="78764"/>
                </a:lnTo>
                <a:close/>
                <a:moveTo>
                  <a:pt x="199092" y="79344"/>
                </a:moveTo>
                <a:lnTo>
                  <a:pt x="200278" y="81315"/>
                </a:lnTo>
                <a:lnTo>
                  <a:pt x="199029" y="83403"/>
                </a:lnTo>
                <a:lnTo>
                  <a:pt x="196656" y="83403"/>
                </a:lnTo>
                <a:lnTo>
                  <a:pt x="199092" y="79344"/>
                </a:lnTo>
                <a:close/>
                <a:moveTo>
                  <a:pt x="200555" y="81770"/>
                </a:moveTo>
                <a:lnTo>
                  <a:pt x="201527" y="83403"/>
                </a:lnTo>
                <a:lnTo>
                  <a:pt x="199573" y="83403"/>
                </a:lnTo>
                <a:lnTo>
                  <a:pt x="200555" y="81770"/>
                </a:lnTo>
                <a:close/>
                <a:moveTo>
                  <a:pt x="203668" y="81770"/>
                </a:moveTo>
                <a:lnTo>
                  <a:pt x="204649" y="83403"/>
                </a:lnTo>
                <a:lnTo>
                  <a:pt x="202696" y="83403"/>
                </a:lnTo>
                <a:lnTo>
                  <a:pt x="203668" y="81770"/>
                </a:lnTo>
                <a:close/>
                <a:moveTo>
                  <a:pt x="205131" y="79344"/>
                </a:moveTo>
                <a:lnTo>
                  <a:pt x="207567" y="83403"/>
                </a:lnTo>
                <a:lnTo>
                  <a:pt x="205194" y="83403"/>
                </a:lnTo>
                <a:lnTo>
                  <a:pt x="203945" y="81315"/>
                </a:lnTo>
                <a:lnTo>
                  <a:pt x="205131" y="79344"/>
                </a:lnTo>
                <a:close/>
                <a:moveTo>
                  <a:pt x="218022" y="78764"/>
                </a:moveTo>
                <a:lnTo>
                  <a:pt x="218102" y="78889"/>
                </a:lnTo>
                <a:lnTo>
                  <a:pt x="215390" y="83403"/>
                </a:lnTo>
                <a:lnTo>
                  <a:pt x="208111" y="83403"/>
                </a:lnTo>
                <a:lnTo>
                  <a:pt x="205399" y="78889"/>
                </a:lnTo>
                <a:lnTo>
                  <a:pt x="205479" y="78764"/>
                </a:lnTo>
                <a:close/>
                <a:moveTo>
                  <a:pt x="218370" y="79344"/>
                </a:moveTo>
                <a:lnTo>
                  <a:pt x="219557" y="81315"/>
                </a:lnTo>
                <a:lnTo>
                  <a:pt x="218308" y="83403"/>
                </a:lnTo>
                <a:lnTo>
                  <a:pt x="215935" y="83403"/>
                </a:lnTo>
                <a:lnTo>
                  <a:pt x="218370" y="79344"/>
                </a:lnTo>
                <a:close/>
                <a:moveTo>
                  <a:pt x="219824" y="81770"/>
                </a:moveTo>
                <a:lnTo>
                  <a:pt x="220805" y="83403"/>
                </a:lnTo>
                <a:lnTo>
                  <a:pt x="218852" y="83403"/>
                </a:lnTo>
                <a:lnTo>
                  <a:pt x="219824" y="81770"/>
                </a:lnTo>
                <a:close/>
                <a:moveTo>
                  <a:pt x="222947" y="81770"/>
                </a:moveTo>
                <a:lnTo>
                  <a:pt x="223928" y="83403"/>
                </a:lnTo>
                <a:lnTo>
                  <a:pt x="221965" y="83403"/>
                </a:lnTo>
                <a:lnTo>
                  <a:pt x="222947" y="81770"/>
                </a:lnTo>
                <a:close/>
                <a:moveTo>
                  <a:pt x="224401" y="79344"/>
                </a:moveTo>
                <a:lnTo>
                  <a:pt x="226836" y="83403"/>
                </a:lnTo>
                <a:lnTo>
                  <a:pt x="224472" y="83403"/>
                </a:lnTo>
                <a:lnTo>
                  <a:pt x="223223" y="81315"/>
                </a:lnTo>
                <a:lnTo>
                  <a:pt x="224401" y="79344"/>
                </a:lnTo>
                <a:close/>
                <a:moveTo>
                  <a:pt x="237300" y="78764"/>
                </a:moveTo>
                <a:lnTo>
                  <a:pt x="237372" y="78889"/>
                </a:lnTo>
                <a:lnTo>
                  <a:pt x="234669" y="83403"/>
                </a:lnTo>
                <a:lnTo>
                  <a:pt x="227380" y="83403"/>
                </a:lnTo>
                <a:lnTo>
                  <a:pt x="224677" y="78889"/>
                </a:lnTo>
                <a:lnTo>
                  <a:pt x="224749" y="78764"/>
                </a:lnTo>
                <a:close/>
                <a:moveTo>
                  <a:pt x="237648" y="79344"/>
                </a:moveTo>
                <a:lnTo>
                  <a:pt x="238835" y="81315"/>
                </a:lnTo>
                <a:lnTo>
                  <a:pt x="237586" y="83403"/>
                </a:lnTo>
                <a:lnTo>
                  <a:pt x="235213" y="83403"/>
                </a:lnTo>
                <a:lnTo>
                  <a:pt x="237648" y="79344"/>
                </a:lnTo>
                <a:close/>
                <a:moveTo>
                  <a:pt x="239103" y="81770"/>
                </a:moveTo>
                <a:lnTo>
                  <a:pt x="240084" y="83403"/>
                </a:lnTo>
                <a:lnTo>
                  <a:pt x="238130" y="83403"/>
                </a:lnTo>
                <a:lnTo>
                  <a:pt x="239103" y="81770"/>
                </a:lnTo>
                <a:close/>
                <a:moveTo>
                  <a:pt x="242225" y="81770"/>
                </a:moveTo>
                <a:lnTo>
                  <a:pt x="243197" y="83403"/>
                </a:lnTo>
                <a:lnTo>
                  <a:pt x="241244" y="83403"/>
                </a:lnTo>
                <a:lnTo>
                  <a:pt x="242225" y="81770"/>
                </a:lnTo>
                <a:close/>
                <a:moveTo>
                  <a:pt x="243679" y="79344"/>
                </a:moveTo>
                <a:lnTo>
                  <a:pt x="246114" y="83403"/>
                </a:lnTo>
                <a:lnTo>
                  <a:pt x="243750" y="83403"/>
                </a:lnTo>
                <a:lnTo>
                  <a:pt x="242493" y="81315"/>
                </a:lnTo>
                <a:lnTo>
                  <a:pt x="243679" y="79344"/>
                </a:lnTo>
                <a:close/>
                <a:moveTo>
                  <a:pt x="256579" y="78764"/>
                </a:moveTo>
                <a:lnTo>
                  <a:pt x="256650" y="78889"/>
                </a:lnTo>
                <a:lnTo>
                  <a:pt x="253947" y="83403"/>
                </a:lnTo>
                <a:lnTo>
                  <a:pt x="246659" y="83403"/>
                </a:lnTo>
                <a:lnTo>
                  <a:pt x="243956" y="78889"/>
                </a:lnTo>
                <a:lnTo>
                  <a:pt x="244027" y="78764"/>
                </a:lnTo>
                <a:close/>
                <a:moveTo>
                  <a:pt x="256927" y="79344"/>
                </a:moveTo>
                <a:lnTo>
                  <a:pt x="258113" y="81315"/>
                </a:lnTo>
                <a:lnTo>
                  <a:pt x="256855" y="83403"/>
                </a:lnTo>
                <a:lnTo>
                  <a:pt x="254491" y="83403"/>
                </a:lnTo>
                <a:lnTo>
                  <a:pt x="256927" y="79344"/>
                </a:lnTo>
                <a:close/>
                <a:moveTo>
                  <a:pt x="258381" y="81770"/>
                </a:moveTo>
                <a:lnTo>
                  <a:pt x="259362" y="83403"/>
                </a:lnTo>
                <a:lnTo>
                  <a:pt x="257400" y="83403"/>
                </a:lnTo>
                <a:lnTo>
                  <a:pt x="258381" y="81770"/>
                </a:lnTo>
                <a:close/>
                <a:moveTo>
                  <a:pt x="261503" y="81770"/>
                </a:moveTo>
                <a:lnTo>
                  <a:pt x="262476" y="83403"/>
                </a:lnTo>
                <a:lnTo>
                  <a:pt x="260522" y="83403"/>
                </a:lnTo>
                <a:lnTo>
                  <a:pt x="261503" y="81770"/>
                </a:lnTo>
                <a:close/>
                <a:moveTo>
                  <a:pt x="262957" y="79344"/>
                </a:moveTo>
                <a:lnTo>
                  <a:pt x="265393" y="83403"/>
                </a:lnTo>
                <a:lnTo>
                  <a:pt x="263020" y="83403"/>
                </a:lnTo>
                <a:lnTo>
                  <a:pt x="261771" y="81315"/>
                </a:lnTo>
                <a:lnTo>
                  <a:pt x="262957" y="79344"/>
                </a:lnTo>
                <a:close/>
                <a:moveTo>
                  <a:pt x="275848" y="78764"/>
                </a:moveTo>
                <a:lnTo>
                  <a:pt x="275929" y="78889"/>
                </a:lnTo>
                <a:lnTo>
                  <a:pt x="273217" y="83403"/>
                </a:lnTo>
                <a:lnTo>
                  <a:pt x="265937" y="83403"/>
                </a:lnTo>
                <a:lnTo>
                  <a:pt x="263234" y="78889"/>
                </a:lnTo>
                <a:lnTo>
                  <a:pt x="263305" y="78764"/>
                </a:lnTo>
                <a:close/>
                <a:moveTo>
                  <a:pt x="276205" y="79344"/>
                </a:moveTo>
                <a:lnTo>
                  <a:pt x="277383" y="81315"/>
                </a:lnTo>
                <a:lnTo>
                  <a:pt x="276134" y="83403"/>
                </a:lnTo>
                <a:lnTo>
                  <a:pt x="273770" y="83403"/>
                </a:lnTo>
                <a:lnTo>
                  <a:pt x="276205" y="79344"/>
                </a:lnTo>
                <a:close/>
                <a:moveTo>
                  <a:pt x="277659" y="81770"/>
                </a:moveTo>
                <a:lnTo>
                  <a:pt x="278632" y="83403"/>
                </a:lnTo>
                <a:lnTo>
                  <a:pt x="276678" y="83403"/>
                </a:lnTo>
                <a:lnTo>
                  <a:pt x="277659" y="81770"/>
                </a:lnTo>
                <a:close/>
                <a:moveTo>
                  <a:pt x="280773" y="81770"/>
                </a:moveTo>
                <a:lnTo>
                  <a:pt x="281754" y="83403"/>
                </a:lnTo>
                <a:lnTo>
                  <a:pt x="279800" y="83403"/>
                </a:lnTo>
                <a:lnTo>
                  <a:pt x="280773" y="81770"/>
                </a:lnTo>
                <a:close/>
                <a:moveTo>
                  <a:pt x="282236" y="79344"/>
                </a:moveTo>
                <a:lnTo>
                  <a:pt x="284671" y="83403"/>
                </a:lnTo>
                <a:lnTo>
                  <a:pt x="282298" y="83403"/>
                </a:lnTo>
                <a:lnTo>
                  <a:pt x="281049" y="81315"/>
                </a:lnTo>
                <a:lnTo>
                  <a:pt x="282236" y="79344"/>
                </a:lnTo>
                <a:close/>
                <a:moveTo>
                  <a:pt x="9341" y="79174"/>
                </a:moveTo>
                <a:lnTo>
                  <a:pt x="10635" y="81315"/>
                </a:lnTo>
                <a:lnTo>
                  <a:pt x="9377" y="83412"/>
                </a:lnTo>
                <a:lnTo>
                  <a:pt x="9341" y="83358"/>
                </a:lnTo>
                <a:lnTo>
                  <a:pt x="9314" y="83412"/>
                </a:lnTo>
                <a:lnTo>
                  <a:pt x="8056" y="81315"/>
                </a:lnTo>
                <a:lnTo>
                  <a:pt x="9341" y="79174"/>
                </a:lnTo>
                <a:close/>
                <a:moveTo>
                  <a:pt x="28619" y="79174"/>
                </a:moveTo>
                <a:lnTo>
                  <a:pt x="29904" y="81315"/>
                </a:lnTo>
                <a:lnTo>
                  <a:pt x="28655" y="83412"/>
                </a:lnTo>
                <a:lnTo>
                  <a:pt x="28619" y="83358"/>
                </a:lnTo>
                <a:lnTo>
                  <a:pt x="28593" y="83412"/>
                </a:lnTo>
                <a:lnTo>
                  <a:pt x="27335" y="81315"/>
                </a:lnTo>
                <a:lnTo>
                  <a:pt x="28619" y="79174"/>
                </a:lnTo>
                <a:close/>
                <a:moveTo>
                  <a:pt x="47898" y="79174"/>
                </a:moveTo>
                <a:lnTo>
                  <a:pt x="49182" y="81315"/>
                </a:lnTo>
                <a:lnTo>
                  <a:pt x="47925" y="83412"/>
                </a:lnTo>
                <a:lnTo>
                  <a:pt x="47898" y="83358"/>
                </a:lnTo>
                <a:lnTo>
                  <a:pt x="47862" y="83412"/>
                </a:lnTo>
                <a:lnTo>
                  <a:pt x="46613" y="81315"/>
                </a:lnTo>
                <a:lnTo>
                  <a:pt x="47898" y="79174"/>
                </a:lnTo>
                <a:close/>
                <a:moveTo>
                  <a:pt x="67176" y="79174"/>
                </a:moveTo>
                <a:lnTo>
                  <a:pt x="68461" y="81315"/>
                </a:lnTo>
                <a:lnTo>
                  <a:pt x="67203" y="83412"/>
                </a:lnTo>
                <a:lnTo>
                  <a:pt x="67176" y="83358"/>
                </a:lnTo>
                <a:lnTo>
                  <a:pt x="67140" y="83412"/>
                </a:lnTo>
                <a:lnTo>
                  <a:pt x="65892" y="81315"/>
                </a:lnTo>
                <a:lnTo>
                  <a:pt x="67176" y="79174"/>
                </a:lnTo>
                <a:close/>
                <a:moveTo>
                  <a:pt x="86455" y="79174"/>
                </a:moveTo>
                <a:lnTo>
                  <a:pt x="87739" y="81315"/>
                </a:lnTo>
                <a:lnTo>
                  <a:pt x="86481" y="83412"/>
                </a:lnTo>
                <a:lnTo>
                  <a:pt x="86455" y="83358"/>
                </a:lnTo>
                <a:lnTo>
                  <a:pt x="86419" y="83412"/>
                </a:lnTo>
                <a:lnTo>
                  <a:pt x="85161" y="81315"/>
                </a:lnTo>
                <a:lnTo>
                  <a:pt x="86455" y="79174"/>
                </a:lnTo>
                <a:close/>
                <a:moveTo>
                  <a:pt x="105724" y="79174"/>
                </a:moveTo>
                <a:lnTo>
                  <a:pt x="107018" y="81315"/>
                </a:lnTo>
                <a:lnTo>
                  <a:pt x="105760" y="83412"/>
                </a:lnTo>
                <a:lnTo>
                  <a:pt x="105724" y="83358"/>
                </a:lnTo>
                <a:lnTo>
                  <a:pt x="105697" y="83412"/>
                </a:lnTo>
                <a:lnTo>
                  <a:pt x="104439" y="81315"/>
                </a:lnTo>
                <a:lnTo>
                  <a:pt x="105724" y="79174"/>
                </a:lnTo>
                <a:close/>
                <a:moveTo>
                  <a:pt x="125002" y="79174"/>
                </a:moveTo>
                <a:lnTo>
                  <a:pt x="126287" y="81315"/>
                </a:lnTo>
                <a:lnTo>
                  <a:pt x="125038" y="83412"/>
                </a:lnTo>
                <a:lnTo>
                  <a:pt x="125002" y="83358"/>
                </a:lnTo>
                <a:lnTo>
                  <a:pt x="124976" y="83412"/>
                </a:lnTo>
                <a:lnTo>
                  <a:pt x="123718" y="81315"/>
                </a:lnTo>
                <a:lnTo>
                  <a:pt x="125002" y="79174"/>
                </a:lnTo>
                <a:close/>
                <a:moveTo>
                  <a:pt x="144281" y="79174"/>
                </a:moveTo>
                <a:lnTo>
                  <a:pt x="145565" y="81315"/>
                </a:lnTo>
                <a:lnTo>
                  <a:pt x="144316" y="83412"/>
                </a:lnTo>
                <a:lnTo>
                  <a:pt x="144281" y="83358"/>
                </a:lnTo>
                <a:lnTo>
                  <a:pt x="144245" y="83412"/>
                </a:lnTo>
                <a:lnTo>
                  <a:pt x="142996" y="81315"/>
                </a:lnTo>
                <a:lnTo>
                  <a:pt x="144281" y="79174"/>
                </a:lnTo>
                <a:close/>
                <a:moveTo>
                  <a:pt x="163559" y="79174"/>
                </a:moveTo>
                <a:lnTo>
                  <a:pt x="164844" y="81315"/>
                </a:lnTo>
                <a:lnTo>
                  <a:pt x="163586" y="83412"/>
                </a:lnTo>
                <a:lnTo>
                  <a:pt x="163559" y="83358"/>
                </a:lnTo>
                <a:lnTo>
                  <a:pt x="163523" y="83412"/>
                </a:lnTo>
                <a:lnTo>
                  <a:pt x="162275" y="81315"/>
                </a:lnTo>
                <a:lnTo>
                  <a:pt x="163559" y="79174"/>
                </a:lnTo>
                <a:close/>
                <a:moveTo>
                  <a:pt x="182838" y="79174"/>
                </a:moveTo>
                <a:lnTo>
                  <a:pt x="184122" y="81315"/>
                </a:lnTo>
                <a:lnTo>
                  <a:pt x="182864" y="83412"/>
                </a:lnTo>
                <a:lnTo>
                  <a:pt x="182838" y="83358"/>
                </a:lnTo>
                <a:lnTo>
                  <a:pt x="182802" y="83412"/>
                </a:lnTo>
                <a:lnTo>
                  <a:pt x="181544" y="81315"/>
                </a:lnTo>
                <a:lnTo>
                  <a:pt x="182838" y="79174"/>
                </a:lnTo>
                <a:close/>
                <a:moveTo>
                  <a:pt x="202107" y="79174"/>
                </a:moveTo>
                <a:lnTo>
                  <a:pt x="203401" y="81315"/>
                </a:lnTo>
                <a:lnTo>
                  <a:pt x="202143" y="83412"/>
                </a:lnTo>
                <a:lnTo>
                  <a:pt x="202107" y="83358"/>
                </a:lnTo>
                <a:lnTo>
                  <a:pt x="202080" y="83412"/>
                </a:lnTo>
                <a:lnTo>
                  <a:pt x="200822" y="81315"/>
                </a:lnTo>
                <a:lnTo>
                  <a:pt x="202107" y="79174"/>
                </a:lnTo>
                <a:close/>
                <a:moveTo>
                  <a:pt x="221385" y="79174"/>
                </a:moveTo>
                <a:lnTo>
                  <a:pt x="222670" y="81315"/>
                </a:lnTo>
                <a:lnTo>
                  <a:pt x="221421" y="83412"/>
                </a:lnTo>
                <a:lnTo>
                  <a:pt x="221385" y="83358"/>
                </a:lnTo>
                <a:lnTo>
                  <a:pt x="221359" y="83412"/>
                </a:lnTo>
                <a:lnTo>
                  <a:pt x="220101" y="81315"/>
                </a:lnTo>
                <a:lnTo>
                  <a:pt x="221385" y="79174"/>
                </a:lnTo>
                <a:close/>
                <a:moveTo>
                  <a:pt x="240664" y="79174"/>
                </a:moveTo>
                <a:lnTo>
                  <a:pt x="241948" y="81315"/>
                </a:lnTo>
                <a:lnTo>
                  <a:pt x="240699" y="83412"/>
                </a:lnTo>
                <a:lnTo>
                  <a:pt x="240664" y="83358"/>
                </a:lnTo>
                <a:lnTo>
                  <a:pt x="240637" y="83412"/>
                </a:lnTo>
                <a:lnTo>
                  <a:pt x="239379" y="81315"/>
                </a:lnTo>
                <a:lnTo>
                  <a:pt x="240664" y="79174"/>
                </a:lnTo>
                <a:close/>
                <a:moveTo>
                  <a:pt x="259942" y="79174"/>
                </a:moveTo>
                <a:lnTo>
                  <a:pt x="261227" y="81315"/>
                </a:lnTo>
                <a:lnTo>
                  <a:pt x="259969" y="83412"/>
                </a:lnTo>
                <a:lnTo>
                  <a:pt x="259942" y="83358"/>
                </a:lnTo>
                <a:lnTo>
                  <a:pt x="259906" y="83412"/>
                </a:lnTo>
                <a:lnTo>
                  <a:pt x="258657" y="81315"/>
                </a:lnTo>
                <a:lnTo>
                  <a:pt x="259942" y="79174"/>
                </a:lnTo>
                <a:close/>
                <a:moveTo>
                  <a:pt x="279220" y="79174"/>
                </a:moveTo>
                <a:lnTo>
                  <a:pt x="280505" y="81315"/>
                </a:lnTo>
                <a:lnTo>
                  <a:pt x="279247" y="83412"/>
                </a:lnTo>
                <a:lnTo>
                  <a:pt x="279220" y="83358"/>
                </a:lnTo>
                <a:lnTo>
                  <a:pt x="279185" y="83412"/>
                </a:lnTo>
                <a:lnTo>
                  <a:pt x="277927" y="81315"/>
                </a:lnTo>
                <a:lnTo>
                  <a:pt x="279220" y="79174"/>
                </a:lnTo>
                <a:close/>
                <a:moveTo>
                  <a:pt x="5987" y="83858"/>
                </a:moveTo>
                <a:lnTo>
                  <a:pt x="2659" y="89416"/>
                </a:lnTo>
                <a:lnTo>
                  <a:pt x="286" y="89416"/>
                </a:lnTo>
                <a:lnTo>
                  <a:pt x="3623" y="83858"/>
                </a:lnTo>
                <a:close/>
                <a:moveTo>
                  <a:pt x="9047" y="83858"/>
                </a:moveTo>
                <a:lnTo>
                  <a:pt x="5710" y="89416"/>
                </a:lnTo>
                <a:lnTo>
                  <a:pt x="3203" y="89416"/>
                </a:lnTo>
                <a:lnTo>
                  <a:pt x="6531" y="83858"/>
                </a:lnTo>
                <a:close/>
                <a:moveTo>
                  <a:pt x="9341" y="84268"/>
                </a:moveTo>
                <a:lnTo>
                  <a:pt x="12428" y="89416"/>
                </a:lnTo>
                <a:lnTo>
                  <a:pt x="6254" y="89416"/>
                </a:lnTo>
                <a:lnTo>
                  <a:pt x="9341" y="84268"/>
                </a:lnTo>
                <a:close/>
                <a:moveTo>
                  <a:pt x="12151" y="83858"/>
                </a:moveTo>
                <a:lnTo>
                  <a:pt x="15488" y="89416"/>
                </a:lnTo>
                <a:lnTo>
                  <a:pt x="12972" y="89416"/>
                </a:lnTo>
                <a:lnTo>
                  <a:pt x="9644" y="83858"/>
                </a:lnTo>
                <a:close/>
                <a:moveTo>
                  <a:pt x="15068" y="83858"/>
                </a:moveTo>
                <a:lnTo>
                  <a:pt x="18396" y="89416"/>
                </a:lnTo>
                <a:lnTo>
                  <a:pt x="16032" y="89416"/>
                </a:lnTo>
                <a:lnTo>
                  <a:pt x="12695" y="83858"/>
                </a:lnTo>
                <a:close/>
                <a:moveTo>
                  <a:pt x="25265" y="83858"/>
                </a:moveTo>
                <a:lnTo>
                  <a:pt x="21938" y="89416"/>
                </a:lnTo>
                <a:lnTo>
                  <a:pt x="19565" y="89416"/>
                </a:lnTo>
                <a:lnTo>
                  <a:pt x="22892" y="83858"/>
                </a:lnTo>
                <a:close/>
                <a:moveTo>
                  <a:pt x="28325" y="83858"/>
                </a:moveTo>
                <a:lnTo>
                  <a:pt x="24989" y="89416"/>
                </a:lnTo>
                <a:lnTo>
                  <a:pt x="22482" y="89416"/>
                </a:lnTo>
                <a:lnTo>
                  <a:pt x="25809" y="83858"/>
                </a:lnTo>
                <a:close/>
                <a:moveTo>
                  <a:pt x="28619" y="84268"/>
                </a:moveTo>
                <a:lnTo>
                  <a:pt x="31706" y="89416"/>
                </a:lnTo>
                <a:lnTo>
                  <a:pt x="25533" y="89416"/>
                </a:lnTo>
                <a:lnTo>
                  <a:pt x="28619" y="84268"/>
                </a:lnTo>
                <a:close/>
                <a:moveTo>
                  <a:pt x="31430" y="83858"/>
                </a:moveTo>
                <a:lnTo>
                  <a:pt x="34766" y="89416"/>
                </a:lnTo>
                <a:lnTo>
                  <a:pt x="32250" y="89416"/>
                </a:lnTo>
                <a:lnTo>
                  <a:pt x="28923" y="83858"/>
                </a:lnTo>
                <a:close/>
                <a:moveTo>
                  <a:pt x="34347" y="83858"/>
                </a:moveTo>
                <a:lnTo>
                  <a:pt x="37674" y="89416"/>
                </a:lnTo>
                <a:lnTo>
                  <a:pt x="35310" y="89416"/>
                </a:lnTo>
                <a:lnTo>
                  <a:pt x="31974" y="83858"/>
                </a:lnTo>
                <a:close/>
                <a:moveTo>
                  <a:pt x="44543" y="83858"/>
                </a:moveTo>
                <a:lnTo>
                  <a:pt x="41207" y="89416"/>
                </a:lnTo>
                <a:lnTo>
                  <a:pt x="38843" y="89416"/>
                </a:lnTo>
                <a:lnTo>
                  <a:pt x="42170" y="83858"/>
                </a:lnTo>
                <a:close/>
                <a:moveTo>
                  <a:pt x="47594" y="83858"/>
                </a:moveTo>
                <a:lnTo>
                  <a:pt x="44267" y="89416"/>
                </a:lnTo>
                <a:lnTo>
                  <a:pt x="41751" y="89416"/>
                </a:lnTo>
                <a:lnTo>
                  <a:pt x="45088" y="83858"/>
                </a:lnTo>
                <a:close/>
                <a:moveTo>
                  <a:pt x="47898" y="84268"/>
                </a:moveTo>
                <a:lnTo>
                  <a:pt x="50984" y="89416"/>
                </a:lnTo>
                <a:lnTo>
                  <a:pt x="44811" y="89416"/>
                </a:lnTo>
                <a:lnTo>
                  <a:pt x="47898" y="84268"/>
                </a:lnTo>
                <a:close/>
                <a:moveTo>
                  <a:pt x="50708" y="83858"/>
                </a:moveTo>
                <a:lnTo>
                  <a:pt x="54035" y="89416"/>
                </a:lnTo>
                <a:lnTo>
                  <a:pt x="51529" y="89416"/>
                </a:lnTo>
                <a:lnTo>
                  <a:pt x="48192" y="83858"/>
                </a:lnTo>
                <a:close/>
                <a:moveTo>
                  <a:pt x="53625" y="83858"/>
                </a:moveTo>
                <a:lnTo>
                  <a:pt x="56953" y="89416"/>
                </a:lnTo>
                <a:lnTo>
                  <a:pt x="54589" y="89416"/>
                </a:lnTo>
                <a:lnTo>
                  <a:pt x="51252" y="83858"/>
                </a:lnTo>
                <a:close/>
                <a:moveTo>
                  <a:pt x="63822" y="83858"/>
                </a:moveTo>
                <a:lnTo>
                  <a:pt x="60485" y="89416"/>
                </a:lnTo>
                <a:lnTo>
                  <a:pt x="58121" y="89416"/>
                </a:lnTo>
                <a:lnTo>
                  <a:pt x="61449" y="83858"/>
                </a:lnTo>
                <a:close/>
                <a:moveTo>
                  <a:pt x="66873" y="83858"/>
                </a:moveTo>
                <a:lnTo>
                  <a:pt x="63545" y="89416"/>
                </a:lnTo>
                <a:lnTo>
                  <a:pt x="61030" y="89416"/>
                </a:lnTo>
                <a:lnTo>
                  <a:pt x="64366" y="83858"/>
                </a:lnTo>
                <a:close/>
                <a:moveTo>
                  <a:pt x="67176" y="84268"/>
                </a:moveTo>
                <a:lnTo>
                  <a:pt x="70263" y="89416"/>
                </a:lnTo>
                <a:lnTo>
                  <a:pt x="64089" y="89416"/>
                </a:lnTo>
                <a:lnTo>
                  <a:pt x="67176" y="84268"/>
                </a:lnTo>
                <a:close/>
                <a:moveTo>
                  <a:pt x="69986" y="83858"/>
                </a:moveTo>
                <a:lnTo>
                  <a:pt x="73314" y="89416"/>
                </a:lnTo>
                <a:lnTo>
                  <a:pt x="70807" y="89416"/>
                </a:lnTo>
                <a:lnTo>
                  <a:pt x="67471" y="83858"/>
                </a:lnTo>
                <a:close/>
                <a:moveTo>
                  <a:pt x="72895" y="83858"/>
                </a:moveTo>
                <a:lnTo>
                  <a:pt x="76231" y="89416"/>
                </a:lnTo>
                <a:lnTo>
                  <a:pt x="73858" y="89416"/>
                </a:lnTo>
                <a:lnTo>
                  <a:pt x="70530" y="83858"/>
                </a:lnTo>
                <a:close/>
                <a:moveTo>
                  <a:pt x="83100" y="83858"/>
                </a:moveTo>
                <a:lnTo>
                  <a:pt x="79764" y="89416"/>
                </a:lnTo>
                <a:lnTo>
                  <a:pt x="77391" y="89416"/>
                </a:lnTo>
                <a:lnTo>
                  <a:pt x="80727" y="83858"/>
                </a:lnTo>
                <a:close/>
                <a:moveTo>
                  <a:pt x="86151" y="83858"/>
                </a:moveTo>
                <a:lnTo>
                  <a:pt x="82824" y="89416"/>
                </a:lnTo>
                <a:lnTo>
                  <a:pt x="80308" y="89416"/>
                </a:lnTo>
                <a:lnTo>
                  <a:pt x="83644" y="83858"/>
                </a:lnTo>
                <a:close/>
                <a:moveTo>
                  <a:pt x="86455" y="84268"/>
                </a:moveTo>
                <a:lnTo>
                  <a:pt x="89532" y="89416"/>
                </a:lnTo>
                <a:lnTo>
                  <a:pt x="83368" y="89416"/>
                </a:lnTo>
                <a:lnTo>
                  <a:pt x="86455" y="84268"/>
                </a:lnTo>
                <a:close/>
                <a:moveTo>
                  <a:pt x="89265" y="83858"/>
                </a:moveTo>
                <a:lnTo>
                  <a:pt x="92592" y="89416"/>
                </a:lnTo>
                <a:lnTo>
                  <a:pt x="90085" y="89416"/>
                </a:lnTo>
                <a:lnTo>
                  <a:pt x="86749" y="83858"/>
                </a:lnTo>
                <a:close/>
                <a:moveTo>
                  <a:pt x="92173" y="83858"/>
                </a:moveTo>
                <a:lnTo>
                  <a:pt x="95509" y="89416"/>
                </a:lnTo>
                <a:lnTo>
                  <a:pt x="93136" y="89416"/>
                </a:lnTo>
                <a:lnTo>
                  <a:pt x="89809" y="83858"/>
                </a:lnTo>
                <a:close/>
                <a:moveTo>
                  <a:pt x="102370" y="83858"/>
                </a:moveTo>
                <a:lnTo>
                  <a:pt x="99042" y="89416"/>
                </a:lnTo>
                <a:lnTo>
                  <a:pt x="96669" y="89416"/>
                </a:lnTo>
                <a:lnTo>
                  <a:pt x="100006" y="83858"/>
                </a:lnTo>
                <a:close/>
                <a:moveTo>
                  <a:pt x="105430" y="83858"/>
                </a:moveTo>
                <a:lnTo>
                  <a:pt x="102093" y="89416"/>
                </a:lnTo>
                <a:lnTo>
                  <a:pt x="99586" y="89416"/>
                </a:lnTo>
                <a:lnTo>
                  <a:pt x="102914" y="83858"/>
                </a:lnTo>
                <a:close/>
                <a:moveTo>
                  <a:pt x="105724" y="84268"/>
                </a:moveTo>
                <a:lnTo>
                  <a:pt x="108811" y="89416"/>
                </a:lnTo>
                <a:lnTo>
                  <a:pt x="102637" y="89416"/>
                </a:lnTo>
                <a:lnTo>
                  <a:pt x="105724" y="84268"/>
                </a:lnTo>
                <a:close/>
                <a:moveTo>
                  <a:pt x="108534" y="83858"/>
                </a:moveTo>
                <a:lnTo>
                  <a:pt x="111871" y="89416"/>
                </a:lnTo>
                <a:lnTo>
                  <a:pt x="109355" y="89416"/>
                </a:lnTo>
                <a:lnTo>
                  <a:pt x="106027" y="83858"/>
                </a:lnTo>
                <a:close/>
                <a:moveTo>
                  <a:pt x="111451" y="83858"/>
                </a:moveTo>
                <a:lnTo>
                  <a:pt x="114788" y="89416"/>
                </a:lnTo>
                <a:lnTo>
                  <a:pt x="112415" y="89416"/>
                </a:lnTo>
                <a:lnTo>
                  <a:pt x="109078" y="83858"/>
                </a:lnTo>
                <a:close/>
                <a:moveTo>
                  <a:pt x="121648" y="83858"/>
                </a:moveTo>
                <a:lnTo>
                  <a:pt x="118321" y="89416"/>
                </a:lnTo>
                <a:lnTo>
                  <a:pt x="115948" y="89416"/>
                </a:lnTo>
                <a:lnTo>
                  <a:pt x="119284" y="83858"/>
                </a:lnTo>
                <a:close/>
                <a:moveTo>
                  <a:pt x="124708" y="83858"/>
                </a:moveTo>
                <a:lnTo>
                  <a:pt x="121372" y="89416"/>
                </a:lnTo>
                <a:lnTo>
                  <a:pt x="118865" y="89416"/>
                </a:lnTo>
                <a:lnTo>
                  <a:pt x="122192" y="83858"/>
                </a:lnTo>
                <a:close/>
                <a:moveTo>
                  <a:pt x="125002" y="84268"/>
                </a:moveTo>
                <a:lnTo>
                  <a:pt x="128089" y="89416"/>
                </a:lnTo>
                <a:lnTo>
                  <a:pt x="121916" y="89416"/>
                </a:lnTo>
                <a:lnTo>
                  <a:pt x="125002" y="84268"/>
                </a:lnTo>
                <a:close/>
                <a:moveTo>
                  <a:pt x="127813" y="83858"/>
                </a:moveTo>
                <a:lnTo>
                  <a:pt x="131149" y="89416"/>
                </a:lnTo>
                <a:lnTo>
                  <a:pt x="128633" y="89416"/>
                </a:lnTo>
                <a:lnTo>
                  <a:pt x="125306" y="83858"/>
                </a:lnTo>
                <a:close/>
                <a:moveTo>
                  <a:pt x="130730" y="83858"/>
                </a:moveTo>
                <a:lnTo>
                  <a:pt x="134057" y="89416"/>
                </a:lnTo>
                <a:lnTo>
                  <a:pt x="131693" y="89416"/>
                </a:lnTo>
                <a:lnTo>
                  <a:pt x="128357" y="83858"/>
                </a:lnTo>
                <a:close/>
                <a:moveTo>
                  <a:pt x="140926" y="83858"/>
                </a:moveTo>
                <a:lnTo>
                  <a:pt x="137590" y="89416"/>
                </a:lnTo>
                <a:lnTo>
                  <a:pt x="135226" y="89416"/>
                </a:lnTo>
                <a:lnTo>
                  <a:pt x="138553" y="83858"/>
                </a:lnTo>
                <a:close/>
                <a:moveTo>
                  <a:pt x="143977" y="83858"/>
                </a:moveTo>
                <a:lnTo>
                  <a:pt x="140650" y="89416"/>
                </a:lnTo>
                <a:lnTo>
                  <a:pt x="138143" y="89416"/>
                </a:lnTo>
                <a:lnTo>
                  <a:pt x="141471" y="83858"/>
                </a:lnTo>
                <a:close/>
                <a:moveTo>
                  <a:pt x="144281" y="84268"/>
                </a:moveTo>
                <a:lnTo>
                  <a:pt x="147367" y="89416"/>
                </a:lnTo>
                <a:lnTo>
                  <a:pt x="141194" y="89416"/>
                </a:lnTo>
                <a:lnTo>
                  <a:pt x="144281" y="84268"/>
                </a:lnTo>
                <a:close/>
                <a:moveTo>
                  <a:pt x="147091" y="83858"/>
                </a:moveTo>
                <a:lnTo>
                  <a:pt x="150418" y="89416"/>
                </a:lnTo>
                <a:lnTo>
                  <a:pt x="147912" y="89416"/>
                </a:lnTo>
                <a:lnTo>
                  <a:pt x="144584" y="83858"/>
                </a:lnTo>
                <a:close/>
                <a:moveTo>
                  <a:pt x="150008" y="83858"/>
                </a:moveTo>
                <a:lnTo>
                  <a:pt x="153336" y="89416"/>
                </a:lnTo>
                <a:lnTo>
                  <a:pt x="150972" y="89416"/>
                </a:lnTo>
                <a:lnTo>
                  <a:pt x="147635" y="83858"/>
                </a:lnTo>
                <a:close/>
                <a:moveTo>
                  <a:pt x="160205" y="83858"/>
                </a:moveTo>
                <a:lnTo>
                  <a:pt x="156868" y="89416"/>
                </a:lnTo>
                <a:lnTo>
                  <a:pt x="154504" y="89416"/>
                </a:lnTo>
                <a:lnTo>
                  <a:pt x="157832" y="83858"/>
                </a:lnTo>
                <a:close/>
                <a:moveTo>
                  <a:pt x="163256" y="83858"/>
                </a:moveTo>
                <a:lnTo>
                  <a:pt x="159928" y="89416"/>
                </a:lnTo>
                <a:lnTo>
                  <a:pt x="157413" y="89416"/>
                </a:lnTo>
                <a:lnTo>
                  <a:pt x="160749" y="83858"/>
                </a:lnTo>
                <a:close/>
                <a:moveTo>
                  <a:pt x="163559" y="84268"/>
                </a:moveTo>
                <a:lnTo>
                  <a:pt x="166646" y="89416"/>
                </a:lnTo>
                <a:lnTo>
                  <a:pt x="160472" y="89416"/>
                </a:lnTo>
                <a:lnTo>
                  <a:pt x="163559" y="84268"/>
                </a:lnTo>
                <a:close/>
                <a:moveTo>
                  <a:pt x="166369" y="83858"/>
                </a:moveTo>
                <a:lnTo>
                  <a:pt x="169697" y="89416"/>
                </a:lnTo>
                <a:lnTo>
                  <a:pt x="167190" y="89416"/>
                </a:lnTo>
                <a:lnTo>
                  <a:pt x="163854" y="83858"/>
                </a:lnTo>
                <a:close/>
                <a:moveTo>
                  <a:pt x="169278" y="83858"/>
                </a:moveTo>
                <a:lnTo>
                  <a:pt x="172614" y="89416"/>
                </a:lnTo>
                <a:lnTo>
                  <a:pt x="170241" y="89416"/>
                </a:lnTo>
                <a:lnTo>
                  <a:pt x="166913" y="83858"/>
                </a:lnTo>
                <a:close/>
                <a:moveTo>
                  <a:pt x="179483" y="83858"/>
                </a:moveTo>
                <a:lnTo>
                  <a:pt x="176147" y="89416"/>
                </a:lnTo>
                <a:lnTo>
                  <a:pt x="173774" y="89416"/>
                </a:lnTo>
                <a:lnTo>
                  <a:pt x="177110" y="83858"/>
                </a:lnTo>
                <a:close/>
                <a:moveTo>
                  <a:pt x="182534" y="83858"/>
                </a:moveTo>
                <a:lnTo>
                  <a:pt x="179207" y="89416"/>
                </a:lnTo>
                <a:lnTo>
                  <a:pt x="176691" y="89416"/>
                </a:lnTo>
                <a:lnTo>
                  <a:pt x="180027" y="83858"/>
                </a:lnTo>
                <a:close/>
                <a:moveTo>
                  <a:pt x="182838" y="84268"/>
                </a:moveTo>
                <a:lnTo>
                  <a:pt x="185924" y="89416"/>
                </a:lnTo>
                <a:lnTo>
                  <a:pt x="179751" y="89416"/>
                </a:lnTo>
                <a:lnTo>
                  <a:pt x="182838" y="84268"/>
                </a:lnTo>
                <a:close/>
                <a:moveTo>
                  <a:pt x="185648" y="83858"/>
                </a:moveTo>
                <a:lnTo>
                  <a:pt x="188975" y="89416"/>
                </a:lnTo>
                <a:lnTo>
                  <a:pt x="186468" y="89416"/>
                </a:lnTo>
                <a:lnTo>
                  <a:pt x="183132" y="83858"/>
                </a:lnTo>
                <a:close/>
                <a:moveTo>
                  <a:pt x="188556" y="83858"/>
                </a:moveTo>
                <a:lnTo>
                  <a:pt x="191892" y="89416"/>
                </a:lnTo>
                <a:lnTo>
                  <a:pt x="189519" y="89416"/>
                </a:lnTo>
                <a:lnTo>
                  <a:pt x="186192" y="83858"/>
                </a:lnTo>
                <a:close/>
                <a:moveTo>
                  <a:pt x="198753" y="83858"/>
                </a:moveTo>
                <a:lnTo>
                  <a:pt x="195425" y="89416"/>
                </a:lnTo>
                <a:lnTo>
                  <a:pt x="193052" y="89416"/>
                </a:lnTo>
                <a:lnTo>
                  <a:pt x="196389" y="83858"/>
                </a:lnTo>
                <a:close/>
                <a:moveTo>
                  <a:pt x="201813" y="83858"/>
                </a:moveTo>
                <a:lnTo>
                  <a:pt x="198476" y="89416"/>
                </a:lnTo>
                <a:lnTo>
                  <a:pt x="195969" y="89416"/>
                </a:lnTo>
                <a:lnTo>
                  <a:pt x="199297" y="83858"/>
                </a:lnTo>
                <a:close/>
                <a:moveTo>
                  <a:pt x="202107" y="84268"/>
                </a:moveTo>
                <a:lnTo>
                  <a:pt x="205194" y="89416"/>
                </a:lnTo>
                <a:lnTo>
                  <a:pt x="199029" y="89416"/>
                </a:lnTo>
                <a:lnTo>
                  <a:pt x="202107" y="84268"/>
                </a:lnTo>
                <a:close/>
                <a:moveTo>
                  <a:pt x="204917" y="83858"/>
                </a:moveTo>
                <a:lnTo>
                  <a:pt x="208254" y="89416"/>
                </a:lnTo>
                <a:lnTo>
                  <a:pt x="205738" y="89416"/>
                </a:lnTo>
                <a:lnTo>
                  <a:pt x="202410" y="83858"/>
                </a:lnTo>
                <a:close/>
                <a:moveTo>
                  <a:pt x="207834" y="83858"/>
                </a:moveTo>
                <a:lnTo>
                  <a:pt x="211171" y="89416"/>
                </a:lnTo>
                <a:lnTo>
                  <a:pt x="208798" y="89416"/>
                </a:lnTo>
                <a:lnTo>
                  <a:pt x="205461" y="83858"/>
                </a:lnTo>
                <a:close/>
                <a:moveTo>
                  <a:pt x="218031" y="83858"/>
                </a:moveTo>
                <a:lnTo>
                  <a:pt x="214703" y="89416"/>
                </a:lnTo>
                <a:lnTo>
                  <a:pt x="212330" y="89416"/>
                </a:lnTo>
                <a:lnTo>
                  <a:pt x="215667" y="83858"/>
                </a:lnTo>
                <a:close/>
                <a:moveTo>
                  <a:pt x="221091" y="83858"/>
                </a:moveTo>
                <a:lnTo>
                  <a:pt x="217754" y="89416"/>
                </a:lnTo>
                <a:lnTo>
                  <a:pt x="215248" y="89416"/>
                </a:lnTo>
                <a:lnTo>
                  <a:pt x="218575" y="83858"/>
                </a:lnTo>
                <a:close/>
                <a:moveTo>
                  <a:pt x="221385" y="84268"/>
                </a:moveTo>
                <a:lnTo>
                  <a:pt x="224472" y="89416"/>
                </a:lnTo>
                <a:lnTo>
                  <a:pt x="218299" y="89416"/>
                </a:lnTo>
                <a:lnTo>
                  <a:pt x="221385" y="84268"/>
                </a:lnTo>
                <a:close/>
                <a:moveTo>
                  <a:pt x="224195" y="83858"/>
                </a:moveTo>
                <a:lnTo>
                  <a:pt x="227532" y="89416"/>
                </a:lnTo>
                <a:lnTo>
                  <a:pt x="225016" y="89416"/>
                </a:lnTo>
                <a:lnTo>
                  <a:pt x="221689" y="83858"/>
                </a:lnTo>
                <a:close/>
                <a:moveTo>
                  <a:pt x="227113" y="83858"/>
                </a:moveTo>
                <a:lnTo>
                  <a:pt x="230440" y="89416"/>
                </a:lnTo>
                <a:lnTo>
                  <a:pt x="228076" y="89416"/>
                </a:lnTo>
                <a:lnTo>
                  <a:pt x="224740" y="83858"/>
                </a:lnTo>
                <a:close/>
                <a:moveTo>
                  <a:pt x="237309" y="83858"/>
                </a:moveTo>
                <a:lnTo>
                  <a:pt x="233973" y="89416"/>
                </a:lnTo>
                <a:lnTo>
                  <a:pt x="231609" y="89416"/>
                </a:lnTo>
                <a:lnTo>
                  <a:pt x="234936" y="83858"/>
                </a:lnTo>
                <a:close/>
                <a:moveTo>
                  <a:pt x="240369" y="83858"/>
                </a:moveTo>
                <a:lnTo>
                  <a:pt x="237033" y="89416"/>
                </a:lnTo>
                <a:lnTo>
                  <a:pt x="234526" y="89416"/>
                </a:lnTo>
                <a:lnTo>
                  <a:pt x="237854" y="83858"/>
                </a:lnTo>
                <a:close/>
                <a:moveTo>
                  <a:pt x="240664" y="84268"/>
                </a:moveTo>
                <a:lnTo>
                  <a:pt x="243750" y="89416"/>
                </a:lnTo>
                <a:lnTo>
                  <a:pt x="237577" y="89416"/>
                </a:lnTo>
                <a:lnTo>
                  <a:pt x="240664" y="84268"/>
                </a:lnTo>
                <a:close/>
                <a:moveTo>
                  <a:pt x="243474" y="83858"/>
                </a:moveTo>
                <a:lnTo>
                  <a:pt x="246810" y="89416"/>
                </a:lnTo>
                <a:lnTo>
                  <a:pt x="244295" y="89416"/>
                </a:lnTo>
                <a:lnTo>
                  <a:pt x="240967" y="83858"/>
                </a:lnTo>
                <a:close/>
                <a:moveTo>
                  <a:pt x="246391" y="83858"/>
                </a:moveTo>
                <a:lnTo>
                  <a:pt x="249719" y="89416"/>
                </a:lnTo>
                <a:lnTo>
                  <a:pt x="247355" y="89416"/>
                </a:lnTo>
                <a:lnTo>
                  <a:pt x="244018" y="83858"/>
                </a:lnTo>
                <a:close/>
                <a:moveTo>
                  <a:pt x="256588" y="83858"/>
                </a:moveTo>
                <a:lnTo>
                  <a:pt x="253251" y="89416"/>
                </a:lnTo>
                <a:lnTo>
                  <a:pt x="250887" y="89416"/>
                </a:lnTo>
                <a:lnTo>
                  <a:pt x="254215" y="83858"/>
                </a:lnTo>
                <a:close/>
                <a:moveTo>
                  <a:pt x="259639" y="83858"/>
                </a:moveTo>
                <a:lnTo>
                  <a:pt x="256311" y="89416"/>
                </a:lnTo>
                <a:lnTo>
                  <a:pt x="253796" y="89416"/>
                </a:lnTo>
                <a:lnTo>
                  <a:pt x="257132" y="83858"/>
                </a:lnTo>
                <a:close/>
                <a:moveTo>
                  <a:pt x="259942" y="84268"/>
                </a:moveTo>
                <a:lnTo>
                  <a:pt x="263029" y="89416"/>
                </a:lnTo>
                <a:lnTo>
                  <a:pt x="256855" y="89416"/>
                </a:lnTo>
                <a:lnTo>
                  <a:pt x="259942" y="84268"/>
                </a:lnTo>
                <a:close/>
                <a:moveTo>
                  <a:pt x="262752" y="83858"/>
                </a:moveTo>
                <a:lnTo>
                  <a:pt x="266080" y="89416"/>
                </a:lnTo>
                <a:lnTo>
                  <a:pt x="263573" y="89416"/>
                </a:lnTo>
                <a:lnTo>
                  <a:pt x="260237" y="83858"/>
                </a:lnTo>
                <a:close/>
                <a:moveTo>
                  <a:pt x="265669" y="83858"/>
                </a:moveTo>
                <a:lnTo>
                  <a:pt x="268997" y="89416"/>
                </a:lnTo>
                <a:lnTo>
                  <a:pt x="266624" y="89416"/>
                </a:lnTo>
                <a:lnTo>
                  <a:pt x="263296" y="83858"/>
                </a:lnTo>
                <a:close/>
                <a:moveTo>
                  <a:pt x="275866" y="83858"/>
                </a:moveTo>
                <a:lnTo>
                  <a:pt x="272530" y="89416"/>
                </a:lnTo>
                <a:lnTo>
                  <a:pt x="270157" y="89416"/>
                </a:lnTo>
                <a:lnTo>
                  <a:pt x="273493" y="83858"/>
                </a:lnTo>
                <a:close/>
                <a:moveTo>
                  <a:pt x="278917" y="83858"/>
                </a:moveTo>
                <a:lnTo>
                  <a:pt x="275590" y="89416"/>
                </a:lnTo>
                <a:lnTo>
                  <a:pt x="273074" y="89416"/>
                </a:lnTo>
                <a:lnTo>
                  <a:pt x="276410" y="83858"/>
                </a:lnTo>
                <a:close/>
                <a:moveTo>
                  <a:pt x="279220" y="84268"/>
                </a:moveTo>
                <a:lnTo>
                  <a:pt x="282307" y="89416"/>
                </a:lnTo>
                <a:lnTo>
                  <a:pt x="276134" y="89416"/>
                </a:lnTo>
                <a:lnTo>
                  <a:pt x="279220" y="84268"/>
                </a:lnTo>
                <a:close/>
                <a:moveTo>
                  <a:pt x="282031" y="83858"/>
                </a:moveTo>
                <a:lnTo>
                  <a:pt x="285358" y="89416"/>
                </a:lnTo>
                <a:lnTo>
                  <a:pt x="282851" y="89416"/>
                </a:lnTo>
                <a:lnTo>
                  <a:pt x="279515" y="83858"/>
                </a:lnTo>
                <a:close/>
                <a:moveTo>
                  <a:pt x="22348" y="83858"/>
                </a:moveTo>
                <a:lnTo>
                  <a:pt x="19011" y="89425"/>
                </a:lnTo>
                <a:lnTo>
                  <a:pt x="18985" y="89371"/>
                </a:lnTo>
                <a:lnTo>
                  <a:pt x="18949" y="89425"/>
                </a:lnTo>
                <a:lnTo>
                  <a:pt x="15613" y="83858"/>
                </a:lnTo>
                <a:close/>
                <a:moveTo>
                  <a:pt x="41626" y="83858"/>
                </a:moveTo>
                <a:lnTo>
                  <a:pt x="38290" y="89425"/>
                </a:lnTo>
                <a:lnTo>
                  <a:pt x="38263" y="89371"/>
                </a:lnTo>
                <a:lnTo>
                  <a:pt x="38227" y="89425"/>
                </a:lnTo>
                <a:lnTo>
                  <a:pt x="34891" y="83858"/>
                </a:lnTo>
                <a:close/>
                <a:moveTo>
                  <a:pt x="60905" y="83858"/>
                </a:moveTo>
                <a:lnTo>
                  <a:pt x="57568" y="89425"/>
                </a:lnTo>
                <a:lnTo>
                  <a:pt x="57533" y="89371"/>
                </a:lnTo>
                <a:lnTo>
                  <a:pt x="57506" y="89425"/>
                </a:lnTo>
                <a:lnTo>
                  <a:pt x="54169" y="83858"/>
                </a:lnTo>
                <a:close/>
                <a:moveTo>
                  <a:pt x="80183" y="83858"/>
                </a:moveTo>
                <a:lnTo>
                  <a:pt x="76847" y="89425"/>
                </a:lnTo>
                <a:lnTo>
                  <a:pt x="76811" y="89371"/>
                </a:lnTo>
                <a:lnTo>
                  <a:pt x="76784" y="89425"/>
                </a:lnTo>
                <a:lnTo>
                  <a:pt x="73448" y="83858"/>
                </a:lnTo>
                <a:close/>
                <a:moveTo>
                  <a:pt x="99461" y="83858"/>
                </a:moveTo>
                <a:lnTo>
                  <a:pt x="96116" y="89425"/>
                </a:lnTo>
                <a:lnTo>
                  <a:pt x="96089" y="89371"/>
                </a:lnTo>
                <a:lnTo>
                  <a:pt x="96054" y="89425"/>
                </a:lnTo>
                <a:lnTo>
                  <a:pt x="92717" y="83858"/>
                </a:lnTo>
                <a:close/>
                <a:moveTo>
                  <a:pt x="118731" y="83858"/>
                </a:moveTo>
                <a:lnTo>
                  <a:pt x="115394" y="89425"/>
                </a:lnTo>
                <a:lnTo>
                  <a:pt x="115368" y="89371"/>
                </a:lnTo>
                <a:lnTo>
                  <a:pt x="115332" y="89425"/>
                </a:lnTo>
                <a:lnTo>
                  <a:pt x="111995" y="83858"/>
                </a:lnTo>
                <a:close/>
                <a:moveTo>
                  <a:pt x="138009" y="83858"/>
                </a:moveTo>
                <a:lnTo>
                  <a:pt x="134673" y="89425"/>
                </a:lnTo>
                <a:lnTo>
                  <a:pt x="134646" y="89371"/>
                </a:lnTo>
                <a:lnTo>
                  <a:pt x="134610" y="89425"/>
                </a:lnTo>
                <a:lnTo>
                  <a:pt x="131274" y="83858"/>
                </a:lnTo>
                <a:close/>
                <a:moveTo>
                  <a:pt x="157288" y="83858"/>
                </a:moveTo>
                <a:lnTo>
                  <a:pt x="153951" y="89425"/>
                </a:lnTo>
                <a:lnTo>
                  <a:pt x="153915" y="89371"/>
                </a:lnTo>
                <a:lnTo>
                  <a:pt x="153889" y="89425"/>
                </a:lnTo>
                <a:lnTo>
                  <a:pt x="150552" y="83858"/>
                </a:lnTo>
                <a:close/>
                <a:moveTo>
                  <a:pt x="176566" y="83858"/>
                </a:moveTo>
                <a:lnTo>
                  <a:pt x="173230" y="89425"/>
                </a:lnTo>
                <a:lnTo>
                  <a:pt x="173194" y="89371"/>
                </a:lnTo>
                <a:lnTo>
                  <a:pt x="173167" y="89425"/>
                </a:lnTo>
                <a:lnTo>
                  <a:pt x="169831" y="83858"/>
                </a:lnTo>
                <a:close/>
                <a:moveTo>
                  <a:pt x="195844" y="83858"/>
                </a:moveTo>
                <a:lnTo>
                  <a:pt x="192508" y="89425"/>
                </a:lnTo>
                <a:lnTo>
                  <a:pt x="192472" y="89371"/>
                </a:lnTo>
                <a:lnTo>
                  <a:pt x="192445" y="89425"/>
                </a:lnTo>
                <a:lnTo>
                  <a:pt x="189100" y="83858"/>
                </a:lnTo>
                <a:close/>
                <a:moveTo>
                  <a:pt x="215114" y="83858"/>
                </a:moveTo>
                <a:lnTo>
                  <a:pt x="211777" y="89425"/>
                </a:lnTo>
                <a:lnTo>
                  <a:pt x="211751" y="89371"/>
                </a:lnTo>
                <a:lnTo>
                  <a:pt x="211715" y="89425"/>
                </a:lnTo>
                <a:lnTo>
                  <a:pt x="208378" y="83858"/>
                </a:lnTo>
                <a:close/>
                <a:moveTo>
                  <a:pt x="234392" y="83858"/>
                </a:moveTo>
                <a:lnTo>
                  <a:pt x="231056" y="89425"/>
                </a:lnTo>
                <a:lnTo>
                  <a:pt x="231029" y="89371"/>
                </a:lnTo>
                <a:lnTo>
                  <a:pt x="230993" y="89425"/>
                </a:lnTo>
                <a:lnTo>
                  <a:pt x="227657" y="83858"/>
                </a:lnTo>
                <a:close/>
                <a:moveTo>
                  <a:pt x="253671" y="83858"/>
                </a:moveTo>
                <a:lnTo>
                  <a:pt x="250334" y="89425"/>
                </a:lnTo>
                <a:lnTo>
                  <a:pt x="250298" y="89371"/>
                </a:lnTo>
                <a:lnTo>
                  <a:pt x="250272" y="89425"/>
                </a:lnTo>
                <a:lnTo>
                  <a:pt x="246935" y="83858"/>
                </a:lnTo>
                <a:close/>
                <a:moveTo>
                  <a:pt x="272949" y="83858"/>
                </a:moveTo>
                <a:lnTo>
                  <a:pt x="269613" y="89425"/>
                </a:lnTo>
                <a:lnTo>
                  <a:pt x="269577" y="89371"/>
                </a:lnTo>
                <a:lnTo>
                  <a:pt x="269550" y="89425"/>
                </a:lnTo>
                <a:lnTo>
                  <a:pt x="266214" y="83858"/>
                </a:lnTo>
                <a:close/>
                <a:moveTo>
                  <a:pt x="18681" y="89871"/>
                </a:moveTo>
                <a:lnTo>
                  <a:pt x="17495" y="91851"/>
                </a:lnTo>
                <a:lnTo>
                  <a:pt x="16299" y="89871"/>
                </a:lnTo>
                <a:close/>
                <a:moveTo>
                  <a:pt x="21661" y="89871"/>
                </a:moveTo>
                <a:lnTo>
                  <a:pt x="20474" y="91851"/>
                </a:lnTo>
                <a:lnTo>
                  <a:pt x="19279" y="89871"/>
                </a:lnTo>
                <a:close/>
                <a:moveTo>
                  <a:pt x="37960" y="89871"/>
                </a:moveTo>
                <a:lnTo>
                  <a:pt x="36773" y="91851"/>
                </a:lnTo>
                <a:lnTo>
                  <a:pt x="35578" y="89871"/>
                </a:lnTo>
                <a:close/>
                <a:moveTo>
                  <a:pt x="40939" y="89871"/>
                </a:moveTo>
                <a:lnTo>
                  <a:pt x="39744" y="91851"/>
                </a:lnTo>
                <a:lnTo>
                  <a:pt x="38557" y="89871"/>
                </a:lnTo>
                <a:close/>
                <a:moveTo>
                  <a:pt x="57238" y="89871"/>
                </a:moveTo>
                <a:lnTo>
                  <a:pt x="56043" y="91851"/>
                </a:lnTo>
                <a:lnTo>
                  <a:pt x="54856" y="89871"/>
                </a:lnTo>
                <a:close/>
                <a:moveTo>
                  <a:pt x="60218" y="89871"/>
                </a:moveTo>
                <a:lnTo>
                  <a:pt x="59022" y="91851"/>
                </a:lnTo>
                <a:lnTo>
                  <a:pt x="57836" y="89871"/>
                </a:lnTo>
                <a:close/>
                <a:moveTo>
                  <a:pt x="76516" y="89871"/>
                </a:moveTo>
                <a:lnTo>
                  <a:pt x="75321" y="91851"/>
                </a:lnTo>
                <a:lnTo>
                  <a:pt x="74135" y="89871"/>
                </a:lnTo>
                <a:close/>
                <a:moveTo>
                  <a:pt x="79487" y="89871"/>
                </a:moveTo>
                <a:lnTo>
                  <a:pt x="78301" y="91851"/>
                </a:lnTo>
                <a:lnTo>
                  <a:pt x="77114" y="89871"/>
                </a:lnTo>
                <a:close/>
                <a:moveTo>
                  <a:pt x="95786" y="89871"/>
                </a:moveTo>
                <a:lnTo>
                  <a:pt x="94599" y="91851"/>
                </a:lnTo>
                <a:lnTo>
                  <a:pt x="93413" y="89871"/>
                </a:lnTo>
                <a:close/>
                <a:moveTo>
                  <a:pt x="98766" y="89871"/>
                </a:moveTo>
                <a:lnTo>
                  <a:pt x="97579" y="91851"/>
                </a:lnTo>
                <a:lnTo>
                  <a:pt x="96384" y="89871"/>
                </a:lnTo>
                <a:close/>
                <a:moveTo>
                  <a:pt x="115064" y="89871"/>
                </a:moveTo>
                <a:lnTo>
                  <a:pt x="113878" y="91851"/>
                </a:lnTo>
                <a:lnTo>
                  <a:pt x="112691" y="89871"/>
                </a:lnTo>
                <a:close/>
                <a:moveTo>
                  <a:pt x="118044" y="89871"/>
                </a:moveTo>
                <a:lnTo>
                  <a:pt x="116857" y="91851"/>
                </a:lnTo>
                <a:lnTo>
                  <a:pt x="115662" y="89871"/>
                </a:lnTo>
                <a:close/>
                <a:moveTo>
                  <a:pt x="134343" y="89871"/>
                </a:moveTo>
                <a:lnTo>
                  <a:pt x="133156" y="91851"/>
                </a:lnTo>
                <a:lnTo>
                  <a:pt x="131961" y="89871"/>
                </a:lnTo>
                <a:close/>
                <a:moveTo>
                  <a:pt x="137322" y="89871"/>
                </a:moveTo>
                <a:lnTo>
                  <a:pt x="136127" y="91851"/>
                </a:lnTo>
                <a:lnTo>
                  <a:pt x="134940" y="89871"/>
                </a:lnTo>
                <a:close/>
                <a:moveTo>
                  <a:pt x="153621" y="89871"/>
                </a:moveTo>
                <a:lnTo>
                  <a:pt x="152435" y="91851"/>
                </a:lnTo>
                <a:lnTo>
                  <a:pt x="151239" y="89871"/>
                </a:lnTo>
                <a:close/>
                <a:moveTo>
                  <a:pt x="156601" y="89871"/>
                </a:moveTo>
                <a:lnTo>
                  <a:pt x="155405" y="91851"/>
                </a:lnTo>
                <a:lnTo>
                  <a:pt x="154219" y="89871"/>
                </a:lnTo>
                <a:close/>
                <a:moveTo>
                  <a:pt x="172899" y="89871"/>
                </a:moveTo>
                <a:lnTo>
                  <a:pt x="171704" y="91851"/>
                </a:lnTo>
                <a:lnTo>
                  <a:pt x="170518" y="89871"/>
                </a:lnTo>
                <a:close/>
                <a:moveTo>
                  <a:pt x="175870" y="89871"/>
                </a:moveTo>
                <a:lnTo>
                  <a:pt x="174684" y="91851"/>
                </a:lnTo>
                <a:lnTo>
                  <a:pt x="173497" y="89871"/>
                </a:lnTo>
                <a:close/>
                <a:moveTo>
                  <a:pt x="192178" y="89871"/>
                </a:moveTo>
                <a:lnTo>
                  <a:pt x="190982" y="91851"/>
                </a:lnTo>
                <a:lnTo>
                  <a:pt x="189796" y="89871"/>
                </a:lnTo>
                <a:close/>
                <a:moveTo>
                  <a:pt x="195149" y="89871"/>
                </a:moveTo>
                <a:lnTo>
                  <a:pt x="193962" y="91851"/>
                </a:lnTo>
                <a:lnTo>
                  <a:pt x="192776" y="89871"/>
                </a:lnTo>
                <a:close/>
                <a:moveTo>
                  <a:pt x="211447" y="89871"/>
                </a:moveTo>
                <a:lnTo>
                  <a:pt x="210261" y="91851"/>
                </a:lnTo>
                <a:lnTo>
                  <a:pt x="209074" y="89871"/>
                </a:lnTo>
                <a:close/>
                <a:moveTo>
                  <a:pt x="214427" y="89871"/>
                </a:moveTo>
                <a:lnTo>
                  <a:pt x="213240" y="91851"/>
                </a:lnTo>
                <a:lnTo>
                  <a:pt x="212045" y="89871"/>
                </a:lnTo>
                <a:close/>
                <a:moveTo>
                  <a:pt x="230726" y="89871"/>
                </a:moveTo>
                <a:lnTo>
                  <a:pt x="229539" y="91851"/>
                </a:lnTo>
                <a:lnTo>
                  <a:pt x="228344" y="89871"/>
                </a:lnTo>
                <a:close/>
                <a:moveTo>
                  <a:pt x="233705" y="89871"/>
                </a:moveTo>
                <a:lnTo>
                  <a:pt x="232519" y="91851"/>
                </a:lnTo>
                <a:lnTo>
                  <a:pt x="231323" y="89871"/>
                </a:lnTo>
                <a:close/>
                <a:moveTo>
                  <a:pt x="250004" y="89871"/>
                </a:moveTo>
                <a:lnTo>
                  <a:pt x="248818" y="91851"/>
                </a:lnTo>
                <a:lnTo>
                  <a:pt x="247622" y="89871"/>
                </a:lnTo>
                <a:close/>
                <a:moveTo>
                  <a:pt x="252984" y="89871"/>
                </a:moveTo>
                <a:lnTo>
                  <a:pt x="251788" y="91851"/>
                </a:lnTo>
                <a:lnTo>
                  <a:pt x="250602" y="89871"/>
                </a:lnTo>
                <a:close/>
                <a:moveTo>
                  <a:pt x="269282" y="89871"/>
                </a:moveTo>
                <a:lnTo>
                  <a:pt x="268087" y="91851"/>
                </a:lnTo>
                <a:lnTo>
                  <a:pt x="266901" y="89871"/>
                </a:lnTo>
                <a:close/>
                <a:moveTo>
                  <a:pt x="272262" y="89871"/>
                </a:moveTo>
                <a:lnTo>
                  <a:pt x="271067" y="91851"/>
                </a:lnTo>
                <a:lnTo>
                  <a:pt x="269880" y="89871"/>
                </a:lnTo>
                <a:close/>
                <a:moveTo>
                  <a:pt x="1196" y="92761"/>
                </a:moveTo>
                <a:lnTo>
                  <a:pt x="2097" y="94269"/>
                </a:lnTo>
                <a:lnTo>
                  <a:pt x="286" y="94269"/>
                </a:lnTo>
                <a:lnTo>
                  <a:pt x="1196" y="92761"/>
                </a:lnTo>
                <a:close/>
                <a:moveTo>
                  <a:pt x="5443" y="89871"/>
                </a:moveTo>
                <a:lnTo>
                  <a:pt x="2802" y="94269"/>
                </a:lnTo>
                <a:lnTo>
                  <a:pt x="2650" y="94269"/>
                </a:lnTo>
                <a:lnTo>
                  <a:pt x="1464" y="92306"/>
                </a:lnTo>
                <a:lnTo>
                  <a:pt x="2927" y="89871"/>
                </a:lnTo>
                <a:close/>
                <a:moveTo>
                  <a:pt x="12704" y="89871"/>
                </a:moveTo>
                <a:lnTo>
                  <a:pt x="15345" y="94269"/>
                </a:lnTo>
                <a:lnTo>
                  <a:pt x="3346" y="94269"/>
                </a:lnTo>
                <a:lnTo>
                  <a:pt x="5987" y="89871"/>
                </a:lnTo>
                <a:close/>
                <a:moveTo>
                  <a:pt x="15755" y="89871"/>
                </a:moveTo>
                <a:lnTo>
                  <a:pt x="17218" y="92306"/>
                </a:lnTo>
                <a:lnTo>
                  <a:pt x="16041" y="94269"/>
                </a:lnTo>
                <a:lnTo>
                  <a:pt x="15889" y="94269"/>
                </a:lnTo>
                <a:lnTo>
                  <a:pt x="13248" y="89871"/>
                </a:lnTo>
                <a:close/>
                <a:moveTo>
                  <a:pt x="17495" y="92761"/>
                </a:moveTo>
                <a:lnTo>
                  <a:pt x="18396" y="94269"/>
                </a:lnTo>
                <a:lnTo>
                  <a:pt x="16585" y="94269"/>
                </a:lnTo>
                <a:lnTo>
                  <a:pt x="17495" y="92761"/>
                </a:lnTo>
                <a:close/>
                <a:moveTo>
                  <a:pt x="20474" y="92761"/>
                </a:moveTo>
                <a:lnTo>
                  <a:pt x="21376" y="94269"/>
                </a:lnTo>
                <a:lnTo>
                  <a:pt x="19565" y="94269"/>
                </a:lnTo>
                <a:lnTo>
                  <a:pt x="20474" y="92761"/>
                </a:lnTo>
                <a:close/>
                <a:moveTo>
                  <a:pt x="24721" y="89871"/>
                </a:moveTo>
                <a:lnTo>
                  <a:pt x="22071" y="94269"/>
                </a:lnTo>
                <a:lnTo>
                  <a:pt x="21920" y="94269"/>
                </a:lnTo>
                <a:lnTo>
                  <a:pt x="20742" y="92306"/>
                </a:lnTo>
                <a:lnTo>
                  <a:pt x="22205" y="89871"/>
                </a:lnTo>
                <a:close/>
                <a:moveTo>
                  <a:pt x="31983" y="89871"/>
                </a:moveTo>
                <a:lnTo>
                  <a:pt x="34623" y="94269"/>
                </a:lnTo>
                <a:lnTo>
                  <a:pt x="22616" y="94269"/>
                </a:lnTo>
                <a:lnTo>
                  <a:pt x="25265" y="89871"/>
                </a:lnTo>
                <a:close/>
                <a:moveTo>
                  <a:pt x="35034" y="89871"/>
                </a:moveTo>
                <a:lnTo>
                  <a:pt x="36497" y="92306"/>
                </a:lnTo>
                <a:lnTo>
                  <a:pt x="35319" y="94269"/>
                </a:lnTo>
                <a:lnTo>
                  <a:pt x="35167" y="94269"/>
                </a:lnTo>
                <a:lnTo>
                  <a:pt x="32527" y="89871"/>
                </a:lnTo>
                <a:close/>
                <a:moveTo>
                  <a:pt x="36773" y="92761"/>
                </a:moveTo>
                <a:lnTo>
                  <a:pt x="37674" y="94269"/>
                </a:lnTo>
                <a:lnTo>
                  <a:pt x="35863" y="94269"/>
                </a:lnTo>
                <a:lnTo>
                  <a:pt x="36773" y="92761"/>
                </a:lnTo>
                <a:close/>
                <a:moveTo>
                  <a:pt x="39744" y="92761"/>
                </a:moveTo>
                <a:lnTo>
                  <a:pt x="40654" y="94269"/>
                </a:lnTo>
                <a:lnTo>
                  <a:pt x="38843" y="94269"/>
                </a:lnTo>
                <a:lnTo>
                  <a:pt x="39744" y="92761"/>
                </a:lnTo>
                <a:close/>
                <a:moveTo>
                  <a:pt x="43990" y="89871"/>
                </a:moveTo>
                <a:lnTo>
                  <a:pt x="41350" y="94269"/>
                </a:lnTo>
                <a:lnTo>
                  <a:pt x="41198" y="94269"/>
                </a:lnTo>
                <a:lnTo>
                  <a:pt x="40020" y="92306"/>
                </a:lnTo>
                <a:lnTo>
                  <a:pt x="41484" y="89871"/>
                </a:lnTo>
                <a:close/>
                <a:moveTo>
                  <a:pt x="51252" y="89871"/>
                </a:moveTo>
                <a:lnTo>
                  <a:pt x="53902" y="94269"/>
                </a:lnTo>
                <a:lnTo>
                  <a:pt x="41894" y="94269"/>
                </a:lnTo>
                <a:lnTo>
                  <a:pt x="44535" y="89871"/>
                </a:lnTo>
                <a:close/>
                <a:moveTo>
                  <a:pt x="54312" y="89871"/>
                </a:moveTo>
                <a:lnTo>
                  <a:pt x="55775" y="92306"/>
                </a:lnTo>
                <a:lnTo>
                  <a:pt x="54597" y="94269"/>
                </a:lnTo>
                <a:lnTo>
                  <a:pt x="54446" y="94269"/>
                </a:lnTo>
                <a:lnTo>
                  <a:pt x="51805" y="89871"/>
                </a:lnTo>
                <a:close/>
                <a:moveTo>
                  <a:pt x="56043" y="92761"/>
                </a:moveTo>
                <a:lnTo>
                  <a:pt x="56953" y="94269"/>
                </a:lnTo>
                <a:lnTo>
                  <a:pt x="55142" y="94269"/>
                </a:lnTo>
                <a:lnTo>
                  <a:pt x="56043" y="92761"/>
                </a:lnTo>
                <a:close/>
                <a:moveTo>
                  <a:pt x="59022" y="92761"/>
                </a:moveTo>
                <a:lnTo>
                  <a:pt x="59932" y="94269"/>
                </a:lnTo>
                <a:lnTo>
                  <a:pt x="58121" y="94269"/>
                </a:lnTo>
                <a:lnTo>
                  <a:pt x="59022" y="92761"/>
                </a:lnTo>
                <a:close/>
                <a:moveTo>
                  <a:pt x="63269" y="89871"/>
                </a:moveTo>
                <a:lnTo>
                  <a:pt x="60628" y="94269"/>
                </a:lnTo>
                <a:lnTo>
                  <a:pt x="60476" y="94269"/>
                </a:lnTo>
                <a:lnTo>
                  <a:pt x="59299" y="92306"/>
                </a:lnTo>
                <a:lnTo>
                  <a:pt x="60762" y="89871"/>
                </a:lnTo>
                <a:close/>
                <a:moveTo>
                  <a:pt x="70530" y="89871"/>
                </a:moveTo>
                <a:lnTo>
                  <a:pt x="73171" y="94269"/>
                </a:lnTo>
                <a:lnTo>
                  <a:pt x="61172" y="94269"/>
                </a:lnTo>
                <a:lnTo>
                  <a:pt x="63813" y="89871"/>
                </a:lnTo>
                <a:close/>
                <a:moveTo>
                  <a:pt x="73590" y="89871"/>
                </a:moveTo>
                <a:lnTo>
                  <a:pt x="75053" y="92306"/>
                </a:lnTo>
                <a:lnTo>
                  <a:pt x="73867" y="94269"/>
                </a:lnTo>
                <a:lnTo>
                  <a:pt x="73724" y="94269"/>
                </a:lnTo>
                <a:lnTo>
                  <a:pt x="71075" y="89871"/>
                </a:lnTo>
                <a:close/>
                <a:moveTo>
                  <a:pt x="75321" y="92761"/>
                </a:moveTo>
                <a:lnTo>
                  <a:pt x="76231" y="94269"/>
                </a:lnTo>
                <a:lnTo>
                  <a:pt x="74420" y="94269"/>
                </a:lnTo>
                <a:lnTo>
                  <a:pt x="75321" y="92761"/>
                </a:lnTo>
                <a:close/>
                <a:moveTo>
                  <a:pt x="78301" y="92761"/>
                </a:moveTo>
                <a:lnTo>
                  <a:pt x="79211" y="94269"/>
                </a:lnTo>
                <a:lnTo>
                  <a:pt x="77391" y="94269"/>
                </a:lnTo>
                <a:lnTo>
                  <a:pt x="78301" y="92761"/>
                </a:lnTo>
                <a:close/>
                <a:moveTo>
                  <a:pt x="82547" y="89871"/>
                </a:moveTo>
                <a:lnTo>
                  <a:pt x="79906" y="94269"/>
                </a:lnTo>
                <a:lnTo>
                  <a:pt x="79755" y="94269"/>
                </a:lnTo>
                <a:lnTo>
                  <a:pt x="78577" y="92306"/>
                </a:lnTo>
                <a:lnTo>
                  <a:pt x="80040" y="89871"/>
                </a:lnTo>
                <a:close/>
                <a:moveTo>
                  <a:pt x="89809" y="89871"/>
                </a:moveTo>
                <a:lnTo>
                  <a:pt x="92449" y="94269"/>
                </a:lnTo>
                <a:lnTo>
                  <a:pt x="80451" y="94269"/>
                </a:lnTo>
                <a:lnTo>
                  <a:pt x="83091" y="89871"/>
                </a:lnTo>
                <a:close/>
                <a:moveTo>
                  <a:pt x="92869" y="89871"/>
                </a:moveTo>
                <a:lnTo>
                  <a:pt x="94332" y="92306"/>
                </a:lnTo>
                <a:lnTo>
                  <a:pt x="93145" y="94269"/>
                </a:lnTo>
                <a:lnTo>
                  <a:pt x="92994" y="94269"/>
                </a:lnTo>
                <a:lnTo>
                  <a:pt x="90353" y="89871"/>
                </a:lnTo>
                <a:close/>
                <a:moveTo>
                  <a:pt x="94599" y="92761"/>
                </a:moveTo>
                <a:lnTo>
                  <a:pt x="95509" y="94269"/>
                </a:lnTo>
                <a:lnTo>
                  <a:pt x="93690" y="94269"/>
                </a:lnTo>
                <a:lnTo>
                  <a:pt x="94599" y="92761"/>
                </a:lnTo>
                <a:close/>
                <a:moveTo>
                  <a:pt x="97579" y="92761"/>
                </a:moveTo>
                <a:lnTo>
                  <a:pt x="98489" y="94269"/>
                </a:lnTo>
                <a:lnTo>
                  <a:pt x="96669" y="94269"/>
                </a:lnTo>
                <a:lnTo>
                  <a:pt x="97579" y="92761"/>
                </a:lnTo>
                <a:close/>
                <a:moveTo>
                  <a:pt x="101825" y="89871"/>
                </a:moveTo>
                <a:lnTo>
                  <a:pt x="99185" y="94269"/>
                </a:lnTo>
                <a:lnTo>
                  <a:pt x="99033" y="94269"/>
                </a:lnTo>
                <a:lnTo>
                  <a:pt x="97847" y="92306"/>
                </a:lnTo>
                <a:lnTo>
                  <a:pt x="99310" y="89871"/>
                </a:lnTo>
                <a:close/>
                <a:moveTo>
                  <a:pt x="109087" y="89871"/>
                </a:moveTo>
                <a:lnTo>
                  <a:pt x="111728" y="94269"/>
                </a:lnTo>
                <a:lnTo>
                  <a:pt x="99729" y="94269"/>
                </a:lnTo>
                <a:lnTo>
                  <a:pt x="102370" y="89871"/>
                </a:lnTo>
                <a:close/>
                <a:moveTo>
                  <a:pt x="112138" y="89871"/>
                </a:moveTo>
                <a:lnTo>
                  <a:pt x="113601" y="92306"/>
                </a:lnTo>
                <a:lnTo>
                  <a:pt x="112424" y="94269"/>
                </a:lnTo>
                <a:lnTo>
                  <a:pt x="112272" y="94269"/>
                </a:lnTo>
                <a:lnTo>
                  <a:pt x="109631" y="89871"/>
                </a:lnTo>
                <a:close/>
                <a:moveTo>
                  <a:pt x="113878" y="92761"/>
                </a:moveTo>
                <a:lnTo>
                  <a:pt x="114788" y="94269"/>
                </a:lnTo>
                <a:lnTo>
                  <a:pt x="112968" y="94269"/>
                </a:lnTo>
                <a:lnTo>
                  <a:pt x="113878" y="92761"/>
                </a:lnTo>
                <a:close/>
                <a:moveTo>
                  <a:pt x="116857" y="92761"/>
                </a:moveTo>
                <a:lnTo>
                  <a:pt x="117758" y="94269"/>
                </a:lnTo>
                <a:lnTo>
                  <a:pt x="115948" y="94269"/>
                </a:lnTo>
                <a:lnTo>
                  <a:pt x="116857" y="92761"/>
                </a:lnTo>
                <a:close/>
                <a:moveTo>
                  <a:pt x="121104" y="89871"/>
                </a:moveTo>
                <a:lnTo>
                  <a:pt x="118454" y="94269"/>
                </a:lnTo>
                <a:lnTo>
                  <a:pt x="118303" y="94269"/>
                </a:lnTo>
                <a:lnTo>
                  <a:pt x="117125" y="92306"/>
                </a:lnTo>
                <a:lnTo>
                  <a:pt x="118588" y="89871"/>
                </a:lnTo>
                <a:close/>
                <a:moveTo>
                  <a:pt x="128366" y="89871"/>
                </a:moveTo>
                <a:lnTo>
                  <a:pt x="131006" y="94269"/>
                </a:lnTo>
                <a:lnTo>
                  <a:pt x="119007" y="94269"/>
                </a:lnTo>
                <a:lnTo>
                  <a:pt x="121648" y="89871"/>
                </a:lnTo>
                <a:close/>
                <a:moveTo>
                  <a:pt x="131417" y="89871"/>
                </a:moveTo>
                <a:lnTo>
                  <a:pt x="132880" y="92306"/>
                </a:lnTo>
                <a:lnTo>
                  <a:pt x="131702" y="94269"/>
                </a:lnTo>
                <a:lnTo>
                  <a:pt x="131550" y="94269"/>
                </a:lnTo>
                <a:lnTo>
                  <a:pt x="128910" y="89871"/>
                </a:lnTo>
                <a:close/>
                <a:moveTo>
                  <a:pt x="133156" y="92761"/>
                </a:moveTo>
                <a:lnTo>
                  <a:pt x="134057" y="94269"/>
                </a:lnTo>
                <a:lnTo>
                  <a:pt x="132246" y="94269"/>
                </a:lnTo>
                <a:lnTo>
                  <a:pt x="133156" y="92761"/>
                </a:lnTo>
                <a:close/>
                <a:moveTo>
                  <a:pt x="136127" y="92761"/>
                </a:moveTo>
                <a:lnTo>
                  <a:pt x="137037" y="94269"/>
                </a:lnTo>
                <a:lnTo>
                  <a:pt x="135226" y="94269"/>
                </a:lnTo>
                <a:lnTo>
                  <a:pt x="136127" y="92761"/>
                </a:lnTo>
                <a:close/>
                <a:moveTo>
                  <a:pt x="140373" y="89871"/>
                </a:moveTo>
                <a:lnTo>
                  <a:pt x="137733" y="94269"/>
                </a:lnTo>
                <a:lnTo>
                  <a:pt x="137581" y="94269"/>
                </a:lnTo>
                <a:lnTo>
                  <a:pt x="136403" y="92306"/>
                </a:lnTo>
                <a:lnTo>
                  <a:pt x="137867" y="89871"/>
                </a:lnTo>
                <a:close/>
                <a:moveTo>
                  <a:pt x="147635" y="89871"/>
                </a:moveTo>
                <a:lnTo>
                  <a:pt x="150285" y="94269"/>
                </a:lnTo>
                <a:lnTo>
                  <a:pt x="138277" y="94269"/>
                </a:lnTo>
                <a:lnTo>
                  <a:pt x="140926" y="89871"/>
                </a:lnTo>
                <a:close/>
                <a:moveTo>
                  <a:pt x="150695" y="89871"/>
                </a:moveTo>
                <a:lnTo>
                  <a:pt x="152158" y="92306"/>
                </a:lnTo>
                <a:lnTo>
                  <a:pt x="150980" y="94269"/>
                </a:lnTo>
                <a:lnTo>
                  <a:pt x="150829" y="94269"/>
                </a:lnTo>
                <a:lnTo>
                  <a:pt x="148188" y="89871"/>
                </a:lnTo>
                <a:close/>
                <a:moveTo>
                  <a:pt x="152426" y="92761"/>
                </a:moveTo>
                <a:lnTo>
                  <a:pt x="153336" y="94269"/>
                </a:lnTo>
                <a:lnTo>
                  <a:pt x="151525" y="94269"/>
                </a:lnTo>
                <a:lnTo>
                  <a:pt x="152426" y="92761"/>
                </a:lnTo>
                <a:close/>
                <a:moveTo>
                  <a:pt x="155405" y="92761"/>
                </a:moveTo>
                <a:lnTo>
                  <a:pt x="156315" y="94269"/>
                </a:lnTo>
                <a:lnTo>
                  <a:pt x="154504" y="94269"/>
                </a:lnTo>
                <a:lnTo>
                  <a:pt x="155405" y="92761"/>
                </a:lnTo>
                <a:close/>
                <a:moveTo>
                  <a:pt x="159652" y="89871"/>
                </a:moveTo>
                <a:lnTo>
                  <a:pt x="157011" y="94269"/>
                </a:lnTo>
                <a:lnTo>
                  <a:pt x="156859" y="94269"/>
                </a:lnTo>
                <a:lnTo>
                  <a:pt x="155682" y="92306"/>
                </a:lnTo>
                <a:lnTo>
                  <a:pt x="157145" y="89871"/>
                </a:lnTo>
                <a:close/>
                <a:moveTo>
                  <a:pt x="166913" y="89871"/>
                </a:moveTo>
                <a:lnTo>
                  <a:pt x="169554" y="94269"/>
                </a:lnTo>
                <a:lnTo>
                  <a:pt x="157555" y="94269"/>
                </a:lnTo>
                <a:lnTo>
                  <a:pt x="160196" y="89871"/>
                </a:lnTo>
                <a:close/>
                <a:moveTo>
                  <a:pt x="169973" y="89871"/>
                </a:moveTo>
                <a:lnTo>
                  <a:pt x="171436" y="92306"/>
                </a:lnTo>
                <a:lnTo>
                  <a:pt x="170259" y="94269"/>
                </a:lnTo>
                <a:lnTo>
                  <a:pt x="170107" y="94269"/>
                </a:lnTo>
                <a:lnTo>
                  <a:pt x="167458" y="89871"/>
                </a:lnTo>
                <a:close/>
                <a:moveTo>
                  <a:pt x="171704" y="92761"/>
                </a:moveTo>
                <a:lnTo>
                  <a:pt x="172614" y="94269"/>
                </a:lnTo>
                <a:lnTo>
                  <a:pt x="170803" y="94269"/>
                </a:lnTo>
                <a:lnTo>
                  <a:pt x="171704" y="92761"/>
                </a:lnTo>
                <a:close/>
                <a:moveTo>
                  <a:pt x="174684" y="92761"/>
                </a:moveTo>
                <a:lnTo>
                  <a:pt x="175594" y="94269"/>
                </a:lnTo>
                <a:lnTo>
                  <a:pt x="173774" y="94269"/>
                </a:lnTo>
                <a:lnTo>
                  <a:pt x="174684" y="92761"/>
                </a:lnTo>
                <a:close/>
                <a:moveTo>
                  <a:pt x="178930" y="89871"/>
                </a:moveTo>
                <a:lnTo>
                  <a:pt x="176289" y="94269"/>
                </a:lnTo>
                <a:lnTo>
                  <a:pt x="176138" y="94269"/>
                </a:lnTo>
                <a:lnTo>
                  <a:pt x="174960" y="92306"/>
                </a:lnTo>
                <a:lnTo>
                  <a:pt x="176423" y="89871"/>
                </a:lnTo>
                <a:close/>
                <a:moveTo>
                  <a:pt x="186192" y="89871"/>
                </a:moveTo>
                <a:lnTo>
                  <a:pt x="188832" y="94269"/>
                </a:lnTo>
                <a:lnTo>
                  <a:pt x="176834" y="94269"/>
                </a:lnTo>
                <a:lnTo>
                  <a:pt x="179474" y="89871"/>
                </a:lnTo>
                <a:close/>
                <a:moveTo>
                  <a:pt x="189252" y="89871"/>
                </a:moveTo>
                <a:lnTo>
                  <a:pt x="190715" y="92306"/>
                </a:lnTo>
                <a:lnTo>
                  <a:pt x="189528" y="94269"/>
                </a:lnTo>
                <a:lnTo>
                  <a:pt x="189377" y="94269"/>
                </a:lnTo>
                <a:lnTo>
                  <a:pt x="186736" y="89871"/>
                </a:lnTo>
                <a:close/>
                <a:moveTo>
                  <a:pt x="190982" y="92761"/>
                </a:moveTo>
                <a:lnTo>
                  <a:pt x="191892" y="94269"/>
                </a:lnTo>
                <a:lnTo>
                  <a:pt x="190072" y="94269"/>
                </a:lnTo>
                <a:lnTo>
                  <a:pt x="190982" y="92761"/>
                </a:lnTo>
                <a:close/>
                <a:moveTo>
                  <a:pt x="193962" y="92761"/>
                </a:moveTo>
                <a:lnTo>
                  <a:pt x="194872" y="94269"/>
                </a:lnTo>
                <a:lnTo>
                  <a:pt x="193052" y="94269"/>
                </a:lnTo>
                <a:lnTo>
                  <a:pt x="193962" y="92761"/>
                </a:lnTo>
                <a:close/>
                <a:moveTo>
                  <a:pt x="198208" y="89871"/>
                </a:moveTo>
                <a:lnTo>
                  <a:pt x="195568" y="94269"/>
                </a:lnTo>
                <a:lnTo>
                  <a:pt x="195416" y="94269"/>
                </a:lnTo>
                <a:lnTo>
                  <a:pt x="194230" y="92306"/>
                </a:lnTo>
                <a:lnTo>
                  <a:pt x="195693" y="89871"/>
                </a:lnTo>
                <a:close/>
                <a:moveTo>
                  <a:pt x="205470" y="89871"/>
                </a:moveTo>
                <a:lnTo>
                  <a:pt x="208111" y="94269"/>
                </a:lnTo>
                <a:lnTo>
                  <a:pt x="196112" y="94269"/>
                </a:lnTo>
                <a:lnTo>
                  <a:pt x="198753" y="89871"/>
                </a:lnTo>
                <a:close/>
                <a:moveTo>
                  <a:pt x="208521" y="89871"/>
                </a:moveTo>
                <a:lnTo>
                  <a:pt x="209984" y="92306"/>
                </a:lnTo>
                <a:lnTo>
                  <a:pt x="208807" y="94269"/>
                </a:lnTo>
                <a:lnTo>
                  <a:pt x="208655" y="94269"/>
                </a:lnTo>
                <a:lnTo>
                  <a:pt x="206014" y="89871"/>
                </a:lnTo>
                <a:close/>
                <a:moveTo>
                  <a:pt x="210261" y="92761"/>
                </a:moveTo>
                <a:lnTo>
                  <a:pt x="211171" y="94269"/>
                </a:lnTo>
                <a:lnTo>
                  <a:pt x="209351" y="94269"/>
                </a:lnTo>
                <a:lnTo>
                  <a:pt x="210261" y="92761"/>
                </a:lnTo>
                <a:close/>
                <a:moveTo>
                  <a:pt x="213240" y="92761"/>
                </a:moveTo>
                <a:lnTo>
                  <a:pt x="214141" y="94269"/>
                </a:lnTo>
                <a:lnTo>
                  <a:pt x="212330" y="94269"/>
                </a:lnTo>
                <a:lnTo>
                  <a:pt x="213240" y="92761"/>
                </a:lnTo>
                <a:close/>
                <a:moveTo>
                  <a:pt x="217487" y="89871"/>
                </a:moveTo>
                <a:lnTo>
                  <a:pt x="214837" y="94269"/>
                </a:lnTo>
                <a:lnTo>
                  <a:pt x="214695" y="94269"/>
                </a:lnTo>
                <a:lnTo>
                  <a:pt x="213508" y="92306"/>
                </a:lnTo>
                <a:lnTo>
                  <a:pt x="214971" y="89871"/>
                </a:lnTo>
                <a:close/>
                <a:moveTo>
                  <a:pt x="224749" y="89871"/>
                </a:moveTo>
                <a:lnTo>
                  <a:pt x="227389" y="94269"/>
                </a:lnTo>
                <a:lnTo>
                  <a:pt x="215390" y="94269"/>
                </a:lnTo>
                <a:lnTo>
                  <a:pt x="218031" y="89871"/>
                </a:lnTo>
                <a:close/>
                <a:moveTo>
                  <a:pt x="227800" y="89871"/>
                </a:moveTo>
                <a:lnTo>
                  <a:pt x="229263" y="92306"/>
                </a:lnTo>
                <a:lnTo>
                  <a:pt x="228085" y="94269"/>
                </a:lnTo>
                <a:lnTo>
                  <a:pt x="227933" y="94269"/>
                </a:lnTo>
                <a:lnTo>
                  <a:pt x="225293" y="89871"/>
                </a:lnTo>
                <a:close/>
                <a:moveTo>
                  <a:pt x="229539" y="92761"/>
                </a:moveTo>
                <a:lnTo>
                  <a:pt x="230440" y="94269"/>
                </a:lnTo>
                <a:lnTo>
                  <a:pt x="228629" y="94269"/>
                </a:lnTo>
                <a:lnTo>
                  <a:pt x="229539" y="92761"/>
                </a:lnTo>
                <a:close/>
                <a:moveTo>
                  <a:pt x="232519" y="92761"/>
                </a:moveTo>
                <a:lnTo>
                  <a:pt x="233420" y="94269"/>
                </a:lnTo>
                <a:lnTo>
                  <a:pt x="231609" y="94269"/>
                </a:lnTo>
                <a:lnTo>
                  <a:pt x="232519" y="92761"/>
                </a:lnTo>
                <a:close/>
                <a:moveTo>
                  <a:pt x="236756" y="89871"/>
                </a:moveTo>
                <a:lnTo>
                  <a:pt x="234116" y="94269"/>
                </a:lnTo>
                <a:lnTo>
                  <a:pt x="233964" y="94269"/>
                </a:lnTo>
                <a:lnTo>
                  <a:pt x="232786" y="92306"/>
                </a:lnTo>
                <a:lnTo>
                  <a:pt x="234249" y="89871"/>
                </a:lnTo>
                <a:close/>
                <a:moveTo>
                  <a:pt x="244027" y="89871"/>
                </a:moveTo>
                <a:lnTo>
                  <a:pt x="246668" y="94269"/>
                </a:lnTo>
                <a:lnTo>
                  <a:pt x="234660" y="94269"/>
                </a:lnTo>
                <a:lnTo>
                  <a:pt x="237309" y="89871"/>
                </a:lnTo>
                <a:close/>
                <a:moveTo>
                  <a:pt x="247078" y="89871"/>
                </a:moveTo>
                <a:lnTo>
                  <a:pt x="248541" y="92306"/>
                </a:lnTo>
                <a:lnTo>
                  <a:pt x="247363" y="94269"/>
                </a:lnTo>
                <a:lnTo>
                  <a:pt x="247212" y="94269"/>
                </a:lnTo>
                <a:lnTo>
                  <a:pt x="244571" y="89871"/>
                </a:lnTo>
                <a:close/>
                <a:moveTo>
                  <a:pt x="248818" y="92761"/>
                </a:moveTo>
                <a:lnTo>
                  <a:pt x="249719" y="94269"/>
                </a:lnTo>
                <a:lnTo>
                  <a:pt x="247908" y="94269"/>
                </a:lnTo>
                <a:lnTo>
                  <a:pt x="248818" y="92761"/>
                </a:lnTo>
                <a:close/>
                <a:moveTo>
                  <a:pt x="251788" y="92761"/>
                </a:moveTo>
                <a:lnTo>
                  <a:pt x="252698" y="94269"/>
                </a:lnTo>
                <a:lnTo>
                  <a:pt x="250887" y="94269"/>
                </a:lnTo>
                <a:lnTo>
                  <a:pt x="251788" y="92761"/>
                </a:lnTo>
                <a:close/>
                <a:moveTo>
                  <a:pt x="256035" y="89871"/>
                </a:moveTo>
                <a:lnTo>
                  <a:pt x="253394" y="94269"/>
                </a:lnTo>
                <a:lnTo>
                  <a:pt x="253242" y="94269"/>
                </a:lnTo>
                <a:lnTo>
                  <a:pt x="252065" y="92306"/>
                </a:lnTo>
                <a:lnTo>
                  <a:pt x="253528" y="89871"/>
                </a:lnTo>
                <a:close/>
                <a:moveTo>
                  <a:pt x="263296" y="89871"/>
                </a:moveTo>
                <a:lnTo>
                  <a:pt x="265946" y="94269"/>
                </a:lnTo>
                <a:lnTo>
                  <a:pt x="253938" y="94269"/>
                </a:lnTo>
                <a:lnTo>
                  <a:pt x="256579" y="89871"/>
                </a:lnTo>
                <a:close/>
                <a:moveTo>
                  <a:pt x="266356" y="89871"/>
                </a:moveTo>
                <a:lnTo>
                  <a:pt x="267819" y="92306"/>
                </a:lnTo>
                <a:lnTo>
                  <a:pt x="266642" y="94269"/>
                </a:lnTo>
                <a:lnTo>
                  <a:pt x="266490" y="94269"/>
                </a:lnTo>
                <a:lnTo>
                  <a:pt x="263841" y="89871"/>
                </a:lnTo>
                <a:close/>
                <a:moveTo>
                  <a:pt x="268087" y="92761"/>
                </a:moveTo>
                <a:lnTo>
                  <a:pt x="268997" y="94269"/>
                </a:lnTo>
                <a:lnTo>
                  <a:pt x="267186" y="94269"/>
                </a:lnTo>
                <a:lnTo>
                  <a:pt x="268087" y="92761"/>
                </a:lnTo>
                <a:close/>
                <a:moveTo>
                  <a:pt x="271067" y="92761"/>
                </a:moveTo>
                <a:lnTo>
                  <a:pt x="271977" y="94269"/>
                </a:lnTo>
                <a:lnTo>
                  <a:pt x="270157" y="94269"/>
                </a:lnTo>
                <a:lnTo>
                  <a:pt x="271067" y="92761"/>
                </a:lnTo>
                <a:close/>
                <a:moveTo>
                  <a:pt x="275313" y="89871"/>
                </a:moveTo>
                <a:lnTo>
                  <a:pt x="272672" y="94269"/>
                </a:lnTo>
                <a:lnTo>
                  <a:pt x="272521" y="94269"/>
                </a:lnTo>
                <a:lnTo>
                  <a:pt x="271343" y="92306"/>
                </a:lnTo>
                <a:lnTo>
                  <a:pt x="272806" y="89871"/>
                </a:lnTo>
                <a:close/>
                <a:moveTo>
                  <a:pt x="282575" y="89871"/>
                </a:moveTo>
                <a:lnTo>
                  <a:pt x="285215" y="94269"/>
                </a:lnTo>
                <a:lnTo>
                  <a:pt x="273217" y="94269"/>
                </a:lnTo>
                <a:lnTo>
                  <a:pt x="275857" y="89871"/>
                </a:lnTo>
                <a:close/>
                <a:moveTo>
                  <a:pt x="18985" y="90281"/>
                </a:moveTo>
                <a:lnTo>
                  <a:pt x="20198" y="92306"/>
                </a:lnTo>
                <a:lnTo>
                  <a:pt x="19011" y="94278"/>
                </a:lnTo>
                <a:lnTo>
                  <a:pt x="18985" y="94224"/>
                </a:lnTo>
                <a:lnTo>
                  <a:pt x="18949" y="94278"/>
                </a:lnTo>
                <a:lnTo>
                  <a:pt x="17762" y="92306"/>
                </a:lnTo>
                <a:lnTo>
                  <a:pt x="18985" y="90281"/>
                </a:lnTo>
                <a:close/>
                <a:moveTo>
                  <a:pt x="38263" y="90281"/>
                </a:moveTo>
                <a:lnTo>
                  <a:pt x="39476" y="92306"/>
                </a:lnTo>
                <a:lnTo>
                  <a:pt x="38290" y="94278"/>
                </a:lnTo>
                <a:lnTo>
                  <a:pt x="38263" y="94224"/>
                </a:lnTo>
                <a:lnTo>
                  <a:pt x="38227" y="94278"/>
                </a:lnTo>
                <a:lnTo>
                  <a:pt x="37041" y="92306"/>
                </a:lnTo>
                <a:lnTo>
                  <a:pt x="38263" y="90281"/>
                </a:lnTo>
                <a:close/>
                <a:moveTo>
                  <a:pt x="57533" y="90281"/>
                </a:moveTo>
                <a:lnTo>
                  <a:pt x="58755" y="92306"/>
                </a:lnTo>
                <a:lnTo>
                  <a:pt x="57568" y="94278"/>
                </a:lnTo>
                <a:lnTo>
                  <a:pt x="57533" y="94224"/>
                </a:lnTo>
                <a:lnTo>
                  <a:pt x="57506" y="94278"/>
                </a:lnTo>
                <a:lnTo>
                  <a:pt x="56319" y="92306"/>
                </a:lnTo>
                <a:lnTo>
                  <a:pt x="57533" y="90281"/>
                </a:lnTo>
                <a:close/>
                <a:moveTo>
                  <a:pt x="76811" y="90281"/>
                </a:moveTo>
                <a:lnTo>
                  <a:pt x="78024" y="92306"/>
                </a:lnTo>
                <a:lnTo>
                  <a:pt x="76847" y="94278"/>
                </a:lnTo>
                <a:lnTo>
                  <a:pt x="76811" y="94224"/>
                </a:lnTo>
                <a:lnTo>
                  <a:pt x="76784" y="94278"/>
                </a:lnTo>
                <a:lnTo>
                  <a:pt x="75598" y="92306"/>
                </a:lnTo>
                <a:lnTo>
                  <a:pt x="76811" y="90281"/>
                </a:lnTo>
                <a:close/>
                <a:moveTo>
                  <a:pt x="96089" y="90281"/>
                </a:moveTo>
                <a:lnTo>
                  <a:pt x="97303" y="92306"/>
                </a:lnTo>
                <a:lnTo>
                  <a:pt x="96116" y="94278"/>
                </a:lnTo>
                <a:lnTo>
                  <a:pt x="96089" y="94224"/>
                </a:lnTo>
                <a:lnTo>
                  <a:pt x="96054" y="94278"/>
                </a:lnTo>
                <a:lnTo>
                  <a:pt x="94876" y="92306"/>
                </a:lnTo>
                <a:lnTo>
                  <a:pt x="96089" y="90281"/>
                </a:lnTo>
                <a:close/>
                <a:moveTo>
                  <a:pt x="115368" y="90281"/>
                </a:moveTo>
                <a:lnTo>
                  <a:pt x="116581" y="92306"/>
                </a:lnTo>
                <a:lnTo>
                  <a:pt x="115394" y="94278"/>
                </a:lnTo>
                <a:lnTo>
                  <a:pt x="115368" y="94224"/>
                </a:lnTo>
                <a:lnTo>
                  <a:pt x="115332" y="94278"/>
                </a:lnTo>
                <a:lnTo>
                  <a:pt x="114145" y="92306"/>
                </a:lnTo>
                <a:lnTo>
                  <a:pt x="115368" y="90281"/>
                </a:lnTo>
                <a:close/>
                <a:moveTo>
                  <a:pt x="134646" y="90281"/>
                </a:moveTo>
                <a:lnTo>
                  <a:pt x="135859" y="92306"/>
                </a:lnTo>
                <a:lnTo>
                  <a:pt x="134673" y="94278"/>
                </a:lnTo>
                <a:lnTo>
                  <a:pt x="134646" y="94224"/>
                </a:lnTo>
                <a:lnTo>
                  <a:pt x="134610" y="94278"/>
                </a:lnTo>
                <a:lnTo>
                  <a:pt x="133424" y="92306"/>
                </a:lnTo>
                <a:lnTo>
                  <a:pt x="134646" y="90281"/>
                </a:lnTo>
                <a:close/>
                <a:moveTo>
                  <a:pt x="153915" y="90281"/>
                </a:moveTo>
                <a:lnTo>
                  <a:pt x="155138" y="92306"/>
                </a:lnTo>
                <a:lnTo>
                  <a:pt x="153951" y="94278"/>
                </a:lnTo>
                <a:lnTo>
                  <a:pt x="153915" y="94224"/>
                </a:lnTo>
                <a:lnTo>
                  <a:pt x="153889" y="94278"/>
                </a:lnTo>
                <a:lnTo>
                  <a:pt x="152702" y="92306"/>
                </a:lnTo>
                <a:lnTo>
                  <a:pt x="153915" y="90281"/>
                </a:lnTo>
                <a:close/>
                <a:moveTo>
                  <a:pt x="173194" y="90281"/>
                </a:moveTo>
                <a:lnTo>
                  <a:pt x="174416" y="92306"/>
                </a:lnTo>
                <a:lnTo>
                  <a:pt x="173230" y="94278"/>
                </a:lnTo>
                <a:lnTo>
                  <a:pt x="173194" y="94224"/>
                </a:lnTo>
                <a:lnTo>
                  <a:pt x="173167" y="94278"/>
                </a:lnTo>
                <a:lnTo>
                  <a:pt x="171981" y="92306"/>
                </a:lnTo>
                <a:lnTo>
                  <a:pt x="173194" y="90281"/>
                </a:lnTo>
                <a:close/>
                <a:moveTo>
                  <a:pt x="192472" y="90281"/>
                </a:moveTo>
                <a:lnTo>
                  <a:pt x="193686" y="92306"/>
                </a:lnTo>
                <a:lnTo>
                  <a:pt x="192508" y="94278"/>
                </a:lnTo>
                <a:lnTo>
                  <a:pt x="192472" y="94224"/>
                </a:lnTo>
                <a:lnTo>
                  <a:pt x="192445" y="94278"/>
                </a:lnTo>
                <a:lnTo>
                  <a:pt x="191259" y="92306"/>
                </a:lnTo>
                <a:lnTo>
                  <a:pt x="192472" y="90281"/>
                </a:lnTo>
                <a:close/>
                <a:moveTo>
                  <a:pt x="211751" y="90281"/>
                </a:moveTo>
                <a:lnTo>
                  <a:pt x="212964" y="92306"/>
                </a:lnTo>
                <a:lnTo>
                  <a:pt x="211777" y="94278"/>
                </a:lnTo>
                <a:lnTo>
                  <a:pt x="211751" y="94224"/>
                </a:lnTo>
                <a:lnTo>
                  <a:pt x="211715" y="94278"/>
                </a:lnTo>
                <a:lnTo>
                  <a:pt x="210537" y="92306"/>
                </a:lnTo>
                <a:lnTo>
                  <a:pt x="211751" y="90281"/>
                </a:lnTo>
                <a:close/>
                <a:moveTo>
                  <a:pt x="231029" y="90281"/>
                </a:moveTo>
                <a:lnTo>
                  <a:pt x="232242" y="92306"/>
                </a:lnTo>
                <a:lnTo>
                  <a:pt x="231056" y="94278"/>
                </a:lnTo>
                <a:lnTo>
                  <a:pt x="231029" y="94224"/>
                </a:lnTo>
                <a:lnTo>
                  <a:pt x="230993" y="94278"/>
                </a:lnTo>
                <a:lnTo>
                  <a:pt x="229807" y="92306"/>
                </a:lnTo>
                <a:lnTo>
                  <a:pt x="231029" y="90281"/>
                </a:lnTo>
                <a:close/>
                <a:moveTo>
                  <a:pt x="250298" y="90281"/>
                </a:moveTo>
                <a:lnTo>
                  <a:pt x="251521" y="92306"/>
                </a:lnTo>
                <a:lnTo>
                  <a:pt x="250334" y="94278"/>
                </a:lnTo>
                <a:lnTo>
                  <a:pt x="250298" y="94224"/>
                </a:lnTo>
                <a:lnTo>
                  <a:pt x="250272" y="94278"/>
                </a:lnTo>
                <a:lnTo>
                  <a:pt x="249085" y="92306"/>
                </a:lnTo>
                <a:lnTo>
                  <a:pt x="250298" y="90281"/>
                </a:lnTo>
                <a:close/>
                <a:moveTo>
                  <a:pt x="269577" y="90281"/>
                </a:moveTo>
                <a:lnTo>
                  <a:pt x="270799" y="92306"/>
                </a:lnTo>
                <a:lnTo>
                  <a:pt x="269613" y="94278"/>
                </a:lnTo>
                <a:lnTo>
                  <a:pt x="269577" y="94224"/>
                </a:lnTo>
                <a:lnTo>
                  <a:pt x="269550" y="94278"/>
                </a:lnTo>
                <a:lnTo>
                  <a:pt x="268364" y="92306"/>
                </a:lnTo>
                <a:lnTo>
                  <a:pt x="269577" y="90281"/>
                </a:lnTo>
                <a:close/>
                <a:moveTo>
                  <a:pt x="18681" y="94724"/>
                </a:moveTo>
                <a:lnTo>
                  <a:pt x="17423" y="96829"/>
                </a:lnTo>
                <a:lnTo>
                  <a:pt x="16237" y="94849"/>
                </a:lnTo>
                <a:lnTo>
                  <a:pt x="16317" y="94724"/>
                </a:lnTo>
                <a:close/>
                <a:moveTo>
                  <a:pt x="21652" y="94724"/>
                </a:moveTo>
                <a:lnTo>
                  <a:pt x="21723" y="94849"/>
                </a:lnTo>
                <a:lnTo>
                  <a:pt x="20546" y="96829"/>
                </a:lnTo>
                <a:lnTo>
                  <a:pt x="19279" y="94724"/>
                </a:lnTo>
                <a:close/>
                <a:moveTo>
                  <a:pt x="37960" y="94724"/>
                </a:moveTo>
                <a:lnTo>
                  <a:pt x="36702" y="96829"/>
                </a:lnTo>
                <a:lnTo>
                  <a:pt x="35515" y="94849"/>
                </a:lnTo>
                <a:lnTo>
                  <a:pt x="35587" y="94724"/>
                </a:lnTo>
                <a:close/>
                <a:moveTo>
                  <a:pt x="40930" y="94724"/>
                </a:moveTo>
                <a:lnTo>
                  <a:pt x="41002" y="94849"/>
                </a:lnTo>
                <a:lnTo>
                  <a:pt x="39815" y="96829"/>
                </a:lnTo>
                <a:lnTo>
                  <a:pt x="38557" y="94724"/>
                </a:lnTo>
                <a:close/>
                <a:moveTo>
                  <a:pt x="57238" y="94724"/>
                </a:moveTo>
                <a:lnTo>
                  <a:pt x="55980" y="96829"/>
                </a:lnTo>
                <a:lnTo>
                  <a:pt x="54794" y="94849"/>
                </a:lnTo>
                <a:lnTo>
                  <a:pt x="54865" y="94724"/>
                </a:lnTo>
                <a:close/>
                <a:moveTo>
                  <a:pt x="60200" y="94724"/>
                </a:moveTo>
                <a:lnTo>
                  <a:pt x="60280" y="94849"/>
                </a:lnTo>
                <a:lnTo>
                  <a:pt x="59094" y="96829"/>
                </a:lnTo>
                <a:lnTo>
                  <a:pt x="57836" y="94724"/>
                </a:lnTo>
                <a:close/>
                <a:moveTo>
                  <a:pt x="76516" y="94724"/>
                </a:moveTo>
                <a:lnTo>
                  <a:pt x="75250" y="96829"/>
                </a:lnTo>
                <a:lnTo>
                  <a:pt x="74072" y="94849"/>
                </a:lnTo>
                <a:lnTo>
                  <a:pt x="74143" y="94724"/>
                </a:lnTo>
                <a:close/>
                <a:moveTo>
                  <a:pt x="79478" y="94724"/>
                </a:moveTo>
                <a:lnTo>
                  <a:pt x="79559" y="94849"/>
                </a:lnTo>
                <a:lnTo>
                  <a:pt x="78372" y="96829"/>
                </a:lnTo>
                <a:lnTo>
                  <a:pt x="77114" y="94724"/>
                </a:lnTo>
                <a:close/>
                <a:moveTo>
                  <a:pt x="95786" y="94724"/>
                </a:moveTo>
                <a:lnTo>
                  <a:pt x="94528" y="96829"/>
                </a:lnTo>
                <a:lnTo>
                  <a:pt x="93342" y="94849"/>
                </a:lnTo>
                <a:lnTo>
                  <a:pt x="93422" y="94724"/>
                </a:lnTo>
                <a:close/>
                <a:moveTo>
                  <a:pt x="98757" y="94724"/>
                </a:moveTo>
                <a:lnTo>
                  <a:pt x="98837" y="94849"/>
                </a:lnTo>
                <a:lnTo>
                  <a:pt x="97650" y="96829"/>
                </a:lnTo>
                <a:lnTo>
                  <a:pt x="96384" y="94724"/>
                </a:lnTo>
                <a:close/>
                <a:moveTo>
                  <a:pt x="115064" y="94724"/>
                </a:moveTo>
                <a:lnTo>
                  <a:pt x="113806" y="96829"/>
                </a:lnTo>
                <a:lnTo>
                  <a:pt x="112620" y="94849"/>
                </a:lnTo>
                <a:lnTo>
                  <a:pt x="112700" y="94724"/>
                </a:lnTo>
                <a:close/>
                <a:moveTo>
                  <a:pt x="118035" y="94724"/>
                </a:moveTo>
                <a:lnTo>
                  <a:pt x="118106" y="94849"/>
                </a:lnTo>
                <a:lnTo>
                  <a:pt x="116929" y="96829"/>
                </a:lnTo>
                <a:lnTo>
                  <a:pt x="115662" y="94724"/>
                </a:lnTo>
                <a:close/>
                <a:moveTo>
                  <a:pt x="134343" y="94724"/>
                </a:moveTo>
                <a:lnTo>
                  <a:pt x="133085" y="96829"/>
                </a:lnTo>
                <a:lnTo>
                  <a:pt x="131898" y="94849"/>
                </a:lnTo>
                <a:lnTo>
                  <a:pt x="131970" y="94724"/>
                </a:lnTo>
                <a:close/>
                <a:moveTo>
                  <a:pt x="137313" y="94724"/>
                </a:moveTo>
                <a:lnTo>
                  <a:pt x="137385" y="94849"/>
                </a:lnTo>
                <a:lnTo>
                  <a:pt x="136198" y="96829"/>
                </a:lnTo>
                <a:lnTo>
                  <a:pt x="134940" y="94724"/>
                </a:lnTo>
                <a:close/>
                <a:moveTo>
                  <a:pt x="153621" y="94724"/>
                </a:moveTo>
                <a:lnTo>
                  <a:pt x="152363" y="96829"/>
                </a:lnTo>
                <a:lnTo>
                  <a:pt x="151177" y="94849"/>
                </a:lnTo>
                <a:lnTo>
                  <a:pt x="151248" y="94724"/>
                </a:lnTo>
                <a:close/>
                <a:moveTo>
                  <a:pt x="156592" y="94724"/>
                </a:moveTo>
                <a:lnTo>
                  <a:pt x="156663" y="94849"/>
                </a:lnTo>
                <a:lnTo>
                  <a:pt x="155477" y="96829"/>
                </a:lnTo>
                <a:lnTo>
                  <a:pt x="154219" y="94724"/>
                </a:lnTo>
                <a:close/>
                <a:moveTo>
                  <a:pt x="172899" y="94724"/>
                </a:moveTo>
                <a:lnTo>
                  <a:pt x="171633" y="96829"/>
                </a:lnTo>
                <a:lnTo>
                  <a:pt x="170455" y="94849"/>
                </a:lnTo>
                <a:lnTo>
                  <a:pt x="170526" y="94724"/>
                </a:lnTo>
                <a:close/>
                <a:moveTo>
                  <a:pt x="175861" y="94724"/>
                </a:moveTo>
                <a:lnTo>
                  <a:pt x="175942" y="94849"/>
                </a:lnTo>
                <a:lnTo>
                  <a:pt x="174755" y="96829"/>
                </a:lnTo>
                <a:lnTo>
                  <a:pt x="173497" y="94724"/>
                </a:lnTo>
                <a:close/>
                <a:moveTo>
                  <a:pt x="192178" y="94724"/>
                </a:moveTo>
                <a:lnTo>
                  <a:pt x="190911" y="96829"/>
                </a:lnTo>
                <a:lnTo>
                  <a:pt x="189725" y="94849"/>
                </a:lnTo>
                <a:lnTo>
                  <a:pt x="189805" y="94724"/>
                </a:lnTo>
                <a:close/>
                <a:moveTo>
                  <a:pt x="195140" y="94724"/>
                </a:moveTo>
                <a:lnTo>
                  <a:pt x="195220" y="94849"/>
                </a:lnTo>
                <a:lnTo>
                  <a:pt x="194033" y="96829"/>
                </a:lnTo>
                <a:lnTo>
                  <a:pt x="192776" y="94724"/>
                </a:lnTo>
                <a:close/>
                <a:moveTo>
                  <a:pt x="211447" y="94724"/>
                </a:moveTo>
                <a:lnTo>
                  <a:pt x="210189" y="96829"/>
                </a:lnTo>
                <a:lnTo>
                  <a:pt x="209003" y="94849"/>
                </a:lnTo>
                <a:lnTo>
                  <a:pt x="209083" y="94724"/>
                </a:lnTo>
                <a:close/>
                <a:moveTo>
                  <a:pt x="214418" y="94724"/>
                </a:moveTo>
                <a:lnTo>
                  <a:pt x="214489" y="94849"/>
                </a:lnTo>
                <a:lnTo>
                  <a:pt x="213312" y="96829"/>
                </a:lnTo>
                <a:lnTo>
                  <a:pt x="212045" y="94724"/>
                </a:lnTo>
                <a:close/>
                <a:moveTo>
                  <a:pt x="230726" y="94724"/>
                </a:moveTo>
                <a:lnTo>
                  <a:pt x="229468" y="96829"/>
                </a:lnTo>
                <a:lnTo>
                  <a:pt x="228281" y="94849"/>
                </a:lnTo>
                <a:lnTo>
                  <a:pt x="228362" y="94724"/>
                </a:lnTo>
                <a:close/>
                <a:moveTo>
                  <a:pt x="233696" y="94724"/>
                </a:moveTo>
                <a:lnTo>
                  <a:pt x="233768" y="94849"/>
                </a:lnTo>
                <a:lnTo>
                  <a:pt x="232581" y="96829"/>
                </a:lnTo>
                <a:lnTo>
                  <a:pt x="231323" y="94724"/>
                </a:lnTo>
                <a:close/>
                <a:moveTo>
                  <a:pt x="250004" y="94724"/>
                </a:moveTo>
                <a:lnTo>
                  <a:pt x="248746" y="96829"/>
                </a:lnTo>
                <a:lnTo>
                  <a:pt x="247560" y="94849"/>
                </a:lnTo>
                <a:lnTo>
                  <a:pt x="247631" y="94724"/>
                </a:lnTo>
                <a:close/>
                <a:moveTo>
                  <a:pt x="252975" y="94724"/>
                </a:moveTo>
                <a:lnTo>
                  <a:pt x="253046" y="94849"/>
                </a:lnTo>
                <a:lnTo>
                  <a:pt x="251860" y="96829"/>
                </a:lnTo>
                <a:lnTo>
                  <a:pt x="250602" y="94724"/>
                </a:lnTo>
                <a:close/>
                <a:moveTo>
                  <a:pt x="269282" y="94724"/>
                </a:moveTo>
                <a:lnTo>
                  <a:pt x="268016" y="96829"/>
                </a:lnTo>
                <a:lnTo>
                  <a:pt x="266838" y="94849"/>
                </a:lnTo>
                <a:lnTo>
                  <a:pt x="266909" y="94724"/>
                </a:lnTo>
                <a:close/>
                <a:moveTo>
                  <a:pt x="272244" y="94724"/>
                </a:moveTo>
                <a:lnTo>
                  <a:pt x="272325" y="94849"/>
                </a:lnTo>
                <a:lnTo>
                  <a:pt x="271138" y="96829"/>
                </a:lnTo>
                <a:lnTo>
                  <a:pt x="269880" y="94724"/>
                </a:lnTo>
                <a:close/>
                <a:moveTo>
                  <a:pt x="1267" y="97739"/>
                </a:moveTo>
                <a:lnTo>
                  <a:pt x="2240" y="99363"/>
                </a:lnTo>
                <a:lnTo>
                  <a:pt x="286" y="99363"/>
                </a:lnTo>
                <a:lnTo>
                  <a:pt x="1267" y="97739"/>
                </a:lnTo>
                <a:close/>
                <a:moveTo>
                  <a:pt x="2722" y="95304"/>
                </a:moveTo>
                <a:lnTo>
                  <a:pt x="5157" y="99363"/>
                </a:lnTo>
                <a:lnTo>
                  <a:pt x="2784" y="99363"/>
                </a:lnTo>
                <a:lnTo>
                  <a:pt x="1535" y="97284"/>
                </a:lnTo>
                <a:lnTo>
                  <a:pt x="2722" y="95304"/>
                </a:lnTo>
                <a:close/>
                <a:moveTo>
                  <a:pt x="15621" y="94724"/>
                </a:moveTo>
                <a:lnTo>
                  <a:pt x="15693" y="94849"/>
                </a:lnTo>
                <a:lnTo>
                  <a:pt x="12981" y="99363"/>
                </a:lnTo>
                <a:lnTo>
                  <a:pt x="5701" y="99363"/>
                </a:lnTo>
                <a:lnTo>
                  <a:pt x="2998" y="94849"/>
                </a:lnTo>
                <a:lnTo>
                  <a:pt x="3070" y="94724"/>
                </a:lnTo>
                <a:close/>
                <a:moveTo>
                  <a:pt x="15969" y="95304"/>
                </a:moveTo>
                <a:lnTo>
                  <a:pt x="17147" y="97284"/>
                </a:lnTo>
                <a:lnTo>
                  <a:pt x="15898" y="99363"/>
                </a:lnTo>
                <a:lnTo>
                  <a:pt x="13534" y="99363"/>
                </a:lnTo>
                <a:lnTo>
                  <a:pt x="15969" y="95304"/>
                </a:lnTo>
                <a:close/>
                <a:moveTo>
                  <a:pt x="17423" y="97739"/>
                </a:moveTo>
                <a:lnTo>
                  <a:pt x="18396" y="99363"/>
                </a:lnTo>
                <a:lnTo>
                  <a:pt x="16442" y="99363"/>
                </a:lnTo>
                <a:lnTo>
                  <a:pt x="17423" y="97739"/>
                </a:lnTo>
                <a:close/>
                <a:moveTo>
                  <a:pt x="20546" y="97739"/>
                </a:moveTo>
                <a:lnTo>
                  <a:pt x="21518" y="99363"/>
                </a:lnTo>
                <a:lnTo>
                  <a:pt x="19565" y="99363"/>
                </a:lnTo>
                <a:lnTo>
                  <a:pt x="20546" y="97739"/>
                </a:lnTo>
                <a:close/>
                <a:moveTo>
                  <a:pt x="22000" y="95304"/>
                </a:moveTo>
                <a:lnTo>
                  <a:pt x="24435" y="99363"/>
                </a:lnTo>
                <a:lnTo>
                  <a:pt x="22062" y="99363"/>
                </a:lnTo>
                <a:lnTo>
                  <a:pt x="20813" y="97284"/>
                </a:lnTo>
                <a:lnTo>
                  <a:pt x="22000" y="95304"/>
                </a:lnTo>
                <a:close/>
                <a:moveTo>
                  <a:pt x="34891" y="94724"/>
                </a:moveTo>
                <a:lnTo>
                  <a:pt x="34971" y="94849"/>
                </a:lnTo>
                <a:lnTo>
                  <a:pt x="32259" y="99363"/>
                </a:lnTo>
                <a:lnTo>
                  <a:pt x="24980" y="99363"/>
                </a:lnTo>
                <a:lnTo>
                  <a:pt x="22268" y="94849"/>
                </a:lnTo>
                <a:lnTo>
                  <a:pt x="22348" y="94724"/>
                </a:lnTo>
                <a:close/>
                <a:moveTo>
                  <a:pt x="35239" y="95304"/>
                </a:moveTo>
                <a:lnTo>
                  <a:pt x="36425" y="97284"/>
                </a:lnTo>
                <a:lnTo>
                  <a:pt x="35176" y="99363"/>
                </a:lnTo>
                <a:lnTo>
                  <a:pt x="32803" y="99363"/>
                </a:lnTo>
                <a:lnTo>
                  <a:pt x="35239" y="95304"/>
                </a:lnTo>
                <a:close/>
                <a:moveTo>
                  <a:pt x="36702" y="97739"/>
                </a:moveTo>
                <a:lnTo>
                  <a:pt x="37674" y="99363"/>
                </a:lnTo>
                <a:lnTo>
                  <a:pt x="35721" y="99363"/>
                </a:lnTo>
                <a:lnTo>
                  <a:pt x="36702" y="97739"/>
                </a:lnTo>
                <a:close/>
                <a:moveTo>
                  <a:pt x="39815" y="97739"/>
                </a:moveTo>
                <a:lnTo>
                  <a:pt x="40797" y="99363"/>
                </a:lnTo>
                <a:lnTo>
                  <a:pt x="38843" y="99363"/>
                </a:lnTo>
                <a:lnTo>
                  <a:pt x="39815" y="97739"/>
                </a:lnTo>
                <a:close/>
                <a:moveTo>
                  <a:pt x="41278" y="95304"/>
                </a:moveTo>
                <a:lnTo>
                  <a:pt x="43714" y="99363"/>
                </a:lnTo>
                <a:lnTo>
                  <a:pt x="41341" y="99363"/>
                </a:lnTo>
                <a:lnTo>
                  <a:pt x="40092" y="97284"/>
                </a:lnTo>
                <a:lnTo>
                  <a:pt x="41278" y="95304"/>
                </a:lnTo>
                <a:close/>
                <a:moveTo>
                  <a:pt x="54169" y="94724"/>
                </a:moveTo>
                <a:lnTo>
                  <a:pt x="54250" y="94849"/>
                </a:lnTo>
                <a:lnTo>
                  <a:pt x="51538" y="99363"/>
                </a:lnTo>
                <a:lnTo>
                  <a:pt x="44258" y="99363"/>
                </a:lnTo>
                <a:lnTo>
                  <a:pt x="41546" y="94849"/>
                </a:lnTo>
                <a:lnTo>
                  <a:pt x="41626" y="94724"/>
                </a:lnTo>
                <a:close/>
                <a:moveTo>
                  <a:pt x="54517" y="95304"/>
                </a:moveTo>
                <a:lnTo>
                  <a:pt x="55704" y="97284"/>
                </a:lnTo>
                <a:lnTo>
                  <a:pt x="54455" y="99363"/>
                </a:lnTo>
                <a:lnTo>
                  <a:pt x="52082" y="99363"/>
                </a:lnTo>
                <a:lnTo>
                  <a:pt x="54517" y="95304"/>
                </a:lnTo>
                <a:close/>
                <a:moveTo>
                  <a:pt x="55980" y="97739"/>
                </a:moveTo>
                <a:lnTo>
                  <a:pt x="56953" y="99363"/>
                </a:lnTo>
                <a:lnTo>
                  <a:pt x="54999" y="99363"/>
                </a:lnTo>
                <a:lnTo>
                  <a:pt x="55980" y="97739"/>
                </a:lnTo>
                <a:close/>
                <a:moveTo>
                  <a:pt x="59094" y="97739"/>
                </a:moveTo>
                <a:lnTo>
                  <a:pt x="60075" y="99363"/>
                </a:lnTo>
                <a:lnTo>
                  <a:pt x="58121" y="99363"/>
                </a:lnTo>
                <a:lnTo>
                  <a:pt x="59094" y="97739"/>
                </a:lnTo>
                <a:close/>
                <a:moveTo>
                  <a:pt x="60548" y="95304"/>
                </a:moveTo>
                <a:lnTo>
                  <a:pt x="62983" y="99363"/>
                </a:lnTo>
                <a:lnTo>
                  <a:pt x="60619" y="99363"/>
                </a:lnTo>
                <a:lnTo>
                  <a:pt x="59370" y="97284"/>
                </a:lnTo>
                <a:lnTo>
                  <a:pt x="60548" y="95304"/>
                </a:lnTo>
                <a:close/>
                <a:moveTo>
                  <a:pt x="73448" y="94724"/>
                </a:moveTo>
                <a:lnTo>
                  <a:pt x="73519" y="94849"/>
                </a:lnTo>
                <a:lnTo>
                  <a:pt x="70816" y="99363"/>
                </a:lnTo>
                <a:lnTo>
                  <a:pt x="63536" y="99363"/>
                </a:lnTo>
                <a:lnTo>
                  <a:pt x="60824" y="94849"/>
                </a:lnTo>
                <a:lnTo>
                  <a:pt x="60905" y="94724"/>
                </a:lnTo>
                <a:close/>
                <a:moveTo>
                  <a:pt x="73796" y="95304"/>
                </a:moveTo>
                <a:lnTo>
                  <a:pt x="74982" y="97284"/>
                </a:lnTo>
                <a:lnTo>
                  <a:pt x="73733" y="99363"/>
                </a:lnTo>
                <a:lnTo>
                  <a:pt x="71360" y="99363"/>
                </a:lnTo>
                <a:lnTo>
                  <a:pt x="73796" y="95304"/>
                </a:lnTo>
                <a:close/>
                <a:moveTo>
                  <a:pt x="75250" y="97739"/>
                </a:moveTo>
                <a:lnTo>
                  <a:pt x="76231" y="99363"/>
                </a:lnTo>
                <a:lnTo>
                  <a:pt x="74277" y="99363"/>
                </a:lnTo>
                <a:lnTo>
                  <a:pt x="75250" y="97739"/>
                </a:lnTo>
                <a:close/>
                <a:moveTo>
                  <a:pt x="78372" y="97739"/>
                </a:moveTo>
                <a:lnTo>
                  <a:pt x="79353" y="99363"/>
                </a:lnTo>
                <a:lnTo>
                  <a:pt x="77391" y="99363"/>
                </a:lnTo>
                <a:lnTo>
                  <a:pt x="78372" y="97739"/>
                </a:lnTo>
                <a:close/>
                <a:moveTo>
                  <a:pt x="79826" y="95304"/>
                </a:moveTo>
                <a:lnTo>
                  <a:pt x="82262" y="99363"/>
                </a:lnTo>
                <a:lnTo>
                  <a:pt x="79898" y="99363"/>
                </a:lnTo>
                <a:lnTo>
                  <a:pt x="78649" y="97284"/>
                </a:lnTo>
                <a:lnTo>
                  <a:pt x="79826" y="95304"/>
                </a:lnTo>
                <a:close/>
                <a:moveTo>
                  <a:pt x="92726" y="94724"/>
                </a:moveTo>
                <a:lnTo>
                  <a:pt x="92797" y="94849"/>
                </a:lnTo>
                <a:lnTo>
                  <a:pt x="90094" y="99363"/>
                </a:lnTo>
                <a:lnTo>
                  <a:pt x="82806" y="99363"/>
                </a:lnTo>
                <a:lnTo>
                  <a:pt x="80103" y="94849"/>
                </a:lnTo>
                <a:lnTo>
                  <a:pt x="80174" y="94724"/>
                </a:lnTo>
                <a:close/>
                <a:moveTo>
                  <a:pt x="93074" y="95304"/>
                </a:moveTo>
                <a:lnTo>
                  <a:pt x="94260" y="97284"/>
                </a:lnTo>
                <a:lnTo>
                  <a:pt x="93003" y="99363"/>
                </a:lnTo>
                <a:lnTo>
                  <a:pt x="90639" y="99363"/>
                </a:lnTo>
                <a:lnTo>
                  <a:pt x="93074" y="95304"/>
                </a:lnTo>
                <a:close/>
                <a:moveTo>
                  <a:pt x="94528" y="97739"/>
                </a:moveTo>
                <a:lnTo>
                  <a:pt x="95509" y="99363"/>
                </a:lnTo>
                <a:lnTo>
                  <a:pt x="93556" y="99363"/>
                </a:lnTo>
                <a:lnTo>
                  <a:pt x="94528" y="97739"/>
                </a:lnTo>
                <a:close/>
                <a:moveTo>
                  <a:pt x="97650" y="97739"/>
                </a:moveTo>
                <a:lnTo>
                  <a:pt x="98623" y="99363"/>
                </a:lnTo>
                <a:lnTo>
                  <a:pt x="96669" y="99363"/>
                </a:lnTo>
                <a:lnTo>
                  <a:pt x="97650" y="97739"/>
                </a:lnTo>
                <a:close/>
                <a:moveTo>
                  <a:pt x="99105" y="95304"/>
                </a:moveTo>
                <a:lnTo>
                  <a:pt x="101540" y="99363"/>
                </a:lnTo>
                <a:lnTo>
                  <a:pt x="99167" y="99363"/>
                </a:lnTo>
                <a:lnTo>
                  <a:pt x="97918" y="97284"/>
                </a:lnTo>
                <a:lnTo>
                  <a:pt x="99105" y="95304"/>
                </a:lnTo>
                <a:close/>
                <a:moveTo>
                  <a:pt x="112004" y="94724"/>
                </a:moveTo>
                <a:lnTo>
                  <a:pt x="112076" y="94849"/>
                </a:lnTo>
                <a:lnTo>
                  <a:pt x="109373" y="99363"/>
                </a:lnTo>
                <a:lnTo>
                  <a:pt x="102084" y="99363"/>
                </a:lnTo>
                <a:lnTo>
                  <a:pt x="99381" y="94849"/>
                </a:lnTo>
                <a:lnTo>
                  <a:pt x="99453" y="94724"/>
                </a:lnTo>
                <a:close/>
                <a:moveTo>
                  <a:pt x="112352" y="95304"/>
                </a:moveTo>
                <a:lnTo>
                  <a:pt x="113530" y="97284"/>
                </a:lnTo>
                <a:lnTo>
                  <a:pt x="112281" y="99363"/>
                </a:lnTo>
                <a:lnTo>
                  <a:pt x="109917" y="99363"/>
                </a:lnTo>
                <a:lnTo>
                  <a:pt x="112352" y="95304"/>
                </a:lnTo>
                <a:close/>
                <a:moveTo>
                  <a:pt x="113806" y="97739"/>
                </a:moveTo>
                <a:lnTo>
                  <a:pt x="114788" y="99363"/>
                </a:lnTo>
                <a:lnTo>
                  <a:pt x="112825" y="99363"/>
                </a:lnTo>
                <a:lnTo>
                  <a:pt x="113806" y="97739"/>
                </a:lnTo>
                <a:close/>
                <a:moveTo>
                  <a:pt x="116929" y="97739"/>
                </a:moveTo>
                <a:lnTo>
                  <a:pt x="117901" y="99363"/>
                </a:lnTo>
                <a:lnTo>
                  <a:pt x="115948" y="99363"/>
                </a:lnTo>
                <a:lnTo>
                  <a:pt x="116929" y="97739"/>
                </a:lnTo>
                <a:close/>
                <a:moveTo>
                  <a:pt x="118383" y="95304"/>
                </a:moveTo>
                <a:lnTo>
                  <a:pt x="120818" y="99363"/>
                </a:lnTo>
                <a:lnTo>
                  <a:pt x="118445" y="99363"/>
                </a:lnTo>
                <a:lnTo>
                  <a:pt x="117196" y="97284"/>
                </a:lnTo>
                <a:lnTo>
                  <a:pt x="118383" y="95304"/>
                </a:lnTo>
                <a:close/>
                <a:moveTo>
                  <a:pt x="131274" y="94724"/>
                </a:moveTo>
                <a:lnTo>
                  <a:pt x="131354" y="94849"/>
                </a:lnTo>
                <a:lnTo>
                  <a:pt x="128642" y="99363"/>
                </a:lnTo>
                <a:lnTo>
                  <a:pt x="121363" y="99363"/>
                </a:lnTo>
                <a:lnTo>
                  <a:pt x="118651" y="94849"/>
                </a:lnTo>
                <a:lnTo>
                  <a:pt x="118731" y="94724"/>
                </a:lnTo>
                <a:close/>
                <a:moveTo>
                  <a:pt x="131622" y="95304"/>
                </a:moveTo>
                <a:lnTo>
                  <a:pt x="132808" y="97284"/>
                </a:lnTo>
                <a:lnTo>
                  <a:pt x="131559" y="99363"/>
                </a:lnTo>
                <a:lnTo>
                  <a:pt x="129186" y="99363"/>
                </a:lnTo>
                <a:lnTo>
                  <a:pt x="131622" y="95304"/>
                </a:lnTo>
                <a:close/>
                <a:moveTo>
                  <a:pt x="133085" y="97739"/>
                </a:moveTo>
                <a:lnTo>
                  <a:pt x="134057" y="99363"/>
                </a:lnTo>
                <a:lnTo>
                  <a:pt x="132104" y="99363"/>
                </a:lnTo>
                <a:lnTo>
                  <a:pt x="133085" y="97739"/>
                </a:lnTo>
                <a:close/>
                <a:moveTo>
                  <a:pt x="136198" y="97739"/>
                </a:moveTo>
                <a:lnTo>
                  <a:pt x="137180" y="99363"/>
                </a:lnTo>
                <a:lnTo>
                  <a:pt x="135226" y="99363"/>
                </a:lnTo>
                <a:lnTo>
                  <a:pt x="136198" y="97739"/>
                </a:lnTo>
                <a:close/>
                <a:moveTo>
                  <a:pt x="137661" y="95304"/>
                </a:moveTo>
                <a:lnTo>
                  <a:pt x="140097" y="99363"/>
                </a:lnTo>
                <a:lnTo>
                  <a:pt x="137724" y="99363"/>
                </a:lnTo>
                <a:lnTo>
                  <a:pt x="136475" y="97284"/>
                </a:lnTo>
                <a:lnTo>
                  <a:pt x="137661" y="95304"/>
                </a:lnTo>
                <a:close/>
                <a:moveTo>
                  <a:pt x="150552" y="94724"/>
                </a:moveTo>
                <a:lnTo>
                  <a:pt x="150633" y="94849"/>
                </a:lnTo>
                <a:lnTo>
                  <a:pt x="147921" y="99363"/>
                </a:lnTo>
                <a:lnTo>
                  <a:pt x="140641" y="99363"/>
                </a:lnTo>
                <a:lnTo>
                  <a:pt x="137929" y="94849"/>
                </a:lnTo>
                <a:lnTo>
                  <a:pt x="138009" y="94724"/>
                </a:lnTo>
                <a:close/>
                <a:moveTo>
                  <a:pt x="150900" y="95304"/>
                </a:moveTo>
                <a:lnTo>
                  <a:pt x="152087" y="97284"/>
                </a:lnTo>
                <a:lnTo>
                  <a:pt x="150838" y="99363"/>
                </a:lnTo>
                <a:lnTo>
                  <a:pt x="148465" y="99363"/>
                </a:lnTo>
                <a:lnTo>
                  <a:pt x="150900" y="95304"/>
                </a:lnTo>
                <a:close/>
                <a:moveTo>
                  <a:pt x="152363" y="97739"/>
                </a:moveTo>
                <a:lnTo>
                  <a:pt x="153336" y="99363"/>
                </a:lnTo>
                <a:lnTo>
                  <a:pt x="151382" y="99363"/>
                </a:lnTo>
                <a:lnTo>
                  <a:pt x="152363" y="97739"/>
                </a:lnTo>
                <a:close/>
                <a:moveTo>
                  <a:pt x="155477" y="97739"/>
                </a:moveTo>
                <a:lnTo>
                  <a:pt x="156458" y="99363"/>
                </a:lnTo>
                <a:lnTo>
                  <a:pt x="154504" y="99363"/>
                </a:lnTo>
                <a:lnTo>
                  <a:pt x="155477" y="97739"/>
                </a:lnTo>
                <a:close/>
                <a:moveTo>
                  <a:pt x="156940" y="95304"/>
                </a:moveTo>
                <a:lnTo>
                  <a:pt x="159375" y="99363"/>
                </a:lnTo>
                <a:lnTo>
                  <a:pt x="157002" y="99363"/>
                </a:lnTo>
                <a:lnTo>
                  <a:pt x="155753" y="97284"/>
                </a:lnTo>
                <a:lnTo>
                  <a:pt x="156940" y="95304"/>
                </a:lnTo>
                <a:close/>
                <a:moveTo>
                  <a:pt x="169831" y="94724"/>
                </a:moveTo>
                <a:lnTo>
                  <a:pt x="169902" y="94849"/>
                </a:lnTo>
                <a:lnTo>
                  <a:pt x="167199" y="99363"/>
                </a:lnTo>
                <a:lnTo>
                  <a:pt x="159919" y="99363"/>
                </a:lnTo>
                <a:lnTo>
                  <a:pt x="157207" y="94849"/>
                </a:lnTo>
                <a:lnTo>
                  <a:pt x="157288" y="94724"/>
                </a:lnTo>
                <a:close/>
                <a:moveTo>
                  <a:pt x="170179" y="95304"/>
                </a:moveTo>
                <a:lnTo>
                  <a:pt x="171365" y="97284"/>
                </a:lnTo>
                <a:lnTo>
                  <a:pt x="170116" y="99363"/>
                </a:lnTo>
                <a:lnTo>
                  <a:pt x="167743" y="99363"/>
                </a:lnTo>
                <a:lnTo>
                  <a:pt x="170179" y="95304"/>
                </a:lnTo>
                <a:close/>
                <a:moveTo>
                  <a:pt x="171633" y="97739"/>
                </a:moveTo>
                <a:lnTo>
                  <a:pt x="172614" y="99363"/>
                </a:lnTo>
                <a:lnTo>
                  <a:pt x="170660" y="99363"/>
                </a:lnTo>
                <a:lnTo>
                  <a:pt x="171633" y="97739"/>
                </a:lnTo>
                <a:close/>
                <a:moveTo>
                  <a:pt x="174755" y="97739"/>
                </a:moveTo>
                <a:lnTo>
                  <a:pt x="175736" y="99363"/>
                </a:lnTo>
                <a:lnTo>
                  <a:pt x="173774" y="99363"/>
                </a:lnTo>
                <a:lnTo>
                  <a:pt x="174755" y="97739"/>
                </a:lnTo>
                <a:close/>
                <a:moveTo>
                  <a:pt x="176209" y="95304"/>
                </a:moveTo>
                <a:lnTo>
                  <a:pt x="178645" y="99363"/>
                </a:lnTo>
                <a:lnTo>
                  <a:pt x="176281" y="99363"/>
                </a:lnTo>
                <a:lnTo>
                  <a:pt x="175032" y="97284"/>
                </a:lnTo>
                <a:lnTo>
                  <a:pt x="176209" y="95304"/>
                </a:lnTo>
                <a:close/>
                <a:moveTo>
                  <a:pt x="189109" y="94724"/>
                </a:moveTo>
                <a:lnTo>
                  <a:pt x="189180" y="94849"/>
                </a:lnTo>
                <a:lnTo>
                  <a:pt x="186477" y="99363"/>
                </a:lnTo>
                <a:lnTo>
                  <a:pt x="179189" y="99363"/>
                </a:lnTo>
                <a:lnTo>
                  <a:pt x="176486" y="94849"/>
                </a:lnTo>
                <a:lnTo>
                  <a:pt x="176557" y="94724"/>
                </a:lnTo>
                <a:close/>
                <a:moveTo>
                  <a:pt x="189457" y="95304"/>
                </a:moveTo>
                <a:lnTo>
                  <a:pt x="190643" y="97284"/>
                </a:lnTo>
                <a:lnTo>
                  <a:pt x="189394" y="99363"/>
                </a:lnTo>
                <a:lnTo>
                  <a:pt x="187021" y="99363"/>
                </a:lnTo>
                <a:lnTo>
                  <a:pt x="189457" y="95304"/>
                </a:lnTo>
                <a:close/>
                <a:moveTo>
                  <a:pt x="190911" y="97739"/>
                </a:moveTo>
                <a:lnTo>
                  <a:pt x="191892" y="99363"/>
                </a:lnTo>
                <a:lnTo>
                  <a:pt x="189939" y="99363"/>
                </a:lnTo>
                <a:lnTo>
                  <a:pt x="190911" y="97739"/>
                </a:lnTo>
                <a:close/>
                <a:moveTo>
                  <a:pt x="194033" y="97739"/>
                </a:moveTo>
                <a:lnTo>
                  <a:pt x="195006" y="99363"/>
                </a:lnTo>
                <a:lnTo>
                  <a:pt x="193052" y="99363"/>
                </a:lnTo>
                <a:lnTo>
                  <a:pt x="194033" y="97739"/>
                </a:lnTo>
                <a:close/>
                <a:moveTo>
                  <a:pt x="195488" y="95304"/>
                </a:moveTo>
                <a:lnTo>
                  <a:pt x="197923" y="99363"/>
                </a:lnTo>
                <a:lnTo>
                  <a:pt x="195559" y="99363"/>
                </a:lnTo>
                <a:lnTo>
                  <a:pt x="194301" y="97284"/>
                </a:lnTo>
                <a:lnTo>
                  <a:pt x="195488" y="95304"/>
                </a:lnTo>
                <a:close/>
                <a:moveTo>
                  <a:pt x="208387" y="94724"/>
                </a:moveTo>
                <a:lnTo>
                  <a:pt x="208459" y="94849"/>
                </a:lnTo>
                <a:lnTo>
                  <a:pt x="205756" y="99363"/>
                </a:lnTo>
                <a:lnTo>
                  <a:pt x="198467" y="99363"/>
                </a:lnTo>
                <a:lnTo>
                  <a:pt x="195764" y="94849"/>
                </a:lnTo>
                <a:lnTo>
                  <a:pt x="195835" y="94724"/>
                </a:lnTo>
                <a:close/>
                <a:moveTo>
                  <a:pt x="208735" y="95304"/>
                </a:moveTo>
                <a:lnTo>
                  <a:pt x="209913" y="97284"/>
                </a:lnTo>
                <a:lnTo>
                  <a:pt x="208664" y="99363"/>
                </a:lnTo>
                <a:lnTo>
                  <a:pt x="206300" y="99363"/>
                </a:lnTo>
                <a:lnTo>
                  <a:pt x="208735" y="95304"/>
                </a:lnTo>
                <a:close/>
                <a:moveTo>
                  <a:pt x="210189" y="97739"/>
                </a:moveTo>
                <a:lnTo>
                  <a:pt x="211171" y="99363"/>
                </a:lnTo>
                <a:lnTo>
                  <a:pt x="209208" y="99363"/>
                </a:lnTo>
                <a:lnTo>
                  <a:pt x="210189" y="97739"/>
                </a:lnTo>
                <a:close/>
                <a:moveTo>
                  <a:pt x="213312" y="97739"/>
                </a:moveTo>
                <a:lnTo>
                  <a:pt x="214284" y="99363"/>
                </a:lnTo>
                <a:lnTo>
                  <a:pt x="212330" y="99363"/>
                </a:lnTo>
                <a:lnTo>
                  <a:pt x="213312" y="97739"/>
                </a:lnTo>
                <a:close/>
                <a:moveTo>
                  <a:pt x="214766" y="95304"/>
                </a:moveTo>
                <a:lnTo>
                  <a:pt x="217201" y="99363"/>
                </a:lnTo>
                <a:lnTo>
                  <a:pt x="214828" y="99363"/>
                </a:lnTo>
                <a:lnTo>
                  <a:pt x="213579" y="97284"/>
                </a:lnTo>
                <a:lnTo>
                  <a:pt x="214766" y="95304"/>
                </a:lnTo>
                <a:close/>
                <a:moveTo>
                  <a:pt x="227657" y="94724"/>
                </a:moveTo>
                <a:lnTo>
                  <a:pt x="227737" y="94849"/>
                </a:lnTo>
                <a:lnTo>
                  <a:pt x="225025" y="99363"/>
                </a:lnTo>
                <a:lnTo>
                  <a:pt x="217746" y="99363"/>
                </a:lnTo>
                <a:lnTo>
                  <a:pt x="215042" y="94849"/>
                </a:lnTo>
                <a:lnTo>
                  <a:pt x="215114" y="94724"/>
                </a:lnTo>
                <a:close/>
                <a:moveTo>
                  <a:pt x="228005" y="95304"/>
                </a:moveTo>
                <a:lnTo>
                  <a:pt x="229191" y="97284"/>
                </a:lnTo>
                <a:lnTo>
                  <a:pt x="227942" y="99363"/>
                </a:lnTo>
                <a:lnTo>
                  <a:pt x="225578" y="99363"/>
                </a:lnTo>
                <a:lnTo>
                  <a:pt x="228005" y="95304"/>
                </a:lnTo>
                <a:close/>
                <a:moveTo>
                  <a:pt x="229468" y="97739"/>
                </a:moveTo>
                <a:lnTo>
                  <a:pt x="230440" y="99363"/>
                </a:lnTo>
                <a:lnTo>
                  <a:pt x="228487" y="99363"/>
                </a:lnTo>
                <a:lnTo>
                  <a:pt x="229468" y="97739"/>
                </a:lnTo>
                <a:close/>
                <a:moveTo>
                  <a:pt x="232581" y="97739"/>
                </a:moveTo>
                <a:lnTo>
                  <a:pt x="233563" y="99363"/>
                </a:lnTo>
                <a:lnTo>
                  <a:pt x="231609" y="99363"/>
                </a:lnTo>
                <a:lnTo>
                  <a:pt x="232581" y="97739"/>
                </a:lnTo>
                <a:close/>
                <a:moveTo>
                  <a:pt x="234044" y="95304"/>
                </a:moveTo>
                <a:lnTo>
                  <a:pt x="236480" y="99363"/>
                </a:lnTo>
                <a:lnTo>
                  <a:pt x="234107" y="99363"/>
                </a:lnTo>
                <a:lnTo>
                  <a:pt x="232858" y="97284"/>
                </a:lnTo>
                <a:lnTo>
                  <a:pt x="234044" y="95304"/>
                </a:lnTo>
                <a:close/>
                <a:moveTo>
                  <a:pt x="246935" y="94724"/>
                </a:moveTo>
                <a:lnTo>
                  <a:pt x="247016" y="94849"/>
                </a:lnTo>
                <a:lnTo>
                  <a:pt x="244304" y="99363"/>
                </a:lnTo>
                <a:lnTo>
                  <a:pt x="237024" y="99363"/>
                </a:lnTo>
                <a:lnTo>
                  <a:pt x="234312" y="94849"/>
                </a:lnTo>
                <a:lnTo>
                  <a:pt x="234392" y="94724"/>
                </a:lnTo>
                <a:close/>
                <a:moveTo>
                  <a:pt x="247283" y="95304"/>
                </a:moveTo>
                <a:lnTo>
                  <a:pt x="248470" y="97284"/>
                </a:lnTo>
                <a:lnTo>
                  <a:pt x="247221" y="99363"/>
                </a:lnTo>
                <a:lnTo>
                  <a:pt x="244848" y="99363"/>
                </a:lnTo>
                <a:lnTo>
                  <a:pt x="247283" y="95304"/>
                </a:lnTo>
                <a:close/>
                <a:moveTo>
                  <a:pt x="248746" y="97739"/>
                </a:moveTo>
                <a:lnTo>
                  <a:pt x="249719" y="99363"/>
                </a:lnTo>
                <a:lnTo>
                  <a:pt x="247765" y="99363"/>
                </a:lnTo>
                <a:lnTo>
                  <a:pt x="248746" y="97739"/>
                </a:lnTo>
                <a:close/>
                <a:moveTo>
                  <a:pt x="251860" y="97739"/>
                </a:moveTo>
                <a:lnTo>
                  <a:pt x="252841" y="99363"/>
                </a:lnTo>
                <a:lnTo>
                  <a:pt x="250887" y="99363"/>
                </a:lnTo>
                <a:lnTo>
                  <a:pt x="251860" y="97739"/>
                </a:lnTo>
                <a:close/>
                <a:moveTo>
                  <a:pt x="253323" y="95304"/>
                </a:moveTo>
                <a:lnTo>
                  <a:pt x="255758" y="99363"/>
                </a:lnTo>
                <a:lnTo>
                  <a:pt x="253385" y="99363"/>
                </a:lnTo>
                <a:lnTo>
                  <a:pt x="252136" y="97284"/>
                </a:lnTo>
                <a:lnTo>
                  <a:pt x="253323" y="95304"/>
                </a:lnTo>
                <a:close/>
                <a:moveTo>
                  <a:pt x="266214" y="94724"/>
                </a:moveTo>
                <a:lnTo>
                  <a:pt x="266294" y="94849"/>
                </a:lnTo>
                <a:lnTo>
                  <a:pt x="263582" y="99363"/>
                </a:lnTo>
                <a:lnTo>
                  <a:pt x="256302" y="99363"/>
                </a:lnTo>
                <a:lnTo>
                  <a:pt x="253590" y="94849"/>
                </a:lnTo>
                <a:lnTo>
                  <a:pt x="253671" y="94724"/>
                </a:lnTo>
                <a:close/>
                <a:moveTo>
                  <a:pt x="266562" y="95304"/>
                </a:moveTo>
                <a:lnTo>
                  <a:pt x="267748" y="97284"/>
                </a:lnTo>
                <a:lnTo>
                  <a:pt x="266499" y="99363"/>
                </a:lnTo>
                <a:lnTo>
                  <a:pt x="264126" y="99363"/>
                </a:lnTo>
                <a:lnTo>
                  <a:pt x="266562" y="95304"/>
                </a:lnTo>
                <a:close/>
                <a:moveTo>
                  <a:pt x="268016" y="97739"/>
                </a:moveTo>
                <a:lnTo>
                  <a:pt x="268997" y="99363"/>
                </a:lnTo>
                <a:lnTo>
                  <a:pt x="267043" y="99363"/>
                </a:lnTo>
                <a:lnTo>
                  <a:pt x="268016" y="97739"/>
                </a:lnTo>
                <a:close/>
                <a:moveTo>
                  <a:pt x="271138" y="97739"/>
                </a:moveTo>
                <a:lnTo>
                  <a:pt x="272119" y="99363"/>
                </a:lnTo>
                <a:lnTo>
                  <a:pt x="270157" y="99363"/>
                </a:lnTo>
                <a:lnTo>
                  <a:pt x="271138" y="97739"/>
                </a:lnTo>
                <a:close/>
                <a:moveTo>
                  <a:pt x="272592" y="95304"/>
                </a:moveTo>
                <a:lnTo>
                  <a:pt x="275028" y="99363"/>
                </a:lnTo>
                <a:lnTo>
                  <a:pt x="272664" y="99363"/>
                </a:lnTo>
                <a:lnTo>
                  <a:pt x="271415" y="97284"/>
                </a:lnTo>
                <a:lnTo>
                  <a:pt x="272592" y="95304"/>
                </a:lnTo>
                <a:close/>
                <a:moveTo>
                  <a:pt x="18985" y="95134"/>
                </a:moveTo>
                <a:lnTo>
                  <a:pt x="20269" y="97284"/>
                </a:lnTo>
                <a:lnTo>
                  <a:pt x="19011" y="99372"/>
                </a:lnTo>
                <a:lnTo>
                  <a:pt x="18985" y="99318"/>
                </a:lnTo>
                <a:lnTo>
                  <a:pt x="18949" y="99372"/>
                </a:lnTo>
                <a:lnTo>
                  <a:pt x="17691" y="97284"/>
                </a:lnTo>
                <a:lnTo>
                  <a:pt x="18985" y="95134"/>
                </a:lnTo>
                <a:close/>
                <a:moveTo>
                  <a:pt x="38263" y="95134"/>
                </a:moveTo>
                <a:lnTo>
                  <a:pt x="39548" y="97284"/>
                </a:lnTo>
                <a:lnTo>
                  <a:pt x="38290" y="99372"/>
                </a:lnTo>
                <a:lnTo>
                  <a:pt x="38263" y="99318"/>
                </a:lnTo>
                <a:lnTo>
                  <a:pt x="38227" y="99372"/>
                </a:lnTo>
                <a:lnTo>
                  <a:pt x="36969" y="97284"/>
                </a:lnTo>
                <a:lnTo>
                  <a:pt x="38263" y="95134"/>
                </a:lnTo>
                <a:close/>
                <a:moveTo>
                  <a:pt x="57533" y="95134"/>
                </a:moveTo>
                <a:lnTo>
                  <a:pt x="58826" y="97284"/>
                </a:lnTo>
                <a:lnTo>
                  <a:pt x="57568" y="99372"/>
                </a:lnTo>
                <a:lnTo>
                  <a:pt x="57533" y="99318"/>
                </a:lnTo>
                <a:lnTo>
                  <a:pt x="57506" y="99372"/>
                </a:lnTo>
                <a:lnTo>
                  <a:pt x="56248" y="97284"/>
                </a:lnTo>
                <a:lnTo>
                  <a:pt x="57533" y="95134"/>
                </a:lnTo>
                <a:close/>
                <a:moveTo>
                  <a:pt x="76811" y="95134"/>
                </a:moveTo>
                <a:lnTo>
                  <a:pt x="78096" y="97284"/>
                </a:lnTo>
                <a:lnTo>
                  <a:pt x="76847" y="99372"/>
                </a:lnTo>
                <a:lnTo>
                  <a:pt x="76811" y="99318"/>
                </a:lnTo>
                <a:lnTo>
                  <a:pt x="76784" y="99372"/>
                </a:lnTo>
                <a:lnTo>
                  <a:pt x="75526" y="97284"/>
                </a:lnTo>
                <a:lnTo>
                  <a:pt x="76811" y="95134"/>
                </a:lnTo>
                <a:close/>
                <a:moveTo>
                  <a:pt x="96089" y="95134"/>
                </a:moveTo>
                <a:lnTo>
                  <a:pt x="97374" y="97284"/>
                </a:lnTo>
                <a:lnTo>
                  <a:pt x="96116" y="99372"/>
                </a:lnTo>
                <a:lnTo>
                  <a:pt x="96089" y="99318"/>
                </a:lnTo>
                <a:lnTo>
                  <a:pt x="96054" y="99372"/>
                </a:lnTo>
                <a:lnTo>
                  <a:pt x="94805" y="97284"/>
                </a:lnTo>
                <a:lnTo>
                  <a:pt x="96089" y="95134"/>
                </a:lnTo>
                <a:close/>
                <a:moveTo>
                  <a:pt x="115368" y="95134"/>
                </a:moveTo>
                <a:lnTo>
                  <a:pt x="116652" y="97284"/>
                </a:lnTo>
                <a:lnTo>
                  <a:pt x="115394" y="99372"/>
                </a:lnTo>
                <a:lnTo>
                  <a:pt x="115368" y="99318"/>
                </a:lnTo>
                <a:lnTo>
                  <a:pt x="115332" y="99372"/>
                </a:lnTo>
                <a:lnTo>
                  <a:pt x="114083" y="97284"/>
                </a:lnTo>
                <a:lnTo>
                  <a:pt x="115368" y="95134"/>
                </a:lnTo>
                <a:close/>
                <a:moveTo>
                  <a:pt x="134646" y="95134"/>
                </a:moveTo>
                <a:lnTo>
                  <a:pt x="135931" y="97284"/>
                </a:lnTo>
                <a:lnTo>
                  <a:pt x="134673" y="99372"/>
                </a:lnTo>
                <a:lnTo>
                  <a:pt x="134646" y="99318"/>
                </a:lnTo>
                <a:lnTo>
                  <a:pt x="134610" y="99372"/>
                </a:lnTo>
                <a:lnTo>
                  <a:pt x="133352" y="97284"/>
                </a:lnTo>
                <a:lnTo>
                  <a:pt x="134646" y="95134"/>
                </a:lnTo>
                <a:close/>
                <a:moveTo>
                  <a:pt x="153915" y="95134"/>
                </a:moveTo>
                <a:lnTo>
                  <a:pt x="155209" y="97284"/>
                </a:lnTo>
                <a:lnTo>
                  <a:pt x="153951" y="99372"/>
                </a:lnTo>
                <a:lnTo>
                  <a:pt x="153915" y="99318"/>
                </a:lnTo>
                <a:lnTo>
                  <a:pt x="153889" y="99372"/>
                </a:lnTo>
                <a:lnTo>
                  <a:pt x="152631" y="97284"/>
                </a:lnTo>
                <a:lnTo>
                  <a:pt x="153915" y="95134"/>
                </a:lnTo>
                <a:close/>
                <a:moveTo>
                  <a:pt x="173194" y="95134"/>
                </a:moveTo>
                <a:lnTo>
                  <a:pt x="174478" y="97284"/>
                </a:lnTo>
                <a:lnTo>
                  <a:pt x="173230" y="99372"/>
                </a:lnTo>
                <a:lnTo>
                  <a:pt x="173194" y="99318"/>
                </a:lnTo>
                <a:lnTo>
                  <a:pt x="173167" y="99372"/>
                </a:lnTo>
                <a:lnTo>
                  <a:pt x="171909" y="97284"/>
                </a:lnTo>
                <a:lnTo>
                  <a:pt x="173194" y="95134"/>
                </a:lnTo>
                <a:close/>
                <a:moveTo>
                  <a:pt x="192472" y="95134"/>
                </a:moveTo>
                <a:lnTo>
                  <a:pt x="193757" y="97284"/>
                </a:lnTo>
                <a:lnTo>
                  <a:pt x="192508" y="99372"/>
                </a:lnTo>
                <a:lnTo>
                  <a:pt x="192472" y="99318"/>
                </a:lnTo>
                <a:lnTo>
                  <a:pt x="192445" y="99372"/>
                </a:lnTo>
                <a:lnTo>
                  <a:pt x="191188" y="97284"/>
                </a:lnTo>
                <a:lnTo>
                  <a:pt x="192472" y="95134"/>
                </a:lnTo>
                <a:close/>
                <a:moveTo>
                  <a:pt x="211751" y="95134"/>
                </a:moveTo>
                <a:lnTo>
                  <a:pt x="213035" y="97284"/>
                </a:lnTo>
                <a:lnTo>
                  <a:pt x="211777" y="99372"/>
                </a:lnTo>
                <a:lnTo>
                  <a:pt x="211751" y="99318"/>
                </a:lnTo>
                <a:lnTo>
                  <a:pt x="211715" y="99372"/>
                </a:lnTo>
                <a:lnTo>
                  <a:pt x="210466" y="97284"/>
                </a:lnTo>
                <a:lnTo>
                  <a:pt x="211751" y="95134"/>
                </a:lnTo>
                <a:close/>
                <a:moveTo>
                  <a:pt x="231029" y="95134"/>
                </a:moveTo>
                <a:lnTo>
                  <a:pt x="232314" y="97284"/>
                </a:lnTo>
                <a:lnTo>
                  <a:pt x="231056" y="99372"/>
                </a:lnTo>
                <a:lnTo>
                  <a:pt x="231029" y="99318"/>
                </a:lnTo>
                <a:lnTo>
                  <a:pt x="230993" y="99372"/>
                </a:lnTo>
                <a:lnTo>
                  <a:pt x="229735" y="97284"/>
                </a:lnTo>
                <a:lnTo>
                  <a:pt x="231029" y="95134"/>
                </a:lnTo>
                <a:close/>
                <a:moveTo>
                  <a:pt x="250298" y="95134"/>
                </a:moveTo>
                <a:lnTo>
                  <a:pt x="251592" y="97284"/>
                </a:lnTo>
                <a:lnTo>
                  <a:pt x="250334" y="99372"/>
                </a:lnTo>
                <a:lnTo>
                  <a:pt x="250298" y="99318"/>
                </a:lnTo>
                <a:lnTo>
                  <a:pt x="250272" y="99372"/>
                </a:lnTo>
                <a:lnTo>
                  <a:pt x="249014" y="97284"/>
                </a:lnTo>
                <a:lnTo>
                  <a:pt x="250298" y="95134"/>
                </a:lnTo>
                <a:close/>
                <a:moveTo>
                  <a:pt x="269577" y="95134"/>
                </a:moveTo>
                <a:lnTo>
                  <a:pt x="270870" y="97284"/>
                </a:lnTo>
                <a:lnTo>
                  <a:pt x="269613" y="99372"/>
                </a:lnTo>
                <a:lnTo>
                  <a:pt x="269577" y="99318"/>
                </a:lnTo>
                <a:lnTo>
                  <a:pt x="269550" y="99372"/>
                </a:lnTo>
                <a:lnTo>
                  <a:pt x="268292" y="97284"/>
                </a:lnTo>
                <a:lnTo>
                  <a:pt x="269577" y="95134"/>
                </a:lnTo>
                <a:close/>
                <a:moveTo>
                  <a:pt x="5434" y="99818"/>
                </a:moveTo>
                <a:lnTo>
                  <a:pt x="8761" y="105375"/>
                </a:lnTo>
                <a:lnTo>
                  <a:pt x="6388" y="105375"/>
                </a:lnTo>
                <a:lnTo>
                  <a:pt x="3061" y="99818"/>
                </a:lnTo>
                <a:close/>
                <a:moveTo>
                  <a:pt x="15630" y="99818"/>
                </a:moveTo>
                <a:lnTo>
                  <a:pt x="12294" y="105375"/>
                </a:lnTo>
                <a:lnTo>
                  <a:pt x="9930" y="105375"/>
                </a:lnTo>
                <a:lnTo>
                  <a:pt x="13257" y="99818"/>
                </a:lnTo>
                <a:close/>
                <a:moveTo>
                  <a:pt x="18681" y="99818"/>
                </a:moveTo>
                <a:lnTo>
                  <a:pt x="17031" y="102574"/>
                </a:lnTo>
                <a:lnTo>
                  <a:pt x="15354" y="105375"/>
                </a:lnTo>
                <a:lnTo>
                  <a:pt x="12838" y="105375"/>
                </a:lnTo>
                <a:lnTo>
                  <a:pt x="16175" y="99818"/>
                </a:lnTo>
                <a:close/>
                <a:moveTo>
                  <a:pt x="18985" y="100228"/>
                </a:moveTo>
                <a:lnTo>
                  <a:pt x="20385" y="102574"/>
                </a:lnTo>
                <a:lnTo>
                  <a:pt x="22071" y="105375"/>
                </a:lnTo>
                <a:lnTo>
                  <a:pt x="15898" y="105375"/>
                </a:lnTo>
                <a:lnTo>
                  <a:pt x="17575" y="102574"/>
                </a:lnTo>
                <a:lnTo>
                  <a:pt x="18985" y="100228"/>
                </a:lnTo>
                <a:close/>
                <a:moveTo>
                  <a:pt x="21795" y="99818"/>
                </a:moveTo>
                <a:lnTo>
                  <a:pt x="25122" y="105375"/>
                </a:lnTo>
                <a:lnTo>
                  <a:pt x="22616" y="105375"/>
                </a:lnTo>
                <a:lnTo>
                  <a:pt x="20938" y="102574"/>
                </a:lnTo>
                <a:lnTo>
                  <a:pt x="19279" y="99818"/>
                </a:lnTo>
                <a:close/>
                <a:moveTo>
                  <a:pt x="24703" y="99818"/>
                </a:moveTo>
                <a:lnTo>
                  <a:pt x="28040" y="105375"/>
                </a:lnTo>
                <a:lnTo>
                  <a:pt x="25667" y="105375"/>
                </a:lnTo>
                <a:lnTo>
                  <a:pt x="22339" y="99818"/>
                </a:lnTo>
                <a:close/>
                <a:moveTo>
                  <a:pt x="34900" y="99818"/>
                </a:moveTo>
                <a:lnTo>
                  <a:pt x="31572" y="105375"/>
                </a:lnTo>
                <a:lnTo>
                  <a:pt x="29199" y="105375"/>
                </a:lnTo>
                <a:lnTo>
                  <a:pt x="32536" y="99818"/>
                </a:lnTo>
                <a:close/>
                <a:moveTo>
                  <a:pt x="37960" y="99818"/>
                </a:moveTo>
                <a:lnTo>
                  <a:pt x="36309" y="102574"/>
                </a:lnTo>
                <a:lnTo>
                  <a:pt x="34623" y="105375"/>
                </a:lnTo>
                <a:lnTo>
                  <a:pt x="32116" y="105375"/>
                </a:lnTo>
                <a:lnTo>
                  <a:pt x="35453" y="99818"/>
                </a:lnTo>
                <a:close/>
                <a:moveTo>
                  <a:pt x="38263" y="100228"/>
                </a:moveTo>
                <a:lnTo>
                  <a:pt x="39664" y="102574"/>
                </a:lnTo>
                <a:lnTo>
                  <a:pt x="41341" y="105375"/>
                </a:lnTo>
                <a:lnTo>
                  <a:pt x="35176" y="105375"/>
                </a:lnTo>
                <a:lnTo>
                  <a:pt x="36854" y="102574"/>
                </a:lnTo>
                <a:lnTo>
                  <a:pt x="38263" y="100228"/>
                </a:lnTo>
                <a:close/>
                <a:moveTo>
                  <a:pt x="41064" y="99818"/>
                </a:moveTo>
                <a:lnTo>
                  <a:pt x="44401" y="105375"/>
                </a:lnTo>
                <a:lnTo>
                  <a:pt x="41894" y="105375"/>
                </a:lnTo>
                <a:lnTo>
                  <a:pt x="40208" y="102574"/>
                </a:lnTo>
                <a:lnTo>
                  <a:pt x="38557" y="99818"/>
                </a:lnTo>
                <a:close/>
                <a:moveTo>
                  <a:pt x="43981" y="99818"/>
                </a:moveTo>
                <a:lnTo>
                  <a:pt x="47318" y="105375"/>
                </a:lnTo>
                <a:lnTo>
                  <a:pt x="44945" y="105375"/>
                </a:lnTo>
                <a:lnTo>
                  <a:pt x="41617" y="99818"/>
                </a:lnTo>
                <a:close/>
                <a:moveTo>
                  <a:pt x="54178" y="99818"/>
                </a:moveTo>
                <a:lnTo>
                  <a:pt x="50851" y="105375"/>
                </a:lnTo>
                <a:lnTo>
                  <a:pt x="48478" y="105375"/>
                </a:lnTo>
                <a:lnTo>
                  <a:pt x="51814" y="99818"/>
                </a:lnTo>
                <a:close/>
                <a:moveTo>
                  <a:pt x="57238" y="99818"/>
                </a:moveTo>
                <a:lnTo>
                  <a:pt x="55588" y="102574"/>
                </a:lnTo>
                <a:lnTo>
                  <a:pt x="53902" y="105375"/>
                </a:lnTo>
                <a:lnTo>
                  <a:pt x="51395" y="105375"/>
                </a:lnTo>
                <a:lnTo>
                  <a:pt x="54722" y="99818"/>
                </a:lnTo>
                <a:close/>
                <a:moveTo>
                  <a:pt x="57533" y="100228"/>
                </a:moveTo>
                <a:lnTo>
                  <a:pt x="58942" y="102574"/>
                </a:lnTo>
                <a:lnTo>
                  <a:pt x="60619" y="105375"/>
                </a:lnTo>
                <a:lnTo>
                  <a:pt x="54446" y="105375"/>
                </a:lnTo>
                <a:lnTo>
                  <a:pt x="56132" y="102574"/>
                </a:lnTo>
                <a:lnTo>
                  <a:pt x="57533" y="100228"/>
                </a:lnTo>
                <a:close/>
                <a:moveTo>
                  <a:pt x="60343" y="99818"/>
                </a:moveTo>
                <a:lnTo>
                  <a:pt x="63679" y="105375"/>
                </a:lnTo>
                <a:lnTo>
                  <a:pt x="61163" y="105375"/>
                </a:lnTo>
                <a:lnTo>
                  <a:pt x="59486" y="102574"/>
                </a:lnTo>
                <a:lnTo>
                  <a:pt x="57836" y="99818"/>
                </a:lnTo>
                <a:close/>
                <a:moveTo>
                  <a:pt x="63260" y="99818"/>
                </a:moveTo>
                <a:lnTo>
                  <a:pt x="66596" y="105375"/>
                </a:lnTo>
                <a:lnTo>
                  <a:pt x="64223" y="105375"/>
                </a:lnTo>
                <a:lnTo>
                  <a:pt x="60887" y="99818"/>
                </a:lnTo>
                <a:close/>
                <a:moveTo>
                  <a:pt x="73457" y="99818"/>
                </a:moveTo>
                <a:lnTo>
                  <a:pt x="70129" y="105375"/>
                </a:lnTo>
                <a:lnTo>
                  <a:pt x="67756" y="105375"/>
                </a:lnTo>
                <a:lnTo>
                  <a:pt x="71092" y="99818"/>
                </a:lnTo>
                <a:close/>
                <a:moveTo>
                  <a:pt x="76516" y="99818"/>
                </a:moveTo>
                <a:lnTo>
                  <a:pt x="74857" y="102574"/>
                </a:lnTo>
                <a:lnTo>
                  <a:pt x="73180" y="105375"/>
                </a:lnTo>
                <a:lnTo>
                  <a:pt x="70673" y="105375"/>
                </a:lnTo>
                <a:lnTo>
                  <a:pt x="74001" y="99818"/>
                </a:lnTo>
                <a:close/>
                <a:moveTo>
                  <a:pt x="76811" y="100228"/>
                </a:moveTo>
                <a:lnTo>
                  <a:pt x="78220" y="102574"/>
                </a:lnTo>
                <a:lnTo>
                  <a:pt x="79898" y="105375"/>
                </a:lnTo>
                <a:lnTo>
                  <a:pt x="73724" y="105375"/>
                </a:lnTo>
                <a:lnTo>
                  <a:pt x="75401" y="102574"/>
                </a:lnTo>
                <a:lnTo>
                  <a:pt x="76811" y="100228"/>
                </a:lnTo>
                <a:close/>
                <a:moveTo>
                  <a:pt x="79621" y="99818"/>
                </a:moveTo>
                <a:lnTo>
                  <a:pt x="82957" y="105375"/>
                </a:lnTo>
                <a:lnTo>
                  <a:pt x="80442" y="105375"/>
                </a:lnTo>
                <a:lnTo>
                  <a:pt x="78765" y="102574"/>
                </a:lnTo>
                <a:lnTo>
                  <a:pt x="77114" y="99818"/>
                </a:lnTo>
                <a:close/>
                <a:moveTo>
                  <a:pt x="82538" y="99818"/>
                </a:moveTo>
                <a:lnTo>
                  <a:pt x="85866" y="105375"/>
                </a:lnTo>
                <a:lnTo>
                  <a:pt x="83502" y="105375"/>
                </a:lnTo>
                <a:lnTo>
                  <a:pt x="80165" y="99818"/>
                </a:lnTo>
                <a:close/>
                <a:moveTo>
                  <a:pt x="92735" y="99818"/>
                </a:moveTo>
                <a:lnTo>
                  <a:pt x="89398" y="105375"/>
                </a:lnTo>
                <a:lnTo>
                  <a:pt x="87034" y="105375"/>
                </a:lnTo>
                <a:lnTo>
                  <a:pt x="90362" y="99818"/>
                </a:lnTo>
                <a:close/>
                <a:moveTo>
                  <a:pt x="95786" y="99818"/>
                </a:moveTo>
                <a:lnTo>
                  <a:pt x="94136" y="102574"/>
                </a:lnTo>
                <a:lnTo>
                  <a:pt x="92458" y="105375"/>
                </a:lnTo>
                <a:lnTo>
                  <a:pt x="89943" y="105375"/>
                </a:lnTo>
                <a:lnTo>
                  <a:pt x="93279" y="99818"/>
                </a:lnTo>
                <a:close/>
                <a:moveTo>
                  <a:pt x="96089" y="100228"/>
                </a:moveTo>
                <a:lnTo>
                  <a:pt x="97499" y="102574"/>
                </a:lnTo>
                <a:lnTo>
                  <a:pt x="99176" y="105375"/>
                </a:lnTo>
                <a:lnTo>
                  <a:pt x="93003" y="105375"/>
                </a:lnTo>
                <a:lnTo>
                  <a:pt x="94680" y="102574"/>
                </a:lnTo>
                <a:lnTo>
                  <a:pt x="96089" y="100228"/>
                </a:lnTo>
                <a:close/>
                <a:moveTo>
                  <a:pt x="98899" y="99818"/>
                </a:moveTo>
                <a:lnTo>
                  <a:pt x="102227" y="105375"/>
                </a:lnTo>
                <a:lnTo>
                  <a:pt x="99720" y="105375"/>
                </a:lnTo>
                <a:lnTo>
                  <a:pt x="98043" y="102574"/>
                </a:lnTo>
                <a:lnTo>
                  <a:pt x="96384" y="99818"/>
                </a:lnTo>
                <a:close/>
                <a:moveTo>
                  <a:pt x="101817" y="99818"/>
                </a:moveTo>
                <a:lnTo>
                  <a:pt x="105144" y="105375"/>
                </a:lnTo>
                <a:lnTo>
                  <a:pt x="102780" y="105375"/>
                </a:lnTo>
                <a:lnTo>
                  <a:pt x="99444" y="99818"/>
                </a:lnTo>
                <a:close/>
                <a:moveTo>
                  <a:pt x="112013" y="99818"/>
                </a:moveTo>
                <a:lnTo>
                  <a:pt x="108677" y="105375"/>
                </a:lnTo>
                <a:lnTo>
                  <a:pt x="106313" y="105375"/>
                </a:lnTo>
                <a:lnTo>
                  <a:pt x="109640" y="99818"/>
                </a:lnTo>
                <a:close/>
                <a:moveTo>
                  <a:pt x="115064" y="99818"/>
                </a:moveTo>
                <a:lnTo>
                  <a:pt x="113414" y="102574"/>
                </a:lnTo>
                <a:lnTo>
                  <a:pt x="111737" y="105375"/>
                </a:lnTo>
                <a:lnTo>
                  <a:pt x="109221" y="105375"/>
                </a:lnTo>
                <a:lnTo>
                  <a:pt x="112558" y="99818"/>
                </a:lnTo>
                <a:close/>
                <a:moveTo>
                  <a:pt x="115368" y="100228"/>
                </a:moveTo>
                <a:lnTo>
                  <a:pt x="116768" y="102574"/>
                </a:lnTo>
                <a:lnTo>
                  <a:pt x="118454" y="105375"/>
                </a:lnTo>
                <a:lnTo>
                  <a:pt x="112281" y="105375"/>
                </a:lnTo>
                <a:lnTo>
                  <a:pt x="113958" y="102574"/>
                </a:lnTo>
                <a:lnTo>
                  <a:pt x="115368" y="100228"/>
                </a:lnTo>
                <a:close/>
                <a:moveTo>
                  <a:pt x="118178" y="99818"/>
                </a:moveTo>
                <a:lnTo>
                  <a:pt x="121505" y="105375"/>
                </a:lnTo>
                <a:lnTo>
                  <a:pt x="118999" y="105375"/>
                </a:lnTo>
                <a:lnTo>
                  <a:pt x="117321" y="102574"/>
                </a:lnTo>
                <a:lnTo>
                  <a:pt x="115662" y="99818"/>
                </a:lnTo>
                <a:close/>
                <a:moveTo>
                  <a:pt x="121086" y="99818"/>
                </a:moveTo>
                <a:lnTo>
                  <a:pt x="124423" y="105375"/>
                </a:lnTo>
                <a:lnTo>
                  <a:pt x="122050" y="105375"/>
                </a:lnTo>
                <a:lnTo>
                  <a:pt x="118722" y="99818"/>
                </a:lnTo>
                <a:close/>
                <a:moveTo>
                  <a:pt x="131292" y="99818"/>
                </a:moveTo>
                <a:lnTo>
                  <a:pt x="127955" y="105375"/>
                </a:lnTo>
                <a:lnTo>
                  <a:pt x="125582" y="105375"/>
                </a:lnTo>
                <a:lnTo>
                  <a:pt x="128919" y="99818"/>
                </a:lnTo>
                <a:close/>
                <a:moveTo>
                  <a:pt x="134343" y="99818"/>
                </a:moveTo>
                <a:lnTo>
                  <a:pt x="132692" y="102574"/>
                </a:lnTo>
                <a:lnTo>
                  <a:pt x="131015" y="105375"/>
                </a:lnTo>
                <a:lnTo>
                  <a:pt x="128499" y="105375"/>
                </a:lnTo>
                <a:lnTo>
                  <a:pt x="131836" y="99818"/>
                </a:lnTo>
                <a:close/>
                <a:moveTo>
                  <a:pt x="134646" y="100228"/>
                </a:moveTo>
                <a:lnTo>
                  <a:pt x="136047" y="102574"/>
                </a:lnTo>
                <a:lnTo>
                  <a:pt x="137733" y="105375"/>
                </a:lnTo>
                <a:lnTo>
                  <a:pt x="131559" y="105375"/>
                </a:lnTo>
                <a:lnTo>
                  <a:pt x="133237" y="102574"/>
                </a:lnTo>
                <a:lnTo>
                  <a:pt x="134646" y="100228"/>
                </a:lnTo>
                <a:close/>
                <a:moveTo>
                  <a:pt x="137456" y="99818"/>
                </a:moveTo>
                <a:lnTo>
                  <a:pt x="140784" y="105375"/>
                </a:lnTo>
                <a:lnTo>
                  <a:pt x="138277" y="105375"/>
                </a:lnTo>
                <a:lnTo>
                  <a:pt x="136591" y="102574"/>
                </a:lnTo>
                <a:lnTo>
                  <a:pt x="134940" y="99818"/>
                </a:lnTo>
                <a:close/>
                <a:moveTo>
                  <a:pt x="140364" y="99818"/>
                </a:moveTo>
                <a:lnTo>
                  <a:pt x="143701" y="105375"/>
                </a:lnTo>
                <a:lnTo>
                  <a:pt x="141328" y="105375"/>
                </a:lnTo>
                <a:lnTo>
                  <a:pt x="138000" y="99818"/>
                </a:lnTo>
                <a:close/>
                <a:moveTo>
                  <a:pt x="150561" y="99818"/>
                </a:moveTo>
                <a:lnTo>
                  <a:pt x="147234" y="105375"/>
                </a:lnTo>
                <a:lnTo>
                  <a:pt x="144861" y="105375"/>
                </a:lnTo>
                <a:lnTo>
                  <a:pt x="148197" y="99818"/>
                </a:lnTo>
                <a:close/>
                <a:moveTo>
                  <a:pt x="153621" y="99818"/>
                </a:moveTo>
                <a:lnTo>
                  <a:pt x="151971" y="102574"/>
                </a:lnTo>
                <a:lnTo>
                  <a:pt x="150285" y="105375"/>
                </a:lnTo>
                <a:lnTo>
                  <a:pt x="147778" y="105375"/>
                </a:lnTo>
                <a:lnTo>
                  <a:pt x="151105" y="99818"/>
                </a:lnTo>
                <a:close/>
                <a:moveTo>
                  <a:pt x="153915" y="100228"/>
                </a:moveTo>
                <a:lnTo>
                  <a:pt x="155325" y="102574"/>
                </a:lnTo>
                <a:lnTo>
                  <a:pt x="157002" y="105375"/>
                </a:lnTo>
                <a:lnTo>
                  <a:pt x="150829" y="105375"/>
                </a:lnTo>
                <a:lnTo>
                  <a:pt x="152515" y="102574"/>
                </a:lnTo>
                <a:lnTo>
                  <a:pt x="153915" y="100228"/>
                </a:lnTo>
                <a:close/>
                <a:moveTo>
                  <a:pt x="156726" y="99818"/>
                </a:moveTo>
                <a:lnTo>
                  <a:pt x="160062" y="105375"/>
                </a:lnTo>
                <a:lnTo>
                  <a:pt x="157546" y="105375"/>
                </a:lnTo>
                <a:lnTo>
                  <a:pt x="155869" y="102574"/>
                </a:lnTo>
                <a:lnTo>
                  <a:pt x="154219" y="99818"/>
                </a:lnTo>
                <a:close/>
                <a:moveTo>
                  <a:pt x="159643" y="99818"/>
                </a:moveTo>
                <a:lnTo>
                  <a:pt x="162979" y="105375"/>
                </a:lnTo>
                <a:lnTo>
                  <a:pt x="160606" y="105375"/>
                </a:lnTo>
                <a:lnTo>
                  <a:pt x="157270" y="99818"/>
                </a:lnTo>
                <a:close/>
                <a:moveTo>
                  <a:pt x="169840" y="99818"/>
                </a:moveTo>
                <a:lnTo>
                  <a:pt x="166512" y="105375"/>
                </a:lnTo>
                <a:lnTo>
                  <a:pt x="164139" y="105375"/>
                </a:lnTo>
                <a:lnTo>
                  <a:pt x="167475" y="99818"/>
                </a:lnTo>
                <a:close/>
                <a:moveTo>
                  <a:pt x="172899" y="99818"/>
                </a:moveTo>
                <a:lnTo>
                  <a:pt x="171240" y="102574"/>
                </a:lnTo>
                <a:lnTo>
                  <a:pt x="169563" y="105375"/>
                </a:lnTo>
                <a:lnTo>
                  <a:pt x="167056" y="105375"/>
                </a:lnTo>
                <a:lnTo>
                  <a:pt x="170384" y="99818"/>
                </a:lnTo>
                <a:close/>
                <a:moveTo>
                  <a:pt x="173194" y="100228"/>
                </a:moveTo>
                <a:lnTo>
                  <a:pt x="174603" y="102574"/>
                </a:lnTo>
                <a:lnTo>
                  <a:pt x="176281" y="105375"/>
                </a:lnTo>
                <a:lnTo>
                  <a:pt x="170107" y="105375"/>
                </a:lnTo>
                <a:lnTo>
                  <a:pt x="171793" y="102574"/>
                </a:lnTo>
                <a:lnTo>
                  <a:pt x="173194" y="100228"/>
                </a:lnTo>
                <a:close/>
                <a:moveTo>
                  <a:pt x="176004" y="99818"/>
                </a:moveTo>
                <a:lnTo>
                  <a:pt x="179340" y="105375"/>
                </a:lnTo>
                <a:lnTo>
                  <a:pt x="176825" y="105375"/>
                </a:lnTo>
                <a:lnTo>
                  <a:pt x="175148" y="102574"/>
                </a:lnTo>
                <a:lnTo>
                  <a:pt x="173497" y="99818"/>
                </a:lnTo>
                <a:close/>
                <a:moveTo>
                  <a:pt x="178921" y="99818"/>
                </a:moveTo>
                <a:lnTo>
                  <a:pt x="182249" y="105375"/>
                </a:lnTo>
                <a:lnTo>
                  <a:pt x="179885" y="105375"/>
                </a:lnTo>
                <a:lnTo>
                  <a:pt x="176548" y="99818"/>
                </a:lnTo>
                <a:close/>
                <a:moveTo>
                  <a:pt x="189118" y="99818"/>
                </a:moveTo>
                <a:lnTo>
                  <a:pt x="185781" y="105375"/>
                </a:lnTo>
                <a:lnTo>
                  <a:pt x="183417" y="105375"/>
                </a:lnTo>
                <a:lnTo>
                  <a:pt x="186745" y="99818"/>
                </a:lnTo>
                <a:close/>
                <a:moveTo>
                  <a:pt x="192178" y="99818"/>
                </a:moveTo>
                <a:lnTo>
                  <a:pt x="190519" y="102574"/>
                </a:lnTo>
                <a:lnTo>
                  <a:pt x="188841" y="105375"/>
                </a:lnTo>
                <a:lnTo>
                  <a:pt x="186335" y="105375"/>
                </a:lnTo>
                <a:lnTo>
                  <a:pt x="189662" y="99818"/>
                </a:lnTo>
                <a:close/>
                <a:moveTo>
                  <a:pt x="192472" y="100228"/>
                </a:moveTo>
                <a:lnTo>
                  <a:pt x="193882" y="102574"/>
                </a:lnTo>
                <a:lnTo>
                  <a:pt x="195559" y="105375"/>
                </a:lnTo>
                <a:lnTo>
                  <a:pt x="189386" y="105375"/>
                </a:lnTo>
                <a:lnTo>
                  <a:pt x="191063" y="102574"/>
                </a:lnTo>
                <a:lnTo>
                  <a:pt x="192472" y="100228"/>
                </a:lnTo>
                <a:close/>
                <a:moveTo>
                  <a:pt x="195282" y="99818"/>
                </a:moveTo>
                <a:lnTo>
                  <a:pt x="198610" y="105375"/>
                </a:lnTo>
                <a:lnTo>
                  <a:pt x="196103" y="105375"/>
                </a:lnTo>
                <a:lnTo>
                  <a:pt x="194426" y="102574"/>
                </a:lnTo>
                <a:lnTo>
                  <a:pt x="192776" y="99818"/>
                </a:lnTo>
                <a:close/>
                <a:moveTo>
                  <a:pt x="198200" y="99818"/>
                </a:moveTo>
                <a:lnTo>
                  <a:pt x="201527" y="105375"/>
                </a:lnTo>
                <a:lnTo>
                  <a:pt x="199163" y="105375"/>
                </a:lnTo>
                <a:lnTo>
                  <a:pt x="195827" y="99818"/>
                </a:lnTo>
                <a:close/>
                <a:moveTo>
                  <a:pt x="208396" y="99818"/>
                </a:moveTo>
                <a:lnTo>
                  <a:pt x="205060" y="105375"/>
                </a:lnTo>
                <a:lnTo>
                  <a:pt x="202696" y="105375"/>
                </a:lnTo>
                <a:lnTo>
                  <a:pt x="206023" y="99818"/>
                </a:lnTo>
                <a:close/>
                <a:moveTo>
                  <a:pt x="211447" y="99818"/>
                </a:moveTo>
                <a:lnTo>
                  <a:pt x="209797" y="102574"/>
                </a:lnTo>
                <a:lnTo>
                  <a:pt x="208120" y="105375"/>
                </a:lnTo>
                <a:lnTo>
                  <a:pt x="205604" y="105375"/>
                </a:lnTo>
                <a:lnTo>
                  <a:pt x="208940" y="99818"/>
                </a:lnTo>
                <a:close/>
                <a:moveTo>
                  <a:pt x="211751" y="100228"/>
                </a:moveTo>
                <a:lnTo>
                  <a:pt x="213160" y="102574"/>
                </a:lnTo>
                <a:lnTo>
                  <a:pt x="214837" y="105375"/>
                </a:lnTo>
                <a:lnTo>
                  <a:pt x="208664" y="105375"/>
                </a:lnTo>
                <a:lnTo>
                  <a:pt x="210341" y="102574"/>
                </a:lnTo>
                <a:lnTo>
                  <a:pt x="211751" y="100228"/>
                </a:lnTo>
                <a:close/>
                <a:moveTo>
                  <a:pt x="214561" y="99818"/>
                </a:moveTo>
                <a:lnTo>
                  <a:pt x="217888" y="105375"/>
                </a:lnTo>
                <a:lnTo>
                  <a:pt x="215381" y="105375"/>
                </a:lnTo>
                <a:lnTo>
                  <a:pt x="213704" y="102574"/>
                </a:lnTo>
                <a:lnTo>
                  <a:pt x="212045" y="99818"/>
                </a:lnTo>
                <a:close/>
                <a:moveTo>
                  <a:pt x="217469" y="99818"/>
                </a:moveTo>
                <a:lnTo>
                  <a:pt x="220805" y="105375"/>
                </a:lnTo>
                <a:lnTo>
                  <a:pt x="218432" y="105375"/>
                </a:lnTo>
                <a:lnTo>
                  <a:pt x="215105" y="99818"/>
                </a:lnTo>
                <a:close/>
                <a:moveTo>
                  <a:pt x="227675" y="99818"/>
                </a:moveTo>
                <a:lnTo>
                  <a:pt x="224338" y="105375"/>
                </a:lnTo>
                <a:lnTo>
                  <a:pt x="221965" y="105375"/>
                </a:lnTo>
                <a:lnTo>
                  <a:pt x="225302" y="99818"/>
                </a:lnTo>
                <a:close/>
                <a:moveTo>
                  <a:pt x="230726" y="99818"/>
                </a:moveTo>
                <a:lnTo>
                  <a:pt x="229075" y="102574"/>
                </a:lnTo>
                <a:lnTo>
                  <a:pt x="227398" y="105375"/>
                </a:lnTo>
                <a:lnTo>
                  <a:pt x="224882" y="105375"/>
                </a:lnTo>
                <a:lnTo>
                  <a:pt x="228219" y="99818"/>
                </a:lnTo>
                <a:close/>
                <a:moveTo>
                  <a:pt x="231029" y="100228"/>
                </a:moveTo>
                <a:lnTo>
                  <a:pt x="232430" y="102574"/>
                </a:lnTo>
                <a:lnTo>
                  <a:pt x="234116" y="105375"/>
                </a:lnTo>
                <a:lnTo>
                  <a:pt x="227942" y="105375"/>
                </a:lnTo>
                <a:lnTo>
                  <a:pt x="229619" y="102574"/>
                </a:lnTo>
                <a:lnTo>
                  <a:pt x="231029" y="100228"/>
                </a:lnTo>
                <a:close/>
                <a:moveTo>
                  <a:pt x="233839" y="99818"/>
                </a:moveTo>
                <a:lnTo>
                  <a:pt x="237167" y="105375"/>
                </a:lnTo>
                <a:lnTo>
                  <a:pt x="234660" y="105375"/>
                </a:lnTo>
                <a:lnTo>
                  <a:pt x="232974" y="102574"/>
                </a:lnTo>
                <a:lnTo>
                  <a:pt x="231323" y="99818"/>
                </a:lnTo>
                <a:close/>
                <a:moveTo>
                  <a:pt x="236747" y="99818"/>
                </a:moveTo>
                <a:lnTo>
                  <a:pt x="240084" y="105375"/>
                </a:lnTo>
                <a:lnTo>
                  <a:pt x="237711" y="105375"/>
                </a:lnTo>
                <a:lnTo>
                  <a:pt x="234383" y="99818"/>
                </a:lnTo>
                <a:close/>
                <a:moveTo>
                  <a:pt x="246944" y="99818"/>
                </a:moveTo>
                <a:lnTo>
                  <a:pt x="243617" y="105375"/>
                </a:lnTo>
                <a:lnTo>
                  <a:pt x="241244" y="105375"/>
                </a:lnTo>
                <a:lnTo>
                  <a:pt x="244580" y="99818"/>
                </a:lnTo>
                <a:close/>
                <a:moveTo>
                  <a:pt x="250004" y="99818"/>
                </a:moveTo>
                <a:lnTo>
                  <a:pt x="248354" y="102574"/>
                </a:lnTo>
                <a:lnTo>
                  <a:pt x="246668" y="105375"/>
                </a:lnTo>
                <a:lnTo>
                  <a:pt x="244161" y="105375"/>
                </a:lnTo>
                <a:lnTo>
                  <a:pt x="247497" y="99818"/>
                </a:lnTo>
                <a:close/>
                <a:moveTo>
                  <a:pt x="250298" y="100228"/>
                </a:moveTo>
                <a:lnTo>
                  <a:pt x="251708" y="102574"/>
                </a:lnTo>
                <a:lnTo>
                  <a:pt x="253385" y="105375"/>
                </a:lnTo>
                <a:lnTo>
                  <a:pt x="247221" y="105375"/>
                </a:lnTo>
                <a:lnTo>
                  <a:pt x="248898" y="102574"/>
                </a:lnTo>
                <a:lnTo>
                  <a:pt x="250298" y="100228"/>
                </a:lnTo>
                <a:close/>
                <a:moveTo>
                  <a:pt x="253109" y="99818"/>
                </a:moveTo>
                <a:lnTo>
                  <a:pt x="256445" y="105375"/>
                </a:lnTo>
                <a:lnTo>
                  <a:pt x="253938" y="105375"/>
                </a:lnTo>
                <a:lnTo>
                  <a:pt x="252252" y="102574"/>
                </a:lnTo>
                <a:lnTo>
                  <a:pt x="250602" y="99818"/>
                </a:lnTo>
                <a:close/>
                <a:moveTo>
                  <a:pt x="256026" y="99818"/>
                </a:moveTo>
                <a:lnTo>
                  <a:pt x="259362" y="105375"/>
                </a:lnTo>
                <a:lnTo>
                  <a:pt x="256989" y="105375"/>
                </a:lnTo>
                <a:lnTo>
                  <a:pt x="253662" y="99818"/>
                </a:lnTo>
                <a:close/>
                <a:moveTo>
                  <a:pt x="266223" y="99818"/>
                </a:moveTo>
                <a:lnTo>
                  <a:pt x="262895" y="105375"/>
                </a:lnTo>
                <a:lnTo>
                  <a:pt x="260522" y="105375"/>
                </a:lnTo>
                <a:lnTo>
                  <a:pt x="263858" y="99818"/>
                </a:lnTo>
                <a:close/>
                <a:moveTo>
                  <a:pt x="269282" y="99818"/>
                </a:moveTo>
                <a:lnTo>
                  <a:pt x="267623" y="102574"/>
                </a:lnTo>
                <a:lnTo>
                  <a:pt x="265946" y="105375"/>
                </a:lnTo>
                <a:lnTo>
                  <a:pt x="263439" y="105375"/>
                </a:lnTo>
                <a:lnTo>
                  <a:pt x="266767" y="99818"/>
                </a:lnTo>
                <a:close/>
                <a:moveTo>
                  <a:pt x="269577" y="100228"/>
                </a:moveTo>
                <a:lnTo>
                  <a:pt x="270986" y="102574"/>
                </a:lnTo>
                <a:lnTo>
                  <a:pt x="272664" y="105375"/>
                </a:lnTo>
                <a:lnTo>
                  <a:pt x="266490" y="105375"/>
                </a:lnTo>
                <a:lnTo>
                  <a:pt x="268176" y="102574"/>
                </a:lnTo>
                <a:lnTo>
                  <a:pt x="269577" y="100228"/>
                </a:lnTo>
                <a:close/>
                <a:moveTo>
                  <a:pt x="272387" y="99818"/>
                </a:moveTo>
                <a:lnTo>
                  <a:pt x="275723" y="105375"/>
                </a:lnTo>
                <a:lnTo>
                  <a:pt x="273208" y="105375"/>
                </a:lnTo>
                <a:lnTo>
                  <a:pt x="271531" y="102574"/>
                </a:lnTo>
                <a:lnTo>
                  <a:pt x="269880" y="99818"/>
                </a:lnTo>
                <a:close/>
                <a:moveTo>
                  <a:pt x="275304" y="99818"/>
                </a:moveTo>
                <a:lnTo>
                  <a:pt x="278632" y="105375"/>
                </a:lnTo>
                <a:lnTo>
                  <a:pt x="276268" y="105375"/>
                </a:lnTo>
                <a:lnTo>
                  <a:pt x="272931" y="99818"/>
                </a:lnTo>
                <a:close/>
                <a:moveTo>
                  <a:pt x="12713" y="99818"/>
                </a:moveTo>
                <a:lnTo>
                  <a:pt x="9377" y="105384"/>
                </a:lnTo>
                <a:lnTo>
                  <a:pt x="9341" y="105331"/>
                </a:lnTo>
                <a:lnTo>
                  <a:pt x="9314" y="105384"/>
                </a:lnTo>
                <a:lnTo>
                  <a:pt x="5978" y="99818"/>
                </a:lnTo>
                <a:close/>
                <a:moveTo>
                  <a:pt x="31992" y="99818"/>
                </a:moveTo>
                <a:lnTo>
                  <a:pt x="28655" y="105384"/>
                </a:lnTo>
                <a:lnTo>
                  <a:pt x="28619" y="105331"/>
                </a:lnTo>
                <a:lnTo>
                  <a:pt x="28593" y="105384"/>
                </a:lnTo>
                <a:lnTo>
                  <a:pt x="25247" y="99818"/>
                </a:lnTo>
                <a:close/>
                <a:moveTo>
                  <a:pt x="51270" y="99818"/>
                </a:moveTo>
                <a:lnTo>
                  <a:pt x="47925" y="105384"/>
                </a:lnTo>
                <a:lnTo>
                  <a:pt x="47898" y="105331"/>
                </a:lnTo>
                <a:lnTo>
                  <a:pt x="47862" y="105384"/>
                </a:lnTo>
                <a:lnTo>
                  <a:pt x="44526" y="99818"/>
                </a:lnTo>
                <a:close/>
                <a:moveTo>
                  <a:pt x="70539" y="99818"/>
                </a:moveTo>
                <a:lnTo>
                  <a:pt x="67203" y="105384"/>
                </a:lnTo>
                <a:lnTo>
                  <a:pt x="67176" y="105331"/>
                </a:lnTo>
                <a:lnTo>
                  <a:pt x="67140" y="105384"/>
                </a:lnTo>
                <a:lnTo>
                  <a:pt x="63804" y="99818"/>
                </a:lnTo>
                <a:close/>
                <a:moveTo>
                  <a:pt x="89818" y="99818"/>
                </a:moveTo>
                <a:lnTo>
                  <a:pt x="86481" y="105384"/>
                </a:lnTo>
                <a:lnTo>
                  <a:pt x="86455" y="105331"/>
                </a:lnTo>
                <a:lnTo>
                  <a:pt x="86419" y="105384"/>
                </a:lnTo>
                <a:lnTo>
                  <a:pt x="83082" y="99818"/>
                </a:lnTo>
                <a:close/>
                <a:moveTo>
                  <a:pt x="109096" y="99818"/>
                </a:moveTo>
                <a:lnTo>
                  <a:pt x="105760" y="105384"/>
                </a:lnTo>
                <a:lnTo>
                  <a:pt x="105724" y="105331"/>
                </a:lnTo>
                <a:lnTo>
                  <a:pt x="105697" y="105384"/>
                </a:lnTo>
                <a:lnTo>
                  <a:pt x="102361" y="99818"/>
                </a:lnTo>
                <a:close/>
                <a:moveTo>
                  <a:pt x="128375" y="99818"/>
                </a:moveTo>
                <a:lnTo>
                  <a:pt x="125038" y="105384"/>
                </a:lnTo>
                <a:lnTo>
                  <a:pt x="125002" y="105331"/>
                </a:lnTo>
                <a:lnTo>
                  <a:pt x="124976" y="105384"/>
                </a:lnTo>
                <a:lnTo>
                  <a:pt x="121639" y="99818"/>
                </a:lnTo>
                <a:close/>
                <a:moveTo>
                  <a:pt x="147653" y="99818"/>
                </a:moveTo>
                <a:lnTo>
                  <a:pt x="144316" y="105384"/>
                </a:lnTo>
                <a:lnTo>
                  <a:pt x="144281" y="105331"/>
                </a:lnTo>
                <a:lnTo>
                  <a:pt x="144245" y="105384"/>
                </a:lnTo>
                <a:lnTo>
                  <a:pt x="140909" y="99818"/>
                </a:lnTo>
                <a:close/>
                <a:moveTo>
                  <a:pt x="166922" y="99818"/>
                </a:moveTo>
                <a:lnTo>
                  <a:pt x="163586" y="105384"/>
                </a:lnTo>
                <a:lnTo>
                  <a:pt x="163559" y="105331"/>
                </a:lnTo>
                <a:lnTo>
                  <a:pt x="163523" y="105384"/>
                </a:lnTo>
                <a:lnTo>
                  <a:pt x="160187" y="99818"/>
                </a:lnTo>
                <a:close/>
                <a:moveTo>
                  <a:pt x="186201" y="99818"/>
                </a:moveTo>
                <a:lnTo>
                  <a:pt x="182864" y="105384"/>
                </a:lnTo>
                <a:lnTo>
                  <a:pt x="182838" y="105331"/>
                </a:lnTo>
                <a:lnTo>
                  <a:pt x="182802" y="105384"/>
                </a:lnTo>
                <a:lnTo>
                  <a:pt x="179465" y="99818"/>
                </a:lnTo>
                <a:close/>
                <a:moveTo>
                  <a:pt x="205479" y="99818"/>
                </a:moveTo>
                <a:lnTo>
                  <a:pt x="202143" y="105384"/>
                </a:lnTo>
                <a:lnTo>
                  <a:pt x="202107" y="105331"/>
                </a:lnTo>
                <a:lnTo>
                  <a:pt x="202080" y="105384"/>
                </a:lnTo>
                <a:lnTo>
                  <a:pt x="198744" y="99818"/>
                </a:lnTo>
                <a:close/>
                <a:moveTo>
                  <a:pt x="224758" y="99818"/>
                </a:moveTo>
                <a:lnTo>
                  <a:pt x="221421" y="105384"/>
                </a:lnTo>
                <a:lnTo>
                  <a:pt x="221385" y="105331"/>
                </a:lnTo>
                <a:lnTo>
                  <a:pt x="221359" y="105384"/>
                </a:lnTo>
                <a:lnTo>
                  <a:pt x="218022" y="99818"/>
                </a:lnTo>
                <a:close/>
                <a:moveTo>
                  <a:pt x="244036" y="99818"/>
                </a:moveTo>
                <a:lnTo>
                  <a:pt x="240699" y="105384"/>
                </a:lnTo>
                <a:lnTo>
                  <a:pt x="240664" y="105331"/>
                </a:lnTo>
                <a:lnTo>
                  <a:pt x="240637" y="105384"/>
                </a:lnTo>
                <a:lnTo>
                  <a:pt x="237292" y="99818"/>
                </a:lnTo>
                <a:close/>
                <a:moveTo>
                  <a:pt x="263314" y="99818"/>
                </a:moveTo>
                <a:lnTo>
                  <a:pt x="259969" y="105384"/>
                </a:lnTo>
                <a:lnTo>
                  <a:pt x="259942" y="105331"/>
                </a:lnTo>
                <a:lnTo>
                  <a:pt x="259906" y="105384"/>
                </a:lnTo>
                <a:lnTo>
                  <a:pt x="256570" y="99818"/>
                </a:lnTo>
                <a:close/>
                <a:moveTo>
                  <a:pt x="282584" y="99818"/>
                </a:moveTo>
                <a:lnTo>
                  <a:pt x="279247" y="105384"/>
                </a:lnTo>
                <a:lnTo>
                  <a:pt x="279220" y="105331"/>
                </a:lnTo>
                <a:lnTo>
                  <a:pt x="279185" y="105384"/>
                </a:lnTo>
                <a:lnTo>
                  <a:pt x="275848" y="99818"/>
                </a:lnTo>
                <a:close/>
                <a:moveTo>
                  <a:pt x="9047" y="105830"/>
                </a:moveTo>
                <a:lnTo>
                  <a:pt x="7851" y="107811"/>
                </a:lnTo>
                <a:lnTo>
                  <a:pt x="6665" y="105830"/>
                </a:lnTo>
                <a:close/>
                <a:moveTo>
                  <a:pt x="12026" y="105830"/>
                </a:moveTo>
                <a:lnTo>
                  <a:pt x="10831" y="107811"/>
                </a:lnTo>
                <a:lnTo>
                  <a:pt x="9644" y="105830"/>
                </a:lnTo>
                <a:close/>
                <a:moveTo>
                  <a:pt x="28325" y="105830"/>
                </a:moveTo>
                <a:lnTo>
                  <a:pt x="27130" y="107811"/>
                </a:lnTo>
                <a:lnTo>
                  <a:pt x="25943" y="105830"/>
                </a:lnTo>
                <a:close/>
                <a:moveTo>
                  <a:pt x="31296" y="105830"/>
                </a:moveTo>
                <a:lnTo>
                  <a:pt x="30109" y="107811"/>
                </a:lnTo>
                <a:lnTo>
                  <a:pt x="28923" y="105830"/>
                </a:lnTo>
                <a:close/>
                <a:moveTo>
                  <a:pt x="47594" y="105830"/>
                </a:moveTo>
                <a:lnTo>
                  <a:pt x="46408" y="107811"/>
                </a:lnTo>
                <a:lnTo>
                  <a:pt x="45221" y="105830"/>
                </a:lnTo>
                <a:close/>
                <a:moveTo>
                  <a:pt x="50574" y="105830"/>
                </a:moveTo>
                <a:lnTo>
                  <a:pt x="49388" y="107811"/>
                </a:lnTo>
                <a:lnTo>
                  <a:pt x="48192" y="105830"/>
                </a:lnTo>
                <a:close/>
                <a:moveTo>
                  <a:pt x="66873" y="105830"/>
                </a:moveTo>
                <a:lnTo>
                  <a:pt x="65686" y="107811"/>
                </a:lnTo>
                <a:lnTo>
                  <a:pt x="64491" y="105830"/>
                </a:lnTo>
                <a:close/>
                <a:moveTo>
                  <a:pt x="69852" y="105830"/>
                </a:moveTo>
                <a:lnTo>
                  <a:pt x="68666" y="107811"/>
                </a:lnTo>
                <a:lnTo>
                  <a:pt x="67471" y="105830"/>
                </a:lnTo>
                <a:close/>
                <a:moveTo>
                  <a:pt x="86151" y="105830"/>
                </a:moveTo>
                <a:lnTo>
                  <a:pt x="84965" y="107811"/>
                </a:lnTo>
                <a:lnTo>
                  <a:pt x="83769" y="105830"/>
                </a:lnTo>
                <a:close/>
                <a:moveTo>
                  <a:pt x="89131" y="105830"/>
                </a:moveTo>
                <a:lnTo>
                  <a:pt x="87935" y="107811"/>
                </a:lnTo>
                <a:lnTo>
                  <a:pt x="86749" y="105830"/>
                </a:lnTo>
                <a:close/>
                <a:moveTo>
                  <a:pt x="105430" y="105830"/>
                </a:moveTo>
                <a:lnTo>
                  <a:pt x="104234" y="107811"/>
                </a:lnTo>
                <a:lnTo>
                  <a:pt x="103048" y="105830"/>
                </a:lnTo>
                <a:close/>
                <a:moveTo>
                  <a:pt x="108409" y="105830"/>
                </a:moveTo>
                <a:lnTo>
                  <a:pt x="107214" y="107811"/>
                </a:lnTo>
                <a:lnTo>
                  <a:pt x="106027" y="105830"/>
                </a:lnTo>
                <a:close/>
                <a:moveTo>
                  <a:pt x="124708" y="105830"/>
                </a:moveTo>
                <a:lnTo>
                  <a:pt x="123513" y="107811"/>
                </a:lnTo>
                <a:lnTo>
                  <a:pt x="122326" y="105830"/>
                </a:lnTo>
                <a:close/>
                <a:moveTo>
                  <a:pt x="127679" y="105830"/>
                </a:moveTo>
                <a:lnTo>
                  <a:pt x="126492" y="107811"/>
                </a:lnTo>
                <a:lnTo>
                  <a:pt x="125306" y="105830"/>
                </a:lnTo>
                <a:close/>
                <a:moveTo>
                  <a:pt x="143977" y="105830"/>
                </a:moveTo>
                <a:lnTo>
                  <a:pt x="142791" y="107811"/>
                </a:lnTo>
                <a:lnTo>
                  <a:pt x="141604" y="105830"/>
                </a:lnTo>
                <a:close/>
                <a:moveTo>
                  <a:pt x="146957" y="105830"/>
                </a:moveTo>
                <a:lnTo>
                  <a:pt x="145771" y="107811"/>
                </a:lnTo>
                <a:lnTo>
                  <a:pt x="144584" y="105830"/>
                </a:lnTo>
                <a:close/>
                <a:moveTo>
                  <a:pt x="163256" y="105830"/>
                </a:moveTo>
                <a:lnTo>
                  <a:pt x="162069" y="107811"/>
                </a:lnTo>
                <a:lnTo>
                  <a:pt x="160883" y="105830"/>
                </a:lnTo>
                <a:close/>
                <a:moveTo>
                  <a:pt x="166235" y="105830"/>
                </a:moveTo>
                <a:lnTo>
                  <a:pt x="165049" y="107811"/>
                </a:lnTo>
                <a:lnTo>
                  <a:pt x="163854" y="105830"/>
                </a:lnTo>
                <a:close/>
                <a:moveTo>
                  <a:pt x="182534" y="105830"/>
                </a:moveTo>
                <a:lnTo>
                  <a:pt x="181348" y="107811"/>
                </a:lnTo>
                <a:lnTo>
                  <a:pt x="180152" y="105830"/>
                </a:lnTo>
                <a:close/>
                <a:moveTo>
                  <a:pt x="185514" y="105830"/>
                </a:moveTo>
                <a:lnTo>
                  <a:pt x="184327" y="107811"/>
                </a:lnTo>
                <a:lnTo>
                  <a:pt x="183132" y="105830"/>
                </a:lnTo>
                <a:close/>
                <a:moveTo>
                  <a:pt x="201813" y="105830"/>
                </a:moveTo>
                <a:lnTo>
                  <a:pt x="200626" y="107811"/>
                </a:lnTo>
                <a:lnTo>
                  <a:pt x="199431" y="105830"/>
                </a:lnTo>
                <a:close/>
                <a:moveTo>
                  <a:pt x="204792" y="105830"/>
                </a:moveTo>
                <a:lnTo>
                  <a:pt x="203597" y="107811"/>
                </a:lnTo>
                <a:lnTo>
                  <a:pt x="202410" y="105830"/>
                </a:lnTo>
                <a:close/>
                <a:moveTo>
                  <a:pt x="221091" y="105830"/>
                </a:moveTo>
                <a:lnTo>
                  <a:pt x="219896" y="107811"/>
                </a:lnTo>
                <a:lnTo>
                  <a:pt x="218709" y="105830"/>
                </a:lnTo>
                <a:close/>
                <a:moveTo>
                  <a:pt x="224062" y="105830"/>
                </a:moveTo>
                <a:lnTo>
                  <a:pt x="222875" y="107811"/>
                </a:lnTo>
                <a:lnTo>
                  <a:pt x="221689" y="105830"/>
                </a:lnTo>
                <a:close/>
                <a:moveTo>
                  <a:pt x="240369" y="105830"/>
                </a:moveTo>
                <a:lnTo>
                  <a:pt x="239174" y="107811"/>
                </a:lnTo>
                <a:lnTo>
                  <a:pt x="237987" y="105830"/>
                </a:lnTo>
                <a:close/>
                <a:moveTo>
                  <a:pt x="243340" y="105830"/>
                </a:moveTo>
                <a:lnTo>
                  <a:pt x="242154" y="107811"/>
                </a:lnTo>
                <a:lnTo>
                  <a:pt x="240967" y="105830"/>
                </a:lnTo>
                <a:close/>
                <a:moveTo>
                  <a:pt x="259639" y="105830"/>
                </a:moveTo>
                <a:lnTo>
                  <a:pt x="258452" y="107811"/>
                </a:lnTo>
                <a:lnTo>
                  <a:pt x="257266" y="105830"/>
                </a:lnTo>
                <a:close/>
                <a:moveTo>
                  <a:pt x="262618" y="105830"/>
                </a:moveTo>
                <a:lnTo>
                  <a:pt x="261432" y="107811"/>
                </a:lnTo>
                <a:lnTo>
                  <a:pt x="260237" y="105830"/>
                </a:lnTo>
                <a:close/>
                <a:moveTo>
                  <a:pt x="278917" y="105830"/>
                </a:moveTo>
                <a:lnTo>
                  <a:pt x="277731" y="107811"/>
                </a:lnTo>
                <a:lnTo>
                  <a:pt x="276535" y="105830"/>
                </a:lnTo>
                <a:close/>
                <a:moveTo>
                  <a:pt x="281897" y="105830"/>
                </a:moveTo>
                <a:lnTo>
                  <a:pt x="280710" y="107811"/>
                </a:lnTo>
                <a:lnTo>
                  <a:pt x="279515" y="105830"/>
                </a:lnTo>
                <a:close/>
                <a:moveTo>
                  <a:pt x="6121" y="105830"/>
                </a:moveTo>
                <a:lnTo>
                  <a:pt x="7584" y="108266"/>
                </a:lnTo>
                <a:lnTo>
                  <a:pt x="6406" y="110237"/>
                </a:lnTo>
                <a:lnTo>
                  <a:pt x="6254" y="110237"/>
                </a:lnTo>
                <a:lnTo>
                  <a:pt x="3614" y="105830"/>
                </a:lnTo>
                <a:close/>
                <a:moveTo>
                  <a:pt x="7851" y="108721"/>
                </a:moveTo>
                <a:lnTo>
                  <a:pt x="8761" y="110237"/>
                </a:lnTo>
                <a:lnTo>
                  <a:pt x="6950" y="110237"/>
                </a:lnTo>
                <a:lnTo>
                  <a:pt x="7851" y="108721"/>
                </a:lnTo>
                <a:close/>
                <a:moveTo>
                  <a:pt x="10831" y="108721"/>
                </a:moveTo>
                <a:lnTo>
                  <a:pt x="11741" y="110237"/>
                </a:lnTo>
                <a:lnTo>
                  <a:pt x="9930" y="110237"/>
                </a:lnTo>
                <a:lnTo>
                  <a:pt x="10831" y="108721"/>
                </a:lnTo>
                <a:close/>
                <a:moveTo>
                  <a:pt x="15077" y="105830"/>
                </a:moveTo>
                <a:lnTo>
                  <a:pt x="12437" y="110237"/>
                </a:lnTo>
                <a:lnTo>
                  <a:pt x="12285" y="110237"/>
                </a:lnTo>
                <a:lnTo>
                  <a:pt x="11107" y="108266"/>
                </a:lnTo>
                <a:lnTo>
                  <a:pt x="12570" y="105830"/>
                </a:lnTo>
                <a:close/>
                <a:moveTo>
                  <a:pt x="22339" y="105830"/>
                </a:moveTo>
                <a:lnTo>
                  <a:pt x="24980" y="110237"/>
                </a:lnTo>
                <a:lnTo>
                  <a:pt x="12981" y="110237"/>
                </a:lnTo>
                <a:lnTo>
                  <a:pt x="15621" y="105830"/>
                </a:lnTo>
                <a:close/>
                <a:moveTo>
                  <a:pt x="25399" y="105830"/>
                </a:moveTo>
                <a:lnTo>
                  <a:pt x="26862" y="108266"/>
                </a:lnTo>
                <a:lnTo>
                  <a:pt x="25675" y="110237"/>
                </a:lnTo>
                <a:lnTo>
                  <a:pt x="25524" y="110237"/>
                </a:lnTo>
                <a:lnTo>
                  <a:pt x="22883" y="105830"/>
                </a:lnTo>
                <a:close/>
                <a:moveTo>
                  <a:pt x="27130" y="108721"/>
                </a:moveTo>
                <a:lnTo>
                  <a:pt x="28040" y="110237"/>
                </a:lnTo>
                <a:lnTo>
                  <a:pt x="26229" y="110237"/>
                </a:lnTo>
                <a:lnTo>
                  <a:pt x="27130" y="108721"/>
                </a:lnTo>
                <a:close/>
                <a:moveTo>
                  <a:pt x="30109" y="108721"/>
                </a:moveTo>
                <a:lnTo>
                  <a:pt x="31019" y="110237"/>
                </a:lnTo>
                <a:lnTo>
                  <a:pt x="29199" y="110237"/>
                </a:lnTo>
                <a:lnTo>
                  <a:pt x="30109" y="108721"/>
                </a:lnTo>
                <a:close/>
                <a:moveTo>
                  <a:pt x="34356" y="105830"/>
                </a:moveTo>
                <a:lnTo>
                  <a:pt x="31715" y="110237"/>
                </a:lnTo>
                <a:lnTo>
                  <a:pt x="31563" y="110237"/>
                </a:lnTo>
                <a:lnTo>
                  <a:pt x="30386" y="108266"/>
                </a:lnTo>
                <a:lnTo>
                  <a:pt x="31840" y="105830"/>
                </a:lnTo>
                <a:close/>
                <a:moveTo>
                  <a:pt x="41617" y="105830"/>
                </a:moveTo>
                <a:lnTo>
                  <a:pt x="44258" y="110237"/>
                </a:lnTo>
                <a:lnTo>
                  <a:pt x="32259" y="110237"/>
                </a:lnTo>
                <a:lnTo>
                  <a:pt x="34900" y="105830"/>
                </a:lnTo>
                <a:close/>
                <a:moveTo>
                  <a:pt x="44677" y="105830"/>
                </a:moveTo>
                <a:lnTo>
                  <a:pt x="46131" y="108266"/>
                </a:lnTo>
                <a:lnTo>
                  <a:pt x="44954" y="110237"/>
                </a:lnTo>
                <a:lnTo>
                  <a:pt x="44802" y="110237"/>
                </a:lnTo>
                <a:lnTo>
                  <a:pt x="42162" y="105830"/>
                </a:lnTo>
                <a:close/>
                <a:moveTo>
                  <a:pt x="46408" y="108721"/>
                </a:moveTo>
                <a:lnTo>
                  <a:pt x="47318" y="110237"/>
                </a:lnTo>
                <a:lnTo>
                  <a:pt x="45498" y="110237"/>
                </a:lnTo>
                <a:lnTo>
                  <a:pt x="46408" y="108721"/>
                </a:lnTo>
                <a:close/>
                <a:moveTo>
                  <a:pt x="49388" y="108721"/>
                </a:moveTo>
                <a:lnTo>
                  <a:pt x="50298" y="110237"/>
                </a:lnTo>
                <a:lnTo>
                  <a:pt x="48478" y="110237"/>
                </a:lnTo>
                <a:lnTo>
                  <a:pt x="49388" y="108721"/>
                </a:lnTo>
                <a:close/>
                <a:moveTo>
                  <a:pt x="53634" y="105830"/>
                </a:moveTo>
                <a:lnTo>
                  <a:pt x="50993" y="110237"/>
                </a:lnTo>
                <a:lnTo>
                  <a:pt x="50842" y="110237"/>
                </a:lnTo>
                <a:lnTo>
                  <a:pt x="49655" y="108266"/>
                </a:lnTo>
                <a:lnTo>
                  <a:pt x="51118" y="105830"/>
                </a:lnTo>
                <a:close/>
                <a:moveTo>
                  <a:pt x="60896" y="105830"/>
                </a:moveTo>
                <a:lnTo>
                  <a:pt x="63536" y="110237"/>
                </a:lnTo>
                <a:lnTo>
                  <a:pt x="51538" y="110237"/>
                </a:lnTo>
                <a:lnTo>
                  <a:pt x="54178" y="105830"/>
                </a:lnTo>
                <a:close/>
                <a:moveTo>
                  <a:pt x="63947" y="105830"/>
                </a:moveTo>
                <a:lnTo>
                  <a:pt x="65410" y="108266"/>
                </a:lnTo>
                <a:lnTo>
                  <a:pt x="64232" y="110237"/>
                </a:lnTo>
                <a:lnTo>
                  <a:pt x="64081" y="110237"/>
                </a:lnTo>
                <a:lnTo>
                  <a:pt x="61440" y="105830"/>
                </a:lnTo>
                <a:close/>
                <a:moveTo>
                  <a:pt x="65686" y="108721"/>
                </a:moveTo>
                <a:lnTo>
                  <a:pt x="66596" y="110237"/>
                </a:lnTo>
                <a:lnTo>
                  <a:pt x="64776" y="110237"/>
                </a:lnTo>
                <a:lnTo>
                  <a:pt x="65686" y="108721"/>
                </a:lnTo>
                <a:close/>
                <a:moveTo>
                  <a:pt x="68666" y="108721"/>
                </a:moveTo>
                <a:lnTo>
                  <a:pt x="69567" y="110237"/>
                </a:lnTo>
                <a:lnTo>
                  <a:pt x="67756" y="110237"/>
                </a:lnTo>
                <a:lnTo>
                  <a:pt x="68666" y="108721"/>
                </a:lnTo>
                <a:close/>
                <a:moveTo>
                  <a:pt x="72912" y="105830"/>
                </a:moveTo>
                <a:lnTo>
                  <a:pt x="70263" y="110237"/>
                </a:lnTo>
                <a:lnTo>
                  <a:pt x="70111" y="110237"/>
                </a:lnTo>
                <a:lnTo>
                  <a:pt x="68934" y="108266"/>
                </a:lnTo>
                <a:lnTo>
                  <a:pt x="70397" y="105830"/>
                </a:lnTo>
                <a:close/>
                <a:moveTo>
                  <a:pt x="80174" y="105830"/>
                </a:moveTo>
                <a:lnTo>
                  <a:pt x="82815" y="110237"/>
                </a:lnTo>
                <a:lnTo>
                  <a:pt x="70807" y="110237"/>
                </a:lnTo>
                <a:lnTo>
                  <a:pt x="73457" y="105830"/>
                </a:lnTo>
                <a:close/>
                <a:moveTo>
                  <a:pt x="83225" y="105830"/>
                </a:moveTo>
                <a:lnTo>
                  <a:pt x="84688" y="108266"/>
                </a:lnTo>
                <a:lnTo>
                  <a:pt x="83511" y="110237"/>
                </a:lnTo>
                <a:lnTo>
                  <a:pt x="83359" y="110237"/>
                </a:lnTo>
                <a:lnTo>
                  <a:pt x="80718" y="105830"/>
                </a:lnTo>
                <a:close/>
                <a:moveTo>
                  <a:pt x="84965" y="108721"/>
                </a:moveTo>
                <a:lnTo>
                  <a:pt x="85866" y="110237"/>
                </a:lnTo>
                <a:lnTo>
                  <a:pt x="84055" y="110237"/>
                </a:lnTo>
                <a:lnTo>
                  <a:pt x="84965" y="108721"/>
                </a:lnTo>
                <a:close/>
                <a:moveTo>
                  <a:pt x="87935" y="108721"/>
                </a:moveTo>
                <a:lnTo>
                  <a:pt x="88845" y="110237"/>
                </a:lnTo>
                <a:lnTo>
                  <a:pt x="87034" y="110237"/>
                </a:lnTo>
                <a:lnTo>
                  <a:pt x="87935" y="108721"/>
                </a:lnTo>
                <a:close/>
                <a:moveTo>
                  <a:pt x="92182" y="105830"/>
                </a:moveTo>
                <a:lnTo>
                  <a:pt x="89541" y="110237"/>
                </a:lnTo>
                <a:lnTo>
                  <a:pt x="89390" y="110237"/>
                </a:lnTo>
                <a:lnTo>
                  <a:pt x="88212" y="108266"/>
                </a:lnTo>
                <a:lnTo>
                  <a:pt x="89675" y="105830"/>
                </a:lnTo>
                <a:close/>
                <a:moveTo>
                  <a:pt x="99444" y="105830"/>
                </a:moveTo>
                <a:lnTo>
                  <a:pt x="102093" y="110237"/>
                </a:lnTo>
                <a:lnTo>
                  <a:pt x="90085" y="110237"/>
                </a:lnTo>
                <a:lnTo>
                  <a:pt x="92726" y="105830"/>
                </a:lnTo>
                <a:close/>
                <a:moveTo>
                  <a:pt x="102503" y="105830"/>
                </a:moveTo>
                <a:lnTo>
                  <a:pt x="103967" y="108266"/>
                </a:lnTo>
                <a:lnTo>
                  <a:pt x="102789" y="110237"/>
                </a:lnTo>
                <a:lnTo>
                  <a:pt x="102637" y="110237"/>
                </a:lnTo>
                <a:lnTo>
                  <a:pt x="99997" y="105830"/>
                </a:lnTo>
                <a:close/>
                <a:moveTo>
                  <a:pt x="104234" y="108721"/>
                </a:moveTo>
                <a:lnTo>
                  <a:pt x="105144" y="110237"/>
                </a:lnTo>
                <a:lnTo>
                  <a:pt x="103333" y="110237"/>
                </a:lnTo>
                <a:lnTo>
                  <a:pt x="104234" y="108721"/>
                </a:lnTo>
                <a:close/>
                <a:moveTo>
                  <a:pt x="107214" y="108721"/>
                </a:moveTo>
                <a:lnTo>
                  <a:pt x="108124" y="110237"/>
                </a:lnTo>
                <a:lnTo>
                  <a:pt x="106313" y="110237"/>
                </a:lnTo>
                <a:lnTo>
                  <a:pt x="107214" y="108721"/>
                </a:lnTo>
                <a:close/>
                <a:moveTo>
                  <a:pt x="111460" y="105830"/>
                </a:moveTo>
                <a:lnTo>
                  <a:pt x="108820" y="110237"/>
                </a:lnTo>
                <a:lnTo>
                  <a:pt x="108668" y="110237"/>
                </a:lnTo>
                <a:lnTo>
                  <a:pt x="107490" y="108266"/>
                </a:lnTo>
                <a:lnTo>
                  <a:pt x="108953" y="105830"/>
                </a:lnTo>
                <a:close/>
                <a:moveTo>
                  <a:pt x="118722" y="105830"/>
                </a:moveTo>
                <a:lnTo>
                  <a:pt x="121363" y="110237"/>
                </a:lnTo>
                <a:lnTo>
                  <a:pt x="109364" y="110237"/>
                </a:lnTo>
                <a:lnTo>
                  <a:pt x="112004" y="105830"/>
                </a:lnTo>
                <a:close/>
                <a:moveTo>
                  <a:pt x="121782" y="105830"/>
                </a:moveTo>
                <a:lnTo>
                  <a:pt x="123245" y="108266"/>
                </a:lnTo>
                <a:lnTo>
                  <a:pt x="122067" y="110237"/>
                </a:lnTo>
                <a:lnTo>
                  <a:pt x="121916" y="110237"/>
                </a:lnTo>
                <a:lnTo>
                  <a:pt x="119266" y="105830"/>
                </a:lnTo>
                <a:close/>
                <a:moveTo>
                  <a:pt x="123513" y="108721"/>
                </a:moveTo>
                <a:lnTo>
                  <a:pt x="124423" y="110237"/>
                </a:lnTo>
                <a:lnTo>
                  <a:pt x="122612" y="110237"/>
                </a:lnTo>
                <a:lnTo>
                  <a:pt x="123513" y="108721"/>
                </a:lnTo>
                <a:close/>
                <a:moveTo>
                  <a:pt x="126492" y="108721"/>
                </a:moveTo>
                <a:lnTo>
                  <a:pt x="127402" y="110237"/>
                </a:lnTo>
                <a:lnTo>
                  <a:pt x="125582" y="110237"/>
                </a:lnTo>
                <a:lnTo>
                  <a:pt x="126492" y="108721"/>
                </a:lnTo>
                <a:close/>
                <a:moveTo>
                  <a:pt x="130739" y="105830"/>
                </a:moveTo>
                <a:lnTo>
                  <a:pt x="128098" y="110237"/>
                </a:lnTo>
                <a:lnTo>
                  <a:pt x="127946" y="110237"/>
                </a:lnTo>
                <a:lnTo>
                  <a:pt x="126769" y="108266"/>
                </a:lnTo>
                <a:lnTo>
                  <a:pt x="128232" y="105830"/>
                </a:lnTo>
                <a:close/>
                <a:moveTo>
                  <a:pt x="138000" y="105830"/>
                </a:moveTo>
                <a:lnTo>
                  <a:pt x="140641" y="110237"/>
                </a:lnTo>
                <a:lnTo>
                  <a:pt x="128642" y="110237"/>
                </a:lnTo>
                <a:lnTo>
                  <a:pt x="131283" y="105830"/>
                </a:lnTo>
                <a:close/>
                <a:moveTo>
                  <a:pt x="141060" y="105830"/>
                </a:moveTo>
                <a:lnTo>
                  <a:pt x="142523" y="108266"/>
                </a:lnTo>
                <a:lnTo>
                  <a:pt x="141337" y="110237"/>
                </a:lnTo>
                <a:lnTo>
                  <a:pt x="141185" y="110237"/>
                </a:lnTo>
                <a:lnTo>
                  <a:pt x="138545" y="105830"/>
                </a:lnTo>
                <a:close/>
                <a:moveTo>
                  <a:pt x="142791" y="108721"/>
                </a:moveTo>
                <a:lnTo>
                  <a:pt x="143701" y="110237"/>
                </a:lnTo>
                <a:lnTo>
                  <a:pt x="141881" y="110237"/>
                </a:lnTo>
                <a:lnTo>
                  <a:pt x="142791" y="108721"/>
                </a:lnTo>
                <a:close/>
                <a:moveTo>
                  <a:pt x="145771" y="108721"/>
                </a:moveTo>
                <a:lnTo>
                  <a:pt x="146681" y="110237"/>
                </a:lnTo>
                <a:lnTo>
                  <a:pt x="144861" y="110237"/>
                </a:lnTo>
                <a:lnTo>
                  <a:pt x="145771" y="108721"/>
                </a:lnTo>
                <a:close/>
                <a:moveTo>
                  <a:pt x="150017" y="105830"/>
                </a:moveTo>
                <a:lnTo>
                  <a:pt x="147376" y="110237"/>
                </a:lnTo>
                <a:lnTo>
                  <a:pt x="147225" y="110237"/>
                </a:lnTo>
                <a:lnTo>
                  <a:pt x="146038" y="108266"/>
                </a:lnTo>
                <a:lnTo>
                  <a:pt x="147501" y="105830"/>
                </a:lnTo>
                <a:close/>
                <a:moveTo>
                  <a:pt x="157279" y="105830"/>
                </a:moveTo>
                <a:lnTo>
                  <a:pt x="159919" y="110237"/>
                </a:lnTo>
                <a:lnTo>
                  <a:pt x="147921" y="110237"/>
                </a:lnTo>
                <a:lnTo>
                  <a:pt x="150561" y="105830"/>
                </a:lnTo>
                <a:close/>
                <a:moveTo>
                  <a:pt x="160330" y="105830"/>
                </a:moveTo>
                <a:lnTo>
                  <a:pt x="161793" y="108266"/>
                </a:lnTo>
                <a:lnTo>
                  <a:pt x="160615" y="110237"/>
                </a:lnTo>
                <a:lnTo>
                  <a:pt x="160464" y="110237"/>
                </a:lnTo>
                <a:lnTo>
                  <a:pt x="157823" y="105830"/>
                </a:lnTo>
                <a:close/>
                <a:moveTo>
                  <a:pt x="162069" y="108721"/>
                </a:moveTo>
                <a:lnTo>
                  <a:pt x="162979" y="110237"/>
                </a:lnTo>
                <a:lnTo>
                  <a:pt x="161159" y="110237"/>
                </a:lnTo>
                <a:lnTo>
                  <a:pt x="162069" y="108721"/>
                </a:lnTo>
                <a:close/>
                <a:moveTo>
                  <a:pt x="165049" y="108721"/>
                </a:moveTo>
                <a:lnTo>
                  <a:pt x="165950" y="110237"/>
                </a:lnTo>
                <a:lnTo>
                  <a:pt x="164139" y="110237"/>
                </a:lnTo>
                <a:lnTo>
                  <a:pt x="165049" y="108721"/>
                </a:lnTo>
                <a:close/>
                <a:moveTo>
                  <a:pt x="169295" y="105830"/>
                </a:moveTo>
                <a:lnTo>
                  <a:pt x="166646" y="110237"/>
                </a:lnTo>
                <a:lnTo>
                  <a:pt x="166494" y="110237"/>
                </a:lnTo>
                <a:lnTo>
                  <a:pt x="165317" y="108266"/>
                </a:lnTo>
                <a:lnTo>
                  <a:pt x="166780" y="105830"/>
                </a:lnTo>
                <a:close/>
                <a:moveTo>
                  <a:pt x="176557" y="105830"/>
                </a:moveTo>
                <a:lnTo>
                  <a:pt x="179198" y="110237"/>
                </a:lnTo>
                <a:lnTo>
                  <a:pt x="167199" y="110237"/>
                </a:lnTo>
                <a:lnTo>
                  <a:pt x="169840" y="105830"/>
                </a:lnTo>
                <a:close/>
                <a:moveTo>
                  <a:pt x="179608" y="105830"/>
                </a:moveTo>
                <a:lnTo>
                  <a:pt x="181071" y="108266"/>
                </a:lnTo>
                <a:lnTo>
                  <a:pt x="179894" y="110237"/>
                </a:lnTo>
                <a:lnTo>
                  <a:pt x="179742" y="110237"/>
                </a:lnTo>
                <a:lnTo>
                  <a:pt x="177101" y="105830"/>
                </a:lnTo>
                <a:close/>
                <a:moveTo>
                  <a:pt x="181348" y="108721"/>
                </a:moveTo>
                <a:lnTo>
                  <a:pt x="182249" y="110237"/>
                </a:lnTo>
                <a:lnTo>
                  <a:pt x="180438" y="110237"/>
                </a:lnTo>
                <a:lnTo>
                  <a:pt x="181348" y="108721"/>
                </a:lnTo>
                <a:close/>
                <a:moveTo>
                  <a:pt x="184327" y="108721"/>
                </a:moveTo>
                <a:lnTo>
                  <a:pt x="185228" y="110237"/>
                </a:lnTo>
                <a:lnTo>
                  <a:pt x="183417" y="110237"/>
                </a:lnTo>
                <a:lnTo>
                  <a:pt x="184327" y="108721"/>
                </a:lnTo>
                <a:close/>
                <a:moveTo>
                  <a:pt x="188565" y="105830"/>
                </a:moveTo>
                <a:lnTo>
                  <a:pt x="185924" y="110237"/>
                </a:lnTo>
                <a:lnTo>
                  <a:pt x="185773" y="110237"/>
                </a:lnTo>
                <a:lnTo>
                  <a:pt x="184595" y="108266"/>
                </a:lnTo>
                <a:lnTo>
                  <a:pt x="186058" y="105830"/>
                </a:lnTo>
                <a:close/>
                <a:moveTo>
                  <a:pt x="195835" y="105830"/>
                </a:moveTo>
                <a:lnTo>
                  <a:pt x="198476" y="110237"/>
                </a:lnTo>
                <a:lnTo>
                  <a:pt x="186468" y="110237"/>
                </a:lnTo>
                <a:lnTo>
                  <a:pt x="189118" y="105830"/>
                </a:lnTo>
                <a:close/>
                <a:moveTo>
                  <a:pt x="198886" y="105830"/>
                </a:moveTo>
                <a:lnTo>
                  <a:pt x="200350" y="108266"/>
                </a:lnTo>
                <a:lnTo>
                  <a:pt x="199172" y="110237"/>
                </a:lnTo>
                <a:lnTo>
                  <a:pt x="199020" y="110237"/>
                </a:lnTo>
                <a:lnTo>
                  <a:pt x="196380" y="105830"/>
                </a:lnTo>
                <a:close/>
                <a:moveTo>
                  <a:pt x="200626" y="108721"/>
                </a:moveTo>
                <a:lnTo>
                  <a:pt x="201527" y="110237"/>
                </a:lnTo>
                <a:lnTo>
                  <a:pt x="199716" y="110237"/>
                </a:lnTo>
                <a:lnTo>
                  <a:pt x="200626" y="108721"/>
                </a:lnTo>
                <a:close/>
                <a:moveTo>
                  <a:pt x="203597" y="108721"/>
                </a:moveTo>
                <a:lnTo>
                  <a:pt x="204507" y="110237"/>
                </a:lnTo>
                <a:lnTo>
                  <a:pt x="202696" y="110237"/>
                </a:lnTo>
                <a:lnTo>
                  <a:pt x="203597" y="108721"/>
                </a:lnTo>
                <a:close/>
                <a:moveTo>
                  <a:pt x="207843" y="105830"/>
                </a:moveTo>
                <a:lnTo>
                  <a:pt x="205203" y="110237"/>
                </a:lnTo>
                <a:lnTo>
                  <a:pt x="205051" y="110237"/>
                </a:lnTo>
                <a:lnTo>
                  <a:pt x="203873" y="108266"/>
                </a:lnTo>
                <a:lnTo>
                  <a:pt x="205336" y="105830"/>
                </a:lnTo>
                <a:close/>
                <a:moveTo>
                  <a:pt x="215105" y="105830"/>
                </a:moveTo>
                <a:lnTo>
                  <a:pt x="217754" y="110237"/>
                </a:lnTo>
                <a:lnTo>
                  <a:pt x="205747" y="110237"/>
                </a:lnTo>
                <a:lnTo>
                  <a:pt x="208387" y="105830"/>
                </a:lnTo>
                <a:close/>
                <a:moveTo>
                  <a:pt x="218165" y="105830"/>
                </a:moveTo>
                <a:lnTo>
                  <a:pt x="219628" y="108266"/>
                </a:lnTo>
                <a:lnTo>
                  <a:pt x="218450" y="110237"/>
                </a:lnTo>
                <a:lnTo>
                  <a:pt x="218299" y="110237"/>
                </a:lnTo>
                <a:lnTo>
                  <a:pt x="215649" y="105830"/>
                </a:lnTo>
                <a:close/>
                <a:moveTo>
                  <a:pt x="219896" y="108721"/>
                </a:moveTo>
                <a:lnTo>
                  <a:pt x="220805" y="110237"/>
                </a:lnTo>
                <a:lnTo>
                  <a:pt x="218995" y="110237"/>
                </a:lnTo>
                <a:lnTo>
                  <a:pt x="219896" y="108721"/>
                </a:lnTo>
                <a:close/>
                <a:moveTo>
                  <a:pt x="222875" y="108721"/>
                </a:moveTo>
                <a:lnTo>
                  <a:pt x="223785" y="110237"/>
                </a:lnTo>
                <a:lnTo>
                  <a:pt x="221965" y="110237"/>
                </a:lnTo>
                <a:lnTo>
                  <a:pt x="222875" y="108721"/>
                </a:lnTo>
                <a:close/>
                <a:moveTo>
                  <a:pt x="227122" y="105830"/>
                </a:moveTo>
                <a:lnTo>
                  <a:pt x="224481" y="110237"/>
                </a:lnTo>
                <a:lnTo>
                  <a:pt x="224329" y="110237"/>
                </a:lnTo>
                <a:lnTo>
                  <a:pt x="223152" y="108266"/>
                </a:lnTo>
                <a:lnTo>
                  <a:pt x="224615" y="105830"/>
                </a:lnTo>
                <a:close/>
                <a:moveTo>
                  <a:pt x="234383" y="105830"/>
                </a:moveTo>
                <a:lnTo>
                  <a:pt x="237024" y="110237"/>
                </a:lnTo>
                <a:lnTo>
                  <a:pt x="225025" y="110237"/>
                </a:lnTo>
                <a:lnTo>
                  <a:pt x="227666" y="105830"/>
                </a:lnTo>
                <a:close/>
                <a:moveTo>
                  <a:pt x="237443" y="105830"/>
                </a:moveTo>
                <a:lnTo>
                  <a:pt x="238906" y="108266"/>
                </a:lnTo>
                <a:lnTo>
                  <a:pt x="237720" y="110237"/>
                </a:lnTo>
                <a:lnTo>
                  <a:pt x="237568" y="110237"/>
                </a:lnTo>
                <a:lnTo>
                  <a:pt x="234927" y="105830"/>
                </a:lnTo>
                <a:close/>
                <a:moveTo>
                  <a:pt x="239174" y="108721"/>
                </a:moveTo>
                <a:lnTo>
                  <a:pt x="240084" y="110237"/>
                </a:lnTo>
                <a:lnTo>
                  <a:pt x="238264" y="110237"/>
                </a:lnTo>
                <a:lnTo>
                  <a:pt x="239174" y="108721"/>
                </a:lnTo>
                <a:close/>
                <a:moveTo>
                  <a:pt x="242154" y="108721"/>
                </a:moveTo>
                <a:lnTo>
                  <a:pt x="243063" y="110237"/>
                </a:lnTo>
                <a:lnTo>
                  <a:pt x="241244" y="110237"/>
                </a:lnTo>
                <a:lnTo>
                  <a:pt x="242154" y="108721"/>
                </a:lnTo>
                <a:close/>
                <a:moveTo>
                  <a:pt x="246400" y="105830"/>
                </a:moveTo>
                <a:lnTo>
                  <a:pt x="243759" y="110237"/>
                </a:lnTo>
                <a:lnTo>
                  <a:pt x="243608" y="110237"/>
                </a:lnTo>
                <a:lnTo>
                  <a:pt x="242430" y="108266"/>
                </a:lnTo>
                <a:lnTo>
                  <a:pt x="243884" y="105830"/>
                </a:lnTo>
                <a:close/>
                <a:moveTo>
                  <a:pt x="253662" y="105830"/>
                </a:moveTo>
                <a:lnTo>
                  <a:pt x="256302" y="110237"/>
                </a:lnTo>
                <a:lnTo>
                  <a:pt x="244304" y="110237"/>
                </a:lnTo>
                <a:lnTo>
                  <a:pt x="246944" y="105830"/>
                </a:lnTo>
                <a:close/>
                <a:moveTo>
                  <a:pt x="256713" y="105830"/>
                </a:moveTo>
                <a:lnTo>
                  <a:pt x="258176" y="108266"/>
                </a:lnTo>
                <a:lnTo>
                  <a:pt x="256998" y="110237"/>
                </a:lnTo>
                <a:lnTo>
                  <a:pt x="256847" y="110237"/>
                </a:lnTo>
                <a:lnTo>
                  <a:pt x="254206" y="105830"/>
                </a:lnTo>
                <a:close/>
                <a:moveTo>
                  <a:pt x="258452" y="108721"/>
                </a:moveTo>
                <a:lnTo>
                  <a:pt x="259362" y="110237"/>
                </a:lnTo>
                <a:lnTo>
                  <a:pt x="257542" y="110237"/>
                </a:lnTo>
                <a:lnTo>
                  <a:pt x="258452" y="108721"/>
                </a:lnTo>
                <a:close/>
                <a:moveTo>
                  <a:pt x="261432" y="108721"/>
                </a:moveTo>
                <a:lnTo>
                  <a:pt x="262333" y="110237"/>
                </a:lnTo>
                <a:lnTo>
                  <a:pt x="260522" y="110237"/>
                </a:lnTo>
                <a:lnTo>
                  <a:pt x="261432" y="108721"/>
                </a:lnTo>
                <a:close/>
                <a:moveTo>
                  <a:pt x="265678" y="105830"/>
                </a:moveTo>
                <a:lnTo>
                  <a:pt x="263038" y="110237"/>
                </a:lnTo>
                <a:lnTo>
                  <a:pt x="262886" y="110237"/>
                </a:lnTo>
                <a:lnTo>
                  <a:pt x="261700" y="108266"/>
                </a:lnTo>
                <a:lnTo>
                  <a:pt x="263163" y="105830"/>
                </a:lnTo>
                <a:close/>
                <a:moveTo>
                  <a:pt x="272940" y="105830"/>
                </a:moveTo>
                <a:lnTo>
                  <a:pt x="275581" y="110237"/>
                </a:lnTo>
                <a:lnTo>
                  <a:pt x="263582" y="110237"/>
                </a:lnTo>
                <a:lnTo>
                  <a:pt x="266223" y="105830"/>
                </a:lnTo>
                <a:close/>
                <a:moveTo>
                  <a:pt x="275991" y="105830"/>
                </a:moveTo>
                <a:lnTo>
                  <a:pt x="277454" y="108266"/>
                </a:lnTo>
                <a:lnTo>
                  <a:pt x="276277" y="110237"/>
                </a:lnTo>
                <a:lnTo>
                  <a:pt x="276125" y="110237"/>
                </a:lnTo>
                <a:lnTo>
                  <a:pt x="273484" y="105830"/>
                </a:lnTo>
                <a:close/>
                <a:moveTo>
                  <a:pt x="277731" y="108721"/>
                </a:moveTo>
                <a:lnTo>
                  <a:pt x="278632" y="110237"/>
                </a:lnTo>
                <a:lnTo>
                  <a:pt x="276821" y="110237"/>
                </a:lnTo>
                <a:lnTo>
                  <a:pt x="277731" y="108721"/>
                </a:lnTo>
                <a:close/>
                <a:moveTo>
                  <a:pt x="280710" y="108721"/>
                </a:moveTo>
                <a:lnTo>
                  <a:pt x="281611" y="110237"/>
                </a:lnTo>
                <a:lnTo>
                  <a:pt x="279800" y="110237"/>
                </a:lnTo>
                <a:lnTo>
                  <a:pt x="280710" y="108721"/>
                </a:lnTo>
                <a:close/>
                <a:moveTo>
                  <a:pt x="284948" y="105830"/>
                </a:moveTo>
                <a:lnTo>
                  <a:pt x="282307" y="110237"/>
                </a:lnTo>
                <a:lnTo>
                  <a:pt x="282156" y="110237"/>
                </a:lnTo>
                <a:lnTo>
                  <a:pt x="280978" y="108266"/>
                </a:lnTo>
                <a:lnTo>
                  <a:pt x="282441" y="105830"/>
                </a:lnTo>
                <a:close/>
                <a:moveTo>
                  <a:pt x="9341" y="106241"/>
                </a:moveTo>
                <a:lnTo>
                  <a:pt x="10563" y="108266"/>
                </a:lnTo>
                <a:lnTo>
                  <a:pt x="9377" y="110246"/>
                </a:lnTo>
                <a:lnTo>
                  <a:pt x="9341" y="110193"/>
                </a:lnTo>
                <a:lnTo>
                  <a:pt x="9314" y="110246"/>
                </a:lnTo>
                <a:lnTo>
                  <a:pt x="8128" y="108266"/>
                </a:lnTo>
                <a:lnTo>
                  <a:pt x="9341" y="106241"/>
                </a:lnTo>
                <a:close/>
                <a:moveTo>
                  <a:pt x="28619" y="106241"/>
                </a:moveTo>
                <a:lnTo>
                  <a:pt x="29833" y="108266"/>
                </a:lnTo>
                <a:lnTo>
                  <a:pt x="28655" y="110246"/>
                </a:lnTo>
                <a:lnTo>
                  <a:pt x="28619" y="110193"/>
                </a:lnTo>
                <a:lnTo>
                  <a:pt x="28593" y="110246"/>
                </a:lnTo>
                <a:lnTo>
                  <a:pt x="27406" y="108266"/>
                </a:lnTo>
                <a:lnTo>
                  <a:pt x="28619" y="106241"/>
                </a:lnTo>
                <a:close/>
                <a:moveTo>
                  <a:pt x="47898" y="106241"/>
                </a:moveTo>
                <a:lnTo>
                  <a:pt x="49111" y="108266"/>
                </a:lnTo>
                <a:lnTo>
                  <a:pt x="47925" y="110246"/>
                </a:lnTo>
                <a:lnTo>
                  <a:pt x="47898" y="110193"/>
                </a:lnTo>
                <a:lnTo>
                  <a:pt x="47862" y="110246"/>
                </a:lnTo>
                <a:lnTo>
                  <a:pt x="46685" y="108266"/>
                </a:lnTo>
                <a:lnTo>
                  <a:pt x="47898" y="106241"/>
                </a:lnTo>
                <a:close/>
                <a:moveTo>
                  <a:pt x="67176" y="106241"/>
                </a:moveTo>
                <a:lnTo>
                  <a:pt x="68389" y="108266"/>
                </a:lnTo>
                <a:lnTo>
                  <a:pt x="67203" y="110246"/>
                </a:lnTo>
                <a:lnTo>
                  <a:pt x="67176" y="110193"/>
                </a:lnTo>
                <a:lnTo>
                  <a:pt x="67140" y="110246"/>
                </a:lnTo>
                <a:lnTo>
                  <a:pt x="65954" y="108266"/>
                </a:lnTo>
                <a:lnTo>
                  <a:pt x="67176" y="106241"/>
                </a:lnTo>
                <a:close/>
                <a:moveTo>
                  <a:pt x="86455" y="106241"/>
                </a:moveTo>
                <a:lnTo>
                  <a:pt x="87668" y="108266"/>
                </a:lnTo>
                <a:lnTo>
                  <a:pt x="86481" y="110246"/>
                </a:lnTo>
                <a:lnTo>
                  <a:pt x="86455" y="110193"/>
                </a:lnTo>
                <a:lnTo>
                  <a:pt x="86419" y="110246"/>
                </a:lnTo>
                <a:lnTo>
                  <a:pt x="85232" y="108266"/>
                </a:lnTo>
                <a:lnTo>
                  <a:pt x="86455" y="106241"/>
                </a:lnTo>
                <a:close/>
                <a:moveTo>
                  <a:pt x="105724" y="106241"/>
                </a:moveTo>
                <a:lnTo>
                  <a:pt x="106946" y="108266"/>
                </a:lnTo>
                <a:lnTo>
                  <a:pt x="105760" y="110246"/>
                </a:lnTo>
                <a:lnTo>
                  <a:pt x="105724" y="110193"/>
                </a:lnTo>
                <a:lnTo>
                  <a:pt x="105697" y="110246"/>
                </a:lnTo>
                <a:lnTo>
                  <a:pt x="104511" y="108266"/>
                </a:lnTo>
                <a:lnTo>
                  <a:pt x="105724" y="106241"/>
                </a:lnTo>
                <a:close/>
                <a:moveTo>
                  <a:pt x="125002" y="106241"/>
                </a:moveTo>
                <a:lnTo>
                  <a:pt x="126225" y="108266"/>
                </a:lnTo>
                <a:lnTo>
                  <a:pt x="125038" y="110246"/>
                </a:lnTo>
                <a:lnTo>
                  <a:pt x="125002" y="110193"/>
                </a:lnTo>
                <a:lnTo>
                  <a:pt x="124976" y="110246"/>
                </a:lnTo>
                <a:lnTo>
                  <a:pt x="123789" y="108266"/>
                </a:lnTo>
                <a:lnTo>
                  <a:pt x="125002" y="106241"/>
                </a:lnTo>
                <a:close/>
                <a:moveTo>
                  <a:pt x="144281" y="106241"/>
                </a:moveTo>
                <a:lnTo>
                  <a:pt x="145494" y="108266"/>
                </a:lnTo>
                <a:lnTo>
                  <a:pt x="144316" y="110246"/>
                </a:lnTo>
                <a:lnTo>
                  <a:pt x="144281" y="110193"/>
                </a:lnTo>
                <a:lnTo>
                  <a:pt x="144245" y="110246"/>
                </a:lnTo>
                <a:lnTo>
                  <a:pt x="143067" y="108266"/>
                </a:lnTo>
                <a:lnTo>
                  <a:pt x="144281" y="106241"/>
                </a:lnTo>
                <a:close/>
                <a:moveTo>
                  <a:pt x="163559" y="106241"/>
                </a:moveTo>
                <a:lnTo>
                  <a:pt x="164772" y="108266"/>
                </a:lnTo>
                <a:lnTo>
                  <a:pt x="163586" y="110246"/>
                </a:lnTo>
                <a:lnTo>
                  <a:pt x="163559" y="110193"/>
                </a:lnTo>
                <a:lnTo>
                  <a:pt x="163523" y="110246"/>
                </a:lnTo>
                <a:lnTo>
                  <a:pt x="162337" y="108266"/>
                </a:lnTo>
                <a:lnTo>
                  <a:pt x="163559" y="106241"/>
                </a:lnTo>
                <a:close/>
                <a:moveTo>
                  <a:pt x="182838" y="106241"/>
                </a:moveTo>
                <a:lnTo>
                  <a:pt x="184051" y="108266"/>
                </a:lnTo>
                <a:lnTo>
                  <a:pt x="182864" y="110246"/>
                </a:lnTo>
                <a:lnTo>
                  <a:pt x="182838" y="110193"/>
                </a:lnTo>
                <a:lnTo>
                  <a:pt x="182802" y="110246"/>
                </a:lnTo>
                <a:lnTo>
                  <a:pt x="181615" y="108266"/>
                </a:lnTo>
                <a:lnTo>
                  <a:pt x="182838" y="106241"/>
                </a:lnTo>
                <a:close/>
                <a:moveTo>
                  <a:pt x="202107" y="106241"/>
                </a:moveTo>
                <a:lnTo>
                  <a:pt x="203329" y="108266"/>
                </a:lnTo>
                <a:lnTo>
                  <a:pt x="202143" y="110246"/>
                </a:lnTo>
                <a:lnTo>
                  <a:pt x="202107" y="110193"/>
                </a:lnTo>
                <a:lnTo>
                  <a:pt x="202080" y="110246"/>
                </a:lnTo>
                <a:lnTo>
                  <a:pt x="200894" y="108266"/>
                </a:lnTo>
                <a:lnTo>
                  <a:pt x="202107" y="106241"/>
                </a:lnTo>
                <a:close/>
                <a:moveTo>
                  <a:pt x="221385" y="106241"/>
                </a:moveTo>
                <a:lnTo>
                  <a:pt x="222608" y="108266"/>
                </a:lnTo>
                <a:lnTo>
                  <a:pt x="221421" y="110246"/>
                </a:lnTo>
                <a:lnTo>
                  <a:pt x="221385" y="110193"/>
                </a:lnTo>
                <a:lnTo>
                  <a:pt x="221359" y="110246"/>
                </a:lnTo>
                <a:lnTo>
                  <a:pt x="220172" y="108266"/>
                </a:lnTo>
                <a:lnTo>
                  <a:pt x="221385" y="106241"/>
                </a:lnTo>
                <a:close/>
                <a:moveTo>
                  <a:pt x="240664" y="106241"/>
                </a:moveTo>
                <a:lnTo>
                  <a:pt x="241877" y="108266"/>
                </a:lnTo>
                <a:lnTo>
                  <a:pt x="240699" y="110246"/>
                </a:lnTo>
                <a:lnTo>
                  <a:pt x="240664" y="110193"/>
                </a:lnTo>
                <a:lnTo>
                  <a:pt x="240637" y="110246"/>
                </a:lnTo>
                <a:lnTo>
                  <a:pt x="239450" y="108266"/>
                </a:lnTo>
                <a:lnTo>
                  <a:pt x="240664" y="106241"/>
                </a:lnTo>
                <a:close/>
                <a:moveTo>
                  <a:pt x="259942" y="106241"/>
                </a:moveTo>
                <a:lnTo>
                  <a:pt x="261155" y="108266"/>
                </a:lnTo>
                <a:lnTo>
                  <a:pt x="259969" y="110246"/>
                </a:lnTo>
                <a:lnTo>
                  <a:pt x="259942" y="110193"/>
                </a:lnTo>
                <a:lnTo>
                  <a:pt x="259906" y="110246"/>
                </a:lnTo>
                <a:lnTo>
                  <a:pt x="258729" y="108266"/>
                </a:lnTo>
                <a:lnTo>
                  <a:pt x="259942" y="106241"/>
                </a:lnTo>
                <a:close/>
                <a:moveTo>
                  <a:pt x="279220" y="106241"/>
                </a:moveTo>
                <a:lnTo>
                  <a:pt x="280434" y="108266"/>
                </a:lnTo>
                <a:lnTo>
                  <a:pt x="279247" y="110246"/>
                </a:lnTo>
                <a:lnTo>
                  <a:pt x="279220" y="110193"/>
                </a:lnTo>
                <a:lnTo>
                  <a:pt x="279185" y="110246"/>
                </a:lnTo>
                <a:lnTo>
                  <a:pt x="277998" y="108266"/>
                </a:lnTo>
                <a:lnTo>
                  <a:pt x="279220" y="106241"/>
                </a:lnTo>
                <a:close/>
                <a:moveTo>
                  <a:pt x="9047" y="110692"/>
                </a:moveTo>
                <a:lnTo>
                  <a:pt x="7789" y="112789"/>
                </a:lnTo>
                <a:lnTo>
                  <a:pt x="6602" y="110817"/>
                </a:lnTo>
                <a:lnTo>
                  <a:pt x="6674" y="110692"/>
                </a:lnTo>
                <a:close/>
                <a:moveTo>
                  <a:pt x="12008" y="110692"/>
                </a:moveTo>
                <a:lnTo>
                  <a:pt x="12089" y="110817"/>
                </a:lnTo>
                <a:lnTo>
                  <a:pt x="10902" y="112789"/>
                </a:lnTo>
                <a:lnTo>
                  <a:pt x="9644" y="110692"/>
                </a:lnTo>
                <a:close/>
                <a:moveTo>
                  <a:pt x="28325" y="110692"/>
                </a:moveTo>
                <a:lnTo>
                  <a:pt x="27058" y="112789"/>
                </a:lnTo>
                <a:lnTo>
                  <a:pt x="25881" y="110817"/>
                </a:lnTo>
                <a:lnTo>
                  <a:pt x="25952" y="110692"/>
                </a:lnTo>
                <a:close/>
                <a:moveTo>
                  <a:pt x="31287" y="110692"/>
                </a:moveTo>
                <a:lnTo>
                  <a:pt x="31367" y="110817"/>
                </a:lnTo>
                <a:lnTo>
                  <a:pt x="30181" y="112789"/>
                </a:lnTo>
                <a:lnTo>
                  <a:pt x="28923" y="110692"/>
                </a:lnTo>
                <a:close/>
                <a:moveTo>
                  <a:pt x="47594" y="110692"/>
                </a:moveTo>
                <a:lnTo>
                  <a:pt x="46337" y="112789"/>
                </a:lnTo>
                <a:lnTo>
                  <a:pt x="45150" y="110817"/>
                </a:lnTo>
                <a:lnTo>
                  <a:pt x="45230" y="110692"/>
                </a:lnTo>
                <a:close/>
                <a:moveTo>
                  <a:pt x="50565" y="110692"/>
                </a:moveTo>
                <a:lnTo>
                  <a:pt x="50645" y="110817"/>
                </a:lnTo>
                <a:lnTo>
                  <a:pt x="49459" y="112789"/>
                </a:lnTo>
                <a:lnTo>
                  <a:pt x="48192" y="110692"/>
                </a:lnTo>
                <a:close/>
                <a:moveTo>
                  <a:pt x="66873" y="110692"/>
                </a:moveTo>
                <a:lnTo>
                  <a:pt x="65615" y="112789"/>
                </a:lnTo>
                <a:lnTo>
                  <a:pt x="64428" y="110817"/>
                </a:lnTo>
                <a:lnTo>
                  <a:pt x="64509" y="110692"/>
                </a:lnTo>
                <a:close/>
                <a:moveTo>
                  <a:pt x="69844" y="110692"/>
                </a:moveTo>
                <a:lnTo>
                  <a:pt x="69915" y="110817"/>
                </a:lnTo>
                <a:lnTo>
                  <a:pt x="68737" y="112789"/>
                </a:lnTo>
                <a:lnTo>
                  <a:pt x="67471" y="110692"/>
                </a:lnTo>
                <a:close/>
                <a:moveTo>
                  <a:pt x="86151" y="110692"/>
                </a:moveTo>
                <a:lnTo>
                  <a:pt x="84893" y="112789"/>
                </a:lnTo>
                <a:lnTo>
                  <a:pt x="83707" y="110817"/>
                </a:lnTo>
                <a:lnTo>
                  <a:pt x="83778" y="110692"/>
                </a:lnTo>
                <a:close/>
                <a:moveTo>
                  <a:pt x="89122" y="110692"/>
                </a:moveTo>
                <a:lnTo>
                  <a:pt x="89193" y="110817"/>
                </a:lnTo>
                <a:lnTo>
                  <a:pt x="88007" y="112789"/>
                </a:lnTo>
                <a:lnTo>
                  <a:pt x="86749" y="110692"/>
                </a:lnTo>
                <a:close/>
                <a:moveTo>
                  <a:pt x="105430" y="110692"/>
                </a:moveTo>
                <a:lnTo>
                  <a:pt x="104172" y="112789"/>
                </a:lnTo>
                <a:lnTo>
                  <a:pt x="102985" y="110817"/>
                </a:lnTo>
                <a:lnTo>
                  <a:pt x="103057" y="110692"/>
                </a:lnTo>
                <a:close/>
                <a:moveTo>
                  <a:pt x="108391" y="110692"/>
                </a:moveTo>
                <a:lnTo>
                  <a:pt x="108472" y="110817"/>
                </a:lnTo>
                <a:lnTo>
                  <a:pt x="107285" y="112789"/>
                </a:lnTo>
                <a:lnTo>
                  <a:pt x="106027" y="110692"/>
                </a:lnTo>
                <a:close/>
                <a:moveTo>
                  <a:pt x="124708" y="110692"/>
                </a:moveTo>
                <a:lnTo>
                  <a:pt x="123441" y="112789"/>
                </a:lnTo>
                <a:lnTo>
                  <a:pt x="122264" y="110817"/>
                </a:lnTo>
                <a:lnTo>
                  <a:pt x="122335" y="110692"/>
                </a:lnTo>
                <a:close/>
                <a:moveTo>
                  <a:pt x="127670" y="110692"/>
                </a:moveTo>
                <a:lnTo>
                  <a:pt x="127750" y="110817"/>
                </a:lnTo>
                <a:lnTo>
                  <a:pt x="126564" y="112789"/>
                </a:lnTo>
                <a:lnTo>
                  <a:pt x="125306" y="110692"/>
                </a:lnTo>
                <a:close/>
                <a:moveTo>
                  <a:pt x="143977" y="110692"/>
                </a:moveTo>
                <a:lnTo>
                  <a:pt x="142720" y="112789"/>
                </a:lnTo>
                <a:lnTo>
                  <a:pt x="141533" y="110817"/>
                </a:lnTo>
                <a:lnTo>
                  <a:pt x="141613" y="110692"/>
                </a:lnTo>
                <a:close/>
                <a:moveTo>
                  <a:pt x="146948" y="110692"/>
                </a:moveTo>
                <a:lnTo>
                  <a:pt x="147028" y="110817"/>
                </a:lnTo>
                <a:lnTo>
                  <a:pt x="145842" y="112789"/>
                </a:lnTo>
                <a:lnTo>
                  <a:pt x="144584" y="110692"/>
                </a:lnTo>
                <a:close/>
                <a:moveTo>
                  <a:pt x="163256" y="110692"/>
                </a:moveTo>
                <a:lnTo>
                  <a:pt x="161998" y="112789"/>
                </a:lnTo>
                <a:lnTo>
                  <a:pt x="160811" y="110817"/>
                </a:lnTo>
                <a:lnTo>
                  <a:pt x="160892" y="110692"/>
                </a:lnTo>
                <a:close/>
                <a:moveTo>
                  <a:pt x="166227" y="110692"/>
                </a:moveTo>
                <a:lnTo>
                  <a:pt x="166298" y="110817"/>
                </a:lnTo>
                <a:lnTo>
                  <a:pt x="165120" y="112789"/>
                </a:lnTo>
                <a:lnTo>
                  <a:pt x="163854" y="110692"/>
                </a:lnTo>
                <a:close/>
                <a:moveTo>
                  <a:pt x="182534" y="110692"/>
                </a:moveTo>
                <a:lnTo>
                  <a:pt x="181276" y="112789"/>
                </a:lnTo>
                <a:lnTo>
                  <a:pt x="180090" y="110817"/>
                </a:lnTo>
                <a:lnTo>
                  <a:pt x="180170" y="110692"/>
                </a:lnTo>
                <a:close/>
                <a:moveTo>
                  <a:pt x="185505" y="110692"/>
                </a:moveTo>
                <a:lnTo>
                  <a:pt x="185576" y="110817"/>
                </a:lnTo>
                <a:lnTo>
                  <a:pt x="184390" y="112789"/>
                </a:lnTo>
                <a:lnTo>
                  <a:pt x="183132" y="110692"/>
                </a:lnTo>
                <a:close/>
                <a:moveTo>
                  <a:pt x="201813" y="110692"/>
                </a:moveTo>
                <a:lnTo>
                  <a:pt x="200555" y="112789"/>
                </a:lnTo>
                <a:lnTo>
                  <a:pt x="199368" y="110817"/>
                </a:lnTo>
                <a:lnTo>
                  <a:pt x="199440" y="110692"/>
                </a:lnTo>
                <a:close/>
                <a:moveTo>
                  <a:pt x="204783" y="110692"/>
                </a:moveTo>
                <a:lnTo>
                  <a:pt x="204855" y="110817"/>
                </a:lnTo>
                <a:lnTo>
                  <a:pt x="203668" y="112789"/>
                </a:lnTo>
                <a:lnTo>
                  <a:pt x="202410" y="110692"/>
                </a:lnTo>
                <a:close/>
                <a:moveTo>
                  <a:pt x="221091" y="110692"/>
                </a:moveTo>
                <a:lnTo>
                  <a:pt x="219824" y="112789"/>
                </a:lnTo>
                <a:lnTo>
                  <a:pt x="218647" y="110817"/>
                </a:lnTo>
                <a:lnTo>
                  <a:pt x="218718" y="110692"/>
                </a:lnTo>
                <a:close/>
                <a:moveTo>
                  <a:pt x="224053" y="110692"/>
                </a:moveTo>
                <a:lnTo>
                  <a:pt x="224133" y="110817"/>
                </a:lnTo>
                <a:lnTo>
                  <a:pt x="222947" y="112789"/>
                </a:lnTo>
                <a:lnTo>
                  <a:pt x="221689" y="110692"/>
                </a:lnTo>
                <a:close/>
                <a:moveTo>
                  <a:pt x="240369" y="110692"/>
                </a:moveTo>
                <a:lnTo>
                  <a:pt x="239103" y="112789"/>
                </a:lnTo>
                <a:lnTo>
                  <a:pt x="237916" y="110817"/>
                </a:lnTo>
                <a:lnTo>
                  <a:pt x="237996" y="110692"/>
                </a:lnTo>
                <a:close/>
                <a:moveTo>
                  <a:pt x="243331" y="110692"/>
                </a:moveTo>
                <a:lnTo>
                  <a:pt x="243411" y="110817"/>
                </a:lnTo>
                <a:lnTo>
                  <a:pt x="242225" y="112789"/>
                </a:lnTo>
                <a:lnTo>
                  <a:pt x="240967" y="110692"/>
                </a:lnTo>
                <a:close/>
                <a:moveTo>
                  <a:pt x="259639" y="110692"/>
                </a:moveTo>
                <a:lnTo>
                  <a:pt x="258381" y="112789"/>
                </a:lnTo>
                <a:lnTo>
                  <a:pt x="257194" y="110817"/>
                </a:lnTo>
                <a:lnTo>
                  <a:pt x="257275" y="110692"/>
                </a:lnTo>
                <a:close/>
                <a:moveTo>
                  <a:pt x="262610" y="110692"/>
                </a:moveTo>
                <a:lnTo>
                  <a:pt x="262681" y="110817"/>
                </a:lnTo>
                <a:lnTo>
                  <a:pt x="261503" y="112789"/>
                </a:lnTo>
                <a:lnTo>
                  <a:pt x="260237" y="110692"/>
                </a:lnTo>
                <a:close/>
                <a:moveTo>
                  <a:pt x="278917" y="110692"/>
                </a:moveTo>
                <a:lnTo>
                  <a:pt x="277659" y="112789"/>
                </a:lnTo>
                <a:lnTo>
                  <a:pt x="276473" y="110817"/>
                </a:lnTo>
                <a:lnTo>
                  <a:pt x="276553" y="110692"/>
                </a:lnTo>
                <a:close/>
                <a:moveTo>
                  <a:pt x="281888" y="110692"/>
                </a:moveTo>
                <a:lnTo>
                  <a:pt x="281959" y="110817"/>
                </a:lnTo>
                <a:lnTo>
                  <a:pt x="280773" y="112789"/>
                </a:lnTo>
                <a:lnTo>
                  <a:pt x="279515" y="110692"/>
                </a:lnTo>
                <a:close/>
                <a:moveTo>
                  <a:pt x="6326" y="111272"/>
                </a:moveTo>
                <a:lnTo>
                  <a:pt x="7512" y="113244"/>
                </a:lnTo>
                <a:lnTo>
                  <a:pt x="6263" y="115331"/>
                </a:lnTo>
                <a:lnTo>
                  <a:pt x="3890" y="115331"/>
                </a:lnTo>
                <a:lnTo>
                  <a:pt x="6326" y="111272"/>
                </a:lnTo>
                <a:close/>
                <a:moveTo>
                  <a:pt x="7780" y="113699"/>
                </a:moveTo>
                <a:lnTo>
                  <a:pt x="8761" y="115331"/>
                </a:lnTo>
                <a:lnTo>
                  <a:pt x="6807" y="115331"/>
                </a:lnTo>
                <a:lnTo>
                  <a:pt x="7780" y="113699"/>
                </a:lnTo>
                <a:close/>
                <a:moveTo>
                  <a:pt x="10902" y="113699"/>
                </a:moveTo>
                <a:lnTo>
                  <a:pt x="11884" y="115331"/>
                </a:lnTo>
                <a:lnTo>
                  <a:pt x="9930" y="115331"/>
                </a:lnTo>
                <a:lnTo>
                  <a:pt x="10902" y="113699"/>
                </a:lnTo>
                <a:close/>
                <a:moveTo>
                  <a:pt x="12356" y="111272"/>
                </a:moveTo>
                <a:lnTo>
                  <a:pt x="14792" y="115331"/>
                </a:lnTo>
                <a:lnTo>
                  <a:pt x="12428" y="115331"/>
                </a:lnTo>
                <a:lnTo>
                  <a:pt x="11179" y="113244"/>
                </a:lnTo>
                <a:lnTo>
                  <a:pt x="12356" y="111272"/>
                </a:lnTo>
                <a:close/>
                <a:moveTo>
                  <a:pt x="25256" y="110692"/>
                </a:moveTo>
                <a:lnTo>
                  <a:pt x="25328" y="110817"/>
                </a:lnTo>
                <a:lnTo>
                  <a:pt x="22624" y="115331"/>
                </a:lnTo>
                <a:lnTo>
                  <a:pt x="15345" y="115331"/>
                </a:lnTo>
                <a:lnTo>
                  <a:pt x="12633" y="110817"/>
                </a:lnTo>
                <a:lnTo>
                  <a:pt x="12713" y="110692"/>
                </a:lnTo>
                <a:close/>
                <a:moveTo>
                  <a:pt x="25604" y="111272"/>
                </a:moveTo>
                <a:lnTo>
                  <a:pt x="26791" y="113244"/>
                </a:lnTo>
                <a:lnTo>
                  <a:pt x="25542" y="115331"/>
                </a:lnTo>
                <a:lnTo>
                  <a:pt x="23169" y="115331"/>
                </a:lnTo>
                <a:lnTo>
                  <a:pt x="25604" y="111272"/>
                </a:lnTo>
                <a:close/>
                <a:moveTo>
                  <a:pt x="27058" y="113699"/>
                </a:moveTo>
                <a:lnTo>
                  <a:pt x="28040" y="115331"/>
                </a:lnTo>
                <a:lnTo>
                  <a:pt x="26086" y="115331"/>
                </a:lnTo>
                <a:lnTo>
                  <a:pt x="27058" y="113699"/>
                </a:lnTo>
                <a:close/>
                <a:moveTo>
                  <a:pt x="30181" y="113699"/>
                </a:moveTo>
                <a:lnTo>
                  <a:pt x="31162" y="115331"/>
                </a:lnTo>
                <a:lnTo>
                  <a:pt x="29199" y="115331"/>
                </a:lnTo>
                <a:lnTo>
                  <a:pt x="30181" y="113699"/>
                </a:lnTo>
                <a:close/>
                <a:moveTo>
                  <a:pt x="31635" y="111272"/>
                </a:moveTo>
                <a:lnTo>
                  <a:pt x="34070" y="115331"/>
                </a:lnTo>
                <a:lnTo>
                  <a:pt x="31706" y="115331"/>
                </a:lnTo>
                <a:lnTo>
                  <a:pt x="30448" y="113244"/>
                </a:lnTo>
                <a:lnTo>
                  <a:pt x="31635" y="111272"/>
                </a:lnTo>
                <a:close/>
                <a:moveTo>
                  <a:pt x="44535" y="110692"/>
                </a:moveTo>
                <a:lnTo>
                  <a:pt x="44606" y="110817"/>
                </a:lnTo>
                <a:lnTo>
                  <a:pt x="41903" y="115331"/>
                </a:lnTo>
                <a:lnTo>
                  <a:pt x="34614" y="115331"/>
                </a:lnTo>
                <a:lnTo>
                  <a:pt x="31911" y="110817"/>
                </a:lnTo>
                <a:lnTo>
                  <a:pt x="31983" y="110692"/>
                </a:lnTo>
                <a:close/>
                <a:moveTo>
                  <a:pt x="44882" y="111272"/>
                </a:moveTo>
                <a:lnTo>
                  <a:pt x="46069" y="113244"/>
                </a:lnTo>
                <a:lnTo>
                  <a:pt x="44811" y="115331"/>
                </a:lnTo>
                <a:lnTo>
                  <a:pt x="42447" y="115331"/>
                </a:lnTo>
                <a:lnTo>
                  <a:pt x="44882" y="111272"/>
                </a:lnTo>
                <a:close/>
                <a:moveTo>
                  <a:pt x="46337" y="113699"/>
                </a:moveTo>
                <a:lnTo>
                  <a:pt x="47318" y="115331"/>
                </a:lnTo>
                <a:lnTo>
                  <a:pt x="45364" y="115331"/>
                </a:lnTo>
                <a:lnTo>
                  <a:pt x="46337" y="113699"/>
                </a:lnTo>
                <a:close/>
                <a:moveTo>
                  <a:pt x="49459" y="113699"/>
                </a:moveTo>
                <a:lnTo>
                  <a:pt x="50431" y="115331"/>
                </a:lnTo>
                <a:lnTo>
                  <a:pt x="48478" y="115331"/>
                </a:lnTo>
                <a:lnTo>
                  <a:pt x="49459" y="113699"/>
                </a:lnTo>
                <a:close/>
                <a:moveTo>
                  <a:pt x="50913" y="111272"/>
                </a:moveTo>
                <a:lnTo>
                  <a:pt x="53349" y="115331"/>
                </a:lnTo>
                <a:lnTo>
                  <a:pt x="50976" y="115331"/>
                </a:lnTo>
                <a:lnTo>
                  <a:pt x="49727" y="113244"/>
                </a:lnTo>
                <a:lnTo>
                  <a:pt x="50913" y="111272"/>
                </a:lnTo>
                <a:close/>
                <a:moveTo>
                  <a:pt x="63813" y="110692"/>
                </a:moveTo>
                <a:lnTo>
                  <a:pt x="63884" y="110817"/>
                </a:lnTo>
                <a:lnTo>
                  <a:pt x="61181" y="115331"/>
                </a:lnTo>
                <a:lnTo>
                  <a:pt x="53893" y="115331"/>
                </a:lnTo>
                <a:lnTo>
                  <a:pt x="51190" y="110817"/>
                </a:lnTo>
                <a:lnTo>
                  <a:pt x="51261" y="110692"/>
                </a:lnTo>
                <a:close/>
                <a:moveTo>
                  <a:pt x="64161" y="111272"/>
                </a:moveTo>
                <a:lnTo>
                  <a:pt x="65338" y="113244"/>
                </a:lnTo>
                <a:lnTo>
                  <a:pt x="64089" y="115331"/>
                </a:lnTo>
                <a:lnTo>
                  <a:pt x="61725" y="115331"/>
                </a:lnTo>
                <a:lnTo>
                  <a:pt x="64161" y="111272"/>
                </a:lnTo>
                <a:close/>
                <a:moveTo>
                  <a:pt x="65615" y="113699"/>
                </a:moveTo>
                <a:lnTo>
                  <a:pt x="66596" y="115331"/>
                </a:lnTo>
                <a:lnTo>
                  <a:pt x="64634" y="115331"/>
                </a:lnTo>
                <a:lnTo>
                  <a:pt x="65615" y="113699"/>
                </a:lnTo>
                <a:close/>
                <a:moveTo>
                  <a:pt x="68737" y="113699"/>
                </a:moveTo>
                <a:lnTo>
                  <a:pt x="69710" y="115331"/>
                </a:lnTo>
                <a:lnTo>
                  <a:pt x="67756" y="115331"/>
                </a:lnTo>
                <a:lnTo>
                  <a:pt x="68737" y="113699"/>
                </a:lnTo>
                <a:close/>
                <a:moveTo>
                  <a:pt x="70191" y="111272"/>
                </a:moveTo>
                <a:lnTo>
                  <a:pt x="72627" y="115331"/>
                </a:lnTo>
                <a:lnTo>
                  <a:pt x="70254" y="115331"/>
                </a:lnTo>
                <a:lnTo>
                  <a:pt x="69005" y="113244"/>
                </a:lnTo>
                <a:lnTo>
                  <a:pt x="70191" y="111272"/>
                </a:lnTo>
                <a:close/>
                <a:moveTo>
                  <a:pt x="83082" y="110692"/>
                </a:moveTo>
                <a:lnTo>
                  <a:pt x="83163" y="110817"/>
                </a:lnTo>
                <a:lnTo>
                  <a:pt x="80451" y="115331"/>
                </a:lnTo>
                <a:lnTo>
                  <a:pt x="73171" y="115331"/>
                </a:lnTo>
                <a:lnTo>
                  <a:pt x="70459" y="110817"/>
                </a:lnTo>
                <a:lnTo>
                  <a:pt x="70539" y="110692"/>
                </a:lnTo>
                <a:close/>
                <a:moveTo>
                  <a:pt x="83430" y="111272"/>
                </a:moveTo>
                <a:lnTo>
                  <a:pt x="84617" y="113244"/>
                </a:lnTo>
                <a:lnTo>
                  <a:pt x="83368" y="115331"/>
                </a:lnTo>
                <a:lnTo>
                  <a:pt x="80995" y="115331"/>
                </a:lnTo>
                <a:lnTo>
                  <a:pt x="83430" y="111272"/>
                </a:lnTo>
                <a:close/>
                <a:moveTo>
                  <a:pt x="84893" y="113699"/>
                </a:moveTo>
                <a:lnTo>
                  <a:pt x="85866" y="115331"/>
                </a:lnTo>
                <a:lnTo>
                  <a:pt x="83912" y="115331"/>
                </a:lnTo>
                <a:lnTo>
                  <a:pt x="84893" y="113699"/>
                </a:lnTo>
                <a:close/>
                <a:moveTo>
                  <a:pt x="88007" y="113699"/>
                </a:moveTo>
                <a:lnTo>
                  <a:pt x="88988" y="115331"/>
                </a:lnTo>
                <a:lnTo>
                  <a:pt x="87034" y="115331"/>
                </a:lnTo>
                <a:lnTo>
                  <a:pt x="88007" y="113699"/>
                </a:lnTo>
                <a:close/>
                <a:moveTo>
                  <a:pt x="89470" y="111272"/>
                </a:moveTo>
                <a:lnTo>
                  <a:pt x="91905" y="115331"/>
                </a:lnTo>
                <a:lnTo>
                  <a:pt x="89532" y="115331"/>
                </a:lnTo>
                <a:lnTo>
                  <a:pt x="88283" y="113244"/>
                </a:lnTo>
                <a:lnTo>
                  <a:pt x="89470" y="111272"/>
                </a:lnTo>
                <a:close/>
                <a:moveTo>
                  <a:pt x="102361" y="110692"/>
                </a:moveTo>
                <a:lnTo>
                  <a:pt x="102441" y="110817"/>
                </a:lnTo>
                <a:lnTo>
                  <a:pt x="99729" y="115331"/>
                </a:lnTo>
                <a:lnTo>
                  <a:pt x="92449" y="115331"/>
                </a:lnTo>
                <a:lnTo>
                  <a:pt x="89737" y="110817"/>
                </a:lnTo>
                <a:lnTo>
                  <a:pt x="89818" y="110692"/>
                </a:lnTo>
                <a:close/>
                <a:moveTo>
                  <a:pt x="102709" y="111272"/>
                </a:moveTo>
                <a:lnTo>
                  <a:pt x="103895" y="113244"/>
                </a:lnTo>
                <a:lnTo>
                  <a:pt x="102646" y="115331"/>
                </a:lnTo>
                <a:lnTo>
                  <a:pt x="100273" y="115331"/>
                </a:lnTo>
                <a:lnTo>
                  <a:pt x="102709" y="111272"/>
                </a:lnTo>
                <a:close/>
                <a:moveTo>
                  <a:pt x="104172" y="113699"/>
                </a:moveTo>
                <a:lnTo>
                  <a:pt x="105144" y="115331"/>
                </a:lnTo>
                <a:lnTo>
                  <a:pt x="103190" y="115331"/>
                </a:lnTo>
                <a:lnTo>
                  <a:pt x="104172" y="113699"/>
                </a:lnTo>
                <a:close/>
                <a:moveTo>
                  <a:pt x="107285" y="113699"/>
                </a:moveTo>
                <a:lnTo>
                  <a:pt x="108266" y="115331"/>
                </a:lnTo>
                <a:lnTo>
                  <a:pt x="106313" y="115331"/>
                </a:lnTo>
                <a:lnTo>
                  <a:pt x="107285" y="113699"/>
                </a:lnTo>
                <a:close/>
                <a:moveTo>
                  <a:pt x="108748" y="111272"/>
                </a:moveTo>
                <a:lnTo>
                  <a:pt x="111175" y="115331"/>
                </a:lnTo>
                <a:lnTo>
                  <a:pt x="108811" y="115331"/>
                </a:lnTo>
                <a:lnTo>
                  <a:pt x="107562" y="113244"/>
                </a:lnTo>
                <a:lnTo>
                  <a:pt x="108748" y="111272"/>
                </a:lnTo>
                <a:close/>
                <a:moveTo>
                  <a:pt x="121639" y="110692"/>
                </a:moveTo>
                <a:lnTo>
                  <a:pt x="121711" y="110817"/>
                </a:lnTo>
                <a:lnTo>
                  <a:pt x="119007" y="115331"/>
                </a:lnTo>
                <a:lnTo>
                  <a:pt x="111728" y="115331"/>
                </a:lnTo>
                <a:lnTo>
                  <a:pt x="109016" y="110817"/>
                </a:lnTo>
                <a:lnTo>
                  <a:pt x="109096" y="110692"/>
                </a:lnTo>
                <a:close/>
                <a:moveTo>
                  <a:pt x="121987" y="111272"/>
                </a:moveTo>
                <a:lnTo>
                  <a:pt x="123174" y="113244"/>
                </a:lnTo>
                <a:lnTo>
                  <a:pt x="121925" y="115331"/>
                </a:lnTo>
                <a:lnTo>
                  <a:pt x="119552" y="115331"/>
                </a:lnTo>
                <a:lnTo>
                  <a:pt x="121987" y="111272"/>
                </a:lnTo>
                <a:close/>
                <a:moveTo>
                  <a:pt x="123441" y="113699"/>
                </a:moveTo>
                <a:lnTo>
                  <a:pt x="124423" y="115331"/>
                </a:lnTo>
                <a:lnTo>
                  <a:pt x="122469" y="115331"/>
                </a:lnTo>
                <a:lnTo>
                  <a:pt x="123441" y="113699"/>
                </a:lnTo>
                <a:close/>
                <a:moveTo>
                  <a:pt x="126564" y="113699"/>
                </a:moveTo>
                <a:lnTo>
                  <a:pt x="127545" y="115331"/>
                </a:lnTo>
                <a:lnTo>
                  <a:pt x="125582" y="115331"/>
                </a:lnTo>
                <a:lnTo>
                  <a:pt x="126564" y="113699"/>
                </a:lnTo>
                <a:close/>
                <a:moveTo>
                  <a:pt x="128018" y="111272"/>
                </a:moveTo>
                <a:lnTo>
                  <a:pt x="130453" y="115331"/>
                </a:lnTo>
                <a:lnTo>
                  <a:pt x="128089" y="115331"/>
                </a:lnTo>
                <a:lnTo>
                  <a:pt x="126840" y="113244"/>
                </a:lnTo>
                <a:lnTo>
                  <a:pt x="128018" y="111272"/>
                </a:lnTo>
                <a:close/>
                <a:moveTo>
                  <a:pt x="140918" y="110692"/>
                </a:moveTo>
                <a:lnTo>
                  <a:pt x="140989" y="110817"/>
                </a:lnTo>
                <a:lnTo>
                  <a:pt x="138286" y="115331"/>
                </a:lnTo>
                <a:lnTo>
                  <a:pt x="130997" y="115331"/>
                </a:lnTo>
                <a:lnTo>
                  <a:pt x="128294" y="110817"/>
                </a:lnTo>
                <a:lnTo>
                  <a:pt x="128366" y="110692"/>
                </a:lnTo>
                <a:close/>
                <a:moveTo>
                  <a:pt x="141265" y="111272"/>
                </a:moveTo>
                <a:lnTo>
                  <a:pt x="142452" y="113244"/>
                </a:lnTo>
                <a:lnTo>
                  <a:pt x="141194" y="115331"/>
                </a:lnTo>
                <a:lnTo>
                  <a:pt x="138830" y="115331"/>
                </a:lnTo>
                <a:lnTo>
                  <a:pt x="141265" y="111272"/>
                </a:lnTo>
                <a:close/>
                <a:moveTo>
                  <a:pt x="142720" y="113699"/>
                </a:moveTo>
                <a:lnTo>
                  <a:pt x="143701" y="115331"/>
                </a:lnTo>
                <a:lnTo>
                  <a:pt x="141747" y="115331"/>
                </a:lnTo>
                <a:lnTo>
                  <a:pt x="142720" y="113699"/>
                </a:lnTo>
                <a:close/>
                <a:moveTo>
                  <a:pt x="145842" y="113699"/>
                </a:moveTo>
                <a:lnTo>
                  <a:pt x="146814" y="115331"/>
                </a:lnTo>
                <a:lnTo>
                  <a:pt x="144861" y="115331"/>
                </a:lnTo>
                <a:lnTo>
                  <a:pt x="145842" y="113699"/>
                </a:lnTo>
                <a:close/>
                <a:moveTo>
                  <a:pt x="147296" y="111272"/>
                </a:moveTo>
                <a:lnTo>
                  <a:pt x="149732" y="115331"/>
                </a:lnTo>
                <a:lnTo>
                  <a:pt x="147367" y="115331"/>
                </a:lnTo>
                <a:lnTo>
                  <a:pt x="146110" y="113244"/>
                </a:lnTo>
                <a:lnTo>
                  <a:pt x="147296" y="111272"/>
                </a:lnTo>
                <a:close/>
                <a:moveTo>
                  <a:pt x="160196" y="110692"/>
                </a:moveTo>
                <a:lnTo>
                  <a:pt x="160267" y="110817"/>
                </a:lnTo>
                <a:lnTo>
                  <a:pt x="157564" y="115331"/>
                </a:lnTo>
                <a:lnTo>
                  <a:pt x="150276" y="115331"/>
                </a:lnTo>
                <a:lnTo>
                  <a:pt x="147573" y="110817"/>
                </a:lnTo>
                <a:lnTo>
                  <a:pt x="147644" y="110692"/>
                </a:lnTo>
                <a:close/>
                <a:moveTo>
                  <a:pt x="160544" y="111272"/>
                </a:moveTo>
                <a:lnTo>
                  <a:pt x="161721" y="113244"/>
                </a:lnTo>
                <a:lnTo>
                  <a:pt x="160472" y="115331"/>
                </a:lnTo>
                <a:lnTo>
                  <a:pt x="158108" y="115331"/>
                </a:lnTo>
                <a:lnTo>
                  <a:pt x="160544" y="111272"/>
                </a:lnTo>
                <a:close/>
                <a:moveTo>
                  <a:pt x="161998" y="113699"/>
                </a:moveTo>
                <a:lnTo>
                  <a:pt x="162979" y="115331"/>
                </a:lnTo>
                <a:lnTo>
                  <a:pt x="161017" y="115331"/>
                </a:lnTo>
                <a:lnTo>
                  <a:pt x="161998" y="113699"/>
                </a:lnTo>
                <a:close/>
                <a:moveTo>
                  <a:pt x="165120" y="113699"/>
                </a:moveTo>
                <a:lnTo>
                  <a:pt x="166093" y="115331"/>
                </a:lnTo>
                <a:lnTo>
                  <a:pt x="164139" y="115331"/>
                </a:lnTo>
                <a:lnTo>
                  <a:pt x="165120" y="113699"/>
                </a:lnTo>
                <a:close/>
                <a:moveTo>
                  <a:pt x="166574" y="111272"/>
                </a:moveTo>
                <a:lnTo>
                  <a:pt x="169010" y="115331"/>
                </a:lnTo>
                <a:lnTo>
                  <a:pt x="166637" y="115331"/>
                </a:lnTo>
                <a:lnTo>
                  <a:pt x="165388" y="113244"/>
                </a:lnTo>
                <a:lnTo>
                  <a:pt x="166574" y="111272"/>
                </a:lnTo>
                <a:close/>
                <a:moveTo>
                  <a:pt x="179465" y="110692"/>
                </a:moveTo>
                <a:lnTo>
                  <a:pt x="179546" y="110817"/>
                </a:lnTo>
                <a:lnTo>
                  <a:pt x="176834" y="115331"/>
                </a:lnTo>
                <a:lnTo>
                  <a:pt x="169554" y="115331"/>
                </a:lnTo>
                <a:lnTo>
                  <a:pt x="166851" y="110817"/>
                </a:lnTo>
                <a:lnTo>
                  <a:pt x="166922" y="110692"/>
                </a:lnTo>
                <a:close/>
                <a:moveTo>
                  <a:pt x="179813" y="111272"/>
                </a:moveTo>
                <a:lnTo>
                  <a:pt x="181000" y="113244"/>
                </a:lnTo>
                <a:lnTo>
                  <a:pt x="179751" y="115331"/>
                </a:lnTo>
                <a:lnTo>
                  <a:pt x="177387" y="115331"/>
                </a:lnTo>
                <a:lnTo>
                  <a:pt x="179813" y="111272"/>
                </a:lnTo>
                <a:close/>
                <a:moveTo>
                  <a:pt x="181276" y="113699"/>
                </a:moveTo>
                <a:lnTo>
                  <a:pt x="182249" y="115331"/>
                </a:lnTo>
                <a:lnTo>
                  <a:pt x="180295" y="115331"/>
                </a:lnTo>
                <a:lnTo>
                  <a:pt x="181276" y="113699"/>
                </a:lnTo>
                <a:close/>
                <a:moveTo>
                  <a:pt x="184390" y="113699"/>
                </a:moveTo>
                <a:lnTo>
                  <a:pt x="185371" y="115331"/>
                </a:lnTo>
                <a:lnTo>
                  <a:pt x="183417" y="115331"/>
                </a:lnTo>
                <a:lnTo>
                  <a:pt x="184390" y="113699"/>
                </a:lnTo>
                <a:close/>
                <a:moveTo>
                  <a:pt x="185853" y="111272"/>
                </a:moveTo>
                <a:lnTo>
                  <a:pt x="188288" y="115331"/>
                </a:lnTo>
                <a:lnTo>
                  <a:pt x="185915" y="115331"/>
                </a:lnTo>
                <a:lnTo>
                  <a:pt x="184666" y="113244"/>
                </a:lnTo>
                <a:lnTo>
                  <a:pt x="185853" y="111272"/>
                </a:lnTo>
                <a:close/>
                <a:moveTo>
                  <a:pt x="198744" y="110692"/>
                </a:moveTo>
                <a:lnTo>
                  <a:pt x="198824" y="110817"/>
                </a:lnTo>
                <a:lnTo>
                  <a:pt x="196112" y="115331"/>
                </a:lnTo>
                <a:lnTo>
                  <a:pt x="188832" y="115331"/>
                </a:lnTo>
                <a:lnTo>
                  <a:pt x="186120" y="110817"/>
                </a:lnTo>
                <a:lnTo>
                  <a:pt x="186201" y="110692"/>
                </a:lnTo>
                <a:close/>
                <a:moveTo>
                  <a:pt x="199092" y="111272"/>
                </a:moveTo>
                <a:lnTo>
                  <a:pt x="200278" y="113244"/>
                </a:lnTo>
                <a:lnTo>
                  <a:pt x="199029" y="115331"/>
                </a:lnTo>
                <a:lnTo>
                  <a:pt x="196656" y="115331"/>
                </a:lnTo>
                <a:lnTo>
                  <a:pt x="199092" y="111272"/>
                </a:lnTo>
                <a:close/>
                <a:moveTo>
                  <a:pt x="200555" y="113699"/>
                </a:moveTo>
                <a:lnTo>
                  <a:pt x="201527" y="115331"/>
                </a:lnTo>
                <a:lnTo>
                  <a:pt x="199573" y="115331"/>
                </a:lnTo>
                <a:lnTo>
                  <a:pt x="200555" y="113699"/>
                </a:lnTo>
                <a:close/>
                <a:moveTo>
                  <a:pt x="203668" y="113699"/>
                </a:moveTo>
                <a:lnTo>
                  <a:pt x="204649" y="115331"/>
                </a:lnTo>
                <a:lnTo>
                  <a:pt x="202696" y="115331"/>
                </a:lnTo>
                <a:lnTo>
                  <a:pt x="203668" y="113699"/>
                </a:lnTo>
                <a:close/>
                <a:moveTo>
                  <a:pt x="205131" y="111272"/>
                </a:moveTo>
                <a:lnTo>
                  <a:pt x="207567" y="115331"/>
                </a:lnTo>
                <a:lnTo>
                  <a:pt x="205194" y="115331"/>
                </a:lnTo>
                <a:lnTo>
                  <a:pt x="203945" y="113244"/>
                </a:lnTo>
                <a:lnTo>
                  <a:pt x="205131" y="111272"/>
                </a:lnTo>
                <a:close/>
                <a:moveTo>
                  <a:pt x="218022" y="110692"/>
                </a:moveTo>
                <a:lnTo>
                  <a:pt x="218102" y="110817"/>
                </a:lnTo>
                <a:lnTo>
                  <a:pt x="215390" y="115331"/>
                </a:lnTo>
                <a:lnTo>
                  <a:pt x="208111" y="115331"/>
                </a:lnTo>
                <a:lnTo>
                  <a:pt x="205399" y="110817"/>
                </a:lnTo>
                <a:lnTo>
                  <a:pt x="205479" y="110692"/>
                </a:lnTo>
                <a:close/>
                <a:moveTo>
                  <a:pt x="218370" y="111272"/>
                </a:moveTo>
                <a:lnTo>
                  <a:pt x="219557" y="113244"/>
                </a:lnTo>
                <a:lnTo>
                  <a:pt x="218308" y="115331"/>
                </a:lnTo>
                <a:lnTo>
                  <a:pt x="215935" y="115331"/>
                </a:lnTo>
                <a:lnTo>
                  <a:pt x="218370" y="111272"/>
                </a:lnTo>
                <a:close/>
                <a:moveTo>
                  <a:pt x="219824" y="113699"/>
                </a:moveTo>
                <a:lnTo>
                  <a:pt x="220805" y="115331"/>
                </a:lnTo>
                <a:lnTo>
                  <a:pt x="218852" y="115331"/>
                </a:lnTo>
                <a:lnTo>
                  <a:pt x="219824" y="113699"/>
                </a:lnTo>
                <a:close/>
                <a:moveTo>
                  <a:pt x="222947" y="113699"/>
                </a:moveTo>
                <a:lnTo>
                  <a:pt x="223928" y="115331"/>
                </a:lnTo>
                <a:lnTo>
                  <a:pt x="221965" y="115331"/>
                </a:lnTo>
                <a:lnTo>
                  <a:pt x="222947" y="113699"/>
                </a:lnTo>
                <a:close/>
                <a:moveTo>
                  <a:pt x="224401" y="111272"/>
                </a:moveTo>
                <a:lnTo>
                  <a:pt x="226836" y="115331"/>
                </a:lnTo>
                <a:lnTo>
                  <a:pt x="224472" y="115331"/>
                </a:lnTo>
                <a:lnTo>
                  <a:pt x="223223" y="113244"/>
                </a:lnTo>
                <a:lnTo>
                  <a:pt x="224401" y="111272"/>
                </a:lnTo>
                <a:close/>
                <a:moveTo>
                  <a:pt x="237300" y="110692"/>
                </a:moveTo>
                <a:lnTo>
                  <a:pt x="237372" y="110817"/>
                </a:lnTo>
                <a:lnTo>
                  <a:pt x="234669" y="115331"/>
                </a:lnTo>
                <a:lnTo>
                  <a:pt x="227380" y="115331"/>
                </a:lnTo>
                <a:lnTo>
                  <a:pt x="224677" y="110817"/>
                </a:lnTo>
                <a:lnTo>
                  <a:pt x="224749" y="110692"/>
                </a:lnTo>
                <a:close/>
                <a:moveTo>
                  <a:pt x="237648" y="111272"/>
                </a:moveTo>
                <a:lnTo>
                  <a:pt x="238835" y="113244"/>
                </a:lnTo>
                <a:lnTo>
                  <a:pt x="237586" y="115331"/>
                </a:lnTo>
                <a:lnTo>
                  <a:pt x="235213" y="115331"/>
                </a:lnTo>
                <a:lnTo>
                  <a:pt x="237648" y="111272"/>
                </a:lnTo>
                <a:close/>
                <a:moveTo>
                  <a:pt x="239103" y="113699"/>
                </a:moveTo>
                <a:lnTo>
                  <a:pt x="240084" y="115331"/>
                </a:lnTo>
                <a:lnTo>
                  <a:pt x="238130" y="115331"/>
                </a:lnTo>
                <a:lnTo>
                  <a:pt x="239103" y="113699"/>
                </a:lnTo>
                <a:close/>
                <a:moveTo>
                  <a:pt x="242225" y="113699"/>
                </a:moveTo>
                <a:lnTo>
                  <a:pt x="243197" y="115331"/>
                </a:lnTo>
                <a:lnTo>
                  <a:pt x="241244" y="115331"/>
                </a:lnTo>
                <a:lnTo>
                  <a:pt x="242225" y="113699"/>
                </a:lnTo>
                <a:close/>
                <a:moveTo>
                  <a:pt x="243679" y="111272"/>
                </a:moveTo>
                <a:lnTo>
                  <a:pt x="246114" y="115331"/>
                </a:lnTo>
                <a:lnTo>
                  <a:pt x="243750" y="115331"/>
                </a:lnTo>
                <a:lnTo>
                  <a:pt x="242493" y="113244"/>
                </a:lnTo>
                <a:lnTo>
                  <a:pt x="243679" y="111272"/>
                </a:lnTo>
                <a:close/>
                <a:moveTo>
                  <a:pt x="256579" y="110692"/>
                </a:moveTo>
                <a:lnTo>
                  <a:pt x="256650" y="110817"/>
                </a:lnTo>
                <a:lnTo>
                  <a:pt x="253947" y="115331"/>
                </a:lnTo>
                <a:lnTo>
                  <a:pt x="246659" y="115331"/>
                </a:lnTo>
                <a:lnTo>
                  <a:pt x="243956" y="110817"/>
                </a:lnTo>
                <a:lnTo>
                  <a:pt x="244027" y="110692"/>
                </a:lnTo>
                <a:close/>
                <a:moveTo>
                  <a:pt x="256927" y="111272"/>
                </a:moveTo>
                <a:lnTo>
                  <a:pt x="258113" y="113244"/>
                </a:lnTo>
                <a:lnTo>
                  <a:pt x="256855" y="115331"/>
                </a:lnTo>
                <a:lnTo>
                  <a:pt x="254491" y="115331"/>
                </a:lnTo>
                <a:lnTo>
                  <a:pt x="256927" y="111272"/>
                </a:lnTo>
                <a:close/>
                <a:moveTo>
                  <a:pt x="258381" y="113699"/>
                </a:moveTo>
                <a:lnTo>
                  <a:pt x="259362" y="115331"/>
                </a:lnTo>
                <a:lnTo>
                  <a:pt x="257400" y="115331"/>
                </a:lnTo>
                <a:lnTo>
                  <a:pt x="258381" y="113699"/>
                </a:lnTo>
                <a:close/>
                <a:moveTo>
                  <a:pt x="261503" y="113699"/>
                </a:moveTo>
                <a:lnTo>
                  <a:pt x="262476" y="115331"/>
                </a:lnTo>
                <a:lnTo>
                  <a:pt x="260522" y="115331"/>
                </a:lnTo>
                <a:lnTo>
                  <a:pt x="261503" y="113699"/>
                </a:lnTo>
                <a:close/>
                <a:moveTo>
                  <a:pt x="262957" y="111272"/>
                </a:moveTo>
                <a:lnTo>
                  <a:pt x="265393" y="115331"/>
                </a:lnTo>
                <a:lnTo>
                  <a:pt x="263020" y="115331"/>
                </a:lnTo>
                <a:lnTo>
                  <a:pt x="261771" y="113244"/>
                </a:lnTo>
                <a:lnTo>
                  <a:pt x="262957" y="111272"/>
                </a:lnTo>
                <a:close/>
                <a:moveTo>
                  <a:pt x="275848" y="110692"/>
                </a:moveTo>
                <a:lnTo>
                  <a:pt x="275929" y="110817"/>
                </a:lnTo>
                <a:lnTo>
                  <a:pt x="273217" y="115331"/>
                </a:lnTo>
                <a:lnTo>
                  <a:pt x="265937" y="115331"/>
                </a:lnTo>
                <a:lnTo>
                  <a:pt x="263234" y="110817"/>
                </a:lnTo>
                <a:lnTo>
                  <a:pt x="263305" y="110692"/>
                </a:lnTo>
                <a:close/>
                <a:moveTo>
                  <a:pt x="276205" y="111272"/>
                </a:moveTo>
                <a:lnTo>
                  <a:pt x="277383" y="113244"/>
                </a:lnTo>
                <a:lnTo>
                  <a:pt x="276134" y="115331"/>
                </a:lnTo>
                <a:lnTo>
                  <a:pt x="273770" y="115331"/>
                </a:lnTo>
                <a:lnTo>
                  <a:pt x="276205" y="111272"/>
                </a:lnTo>
                <a:close/>
                <a:moveTo>
                  <a:pt x="277659" y="113699"/>
                </a:moveTo>
                <a:lnTo>
                  <a:pt x="278632" y="115331"/>
                </a:lnTo>
                <a:lnTo>
                  <a:pt x="276678" y="115331"/>
                </a:lnTo>
                <a:lnTo>
                  <a:pt x="277659" y="113699"/>
                </a:lnTo>
                <a:close/>
                <a:moveTo>
                  <a:pt x="280773" y="113699"/>
                </a:moveTo>
                <a:lnTo>
                  <a:pt x="281754" y="115331"/>
                </a:lnTo>
                <a:lnTo>
                  <a:pt x="279800" y="115331"/>
                </a:lnTo>
                <a:lnTo>
                  <a:pt x="280773" y="113699"/>
                </a:lnTo>
                <a:close/>
                <a:moveTo>
                  <a:pt x="282236" y="111272"/>
                </a:moveTo>
                <a:lnTo>
                  <a:pt x="284671" y="115331"/>
                </a:lnTo>
                <a:lnTo>
                  <a:pt x="282298" y="115331"/>
                </a:lnTo>
                <a:lnTo>
                  <a:pt x="281049" y="113244"/>
                </a:lnTo>
                <a:lnTo>
                  <a:pt x="282236" y="111272"/>
                </a:lnTo>
                <a:close/>
                <a:moveTo>
                  <a:pt x="9341" y="111103"/>
                </a:moveTo>
                <a:lnTo>
                  <a:pt x="10635" y="113244"/>
                </a:lnTo>
                <a:lnTo>
                  <a:pt x="9377" y="115340"/>
                </a:lnTo>
                <a:lnTo>
                  <a:pt x="9341" y="115287"/>
                </a:lnTo>
                <a:lnTo>
                  <a:pt x="9314" y="115340"/>
                </a:lnTo>
                <a:lnTo>
                  <a:pt x="8056" y="113244"/>
                </a:lnTo>
                <a:lnTo>
                  <a:pt x="9341" y="111103"/>
                </a:lnTo>
                <a:close/>
                <a:moveTo>
                  <a:pt x="28619" y="111103"/>
                </a:moveTo>
                <a:lnTo>
                  <a:pt x="29904" y="113244"/>
                </a:lnTo>
                <a:lnTo>
                  <a:pt x="28655" y="115340"/>
                </a:lnTo>
                <a:lnTo>
                  <a:pt x="28619" y="115287"/>
                </a:lnTo>
                <a:lnTo>
                  <a:pt x="28593" y="115340"/>
                </a:lnTo>
                <a:lnTo>
                  <a:pt x="27335" y="113244"/>
                </a:lnTo>
                <a:lnTo>
                  <a:pt x="28619" y="111103"/>
                </a:lnTo>
                <a:close/>
                <a:moveTo>
                  <a:pt x="47898" y="111103"/>
                </a:moveTo>
                <a:lnTo>
                  <a:pt x="49182" y="113244"/>
                </a:lnTo>
                <a:lnTo>
                  <a:pt x="47925" y="115340"/>
                </a:lnTo>
                <a:lnTo>
                  <a:pt x="47898" y="115287"/>
                </a:lnTo>
                <a:lnTo>
                  <a:pt x="47862" y="115340"/>
                </a:lnTo>
                <a:lnTo>
                  <a:pt x="46613" y="113244"/>
                </a:lnTo>
                <a:lnTo>
                  <a:pt x="47898" y="111103"/>
                </a:lnTo>
                <a:close/>
                <a:moveTo>
                  <a:pt x="67176" y="111103"/>
                </a:moveTo>
                <a:lnTo>
                  <a:pt x="68461" y="113244"/>
                </a:lnTo>
                <a:lnTo>
                  <a:pt x="67203" y="115340"/>
                </a:lnTo>
                <a:lnTo>
                  <a:pt x="67176" y="115287"/>
                </a:lnTo>
                <a:lnTo>
                  <a:pt x="67140" y="115340"/>
                </a:lnTo>
                <a:lnTo>
                  <a:pt x="65892" y="113244"/>
                </a:lnTo>
                <a:lnTo>
                  <a:pt x="67176" y="111103"/>
                </a:lnTo>
                <a:close/>
                <a:moveTo>
                  <a:pt x="86455" y="111103"/>
                </a:moveTo>
                <a:lnTo>
                  <a:pt x="87739" y="113244"/>
                </a:lnTo>
                <a:lnTo>
                  <a:pt x="86481" y="115340"/>
                </a:lnTo>
                <a:lnTo>
                  <a:pt x="86455" y="115287"/>
                </a:lnTo>
                <a:lnTo>
                  <a:pt x="86419" y="115340"/>
                </a:lnTo>
                <a:lnTo>
                  <a:pt x="85161" y="113244"/>
                </a:lnTo>
                <a:lnTo>
                  <a:pt x="86455" y="111103"/>
                </a:lnTo>
                <a:close/>
                <a:moveTo>
                  <a:pt x="105724" y="111103"/>
                </a:moveTo>
                <a:lnTo>
                  <a:pt x="107018" y="113244"/>
                </a:lnTo>
                <a:lnTo>
                  <a:pt x="105760" y="115340"/>
                </a:lnTo>
                <a:lnTo>
                  <a:pt x="105724" y="115287"/>
                </a:lnTo>
                <a:lnTo>
                  <a:pt x="105697" y="115340"/>
                </a:lnTo>
                <a:lnTo>
                  <a:pt x="104439" y="113244"/>
                </a:lnTo>
                <a:lnTo>
                  <a:pt x="105724" y="111103"/>
                </a:lnTo>
                <a:close/>
                <a:moveTo>
                  <a:pt x="125002" y="111103"/>
                </a:moveTo>
                <a:lnTo>
                  <a:pt x="126287" y="113244"/>
                </a:lnTo>
                <a:lnTo>
                  <a:pt x="125038" y="115340"/>
                </a:lnTo>
                <a:lnTo>
                  <a:pt x="125002" y="115287"/>
                </a:lnTo>
                <a:lnTo>
                  <a:pt x="124976" y="115340"/>
                </a:lnTo>
                <a:lnTo>
                  <a:pt x="123718" y="113244"/>
                </a:lnTo>
                <a:lnTo>
                  <a:pt x="125002" y="111103"/>
                </a:lnTo>
                <a:close/>
                <a:moveTo>
                  <a:pt x="144281" y="111103"/>
                </a:moveTo>
                <a:lnTo>
                  <a:pt x="145565" y="113244"/>
                </a:lnTo>
                <a:lnTo>
                  <a:pt x="144316" y="115340"/>
                </a:lnTo>
                <a:lnTo>
                  <a:pt x="144281" y="115287"/>
                </a:lnTo>
                <a:lnTo>
                  <a:pt x="144245" y="115340"/>
                </a:lnTo>
                <a:lnTo>
                  <a:pt x="142996" y="113244"/>
                </a:lnTo>
                <a:lnTo>
                  <a:pt x="144281" y="111103"/>
                </a:lnTo>
                <a:close/>
                <a:moveTo>
                  <a:pt x="163559" y="111103"/>
                </a:moveTo>
                <a:lnTo>
                  <a:pt x="164844" y="113244"/>
                </a:lnTo>
                <a:lnTo>
                  <a:pt x="163586" y="115340"/>
                </a:lnTo>
                <a:lnTo>
                  <a:pt x="163559" y="115287"/>
                </a:lnTo>
                <a:lnTo>
                  <a:pt x="163523" y="115340"/>
                </a:lnTo>
                <a:lnTo>
                  <a:pt x="162275" y="113244"/>
                </a:lnTo>
                <a:lnTo>
                  <a:pt x="163559" y="111103"/>
                </a:lnTo>
                <a:close/>
                <a:moveTo>
                  <a:pt x="182838" y="111103"/>
                </a:moveTo>
                <a:lnTo>
                  <a:pt x="184122" y="113244"/>
                </a:lnTo>
                <a:lnTo>
                  <a:pt x="182864" y="115340"/>
                </a:lnTo>
                <a:lnTo>
                  <a:pt x="182838" y="115287"/>
                </a:lnTo>
                <a:lnTo>
                  <a:pt x="182802" y="115340"/>
                </a:lnTo>
                <a:lnTo>
                  <a:pt x="181544" y="113244"/>
                </a:lnTo>
                <a:lnTo>
                  <a:pt x="182838" y="111103"/>
                </a:lnTo>
                <a:close/>
                <a:moveTo>
                  <a:pt x="202107" y="111103"/>
                </a:moveTo>
                <a:lnTo>
                  <a:pt x="203401" y="113244"/>
                </a:lnTo>
                <a:lnTo>
                  <a:pt x="202143" y="115340"/>
                </a:lnTo>
                <a:lnTo>
                  <a:pt x="202107" y="115287"/>
                </a:lnTo>
                <a:lnTo>
                  <a:pt x="202080" y="115340"/>
                </a:lnTo>
                <a:lnTo>
                  <a:pt x="200822" y="113244"/>
                </a:lnTo>
                <a:lnTo>
                  <a:pt x="202107" y="111103"/>
                </a:lnTo>
                <a:close/>
                <a:moveTo>
                  <a:pt x="221385" y="111103"/>
                </a:moveTo>
                <a:lnTo>
                  <a:pt x="222670" y="113244"/>
                </a:lnTo>
                <a:lnTo>
                  <a:pt x="221421" y="115340"/>
                </a:lnTo>
                <a:lnTo>
                  <a:pt x="221385" y="115287"/>
                </a:lnTo>
                <a:lnTo>
                  <a:pt x="221359" y="115340"/>
                </a:lnTo>
                <a:lnTo>
                  <a:pt x="220101" y="113244"/>
                </a:lnTo>
                <a:lnTo>
                  <a:pt x="221385" y="111103"/>
                </a:lnTo>
                <a:close/>
                <a:moveTo>
                  <a:pt x="240664" y="111103"/>
                </a:moveTo>
                <a:lnTo>
                  <a:pt x="241948" y="113244"/>
                </a:lnTo>
                <a:lnTo>
                  <a:pt x="240699" y="115340"/>
                </a:lnTo>
                <a:lnTo>
                  <a:pt x="240664" y="115287"/>
                </a:lnTo>
                <a:lnTo>
                  <a:pt x="240637" y="115340"/>
                </a:lnTo>
                <a:lnTo>
                  <a:pt x="239379" y="113244"/>
                </a:lnTo>
                <a:lnTo>
                  <a:pt x="240664" y="111103"/>
                </a:lnTo>
                <a:close/>
                <a:moveTo>
                  <a:pt x="259942" y="111103"/>
                </a:moveTo>
                <a:lnTo>
                  <a:pt x="261227" y="113244"/>
                </a:lnTo>
                <a:lnTo>
                  <a:pt x="259969" y="115340"/>
                </a:lnTo>
                <a:lnTo>
                  <a:pt x="259942" y="115287"/>
                </a:lnTo>
                <a:lnTo>
                  <a:pt x="259906" y="115340"/>
                </a:lnTo>
                <a:lnTo>
                  <a:pt x="258657" y="113244"/>
                </a:lnTo>
                <a:lnTo>
                  <a:pt x="259942" y="111103"/>
                </a:lnTo>
                <a:close/>
                <a:moveTo>
                  <a:pt x="279220" y="111103"/>
                </a:moveTo>
                <a:lnTo>
                  <a:pt x="280505" y="113244"/>
                </a:lnTo>
                <a:lnTo>
                  <a:pt x="279247" y="115340"/>
                </a:lnTo>
                <a:lnTo>
                  <a:pt x="279220" y="115287"/>
                </a:lnTo>
                <a:lnTo>
                  <a:pt x="279185" y="115340"/>
                </a:lnTo>
                <a:lnTo>
                  <a:pt x="277927" y="113244"/>
                </a:lnTo>
                <a:lnTo>
                  <a:pt x="279220" y="111103"/>
                </a:lnTo>
                <a:close/>
                <a:moveTo>
                  <a:pt x="5987" y="115786"/>
                </a:moveTo>
                <a:lnTo>
                  <a:pt x="2659" y="121335"/>
                </a:lnTo>
                <a:lnTo>
                  <a:pt x="286" y="121335"/>
                </a:lnTo>
                <a:lnTo>
                  <a:pt x="3623" y="115786"/>
                </a:lnTo>
                <a:close/>
                <a:moveTo>
                  <a:pt x="9047" y="115786"/>
                </a:moveTo>
                <a:lnTo>
                  <a:pt x="5710" y="121335"/>
                </a:lnTo>
                <a:lnTo>
                  <a:pt x="3203" y="121335"/>
                </a:lnTo>
                <a:lnTo>
                  <a:pt x="6531" y="115786"/>
                </a:lnTo>
                <a:close/>
                <a:moveTo>
                  <a:pt x="9341" y="116197"/>
                </a:moveTo>
                <a:lnTo>
                  <a:pt x="12428" y="121335"/>
                </a:lnTo>
                <a:lnTo>
                  <a:pt x="6254" y="121335"/>
                </a:lnTo>
                <a:lnTo>
                  <a:pt x="9341" y="116197"/>
                </a:lnTo>
                <a:close/>
                <a:moveTo>
                  <a:pt x="12151" y="115786"/>
                </a:moveTo>
                <a:lnTo>
                  <a:pt x="15488" y="121335"/>
                </a:lnTo>
                <a:lnTo>
                  <a:pt x="12972" y="121335"/>
                </a:lnTo>
                <a:lnTo>
                  <a:pt x="9644" y="115786"/>
                </a:lnTo>
                <a:close/>
                <a:moveTo>
                  <a:pt x="15068" y="115786"/>
                </a:moveTo>
                <a:lnTo>
                  <a:pt x="18396" y="121335"/>
                </a:lnTo>
                <a:lnTo>
                  <a:pt x="16032" y="121335"/>
                </a:lnTo>
                <a:lnTo>
                  <a:pt x="12695" y="115786"/>
                </a:lnTo>
                <a:close/>
                <a:moveTo>
                  <a:pt x="25265" y="115786"/>
                </a:moveTo>
                <a:lnTo>
                  <a:pt x="21938" y="121335"/>
                </a:lnTo>
                <a:lnTo>
                  <a:pt x="19565" y="121335"/>
                </a:lnTo>
                <a:lnTo>
                  <a:pt x="22892" y="115786"/>
                </a:lnTo>
                <a:close/>
                <a:moveTo>
                  <a:pt x="28325" y="115786"/>
                </a:moveTo>
                <a:lnTo>
                  <a:pt x="24989" y="121335"/>
                </a:lnTo>
                <a:lnTo>
                  <a:pt x="22482" y="121335"/>
                </a:lnTo>
                <a:lnTo>
                  <a:pt x="25809" y="115786"/>
                </a:lnTo>
                <a:close/>
                <a:moveTo>
                  <a:pt x="28619" y="116197"/>
                </a:moveTo>
                <a:lnTo>
                  <a:pt x="31706" y="121335"/>
                </a:lnTo>
                <a:lnTo>
                  <a:pt x="25533" y="121335"/>
                </a:lnTo>
                <a:lnTo>
                  <a:pt x="28619" y="116197"/>
                </a:lnTo>
                <a:close/>
                <a:moveTo>
                  <a:pt x="31430" y="115786"/>
                </a:moveTo>
                <a:lnTo>
                  <a:pt x="34766" y="121335"/>
                </a:lnTo>
                <a:lnTo>
                  <a:pt x="32250" y="121335"/>
                </a:lnTo>
                <a:lnTo>
                  <a:pt x="28923" y="115786"/>
                </a:lnTo>
                <a:close/>
                <a:moveTo>
                  <a:pt x="34347" y="115786"/>
                </a:moveTo>
                <a:lnTo>
                  <a:pt x="37674" y="121335"/>
                </a:lnTo>
                <a:lnTo>
                  <a:pt x="35310" y="121335"/>
                </a:lnTo>
                <a:lnTo>
                  <a:pt x="31974" y="115786"/>
                </a:lnTo>
                <a:close/>
                <a:moveTo>
                  <a:pt x="44543" y="115786"/>
                </a:moveTo>
                <a:lnTo>
                  <a:pt x="41207" y="121335"/>
                </a:lnTo>
                <a:lnTo>
                  <a:pt x="38843" y="121335"/>
                </a:lnTo>
                <a:lnTo>
                  <a:pt x="42170" y="115786"/>
                </a:lnTo>
                <a:close/>
                <a:moveTo>
                  <a:pt x="47594" y="115786"/>
                </a:moveTo>
                <a:lnTo>
                  <a:pt x="44267" y="121335"/>
                </a:lnTo>
                <a:lnTo>
                  <a:pt x="41751" y="121335"/>
                </a:lnTo>
                <a:lnTo>
                  <a:pt x="45088" y="115786"/>
                </a:lnTo>
                <a:close/>
                <a:moveTo>
                  <a:pt x="47898" y="116197"/>
                </a:moveTo>
                <a:lnTo>
                  <a:pt x="50984" y="121335"/>
                </a:lnTo>
                <a:lnTo>
                  <a:pt x="44811" y="121335"/>
                </a:lnTo>
                <a:lnTo>
                  <a:pt x="47898" y="116197"/>
                </a:lnTo>
                <a:close/>
                <a:moveTo>
                  <a:pt x="50708" y="115786"/>
                </a:moveTo>
                <a:lnTo>
                  <a:pt x="54035" y="121335"/>
                </a:lnTo>
                <a:lnTo>
                  <a:pt x="51529" y="121335"/>
                </a:lnTo>
                <a:lnTo>
                  <a:pt x="48192" y="115786"/>
                </a:lnTo>
                <a:close/>
                <a:moveTo>
                  <a:pt x="53625" y="115786"/>
                </a:moveTo>
                <a:lnTo>
                  <a:pt x="56953" y="121335"/>
                </a:lnTo>
                <a:lnTo>
                  <a:pt x="54589" y="121335"/>
                </a:lnTo>
                <a:lnTo>
                  <a:pt x="51252" y="115786"/>
                </a:lnTo>
                <a:close/>
                <a:moveTo>
                  <a:pt x="63822" y="115786"/>
                </a:moveTo>
                <a:lnTo>
                  <a:pt x="60485" y="121335"/>
                </a:lnTo>
                <a:lnTo>
                  <a:pt x="58121" y="121335"/>
                </a:lnTo>
                <a:lnTo>
                  <a:pt x="61449" y="115786"/>
                </a:lnTo>
                <a:close/>
                <a:moveTo>
                  <a:pt x="66873" y="115786"/>
                </a:moveTo>
                <a:lnTo>
                  <a:pt x="63545" y="121335"/>
                </a:lnTo>
                <a:lnTo>
                  <a:pt x="61030" y="121335"/>
                </a:lnTo>
                <a:lnTo>
                  <a:pt x="64366" y="115786"/>
                </a:lnTo>
                <a:close/>
                <a:moveTo>
                  <a:pt x="67176" y="116197"/>
                </a:moveTo>
                <a:lnTo>
                  <a:pt x="70263" y="121335"/>
                </a:lnTo>
                <a:lnTo>
                  <a:pt x="64089" y="121335"/>
                </a:lnTo>
                <a:lnTo>
                  <a:pt x="67176" y="116197"/>
                </a:lnTo>
                <a:close/>
                <a:moveTo>
                  <a:pt x="69986" y="115786"/>
                </a:moveTo>
                <a:lnTo>
                  <a:pt x="73314" y="121335"/>
                </a:lnTo>
                <a:lnTo>
                  <a:pt x="70807" y="121335"/>
                </a:lnTo>
                <a:lnTo>
                  <a:pt x="67471" y="115786"/>
                </a:lnTo>
                <a:close/>
                <a:moveTo>
                  <a:pt x="72895" y="115786"/>
                </a:moveTo>
                <a:lnTo>
                  <a:pt x="76231" y="121335"/>
                </a:lnTo>
                <a:lnTo>
                  <a:pt x="73858" y="121335"/>
                </a:lnTo>
                <a:lnTo>
                  <a:pt x="70530" y="115786"/>
                </a:lnTo>
                <a:close/>
                <a:moveTo>
                  <a:pt x="83100" y="115786"/>
                </a:moveTo>
                <a:lnTo>
                  <a:pt x="79764" y="121335"/>
                </a:lnTo>
                <a:lnTo>
                  <a:pt x="77391" y="121335"/>
                </a:lnTo>
                <a:lnTo>
                  <a:pt x="80727" y="115786"/>
                </a:lnTo>
                <a:close/>
                <a:moveTo>
                  <a:pt x="86151" y="115786"/>
                </a:moveTo>
                <a:lnTo>
                  <a:pt x="82824" y="121335"/>
                </a:lnTo>
                <a:lnTo>
                  <a:pt x="80308" y="121335"/>
                </a:lnTo>
                <a:lnTo>
                  <a:pt x="83644" y="115786"/>
                </a:lnTo>
                <a:close/>
                <a:moveTo>
                  <a:pt x="86455" y="116197"/>
                </a:moveTo>
                <a:lnTo>
                  <a:pt x="89532" y="121335"/>
                </a:lnTo>
                <a:lnTo>
                  <a:pt x="83368" y="121335"/>
                </a:lnTo>
                <a:lnTo>
                  <a:pt x="86455" y="116197"/>
                </a:lnTo>
                <a:close/>
                <a:moveTo>
                  <a:pt x="89265" y="115786"/>
                </a:moveTo>
                <a:lnTo>
                  <a:pt x="92592" y="121335"/>
                </a:lnTo>
                <a:lnTo>
                  <a:pt x="90085" y="121335"/>
                </a:lnTo>
                <a:lnTo>
                  <a:pt x="86749" y="115786"/>
                </a:lnTo>
                <a:close/>
                <a:moveTo>
                  <a:pt x="92173" y="115786"/>
                </a:moveTo>
                <a:lnTo>
                  <a:pt x="95509" y="121335"/>
                </a:lnTo>
                <a:lnTo>
                  <a:pt x="93136" y="121335"/>
                </a:lnTo>
                <a:lnTo>
                  <a:pt x="89809" y="115786"/>
                </a:lnTo>
                <a:close/>
                <a:moveTo>
                  <a:pt x="102370" y="115786"/>
                </a:moveTo>
                <a:lnTo>
                  <a:pt x="99042" y="121335"/>
                </a:lnTo>
                <a:lnTo>
                  <a:pt x="96669" y="121335"/>
                </a:lnTo>
                <a:lnTo>
                  <a:pt x="100006" y="115786"/>
                </a:lnTo>
                <a:close/>
                <a:moveTo>
                  <a:pt x="105430" y="115786"/>
                </a:moveTo>
                <a:lnTo>
                  <a:pt x="102093" y="121335"/>
                </a:lnTo>
                <a:lnTo>
                  <a:pt x="99586" y="121335"/>
                </a:lnTo>
                <a:lnTo>
                  <a:pt x="102914" y="115786"/>
                </a:lnTo>
                <a:close/>
                <a:moveTo>
                  <a:pt x="105724" y="116197"/>
                </a:moveTo>
                <a:lnTo>
                  <a:pt x="108811" y="121335"/>
                </a:lnTo>
                <a:lnTo>
                  <a:pt x="102637" y="121335"/>
                </a:lnTo>
                <a:lnTo>
                  <a:pt x="105724" y="116197"/>
                </a:lnTo>
                <a:close/>
                <a:moveTo>
                  <a:pt x="108534" y="115786"/>
                </a:moveTo>
                <a:lnTo>
                  <a:pt x="111871" y="121335"/>
                </a:lnTo>
                <a:lnTo>
                  <a:pt x="109355" y="121335"/>
                </a:lnTo>
                <a:lnTo>
                  <a:pt x="106027" y="115786"/>
                </a:lnTo>
                <a:close/>
                <a:moveTo>
                  <a:pt x="111451" y="115786"/>
                </a:moveTo>
                <a:lnTo>
                  <a:pt x="114788" y="121335"/>
                </a:lnTo>
                <a:lnTo>
                  <a:pt x="112415" y="121335"/>
                </a:lnTo>
                <a:lnTo>
                  <a:pt x="109078" y="115786"/>
                </a:lnTo>
                <a:close/>
                <a:moveTo>
                  <a:pt x="121648" y="115786"/>
                </a:moveTo>
                <a:lnTo>
                  <a:pt x="118321" y="121335"/>
                </a:lnTo>
                <a:lnTo>
                  <a:pt x="115948" y="121335"/>
                </a:lnTo>
                <a:lnTo>
                  <a:pt x="119284" y="115786"/>
                </a:lnTo>
                <a:close/>
                <a:moveTo>
                  <a:pt x="124708" y="115786"/>
                </a:moveTo>
                <a:lnTo>
                  <a:pt x="121372" y="121335"/>
                </a:lnTo>
                <a:lnTo>
                  <a:pt x="118865" y="121335"/>
                </a:lnTo>
                <a:lnTo>
                  <a:pt x="122192" y="115786"/>
                </a:lnTo>
                <a:close/>
                <a:moveTo>
                  <a:pt x="125002" y="116197"/>
                </a:moveTo>
                <a:lnTo>
                  <a:pt x="128089" y="121335"/>
                </a:lnTo>
                <a:lnTo>
                  <a:pt x="121916" y="121335"/>
                </a:lnTo>
                <a:lnTo>
                  <a:pt x="125002" y="116197"/>
                </a:lnTo>
                <a:close/>
                <a:moveTo>
                  <a:pt x="127813" y="115786"/>
                </a:moveTo>
                <a:lnTo>
                  <a:pt x="131149" y="121335"/>
                </a:lnTo>
                <a:lnTo>
                  <a:pt x="128633" y="121335"/>
                </a:lnTo>
                <a:lnTo>
                  <a:pt x="125306" y="115786"/>
                </a:lnTo>
                <a:close/>
                <a:moveTo>
                  <a:pt x="130730" y="115786"/>
                </a:moveTo>
                <a:lnTo>
                  <a:pt x="134057" y="121335"/>
                </a:lnTo>
                <a:lnTo>
                  <a:pt x="131693" y="121335"/>
                </a:lnTo>
                <a:lnTo>
                  <a:pt x="128357" y="115786"/>
                </a:lnTo>
                <a:close/>
                <a:moveTo>
                  <a:pt x="140926" y="115786"/>
                </a:moveTo>
                <a:lnTo>
                  <a:pt x="137590" y="121335"/>
                </a:lnTo>
                <a:lnTo>
                  <a:pt x="135226" y="121335"/>
                </a:lnTo>
                <a:lnTo>
                  <a:pt x="138553" y="115786"/>
                </a:lnTo>
                <a:close/>
                <a:moveTo>
                  <a:pt x="143977" y="115786"/>
                </a:moveTo>
                <a:lnTo>
                  <a:pt x="140650" y="121335"/>
                </a:lnTo>
                <a:lnTo>
                  <a:pt x="138143" y="121335"/>
                </a:lnTo>
                <a:lnTo>
                  <a:pt x="141471" y="115786"/>
                </a:lnTo>
                <a:close/>
                <a:moveTo>
                  <a:pt x="144281" y="116197"/>
                </a:moveTo>
                <a:lnTo>
                  <a:pt x="147367" y="121335"/>
                </a:lnTo>
                <a:lnTo>
                  <a:pt x="141194" y="121335"/>
                </a:lnTo>
                <a:lnTo>
                  <a:pt x="144281" y="116197"/>
                </a:lnTo>
                <a:close/>
                <a:moveTo>
                  <a:pt x="147091" y="115786"/>
                </a:moveTo>
                <a:lnTo>
                  <a:pt x="150418" y="121335"/>
                </a:lnTo>
                <a:lnTo>
                  <a:pt x="147912" y="121335"/>
                </a:lnTo>
                <a:lnTo>
                  <a:pt x="144584" y="115786"/>
                </a:lnTo>
                <a:close/>
                <a:moveTo>
                  <a:pt x="150008" y="115786"/>
                </a:moveTo>
                <a:lnTo>
                  <a:pt x="153336" y="121335"/>
                </a:lnTo>
                <a:lnTo>
                  <a:pt x="150972" y="121335"/>
                </a:lnTo>
                <a:lnTo>
                  <a:pt x="147635" y="115786"/>
                </a:lnTo>
                <a:close/>
                <a:moveTo>
                  <a:pt x="160205" y="115786"/>
                </a:moveTo>
                <a:lnTo>
                  <a:pt x="156868" y="121335"/>
                </a:lnTo>
                <a:lnTo>
                  <a:pt x="154504" y="121335"/>
                </a:lnTo>
                <a:lnTo>
                  <a:pt x="157832" y="115786"/>
                </a:lnTo>
                <a:close/>
                <a:moveTo>
                  <a:pt x="163256" y="115786"/>
                </a:moveTo>
                <a:lnTo>
                  <a:pt x="159928" y="121335"/>
                </a:lnTo>
                <a:lnTo>
                  <a:pt x="157413" y="121335"/>
                </a:lnTo>
                <a:lnTo>
                  <a:pt x="160749" y="115786"/>
                </a:lnTo>
                <a:close/>
                <a:moveTo>
                  <a:pt x="163559" y="116197"/>
                </a:moveTo>
                <a:lnTo>
                  <a:pt x="166646" y="121335"/>
                </a:lnTo>
                <a:lnTo>
                  <a:pt x="160472" y="121335"/>
                </a:lnTo>
                <a:lnTo>
                  <a:pt x="163559" y="116197"/>
                </a:lnTo>
                <a:close/>
                <a:moveTo>
                  <a:pt x="166369" y="115786"/>
                </a:moveTo>
                <a:lnTo>
                  <a:pt x="169697" y="121335"/>
                </a:lnTo>
                <a:lnTo>
                  <a:pt x="167190" y="121335"/>
                </a:lnTo>
                <a:lnTo>
                  <a:pt x="163854" y="115786"/>
                </a:lnTo>
                <a:close/>
                <a:moveTo>
                  <a:pt x="169278" y="115786"/>
                </a:moveTo>
                <a:lnTo>
                  <a:pt x="172614" y="121335"/>
                </a:lnTo>
                <a:lnTo>
                  <a:pt x="170241" y="121335"/>
                </a:lnTo>
                <a:lnTo>
                  <a:pt x="166913" y="115786"/>
                </a:lnTo>
                <a:close/>
                <a:moveTo>
                  <a:pt x="179483" y="115786"/>
                </a:moveTo>
                <a:lnTo>
                  <a:pt x="176147" y="121335"/>
                </a:lnTo>
                <a:lnTo>
                  <a:pt x="173774" y="121335"/>
                </a:lnTo>
                <a:lnTo>
                  <a:pt x="177110" y="115786"/>
                </a:lnTo>
                <a:close/>
                <a:moveTo>
                  <a:pt x="182534" y="115786"/>
                </a:moveTo>
                <a:lnTo>
                  <a:pt x="179207" y="121335"/>
                </a:lnTo>
                <a:lnTo>
                  <a:pt x="176691" y="121335"/>
                </a:lnTo>
                <a:lnTo>
                  <a:pt x="180027" y="115786"/>
                </a:lnTo>
                <a:close/>
                <a:moveTo>
                  <a:pt x="182838" y="116197"/>
                </a:moveTo>
                <a:lnTo>
                  <a:pt x="185924" y="121335"/>
                </a:lnTo>
                <a:lnTo>
                  <a:pt x="179751" y="121335"/>
                </a:lnTo>
                <a:lnTo>
                  <a:pt x="182838" y="116197"/>
                </a:lnTo>
                <a:close/>
                <a:moveTo>
                  <a:pt x="185648" y="115786"/>
                </a:moveTo>
                <a:lnTo>
                  <a:pt x="188975" y="121335"/>
                </a:lnTo>
                <a:lnTo>
                  <a:pt x="186468" y="121335"/>
                </a:lnTo>
                <a:lnTo>
                  <a:pt x="183132" y="115786"/>
                </a:lnTo>
                <a:close/>
                <a:moveTo>
                  <a:pt x="188556" y="115786"/>
                </a:moveTo>
                <a:lnTo>
                  <a:pt x="191892" y="121335"/>
                </a:lnTo>
                <a:lnTo>
                  <a:pt x="189519" y="121335"/>
                </a:lnTo>
                <a:lnTo>
                  <a:pt x="186192" y="115786"/>
                </a:lnTo>
                <a:close/>
                <a:moveTo>
                  <a:pt x="198753" y="115786"/>
                </a:moveTo>
                <a:lnTo>
                  <a:pt x="195425" y="121335"/>
                </a:lnTo>
                <a:lnTo>
                  <a:pt x="193052" y="121335"/>
                </a:lnTo>
                <a:lnTo>
                  <a:pt x="196389" y="115786"/>
                </a:lnTo>
                <a:close/>
                <a:moveTo>
                  <a:pt x="201813" y="115786"/>
                </a:moveTo>
                <a:lnTo>
                  <a:pt x="198476" y="121335"/>
                </a:lnTo>
                <a:lnTo>
                  <a:pt x="195969" y="121335"/>
                </a:lnTo>
                <a:lnTo>
                  <a:pt x="199297" y="115786"/>
                </a:lnTo>
                <a:close/>
                <a:moveTo>
                  <a:pt x="202107" y="116197"/>
                </a:moveTo>
                <a:lnTo>
                  <a:pt x="205194" y="121335"/>
                </a:lnTo>
                <a:lnTo>
                  <a:pt x="199029" y="121335"/>
                </a:lnTo>
                <a:lnTo>
                  <a:pt x="202107" y="116197"/>
                </a:lnTo>
                <a:close/>
                <a:moveTo>
                  <a:pt x="204917" y="115786"/>
                </a:moveTo>
                <a:lnTo>
                  <a:pt x="208254" y="121335"/>
                </a:lnTo>
                <a:lnTo>
                  <a:pt x="205738" y="121335"/>
                </a:lnTo>
                <a:lnTo>
                  <a:pt x="202410" y="115786"/>
                </a:lnTo>
                <a:close/>
                <a:moveTo>
                  <a:pt x="207834" y="115786"/>
                </a:moveTo>
                <a:lnTo>
                  <a:pt x="211171" y="121335"/>
                </a:lnTo>
                <a:lnTo>
                  <a:pt x="208798" y="121335"/>
                </a:lnTo>
                <a:lnTo>
                  <a:pt x="205461" y="115786"/>
                </a:lnTo>
                <a:close/>
                <a:moveTo>
                  <a:pt x="218031" y="115786"/>
                </a:moveTo>
                <a:lnTo>
                  <a:pt x="214703" y="121335"/>
                </a:lnTo>
                <a:lnTo>
                  <a:pt x="212330" y="121335"/>
                </a:lnTo>
                <a:lnTo>
                  <a:pt x="215667" y="115786"/>
                </a:lnTo>
                <a:close/>
                <a:moveTo>
                  <a:pt x="221091" y="115786"/>
                </a:moveTo>
                <a:lnTo>
                  <a:pt x="217754" y="121335"/>
                </a:lnTo>
                <a:lnTo>
                  <a:pt x="215248" y="121335"/>
                </a:lnTo>
                <a:lnTo>
                  <a:pt x="218575" y="115786"/>
                </a:lnTo>
                <a:close/>
                <a:moveTo>
                  <a:pt x="221385" y="116197"/>
                </a:moveTo>
                <a:lnTo>
                  <a:pt x="224472" y="121335"/>
                </a:lnTo>
                <a:lnTo>
                  <a:pt x="218299" y="121335"/>
                </a:lnTo>
                <a:lnTo>
                  <a:pt x="221385" y="116197"/>
                </a:lnTo>
                <a:close/>
                <a:moveTo>
                  <a:pt x="224195" y="115786"/>
                </a:moveTo>
                <a:lnTo>
                  <a:pt x="227532" y="121335"/>
                </a:lnTo>
                <a:lnTo>
                  <a:pt x="225016" y="121335"/>
                </a:lnTo>
                <a:lnTo>
                  <a:pt x="221689" y="115786"/>
                </a:lnTo>
                <a:close/>
                <a:moveTo>
                  <a:pt x="227113" y="115786"/>
                </a:moveTo>
                <a:lnTo>
                  <a:pt x="230440" y="121335"/>
                </a:lnTo>
                <a:lnTo>
                  <a:pt x="228076" y="121335"/>
                </a:lnTo>
                <a:lnTo>
                  <a:pt x="224740" y="115786"/>
                </a:lnTo>
                <a:close/>
                <a:moveTo>
                  <a:pt x="237309" y="115786"/>
                </a:moveTo>
                <a:lnTo>
                  <a:pt x="233973" y="121335"/>
                </a:lnTo>
                <a:lnTo>
                  <a:pt x="231609" y="121335"/>
                </a:lnTo>
                <a:lnTo>
                  <a:pt x="234936" y="115786"/>
                </a:lnTo>
                <a:close/>
                <a:moveTo>
                  <a:pt x="240369" y="115786"/>
                </a:moveTo>
                <a:lnTo>
                  <a:pt x="237033" y="121335"/>
                </a:lnTo>
                <a:lnTo>
                  <a:pt x="234526" y="121335"/>
                </a:lnTo>
                <a:lnTo>
                  <a:pt x="237854" y="115786"/>
                </a:lnTo>
                <a:close/>
                <a:moveTo>
                  <a:pt x="240664" y="116197"/>
                </a:moveTo>
                <a:lnTo>
                  <a:pt x="243750" y="121335"/>
                </a:lnTo>
                <a:lnTo>
                  <a:pt x="237577" y="121335"/>
                </a:lnTo>
                <a:lnTo>
                  <a:pt x="240664" y="116197"/>
                </a:lnTo>
                <a:close/>
                <a:moveTo>
                  <a:pt x="243474" y="115786"/>
                </a:moveTo>
                <a:lnTo>
                  <a:pt x="246810" y="121335"/>
                </a:lnTo>
                <a:lnTo>
                  <a:pt x="244295" y="121335"/>
                </a:lnTo>
                <a:lnTo>
                  <a:pt x="240967" y="115786"/>
                </a:lnTo>
                <a:close/>
                <a:moveTo>
                  <a:pt x="246391" y="115786"/>
                </a:moveTo>
                <a:lnTo>
                  <a:pt x="249719" y="121335"/>
                </a:lnTo>
                <a:lnTo>
                  <a:pt x="247355" y="121335"/>
                </a:lnTo>
                <a:lnTo>
                  <a:pt x="244018" y="115786"/>
                </a:lnTo>
                <a:close/>
                <a:moveTo>
                  <a:pt x="256588" y="115786"/>
                </a:moveTo>
                <a:lnTo>
                  <a:pt x="253251" y="121335"/>
                </a:lnTo>
                <a:lnTo>
                  <a:pt x="250887" y="121335"/>
                </a:lnTo>
                <a:lnTo>
                  <a:pt x="254215" y="115786"/>
                </a:lnTo>
                <a:close/>
                <a:moveTo>
                  <a:pt x="259639" y="115786"/>
                </a:moveTo>
                <a:lnTo>
                  <a:pt x="256311" y="121335"/>
                </a:lnTo>
                <a:lnTo>
                  <a:pt x="253796" y="121335"/>
                </a:lnTo>
                <a:lnTo>
                  <a:pt x="257132" y="115786"/>
                </a:lnTo>
                <a:close/>
                <a:moveTo>
                  <a:pt x="259942" y="116197"/>
                </a:moveTo>
                <a:lnTo>
                  <a:pt x="263029" y="121335"/>
                </a:lnTo>
                <a:lnTo>
                  <a:pt x="256855" y="121335"/>
                </a:lnTo>
                <a:lnTo>
                  <a:pt x="259942" y="116197"/>
                </a:lnTo>
                <a:close/>
                <a:moveTo>
                  <a:pt x="262752" y="115786"/>
                </a:moveTo>
                <a:lnTo>
                  <a:pt x="266080" y="121335"/>
                </a:lnTo>
                <a:lnTo>
                  <a:pt x="263573" y="121335"/>
                </a:lnTo>
                <a:lnTo>
                  <a:pt x="260237" y="115786"/>
                </a:lnTo>
                <a:close/>
                <a:moveTo>
                  <a:pt x="265669" y="115786"/>
                </a:moveTo>
                <a:lnTo>
                  <a:pt x="268997" y="121335"/>
                </a:lnTo>
                <a:lnTo>
                  <a:pt x="266624" y="121335"/>
                </a:lnTo>
                <a:lnTo>
                  <a:pt x="263296" y="115786"/>
                </a:lnTo>
                <a:close/>
                <a:moveTo>
                  <a:pt x="275866" y="115786"/>
                </a:moveTo>
                <a:lnTo>
                  <a:pt x="272530" y="121335"/>
                </a:lnTo>
                <a:lnTo>
                  <a:pt x="270157" y="121335"/>
                </a:lnTo>
                <a:lnTo>
                  <a:pt x="273493" y="115786"/>
                </a:lnTo>
                <a:close/>
                <a:moveTo>
                  <a:pt x="278917" y="115786"/>
                </a:moveTo>
                <a:lnTo>
                  <a:pt x="275590" y="121335"/>
                </a:lnTo>
                <a:lnTo>
                  <a:pt x="273074" y="121335"/>
                </a:lnTo>
                <a:lnTo>
                  <a:pt x="276410" y="115786"/>
                </a:lnTo>
                <a:close/>
                <a:moveTo>
                  <a:pt x="279220" y="116197"/>
                </a:moveTo>
                <a:lnTo>
                  <a:pt x="282307" y="121335"/>
                </a:lnTo>
                <a:lnTo>
                  <a:pt x="276134" y="121335"/>
                </a:lnTo>
                <a:lnTo>
                  <a:pt x="279220" y="116197"/>
                </a:lnTo>
                <a:close/>
                <a:moveTo>
                  <a:pt x="282031" y="115786"/>
                </a:moveTo>
                <a:lnTo>
                  <a:pt x="285358" y="121335"/>
                </a:lnTo>
                <a:lnTo>
                  <a:pt x="282851" y="121335"/>
                </a:lnTo>
                <a:lnTo>
                  <a:pt x="279515" y="115786"/>
                </a:lnTo>
                <a:close/>
                <a:moveTo>
                  <a:pt x="22348" y="115786"/>
                </a:moveTo>
                <a:lnTo>
                  <a:pt x="19011" y="121344"/>
                </a:lnTo>
                <a:lnTo>
                  <a:pt x="18985" y="121290"/>
                </a:lnTo>
                <a:lnTo>
                  <a:pt x="18949" y="121344"/>
                </a:lnTo>
                <a:lnTo>
                  <a:pt x="15613" y="115786"/>
                </a:lnTo>
                <a:close/>
                <a:moveTo>
                  <a:pt x="41626" y="115786"/>
                </a:moveTo>
                <a:lnTo>
                  <a:pt x="38290" y="121344"/>
                </a:lnTo>
                <a:lnTo>
                  <a:pt x="38263" y="121290"/>
                </a:lnTo>
                <a:lnTo>
                  <a:pt x="38227" y="121344"/>
                </a:lnTo>
                <a:lnTo>
                  <a:pt x="34891" y="115786"/>
                </a:lnTo>
                <a:close/>
                <a:moveTo>
                  <a:pt x="60905" y="115786"/>
                </a:moveTo>
                <a:lnTo>
                  <a:pt x="57568" y="121344"/>
                </a:lnTo>
                <a:lnTo>
                  <a:pt x="57533" y="121290"/>
                </a:lnTo>
                <a:lnTo>
                  <a:pt x="57506" y="121344"/>
                </a:lnTo>
                <a:lnTo>
                  <a:pt x="54169" y="115786"/>
                </a:lnTo>
                <a:close/>
                <a:moveTo>
                  <a:pt x="80183" y="115786"/>
                </a:moveTo>
                <a:lnTo>
                  <a:pt x="76847" y="121344"/>
                </a:lnTo>
                <a:lnTo>
                  <a:pt x="76811" y="121290"/>
                </a:lnTo>
                <a:lnTo>
                  <a:pt x="76784" y="121344"/>
                </a:lnTo>
                <a:lnTo>
                  <a:pt x="73448" y="115786"/>
                </a:lnTo>
                <a:close/>
                <a:moveTo>
                  <a:pt x="99461" y="115786"/>
                </a:moveTo>
                <a:lnTo>
                  <a:pt x="96116" y="121344"/>
                </a:lnTo>
                <a:lnTo>
                  <a:pt x="96089" y="121290"/>
                </a:lnTo>
                <a:lnTo>
                  <a:pt x="96054" y="121344"/>
                </a:lnTo>
                <a:lnTo>
                  <a:pt x="92717" y="115786"/>
                </a:lnTo>
                <a:close/>
                <a:moveTo>
                  <a:pt x="118731" y="115786"/>
                </a:moveTo>
                <a:lnTo>
                  <a:pt x="115394" y="121344"/>
                </a:lnTo>
                <a:lnTo>
                  <a:pt x="115368" y="121290"/>
                </a:lnTo>
                <a:lnTo>
                  <a:pt x="115332" y="121344"/>
                </a:lnTo>
                <a:lnTo>
                  <a:pt x="111995" y="115786"/>
                </a:lnTo>
                <a:close/>
                <a:moveTo>
                  <a:pt x="138009" y="115786"/>
                </a:moveTo>
                <a:lnTo>
                  <a:pt x="134673" y="121344"/>
                </a:lnTo>
                <a:lnTo>
                  <a:pt x="134646" y="121290"/>
                </a:lnTo>
                <a:lnTo>
                  <a:pt x="134610" y="121344"/>
                </a:lnTo>
                <a:lnTo>
                  <a:pt x="131274" y="115786"/>
                </a:lnTo>
                <a:close/>
                <a:moveTo>
                  <a:pt x="157288" y="115786"/>
                </a:moveTo>
                <a:lnTo>
                  <a:pt x="153951" y="121344"/>
                </a:lnTo>
                <a:lnTo>
                  <a:pt x="153915" y="121290"/>
                </a:lnTo>
                <a:lnTo>
                  <a:pt x="153889" y="121344"/>
                </a:lnTo>
                <a:lnTo>
                  <a:pt x="150552" y="115786"/>
                </a:lnTo>
                <a:close/>
                <a:moveTo>
                  <a:pt x="176566" y="115786"/>
                </a:moveTo>
                <a:lnTo>
                  <a:pt x="173230" y="121344"/>
                </a:lnTo>
                <a:lnTo>
                  <a:pt x="173194" y="121290"/>
                </a:lnTo>
                <a:lnTo>
                  <a:pt x="173167" y="121344"/>
                </a:lnTo>
                <a:lnTo>
                  <a:pt x="169831" y="115786"/>
                </a:lnTo>
                <a:close/>
                <a:moveTo>
                  <a:pt x="195844" y="115786"/>
                </a:moveTo>
                <a:lnTo>
                  <a:pt x="192508" y="121344"/>
                </a:lnTo>
                <a:lnTo>
                  <a:pt x="192472" y="121290"/>
                </a:lnTo>
                <a:lnTo>
                  <a:pt x="192445" y="121344"/>
                </a:lnTo>
                <a:lnTo>
                  <a:pt x="189100" y="115786"/>
                </a:lnTo>
                <a:close/>
                <a:moveTo>
                  <a:pt x="215114" y="115786"/>
                </a:moveTo>
                <a:lnTo>
                  <a:pt x="211777" y="121344"/>
                </a:lnTo>
                <a:lnTo>
                  <a:pt x="211751" y="121290"/>
                </a:lnTo>
                <a:lnTo>
                  <a:pt x="211715" y="121344"/>
                </a:lnTo>
                <a:lnTo>
                  <a:pt x="208378" y="115786"/>
                </a:lnTo>
                <a:close/>
                <a:moveTo>
                  <a:pt x="234392" y="115786"/>
                </a:moveTo>
                <a:lnTo>
                  <a:pt x="231056" y="121344"/>
                </a:lnTo>
                <a:lnTo>
                  <a:pt x="231029" y="121290"/>
                </a:lnTo>
                <a:lnTo>
                  <a:pt x="230993" y="121344"/>
                </a:lnTo>
                <a:lnTo>
                  <a:pt x="227657" y="115786"/>
                </a:lnTo>
                <a:close/>
                <a:moveTo>
                  <a:pt x="253671" y="115786"/>
                </a:moveTo>
                <a:lnTo>
                  <a:pt x="250334" y="121344"/>
                </a:lnTo>
                <a:lnTo>
                  <a:pt x="250298" y="121290"/>
                </a:lnTo>
                <a:lnTo>
                  <a:pt x="250272" y="121344"/>
                </a:lnTo>
                <a:lnTo>
                  <a:pt x="246935" y="115786"/>
                </a:lnTo>
                <a:close/>
                <a:moveTo>
                  <a:pt x="272949" y="115786"/>
                </a:moveTo>
                <a:lnTo>
                  <a:pt x="269613" y="121344"/>
                </a:lnTo>
                <a:lnTo>
                  <a:pt x="269577" y="121290"/>
                </a:lnTo>
                <a:lnTo>
                  <a:pt x="269550" y="121344"/>
                </a:lnTo>
                <a:lnTo>
                  <a:pt x="266214" y="115786"/>
                </a:lnTo>
                <a:close/>
                <a:moveTo>
                  <a:pt x="18681" y="121790"/>
                </a:moveTo>
                <a:lnTo>
                  <a:pt x="17495" y="123779"/>
                </a:lnTo>
                <a:lnTo>
                  <a:pt x="16299" y="121790"/>
                </a:lnTo>
                <a:close/>
                <a:moveTo>
                  <a:pt x="21661" y="121790"/>
                </a:moveTo>
                <a:lnTo>
                  <a:pt x="20474" y="123779"/>
                </a:lnTo>
                <a:lnTo>
                  <a:pt x="19279" y="121790"/>
                </a:lnTo>
                <a:close/>
                <a:moveTo>
                  <a:pt x="37960" y="121790"/>
                </a:moveTo>
                <a:lnTo>
                  <a:pt x="36773" y="123779"/>
                </a:lnTo>
                <a:lnTo>
                  <a:pt x="35578" y="121790"/>
                </a:lnTo>
                <a:close/>
                <a:moveTo>
                  <a:pt x="40939" y="121790"/>
                </a:moveTo>
                <a:lnTo>
                  <a:pt x="39744" y="123779"/>
                </a:lnTo>
                <a:lnTo>
                  <a:pt x="38557" y="121790"/>
                </a:lnTo>
                <a:close/>
                <a:moveTo>
                  <a:pt x="57238" y="121790"/>
                </a:moveTo>
                <a:lnTo>
                  <a:pt x="56043" y="123779"/>
                </a:lnTo>
                <a:lnTo>
                  <a:pt x="54856" y="121790"/>
                </a:lnTo>
                <a:close/>
                <a:moveTo>
                  <a:pt x="60218" y="121790"/>
                </a:moveTo>
                <a:lnTo>
                  <a:pt x="59022" y="123779"/>
                </a:lnTo>
                <a:lnTo>
                  <a:pt x="57836" y="121790"/>
                </a:lnTo>
                <a:close/>
                <a:moveTo>
                  <a:pt x="76516" y="121790"/>
                </a:moveTo>
                <a:lnTo>
                  <a:pt x="75321" y="123779"/>
                </a:lnTo>
                <a:lnTo>
                  <a:pt x="74135" y="121790"/>
                </a:lnTo>
                <a:close/>
                <a:moveTo>
                  <a:pt x="79487" y="121790"/>
                </a:moveTo>
                <a:lnTo>
                  <a:pt x="78301" y="123779"/>
                </a:lnTo>
                <a:lnTo>
                  <a:pt x="77114" y="121790"/>
                </a:lnTo>
                <a:close/>
                <a:moveTo>
                  <a:pt x="95786" y="121790"/>
                </a:moveTo>
                <a:lnTo>
                  <a:pt x="94599" y="123779"/>
                </a:lnTo>
                <a:lnTo>
                  <a:pt x="93413" y="121790"/>
                </a:lnTo>
                <a:close/>
                <a:moveTo>
                  <a:pt x="98766" y="121790"/>
                </a:moveTo>
                <a:lnTo>
                  <a:pt x="97579" y="123779"/>
                </a:lnTo>
                <a:lnTo>
                  <a:pt x="96384" y="121790"/>
                </a:lnTo>
                <a:close/>
                <a:moveTo>
                  <a:pt x="115064" y="121790"/>
                </a:moveTo>
                <a:lnTo>
                  <a:pt x="113878" y="123779"/>
                </a:lnTo>
                <a:lnTo>
                  <a:pt x="112691" y="121790"/>
                </a:lnTo>
                <a:close/>
                <a:moveTo>
                  <a:pt x="118044" y="121790"/>
                </a:moveTo>
                <a:lnTo>
                  <a:pt x="116857" y="123779"/>
                </a:lnTo>
                <a:lnTo>
                  <a:pt x="115662" y="121790"/>
                </a:lnTo>
                <a:close/>
                <a:moveTo>
                  <a:pt x="134343" y="121790"/>
                </a:moveTo>
                <a:lnTo>
                  <a:pt x="133156" y="123779"/>
                </a:lnTo>
                <a:lnTo>
                  <a:pt x="131961" y="121790"/>
                </a:lnTo>
                <a:close/>
                <a:moveTo>
                  <a:pt x="137322" y="121790"/>
                </a:moveTo>
                <a:lnTo>
                  <a:pt x="136127" y="123779"/>
                </a:lnTo>
                <a:lnTo>
                  <a:pt x="134940" y="121790"/>
                </a:lnTo>
                <a:close/>
                <a:moveTo>
                  <a:pt x="153621" y="121790"/>
                </a:moveTo>
                <a:lnTo>
                  <a:pt x="152435" y="123779"/>
                </a:lnTo>
                <a:lnTo>
                  <a:pt x="151239" y="121790"/>
                </a:lnTo>
                <a:close/>
                <a:moveTo>
                  <a:pt x="156601" y="121790"/>
                </a:moveTo>
                <a:lnTo>
                  <a:pt x="155405" y="123779"/>
                </a:lnTo>
                <a:lnTo>
                  <a:pt x="154219" y="121790"/>
                </a:lnTo>
                <a:close/>
                <a:moveTo>
                  <a:pt x="172899" y="121790"/>
                </a:moveTo>
                <a:lnTo>
                  <a:pt x="171704" y="123779"/>
                </a:lnTo>
                <a:lnTo>
                  <a:pt x="170518" y="121790"/>
                </a:lnTo>
                <a:close/>
                <a:moveTo>
                  <a:pt x="175870" y="121790"/>
                </a:moveTo>
                <a:lnTo>
                  <a:pt x="174684" y="123779"/>
                </a:lnTo>
                <a:lnTo>
                  <a:pt x="173497" y="121790"/>
                </a:lnTo>
                <a:close/>
                <a:moveTo>
                  <a:pt x="192178" y="121790"/>
                </a:moveTo>
                <a:lnTo>
                  <a:pt x="190982" y="123779"/>
                </a:lnTo>
                <a:lnTo>
                  <a:pt x="189796" y="121790"/>
                </a:lnTo>
                <a:close/>
                <a:moveTo>
                  <a:pt x="195149" y="121790"/>
                </a:moveTo>
                <a:lnTo>
                  <a:pt x="193962" y="123779"/>
                </a:lnTo>
                <a:lnTo>
                  <a:pt x="192776" y="121790"/>
                </a:lnTo>
                <a:close/>
                <a:moveTo>
                  <a:pt x="211447" y="121790"/>
                </a:moveTo>
                <a:lnTo>
                  <a:pt x="210261" y="123779"/>
                </a:lnTo>
                <a:lnTo>
                  <a:pt x="209074" y="121790"/>
                </a:lnTo>
                <a:close/>
                <a:moveTo>
                  <a:pt x="214427" y="121790"/>
                </a:moveTo>
                <a:lnTo>
                  <a:pt x="213240" y="123779"/>
                </a:lnTo>
                <a:lnTo>
                  <a:pt x="212045" y="121790"/>
                </a:lnTo>
                <a:close/>
                <a:moveTo>
                  <a:pt x="230726" y="121790"/>
                </a:moveTo>
                <a:lnTo>
                  <a:pt x="229539" y="123779"/>
                </a:lnTo>
                <a:lnTo>
                  <a:pt x="228344" y="121790"/>
                </a:lnTo>
                <a:close/>
                <a:moveTo>
                  <a:pt x="233705" y="121790"/>
                </a:moveTo>
                <a:lnTo>
                  <a:pt x="232519" y="123779"/>
                </a:lnTo>
                <a:lnTo>
                  <a:pt x="231323" y="121790"/>
                </a:lnTo>
                <a:close/>
                <a:moveTo>
                  <a:pt x="250004" y="121790"/>
                </a:moveTo>
                <a:lnTo>
                  <a:pt x="248818" y="123779"/>
                </a:lnTo>
                <a:lnTo>
                  <a:pt x="247622" y="121790"/>
                </a:lnTo>
                <a:close/>
                <a:moveTo>
                  <a:pt x="252984" y="121790"/>
                </a:moveTo>
                <a:lnTo>
                  <a:pt x="251788" y="123779"/>
                </a:lnTo>
                <a:lnTo>
                  <a:pt x="250602" y="121790"/>
                </a:lnTo>
                <a:close/>
                <a:moveTo>
                  <a:pt x="269282" y="121790"/>
                </a:moveTo>
                <a:lnTo>
                  <a:pt x="268087" y="123779"/>
                </a:lnTo>
                <a:lnTo>
                  <a:pt x="266901" y="121790"/>
                </a:lnTo>
                <a:close/>
                <a:moveTo>
                  <a:pt x="272262" y="121790"/>
                </a:moveTo>
                <a:lnTo>
                  <a:pt x="271067" y="123779"/>
                </a:lnTo>
                <a:lnTo>
                  <a:pt x="269880" y="121790"/>
                </a:lnTo>
                <a:close/>
                <a:moveTo>
                  <a:pt x="1196" y="124689"/>
                </a:moveTo>
                <a:lnTo>
                  <a:pt x="2097" y="126197"/>
                </a:lnTo>
                <a:lnTo>
                  <a:pt x="286" y="126197"/>
                </a:lnTo>
                <a:lnTo>
                  <a:pt x="1196" y="124689"/>
                </a:lnTo>
                <a:close/>
                <a:moveTo>
                  <a:pt x="5443" y="121790"/>
                </a:moveTo>
                <a:lnTo>
                  <a:pt x="2802" y="126197"/>
                </a:lnTo>
                <a:lnTo>
                  <a:pt x="2650" y="126197"/>
                </a:lnTo>
                <a:lnTo>
                  <a:pt x="1464" y="124234"/>
                </a:lnTo>
                <a:lnTo>
                  <a:pt x="2927" y="121790"/>
                </a:lnTo>
                <a:close/>
                <a:moveTo>
                  <a:pt x="12704" y="121790"/>
                </a:moveTo>
                <a:lnTo>
                  <a:pt x="15345" y="126197"/>
                </a:lnTo>
                <a:lnTo>
                  <a:pt x="3346" y="126197"/>
                </a:lnTo>
                <a:lnTo>
                  <a:pt x="5987" y="121790"/>
                </a:lnTo>
                <a:close/>
                <a:moveTo>
                  <a:pt x="15755" y="121790"/>
                </a:moveTo>
                <a:lnTo>
                  <a:pt x="17218" y="124234"/>
                </a:lnTo>
                <a:lnTo>
                  <a:pt x="16041" y="126197"/>
                </a:lnTo>
                <a:lnTo>
                  <a:pt x="15889" y="126197"/>
                </a:lnTo>
                <a:lnTo>
                  <a:pt x="13248" y="121790"/>
                </a:lnTo>
                <a:close/>
                <a:moveTo>
                  <a:pt x="17495" y="124689"/>
                </a:moveTo>
                <a:lnTo>
                  <a:pt x="18396" y="126197"/>
                </a:lnTo>
                <a:lnTo>
                  <a:pt x="16585" y="126197"/>
                </a:lnTo>
                <a:lnTo>
                  <a:pt x="17495" y="124689"/>
                </a:lnTo>
                <a:close/>
                <a:moveTo>
                  <a:pt x="20474" y="124689"/>
                </a:moveTo>
                <a:lnTo>
                  <a:pt x="21376" y="126197"/>
                </a:lnTo>
                <a:lnTo>
                  <a:pt x="19565" y="126197"/>
                </a:lnTo>
                <a:lnTo>
                  <a:pt x="20474" y="124689"/>
                </a:lnTo>
                <a:close/>
                <a:moveTo>
                  <a:pt x="24721" y="121790"/>
                </a:moveTo>
                <a:lnTo>
                  <a:pt x="22071" y="126197"/>
                </a:lnTo>
                <a:lnTo>
                  <a:pt x="21920" y="126197"/>
                </a:lnTo>
                <a:lnTo>
                  <a:pt x="20742" y="124234"/>
                </a:lnTo>
                <a:lnTo>
                  <a:pt x="22205" y="121790"/>
                </a:lnTo>
                <a:close/>
                <a:moveTo>
                  <a:pt x="31983" y="121790"/>
                </a:moveTo>
                <a:lnTo>
                  <a:pt x="34623" y="126197"/>
                </a:lnTo>
                <a:lnTo>
                  <a:pt x="22616" y="126197"/>
                </a:lnTo>
                <a:lnTo>
                  <a:pt x="25265" y="121790"/>
                </a:lnTo>
                <a:close/>
                <a:moveTo>
                  <a:pt x="35034" y="121790"/>
                </a:moveTo>
                <a:lnTo>
                  <a:pt x="36497" y="124234"/>
                </a:lnTo>
                <a:lnTo>
                  <a:pt x="35319" y="126197"/>
                </a:lnTo>
                <a:lnTo>
                  <a:pt x="35167" y="126197"/>
                </a:lnTo>
                <a:lnTo>
                  <a:pt x="32527" y="121790"/>
                </a:lnTo>
                <a:close/>
                <a:moveTo>
                  <a:pt x="36773" y="124689"/>
                </a:moveTo>
                <a:lnTo>
                  <a:pt x="37674" y="126197"/>
                </a:lnTo>
                <a:lnTo>
                  <a:pt x="35863" y="126197"/>
                </a:lnTo>
                <a:lnTo>
                  <a:pt x="36773" y="124689"/>
                </a:lnTo>
                <a:close/>
                <a:moveTo>
                  <a:pt x="39744" y="124689"/>
                </a:moveTo>
                <a:lnTo>
                  <a:pt x="40654" y="126197"/>
                </a:lnTo>
                <a:lnTo>
                  <a:pt x="38843" y="126197"/>
                </a:lnTo>
                <a:lnTo>
                  <a:pt x="39744" y="124689"/>
                </a:lnTo>
                <a:close/>
                <a:moveTo>
                  <a:pt x="43990" y="121790"/>
                </a:moveTo>
                <a:lnTo>
                  <a:pt x="41350" y="126197"/>
                </a:lnTo>
                <a:lnTo>
                  <a:pt x="41198" y="126197"/>
                </a:lnTo>
                <a:lnTo>
                  <a:pt x="40020" y="124234"/>
                </a:lnTo>
                <a:lnTo>
                  <a:pt x="41484" y="121790"/>
                </a:lnTo>
                <a:close/>
                <a:moveTo>
                  <a:pt x="51252" y="121790"/>
                </a:moveTo>
                <a:lnTo>
                  <a:pt x="53902" y="126197"/>
                </a:lnTo>
                <a:lnTo>
                  <a:pt x="41894" y="126197"/>
                </a:lnTo>
                <a:lnTo>
                  <a:pt x="44535" y="121790"/>
                </a:lnTo>
                <a:close/>
                <a:moveTo>
                  <a:pt x="54312" y="121790"/>
                </a:moveTo>
                <a:lnTo>
                  <a:pt x="55775" y="124234"/>
                </a:lnTo>
                <a:lnTo>
                  <a:pt x="54597" y="126197"/>
                </a:lnTo>
                <a:lnTo>
                  <a:pt x="54446" y="126197"/>
                </a:lnTo>
                <a:lnTo>
                  <a:pt x="51805" y="121790"/>
                </a:lnTo>
                <a:close/>
                <a:moveTo>
                  <a:pt x="56043" y="124689"/>
                </a:moveTo>
                <a:lnTo>
                  <a:pt x="56953" y="126197"/>
                </a:lnTo>
                <a:lnTo>
                  <a:pt x="55142" y="126197"/>
                </a:lnTo>
                <a:lnTo>
                  <a:pt x="56043" y="124689"/>
                </a:lnTo>
                <a:close/>
                <a:moveTo>
                  <a:pt x="59022" y="124689"/>
                </a:moveTo>
                <a:lnTo>
                  <a:pt x="59932" y="126197"/>
                </a:lnTo>
                <a:lnTo>
                  <a:pt x="58121" y="126197"/>
                </a:lnTo>
                <a:lnTo>
                  <a:pt x="59022" y="124689"/>
                </a:lnTo>
                <a:close/>
                <a:moveTo>
                  <a:pt x="63269" y="121790"/>
                </a:moveTo>
                <a:lnTo>
                  <a:pt x="60628" y="126197"/>
                </a:lnTo>
                <a:lnTo>
                  <a:pt x="60476" y="126197"/>
                </a:lnTo>
                <a:lnTo>
                  <a:pt x="59299" y="124234"/>
                </a:lnTo>
                <a:lnTo>
                  <a:pt x="60762" y="121790"/>
                </a:lnTo>
                <a:close/>
                <a:moveTo>
                  <a:pt x="70530" y="121790"/>
                </a:moveTo>
                <a:lnTo>
                  <a:pt x="73171" y="126197"/>
                </a:lnTo>
                <a:lnTo>
                  <a:pt x="61172" y="126197"/>
                </a:lnTo>
                <a:lnTo>
                  <a:pt x="63813" y="121790"/>
                </a:lnTo>
                <a:close/>
                <a:moveTo>
                  <a:pt x="73590" y="121790"/>
                </a:moveTo>
                <a:lnTo>
                  <a:pt x="75053" y="124234"/>
                </a:lnTo>
                <a:lnTo>
                  <a:pt x="73867" y="126197"/>
                </a:lnTo>
                <a:lnTo>
                  <a:pt x="73724" y="126197"/>
                </a:lnTo>
                <a:lnTo>
                  <a:pt x="71075" y="121790"/>
                </a:lnTo>
                <a:close/>
                <a:moveTo>
                  <a:pt x="75321" y="124689"/>
                </a:moveTo>
                <a:lnTo>
                  <a:pt x="76231" y="126197"/>
                </a:lnTo>
                <a:lnTo>
                  <a:pt x="74420" y="126197"/>
                </a:lnTo>
                <a:lnTo>
                  <a:pt x="75321" y="124689"/>
                </a:lnTo>
                <a:close/>
                <a:moveTo>
                  <a:pt x="78301" y="124689"/>
                </a:moveTo>
                <a:lnTo>
                  <a:pt x="79211" y="126197"/>
                </a:lnTo>
                <a:lnTo>
                  <a:pt x="77391" y="126197"/>
                </a:lnTo>
                <a:lnTo>
                  <a:pt x="78301" y="124689"/>
                </a:lnTo>
                <a:close/>
                <a:moveTo>
                  <a:pt x="82547" y="121790"/>
                </a:moveTo>
                <a:lnTo>
                  <a:pt x="79906" y="126197"/>
                </a:lnTo>
                <a:lnTo>
                  <a:pt x="79755" y="126197"/>
                </a:lnTo>
                <a:lnTo>
                  <a:pt x="78577" y="124234"/>
                </a:lnTo>
                <a:lnTo>
                  <a:pt x="80040" y="121790"/>
                </a:lnTo>
                <a:close/>
                <a:moveTo>
                  <a:pt x="89809" y="121790"/>
                </a:moveTo>
                <a:lnTo>
                  <a:pt x="92449" y="126197"/>
                </a:lnTo>
                <a:lnTo>
                  <a:pt x="80451" y="126197"/>
                </a:lnTo>
                <a:lnTo>
                  <a:pt x="83091" y="121790"/>
                </a:lnTo>
                <a:close/>
                <a:moveTo>
                  <a:pt x="92869" y="121790"/>
                </a:moveTo>
                <a:lnTo>
                  <a:pt x="94332" y="124234"/>
                </a:lnTo>
                <a:lnTo>
                  <a:pt x="93145" y="126197"/>
                </a:lnTo>
                <a:lnTo>
                  <a:pt x="92994" y="126197"/>
                </a:lnTo>
                <a:lnTo>
                  <a:pt x="90353" y="121790"/>
                </a:lnTo>
                <a:close/>
                <a:moveTo>
                  <a:pt x="94599" y="124689"/>
                </a:moveTo>
                <a:lnTo>
                  <a:pt x="95509" y="126197"/>
                </a:lnTo>
                <a:lnTo>
                  <a:pt x="93690" y="126197"/>
                </a:lnTo>
                <a:lnTo>
                  <a:pt x="94599" y="124689"/>
                </a:lnTo>
                <a:close/>
                <a:moveTo>
                  <a:pt x="97579" y="124689"/>
                </a:moveTo>
                <a:lnTo>
                  <a:pt x="98489" y="126197"/>
                </a:lnTo>
                <a:lnTo>
                  <a:pt x="96669" y="126197"/>
                </a:lnTo>
                <a:lnTo>
                  <a:pt x="97579" y="124689"/>
                </a:lnTo>
                <a:close/>
                <a:moveTo>
                  <a:pt x="101825" y="121790"/>
                </a:moveTo>
                <a:lnTo>
                  <a:pt x="99185" y="126197"/>
                </a:lnTo>
                <a:lnTo>
                  <a:pt x="99033" y="126197"/>
                </a:lnTo>
                <a:lnTo>
                  <a:pt x="97847" y="124234"/>
                </a:lnTo>
                <a:lnTo>
                  <a:pt x="99310" y="121790"/>
                </a:lnTo>
                <a:close/>
                <a:moveTo>
                  <a:pt x="109087" y="121790"/>
                </a:moveTo>
                <a:lnTo>
                  <a:pt x="111728" y="126197"/>
                </a:lnTo>
                <a:lnTo>
                  <a:pt x="99729" y="126197"/>
                </a:lnTo>
                <a:lnTo>
                  <a:pt x="102370" y="121790"/>
                </a:lnTo>
                <a:close/>
                <a:moveTo>
                  <a:pt x="112138" y="121790"/>
                </a:moveTo>
                <a:lnTo>
                  <a:pt x="113601" y="124234"/>
                </a:lnTo>
                <a:lnTo>
                  <a:pt x="112424" y="126197"/>
                </a:lnTo>
                <a:lnTo>
                  <a:pt x="112272" y="126197"/>
                </a:lnTo>
                <a:lnTo>
                  <a:pt x="109631" y="121790"/>
                </a:lnTo>
                <a:close/>
                <a:moveTo>
                  <a:pt x="113878" y="124689"/>
                </a:moveTo>
                <a:lnTo>
                  <a:pt x="114788" y="126197"/>
                </a:lnTo>
                <a:lnTo>
                  <a:pt x="112968" y="126197"/>
                </a:lnTo>
                <a:lnTo>
                  <a:pt x="113878" y="124689"/>
                </a:lnTo>
                <a:close/>
                <a:moveTo>
                  <a:pt x="116857" y="124689"/>
                </a:moveTo>
                <a:lnTo>
                  <a:pt x="117758" y="126197"/>
                </a:lnTo>
                <a:lnTo>
                  <a:pt x="115948" y="126197"/>
                </a:lnTo>
                <a:lnTo>
                  <a:pt x="116857" y="124689"/>
                </a:lnTo>
                <a:close/>
                <a:moveTo>
                  <a:pt x="121104" y="121790"/>
                </a:moveTo>
                <a:lnTo>
                  <a:pt x="118454" y="126197"/>
                </a:lnTo>
                <a:lnTo>
                  <a:pt x="118303" y="126197"/>
                </a:lnTo>
                <a:lnTo>
                  <a:pt x="117125" y="124234"/>
                </a:lnTo>
                <a:lnTo>
                  <a:pt x="118588" y="121790"/>
                </a:lnTo>
                <a:close/>
                <a:moveTo>
                  <a:pt x="128366" y="121790"/>
                </a:moveTo>
                <a:lnTo>
                  <a:pt x="131006" y="126197"/>
                </a:lnTo>
                <a:lnTo>
                  <a:pt x="119007" y="126197"/>
                </a:lnTo>
                <a:lnTo>
                  <a:pt x="121648" y="121790"/>
                </a:lnTo>
                <a:close/>
                <a:moveTo>
                  <a:pt x="131417" y="121790"/>
                </a:moveTo>
                <a:lnTo>
                  <a:pt x="132880" y="124234"/>
                </a:lnTo>
                <a:lnTo>
                  <a:pt x="131702" y="126197"/>
                </a:lnTo>
                <a:lnTo>
                  <a:pt x="131550" y="126197"/>
                </a:lnTo>
                <a:lnTo>
                  <a:pt x="128910" y="121790"/>
                </a:lnTo>
                <a:close/>
                <a:moveTo>
                  <a:pt x="133156" y="124689"/>
                </a:moveTo>
                <a:lnTo>
                  <a:pt x="134057" y="126197"/>
                </a:lnTo>
                <a:lnTo>
                  <a:pt x="132246" y="126197"/>
                </a:lnTo>
                <a:lnTo>
                  <a:pt x="133156" y="124689"/>
                </a:lnTo>
                <a:close/>
                <a:moveTo>
                  <a:pt x="136127" y="124689"/>
                </a:moveTo>
                <a:lnTo>
                  <a:pt x="137037" y="126197"/>
                </a:lnTo>
                <a:lnTo>
                  <a:pt x="135226" y="126197"/>
                </a:lnTo>
                <a:lnTo>
                  <a:pt x="136127" y="124689"/>
                </a:lnTo>
                <a:close/>
                <a:moveTo>
                  <a:pt x="140373" y="121790"/>
                </a:moveTo>
                <a:lnTo>
                  <a:pt x="137733" y="126197"/>
                </a:lnTo>
                <a:lnTo>
                  <a:pt x="137581" y="126197"/>
                </a:lnTo>
                <a:lnTo>
                  <a:pt x="136403" y="124234"/>
                </a:lnTo>
                <a:lnTo>
                  <a:pt x="137867" y="121790"/>
                </a:lnTo>
                <a:close/>
                <a:moveTo>
                  <a:pt x="147635" y="121790"/>
                </a:moveTo>
                <a:lnTo>
                  <a:pt x="150285" y="126197"/>
                </a:lnTo>
                <a:lnTo>
                  <a:pt x="138277" y="126197"/>
                </a:lnTo>
                <a:lnTo>
                  <a:pt x="140926" y="121790"/>
                </a:lnTo>
                <a:close/>
                <a:moveTo>
                  <a:pt x="150695" y="121790"/>
                </a:moveTo>
                <a:lnTo>
                  <a:pt x="152158" y="124234"/>
                </a:lnTo>
                <a:lnTo>
                  <a:pt x="150980" y="126197"/>
                </a:lnTo>
                <a:lnTo>
                  <a:pt x="150829" y="126197"/>
                </a:lnTo>
                <a:lnTo>
                  <a:pt x="148188" y="121790"/>
                </a:lnTo>
                <a:close/>
                <a:moveTo>
                  <a:pt x="152426" y="124689"/>
                </a:moveTo>
                <a:lnTo>
                  <a:pt x="153336" y="126197"/>
                </a:lnTo>
                <a:lnTo>
                  <a:pt x="151525" y="126197"/>
                </a:lnTo>
                <a:lnTo>
                  <a:pt x="152426" y="124689"/>
                </a:lnTo>
                <a:close/>
                <a:moveTo>
                  <a:pt x="155405" y="124689"/>
                </a:moveTo>
                <a:lnTo>
                  <a:pt x="156315" y="126197"/>
                </a:lnTo>
                <a:lnTo>
                  <a:pt x="154504" y="126197"/>
                </a:lnTo>
                <a:lnTo>
                  <a:pt x="155405" y="124689"/>
                </a:lnTo>
                <a:close/>
                <a:moveTo>
                  <a:pt x="159652" y="121790"/>
                </a:moveTo>
                <a:lnTo>
                  <a:pt x="157011" y="126197"/>
                </a:lnTo>
                <a:lnTo>
                  <a:pt x="156859" y="126197"/>
                </a:lnTo>
                <a:lnTo>
                  <a:pt x="155682" y="124234"/>
                </a:lnTo>
                <a:lnTo>
                  <a:pt x="157145" y="121790"/>
                </a:lnTo>
                <a:close/>
                <a:moveTo>
                  <a:pt x="166913" y="121790"/>
                </a:moveTo>
                <a:lnTo>
                  <a:pt x="169554" y="126197"/>
                </a:lnTo>
                <a:lnTo>
                  <a:pt x="157555" y="126197"/>
                </a:lnTo>
                <a:lnTo>
                  <a:pt x="160196" y="121790"/>
                </a:lnTo>
                <a:close/>
                <a:moveTo>
                  <a:pt x="169973" y="121790"/>
                </a:moveTo>
                <a:lnTo>
                  <a:pt x="171436" y="124234"/>
                </a:lnTo>
                <a:lnTo>
                  <a:pt x="170259" y="126197"/>
                </a:lnTo>
                <a:lnTo>
                  <a:pt x="170107" y="126197"/>
                </a:lnTo>
                <a:lnTo>
                  <a:pt x="167458" y="121790"/>
                </a:lnTo>
                <a:close/>
                <a:moveTo>
                  <a:pt x="171704" y="124689"/>
                </a:moveTo>
                <a:lnTo>
                  <a:pt x="172614" y="126197"/>
                </a:lnTo>
                <a:lnTo>
                  <a:pt x="170803" y="126197"/>
                </a:lnTo>
                <a:lnTo>
                  <a:pt x="171704" y="124689"/>
                </a:lnTo>
                <a:close/>
                <a:moveTo>
                  <a:pt x="174684" y="124689"/>
                </a:moveTo>
                <a:lnTo>
                  <a:pt x="175594" y="126197"/>
                </a:lnTo>
                <a:lnTo>
                  <a:pt x="173774" y="126197"/>
                </a:lnTo>
                <a:lnTo>
                  <a:pt x="174684" y="124689"/>
                </a:lnTo>
                <a:close/>
                <a:moveTo>
                  <a:pt x="178930" y="121790"/>
                </a:moveTo>
                <a:lnTo>
                  <a:pt x="176289" y="126197"/>
                </a:lnTo>
                <a:lnTo>
                  <a:pt x="176138" y="126197"/>
                </a:lnTo>
                <a:lnTo>
                  <a:pt x="174960" y="124234"/>
                </a:lnTo>
                <a:lnTo>
                  <a:pt x="176423" y="121790"/>
                </a:lnTo>
                <a:close/>
                <a:moveTo>
                  <a:pt x="186192" y="121790"/>
                </a:moveTo>
                <a:lnTo>
                  <a:pt x="188832" y="126197"/>
                </a:lnTo>
                <a:lnTo>
                  <a:pt x="176834" y="126197"/>
                </a:lnTo>
                <a:lnTo>
                  <a:pt x="179474" y="121790"/>
                </a:lnTo>
                <a:close/>
                <a:moveTo>
                  <a:pt x="189252" y="121790"/>
                </a:moveTo>
                <a:lnTo>
                  <a:pt x="190715" y="124234"/>
                </a:lnTo>
                <a:lnTo>
                  <a:pt x="189528" y="126197"/>
                </a:lnTo>
                <a:lnTo>
                  <a:pt x="189377" y="126197"/>
                </a:lnTo>
                <a:lnTo>
                  <a:pt x="186736" y="121790"/>
                </a:lnTo>
                <a:close/>
                <a:moveTo>
                  <a:pt x="190982" y="124689"/>
                </a:moveTo>
                <a:lnTo>
                  <a:pt x="191892" y="126197"/>
                </a:lnTo>
                <a:lnTo>
                  <a:pt x="190072" y="126197"/>
                </a:lnTo>
                <a:lnTo>
                  <a:pt x="190982" y="124689"/>
                </a:lnTo>
                <a:close/>
                <a:moveTo>
                  <a:pt x="193962" y="124689"/>
                </a:moveTo>
                <a:lnTo>
                  <a:pt x="194872" y="126197"/>
                </a:lnTo>
                <a:lnTo>
                  <a:pt x="193052" y="126197"/>
                </a:lnTo>
                <a:lnTo>
                  <a:pt x="193962" y="124689"/>
                </a:lnTo>
                <a:close/>
                <a:moveTo>
                  <a:pt x="198208" y="121790"/>
                </a:moveTo>
                <a:lnTo>
                  <a:pt x="195568" y="126197"/>
                </a:lnTo>
                <a:lnTo>
                  <a:pt x="195416" y="126197"/>
                </a:lnTo>
                <a:lnTo>
                  <a:pt x="194230" y="124234"/>
                </a:lnTo>
                <a:lnTo>
                  <a:pt x="195693" y="121790"/>
                </a:lnTo>
                <a:close/>
                <a:moveTo>
                  <a:pt x="205470" y="121790"/>
                </a:moveTo>
                <a:lnTo>
                  <a:pt x="208111" y="126197"/>
                </a:lnTo>
                <a:lnTo>
                  <a:pt x="196112" y="126197"/>
                </a:lnTo>
                <a:lnTo>
                  <a:pt x="198753" y="121790"/>
                </a:lnTo>
                <a:close/>
                <a:moveTo>
                  <a:pt x="208521" y="121790"/>
                </a:moveTo>
                <a:lnTo>
                  <a:pt x="209984" y="124234"/>
                </a:lnTo>
                <a:lnTo>
                  <a:pt x="208807" y="126197"/>
                </a:lnTo>
                <a:lnTo>
                  <a:pt x="208655" y="126197"/>
                </a:lnTo>
                <a:lnTo>
                  <a:pt x="206014" y="121790"/>
                </a:lnTo>
                <a:close/>
                <a:moveTo>
                  <a:pt x="210261" y="124689"/>
                </a:moveTo>
                <a:lnTo>
                  <a:pt x="211171" y="126197"/>
                </a:lnTo>
                <a:lnTo>
                  <a:pt x="209351" y="126197"/>
                </a:lnTo>
                <a:lnTo>
                  <a:pt x="210261" y="124689"/>
                </a:lnTo>
                <a:close/>
                <a:moveTo>
                  <a:pt x="213240" y="124689"/>
                </a:moveTo>
                <a:lnTo>
                  <a:pt x="214141" y="126197"/>
                </a:lnTo>
                <a:lnTo>
                  <a:pt x="212330" y="126197"/>
                </a:lnTo>
                <a:lnTo>
                  <a:pt x="213240" y="124689"/>
                </a:lnTo>
                <a:close/>
                <a:moveTo>
                  <a:pt x="217487" y="121790"/>
                </a:moveTo>
                <a:lnTo>
                  <a:pt x="214837" y="126197"/>
                </a:lnTo>
                <a:lnTo>
                  <a:pt x="214695" y="126197"/>
                </a:lnTo>
                <a:lnTo>
                  <a:pt x="213508" y="124234"/>
                </a:lnTo>
                <a:lnTo>
                  <a:pt x="214971" y="121790"/>
                </a:lnTo>
                <a:close/>
                <a:moveTo>
                  <a:pt x="224749" y="121790"/>
                </a:moveTo>
                <a:lnTo>
                  <a:pt x="227389" y="126197"/>
                </a:lnTo>
                <a:lnTo>
                  <a:pt x="215390" y="126197"/>
                </a:lnTo>
                <a:lnTo>
                  <a:pt x="218031" y="121790"/>
                </a:lnTo>
                <a:close/>
                <a:moveTo>
                  <a:pt x="227800" y="121790"/>
                </a:moveTo>
                <a:lnTo>
                  <a:pt x="229263" y="124234"/>
                </a:lnTo>
                <a:lnTo>
                  <a:pt x="228085" y="126197"/>
                </a:lnTo>
                <a:lnTo>
                  <a:pt x="227933" y="126197"/>
                </a:lnTo>
                <a:lnTo>
                  <a:pt x="225293" y="121790"/>
                </a:lnTo>
                <a:close/>
                <a:moveTo>
                  <a:pt x="229539" y="124689"/>
                </a:moveTo>
                <a:lnTo>
                  <a:pt x="230440" y="126197"/>
                </a:lnTo>
                <a:lnTo>
                  <a:pt x="228629" y="126197"/>
                </a:lnTo>
                <a:lnTo>
                  <a:pt x="229539" y="124689"/>
                </a:lnTo>
                <a:close/>
                <a:moveTo>
                  <a:pt x="232519" y="124689"/>
                </a:moveTo>
                <a:lnTo>
                  <a:pt x="233420" y="126197"/>
                </a:lnTo>
                <a:lnTo>
                  <a:pt x="231609" y="126197"/>
                </a:lnTo>
                <a:lnTo>
                  <a:pt x="232519" y="124689"/>
                </a:lnTo>
                <a:close/>
                <a:moveTo>
                  <a:pt x="236756" y="121790"/>
                </a:moveTo>
                <a:lnTo>
                  <a:pt x="234116" y="126197"/>
                </a:lnTo>
                <a:lnTo>
                  <a:pt x="233964" y="126197"/>
                </a:lnTo>
                <a:lnTo>
                  <a:pt x="232786" y="124234"/>
                </a:lnTo>
                <a:lnTo>
                  <a:pt x="234249" y="121790"/>
                </a:lnTo>
                <a:close/>
                <a:moveTo>
                  <a:pt x="244027" y="121790"/>
                </a:moveTo>
                <a:lnTo>
                  <a:pt x="246668" y="126197"/>
                </a:lnTo>
                <a:lnTo>
                  <a:pt x="234660" y="126197"/>
                </a:lnTo>
                <a:lnTo>
                  <a:pt x="237309" y="121790"/>
                </a:lnTo>
                <a:close/>
                <a:moveTo>
                  <a:pt x="247078" y="121790"/>
                </a:moveTo>
                <a:lnTo>
                  <a:pt x="248541" y="124234"/>
                </a:lnTo>
                <a:lnTo>
                  <a:pt x="247363" y="126197"/>
                </a:lnTo>
                <a:lnTo>
                  <a:pt x="247212" y="126197"/>
                </a:lnTo>
                <a:lnTo>
                  <a:pt x="244571" y="121790"/>
                </a:lnTo>
                <a:close/>
                <a:moveTo>
                  <a:pt x="248818" y="124689"/>
                </a:moveTo>
                <a:lnTo>
                  <a:pt x="249719" y="126197"/>
                </a:lnTo>
                <a:lnTo>
                  <a:pt x="247908" y="126197"/>
                </a:lnTo>
                <a:lnTo>
                  <a:pt x="248818" y="124689"/>
                </a:lnTo>
                <a:close/>
                <a:moveTo>
                  <a:pt x="251788" y="124689"/>
                </a:moveTo>
                <a:lnTo>
                  <a:pt x="252698" y="126197"/>
                </a:lnTo>
                <a:lnTo>
                  <a:pt x="250887" y="126197"/>
                </a:lnTo>
                <a:lnTo>
                  <a:pt x="251788" y="124689"/>
                </a:lnTo>
                <a:close/>
                <a:moveTo>
                  <a:pt x="256035" y="121790"/>
                </a:moveTo>
                <a:lnTo>
                  <a:pt x="253394" y="126197"/>
                </a:lnTo>
                <a:lnTo>
                  <a:pt x="253242" y="126197"/>
                </a:lnTo>
                <a:lnTo>
                  <a:pt x="252065" y="124234"/>
                </a:lnTo>
                <a:lnTo>
                  <a:pt x="253528" y="121790"/>
                </a:lnTo>
                <a:close/>
                <a:moveTo>
                  <a:pt x="263296" y="121790"/>
                </a:moveTo>
                <a:lnTo>
                  <a:pt x="265946" y="126197"/>
                </a:lnTo>
                <a:lnTo>
                  <a:pt x="253938" y="126197"/>
                </a:lnTo>
                <a:lnTo>
                  <a:pt x="256579" y="121790"/>
                </a:lnTo>
                <a:close/>
                <a:moveTo>
                  <a:pt x="266356" y="121790"/>
                </a:moveTo>
                <a:lnTo>
                  <a:pt x="267819" y="124234"/>
                </a:lnTo>
                <a:lnTo>
                  <a:pt x="266642" y="126197"/>
                </a:lnTo>
                <a:lnTo>
                  <a:pt x="266490" y="126197"/>
                </a:lnTo>
                <a:lnTo>
                  <a:pt x="263841" y="121790"/>
                </a:lnTo>
                <a:close/>
                <a:moveTo>
                  <a:pt x="268087" y="124689"/>
                </a:moveTo>
                <a:lnTo>
                  <a:pt x="268997" y="126197"/>
                </a:lnTo>
                <a:lnTo>
                  <a:pt x="267186" y="126197"/>
                </a:lnTo>
                <a:lnTo>
                  <a:pt x="268087" y="124689"/>
                </a:lnTo>
                <a:close/>
                <a:moveTo>
                  <a:pt x="271067" y="124689"/>
                </a:moveTo>
                <a:lnTo>
                  <a:pt x="271977" y="126197"/>
                </a:lnTo>
                <a:lnTo>
                  <a:pt x="270157" y="126197"/>
                </a:lnTo>
                <a:lnTo>
                  <a:pt x="271067" y="124689"/>
                </a:lnTo>
                <a:close/>
                <a:moveTo>
                  <a:pt x="275313" y="121790"/>
                </a:moveTo>
                <a:lnTo>
                  <a:pt x="272672" y="126197"/>
                </a:lnTo>
                <a:lnTo>
                  <a:pt x="272521" y="126197"/>
                </a:lnTo>
                <a:lnTo>
                  <a:pt x="271343" y="124234"/>
                </a:lnTo>
                <a:lnTo>
                  <a:pt x="272806" y="121790"/>
                </a:lnTo>
                <a:close/>
                <a:moveTo>
                  <a:pt x="282575" y="121790"/>
                </a:moveTo>
                <a:lnTo>
                  <a:pt x="285215" y="126197"/>
                </a:lnTo>
                <a:lnTo>
                  <a:pt x="273217" y="126197"/>
                </a:lnTo>
                <a:lnTo>
                  <a:pt x="275857" y="121790"/>
                </a:lnTo>
                <a:close/>
                <a:moveTo>
                  <a:pt x="18985" y="122200"/>
                </a:moveTo>
                <a:lnTo>
                  <a:pt x="20198" y="124234"/>
                </a:lnTo>
                <a:lnTo>
                  <a:pt x="19011" y="126206"/>
                </a:lnTo>
                <a:lnTo>
                  <a:pt x="18985" y="126152"/>
                </a:lnTo>
                <a:lnTo>
                  <a:pt x="18949" y="126206"/>
                </a:lnTo>
                <a:lnTo>
                  <a:pt x="17762" y="124234"/>
                </a:lnTo>
                <a:lnTo>
                  <a:pt x="18985" y="122200"/>
                </a:lnTo>
                <a:close/>
                <a:moveTo>
                  <a:pt x="38263" y="122200"/>
                </a:moveTo>
                <a:lnTo>
                  <a:pt x="39476" y="124234"/>
                </a:lnTo>
                <a:lnTo>
                  <a:pt x="38290" y="126206"/>
                </a:lnTo>
                <a:lnTo>
                  <a:pt x="38263" y="126152"/>
                </a:lnTo>
                <a:lnTo>
                  <a:pt x="38227" y="126206"/>
                </a:lnTo>
                <a:lnTo>
                  <a:pt x="37041" y="124234"/>
                </a:lnTo>
                <a:lnTo>
                  <a:pt x="38263" y="122200"/>
                </a:lnTo>
                <a:close/>
                <a:moveTo>
                  <a:pt x="57533" y="122200"/>
                </a:moveTo>
                <a:lnTo>
                  <a:pt x="58755" y="124234"/>
                </a:lnTo>
                <a:lnTo>
                  <a:pt x="57568" y="126206"/>
                </a:lnTo>
                <a:lnTo>
                  <a:pt x="57533" y="126152"/>
                </a:lnTo>
                <a:lnTo>
                  <a:pt x="57506" y="126206"/>
                </a:lnTo>
                <a:lnTo>
                  <a:pt x="56319" y="124234"/>
                </a:lnTo>
                <a:lnTo>
                  <a:pt x="57533" y="122200"/>
                </a:lnTo>
                <a:close/>
                <a:moveTo>
                  <a:pt x="76811" y="122200"/>
                </a:moveTo>
                <a:lnTo>
                  <a:pt x="78024" y="124234"/>
                </a:lnTo>
                <a:lnTo>
                  <a:pt x="76847" y="126206"/>
                </a:lnTo>
                <a:lnTo>
                  <a:pt x="76811" y="126152"/>
                </a:lnTo>
                <a:lnTo>
                  <a:pt x="76784" y="126206"/>
                </a:lnTo>
                <a:lnTo>
                  <a:pt x="75598" y="124234"/>
                </a:lnTo>
                <a:lnTo>
                  <a:pt x="76811" y="122200"/>
                </a:lnTo>
                <a:close/>
                <a:moveTo>
                  <a:pt x="96089" y="122200"/>
                </a:moveTo>
                <a:lnTo>
                  <a:pt x="97303" y="124234"/>
                </a:lnTo>
                <a:lnTo>
                  <a:pt x="96116" y="126206"/>
                </a:lnTo>
                <a:lnTo>
                  <a:pt x="96089" y="126152"/>
                </a:lnTo>
                <a:lnTo>
                  <a:pt x="96054" y="126206"/>
                </a:lnTo>
                <a:lnTo>
                  <a:pt x="94876" y="124234"/>
                </a:lnTo>
                <a:lnTo>
                  <a:pt x="96089" y="122200"/>
                </a:lnTo>
                <a:close/>
                <a:moveTo>
                  <a:pt x="115368" y="122200"/>
                </a:moveTo>
                <a:lnTo>
                  <a:pt x="116581" y="124234"/>
                </a:lnTo>
                <a:lnTo>
                  <a:pt x="115394" y="126206"/>
                </a:lnTo>
                <a:lnTo>
                  <a:pt x="115368" y="126152"/>
                </a:lnTo>
                <a:lnTo>
                  <a:pt x="115332" y="126206"/>
                </a:lnTo>
                <a:lnTo>
                  <a:pt x="114145" y="124234"/>
                </a:lnTo>
                <a:lnTo>
                  <a:pt x="115368" y="122200"/>
                </a:lnTo>
                <a:close/>
                <a:moveTo>
                  <a:pt x="134646" y="122200"/>
                </a:moveTo>
                <a:lnTo>
                  <a:pt x="135859" y="124234"/>
                </a:lnTo>
                <a:lnTo>
                  <a:pt x="134673" y="126206"/>
                </a:lnTo>
                <a:lnTo>
                  <a:pt x="134646" y="126152"/>
                </a:lnTo>
                <a:lnTo>
                  <a:pt x="134610" y="126206"/>
                </a:lnTo>
                <a:lnTo>
                  <a:pt x="133424" y="124234"/>
                </a:lnTo>
                <a:lnTo>
                  <a:pt x="134646" y="122200"/>
                </a:lnTo>
                <a:close/>
                <a:moveTo>
                  <a:pt x="153915" y="122200"/>
                </a:moveTo>
                <a:lnTo>
                  <a:pt x="155138" y="124234"/>
                </a:lnTo>
                <a:lnTo>
                  <a:pt x="153951" y="126206"/>
                </a:lnTo>
                <a:lnTo>
                  <a:pt x="153915" y="126152"/>
                </a:lnTo>
                <a:lnTo>
                  <a:pt x="153889" y="126206"/>
                </a:lnTo>
                <a:lnTo>
                  <a:pt x="152702" y="124234"/>
                </a:lnTo>
                <a:lnTo>
                  <a:pt x="153915" y="122200"/>
                </a:lnTo>
                <a:close/>
                <a:moveTo>
                  <a:pt x="173194" y="122200"/>
                </a:moveTo>
                <a:lnTo>
                  <a:pt x="174416" y="124234"/>
                </a:lnTo>
                <a:lnTo>
                  <a:pt x="173230" y="126206"/>
                </a:lnTo>
                <a:lnTo>
                  <a:pt x="173194" y="126152"/>
                </a:lnTo>
                <a:lnTo>
                  <a:pt x="173167" y="126206"/>
                </a:lnTo>
                <a:lnTo>
                  <a:pt x="171981" y="124234"/>
                </a:lnTo>
                <a:lnTo>
                  <a:pt x="173194" y="122200"/>
                </a:lnTo>
                <a:close/>
                <a:moveTo>
                  <a:pt x="192472" y="122200"/>
                </a:moveTo>
                <a:lnTo>
                  <a:pt x="193686" y="124234"/>
                </a:lnTo>
                <a:lnTo>
                  <a:pt x="192508" y="126206"/>
                </a:lnTo>
                <a:lnTo>
                  <a:pt x="192472" y="126152"/>
                </a:lnTo>
                <a:lnTo>
                  <a:pt x="192445" y="126206"/>
                </a:lnTo>
                <a:lnTo>
                  <a:pt x="191259" y="124234"/>
                </a:lnTo>
                <a:lnTo>
                  <a:pt x="192472" y="122200"/>
                </a:lnTo>
                <a:close/>
                <a:moveTo>
                  <a:pt x="211751" y="122200"/>
                </a:moveTo>
                <a:lnTo>
                  <a:pt x="212964" y="124234"/>
                </a:lnTo>
                <a:lnTo>
                  <a:pt x="211777" y="126206"/>
                </a:lnTo>
                <a:lnTo>
                  <a:pt x="211751" y="126152"/>
                </a:lnTo>
                <a:lnTo>
                  <a:pt x="211715" y="126206"/>
                </a:lnTo>
                <a:lnTo>
                  <a:pt x="210537" y="124234"/>
                </a:lnTo>
                <a:lnTo>
                  <a:pt x="211751" y="122200"/>
                </a:lnTo>
                <a:close/>
                <a:moveTo>
                  <a:pt x="231029" y="122200"/>
                </a:moveTo>
                <a:lnTo>
                  <a:pt x="232242" y="124234"/>
                </a:lnTo>
                <a:lnTo>
                  <a:pt x="231056" y="126206"/>
                </a:lnTo>
                <a:lnTo>
                  <a:pt x="231029" y="126152"/>
                </a:lnTo>
                <a:lnTo>
                  <a:pt x="230993" y="126206"/>
                </a:lnTo>
                <a:lnTo>
                  <a:pt x="229807" y="124234"/>
                </a:lnTo>
                <a:lnTo>
                  <a:pt x="231029" y="122200"/>
                </a:lnTo>
                <a:close/>
                <a:moveTo>
                  <a:pt x="250298" y="122200"/>
                </a:moveTo>
                <a:lnTo>
                  <a:pt x="251521" y="124234"/>
                </a:lnTo>
                <a:lnTo>
                  <a:pt x="250334" y="126206"/>
                </a:lnTo>
                <a:lnTo>
                  <a:pt x="250298" y="126152"/>
                </a:lnTo>
                <a:lnTo>
                  <a:pt x="250272" y="126206"/>
                </a:lnTo>
                <a:lnTo>
                  <a:pt x="249085" y="124234"/>
                </a:lnTo>
                <a:lnTo>
                  <a:pt x="250298" y="122200"/>
                </a:lnTo>
                <a:close/>
                <a:moveTo>
                  <a:pt x="269577" y="122200"/>
                </a:moveTo>
                <a:lnTo>
                  <a:pt x="270799" y="124234"/>
                </a:lnTo>
                <a:lnTo>
                  <a:pt x="269613" y="126206"/>
                </a:lnTo>
                <a:lnTo>
                  <a:pt x="269577" y="126152"/>
                </a:lnTo>
                <a:lnTo>
                  <a:pt x="269550" y="126206"/>
                </a:lnTo>
                <a:lnTo>
                  <a:pt x="268364" y="124234"/>
                </a:lnTo>
                <a:lnTo>
                  <a:pt x="269577" y="122200"/>
                </a:lnTo>
                <a:close/>
                <a:moveTo>
                  <a:pt x="18681" y="126652"/>
                </a:moveTo>
                <a:lnTo>
                  <a:pt x="17423" y="128748"/>
                </a:lnTo>
                <a:lnTo>
                  <a:pt x="16237" y="126777"/>
                </a:lnTo>
                <a:lnTo>
                  <a:pt x="16317" y="126652"/>
                </a:lnTo>
                <a:close/>
                <a:moveTo>
                  <a:pt x="21652" y="126652"/>
                </a:moveTo>
                <a:lnTo>
                  <a:pt x="21723" y="126777"/>
                </a:lnTo>
                <a:lnTo>
                  <a:pt x="20546" y="128748"/>
                </a:lnTo>
                <a:lnTo>
                  <a:pt x="19279" y="126652"/>
                </a:lnTo>
                <a:close/>
                <a:moveTo>
                  <a:pt x="37960" y="126652"/>
                </a:moveTo>
                <a:lnTo>
                  <a:pt x="36702" y="128748"/>
                </a:lnTo>
                <a:lnTo>
                  <a:pt x="35515" y="126777"/>
                </a:lnTo>
                <a:lnTo>
                  <a:pt x="35587" y="126652"/>
                </a:lnTo>
                <a:close/>
                <a:moveTo>
                  <a:pt x="40930" y="126652"/>
                </a:moveTo>
                <a:lnTo>
                  <a:pt x="41002" y="126777"/>
                </a:lnTo>
                <a:lnTo>
                  <a:pt x="39815" y="128748"/>
                </a:lnTo>
                <a:lnTo>
                  <a:pt x="38557" y="126652"/>
                </a:lnTo>
                <a:close/>
                <a:moveTo>
                  <a:pt x="57238" y="126652"/>
                </a:moveTo>
                <a:lnTo>
                  <a:pt x="55980" y="128748"/>
                </a:lnTo>
                <a:lnTo>
                  <a:pt x="54794" y="126777"/>
                </a:lnTo>
                <a:lnTo>
                  <a:pt x="54865" y="126652"/>
                </a:lnTo>
                <a:close/>
                <a:moveTo>
                  <a:pt x="60200" y="126652"/>
                </a:moveTo>
                <a:lnTo>
                  <a:pt x="60280" y="126777"/>
                </a:lnTo>
                <a:lnTo>
                  <a:pt x="59094" y="128748"/>
                </a:lnTo>
                <a:lnTo>
                  <a:pt x="57836" y="126652"/>
                </a:lnTo>
                <a:close/>
                <a:moveTo>
                  <a:pt x="76516" y="126652"/>
                </a:moveTo>
                <a:lnTo>
                  <a:pt x="75250" y="128748"/>
                </a:lnTo>
                <a:lnTo>
                  <a:pt x="74072" y="126777"/>
                </a:lnTo>
                <a:lnTo>
                  <a:pt x="74143" y="126652"/>
                </a:lnTo>
                <a:close/>
                <a:moveTo>
                  <a:pt x="79478" y="126652"/>
                </a:moveTo>
                <a:lnTo>
                  <a:pt x="79559" y="126777"/>
                </a:lnTo>
                <a:lnTo>
                  <a:pt x="78372" y="128748"/>
                </a:lnTo>
                <a:lnTo>
                  <a:pt x="77114" y="126652"/>
                </a:lnTo>
                <a:close/>
                <a:moveTo>
                  <a:pt x="95786" y="126652"/>
                </a:moveTo>
                <a:lnTo>
                  <a:pt x="94528" y="128748"/>
                </a:lnTo>
                <a:lnTo>
                  <a:pt x="93342" y="126777"/>
                </a:lnTo>
                <a:lnTo>
                  <a:pt x="93422" y="126652"/>
                </a:lnTo>
                <a:close/>
                <a:moveTo>
                  <a:pt x="98757" y="126652"/>
                </a:moveTo>
                <a:lnTo>
                  <a:pt x="98837" y="126777"/>
                </a:lnTo>
                <a:lnTo>
                  <a:pt x="97650" y="128748"/>
                </a:lnTo>
                <a:lnTo>
                  <a:pt x="96384" y="126652"/>
                </a:lnTo>
                <a:close/>
                <a:moveTo>
                  <a:pt x="115064" y="126652"/>
                </a:moveTo>
                <a:lnTo>
                  <a:pt x="113806" y="128748"/>
                </a:lnTo>
                <a:lnTo>
                  <a:pt x="112620" y="126777"/>
                </a:lnTo>
                <a:lnTo>
                  <a:pt x="112700" y="126652"/>
                </a:lnTo>
                <a:close/>
                <a:moveTo>
                  <a:pt x="118035" y="126652"/>
                </a:moveTo>
                <a:lnTo>
                  <a:pt x="118106" y="126777"/>
                </a:lnTo>
                <a:lnTo>
                  <a:pt x="116929" y="128748"/>
                </a:lnTo>
                <a:lnTo>
                  <a:pt x="115662" y="126652"/>
                </a:lnTo>
                <a:close/>
                <a:moveTo>
                  <a:pt x="134343" y="126652"/>
                </a:moveTo>
                <a:lnTo>
                  <a:pt x="133085" y="128748"/>
                </a:lnTo>
                <a:lnTo>
                  <a:pt x="131898" y="126777"/>
                </a:lnTo>
                <a:lnTo>
                  <a:pt x="131970" y="126652"/>
                </a:lnTo>
                <a:close/>
                <a:moveTo>
                  <a:pt x="137313" y="126652"/>
                </a:moveTo>
                <a:lnTo>
                  <a:pt x="137385" y="126777"/>
                </a:lnTo>
                <a:lnTo>
                  <a:pt x="136198" y="128748"/>
                </a:lnTo>
                <a:lnTo>
                  <a:pt x="134940" y="126652"/>
                </a:lnTo>
                <a:close/>
                <a:moveTo>
                  <a:pt x="153621" y="126652"/>
                </a:moveTo>
                <a:lnTo>
                  <a:pt x="152363" y="128748"/>
                </a:lnTo>
                <a:lnTo>
                  <a:pt x="151177" y="126777"/>
                </a:lnTo>
                <a:lnTo>
                  <a:pt x="151248" y="126652"/>
                </a:lnTo>
                <a:close/>
                <a:moveTo>
                  <a:pt x="156592" y="126652"/>
                </a:moveTo>
                <a:lnTo>
                  <a:pt x="156663" y="126777"/>
                </a:lnTo>
                <a:lnTo>
                  <a:pt x="155477" y="128748"/>
                </a:lnTo>
                <a:lnTo>
                  <a:pt x="154219" y="126652"/>
                </a:lnTo>
                <a:close/>
                <a:moveTo>
                  <a:pt x="172899" y="126652"/>
                </a:moveTo>
                <a:lnTo>
                  <a:pt x="171633" y="128748"/>
                </a:lnTo>
                <a:lnTo>
                  <a:pt x="170455" y="126777"/>
                </a:lnTo>
                <a:lnTo>
                  <a:pt x="170526" y="126652"/>
                </a:lnTo>
                <a:close/>
                <a:moveTo>
                  <a:pt x="175861" y="126652"/>
                </a:moveTo>
                <a:lnTo>
                  <a:pt x="175942" y="126777"/>
                </a:lnTo>
                <a:lnTo>
                  <a:pt x="174755" y="128748"/>
                </a:lnTo>
                <a:lnTo>
                  <a:pt x="173497" y="126652"/>
                </a:lnTo>
                <a:close/>
                <a:moveTo>
                  <a:pt x="192178" y="126652"/>
                </a:moveTo>
                <a:lnTo>
                  <a:pt x="190911" y="128748"/>
                </a:lnTo>
                <a:lnTo>
                  <a:pt x="189725" y="126777"/>
                </a:lnTo>
                <a:lnTo>
                  <a:pt x="189805" y="126652"/>
                </a:lnTo>
                <a:close/>
                <a:moveTo>
                  <a:pt x="195140" y="126652"/>
                </a:moveTo>
                <a:lnTo>
                  <a:pt x="195220" y="126777"/>
                </a:lnTo>
                <a:lnTo>
                  <a:pt x="194033" y="128748"/>
                </a:lnTo>
                <a:lnTo>
                  <a:pt x="192776" y="126652"/>
                </a:lnTo>
                <a:close/>
                <a:moveTo>
                  <a:pt x="211447" y="126652"/>
                </a:moveTo>
                <a:lnTo>
                  <a:pt x="210189" y="128748"/>
                </a:lnTo>
                <a:lnTo>
                  <a:pt x="209003" y="126777"/>
                </a:lnTo>
                <a:lnTo>
                  <a:pt x="209083" y="126652"/>
                </a:lnTo>
                <a:close/>
                <a:moveTo>
                  <a:pt x="214418" y="126652"/>
                </a:moveTo>
                <a:lnTo>
                  <a:pt x="214489" y="126777"/>
                </a:lnTo>
                <a:lnTo>
                  <a:pt x="213312" y="128748"/>
                </a:lnTo>
                <a:lnTo>
                  <a:pt x="212045" y="126652"/>
                </a:lnTo>
                <a:close/>
                <a:moveTo>
                  <a:pt x="230726" y="126652"/>
                </a:moveTo>
                <a:lnTo>
                  <a:pt x="229468" y="128748"/>
                </a:lnTo>
                <a:lnTo>
                  <a:pt x="228281" y="126777"/>
                </a:lnTo>
                <a:lnTo>
                  <a:pt x="228362" y="126652"/>
                </a:lnTo>
                <a:close/>
                <a:moveTo>
                  <a:pt x="233696" y="126652"/>
                </a:moveTo>
                <a:lnTo>
                  <a:pt x="233768" y="126777"/>
                </a:lnTo>
                <a:lnTo>
                  <a:pt x="232581" y="128748"/>
                </a:lnTo>
                <a:lnTo>
                  <a:pt x="231323" y="126652"/>
                </a:lnTo>
                <a:close/>
                <a:moveTo>
                  <a:pt x="250004" y="126652"/>
                </a:moveTo>
                <a:lnTo>
                  <a:pt x="248746" y="128748"/>
                </a:lnTo>
                <a:lnTo>
                  <a:pt x="247560" y="126777"/>
                </a:lnTo>
                <a:lnTo>
                  <a:pt x="247631" y="126652"/>
                </a:lnTo>
                <a:close/>
                <a:moveTo>
                  <a:pt x="252975" y="126652"/>
                </a:moveTo>
                <a:lnTo>
                  <a:pt x="253046" y="126777"/>
                </a:lnTo>
                <a:lnTo>
                  <a:pt x="251860" y="128748"/>
                </a:lnTo>
                <a:lnTo>
                  <a:pt x="250602" y="126652"/>
                </a:lnTo>
                <a:close/>
                <a:moveTo>
                  <a:pt x="269282" y="126652"/>
                </a:moveTo>
                <a:lnTo>
                  <a:pt x="268016" y="128748"/>
                </a:lnTo>
                <a:lnTo>
                  <a:pt x="266838" y="126777"/>
                </a:lnTo>
                <a:lnTo>
                  <a:pt x="266909" y="126652"/>
                </a:lnTo>
                <a:close/>
                <a:moveTo>
                  <a:pt x="272244" y="126652"/>
                </a:moveTo>
                <a:lnTo>
                  <a:pt x="272325" y="126777"/>
                </a:lnTo>
                <a:lnTo>
                  <a:pt x="271138" y="128748"/>
                </a:lnTo>
                <a:lnTo>
                  <a:pt x="269880" y="126652"/>
                </a:lnTo>
                <a:close/>
                <a:moveTo>
                  <a:pt x="1267" y="129658"/>
                </a:moveTo>
                <a:lnTo>
                  <a:pt x="2240" y="131291"/>
                </a:lnTo>
                <a:lnTo>
                  <a:pt x="286" y="131291"/>
                </a:lnTo>
                <a:lnTo>
                  <a:pt x="1267" y="129658"/>
                </a:lnTo>
                <a:close/>
                <a:moveTo>
                  <a:pt x="2722" y="127232"/>
                </a:moveTo>
                <a:lnTo>
                  <a:pt x="5157" y="131291"/>
                </a:lnTo>
                <a:lnTo>
                  <a:pt x="2784" y="131291"/>
                </a:lnTo>
                <a:lnTo>
                  <a:pt x="1535" y="129203"/>
                </a:lnTo>
                <a:lnTo>
                  <a:pt x="2722" y="127232"/>
                </a:lnTo>
                <a:close/>
                <a:moveTo>
                  <a:pt x="15621" y="126652"/>
                </a:moveTo>
                <a:lnTo>
                  <a:pt x="15693" y="126777"/>
                </a:lnTo>
                <a:lnTo>
                  <a:pt x="12981" y="131291"/>
                </a:lnTo>
                <a:lnTo>
                  <a:pt x="5701" y="131291"/>
                </a:lnTo>
                <a:lnTo>
                  <a:pt x="2998" y="126777"/>
                </a:lnTo>
                <a:lnTo>
                  <a:pt x="3070" y="126652"/>
                </a:lnTo>
                <a:close/>
                <a:moveTo>
                  <a:pt x="15969" y="127232"/>
                </a:moveTo>
                <a:lnTo>
                  <a:pt x="17147" y="129203"/>
                </a:lnTo>
                <a:lnTo>
                  <a:pt x="15898" y="131291"/>
                </a:lnTo>
                <a:lnTo>
                  <a:pt x="13534" y="131291"/>
                </a:lnTo>
                <a:lnTo>
                  <a:pt x="15969" y="127232"/>
                </a:lnTo>
                <a:close/>
                <a:moveTo>
                  <a:pt x="17423" y="129658"/>
                </a:moveTo>
                <a:lnTo>
                  <a:pt x="18396" y="131291"/>
                </a:lnTo>
                <a:lnTo>
                  <a:pt x="16442" y="131291"/>
                </a:lnTo>
                <a:lnTo>
                  <a:pt x="17423" y="129658"/>
                </a:lnTo>
                <a:close/>
                <a:moveTo>
                  <a:pt x="20546" y="129658"/>
                </a:moveTo>
                <a:lnTo>
                  <a:pt x="21518" y="131291"/>
                </a:lnTo>
                <a:lnTo>
                  <a:pt x="19565" y="131291"/>
                </a:lnTo>
                <a:lnTo>
                  <a:pt x="20546" y="129658"/>
                </a:lnTo>
                <a:close/>
                <a:moveTo>
                  <a:pt x="22000" y="127232"/>
                </a:moveTo>
                <a:lnTo>
                  <a:pt x="24435" y="131291"/>
                </a:lnTo>
                <a:lnTo>
                  <a:pt x="22062" y="131291"/>
                </a:lnTo>
                <a:lnTo>
                  <a:pt x="20813" y="129203"/>
                </a:lnTo>
                <a:lnTo>
                  <a:pt x="22000" y="127232"/>
                </a:lnTo>
                <a:close/>
                <a:moveTo>
                  <a:pt x="34891" y="126652"/>
                </a:moveTo>
                <a:lnTo>
                  <a:pt x="34971" y="126777"/>
                </a:lnTo>
                <a:lnTo>
                  <a:pt x="32259" y="131291"/>
                </a:lnTo>
                <a:lnTo>
                  <a:pt x="24980" y="131291"/>
                </a:lnTo>
                <a:lnTo>
                  <a:pt x="22268" y="126777"/>
                </a:lnTo>
                <a:lnTo>
                  <a:pt x="22348" y="126652"/>
                </a:lnTo>
                <a:close/>
                <a:moveTo>
                  <a:pt x="35239" y="127232"/>
                </a:moveTo>
                <a:lnTo>
                  <a:pt x="36425" y="129203"/>
                </a:lnTo>
                <a:lnTo>
                  <a:pt x="35176" y="131291"/>
                </a:lnTo>
                <a:lnTo>
                  <a:pt x="32803" y="131291"/>
                </a:lnTo>
                <a:lnTo>
                  <a:pt x="35239" y="127232"/>
                </a:lnTo>
                <a:close/>
                <a:moveTo>
                  <a:pt x="36702" y="129658"/>
                </a:moveTo>
                <a:lnTo>
                  <a:pt x="37674" y="131291"/>
                </a:lnTo>
                <a:lnTo>
                  <a:pt x="35721" y="131291"/>
                </a:lnTo>
                <a:lnTo>
                  <a:pt x="36702" y="129658"/>
                </a:lnTo>
                <a:close/>
                <a:moveTo>
                  <a:pt x="39815" y="129658"/>
                </a:moveTo>
                <a:lnTo>
                  <a:pt x="40797" y="131291"/>
                </a:lnTo>
                <a:lnTo>
                  <a:pt x="38843" y="131291"/>
                </a:lnTo>
                <a:lnTo>
                  <a:pt x="39815" y="129658"/>
                </a:lnTo>
                <a:close/>
                <a:moveTo>
                  <a:pt x="41278" y="127232"/>
                </a:moveTo>
                <a:lnTo>
                  <a:pt x="43714" y="131291"/>
                </a:lnTo>
                <a:lnTo>
                  <a:pt x="41341" y="131291"/>
                </a:lnTo>
                <a:lnTo>
                  <a:pt x="40092" y="129203"/>
                </a:lnTo>
                <a:lnTo>
                  <a:pt x="41278" y="127232"/>
                </a:lnTo>
                <a:close/>
                <a:moveTo>
                  <a:pt x="54169" y="126652"/>
                </a:moveTo>
                <a:lnTo>
                  <a:pt x="54250" y="126777"/>
                </a:lnTo>
                <a:lnTo>
                  <a:pt x="51538" y="131291"/>
                </a:lnTo>
                <a:lnTo>
                  <a:pt x="44258" y="131291"/>
                </a:lnTo>
                <a:lnTo>
                  <a:pt x="41546" y="126777"/>
                </a:lnTo>
                <a:lnTo>
                  <a:pt x="41626" y="126652"/>
                </a:lnTo>
                <a:close/>
                <a:moveTo>
                  <a:pt x="54517" y="127232"/>
                </a:moveTo>
                <a:lnTo>
                  <a:pt x="55704" y="129203"/>
                </a:lnTo>
                <a:lnTo>
                  <a:pt x="54455" y="131291"/>
                </a:lnTo>
                <a:lnTo>
                  <a:pt x="52082" y="131291"/>
                </a:lnTo>
                <a:lnTo>
                  <a:pt x="54517" y="127232"/>
                </a:lnTo>
                <a:close/>
                <a:moveTo>
                  <a:pt x="55980" y="129658"/>
                </a:moveTo>
                <a:lnTo>
                  <a:pt x="56953" y="131291"/>
                </a:lnTo>
                <a:lnTo>
                  <a:pt x="54999" y="131291"/>
                </a:lnTo>
                <a:lnTo>
                  <a:pt x="55980" y="129658"/>
                </a:lnTo>
                <a:close/>
                <a:moveTo>
                  <a:pt x="59094" y="129658"/>
                </a:moveTo>
                <a:lnTo>
                  <a:pt x="60075" y="131291"/>
                </a:lnTo>
                <a:lnTo>
                  <a:pt x="58121" y="131291"/>
                </a:lnTo>
                <a:lnTo>
                  <a:pt x="59094" y="129658"/>
                </a:lnTo>
                <a:close/>
                <a:moveTo>
                  <a:pt x="60548" y="127232"/>
                </a:moveTo>
                <a:lnTo>
                  <a:pt x="62983" y="131291"/>
                </a:lnTo>
                <a:lnTo>
                  <a:pt x="60619" y="131291"/>
                </a:lnTo>
                <a:lnTo>
                  <a:pt x="59370" y="129203"/>
                </a:lnTo>
                <a:lnTo>
                  <a:pt x="60548" y="127232"/>
                </a:lnTo>
                <a:close/>
                <a:moveTo>
                  <a:pt x="73448" y="126652"/>
                </a:moveTo>
                <a:lnTo>
                  <a:pt x="73519" y="126777"/>
                </a:lnTo>
                <a:lnTo>
                  <a:pt x="70816" y="131291"/>
                </a:lnTo>
                <a:lnTo>
                  <a:pt x="63536" y="131291"/>
                </a:lnTo>
                <a:lnTo>
                  <a:pt x="60824" y="126777"/>
                </a:lnTo>
                <a:lnTo>
                  <a:pt x="60905" y="126652"/>
                </a:lnTo>
                <a:close/>
                <a:moveTo>
                  <a:pt x="73796" y="127232"/>
                </a:moveTo>
                <a:lnTo>
                  <a:pt x="74982" y="129203"/>
                </a:lnTo>
                <a:lnTo>
                  <a:pt x="73733" y="131291"/>
                </a:lnTo>
                <a:lnTo>
                  <a:pt x="71360" y="131291"/>
                </a:lnTo>
                <a:lnTo>
                  <a:pt x="73796" y="127232"/>
                </a:lnTo>
                <a:close/>
                <a:moveTo>
                  <a:pt x="75250" y="129658"/>
                </a:moveTo>
                <a:lnTo>
                  <a:pt x="76231" y="131291"/>
                </a:lnTo>
                <a:lnTo>
                  <a:pt x="74277" y="131291"/>
                </a:lnTo>
                <a:lnTo>
                  <a:pt x="75250" y="129658"/>
                </a:lnTo>
                <a:close/>
                <a:moveTo>
                  <a:pt x="78372" y="129658"/>
                </a:moveTo>
                <a:lnTo>
                  <a:pt x="79353" y="131291"/>
                </a:lnTo>
                <a:lnTo>
                  <a:pt x="77391" y="131291"/>
                </a:lnTo>
                <a:lnTo>
                  <a:pt x="78372" y="129658"/>
                </a:lnTo>
                <a:close/>
                <a:moveTo>
                  <a:pt x="79826" y="127232"/>
                </a:moveTo>
                <a:lnTo>
                  <a:pt x="82262" y="131291"/>
                </a:lnTo>
                <a:lnTo>
                  <a:pt x="79898" y="131291"/>
                </a:lnTo>
                <a:lnTo>
                  <a:pt x="78649" y="129203"/>
                </a:lnTo>
                <a:lnTo>
                  <a:pt x="79826" y="127232"/>
                </a:lnTo>
                <a:close/>
                <a:moveTo>
                  <a:pt x="92726" y="126652"/>
                </a:moveTo>
                <a:lnTo>
                  <a:pt x="92797" y="126777"/>
                </a:lnTo>
                <a:lnTo>
                  <a:pt x="90094" y="131291"/>
                </a:lnTo>
                <a:lnTo>
                  <a:pt x="82806" y="131291"/>
                </a:lnTo>
                <a:lnTo>
                  <a:pt x="80103" y="126777"/>
                </a:lnTo>
                <a:lnTo>
                  <a:pt x="80174" y="126652"/>
                </a:lnTo>
                <a:close/>
                <a:moveTo>
                  <a:pt x="93074" y="127232"/>
                </a:moveTo>
                <a:lnTo>
                  <a:pt x="94260" y="129203"/>
                </a:lnTo>
                <a:lnTo>
                  <a:pt x="93003" y="131291"/>
                </a:lnTo>
                <a:lnTo>
                  <a:pt x="90639" y="131291"/>
                </a:lnTo>
                <a:lnTo>
                  <a:pt x="93074" y="127232"/>
                </a:lnTo>
                <a:close/>
                <a:moveTo>
                  <a:pt x="94528" y="129658"/>
                </a:moveTo>
                <a:lnTo>
                  <a:pt x="95509" y="131291"/>
                </a:lnTo>
                <a:lnTo>
                  <a:pt x="93556" y="131291"/>
                </a:lnTo>
                <a:lnTo>
                  <a:pt x="94528" y="129658"/>
                </a:lnTo>
                <a:close/>
                <a:moveTo>
                  <a:pt x="97650" y="129658"/>
                </a:moveTo>
                <a:lnTo>
                  <a:pt x="98623" y="131291"/>
                </a:lnTo>
                <a:lnTo>
                  <a:pt x="96669" y="131291"/>
                </a:lnTo>
                <a:lnTo>
                  <a:pt x="97650" y="129658"/>
                </a:lnTo>
                <a:close/>
                <a:moveTo>
                  <a:pt x="99105" y="127232"/>
                </a:moveTo>
                <a:lnTo>
                  <a:pt x="101540" y="131291"/>
                </a:lnTo>
                <a:lnTo>
                  <a:pt x="99167" y="131291"/>
                </a:lnTo>
                <a:lnTo>
                  <a:pt x="97918" y="129203"/>
                </a:lnTo>
                <a:lnTo>
                  <a:pt x="99105" y="127232"/>
                </a:lnTo>
                <a:close/>
                <a:moveTo>
                  <a:pt x="112004" y="126652"/>
                </a:moveTo>
                <a:lnTo>
                  <a:pt x="112076" y="126777"/>
                </a:lnTo>
                <a:lnTo>
                  <a:pt x="109373" y="131291"/>
                </a:lnTo>
                <a:lnTo>
                  <a:pt x="102084" y="131291"/>
                </a:lnTo>
                <a:lnTo>
                  <a:pt x="99381" y="126777"/>
                </a:lnTo>
                <a:lnTo>
                  <a:pt x="99453" y="126652"/>
                </a:lnTo>
                <a:close/>
                <a:moveTo>
                  <a:pt x="112352" y="127232"/>
                </a:moveTo>
                <a:lnTo>
                  <a:pt x="113530" y="129203"/>
                </a:lnTo>
                <a:lnTo>
                  <a:pt x="112281" y="131291"/>
                </a:lnTo>
                <a:lnTo>
                  <a:pt x="109917" y="131291"/>
                </a:lnTo>
                <a:lnTo>
                  <a:pt x="112352" y="127232"/>
                </a:lnTo>
                <a:close/>
                <a:moveTo>
                  <a:pt x="113806" y="129658"/>
                </a:moveTo>
                <a:lnTo>
                  <a:pt x="114788" y="131291"/>
                </a:lnTo>
                <a:lnTo>
                  <a:pt x="112825" y="131291"/>
                </a:lnTo>
                <a:lnTo>
                  <a:pt x="113806" y="129658"/>
                </a:lnTo>
                <a:close/>
                <a:moveTo>
                  <a:pt x="116929" y="129658"/>
                </a:moveTo>
                <a:lnTo>
                  <a:pt x="117901" y="131291"/>
                </a:lnTo>
                <a:lnTo>
                  <a:pt x="115948" y="131291"/>
                </a:lnTo>
                <a:lnTo>
                  <a:pt x="116929" y="129658"/>
                </a:lnTo>
                <a:close/>
                <a:moveTo>
                  <a:pt x="118383" y="127232"/>
                </a:moveTo>
                <a:lnTo>
                  <a:pt x="120818" y="131291"/>
                </a:lnTo>
                <a:lnTo>
                  <a:pt x="118445" y="131291"/>
                </a:lnTo>
                <a:lnTo>
                  <a:pt x="117196" y="129203"/>
                </a:lnTo>
                <a:lnTo>
                  <a:pt x="118383" y="127232"/>
                </a:lnTo>
                <a:close/>
                <a:moveTo>
                  <a:pt x="131274" y="126652"/>
                </a:moveTo>
                <a:lnTo>
                  <a:pt x="131354" y="126777"/>
                </a:lnTo>
                <a:lnTo>
                  <a:pt x="128642" y="131291"/>
                </a:lnTo>
                <a:lnTo>
                  <a:pt x="121363" y="131291"/>
                </a:lnTo>
                <a:lnTo>
                  <a:pt x="118651" y="126777"/>
                </a:lnTo>
                <a:lnTo>
                  <a:pt x="118731" y="126652"/>
                </a:lnTo>
                <a:close/>
                <a:moveTo>
                  <a:pt x="131622" y="127232"/>
                </a:moveTo>
                <a:lnTo>
                  <a:pt x="132808" y="129203"/>
                </a:lnTo>
                <a:lnTo>
                  <a:pt x="131559" y="131291"/>
                </a:lnTo>
                <a:lnTo>
                  <a:pt x="129186" y="131291"/>
                </a:lnTo>
                <a:lnTo>
                  <a:pt x="131622" y="127232"/>
                </a:lnTo>
                <a:close/>
                <a:moveTo>
                  <a:pt x="133085" y="129658"/>
                </a:moveTo>
                <a:lnTo>
                  <a:pt x="134057" y="131291"/>
                </a:lnTo>
                <a:lnTo>
                  <a:pt x="132104" y="131291"/>
                </a:lnTo>
                <a:lnTo>
                  <a:pt x="133085" y="129658"/>
                </a:lnTo>
                <a:close/>
                <a:moveTo>
                  <a:pt x="136198" y="129658"/>
                </a:moveTo>
                <a:lnTo>
                  <a:pt x="137180" y="131291"/>
                </a:lnTo>
                <a:lnTo>
                  <a:pt x="135226" y="131291"/>
                </a:lnTo>
                <a:lnTo>
                  <a:pt x="136198" y="129658"/>
                </a:lnTo>
                <a:close/>
                <a:moveTo>
                  <a:pt x="137661" y="127232"/>
                </a:moveTo>
                <a:lnTo>
                  <a:pt x="140097" y="131291"/>
                </a:lnTo>
                <a:lnTo>
                  <a:pt x="137724" y="131291"/>
                </a:lnTo>
                <a:lnTo>
                  <a:pt x="136475" y="129203"/>
                </a:lnTo>
                <a:lnTo>
                  <a:pt x="137661" y="127232"/>
                </a:lnTo>
                <a:close/>
                <a:moveTo>
                  <a:pt x="150552" y="126652"/>
                </a:moveTo>
                <a:lnTo>
                  <a:pt x="150633" y="126777"/>
                </a:lnTo>
                <a:lnTo>
                  <a:pt x="147921" y="131291"/>
                </a:lnTo>
                <a:lnTo>
                  <a:pt x="140641" y="131291"/>
                </a:lnTo>
                <a:lnTo>
                  <a:pt x="137929" y="126777"/>
                </a:lnTo>
                <a:lnTo>
                  <a:pt x="138009" y="126652"/>
                </a:lnTo>
                <a:close/>
                <a:moveTo>
                  <a:pt x="150900" y="127232"/>
                </a:moveTo>
                <a:lnTo>
                  <a:pt x="152087" y="129203"/>
                </a:lnTo>
                <a:lnTo>
                  <a:pt x="150838" y="131291"/>
                </a:lnTo>
                <a:lnTo>
                  <a:pt x="148465" y="131291"/>
                </a:lnTo>
                <a:lnTo>
                  <a:pt x="150900" y="127232"/>
                </a:lnTo>
                <a:close/>
                <a:moveTo>
                  <a:pt x="152363" y="129658"/>
                </a:moveTo>
                <a:lnTo>
                  <a:pt x="153336" y="131291"/>
                </a:lnTo>
                <a:lnTo>
                  <a:pt x="151382" y="131291"/>
                </a:lnTo>
                <a:lnTo>
                  <a:pt x="152363" y="129658"/>
                </a:lnTo>
                <a:close/>
                <a:moveTo>
                  <a:pt x="155477" y="129658"/>
                </a:moveTo>
                <a:lnTo>
                  <a:pt x="156458" y="131291"/>
                </a:lnTo>
                <a:lnTo>
                  <a:pt x="154504" y="131291"/>
                </a:lnTo>
                <a:lnTo>
                  <a:pt x="155477" y="129658"/>
                </a:lnTo>
                <a:close/>
                <a:moveTo>
                  <a:pt x="156940" y="127232"/>
                </a:moveTo>
                <a:lnTo>
                  <a:pt x="159375" y="131291"/>
                </a:lnTo>
                <a:lnTo>
                  <a:pt x="157002" y="131291"/>
                </a:lnTo>
                <a:lnTo>
                  <a:pt x="155753" y="129203"/>
                </a:lnTo>
                <a:lnTo>
                  <a:pt x="156940" y="127232"/>
                </a:lnTo>
                <a:close/>
                <a:moveTo>
                  <a:pt x="169831" y="126652"/>
                </a:moveTo>
                <a:lnTo>
                  <a:pt x="169902" y="126777"/>
                </a:lnTo>
                <a:lnTo>
                  <a:pt x="167199" y="131291"/>
                </a:lnTo>
                <a:lnTo>
                  <a:pt x="159919" y="131291"/>
                </a:lnTo>
                <a:lnTo>
                  <a:pt x="157207" y="126777"/>
                </a:lnTo>
                <a:lnTo>
                  <a:pt x="157288" y="126652"/>
                </a:lnTo>
                <a:close/>
                <a:moveTo>
                  <a:pt x="170179" y="127232"/>
                </a:moveTo>
                <a:lnTo>
                  <a:pt x="171365" y="129203"/>
                </a:lnTo>
                <a:lnTo>
                  <a:pt x="170116" y="131291"/>
                </a:lnTo>
                <a:lnTo>
                  <a:pt x="167743" y="131291"/>
                </a:lnTo>
                <a:lnTo>
                  <a:pt x="170179" y="127232"/>
                </a:lnTo>
                <a:close/>
                <a:moveTo>
                  <a:pt x="171633" y="129658"/>
                </a:moveTo>
                <a:lnTo>
                  <a:pt x="172614" y="131291"/>
                </a:lnTo>
                <a:lnTo>
                  <a:pt x="170660" y="131291"/>
                </a:lnTo>
                <a:lnTo>
                  <a:pt x="171633" y="129658"/>
                </a:lnTo>
                <a:close/>
                <a:moveTo>
                  <a:pt x="174755" y="129658"/>
                </a:moveTo>
                <a:lnTo>
                  <a:pt x="175736" y="131291"/>
                </a:lnTo>
                <a:lnTo>
                  <a:pt x="173774" y="131291"/>
                </a:lnTo>
                <a:lnTo>
                  <a:pt x="174755" y="129658"/>
                </a:lnTo>
                <a:close/>
                <a:moveTo>
                  <a:pt x="176209" y="127232"/>
                </a:moveTo>
                <a:lnTo>
                  <a:pt x="178645" y="131291"/>
                </a:lnTo>
                <a:lnTo>
                  <a:pt x="176281" y="131291"/>
                </a:lnTo>
                <a:lnTo>
                  <a:pt x="175032" y="129203"/>
                </a:lnTo>
                <a:lnTo>
                  <a:pt x="176209" y="127232"/>
                </a:lnTo>
                <a:close/>
                <a:moveTo>
                  <a:pt x="189109" y="126652"/>
                </a:moveTo>
                <a:lnTo>
                  <a:pt x="189180" y="126777"/>
                </a:lnTo>
                <a:lnTo>
                  <a:pt x="186477" y="131291"/>
                </a:lnTo>
                <a:lnTo>
                  <a:pt x="179189" y="131291"/>
                </a:lnTo>
                <a:lnTo>
                  <a:pt x="176486" y="126777"/>
                </a:lnTo>
                <a:lnTo>
                  <a:pt x="176557" y="126652"/>
                </a:lnTo>
                <a:close/>
                <a:moveTo>
                  <a:pt x="189457" y="127232"/>
                </a:moveTo>
                <a:lnTo>
                  <a:pt x="190643" y="129203"/>
                </a:lnTo>
                <a:lnTo>
                  <a:pt x="189394" y="131291"/>
                </a:lnTo>
                <a:lnTo>
                  <a:pt x="187021" y="131291"/>
                </a:lnTo>
                <a:lnTo>
                  <a:pt x="189457" y="127232"/>
                </a:lnTo>
                <a:close/>
                <a:moveTo>
                  <a:pt x="190911" y="129658"/>
                </a:moveTo>
                <a:lnTo>
                  <a:pt x="191892" y="131291"/>
                </a:lnTo>
                <a:lnTo>
                  <a:pt x="189939" y="131291"/>
                </a:lnTo>
                <a:lnTo>
                  <a:pt x="190911" y="129658"/>
                </a:lnTo>
                <a:close/>
                <a:moveTo>
                  <a:pt x="194033" y="129658"/>
                </a:moveTo>
                <a:lnTo>
                  <a:pt x="195006" y="131291"/>
                </a:lnTo>
                <a:lnTo>
                  <a:pt x="193052" y="131291"/>
                </a:lnTo>
                <a:lnTo>
                  <a:pt x="194033" y="129658"/>
                </a:lnTo>
                <a:close/>
                <a:moveTo>
                  <a:pt x="195488" y="127232"/>
                </a:moveTo>
                <a:lnTo>
                  <a:pt x="197923" y="131291"/>
                </a:lnTo>
                <a:lnTo>
                  <a:pt x="195559" y="131291"/>
                </a:lnTo>
                <a:lnTo>
                  <a:pt x="194301" y="129203"/>
                </a:lnTo>
                <a:lnTo>
                  <a:pt x="195488" y="127232"/>
                </a:lnTo>
                <a:close/>
                <a:moveTo>
                  <a:pt x="208387" y="126652"/>
                </a:moveTo>
                <a:lnTo>
                  <a:pt x="208459" y="126777"/>
                </a:lnTo>
                <a:lnTo>
                  <a:pt x="205756" y="131291"/>
                </a:lnTo>
                <a:lnTo>
                  <a:pt x="198467" y="131291"/>
                </a:lnTo>
                <a:lnTo>
                  <a:pt x="195764" y="126777"/>
                </a:lnTo>
                <a:lnTo>
                  <a:pt x="195835" y="126652"/>
                </a:lnTo>
                <a:close/>
                <a:moveTo>
                  <a:pt x="208735" y="127232"/>
                </a:moveTo>
                <a:lnTo>
                  <a:pt x="209913" y="129203"/>
                </a:lnTo>
                <a:lnTo>
                  <a:pt x="208664" y="131291"/>
                </a:lnTo>
                <a:lnTo>
                  <a:pt x="206300" y="131291"/>
                </a:lnTo>
                <a:lnTo>
                  <a:pt x="208735" y="127232"/>
                </a:lnTo>
                <a:close/>
                <a:moveTo>
                  <a:pt x="210189" y="129658"/>
                </a:moveTo>
                <a:lnTo>
                  <a:pt x="211171" y="131291"/>
                </a:lnTo>
                <a:lnTo>
                  <a:pt x="209208" y="131291"/>
                </a:lnTo>
                <a:lnTo>
                  <a:pt x="210189" y="129658"/>
                </a:lnTo>
                <a:close/>
                <a:moveTo>
                  <a:pt x="213312" y="129658"/>
                </a:moveTo>
                <a:lnTo>
                  <a:pt x="214284" y="131291"/>
                </a:lnTo>
                <a:lnTo>
                  <a:pt x="212330" y="131291"/>
                </a:lnTo>
                <a:lnTo>
                  <a:pt x="213312" y="129658"/>
                </a:lnTo>
                <a:close/>
                <a:moveTo>
                  <a:pt x="214766" y="127232"/>
                </a:moveTo>
                <a:lnTo>
                  <a:pt x="217201" y="131291"/>
                </a:lnTo>
                <a:lnTo>
                  <a:pt x="214828" y="131291"/>
                </a:lnTo>
                <a:lnTo>
                  <a:pt x="213579" y="129203"/>
                </a:lnTo>
                <a:lnTo>
                  <a:pt x="214766" y="127232"/>
                </a:lnTo>
                <a:close/>
                <a:moveTo>
                  <a:pt x="227657" y="126652"/>
                </a:moveTo>
                <a:lnTo>
                  <a:pt x="227737" y="126777"/>
                </a:lnTo>
                <a:lnTo>
                  <a:pt x="225025" y="131291"/>
                </a:lnTo>
                <a:lnTo>
                  <a:pt x="217746" y="131291"/>
                </a:lnTo>
                <a:lnTo>
                  <a:pt x="215042" y="126777"/>
                </a:lnTo>
                <a:lnTo>
                  <a:pt x="215114" y="126652"/>
                </a:lnTo>
                <a:close/>
                <a:moveTo>
                  <a:pt x="228005" y="127232"/>
                </a:moveTo>
                <a:lnTo>
                  <a:pt x="229191" y="129203"/>
                </a:lnTo>
                <a:lnTo>
                  <a:pt x="227942" y="131291"/>
                </a:lnTo>
                <a:lnTo>
                  <a:pt x="225578" y="131291"/>
                </a:lnTo>
                <a:lnTo>
                  <a:pt x="228005" y="127232"/>
                </a:lnTo>
                <a:close/>
                <a:moveTo>
                  <a:pt x="229468" y="129658"/>
                </a:moveTo>
                <a:lnTo>
                  <a:pt x="230440" y="131291"/>
                </a:lnTo>
                <a:lnTo>
                  <a:pt x="228487" y="131291"/>
                </a:lnTo>
                <a:lnTo>
                  <a:pt x="229468" y="129658"/>
                </a:lnTo>
                <a:close/>
                <a:moveTo>
                  <a:pt x="232581" y="129658"/>
                </a:moveTo>
                <a:lnTo>
                  <a:pt x="233563" y="131291"/>
                </a:lnTo>
                <a:lnTo>
                  <a:pt x="231609" y="131291"/>
                </a:lnTo>
                <a:lnTo>
                  <a:pt x="232581" y="129658"/>
                </a:lnTo>
                <a:close/>
                <a:moveTo>
                  <a:pt x="234044" y="127232"/>
                </a:moveTo>
                <a:lnTo>
                  <a:pt x="236480" y="131291"/>
                </a:lnTo>
                <a:lnTo>
                  <a:pt x="234107" y="131291"/>
                </a:lnTo>
                <a:lnTo>
                  <a:pt x="232858" y="129203"/>
                </a:lnTo>
                <a:lnTo>
                  <a:pt x="234044" y="127232"/>
                </a:lnTo>
                <a:close/>
                <a:moveTo>
                  <a:pt x="246935" y="126652"/>
                </a:moveTo>
                <a:lnTo>
                  <a:pt x="247016" y="126777"/>
                </a:lnTo>
                <a:lnTo>
                  <a:pt x="244304" y="131291"/>
                </a:lnTo>
                <a:lnTo>
                  <a:pt x="237024" y="131291"/>
                </a:lnTo>
                <a:lnTo>
                  <a:pt x="234312" y="126777"/>
                </a:lnTo>
                <a:lnTo>
                  <a:pt x="234392" y="126652"/>
                </a:lnTo>
                <a:close/>
                <a:moveTo>
                  <a:pt x="247283" y="127232"/>
                </a:moveTo>
                <a:lnTo>
                  <a:pt x="248470" y="129203"/>
                </a:lnTo>
                <a:lnTo>
                  <a:pt x="247221" y="131291"/>
                </a:lnTo>
                <a:lnTo>
                  <a:pt x="244848" y="131291"/>
                </a:lnTo>
                <a:lnTo>
                  <a:pt x="247283" y="127232"/>
                </a:lnTo>
                <a:close/>
                <a:moveTo>
                  <a:pt x="248746" y="129658"/>
                </a:moveTo>
                <a:lnTo>
                  <a:pt x="249719" y="131291"/>
                </a:lnTo>
                <a:lnTo>
                  <a:pt x="247765" y="131291"/>
                </a:lnTo>
                <a:lnTo>
                  <a:pt x="248746" y="129658"/>
                </a:lnTo>
                <a:close/>
                <a:moveTo>
                  <a:pt x="251860" y="129658"/>
                </a:moveTo>
                <a:lnTo>
                  <a:pt x="252841" y="131291"/>
                </a:lnTo>
                <a:lnTo>
                  <a:pt x="250887" y="131291"/>
                </a:lnTo>
                <a:lnTo>
                  <a:pt x="251860" y="129658"/>
                </a:lnTo>
                <a:close/>
                <a:moveTo>
                  <a:pt x="253323" y="127232"/>
                </a:moveTo>
                <a:lnTo>
                  <a:pt x="255758" y="131291"/>
                </a:lnTo>
                <a:lnTo>
                  <a:pt x="253385" y="131291"/>
                </a:lnTo>
                <a:lnTo>
                  <a:pt x="252136" y="129203"/>
                </a:lnTo>
                <a:lnTo>
                  <a:pt x="253323" y="127232"/>
                </a:lnTo>
                <a:close/>
                <a:moveTo>
                  <a:pt x="266214" y="126652"/>
                </a:moveTo>
                <a:lnTo>
                  <a:pt x="266294" y="126777"/>
                </a:lnTo>
                <a:lnTo>
                  <a:pt x="263582" y="131291"/>
                </a:lnTo>
                <a:lnTo>
                  <a:pt x="256302" y="131291"/>
                </a:lnTo>
                <a:lnTo>
                  <a:pt x="253590" y="126777"/>
                </a:lnTo>
                <a:lnTo>
                  <a:pt x="253671" y="126652"/>
                </a:lnTo>
                <a:close/>
                <a:moveTo>
                  <a:pt x="266562" y="127232"/>
                </a:moveTo>
                <a:lnTo>
                  <a:pt x="267748" y="129203"/>
                </a:lnTo>
                <a:lnTo>
                  <a:pt x="266499" y="131291"/>
                </a:lnTo>
                <a:lnTo>
                  <a:pt x="264126" y="131291"/>
                </a:lnTo>
                <a:lnTo>
                  <a:pt x="266562" y="127232"/>
                </a:lnTo>
                <a:close/>
                <a:moveTo>
                  <a:pt x="268016" y="129658"/>
                </a:moveTo>
                <a:lnTo>
                  <a:pt x="268997" y="131291"/>
                </a:lnTo>
                <a:lnTo>
                  <a:pt x="267043" y="131291"/>
                </a:lnTo>
                <a:lnTo>
                  <a:pt x="268016" y="129658"/>
                </a:lnTo>
                <a:close/>
                <a:moveTo>
                  <a:pt x="271138" y="129658"/>
                </a:moveTo>
                <a:lnTo>
                  <a:pt x="272119" y="131291"/>
                </a:lnTo>
                <a:lnTo>
                  <a:pt x="270157" y="131291"/>
                </a:lnTo>
                <a:lnTo>
                  <a:pt x="271138" y="129658"/>
                </a:lnTo>
                <a:close/>
                <a:moveTo>
                  <a:pt x="272592" y="127232"/>
                </a:moveTo>
                <a:lnTo>
                  <a:pt x="275028" y="131291"/>
                </a:lnTo>
                <a:lnTo>
                  <a:pt x="272664" y="131291"/>
                </a:lnTo>
                <a:lnTo>
                  <a:pt x="271415" y="129203"/>
                </a:lnTo>
                <a:lnTo>
                  <a:pt x="272592" y="127232"/>
                </a:lnTo>
                <a:close/>
                <a:moveTo>
                  <a:pt x="18985" y="127062"/>
                </a:moveTo>
                <a:lnTo>
                  <a:pt x="20269" y="129203"/>
                </a:lnTo>
                <a:lnTo>
                  <a:pt x="19011" y="131300"/>
                </a:lnTo>
                <a:lnTo>
                  <a:pt x="18985" y="131246"/>
                </a:lnTo>
                <a:lnTo>
                  <a:pt x="18949" y="131300"/>
                </a:lnTo>
                <a:lnTo>
                  <a:pt x="17691" y="129203"/>
                </a:lnTo>
                <a:lnTo>
                  <a:pt x="18985" y="127062"/>
                </a:lnTo>
                <a:close/>
                <a:moveTo>
                  <a:pt x="38263" y="127062"/>
                </a:moveTo>
                <a:lnTo>
                  <a:pt x="39548" y="129203"/>
                </a:lnTo>
                <a:lnTo>
                  <a:pt x="38290" y="131300"/>
                </a:lnTo>
                <a:lnTo>
                  <a:pt x="38263" y="131246"/>
                </a:lnTo>
                <a:lnTo>
                  <a:pt x="38227" y="131300"/>
                </a:lnTo>
                <a:lnTo>
                  <a:pt x="36969" y="129203"/>
                </a:lnTo>
                <a:lnTo>
                  <a:pt x="38263" y="127062"/>
                </a:lnTo>
                <a:close/>
                <a:moveTo>
                  <a:pt x="57533" y="127062"/>
                </a:moveTo>
                <a:lnTo>
                  <a:pt x="58826" y="129203"/>
                </a:lnTo>
                <a:lnTo>
                  <a:pt x="57568" y="131300"/>
                </a:lnTo>
                <a:lnTo>
                  <a:pt x="57533" y="131246"/>
                </a:lnTo>
                <a:lnTo>
                  <a:pt x="57506" y="131300"/>
                </a:lnTo>
                <a:lnTo>
                  <a:pt x="56248" y="129203"/>
                </a:lnTo>
                <a:lnTo>
                  <a:pt x="57533" y="127062"/>
                </a:lnTo>
                <a:close/>
                <a:moveTo>
                  <a:pt x="76811" y="127062"/>
                </a:moveTo>
                <a:lnTo>
                  <a:pt x="78096" y="129203"/>
                </a:lnTo>
                <a:lnTo>
                  <a:pt x="76847" y="131300"/>
                </a:lnTo>
                <a:lnTo>
                  <a:pt x="76811" y="131246"/>
                </a:lnTo>
                <a:lnTo>
                  <a:pt x="76784" y="131300"/>
                </a:lnTo>
                <a:lnTo>
                  <a:pt x="75526" y="129203"/>
                </a:lnTo>
                <a:lnTo>
                  <a:pt x="76811" y="127062"/>
                </a:lnTo>
                <a:close/>
                <a:moveTo>
                  <a:pt x="96089" y="127062"/>
                </a:moveTo>
                <a:lnTo>
                  <a:pt x="97374" y="129203"/>
                </a:lnTo>
                <a:lnTo>
                  <a:pt x="96116" y="131300"/>
                </a:lnTo>
                <a:lnTo>
                  <a:pt x="96089" y="131246"/>
                </a:lnTo>
                <a:lnTo>
                  <a:pt x="96054" y="131300"/>
                </a:lnTo>
                <a:lnTo>
                  <a:pt x="94805" y="129203"/>
                </a:lnTo>
                <a:lnTo>
                  <a:pt x="96089" y="127062"/>
                </a:lnTo>
                <a:close/>
                <a:moveTo>
                  <a:pt x="115368" y="127062"/>
                </a:moveTo>
                <a:lnTo>
                  <a:pt x="116652" y="129203"/>
                </a:lnTo>
                <a:lnTo>
                  <a:pt x="115394" y="131300"/>
                </a:lnTo>
                <a:lnTo>
                  <a:pt x="115368" y="131246"/>
                </a:lnTo>
                <a:lnTo>
                  <a:pt x="115332" y="131300"/>
                </a:lnTo>
                <a:lnTo>
                  <a:pt x="114083" y="129203"/>
                </a:lnTo>
                <a:lnTo>
                  <a:pt x="115368" y="127062"/>
                </a:lnTo>
                <a:close/>
                <a:moveTo>
                  <a:pt x="134646" y="127062"/>
                </a:moveTo>
                <a:lnTo>
                  <a:pt x="135931" y="129203"/>
                </a:lnTo>
                <a:lnTo>
                  <a:pt x="134673" y="131300"/>
                </a:lnTo>
                <a:lnTo>
                  <a:pt x="134646" y="131246"/>
                </a:lnTo>
                <a:lnTo>
                  <a:pt x="134610" y="131300"/>
                </a:lnTo>
                <a:lnTo>
                  <a:pt x="133352" y="129203"/>
                </a:lnTo>
                <a:lnTo>
                  <a:pt x="134646" y="127062"/>
                </a:lnTo>
                <a:close/>
                <a:moveTo>
                  <a:pt x="153915" y="127062"/>
                </a:moveTo>
                <a:lnTo>
                  <a:pt x="155209" y="129203"/>
                </a:lnTo>
                <a:lnTo>
                  <a:pt x="153951" y="131300"/>
                </a:lnTo>
                <a:lnTo>
                  <a:pt x="153915" y="131246"/>
                </a:lnTo>
                <a:lnTo>
                  <a:pt x="153889" y="131300"/>
                </a:lnTo>
                <a:lnTo>
                  <a:pt x="152631" y="129203"/>
                </a:lnTo>
                <a:lnTo>
                  <a:pt x="153915" y="127062"/>
                </a:lnTo>
                <a:close/>
                <a:moveTo>
                  <a:pt x="173194" y="127062"/>
                </a:moveTo>
                <a:lnTo>
                  <a:pt x="174478" y="129203"/>
                </a:lnTo>
                <a:lnTo>
                  <a:pt x="173230" y="131300"/>
                </a:lnTo>
                <a:lnTo>
                  <a:pt x="173194" y="131246"/>
                </a:lnTo>
                <a:lnTo>
                  <a:pt x="173167" y="131300"/>
                </a:lnTo>
                <a:lnTo>
                  <a:pt x="171909" y="129203"/>
                </a:lnTo>
                <a:lnTo>
                  <a:pt x="173194" y="127062"/>
                </a:lnTo>
                <a:close/>
                <a:moveTo>
                  <a:pt x="192472" y="127062"/>
                </a:moveTo>
                <a:lnTo>
                  <a:pt x="193757" y="129203"/>
                </a:lnTo>
                <a:lnTo>
                  <a:pt x="192508" y="131300"/>
                </a:lnTo>
                <a:lnTo>
                  <a:pt x="192472" y="131246"/>
                </a:lnTo>
                <a:lnTo>
                  <a:pt x="192445" y="131300"/>
                </a:lnTo>
                <a:lnTo>
                  <a:pt x="191188" y="129203"/>
                </a:lnTo>
                <a:lnTo>
                  <a:pt x="192472" y="127062"/>
                </a:lnTo>
                <a:close/>
                <a:moveTo>
                  <a:pt x="211751" y="127062"/>
                </a:moveTo>
                <a:lnTo>
                  <a:pt x="213035" y="129203"/>
                </a:lnTo>
                <a:lnTo>
                  <a:pt x="211777" y="131300"/>
                </a:lnTo>
                <a:lnTo>
                  <a:pt x="211751" y="131246"/>
                </a:lnTo>
                <a:lnTo>
                  <a:pt x="211715" y="131300"/>
                </a:lnTo>
                <a:lnTo>
                  <a:pt x="210466" y="129203"/>
                </a:lnTo>
                <a:lnTo>
                  <a:pt x="211751" y="127062"/>
                </a:lnTo>
                <a:close/>
                <a:moveTo>
                  <a:pt x="231029" y="127062"/>
                </a:moveTo>
                <a:lnTo>
                  <a:pt x="232314" y="129203"/>
                </a:lnTo>
                <a:lnTo>
                  <a:pt x="231056" y="131300"/>
                </a:lnTo>
                <a:lnTo>
                  <a:pt x="231029" y="131246"/>
                </a:lnTo>
                <a:lnTo>
                  <a:pt x="230993" y="131300"/>
                </a:lnTo>
                <a:lnTo>
                  <a:pt x="229735" y="129203"/>
                </a:lnTo>
                <a:lnTo>
                  <a:pt x="231029" y="127062"/>
                </a:lnTo>
                <a:close/>
                <a:moveTo>
                  <a:pt x="250298" y="127062"/>
                </a:moveTo>
                <a:lnTo>
                  <a:pt x="251592" y="129203"/>
                </a:lnTo>
                <a:lnTo>
                  <a:pt x="250334" y="131300"/>
                </a:lnTo>
                <a:lnTo>
                  <a:pt x="250298" y="131246"/>
                </a:lnTo>
                <a:lnTo>
                  <a:pt x="250272" y="131300"/>
                </a:lnTo>
                <a:lnTo>
                  <a:pt x="249014" y="129203"/>
                </a:lnTo>
                <a:lnTo>
                  <a:pt x="250298" y="127062"/>
                </a:lnTo>
                <a:close/>
                <a:moveTo>
                  <a:pt x="269577" y="127062"/>
                </a:moveTo>
                <a:lnTo>
                  <a:pt x="270870" y="129203"/>
                </a:lnTo>
                <a:lnTo>
                  <a:pt x="269613" y="131300"/>
                </a:lnTo>
                <a:lnTo>
                  <a:pt x="269577" y="131246"/>
                </a:lnTo>
                <a:lnTo>
                  <a:pt x="269550" y="131300"/>
                </a:lnTo>
                <a:lnTo>
                  <a:pt x="268292" y="129203"/>
                </a:lnTo>
                <a:lnTo>
                  <a:pt x="269577" y="127062"/>
                </a:lnTo>
                <a:close/>
                <a:moveTo>
                  <a:pt x="5434" y="131746"/>
                </a:moveTo>
                <a:lnTo>
                  <a:pt x="8761" y="137304"/>
                </a:lnTo>
                <a:lnTo>
                  <a:pt x="6388" y="137304"/>
                </a:lnTo>
                <a:lnTo>
                  <a:pt x="3061" y="131746"/>
                </a:lnTo>
                <a:close/>
                <a:moveTo>
                  <a:pt x="15630" y="131746"/>
                </a:moveTo>
                <a:lnTo>
                  <a:pt x="12294" y="137304"/>
                </a:lnTo>
                <a:lnTo>
                  <a:pt x="9930" y="137304"/>
                </a:lnTo>
                <a:lnTo>
                  <a:pt x="13257" y="131746"/>
                </a:lnTo>
                <a:close/>
                <a:moveTo>
                  <a:pt x="18681" y="131746"/>
                </a:moveTo>
                <a:lnTo>
                  <a:pt x="15354" y="137304"/>
                </a:lnTo>
                <a:lnTo>
                  <a:pt x="12838" y="137304"/>
                </a:lnTo>
                <a:lnTo>
                  <a:pt x="16175" y="131746"/>
                </a:lnTo>
                <a:close/>
                <a:moveTo>
                  <a:pt x="18985" y="132156"/>
                </a:moveTo>
                <a:lnTo>
                  <a:pt x="22071" y="137304"/>
                </a:lnTo>
                <a:lnTo>
                  <a:pt x="15898" y="137304"/>
                </a:lnTo>
                <a:lnTo>
                  <a:pt x="18985" y="132156"/>
                </a:lnTo>
                <a:close/>
                <a:moveTo>
                  <a:pt x="21795" y="131746"/>
                </a:moveTo>
                <a:lnTo>
                  <a:pt x="25122" y="137304"/>
                </a:lnTo>
                <a:lnTo>
                  <a:pt x="22616" y="137304"/>
                </a:lnTo>
                <a:lnTo>
                  <a:pt x="19279" y="131746"/>
                </a:lnTo>
                <a:close/>
                <a:moveTo>
                  <a:pt x="24703" y="131746"/>
                </a:moveTo>
                <a:lnTo>
                  <a:pt x="28040" y="137304"/>
                </a:lnTo>
                <a:lnTo>
                  <a:pt x="25667" y="137304"/>
                </a:lnTo>
                <a:lnTo>
                  <a:pt x="22339" y="131746"/>
                </a:lnTo>
                <a:close/>
                <a:moveTo>
                  <a:pt x="34900" y="131746"/>
                </a:moveTo>
                <a:lnTo>
                  <a:pt x="31572" y="137304"/>
                </a:lnTo>
                <a:lnTo>
                  <a:pt x="29199" y="137304"/>
                </a:lnTo>
                <a:lnTo>
                  <a:pt x="32536" y="131746"/>
                </a:lnTo>
                <a:close/>
                <a:moveTo>
                  <a:pt x="37960" y="131746"/>
                </a:moveTo>
                <a:lnTo>
                  <a:pt x="34623" y="137304"/>
                </a:lnTo>
                <a:lnTo>
                  <a:pt x="32116" y="137304"/>
                </a:lnTo>
                <a:lnTo>
                  <a:pt x="35453" y="131746"/>
                </a:lnTo>
                <a:close/>
                <a:moveTo>
                  <a:pt x="38263" y="132156"/>
                </a:moveTo>
                <a:lnTo>
                  <a:pt x="41341" y="137304"/>
                </a:lnTo>
                <a:lnTo>
                  <a:pt x="35176" y="137304"/>
                </a:lnTo>
                <a:lnTo>
                  <a:pt x="38263" y="132156"/>
                </a:lnTo>
                <a:close/>
                <a:moveTo>
                  <a:pt x="41064" y="131746"/>
                </a:moveTo>
                <a:lnTo>
                  <a:pt x="44401" y="137304"/>
                </a:lnTo>
                <a:lnTo>
                  <a:pt x="41894" y="137304"/>
                </a:lnTo>
                <a:lnTo>
                  <a:pt x="38557" y="131746"/>
                </a:lnTo>
                <a:close/>
                <a:moveTo>
                  <a:pt x="43981" y="131746"/>
                </a:moveTo>
                <a:lnTo>
                  <a:pt x="47318" y="137304"/>
                </a:lnTo>
                <a:lnTo>
                  <a:pt x="44945" y="137304"/>
                </a:lnTo>
                <a:lnTo>
                  <a:pt x="41617" y="131746"/>
                </a:lnTo>
                <a:close/>
                <a:moveTo>
                  <a:pt x="54178" y="131746"/>
                </a:moveTo>
                <a:lnTo>
                  <a:pt x="50851" y="137304"/>
                </a:lnTo>
                <a:lnTo>
                  <a:pt x="48478" y="137304"/>
                </a:lnTo>
                <a:lnTo>
                  <a:pt x="51814" y="131746"/>
                </a:lnTo>
                <a:close/>
                <a:moveTo>
                  <a:pt x="57238" y="131746"/>
                </a:moveTo>
                <a:lnTo>
                  <a:pt x="53902" y="137304"/>
                </a:lnTo>
                <a:lnTo>
                  <a:pt x="51395" y="137304"/>
                </a:lnTo>
                <a:lnTo>
                  <a:pt x="54722" y="131746"/>
                </a:lnTo>
                <a:close/>
                <a:moveTo>
                  <a:pt x="57533" y="132156"/>
                </a:moveTo>
                <a:lnTo>
                  <a:pt x="60619" y="137304"/>
                </a:lnTo>
                <a:lnTo>
                  <a:pt x="54446" y="137304"/>
                </a:lnTo>
                <a:lnTo>
                  <a:pt x="57533" y="132156"/>
                </a:lnTo>
                <a:close/>
                <a:moveTo>
                  <a:pt x="60343" y="131746"/>
                </a:moveTo>
                <a:lnTo>
                  <a:pt x="63679" y="137304"/>
                </a:lnTo>
                <a:lnTo>
                  <a:pt x="61163" y="137304"/>
                </a:lnTo>
                <a:lnTo>
                  <a:pt x="57836" y="131746"/>
                </a:lnTo>
                <a:close/>
                <a:moveTo>
                  <a:pt x="63260" y="131746"/>
                </a:moveTo>
                <a:lnTo>
                  <a:pt x="66596" y="137304"/>
                </a:lnTo>
                <a:lnTo>
                  <a:pt x="64223" y="137304"/>
                </a:lnTo>
                <a:lnTo>
                  <a:pt x="60887" y="131746"/>
                </a:lnTo>
                <a:close/>
                <a:moveTo>
                  <a:pt x="73457" y="131746"/>
                </a:moveTo>
                <a:lnTo>
                  <a:pt x="70129" y="137304"/>
                </a:lnTo>
                <a:lnTo>
                  <a:pt x="67756" y="137304"/>
                </a:lnTo>
                <a:lnTo>
                  <a:pt x="71092" y="131746"/>
                </a:lnTo>
                <a:close/>
                <a:moveTo>
                  <a:pt x="76516" y="131746"/>
                </a:moveTo>
                <a:lnTo>
                  <a:pt x="73180" y="137304"/>
                </a:lnTo>
                <a:lnTo>
                  <a:pt x="70673" y="137304"/>
                </a:lnTo>
                <a:lnTo>
                  <a:pt x="74001" y="131746"/>
                </a:lnTo>
                <a:close/>
                <a:moveTo>
                  <a:pt x="76811" y="132156"/>
                </a:moveTo>
                <a:lnTo>
                  <a:pt x="79898" y="137304"/>
                </a:lnTo>
                <a:lnTo>
                  <a:pt x="73724" y="137304"/>
                </a:lnTo>
                <a:lnTo>
                  <a:pt x="76811" y="132156"/>
                </a:lnTo>
                <a:close/>
                <a:moveTo>
                  <a:pt x="79621" y="131746"/>
                </a:moveTo>
                <a:lnTo>
                  <a:pt x="82957" y="137304"/>
                </a:lnTo>
                <a:lnTo>
                  <a:pt x="80442" y="137304"/>
                </a:lnTo>
                <a:lnTo>
                  <a:pt x="77114" y="131746"/>
                </a:lnTo>
                <a:close/>
                <a:moveTo>
                  <a:pt x="82538" y="131746"/>
                </a:moveTo>
                <a:lnTo>
                  <a:pt x="85866" y="137304"/>
                </a:lnTo>
                <a:lnTo>
                  <a:pt x="83502" y="137304"/>
                </a:lnTo>
                <a:lnTo>
                  <a:pt x="80165" y="131746"/>
                </a:lnTo>
                <a:close/>
                <a:moveTo>
                  <a:pt x="92735" y="131746"/>
                </a:moveTo>
                <a:lnTo>
                  <a:pt x="89398" y="137304"/>
                </a:lnTo>
                <a:lnTo>
                  <a:pt x="87034" y="137304"/>
                </a:lnTo>
                <a:lnTo>
                  <a:pt x="90362" y="131746"/>
                </a:lnTo>
                <a:close/>
                <a:moveTo>
                  <a:pt x="95786" y="131746"/>
                </a:moveTo>
                <a:lnTo>
                  <a:pt x="92458" y="137304"/>
                </a:lnTo>
                <a:lnTo>
                  <a:pt x="89943" y="137304"/>
                </a:lnTo>
                <a:lnTo>
                  <a:pt x="93279" y="131746"/>
                </a:lnTo>
                <a:close/>
                <a:moveTo>
                  <a:pt x="96089" y="132156"/>
                </a:moveTo>
                <a:lnTo>
                  <a:pt x="99176" y="137304"/>
                </a:lnTo>
                <a:lnTo>
                  <a:pt x="93003" y="137304"/>
                </a:lnTo>
                <a:lnTo>
                  <a:pt x="96089" y="132156"/>
                </a:lnTo>
                <a:close/>
                <a:moveTo>
                  <a:pt x="98899" y="131746"/>
                </a:moveTo>
                <a:lnTo>
                  <a:pt x="102227" y="137304"/>
                </a:lnTo>
                <a:lnTo>
                  <a:pt x="99720" y="137304"/>
                </a:lnTo>
                <a:lnTo>
                  <a:pt x="96384" y="131746"/>
                </a:lnTo>
                <a:close/>
                <a:moveTo>
                  <a:pt x="101817" y="131746"/>
                </a:moveTo>
                <a:lnTo>
                  <a:pt x="105144" y="137304"/>
                </a:lnTo>
                <a:lnTo>
                  <a:pt x="102780" y="137304"/>
                </a:lnTo>
                <a:lnTo>
                  <a:pt x="99444" y="131746"/>
                </a:lnTo>
                <a:close/>
                <a:moveTo>
                  <a:pt x="112013" y="131746"/>
                </a:moveTo>
                <a:lnTo>
                  <a:pt x="108677" y="137304"/>
                </a:lnTo>
                <a:lnTo>
                  <a:pt x="106313" y="137304"/>
                </a:lnTo>
                <a:lnTo>
                  <a:pt x="109640" y="131746"/>
                </a:lnTo>
                <a:close/>
                <a:moveTo>
                  <a:pt x="115064" y="131746"/>
                </a:moveTo>
                <a:lnTo>
                  <a:pt x="111737" y="137304"/>
                </a:lnTo>
                <a:lnTo>
                  <a:pt x="109221" y="137304"/>
                </a:lnTo>
                <a:lnTo>
                  <a:pt x="112558" y="131746"/>
                </a:lnTo>
                <a:close/>
                <a:moveTo>
                  <a:pt x="115368" y="132156"/>
                </a:moveTo>
                <a:lnTo>
                  <a:pt x="118454" y="137304"/>
                </a:lnTo>
                <a:lnTo>
                  <a:pt x="112281" y="137304"/>
                </a:lnTo>
                <a:lnTo>
                  <a:pt x="115368" y="132156"/>
                </a:lnTo>
                <a:close/>
                <a:moveTo>
                  <a:pt x="118178" y="131746"/>
                </a:moveTo>
                <a:lnTo>
                  <a:pt x="121505" y="137304"/>
                </a:lnTo>
                <a:lnTo>
                  <a:pt x="118999" y="137304"/>
                </a:lnTo>
                <a:lnTo>
                  <a:pt x="115662" y="131746"/>
                </a:lnTo>
                <a:close/>
                <a:moveTo>
                  <a:pt x="121086" y="131746"/>
                </a:moveTo>
                <a:lnTo>
                  <a:pt x="124423" y="137304"/>
                </a:lnTo>
                <a:lnTo>
                  <a:pt x="122050" y="137304"/>
                </a:lnTo>
                <a:lnTo>
                  <a:pt x="118722" y="131746"/>
                </a:lnTo>
                <a:close/>
                <a:moveTo>
                  <a:pt x="131292" y="131746"/>
                </a:moveTo>
                <a:lnTo>
                  <a:pt x="127955" y="137304"/>
                </a:lnTo>
                <a:lnTo>
                  <a:pt x="125582" y="137304"/>
                </a:lnTo>
                <a:lnTo>
                  <a:pt x="128919" y="131746"/>
                </a:lnTo>
                <a:close/>
                <a:moveTo>
                  <a:pt x="134343" y="131746"/>
                </a:moveTo>
                <a:lnTo>
                  <a:pt x="131015" y="137304"/>
                </a:lnTo>
                <a:lnTo>
                  <a:pt x="128499" y="137304"/>
                </a:lnTo>
                <a:lnTo>
                  <a:pt x="131836" y="131746"/>
                </a:lnTo>
                <a:close/>
                <a:moveTo>
                  <a:pt x="134646" y="132156"/>
                </a:moveTo>
                <a:lnTo>
                  <a:pt x="137733" y="137304"/>
                </a:lnTo>
                <a:lnTo>
                  <a:pt x="131559" y="137304"/>
                </a:lnTo>
                <a:lnTo>
                  <a:pt x="134646" y="132156"/>
                </a:lnTo>
                <a:close/>
                <a:moveTo>
                  <a:pt x="137456" y="131746"/>
                </a:moveTo>
                <a:lnTo>
                  <a:pt x="140784" y="137304"/>
                </a:lnTo>
                <a:lnTo>
                  <a:pt x="138277" y="137304"/>
                </a:lnTo>
                <a:lnTo>
                  <a:pt x="134940" y="131746"/>
                </a:lnTo>
                <a:close/>
                <a:moveTo>
                  <a:pt x="140364" y="131746"/>
                </a:moveTo>
                <a:lnTo>
                  <a:pt x="143701" y="137304"/>
                </a:lnTo>
                <a:lnTo>
                  <a:pt x="141328" y="137304"/>
                </a:lnTo>
                <a:lnTo>
                  <a:pt x="138000" y="131746"/>
                </a:lnTo>
                <a:close/>
                <a:moveTo>
                  <a:pt x="150561" y="131746"/>
                </a:moveTo>
                <a:lnTo>
                  <a:pt x="147234" y="137304"/>
                </a:lnTo>
                <a:lnTo>
                  <a:pt x="144861" y="137304"/>
                </a:lnTo>
                <a:lnTo>
                  <a:pt x="148197" y="131746"/>
                </a:lnTo>
                <a:close/>
                <a:moveTo>
                  <a:pt x="153621" y="131746"/>
                </a:moveTo>
                <a:lnTo>
                  <a:pt x="150285" y="137304"/>
                </a:lnTo>
                <a:lnTo>
                  <a:pt x="147778" y="137304"/>
                </a:lnTo>
                <a:lnTo>
                  <a:pt x="151105" y="131746"/>
                </a:lnTo>
                <a:close/>
                <a:moveTo>
                  <a:pt x="153915" y="132156"/>
                </a:moveTo>
                <a:lnTo>
                  <a:pt x="157002" y="137304"/>
                </a:lnTo>
                <a:lnTo>
                  <a:pt x="150829" y="137304"/>
                </a:lnTo>
                <a:lnTo>
                  <a:pt x="153915" y="132156"/>
                </a:lnTo>
                <a:close/>
                <a:moveTo>
                  <a:pt x="156726" y="131746"/>
                </a:moveTo>
                <a:lnTo>
                  <a:pt x="160062" y="137304"/>
                </a:lnTo>
                <a:lnTo>
                  <a:pt x="157546" y="137304"/>
                </a:lnTo>
                <a:lnTo>
                  <a:pt x="154219" y="131746"/>
                </a:lnTo>
                <a:close/>
                <a:moveTo>
                  <a:pt x="159643" y="131746"/>
                </a:moveTo>
                <a:lnTo>
                  <a:pt x="162979" y="137304"/>
                </a:lnTo>
                <a:lnTo>
                  <a:pt x="160606" y="137304"/>
                </a:lnTo>
                <a:lnTo>
                  <a:pt x="157270" y="131746"/>
                </a:lnTo>
                <a:close/>
                <a:moveTo>
                  <a:pt x="169840" y="131746"/>
                </a:moveTo>
                <a:lnTo>
                  <a:pt x="166512" y="137304"/>
                </a:lnTo>
                <a:lnTo>
                  <a:pt x="164139" y="137304"/>
                </a:lnTo>
                <a:lnTo>
                  <a:pt x="167475" y="131746"/>
                </a:lnTo>
                <a:close/>
                <a:moveTo>
                  <a:pt x="172899" y="131746"/>
                </a:moveTo>
                <a:lnTo>
                  <a:pt x="169563" y="137304"/>
                </a:lnTo>
                <a:lnTo>
                  <a:pt x="167056" y="137304"/>
                </a:lnTo>
                <a:lnTo>
                  <a:pt x="170384" y="131746"/>
                </a:lnTo>
                <a:close/>
                <a:moveTo>
                  <a:pt x="173194" y="132156"/>
                </a:moveTo>
                <a:lnTo>
                  <a:pt x="176281" y="137304"/>
                </a:lnTo>
                <a:lnTo>
                  <a:pt x="170107" y="137304"/>
                </a:lnTo>
                <a:lnTo>
                  <a:pt x="173194" y="132156"/>
                </a:lnTo>
                <a:close/>
                <a:moveTo>
                  <a:pt x="176004" y="131746"/>
                </a:moveTo>
                <a:lnTo>
                  <a:pt x="179340" y="137304"/>
                </a:lnTo>
                <a:lnTo>
                  <a:pt x="176825" y="137304"/>
                </a:lnTo>
                <a:lnTo>
                  <a:pt x="173497" y="131746"/>
                </a:lnTo>
                <a:close/>
                <a:moveTo>
                  <a:pt x="178921" y="131746"/>
                </a:moveTo>
                <a:lnTo>
                  <a:pt x="182249" y="137304"/>
                </a:lnTo>
                <a:lnTo>
                  <a:pt x="179885" y="137304"/>
                </a:lnTo>
                <a:lnTo>
                  <a:pt x="176548" y="131746"/>
                </a:lnTo>
                <a:close/>
                <a:moveTo>
                  <a:pt x="189118" y="131746"/>
                </a:moveTo>
                <a:lnTo>
                  <a:pt x="185781" y="137304"/>
                </a:lnTo>
                <a:lnTo>
                  <a:pt x="183417" y="137304"/>
                </a:lnTo>
                <a:lnTo>
                  <a:pt x="186745" y="131746"/>
                </a:lnTo>
                <a:close/>
                <a:moveTo>
                  <a:pt x="192178" y="131746"/>
                </a:moveTo>
                <a:lnTo>
                  <a:pt x="188841" y="137304"/>
                </a:lnTo>
                <a:lnTo>
                  <a:pt x="186335" y="137304"/>
                </a:lnTo>
                <a:lnTo>
                  <a:pt x="189662" y="131746"/>
                </a:lnTo>
                <a:close/>
                <a:moveTo>
                  <a:pt x="192472" y="132156"/>
                </a:moveTo>
                <a:lnTo>
                  <a:pt x="195559" y="137304"/>
                </a:lnTo>
                <a:lnTo>
                  <a:pt x="189386" y="137304"/>
                </a:lnTo>
                <a:lnTo>
                  <a:pt x="192472" y="132156"/>
                </a:lnTo>
                <a:close/>
                <a:moveTo>
                  <a:pt x="195282" y="131746"/>
                </a:moveTo>
                <a:lnTo>
                  <a:pt x="198610" y="137304"/>
                </a:lnTo>
                <a:lnTo>
                  <a:pt x="196103" y="137304"/>
                </a:lnTo>
                <a:lnTo>
                  <a:pt x="192776" y="131746"/>
                </a:lnTo>
                <a:close/>
                <a:moveTo>
                  <a:pt x="198200" y="131746"/>
                </a:moveTo>
                <a:lnTo>
                  <a:pt x="201527" y="137304"/>
                </a:lnTo>
                <a:lnTo>
                  <a:pt x="199163" y="137304"/>
                </a:lnTo>
                <a:lnTo>
                  <a:pt x="195827" y="131746"/>
                </a:lnTo>
                <a:close/>
                <a:moveTo>
                  <a:pt x="208396" y="131746"/>
                </a:moveTo>
                <a:lnTo>
                  <a:pt x="205060" y="137304"/>
                </a:lnTo>
                <a:lnTo>
                  <a:pt x="202696" y="137304"/>
                </a:lnTo>
                <a:lnTo>
                  <a:pt x="206023" y="131746"/>
                </a:lnTo>
                <a:close/>
                <a:moveTo>
                  <a:pt x="211447" y="131746"/>
                </a:moveTo>
                <a:lnTo>
                  <a:pt x="208120" y="137304"/>
                </a:lnTo>
                <a:lnTo>
                  <a:pt x="205604" y="137304"/>
                </a:lnTo>
                <a:lnTo>
                  <a:pt x="208940" y="131746"/>
                </a:lnTo>
                <a:close/>
                <a:moveTo>
                  <a:pt x="211751" y="132156"/>
                </a:moveTo>
                <a:lnTo>
                  <a:pt x="214837" y="137304"/>
                </a:lnTo>
                <a:lnTo>
                  <a:pt x="208664" y="137304"/>
                </a:lnTo>
                <a:lnTo>
                  <a:pt x="211751" y="132156"/>
                </a:lnTo>
                <a:close/>
                <a:moveTo>
                  <a:pt x="214561" y="131746"/>
                </a:moveTo>
                <a:lnTo>
                  <a:pt x="217888" y="137304"/>
                </a:lnTo>
                <a:lnTo>
                  <a:pt x="215381" y="137304"/>
                </a:lnTo>
                <a:lnTo>
                  <a:pt x="212045" y="131746"/>
                </a:lnTo>
                <a:close/>
                <a:moveTo>
                  <a:pt x="217469" y="131746"/>
                </a:moveTo>
                <a:lnTo>
                  <a:pt x="220805" y="137304"/>
                </a:lnTo>
                <a:lnTo>
                  <a:pt x="218432" y="137304"/>
                </a:lnTo>
                <a:lnTo>
                  <a:pt x="215105" y="131746"/>
                </a:lnTo>
                <a:close/>
                <a:moveTo>
                  <a:pt x="227675" y="131746"/>
                </a:moveTo>
                <a:lnTo>
                  <a:pt x="224338" y="137304"/>
                </a:lnTo>
                <a:lnTo>
                  <a:pt x="221965" y="137304"/>
                </a:lnTo>
                <a:lnTo>
                  <a:pt x="225302" y="131746"/>
                </a:lnTo>
                <a:close/>
                <a:moveTo>
                  <a:pt x="230726" y="131746"/>
                </a:moveTo>
                <a:lnTo>
                  <a:pt x="227398" y="137304"/>
                </a:lnTo>
                <a:lnTo>
                  <a:pt x="224882" y="137304"/>
                </a:lnTo>
                <a:lnTo>
                  <a:pt x="228219" y="131746"/>
                </a:lnTo>
                <a:close/>
                <a:moveTo>
                  <a:pt x="231029" y="132156"/>
                </a:moveTo>
                <a:lnTo>
                  <a:pt x="234116" y="137304"/>
                </a:lnTo>
                <a:lnTo>
                  <a:pt x="227942" y="137304"/>
                </a:lnTo>
                <a:lnTo>
                  <a:pt x="231029" y="132156"/>
                </a:lnTo>
                <a:close/>
                <a:moveTo>
                  <a:pt x="233839" y="131746"/>
                </a:moveTo>
                <a:lnTo>
                  <a:pt x="237167" y="137304"/>
                </a:lnTo>
                <a:lnTo>
                  <a:pt x="234660" y="137304"/>
                </a:lnTo>
                <a:lnTo>
                  <a:pt x="231323" y="131746"/>
                </a:lnTo>
                <a:close/>
                <a:moveTo>
                  <a:pt x="236747" y="131746"/>
                </a:moveTo>
                <a:lnTo>
                  <a:pt x="240084" y="137304"/>
                </a:lnTo>
                <a:lnTo>
                  <a:pt x="237711" y="137304"/>
                </a:lnTo>
                <a:lnTo>
                  <a:pt x="234383" y="131746"/>
                </a:lnTo>
                <a:close/>
                <a:moveTo>
                  <a:pt x="246944" y="131746"/>
                </a:moveTo>
                <a:lnTo>
                  <a:pt x="243617" y="137304"/>
                </a:lnTo>
                <a:lnTo>
                  <a:pt x="241244" y="137304"/>
                </a:lnTo>
                <a:lnTo>
                  <a:pt x="244580" y="131746"/>
                </a:lnTo>
                <a:close/>
                <a:moveTo>
                  <a:pt x="250004" y="131746"/>
                </a:moveTo>
                <a:lnTo>
                  <a:pt x="246668" y="137304"/>
                </a:lnTo>
                <a:lnTo>
                  <a:pt x="244161" y="137304"/>
                </a:lnTo>
                <a:lnTo>
                  <a:pt x="247497" y="131746"/>
                </a:lnTo>
                <a:close/>
                <a:moveTo>
                  <a:pt x="250298" y="132156"/>
                </a:moveTo>
                <a:lnTo>
                  <a:pt x="253385" y="137304"/>
                </a:lnTo>
                <a:lnTo>
                  <a:pt x="247221" y="137304"/>
                </a:lnTo>
                <a:lnTo>
                  <a:pt x="250298" y="132156"/>
                </a:lnTo>
                <a:close/>
                <a:moveTo>
                  <a:pt x="253109" y="131746"/>
                </a:moveTo>
                <a:lnTo>
                  <a:pt x="256445" y="137304"/>
                </a:lnTo>
                <a:lnTo>
                  <a:pt x="253938" y="137304"/>
                </a:lnTo>
                <a:lnTo>
                  <a:pt x="250602" y="131746"/>
                </a:lnTo>
                <a:close/>
                <a:moveTo>
                  <a:pt x="256026" y="131746"/>
                </a:moveTo>
                <a:lnTo>
                  <a:pt x="259362" y="137304"/>
                </a:lnTo>
                <a:lnTo>
                  <a:pt x="256989" y="137304"/>
                </a:lnTo>
                <a:lnTo>
                  <a:pt x="253662" y="131746"/>
                </a:lnTo>
                <a:close/>
                <a:moveTo>
                  <a:pt x="266223" y="131746"/>
                </a:moveTo>
                <a:lnTo>
                  <a:pt x="262895" y="137304"/>
                </a:lnTo>
                <a:lnTo>
                  <a:pt x="260522" y="137304"/>
                </a:lnTo>
                <a:lnTo>
                  <a:pt x="263858" y="131746"/>
                </a:lnTo>
                <a:close/>
                <a:moveTo>
                  <a:pt x="269282" y="131746"/>
                </a:moveTo>
                <a:lnTo>
                  <a:pt x="265946" y="137304"/>
                </a:lnTo>
                <a:lnTo>
                  <a:pt x="263439" y="137304"/>
                </a:lnTo>
                <a:lnTo>
                  <a:pt x="266767" y="131746"/>
                </a:lnTo>
                <a:close/>
                <a:moveTo>
                  <a:pt x="269577" y="132156"/>
                </a:moveTo>
                <a:lnTo>
                  <a:pt x="272664" y="137304"/>
                </a:lnTo>
                <a:lnTo>
                  <a:pt x="266490" y="137304"/>
                </a:lnTo>
                <a:lnTo>
                  <a:pt x="269577" y="132156"/>
                </a:lnTo>
                <a:close/>
                <a:moveTo>
                  <a:pt x="272387" y="131746"/>
                </a:moveTo>
                <a:lnTo>
                  <a:pt x="275723" y="137304"/>
                </a:lnTo>
                <a:lnTo>
                  <a:pt x="273208" y="137304"/>
                </a:lnTo>
                <a:lnTo>
                  <a:pt x="269880" y="131746"/>
                </a:lnTo>
                <a:close/>
                <a:moveTo>
                  <a:pt x="275304" y="131746"/>
                </a:moveTo>
                <a:lnTo>
                  <a:pt x="278632" y="137304"/>
                </a:lnTo>
                <a:lnTo>
                  <a:pt x="276268" y="137304"/>
                </a:lnTo>
                <a:lnTo>
                  <a:pt x="272931" y="131746"/>
                </a:lnTo>
                <a:close/>
                <a:moveTo>
                  <a:pt x="12713" y="131746"/>
                </a:moveTo>
                <a:lnTo>
                  <a:pt x="9377" y="137312"/>
                </a:lnTo>
                <a:lnTo>
                  <a:pt x="9341" y="137259"/>
                </a:lnTo>
                <a:lnTo>
                  <a:pt x="9314" y="137312"/>
                </a:lnTo>
                <a:lnTo>
                  <a:pt x="5978" y="131746"/>
                </a:lnTo>
                <a:close/>
                <a:moveTo>
                  <a:pt x="31992" y="131746"/>
                </a:moveTo>
                <a:lnTo>
                  <a:pt x="28655" y="137312"/>
                </a:lnTo>
                <a:lnTo>
                  <a:pt x="28619" y="137259"/>
                </a:lnTo>
                <a:lnTo>
                  <a:pt x="28593" y="137312"/>
                </a:lnTo>
                <a:lnTo>
                  <a:pt x="25247" y="131746"/>
                </a:lnTo>
                <a:close/>
                <a:moveTo>
                  <a:pt x="51270" y="131746"/>
                </a:moveTo>
                <a:lnTo>
                  <a:pt x="47925" y="137312"/>
                </a:lnTo>
                <a:lnTo>
                  <a:pt x="47898" y="137259"/>
                </a:lnTo>
                <a:lnTo>
                  <a:pt x="47862" y="137312"/>
                </a:lnTo>
                <a:lnTo>
                  <a:pt x="44526" y="131746"/>
                </a:lnTo>
                <a:close/>
                <a:moveTo>
                  <a:pt x="70539" y="131746"/>
                </a:moveTo>
                <a:lnTo>
                  <a:pt x="67203" y="137312"/>
                </a:lnTo>
                <a:lnTo>
                  <a:pt x="67176" y="137259"/>
                </a:lnTo>
                <a:lnTo>
                  <a:pt x="67140" y="137312"/>
                </a:lnTo>
                <a:lnTo>
                  <a:pt x="63804" y="131746"/>
                </a:lnTo>
                <a:close/>
                <a:moveTo>
                  <a:pt x="89818" y="131746"/>
                </a:moveTo>
                <a:lnTo>
                  <a:pt x="86481" y="137312"/>
                </a:lnTo>
                <a:lnTo>
                  <a:pt x="86455" y="137259"/>
                </a:lnTo>
                <a:lnTo>
                  <a:pt x="86419" y="137312"/>
                </a:lnTo>
                <a:lnTo>
                  <a:pt x="83082" y="131746"/>
                </a:lnTo>
                <a:close/>
                <a:moveTo>
                  <a:pt x="109096" y="131746"/>
                </a:moveTo>
                <a:lnTo>
                  <a:pt x="105760" y="137312"/>
                </a:lnTo>
                <a:lnTo>
                  <a:pt x="105724" y="137259"/>
                </a:lnTo>
                <a:lnTo>
                  <a:pt x="105697" y="137312"/>
                </a:lnTo>
                <a:lnTo>
                  <a:pt x="102361" y="131746"/>
                </a:lnTo>
                <a:close/>
                <a:moveTo>
                  <a:pt x="128375" y="131746"/>
                </a:moveTo>
                <a:lnTo>
                  <a:pt x="125038" y="137312"/>
                </a:lnTo>
                <a:lnTo>
                  <a:pt x="125002" y="137259"/>
                </a:lnTo>
                <a:lnTo>
                  <a:pt x="124976" y="137312"/>
                </a:lnTo>
                <a:lnTo>
                  <a:pt x="121639" y="131746"/>
                </a:lnTo>
                <a:close/>
                <a:moveTo>
                  <a:pt x="147653" y="131746"/>
                </a:moveTo>
                <a:lnTo>
                  <a:pt x="144316" y="137312"/>
                </a:lnTo>
                <a:lnTo>
                  <a:pt x="144281" y="137259"/>
                </a:lnTo>
                <a:lnTo>
                  <a:pt x="144245" y="137312"/>
                </a:lnTo>
                <a:lnTo>
                  <a:pt x="140909" y="131746"/>
                </a:lnTo>
                <a:close/>
                <a:moveTo>
                  <a:pt x="166922" y="131746"/>
                </a:moveTo>
                <a:lnTo>
                  <a:pt x="163586" y="137312"/>
                </a:lnTo>
                <a:lnTo>
                  <a:pt x="163559" y="137259"/>
                </a:lnTo>
                <a:lnTo>
                  <a:pt x="163523" y="137312"/>
                </a:lnTo>
                <a:lnTo>
                  <a:pt x="160187" y="131746"/>
                </a:lnTo>
                <a:close/>
                <a:moveTo>
                  <a:pt x="186201" y="131746"/>
                </a:moveTo>
                <a:lnTo>
                  <a:pt x="182864" y="137312"/>
                </a:lnTo>
                <a:lnTo>
                  <a:pt x="182838" y="137259"/>
                </a:lnTo>
                <a:lnTo>
                  <a:pt x="182802" y="137312"/>
                </a:lnTo>
                <a:lnTo>
                  <a:pt x="179465" y="131746"/>
                </a:lnTo>
                <a:close/>
                <a:moveTo>
                  <a:pt x="205479" y="131746"/>
                </a:moveTo>
                <a:lnTo>
                  <a:pt x="202143" y="137312"/>
                </a:lnTo>
                <a:lnTo>
                  <a:pt x="202107" y="137259"/>
                </a:lnTo>
                <a:lnTo>
                  <a:pt x="202080" y="137312"/>
                </a:lnTo>
                <a:lnTo>
                  <a:pt x="198744" y="131746"/>
                </a:lnTo>
                <a:close/>
                <a:moveTo>
                  <a:pt x="224758" y="131746"/>
                </a:moveTo>
                <a:lnTo>
                  <a:pt x="221421" y="137312"/>
                </a:lnTo>
                <a:lnTo>
                  <a:pt x="221385" y="137259"/>
                </a:lnTo>
                <a:lnTo>
                  <a:pt x="221359" y="137312"/>
                </a:lnTo>
                <a:lnTo>
                  <a:pt x="218022" y="131746"/>
                </a:lnTo>
                <a:close/>
                <a:moveTo>
                  <a:pt x="244036" y="131746"/>
                </a:moveTo>
                <a:lnTo>
                  <a:pt x="240699" y="137312"/>
                </a:lnTo>
                <a:lnTo>
                  <a:pt x="240664" y="137259"/>
                </a:lnTo>
                <a:lnTo>
                  <a:pt x="240637" y="137312"/>
                </a:lnTo>
                <a:lnTo>
                  <a:pt x="237292" y="131746"/>
                </a:lnTo>
                <a:close/>
                <a:moveTo>
                  <a:pt x="263314" y="131746"/>
                </a:moveTo>
                <a:lnTo>
                  <a:pt x="259969" y="137312"/>
                </a:lnTo>
                <a:lnTo>
                  <a:pt x="259942" y="137259"/>
                </a:lnTo>
                <a:lnTo>
                  <a:pt x="259906" y="137312"/>
                </a:lnTo>
                <a:lnTo>
                  <a:pt x="256570" y="131746"/>
                </a:lnTo>
                <a:close/>
                <a:moveTo>
                  <a:pt x="282584" y="131746"/>
                </a:moveTo>
                <a:lnTo>
                  <a:pt x="279247" y="137312"/>
                </a:lnTo>
                <a:lnTo>
                  <a:pt x="279220" y="137259"/>
                </a:lnTo>
                <a:lnTo>
                  <a:pt x="279185" y="137312"/>
                </a:lnTo>
                <a:lnTo>
                  <a:pt x="275848" y="131746"/>
                </a:lnTo>
                <a:close/>
                <a:moveTo>
                  <a:pt x="9047" y="137759"/>
                </a:moveTo>
                <a:lnTo>
                  <a:pt x="7851" y="139739"/>
                </a:lnTo>
                <a:lnTo>
                  <a:pt x="6665" y="137759"/>
                </a:lnTo>
                <a:close/>
                <a:moveTo>
                  <a:pt x="12026" y="137759"/>
                </a:moveTo>
                <a:lnTo>
                  <a:pt x="10831" y="139739"/>
                </a:lnTo>
                <a:lnTo>
                  <a:pt x="9644" y="137759"/>
                </a:lnTo>
                <a:close/>
                <a:moveTo>
                  <a:pt x="28325" y="137759"/>
                </a:moveTo>
                <a:lnTo>
                  <a:pt x="27130" y="139739"/>
                </a:lnTo>
                <a:lnTo>
                  <a:pt x="25943" y="137759"/>
                </a:lnTo>
                <a:close/>
                <a:moveTo>
                  <a:pt x="31296" y="137759"/>
                </a:moveTo>
                <a:lnTo>
                  <a:pt x="30109" y="139739"/>
                </a:lnTo>
                <a:lnTo>
                  <a:pt x="28923" y="137759"/>
                </a:lnTo>
                <a:close/>
                <a:moveTo>
                  <a:pt x="47594" y="137759"/>
                </a:moveTo>
                <a:lnTo>
                  <a:pt x="46408" y="139739"/>
                </a:lnTo>
                <a:lnTo>
                  <a:pt x="45221" y="137759"/>
                </a:lnTo>
                <a:close/>
                <a:moveTo>
                  <a:pt x="50574" y="137759"/>
                </a:moveTo>
                <a:lnTo>
                  <a:pt x="49388" y="139739"/>
                </a:lnTo>
                <a:lnTo>
                  <a:pt x="48192" y="137759"/>
                </a:lnTo>
                <a:close/>
                <a:moveTo>
                  <a:pt x="66873" y="137759"/>
                </a:moveTo>
                <a:lnTo>
                  <a:pt x="65686" y="139739"/>
                </a:lnTo>
                <a:lnTo>
                  <a:pt x="64491" y="137759"/>
                </a:lnTo>
                <a:close/>
                <a:moveTo>
                  <a:pt x="69852" y="137759"/>
                </a:moveTo>
                <a:lnTo>
                  <a:pt x="68666" y="139739"/>
                </a:lnTo>
                <a:lnTo>
                  <a:pt x="67471" y="137759"/>
                </a:lnTo>
                <a:close/>
                <a:moveTo>
                  <a:pt x="86151" y="137759"/>
                </a:moveTo>
                <a:lnTo>
                  <a:pt x="84965" y="139739"/>
                </a:lnTo>
                <a:lnTo>
                  <a:pt x="83769" y="137759"/>
                </a:lnTo>
                <a:close/>
                <a:moveTo>
                  <a:pt x="89131" y="137759"/>
                </a:moveTo>
                <a:lnTo>
                  <a:pt x="87935" y="139739"/>
                </a:lnTo>
                <a:lnTo>
                  <a:pt x="86749" y="137759"/>
                </a:lnTo>
                <a:close/>
                <a:moveTo>
                  <a:pt x="105430" y="137759"/>
                </a:moveTo>
                <a:lnTo>
                  <a:pt x="104234" y="139739"/>
                </a:lnTo>
                <a:lnTo>
                  <a:pt x="103048" y="137759"/>
                </a:lnTo>
                <a:close/>
                <a:moveTo>
                  <a:pt x="108409" y="137759"/>
                </a:moveTo>
                <a:lnTo>
                  <a:pt x="107214" y="139739"/>
                </a:lnTo>
                <a:lnTo>
                  <a:pt x="106027" y="137759"/>
                </a:lnTo>
                <a:close/>
                <a:moveTo>
                  <a:pt x="124708" y="137759"/>
                </a:moveTo>
                <a:lnTo>
                  <a:pt x="123513" y="139739"/>
                </a:lnTo>
                <a:lnTo>
                  <a:pt x="122326" y="137759"/>
                </a:lnTo>
                <a:close/>
                <a:moveTo>
                  <a:pt x="127679" y="137759"/>
                </a:moveTo>
                <a:lnTo>
                  <a:pt x="126492" y="139739"/>
                </a:lnTo>
                <a:lnTo>
                  <a:pt x="125306" y="137759"/>
                </a:lnTo>
                <a:close/>
                <a:moveTo>
                  <a:pt x="143977" y="137759"/>
                </a:moveTo>
                <a:lnTo>
                  <a:pt x="142791" y="139739"/>
                </a:lnTo>
                <a:lnTo>
                  <a:pt x="141604" y="137759"/>
                </a:lnTo>
                <a:close/>
                <a:moveTo>
                  <a:pt x="146957" y="137759"/>
                </a:moveTo>
                <a:lnTo>
                  <a:pt x="145771" y="139739"/>
                </a:lnTo>
                <a:lnTo>
                  <a:pt x="144584" y="137759"/>
                </a:lnTo>
                <a:close/>
                <a:moveTo>
                  <a:pt x="163256" y="137759"/>
                </a:moveTo>
                <a:lnTo>
                  <a:pt x="162069" y="139739"/>
                </a:lnTo>
                <a:lnTo>
                  <a:pt x="160883" y="137759"/>
                </a:lnTo>
                <a:close/>
                <a:moveTo>
                  <a:pt x="166235" y="137759"/>
                </a:moveTo>
                <a:lnTo>
                  <a:pt x="165049" y="139739"/>
                </a:lnTo>
                <a:lnTo>
                  <a:pt x="163854" y="137759"/>
                </a:lnTo>
                <a:close/>
                <a:moveTo>
                  <a:pt x="182534" y="137759"/>
                </a:moveTo>
                <a:lnTo>
                  <a:pt x="181348" y="139739"/>
                </a:lnTo>
                <a:lnTo>
                  <a:pt x="180152" y="137759"/>
                </a:lnTo>
                <a:close/>
                <a:moveTo>
                  <a:pt x="185514" y="137759"/>
                </a:moveTo>
                <a:lnTo>
                  <a:pt x="184327" y="139739"/>
                </a:lnTo>
                <a:lnTo>
                  <a:pt x="183132" y="137759"/>
                </a:lnTo>
                <a:close/>
                <a:moveTo>
                  <a:pt x="201813" y="137759"/>
                </a:moveTo>
                <a:lnTo>
                  <a:pt x="200626" y="139739"/>
                </a:lnTo>
                <a:lnTo>
                  <a:pt x="199431" y="137759"/>
                </a:lnTo>
                <a:close/>
                <a:moveTo>
                  <a:pt x="204792" y="137759"/>
                </a:moveTo>
                <a:lnTo>
                  <a:pt x="203597" y="139739"/>
                </a:lnTo>
                <a:lnTo>
                  <a:pt x="202410" y="137759"/>
                </a:lnTo>
                <a:close/>
                <a:moveTo>
                  <a:pt x="221091" y="137759"/>
                </a:moveTo>
                <a:lnTo>
                  <a:pt x="219896" y="139739"/>
                </a:lnTo>
                <a:lnTo>
                  <a:pt x="218709" y="137759"/>
                </a:lnTo>
                <a:close/>
                <a:moveTo>
                  <a:pt x="224062" y="137759"/>
                </a:moveTo>
                <a:lnTo>
                  <a:pt x="222875" y="139739"/>
                </a:lnTo>
                <a:lnTo>
                  <a:pt x="221689" y="137759"/>
                </a:lnTo>
                <a:close/>
                <a:moveTo>
                  <a:pt x="240369" y="137759"/>
                </a:moveTo>
                <a:lnTo>
                  <a:pt x="239174" y="139739"/>
                </a:lnTo>
                <a:lnTo>
                  <a:pt x="237987" y="137759"/>
                </a:lnTo>
                <a:close/>
                <a:moveTo>
                  <a:pt x="243340" y="137759"/>
                </a:moveTo>
                <a:lnTo>
                  <a:pt x="242154" y="139739"/>
                </a:lnTo>
                <a:lnTo>
                  <a:pt x="240967" y="137759"/>
                </a:lnTo>
                <a:close/>
                <a:moveTo>
                  <a:pt x="259639" y="137759"/>
                </a:moveTo>
                <a:lnTo>
                  <a:pt x="258452" y="139739"/>
                </a:lnTo>
                <a:lnTo>
                  <a:pt x="257266" y="137759"/>
                </a:lnTo>
                <a:close/>
                <a:moveTo>
                  <a:pt x="262618" y="137759"/>
                </a:moveTo>
                <a:lnTo>
                  <a:pt x="261432" y="139739"/>
                </a:lnTo>
                <a:lnTo>
                  <a:pt x="260237" y="137759"/>
                </a:lnTo>
                <a:close/>
                <a:moveTo>
                  <a:pt x="278917" y="137759"/>
                </a:moveTo>
                <a:lnTo>
                  <a:pt x="277731" y="139739"/>
                </a:lnTo>
                <a:lnTo>
                  <a:pt x="276535" y="137759"/>
                </a:lnTo>
                <a:close/>
                <a:moveTo>
                  <a:pt x="281897" y="137759"/>
                </a:moveTo>
                <a:lnTo>
                  <a:pt x="280710" y="139739"/>
                </a:lnTo>
                <a:lnTo>
                  <a:pt x="279515" y="137759"/>
                </a:lnTo>
                <a:close/>
                <a:moveTo>
                  <a:pt x="6121" y="137759"/>
                </a:moveTo>
                <a:lnTo>
                  <a:pt x="7584" y="140194"/>
                </a:lnTo>
                <a:lnTo>
                  <a:pt x="6406" y="142157"/>
                </a:lnTo>
                <a:lnTo>
                  <a:pt x="6254" y="142157"/>
                </a:lnTo>
                <a:lnTo>
                  <a:pt x="3614" y="137759"/>
                </a:lnTo>
                <a:close/>
                <a:moveTo>
                  <a:pt x="7851" y="140649"/>
                </a:moveTo>
                <a:lnTo>
                  <a:pt x="8761" y="142157"/>
                </a:lnTo>
                <a:lnTo>
                  <a:pt x="6950" y="142157"/>
                </a:lnTo>
                <a:lnTo>
                  <a:pt x="7851" y="140649"/>
                </a:lnTo>
                <a:close/>
                <a:moveTo>
                  <a:pt x="10831" y="140649"/>
                </a:moveTo>
                <a:lnTo>
                  <a:pt x="11741" y="142157"/>
                </a:lnTo>
                <a:lnTo>
                  <a:pt x="9930" y="142157"/>
                </a:lnTo>
                <a:lnTo>
                  <a:pt x="10831" y="140649"/>
                </a:lnTo>
                <a:close/>
                <a:moveTo>
                  <a:pt x="15077" y="137759"/>
                </a:moveTo>
                <a:lnTo>
                  <a:pt x="12437" y="142157"/>
                </a:lnTo>
                <a:lnTo>
                  <a:pt x="12285" y="142157"/>
                </a:lnTo>
                <a:lnTo>
                  <a:pt x="11107" y="140194"/>
                </a:lnTo>
                <a:lnTo>
                  <a:pt x="12570" y="137759"/>
                </a:lnTo>
                <a:close/>
                <a:moveTo>
                  <a:pt x="22339" y="137759"/>
                </a:moveTo>
                <a:lnTo>
                  <a:pt x="24980" y="142157"/>
                </a:lnTo>
                <a:lnTo>
                  <a:pt x="12981" y="142157"/>
                </a:lnTo>
                <a:lnTo>
                  <a:pt x="15621" y="137759"/>
                </a:lnTo>
                <a:close/>
                <a:moveTo>
                  <a:pt x="25399" y="137759"/>
                </a:moveTo>
                <a:lnTo>
                  <a:pt x="26862" y="140194"/>
                </a:lnTo>
                <a:lnTo>
                  <a:pt x="25675" y="142157"/>
                </a:lnTo>
                <a:lnTo>
                  <a:pt x="25524" y="142157"/>
                </a:lnTo>
                <a:lnTo>
                  <a:pt x="22883" y="137759"/>
                </a:lnTo>
                <a:close/>
                <a:moveTo>
                  <a:pt x="27130" y="140649"/>
                </a:moveTo>
                <a:lnTo>
                  <a:pt x="28040" y="142157"/>
                </a:lnTo>
                <a:lnTo>
                  <a:pt x="26229" y="142157"/>
                </a:lnTo>
                <a:lnTo>
                  <a:pt x="27130" y="140649"/>
                </a:lnTo>
                <a:close/>
                <a:moveTo>
                  <a:pt x="30109" y="140649"/>
                </a:moveTo>
                <a:lnTo>
                  <a:pt x="31019" y="142157"/>
                </a:lnTo>
                <a:lnTo>
                  <a:pt x="29199" y="142157"/>
                </a:lnTo>
                <a:lnTo>
                  <a:pt x="30109" y="140649"/>
                </a:lnTo>
                <a:close/>
                <a:moveTo>
                  <a:pt x="34356" y="137759"/>
                </a:moveTo>
                <a:lnTo>
                  <a:pt x="31715" y="142157"/>
                </a:lnTo>
                <a:lnTo>
                  <a:pt x="31563" y="142157"/>
                </a:lnTo>
                <a:lnTo>
                  <a:pt x="30386" y="140194"/>
                </a:lnTo>
                <a:lnTo>
                  <a:pt x="31840" y="137759"/>
                </a:lnTo>
                <a:close/>
                <a:moveTo>
                  <a:pt x="41617" y="137759"/>
                </a:moveTo>
                <a:lnTo>
                  <a:pt x="44258" y="142157"/>
                </a:lnTo>
                <a:lnTo>
                  <a:pt x="32259" y="142157"/>
                </a:lnTo>
                <a:lnTo>
                  <a:pt x="34900" y="137759"/>
                </a:lnTo>
                <a:close/>
                <a:moveTo>
                  <a:pt x="44677" y="137759"/>
                </a:moveTo>
                <a:lnTo>
                  <a:pt x="46131" y="140194"/>
                </a:lnTo>
                <a:lnTo>
                  <a:pt x="44954" y="142157"/>
                </a:lnTo>
                <a:lnTo>
                  <a:pt x="44802" y="142157"/>
                </a:lnTo>
                <a:lnTo>
                  <a:pt x="42162" y="137759"/>
                </a:lnTo>
                <a:close/>
                <a:moveTo>
                  <a:pt x="46408" y="140649"/>
                </a:moveTo>
                <a:lnTo>
                  <a:pt x="47318" y="142157"/>
                </a:lnTo>
                <a:lnTo>
                  <a:pt x="45498" y="142157"/>
                </a:lnTo>
                <a:lnTo>
                  <a:pt x="46408" y="140649"/>
                </a:lnTo>
                <a:close/>
                <a:moveTo>
                  <a:pt x="49388" y="140649"/>
                </a:moveTo>
                <a:lnTo>
                  <a:pt x="50298" y="142157"/>
                </a:lnTo>
                <a:lnTo>
                  <a:pt x="48478" y="142157"/>
                </a:lnTo>
                <a:lnTo>
                  <a:pt x="49388" y="140649"/>
                </a:lnTo>
                <a:close/>
                <a:moveTo>
                  <a:pt x="53634" y="137759"/>
                </a:moveTo>
                <a:lnTo>
                  <a:pt x="50993" y="142157"/>
                </a:lnTo>
                <a:lnTo>
                  <a:pt x="50842" y="142157"/>
                </a:lnTo>
                <a:lnTo>
                  <a:pt x="49655" y="140194"/>
                </a:lnTo>
                <a:lnTo>
                  <a:pt x="51118" y="137759"/>
                </a:lnTo>
                <a:close/>
                <a:moveTo>
                  <a:pt x="60896" y="137759"/>
                </a:moveTo>
                <a:lnTo>
                  <a:pt x="63536" y="142157"/>
                </a:lnTo>
                <a:lnTo>
                  <a:pt x="51538" y="142157"/>
                </a:lnTo>
                <a:lnTo>
                  <a:pt x="54178" y="137759"/>
                </a:lnTo>
                <a:close/>
                <a:moveTo>
                  <a:pt x="63947" y="137759"/>
                </a:moveTo>
                <a:lnTo>
                  <a:pt x="65410" y="140194"/>
                </a:lnTo>
                <a:lnTo>
                  <a:pt x="64232" y="142157"/>
                </a:lnTo>
                <a:lnTo>
                  <a:pt x="64081" y="142157"/>
                </a:lnTo>
                <a:lnTo>
                  <a:pt x="61440" y="137759"/>
                </a:lnTo>
                <a:close/>
                <a:moveTo>
                  <a:pt x="65686" y="140649"/>
                </a:moveTo>
                <a:lnTo>
                  <a:pt x="66596" y="142157"/>
                </a:lnTo>
                <a:lnTo>
                  <a:pt x="64776" y="142157"/>
                </a:lnTo>
                <a:lnTo>
                  <a:pt x="65686" y="140649"/>
                </a:lnTo>
                <a:close/>
                <a:moveTo>
                  <a:pt x="68666" y="140649"/>
                </a:moveTo>
                <a:lnTo>
                  <a:pt x="69567" y="142157"/>
                </a:lnTo>
                <a:lnTo>
                  <a:pt x="67756" y="142157"/>
                </a:lnTo>
                <a:lnTo>
                  <a:pt x="68666" y="140649"/>
                </a:lnTo>
                <a:close/>
                <a:moveTo>
                  <a:pt x="72912" y="137759"/>
                </a:moveTo>
                <a:lnTo>
                  <a:pt x="70263" y="142157"/>
                </a:lnTo>
                <a:lnTo>
                  <a:pt x="70111" y="142157"/>
                </a:lnTo>
                <a:lnTo>
                  <a:pt x="68934" y="140194"/>
                </a:lnTo>
                <a:lnTo>
                  <a:pt x="70397" y="137759"/>
                </a:lnTo>
                <a:close/>
                <a:moveTo>
                  <a:pt x="80174" y="137759"/>
                </a:moveTo>
                <a:lnTo>
                  <a:pt x="82815" y="142157"/>
                </a:lnTo>
                <a:lnTo>
                  <a:pt x="70807" y="142157"/>
                </a:lnTo>
                <a:lnTo>
                  <a:pt x="73457" y="137759"/>
                </a:lnTo>
                <a:close/>
                <a:moveTo>
                  <a:pt x="83225" y="137759"/>
                </a:moveTo>
                <a:lnTo>
                  <a:pt x="84688" y="140194"/>
                </a:lnTo>
                <a:lnTo>
                  <a:pt x="83511" y="142157"/>
                </a:lnTo>
                <a:lnTo>
                  <a:pt x="83359" y="142157"/>
                </a:lnTo>
                <a:lnTo>
                  <a:pt x="80718" y="137759"/>
                </a:lnTo>
                <a:close/>
                <a:moveTo>
                  <a:pt x="84965" y="140649"/>
                </a:moveTo>
                <a:lnTo>
                  <a:pt x="85866" y="142157"/>
                </a:lnTo>
                <a:lnTo>
                  <a:pt x="84055" y="142157"/>
                </a:lnTo>
                <a:lnTo>
                  <a:pt x="84965" y="140649"/>
                </a:lnTo>
                <a:close/>
                <a:moveTo>
                  <a:pt x="87935" y="140649"/>
                </a:moveTo>
                <a:lnTo>
                  <a:pt x="88845" y="142157"/>
                </a:lnTo>
                <a:lnTo>
                  <a:pt x="87034" y="142157"/>
                </a:lnTo>
                <a:lnTo>
                  <a:pt x="87935" y="140649"/>
                </a:lnTo>
                <a:close/>
                <a:moveTo>
                  <a:pt x="92182" y="137759"/>
                </a:moveTo>
                <a:lnTo>
                  <a:pt x="89541" y="142157"/>
                </a:lnTo>
                <a:lnTo>
                  <a:pt x="89390" y="142157"/>
                </a:lnTo>
                <a:lnTo>
                  <a:pt x="88212" y="140194"/>
                </a:lnTo>
                <a:lnTo>
                  <a:pt x="89675" y="137759"/>
                </a:lnTo>
                <a:close/>
                <a:moveTo>
                  <a:pt x="99444" y="137759"/>
                </a:moveTo>
                <a:lnTo>
                  <a:pt x="102093" y="142157"/>
                </a:lnTo>
                <a:lnTo>
                  <a:pt x="90085" y="142157"/>
                </a:lnTo>
                <a:lnTo>
                  <a:pt x="92726" y="137759"/>
                </a:lnTo>
                <a:close/>
                <a:moveTo>
                  <a:pt x="102503" y="137759"/>
                </a:moveTo>
                <a:lnTo>
                  <a:pt x="103967" y="140194"/>
                </a:lnTo>
                <a:lnTo>
                  <a:pt x="102789" y="142157"/>
                </a:lnTo>
                <a:lnTo>
                  <a:pt x="102637" y="142157"/>
                </a:lnTo>
                <a:lnTo>
                  <a:pt x="99997" y="137759"/>
                </a:lnTo>
                <a:close/>
                <a:moveTo>
                  <a:pt x="104234" y="140649"/>
                </a:moveTo>
                <a:lnTo>
                  <a:pt x="105144" y="142157"/>
                </a:lnTo>
                <a:lnTo>
                  <a:pt x="103333" y="142157"/>
                </a:lnTo>
                <a:lnTo>
                  <a:pt x="104234" y="140649"/>
                </a:lnTo>
                <a:close/>
                <a:moveTo>
                  <a:pt x="107214" y="140649"/>
                </a:moveTo>
                <a:lnTo>
                  <a:pt x="108124" y="142157"/>
                </a:lnTo>
                <a:lnTo>
                  <a:pt x="106313" y="142157"/>
                </a:lnTo>
                <a:lnTo>
                  <a:pt x="107214" y="140649"/>
                </a:lnTo>
                <a:close/>
                <a:moveTo>
                  <a:pt x="111460" y="137759"/>
                </a:moveTo>
                <a:lnTo>
                  <a:pt x="108820" y="142157"/>
                </a:lnTo>
                <a:lnTo>
                  <a:pt x="108668" y="142157"/>
                </a:lnTo>
                <a:lnTo>
                  <a:pt x="107490" y="140194"/>
                </a:lnTo>
                <a:lnTo>
                  <a:pt x="108953" y="137759"/>
                </a:lnTo>
                <a:close/>
                <a:moveTo>
                  <a:pt x="118722" y="137759"/>
                </a:moveTo>
                <a:lnTo>
                  <a:pt x="121363" y="142157"/>
                </a:lnTo>
                <a:lnTo>
                  <a:pt x="109364" y="142157"/>
                </a:lnTo>
                <a:lnTo>
                  <a:pt x="112004" y="137759"/>
                </a:lnTo>
                <a:close/>
                <a:moveTo>
                  <a:pt x="121782" y="137759"/>
                </a:moveTo>
                <a:lnTo>
                  <a:pt x="123245" y="140194"/>
                </a:lnTo>
                <a:lnTo>
                  <a:pt x="122067" y="142157"/>
                </a:lnTo>
                <a:lnTo>
                  <a:pt x="121916" y="142157"/>
                </a:lnTo>
                <a:lnTo>
                  <a:pt x="119266" y="137759"/>
                </a:lnTo>
                <a:close/>
                <a:moveTo>
                  <a:pt x="123513" y="140649"/>
                </a:moveTo>
                <a:lnTo>
                  <a:pt x="124423" y="142157"/>
                </a:lnTo>
                <a:lnTo>
                  <a:pt x="122612" y="142157"/>
                </a:lnTo>
                <a:lnTo>
                  <a:pt x="123513" y="140649"/>
                </a:lnTo>
                <a:close/>
                <a:moveTo>
                  <a:pt x="126492" y="140649"/>
                </a:moveTo>
                <a:lnTo>
                  <a:pt x="127402" y="142157"/>
                </a:lnTo>
                <a:lnTo>
                  <a:pt x="125582" y="142157"/>
                </a:lnTo>
                <a:lnTo>
                  <a:pt x="126492" y="140649"/>
                </a:lnTo>
                <a:close/>
                <a:moveTo>
                  <a:pt x="130739" y="137759"/>
                </a:moveTo>
                <a:lnTo>
                  <a:pt x="128098" y="142157"/>
                </a:lnTo>
                <a:lnTo>
                  <a:pt x="127946" y="142157"/>
                </a:lnTo>
                <a:lnTo>
                  <a:pt x="126769" y="140194"/>
                </a:lnTo>
                <a:lnTo>
                  <a:pt x="128232" y="137759"/>
                </a:lnTo>
                <a:close/>
                <a:moveTo>
                  <a:pt x="138000" y="137759"/>
                </a:moveTo>
                <a:lnTo>
                  <a:pt x="140641" y="142157"/>
                </a:lnTo>
                <a:lnTo>
                  <a:pt x="128642" y="142157"/>
                </a:lnTo>
                <a:lnTo>
                  <a:pt x="131283" y="137759"/>
                </a:lnTo>
                <a:close/>
                <a:moveTo>
                  <a:pt x="141060" y="137759"/>
                </a:moveTo>
                <a:lnTo>
                  <a:pt x="142523" y="140194"/>
                </a:lnTo>
                <a:lnTo>
                  <a:pt x="141337" y="142157"/>
                </a:lnTo>
                <a:lnTo>
                  <a:pt x="141185" y="142157"/>
                </a:lnTo>
                <a:lnTo>
                  <a:pt x="138545" y="137759"/>
                </a:lnTo>
                <a:close/>
                <a:moveTo>
                  <a:pt x="142791" y="140649"/>
                </a:moveTo>
                <a:lnTo>
                  <a:pt x="143701" y="142157"/>
                </a:lnTo>
                <a:lnTo>
                  <a:pt x="141881" y="142157"/>
                </a:lnTo>
                <a:lnTo>
                  <a:pt x="142791" y="140649"/>
                </a:lnTo>
                <a:close/>
                <a:moveTo>
                  <a:pt x="145771" y="140649"/>
                </a:moveTo>
                <a:lnTo>
                  <a:pt x="146681" y="142157"/>
                </a:lnTo>
                <a:lnTo>
                  <a:pt x="144861" y="142157"/>
                </a:lnTo>
                <a:lnTo>
                  <a:pt x="145771" y="140649"/>
                </a:lnTo>
                <a:close/>
                <a:moveTo>
                  <a:pt x="150017" y="137759"/>
                </a:moveTo>
                <a:lnTo>
                  <a:pt x="147376" y="142157"/>
                </a:lnTo>
                <a:lnTo>
                  <a:pt x="147225" y="142157"/>
                </a:lnTo>
                <a:lnTo>
                  <a:pt x="146038" y="140194"/>
                </a:lnTo>
                <a:lnTo>
                  <a:pt x="147501" y="137759"/>
                </a:lnTo>
                <a:close/>
                <a:moveTo>
                  <a:pt x="157279" y="137759"/>
                </a:moveTo>
                <a:lnTo>
                  <a:pt x="159919" y="142157"/>
                </a:lnTo>
                <a:lnTo>
                  <a:pt x="147921" y="142157"/>
                </a:lnTo>
                <a:lnTo>
                  <a:pt x="150561" y="137759"/>
                </a:lnTo>
                <a:close/>
                <a:moveTo>
                  <a:pt x="160330" y="137759"/>
                </a:moveTo>
                <a:lnTo>
                  <a:pt x="161793" y="140194"/>
                </a:lnTo>
                <a:lnTo>
                  <a:pt x="160615" y="142157"/>
                </a:lnTo>
                <a:lnTo>
                  <a:pt x="160464" y="142157"/>
                </a:lnTo>
                <a:lnTo>
                  <a:pt x="157823" y="137759"/>
                </a:lnTo>
                <a:close/>
                <a:moveTo>
                  <a:pt x="162069" y="140649"/>
                </a:moveTo>
                <a:lnTo>
                  <a:pt x="162979" y="142157"/>
                </a:lnTo>
                <a:lnTo>
                  <a:pt x="161159" y="142157"/>
                </a:lnTo>
                <a:lnTo>
                  <a:pt x="162069" y="140649"/>
                </a:lnTo>
                <a:close/>
                <a:moveTo>
                  <a:pt x="165049" y="140649"/>
                </a:moveTo>
                <a:lnTo>
                  <a:pt x="165950" y="142157"/>
                </a:lnTo>
                <a:lnTo>
                  <a:pt x="164139" y="142157"/>
                </a:lnTo>
                <a:lnTo>
                  <a:pt x="165049" y="140649"/>
                </a:lnTo>
                <a:close/>
                <a:moveTo>
                  <a:pt x="169295" y="137759"/>
                </a:moveTo>
                <a:lnTo>
                  <a:pt x="166646" y="142157"/>
                </a:lnTo>
                <a:lnTo>
                  <a:pt x="166494" y="142157"/>
                </a:lnTo>
                <a:lnTo>
                  <a:pt x="165317" y="140194"/>
                </a:lnTo>
                <a:lnTo>
                  <a:pt x="166780" y="137759"/>
                </a:lnTo>
                <a:close/>
                <a:moveTo>
                  <a:pt x="176557" y="137759"/>
                </a:moveTo>
                <a:lnTo>
                  <a:pt x="179198" y="142157"/>
                </a:lnTo>
                <a:lnTo>
                  <a:pt x="167199" y="142157"/>
                </a:lnTo>
                <a:lnTo>
                  <a:pt x="169840" y="137759"/>
                </a:lnTo>
                <a:close/>
                <a:moveTo>
                  <a:pt x="179608" y="137759"/>
                </a:moveTo>
                <a:lnTo>
                  <a:pt x="181071" y="140194"/>
                </a:lnTo>
                <a:lnTo>
                  <a:pt x="179894" y="142157"/>
                </a:lnTo>
                <a:lnTo>
                  <a:pt x="179742" y="142157"/>
                </a:lnTo>
                <a:lnTo>
                  <a:pt x="177101" y="137759"/>
                </a:lnTo>
                <a:close/>
                <a:moveTo>
                  <a:pt x="181348" y="140649"/>
                </a:moveTo>
                <a:lnTo>
                  <a:pt x="182249" y="142157"/>
                </a:lnTo>
                <a:lnTo>
                  <a:pt x="180438" y="142157"/>
                </a:lnTo>
                <a:lnTo>
                  <a:pt x="181348" y="140649"/>
                </a:lnTo>
                <a:close/>
                <a:moveTo>
                  <a:pt x="184327" y="140649"/>
                </a:moveTo>
                <a:lnTo>
                  <a:pt x="185228" y="142157"/>
                </a:lnTo>
                <a:lnTo>
                  <a:pt x="183417" y="142157"/>
                </a:lnTo>
                <a:lnTo>
                  <a:pt x="184327" y="140649"/>
                </a:lnTo>
                <a:close/>
                <a:moveTo>
                  <a:pt x="188565" y="137759"/>
                </a:moveTo>
                <a:lnTo>
                  <a:pt x="185924" y="142157"/>
                </a:lnTo>
                <a:lnTo>
                  <a:pt x="185773" y="142157"/>
                </a:lnTo>
                <a:lnTo>
                  <a:pt x="184595" y="140194"/>
                </a:lnTo>
                <a:lnTo>
                  <a:pt x="186058" y="137759"/>
                </a:lnTo>
                <a:close/>
                <a:moveTo>
                  <a:pt x="195835" y="137759"/>
                </a:moveTo>
                <a:lnTo>
                  <a:pt x="198476" y="142157"/>
                </a:lnTo>
                <a:lnTo>
                  <a:pt x="186468" y="142157"/>
                </a:lnTo>
                <a:lnTo>
                  <a:pt x="189118" y="137759"/>
                </a:lnTo>
                <a:close/>
                <a:moveTo>
                  <a:pt x="198886" y="137759"/>
                </a:moveTo>
                <a:lnTo>
                  <a:pt x="200350" y="140194"/>
                </a:lnTo>
                <a:lnTo>
                  <a:pt x="199172" y="142157"/>
                </a:lnTo>
                <a:lnTo>
                  <a:pt x="199020" y="142157"/>
                </a:lnTo>
                <a:lnTo>
                  <a:pt x="196380" y="137759"/>
                </a:lnTo>
                <a:close/>
                <a:moveTo>
                  <a:pt x="200626" y="140649"/>
                </a:moveTo>
                <a:lnTo>
                  <a:pt x="201527" y="142157"/>
                </a:lnTo>
                <a:lnTo>
                  <a:pt x="199716" y="142157"/>
                </a:lnTo>
                <a:lnTo>
                  <a:pt x="200626" y="140649"/>
                </a:lnTo>
                <a:close/>
                <a:moveTo>
                  <a:pt x="203597" y="140649"/>
                </a:moveTo>
                <a:lnTo>
                  <a:pt x="204507" y="142157"/>
                </a:lnTo>
                <a:lnTo>
                  <a:pt x="202696" y="142157"/>
                </a:lnTo>
                <a:lnTo>
                  <a:pt x="203597" y="140649"/>
                </a:lnTo>
                <a:close/>
                <a:moveTo>
                  <a:pt x="207843" y="137759"/>
                </a:moveTo>
                <a:lnTo>
                  <a:pt x="205203" y="142157"/>
                </a:lnTo>
                <a:lnTo>
                  <a:pt x="205051" y="142157"/>
                </a:lnTo>
                <a:lnTo>
                  <a:pt x="203873" y="140194"/>
                </a:lnTo>
                <a:lnTo>
                  <a:pt x="205336" y="137759"/>
                </a:lnTo>
                <a:close/>
                <a:moveTo>
                  <a:pt x="215105" y="137759"/>
                </a:moveTo>
                <a:lnTo>
                  <a:pt x="217754" y="142157"/>
                </a:lnTo>
                <a:lnTo>
                  <a:pt x="205747" y="142157"/>
                </a:lnTo>
                <a:lnTo>
                  <a:pt x="208387" y="137759"/>
                </a:lnTo>
                <a:close/>
                <a:moveTo>
                  <a:pt x="218165" y="137759"/>
                </a:moveTo>
                <a:lnTo>
                  <a:pt x="219628" y="140194"/>
                </a:lnTo>
                <a:lnTo>
                  <a:pt x="218450" y="142157"/>
                </a:lnTo>
                <a:lnTo>
                  <a:pt x="218299" y="142157"/>
                </a:lnTo>
                <a:lnTo>
                  <a:pt x="215649" y="137759"/>
                </a:lnTo>
                <a:close/>
                <a:moveTo>
                  <a:pt x="219896" y="140649"/>
                </a:moveTo>
                <a:lnTo>
                  <a:pt x="220805" y="142157"/>
                </a:lnTo>
                <a:lnTo>
                  <a:pt x="218995" y="142157"/>
                </a:lnTo>
                <a:lnTo>
                  <a:pt x="219896" y="140649"/>
                </a:lnTo>
                <a:close/>
                <a:moveTo>
                  <a:pt x="222875" y="140649"/>
                </a:moveTo>
                <a:lnTo>
                  <a:pt x="223785" y="142157"/>
                </a:lnTo>
                <a:lnTo>
                  <a:pt x="221965" y="142157"/>
                </a:lnTo>
                <a:lnTo>
                  <a:pt x="222875" y="140649"/>
                </a:lnTo>
                <a:close/>
                <a:moveTo>
                  <a:pt x="227122" y="137759"/>
                </a:moveTo>
                <a:lnTo>
                  <a:pt x="224481" y="142157"/>
                </a:lnTo>
                <a:lnTo>
                  <a:pt x="224329" y="142157"/>
                </a:lnTo>
                <a:lnTo>
                  <a:pt x="223152" y="140194"/>
                </a:lnTo>
                <a:lnTo>
                  <a:pt x="224615" y="137759"/>
                </a:lnTo>
                <a:close/>
                <a:moveTo>
                  <a:pt x="234383" y="137759"/>
                </a:moveTo>
                <a:lnTo>
                  <a:pt x="237024" y="142157"/>
                </a:lnTo>
                <a:lnTo>
                  <a:pt x="225025" y="142157"/>
                </a:lnTo>
                <a:lnTo>
                  <a:pt x="227666" y="137759"/>
                </a:lnTo>
                <a:close/>
                <a:moveTo>
                  <a:pt x="237443" y="137759"/>
                </a:moveTo>
                <a:lnTo>
                  <a:pt x="238906" y="140194"/>
                </a:lnTo>
                <a:lnTo>
                  <a:pt x="237720" y="142157"/>
                </a:lnTo>
                <a:lnTo>
                  <a:pt x="237568" y="142157"/>
                </a:lnTo>
                <a:lnTo>
                  <a:pt x="234927" y="137759"/>
                </a:lnTo>
                <a:close/>
                <a:moveTo>
                  <a:pt x="239174" y="140649"/>
                </a:moveTo>
                <a:lnTo>
                  <a:pt x="240084" y="142157"/>
                </a:lnTo>
                <a:lnTo>
                  <a:pt x="238264" y="142157"/>
                </a:lnTo>
                <a:lnTo>
                  <a:pt x="239174" y="140649"/>
                </a:lnTo>
                <a:close/>
                <a:moveTo>
                  <a:pt x="242154" y="140649"/>
                </a:moveTo>
                <a:lnTo>
                  <a:pt x="243063" y="142157"/>
                </a:lnTo>
                <a:lnTo>
                  <a:pt x="241244" y="142157"/>
                </a:lnTo>
                <a:lnTo>
                  <a:pt x="242154" y="140649"/>
                </a:lnTo>
                <a:close/>
                <a:moveTo>
                  <a:pt x="246400" y="137759"/>
                </a:moveTo>
                <a:lnTo>
                  <a:pt x="243759" y="142157"/>
                </a:lnTo>
                <a:lnTo>
                  <a:pt x="243608" y="142157"/>
                </a:lnTo>
                <a:lnTo>
                  <a:pt x="242430" y="140194"/>
                </a:lnTo>
                <a:lnTo>
                  <a:pt x="243884" y="137759"/>
                </a:lnTo>
                <a:close/>
                <a:moveTo>
                  <a:pt x="253662" y="137759"/>
                </a:moveTo>
                <a:lnTo>
                  <a:pt x="256302" y="142157"/>
                </a:lnTo>
                <a:lnTo>
                  <a:pt x="244304" y="142157"/>
                </a:lnTo>
                <a:lnTo>
                  <a:pt x="246944" y="137759"/>
                </a:lnTo>
                <a:close/>
                <a:moveTo>
                  <a:pt x="256713" y="137759"/>
                </a:moveTo>
                <a:lnTo>
                  <a:pt x="258176" y="140194"/>
                </a:lnTo>
                <a:lnTo>
                  <a:pt x="256998" y="142157"/>
                </a:lnTo>
                <a:lnTo>
                  <a:pt x="256847" y="142157"/>
                </a:lnTo>
                <a:lnTo>
                  <a:pt x="254206" y="137759"/>
                </a:lnTo>
                <a:close/>
                <a:moveTo>
                  <a:pt x="258452" y="140649"/>
                </a:moveTo>
                <a:lnTo>
                  <a:pt x="259362" y="142157"/>
                </a:lnTo>
                <a:lnTo>
                  <a:pt x="257542" y="142157"/>
                </a:lnTo>
                <a:lnTo>
                  <a:pt x="258452" y="140649"/>
                </a:lnTo>
                <a:close/>
                <a:moveTo>
                  <a:pt x="261432" y="140649"/>
                </a:moveTo>
                <a:lnTo>
                  <a:pt x="262333" y="142157"/>
                </a:lnTo>
                <a:lnTo>
                  <a:pt x="260522" y="142157"/>
                </a:lnTo>
                <a:lnTo>
                  <a:pt x="261432" y="140649"/>
                </a:lnTo>
                <a:close/>
                <a:moveTo>
                  <a:pt x="265678" y="137759"/>
                </a:moveTo>
                <a:lnTo>
                  <a:pt x="263029" y="142157"/>
                </a:lnTo>
                <a:lnTo>
                  <a:pt x="262886" y="142157"/>
                </a:lnTo>
                <a:lnTo>
                  <a:pt x="261700" y="140194"/>
                </a:lnTo>
                <a:lnTo>
                  <a:pt x="263163" y="137759"/>
                </a:lnTo>
                <a:close/>
                <a:moveTo>
                  <a:pt x="272940" y="137759"/>
                </a:moveTo>
                <a:lnTo>
                  <a:pt x="275581" y="142157"/>
                </a:lnTo>
                <a:lnTo>
                  <a:pt x="263582" y="142157"/>
                </a:lnTo>
                <a:lnTo>
                  <a:pt x="266223" y="137759"/>
                </a:lnTo>
                <a:close/>
                <a:moveTo>
                  <a:pt x="275991" y="137759"/>
                </a:moveTo>
                <a:lnTo>
                  <a:pt x="277454" y="140194"/>
                </a:lnTo>
                <a:lnTo>
                  <a:pt x="276277" y="142157"/>
                </a:lnTo>
                <a:lnTo>
                  <a:pt x="276125" y="142157"/>
                </a:lnTo>
                <a:lnTo>
                  <a:pt x="273484" y="137759"/>
                </a:lnTo>
                <a:close/>
                <a:moveTo>
                  <a:pt x="277731" y="140649"/>
                </a:moveTo>
                <a:lnTo>
                  <a:pt x="278632" y="142157"/>
                </a:lnTo>
                <a:lnTo>
                  <a:pt x="276821" y="142157"/>
                </a:lnTo>
                <a:lnTo>
                  <a:pt x="277731" y="140649"/>
                </a:lnTo>
                <a:close/>
                <a:moveTo>
                  <a:pt x="280710" y="140649"/>
                </a:moveTo>
                <a:lnTo>
                  <a:pt x="281611" y="142157"/>
                </a:lnTo>
                <a:lnTo>
                  <a:pt x="279800" y="142157"/>
                </a:lnTo>
                <a:lnTo>
                  <a:pt x="280710" y="140649"/>
                </a:lnTo>
                <a:close/>
                <a:moveTo>
                  <a:pt x="284948" y="137759"/>
                </a:moveTo>
                <a:lnTo>
                  <a:pt x="282307" y="142157"/>
                </a:lnTo>
                <a:lnTo>
                  <a:pt x="282156" y="142157"/>
                </a:lnTo>
                <a:lnTo>
                  <a:pt x="280978" y="140194"/>
                </a:lnTo>
                <a:lnTo>
                  <a:pt x="282441" y="137759"/>
                </a:lnTo>
                <a:close/>
                <a:moveTo>
                  <a:pt x="9341" y="138169"/>
                </a:moveTo>
                <a:lnTo>
                  <a:pt x="10563" y="140194"/>
                </a:lnTo>
                <a:lnTo>
                  <a:pt x="9377" y="142166"/>
                </a:lnTo>
                <a:lnTo>
                  <a:pt x="9341" y="142112"/>
                </a:lnTo>
                <a:lnTo>
                  <a:pt x="9314" y="142166"/>
                </a:lnTo>
                <a:lnTo>
                  <a:pt x="8128" y="140194"/>
                </a:lnTo>
                <a:lnTo>
                  <a:pt x="9341" y="138169"/>
                </a:lnTo>
                <a:close/>
                <a:moveTo>
                  <a:pt x="28619" y="138169"/>
                </a:moveTo>
                <a:lnTo>
                  <a:pt x="29833" y="140194"/>
                </a:lnTo>
                <a:lnTo>
                  <a:pt x="28655" y="142166"/>
                </a:lnTo>
                <a:lnTo>
                  <a:pt x="28619" y="142112"/>
                </a:lnTo>
                <a:lnTo>
                  <a:pt x="28593" y="142166"/>
                </a:lnTo>
                <a:lnTo>
                  <a:pt x="27406" y="140194"/>
                </a:lnTo>
                <a:lnTo>
                  <a:pt x="28619" y="138169"/>
                </a:lnTo>
                <a:close/>
                <a:moveTo>
                  <a:pt x="47898" y="138169"/>
                </a:moveTo>
                <a:lnTo>
                  <a:pt x="49111" y="140194"/>
                </a:lnTo>
                <a:lnTo>
                  <a:pt x="47925" y="142166"/>
                </a:lnTo>
                <a:lnTo>
                  <a:pt x="47898" y="142112"/>
                </a:lnTo>
                <a:lnTo>
                  <a:pt x="47862" y="142166"/>
                </a:lnTo>
                <a:lnTo>
                  <a:pt x="46685" y="140194"/>
                </a:lnTo>
                <a:lnTo>
                  <a:pt x="47898" y="138169"/>
                </a:lnTo>
                <a:close/>
                <a:moveTo>
                  <a:pt x="67176" y="138169"/>
                </a:moveTo>
                <a:lnTo>
                  <a:pt x="68389" y="140194"/>
                </a:lnTo>
                <a:lnTo>
                  <a:pt x="67203" y="142166"/>
                </a:lnTo>
                <a:lnTo>
                  <a:pt x="67176" y="142112"/>
                </a:lnTo>
                <a:lnTo>
                  <a:pt x="67140" y="142166"/>
                </a:lnTo>
                <a:lnTo>
                  <a:pt x="65954" y="140194"/>
                </a:lnTo>
                <a:lnTo>
                  <a:pt x="67176" y="138169"/>
                </a:lnTo>
                <a:close/>
                <a:moveTo>
                  <a:pt x="86455" y="138169"/>
                </a:moveTo>
                <a:lnTo>
                  <a:pt x="87668" y="140194"/>
                </a:lnTo>
                <a:lnTo>
                  <a:pt x="86481" y="142166"/>
                </a:lnTo>
                <a:lnTo>
                  <a:pt x="86455" y="142112"/>
                </a:lnTo>
                <a:lnTo>
                  <a:pt x="86419" y="142166"/>
                </a:lnTo>
                <a:lnTo>
                  <a:pt x="85232" y="140194"/>
                </a:lnTo>
                <a:lnTo>
                  <a:pt x="86455" y="138169"/>
                </a:lnTo>
                <a:close/>
                <a:moveTo>
                  <a:pt x="105724" y="138169"/>
                </a:moveTo>
                <a:lnTo>
                  <a:pt x="106946" y="140194"/>
                </a:lnTo>
                <a:lnTo>
                  <a:pt x="105760" y="142166"/>
                </a:lnTo>
                <a:lnTo>
                  <a:pt x="105724" y="142112"/>
                </a:lnTo>
                <a:lnTo>
                  <a:pt x="105697" y="142166"/>
                </a:lnTo>
                <a:lnTo>
                  <a:pt x="104511" y="140194"/>
                </a:lnTo>
                <a:lnTo>
                  <a:pt x="105724" y="138169"/>
                </a:lnTo>
                <a:close/>
                <a:moveTo>
                  <a:pt x="125002" y="138169"/>
                </a:moveTo>
                <a:lnTo>
                  <a:pt x="126225" y="140194"/>
                </a:lnTo>
                <a:lnTo>
                  <a:pt x="125038" y="142166"/>
                </a:lnTo>
                <a:lnTo>
                  <a:pt x="125002" y="142112"/>
                </a:lnTo>
                <a:lnTo>
                  <a:pt x="124976" y="142166"/>
                </a:lnTo>
                <a:lnTo>
                  <a:pt x="123789" y="140194"/>
                </a:lnTo>
                <a:lnTo>
                  <a:pt x="125002" y="138169"/>
                </a:lnTo>
                <a:close/>
                <a:moveTo>
                  <a:pt x="144281" y="138169"/>
                </a:moveTo>
                <a:lnTo>
                  <a:pt x="145494" y="140194"/>
                </a:lnTo>
                <a:lnTo>
                  <a:pt x="144316" y="142166"/>
                </a:lnTo>
                <a:lnTo>
                  <a:pt x="144281" y="142112"/>
                </a:lnTo>
                <a:lnTo>
                  <a:pt x="144245" y="142166"/>
                </a:lnTo>
                <a:lnTo>
                  <a:pt x="143067" y="140194"/>
                </a:lnTo>
                <a:lnTo>
                  <a:pt x="144281" y="138169"/>
                </a:lnTo>
                <a:close/>
                <a:moveTo>
                  <a:pt x="163559" y="138169"/>
                </a:moveTo>
                <a:lnTo>
                  <a:pt x="164772" y="140194"/>
                </a:lnTo>
                <a:lnTo>
                  <a:pt x="163586" y="142166"/>
                </a:lnTo>
                <a:lnTo>
                  <a:pt x="163559" y="142112"/>
                </a:lnTo>
                <a:lnTo>
                  <a:pt x="163523" y="142166"/>
                </a:lnTo>
                <a:lnTo>
                  <a:pt x="162337" y="140194"/>
                </a:lnTo>
                <a:lnTo>
                  <a:pt x="163559" y="138169"/>
                </a:lnTo>
                <a:close/>
                <a:moveTo>
                  <a:pt x="182838" y="138169"/>
                </a:moveTo>
                <a:lnTo>
                  <a:pt x="184051" y="140194"/>
                </a:lnTo>
                <a:lnTo>
                  <a:pt x="182864" y="142166"/>
                </a:lnTo>
                <a:lnTo>
                  <a:pt x="182838" y="142112"/>
                </a:lnTo>
                <a:lnTo>
                  <a:pt x="182802" y="142166"/>
                </a:lnTo>
                <a:lnTo>
                  <a:pt x="181615" y="140194"/>
                </a:lnTo>
                <a:lnTo>
                  <a:pt x="182838" y="138169"/>
                </a:lnTo>
                <a:close/>
                <a:moveTo>
                  <a:pt x="202107" y="138169"/>
                </a:moveTo>
                <a:lnTo>
                  <a:pt x="203329" y="140194"/>
                </a:lnTo>
                <a:lnTo>
                  <a:pt x="202143" y="142166"/>
                </a:lnTo>
                <a:lnTo>
                  <a:pt x="202107" y="142112"/>
                </a:lnTo>
                <a:lnTo>
                  <a:pt x="202080" y="142166"/>
                </a:lnTo>
                <a:lnTo>
                  <a:pt x="200894" y="140194"/>
                </a:lnTo>
                <a:lnTo>
                  <a:pt x="202107" y="138169"/>
                </a:lnTo>
                <a:close/>
                <a:moveTo>
                  <a:pt x="221385" y="138169"/>
                </a:moveTo>
                <a:lnTo>
                  <a:pt x="222608" y="140194"/>
                </a:lnTo>
                <a:lnTo>
                  <a:pt x="221421" y="142166"/>
                </a:lnTo>
                <a:lnTo>
                  <a:pt x="221385" y="142112"/>
                </a:lnTo>
                <a:lnTo>
                  <a:pt x="221359" y="142166"/>
                </a:lnTo>
                <a:lnTo>
                  <a:pt x="220172" y="140194"/>
                </a:lnTo>
                <a:lnTo>
                  <a:pt x="221385" y="138169"/>
                </a:lnTo>
                <a:close/>
                <a:moveTo>
                  <a:pt x="240664" y="138169"/>
                </a:moveTo>
                <a:lnTo>
                  <a:pt x="241877" y="140194"/>
                </a:lnTo>
                <a:lnTo>
                  <a:pt x="240699" y="142166"/>
                </a:lnTo>
                <a:lnTo>
                  <a:pt x="240664" y="142112"/>
                </a:lnTo>
                <a:lnTo>
                  <a:pt x="240637" y="142166"/>
                </a:lnTo>
                <a:lnTo>
                  <a:pt x="239450" y="140194"/>
                </a:lnTo>
                <a:lnTo>
                  <a:pt x="240664" y="138169"/>
                </a:lnTo>
                <a:close/>
                <a:moveTo>
                  <a:pt x="259942" y="138169"/>
                </a:moveTo>
                <a:lnTo>
                  <a:pt x="261155" y="140194"/>
                </a:lnTo>
                <a:lnTo>
                  <a:pt x="259969" y="142166"/>
                </a:lnTo>
                <a:lnTo>
                  <a:pt x="259942" y="142112"/>
                </a:lnTo>
                <a:lnTo>
                  <a:pt x="259906" y="142166"/>
                </a:lnTo>
                <a:lnTo>
                  <a:pt x="258729" y="140194"/>
                </a:lnTo>
                <a:lnTo>
                  <a:pt x="259942" y="138169"/>
                </a:lnTo>
                <a:close/>
                <a:moveTo>
                  <a:pt x="279220" y="138169"/>
                </a:moveTo>
                <a:lnTo>
                  <a:pt x="280434" y="140194"/>
                </a:lnTo>
                <a:lnTo>
                  <a:pt x="279247" y="142166"/>
                </a:lnTo>
                <a:lnTo>
                  <a:pt x="279220" y="142112"/>
                </a:lnTo>
                <a:lnTo>
                  <a:pt x="279185" y="142166"/>
                </a:lnTo>
                <a:lnTo>
                  <a:pt x="277998" y="140194"/>
                </a:lnTo>
                <a:lnTo>
                  <a:pt x="279220" y="138169"/>
                </a:lnTo>
                <a:close/>
                <a:moveTo>
                  <a:pt x="9047" y="142612"/>
                </a:moveTo>
                <a:lnTo>
                  <a:pt x="7789" y="144717"/>
                </a:lnTo>
                <a:lnTo>
                  <a:pt x="6602" y="142736"/>
                </a:lnTo>
                <a:lnTo>
                  <a:pt x="6674" y="142612"/>
                </a:lnTo>
                <a:close/>
                <a:moveTo>
                  <a:pt x="12008" y="142612"/>
                </a:moveTo>
                <a:lnTo>
                  <a:pt x="12089" y="142736"/>
                </a:lnTo>
                <a:lnTo>
                  <a:pt x="10902" y="144717"/>
                </a:lnTo>
                <a:lnTo>
                  <a:pt x="9644" y="142612"/>
                </a:lnTo>
                <a:close/>
                <a:moveTo>
                  <a:pt x="28325" y="142612"/>
                </a:moveTo>
                <a:lnTo>
                  <a:pt x="27058" y="144717"/>
                </a:lnTo>
                <a:lnTo>
                  <a:pt x="25881" y="142736"/>
                </a:lnTo>
                <a:lnTo>
                  <a:pt x="25952" y="142612"/>
                </a:lnTo>
                <a:close/>
                <a:moveTo>
                  <a:pt x="31287" y="142612"/>
                </a:moveTo>
                <a:lnTo>
                  <a:pt x="31367" y="142736"/>
                </a:lnTo>
                <a:lnTo>
                  <a:pt x="30181" y="144717"/>
                </a:lnTo>
                <a:lnTo>
                  <a:pt x="28923" y="142612"/>
                </a:lnTo>
                <a:close/>
                <a:moveTo>
                  <a:pt x="47594" y="142612"/>
                </a:moveTo>
                <a:lnTo>
                  <a:pt x="46337" y="144717"/>
                </a:lnTo>
                <a:lnTo>
                  <a:pt x="45150" y="142736"/>
                </a:lnTo>
                <a:lnTo>
                  <a:pt x="45230" y="142612"/>
                </a:lnTo>
                <a:close/>
                <a:moveTo>
                  <a:pt x="50565" y="142612"/>
                </a:moveTo>
                <a:lnTo>
                  <a:pt x="50645" y="142736"/>
                </a:lnTo>
                <a:lnTo>
                  <a:pt x="49459" y="144717"/>
                </a:lnTo>
                <a:lnTo>
                  <a:pt x="48192" y="142612"/>
                </a:lnTo>
                <a:close/>
                <a:moveTo>
                  <a:pt x="66873" y="142612"/>
                </a:moveTo>
                <a:lnTo>
                  <a:pt x="65615" y="144717"/>
                </a:lnTo>
                <a:lnTo>
                  <a:pt x="64428" y="142736"/>
                </a:lnTo>
                <a:lnTo>
                  <a:pt x="64509" y="142612"/>
                </a:lnTo>
                <a:close/>
                <a:moveTo>
                  <a:pt x="69844" y="142612"/>
                </a:moveTo>
                <a:lnTo>
                  <a:pt x="69915" y="142736"/>
                </a:lnTo>
                <a:lnTo>
                  <a:pt x="68737" y="144717"/>
                </a:lnTo>
                <a:lnTo>
                  <a:pt x="67471" y="142612"/>
                </a:lnTo>
                <a:close/>
                <a:moveTo>
                  <a:pt x="86151" y="142612"/>
                </a:moveTo>
                <a:lnTo>
                  <a:pt x="84893" y="144717"/>
                </a:lnTo>
                <a:lnTo>
                  <a:pt x="83707" y="142736"/>
                </a:lnTo>
                <a:lnTo>
                  <a:pt x="83778" y="142612"/>
                </a:lnTo>
                <a:close/>
                <a:moveTo>
                  <a:pt x="89122" y="142612"/>
                </a:moveTo>
                <a:lnTo>
                  <a:pt x="89193" y="142736"/>
                </a:lnTo>
                <a:lnTo>
                  <a:pt x="88007" y="144717"/>
                </a:lnTo>
                <a:lnTo>
                  <a:pt x="86749" y="142612"/>
                </a:lnTo>
                <a:close/>
                <a:moveTo>
                  <a:pt x="105430" y="142612"/>
                </a:moveTo>
                <a:lnTo>
                  <a:pt x="104172" y="144717"/>
                </a:lnTo>
                <a:lnTo>
                  <a:pt x="102985" y="142736"/>
                </a:lnTo>
                <a:lnTo>
                  <a:pt x="103057" y="142612"/>
                </a:lnTo>
                <a:close/>
                <a:moveTo>
                  <a:pt x="108391" y="142612"/>
                </a:moveTo>
                <a:lnTo>
                  <a:pt x="108472" y="142736"/>
                </a:lnTo>
                <a:lnTo>
                  <a:pt x="107285" y="144717"/>
                </a:lnTo>
                <a:lnTo>
                  <a:pt x="106027" y="142612"/>
                </a:lnTo>
                <a:close/>
                <a:moveTo>
                  <a:pt x="124708" y="142612"/>
                </a:moveTo>
                <a:lnTo>
                  <a:pt x="123441" y="144717"/>
                </a:lnTo>
                <a:lnTo>
                  <a:pt x="122264" y="142736"/>
                </a:lnTo>
                <a:lnTo>
                  <a:pt x="122335" y="142612"/>
                </a:lnTo>
                <a:close/>
                <a:moveTo>
                  <a:pt x="127670" y="142612"/>
                </a:moveTo>
                <a:lnTo>
                  <a:pt x="127750" y="142736"/>
                </a:lnTo>
                <a:lnTo>
                  <a:pt x="126564" y="144717"/>
                </a:lnTo>
                <a:lnTo>
                  <a:pt x="125306" y="142612"/>
                </a:lnTo>
                <a:close/>
                <a:moveTo>
                  <a:pt x="143977" y="142612"/>
                </a:moveTo>
                <a:lnTo>
                  <a:pt x="142720" y="144717"/>
                </a:lnTo>
                <a:lnTo>
                  <a:pt x="141533" y="142736"/>
                </a:lnTo>
                <a:lnTo>
                  <a:pt x="141613" y="142612"/>
                </a:lnTo>
                <a:close/>
                <a:moveTo>
                  <a:pt x="146948" y="142612"/>
                </a:moveTo>
                <a:lnTo>
                  <a:pt x="147028" y="142736"/>
                </a:lnTo>
                <a:lnTo>
                  <a:pt x="145842" y="144717"/>
                </a:lnTo>
                <a:lnTo>
                  <a:pt x="144584" y="142612"/>
                </a:lnTo>
                <a:close/>
                <a:moveTo>
                  <a:pt x="163256" y="142612"/>
                </a:moveTo>
                <a:lnTo>
                  <a:pt x="161998" y="144717"/>
                </a:lnTo>
                <a:lnTo>
                  <a:pt x="160811" y="142736"/>
                </a:lnTo>
                <a:lnTo>
                  <a:pt x="160892" y="142612"/>
                </a:lnTo>
                <a:close/>
                <a:moveTo>
                  <a:pt x="166227" y="142612"/>
                </a:moveTo>
                <a:lnTo>
                  <a:pt x="166298" y="142736"/>
                </a:lnTo>
                <a:lnTo>
                  <a:pt x="165120" y="144717"/>
                </a:lnTo>
                <a:lnTo>
                  <a:pt x="163854" y="142612"/>
                </a:lnTo>
                <a:close/>
                <a:moveTo>
                  <a:pt x="182534" y="142612"/>
                </a:moveTo>
                <a:lnTo>
                  <a:pt x="181276" y="144717"/>
                </a:lnTo>
                <a:lnTo>
                  <a:pt x="180090" y="142736"/>
                </a:lnTo>
                <a:lnTo>
                  <a:pt x="180170" y="142612"/>
                </a:lnTo>
                <a:close/>
                <a:moveTo>
                  <a:pt x="185505" y="142612"/>
                </a:moveTo>
                <a:lnTo>
                  <a:pt x="185576" y="142736"/>
                </a:lnTo>
                <a:lnTo>
                  <a:pt x="184390" y="144717"/>
                </a:lnTo>
                <a:lnTo>
                  <a:pt x="183132" y="142612"/>
                </a:lnTo>
                <a:close/>
                <a:moveTo>
                  <a:pt x="201813" y="142612"/>
                </a:moveTo>
                <a:lnTo>
                  <a:pt x="200555" y="144717"/>
                </a:lnTo>
                <a:lnTo>
                  <a:pt x="199368" y="142736"/>
                </a:lnTo>
                <a:lnTo>
                  <a:pt x="199440" y="142612"/>
                </a:lnTo>
                <a:close/>
                <a:moveTo>
                  <a:pt x="204783" y="142612"/>
                </a:moveTo>
                <a:lnTo>
                  <a:pt x="204855" y="142736"/>
                </a:lnTo>
                <a:lnTo>
                  <a:pt x="203668" y="144717"/>
                </a:lnTo>
                <a:lnTo>
                  <a:pt x="202410" y="142612"/>
                </a:lnTo>
                <a:close/>
                <a:moveTo>
                  <a:pt x="221091" y="142612"/>
                </a:moveTo>
                <a:lnTo>
                  <a:pt x="219824" y="144717"/>
                </a:lnTo>
                <a:lnTo>
                  <a:pt x="218647" y="142736"/>
                </a:lnTo>
                <a:lnTo>
                  <a:pt x="218718" y="142612"/>
                </a:lnTo>
                <a:close/>
                <a:moveTo>
                  <a:pt x="224053" y="142612"/>
                </a:moveTo>
                <a:lnTo>
                  <a:pt x="224133" y="142736"/>
                </a:lnTo>
                <a:lnTo>
                  <a:pt x="222947" y="144717"/>
                </a:lnTo>
                <a:lnTo>
                  <a:pt x="221689" y="142612"/>
                </a:lnTo>
                <a:close/>
                <a:moveTo>
                  <a:pt x="240369" y="142612"/>
                </a:moveTo>
                <a:lnTo>
                  <a:pt x="239103" y="144717"/>
                </a:lnTo>
                <a:lnTo>
                  <a:pt x="237916" y="142736"/>
                </a:lnTo>
                <a:lnTo>
                  <a:pt x="237996" y="142612"/>
                </a:lnTo>
                <a:close/>
                <a:moveTo>
                  <a:pt x="243331" y="142612"/>
                </a:moveTo>
                <a:lnTo>
                  <a:pt x="243411" y="142736"/>
                </a:lnTo>
                <a:lnTo>
                  <a:pt x="242225" y="144717"/>
                </a:lnTo>
                <a:lnTo>
                  <a:pt x="240967" y="142612"/>
                </a:lnTo>
                <a:close/>
                <a:moveTo>
                  <a:pt x="259639" y="142612"/>
                </a:moveTo>
                <a:lnTo>
                  <a:pt x="258381" y="144717"/>
                </a:lnTo>
                <a:lnTo>
                  <a:pt x="257194" y="142736"/>
                </a:lnTo>
                <a:lnTo>
                  <a:pt x="257275" y="142612"/>
                </a:lnTo>
                <a:close/>
                <a:moveTo>
                  <a:pt x="262610" y="142612"/>
                </a:moveTo>
                <a:lnTo>
                  <a:pt x="262681" y="142736"/>
                </a:lnTo>
                <a:lnTo>
                  <a:pt x="261503" y="144717"/>
                </a:lnTo>
                <a:lnTo>
                  <a:pt x="260237" y="142612"/>
                </a:lnTo>
                <a:close/>
                <a:moveTo>
                  <a:pt x="278917" y="142612"/>
                </a:moveTo>
                <a:lnTo>
                  <a:pt x="277659" y="144717"/>
                </a:lnTo>
                <a:lnTo>
                  <a:pt x="276473" y="142736"/>
                </a:lnTo>
                <a:lnTo>
                  <a:pt x="276553" y="142612"/>
                </a:lnTo>
                <a:close/>
                <a:moveTo>
                  <a:pt x="281888" y="142612"/>
                </a:moveTo>
                <a:lnTo>
                  <a:pt x="281959" y="142736"/>
                </a:lnTo>
                <a:lnTo>
                  <a:pt x="280773" y="144717"/>
                </a:lnTo>
                <a:lnTo>
                  <a:pt x="279515" y="142612"/>
                </a:lnTo>
                <a:close/>
                <a:moveTo>
                  <a:pt x="6326" y="143191"/>
                </a:moveTo>
                <a:lnTo>
                  <a:pt x="7512" y="145172"/>
                </a:lnTo>
                <a:lnTo>
                  <a:pt x="6263" y="147250"/>
                </a:lnTo>
                <a:lnTo>
                  <a:pt x="3890" y="147250"/>
                </a:lnTo>
                <a:lnTo>
                  <a:pt x="6326" y="143191"/>
                </a:lnTo>
                <a:close/>
                <a:moveTo>
                  <a:pt x="7780" y="145627"/>
                </a:moveTo>
                <a:lnTo>
                  <a:pt x="8761" y="147250"/>
                </a:lnTo>
                <a:lnTo>
                  <a:pt x="6807" y="147250"/>
                </a:lnTo>
                <a:lnTo>
                  <a:pt x="7780" y="145627"/>
                </a:lnTo>
                <a:close/>
                <a:moveTo>
                  <a:pt x="10902" y="145627"/>
                </a:moveTo>
                <a:lnTo>
                  <a:pt x="11884" y="147250"/>
                </a:lnTo>
                <a:lnTo>
                  <a:pt x="9930" y="147250"/>
                </a:lnTo>
                <a:lnTo>
                  <a:pt x="10902" y="145627"/>
                </a:lnTo>
                <a:close/>
                <a:moveTo>
                  <a:pt x="12356" y="143191"/>
                </a:moveTo>
                <a:lnTo>
                  <a:pt x="14792" y="147250"/>
                </a:lnTo>
                <a:lnTo>
                  <a:pt x="12428" y="147250"/>
                </a:lnTo>
                <a:lnTo>
                  <a:pt x="11179" y="145172"/>
                </a:lnTo>
                <a:lnTo>
                  <a:pt x="12356" y="143191"/>
                </a:lnTo>
                <a:close/>
                <a:moveTo>
                  <a:pt x="25256" y="142612"/>
                </a:moveTo>
                <a:lnTo>
                  <a:pt x="25328" y="142736"/>
                </a:lnTo>
                <a:lnTo>
                  <a:pt x="22624" y="147250"/>
                </a:lnTo>
                <a:lnTo>
                  <a:pt x="15345" y="147250"/>
                </a:lnTo>
                <a:lnTo>
                  <a:pt x="12633" y="142736"/>
                </a:lnTo>
                <a:lnTo>
                  <a:pt x="12713" y="142612"/>
                </a:lnTo>
                <a:close/>
                <a:moveTo>
                  <a:pt x="25604" y="143191"/>
                </a:moveTo>
                <a:lnTo>
                  <a:pt x="26791" y="145172"/>
                </a:lnTo>
                <a:lnTo>
                  <a:pt x="25542" y="147250"/>
                </a:lnTo>
                <a:lnTo>
                  <a:pt x="23169" y="147250"/>
                </a:lnTo>
                <a:lnTo>
                  <a:pt x="25604" y="143191"/>
                </a:lnTo>
                <a:close/>
                <a:moveTo>
                  <a:pt x="27058" y="145627"/>
                </a:moveTo>
                <a:lnTo>
                  <a:pt x="28040" y="147250"/>
                </a:lnTo>
                <a:lnTo>
                  <a:pt x="26086" y="147250"/>
                </a:lnTo>
                <a:lnTo>
                  <a:pt x="27058" y="145627"/>
                </a:lnTo>
                <a:close/>
                <a:moveTo>
                  <a:pt x="30181" y="145627"/>
                </a:moveTo>
                <a:lnTo>
                  <a:pt x="31162" y="147250"/>
                </a:lnTo>
                <a:lnTo>
                  <a:pt x="29199" y="147250"/>
                </a:lnTo>
                <a:lnTo>
                  <a:pt x="30181" y="145627"/>
                </a:lnTo>
                <a:close/>
                <a:moveTo>
                  <a:pt x="31635" y="143191"/>
                </a:moveTo>
                <a:lnTo>
                  <a:pt x="34070" y="147250"/>
                </a:lnTo>
                <a:lnTo>
                  <a:pt x="31706" y="147250"/>
                </a:lnTo>
                <a:lnTo>
                  <a:pt x="30448" y="145172"/>
                </a:lnTo>
                <a:lnTo>
                  <a:pt x="31635" y="143191"/>
                </a:lnTo>
                <a:close/>
                <a:moveTo>
                  <a:pt x="44535" y="142612"/>
                </a:moveTo>
                <a:lnTo>
                  <a:pt x="44606" y="142736"/>
                </a:lnTo>
                <a:lnTo>
                  <a:pt x="41903" y="147250"/>
                </a:lnTo>
                <a:lnTo>
                  <a:pt x="34614" y="147250"/>
                </a:lnTo>
                <a:lnTo>
                  <a:pt x="31911" y="142736"/>
                </a:lnTo>
                <a:lnTo>
                  <a:pt x="31983" y="142612"/>
                </a:lnTo>
                <a:close/>
                <a:moveTo>
                  <a:pt x="44882" y="143191"/>
                </a:moveTo>
                <a:lnTo>
                  <a:pt x="46069" y="145172"/>
                </a:lnTo>
                <a:lnTo>
                  <a:pt x="44811" y="147250"/>
                </a:lnTo>
                <a:lnTo>
                  <a:pt x="42447" y="147250"/>
                </a:lnTo>
                <a:lnTo>
                  <a:pt x="44882" y="143191"/>
                </a:lnTo>
                <a:close/>
                <a:moveTo>
                  <a:pt x="46337" y="145627"/>
                </a:moveTo>
                <a:lnTo>
                  <a:pt x="47318" y="147250"/>
                </a:lnTo>
                <a:lnTo>
                  <a:pt x="45364" y="147250"/>
                </a:lnTo>
                <a:lnTo>
                  <a:pt x="46337" y="145627"/>
                </a:lnTo>
                <a:close/>
                <a:moveTo>
                  <a:pt x="49459" y="145627"/>
                </a:moveTo>
                <a:lnTo>
                  <a:pt x="50431" y="147250"/>
                </a:lnTo>
                <a:lnTo>
                  <a:pt x="48478" y="147250"/>
                </a:lnTo>
                <a:lnTo>
                  <a:pt x="49459" y="145627"/>
                </a:lnTo>
                <a:close/>
                <a:moveTo>
                  <a:pt x="50913" y="143191"/>
                </a:moveTo>
                <a:lnTo>
                  <a:pt x="53349" y="147250"/>
                </a:lnTo>
                <a:lnTo>
                  <a:pt x="50976" y="147250"/>
                </a:lnTo>
                <a:lnTo>
                  <a:pt x="49727" y="145172"/>
                </a:lnTo>
                <a:lnTo>
                  <a:pt x="50913" y="143191"/>
                </a:lnTo>
                <a:close/>
                <a:moveTo>
                  <a:pt x="63813" y="142612"/>
                </a:moveTo>
                <a:lnTo>
                  <a:pt x="63884" y="142736"/>
                </a:lnTo>
                <a:lnTo>
                  <a:pt x="61181" y="147250"/>
                </a:lnTo>
                <a:lnTo>
                  <a:pt x="53893" y="147250"/>
                </a:lnTo>
                <a:lnTo>
                  <a:pt x="51190" y="142736"/>
                </a:lnTo>
                <a:lnTo>
                  <a:pt x="51261" y="142612"/>
                </a:lnTo>
                <a:close/>
                <a:moveTo>
                  <a:pt x="64161" y="143191"/>
                </a:moveTo>
                <a:lnTo>
                  <a:pt x="65338" y="145172"/>
                </a:lnTo>
                <a:lnTo>
                  <a:pt x="64089" y="147250"/>
                </a:lnTo>
                <a:lnTo>
                  <a:pt x="61725" y="147250"/>
                </a:lnTo>
                <a:lnTo>
                  <a:pt x="64161" y="143191"/>
                </a:lnTo>
                <a:close/>
                <a:moveTo>
                  <a:pt x="65615" y="145627"/>
                </a:moveTo>
                <a:lnTo>
                  <a:pt x="66596" y="147250"/>
                </a:lnTo>
                <a:lnTo>
                  <a:pt x="64634" y="147250"/>
                </a:lnTo>
                <a:lnTo>
                  <a:pt x="65615" y="145627"/>
                </a:lnTo>
                <a:close/>
                <a:moveTo>
                  <a:pt x="68737" y="145627"/>
                </a:moveTo>
                <a:lnTo>
                  <a:pt x="69710" y="147250"/>
                </a:lnTo>
                <a:lnTo>
                  <a:pt x="67756" y="147250"/>
                </a:lnTo>
                <a:lnTo>
                  <a:pt x="68737" y="145627"/>
                </a:lnTo>
                <a:close/>
                <a:moveTo>
                  <a:pt x="70191" y="143191"/>
                </a:moveTo>
                <a:lnTo>
                  <a:pt x="72627" y="147250"/>
                </a:lnTo>
                <a:lnTo>
                  <a:pt x="70254" y="147250"/>
                </a:lnTo>
                <a:lnTo>
                  <a:pt x="69005" y="145172"/>
                </a:lnTo>
                <a:lnTo>
                  <a:pt x="70191" y="143191"/>
                </a:lnTo>
                <a:close/>
                <a:moveTo>
                  <a:pt x="83082" y="142612"/>
                </a:moveTo>
                <a:lnTo>
                  <a:pt x="83163" y="142736"/>
                </a:lnTo>
                <a:lnTo>
                  <a:pt x="80451" y="147250"/>
                </a:lnTo>
                <a:lnTo>
                  <a:pt x="73171" y="147250"/>
                </a:lnTo>
                <a:lnTo>
                  <a:pt x="70459" y="142736"/>
                </a:lnTo>
                <a:lnTo>
                  <a:pt x="70539" y="142612"/>
                </a:lnTo>
                <a:close/>
                <a:moveTo>
                  <a:pt x="83430" y="143191"/>
                </a:moveTo>
                <a:lnTo>
                  <a:pt x="84617" y="145172"/>
                </a:lnTo>
                <a:lnTo>
                  <a:pt x="83368" y="147250"/>
                </a:lnTo>
                <a:lnTo>
                  <a:pt x="80995" y="147250"/>
                </a:lnTo>
                <a:lnTo>
                  <a:pt x="83430" y="143191"/>
                </a:lnTo>
                <a:close/>
                <a:moveTo>
                  <a:pt x="84893" y="145627"/>
                </a:moveTo>
                <a:lnTo>
                  <a:pt x="85866" y="147250"/>
                </a:lnTo>
                <a:lnTo>
                  <a:pt x="83912" y="147250"/>
                </a:lnTo>
                <a:lnTo>
                  <a:pt x="84893" y="145627"/>
                </a:lnTo>
                <a:close/>
                <a:moveTo>
                  <a:pt x="88007" y="145627"/>
                </a:moveTo>
                <a:lnTo>
                  <a:pt x="88988" y="147250"/>
                </a:lnTo>
                <a:lnTo>
                  <a:pt x="87034" y="147250"/>
                </a:lnTo>
                <a:lnTo>
                  <a:pt x="88007" y="145627"/>
                </a:lnTo>
                <a:close/>
                <a:moveTo>
                  <a:pt x="89470" y="143191"/>
                </a:moveTo>
                <a:lnTo>
                  <a:pt x="91905" y="147250"/>
                </a:lnTo>
                <a:lnTo>
                  <a:pt x="89532" y="147250"/>
                </a:lnTo>
                <a:lnTo>
                  <a:pt x="88283" y="145172"/>
                </a:lnTo>
                <a:lnTo>
                  <a:pt x="89470" y="143191"/>
                </a:lnTo>
                <a:close/>
                <a:moveTo>
                  <a:pt x="102361" y="142612"/>
                </a:moveTo>
                <a:lnTo>
                  <a:pt x="102441" y="142736"/>
                </a:lnTo>
                <a:lnTo>
                  <a:pt x="99729" y="147250"/>
                </a:lnTo>
                <a:lnTo>
                  <a:pt x="92449" y="147250"/>
                </a:lnTo>
                <a:lnTo>
                  <a:pt x="89737" y="142736"/>
                </a:lnTo>
                <a:lnTo>
                  <a:pt x="89818" y="142612"/>
                </a:lnTo>
                <a:close/>
                <a:moveTo>
                  <a:pt x="102709" y="143191"/>
                </a:moveTo>
                <a:lnTo>
                  <a:pt x="103895" y="145172"/>
                </a:lnTo>
                <a:lnTo>
                  <a:pt x="102646" y="147250"/>
                </a:lnTo>
                <a:lnTo>
                  <a:pt x="100273" y="147250"/>
                </a:lnTo>
                <a:lnTo>
                  <a:pt x="102709" y="143191"/>
                </a:lnTo>
                <a:close/>
                <a:moveTo>
                  <a:pt x="104172" y="145627"/>
                </a:moveTo>
                <a:lnTo>
                  <a:pt x="105144" y="147250"/>
                </a:lnTo>
                <a:lnTo>
                  <a:pt x="103190" y="147250"/>
                </a:lnTo>
                <a:lnTo>
                  <a:pt x="104172" y="145627"/>
                </a:lnTo>
                <a:close/>
                <a:moveTo>
                  <a:pt x="107285" y="145627"/>
                </a:moveTo>
                <a:lnTo>
                  <a:pt x="108266" y="147250"/>
                </a:lnTo>
                <a:lnTo>
                  <a:pt x="106313" y="147250"/>
                </a:lnTo>
                <a:lnTo>
                  <a:pt x="107285" y="145627"/>
                </a:lnTo>
                <a:close/>
                <a:moveTo>
                  <a:pt x="108748" y="143191"/>
                </a:moveTo>
                <a:lnTo>
                  <a:pt x="111175" y="147250"/>
                </a:lnTo>
                <a:lnTo>
                  <a:pt x="108811" y="147250"/>
                </a:lnTo>
                <a:lnTo>
                  <a:pt x="107562" y="145172"/>
                </a:lnTo>
                <a:lnTo>
                  <a:pt x="108748" y="143191"/>
                </a:lnTo>
                <a:close/>
                <a:moveTo>
                  <a:pt x="121639" y="142612"/>
                </a:moveTo>
                <a:lnTo>
                  <a:pt x="121711" y="142736"/>
                </a:lnTo>
                <a:lnTo>
                  <a:pt x="119007" y="147250"/>
                </a:lnTo>
                <a:lnTo>
                  <a:pt x="111728" y="147250"/>
                </a:lnTo>
                <a:lnTo>
                  <a:pt x="109016" y="142736"/>
                </a:lnTo>
                <a:lnTo>
                  <a:pt x="109096" y="142612"/>
                </a:lnTo>
                <a:close/>
                <a:moveTo>
                  <a:pt x="121987" y="143191"/>
                </a:moveTo>
                <a:lnTo>
                  <a:pt x="123174" y="145172"/>
                </a:lnTo>
                <a:lnTo>
                  <a:pt x="121925" y="147250"/>
                </a:lnTo>
                <a:lnTo>
                  <a:pt x="119552" y="147250"/>
                </a:lnTo>
                <a:lnTo>
                  <a:pt x="121987" y="143191"/>
                </a:lnTo>
                <a:close/>
                <a:moveTo>
                  <a:pt x="123441" y="145627"/>
                </a:moveTo>
                <a:lnTo>
                  <a:pt x="124423" y="147250"/>
                </a:lnTo>
                <a:lnTo>
                  <a:pt x="122469" y="147250"/>
                </a:lnTo>
                <a:lnTo>
                  <a:pt x="123441" y="145627"/>
                </a:lnTo>
                <a:close/>
                <a:moveTo>
                  <a:pt x="126564" y="145627"/>
                </a:moveTo>
                <a:lnTo>
                  <a:pt x="127545" y="147250"/>
                </a:lnTo>
                <a:lnTo>
                  <a:pt x="125582" y="147250"/>
                </a:lnTo>
                <a:lnTo>
                  <a:pt x="126564" y="145627"/>
                </a:lnTo>
                <a:close/>
                <a:moveTo>
                  <a:pt x="128018" y="143191"/>
                </a:moveTo>
                <a:lnTo>
                  <a:pt x="130453" y="147250"/>
                </a:lnTo>
                <a:lnTo>
                  <a:pt x="128089" y="147250"/>
                </a:lnTo>
                <a:lnTo>
                  <a:pt x="126840" y="145172"/>
                </a:lnTo>
                <a:lnTo>
                  <a:pt x="128018" y="143191"/>
                </a:lnTo>
                <a:close/>
                <a:moveTo>
                  <a:pt x="140918" y="142612"/>
                </a:moveTo>
                <a:lnTo>
                  <a:pt x="140989" y="142736"/>
                </a:lnTo>
                <a:lnTo>
                  <a:pt x="138286" y="147250"/>
                </a:lnTo>
                <a:lnTo>
                  <a:pt x="130997" y="147250"/>
                </a:lnTo>
                <a:lnTo>
                  <a:pt x="128294" y="142736"/>
                </a:lnTo>
                <a:lnTo>
                  <a:pt x="128366" y="142612"/>
                </a:lnTo>
                <a:close/>
                <a:moveTo>
                  <a:pt x="141265" y="143191"/>
                </a:moveTo>
                <a:lnTo>
                  <a:pt x="142452" y="145172"/>
                </a:lnTo>
                <a:lnTo>
                  <a:pt x="141194" y="147250"/>
                </a:lnTo>
                <a:lnTo>
                  <a:pt x="138830" y="147250"/>
                </a:lnTo>
                <a:lnTo>
                  <a:pt x="141265" y="143191"/>
                </a:lnTo>
                <a:close/>
                <a:moveTo>
                  <a:pt x="142720" y="145627"/>
                </a:moveTo>
                <a:lnTo>
                  <a:pt x="143701" y="147250"/>
                </a:lnTo>
                <a:lnTo>
                  <a:pt x="141747" y="147250"/>
                </a:lnTo>
                <a:lnTo>
                  <a:pt x="142720" y="145627"/>
                </a:lnTo>
                <a:close/>
                <a:moveTo>
                  <a:pt x="145842" y="145627"/>
                </a:moveTo>
                <a:lnTo>
                  <a:pt x="146814" y="147250"/>
                </a:lnTo>
                <a:lnTo>
                  <a:pt x="144861" y="147250"/>
                </a:lnTo>
                <a:lnTo>
                  <a:pt x="145842" y="145627"/>
                </a:lnTo>
                <a:close/>
                <a:moveTo>
                  <a:pt x="147296" y="143191"/>
                </a:moveTo>
                <a:lnTo>
                  <a:pt x="149732" y="147250"/>
                </a:lnTo>
                <a:lnTo>
                  <a:pt x="147367" y="147250"/>
                </a:lnTo>
                <a:lnTo>
                  <a:pt x="146110" y="145172"/>
                </a:lnTo>
                <a:lnTo>
                  <a:pt x="147296" y="143191"/>
                </a:lnTo>
                <a:close/>
                <a:moveTo>
                  <a:pt x="160196" y="142612"/>
                </a:moveTo>
                <a:lnTo>
                  <a:pt x="160267" y="142736"/>
                </a:lnTo>
                <a:lnTo>
                  <a:pt x="157564" y="147250"/>
                </a:lnTo>
                <a:lnTo>
                  <a:pt x="150276" y="147250"/>
                </a:lnTo>
                <a:lnTo>
                  <a:pt x="147573" y="142736"/>
                </a:lnTo>
                <a:lnTo>
                  <a:pt x="147644" y="142612"/>
                </a:lnTo>
                <a:close/>
                <a:moveTo>
                  <a:pt x="160544" y="143191"/>
                </a:moveTo>
                <a:lnTo>
                  <a:pt x="161721" y="145172"/>
                </a:lnTo>
                <a:lnTo>
                  <a:pt x="160472" y="147250"/>
                </a:lnTo>
                <a:lnTo>
                  <a:pt x="158108" y="147250"/>
                </a:lnTo>
                <a:lnTo>
                  <a:pt x="160544" y="143191"/>
                </a:lnTo>
                <a:close/>
                <a:moveTo>
                  <a:pt x="161998" y="145627"/>
                </a:moveTo>
                <a:lnTo>
                  <a:pt x="162979" y="147250"/>
                </a:lnTo>
                <a:lnTo>
                  <a:pt x="161017" y="147250"/>
                </a:lnTo>
                <a:lnTo>
                  <a:pt x="161998" y="145627"/>
                </a:lnTo>
                <a:close/>
                <a:moveTo>
                  <a:pt x="165120" y="145627"/>
                </a:moveTo>
                <a:lnTo>
                  <a:pt x="166093" y="147250"/>
                </a:lnTo>
                <a:lnTo>
                  <a:pt x="164139" y="147250"/>
                </a:lnTo>
                <a:lnTo>
                  <a:pt x="165120" y="145627"/>
                </a:lnTo>
                <a:close/>
                <a:moveTo>
                  <a:pt x="166574" y="143191"/>
                </a:moveTo>
                <a:lnTo>
                  <a:pt x="169010" y="147250"/>
                </a:lnTo>
                <a:lnTo>
                  <a:pt x="166637" y="147250"/>
                </a:lnTo>
                <a:lnTo>
                  <a:pt x="165388" y="145172"/>
                </a:lnTo>
                <a:lnTo>
                  <a:pt x="166574" y="143191"/>
                </a:lnTo>
                <a:close/>
                <a:moveTo>
                  <a:pt x="179465" y="142612"/>
                </a:moveTo>
                <a:lnTo>
                  <a:pt x="179546" y="142736"/>
                </a:lnTo>
                <a:lnTo>
                  <a:pt x="176834" y="147250"/>
                </a:lnTo>
                <a:lnTo>
                  <a:pt x="169554" y="147250"/>
                </a:lnTo>
                <a:lnTo>
                  <a:pt x="166851" y="142736"/>
                </a:lnTo>
                <a:lnTo>
                  <a:pt x="166922" y="142612"/>
                </a:lnTo>
                <a:close/>
                <a:moveTo>
                  <a:pt x="179813" y="143191"/>
                </a:moveTo>
                <a:lnTo>
                  <a:pt x="181000" y="145172"/>
                </a:lnTo>
                <a:lnTo>
                  <a:pt x="179751" y="147250"/>
                </a:lnTo>
                <a:lnTo>
                  <a:pt x="177387" y="147250"/>
                </a:lnTo>
                <a:lnTo>
                  <a:pt x="179813" y="143191"/>
                </a:lnTo>
                <a:close/>
                <a:moveTo>
                  <a:pt x="181276" y="145627"/>
                </a:moveTo>
                <a:lnTo>
                  <a:pt x="182249" y="147250"/>
                </a:lnTo>
                <a:lnTo>
                  <a:pt x="180295" y="147250"/>
                </a:lnTo>
                <a:lnTo>
                  <a:pt x="181276" y="145627"/>
                </a:lnTo>
                <a:close/>
                <a:moveTo>
                  <a:pt x="184390" y="145627"/>
                </a:moveTo>
                <a:lnTo>
                  <a:pt x="185371" y="147250"/>
                </a:lnTo>
                <a:lnTo>
                  <a:pt x="183417" y="147250"/>
                </a:lnTo>
                <a:lnTo>
                  <a:pt x="184390" y="145627"/>
                </a:lnTo>
                <a:close/>
                <a:moveTo>
                  <a:pt x="185853" y="143191"/>
                </a:moveTo>
                <a:lnTo>
                  <a:pt x="188288" y="147250"/>
                </a:lnTo>
                <a:lnTo>
                  <a:pt x="185915" y="147250"/>
                </a:lnTo>
                <a:lnTo>
                  <a:pt x="184666" y="145172"/>
                </a:lnTo>
                <a:lnTo>
                  <a:pt x="185853" y="143191"/>
                </a:lnTo>
                <a:close/>
                <a:moveTo>
                  <a:pt x="198744" y="142612"/>
                </a:moveTo>
                <a:lnTo>
                  <a:pt x="198824" y="142736"/>
                </a:lnTo>
                <a:lnTo>
                  <a:pt x="196112" y="147250"/>
                </a:lnTo>
                <a:lnTo>
                  <a:pt x="188832" y="147250"/>
                </a:lnTo>
                <a:lnTo>
                  <a:pt x="186120" y="142736"/>
                </a:lnTo>
                <a:lnTo>
                  <a:pt x="186201" y="142612"/>
                </a:lnTo>
                <a:close/>
                <a:moveTo>
                  <a:pt x="199092" y="143191"/>
                </a:moveTo>
                <a:lnTo>
                  <a:pt x="200278" y="145172"/>
                </a:lnTo>
                <a:lnTo>
                  <a:pt x="199029" y="147250"/>
                </a:lnTo>
                <a:lnTo>
                  <a:pt x="196656" y="147250"/>
                </a:lnTo>
                <a:lnTo>
                  <a:pt x="199092" y="143191"/>
                </a:lnTo>
                <a:close/>
                <a:moveTo>
                  <a:pt x="200555" y="145627"/>
                </a:moveTo>
                <a:lnTo>
                  <a:pt x="201527" y="147250"/>
                </a:lnTo>
                <a:lnTo>
                  <a:pt x="199573" y="147250"/>
                </a:lnTo>
                <a:lnTo>
                  <a:pt x="200555" y="145627"/>
                </a:lnTo>
                <a:close/>
                <a:moveTo>
                  <a:pt x="203668" y="145627"/>
                </a:moveTo>
                <a:lnTo>
                  <a:pt x="204649" y="147250"/>
                </a:lnTo>
                <a:lnTo>
                  <a:pt x="202696" y="147250"/>
                </a:lnTo>
                <a:lnTo>
                  <a:pt x="203668" y="145627"/>
                </a:lnTo>
                <a:close/>
                <a:moveTo>
                  <a:pt x="205131" y="143191"/>
                </a:moveTo>
                <a:lnTo>
                  <a:pt x="207567" y="147250"/>
                </a:lnTo>
                <a:lnTo>
                  <a:pt x="205194" y="147250"/>
                </a:lnTo>
                <a:lnTo>
                  <a:pt x="203945" y="145172"/>
                </a:lnTo>
                <a:lnTo>
                  <a:pt x="205131" y="143191"/>
                </a:lnTo>
                <a:close/>
                <a:moveTo>
                  <a:pt x="218022" y="142612"/>
                </a:moveTo>
                <a:lnTo>
                  <a:pt x="218102" y="142736"/>
                </a:lnTo>
                <a:lnTo>
                  <a:pt x="215390" y="147250"/>
                </a:lnTo>
                <a:lnTo>
                  <a:pt x="208111" y="147250"/>
                </a:lnTo>
                <a:lnTo>
                  <a:pt x="205399" y="142736"/>
                </a:lnTo>
                <a:lnTo>
                  <a:pt x="205479" y="142612"/>
                </a:lnTo>
                <a:close/>
                <a:moveTo>
                  <a:pt x="218370" y="143191"/>
                </a:moveTo>
                <a:lnTo>
                  <a:pt x="219557" y="145172"/>
                </a:lnTo>
                <a:lnTo>
                  <a:pt x="218308" y="147250"/>
                </a:lnTo>
                <a:lnTo>
                  <a:pt x="215935" y="147250"/>
                </a:lnTo>
                <a:lnTo>
                  <a:pt x="218370" y="143191"/>
                </a:lnTo>
                <a:close/>
                <a:moveTo>
                  <a:pt x="219824" y="145627"/>
                </a:moveTo>
                <a:lnTo>
                  <a:pt x="220805" y="147250"/>
                </a:lnTo>
                <a:lnTo>
                  <a:pt x="218852" y="147250"/>
                </a:lnTo>
                <a:lnTo>
                  <a:pt x="219824" y="145627"/>
                </a:lnTo>
                <a:close/>
                <a:moveTo>
                  <a:pt x="222947" y="145627"/>
                </a:moveTo>
                <a:lnTo>
                  <a:pt x="223928" y="147250"/>
                </a:lnTo>
                <a:lnTo>
                  <a:pt x="221965" y="147250"/>
                </a:lnTo>
                <a:lnTo>
                  <a:pt x="222947" y="145627"/>
                </a:lnTo>
                <a:close/>
                <a:moveTo>
                  <a:pt x="224401" y="143191"/>
                </a:moveTo>
                <a:lnTo>
                  <a:pt x="226836" y="147250"/>
                </a:lnTo>
                <a:lnTo>
                  <a:pt x="224472" y="147250"/>
                </a:lnTo>
                <a:lnTo>
                  <a:pt x="223223" y="145172"/>
                </a:lnTo>
                <a:lnTo>
                  <a:pt x="224401" y="143191"/>
                </a:lnTo>
                <a:close/>
                <a:moveTo>
                  <a:pt x="237300" y="142612"/>
                </a:moveTo>
                <a:lnTo>
                  <a:pt x="237372" y="142736"/>
                </a:lnTo>
                <a:lnTo>
                  <a:pt x="234669" y="147250"/>
                </a:lnTo>
                <a:lnTo>
                  <a:pt x="227380" y="147250"/>
                </a:lnTo>
                <a:lnTo>
                  <a:pt x="224677" y="142736"/>
                </a:lnTo>
                <a:lnTo>
                  <a:pt x="224749" y="142612"/>
                </a:lnTo>
                <a:close/>
                <a:moveTo>
                  <a:pt x="237648" y="143191"/>
                </a:moveTo>
                <a:lnTo>
                  <a:pt x="238835" y="145172"/>
                </a:lnTo>
                <a:lnTo>
                  <a:pt x="237586" y="147250"/>
                </a:lnTo>
                <a:lnTo>
                  <a:pt x="235213" y="147250"/>
                </a:lnTo>
                <a:lnTo>
                  <a:pt x="237648" y="143191"/>
                </a:lnTo>
                <a:close/>
                <a:moveTo>
                  <a:pt x="239103" y="145627"/>
                </a:moveTo>
                <a:lnTo>
                  <a:pt x="240084" y="147250"/>
                </a:lnTo>
                <a:lnTo>
                  <a:pt x="238130" y="147250"/>
                </a:lnTo>
                <a:lnTo>
                  <a:pt x="239103" y="145627"/>
                </a:lnTo>
                <a:close/>
                <a:moveTo>
                  <a:pt x="242225" y="145627"/>
                </a:moveTo>
                <a:lnTo>
                  <a:pt x="243197" y="147250"/>
                </a:lnTo>
                <a:lnTo>
                  <a:pt x="241244" y="147250"/>
                </a:lnTo>
                <a:lnTo>
                  <a:pt x="242225" y="145627"/>
                </a:lnTo>
                <a:close/>
                <a:moveTo>
                  <a:pt x="243679" y="143191"/>
                </a:moveTo>
                <a:lnTo>
                  <a:pt x="246114" y="147250"/>
                </a:lnTo>
                <a:lnTo>
                  <a:pt x="243750" y="147250"/>
                </a:lnTo>
                <a:lnTo>
                  <a:pt x="242493" y="145172"/>
                </a:lnTo>
                <a:lnTo>
                  <a:pt x="243679" y="143191"/>
                </a:lnTo>
                <a:close/>
                <a:moveTo>
                  <a:pt x="256579" y="142612"/>
                </a:moveTo>
                <a:lnTo>
                  <a:pt x="256650" y="142736"/>
                </a:lnTo>
                <a:lnTo>
                  <a:pt x="253947" y="147250"/>
                </a:lnTo>
                <a:lnTo>
                  <a:pt x="246659" y="147250"/>
                </a:lnTo>
                <a:lnTo>
                  <a:pt x="243956" y="142736"/>
                </a:lnTo>
                <a:lnTo>
                  <a:pt x="244027" y="142612"/>
                </a:lnTo>
                <a:close/>
                <a:moveTo>
                  <a:pt x="256927" y="143191"/>
                </a:moveTo>
                <a:lnTo>
                  <a:pt x="258113" y="145172"/>
                </a:lnTo>
                <a:lnTo>
                  <a:pt x="256855" y="147250"/>
                </a:lnTo>
                <a:lnTo>
                  <a:pt x="254491" y="147250"/>
                </a:lnTo>
                <a:lnTo>
                  <a:pt x="256927" y="143191"/>
                </a:lnTo>
                <a:close/>
                <a:moveTo>
                  <a:pt x="258381" y="145627"/>
                </a:moveTo>
                <a:lnTo>
                  <a:pt x="259362" y="147250"/>
                </a:lnTo>
                <a:lnTo>
                  <a:pt x="257400" y="147250"/>
                </a:lnTo>
                <a:lnTo>
                  <a:pt x="258381" y="145627"/>
                </a:lnTo>
                <a:close/>
                <a:moveTo>
                  <a:pt x="261503" y="145627"/>
                </a:moveTo>
                <a:lnTo>
                  <a:pt x="262476" y="147250"/>
                </a:lnTo>
                <a:lnTo>
                  <a:pt x="260522" y="147250"/>
                </a:lnTo>
                <a:lnTo>
                  <a:pt x="261503" y="145627"/>
                </a:lnTo>
                <a:close/>
                <a:moveTo>
                  <a:pt x="262957" y="143191"/>
                </a:moveTo>
                <a:lnTo>
                  <a:pt x="265393" y="147250"/>
                </a:lnTo>
                <a:lnTo>
                  <a:pt x="263020" y="147250"/>
                </a:lnTo>
                <a:lnTo>
                  <a:pt x="261771" y="145172"/>
                </a:lnTo>
                <a:lnTo>
                  <a:pt x="262957" y="143191"/>
                </a:lnTo>
                <a:close/>
                <a:moveTo>
                  <a:pt x="275848" y="142612"/>
                </a:moveTo>
                <a:lnTo>
                  <a:pt x="275929" y="142736"/>
                </a:lnTo>
                <a:lnTo>
                  <a:pt x="273217" y="147250"/>
                </a:lnTo>
                <a:lnTo>
                  <a:pt x="265937" y="147250"/>
                </a:lnTo>
                <a:lnTo>
                  <a:pt x="263234" y="142736"/>
                </a:lnTo>
                <a:lnTo>
                  <a:pt x="263305" y="142612"/>
                </a:lnTo>
                <a:close/>
                <a:moveTo>
                  <a:pt x="276205" y="143191"/>
                </a:moveTo>
                <a:lnTo>
                  <a:pt x="277383" y="145172"/>
                </a:lnTo>
                <a:lnTo>
                  <a:pt x="276134" y="147250"/>
                </a:lnTo>
                <a:lnTo>
                  <a:pt x="273770" y="147250"/>
                </a:lnTo>
                <a:lnTo>
                  <a:pt x="276205" y="143191"/>
                </a:lnTo>
                <a:close/>
                <a:moveTo>
                  <a:pt x="277659" y="145627"/>
                </a:moveTo>
                <a:lnTo>
                  <a:pt x="278632" y="147250"/>
                </a:lnTo>
                <a:lnTo>
                  <a:pt x="276678" y="147250"/>
                </a:lnTo>
                <a:lnTo>
                  <a:pt x="277659" y="145627"/>
                </a:lnTo>
                <a:close/>
                <a:moveTo>
                  <a:pt x="280773" y="145627"/>
                </a:moveTo>
                <a:lnTo>
                  <a:pt x="281754" y="147250"/>
                </a:lnTo>
                <a:lnTo>
                  <a:pt x="279800" y="147250"/>
                </a:lnTo>
                <a:lnTo>
                  <a:pt x="280773" y="145627"/>
                </a:lnTo>
                <a:close/>
                <a:moveTo>
                  <a:pt x="282236" y="143191"/>
                </a:moveTo>
                <a:lnTo>
                  <a:pt x="284671" y="147250"/>
                </a:lnTo>
                <a:lnTo>
                  <a:pt x="282298" y="147250"/>
                </a:lnTo>
                <a:lnTo>
                  <a:pt x="281049" y="145172"/>
                </a:lnTo>
                <a:lnTo>
                  <a:pt x="282236" y="143191"/>
                </a:lnTo>
                <a:close/>
                <a:moveTo>
                  <a:pt x="9341" y="143022"/>
                </a:moveTo>
                <a:lnTo>
                  <a:pt x="10635" y="145172"/>
                </a:lnTo>
                <a:lnTo>
                  <a:pt x="9377" y="147259"/>
                </a:lnTo>
                <a:lnTo>
                  <a:pt x="9341" y="147206"/>
                </a:lnTo>
                <a:lnTo>
                  <a:pt x="9314" y="147259"/>
                </a:lnTo>
                <a:lnTo>
                  <a:pt x="8056" y="145172"/>
                </a:lnTo>
                <a:lnTo>
                  <a:pt x="9341" y="143022"/>
                </a:lnTo>
                <a:close/>
                <a:moveTo>
                  <a:pt x="28619" y="143022"/>
                </a:moveTo>
                <a:lnTo>
                  <a:pt x="29904" y="145172"/>
                </a:lnTo>
                <a:lnTo>
                  <a:pt x="28655" y="147259"/>
                </a:lnTo>
                <a:lnTo>
                  <a:pt x="28619" y="147206"/>
                </a:lnTo>
                <a:lnTo>
                  <a:pt x="28593" y="147259"/>
                </a:lnTo>
                <a:lnTo>
                  <a:pt x="27335" y="145172"/>
                </a:lnTo>
                <a:lnTo>
                  <a:pt x="28619" y="143022"/>
                </a:lnTo>
                <a:close/>
                <a:moveTo>
                  <a:pt x="47898" y="143022"/>
                </a:moveTo>
                <a:lnTo>
                  <a:pt x="49182" y="145172"/>
                </a:lnTo>
                <a:lnTo>
                  <a:pt x="47925" y="147259"/>
                </a:lnTo>
                <a:lnTo>
                  <a:pt x="47898" y="147206"/>
                </a:lnTo>
                <a:lnTo>
                  <a:pt x="47862" y="147259"/>
                </a:lnTo>
                <a:lnTo>
                  <a:pt x="46613" y="145172"/>
                </a:lnTo>
                <a:lnTo>
                  <a:pt x="47898" y="143022"/>
                </a:lnTo>
                <a:close/>
                <a:moveTo>
                  <a:pt x="67176" y="143022"/>
                </a:moveTo>
                <a:lnTo>
                  <a:pt x="68461" y="145172"/>
                </a:lnTo>
                <a:lnTo>
                  <a:pt x="67203" y="147259"/>
                </a:lnTo>
                <a:lnTo>
                  <a:pt x="67176" y="147206"/>
                </a:lnTo>
                <a:lnTo>
                  <a:pt x="67140" y="147259"/>
                </a:lnTo>
                <a:lnTo>
                  <a:pt x="65892" y="145172"/>
                </a:lnTo>
                <a:lnTo>
                  <a:pt x="67176" y="143022"/>
                </a:lnTo>
                <a:close/>
                <a:moveTo>
                  <a:pt x="86455" y="143022"/>
                </a:moveTo>
                <a:lnTo>
                  <a:pt x="87739" y="145172"/>
                </a:lnTo>
                <a:lnTo>
                  <a:pt x="86481" y="147259"/>
                </a:lnTo>
                <a:lnTo>
                  <a:pt x="86455" y="147206"/>
                </a:lnTo>
                <a:lnTo>
                  <a:pt x="86419" y="147259"/>
                </a:lnTo>
                <a:lnTo>
                  <a:pt x="85161" y="145172"/>
                </a:lnTo>
                <a:lnTo>
                  <a:pt x="86455" y="143022"/>
                </a:lnTo>
                <a:close/>
                <a:moveTo>
                  <a:pt x="105724" y="143022"/>
                </a:moveTo>
                <a:lnTo>
                  <a:pt x="107018" y="145172"/>
                </a:lnTo>
                <a:lnTo>
                  <a:pt x="105760" y="147259"/>
                </a:lnTo>
                <a:lnTo>
                  <a:pt x="105724" y="147206"/>
                </a:lnTo>
                <a:lnTo>
                  <a:pt x="105697" y="147259"/>
                </a:lnTo>
                <a:lnTo>
                  <a:pt x="104439" y="145172"/>
                </a:lnTo>
                <a:lnTo>
                  <a:pt x="105724" y="143022"/>
                </a:lnTo>
                <a:close/>
                <a:moveTo>
                  <a:pt x="125002" y="143022"/>
                </a:moveTo>
                <a:lnTo>
                  <a:pt x="126287" y="145172"/>
                </a:lnTo>
                <a:lnTo>
                  <a:pt x="125038" y="147259"/>
                </a:lnTo>
                <a:lnTo>
                  <a:pt x="125002" y="147206"/>
                </a:lnTo>
                <a:lnTo>
                  <a:pt x="124976" y="147259"/>
                </a:lnTo>
                <a:lnTo>
                  <a:pt x="123718" y="145172"/>
                </a:lnTo>
                <a:lnTo>
                  <a:pt x="125002" y="143022"/>
                </a:lnTo>
                <a:close/>
                <a:moveTo>
                  <a:pt x="144281" y="143022"/>
                </a:moveTo>
                <a:lnTo>
                  <a:pt x="145565" y="145172"/>
                </a:lnTo>
                <a:lnTo>
                  <a:pt x="144316" y="147259"/>
                </a:lnTo>
                <a:lnTo>
                  <a:pt x="144281" y="147206"/>
                </a:lnTo>
                <a:lnTo>
                  <a:pt x="144245" y="147259"/>
                </a:lnTo>
                <a:lnTo>
                  <a:pt x="142996" y="145172"/>
                </a:lnTo>
                <a:lnTo>
                  <a:pt x="144281" y="143022"/>
                </a:lnTo>
                <a:close/>
                <a:moveTo>
                  <a:pt x="163559" y="143022"/>
                </a:moveTo>
                <a:lnTo>
                  <a:pt x="164844" y="145172"/>
                </a:lnTo>
                <a:lnTo>
                  <a:pt x="163586" y="147259"/>
                </a:lnTo>
                <a:lnTo>
                  <a:pt x="163559" y="147206"/>
                </a:lnTo>
                <a:lnTo>
                  <a:pt x="163523" y="147259"/>
                </a:lnTo>
                <a:lnTo>
                  <a:pt x="162275" y="145172"/>
                </a:lnTo>
                <a:lnTo>
                  <a:pt x="163559" y="143022"/>
                </a:lnTo>
                <a:close/>
                <a:moveTo>
                  <a:pt x="182838" y="143022"/>
                </a:moveTo>
                <a:lnTo>
                  <a:pt x="184122" y="145172"/>
                </a:lnTo>
                <a:lnTo>
                  <a:pt x="182864" y="147259"/>
                </a:lnTo>
                <a:lnTo>
                  <a:pt x="182838" y="147206"/>
                </a:lnTo>
                <a:lnTo>
                  <a:pt x="182802" y="147259"/>
                </a:lnTo>
                <a:lnTo>
                  <a:pt x="181544" y="145172"/>
                </a:lnTo>
                <a:lnTo>
                  <a:pt x="182838" y="143022"/>
                </a:lnTo>
                <a:close/>
                <a:moveTo>
                  <a:pt x="202107" y="143022"/>
                </a:moveTo>
                <a:lnTo>
                  <a:pt x="203401" y="145172"/>
                </a:lnTo>
                <a:lnTo>
                  <a:pt x="202143" y="147259"/>
                </a:lnTo>
                <a:lnTo>
                  <a:pt x="202107" y="147206"/>
                </a:lnTo>
                <a:lnTo>
                  <a:pt x="202080" y="147259"/>
                </a:lnTo>
                <a:lnTo>
                  <a:pt x="200822" y="145172"/>
                </a:lnTo>
                <a:lnTo>
                  <a:pt x="202107" y="143022"/>
                </a:lnTo>
                <a:close/>
                <a:moveTo>
                  <a:pt x="221385" y="143022"/>
                </a:moveTo>
                <a:lnTo>
                  <a:pt x="222670" y="145172"/>
                </a:lnTo>
                <a:lnTo>
                  <a:pt x="221421" y="147259"/>
                </a:lnTo>
                <a:lnTo>
                  <a:pt x="221385" y="147206"/>
                </a:lnTo>
                <a:lnTo>
                  <a:pt x="221359" y="147259"/>
                </a:lnTo>
                <a:lnTo>
                  <a:pt x="220101" y="145172"/>
                </a:lnTo>
                <a:lnTo>
                  <a:pt x="221385" y="143022"/>
                </a:lnTo>
                <a:close/>
                <a:moveTo>
                  <a:pt x="240664" y="143022"/>
                </a:moveTo>
                <a:lnTo>
                  <a:pt x="241948" y="145172"/>
                </a:lnTo>
                <a:lnTo>
                  <a:pt x="240699" y="147259"/>
                </a:lnTo>
                <a:lnTo>
                  <a:pt x="240664" y="147206"/>
                </a:lnTo>
                <a:lnTo>
                  <a:pt x="240637" y="147259"/>
                </a:lnTo>
                <a:lnTo>
                  <a:pt x="239379" y="145172"/>
                </a:lnTo>
                <a:lnTo>
                  <a:pt x="240664" y="143022"/>
                </a:lnTo>
                <a:close/>
                <a:moveTo>
                  <a:pt x="259942" y="143022"/>
                </a:moveTo>
                <a:lnTo>
                  <a:pt x="261227" y="145172"/>
                </a:lnTo>
                <a:lnTo>
                  <a:pt x="259969" y="147259"/>
                </a:lnTo>
                <a:lnTo>
                  <a:pt x="259942" y="147206"/>
                </a:lnTo>
                <a:lnTo>
                  <a:pt x="259906" y="147259"/>
                </a:lnTo>
                <a:lnTo>
                  <a:pt x="258657" y="145172"/>
                </a:lnTo>
                <a:lnTo>
                  <a:pt x="259942" y="143022"/>
                </a:lnTo>
                <a:close/>
                <a:moveTo>
                  <a:pt x="279220" y="143022"/>
                </a:moveTo>
                <a:lnTo>
                  <a:pt x="280505" y="145172"/>
                </a:lnTo>
                <a:lnTo>
                  <a:pt x="279247" y="147259"/>
                </a:lnTo>
                <a:lnTo>
                  <a:pt x="279220" y="147206"/>
                </a:lnTo>
                <a:lnTo>
                  <a:pt x="279185" y="147259"/>
                </a:lnTo>
                <a:lnTo>
                  <a:pt x="277927" y="145172"/>
                </a:lnTo>
                <a:lnTo>
                  <a:pt x="279220" y="143022"/>
                </a:lnTo>
                <a:close/>
                <a:moveTo>
                  <a:pt x="5987" y="147705"/>
                </a:moveTo>
                <a:lnTo>
                  <a:pt x="2659" y="153263"/>
                </a:lnTo>
                <a:lnTo>
                  <a:pt x="286" y="153263"/>
                </a:lnTo>
                <a:lnTo>
                  <a:pt x="3623" y="147705"/>
                </a:lnTo>
                <a:close/>
                <a:moveTo>
                  <a:pt x="9047" y="147705"/>
                </a:moveTo>
                <a:lnTo>
                  <a:pt x="5710" y="153263"/>
                </a:lnTo>
                <a:lnTo>
                  <a:pt x="3203" y="153263"/>
                </a:lnTo>
                <a:lnTo>
                  <a:pt x="6531" y="147705"/>
                </a:lnTo>
                <a:close/>
                <a:moveTo>
                  <a:pt x="9341" y="148116"/>
                </a:moveTo>
                <a:lnTo>
                  <a:pt x="12428" y="153263"/>
                </a:lnTo>
                <a:lnTo>
                  <a:pt x="6254" y="153263"/>
                </a:lnTo>
                <a:lnTo>
                  <a:pt x="9341" y="148116"/>
                </a:lnTo>
                <a:close/>
                <a:moveTo>
                  <a:pt x="12151" y="147705"/>
                </a:moveTo>
                <a:lnTo>
                  <a:pt x="15488" y="153263"/>
                </a:lnTo>
                <a:lnTo>
                  <a:pt x="12972" y="153263"/>
                </a:lnTo>
                <a:lnTo>
                  <a:pt x="9644" y="147705"/>
                </a:lnTo>
                <a:close/>
                <a:moveTo>
                  <a:pt x="15068" y="147705"/>
                </a:moveTo>
                <a:lnTo>
                  <a:pt x="18396" y="153263"/>
                </a:lnTo>
                <a:lnTo>
                  <a:pt x="16032" y="153263"/>
                </a:lnTo>
                <a:lnTo>
                  <a:pt x="12695" y="147705"/>
                </a:lnTo>
                <a:close/>
                <a:moveTo>
                  <a:pt x="25265" y="147705"/>
                </a:moveTo>
                <a:lnTo>
                  <a:pt x="21938" y="153263"/>
                </a:lnTo>
                <a:lnTo>
                  <a:pt x="19565" y="153263"/>
                </a:lnTo>
                <a:lnTo>
                  <a:pt x="22892" y="147705"/>
                </a:lnTo>
                <a:close/>
                <a:moveTo>
                  <a:pt x="28325" y="147705"/>
                </a:moveTo>
                <a:lnTo>
                  <a:pt x="24989" y="153263"/>
                </a:lnTo>
                <a:lnTo>
                  <a:pt x="22482" y="153263"/>
                </a:lnTo>
                <a:lnTo>
                  <a:pt x="25809" y="147705"/>
                </a:lnTo>
                <a:close/>
                <a:moveTo>
                  <a:pt x="28619" y="148116"/>
                </a:moveTo>
                <a:lnTo>
                  <a:pt x="31706" y="153263"/>
                </a:lnTo>
                <a:lnTo>
                  <a:pt x="25533" y="153263"/>
                </a:lnTo>
                <a:lnTo>
                  <a:pt x="28619" y="148116"/>
                </a:lnTo>
                <a:close/>
                <a:moveTo>
                  <a:pt x="31430" y="147705"/>
                </a:moveTo>
                <a:lnTo>
                  <a:pt x="34766" y="153263"/>
                </a:lnTo>
                <a:lnTo>
                  <a:pt x="32250" y="153263"/>
                </a:lnTo>
                <a:lnTo>
                  <a:pt x="28923" y="147705"/>
                </a:lnTo>
                <a:close/>
                <a:moveTo>
                  <a:pt x="34347" y="147705"/>
                </a:moveTo>
                <a:lnTo>
                  <a:pt x="37674" y="153263"/>
                </a:lnTo>
                <a:lnTo>
                  <a:pt x="35310" y="153263"/>
                </a:lnTo>
                <a:lnTo>
                  <a:pt x="31974" y="147705"/>
                </a:lnTo>
                <a:close/>
                <a:moveTo>
                  <a:pt x="44543" y="147705"/>
                </a:moveTo>
                <a:lnTo>
                  <a:pt x="41207" y="153263"/>
                </a:lnTo>
                <a:lnTo>
                  <a:pt x="38843" y="153263"/>
                </a:lnTo>
                <a:lnTo>
                  <a:pt x="42170" y="147705"/>
                </a:lnTo>
                <a:close/>
                <a:moveTo>
                  <a:pt x="47594" y="147705"/>
                </a:moveTo>
                <a:lnTo>
                  <a:pt x="44267" y="153263"/>
                </a:lnTo>
                <a:lnTo>
                  <a:pt x="41751" y="153263"/>
                </a:lnTo>
                <a:lnTo>
                  <a:pt x="45088" y="147705"/>
                </a:lnTo>
                <a:close/>
                <a:moveTo>
                  <a:pt x="47898" y="148116"/>
                </a:moveTo>
                <a:lnTo>
                  <a:pt x="50984" y="153263"/>
                </a:lnTo>
                <a:lnTo>
                  <a:pt x="44811" y="153263"/>
                </a:lnTo>
                <a:lnTo>
                  <a:pt x="47898" y="148116"/>
                </a:lnTo>
                <a:close/>
                <a:moveTo>
                  <a:pt x="50708" y="147705"/>
                </a:moveTo>
                <a:lnTo>
                  <a:pt x="54035" y="153263"/>
                </a:lnTo>
                <a:lnTo>
                  <a:pt x="51529" y="153263"/>
                </a:lnTo>
                <a:lnTo>
                  <a:pt x="48192" y="147705"/>
                </a:lnTo>
                <a:close/>
                <a:moveTo>
                  <a:pt x="53625" y="147705"/>
                </a:moveTo>
                <a:lnTo>
                  <a:pt x="56953" y="153263"/>
                </a:lnTo>
                <a:lnTo>
                  <a:pt x="54589" y="153263"/>
                </a:lnTo>
                <a:lnTo>
                  <a:pt x="51252" y="147705"/>
                </a:lnTo>
                <a:close/>
                <a:moveTo>
                  <a:pt x="63822" y="147705"/>
                </a:moveTo>
                <a:lnTo>
                  <a:pt x="60485" y="153263"/>
                </a:lnTo>
                <a:lnTo>
                  <a:pt x="58121" y="153263"/>
                </a:lnTo>
                <a:lnTo>
                  <a:pt x="61449" y="147705"/>
                </a:lnTo>
                <a:close/>
                <a:moveTo>
                  <a:pt x="66873" y="147705"/>
                </a:moveTo>
                <a:lnTo>
                  <a:pt x="63545" y="153263"/>
                </a:lnTo>
                <a:lnTo>
                  <a:pt x="61030" y="153263"/>
                </a:lnTo>
                <a:lnTo>
                  <a:pt x="64366" y="147705"/>
                </a:lnTo>
                <a:close/>
                <a:moveTo>
                  <a:pt x="67176" y="148116"/>
                </a:moveTo>
                <a:lnTo>
                  <a:pt x="70263" y="153263"/>
                </a:lnTo>
                <a:lnTo>
                  <a:pt x="64089" y="153263"/>
                </a:lnTo>
                <a:lnTo>
                  <a:pt x="67176" y="148116"/>
                </a:lnTo>
                <a:close/>
                <a:moveTo>
                  <a:pt x="69986" y="147705"/>
                </a:moveTo>
                <a:lnTo>
                  <a:pt x="73314" y="153263"/>
                </a:lnTo>
                <a:lnTo>
                  <a:pt x="70807" y="153263"/>
                </a:lnTo>
                <a:lnTo>
                  <a:pt x="67471" y="147705"/>
                </a:lnTo>
                <a:close/>
                <a:moveTo>
                  <a:pt x="72895" y="147705"/>
                </a:moveTo>
                <a:lnTo>
                  <a:pt x="76231" y="153263"/>
                </a:lnTo>
                <a:lnTo>
                  <a:pt x="73858" y="153263"/>
                </a:lnTo>
                <a:lnTo>
                  <a:pt x="70530" y="147705"/>
                </a:lnTo>
                <a:close/>
                <a:moveTo>
                  <a:pt x="83100" y="147705"/>
                </a:moveTo>
                <a:lnTo>
                  <a:pt x="79764" y="153263"/>
                </a:lnTo>
                <a:lnTo>
                  <a:pt x="77391" y="153263"/>
                </a:lnTo>
                <a:lnTo>
                  <a:pt x="80727" y="147705"/>
                </a:lnTo>
                <a:close/>
                <a:moveTo>
                  <a:pt x="86151" y="147705"/>
                </a:moveTo>
                <a:lnTo>
                  <a:pt x="82824" y="153263"/>
                </a:lnTo>
                <a:lnTo>
                  <a:pt x="80308" y="153263"/>
                </a:lnTo>
                <a:lnTo>
                  <a:pt x="83644" y="147705"/>
                </a:lnTo>
                <a:close/>
                <a:moveTo>
                  <a:pt x="86455" y="148116"/>
                </a:moveTo>
                <a:lnTo>
                  <a:pt x="89532" y="153263"/>
                </a:lnTo>
                <a:lnTo>
                  <a:pt x="83368" y="153263"/>
                </a:lnTo>
                <a:lnTo>
                  <a:pt x="86455" y="148116"/>
                </a:lnTo>
                <a:close/>
                <a:moveTo>
                  <a:pt x="89265" y="147705"/>
                </a:moveTo>
                <a:lnTo>
                  <a:pt x="92592" y="153263"/>
                </a:lnTo>
                <a:lnTo>
                  <a:pt x="90085" y="153263"/>
                </a:lnTo>
                <a:lnTo>
                  <a:pt x="86749" y="147705"/>
                </a:lnTo>
                <a:close/>
                <a:moveTo>
                  <a:pt x="92173" y="147705"/>
                </a:moveTo>
                <a:lnTo>
                  <a:pt x="95509" y="153263"/>
                </a:lnTo>
                <a:lnTo>
                  <a:pt x="93136" y="153263"/>
                </a:lnTo>
                <a:lnTo>
                  <a:pt x="89809" y="147705"/>
                </a:lnTo>
                <a:close/>
                <a:moveTo>
                  <a:pt x="102370" y="147705"/>
                </a:moveTo>
                <a:lnTo>
                  <a:pt x="99042" y="153263"/>
                </a:lnTo>
                <a:lnTo>
                  <a:pt x="96669" y="153263"/>
                </a:lnTo>
                <a:lnTo>
                  <a:pt x="100006" y="147705"/>
                </a:lnTo>
                <a:close/>
                <a:moveTo>
                  <a:pt x="105430" y="147705"/>
                </a:moveTo>
                <a:lnTo>
                  <a:pt x="102093" y="153263"/>
                </a:lnTo>
                <a:lnTo>
                  <a:pt x="99586" y="153263"/>
                </a:lnTo>
                <a:lnTo>
                  <a:pt x="102914" y="147705"/>
                </a:lnTo>
                <a:close/>
                <a:moveTo>
                  <a:pt x="105724" y="148116"/>
                </a:moveTo>
                <a:lnTo>
                  <a:pt x="108811" y="153263"/>
                </a:lnTo>
                <a:lnTo>
                  <a:pt x="102637" y="153263"/>
                </a:lnTo>
                <a:lnTo>
                  <a:pt x="105724" y="148116"/>
                </a:lnTo>
                <a:close/>
                <a:moveTo>
                  <a:pt x="108534" y="147705"/>
                </a:moveTo>
                <a:lnTo>
                  <a:pt x="111871" y="153263"/>
                </a:lnTo>
                <a:lnTo>
                  <a:pt x="109355" y="153263"/>
                </a:lnTo>
                <a:lnTo>
                  <a:pt x="106027" y="147705"/>
                </a:lnTo>
                <a:close/>
                <a:moveTo>
                  <a:pt x="111451" y="147705"/>
                </a:moveTo>
                <a:lnTo>
                  <a:pt x="114788" y="153263"/>
                </a:lnTo>
                <a:lnTo>
                  <a:pt x="112415" y="153263"/>
                </a:lnTo>
                <a:lnTo>
                  <a:pt x="109078" y="147705"/>
                </a:lnTo>
                <a:close/>
                <a:moveTo>
                  <a:pt x="121648" y="147705"/>
                </a:moveTo>
                <a:lnTo>
                  <a:pt x="118321" y="153263"/>
                </a:lnTo>
                <a:lnTo>
                  <a:pt x="115948" y="153263"/>
                </a:lnTo>
                <a:lnTo>
                  <a:pt x="119284" y="147705"/>
                </a:lnTo>
                <a:close/>
                <a:moveTo>
                  <a:pt x="124708" y="147705"/>
                </a:moveTo>
                <a:lnTo>
                  <a:pt x="121372" y="153263"/>
                </a:lnTo>
                <a:lnTo>
                  <a:pt x="118865" y="153263"/>
                </a:lnTo>
                <a:lnTo>
                  <a:pt x="122192" y="147705"/>
                </a:lnTo>
                <a:close/>
                <a:moveTo>
                  <a:pt x="125002" y="148116"/>
                </a:moveTo>
                <a:lnTo>
                  <a:pt x="128089" y="153263"/>
                </a:lnTo>
                <a:lnTo>
                  <a:pt x="121916" y="153263"/>
                </a:lnTo>
                <a:lnTo>
                  <a:pt x="125002" y="148116"/>
                </a:lnTo>
                <a:close/>
                <a:moveTo>
                  <a:pt x="127813" y="147705"/>
                </a:moveTo>
                <a:lnTo>
                  <a:pt x="131149" y="153263"/>
                </a:lnTo>
                <a:lnTo>
                  <a:pt x="128633" y="153263"/>
                </a:lnTo>
                <a:lnTo>
                  <a:pt x="125306" y="147705"/>
                </a:lnTo>
                <a:close/>
                <a:moveTo>
                  <a:pt x="130730" y="147705"/>
                </a:moveTo>
                <a:lnTo>
                  <a:pt x="134057" y="153263"/>
                </a:lnTo>
                <a:lnTo>
                  <a:pt x="131693" y="153263"/>
                </a:lnTo>
                <a:lnTo>
                  <a:pt x="128357" y="147705"/>
                </a:lnTo>
                <a:close/>
                <a:moveTo>
                  <a:pt x="140926" y="147705"/>
                </a:moveTo>
                <a:lnTo>
                  <a:pt x="137590" y="153263"/>
                </a:lnTo>
                <a:lnTo>
                  <a:pt x="135226" y="153263"/>
                </a:lnTo>
                <a:lnTo>
                  <a:pt x="138553" y="147705"/>
                </a:lnTo>
                <a:close/>
                <a:moveTo>
                  <a:pt x="143977" y="147705"/>
                </a:moveTo>
                <a:lnTo>
                  <a:pt x="140650" y="153263"/>
                </a:lnTo>
                <a:lnTo>
                  <a:pt x="138143" y="153263"/>
                </a:lnTo>
                <a:lnTo>
                  <a:pt x="141471" y="147705"/>
                </a:lnTo>
                <a:close/>
                <a:moveTo>
                  <a:pt x="144281" y="148116"/>
                </a:moveTo>
                <a:lnTo>
                  <a:pt x="147367" y="153263"/>
                </a:lnTo>
                <a:lnTo>
                  <a:pt x="141194" y="153263"/>
                </a:lnTo>
                <a:lnTo>
                  <a:pt x="144281" y="148116"/>
                </a:lnTo>
                <a:close/>
                <a:moveTo>
                  <a:pt x="147091" y="147705"/>
                </a:moveTo>
                <a:lnTo>
                  <a:pt x="150418" y="153263"/>
                </a:lnTo>
                <a:lnTo>
                  <a:pt x="147912" y="153263"/>
                </a:lnTo>
                <a:lnTo>
                  <a:pt x="144584" y="147705"/>
                </a:lnTo>
                <a:close/>
                <a:moveTo>
                  <a:pt x="150008" y="147705"/>
                </a:moveTo>
                <a:lnTo>
                  <a:pt x="153336" y="153263"/>
                </a:lnTo>
                <a:lnTo>
                  <a:pt x="150972" y="153263"/>
                </a:lnTo>
                <a:lnTo>
                  <a:pt x="147635" y="147705"/>
                </a:lnTo>
                <a:close/>
                <a:moveTo>
                  <a:pt x="160205" y="147705"/>
                </a:moveTo>
                <a:lnTo>
                  <a:pt x="156868" y="153263"/>
                </a:lnTo>
                <a:lnTo>
                  <a:pt x="154504" y="153263"/>
                </a:lnTo>
                <a:lnTo>
                  <a:pt x="157832" y="147705"/>
                </a:lnTo>
                <a:close/>
                <a:moveTo>
                  <a:pt x="163256" y="147705"/>
                </a:moveTo>
                <a:lnTo>
                  <a:pt x="159928" y="153263"/>
                </a:lnTo>
                <a:lnTo>
                  <a:pt x="157413" y="153263"/>
                </a:lnTo>
                <a:lnTo>
                  <a:pt x="160749" y="147705"/>
                </a:lnTo>
                <a:close/>
                <a:moveTo>
                  <a:pt x="163559" y="148116"/>
                </a:moveTo>
                <a:lnTo>
                  <a:pt x="166646" y="153263"/>
                </a:lnTo>
                <a:lnTo>
                  <a:pt x="160472" y="153263"/>
                </a:lnTo>
                <a:lnTo>
                  <a:pt x="163559" y="148116"/>
                </a:lnTo>
                <a:close/>
                <a:moveTo>
                  <a:pt x="166369" y="147705"/>
                </a:moveTo>
                <a:lnTo>
                  <a:pt x="169697" y="153263"/>
                </a:lnTo>
                <a:lnTo>
                  <a:pt x="167190" y="153263"/>
                </a:lnTo>
                <a:lnTo>
                  <a:pt x="163854" y="147705"/>
                </a:lnTo>
                <a:close/>
                <a:moveTo>
                  <a:pt x="169278" y="147705"/>
                </a:moveTo>
                <a:lnTo>
                  <a:pt x="172614" y="153263"/>
                </a:lnTo>
                <a:lnTo>
                  <a:pt x="170241" y="153263"/>
                </a:lnTo>
                <a:lnTo>
                  <a:pt x="166913" y="147705"/>
                </a:lnTo>
                <a:close/>
                <a:moveTo>
                  <a:pt x="179483" y="147705"/>
                </a:moveTo>
                <a:lnTo>
                  <a:pt x="176147" y="153263"/>
                </a:lnTo>
                <a:lnTo>
                  <a:pt x="173774" y="153263"/>
                </a:lnTo>
                <a:lnTo>
                  <a:pt x="177110" y="147705"/>
                </a:lnTo>
                <a:close/>
                <a:moveTo>
                  <a:pt x="182534" y="147705"/>
                </a:moveTo>
                <a:lnTo>
                  <a:pt x="179207" y="153263"/>
                </a:lnTo>
                <a:lnTo>
                  <a:pt x="176691" y="153263"/>
                </a:lnTo>
                <a:lnTo>
                  <a:pt x="180027" y="147705"/>
                </a:lnTo>
                <a:close/>
                <a:moveTo>
                  <a:pt x="182838" y="148116"/>
                </a:moveTo>
                <a:lnTo>
                  <a:pt x="185924" y="153263"/>
                </a:lnTo>
                <a:lnTo>
                  <a:pt x="179751" y="153263"/>
                </a:lnTo>
                <a:lnTo>
                  <a:pt x="182838" y="148116"/>
                </a:lnTo>
                <a:close/>
                <a:moveTo>
                  <a:pt x="185648" y="147705"/>
                </a:moveTo>
                <a:lnTo>
                  <a:pt x="188975" y="153263"/>
                </a:lnTo>
                <a:lnTo>
                  <a:pt x="186468" y="153263"/>
                </a:lnTo>
                <a:lnTo>
                  <a:pt x="183132" y="147705"/>
                </a:lnTo>
                <a:close/>
                <a:moveTo>
                  <a:pt x="188556" y="147705"/>
                </a:moveTo>
                <a:lnTo>
                  <a:pt x="191892" y="153263"/>
                </a:lnTo>
                <a:lnTo>
                  <a:pt x="189519" y="153263"/>
                </a:lnTo>
                <a:lnTo>
                  <a:pt x="186192" y="147705"/>
                </a:lnTo>
                <a:close/>
                <a:moveTo>
                  <a:pt x="198753" y="147705"/>
                </a:moveTo>
                <a:lnTo>
                  <a:pt x="195425" y="153263"/>
                </a:lnTo>
                <a:lnTo>
                  <a:pt x="193052" y="153263"/>
                </a:lnTo>
                <a:lnTo>
                  <a:pt x="196389" y="147705"/>
                </a:lnTo>
                <a:close/>
                <a:moveTo>
                  <a:pt x="201813" y="147705"/>
                </a:moveTo>
                <a:lnTo>
                  <a:pt x="198476" y="153263"/>
                </a:lnTo>
                <a:lnTo>
                  <a:pt x="195969" y="153263"/>
                </a:lnTo>
                <a:lnTo>
                  <a:pt x="199297" y="147705"/>
                </a:lnTo>
                <a:close/>
                <a:moveTo>
                  <a:pt x="202107" y="148116"/>
                </a:moveTo>
                <a:lnTo>
                  <a:pt x="205194" y="153263"/>
                </a:lnTo>
                <a:lnTo>
                  <a:pt x="199029" y="153263"/>
                </a:lnTo>
                <a:lnTo>
                  <a:pt x="202107" y="148116"/>
                </a:lnTo>
                <a:close/>
                <a:moveTo>
                  <a:pt x="204917" y="147705"/>
                </a:moveTo>
                <a:lnTo>
                  <a:pt x="208254" y="153263"/>
                </a:lnTo>
                <a:lnTo>
                  <a:pt x="205738" y="153263"/>
                </a:lnTo>
                <a:lnTo>
                  <a:pt x="202410" y="147705"/>
                </a:lnTo>
                <a:close/>
                <a:moveTo>
                  <a:pt x="207834" y="147705"/>
                </a:moveTo>
                <a:lnTo>
                  <a:pt x="211171" y="153263"/>
                </a:lnTo>
                <a:lnTo>
                  <a:pt x="208798" y="153263"/>
                </a:lnTo>
                <a:lnTo>
                  <a:pt x="205461" y="147705"/>
                </a:lnTo>
                <a:close/>
                <a:moveTo>
                  <a:pt x="218031" y="147705"/>
                </a:moveTo>
                <a:lnTo>
                  <a:pt x="214703" y="153263"/>
                </a:lnTo>
                <a:lnTo>
                  <a:pt x="212330" y="153263"/>
                </a:lnTo>
                <a:lnTo>
                  <a:pt x="215667" y="147705"/>
                </a:lnTo>
                <a:close/>
                <a:moveTo>
                  <a:pt x="221091" y="147705"/>
                </a:moveTo>
                <a:lnTo>
                  <a:pt x="217754" y="153263"/>
                </a:lnTo>
                <a:lnTo>
                  <a:pt x="215248" y="153263"/>
                </a:lnTo>
                <a:lnTo>
                  <a:pt x="218575" y="147705"/>
                </a:lnTo>
                <a:close/>
                <a:moveTo>
                  <a:pt x="221385" y="148116"/>
                </a:moveTo>
                <a:lnTo>
                  <a:pt x="224472" y="153263"/>
                </a:lnTo>
                <a:lnTo>
                  <a:pt x="218299" y="153263"/>
                </a:lnTo>
                <a:lnTo>
                  <a:pt x="221385" y="148116"/>
                </a:lnTo>
                <a:close/>
                <a:moveTo>
                  <a:pt x="224195" y="147705"/>
                </a:moveTo>
                <a:lnTo>
                  <a:pt x="227532" y="153263"/>
                </a:lnTo>
                <a:lnTo>
                  <a:pt x="225016" y="153263"/>
                </a:lnTo>
                <a:lnTo>
                  <a:pt x="221689" y="147705"/>
                </a:lnTo>
                <a:close/>
                <a:moveTo>
                  <a:pt x="227113" y="147705"/>
                </a:moveTo>
                <a:lnTo>
                  <a:pt x="230440" y="153263"/>
                </a:lnTo>
                <a:lnTo>
                  <a:pt x="228076" y="153263"/>
                </a:lnTo>
                <a:lnTo>
                  <a:pt x="224740" y="147705"/>
                </a:lnTo>
                <a:close/>
                <a:moveTo>
                  <a:pt x="237309" y="147705"/>
                </a:moveTo>
                <a:lnTo>
                  <a:pt x="233973" y="153263"/>
                </a:lnTo>
                <a:lnTo>
                  <a:pt x="231609" y="153263"/>
                </a:lnTo>
                <a:lnTo>
                  <a:pt x="234936" y="147705"/>
                </a:lnTo>
                <a:close/>
                <a:moveTo>
                  <a:pt x="240369" y="147705"/>
                </a:moveTo>
                <a:lnTo>
                  <a:pt x="237033" y="153263"/>
                </a:lnTo>
                <a:lnTo>
                  <a:pt x="234526" y="153263"/>
                </a:lnTo>
                <a:lnTo>
                  <a:pt x="237854" y="147705"/>
                </a:lnTo>
                <a:close/>
                <a:moveTo>
                  <a:pt x="240664" y="148116"/>
                </a:moveTo>
                <a:lnTo>
                  <a:pt x="243750" y="153263"/>
                </a:lnTo>
                <a:lnTo>
                  <a:pt x="237577" y="153263"/>
                </a:lnTo>
                <a:lnTo>
                  <a:pt x="240664" y="148116"/>
                </a:lnTo>
                <a:close/>
                <a:moveTo>
                  <a:pt x="243474" y="147705"/>
                </a:moveTo>
                <a:lnTo>
                  <a:pt x="246810" y="153263"/>
                </a:lnTo>
                <a:lnTo>
                  <a:pt x="244295" y="153263"/>
                </a:lnTo>
                <a:lnTo>
                  <a:pt x="240967" y="147705"/>
                </a:lnTo>
                <a:close/>
                <a:moveTo>
                  <a:pt x="246391" y="147705"/>
                </a:moveTo>
                <a:lnTo>
                  <a:pt x="249719" y="153263"/>
                </a:lnTo>
                <a:lnTo>
                  <a:pt x="247355" y="153263"/>
                </a:lnTo>
                <a:lnTo>
                  <a:pt x="244018" y="147705"/>
                </a:lnTo>
                <a:close/>
                <a:moveTo>
                  <a:pt x="256588" y="147705"/>
                </a:moveTo>
                <a:lnTo>
                  <a:pt x="253251" y="153263"/>
                </a:lnTo>
                <a:lnTo>
                  <a:pt x="250887" y="153263"/>
                </a:lnTo>
                <a:lnTo>
                  <a:pt x="254215" y="147705"/>
                </a:lnTo>
                <a:close/>
                <a:moveTo>
                  <a:pt x="259639" y="147705"/>
                </a:moveTo>
                <a:lnTo>
                  <a:pt x="256311" y="153263"/>
                </a:lnTo>
                <a:lnTo>
                  <a:pt x="253796" y="153263"/>
                </a:lnTo>
                <a:lnTo>
                  <a:pt x="257132" y="147705"/>
                </a:lnTo>
                <a:close/>
                <a:moveTo>
                  <a:pt x="259942" y="148116"/>
                </a:moveTo>
                <a:lnTo>
                  <a:pt x="263029" y="153263"/>
                </a:lnTo>
                <a:lnTo>
                  <a:pt x="256855" y="153263"/>
                </a:lnTo>
                <a:lnTo>
                  <a:pt x="259942" y="148116"/>
                </a:lnTo>
                <a:close/>
                <a:moveTo>
                  <a:pt x="262752" y="147705"/>
                </a:moveTo>
                <a:lnTo>
                  <a:pt x="266080" y="153263"/>
                </a:lnTo>
                <a:lnTo>
                  <a:pt x="263573" y="153263"/>
                </a:lnTo>
                <a:lnTo>
                  <a:pt x="260237" y="147705"/>
                </a:lnTo>
                <a:close/>
                <a:moveTo>
                  <a:pt x="265669" y="147705"/>
                </a:moveTo>
                <a:lnTo>
                  <a:pt x="268997" y="153263"/>
                </a:lnTo>
                <a:lnTo>
                  <a:pt x="266624" y="153263"/>
                </a:lnTo>
                <a:lnTo>
                  <a:pt x="263296" y="147705"/>
                </a:lnTo>
                <a:close/>
                <a:moveTo>
                  <a:pt x="275866" y="147705"/>
                </a:moveTo>
                <a:lnTo>
                  <a:pt x="272530" y="153263"/>
                </a:lnTo>
                <a:lnTo>
                  <a:pt x="270157" y="153263"/>
                </a:lnTo>
                <a:lnTo>
                  <a:pt x="273493" y="147705"/>
                </a:lnTo>
                <a:close/>
                <a:moveTo>
                  <a:pt x="278917" y="147705"/>
                </a:moveTo>
                <a:lnTo>
                  <a:pt x="275590" y="153263"/>
                </a:lnTo>
                <a:lnTo>
                  <a:pt x="273074" y="153263"/>
                </a:lnTo>
                <a:lnTo>
                  <a:pt x="276410" y="147705"/>
                </a:lnTo>
                <a:close/>
                <a:moveTo>
                  <a:pt x="279220" y="148116"/>
                </a:moveTo>
                <a:lnTo>
                  <a:pt x="282307" y="153263"/>
                </a:lnTo>
                <a:lnTo>
                  <a:pt x="276134" y="153263"/>
                </a:lnTo>
                <a:lnTo>
                  <a:pt x="279220" y="148116"/>
                </a:lnTo>
                <a:close/>
                <a:moveTo>
                  <a:pt x="282031" y="147705"/>
                </a:moveTo>
                <a:lnTo>
                  <a:pt x="285358" y="153263"/>
                </a:lnTo>
                <a:lnTo>
                  <a:pt x="282851" y="153263"/>
                </a:lnTo>
                <a:lnTo>
                  <a:pt x="279515" y="147705"/>
                </a:lnTo>
                <a:close/>
                <a:moveTo>
                  <a:pt x="22348" y="147705"/>
                </a:moveTo>
                <a:lnTo>
                  <a:pt x="19011" y="153272"/>
                </a:lnTo>
                <a:lnTo>
                  <a:pt x="18985" y="153219"/>
                </a:lnTo>
                <a:lnTo>
                  <a:pt x="18949" y="153272"/>
                </a:lnTo>
                <a:lnTo>
                  <a:pt x="15613" y="147705"/>
                </a:lnTo>
                <a:close/>
                <a:moveTo>
                  <a:pt x="41626" y="147705"/>
                </a:moveTo>
                <a:lnTo>
                  <a:pt x="38290" y="153272"/>
                </a:lnTo>
                <a:lnTo>
                  <a:pt x="38263" y="153219"/>
                </a:lnTo>
                <a:lnTo>
                  <a:pt x="38227" y="153272"/>
                </a:lnTo>
                <a:lnTo>
                  <a:pt x="34891" y="147705"/>
                </a:lnTo>
                <a:close/>
                <a:moveTo>
                  <a:pt x="60905" y="147705"/>
                </a:moveTo>
                <a:lnTo>
                  <a:pt x="57568" y="153272"/>
                </a:lnTo>
                <a:lnTo>
                  <a:pt x="57533" y="153219"/>
                </a:lnTo>
                <a:lnTo>
                  <a:pt x="57506" y="153272"/>
                </a:lnTo>
                <a:lnTo>
                  <a:pt x="54169" y="147705"/>
                </a:lnTo>
                <a:close/>
                <a:moveTo>
                  <a:pt x="80183" y="147705"/>
                </a:moveTo>
                <a:lnTo>
                  <a:pt x="76847" y="153272"/>
                </a:lnTo>
                <a:lnTo>
                  <a:pt x="76811" y="153219"/>
                </a:lnTo>
                <a:lnTo>
                  <a:pt x="76784" y="153272"/>
                </a:lnTo>
                <a:lnTo>
                  <a:pt x="73448" y="147705"/>
                </a:lnTo>
                <a:close/>
                <a:moveTo>
                  <a:pt x="99461" y="147705"/>
                </a:moveTo>
                <a:lnTo>
                  <a:pt x="96116" y="153272"/>
                </a:lnTo>
                <a:lnTo>
                  <a:pt x="96089" y="153219"/>
                </a:lnTo>
                <a:lnTo>
                  <a:pt x="96054" y="153272"/>
                </a:lnTo>
                <a:lnTo>
                  <a:pt x="92717" y="147705"/>
                </a:lnTo>
                <a:close/>
                <a:moveTo>
                  <a:pt x="118731" y="147705"/>
                </a:moveTo>
                <a:lnTo>
                  <a:pt x="115394" y="153272"/>
                </a:lnTo>
                <a:lnTo>
                  <a:pt x="115368" y="153219"/>
                </a:lnTo>
                <a:lnTo>
                  <a:pt x="115332" y="153272"/>
                </a:lnTo>
                <a:lnTo>
                  <a:pt x="111995" y="147705"/>
                </a:lnTo>
                <a:close/>
                <a:moveTo>
                  <a:pt x="138009" y="147705"/>
                </a:moveTo>
                <a:lnTo>
                  <a:pt x="134673" y="153272"/>
                </a:lnTo>
                <a:lnTo>
                  <a:pt x="134646" y="153219"/>
                </a:lnTo>
                <a:lnTo>
                  <a:pt x="134610" y="153272"/>
                </a:lnTo>
                <a:lnTo>
                  <a:pt x="131274" y="147705"/>
                </a:lnTo>
                <a:close/>
                <a:moveTo>
                  <a:pt x="157288" y="147705"/>
                </a:moveTo>
                <a:lnTo>
                  <a:pt x="153951" y="153272"/>
                </a:lnTo>
                <a:lnTo>
                  <a:pt x="153915" y="153219"/>
                </a:lnTo>
                <a:lnTo>
                  <a:pt x="153889" y="153272"/>
                </a:lnTo>
                <a:lnTo>
                  <a:pt x="150552" y="147705"/>
                </a:lnTo>
                <a:close/>
                <a:moveTo>
                  <a:pt x="176566" y="147705"/>
                </a:moveTo>
                <a:lnTo>
                  <a:pt x="173230" y="153272"/>
                </a:lnTo>
                <a:lnTo>
                  <a:pt x="173194" y="153219"/>
                </a:lnTo>
                <a:lnTo>
                  <a:pt x="173167" y="153272"/>
                </a:lnTo>
                <a:lnTo>
                  <a:pt x="169831" y="147705"/>
                </a:lnTo>
                <a:close/>
                <a:moveTo>
                  <a:pt x="195844" y="147705"/>
                </a:moveTo>
                <a:lnTo>
                  <a:pt x="192508" y="153272"/>
                </a:lnTo>
                <a:lnTo>
                  <a:pt x="192472" y="153219"/>
                </a:lnTo>
                <a:lnTo>
                  <a:pt x="192445" y="153272"/>
                </a:lnTo>
                <a:lnTo>
                  <a:pt x="189100" y="147705"/>
                </a:lnTo>
                <a:close/>
                <a:moveTo>
                  <a:pt x="215114" y="147705"/>
                </a:moveTo>
                <a:lnTo>
                  <a:pt x="211777" y="153272"/>
                </a:lnTo>
                <a:lnTo>
                  <a:pt x="211751" y="153219"/>
                </a:lnTo>
                <a:lnTo>
                  <a:pt x="211715" y="153272"/>
                </a:lnTo>
                <a:lnTo>
                  <a:pt x="208378" y="147705"/>
                </a:lnTo>
                <a:close/>
                <a:moveTo>
                  <a:pt x="234392" y="147705"/>
                </a:moveTo>
                <a:lnTo>
                  <a:pt x="231056" y="153272"/>
                </a:lnTo>
                <a:lnTo>
                  <a:pt x="231029" y="153219"/>
                </a:lnTo>
                <a:lnTo>
                  <a:pt x="230993" y="153272"/>
                </a:lnTo>
                <a:lnTo>
                  <a:pt x="227657" y="147705"/>
                </a:lnTo>
                <a:close/>
                <a:moveTo>
                  <a:pt x="253671" y="147705"/>
                </a:moveTo>
                <a:lnTo>
                  <a:pt x="250334" y="153272"/>
                </a:lnTo>
                <a:lnTo>
                  <a:pt x="250298" y="153219"/>
                </a:lnTo>
                <a:lnTo>
                  <a:pt x="250272" y="153272"/>
                </a:lnTo>
                <a:lnTo>
                  <a:pt x="246935" y="147705"/>
                </a:lnTo>
                <a:close/>
                <a:moveTo>
                  <a:pt x="272949" y="147705"/>
                </a:moveTo>
                <a:lnTo>
                  <a:pt x="269613" y="153272"/>
                </a:lnTo>
                <a:lnTo>
                  <a:pt x="269577" y="153219"/>
                </a:lnTo>
                <a:lnTo>
                  <a:pt x="269550" y="153272"/>
                </a:lnTo>
                <a:lnTo>
                  <a:pt x="266214" y="147705"/>
                </a:lnTo>
                <a:close/>
                <a:moveTo>
                  <a:pt x="18681" y="153718"/>
                </a:moveTo>
                <a:lnTo>
                  <a:pt x="17495" y="155699"/>
                </a:lnTo>
                <a:lnTo>
                  <a:pt x="16299" y="153718"/>
                </a:lnTo>
                <a:close/>
                <a:moveTo>
                  <a:pt x="21661" y="153718"/>
                </a:moveTo>
                <a:lnTo>
                  <a:pt x="20474" y="155699"/>
                </a:lnTo>
                <a:lnTo>
                  <a:pt x="19279" y="153718"/>
                </a:lnTo>
                <a:close/>
                <a:moveTo>
                  <a:pt x="37960" y="153718"/>
                </a:moveTo>
                <a:lnTo>
                  <a:pt x="36773" y="155699"/>
                </a:lnTo>
                <a:lnTo>
                  <a:pt x="35578" y="153718"/>
                </a:lnTo>
                <a:close/>
                <a:moveTo>
                  <a:pt x="40939" y="153718"/>
                </a:moveTo>
                <a:lnTo>
                  <a:pt x="39744" y="155699"/>
                </a:lnTo>
                <a:lnTo>
                  <a:pt x="38557" y="153718"/>
                </a:lnTo>
                <a:close/>
                <a:moveTo>
                  <a:pt x="57238" y="153718"/>
                </a:moveTo>
                <a:lnTo>
                  <a:pt x="56043" y="155699"/>
                </a:lnTo>
                <a:lnTo>
                  <a:pt x="54856" y="153718"/>
                </a:lnTo>
                <a:close/>
                <a:moveTo>
                  <a:pt x="60218" y="153718"/>
                </a:moveTo>
                <a:lnTo>
                  <a:pt x="59022" y="155699"/>
                </a:lnTo>
                <a:lnTo>
                  <a:pt x="57836" y="153718"/>
                </a:lnTo>
                <a:close/>
                <a:moveTo>
                  <a:pt x="76516" y="153718"/>
                </a:moveTo>
                <a:lnTo>
                  <a:pt x="75321" y="155699"/>
                </a:lnTo>
                <a:lnTo>
                  <a:pt x="74135" y="153718"/>
                </a:lnTo>
                <a:close/>
                <a:moveTo>
                  <a:pt x="79487" y="153718"/>
                </a:moveTo>
                <a:lnTo>
                  <a:pt x="78301" y="155699"/>
                </a:lnTo>
                <a:lnTo>
                  <a:pt x="77114" y="153718"/>
                </a:lnTo>
                <a:close/>
                <a:moveTo>
                  <a:pt x="95786" y="153718"/>
                </a:moveTo>
                <a:lnTo>
                  <a:pt x="94599" y="155699"/>
                </a:lnTo>
                <a:lnTo>
                  <a:pt x="93413" y="153718"/>
                </a:lnTo>
                <a:close/>
                <a:moveTo>
                  <a:pt x="98766" y="153718"/>
                </a:moveTo>
                <a:lnTo>
                  <a:pt x="97579" y="155699"/>
                </a:lnTo>
                <a:lnTo>
                  <a:pt x="96384" y="153718"/>
                </a:lnTo>
                <a:close/>
                <a:moveTo>
                  <a:pt x="115064" y="153718"/>
                </a:moveTo>
                <a:lnTo>
                  <a:pt x="113878" y="155699"/>
                </a:lnTo>
                <a:lnTo>
                  <a:pt x="112691" y="153718"/>
                </a:lnTo>
                <a:close/>
                <a:moveTo>
                  <a:pt x="118044" y="153718"/>
                </a:moveTo>
                <a:lnTo>
                  <a:pt x="116857" y="155699"/>
                </a:lnTo>
                <a:lnTo>
                  <a:pt x="115662" y="153718"/>
                </a:lnTo>
                <a:close/>
                <a:moveTo>
                  <a:pt x="134343" y="153718"/>
                </a:moveTo>
                <a:lnTo>
                  <a:pt x="133156" y="155699"/>
                </a:lnTo>
                <a:lnTo>
                  <a:pt x="131961" y="153718"/>
                </a:lnTo>
                <a:close/>
                <a:moveTo>
                  <a:pt x="137322" y="153718"/>
                </a:moveTo>
                <a:lnTo>
                  <a:pt x="136127" y="155699"/>
                </a:lnTo>
                <a:lnTo>
                  <a:pt x="134940" y="153718"/>
                </a:lnTo>
                <a:close/>
                <a:moveTo>
                  <a:pt x="153621" y="153718"/>
                </a:moveTo>
                <a:lnTo>
                  <a:pt x="152435" y="155699"/>
                </a:lnTo>
                <a:lnTo>
                  <a:pt x="151239" y="153718"/>
                </a:lnTo>
                <a:close/>
                <a:moveTo>
                  <a:pt x="156601" y="153718"/>
                </a:moveTo>
                <a:lnTo>
                  <a:pt x="155405" y="155699"/>
                </a:lnTo>
                <a:lnTo>
                  <a:pt x="154219" y="153718"/>
                </a:lnTo>
                <a:close/>
                <a:moveTo>
                  <a:pt x="172899" y="153718"/>
                </a:moveTo>
                <a:lnTo>
                  <a:pt x="171704" y="155699"/>
                </a:lnTo>
                <a:lnTo>
                  <a:pt x="170518" y="153718"/>
                </a:lnTo>
                <a:close/>
                <a:moveTo>
                  <a:pt x="175870" y="153718"/>
                </a:moveTo>
                <a:lnTo>
                  <a:pt x="174684" y="155699"/>
                </a:lnTo>
                <a:lnTo>
                  <a:pt x="173497" y="153718"/>
                </a:lnTo>
                <a:close/>
                <a:moveTo>
                  <a:pt x="192178" y="153718"/>
                </a:moveTo>
                <a:lnTo>
                  <a:pt x="190982" y="155699"/>
                </a:lnTo>
                <a:lnTo>
                  <a:pt x="189796" y="153718"/>
                </a:lnTo>
                <a:close/>
                <a:moveTo>
                  <a:pt x="195149" y="153718"/>
                </a:moveTo>
                <a:lnTo>
                  <a:pt x="193962" y="155699"/>
                </a:lnTo>
                <a:lnTo>
                  <a:pt x="192776" y="153718"/>
                </a:lnTo>
                <a:close/>
                <a:moveTo>
                  <a:pt x="211447" y="153718"/>
                </a:moveTo>
                <a:lnTo>
                  <a:pt x="210261" y="155699"/>
                </a:lnTo>
                <a:lnTo>
                  <a:pt x="209074" y="153718"/>
                </a:lnTo>
                <a:close/>
                <a:moveTo>
                  <a:pt x="214427" y="153718"/>
                </a:moveTo>
                <a:lnTo>
                  <a:pt x="213240" y="155699"/>
                </a:lnTo>
                <a:lnTo>
                  <a:pt x="212045" y="153718"/>
                </a:lnTo>
                <a:close/>
                <a:moveTo>
                  <a:pt x="230726" y="153718"/>
                </a:moveTo>
                <a:lnTo>
                  <a:pt x="229539" y="155699"/>
                </a:lnTo>
                <a:lnTo>
                  <a:pt x="228344" y="153718"/>
                </a:lnTo>
                <a:close/>
                <a:moveTo>
                  <a:pt x="233705" y="153718"/>
                </a:moveTo>
                <a:lnTo>
                  <a:pt x="232519" y="155699"/>
                </a:lnTo>
                <a:lnTo>
                  <a:pt x="231323" y="153718"/>
                </a:lnTo>
                <a:close/>
                <a:moveTo>
                  <a:pt x="250004" y="153718"/>
                </a:moveTo>
                <a:lnTo>
                  <a:pt x="248818" y="155699"/>
                </a:lnTo>
                <a:lnTo>
                  <a:pt x="247622" y="153718"/>
                </a:lnTo>
                <a:close/>
                <a:moveTo>
                  <a:pt x="252984" y="153718"/>
                </a:moveTo>
                <a:lnTo>
                  <a:pt x="251788" y="155699"/>
                </a:lnTo>
                <a:lnTo>
                  <a:pt x="250602" y="153718"/>
                </a:lnTo>
                <a:close/>
                <a:moveTo>
                  <a:pt x="269282" y="153718"/>
                </a:moveTo>
                <a:lnTo>
                  <a:pt x="268087" y="155699"/>
                </a:lnTo>
                <a:lnTo>
                  <a:pt x="266901" y="153718"/>
                </a:lnTo>
                <a:close/>
                <a:moveTo>
                  <a:pt x="272262" y="153718"/>
                </a:moveTo>
                <a:lnTo>
                  <a:pt x="271067" y="155699"/>
                </a:lnTo>
                <a:lnTo>
                  <a:pt x="269880" y="153718"/>
                </a:lnTo>
                <a:close/>
                <a:moveTo>
                  <a:pt x="1196" y="156609"/>
                </a:moveTo>
                <a:lnTo>
                  <a:pt x="2097" y="158125"/>
                </a:lnTo>
                <a:lnTo>
                  <a:pt x="286" y="158125"/>
                </a:lnTo>
                <a:lnTo>
                  <a:pt x="1196" y="156609"/>
                </a:lnTo>
                <a:close/>
                <a:moveTo>
                  <a:pt x="5443" y="153718"/>
                </a:moveTo>
                <a:lnTo>
                  <a:pt x="2802" y="158125"/>
                </a:lnTo>
                <a:lnTo>
                  <a:pt x="2650" y="158125"/>
                </a:lnTo>
                <a:lnTo>
                  <a:pt x="1464" y="156154"/>
                </a:lnTo>
                <a:lnTo>
                  <a:pt x="2927" y="153718"/>
                </a:lnTo>
                <a:close/>
                <a:moveTo>
                  <a:pt x="12704" y="153718"/>
                </a:moveTo>
                <a:lnTo>
                  <a:pt x="15345" y="158125"/>
                </a:lnTo>
                <a:lnTo>
                  <a:pt x="3346" y="158125"/>
                </a:lnTo>
                <a:lnTo>
                  <a:pt x="5987" y="153718"/>
                </a:lnTo>
                <a:close/>
                <a:moveTo>
                  <a:pt x="15755" y="153718"/>
                </a:moveTo>
                <a:lnTo>
                  <a:pt x="17218" y="156154"/>
                </a:lnTo>
                <a:lnTo>
                  <a:pt x="16041" y="158125"/>
                </a:lnTo>
                <a:lnTo>
                  <a:pt x="15889" y="158125"/>
                </a:lnTo>
                <a:lnTo>
                  <a:pt x="13248" y="153718"/>
                </a:lnTo>
                <a:close/>
                <a:moveTo>
                  <a:pt x="17495" y="156609"/>
                </a:moveTo>
                <a:lnTo>
                  <a:pt x="18396" y="158125"/>
                </a:lnTo>
                <a:lnTo>
                  <a:pt x="16585" y="158125"/>
                </a:lnTo>
                <a:lnTo>
                  <a:pt x="17495" y="156609"/>
                </a:lnTo>
                <a:close/>
                <a:moveTo>
                  <a:pt x="20474" y="156609"/>
                </a:moveTo>
                <a:lnTo>
                  <a:pt x="21376" y="158125"/>
                </a:lnTo>
                <a:lnTo>
                  <a:pt x="19565" y="158125"/>
                </a:lnTo>
                <a:lnTo>
                  <a:pt x="20474" y="156609"/>
                </a:lnTo>
                <a:close/>
                <a:moveTo>
                  <a:pt x="24721" y="153718"/>
                </a:moveTo>
                <a:lnTo>
                  <a:pt x="22071" y="158125"/>
                </a:lnTo>
                <a:lnTo>
                  <a:pt x="21920" y="158125"/>
                </a:lnTo>
                <a:lnTo>
                  <a:pt x="20742" y="156154"/>
                </a:lnTo>
                <a:lnTo>
                  <a:pt x="22205" y="153718"/>
                </a:lnTo>
                <a:close/>
                <a:moveTo>
                  <a:pt x="31983" y="153718"/>
                </a:moveTo>
                <a:lnTo>
                  <a:pt x="34623" y="158125"/>
                </a:lnTo>
                <a:lnTo>
                  <a:pt x="22616" y="158125"/>
                </a:lnTo>
                <a:lnTo>
                  <a:pt x="25265" y="153718"/>
                </a:lnTo>
                <a:close/>
                <a:moveTo>
                  <a:pt x="35034" y="153718"/>
                </a:moveTo>
                <a:lnTo>
                  <a:pt x="36497" y="156154"/>
                </a:lnTo>
                <a:lnTo>
                  <a:pt x="35319" y="158125"/>
                </a:lnTo>
                <a:lnTo>
                  <a:pt x="35167" y="158125"/>
                </a:lnTo>
                <a:lnTo>
                  <a:pt x="32527" y="153718"/>
                </a:lnTo>
                <a:close/>
                <a:moveTo>
                  <a:pt x="36773" y="156609"/>
                </a:moveTo>
                <a:lnTo>
                  <a:pt x="37674" y="158125"/>
                </a:lnTo>
                <a:lnTo>
                  <a:pt x="35863" y="158125"/>
                </a:lnTo>
                <a:lnTo>
                  <a:pt x="36773" y="156609"/>
                </a:lnTo>
                <a:close/>
                <a:moveTo>
                  <a:pt x="39744" y="156609"/>
                </a:moveTo>
                <a:lnTo>
                  <a:pt x="40654" y="158125"/>
                </a:lnTo>
                <a:lnTo>
                  <a:pt x="38843" y="158125"/>
                </a:lnTo>
                <a:lnTo>
                  <a:pt x="39744" y="156609"/>
                </a:lnTo>
                <a:close/>
                <a:moveTo>
                  <a:pt x="43990" y="153718"/>
                </a:moveTo>
                <a:lnTo>
                  <a:pt x="41350" y="158125"/>
                </a:lnTo>
                <a:lnTo>
                  <a:pt x="41198" y="158125"/>
                </a:lnTo>
                <a:lnTo>
                  <a:pt x="40020" y="156154"/>
                </a:lnTo>
                <a:lnTo>
                  <a:pt x="41484" y="153718"/>
                </a:lnTo>
                <a:close/>
                <a:moveTo>
                  <a:pt x="51252" y="153718"/>
                </a:moveTo>
                <a:lnTo>
                  <a:pt x="53902" y="158125"/>
                </a:lnTo>
                <a:lnTo>
                  <a:pt x="41894" y="158125"/>
                </a:lnTo>
                <a:lnTo>
                  <a:pt x="44535" y="153718"/>
                </a:lnTo>
                <a:close/>
                <a:moveTo>
                  <a:pt x="54312" y="153718"/>
                </a:moveTo>
                <a:lnTo>
                  <a:pt x="55775" y="156154"/>
                </a:lnTo>
                <a:lnTo>
                  <a:pt x="54597" y="158125"/>
                </a:lnTo>
                <a:lnTo>
                  <a:pt x="54446" y="158125"/>
                </a:lnTo>
                <a:lnTo>
                  <a:pt x="51805" y="153718"/>
                </a:lnTo>
                <a:close/>
                <a:moveTo>
                  <a:pt x="56043" y="156609"/>
                </a:moveTo>
                <a:lnTo>
                  <a:pt x="56953" y="158125"/>
                </a:lnTo>
                <a:lnTo>
                  <a:pt x="55142" y="158125"/>
                </a:lnTo>
                <a:lnTo>
                  <a:pt x="56043" y="156609"/>
                </a:lnTo>
                <a:close/>
                <a:moveTo>
                  <a:pt x="59022" y="156609"/>
                </a:moveTo>
                <a:lnTo>
                  <a:pt x="59932" y="158125"/>
                </a:lnTo>
                <a:lnTo>
                  <a:pt x="58121" y="158125"/>
                </a:lnTo>
                <a:lnTo>
                  <a:pt x="59022" y="156609"/>
                </a:lnTo>
                <a:close/>
                <a:moveTo>
                  <a:pt x="63269" y="153718"/>
                </a:moveTo>
                <a:lnTo>
                  <a:pt x="60628" y="158125"/>
                </a:lnTo>
                <a:lnTo>
                  <a:pt x="60476" y="158125"/>
                </a:lnTo>
                <a:lnTo>
                  <a:pt x="59299" y="156154"/>
                </a:lnTo>
                <a:lnTo>
                  <a:pt x="60762" y="153718"/>
                </a:lnTo>
                <a:close/>
                <a:moveTo>
                  <a:pt x="70530" y="153718"/>
                </a:moveTo>
                <a:lnTo>
                  <a:pt x="73171" y="158125"/>
                </a:lnTo>
                <a:lnTo>
                  <a:pt x="61172" y="158125"/>
                </a:lnTo>
                <a:lnTo>
                  <a:pt x="63813" y="153718"/>
                </a:lnTo>
                <a:close/>
                <a:moveTo>
                  <a:pt x="73590" y="153718"/>
                </a:moveTo>
                <a:lnTo>
                  <a:pt x="75053" y="156154"/>
                </a:lnTo>
                <a:lnTo>
                  <a:pt x="73867" y="158125"/>
                </a:lnTo>
                <a:lnTo>
                  <a:pt x="73724" y="158125"/>
                </a:lnTo>
                <a:lnTo>
                  <a:pt x="71075" y="153718"/>
                </a:lnTo>
                <a:close/>
                <a:moveTo>
                  <a:pt x="75321" y="156609"/>
                </a:moveTo>
                <a:lnTo>
                  <a:pt x="76231" y="158125"/>
                </a:lnTo>
                <a:lnTo>
                  <a:pt x="74420" y="158125"/>
                </a:lnTo>
                <a:lnTo>
                  <a:pt x="75321" y="156609"/>
                </a:lnTo>
                <a:close/>
                <a:moveTo>
                  <a:pt x="78301" y="156609"/>
                </a:moveTo>
                <a:lnTo>
                  <a:pt x="79211" y="158125"/>
                </a:lnTo>
                <a:lnTo>
                  <a:pt x="77391" y="158125"/>
                </a:lnTo>
                <a:lnTo>
                  <a:pt x="78301" y="156609"/>
                </a:lnTo>
                <a:close/>
                <a:moveTo>
                  <a:pt x="82547" y="153718"/>
                </a:moveTo>
                <a:lnTo>
                  <a:pt x="79906" y="158125"/>
                </a:lnTo>
                <a:lnTo>
                  <a:pt x="79755" y="158125"/>
                </a:lnTo>
                <a:lnTo>
                  <a:pt x="78577" y="156154"/>
                </a:lnTo>
                <a:lnTo>
                  <a:pt x="80040" y="153718"/>
                </a:lnTo>
                <a:close/>
                <a:moveTo>
                  <a:pt x="89809" y="153718"/>
                </a:moveTo>
                <a:lnTo>
                  <a:pt x="92449" y="158125"/>
                </a:lnTo>
                <a:lnTo>
                  <a:pt x="80451" y="158125"/>
                </a:lnTo>
                <a:lnTo>
                  <a:pt x="83091" y="153718"/>
                </a:lnTo>
                <a:close/>
                <a:moveTo>
                  <a:pt x="92869" y="153718"/>
                </a:moveTo>
                <a:lnTo>
                  <a:pt x="94332" y="156154"/>
                </a:lnTo>
                <a:lnTo>
                  <a:pt x="93145" y="158125"/>
                </a:lnTo>
                <a:lnTo>
                  <a:pt x="92994" y="158125"/>
                </a:lnTo>
                <a:lnTo>
                  <a:pt x="90353" y="153718"/>
                </a:lnTo>
                <a:close/>
                <a:moveTo>
                  <a:pt x="94599" y="156609"/>
                </a:moveTo>
                <a:lnTo>
                  <a:pt x="95509" y="158125"/>
                </a:lnTo>
                <a:lnTo>
                  <a:pt x="93690" y="158125"/>
                </a:lnTo>
                <a:lnTo>
                  <a:pt x="94599" y="156609"/>
                </a:lnTo>
                <a:close/>
                <a:moveTo>
                  <a:pt x="97579" y="156609"/>
                </a:moveTo>
                <a:lnTo>
                  <a:pt x="98489" y="158125"/>
                </a:lnTo>
                <a:lnTo>
                  <a:pt x="96669" y="158125"/>
                </a:lnTo>
                <a:lnTo>
                  <a:pt x="97579" y="156609"/>
                </a:lnTo>
                <a:close/>
                <a:moveTo>
                  <a:pt x="101825" y="153718"/>
                </a:moveTo>
                <a:lnTo>
                  <a:pt x="99185" y="158125"/>
                </a:lnTo>
                <a:lnTo>
                  <a:pt x="99033" y="158125"/>
                </a:lnTo>
                <a:lnTo>
                  <a:pt x="97847" y="156154"/>
                </a:lnTo>
                <a:lnTo>
                  <a:pt x="99310" y="153718"/>
                </a:lnTo>
                <a:close/>
                <a:moveTo>
                  <a:pt x="109087" y="153718"/>
                </a:moveTo>
                <a:lnTo>
                  <a:pt x="111728" y="158125"/>
                </a:lnTo>
                <a:lnTo>
                  <a:pt x="99729" y="158125"/>
                </a:lnTo>
                <a:lnTo>
                  <a:pt x="102370" y="153718"/>
                </a:lnTo>
                <a:close/>
                <a:moveTo>
                  <a:pt x="112138" y="153718"/>
                </a:moveTo>
                <a:lnTo>
                  <a:pt x="113601" y="156154"/>
                </a:lnTo>
                <a:lnTo>
                  <a:pt x="112424" y="158125"/>
                </a:lnTo>
                <a:lnTo>
                  <a:pt x="112272" y="158125"/>
                </a:lnTo>
                <a:lnTo>
                  <a:pt x="109631" y="153718"/>
                </a:lnTo>
                <a:close/>
                <a:moveTo>
                  <a:pt x="113878" y="156609"/>
                </a:moveTo>
                <a:lnTo>
                  <a:pt x="114788" y="158125"/>
                </a:lnTo>
                <a:lnTo>
                  <a:pt x="112968" y="158125"/>
                </a:lnTo>
                <a:lnTo>
                  <a:pt x="113878" y="156609"/>
                </a:lnTo>
                <a:close/>
                <a:moveTo>
                  <a:pt x="116857" y="156609"/>
                </a:moveTo>
                <a:lnTo>
                  <a:pt x="117758" y="158125"/>
                </a:lnTo>
                <a:lnTo>
                  <a:pt x="115948" y="158125"/>
                </a:lnTo>
                <a:lnTo>
                  <a:pt x="116857" y="156609"/>
                </a:lnTo>
                <a:close/>
                <a:moveTo>
                  <a:pt x="121104" y="153718"/>
                </a:moveTo>
                <a:lnTo>
                  <a:pt x="118454" y="158125"/>
                </a:lnTo>
                <a:lnTo>
                  <a:pt x="118303" y="158125"/>
                </a:lnTo>
                <a:lnTo>
                  <a:pt x="117125" y="156154"/>
                </a:lnTo>
                <a:lnTo>
                  <a:pt x="118588" y="153718"/>
                </a:lnTo>
                <a:close/>
                <a:moveTo>
                  <a:pt x="128366" y="153718"/>
                </a:moveTo>
                <a:lnTo>
                  <a:pt x="131006" y="158125"/>
                </a:lnTo>
                <a:lnTo>
                  <a:pt x="119007" y="158125"/>
                </a:lnTo>
                <a:lnTo>
                  <a:pt x="121648" y="153718"/>
                </a:lnTo>
                <a:close/>
                <a:moveTo>
                  <a:pt x="131417" y="153718"/>
                </a:moveTo>
                <a:lnTo>
                  <a:pt x="132880" y="156154"/>
                </a:lnTo>
                <a:lnTo>
                  <a:pt x="131702" y="158125"/>
                </a:lnTo>
                <a:lnTo>
                  <a:pt x="131550" y="158125"/>
                </a:lnTo>
                <a:lnTo>
                  <a:pt x="128910" y="153718"/>
                </a:lnTo>
                <a:close/>
                <a:moveTo>
                  <a:pt x="133156" y="156609"/>
                </a:moveTo>
                <a:lnTo>
                  <a:pt x="134057" y="158125"/>
                </a:lnTo>
                <a:lnTo>
                  <a:pt x="132246" y="158125"/>
                </a:lnTo>
                <a:lnTo>
                  <a:pt x="133156" y="156609"/>
                </a:lnTo>
                <a:close/>
                <a:moveTo>
                  <a:pt x="136127" y="156609"/>
                </a:moveTo>
                <a:lnTo>
                  <a:pt x="137037" y="158125"/>
                </a:lnTo>
                <a:lnTo>
                  <a:pt x="135226" y="158125"/>
                </a:lnTo>
                <a:lnTo>
                  <a:pt x="136127" y="156609"/>
                </a:lnTo>
                <a:close/>
                <a:moveTo>
                  <a:pt x="140373" y="153718"/>
                </a:moveTo>
                <a:lnTo>
                  <a:pt x="137733" y="158125"/>
                </a:lnTo>
                <a:lnTo>
                  <a:pt x="137581" y="158125"/>
                </a:lnTo>
                <a:lnTo>
                  <a:pt x="136403" y="156154"/>
                </a:lnTo>
                <a:lnTo>
                  <a:pt x="137867" y="153718"/>
                </a:lnTo>
                <a:close/>
                <a:moveTo>
                  <a:pt x="147635" y="153718"/>
                </a:moveTo>
                <a:lnTo>
                  <a:pt x="150285" y="158125"/>
                </a:lnTo>
                <a:lnTo>
                  <a:pt x="138277" y="158125"/>
                </a:lnTo>
                <a:lnTo>
                  <a:pt x="140926" y="153718"/>
                </a:lnTo>
                <a:close/>
                <a:moveTo>
                  <a:pt x="150695" y="153718"/>
                </a:moveTo>
                <a:lnTo>
                  <a:pt x="152158" y="156154"/>
                </a:lnTo>
                <a:lnTo>
                  <a:pt x="150980" y="158125"/>
                </a:lnTo>
                <a:lnTo>
                  <a:pt x="150829" y="158125"/>
                </a:lnTo>
                <a:lnTo>
                  <a:pt x="148188" y="153718"/>
                </a:lnTo>
                <a:close/>
                <a:moveTo>
                  <a:pt x="152426" y="156609"/>
                </a:moveTo>
                <a:lnTo>
                  <a:pt x="153336" y="158125"/>
                </a:lnTo>
                <a:lnTo>
                  <a:pt x="151525" y="158125"/>
                </a:lnTo>
                <a:lnTo>
                  <a:pt x="152426" y="156609"/>
                </a:lnTo>
                <a:close/>
                <a:moveTo>
                  <a:pt x="155405" y="156609"/>
                </a:moveTo>
                <a:lnTo>
                  <a:pt x="156315" y="158125"/>
                </a:lnTo>
                <a:lnTo>
                  <a:pt x="154504" y="158125"/>
                </a:lnTo>
                <a:lnTo>
                  <a:pt x="155405" y="156609"/>
                </a:lnTo>
                <a:close/>
                <a:moveTo>
                  <a:pt x="159652" y="153718"/>
                </a:moveTo>
                <a:lnTo>
                  <a:pt x="157011" y="158125"/>
                </a:lnTo>
                <a:lnTo>
                  <a:pt x="156859" y="158125"/>
                </a:lnTo>
                <a:lnTo>
                  <a:pt x="155682" y="156154"/>
                </a:lnTo>
                <a:lnTo>
                  <a:pt x="157145" y="153718"/>
                </a:lnTo>
                <a:close/>
                <a:moveTo>
                  <a:pt x="166913" y="153718"/>
                </a:moveTo>
                <a:lnTo>
                  <a:pt x="169554" y="158125"/>
                </a:lnTo>
                <a:lnTo>
                  <a:pt x="157555" y="158125"/>
                </a:lnTo>
                <a:lnTo>
                  <a:pt x="160196" y="153718"/>
                </a:lnTo>
                <a:close/>
                <a:moveTo>
                  <a:pt x="169973" y="153718"/>
                </a:moveTo>
                <a:lnTo>
                  <a:pt x="171436" y="156154"/>
                </a:lnTo>
                <a:lnTo>
                  <a:pt x="170259" y="158125"/>
                </a:lnTo>
                <a:lnTo>
                  <a:pt x="170107" y="158125"/>
                </a:lnTo>
                <a:lnTo>
                  <a:pt x="167458" y="153718"/>
                </a:lnTo>
                <a:close/>
                <a:moveTo>
                  <a:pt x="171704" y="156609"/>
                </a:moveTo>
                <a:lnTo>
                  <a:pt x="172614" y="158125"/>
                </a:lnTo>
                <a:lnTo>
                  <a:pt x="170803" y="158125"/>
                </a:lnTo>
                <a:lnTo>
                  <a:pt x="171704" y="156609"/>
                </a:lnTo>
                <a:close/>
                <a:moveTo>
                  <a:pt x="174684" y="156609"/>
                </a:moveTo>
                <a:lnTo>
                  <a:pt x="175594" y="158125"/>
                </a:lnTo>
                <a:lnTo>
                  <a:pt x="173774" y="158125"/>
                </a:lnTo>
                <a:lnTo>
                  <a:pt x="174684" y="156609"/>
                </a:lnTo>
                <a:close/>
                <a:moveTo>
                  <a:pt x="178930" y="153718"/>
                </a:moveTo>
                <a:lnTo>
                  <a:pt x="176289" y="158125"/>
                </a:lnTo>
                <a:lnTo>
                  <a:pt x="176138" y="158125"/>
                </a:lnTo>
                <a:lnTo>
                  <a:pt x="174960" y="156154"/>
                </a:lnTo>
                <a:lnTo>
                  <a:pt x="176423" y="153718"/>
                </a:lnTo>
                <a:close/>
                <a:moveTo>
                  <a:pt x="186192" y="153718"/>
                </a:moveTo>
                <a:lnTo>
                  <a:pt x="188832" y="158125"/>
                </a:lnTo>
                <a:lnTo>
                  <a:pt x="176834" y="158125"/>
                </a:lnTo>
                <a:lnTo>
                  <a:pt x="179474" y="153718"/>
                </a:lnTo>
                <a:close/>
                <a:moveTo>
                  <a:pt x="189252" y="153718"/>
                </a:moveTo>
                <a:lnTo>
                  <a:pt x="190715" y="156154"/>
                </a:lnTo>
                <a:lnTo>
                  <a:pt x="189528" y="158125"/>
                </a:lnTo>
                <a:lnTo>
                  <a:pt x="189377" y="158125"/>
                </a:lnTo>
                <a:lnTo>
                  <a:pt x="186736" y="153718"/>
                </a:lnTo>
                <a:close/>
                <a:moveTo>
                  <a:pt x="190982" y="156609"/>
                </a:moveTo>
                <a:lnTo>
                  <a:pt x="191892" y="158125"/>
                </a:lnTo>
                <a:lnTo>
                  <a:pt x="190072" y="158125"/>
                </a:lnTo>
                <a:lnTo>
                  <a:pt x="190982" y="156609"/>
                </a:lnTo>
                <a:close/>
                <a:moveTo>
                  <a:pt x="193962" y="156609"/>
                </a:moveTo>
                <a:lnTo>
                  <a:pt x="194872" y="158125"/>
                </a:lnTo>
                <a:lnTo>
                  <a:pt x="193052" y="158125"/>
                </a:lnTo>
                <a:lnTo>
                  <a:pt x="193962" y="156609"/>
                </a:lnTo>
                <a:close/>
                <a:moveTo>
                  <a:pt x="198208" y="153718"/>
                </a:moveTo>
                <a:lnTo>
                  <a:pt x="195568" y="158125"/>
                </a:lnTo>
                <a:lnTo>
                  <a:pt x="195416" y="158125"/>
                </a:lnTo>
                <a:lnTo>
                  <a:pt x="194230" y="156154"/>
                </a:lnTo>
                <a:lnTo>
                  <a:pt x="195693" y="153718"/>
                </a:lnTo>
                <a:close/>
                <a:moveTo>
                  <a:pt x="205470" y="153718"/>
                </a:moveTo>
                <a:lnTo>
                  <a:pt x="208111" y="158125"/>
                </a:lnTo>
                <a:lnTo>
                  <a:pt x="196112" y="158125"/>
                </a:lnTo>
                <a:lnTo>
                  <a:pt x="198753" y="153718"/>
                </a:lnTo>
                <a:close/>
                <a:moveTo>
                  <a:pt x="208521" y="153718"/>
                </a:moveTo>
                <a:lnTo>
                  <a:pt x="209984" y="156154"/>
                </a:lnTo>
                <a:lnTo>
                  <a:pt x="208807" y="158125"/>
                </a:lnTo>
                <a:lnTo>
                  <a:pt x="208655" y="158125"/>
                </a:lnTo>
                <a:lnTo>
                  <a:pt x="206014" y="153718"/>
                </a:lnTo>
                <a:close/>
                <a:moveTo>
                  <a:pt x="210261" y="156609"/>
                </a:moveTo>
                <a:lnTo>
                  <a:pt x="211171" y="158125"/>
                </a:lnTo>
                <a:lnTo>
                  <a:pt x="209351" y="158125"/>
                </a:lnTo>
                <a:lnTo>
                  <a:pt x="210261" y="156609"/>
                </a:lnTo>
                <a:close/>
                <a:moveTo>
                  <a:pt x="213240" y="156609"/>
                </a:moveTo>
                <a:lnTo>
                  <a:pt x="214141" y="158125"/>
                </a:lnTo>
                <a:lnTo>
                  <a:pt x="212330" y="158125"/>
                </a:lnTo>
                <a:lnTo>
                  <a:pt x="213240" y="156609"/>
                </a:lnTo>
                <a:close/>
                <a:moveTo>
                  <a:pt x="217487" y="153718"/>
                </a:moveTo>
                <a:lnTo>
                  <a:pt x="214837" y="158125"/>
                </a:lnTo>
                <a:lnTo>
                  <a:pt x="214695" y="158125"/>
                </a:lnTo>
                <a:lnTo>
                  <a:pt x="213508" y="156154"/>
                </a:lnTo>
                <a:lnTo>
                  <a:pt x="214971" y="153718"/>
                </a:lnTo>
                <a:close/>
                <a:moveTo>
                  <a:pt x="224749" y="153718"/>
                </a:moveTo>
                <a:lnTo>
                  <a:pt x="227389" y="158125"/>
                </a:lnTo>
                <a:lnTo>
                  <a:pt x="215390" y="158125"/>
                </a:lnTo>
                <a:lnTo>
                  <a:pt x="218031" y="153718"/>
                </a:lnTo>
                <a:close/>
                <a:moveTo>
                  <a:pt x="227800" y="153718"/>
                </a:moveTo>
                <a:lnTo>
                  <a:pt x="229263" y="156154"/>
                </a:lnTo>
                <a:lnTo>
                  <a:pt x="228085" y="158125"/>
                </a:lnTo>
                <a:lnTo>
                  <a:pt x="227933" y="158125"/>
                </a:lnTo>
                <a:lnTo>
                  <a:pt x="225293" y="153718"/>
                </a:lnTo>
                <a:close/>
                <a:moveTo>
                  <a:pt x="229539" y="156609"/>
                </a:moveTo>
                <a:lnTo>
                  <a:pt x="230440" y="158125"/>
                </a:lnTo>
                <a:lnTo>
                  <a:pt x="228629" y="158125"/>
                </a:lnTo>
                <a:lnTo>
                  <a:pt x="229539" y="156609"/>
                </a:lnTo>
                <a:close/>
                <a:moveTo>
                  <a:pt x="232519" y="156609"/>
                </a:moveTo>
                <a:lnTo>
                  <a:pt x="233420" y="158125"/>
                </a:lnTo>
                <a:lnTo>
                  <a:pt x="231609" y="158125"/>
                </a:lnTo>
                <a:lnTo>
                  <a:pt x="232519" y="156609"/>
                </a:lnTo>
                <a:close/>
                <a:moveTo>
                  <a:pt x="236756" y="153718"/>
                </a:moveTo>
                <a:lnTo>
                  <a:pt x="234116" y="158125"/>
                </a:lnTo>
                <a:lnTo>
                  <a:pt x="233964" y="158125"/>
                </a:lnTo>
                <a:lnTo>
                  <a:pt x="232786" y="156154"/>
                </a:lnTo>
                <a:lnTo>
                  <a:pt x="234249" y="153718"/>
                </a:lnTo>
                <a:close/>
                <a:moveTo>
                  <a:pt x="244027" y="153718"/>
                </a:moveTo>
                <a:lnTo>
                  <a:pt x="246668" y="158125"/>
                </a:lnTo>
                <a:lnTo>
                  <a:pt x="234660" y="158125"/>
                </a:lnTo>
                <a:lnTo>
                  <a:pt x="237309" y="153718"/>
                </a:lnTo>
                <a:close/>
                <a:moveTo>
                  <a:pt x="247078" y="153718"/>
                </a:moveTo>
                <a:lnTo>
                  <a:pt x="248541" y="156154"/>
                </a:lnTo>
                <a:lnTo>
                  <a:pt x="247363" y="158125"/>
                </a:lnTo>
                <a:lnTo>
                  <a:pt x="247212" y="158125"/>
                </a:lnTo>
                <a:lnTo>
                  <a:pt x="244571" y="153718"/>
                </a:lnTo>
                <a:close/>
                <a:moveTo>
                  <a:pt x="248818" y="156609"/>
                </a:moveTo>
                <a:lnTo>
                  <a:pt x="249719" y="158125"/>
                </a:lnTo>
                <a:lnTo>
                  <a:pt x="247908" y="158125"/>
                </a:lnTo>
                <a:lnTo>
                  <a:pt x="248818" y="156609"/>
                </a:lnTo>
                <a:close/>
                <a:moveTo>
                  <a:pt x="251788" y="156609"/>
                </a:moveTo>
                <a:lnTo>
                  <a:pt x="252698" y="158125"/>
                </a:lnTo>
                <a:lnTo>
                  <a:pt x="250887" y="158125"/>
                </a:lnTo>
                <a:lnTo>
                  <a:pt x="251788" y="156609"/>
                </a:lnTo>
                <a:close/>
                <a:moveTo>
                  <a:pt x="256035" y="153718"/>
                </a:moveTo>
                <a:lnTo>
                  <a:pt x="253394" y="158125"/>
                </a:lnTo>
                <a:lnTo>
                  <a:pt x="253242" y="158125"/>
                </a:lnTo>
                <a:lnTo>
                  <a:pt x="252065" y="156154"/>
                </a:lnTo>
                <a:lnTo>
                  <a:pt x="253528" y="153718"/>
                </a:lnTo>
                <a:close/>
                <a:moveTo>
                  <a:pt x="263296" y="153718"/>
                </a:moveTo>
                <a:lnTo>
                  <a:pt x="265946" y="158125"/>
                </a:lnTo>
                <a:lnTo>
                  <a:pt x="253938" y="158125"/>
                </a:lnTo>
                <a:lnTo>
                  <a:pt x="256579" y="153718"/>
                </a:lnTo>
                <a:close/>
                <a:moveTo>
                  <a:pt x="266356" y="153718"/>
                </a:moveTo>
                <a:lnTo>
                  <a:pt x="267819" y="156154"/>
                </a:lnTo>
                <a:lnTo>
                  <a:pt x="266642" y="158125"/>
                </a:lnTo>
                <a:lnTo>
                  <a:pt x="266490" y="158125"/>
                </a:lnTo>
                <a:lnTo>
                  <a:pt x="263841" y="153718"/>
                </a:lnTo>
                <a:close/>
                <a:moveTo>
                  <a:pt x="268087" y="156609"/>
                </a:moveTo>
                <a:lnTo>
                  <a:pt x="268997" y="158125"/>
                </a:lnTo>
                <a:lnTo>
                  <a:pt x="267186" y="158125"/>
                </a:lnTo>
                <a:lnTo>
                  <a:pt x="268087" y="156609"/>
                </a:lnTo>
                <a:close/>
                <a:moveTo>
                  <a:pt x="271067" y="156609"/>
                </a:moveTo>
                <a:lnTo>
                  <a:pt x="271977" y="158125"/>
                </a:lnTo>
                <a:lnTo>
                  <a:pt x="270157" y="158125"/>
                </a:lnTo>
                <a:lnTo>
                  <a:pt x="271067" y="156609"/>
                </a:lnTo>
                <a:close/>
                <a:moveTo>
                  <a:pt x="275313" y="153718"/>
                </a:moveTo>
                <a:lnTo>
                  <a:pt x="272672" y="158125"/>
                </a:lnTo>
                <a:lnTo>
                  <a:pt x="272521" y="158125"/>
                </a:lnTo>
                <a:lnTo>
                  <a:pt x="271343" y="156154"/>
                </a:lnTo>
                <a:lnTo>
                  <a:pt x="272806" y="153718"/>
                </a:lnTo>
                <a:close/>
                <a:moveTo>
                  <a:pt x="282575" y="153718"/>
                </a:moveTo>
                <a:lnTo>
                  <a:pt x="285215" y="158125"/>
                </a:lnTo>
                <a:lnTo>
                  <a:pt x="273217" y="158125"/>
                </a:lnTo>
                <a:lnTo>
                  <a:pt x="275857" y="153718"/>
                </a:lnTo>
                <a:close/>
                <a:moveTo>
                  <a:pt x="18985" y="154129"/>
                </a:moveTo>
                <a:lnTo>
                  <a:pt x="20198" y="156154"/>
                </a:lnTo>
                <a:lnTo>
                  <a:pt x="19011" y="158134"/>
                </a:lnTo>
                <a:lnTo>
                  <a:pt x="18985" y="158081"/>
                </a:lnTo>
                <a:lnTo>
                  <a:pt x="18949" y="158134"/>
                </a:lnTo>
                <a:lnTo>
                  <a:pt x="17762" y="156154"/>
                </a:lnTo>
                <a:lnTo>
                  <a:pt x="18985" y="154129"/>
                </a:lnTo>
                <a:close/>
                <a:moveTo>
                  <a:pt x="38263" y="154129"/>
                </a:moveTo>
                <a:lnTo>
                  <a:pt x="39476" y="156154"/>
                </a:lnTo>
                <a:lnTo>
                  <a:pt x="38290" y="158134"/>
                </a:lnTo>
                <a:lnTo>
                  <a:pt x="38263" y="158081"/>
                </a:lnTo>
                <a:lnTo>
                  <a:pt x="38227" y="158134"/>
                </a:lnTo>
                <a:lnTo>
                  <a:pt x="37041" y="156154"/>
                </a:lnTo>
                <a:lnTo>
                  <a:pt x="38263" y="154129"/>
                </a:lnTo>
                <a:close/>
                <a:moveTo>
                  <a:pt x="57533" y="154129"/>
                </a:moveTo>
                <a:lnTo>
                  <a:pt x="58755" y="156154"/>
                </a:lnTo>
                <a:lnTo>
                  <a:pt x="57568" y="158134"/>
                </a:lnTo>
                <a:lnTo>
                  <a:pt x="57533" y="158081"/>
                </a:lnTo>
                <a:lnTo>
                  <a:pt x="57506" y="158134"/>
                </a:lnTo>
                <a:lnTo>
                  <a:pt x="56319" y="156154"/>
                </a:lnTo>
                <a:lnTo>
                  <a:pt x="57533" y="154129"/>
                </a:lnTo>
                <a:close/>
                <a:moveTo>
                  <a:pt x="76811" y="154129"/>
                </a:moveTo>
                <a:lnTo>
                  <a:pt x="78024" y="156154"/>
                </a:lnTo>
                <a:lnTo>
                  <a:pt x="76847" y="158134"/>
                </a:lnTo>
                <a:lnTo>
                  <a:pt x="76811" y="158081"/>
                </a:lnTo>
                <a:lnTo>
                  <a:pt x="76784" y="158134"/>
                </a:lnTo>
                <a:lnTo>
                  <a:pt x="75598" y="156154"/>
                </a:lnTo>
                <a:lnTo>
                  <a:pt x="76811" y="154129"/>
                </a:lnTo>
                <a:close/>
                <a:moveTo>
                  <a:pt x="96089" y="154129"/>
                </a:moveTo>
                <a:lnTo>
                  <a:pt x="97303" y="156154"/>
                </a:lnTo>
                <a:lnTo>
                  <a:pt x="96116" y="158134"/>
                </a:lnTo>
                <a:lnTo>
                  <a:pt x="96089" y="158081"/>
                </a:lnTo>
                <a:lnTo>
                  <a:pt x="96054" y="158134"/>
                </a:lnTo>
                <a:lnTo>
                  <a:pt x="94876" y="156154"/>
                </a:lnTo>
                <a:lnTo>
                  <a:pt x="96089" y="154129"/>
                </a:lnTo>
                <a:close/>
                <a:moveTo>
                  <a:pt x="115368" y="154129"/>
                </a:moveTo>
                <a:lnTo>
                  <a:pt x="116581" y="156154"/>
                </a:lnTo>
                <a:lnTo>
                  <a:pt x="115394" y="158134"/>
                </a:lnTo>
                <a:lnTo>
                  <a:pt x="115368" y="158081"/>
                </a:lnTo>
                <a:lnTo>
                  <a:pt x="115332" y="158134"/>
                </a:lnTo>
                <a:lnTo>
                  <a:pt x="114145" y="156154"/>
                </a:lnTo>
                <a:lnTo>
                  <a:pt x="115368" y="154129"/>
                </a:lnTo>
                <a:close/>
                <a:moveTo>
                  <a:pt x="134646" y="154129"/>
                </a:moveTo>
                <a:lnTo>
                  <a:pt x="135859" y="156154"/>
                </a:lnTo>
                <a:lnTo>
                  <a:pt x="134673" y="158134"/>
                </a:lnTo>
                <a:lnTo>
                  <a:pt x="134646" y="158081"/>
                </a:lnTo>
                <a:lnTo>
                  <a:pt x="134610" y="158134"/>
                </a:lnTo>
                <a:lnTo>
                  <a:pt x="133424" y="156154"/>
                </a:lnTo>
                <a:lnTo>
                  <a:pt x="134646" y="154129"/>
                </a:lnTo>
                <a:close/>
                <a:moveTo>
                  <a:pt x="153915" y="154129"/>
                </a:moveTo>
                <a:lnTo>
                  <a:pt x="155138" y="156154"/>
                </a:lnTo>
                <a:lnTo>
                  <a:pt x="153951" y="158134"/>
                </a:lnTo>
                <a:lnTo>
                  <a:pt x="153915" y="158081"/>
                </a:lnTo>
                <a:lnTo>
                  <a:pt x="153889" y="158134"/>
                </a:lnTo>
                <a:lnTo>
                  <a:pt x="152702" y="156154"/>
                </a:lnTo>
                <a:lnTo>
                  <a:pt x="153915" y="154129"/>
                </a:lnTo>
                <a:close/>
                <a:moveTo>
                  <a:pt x="173194" y="154129"/>
                </a:moveTo>
                <a:lnTo>
                  <a:pt x="174416" y="156154"/>
                </a:lnTo>
                <a:lnTo>
                  <a:pt x="173230" y="158134"/>
                </a:lnTo>
                <a:lnTo>
                  <a:pt x="173194" y="158081"/>
                </a:lnTo>
                <a:lnTo>
                  <a:pt x="173167" y="158134"/>
                </a:lnTo>
                <a:lnTo>
                  <a:pt x="171981" y="156154"/>
                </a:lnTo>
                <a:lnTo>
                  <a:pt x="173194" y="154129"/>
                </a:lnTo>
                <a:close/>
                <a:moveTo>
                  <a:pt x="192472" y="154129"/>
                </a:moveTo>
                <a:lnTo>
                  <a:pt x="193686" y="156154"/>
                </a:lnTo>
                <a:lnTo>
                  <a:pt x="192508" y="158134"/>
                </a:lnTo>
                <a:lnTo>
                  <a:pt x="192472" y="158081"/>
                </a:lnTo>
                <a:lnTo>
                  <a:pt x="192445" y="158134"/>
                </a:lnTo>
                <a:lnTo>
                  <a:pt x="191259" y="156154"/>
                </a:lnTo>
                <a:lnTo>
                  <a:pt x="192472" y="154129"/>
                </a:lnTo>
                <a:close/>
                <a:moveTo>
                  <a:pt x="211751" y="154129"/>
                </a:moveTo>
                <a:lnTo>
                  <a:pt x="212964" y="156154"/>
                </a:lnTo>
                <a:lnTo>
                  <a:pt x="211777" y="158134"/>
                </a:lnTo>
                <a:lnTo>
                  <a:pt x="211751" y="158081"/>
                </a:lnTo>
                <a:lnTo>
                  <a:pt x="211715" y="158134"/>
                </a:lnTo>
                <a:lnTo>
                  <a:pt x="210537" y="156154"/>
                </a:lnTo>
                <a:lnTo>
                  <a:pt x="211751" y="154129"/>
                </a:lnTo>
                <a:close/>
                <a:moveTo>
                  <a:pt x="231029" y="154129"/>
                </a:moveTo>
                <a:lnTo>
                  <a:pt x="232242" y="156154"/>
                </a:lnTo>
                <a:lnTo>
                  <a:pt x="231056" y="158134"/>
                </a:lnTo>
                <a:lnTo>
                  <a:pt x="231029" y="158081"/>
                </a:lnTo>
                <a:lnTo>
                  <a:pt x="230993" y="158134"/>
                </a:lnTo>
                <a:lnTo>
                  <a:pt x="229807" y="156154"/>
                </a:lnTo>
                <a:lnTo>
                  <a:pt x="231029" y="154129"/>
                </a:lnTo>
                <a:close/>
                <a:moveTo>
                  <a:pt x="250298" y="154129"/>
                </a:moveTo>
                <a:lnTo>
                  <a:pt x="251521" y="156154"/>
                </a:lnTo>
                <a:lnTo>
                  <a:pt x="250334" y="158134"/>
                </a:lnTo>
                <a:lnTo>
                  <a:pt x="250298" y="158081"/>
                </a:lnTo>
                <a:lnTo>
                  <a:pt x="250272" y="158134"/>
                </a:lnTo>
                <a:lnTo>
                  <a:pt x="249085" y="156154"/>
                </a:lnTo>
                <a:lnTo>
                  <a:pt x="250298" y="154129"/>
                </a:lnTo>
                <a:close/>
                <a:moveTo>
                  <a:pt x="269577" y="154129"/>
                </a:moveTo>
                <a:lnTo>
                  <a:pt x="270799" y="156154"/>
                </a:lnTo>
                <a:lnTo>
                  <a:pt x="269613" y="158134"/>
                </a:lnTo>
                <a:lnTo>
                  <a:pt x="269577" y="158081"/>
                </a:lnTo>
                <a:lnTo>
                  <a:pt x="269550" y="158134"/>
                </a:lnTo>
                <a:lnTo>
                  <a:pt x="268364" y="156154"/>
                </a:lnTo>
                <a:lnTo>
                  <a:pt x="269577" y="154129"/>
                </a:lnTo>
                <a:close/>
                <a:moveTo>
                  <a:pt x="90" y="1"/>
                </a:moveTo>
                <a:lnTo>
                  <a:pt x="991" y="1508"/>
                </a:lnTo>
                <a:lnTo>
                  <a:pt x="1" y="3150"/>
                </a:lnTo>
                <a:lnTo>
                  <a:pt x="1" y="4042"/>
                </a:lnTo>
                <a:lnTo>
                  <a:pt x="2516" y="4042"/>
                </a:lnTo>
                <a:lnTo>
                  <a:pt x="5844" y="9600"/>
                </a:lnTo>
                <a:lnTo>
                  <a:pt x="3337" y="9600"/>
                </a:lnTo>
                <a:lnTo>
                  <a:pt x="1" y="4042"/>
                </a:lnTo>
                <a:lnTo>
                  <a:pt x="1" y="4952"/>
                </a:lnTo>
                <a:lnTo>
                  <a:pt x="2793" y="9600"/>
                </a:lnTo>
                <a:lnTo>
                  <a:pt x="1" y="9600"/>
                </a:lnTo>
                <a:lnTo>
                  <a:pt x="1" y="10054"/>
                </a:lnTo>
                <a:lnTo>
                  <a:pt x="3061" y="10054"/>
                </a:lnTo>
                <a:lnTo>
                  <a:pt x="5710" y="14461"/>
                </a:lnTo>
                <a:lnTo>
                  <a:pt x="1" y="14461"/>
                </a:lnTo>
                <a:lnTo>
                  <a:pt x="1" y="14916"/>
                </a:lnTo>
                <a:lnTo>
                  <a:pt x="5978" y="14916"/>
                </a:lnTo>
                <a:lnTo>
                  <a:pt x="6058" y="15041"/>
                </a:lnTo>
                <a:lnTo>
                  <a:pt x="3346" y="19555"/>
                </a:lnTo>
                <a:lnTo>
                  <a:pt x="1" y="19555"/>
                </a:lnTo>
                <a:lnTo>
                  <a:pt x="1" y="20010"/>
                </a:lnTo>
                <a:lnTo>
                  <a:pt x="3078" y="20010"/>
                </a:lnTo>
                <a:lnTo>
                  <a:pt x="1" y="25122"/>
                </a:lnTo>
                <a:lnTo>
                  <a:pt x="1" y="26014"/>
                </a:lnTo>
                <a:lnTo>
                  <a:pt x="2383" y="26014"/>
                </a:lnTo>
                <a:lnTo>
                  <a:pt x="1196" y="28004"/>
                </a:lnTo>
                <a:lnTo>
                  <a:pt x="1" y="26014"/>
                </a:lnTo>
                <a:lnTo>
                  <a:pt x="1" y="26924"/>
                </a:lnTo>
                <a:lnTo>
                  <a:pt x="920" y="28450"/>
                </a:lnTo>
                <a:lnTo>
                  <a:pt x="1" y="29984"/>
                </a:lnTo>
                <a:lnTo>
                  <a:pt x="1" y="30876"/>
                </a:lnTo>
                <a:lnTo>
                  <a:pt x="2374" y="30876"/>
                </a:lnTo>
                <a:lnTo>
                  <a:pt x="2454" y="31001"/>
                </a:lnTo>
                <a:lnTo>
                  <a:pt x="1267" y="32973"/>
                </a:lnTo>
                <a:lnTo>
                  <a:pt x="1" y="30876"/>
                </a:lnTo>
                <a:lnTo>
                  <a:pt x="1" y="31786"/>
                </a:lnTo>
                <a:lnTo>
                  <a:pt x="991" y="33428"/>
                </a:lnTo>
                <a:lnTo>
                  <a:pt x="1" y="35078"/>
                </a:lnTo>
                <a:lnTo>
                  <a:pt x="1" y="35970"/>
                </a:lnTo>
                <a:lnTo>
                  <a:pt x="2516" y="35970"/>
                </a:lnTo>
                <a:lnTo>
                  <a:pt x="5844" y="41528"/>
                </a:lnTo>
                <a:lnTo>
                  <a:pt x="3337" y="41528"/>
                </a:lnTo>
                <a:lnTo>
                  <a:pt x="1" y="35970"/>
                </a:lnTo>
                <a:lnTo>
                  <a:pt x="1" y="36880"/>
                </a:lnTo>
                <a:lnTo>
                  <a:pt x="2793" y="41528"/>
                </a:lnTo>
                <a:lnTo>
                  <a:pt x="1" y="41528"/>
                </a:lnTo>
                <a:lnTo>
                  <a:pt x="1" y="41983"/>
                </a:lnTo>
                <a:lnTo>
                  <a:pt x="3061" y="41983"/>
                </a:lnTo>
                <a:lnTo>
                  <a:pt x="5710" y="46381"/>
                </a:lnTo>
                <a:lnTo>
                  <a:pt x="1" y="46381"/>
                </a:lnTo>
                <a:lnTo>
                  <a:pt x="1" y="46836"/>
                </a:lnTo>
                <a:lnTo>
                  <a:pt x="5978" y="46836"/>
                </a:lnTo>
                <a:lnTo>
                  <a:pt x="6058" y="46961"/>
                </a:lnTo>
                <a:lnTo>
                  <a:pt x="3346" y="51475"/>
                </a:lnTo>
                <a:lnTo>
                  <a:pt x="1" y="51475"/>
                </a:lnTo>
                <a:lnTo>
                  <a:pt x="1" y="51930"/>
                </a:lnTo>
                <a:lnTo>
                  <a:pt x="3078" y="51930"/>
                </a:lnTo>
                <a:lnTo>
                  <a:pt x="1" y="57050"/>
                </a:lnTo>
                <a:lnTo>
                  <a:pt x="1" y="57942"/>
                </a:lnTo>
                <a:lnTo>
                  <a:pt x="2383" y="57942"/>
                </a:lnTo>
                <a:lnTo>
                  <a:pt x="1196" y="59923"/>
                </a:lnTo>
                <a:lnTo>
                  <a:pt x="1" y="57942"/>
                </a:lnTo>
                <a:lnTo>
                  <a:pt x="1" y="58852"/>
                </a:lnTo>
                <a:lnTo>
                  <a:pt x="920" y="60378"/>
                </a:lnTo>
                <a:lnTo>
                  <a:pt x="1" y="61912"/>
                </a:lnTo>
                <a:lnTo>
                  <a:pt x="1" y="62804"/>
                </a:lnTo>
                <a:lnTo>
                  <a:pt x="2374" y="62804"/>
                </a:lnTo>
                <a:lnTo>
                  <a:pt x="2454" y="62929"/>
                </a:lnTo>
                <a:lnTo>
                  <a:pt x="1267" y="64901"/>
                </a:lnTo>
                <a:lnTo>
                  <a:pt x="1" y="62804"/>
                </a:lnTo>
                <a:lnTo>
                  <a:pt x="1" y="63705"/>
                </a:lnTo>
                <a:lnTo>
                  <a:pt x="991" y="65356"/>
                </a:lnTo>
                <a:lnTo>
                  <a:pt x="1" y="67006"/>
                </a:lnTo>
                <a:lnTo>
                  <a:pt x="1" y="67898"/>
                </a:lnTo>
                <a:lnTo>
                  <a:pt x="2516" y="67898"/>
                </a:lnTo>
                <a:lnTo>
                  <a:pt x="5844" y="73447"/>
                </a:lnTo>
                <a:lnTo>
                  <a:pt x="3337" y="73447"/>
                </a:lnTo>
                <a:lnTo>
                  <a:pt x="1" y="67898"/>
                </a:lnTo>
                <a:lnTo>
                  <a:pt x="1" y="68799"/>
                </a:lnTo>
                <a:lnTo>
                  <a:pt x="2793" y="73447"/>
                </a:lnTo>
                <a:lnTo>
                  <a:pt x="1" y="73447"/>
                </a:lnTo>
                <a:lnTo>
                  <a:pt x="1" y="73902"/>
                </a:lnTo>
                <a:lnTo>
                  <a:pt x="3061" y="73902"/>
                </a:lnTo>
                <a:lnTo>
                  <a:pt x="5710" y="78309"/>
                </a:lnTo>
                <a:lnTo>
                  <a:pt x="1" y="78309"/>
                </a:lnTo>
                <a:lnTo>
                  <a:pt x="1" y="78764"/>
                </a:lnTo>
                <a:lnTo>
                  <a:pt x="5978" y="78764"/>
                </a:lnTo>
                <a:lnTo>
                  <a:pt x="6058" y="78889"/>
                </a:lnTo>
                <a:lnTo>
                  <a:pt x="3346" y="83403"/>
                </a:lnTo>
                <a:lnTo>
                  <a:pt x="1" y="83403"/>
                </a:lnTo>
                <a:lnTo>
                  <a:pt x="1" y="83858"/>
                </a:lnTo>
                <a:lnTo>
                  <a:pt x="3078" y="83858"/>
                </a:lnTo>
                <a:lnTo>
                  <a:pt x="1" y="88979"/>
                </a:lnTo>
                <a:lnTo>
                  <a:pt x="1" y="89871"/>
                </a:lnTo>
                <a:lnTo>
                  <a:pt x="2383" y="89871"/>
                </a:lnTo>
                <a:lnTo>
                  <a:pt x="1196" y="91851"/>
                </a:lnTo>
                <a:lnTo>
                  <a:pt x="1" y="89871"/>
                </a:lnTo>
                <a:lnTo>
                  <a:pt x="1" y="90772"/>
                </a:lnTo>
                <a:lnTo>
                  <a:pt x="920" y="92306"/>
                </a:lnTo>
                <a:lnTo>
                  <a:pt x="1" y="93832"/>
                </a:lnTo>
                <a:lnTo>
                  <a:pt x="1" y="94724"/>
                </a:lnTo>
                <a:lnTo>
                  <a:pt x="2374" y="94724"/>
                </a:lnTo>
                <a:lnTo>
                  <a:pt x="2454" y="94849"/>
                </a:lnTo>
                <a:lnTo>
                  <a:pt x="1267" y="96829"/>
                </a:lnTo>
                <a:lnTo>
                  <a:pt x="1" y="94724"/>
                </a:lnTo>
                <a:lnTo>
                  <a:pt x="1" y="95634"/>
                </a:lnTo>
                <a:lnTo>
                  <a:pt x="991" y="97284"/>
                </a:lnTo>
                <a:lnTo>
                  <a:pt x="1" y="98925"/>
                </a:lnTo>
                <a:lnTo>
                  <a:pt x="1" y="99818"/>
                </a:lnTo>
                <a:lnTo>
                  <a:pt x="2516" y="99818"/>
                </a:lnTo>
                <a:lnTo>
                  <a:pt x="5844" y="105375"/>
                </a:lnTo>
                <a:lnTo>
                  <a:pt x="3337" y="105375"/>
                </a:lnTo>
                <a:lnTo>
                  <a:pt x="1660" y="102574"/>
                </a:lnTo>
                <a:lnTo>
                  <a:pt x="1" y="99818"/>
                </a:lnTo>
                <a:lnTo>
                  <a:pt x="1" y="100727"/>
                </a:lnTo>
                <a:lnTo>
                  <a:pt x="1116" y="102574"/>
                </a:lnTo>
                <a:lnTo>
                  <a:pt x="2793" y="105375"/>
                </a:lnTo>
                <a:lnTo>
                  <a:pt x="1" y="105375"/>
                </a:lnTo>
                <a:lnTo>
                  <a:pt x="1" y="105830"/>
                </a:lnTo>
                <a:lnTo>
                  <a:pt x="3061" y="105830"/>
                </a:lnTo>
                <a:lnTo>
                  <a:pt x="5710" y="110237"/>
                </a:lnTo>
                <a:lnTo>
                  <a:pt x="1" y="110237"/>
                </a:lnTo>
                <a:lnTo>
                  <a:pt x="1" y="110692"/>
                </a:lnTo>
                <a:lnTo>
                  <a:pt x="5978" y="110692"/>
                </a:lnTo>
                <a:lnTo>
                  <a:pt x="6058" y="110817"/>
                </a:lnTo>
                <a:lnTo>
                  <a:pt x="3346" y="115331"/>
                </a:lnTo>
                <a:lnTo>
                  <a:pt x="1" y="115331"/>
                </a:lnTo>
                <a:lnTo>
                  <a:pt x="1" y="115786"/>
                </a:lnTo>
                <a:lnTo>
                  <a:pt x="3078" y="115786"/>
                </a:lnTo>
                <a:lnTo>
                  <a:pt x="1" y="120898"/>
                </a:lnTo>
                <a:lnTo>
                  <a:pt x="1" y="121790"/>
                </a:lnTo>
                <a:lnTo>
                  <a:pt x="2383" y="121790"/>
                </a:lnTo>
                <a:lnTo>
                  <a:pt x="1196" y="123779"/>
                </a:lnTo>
                <a:lnTo>
                  <a:pt x="1" y="121790"/>
                </a:lnTo>
                <a:lnTo>
                  <a:pt x="1" y="122700"/>
                </a:lnTo>
                <a:lnTo>
                  <a:pt x="920" y="124234"/>
                </a:lnTo>
                <a:lnTo>
                  <a:pt x="1" y="125760"/>
                </a:lnTo>
                <a:lnTo>
                  <a:pt x="1" y="126652"/>
                </a:lnTo>
                <a:lnTo>
                  <a:pt x="2374" y="126652"/>
                </a:lnTo>
                <a:lnTo>
                  <a:pt x="2454" y="126777"/>
                </a:lnTo>
                <a:lnTo>
                  <a:pt x="1267" y="128748"/>
                </a:lnTo>
                <a:lnTo>
                  <a:pt x="1" y="126652"/>
                </a:lnTo>
                <a:lnTo>
                  <a:pt x="1" y="127562"/>
                </a:lnTo>
                <a:lnTo>
                  <a:pt x="991" y="129203"/>
                </a:lnTo>
                <a:lnTo>
                  <a:pt x="1" y="130854"/>
                </a:lnTo>
                <a:lnTo>
                  <a:pt x="1" y="131746"/>
                </a:lnTo>
                <a:lnTo>
                  <a:pt x="2516" y="131746"/>
                </a:lnTo>
                <a:lnTo>
                  <a:pt x="5844" y="137304"/>
                </a:lnTo>
                <a:lnTo>
                  <a:pt x="3337" y="137304"/>
                </a:lnTo>
                <a:lnTo>
                  <a:pt x="1" y="131746"/>
                </a:lnTo>
                <a:lnTo>
                  <a:pt x="1" y="132656"/>
                </a:lnTo>
                <a:lnTo>
                  <a:pt x="2793" y="137304"/>
                </a:lnTo>
                <a:lnTo>
                  <a:pt x="1" y="137304"/>
                </a:lnTo>
                <a:lnTo>
                  <a:pt x="1" y="137759"/>
                </a:lnTo>
                <a:lnTo>
                  <a:pt x="3061" y="137759"/>
                </a:lnTo>
                <a:lnTo>
                  <a:pt x="5710" y="142157"/>
                </a:lnTo>
                <a:lnTo>
                  <a:pt x="1" y="142157"/>
                </a:lnTo>
                <a:lnTo>
                  <a:pt x="1" y="142612"/>
                </a:lnTo>
                <a:lnTo>
                  <a:pt x="5978" y="142612"/>
                </a:lnTo>
                <a:lnTo>
                  <a:pt x="6058" y="142736"/>
                </a:lnTo>
                <a:lnTo>
                  <a:pt x="3346" y="147250"/>
                </a:lnTo>
                <a:lnTo>
                  <a:pt x="1" y="147250"/>
                </a:lnTo>
                <a:lnTo>
                  <a:pt x="1" y="147705"/>
                </a:lnTo>
                <a:lnTo>
                  <a:pt x="3078" y="147705"/>
                </a:lnTo>
                <a:lnTo>
                  <a:pt x="1" y="152826"/>
                </a:lnTo>
                <a:lnTo>
                  <a:pt x="1" y="153718"/>
                </a:lnTo>
                <a:lnTo>
                  <a:pt x="2383" y="153718"/>
                </a:lnTo>
                <a:lnTo>
                  <a:pt x="1196" y="155699"/>
                </a:lnTo>
                <a:lnTo>
                  <a:pt x="1" y="153718"/>
                </a:lnTo>
                <a:lnTo>
                  <a:pt x="1" y="154628"/>
                </a:lnTo>
                <a:lnTo>
                  <a:pt x="920" y="156154"/>
                </a:lnTo>
                <a:lnTo>
                  <a:pt x="1" y="157688"/>
                </a:lnTo>
                <a:lnTo>
                  <a:pt x="1" y="158580"/>
                </a:lnTo>
                <a:lnTo>
                  <a:pt x="2374" y="158580"/>
                </a:lnTo>
                <a:lnTo>
                  <a:pt x="2454" y="158705"/>
                </a:lnTo>
                <a:lnTo>
                  <a:pt x="1357" y="160525"/>
                </a:lnTo>
                <a:lnTo>
                  <a:pt x="1901" y="160525"/>
                </a:lnTo>
                <a:lnTo>
                  <a:pt x="2722" y="159160"/>
                </a:lnTo>
                <a:lnTo>
                  <a:pt x="3542" y="160525"/>
                </a:lnTo>
                <a:lnTo>
                  <a:pt x="4087" y="160525"/>
                </a:lnTo>
                <a:lnTo>
                  <a:pt x="2998" y="158705"/>
                </a:lnTo>
                <a:lnTo>
                  <a:pt x="3070" y="158580"/>
                </a:lnTo>
                <a:lnTo>
                  <a:pt x="15621" y="158580"/>
                </a:lnTo>
                <a:lnTo>
                  <a:pt x="15693" y="158705"/>
                </a:lnTo>
                <a:lnTo>
                  <a:pt x="14604" y="160525"/>
                </a:lnTo>
                <a:lnTo>
                  <a:pt x="15149" y="160525"/>
                </a:lnTo>
                <a:lnTo>
                  <a:pt x="15969" y="159160"/>
                </a:lnTo>
                <a:lnTo>
                  <a:pt x="16781" y="160525"/>
                </a:lnTo>
                <a:lnTo>
                  <a:pt x="17334" y="160525"/>
                </a:lnTo>
                <a:lnTo>
                  <a:pt x="16237" y="158705"/>
                </a:lnTo>
                <a:lnTo>
                  <a:pt x="16317" y="158580"/>
                </a:lnTo>
                <a:lnTo>
                  <a:pt x="18681" y="158580"/>
                </a:lnTo>
                <a:lnTo>
                  <a:pt x="17513" y="160525"/>
                </a:lnTo>
                <a:lnTo>
                  <a:pt x="18057" y="160525"/>
                </a:lnTo>
                <a:lnTo>
                  <a:pt x="18985" y="158991"/>
                </a:lnTo>
                <a:lnTo>
                  <a:pt x="19904" y="160525"/>
                </a:lnTo>
                <a:lnTo>
                  <a:pt x="20448" y="160525"/>
                </a:lnTo>
                <a:lnTo>
                  <a:pt x="19279" y="158580"/>
                </a:lnTo>
                <a:lnTo>
                  <a:pt x="21652" y="158580"/>
                </a:lnTo>
                <a:lnTo>
                  <a:pt x="21723" y="158705"/>
                </a:lnTo>
                <a:lnTo>
                  <a:pt x="20635" y="160525"/>
                </a:lnTo>
                <a:lnTo>
                  <a:pt x="21179" y="160525"/>
                </a:lnTo>
                <a:lnTo>
                  <a:pt x="22000" y="159160"/>
                </a:lnTo>
                <a:lnTo>
                  <a:pt x="22821" y="160525"/>
                </a:lnTo>
                <a:lnTo>
                  <a:pt x="23365" y="160525"/>
                </a:lnTo>
                <a:lnTo>
                  <a:pt x="22268" y="158705"/>
                </a:lnTo>
                <a:lnTo>
                  <a:pt x="22348" y="158580"/>
                </a:lnTo>
                <a:lnTo>
                  <a:pt x="34891" y="158580"/>
                </a:lnTo>
                <a:lnTo>
                  <a:pt x="34971" y="158705"/>
                </a:lnTo>
                <a:lnTo>
                  <a:pt x="33874" y="160525"/>
                </a:lnTo>
                <a:lnTo>
                  <a:pt x="34418" y="160525"/>
                </a:lnTo>
                <a:lnTo>
                  <a:pt x="35239" y="159160"/>
                </a:lnTo>
                <a:lnTo>
                  <a:pt x="36060" y="160525"/>
                </a:lnTo>
                <a:lnTo>
                  <a:pt x="36604" y="160525"/>
                </a:lnTo>
                <a:lnTo>
                  <a:pt x="35515" y="158705"/>
                </a:lnTo>
                <a:lnTo>
                  <a:pt x="35587" y="158580"/>
                </a:lnTo>
                <a:lnTo>
                  <a:pt x="37960" y="158580"/>
                </a:lnTo>
                <a:lnTo>
                  <a:pt x="36791" y="160525"/>
                </a:lnTo>
                <a:lnTo>
                  <a:pt x="37335" y="160525"/>
                </a:lnTo>
                <a:lnTo>
                  <a:pt x="38263" y="158991"/>
                </a:lnTo>
                <a:lnTo>
                  <a:pt x="39182" y="160525"/>
                </a:lnTo>
                <a:lnTo>
                  <a:pt x="39726" y="160525"/>
                </a:lnTo>
                <a:lnTo>
                  <a:pt x="38557" y="158580"/>
                </a:lnTo>
                <a:lnTo>
                  <a:pt x="40930" y="158580"/>
                </a:lnTo>
                <a:lnTo>
                  <a:pt x="41002" y="158705"/>
                </a:lnTo>
                <a:lnTo>
                  <a:pt x="39913" y="160525"/>
                </a:lnTo>
                <a:lnTo>
                  <a:pt x="40458" y="160525"/>
                </a:lnTo>
                <a:lnTo>
                  <a:pt x="41278" y="159160"/>
                </a:lnTo>
                <a:lnTo>
                  <a:pt x="42099" y="160525"/>
                </a:lnTo>
                <a:lnTo>
                  <a:pt x="42643" y="160525"/>
                </a:lnTo>
                <a:lnTo>
                  <a:pt x="41546" y="158705"/>
                </a:lnTo>
                <a:lnTo>
                  <a:pt x="41626" y="158580"/>
                </a:lnTo>
                <a:lnTo>
                  <a:pt x="54169" y="158580"/>
                </a:lnTo>
                <a:lnTo>
                  <a:pt x="54250" y="158705"/>
                </a:lnTo>
                <a:lnTo>
                  <a:pt x="53152" y="160525"/>
                </a:lnTo>
                <a:lnTo>
                  <a:pt x="53696" y="160525"/>
                </a:lnTo>
                <a:lnTo>
                  <a:pt x="54517" y="159160"/>
                </a:lnTo>
                <a:lnTo>
                  <a:pt x="55338" y="160525"/>
                </a:lnTo>
                <a:lnTo>
                  <a:pt x="55882" y="160525"/>
                </a:lnTo>
                <a:lnTo>
                  <a:pt x="54794" y="158705"/>
                </a:lnTo>
                <a:lnTo>
                  <a:pt x="54865" y="158580"/>
                </a:lnTo>
                <a:lnTo>
                  <a:pt x="57238" y="158580"/>
                </a:lnTo>
                <a:lnTo>
                  <a:pt x="56069" y="160525"/>
                </a:lnTo>
                <a:lnTo>
                  <a:pt x="56614" y="160525"/>
                </a:lnTo>
                <a:lnTo>
                  <a:pt x="57533" y="158991"/>
                </a:lnTo>
                <a:lnTo>
                  <a:pt x="58460" y="160525"/>
                </a:lnTo>
                <a:lnTo>
                  <a:pt x="59004" y="160525"/>
                </a:lnTo>
                <a:lnTo>
                  <a:pt x="57836" y="158580"/>
                </a:lnTo>
                <a:lnTo>
                  <a:pt x="60200" y="158580"/>
                </a:lnTo>
                <a:lnTo>
                  <a:pt x="60280" y="158705"/>
                </a:lnTo>
                <a:lnTo>
                  <a:pt x="59183" y="160525"/>
                </a:lnTo>
                <a:lnTo>
                  <a:pt x="59736" y="160525"/>
                </a:lnTo>
                <a:lnTo>
                  <a:pt x="60548" y="159160"/>
                </a:lnTo>
                <a:lnTo>
                  <a:pt x="61369" y="160525"/>
                </a:lnTo>
                <a:lnTo>
                  <a:pt x="61922" y="160525"/>
                </a:lnTo>
                <a:lnTo>
                  <a:pt x="60824" y="158705"/>
                </a:lnTo>
                <a:lnTo>
                  <a:pt x="60905" y="158580"/>
                </a:lnTo>
                <a:lnTo>
                  <a:pt x="73448" y="158580"/>
                </a:lnTo>
                <a:lnTo>
                  <a:pt x="73519" y="158705"/>
                </a:lnTo>
                <a:lnTo>
                  <a:pt x="72431" y="160525"/>
                </a:lnTo>
                <a:lnTo>
                  <a:pt x="72975" y="160525"/>
                </a:lnTo>
                <a:lnTo>
                  <a:pt x="73796" y="159160"/>
                </a:lnTo>
                <a:lnTo>
                  <a:pt x="74616" y="160525"/>
                </a:lnTo>
                <a:lnTo>
                  <a:pt x="75160" y="160525"/>
                </a:lnTo>
                <a:lnTo>
                  <a:pt x="74072" y="158705"/>
                </a:lnTo>
                <a:lnTo>
                  <a:pt x="74143" y="158580"/>
                </a:lnTo>
                <a:lnTo>
                  <a:pt x="76516" y="158580"/>
                </a:lnTo>
                <a:lnTo>
                  <a:pt x="75348" y="160525"/>
                </a:lnTo>
                <a:lnTo>
                  <a:pt x="75892" y="160525"/>
                </a:lnTo>
                <a:lnTo>
                  <a:pt x="76811" y="158991"/>
                </a:lnTo>
                <a:lnTo>
                  <a:pt x="77739" y="160525"/>
                </a:lnTo>
                <a:lnTo>
                  <a:pt x="78283" y="160525"/>
                </a:lnTo>
                <a:lnTo>
                  <a:pt x="77114" y="158580"/>
                </a:lnTo>
                <a:lnTo>
                  <a:pt x="79478" y="158580"/>
                </a:lnTo>
                <a:lnTo>
                  <a:pt x="79559" y="158705"/>
                </a:lnTo>
                <a:lnTo>
                  <a:pt x="78461" y="160525"/>
                </a:lnTo>
                <a:lnTo>
                  <a:pt x="79005" y="160525"/>
                </a:lnTo>
                <a:lnTo>
                  <a:pt x="79826" y="159160"/>
                </a:lnTo>
                <a:lnTo>
                  <a:pt x="80647" y="160525"/>
                </a:lnTo>
                <a:lnTo>
                  <a:pt x="81191" y="160525"/>
                </a:lnTo>
                <a:lnTo>
                  <a:pt x="80103" y="158705"/>
                </a:lnTo>
                <a:lnTo>
                  <a:pt x="80174" y="158580"/>
                </a:lnTo>
                <a:lnTo>
                  <a:pt x="92726" y="158580"/>
                </a:lnTo>
                <a:lnTo>
                  <a:pt x="92797" y="158705"/>
                </a:lnTo>
                <a:lnTo>
                  <a:pt x="91709" y="160525"/>
                </a:lnTo>
                <a:lnTo>
                  <a:pt x="92253" y="160525"/>
                </a:lnTo>
                <a:lnTo>
                  <a:pt x="93074" y="159160"/>
                </a:lnTo>
                <a:lnTo>
                  <a:pt x="93895" y="160525"/>
                </a:lnTo>
                <a:lnTo>
                  <a:pt x="94439" y="160525"/>
                </a:lnTo>
                <a:lnTo>
                  <a:pt x="93342" y="158705"/>
                </a:lnTo>
                <a:lnTo>
                  <a:pt x="93422" y="158580"/>
                </a:lnTo>
                <a:lnTo>
                  <a:pt x="95786" y="158580"/>
                </a:lnTo>
                <a:lnTo>
                  <a:pt x="94617" y="160525"/>
                </a:lnTo>
                <a:lnTo>
                  <a:pt x="95170" y="160525"/>
                </a:lnTo>
                <a:lnTo>
                  <a:pt x="96089" y="158991"/>
                </a:lnTo>
                <a:lnTo>
                  <a:pt x="97008" y="160525"/>
                </a:lnTo>
                <a:lnTo>
                  <a:pt x="97552" y="160525"/>
                </a:lnTo>
                <a:lnTo>
                  <a:pt x="96384" y="158580"/>
                </a:lnTo>
                <a:lnTo>
                  <a:pt x="98757" y="158580"/>
                </a:lnTo>
                <a:lnTo>
                  <a:pt x="98837" y="158705"/>
                </a:lnTo>
                <a:lnTo>
                  <a:pt x="97740" y="160525"/>
                </a:lnTo>
                <a:lnTo>
                  <a:pt x="98284" y="160525"/>
                </a:lnTo>
                <a:lnTo>
                  <a:pt x="99105" y="159160"/>
                </a:lnTo>
                <a:lnTo>
                  <a:pt x="99925" y="160525"/>
                </a:lnTo>
                <a:lnTo>
                  <a:pt x="100469" y="160525"/>
                </a:lnTo>
                <a:lnTo>
                  <a:pt x="99381" y="158705"/>
                </a:lnTo>
                <a:lnTo>
                  <a:pt x="99453" y="158580"/>
                </a:lnTo>
                <a:lnTo>
                  <a:pt x="112004" y="158580"/>
                </a:lnTo>
                <a:lnTo>
                  <a:pt x="112076" y="158705"/>
                </a:lnTo>
                <a:lnTo>
                  <a:pt x="110987" y="160525"/>
                </a:lnTo>
                <a:lnTo>
                  <a:pt x="111532" y="160525"/>
                </a:lnTo>
                <a:lnTo>
                  <a:pt x="112352" y="159160"/>
                </a:lnTo>
                <a:lnTo>
                  <a:pt x="113173" y="160525"/>
                </a:lnTo>
                <a:lnTo>
                  <a:pt x="113717" y="160525"/>
                </a:lnTo>
                <a:lnTo>
                  <a:pt x="112620" y="158705"/>
                </a:lnTo>
                <a:lnTo>
                  <a:pt x="112700" y="158580"/>
                </a:lnTo>
                <a:lnTo>
                  <a:pt x="115064" y="158580"/>
                </a:lnTo>
                <a:lnTo>
                  <a:pt x="113896" y="160525"/>
                </a:lnTo>
                <a:lnTo>
                  <a:pt x="114440" y="160525"/>
                </a:lnTo>
                <a:lnTo>
                  <a:pt x="115368" y="158991"/>
                </a:lnTo>
                <a:lnTo>
                  <a:pt x="116287" y="160525"/>
                </a:lnTo>
                <a:lnTo>
                  <a:pt x="116831" y="160525"/>
                </a:lnTo>
                <a:lnTo>
                  <a:pt x="115662" y="158580"/>
                </a:lnTo>
                <a:lnTo>
                  <a:pt x="118035" y="158580"/>
                </a:lnTo>
                <a:lnTo>
                  <a:pt x="118106" y="158705"/>
                </a:lnTo>
                <a:lnTo>
                  <a:pt x="117018" y="160525"/>
                </a:lnTo>
                <a:lnTo>
                  <a:pt x="117562" y="160525"/>
                </a:lnTo>
                <a:lnTo>
                  <a:pt x="118383" y="159160"/>
                </a:lnTo>
                <a:lnTo>
                  <a:pt x="119204" y="160525"/>
                </a:lnTo>
                <a:lnTo>
                  <a:pt x="119748" y="160525"/>
                </a:lnTo>
                <a:lnTo>
                  <a:pt x="118651" y="158705"/>
                </a:lnTo>
                <a:lnTo>
                  <a:pt x="118731" y="158580"/>
                </a:lnTo>
                <a:lnTo>
                  <a:pt x="131274" y="158580"/>
                </a:lnTo>
                <a:lnTo>
                  <a:pt x="131354" y="158705"/>
                </a:lnTo>
                <a:lnTo>
                  <a:pt x="130257" y="160525"/>
                </a:lnTo>
                <a:lnTo>
                  <a:pt x="130801" y="160525"/>
                </a:lnTo>
                <a:lnTo>
                  <a:pt x="131622" y="159160"/>
                </a:lnTo>
                <a:lnTo>
                  <a:pt x="132443" y="160525"/>
                </a:lnTo>
                <a:lnTo>
                  <a:pt x="132987" y="160525"/>
                </a:lnTo>
                <a:lnTo>
                  <a:pt x="131898" y="158705"/>
                </a:lnTo>
                <a:lnTo>
                  <a:pt x="131970" y="158580"/>
                </a:lnTo>
                <a:lnTo>
                  <a:pt x="134343" y="158580"/>
                </a:lnTo>
                <a:lnTo>
                  <a:pt x="133174" y="160525"/>
                </a:lnTo>
                <a:lnTo>
                  <a:pt x="133718" y="160525"/>
                </a:lnTo>
                <a:lnTo>
                  <a:pt x="134646" y="158991"/>
                </a:lnTo>
                <a:lnTo>
                  <a:pt x="135565" y="160525"/>
                </a:lnTo>
                <a:lnTo>
                  <a:pt x="136109" y="160525"/>
                </a:lnTo>
                <a:lnTo>
                  <a:pt x="134940" y="158580"/>
                </a:lnTo>
                <a:lnTo>
                  <a:pt x="137313" y="158580"/>
                </a:lnTo>
                <a:lnTo>
                  <a:pt x="137385" y="158705"/>
                </a:lnTo>
                <a:lnTo>
                  <a:pt x="136296" y="160525"/>
                </a:lnTo>
                <a:lnTo>
                  <a:pt x="136841" y="160525"/>
                </a:lnTo>
                <a:lnTo>
                  <a:pt x="137661" y="159160"/>
                </a:lnTo>
                <a:lnTo>
                  <a:pt x="138482" y="160525"/>
                </a:lnTo>
                <a:lnTo>
                  <a:pt x="139026" y="160525"/>
                </a:lnTo>
                <a:lnTo>
                  <a:pt x="137929" y="158705"/>
                </a:lnTo>
                <a:lnTo>
                  <a:pt x="138009" y="158580"/>
                </a:lnTo>
                <a:lnTo>
                  <a:pt x="150552" y="158580"/>
                </a:lnTo>
                <a:lnTo>
                  <a:pt x="150633" y="158705"/>
                </a:lnTo>
                <a:lnTo>
                  <a:pt x="149535" y="160525"/>
                </a:lnTo>
                <a:lnTo>
                  <a:pt x="150079" y="160525"/>
                </a:lnTo>
                <a:lnTo>
                  <a:pt x="150900" y="159160"/>
                </a:lnTo>
                <a:lnTo>
                  <a:pt x="151721" y="160525"/>
                </a:lnTo>
                <a:lnTo>
                  <a:pt x="152265" y="160525"/>
                </a:lnTo>
                <a:lnTo>
                  <a:pt x="151177" y="158705"/>
                </a:lnTo>
                <a:lnTo>
                  <a:pt x="151248" y="158580"/>
                </a:lnTo>
                <a:lnTo>
                  <a:pt x="153621" y="158580"/>
                </a:lnTo>
                <a:lnTo>
                  <a:pt x="152452" y="160525"/>
                </a:lnTo>
                <a:lnTo>
                  <a:pt x="152997" y="160525"/>
                </a:lnTo>
                <a:lnTo>
                  <a:pt x="153915" y="158991"/>
                </a:lnTo>
                <a:lnTo>
                  <a:pt x="154843" y="160525"/>
                </a:lnTo>
                <a:lnTo>
                  <a:pt x="155387" y="160525"/>
                </a:lnTo>
                <a:lnTo>
                  <a:pt x="154219" y="158580"/>
                </a:lnTo>
                <a:lnTo>
                  <a:pt x="156592" y="158580"/>
                </a:lnTo>
                <a:lnTo>
                  <a:pt x="156663" y="158705"/>
                </a:lnTo>
                <a:lnTo>
                  <a:pt x="155566" y="160525"/>
                </a:lnTo>
                <a:lnTo>
                  <a:pt x="156119" y="160525"/>
                </a:lnTo>
                <a:lnTo>
                  <a:pt x="156940" y="159160"/>
                </a:lnTo>
                <a:lnTo>
                  <a:pt x="157760" y="160525"/>
                </a:lnTo>
                <a:lnTo>
                  <a:pt x="158305" y="160525"/>
                </a:lnTo>
                <a:lnTo>
                  <a:pt x="157207" y="158705"/>
                </a:lnTo>
                <a:lnTo>
                  <a:pt x="157288" y="158580"/>
                </a:lnTo>
                <a:lnTo>
                  <a:pt x="169831" y="158580"/>
                </a:lnTo>
                <a:lnTo>
                  <a:pt x="169902" y="158705"/>
                </a:lnTo>
                <a:lnTo>
                  <a:pt x="168814" y="160525"/>
                </a:lnTo>
                <a:lnTo>
                  <a:pt x="169358" y="160525"/>
                </a:lnTo>
                <a:lnTo>
                  <a:pt x="170179" y="159160"/>
                </a:lnTo>
                <a:lnTo>
                  <a:pt x="170999" y="160525"/>
                </a:lnTo>
                <a:lnTo>
                  <a:pt x="171543" y="160525"/>
                </a:lnTo>
                <a:lnTo>
                  <a:pt x="170455" y="158705"/>
                </a:lnTo>
                <a:lnTo>
                  <a:pt x="170526" y="158580"/>
                </a:lnTo>
                <a:lnTo>
                  <a:pt x="172899" y="158580"/>
                </a:lnTo>
                <a:lnTo>
                  <a:pt x="171731" y="160525"/>
                </a:lnTo>
                <a:lnTo>
                  <a:pt x="172275" y="160525"/>
                </a:lnTo>
                <a:lnTo>
                  <a:pt x="173194" y="158991"/>
                </a:lnTo>
                <a:lnTo>
                  <a:pt x="174122" y="160525"/>
                </a:lnTo>
                <a:lnTo>
                  <a:pt x="174666" y="160525"/>
                </a:lnTo>
                <a:lnTo>
                  <a:pt x="173497" y="158580"/>
                </a:lnTo>
                <a:lnTo>
                  <a:pt x="175861" y="158580"/>
                </a:lnTo>
                <a:lnTo>
                  <a:pt x="175942" y="158705"/>
                </a:lnTo>
                <a:lnTo>
                  <a:pt x="174844" y="160525"/>
                </a:lnTo>
                <a:lnTo>
                  <a:pt x="175388" y="160525"/>
                </a:lnTo>
                <a:lnTo>
                  <a:pt x="176209" y="159160"/>
                </a:lnTo>
                <a:lnTo>
                  <a:pt x="177030" y="160525"/>
                </a:lnTo>
                <a:lnTo>
                  <a:pt x="177574" y="160525"/>
                </a:lnTo>
                <a:lnTo>
                  <a:pt x="176486" y="158705"/>
                </a:lnTo>
                <a:lnTo>
                  <a:pt x="176557" y="158580"/>
                </a:lnTo>
                <a:lnTo>
                  <a:pt x="189109" y="158580"/>
                </a:lnTo>
                <a:lnTo>
                  <a:pt x="189180" y="158705"/>
                </a:lnTo>
                <a:lnTo>
                  <a:pt x="188092" y="160525"/>
                </a:lnTo>
                <a:lnTo>
                  <a:pt x="188636" y="160525"/>
                </a:lnTo>
                <a:lnTo>
                  <a:pt x="189457" y="159160"/>
                </a:lnTo>
                <a:lnTo>
                  <a:pt x="190278" y="160525"/>
                </a:lnTo>
                <a:lnTo>
                  <a:pt x="190822" y="160525"/>
                </a:lnTo>
                <a:lnTo>
                  <a:pt x="189725" y="158705"/>
                </a:lnTo>
                <a:lnTo>
                  <a:pt x="189805" y="158580"/>
                </a:lnTo>
                <a:lnTo>
                  <a:pt x="192178" y="158580"/>
                </a:lnTo>
                <a:lnTo>
                  <a:pt x="191009" y="160525"/>
                </a:lnTo>
                <a:lnTo>
                  <a:pt x="191553" y="160525"/>
                </a:lnTo>
                <a:lnTo>
                  <a:pt x="192472" y="158991"/>
                </a:lnTo>
                <a:lnTo>
                  <a:pt x="193391" y="160525"/>
                </a:lnTo>
                <a:lnTo>
                  <a:pt x="193944" y="160525"/>
                </a:lnTo>
                <a:lnTo>
                  <a:pt x="192776" y="158580"/>
                </a:lnTo>
                <a:lnTo>
                  <a:pt x="195140" y="158580"/>
                </a:lnTo>
                <a:lnTo>
                  <a:pt x="195220" y="158705"/>
                </a:lnTo>
                <a:lnTo>
                  <a:pt x="194123" y="160525"/>
                </a:lnTo>
                <a:lnTo>
                  <a:pt x="194667" y="160525"/>
                </a:lnTo>
                <a:lnTo>
                  <a:pt x="195488" y="159160"/>
                </a:lnTo>
                <a:lnTo>
                  <a:pt x="196308" y="160525"/>
                </a:lnTo>
                <a:lnTo>
                  <a:pt x="196852" y="160525"/>
                </a:lnTo>
                <a:lnTo>
                  <a:pt x="195764" y="158705"/>
                </a:lnTo>
                <a:lnTo>
                  <a:pt x="195835" y="158580"/>
                </a:lnTo>
                <a:lnTo>
                  <a:pt x="208387" y="158580"/>
                </a:lnTo>
                <a:lnTo>
                  <a:pt x="208459" y="158705"/>
                </a:lnTo>
                <a:lnTo>
                  <a:pt x="207370" y="160525"/>
                </a:lnTo>
                <a:lnTo>
                  <a:pt x="207915" y="160525"/>
                </a:lnTo>
                <a:lnTo>
                  <a:pt x="208735" y="159160"/>
                </a:lnTo>
                <a:lnTo>
                  <a:pt x="209556" y="160525"/>
                </a:lnTo>
                <a:lnTo>
                  <a:pt x="210100" y="160525"/>
                </a:lnTo>
                <a:lnTo>
                  <a:pt x="209003" y="158705"/>
                </a:lnTo>
                <a:lnTo>
                  <a:pt x="209083" y="158580"/>
                </a:lnTo>
                <a:lnTo>
                  <a:pt x="211447" y="158580"/>
                </a:lnTo>
                <a:lnTo>
                  <a:pt x="210279" y="160525"/>
                </a:lnTo>
                <a:lnTo>
                  <a:pt x="210823" y="160525"/>
                </a:lnTo>
                <a:lnTo>
                  <a:pt x="211751" y="158991"/>
                </a:lnTo>
                <a:lnTo>
                  <a:pt x="212669" y="160525"/>
                </a:lnTo>
                <a:lnTo>
                  <a:pt x="213214" y="160525"/>
                </a:lnTo>
                <a:lnTo>
                  <a:pt x="212045" y="158580"/>
                </a:lnTo>
                <a:lnTo>
                  <a:pt x="214418" y="158580"/>
                </a:lnTo>
                <a:lnTo>
                  <a:pt x="214489" y="158705"/>
                </a:lnTo>
                <a:lnTo>
                  <a:pt x="213401" y="160525"/>
                </a:lnTo>
                <a:lnTo>
                  <a:pt x="213945" y="160525"/>
                </a:lnTo>
                <a:lnTo>
                  <a:pt x="214766" y="159160"/>
                </a:lnTo>
                <a:lnTo>
                  <a:pt x="215587" y="160525"/>
                </a:lnTo>
                <a:lnTo>
                  <a:pt x="216131" y="160525"/>
                </a:lnTo>
                <a:lnTo>
                  <a:pt x="215042" y="158705"/>
                </a:lnTo>
                <a:lnTo>
                  <a:pt x="215114" y="158580"/>
                </a:lnTo>
                <a:lnTo>
                  <a:pt x="227657" y="158580"/>
                </a:lnTo>
                <a:lnTo>
                  <a:pt x="227737" y="158705"/>
                </a:lnTo>
                <a:lnTo>
                  <a:pt x="226640" y="160525"/>
                </a:lnTo>
                <a:lnTo>
                  <a:pt x="227193" y="160525"/>
                </a:lnTo>
                <a:lnTo>
                  <a:pt x="228005" y="159160"/>
                </a:lnTo>
                <a:lnTo>
                  <a:pt x="228826" y="160525"/>
                </a:lnTo>
                <a:lnTo>
                  <a:pt x="229379" y="160525"/>
                </a:lnTo>
                <a:lnTo>
                  <a:pt x="228281" y="158705"/>
                </a:lnTo>
                <a:lnTo>
                  <a:pt x="228362" y="158580"/>
                </a:lnTo>
                <a:lnTo>
                  <a:pt x="230726" y="158580"/>
                </a:lnTo>
                <a:lnTo>
                  <a:pt x="229557" y="160525"/>
                </a:lnTo>
                <a:lnTo>
                  <a:pt x="230101" y="160525"/>
                </a:lnTo>
                <a:lnTo>
                  <a:pt x="231029" y="158991"/>
                </a:lnTo>
                <a:lnTo>
                  <a:pt x="231948" y="160525"/>
                </a:lnTo>
                <a:lnTo>
                  <a:pt x="232492" y="160525"/>
                </a:lnTo>
                <a:lnTo>
                  <a:pt x="231323" y="158580"/>
                </a:lnTo>
                <a:lnTo>
                  <a:pt x="233696" y="158580"/>
                </a:lnTo>
                <a:lnTo>
                  <a:pt x="233768" y="158705"/>
                </a:lnTo>
                <a:lnTo>
                  <a:pt x="232679" y="160525"/>
                </a:lnTo>
                <a:lnTo>
                  <a:pt x="233224" y="160525"/>
                </a:lnTo>
                <a:lnTo>
                  <a:pt x="234044" y="159160"/>
                </a:lnTo>
                <a:lnTo>
                  <a:pt x="234865" y="160525"/>
                </a:lnTo>
                <a:lnTo>
                  <a:pt x="235409" y="160525"/>
                </a:lnTo>
                <a:lnTo>
                  <a:pt x="234312" y="158705"/>
                </a:lnTo>
                <a:lnTo>
                  <a:pt x="234392" y="158580"/>
                </a:lnTo>
                <a:lnTo>
                  <a:pt x="246935" y="158580"/>
                </a:lnTo>
                <a:lnTo>
                  <a:pt x="247016" y="158705"/>
                </a:lnTo>
                <a:lnTo>
                  <a:pt x="245918" y="160525"/>
                </a:lnTo>
                <a:lnTo>
                  <a:pt x="246462" y="160525"/>
                </a:lnTo>
                <a:lnTo>
                  <a:pt x="247283" y="159160"/>
                </a:lnTo>
                <a:lnTo>
                  <a:pt x="248104" y="160525"/>
                </a:lnTo>
                <a:lnTo>
                  <a:pt x="248648" y="160525"/>
                </a:lnTo>
                <a:lnTo>
                  <a:pt x="247560" y="158705"/>
                </a:lnTo>
                <a:lnTo>
                  <a:pt x="247631" y="158580"/>
                </a:lnTo>
                <a:lnTo>
                  <a:pt x="250004" y="158580"/>
                </a:lnTo>
                <a:lnTo>
                  <a:pt x="248835" y="160525"/>
                </a:lnTo>
                <a:lnTo>
                  <a:pt x="249380" y="160525"/>
                </a:lnTo>
                <a:lnTo>
                  <a:pt x="250298" y="158991"/>
                </a:lnTo>
                <a:lnTo>
                  <a:pt x="251226" y="160525"/>
                </a:lnTo>
                <a:lnTo>
                  <a:pt x="251770" y="160525"/>
                </a:lnTo>
                <a:lnTo>
                  <a:pt x="250602" y="158580"/>
                </a:lnTo>
                <a:lnTo>
                  <a:pt x="252975" y="158580"/>
                </a:lnTo>
                <a:lnTo>
                  <a:pt x="253046" y="158705"/>
                </a:lnTo>
                <a:lnTo>
                  <a:pt x="251958" y="160525"/>
                </a:lnTo>
                <a:lnTo>
                  <a:pt x="252502" y="160525"/>
                </a:lnTo>
                <a:lnTo>
                  <a:pt x="253323" y="159160"/>
                </a:lnTo>
                <a:lnTo>
                  <a:pt x="254143" y="160525"/>
                </a:lnTo>
                <a:lnTo>
                  <a:pt x="254688" y="160525"/>
                </a:lnTo>
                <a:lnTo>
                  <a:pt x="253590" y="158705"/>
                </a:lnTo>
                <a:lnTo>
                  <a:pt x="253671" y="158580"/>
                </a:lnTo>
                <a:lnTo>
                  <a:pt x="266214" y="158580"/>
                </a:lnTo>
                <a:lnTo>
                  <a:pt x="266294" y="158705"/>
                </a:lnTo>
                <a:lnTo>
                  <a:pt x="265197" y="160525"/>
                </a:lnTo>
                <a:lnTo>
                  <a:pt x="265741" y="160525"/>
                </a:lnTo>
                <a:lnTo>
                  <a:pt x="266562" y="159160"/>
                </a:lnTo>
                <a:lnTo>
                  <a:pt x="267382" y="160525"/>
                </a:lnTo>
                <a:lnTo>
                  <a:pt x="267926" y="160525"/>
                </a:lnTo>
                <a:lnTo>
                  <a:pt x="266838" y="158705"/>
                </a:lnTo>
                <a:lnTo>
                  <a:pt x="266909" y="158580"/>
                </a:lnTo>
                <a:lnTo>
                  <a:pt x="269282" y="158580"/>
                </a:lnTo>
                <a:lnTo>
                  <a:pt x="268114" y="160525"/>
                </a:lnTo>
                <a:lnTo>
                  <a:pt x="268658" y="160525"/>
                </a:lnTo>
                <a:lnTo>
                  <a:pt x="269577" y="158991"/>
                </a:lnTo>
                <a:lnTo>
                  <a:pt x="270505" y="160525"/>
                </a:lnTo>
                <a:lnTo>
                  <a:pt x="271049" y="160525"/>
                </a:lnTo>
                <a:lnTo>
                  <a:pt x="269880" y="158580"/>
                </a:lnTo>
                <a:lnTo>
                  <a:pt x="272244" y="158580"/>
                </a:lnTo>
                <a:lnTo>
                  <a:pt x="272325" y="158705"/>
                </a:lnTo>
                <a:lnTo>
                  <a:pt x="271227" y="160525"/>
                </a:lnTo>
                <a:lnTo>
                  <a:pt x="271771" y="160525"/>
                </a:lnTo>
                <a:lnTo>
                  <a:pt x="272592" y="159160"/>
                </a:lnTo>
                <a:lnTo>
                  <a:pt x="273413" y="160525"/>
                </a:lnTo>
                <a:lnTo>
                  <a:pt x="273966" y="160525"/>
                </a:lnTo>
                <a:lnTo>
                  <a:pt x="272869" y="158705"/>
                </a:lnTo>
                <a:lnTo>
                  <a:pt x="272940" y="158580"/>
                </a:lnTo>
                <a:lnTo>
                  <a:pt x="285438" y="158580"/>
                </a:lnTo>
                <a:lnTo>
                  <a:pt x="285438" y="157581"/>
                </a:lnTo>
                <a:lnTo>
                  <a:pt x="283119" y="153718"/>
                </a:lnTo>
                <a:lnTo>
                  <a:pt x="285438" y="153718"/>
                </a:lnTo>
                <a:lnTo>
                  <a:pt x="285438" y="152487"/>
                </a:lnTo>
                <a:lnTo>
                  <a:pt x="282575" y="147705"/>
                </a:lnTo>
                <a:lnTo>
                  <a:pt x="284939" y="147705"/>
                </a:lnTo>
                <a:lnTo>
                  <a:pt x="285438" y="148535"/>
                </a:lnTo>
                <a:lnTo>
                  <a:pt x="285438" y="147250"/>
                </a:lnTo>
                <a:lnTo>
                  <a:pt x="285215" y="147250"/>
                </a:lnTo>
                <a:lnTo>
                  <a:pt x="282503" y="142736"/>
                </a:lnTo>
                <a:lnTo>
                  <a:pt x="282584" y="142612"/>
                </a:lnTo>
                <a:lnTo>
                  <a:pt x="285438" y="142612"/>
                </a:lnTo>
                <a:lnTo>
                  <a:pt x="285438" y="142157"/>
                </a:lnTo>
                <a:lnTo>
                  <a:pt x="282851" y="142157"/>
                </a:lnTo>
                <a:lnTo>
                  <a:pt x="285438" y="137857"/>
                </a:lnTo>
                <a:lnTo>
                  <a:pt x="285438" y="136947"/>
                </a:lnTo>
                <a:lnTo>
                  <a:pt x="285224" y="137304"/>
                </a:lnTo>
                <a:lnTo>
                  <a:pt x="282718" y="137304"/>
                </a:lnTo>
                <a:lnTo>
                  <a:pt x="285438" y="132763"/>
                </a:lnTo>
                <a:lnTo>
                  <a:pt x="285438" y="131853"/>
                </a:lnTo>
                <a:lnTo>
                  <a:pt x="282164" y="137304"/>
                </a:lnTo>
                <a:lnTo>
                  <a:pt x="279800" y="137304"/>
                </a:lnTo>
                <a:lnTo>
                  <a:pt x="283128" y="131746"/>
                </a:lnTo>
                <a:lnTo>
                  <a:pt x="285438" y="131746"/>
                </a:lnTo>
                <a:lnTo>
                  <a:pt x="285438" y="131291"/>
                </a:lnTo>
                <a:lnTo>
                  <a:pt x="283404" y="131291"/>
                </a:lnTo>
                <a:lnTo>
                  <a:pt x="285438" y="127901"/>
                </a:lnTo>
                <a:lnTo>
                  <a:pt x="285438" y="126991"/>
                </a:lnTo>
                <a:lnTo>
                  <a:pt x="282860" y="131291"/>
                </a:lnTo>
                <a:lnTo>
                  <a:pt x="275572" y="131291"/>
                </a:lnTo>
                <a:lnTo>
                  <a:pt x="272869" y="126777"/>
                </a:lnTo>
                <a:lnTo>
                  <a:pt x="272940" y="126652"/>
                </a:lnTo>
                <a:lnTo>
                  <a:pt x="285438" y="126652"/>
                </a:lnTo>
                <a:lnTo>
                  <a:pt x="285438" y="125653"/>
                </a:lnTo>
                <a:lnTo>
                  <a:pt x="283119" y="121790"/>
                </a:lnTo>
                <a:lnTo>
                  <a:pt x="285438" y="121790"/>
                </a:lnTo>
                <a:lnTo>
                  <a:pt x="285438" y="120559"/>
                </a:lnTo>
                <a:lnTo>
                  <a:pt x="282575" y="115786"/>
                </a:lnTo>
                <a:lnTo>
                  <a:pt x="284939" y="115786"/>
                </a:lnTo>
                <a:lnTo>
                  <a:pt x="285438" y="116607"/>
                </a:lnTo>
                <a:lnTo>
                  <a:pt x="285438" y="115331"/>
                </a:lnTo>
                <a:lnTo>
                  <a:pt x="285215" y="115331"/>
                </a:lnTo>
                <a:lnTo>
                  <a:pt x="282503" y="110817"/>
                </a:lnTo>
                <a:lnTo>
                  <a:pt x="282584" y="110692"/>
                </a:lnTo>
                <a:lnTo>
                  <a:pt x="285438" y="110692"/>
                </a:lnTo>
                <a:lnTo>
                  <a:pt x="285438" y="110237"/>
                </a:lnTo>
                <a:lnTo>
                  <a:pt x="282851" y="110237"/>
                </a:lnTo>
                <a:lnTo>
                  <a:pt x="285438" y="105928"/>
                </a:lnTo>
                <a:lnTo>
                  <a:pt x="285438" y="105018"/>
                </a:lnTo>
                <a:lnTo>
                  <a:pt x="285224" y="105375"/>
                </a:lnTo>
                <a:lnTo>
                  <a:pt x="282718" y="105375"/>
                </a:lnTo>
                <a:lnTo>
                  <a:pt x="285438" y="100835"/>
                </a:lnTo>
                <a:lnTo>
                  <a:pt x="285438" y="99925"/>
                </a:lnTo>
                <a:lnTo>
                  <a:pt x="282164" y="105375"/>
                </a:lnTo>
                <a:lnTo>
                  <a:pt x="279800" y="105375"/>
                </a:lnTo>
                <a:lnTo>
                  <a:pt x="283128" y="99818"/>
                </a:lnTo>
                <a:lnTo>
                  <a:pt x="285438" y="99818"/>
                </a:lnTo>
                <a:lnTo>
                  <a:pt x="285438" y="99363"/>
                </a:lnTo>
                <a:lnTo>
                  <a:pt x="283404" y="99363"/>
                </a:lnTo>
                <a:lnTo>
                  <a:pt x="285438" y="95973"/>
                </a:lnTo>
                <a:lnTo>
                  <a:pt x="285438" y="95063"/>
                </a:lnTo>
                <a:lnTo>
                  <a:pt x="282860" y="99363"/>
                </a:lnTo>
                <a:lnTo>
                  <a:pt x="275572" y="99363"/>
                </a:lnTo>
                <a:lnTo>
                  <a:pt x="272869" y="94849"/>
                </a:lnTo>
                <a:lnTo>
                  <a:pt x="272940" y="94724"/>
                </a:lnTo>
                <a:lnTo>
                  <a:pt x="285438" y="94724"/>
                </a:lnTo>
                <a:lnTo>
                  <a:pt x="285438" y="93733"/>
                </a:lnTo>
                <a:lnTo>
                  <a:pt x="283119" y="89871"/>
                </a:lnTo>
                <a:lnTo>
                  <a:pt x="285438" y="89871"/>
                </a:lnTo>
                <a:lnTo>
                  <a:pt x="285438" y="88640"/>
                </a:lnTo>
                <a:lnTo>
                  <a:pt x="282575" y="83858"/>
                </a:lnTo>
                <a:lnTo>
                  <a:pt x="284939" y="83858"/>
                </a:lnTo>
                <a:lnTo>
                  <a:pt x="285438" y="84688"/>
                </a:lnTo>
                <a:lnTo>
                  <a:pt x="285438" y="83403"/>
                </a:lnTo>
                <a:lnTo>
                  <a:pt x="285215" y="83403"/>
                </a:lnTo>
                <a:lnTo>
                  <a:pt x="282503" y="78889"/>
                </a:lnTo>
                <a:lnTo>
                  <a:pt x="282584" y="78764"/>
                </a:lnTo>
                <a:lnTo>
                  <a:pt x="285438" y="78764"/>
                </a:lnTo>
                <a:lnTo>
                  <a:pt x="285438" y="78309"/>
                </a:lnTo>
                <a:lnTo>
                  <a:pt x="282851" y="78309"/>
                </a:lnTo>
                <a:lnTo>
                  <a:pt x="285438" y="74000"/>
                </a:lnTo>
                <a:lnTo>
                  <a:pt x="285438" y="73090"/>
                </a:lnTo>
                <a:lnTo>
                  <a:pt x="285224" y="73447"/>
                </a:lnTo>
                <a:lnTo>
                  <a:pt x="282718" y="73447"/>
                </a:lnTo>
                <a:lnTo>
                  <a:pt x="285438" y="68906"/>
                </a:lnTo>
                <a:lnTo>
                  <a:pt x="285438" y="67996"/>
                </a:lnTo>
                <a:lnTo>
                  <a:pt x="282164" y="73447"/>
                </a:lnTo>
                <a:lnTo>
                  <a:pt x="279800" y="73447"/>
                </a:lnTo>
                <a:lnTo>
                  <a:pt x="283128" y="67898"/>
                </a:lnTo>
                <a:lnTo>
                  <a:pt x="285438" y="67898"/>
                </a:lnTo>
                <a:lnTo>
                  <a:pt x="285438" y="67443"/>
                </a:lnTo>
                <a:lnTo>
                  <a:pt x="283404" y="67443"/>
                </a:lnTo>
                <a:lnTo>
                  <a:pt x="285438" y="64053"/>
                </a:lnTo>
                <a:lnTo>
                  <a:pt x="285438" y="63143"/>
                </a:lnTo>
                <a:lnTo>
                  <a:pt x="282860" y="67443"/>
                </a:lnTo>
                <a:lnTo>
                  <a:pt x="275572" y="67443"/>
                </a:lnTo>
                <a:lnTo>
                  <a:pt x="272869" y="62929"/>
                </a:lnTo>
                <a:lnTo>
                  <a:pt x="272940" y="62804"/>
                </a:lnTo>
                <a:lnTo>
                  <a:pt x="285438" y="62804"/>
                </a:lnTo>
                <a:lnTo>
                  <a:pt x="285438" y="61805"/>
                </a:lnTo>
                <a:lnTo>
                  <a:pt x="283119" y="57942"/>
                </a:lnTo>
                <a:lnTo>
                  <a:pt x="285438" y="57942"/>
                </a:lnTo>
                <a:lnTo>
                  <a:pt x="285438" y="56711"/>
                </a:lnTo>
                <a:lnTo>
                  <a:pt x="282575" y="51930"/>
                </a:lnTo>
                <a:lnTo>
                  <a:pt x="284939" y="51930"/>
                </a:lnTo>
                <a:lnTo>
                  <a:pt x="285438" y="52759"/>
                </a:lnTo>
                <a:lnTo>
                  <a:pt x="285438" y="51475"/>
                </a:lnTo>
                <a:lnTo>
                  <a:pt x="285215" y="51475"/>
                </a:lnTo>
                <a:lnTo>
                  <a:pt x="282503" y="46961"/>
                </a:lnTo>
                <a:lnTo>
                  <a:pt x="282584" y="46836"/>
                </a:lnTo>
                <a:lnTo>
                  <a:pt x="285438" y="46836"/>
                </a:lnTo>
                <a:lnTo>
                  <a:pt x="285438" y="46381"/>
                </a:lnTo>
                <a:lnTo>
                  <a:pt x="282851" y="46381"/>
                </a:lnTo>
                <a:lnTo>
                  <a:pt x="285438" y="42081"/>
                </a:lnTo>
                <a:lnTo>
                  <a:pt x="285438" y="41171"/>
                </a:lnTo>
                <a:lnTo>
                  <a:pt x="285224" y="41528"/>
                </a:lnTo>
                <a:lnTo>
                  <a:pt x="282718" y="41528"/>
                </a:lnTo>
                <a:lnTo>
                  <a:pt x="285438" y="36987"/>
                </a:lnTo>
                <a:lnTo>
                  <a:pt x="285438" y="36077"/>
                </a:lnTo>
                <a:lnTo>
                  <a:pt x="282173" y="41528"/>
                </a:lnTo>
                <a:lnTo>
                  <a:pt x="279800" y="41528"/>
                </a:lnTo>
                <a:lnTo>
                  <a:pt x="283128" y="35970"/>
                </a:lnTo>
                <a:lnTo>
                  <a:pt x="285438" y="35970"/>
                </a:lnTo>
                <a:lnTo>
                  <a:pt x="285438" y="35515"/>
                </a:lnTo>
                <a:lnTo>
                  <a:pt x="283404" y="35515"/>
                </a:lnTo>
                <a:lnTo>
                  <a:pt x="285438" y="32125"/>
                </a:lnTo>
                <a:lnTo>
                  <a:pt x="285438" y="31215"/>
                </a:lnTo>
                <a:lnTo>
                  <a:pt x="282860" y="35515"/>
                </a:lnTo>
                <a:lnTo>
                  <a:pt x="275572" y="35515"/>
                </a:lnTo>
                <a:lnTo>
                  <a:pt x="272869" y="31001"/>
                </a:lnTo>
                <a:lnTo>
                  <a:pt x="272940" y="30876"/>
                </a:lnTo>
                <a:lnTo>
                  <a:pt x="285438" y="30876"/>
                </a:lnTo>
                <a:lnTo>
                  <a:pt x="285438" y="29877"/>
                </a:lnTo>
                <a:lnTo>
                  <a:pt x="283119" y="26014"/>
                </a:lnTo>
                <a:lnTo>
                  <a:pt x="285438" y="26014"/>
                </a:lnTo>
                <a:lnTo>
                  <a:pt x="285438" y="24783"/>
                </a:lnTo>
                <a:lnTo>
                  <a:pt x="282575" y="20010"/>
                </a:lnTo>
                <a:lnTo>
                  <a:pt x="284939" y="20010"/>
                </a:lnTo>
                <a:lnTo>
                  <a:pt x="285438" y="20831"/>
                </a:lnTo>
                <a:lnTo>
                  <a:pt x="285438" y="19555"/>
                </a:lnTo>
                <a:lnTo>
                  <a:pt x="285215" y="19555"/>
                </a:lnTo>
                <a:lnTo>
                  <a:pt x="282503" y="15041"/>
                </a:lnTo>
                <a:lnTo>
                  <a:pt x="282584" y="14916"/>
                </a:lnTo>
                <a:lnTo>
                  <a:pt x="285438" y="14916"/>
                </a:lnTo>
                <a:lnTo>
                  <a:pt x="285438" y="14461"/>
                </a:lnTo>
                <a:lnTo>
                  <a:pt x="282851" y="14461"/>
                </a:lnTo>
                <a:lnTo>
                  <a:pt x="285438" y="10153"/>
                </a:lnTo>
                <a:lnTo>
                  <a:pt x="285438" y="9243"/>
                </a:lnTo>
                <a:lnTo>
                  <a:pt x="285224" y="9600"/>
                </a:lnTo>
                <a:lnTo>
                  <a:pt x="282718" y="9600"/>
                </a:lnTo>
                <a:lnTo>
                  <a:pt x="285438" y="5059"/>
                </a:lnTo>
                <a:lnTo>
                  <a:pt x="285438" y="4149"/>
                </a:lnTo>
                <a:lnTo>
                  <a:pt x="282173" y="9600"/>
                </a:lnTo>
                <a:lnTo>
                  <a:pt x="279800" y="9600"/>
                </a:lnTo>
                <a:lnTo>
                  <a:pt x="283128" y="4042"/>
                </a:lnTo>
                <a:lnTo>
                  <a:pt x="285438" y="4042"/>
                </a:lnTo>
                <a:lnTo>
                  <a:pt x="285438" y="3587"/>
                </a:lnTo>
                <a:lnTo>
                  <a:pt x="283404" y="3587"/>
                </a:lnTo>
                <a:lnTo>
                  <a:pt x="285438" y="197"/>
                </a:lnTo>
                <a:lnTo>
                  <a:pt x="285438" y="1"/>
                </a:lnTo>
                <a:lnTo>
                  <a:pt x="285010" y="1"/>
                </a:lnTo>
                <a:lnTo>
                  <a:pt x="282860" y="3587"/>
                </a:lnTo>
                <a:lnTo>
                  <a:pt x="275572" y="3587"/>
                </a:lnTo>
                <a:lnTo>
                  <a:pt x="273422" y="1"/>
                </a:lnTo>
                <a:lnTo>
                  <a:pt x="272878" y="1"/>
                </a:lnTo>
                <a:lnTo>
                  <a:pt x="275028" y="3587"/>
                </a:lnTo>
                <a:lnTo>
                  <a:pt x="272664" y="3587"/>
                </a:lnTo>
                <a:lnTo>
                  <a:pt x="271415" y="1508"/>
                </a:lnTo>
                <a:lnTo>
                  <a:pt x="272316" y="1"/>
                </a:lnTo>
                <a:lnTo>
                  <a:pt x="271771" y="1"/>
                </a:lnTo>
                <a:lnTo>
                  <a:pt x="271138" y="1053"/>
                </a:lnTo>
                <a:lnTo>
                  <a:pt x="270505" y="1"/>
                </a:lnTo>
                <a:lnTo>
                  <a:pt x="269960" y="1"/>
                </a:lnTo>
                <a:lnTo>
                  <a:pt x="270870" y="1508"/>
                </a:lnTo>
                <a:lnTo>
                  <a:pt x="269613" y="3596"/>
                </a:lnTo>
                <a:lnTo>
                  <a:pt x="269577" y="3542"/>
                </a:lnTo>
                <a:lnTo>
                  <a:pt x="269550" y="3596"/>
                </a:lnTo>
                <a:lnTo>
                  <a:pt x="268292" y="1508"/>
                </a:lnTo>
                <a:lnTo>
                  <a:pt x="269193" y="1"/>
                </a:lnTo>
                <a:lnTo>
                  <a:pt x="268649" y="1"/>
                </a:lnTo>
                <a:lnTo>
                  <a:pt x="268016" y="1053"/>
                </a:lnTo>
                <a:lnTo>
                  <a:pt x="267391" y="1"/>
                </a:lnTo>
                <a:lnTo>
                  <a:pt x="266847" y="1"/>
                </a:lnTo>
                <a:lnTo>
                  <a:pt x="267748" y="1508"/>
                </a:lnTo>
                <a:lnTo>
                  <a:pt x="266499" y="3587"/>
                </a:lnTo>
                <a:lnTo>
                  <a:pt x="264126" y="3587"/>
                </a:lnTo>
                <a:lnTo>
                  <a:pt x="266285" y="1"/>
                </a:lnTo>
                <a:lnTo>
                  <a:pt x="265732" y="1"/>
                </a:lnTo>
                <a:lnTo>
                  <a:pt x="263582" y="3587"/>
                </a:lnTo>
                <a:lnTo>
                  <a:pt x="256302" y="3587"/>
                </a:lnTo>
                <a:lnTo>
                  <a:pt x="254143" y="1"/>
                </a:lnTo>
                <a:lnTo>
                  <a:pt x="253599" y="1"/>
                </a:lnTo>
                <a:lnTo>
                  <a:pt x="255758" y="3587"/>
                </a:lnTo>
                <a:lnTo>
                  <a:pt x="253385" y="3587"/>
                </a:lnTo>
                <a:lnTo>
                  <a:pt x="252136" y="1508"/>
                </a:lnTo>
                <a:lnTo>
                  <a:pt x="253037" y="1"/>
                </a:lnTo>
                <a:lnTo>
                  <a:pt x="252493" y="1"/>
                </a:lnTo>
                <a:lnTo>
                  <a:pt x="251860" y="1053"/>
                </a:lnTo>
                <a:lnTo>
                  <a:pt x="251235" y="1"/>
                </a:lnTo>
                <a:lnTo>
                  <a:pt x="250691" y="1"/>
                </a:lnTo>
                <a:lnTo>
                  <a:pt x="251592" y="1508"/>
                </a:lnTo>
                <a:lnTo>
                  <a:pt x="250334" y="3596"/>
                </a:lnTo>
                <a:lnTo>
                  <a:pt x="250298" y="3542"/>
                </a:lnTo>
                <a:lnTo>
                  <a:pt x="250272" y="3596"/>
                </a:lnTo>
                <a:lnTo>
                  <a:pt x="249014" y="1508"/>
                </a:lnTo>
                <a:lnTo>
                  <a:pt x="249915" y="1"/>
                </a:lnTo>
                <a:lnTo>
                  <a:pt x="249371" y="1"/>
                </a:lnTo>
                <a:lnTo>
                  <a:pt x="248746" y="1053"/>
                </a:lnTo>
                <a:lnTo>
                  <a:pt x="248113" y="1"/>
                </a:lnTo>
                <a:lnTo>
                  <a:pt x="247569" y="1"/>
                </a:lnTo>
                <a:lnTo>
                  <a:pt x="248470" y="1508"/>
                </a:lnTo>
                <a:lnTo>
                  <a:pt x="247221" y="3587"/>
                </a:lnTo>
                <a:lnTo>
                  <a:pt x="244848" y="3587"/>
                </a:lnTo>
                <a:lnTo>
                  <a:pt x="247007" y="1"/>
                </a:lnTo>
                <a:lnTo>
                  <a:pt x="246462" y="1"/>
                </a:lnTo>
                <a:lnTo>
                  <a:pt x="244304" y="3587"/>
                </a:lnTo>
                <a:lnTo>
                  <a:pt x="237024" y="3587"/>
                </a:lnTo>
                <a:lnTo>
                  <a:pt x="234874" y="1"/>
                </a:lnTo>
                <a:lnTo>
                  <a:pt x="234321" y="1"/>
                </a:lnTo>
                <a:lnTo>
                  <a:pt x="236480" y="3587"/>
                </a:lnTo>
                <a:lnTo>
                  <a:pt x="234107" y="3587"/>
                </a:lnTo>
                <a:lnTo>
                  <a:pt x="232858" y="1508"/>
                </a:lnTo>
                <a:lnTo>
                  <a:pt x="233759" y="1"/>
                </a:lnTo>
                <a:lnTo>
                  <a:pt x="233215" y="1"/>
                </a:lnTo>
                <a:lnTo>
                  <a:pt x="232581" y="1053"/>
                </a:lnTo>
                <a:lnTo>
                  <a:pt x="231957" y="1"/>
                </a:lnTo>
                <a:lnTo>
                  <a:pt x="231413" y="1"/>
                </a:lnTo>
                <a:lnTo>
                  <a:pt x="232314" y="1508"/>
                </a:lnTo>
                <a:lnTo>
                  <a:pt x="231056" y="3596"/>
                </a:lnTo>
                <a:lnTo>
                  <a:pt x="231029" y="3542"/>
                </a:lnTo>
                <a:lnTo>
                  <a:pt x="230993" y="3596"/>
                </a:lnTo>
                <a:lnTo>
                  <a:pt x="229735" y="1508"/>
                </a:lnTo>
                <a:lnTo>
                  <a:pt x="230645" y="1"/>
                </a:lnTo>
                <a:lnTo>
                  <a:pt x="230092" y="1"/>
                </a:lnTo>
                <a:lnTo>
                  <a:pt x="229468" y="1053"/>
                </a:lnTo>
                <a:lnTo>
                  <a:pt x="228834" y="1"/>
                </a:lnTo>
                <a:lnTo>
                  <a:pt x="228290" y="1"/>
                </a:lnTo>
                <a:lnTo>
                  <a:pt x="229191" y="1508"/>
                </a:lnTo>
                <a:lnTo>
                  <a:pt x="227942" y="3587"/>
                </a:lnTo>
                <a:lnTo>
                  <a:pt x="225578" y="3587"/>
                </a:lnTo>
                <a:lnTo>
                  <a:pt x="227728" y="1"/>
                </a:lnTo>
                <a:lnTo>
                  <a:pt x="227184" y="1"/>
                </a:lnTo>
                <a:lnTo>
                  <a:pt x="225025" y="3587"/>
                </a:lnTo>
                <a:lnTo>
                  <a:pt x="217746" y="3587"/>
                </a:lnTo>
                <a:lnTo>
                  <a:pt x="215596" y="1"/>
                </a:lnTo>
                <a:lnTo>
                  <a:pt x="215051" y="1"/>
                </a:lnTo>
                <a:lnTo>
                  <a:pt x="217201" y="3587"/>
                </a:lnTo>
                <a:lnTo>
                  <a:pt x="214828" y="3587"/>
                </a:lnTo>
                <a:lnTo>
                  <a:pt x="213579" y="1508"/>
                </a:lnTo>
                <a:lnTo>
                  <a:pt x="214480" y="1"/>
                </a:lnTo>
                <a:lnTo>
                  <a:pt x="213936" y="1"/>
                </a:lnTo>
                <a:lnTo>
                  <a:pt x="213312" y="1053"/>
                </a:lnTo>
                <a:lnTo>
                  <a:pt x="212678" y="1"/>
                </a:lnTo>
                <a:lnTo>
                  <a:pt x="212134" y="1"/>
                </a:lnTo>
                <a:lnTo>
                  <a:pt x="213035" y="1508"/>
                </a:lnTo>
                <a:lnTo>
                  <a:pt x="211777" y="3596"/>
                </a:lnTo>
                <a:lnTo>
                  <a:pt x="211751" y="3542"/>
                </a:lnTo>
                <a:lnTo>
                  <a:pt x="211715" y="3596"/>
                </a:lnTo>
                <a:lnTo>
                  <a:pt x="210466" y="1508"/>
                </a:lnTo>
                <a:lnTo>
                  <a:pt x="211367" y="1"/>
                </a:lnTo>
                <a:lnTo>
                  <a:pt x="210823" y="1"/>
                </a:lnTo>
                <a:lnTo>
                  <a:pt x="210189" y="1053"/>
                </a:lnTo>
                <a:lnTo>
                  <a:pt x="209556" y="1"/>
                </a:lnTo>
                <a:lnTo>
                  <a:pt x="209012" y="1"/>
                </a:lnTo>
                <a:lnTo>
                  <a:pt x="209913" y="1508"/>
                </a:lnTo>
                <a:lnTo>
                  <a:pt x="208664" y="3587"/>
                </a:lnTo>
                <a:lnTo>
                  <a:pt x="206300" y="3587"/>
                </a:lnTo>
                <a:lnTo>
                  <a:pt x="208450" y="1"/>
                </a:lnTo>
                <a:lnTo>
                  <a:pt x="207906" y="1"/>
                </a:lnTo>
                <a:lnTo>
                  <a:pt x="205756" y="3587"/>
                </a:lnTo>
                <a:lnTo>
                  <a:pt x="198467" y="3587"/>
                </a:lnTo>
                <a:lnTo>
                  <a:pt x="196317" y="1"/>
                </a:lnTo>
                <a:lnTo>
                  <a:pt x="195773" y="1"/>
                </a:lnTo>
                <a:lnTo>
                  <a:pt x="197923" y="3587"/>
                </a:lnTo>
                <a:lnTo>
                  <a:pt x="195559" y="3587"/>
                </a:lnTo>
                <a:lnTo>
                  <a:pt x="194301" y="1508"/>
                </a:lnTo>
                <a:lnTo>
                  <a:pt x="195211" y="1"/>
                </a:lnTo>
                <a:lnTo>
                  <a:pt x="194658" y="1"/>
                </a:lnTo>
                <a:lnTo>
                  <a:pt x="194033" y="1053"/>
                </a:lnTo>
                <a:lnTo>
                  <a:pt x="193400" y="1"/>
                </a:lnTo>
                <a:lnTo>
                  <a:pt x="192856" y="1"/>
                </a:lnTo>
                <a:lnTo>
                  <a:pt x="193757" y="1508"/>
                </a:lnTo>
                <a:lnTo>
                  <a:pt x="192508" y="3596"/>
                </a:lnTo>
                <a:lnTo>
                  <a:pt x="192472" y="3542"/>
                </a:lnTo>
                <a:lnTo>
                  <a:pt x="192445" y="3596"/>
                </a:lnTo>
                <a:lnTo>
                  <a:pt x="191188" y="1508"/>
                </a:lnTo>
                <a:lnTo>
                  <a:pt x="192089" y="1"/>
                </a:lnTo>
                <a:lnTo>
                  <a:pt x="191544" y="1"/>
                </a:lnTo>
                <a:lnTo>
                  <a:pt x="190911" y="1053"/>
                </a:lnTo>
                <a:lnTo>
                  <a:pt x="190287" y="1"/>
                </a:lnTo>
                <a:lnTo>
                  <a:pt x="189733" y="1"/>
                </a:lnTo>
                <a:lnTo>
                  <a:pt x="190643" y="1508"/>
                </a:lnTo>
                <a:lnTo>
                  <a:pt x="189394" y="3587"/>
                </a:lnTo>
                <a:lnTo>
                  <a:pt x="187021" y="3587"/>
                </a:lnTo>
                <a:lnTo>
                  <a:pt x="189171" y="1"/>
                </a:lnTo>
                <a:lnTo>
                  <a:pt x="188627" y="1"/>
                </a:lnTo>
                <a:lnTo>
                  <a:pt x="186477" y="3587"/>
                </a:lnTo>
                <a:lnTo>
                  <a:pt x="179189" y="3587"/>
                </a:lnTo>
                <a:lnTo>
                  <a:pt x="177039" y="1"/>
                </a:lnTo>
                <a:lnTo>
                  <a:pt x="176495" y="1"/>
                </a:lnTo>
                <a:lnTo>
                  <a:pt x="178645" y="3587"/>
                </a:lnTo>
                <a:lnTo>
                  <a:pt x="176281" y="3587"/>
                </a:lnTo>
                <a:lnTo>
                  <a:pt x="175032" y="1508"/>
                </a:lnTo>
                <a:lnTo>
                  <a:pt x="175933" y="1"/>
                </a:lnTo>
                <a:lnTo>
                  <a:pt x="175388" y="1"/>
                </a:lnTo>
                <a:lnTo>
                  <a:pt x="174755" y="1053"/>
                </a:lnTo>
                <a:lnTo>
                  <a:pt x="174122" y="1"/>
                </a:lnTo>
                <a:lnTo>
                  <a:pt x="173577" y="1"/>
                </a:lnTo>
                <a:lnTo>
                  <a:pt x="174478" y="1508"/>
                </a:lnTo>
                <a:lnTo>
                  <a:pt x="173230" y="3596"/>
                </a:lnTo>
                <a:lnTo>
                  <a:pt x="173194" y="3542"/>
                </a:lnTo>
                <a:lnTo>
                  <a:pt x="173167" y="3596"/>
                </a:lnTo>
                <a:lnTo>
                  <a:pt x="171909" y="1508"/>
                </a:lnTo>
                <a:lnTo>
                  <a:pt x="172810" y="1"/>
                </a:lnTo>
                <a:lnTo>
                  <a:pt x="172266" y="1"/>
                </a:lnTo>
                <a:lnTo>
                  <a:pt x="171633" y="1053"/>
                </a:lnTo>
                <a:lnTo>
                  <a:pt x="171008" y="1"/>
                </a:lnTo>
                <a:lnTo>
                  <a:pt x="170464" y="1"/>
                </a:lnTo>
                <a:lnTo>
                  <a:pt x="171365" y="1508"/>
                </a:lnTo>
                <a:lnTo>
                  <a:pt x="170116" y="3587"/>
                </a:lnTo>
                <a:lnTo>
                  <a:pt x="167743" y="3587"/>
                </a:lnTo>
                <a:lnTo>
                  <a:pt x="169893" y="1"/>
                </a:lnTo>
                <a:lnTo>
                  <a:pt x="169349" y="1"/>
                </a:lnTo>
                <a:lnTo>
                  <a:pt x="167199" y="3587"/>
                </a:lnTo>
                <a:lnTo>
                  <a:pt x="159919" y="3587"/>
                </a:lnTo>
                <a:lnTo>
                  <a:pt x="157760" y="1"/>
                </a:lnTo>
                <a:lnTo>
                  <a:pt x="157216" y="1"/>
                </a:lnTo>
                <a:lnTo>
                  <a:pt x="159375" y="3587"/>
                </a:lnTo>
                <a:lnTo>
                  <a:pt x="157002" y="3587"/>
                </a:lnTo>
                <a:lnTo>
                  <a:pt x="155753" y="1508"/>
                </a:lnTo>
                <a:lnTo>
                  <a:pt x="156654" y="1"/>
                </a:lnTo>
                <a:lnTo>
                  <a:pt x="156110" y="1"/>
                </a:lnTo>
                <a:lnTo>
                  <a:pt x="155477" y="1053"/>
                </a:lnTo>
                <a:lnTo>
                  <a:pt x="154852" y="1"/>
                </a:lnTo>
                <a:lnTo>
                  <a:pt x="154299" y="1"/>
                </a:lnTo>
                <a:lnTo>
                  <a:pt x="155209" y="1508"/>
                </a:lnTo>
                <a:lnTo>
                  <a:pt x="153951" y="3596"/>
                </a:lnTo>
                <a:lnTo>
                  <a:pt x="153915" y="3542"/>
                </a:lnTo>
                <a:lnTo>
                  <a:pt x="153889" y="3596"/>
                </a:lnTo>
                <a:lnTo>
                  <a:pt x="152631" y="1508"/>
                </a:lnTo>
                <a:lnTo>
                  <a:pt x="153532" y="1"/>
                </a:lnTo>
                <a:lnTo>
                  <a:pt x="152988" y="1"/>
                </a:lnTo>
                <a:lnTo>
                  <a:pt x="152363" y="1053"/>
                </a:lnTo>
                <a:lnTo>
                  <a:pt x="151730" y="1"/>
                </a:lnTo>
                <a:lnTo>
                  <a:pt x="151186" y="1"/>
                </a:lnTo>
                <a:lnTo>
                  <a:pt x="152087" y="1508"/>
                </a:lnTo>
                <a:lnTo>
                  <a:pt x="150838" y="3587"/>
                </a:lnTo>
                <a:lnTo>
                  <a:pt x="148465" y="3587"/>
                </a:lnTo>
                <a:lnTo>
                  <a:pt x="150624" y="1"/>
                </a:lnTo>
                <a:lnTo>
                  <a:pt x="150071" y="1"/>
                </a:lnTo>
                <a:lnTo>
                  <a:pt x="147921" y="3587"/>
                </a:lnTo>
                <a:lnTo>
                  <a:pt x="140641" y="3587"/>
                </a:lnTo>
                <a:lnTo>
                  <a:pt x="138482" y="1"/>
                </a:lnTo>
                <a:lnTo>
                  <a:pt x="137938" y="1"/>
                </a:lnTo>
                <a:lnTo>
                  <a:pt x="140097" y="3587"/>
                </a:lnTo>
                <a:lnTo>
                  <a:pt x="137724" y="3587"/>
                </a:lnTo>
                <a:lnTo>
                  <a:pt x="136475" y="1508"/>
                </a:lnTo>
                <a:lnTo>
                  <a:pt x="137376" y="1"/>
                </a:lnTo>
                <a:lnTo>
                  <a:pt x="136832" y="1"/>
                </a:lnTo>
                <a:lnTo>
                  <a:pt x="136198" y="1053"/>
                </a:lnTo>
                <a:lnTo>
                  <a:pt x="135574" y="1"/>
                </a:lnTo>
                <a:lnTo>
                  <a:pt x="135030" y="1"/>
                </a:lnTo>
                <a:lnTo>
                  <a:pt x="135931" y="1508"/>
                </a:lnTo>
                <a:lnTo>
                  <a:pt x="134673" y="3596"/>
                </a:lnTo>
                <a:lnTo>
                  <a:pt x="134646" y="3542"/>
                </a:lnTo>
                <a:lnTo>
                  <a:pt x="134610" y="3596"/>
                </a:lnTo>
                <a:lnTo>
                  <a:pt x="133352" y="1508"/>
                </a:lnTo>
                <a:lnTo>
                  <a:pt x="134262" y="1"/>
                </a:lnTo>
                <a:lnTo>
                  <a:pt x="133709" y="1"/>
                </a:lnTo>
                <a:lnTo>
                  <a:pt x="133085" y="1053"/>
                </a:lnTo>
                <a:lnTo>
                  <a:pt x="132451" y="1"/>
                </a:lnTo>
                <a:lnTo>
                  <a:pt x="131907" y="1"/>
                </a:lnTo>
                <a:lnTo>
                  <a:pt x="132808" y="1508"/>
                </a:lnTo>
                <a:lnTo>
                  <a:pt x="131559" y="3587"/>
                </a:lnTo>
                <a:lnTo>
                  <a:pt x="129186" y="3587"/>
                </a:lnTo>
                <a:lnTo>
                  <a:pt x="131345" y="1"/>
                </a:lnTo>
                <a:lnTo>
                  <a:pt x="130801" y="1"/>
                </a:lnTo>
                <a:lnTo>
                  <a:pt x="128642" y="3587"/>
                </a:lnTo>
                <a:lnTo>
                  <a:pt x="121363" y="3587"/>
                </a:lnTo>
                <a:lnTo>
                  <a:pt x="119213" y="1"/>
                </a:lnTo>
                <a:lnTo>
                  <a:pt x="118668" y="1"/>
                </a:lnTo>
                <a:lnTo>
                  <a:pt x="120818" y="3587"/>
                </a:lnTo>
                <a:lnTo>
                  <a:pt x="118445" y="3587"/>
                </a:lnTo>
                <a:lnTo>
                  <a:pt x="117196" y="1508"/>
                </a:lnTo>
                <a:lnTo>
                  <a:pt x="118097" y="1"/>
                </a:lnTo>
                <a:lnTo>
                  <a:pt x="117553" y="1"/>
                </a:lnTo>
                <a:lnTo>
                  <a:pt x="116929" y="1053"/>
                </a:lnTo>
                <a:lnTo>
                  <a:pt x="116295" y="1"/>
                </a:lnTo>
                <a:lnTo>
                  <a:pt x="115751" y="1"/>
                </a:lnTo>
                <a:lnTo>
                  <a:pt x="116652" y="1508"/>
                </a:lnTo>
                <a:lnTo>
                  <a:pt x="115394" y="3596"/>
                </a:lnTo>
                <a:lnTo>
                  <a:pt x="115368" y="3542"/>
                </a:lnTo>
                <a:lnTo>
                  <a:pt x="115332" y="3596"/>
                </a:lnTo>
                <a:lnTo>
                  <a:pt x="114083" y="1508"/>
                </a:lnTo>
                <a:lnTo>
                  <a:pt x="114984" y="1"/>
                </a:lnTo>
                <a:lnTo>
                  <a:pt x="114440" y="1"/>
                </a:lnTo>
                <a:lnTo>
                  <a:pt x="113806" y="1053"/>
                </a:lnTo>
                <a:lnTo>
                  <a:pt x="113173" y="1"/>
                </a:lnTo>
                <a:lnTo>
                  <a:pt x="112629" y="1"/>
                </a:lnTo>
                <a:lnTo>
                  <a:pt x="113530" y="1508"/>
                </a:lnTo>
                <a:lnTo>
                  <a:pt x="112281" y="3587"/>
                </a:lnTo>
                <a:lnTo>
                  <a:pt x="109917" y="3587"/>
                </a:lnTo>
                <a:lnTo>
                  <a:pt x="112067" y="1"/>
                </a:lnTo>
                <a:lnTo>
                  <a:pt x="111523" y="1"/>
                </a:lnTo>
                <a:lnTo>
                  <a:pt x="109373" y="3587"/>
                </a:lnTo>
                <a:lnTo>
                  <a:pt x="102084" y="3587"/>
                </a:lnTo>
                <a:lnTo>
                  <a:pt x="99934" y="1"/>
                </a:lnTo>
                <a:lnTo>
                  <a:pt x="99390" y="1"/>
                </a:lnTo>
                <a:lnTo>
                  <a:pt x="101540" y="3587"/>
                </a:lnTo>
                <a:lnTo>
                  <a:pt x="99167" y="3587"/>
                </a:lnTo>
                <a:lnTo>
                  <a:pt x="97918" y="1508"/>
                </a:lnTo>
                <a:lnTo>
                  <a:pt x="98828" y="1"/>
                </a:lnTo>
                <a:lnTo>
                  <a:pt x="98275" y="1"/>
                </a:lnTo>
                <a:lnTo>
                  <a:pt x="97650" y="1053"/>
                </a:lnTo>
                <a:lnTo>
                  <a:pt x="97017" y="1"/>
                </a:lnTo>
                <a:lnTo>
                  <a:pt x="96473" y="1"/>
                </a:lnTo>
                <a:lnTo>
                  <a:pt x="97374" y="1508"/>
                </a:lnTo>
                <a:lnTo>
                  <a:pt x="96116" y="3596"/>
                </a:lnTo>
                <a:lnTo>
                  <a:pt x="96089" y="3542"/>
                </a:lnTo>
                <a:lnTo>
                  <a:pt x="96054" y="3596"/>
                </a:lnTo>
                <a:lnTo>
                  <a:pt x="94805" y="1508"/>
                </a:lnTo>
                <a:lnTo>
                  <a:pt x="95706" y="1"/>
                </a:lnTo>
                <a:lnTo>
                  <a:pt x="95161" y="1"/>
                </a:lnTo>
                <a:lnTo>
                  <a:pt x="94528" y="1053"/>
                </a:lnTo>
                <a:lnTo>
                  <a:pt x="93904" y="1"/>
                </a:lnTo>
                <a:lnTo>
                  <a:pt x="93351" y="1"/>
                </a:lnTo>
                <a:lnTo>
                  <a:pt x="94260" y="1508"/>
                </a:lnTo>
                <a:lnTo>
                  <a:pt x="93003" y="3587"/>
                </a:lnTo>
                <a:lnTo>
                  <a:pt x="90639" y="3587"/>
                </a:lnTo>
                <a:lnTo>
                  <a:pt x="92788" y="1"/>
                </a:lnTo>
                <a:lnTo>
                  <a:pt x="92244" y="1"/>
                </a:lnTo>
                <a:lnTo>
                  <a:pt x="90094" y="3587"/>
                </a:lnTo>
                <a:lnTo>
                  <a:pt x="82806" y="3587"/>
                </a:lnTo>
                <a:lnTo>
                  <a:pt x="80656" y="1"/>
                </a:lnTo>
                <a:lnTo>
                  <a:pt x="80112" y="1"/>
                </a:lnTo>
                <a:lnTo>
                  <a:pt x="82262" y="3587"/>
                </a:lnTo>
                <a:lnTo>
                  <a:pt x="79898" y="3587"/>
                </a:lnTo>
                <a:lnTo>
                  <a:pt x="78649" y="1508"/>
                </a:lnTo>
                <a:lnTo>
                  <a:pt x="79550" y="1"/>
                </a:lnTo>
                <a:lnTo>
                  <a:pt x="79005" y="1"/>
                </a:lnTo>
                <a:lnTo>
                  <a:pt x="78372" y="1053"/>
                </a:lnTo>
                <a:lnTo>
                  <a:pt x="77739" y="1"/>
                </a:lnTo>
                <a:lnTo>
                  <a:pt x="77194" y="1"/>
                </a:lnTo>
                <a:lnTo>
                  <a:pt x="78096" y="1508"/>
                </a:lnTo>
                <a:lnTo>
                  <a:pt x="76847" y="3596"/>
                </a:lnTo>
                <a:lnTo>
                  <a:pt x="76811" y="3542"/>
                </a:lnTo>
                <a:lnTo>
                  <a:pt x="76784" y="3596"/>
                </a:lnTo>
                <a:lnTo>
                  <a:pt x="75526" y="1508"/>
                </a:lnTo>
                <a:lnTo>
                  <a:pt x="76427" y="1"/>
                </a:lnTo>
                <a:lnTo>
                  <a:pt x="75883" y="1"/>
                </a:lnTo>
                <a:lnTo>
                  <a:pt x="75250" y="1053"/>
                </a:lnTo>
                <a:lnTo>
                  <a:pt x="74625" y="1"/>
                </a:lnTo>
                <a:lnTo>
                  <a:pt x="74081" y="1"/>
                </a:lnTo>
                <a:lnTo>
                  <a:pt x="74982" y="1508"/>
                </a:lnTo>
                <a:lnTo>
                  <a:pt x="73733" y="3587"/>
                </a:lnTo>
                <a:lnTo>
                  <a:pt x="71360" y="3587"/>
                </a:lnTo>
                <a:lnTo>
                  <a:pt x="73510" y="1"/>
                </a:lnTo>
                <a:lnTo>
                  <a:pt x="72966" y="1"/>
                </a:lnTo>
                <a:lnTo>
                  <a:pt x="70816" y="3587"/>
                </a:lnTo>
                <a:lnTo>
                  <a:pt x="63536" y="3587"/>
                </a:lnTo>
                <a:lnTo>
                  <a:pt x="61377" y="1"/>
                </a:lnTo>
                <a:lnTo>
                  <a:pt x="60833" y="1"/>
                </a:lnTo>
                <a:lnTo>
                  <a:pt x="62983" y="3587"/>
                </a:lnTo>
                <a:lnTo>
                  <a:pt x="60619" y="3587"/>
                </a:lnTo>
                <a:lnTo>
                  <a:pt x="59370" y="1508"/>
                </a:lnTo>
                <a:lnTo>
                  <a:pt x="60271" y="1"/>
                </a:lnTo>
                <a:lnTo>
                  <a:pt x="59727" y="1"/>
                </a:lnTo>
                <a:lnTo>
                  <a:pt x="59094" y="1053"/>
                </a:lnTo>
                <a:lnTo>
                  <a:pt x="58469" y="1"/>
                </a:lnTo>
                <a:lnTo>
                  <a:pt x="57916" y="1"/>
                </a:lnTo>
                <a:lnTo>
                  <a:pt x="58826" y="1508"/>
                </a:lnTo>
                <a:lnTo>
                  <a:pt x="57568" y="3596"/>
                </a:lnTo>
                <a:lnTo>
                  <a:pt x="57533" y="3542"/>
                </a:lnTo>
                <a:lnTo>
                  <a:pt x="57506" y="3596"/>
                </a:lnTo>
                <a:lnTo>
                  <a:pt x="56248" y="1508"/>
                </a:lnTo>
                <a:lnTo>
                  <a:pt x="57149" y="1"/>
                </a:lnTo>
                <a:lnTo>
                  <a:pt x="56605" y="1"/>
                </a:lnTo>
                <a:lnTo>
                  <a:pt x="55980" y="1053"/>
                </a:lnTo>
                <a:lnTo>
                  <a:pt x="55347" y="1"/>
                </a:lnTo>
                <a:lnTo>
                  <a:pt x="54803" y="1"/>
                </a:lnTo>
                <a:lnTo>
                  <a:pt x="55704" y="1508"/>
                </a:lnTo>
                <a:lnTo>
                  <a:pt x="54455" y="3587"/>
                </a:lnTo>
                <a:lnTo>
                  <a:pt x="52082" y="3587"/>
                </a:lnTo>
                <a:lnTo>
                  <a:pt x="54241" y="1"/>
                </a:lnTo>
                <a:lnTo>
                  <a:pt x="53688" y="1"/>
                </a:lnTo>
                <a:lnTo>
                  <a:pt x="51538" y="3587"/>
                </a:lnTo>
                <a:lnTo>
                  <a:pt x="44258" y="3587"/>
                </a:lnTo>
                <a:lnTo>
                  <a:pt x="42099" y="1"/>
                </a:lnTo>
                <a:lnTo>
                  <a:pt x="41555" y="1"/>
                </a:lnTo>
                <a:lnTo>
                  <a:pt x="43714" y="3587"/>
                </a:lnTo>
                <a:lnTo>
                  <a:pt x="41341" y="3587"/>
                </a:lnTo>
                <a:lnTo>
                  <a:pt x="40092" y="1508"/>
                </a:lnTo>
                <a:lnTo>
                  <a:pt x="40993" y="1"/>
                </a:lnTo>
                <a:lnTo>
                  <a:pt x="40449" y="1"/>
                </a:lnTo>
                <a:lnTo>
                  <a:pt x="39815" y="1053"/>
                </a:lnTo>
                <a:lnTo>
                  <a:pt x="39191" y="1"/>
                </a:lnTo>
                <a:lnTo>
                  <a:pt x="38647" y="1"/>
                </a:lnTo>
                <a:lnTo>
                  <a:pt x="39548" y="1508"/>
                </a:lnTo>
                <a:lnTo>
                  <a:pt x="38290" y="3596"/>
                </a:lnTo>
                <a:lnTo>
                  <a:pt x="38263" y="3542"/>
                </a:lnTo>
                <a:lnTo>
                  <a:pt x="38227" y="3596"/>
                </a:lnTo>
                <a:lnTo>
                  <a:pt x="36969" y="1508"/>
                </a:lnTo>
                <a:lnTo>
                  <a:pt x="37871" y="1"/>
                </a:lnTo>
                <a:lnTo>
                  <a:pt x="37326" y="1"/>
                </a:lnTo>
                <a:lnTo>
                  <a:pt x="36702" y="1053"/>
                </a:lnTo>
                <a:lnTo>
                  <a:pt x="36068" y="1"/>
                </a:lnTo>
                <a:lnTo>
                  <a:pt x="35524" y="1"/>
                </a:lnTo>
                <a:lnTo>
                  <a:pt x="36425" y="1508"/>
                </a:lnTo>
                <a:lnTo>
                  <a:pt x="35176" y="3587"/>
                </a:lnTo>
                <a:lnTo>
                  <a:pt x="32803" y="3587"/>
                </a:lnTo>
                <a:lnTo>
                  <a:pt x="34962" y="1"/>
                </a:lnTo>
                <a:lnTo>
                  <a:pt x="34418" y="1"/>
                </a:lnTo>
                <a:lnTo>
                  <a:pt x="32259" y="3587"/>
                </a:lnTo>
                <a:lnTo>
                  <a:pt x="24980" y="3587"/>
                </a:lnTo>
                <a:lnTo>
                  <a:pt x="22830" y="1"/>
                </a:lnTo>
                <a:lnTo>
                  <a:pt x="22277" y="1"/>
                </a:lnTo>
                <a:lnTo>
                  <a:pt x="24435" y="3587"/>
                </a:lnTo>
                <a:lnTo>
                  <a:pt x="22062" y="3587"/>
                </a:lnTo>
                <a:lnTo>
                  <a:pt x="20813" y="1508"/>
                </a:lnTo>
                <a:lnTo>
                  <a:pt x="21715" y="1"/>
                </a:lnTo>
                <a:lnTo>
                  <a:pt x="21170" y="1"/>
                </a:lnTo>
                <a:lnTo>
                  <a:pt x="20546" y="1053"/>
                </a:lnTo>
                <a:lnTo>
                  <a:pt x="19912" y="1"/>
                </a:lnTo>
                <a:lnTo>
                  <a:pt x="19368" y="1"/>
                </a:lnTo>
                <a:lnTo>
                  <a:pt x="20269" y="1508"/>
                </a:lnTo>
                <a:lnTo>
                  <a:pt x="19011" y="3596"/>
                </a:lnTo>
                <a:lnTo>
                  <a:pt x="18985" y="3542"/>
                </a:lnTo>
                <a:lnTo>
                  <a:pt x="18949" y="3596"/>
                </a:lnTo>
                <a:lnTo>
                  <a:pt x="17691" y="1508"/>
                </a:lnTo>
                <a:lnTo>
                  <a:pt x="18601" y="1"/>
                </a:lnTo>
                <a:lnTo>
                  <a:pt x="18057" y="1"/>
                </a:lnTo>
                <a:lnTo>
                  <a:pt x="17423" y="1053"/>
                </a:lnTo>
                <a:lnTo>
                  <a:pt x="16790" y="1"/>
                </a:lnTo>
                <a:lnTo>
                  <a:pt x="16246" y="1"/>
                </a:lnTo>
                <a:lnTo>
                  <a:pt x="17147" y="1508"/>
                </a:lnTo>
                <a:lnTo>
                  <a:pt x="15898" y="3587"/>
                </a:lnTo>
                <a:lnTo>
                  <a:pt x="13534" y="3587"/>
                </a:lnTo>
                <a:lnTo>
                  <a:pt x="15684" y="1"/>
                </a:lnTo>
                <a:lnTo>
                  <a:pt x="15140" y="1"/>
                </a:lnTo>
                <a:lnTo>
                  <a:pt x="12981" y="3587"/>
                </a:lnTo>
                <a:lnTo>
                  <a:pt x="5701" y="3587"/>
                </a:lnTo>
                <a:lnTo>
                  <a:pt x="3551" y="1"/>
                </a:lnTo>
                <a:lnTo>
                  <a:pt x="3007" y="1"/>
                </a:lnTo>
                <a:lnTo>
                  <a:pt x="5157" y="3587"/>
                </a:lnTo>
                <a:lnTo>
                  <a:pt x="2784" y="3587"/>
                </a:lnTo>
                <a:lnTo>
                  <a:pt x="1535" y="1508"/>
                </a:lnTo>
                <a:lnTo>
                  <a:pt x="2436" y="1"/>
                </a:lnTo>
                <a:lnTo>
                  <a:pt x="1892" y="1"/>
                </a:lnTo>
                <a:lnTo>
                  <a:pt x="1267" y="1053"/>
                </a:lnTo>
                <a:lnTo>
                  <a:pt x="634" y="1"/>
                </a:lnTo>
                <a:close/>
                <a:moveTo>
                  <a:pt x="285438" y="158919"/>
                </a:moveTo>
                <a:lnTo>
                  <a:pt x="284475" y="160525"/>
                </a:lnTo>
                <a:lnTo>
                  <a:pt x="285019" y="160525"/>
                </a:lnTo>
                <a:lnTo>
                  <a:pt x="285438" y="159829"/>
                </a:lnTo>
                <a:lnTo>
                  <a:pt x="285438" y="1589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33" y="0"/>
            <a:ext cx="12192000" cy="6858000"/>
          </a:xfrm>
          <a:prstGeom prst="rect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933200" y="595600"/>
            <a:ext cx="5162800" cy="138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933200" y="1981200"/>
            <a:ext cx="10325600" cy="428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aleway Medium"/>
              <a:buChar char="●"/>
              <a:defRPr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8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-233" y="-88800"/>
            <a:ext cx="12192051" cy="7033670"/>
          </a:xfrm>
          <a:custGeom>
            <a:avLst/>
            <a:gdLst/>
            <a:ahLst/>
            <a:cxnLst/>
            <a:rect l="l" t="t" r="r" b="b"/>
            <a:pathLst>
              <a:path w="285439" h="160525" extrusionOk="0">
                <a:moveTo>
                  <a:pt x="1267" y="1963"/>
                </a:moveTo>
                <a:lnTo>
                  <a:pt x="2240" y="3587"/>
                </a:lnTo>
                <a:lnTo>
                  <a:pt x="286" y="3587"/>
                </a:lnTo>
                <a:lnTo>
                  <a:pt x="1267" y="1963"/>
                </a:lnTo>
                <a:close/>
                <a:moveTo>
                  <a:pt x="17423" y="1963"/>
                </a:moveTo>
                <a:lnTo>
                  <a:pt x="18396" y="3587"/>
                </a:lnTo>
                <a:lnTo>
                  <a:pt x="16442" y="3587"/>
                </a:lnTo>
                <a:lnTo>
                  <a:pt x="17423" y="1963"/>
                </a:lnTo>
                <a:close/>
                <a:moveTo>
                  <a:pt x="20546" y="1963"/>
                </a:moveTo>
                <a:lnTo>
                  <a:pt x="21518" y="3587"/>
                </a:lnTo>
                <a:lnTo>
                  <a:pt x="19565" y="3587"/>
                </a:lnTo>
                <a:lnTo>
                  <a:pt x="20546" y="1963"/>
                </a:lnTo>
                <a:close/>
                <a:moveTo>
                  <a:pt x="36702" y="1963"/>
                </a:moveTo>
                <a:lnTo>
                  <a:pt x="37674" y="3587"/>
                </a:lnTo>
                <a:lnTo>
                  <a:pt x="35721" y="3587"/>
                </a:lnTo>
                <a:lnTo>
                  <a:pt x="36702" y="1963"/>
                </a:lnTo>
                <a:close/>
                <a:moveTo>
                  <a:pt x="39815" y="1963"/>
                </a:moveTo>
                <a:lnTo>
                  <a:pt x="40797" y="3587"/>
                </a:lnTo>
                <a:lnTo>
                  <a:pt x="38843" y="3587"/>
                </a:lnTo>
                <a:lnTo>
                  <a:pt x="39815" y="1963"/>
                </a:lnTo>
                <a:close/>
                <a:moveTo>
                  <a:pt x="55980" y="1963"/>
                </a:moveTo>
                <a:lnTo>
                  <a:pt x="56953" y="3587"/>
                </a:lnTo>
                <a:lnTo>
                  <a:pt x="54999" y="3587"/>
                </a:lnTo>
                <a:lnTo>
                  <a:pt x="55980" y="1963"/>
                </a:lnTo>
                <a:close/>
                <a:moveTo>
                  <a:pt x="59094" y="1963"/>
                </a:moveTo>
                <a:lnTo>
                  <a:pt x="60075" y="3587"/>
                </a:lnTo>
                <a:lnTo>
                  <a:pt x="58121" y="3587"/>
                </a:lnTo>
                <a:lnTo>
                  <a:pt x="59094" y="1963"/>
                </a:lnTo>
                <a:close/>
                <a:moveTo>
                  <a:pt x="75250" y="1963"/>
                </a:moveTo>
                <a:lnTo>
                  <a:pt x="76231" y="3587"/>
                </a:lnTo>
                <a:lnTo>
                  <a:pt x="74277" y="3587"/>
                </a:lnTo>
                <a:lnTo>
                  <a:pt x="75250" y="1963"/>
                </a:lnTo>
                <a:close/>
                <a:moveTo>
                  <a:pt x="78372" y="1963"/>
                </a:moveTo>
                <a:lnTo>
                  <a:pt x="79353" y="3587"/>
                </a:lnTo>
                <a:lnTo>
                  <a:pt x="77391" y="3587"/>
                </a:lnTo>
                <a:lnTo>
                  <a:pt x="78372" y="1963"/>
                </a:lnTo>
                <a:close/>
                <a:moveTo>
                  <a:pt x="94528" y="1963"/>
                </a:moveTo>
                <a:lnTo>
                  <a:pt x="95509" y="3587"/>
                </a:lnTo>
                <a:lnTo>
                  <a:pt x="93556" y="3587"/>
                </a:lnTo>
                <a:lnTo>
                  <a:pt x="94528" y="1963"/>
                </a:lnTo>
                <a:close/>
                <a:moveTo>
                  <a:pt x="97650" y="1963"/>
                </a:moveTo>
                <a:lnTo>
                  <a:pt x="98623" y="3587"/>
                </a:lnTo>
                <a:lnTo>
                  <a:pt x="96669" y="3587"/>
                </a:lnTo>
                <a:lnTo>
                  <a:pt x="97650" y="1963"/>
                </a:lnTo>
                <a:close/>
                <a:moveTo>
                  <a:pt x="113806" y="1963"/>
                </a:moveTo>
                <a:lnTo>
                  <a:pt x="114788" y="3587"/>
                </a:lnTo>
                <a:lnTo>
                  <a:pt x="112825" y="3587"/>
                </a:lnTo>
                <a:lnTo>
                  <a:pt x="113806" y="1963"/>
                </a:lnTo>
                <a:close/>
                <a:moveTo>
                  <a:pt x="116929" y="1963"/>
                </a:moveTo>
                <a:lnTo>
                  <a:pt x="117901" y="3587"/>
                </a:lnTo>
                <a:lnTo>
                  <a:pt x="115948" y="3587"/>
                </a:lnTo>
                <a:lnTo>
                  <a:pt x="116929" y="1963"/>
                </a:lnTo>
                <a:close/>
                <a:moveTo>
                  <a:pt x="133085" y="1963"/>
                </a:moveTo>
                <a:lnTo>
                  <a:pt x="134057" y="3587"/>
                </a:lnTo>
                <a:lnTo>
                  <a:pt x="132104" y="3587"/>
                </a:lnTo>
                <a:lnTo>
                  <a:pt x="133085" y="1963"/>
                </a:lnTo>
                <a:close/>
                <a:moveTo>
                  <a:pt x="136198" y="1963"/>
                </a:moveTo>
                <a:lnTo>
                  <a:pt x="137180" y="3587"/>
                </a:lnTo>
                <a:lnTo>
                  <a:pt x="135226" y="3587"/>
                </a:lnTo>
                <a:lnTo>
                  <a:pt x="136198" y="1963"/>
                </a:lnTo>
                <a:close/>
                <a:moveTo>
                  <a:pt x="152363" y="1963"/>
                </a:moveTo>
                <a:lnTo>
                  <a:pt x="153336" y="3587"/>
                </a:lnTo>
                <a:lnTo>
                  <a:pt x="151382" y="3587"/>
                </a:lnTo>
                <a:lnTo>
                  <a:pt x="152363" y="1963"/>
                </a:lnTo>
                <a:close/>
                <a:moveTo>
                  <a:pt x="155477" y="1963"/>
                </a:moveTo>
                <a:lnTo>
                  <a:pt x="156458" y="3587"/>
                </a:lnTo>
                <a:lnTo>
                  <a:pt x="154504" y="3587"/>
                </a:lnTo>
                <a:lnTo>
                  <a:pt x="155477" y="1963"/>
                </a:lnTo>
                <a:close/>
                <a:moveTo>
                  <a:pt x="171633" y="1963"/>
                </a:moveTo>
                <a:lnTo>
                  <a:pt x="172614" y="3587"/>
                </a:lnTo>
                <a:lnTo>
                  <a:pt x="170660" y="3587"/>
                </a:lnTo>
                <a:lnTo>
                  <a:pt x="171633" y="1963"/>
                </a:lnTo>
                <a:close/>
                <a:moveTo>
                  <a:pt x="174755" y="1963"/>
                </a:moveTo>
                <a:lnTo>
                  <a:pt x="175736" y="3587"/>
                </a:lnTo>
                <a:lnTo>
                  <a:pt x="173774" y="3587"/>
                </a:lnTo>
                <a:lnTo>
                  <a:pt x="174755" y="1963"/>
                </a:lnTo>
                <a:close/>
                <a:moveTo>
                  <a:pt x="190911" y="1963"/>
                </a:moveTo>
                <a:lnTo>
                  <a:pt x="191892" y="3587"/>
                </a:lnTo>
                <a:lnTo>
                  <a:pt x="189939" y="3587"/>
                </a:lnTo>
                <a:lnTo>
                  <a:pt x="190911" y="1963"/>
                </a:lnTo>
                <a:close/>
                <a:moveTo>
                  <a:pt x="194033" y="1963"/>
                </a:moveTo>
                <a:lnTo>
                  <a:pt x="195006" y="3587"/>
                </a:lnTo>
                <a:lnTo>
                  <a:pt x="193052" y="3587"/>
                </a:lnTo>
                <a:lnTo>
                  <a:pt x="194033" y="1963"/>
                </a:lnTo>
                <a:close/>
                <a:moveTo>
                  <a:pt x="210189" y="1963"/>
                </a:moveTo>
                <a:lnTo>
                  <a:pt x="211171" y="3587"/>
                </a:lnTo>
                <a:lnTo>
                  <a:pt x="209208" y="3587"/>
                </a:lnTo>
                <a:lnTo>
                  <a:pt x="210189" y="1963"/>
                </a:lnTo>
                <a:close/>
                <a:moveTo>
                  <a:pt x="213312" y="1963"/>
                </a:moveTo>
                <a:lnTo>
                  <a:pt x="214284" y="3587"/>
                </a:lnTo>
                <a:lnTo>
                  <a:pt x="212330" y="3587"/>
                </a:lnTo>
                <a:lnTo>
                  <a:pt x="213312" y="1963"/>
                </a:lnTo>
                <a:close/>
                <a:moveTo>
                  <a:pt x="229468" y="1963"/>
                </a:moveTo>
                <a:lnTo>
                  <a:pt x="230440" y="3587"/>
                </a:lnTo>
                <a:lnTo>
                  <a:pt x="228487" y="3587"/>
                </a:lnTo>
                <a:lnTo>
                  <a:pt x="229468" y="1963"/>
                </a:lnTo>
                <a:close/>
                <a:moveTo>
                  <a:pt x="232581" y="1963"/>
                </a:moveTo>
                <a:lnTo>
                  <a:pt x="233563" y="3587"/>
                </a:lnTo>
                <a:lnTo>
                  <a:pt x="231609" y="3587"/>
                </a:lnTo>
                <a:lnTo>
                  <a:pt x="232581" y="1963"/>
                </a:lnTo>
                <a:close/>
                <a:moveTo>
                  <a:pt x="248746" y="1963"/>
                </a:moveTo>
                <a:lnTo>
                  <a:pt x="249719" y="3587"/>
                </a:lnTo>
                <a:lnTo>
                  <a:pt x="247765" y="3587"/>
                </a:lnTo>
                <a:lnTo>
                  <a:pt x="248746" y="1963"/>
                </a:lnTo>
                <a:close/>
                <a:moveTo>
                  <a:pt x="251860" y="1963"/>
                </a:moveTo>
                <a:lnTo>
                  <a:pt x="252841" y="3587"/>
                </a:lnTo>
                <a:lnTo>
                  <a:pt x="250887" y="3587"/>
                </a:lnTo>
                <a:lnTo>
                  <a:pt x="251860" y="1963"/>
                </a:lnTo>
                <a:close/>
                <a:moveTo>
                  <a:pt x="268016" y="1963"/>
                </a:moveTo>
                <a:lnTo>
                  <a:pt x="268997" y="3587"/>
                </a:lnTo>
                <a:lnTo>
                  <a:pt x="267043" y="3587"/>
                </a:lnTo>
                <a:lnTo>
                  <a:pt x="268016" y="1963"/>
                </a:lnTo>
                <a:close/>
                <a:moveTo>
                  <a:pt x="271138" y="1963"/>
                </a:moveTo>
                <a:lnTo>
                  <a:pt x="272119" y="3587"/>
                </a:lnTo>
                <a:lnTo>
                  <a:pt x="270157" y="3587"/>
                </a:lnTo>
                <a:lnTo>
                  <a:pt x="271138" y="1963"/>
                </a:lnTo>
                <a:close/>
                <a:moveTo>
                  <a:pt x="5434" y="4042"/>
                </a:moveTo>
                <a:lnTo>
                  <a:pt x="8761" y="9600"/>
                </a:lnTo>
                <a:lnTo>
                  <a:pt x="6388" y="9600"/>
                </a:lnTo>
                <a:lnTo>
                  <a:pt x="3061" y="4042"/>
                </a:lnTo>
                <a:close/>
                <a:moveTo>
                  <a:pt x="15630" y="4042"/>
                </a:moveTo>
                <a:lnTo>
                  <a:pt x="12294" y="9600"/>
                </a:lnTo>
                <a:lnTo>
                  <a:pt x="9930" y="9600"/>
                </a:lnTo>
                <a:lnTo>
                  <a:pt x="13257" y="4042"/>
                </a:lnTo>
                <a:close/>
                <a:moveTo>
                  <a:pt x="18681" y="4042"/>
                </a:moveTo>
                <a:lnTo>
                  <a:pt x="15354" y="9600"/>
                </a:lnTo>
                <a:lnTo>
                  <a:pt x="12838" y="9600"/>
                </a:lnTo>
                <a:lnTo>
                  <a:pt x="16175" y="4042"/>
                </a:lnTo>
                <a:close/>
                <a:moveTo>
                  <a:pt x="18985" y="4452"/>
                </a:moveTo>
                <a:lnTo>
                  <a:pt x="22071" y="9600"/>
                </a:lnTo>
                <a:lnTo>
                  <a:pt x="15898" y="9600"/>
                </a:lnTo>
                <a:lnTo>
                  <a:pt x="18985" y="4452"/>
                </a:lnTo>
                <a:close/>
                <a:moveTo>
                  <a:pt x="21795" y="4042"/>
                </a:moveTo>
                <a:lnTo>
                  <a:pt x="25122" y="9600"/>
                </a:lnTo>
                <a:lnTo>
                  <a:pt x="22616" y="9600"/>
                </a:lnTo>
                <a:lnTo>
                  <a:pt x="19279" y="4042"/>
                </a:lnTo>
                <a:close/>
                <a:moveTo>
                  <a:pt x="24703" y="4042"/>
                </a:moveTo>
                <a:lnTo>
                  <a:pt x="28040" y="9600"/>
                </a:lnTo>
                <a:lnTo>
                  <a:pt x="25667" y="9600"/>
                </a:lnTo>
                <a:lnTo>
                  <a:pt x="22339" y="4042"/>
                </a:lnTo>
                <a:close/>
                <a:moveTo>
                  <a:pt x="34900" y="4042"/>
                </a:moveTo>
                <a:lnTo>
                  <a:pt x="31572" y="9600"/>
                </a:lnTo>
                <a:lnTo>
                  <a:pt x="29199" y="9600"/>
                </a:lnTo>
                <a:lnTo>
                  <a:pt x="32536" y="4042"/>
                </a:lnTo>
                <a:close/>
                <a:moveTo>
                  <a:pt x="37960" y="4042"/>
                </a:moveTo>
                <a:lnTo>
                  <a:pt x="34623" y="9600"/>
                </a:lnTo>
                <a:lnTo>
                  <a:pt x="32116" y="9600"/>
                </a:lnTo>
                <a:lnTo>
                  <a:pt x="35453" y="4042"/>
                </a:lnTo>
                <a:close/>
                <a:moveTo>
                  <a:pt x="38263" y="4452"/>
                </a:moveTo>
                <a:lnTo>
                  <a:pt x="41341" y="9600"/>
                </a:lnTo>
                <a:lnTo>
                  <a:pt x="35176" y="9600"/>
                </a:lnTo>
                <a:lnTo>
                  <a:pt x="38263" y="4452"/>
                </a:lnTo>
                <a:close/>
                <a:moveTo>
                  <a:pt x="41064" y="4042"/>
                </a:moveTo>
                <a:lnTo>
                  <a:pt x="44401" y="9600"/>
                </a:lnTo>
                <a:lnTo>
                  <a:pt x="41894" y="9600"/>
                </a:lnTo>
                <a:lnTo>
                  <a:pt x="38557" y="4042"/>
                </a:lnTo>
                <a:close/>
                <a:moveTo>
                  <a:pt x="43981" y="4042"/>
                </a:moveTo>
                <a:lnTo>
                  <a:pt x="47318" y="9600"/>
                </a:lnTo>
                <a:lnTo>
                  <a:pt x="44945" y="9600"/>
                </a:lnTo>
                <a:lnTo>
                  <a:pt x="41617" y="4042"/>
                </a:lnTo>
                <a:close/>
                <a:moveTo>
                  <a:pt x="54178" y="4042"/>
                </a:moveTo>
                <a:lnTo>
                  <a:pt x="50851" y="9600"/>
                </a:lnTo>
                <a:lnTo>
                  <a:pt x="48478" y="9600"/>
                </a:lnTo>
                <a:lnTo>
                  <a:pt x="51814" y="4042"/>
                </a:lnTo>
                <a:close/>
                <a:moveTo>
                  <a:pt x="57238" y="4042"/>
                </a:moveTo>
                <a:lnTo>
                  <a:pt x="53902" y="9600"/>
                </a:lnTo>
                <a:lnTo>
                  <a:pt x="51395" y="9600"/>
                </a:lnTo>
                <a:lnTo>
                  <a:pt x="54722" y="4042"/>
                </a:lnTo>
                <a:close/>
                <a:moveTo>
                  <a:pt x="57533" y="4452"/>
                </a:moveTo>
                <a:lnTo>
                  <a:pt x="60619" y="9600"/>
                </a:lnTo>
                <a:lnTo>
                  <a:pt x="54446" y="9600"/>
                </a:lnTo>
                <a:lnTo>
                  <a:pt x="57533" y="4452"/>
                </a:lnTo>
                <a:close/>
                <a:moveTo>
                  <a:pt x="60343" y="4042"/>
                </a:moveTo>
                <a:lnTo>
                  <a:pt x="63679" y="9600"/>
                </a:lnTo>
                <a:lnTo>
                  <a:pt x="61163" y="9600"/>
                </a:lnTo>
                <a:lnTo>
                  <a:pt x="57836" y="4042"/>
                </a:lnTo>
                <a:close/>
                <a:moveTo>
                  <a:pt x="63260" y="4042"/>
                </a:moveTo>
                <a:lnTo>
                  <a:pt x="66596" y="9600"/>
                </a:lnTo>
                <a:lnTo>
                  <a:pt x="64223" y="9600"/>
                </a:lnTo>
                <a:lnTo>
                  <a:pt x="60887" y="4042"/>
                </a:lnTo>
                <a:close/>
                <a:moveTo>
                  <a:pt x="73457" y="4042"/>
                </a:moveTo>
                <a:lnTo>
                  <a:pt x="70129" y="9600"/>
                </a:lnTo>
                <a:lnTo>
                  <a:pt x="67756" y="9600"/>
                </a:lnTo>
                <a:lnTo>
                  <a:pt x="71084" y="4042"/>
                </a:lnTo>
                <a:close/>
                <a:moveTo>
                  <a:pt x="76516" y="4042"/>
                </a:moveTo>
                <a:lnTo>
                  <a:pt x="73180" y="9600"/>
                </a:lnTo>
                <a:lnTo>
                  <a:pt x="70673" y="9600"/>
                </a:lnTo>
                <a:lnTo>
                  <a:pt x="74001" y="4042"/>
                </a:lnTo>
                <a:close/>
                <a:moveTo>
                  <a:pt x="76811" y="4452"/>
                </a:moveTo>
                <a:lnTo>
                  <a:pt x="79898" y="9600"/>
                </a:lnTo>
                <a:lnTo>
                  <a:pt x="73724" y="9600"/>
                </a:lnTo>
                <a:lnTo>
                  <a:pt x="76811" y="4452"/>
                </a:lnTo>
                <a:close/>
                <a:moveTo>
                  <a:pt x="79621" y="4042"/>
                </a:moveTo>
                <a:lnTo>
                  <a:pt x="82957" y="9600"/>
                </a:lnTo>
                <a:lnTo>
                  <a:pt x="80442" y="9600"/>
                </a:lnTo>
                <a:lnTo>
                  <a:pt x="77114" y="4042"/>
                </a:lnTo>
                <a:close/>
                <a:moveTo>
                  <a:pt x="82538" y="4042"/>
                </a:moveTo>
                <a:lnTo>
                  <a:pt x="85866" y="9600"/>
                </a:lnTo>
                <a:lnTo>
                  <a:pt x="83502" y="9600"/>
                </a:lnTo>
                <a:lnTo>
                  <a:pt x="80165" y="4042"/>
                </a:lnTo>
                <a:close/>
                <a:moveTo>
                  <a:pt x="92735" y="4042"/>
                </a:moveTo>
                <a:lnTo>
                  <a:pt x="89398" y="9600"/>
                </a:lnTo>
                <a:lnTo>
                  <a:pt x="87034" y="9600"/>
                </a:lnTo>
                <a:lnTo>
                  <a:pt x="90362" y="4042"/>
                </a:lnTo>
                <a:close/>
                <a:moveTo>
                  <a:pt x="95786" y="4042"/>
                </a:moveTo>
                <a:lnTo>
                  <a:pt x="92458" y="9600"/>
                </a:lnTo>
                <a:lnTo>
                  <a:pt x="89943" y="9600"/>
                </a:lnTo>
                <a:lnTo>
                  <a:pt x="93279" y="4042"/>
                </a:lnTo>
                <a:close/>
                <a:moveTo>
                  <a:pt x="96089" y="4452"/>
                </a:moveTo>
                <a:lnTo>
                  <a:pt x="99176" y="9600"/>
                </a:lnTo>
                <a:lnTo>
                  <a:pt x="93003" y="9600"/>
                </a:lnTo>
                <a:lnTo>
                  <a:pt x="96089" y="4452"/>
                </a:lnTo>
                <a:close/>
                <a:moveTo>
                  <a:pt x="98899" y="4042"/>
                </a:moveTo>
                <a:lnTo>
                  <a:pt x="102227" y="9600"/>
                </a:lnTo>
                <a:lnTo>
                  <a:pt x="99720" y="9600"/>
                </a:lnTo>
                <a:lnTo>
                  <a:pt x="96384" y="4042"/>
                </a:lnTo>
                <a:close/>
                <a:moveTo>
                  <a:pt x="101817" y="4042"/>
                </a:moveTo>
                <a:lnTo>
                  <a:pt x="105144" y="9600"/>
                </a:lnTo>
                <a:lnTo>
                  <a:pt x="102780" y="9600"/>
                </a:lnTo>
                <a:lnTo>
                  <a:pt x="99444" y="4042"/>
                </a:lnTo>
                <a:close/>
                <a:moveTo>
                  <a:pt x="112013" y="4042"/>
                </a:moveTo>
                <a:lnTo>
                  <a:pt x="108677" y="9600"/>
                </a:lnTo>
                <a:lnTo>
                  <a:pt x="106313" y="9600"/>
                </a:lnTo>
                <a:lnTo>
                  <a:pt x="109640" y="4042"/>
                </a:lnTo>
                <a:close/>
                <a:moveTo>
                  <a:pt x="115064" y="4042"/>
                </a:moveTo>
                <a:lnTo>
                  <a:pt x="111737" y="9600"/>
                </a:lnTo>
                <a:lnTo>
                  <a:pt x="109221" y="9600"/>
                </a:lnTo>
                <a:lnTo>
                  <a:pt x="112558" y="4042"/>
                </a:lnTo>
                <a:close/>
                <a:moveTo>
                  <a:pt x="115368" y="4452"/>
                </a:moveTo>
                <a:lnTo>
                  <a:pt x="118454" y="9600"/>
                </a:lnTo>
                <a:lnTo>
                  <a:pt x="112281" y="9600"/>
                </a:lnTo>
                <a:lnTo>
                  <a:pt x="115368" y="4452"/>
                </a:lnTo>
                <a:close/>
                <a:moveTo>
                  <a:pt x="118178" y="4042"/>
                </a:moveTo>
                <a:lnTo>
                  <a:pt x="121505" y="9600"/>
                </a:lnTo>
                <a:lnTo>
                  <a:pt x="118999" y="9600"/>
                </a:lnTo>
                <a:lnTo>
                  <a:pt x="115662" y="4042"/>
                </a:lnTo>
                <a:close/>
                <a:moveTo>
                  <a:pt x="121086" y="4042"/>
                </a:moveTo>
                <a:lnTo>
                  <a:pt x="124423" y="9600"/>
                </a:lnTo>
                <a:lnTo>
                  <a:pt x="122050" y="9600"/>
                </a:lnTo>
                <a:lnTo>
                  <a:pt x="118722" y="4042"/>
                </a:lnTo>
                <a:close/>
                <a:moveTo>
                  <a:pt x="131292" y="4042"/>
                </a:moveTo>
                <a:lnTo>
                  <a:pt x="127955" y="9600"/>
                </a:lnTo>
                <a:lnTo>
                  <a:pt x="125582" y="9600"/>
                </a:lnTo>
                <a:lnTo>
                  <a:pt x="128919" y="4042"/>
                </a:lnTo>
                <a:close/>
                <a:moveTo>
                  <a:pt x="134343" y="4042"/>
                </a:moveTo>
                <a:lnTo>
                  <a:pt x="131015" y="9600"/>
                </a:lnTo>
                <a:lnTo>
                  <a:pt x="128499" y="9600"/>
                </a:lnTo>
                <a:lnTo>
                  <a:pt x="131836" y="4042"/>
                </a:lnTo>
                <a:close/>
                <a:moveTo>
                  <a:pt x="134646" y="4452"/>
                </a:moveTo>
                <a:lnTo>
                  <a:pt x="137733" y="9600"/>
                </a:lnTo>
                <a:lnTo>
                  <a:pt x="131559" y="9600"/>
                </a:lnTo>
                <a:lnTo>
                  <a:pt x="134646" y="4452"/>
                </a:lnTo>
                <a:close/>
                <a:moveTo>
                  <a:pt x="137456" y="4042"/>
                </a:moveTo>
                <a:lnTo>
                  <a:pt x="140784" y="9600"/>
                </a:lnTo>
                <a:lnTo>
                  <a:pt x="138277" y="9600"/>
                </a:lnTo>
                <a:lnTo>
                  <a:pt x="134940" y="4042"/>
                </a:lnTo>
                <a:close/>
                <a:moveTo>
                  <a:pt x="140364" y="4042"/>
                </a:moveTo>
                <a:lnTo>
                  <a:pt x="143701" y="9600"/>
                </a:lnTo>
                <a:lnTo>
                  <a:pt x="141328" y="9600"/>
                </a:lnTo>
                <a:lnTo>
                  <a:pt x="138000" y="4042"/>
                </a:lnTo>
                <a:close/>
                <a:moveTo>
                  <a:pt x="150561" y="4042"/>
                </a:moveTo>
                <a:lnTo>
                  <a:pt x="147234" y="9600"/>
                </a:lnTo>
                <a:lnTo>
                  <a:pt x="144861" y="9600"/>
                </a:lnTo>
                <a:lnTo>
                  <a:pt x="148197" y="4042"/>
                </a:lnTo>
                <a:close/>
                <a:moveTo>
                  <a:pt x="153621" y="4042"/>
                </a:moveTo>
                <a:lnTo>
                  <a:pt x="150285" y="9600"/>
                </a:lnTo>
                <a:lnTo>
                  <a:pt x="147778" y="9600"/>
                </a:lnTo>
                <a:lnTo>
                  <a:pt x="151105" y="4042"/>
                </a:lnTo>
                <a:close/>
                <a:moveTo>
                  <a:pt x="153915" y="4452"/>
                </a:moveTo>
                <a:lnTo>
                  <a:pt x="157002" y="9600"/>
                </a:lnTo>
                <a:lnTo>
                  <a:pt x="150829" y="9600"/>
                </a:lnTo>
                <a:lnTo>
                  <a:pt x="153915" y="4452"/>
                </a:lnTo>
                <a:close/>
                <a:moveTo>
                  <a:pt x="156726" y="4042"/>
                </a:moveTo>
                <a:lnTo>
                  <a:pt x="160062" y="9600"/>
                </a:lnTo>
                <a:lnTo>
                  <a:pt x="157546" y="9600"/>
                </a:lnTo>
                <a:lnTo>
                  <a:pt x="154219" y="4042"/>
                </a:lnTo>
                <a:close/>
                <a:moveTo>
                  <a:pt x="159643" y="4042"/>
                </a:moveTo>
                <a:lnTo>
                  <a:pt x="162979" y="9600"/>
                </a:lnTo>
                <a:lnTo>
                  <a:pt x="160606" y="9600"/>
                </a:lnTo>
                <a:lnTo>
                  <a:pt x="157270" y="4042"/>
                </a:lnTo>
                <a:close/>
                <a:moveTo>
                  <a:pt x="169840" y="4042"/>
                </a:moveTo>
                <a:lnTo>
                  <a:pt x="166512" y="9600"/>
                </a:lnTo>
                <a:lnTo>
                  <a:pt x="164139" y="9600"/>
                </a:lnTo>
                <a:lnTo>
                  <a:pt x="167475" y="4042"/>
                </a:lnTo>
                <a:close/>
                <a:moveTo>
                  <a:pt x="172899" y="4042"/>
                </a:moveTo>
                <a:lnTo>
                  <a:pt x="169563" y="9600"/>
                </a:lnTo>
                <a:lnTo>
                  <a:pt x="167056" y="9600"/>
                </a:lnTo>
                <a:lnTo>
                  <a:pt x="170384" y="4042"/>
                </a:lnTo>
                <a:close/>
                <a:moveTo>
                  <a:pt x="173194" y="4452"/>
                </a:moveTo>
                <a:lnTo>
                  <a:pt x="176281" y="9600"/>
                </a:lnTo>
                <a:lnTo>
                  <a:pt x="170107" y="9600"/>
                </a:lnTo>
                <a:lnTo>
                  <a:pt x="173194" y="4452"/>
                </a:lnTo>
                <a:close/>
                <a:moveTo>
                  <a:pt x="176004" y="4042"/>
                </a:moveTo>
                <a:lnTo>
                  <a:pt x="179340" y="9600"/>
                </a:lnTo>
                <a:lnTo>
                  <a:pt x="176825" y="9600"/>
                </a:lnTo>
                <a:lnTo>
                  <a:pt x="173497" y="4042"/>
                </a:lnTo>
                <a:close/>
                <a:moveTo>
                  <a:pt x="178921" y="4042"/>
                </a:moveTo>
                <a:lnTo>
                  <a:pt x="182249" y="9600"/>
                </a:lnTo>
                <a:lnTo>
                  <a:pt x="179885" y="9600"/>
                </a:lnTo>
                <a:lnTo>
                  <a:pt x="176548" y="4042"/>
                </a:lnTo>
                <a:close/>
                <a:moveTo>
                  <a:pt x="189118" y="4042"/>
                </a:moveTo>
                <a:lnTo>
                  <a:pt x="185781" y="9600"/>
                </a:lnTo>
                <a:lnTo>
                  <a:pt x="183417" y="9600"/>
                </a:lnTo>
                <a:lnTo>
                  <a:pt x="186745" y="4042"/>
                </a:lnTo>
                <a:close/>
                <a:moveTo>
                  <a:pt x="192178" y="4042"/>
                </a:moveTo>
                <a:lnTo>
                  <a:pt x="188841" y="9600"/>
                </a:lnTo>
                <a:lnTo>
                  <a:pt x="186335" y="9600"/>
                </a:lnTo>
                <a:lnTo>
                  <a:pt x="189662" y="4042"/>
                </a:lnTo>
                <a:close/>
                <a:moveTo>
                  <a:pt x="192472" y="4452"/>
                </a:moveTo>
                <a:lnTo>
                  <a:pt x="195559" y="9600"/>
                </a:lnTo>
                <a:lnTo>
                  <a:pt x="189386" y="9600"/>
                </a:lnTo>
                <a:lnTo>
                  <a:pt x="192472" y="4452"/>
                </a:lnTo>
                <a:close/>
                <a:moveTo>
                  <a:pt x="195282" y="4042"/>
                </a:moveTo>
                <a:lnTo>
                  <a:pt x="198610" y="9600"/>
                </a:lnTo>
                <a:lnTo>
                  <a:pt x="196103" y="9600"/>
                </a:lnTo>
                <a:lnTo>
                  <a:pt x="192776" y="4042"/>
                </a:lnTo>
                <a:close/>
                <a:moveTo>
                  <a:pt x="198200" y="4042"/>
                </a:moveTo>
                <a:lnTo>
                  <a:pt x="201527" y="9600"/>
                </a:lnTo>
                <a:lnTo>
                  <a:pt x="199163" y="9600"/>
                </a:lnTo>
                <a:lnTo>
                  <a:pt x="195827" y="4042"/>
                </a:lnTo>
                <a:close/>
                <a:moveTo>
                  <a:pt x="208396" y="4042"/>
                </a:moveTo>
                <a:lnTo>
                  <a:pt x="205060" y="9600"/>
                </a:lnTo>
                <a:lnTo>
                  <a:pt x="202696" y="9600"/>
                </a:lnTo>
                <a:lnTo>
                  <a:pt x="206023" y="4042"/>
                </a:lnTo>
                <a:close/>
                <a:moveTo>
                  <a:pt x="211447" y="4042"/>
                </a:moveTo>
                <a:lnTo>
                  <a:pt x="208120" y="9600"/>
                </a:lnTo>
                <a:lnTo>
                  <a:pt x="205604" y="9600"/>
                </a:lnTo>
                <a:lnTo>
                  <a:pt x="208940" y="4042"/>
                </a:lnTo>
                <a:close/>
                <a:moveTo>
                  <a:pt x="211751" y="4452"/>
                </a:moveTo>
                <a:lnTo>
                  <a:pt x="214837" y="9600"/>
                </a:lnTo>
                <a:lnTo>
                  <a:pt x="208664" y="9600"/>
                </a:lnTo>
                <a:lnTo>
                  <a:pt x="211751" y="4452"/>
                </a:lnTo>
                <a:close/>
                <a:moveTo>
                  <a:pt x="214561" y="4042"/>
                </a:moveTo>
                <a:lnTo>
                  <a:pt x="217888" y="9600"/>
                </a:lnTo>
                <a:lnTo>
                  <a:pt x="215381" y="9600"/>
                </a:lnTo>
                <a:lnTo>
                  <a:pt x="212045" y="4042"/>
                </a:lnTo>
                <a:close/>
                <a:moveTo>
                  <a:pt x="217478" y="4042"/>
                </a:moveTo>
                <a:lnTo>
                  <a:pt x="220805" y="9600"/>
                </a:lnTo>
                <a:lnTo>
                  <a:pt x="218432" y="9600"/>
                </a:lnTo>
                <a:lnTo>
                  <a:pt x="215105" y="4042"/>
                </a:lnTo>
                <a:close/>
                <a:moveTo>
                  <a:pt x="227675" y="4042"/>
                </a:moveTo>
                <a:lnTo>
                  <a:pt x="224338" y="9600"/>
                </a:lnTo>
                <a:lnTo>
                  <a:pt x="221965" y="9600"/>
                </a:lnTo>
                <a:lnTo>
                  <a:pt x="225302" y="4042"/>
                </a:lnTo>
                <a:close/>
                <a:moveTo>
                  <a:pt x="230726" y="4042"/>
                </a:moveTo>
                <a:lnTo>
                  <a:pt x="227398" y="9600"/>
                </a:lnTo>
                <a:lnTo>
                  <a:pt x="224882" y="9600"/>
                </a:lnTo>
                <a:lnTo>
                  <a:pt x="228219" y="4042"/>
                </a:lnTo>
                <a:close/>
                <a:moveTo>
                  <a:pt x="231029" y="4452"/>
                </a:moveTo>
                <a:lnTo>
                  <a:pt x="234116" y="9600"/>
                </a:lnTo>
                <a:lnTo>
                  <a:pt x="227942" y="9600"/>
                </a:lnTo>
                <a:lnTo>
                  <a:pt x="231029" y="4452"/>
                </a:lnTo>
                <a:close/>
                <a:moveTo>
                  <a:pt x="233839" y="4042"/>
                </a:moveTo>
                <a:lnTo>
                  <a:pt x="237167" y="9600"/>
                </a:lnTo>
                <a:lnTo>
                  <a:pt x="234660" y="9600"/>
                </a:lnTo>
                <a:lnTo>
                  <a:pt x="231323" y="4042"/>
                </a:lnTo>
                <a:close/>
                <a:moveTo>
                  <a:pt x="236747" y="4042"/>
                </a:moveTo>
                <a:lnTo>
                  <a:pt x="240084" y="9600"/>
                </a:lnTo>
                <a:lnTo>
                  <a:pt x="237711" y="9600"/>
                </a:lnTo>
                <a:lnTo>
                  <a:pt x="234383" y="4042"/>
                </a:lnTo>
                <a:close/>
                <a:moveTo>
                  <a:pt x="246944" y="4042"/>
                </a:moveTo>
                <a:lnTo>
                  <a:pt x="243617" y="9600"/>
                </a:lnTo>
                <a:lnTo>
                  <a:pt x="241244" y="9600"/>
                </a:lnTo>
                <a:lnTo>
                  <a:pt x="244580" y="4042"/>
                </a:lnTo>
                <a:close/>
                <a:moveTo>
                  <a:pt x="250004" y="4042"/>
                </a:moveTo>
                <a:lnTo>
                  <a:pt x="246668" y="9600"/>
                </a:lnTo>
                <a:lnTo>
                  <a:pt x="244161" y="9600"/>
                </a:lnTo>
                <a:lnTo>
                  <a:pt x="247497" y="4042"/>
                </a:lnTo>
                <a:close/>
                <a:moveTo>
                  <a:pt x="250298" y="4452"/>
                </a:moveTo>
                <a:lnTo>
                  <a:pt x="253385" y="9600"/>
                </a:lnTo>
                <a:lnTo>
                  <a:pt x="247221" y="9600"/>
                </a:lnTo>
                <a:lnTo>
                  <a:pt x="250298" y="4452"/>
                </a:lnTo>
                <a:close/>
                <a:moveTo>
                  <a:pt x="253109" y="4042"/>
                </a:moveTo>
                <a:lnTo>
                  <a:pt x="256445" y="9600"/>
                </a:lnTo>
                <a:lnTo>
                  <a:pt x="253938" y="9600"/>
                </a:lnTo>
                <a:lnTo>
                  <a:pt x="250602" y="4042"/>
                </a:lnTo>
                <a:close/>
                <a:moveTo>
                  <a:pt x="256026" y="4042"/>
                </a:moveTo>
                <a:lnTo>
                  <a:pt x="259362" y="9600"/>
                </a:lnTo>
                <a:lnTo>
                  <a:pt x="256989" y="9600"/>
                </a:lnTo>
                <a:lnTo>
                  <a:pt x="253662" y="4042"/>
                </a:lnTo>
                <a:close/>
                <a:moveTo>
                  <a:pt x="266223" y="4042"/>
                </a:moveTo>
                <a:lnTo>
                  <a:pt x="262895" y="9600"/>
                </a:lnTo>
                <a:lnTo>
                  <a:pt x="260522" y="9600"/>
                </a:lnTo>
                <a:lnTo>
                  <a:pt x="263858" y="4042"/>
                </a:lnTo>
                <a:close/>
                <a:moveTo>
                  <a:pt x="269282" y="4042"/>
                </a:moveTo>
                <a:lnTo>
                  <a:pt x="265946" y="9600"/>
                </a:lnTo>
                <a:lnTo>
                  <a:pt x="263439" y="9600"/>
                </a:lnTo>
                <a:lnTo>
                  <a:pt x="266767" y="4042"/>
                </a:lnTo>
                <a:close/>
                <a:moveTo>
                  <a:pt x="269577" y="4452"/>
                </a:moveTo>
                <a:lnTo>
                  <a:pt x="272664" y="9600"/>
                </a:lnTo>
                <a:lnTo>
                  <a:pt x="266490" y="9600"/>
                </a:lnTo>
                <a:lnTo>
                  <a:pt x="269577" y="4452"/>
                </a:lnTo>
                <a:close/>
                <a:moveTo>
                  <a:pt x="272387" y="4042"/>
                </a:moveTo>
                <a:lnTo>
                  <a:pt x="275723" y="9600"/>
                </a:lnTo>
                <a:lnTo>
                  <a:pt x="273208" y="9600"/>
                </a:lnTo>
                <a:lnTo>
                  <a:pt x="269880" y="4042"/>
                </a:lnTo>
                <a:close/>
                <a:moveTo>
                  <a:pt x="275304" y="4042"/>
                </a:moveTo>
                <a:lnTo>
                  <a:pt x="278632" y="9600"/>
                </a:lnTo>
                <a:lnTo>
                  <a:pt x="276268" y="9600"/>
                </a:lnTo>
                <a:lnTo>
                  <a:pt x="272931" y="4042"/>
                </a:lnTo>
                <a:close/>
                <a:moveTo>
                  <a:pt x="12713" y="4042"/>
                </a:moveTo>
                <a:lnTo>
                  <a:pt x="9377" y="9608"/>
                </a:lnTo>
                <a:lnTo>
                  <a:pt x="9341" y="9555"/>
                </a:lnTo>
                <a:lnTo>
                  <a:pt x="9314" y="9608"/>
                </a:lnTo>
                <a:lnTo>
                  <a:pt x="5978" y="4042"/>
                </a:lnTo>
                <a:close/>
                <a:moveTo>
                  <a:pt x="31992" y="4042"/>
                </a:moveTo>
                <a:lnTo>
                  <a:pt x="28655" y="9608"/>
                </a:lnTo>
                <a:lnTo>
                  <a:pt x="28619" y="9555"/>
                </a:lnTo>
                <a:lnTo>
                  <a:pt x="28593" y="9608"/>
                </a:lnTo>
                <a:lnTo>
                  <a:pt x="25256" y="4042"/>
                </a:lnTo>
                <a:close/>
                <a:moveTo>
                  <a:pt x="51270" y="4042"/>
                </a:moveTo>
                <a:lnTo>
                  <a:pt x="47925" y="9608"/>
                </a:lnTo>
                <a:lnTo>
                  <a:pt x="47898" y="9555"/>
                </a:lnTo>
                <a:lnTo>
                  <a:pt x="47862" y="9608"/>
                </a:lnTo>
                <a:lnTo>
                  <a:pt x="44526" y="4042"/>
                </a:lnTo>
                <a:close/>
                <a:moveTo>
                  <a:pt x="70539" y="4042"/>
                </a:moveTo>
                <a:lnTo>
                  <a:pt x="67203" y="9608"/>
                </a:lnTo>
                <a:lnTo>
                  <a:pt x="67176" y="9555"/>
                </a:lnTo>
                <a:lnTo>
                  <a:pt x="67140" y="9608"/>
                </a:lnTo>
                <a:lnTo>
                  <a:pt x="63804" y="4042"/>
                </a:lnTo>
                <a:close/>
                <a:moveTo>
                  <a:pt x="89818" y="4042"/>
                </a:moveTo>
                <a:lnTo>
                  <a:pt x="86481" y="9608"/>
                </a:lnTo>
                <a:lnTo>
                  <a:pt x="86455" y="9555"/>
                </a:lnTo>
                <a:lnTo>
                  <a:pt x="86419" y="9608"/>
                </a:lnTo>
                <a:lnTo>
                  <a:pt x="83082" y="4042"/>
                </a:lnTo>
                <a:close/>
                <a:moveTo>
                  <a:pt x="109096" y="4042"/>
                </a:moveTo>
                <a:lnTo>
                  <a:pt x="105760" y="9608"/>
                </a:lnTo>
                <a:lnTo>
                  <a:pt x="105724" y="9555"/>
                </a:lnTo>
                <a:lnTo>
                  <a:pt x="105697" y="9608"/>
                </a:lnTo>
                <a:lnTo>
                  <a:pt x="102361" y="4042"/>
                </a:lnTo>
                <a:close/>
                <a:moveTo>
                  <a:pt x="128375" y="4042"/>
                </a:moveTo>
                <a:lnTo>
                  <a:pt x="125038" y="9608"/>
                </a:lnTo>
                <a:lnTo>
                  <a:pt x="125002" y="9555"/>
                </a:lnTo>
                <a:lnTo>
                  <a:pt x="124976" y="9608"/>
                </a:lnTo>
                <a:lnTo>
                  <a:pt x="121639" y="4042"/>
                </a:lnTo>
                <a:close/>
                <a:moveTo>
                  <a:pt x="147653" y="4042"/>
                </a:moveTo>
                <a:lnTo>
                  <a:pt x="144316" y="9608"/>
                </a:lnTo>
                <a:lnTo>
                  <a:pt x="144281" y="9555"/>
                </a:lnTo>
                <a:lnTo>
                  <a:pt x="144245" y="9608"/>
                </a:lnTo>
                <a:lnTo>
                  <a:pt x="140909" y="4042"/>
                </a:lnTo>
                <a:close/>
                <a:moveTo>
                  <a:pt x="166922" y="4042"/>
                </a:moveTo>
                <a:lnTo>
                  <a:pt x="163586" y="9608"/>
                </a:lnTo>
                <a:lnTo>
                  <a:pt x="163559" y="9555"/>
                </a:lnTo>
                <a:lnTo>
                  <a:pt x="163523" y="9608"/>
                </a:lnTo>
                <a:lnTo>
                  <a:pt x="160187" y="4042"/>
                </a:lnTo>
                <a:close/>
                <a:moveTo>
                  <a:pt x="186201" y="4042"/>
                </a:moveTo>
                <a:lnTo>
                  <a:pt x="182864" y="9608"/>
                </a:lnTo>
                <a:lnTo>
                  <a:pt x="182838" y="9555"/>
                </a:lnTo>
                <a:lnTo>
                  <a:pt x="182802" y="9608"/>
                </a:lnTo>
                <a:lnTo>
                  <a:pt x="179465" y="4042"/>
                </a:lnTo>
                <a:close/>
                <a:moveTo>
                  <a:pt x="205479" y="4042"/>
                </a:moveTo>
                <a:lnTo>
                  <a:pt x="202143" y="9608"/>
                </a:lnTo>
                <a:lnTo>
                  <a:pt x="202107" y="9555"/>
                </a:lnTo>
                <a:lnTo>
                  <a:pt x="202080" y="9608"/>
                </a:lnTo>
                <a:lnTo>
                  <a:pt x="198744" y="4042"/>
                </a:lnTo>
                <a:close/>
                <a:moveTo>
                  <a:pt x="224758" y="4042"/>
                </a:moveTo>
                <a:lnTo>
                  <a:pt x="221421" y="9608"/>
                </a:lnTo>
                <a:lnTo>
                  <a:pt x="221385" y="9555"/>
                </a:lnTo>
                <a:lnTo>
                  <a:pt x="221359" y="9608"/>
                </a:lnTo>
                <a:lnTo>
                  <a:pt x="218022" y="4042"/>
                </a:lnTo>
                <a:close/>
                <a:moveTo>
                  <a:pt x="244036" y="4042"/>
                </a:moveTo>
                <a:lnTo>
                  <a:pt x="240699" y="9608"/>
                </a:lnTo>
                <a:lnTo>
                  <a:pt x="240664" y="9555"/>
                </a:lnTo>
                <a:lnTo>
                  <a:pt x="240637" y="9608"/>
                </a:lnTo>
                <a:lnTo>
                  <a:pt x="237292" y="4042"/>
                </a:lnTo>
                <a:close/>
                <a:moveTo>
                  <a:pt x="263314" y="4042"/>
                </a:moveTo>
                <a:lnTo>
                  <a:pt x="259969" y="9608"/>
                </a:lnTo>
                <a:lnTo>
                  <a:pt x="259942" y="9555"/>
                </a:lnTo>
                <a:lnTo>
                  <a:pt x="259906" y="9608"/>
                </a:lnTo>
                <a:lnTo>
                  <a:pt x="256570" y="4042"/>
                </a:lnTo>
                <a:close/>
                <a:moveTo>
                  <a:pt x="282584" y="4042"/>
                </a:moveTo>
                <a:lnTo>
                  <a:pt x="279247" y="9608"/>
                </a:lnTo>
                <a:lnTo>
                  <a:pt x="279220" y="9555"/>
                </a:lnTo>
                <a:lnTo>
                  <a:pt x="279185" y="9608"/>
                </a:lnTo>
                <a:lnTo>
                  <a:pt x="275848" y="4042"/>
                </a:lnTo>
                <a:close/>
                <a:moveTo>
                  <a:pt x="9047" y="10054"/>
                </a:moveTo>
                <a:lnTo>
                  <a:pt x="7851" y="12035"/>
                </a:lnTo>
                <a:lnTo>
                  <a:pt x="6665" y="10054"/>
                </a:lnTo>
                <a:close/>
                <a:moveTo>
                  <a:pt x="12026" y="10054"/>
                </a:moveTo>
                <a:lnTo>
                  <a:pt x="10831" y="12035"/>
                </a:lnTo>
                <a:lnTo>
                  <a:pt x="9644" y="10054"/>
                </a:lnTo>
                <a:close/>
                <a:moveTo>
                  <a:pt x="28325" y="10054"/>
                </a:moveTo>
                <a:lnTo>
                  <a:pt x="27130" y="12035"/>
                </a:lnTo>
                <a:lnTo>
                  <a:pt x="25943" y="10054"/>
                </a:lnTo>
                <a:close/>
                <a:moveTo>
                  <a:pt x="31296" y="10054"/>
                </a:moveTo>
                <a:lnTo>
                  <a:pt x="30109" y="12035"/>
                </a:lnTo>
                <a:lnTo>
                  <a:pt x="28923" y="10054"/>
                </a:lnTo>
                <a:close/>
                <a:moveTo>
                  <a:pt x="47594" y="10054"/>
                </a:moveTo>
                <a:lnTo>
                  <a:pt x="46408" y="12035"/>
                </a:lnTo>
                <a:lnTo>
                  <a:pt x="45221" y="10054"/>
                </a:lnTo>
                <a:close/>
                <a:moveTo>
                  <a:pt x="50574" y="10054"/>
                </a:moveTo>
                <a:lnTo>
                  <a:pt x="49388" y="12035"/>
                </a:lnTo>
                <a:lnTo>
                  <a:pt x="48192" y="10054"/>
                </a:lnTo>
                <a:close/>
                <a:moveTo>
                  <a:pt x="66873" y="10054"/>
                </a:moveTo>
                <a:lnTo>
                  <a:pt x="65686" y="12035"/>
                </a:lnTo>
                <a:lnTo>
                  <a:pt x="64491" y="10054"/>
                </a:lnTo>
                <a:close/>
                <a:moveTo>
                  <a:pt x="69852" y="10054"/>
                </a:moveTo>
                <a:lnTo>
                  <a:pt x="68666" y="12035"/>
                </a:lnTo>
                <a:lnTo>
                  <a:pt x="67471" y="10054"/>
                </a:lnTo>
                <a:close/>
                <a:moveTo>
                  <a:pt x="86151" y="10054"/>
                </a:moveTo>
                <a:lnTo>
                  <a:pt x="84965" y="12035"/>
                </a:lnTo>
                <a:lnTo>
                  <a:pt x="83769" y="10054"/>
                </a:lnTo>
                <a:close/>
                <a:moveTo>
                  <a:pt x="89131" y="10054"/>
                </a:moveTo>
                <a:lnTo>
                  <a:pt x="87935" y="12035"/>
                </a:lnTo>
                <a:lnTo>
                  <a:pt x="86749" y="10054"/>
                </a:lnTo>
                <a:close/>
                <a:moveTo>
                  <a:pt x="105430" y="10054"/>
                </a:moveTo>
                <a:lnTo>
                  <a:pt x="104234" y="12035"/>
                </a:lnTo>
                <a:lnTo>
                  <a:pt x="103048" y="10054"/>
                </a:lnTo>
                <a:close/>
                <a:moveTo>
                  <a:pt x="108409" y="10054"/>
                </a:moveTo>
                <a:lnTo>
                  <a:pt x="107214" y="12035"/>
                </a:lnTo>
                <a:lnTo>
                  <a:pt x="106027" y="10054"/>
                </a:lnTo>
                <a:close/>
                <a:moveTo>
                  <a:pt x="124708" y="10054"/>
                </a:moveTo>
                <a:lnTo>
                  <a:pt x="123513" y="12035"/>
                </a:lnTo>
                <a:lnTo>
                  <a:pt x="122326" y="10054"/>
                </a:lnTo>
                <a:close/>
                <a:moveTo>
                  <a:pt x="127679" y="10054"/>
                </a:moveTo>
                <a:lnTo>
                  <a:pt x="126492" y="12035"/>
                </a:lnTo>
                <a:lnTo>
                  <a:pt x="125306" y="10054"/>
                </a:lnTo>
                <a:close/>
                <a:moveTo>
                  <a:pt x="143977" y="10054"/>
                </a:moveTo>
                <a:lnTo>
                  <a:pt x="142791" y="12035"/>
                </a:lnTo>
                <a:lnTo>
                  <a:pt x="141604" y="10054"/>
                </a:lnTo>
                <a:close/>
                <a:moveTo>
                  <a:pt x="146957" y="10054"/>
                </a:moveTo>
                <a:lnTo>
                  <a:pt x="145771" y="12035"/>
                </a:lnTo>
                <a:lnTo>
                  <a:pt x="144584" y="10054"/>
                </a:lnTo>
                <a:close/>
                <a:moveTo>
                  <a:pt x="163256" y="10054"/>
                </a:moveTo>
                <a:lnTo>
                  <a:pt x="162069" y="12035"/>
                </a:lnTo>
                <a:lnTo>
                  <a:pt x="160883" y="10054"/>
                </a:lnTo>
                <a:close/>
                <a:moveTo>
                  <a:pt x="166235" y="10054"/>
                </a:moveTo>
                <a:lnTo>
                  <a:pt x="165049" y="12035"/>
                </a:lnTo>
                <a:lnTo>
                  <a:pt x="163854" y="10054"/>
                </a:lnTo>
                <a:close/>
                <a:moveTo>
                  <a:pt x="182534" y="10054"/>
                </a:moveTo>
                <a:lnTo>
                  <a:pt x="181348" y="12035"/>
                </a:lnTo>
                <a:lnTo>
                  <a:pt x="180152" y="10054"/>
                </a:lnTo>
                <a:close/>
                <a:moveTo>
                  <a:pt x="185514" y="10054"/>
                </a:moveTo>
                <a:lnTo>
                  <a:pt x="184327" y="12035"/>
                </a:lnTo>
                <a:lnTo>
                  <a:pt x="183132" y="10054"/>
                </a:lnTo>
                <a:close/>
                <a:moveTo>
                  <a:pt x="201813" y="10054"/>
                </a:moveTo>
                <a:lnTo>
                  <a:pt x="200626" y="12035"/>
                </a:lnTo>
                <a:lnTo>
                  <a:pt x="199431" y="10054"/>
                </a:lnTo>
                <a:close/>
                <a:moveTo>
                  <a:pt x="204792" y="10054"/>
                </a:moveTo>
                <a:lnTo>
                  <a:pt x="203597" y="12035"/>
                </a:lnTo>
                <a:lnTo>
                  <a:pt x="202410" y="10054"/>
                </a:lnTo>
                <a:close/>
                <a:moveTo>
                  <a:pt x="221091" y="10054"/>
                </a:moveTo>
                <a:lnTo>
                  <a:pt x="219896" y="12035"/>
                </a:lnTo>
                <a:lnTo>
                  <a:pt x="218709" y="10054"/>
                </a:lnTo>
                <a:close/>
                <a:moveTo>
                  <a:pt x="224071" y="10054"/>
                </a:moveTo>
                <a:lnTo>
                  <a:pt x="222875" y="12035"/>
                </a:lnTo>
                <a:lnTo>
                  <a:pt x="221689" y="10054"/>
                </a:lnTo>
                <a:close/>
                <a:moveTo>
                  <a:pt x="240369" y="10054"/>
                </a:moveTo>
                <a:lnTo>
                  <a:pt x="239174" y="12035"/>
                </a:lnTo>
                <a:lnTo>
                  <a:pt x="237987" y="10054"/>
                </a:lnTo>
                <a:close/>
                <a:moveTo>
                  <a:pt x="243340" y="10054"/>
                </a:moveTo>
                <a:lnTo>
                  <a:pt x="242154" y="12035"/>
                </a:lnTo>
                <a:lnTo>
                  <a:pt x="240967" y="10054"/>
                </a:lnTo>
                <a:close/>
                <a:moveTo>
                  <a:pt x="259639" y="10054"/>
                </a:moveTo>
                <a:lnTo>
                  <a:pt x="258452" y="12035"/>
                </a:lnTo>
                <a:lnTo>
                  <a:pt x="257266" y="10054"/>
                </a:lnTo>
                <a:close/>
                <a:moveTo>
                  <a:pt x="262618" y="10054"/>
                </a:moveTo>
                <a:lnTo>
                  <a:pt x="261432" y="12035"/>
                </a:lnTo>
                <a:lnTo>
                  <a:pt x="260237" y="10054"/>
                </a:lnTo>
                <a:close/>
                <a:moveTo>
                  <a:pt x="278917" y="10054"/>
                </a:moveTo>
                <a:lnTo>
                  <a:pt x="277731" y="12035"/>
                </a:lnTo>
                <a:lnTo>
                  <a:pt x="276535" y="10054"/>
                </a:lnTo>
                <a:close/>
                <a:moveTo>
                  <a:pt x="281897" y="10054"/>
                </a:moveTo>
                <a:lnTo>
                  <a:pt x="280710" y="12035"/>
                </a:lnTo>
                <a:lnTo>
                  <a:pt x="279515" y="10054"/>
                </a:lnTo>
                <a:close/>
                <a:moveTo>
                  <a:pt x="6121" y="10054"/>
                </a:moveTo>
                <a:lnTo>
                  <a:pt x="7584" y="12490"/>
                </a:lnTo>
                <a:lnTo>
                  <a:pt x="6406" y="14461"/>
                </a:lnTo>
                <a:lnTo>
                  <a:pt x="6254" y="14461"/>
                </a:lnTo>
                <a:lnTo>
                  <a:pt x="3614" y="10054"/>
                </a:lnTo>
                <a:close/>
                <a:moveTo>
                  <a:pt x="7851" y="12945"/>
                </a:moveTo>
                <a:lnTo>
                  <a:pt x="8761" y="14461"/>
                </a:lnTo>
                <a:lnTo>
                  <a:pt x="6950" y="14461"/>
                </a:lnTo>
                <a:lnTo>
                  <a:pt x="7851" y="12945"/>
                </a:lnTo>
                <a:close/>
                <a:moveTo>
                  <a:pt x="10831" y="12945"/>
                </a:moveTo>
                <a:lnTo>
                  <a:pt x="11741" y="14461"/>
                </a:lnTo>
                <a:lnTo>
                  <a:pt x="9930" y="14461"/>
                </a:lnTo>
                <a:lnTo>
                  <a:pt x="10831" y="12945"/>
                </a:lnTo>
                <a:close/>
                <a:moveTo>
                  <a:pt x="15077" y="10054"/>
                </a:moveTo>
                <a:lnTo>
                  <a:pt x="12437" y="14461"/>
                </a:lnTo>
                <a:lnTo>
                  <a:pt x="12285" y="14461"/>
                </a:lnTo>
                <a:lnTo>
                  <a:pt x="11107" y="12490"/>
                </a:lnTo>
                <a:lnTo>
                  <a:pt x="12570" y="10054"/>
                </a:lnTo>
                <a:close/>
                <a:moveTo>
                  <a:pt x="22339" y="10054"/>
                </a:moveTo>
                <a:lnTo>
                  <a:pt x="24980" y="14461"/>
                </a:lnTo>
                <a:lnTo>
                  <a:pt x="12981" y="14461"/>
                </a:lnTo>
                <a:lnTo>
                  <a:pt x="15621" y="10054"/>
                </a:lnTo>
                <a:close/>
                <a:moveTo>
                  <a:pt x="25399" y="10054"/>
                </a:moveTo>
                <a:lnTo>
                  <a:pt x="26862" y="12490"/>
                </a:lnTo>
                <a:lnTo>
                  <a:pt x="25675" y="14461"/>
                </a:lnTo>
                <a:lnTo>
                  <a:pt x="25524" y="14461"/>
                </a:lnTo>
                <a:lnTo>
                  <a:pt x="22883" y="10054"/>
                </a:lnTo>
                <a:close/>
                <a:moveTo>
                  <a:pt x="27130" y="12945"/>
                </a:moveTo>
                <a:lnTo>
                  <a:pt x="28040" y="14461"/>
                </a:lnTo>
                <a:lnTo>
                  <a:pt x="26229" y="14461"/>
                </a:lnTo>
                <a:lnTo>
                  <a:pt x="27130" y="12945"/>
                </a:lnTo>
                <a:close/>
                <a:moveTo>
                  <a:pt x="30109" y="12945"/>
                </a:moveTo>
                <a:lnTo>
                  <a:pt x="31019" y="14461"/>
                </a:lnTo>
                <a:lnTo>
                  <a:pt x="29199" y="14461"/>
                </a:lnTo>
                <a:lnTo>
                  <a:pt x="30109" y="12945"/>
                </a:lnTo>
                <a:close/>
                <a:moveTo>
                  <a:pt x="34356" y="10054"/>
                </a:moveTo>
                <a:lnTo>
                  <a:pt x="31715" y="14461"/>
                </a:lnTo>
                <a:lnTo>
                  <a:pt x="31563" y="14461"/>
                </a:lnTo>
                <a:lnTo>
                  <a:pt x="30386" y="12490"/>
                </a:lnTo>
                <a:lnTo>
                  <a:pt x="31840" y="10054"/>
                </a:lnTo>
                <a:close/>
                <a:moveTo>
                  <a:pt x="41617" y="10054"/>
                </a:moveTo>
                <a:lnTo>
                  <a:pt x="44258" y="14461"/>
                </a:lnTo>
                <a:lnTo>
                  <a:pt x="32259" y="14461"/>
                </a:lnTo>
                <a:lnTo>
                  <a:pt x="34900" y="10054"/>
                </a:lnTo>
                <a:close/>
                <a:moveTo>
                  <a:pt x="44677" y="10054"/>
                </a:moveTo>
                <a:lnTo>
                  <a:pt x="46131" y="12490"/>
                </a:lnTo>
                <a:lnTo>
                  <a:pt x="44954" y="14461"/>
                </a:lnTo>
                <a:lnTo>
                  <a:pt x="44802" y="14461"/>
                </a:lnTo>
                <a:lnTo>
                  <a:pt x="42162" y="10054"/>
                </a:lnTo>
                <a:close/>
                <a:moveTo>
                  <a:pt x="46408" y="12945"/>
                </a:moveTo>
                <a:lnTo>
                  <a:pt x="47318" y="14461"/>
                </a:lnTo>
                <a:lnTo>
                  <a:pt x="45498" y="14461"/>
                </a:lnTo>
                <a:lnTo>
                  <a:pt x="46408" y="12945"/>
                </a:lnTo>
                <a:close/>
                <a:moveTo>
                  <a:pt x="49388" y="12945"/>
                </a:moveTo>
                <a:lnTo>
                  <a:pt x="50298" y="14461"/>
                </a:lnTo>
                <a:lnTo>
                  <a:pt x="48478" y="14461"/>
                </a:lnTo>
                <a:lnTo>
                  <a:pt x="49388" y="12945"/>
                </a:lnTo>
                <a:close/>
                <a:moveTo>
                  <a:pt x="53634" y="10054"/>
                </a:moveTo>
                <a:lnTo>
                  <a:pt x="50993" y="14461"/>
                </a:lnTo>
                <a:lnTo>
                  <a:pt x="50842" y="14461"/>
                </a:lnTo>
                <a:lnTo>
                  <a:pt x="49655" y="12490"/>
                </a:lnTo>
                <a:lnTo>
                  <a:pt x="51118" y="10054"/>
                </a:lnTo>
                <a:close/>
                <a:moveTo>
                  <a:pt x="60896" y="10054"/>
                </a:moveTo>
                <a:lnTo>
                  <a:pt x="63536" y="14461"/>
                </a:lnTo>
                <a:lnTo>
                  <a:pt x="51538" y="14461"/>
                </a:lnTo>
                <a:lnTo>
                  <a:pt x="54178" y="10054"/>
                </a:lnTo>
                <a:close/>
                <a:moveTo>
                  <a:pt x="63947" y="10054"/>
                </a:moveTo>
                <a:lnTo>
                  <a:pt x="65410" y="12490"/>
                </a:lnTo>
                <a:lnTo>
                  <a:pt x="64232" y="14461"/>
                </a:lnTo>
                <a:lnTo>
                  <a:pt x="64081" y="14461"/>
                </a:lnTo>
                <a:lnTo>
                  <a:pt x="61440" y="10054"/>
                </a:lnTo>
                <a:close/>
                <a:moveTo>
                  <a:pt x="65686" y="12945"/>
                </a:moveTo>
                <a:lnTo>
                  <a:pt x="66596" y="14461"/>
                </a:lnTo>
                <a:lnTo>
                  <a:pt x="64776" y="14461"/>
                </a:lnTo>
                <a:lnTo>
                  <a:pt x="65686" y="12945"/>
                </a:lnTo>
                <a:close/>
                <a:moveTo>
                  <a:pt x="68666" y="12945"/>
                </a:moveTo>
                <a:lnTo>
                  <a:pt x="69567" y="14461"/>
                </a:lnTo>
                <a:lnTo>
                  <a:pt x="67756" y="14461"/>
                </a:lnTo>
                <a:lnTo>
                  <a:pt x="68666" y="12945"/>
                </a:lnTo>
                <a:close/>
                <a:moveTo>
                  <a:pt x="72912" y="10054"/>
                </a:moveTo>
                <a:lnTo>
                  <a:pt x="70263" y="14461"/>
                </a:lnTo>
                <a:lnTo>
                  <a:pt x="70111" y="14461"/>
                </a:lnTo>
                <a:lnTo>
                  <a:pt x="68934" y="12490"/>
                </a:lnTo>
                <a:lnTo>
                  <a:pt x="70397" y="10054"/>
                </a:lnTo>
                <a:close/>
                <a:moveTo>
                  <a:pt x="80174" y="10054"/>
                </a:moveTo>
                <a:lnTo>
                  <a:pt x="82815" y="14461"/>
                </a:lnTo>
                <a:lnTo>
                  <a:pt x="70807" y="14461"/>
                </a:lnTo>
                <a:lnTo>
                  <a:pt x="73457" y="10054"/>
                </a:lnTo>
                <a:close/>
                <a:moveTo>
                  <a:pt x="83225" y="10054"/>
                </a:moveTo>
                <a:lnTo>
                  <a:pt x="84688" y="12490"/>
                </a:lnTo>
                <a:lnTo>
                  <a:pt x="83511" y="14461"/>
                </a:lnTo>
                <a:lnTo>
                  <a:pt x="83359" y="14461"/>
                </a:lnTo>
                <a:lnTo>
                  <a:pt x="80718" y="10054"/>
                </a:lnTo>
                <a:close/>
                <a:moveTo>
                  <a:pt x="84965" y="12945"/>
                </a:moveTo>
                <a:lnTo>
                  <a:pt x="85866" y="14461"/>
                </a:lnTo>
                <a:lnTo>
                  <a:pt x="84055" y="14461"/>
                </a:lnTo>
                <a:lnTo>
                  <a:pt x="84965" y="12945"/>
                </a:lnTo>
                <a:close/>
                <a:moveTo>
                  <a:pt x="87935" y="12945"/>
                </a:moveTo>
                <a:lnTo>
                  <a:pt x="88845" y="14461"/>
                </a:lnTo>
                <a:lnTo>
                  <a:pt x="87034" y="14461"/>
                </a:lnTo>
                <a:lnTo>
                  <a:pt x="87935" y="12945"/>
                </a:lnTo>
                <a:close/>
                <a:moveTo>
                  <a:pt x="92182" y="10054"/>
                </a:moveTo>
                <a:lnTo>
                  <a:pt x="89541" y="14461"/>
                </a:lnTo>
                <a:lnTo>
                  <a:pt x="89390" y="14461"/>
                </a:lnTo>
                <a:lnTo>
                  <a:pt x="88212" y="12490"/>
                </a:lnTo>
                <a:lnTo>
                  <a:pt x="89675" y="10054"/>
                </a:lnTo>
                <a:close/>
                <a:moveTo>
                  <a:pt x="99444" y="10054"/>
                </a:moveTo>
                <a:lnTo>
                  <a:pt x="102093" y="14461"/>
                </a:lnTo>
                <a:lnTo>
                  <a:pt x="90085" y="14461"/>
                </a:lnTo>
                <a:lnTo>
                  <a:pt x="92726" y="10054"/>
                </a:lnTo>
                <a:close/>
                <a:moveTo>
                  <a:pt x="102503" y="10054"/>
                </a:moveTo>
                <a:lnTo>
                  <a:pt x="103967" y="12490"/>
                </a:lnTo>
                <a:lnTo>
                  <a:pt x="102789" y="14461"/>
                </a:lnTo>
                <a:lnTo>
                  <a:pt x="102637" y="14461"/>
                </a:lnTo>
                <a:lnTo>
                  <a:pt x="99997" y="10054"/>
                </a:lnTo>
                <a:close/>
                <a:moveTo>
                  <a:pt x="104234" y="12945"/>
                </a:moveTo>
                <a:lnTo>
                  <a:pt x="105144" y="14461"/>
                </a:lnTo>
                <a:lnTo>
                  <a:pt x="103333" y="14461"/>
                </a:lnTo>
                <a:lnTo>
                  <a:pt x="104234" y="12945"/>
                </a:lnTo>
                <a:close/>
                <a:moveTo>
                  <a:pt x="107214" y="12945"/>
                </a:moveTo>
                <a:lnTo>
                  <a:pt x="108124" y="14461"/>
                </a:lnTo>
                <a:lnTo>
                  <a:pt x="106313" y="14461"/>
                </a:lnTo>
                <a:lnTo>
                  <a:pt x="107214" y="12945"/>
                </a:lnTo>
                <a:close/>
                <a:moveTo>
                  <a:pt x="111460" y="10054"/>
                </a:moveTo>
                <a:lnTo>
                  <a:pt x="108820" y="14461"/>
                </a:lnTo>
                <a:lnTo>
                  <a:pt x="108668" y="14461"/>
                </a:lnTo>
                <a:lnTo>
                  <a:pt x="107490" y="12490"/>
                </a:lnTo>
                <a:lnTo>
                  <a:pt x="108953" y="10054"/>
                </a:lnTo>
                <a:close/>
                <a:moveTo>
                  <a:pt x="118722" y="10054"/>
                </a:moveTo>
                <a:lnTo>
                  <a:pt x="121363" y="14461"/>
                </a:lnTo>
                <a:lnTo>
                  <a:pt x="109364" y="14461"/>
                </a:lnTo>
                <a:lnTo>
                  <a:pt x="112004" y="10054"/>
                </a:lnTo>
                <a:close/>
                <a:moveTo>
                  <a:pt x="121782" y="10054"/>
                </a:moveTo>
                <a:lnTo>
                  <a:pt x="123245" y="12490"/>
                </a:lnTo>
                <a:lnTo>
                  <a:pt x="122067" y="14461"/>
                </a:lnTo>
                <a:lnTo>
                  <a:pt x="121916" y="14461"/>
                </a:lnTo>
                <a:lnTo>
                  <a:pt x="119266" y="10054"/>
                </a:lnTo>
                <a:close/>
                <a:moveTo>
                  <a:pt x="123513" y="12945"/>
                </a:moveTo>
                <a:lnTo>
                  <a:pt x="124423" y="14461"/>
                </a:lnTo>
                <a:lnTo>
                  <a:pt x="122612" y="14461"/>
                </a:lnTo>
                <a:lnTo>
                  <a:pt x="123513" y="12945"/>
                </a:lnTo>
                <a:close/>
                <a:moveTo>
                  <a:pt x="126492" y="12945"/>
                </a:moveTo>
                <a:lnTo>
                  <a:pt x="127402" y="14461"/>
                </a:lnTo>
                <a:lnTo>
                  <a:pt x="125582" y="14461"/>
                </a:lnTo>
                <a:lnTo>
                  <a:pt x="126492" y="12945"/>
                </a:lnTo>
                <a:close/>
                <a:moveTo>
                  <a:pt x="130739" y="10054"/>
                </a:moveTo>
                <a:lnTo>
                  <a:pt x="128098" y="14461"/>
                </a:lnTo>
                <a:lnTo>
                  <a:pt x="127946" y="14461"/>
                </a:lnTo>
                <a:lnTo>
                  <a:pt x="126769" y="12490"/>
                </a:lnTo>
                <a:lnTo>
                  <a:pt x="128232" y="10054"/>
                </a:lnTo>
                <a:close/>
                <a:moveTo>
                  <a:pt x="138000" y="10054"/>
                </a:moveTo>
                <a:lnTo>
                  <a:pt x="140641" y="14461"/>
                </a:lnTo>
                <a:lnTo>
                  <a:pt x="128642" y="14461"/>
                </a:lnTo>
                <a:lnTo>
                  <a:pt x="131283" y="10054"/>
                </a:lnTo>
                <a:close/>
                <a:moveTo>
                  <a:pt x="141060" y="10054"/>
                </a:moveTo>
                <a:lnTo>
                  <a:pt x="142523" y="12490"/>
                </a:lnTo>
                <a:lnTo>
                  <a:pt x="141337" y="14461"/>
                </a:lnTo>
                <a:lnTo>
                  <a:pt x="141185" y="14461"/>
                </a:lnTo>
                <a:lnTo>
                  <a:pt x="138545" y="10054"/>
                </a:lnTo>
                <a:close/>
                <a:moveTo>
                  <a:pt x="142791" y="12945"/>
                </a:moveTo>
                <a:lnTo>
                  <a:pt x="143701" y="14461"/>
                </a:lnTo>
                <a:lnTo>
                  <a:pt x="141881" y="14461"/>
                </a:lnTo>
                <a:lnTo>
                  <a:pt x="142791" y="12945"/>
                </a:lnTo>
                <a:close/>
                <a:moveTo>
                  <a:pt x="145771" y="12945"/>
                </a:moveTo>
                <a:lnTo>
                  <a:pt x="146681" y="14461"/>
                </a:lnTo>
                <a:lnTo>
                  <a:pt x="144861" y="14461"/>
                </a:lnTo>
                <a:lnTo>
                  <a:pt x="145771" y="12945"/>
                </a:lnTo>
                <a:close/>
                <a:moveTo>
                  <a:pt x="150017" y="10054"/>
                </a:moveTo>
                <a:lnTo>
                  <a:pt x="147376" y="14461"/>
                </a:lnTo>
                <a:lnTo>
                  <a:pt x="147225" y="14461"/>
                </a:lnTo>
                <a:lnTo>
                  <a:pt x="146038" y="12490"/>
                </a:lnTo>
                <a:lnTo>
                  <a:pt x="147501" y="10054"/>
                </a:lnTo>
                <a:close/>
                <a:moveTo>
                  <a:pt x="157279" y="10054"/>
                </a:moveTo>
                <a:lnTo>
                  <a:pt x="159919" y="14461"/>
                </a:lnTo>
                <a:lnTo>
                  <a:pt x="147921" y="14461"/>
                </a:lnTo>
                <a:lnTo>
                  <a:pt x="150561" y="10054"/>
                </a:lnTo>
                <a:close/>
                <a:moveTo>
                  <a:pt x="160330" y="10054"/>
                </a:moveTo>
                <a:lnTo>
                  <a:pt x="161793" y="12490"/>
                </a:lnTo>
                <a:lnTo>
                  <a:pt x="160615" y="14461"/>
                </a:lnTo>
                <a:lnTo>
                  <a:pt x="160464" y="14461"/>
                </a:lnTo>
                <a:lnTo>
                  <a:pt x="157823" y="10054"/>
                </a:lnTo>
                <a:close/>
                <a:moveTo>
                  <a:pt x="162069" y="12945"/>
                </a:moveTo>
                <a:lnTo>
                  <a:pt x="162979" y="14461"/>
                </a:lnTo>
                <a:lnTo>
                  <a:pt x="161159" y="14461"/>
                </a:lnTo>
                <a:lnTo>
                  <a:pt x="162069" y="12945"/>
                </a:lnTo>
                <a:close/>
                <a:moveTo>
                  <a:pt x="165049" y="12945"/>
                </a:moveTo>
                <a:lnTo>
                  <a:pt x="165950" y="14461"/>
                </a:lnTo>
                <a:lnTo>
                  <a:pt x="164139" y="14461"/>
                </a:lnTo>
                <a:lnTo>
                  <a:pt x="165049" y="12945"/>
                </a:lnTo>
                <a:close/>
                <a:moveTo>
                  <a:pt x="169295" y="10054"/>
                </a:moveTo>
                <a:lnTo>
                  <a:pt x="166646" y="14461"/>
                </a:lnTo>
                <a:lnTo>
                  <a:pt x="166494" y="14461"/>
                </a:lnTo>
                <a:lnTo>
                  <a:pt x="165317" y="12490"/>
                </a:lnTo>
                <a:lnTo>
                  <a:pt x="166780" y="10054"/>
                </a:lnTo>
                <a:close/>
                <a:moveTo>
                  <a:pt x="176557" y="10054"/>
                </a:moveTo>
                <a:lnTo>
                  <a:pt x="179198" y="14461"/>
                </a:lnTo>
                <a:lnTo>
                  <a:pt x="167199" y="14461"/>
                </a:lnTo>
                <a:lnTo>
                  <a:pt x="169840" y="10054"/>
                </a:lnTo>
                <a:close/>
                <a:moveTo>
                  <a:pt x="179608" y="10054"/>
                </a:moveTo>
                <a:lnTo>
                  <a:pt x="181071" y="12490"/>
                </a:lnTo>
                <a:lnTo>
                  <a:pt x="179894" y="14461"/>
                </a:lnTo>
                <a:lnTo>
                  <a:pt x="179742" y="14461"/>
                </a:lnTo>
                <a:lnTo>
                  <a:pt x="177101" y="10054"/>
                </a:lnTo>
                <a:close/>
                <a:moveTo>
                  <a:pt x="181348" y="12945"/>
                </a:moveTo>
                <a:lnTo>
                  <a:pt x="182249" y="14461"/>
                </a:lnTo>
                <a:lnTo>
                  <a:pt x="180438" y="14461"/>
                </a:lnTo>
                <a:lnTo>
                  <a:pt x="181348" y="12945"/>
                </a:lnTo>
                <a:close/>
                <a:moveTo>
                  <a:pt x="184327" y="12945"/>
                </a:moveTo>
                <a:lnTo>
                  <a:pt x="185228" y="14461"/>
                </a:lnTo>
                <a:lnTo>
                  <a:pt x="183417" y="14461"/>
                </a:lnTo>
                <a:lnTo>
                  <a:pt x="184327" y="12945"/>
                </a:lnTo>
                <a:close/>
                <a:moveTo>
                  <a:pt x="188565" y="10054"/>
                </a:moveTo>
                <a:lnTo>
                  <a:pt x="185924" y="14461"/>
                </a:lnTo>
                <a:lnTo>
                  <a:pt x="185773" y="14461"/>
                </a:lnTo>
                <a:lnTo>
                  <a:pt x="184595" y="12490"/>
                </a:lnTo>
                <a:lnTo>
                  <a:pt x="186058" y="10054"/>
                </a:lnTo>
                <a:close/>
                <a:moveTo>
                  <a:pt x="195835" y="10054"/>
                </a:moveTo>
                <a:lnTo>
                  <a:pt x="198476" y="14461"/>
                </a:lnTo>
                <a:lnTo>
                  <a:pt x="186468" y="14461"/>
                </a:lnTo>
                <a:lnTo>
                  <a:pt x="189118" y="10054"/>
                </a:lnTo>
                <a:close/>
                <a:moveTo>
                  <a:pt x="198886" y="10054"/>
                </a:moveTo>
                <a:lnTo>
                  <a:pt x="200350" y="12490"/>
                </a:lnTo>
                <a:lnTo>
                  <a:pt x="199172" y="14461"/>
                </a:lnTo>
                <a:lnTo>
                  <a:pt x="199020" y="14461"/>
                </a:lnTo>
                <a:lnTo>
                  <a:pt x="196380" y="10054"/>
                </a:lnTo>
                <a:close/>
                <a:moveTo>
                  <a:pt x="200626" y="12945"/>
                </a:moveTo>
                <a:lnTo>
                  <a:pt x="201527" y="14461"/>
                </a:lnTo>
                <a:lnTo>
                  <a:pt x="199716" y="14461"/>
                </a:lnTo>
                <a:lnTo>
                  <a:pt x="200626" y="12945"/>
                </a:lnTo>
                <a:close/>
                <a:moveTo>
                  <a:pt x="203597" y="12945"/>
                </a:moveTo>
                <a:lnTo>
                  <a:pt x="204507" y="14461"/>
                </a:lnTo>
                <a:lnTo>
                  <a:pt x="202696" y="14461"/>
                </a:lnTo>
                <a:lnTo>
                  <a:pt x="203597" y="12945"/>
                </a:lnTo>
                <a:close/>
                <a:moveTo>
                  <a:pt x="207843" y="10054"/>
                </a:moveTo>
                <a:lnTo>
                  <a:pt x="205203" y="14461"/>
                </a:lnTo>
                <a:lnTo>
                  <a:pt x="205051" y="14461"/>
                </a:lnTo>
                <a:lnTo>
                  <a:pt x="203873" y="12490"/>
                </a:lnTo>
                <a:lnTo>
                  <a:pt x="205336" y="10054"/>
                </a:lnTo>
                <a:close/>
                <a:moveTo>
                  <a:pt x="215105" y="10054"/>
                </a:moveTo>
                <a:lnTo>
                  <a:pt x="217754" y="14461"/>
                </a:lnTo>
                <a:lnTo>
                  <a:pt x="205747" y="14461"/>
                </a:lnTo>
                <a:lnTo>
                  <a:pt x="208387" y="10054"/>
                </a:lnTo>
                <a:close/>
                <a:moveTo>
                  <a:pt x="218165" y="10054"/>
                </a:moveTo>
                <a:lnTo>
                  <a:pt x="219628" y="12490"/>
                </a:lnTo>
                <a:lnTo>
                  <a:pt x="218450" y="14461"/>
                </a:lnTo>
                <a:lnTo>
                  <a:pt x="218299" y="14461"/>
                </a:lnTo>
                <a:lnTo>
                  <a:pt x="215649" y="10054"/>
                </a:lnTo>
                <a:close/>
                <a:moveTo>
                  <a:pt x="219896" y="12945"/>
                </a:moveTo>
                <a:lnTo>
                  <a:pt x="220805" y="14461"/>
                </a:lnTo>
                <a:lnTo>
                  <a:pt x="218995" y="14461"/>
                </a:lnTo>
                <a:lnTo>
                  <a:pt x="219896" y="12945"/>
                </a:lnTo>
                <a:close/>
                <a:moveTo>
                  <a:pt x="222875" y="12945"/>
                </a:moveTo>
                <a:lnTo>
                  <a:pt x="223785" y="14461"/>
                </a:lnTo>
                <a:lnTo>
                  <a:pt x="221965" y="14461"/>
                </a:lnTo>
                <a:lnTo>
                  <a:pt x="222875" y="12945"/>
                </a:lnTo>
                <a:close/>
                <a:moveTo>
                  <a:pt x="227122" y="10054"/>
                </a:moveTo>
                <a:lnTo>
                  <a:pt x="224481" y="14461"/>
                </a:lnTo>
                <a:lnTo>
                  <a:pt x="224329" y="14461"/>
                </a:lnTo>
                <a:lnTo>
                  <a:pt x="223152" y="12490"/>
                </a:lnTo>
                <a:lnTo>
                  <a:pt x="224615" y="10054"/>
                </a:lnTo>
                <a:close/>
                <a:moveTo>
                  <a:pt x="234383" y="10054"/>
                </a:moveTo>
                <a:lnTo>
                  <a:pt x="237024" y="14461"/>
                </a:lnTo>
                <a:lnTo>
                  <a:pt x="225025" y="14461"/>
                </a:lnTo>
                <a:lnTo>
                  <a:pt x="227666" y="10054"/>
                </a:lnTo>
                <a:close/>
                <a:moveTo>
                  <a:pt x="237443" y="10054"/>
                </a:moveTo>
                <a:lnTo>
                  <a:pt x="238906" y="12490"/>
                </a:lnTo>
                <a:lnTo>
                  <a:pt x="237720" y="14461"/>
                </a:lnTo>
                <a:lnTo>
                  <a:pt x="237568" y="14461"/>
                </a:lnTo>
                <a:lnTo>
                  <a:pt x="234927" y="10054"/>
                </a:lnTo>
                <a:close/>
                <a:moveTo>
                  <a:pt x="239174" y="12945"/>
                </a:moveTo>
                <a:lnTo>
                  <a:pt x="240084" y="14461"/>
                </a:lnTo>
                <a:lnTo>
                  <a:pt x="238264" y="14461"/>
                </a:lnTo>
                <a:lnTo>
                  <a:pt x="239174" y="12945"/>
                </a:lnTo>
                <a:close/>
                <a:moveTo>
                  <a:pt x="242154" y="12945"/>
                </a:moveTo>
                <a:lnTo>
                  <a:pt x="243063" y="14461"/>
                </a:lnTo>
                <a:lnTo>
                  <a:pt x="241244" y="14461"/>
                </a:lnTo>
                <a:lnTo>
                  <a:pt x="242154" y="12945"/>
                </a:lnTo>
                <a:close/>
                <a:moveTo>
                  <a:pt x="246400" y="10054"/>
                </a:moveTo>
                <a:lnTo>
                  <a:pt x="243759" y="14461"/>
                </a:lnTo>
                <a:lnTo>
                  <a:pt x="243608" y="14461"/>
                </a:lnTo>
                <a:lnTo>
                  <a:pt x="242430" y="12490"/>
                </a:lnTo>
                <a:lnTo>
                  <a:pt x="243884" y="10054"/>
                </a:lnTo>
                <a:close/>
                <a:moveTo>
                  <a:pt x="253662" y="10054"/>
                </a:moveTo>
                <a:lnTo>
                  <a:pt x="256302" y="14461"/>
                </a:lnTo>
                <a:lnTo>
                  <a:pt x="244304" y="14461"/>
                </a:lnTo>
                <a:lnTo>
                  <a:pt x="246944" y="10054"/>
                </a:lnTo>
                <a:close/>
                <a:moveTo>
                  <a:pt x="256713" y="10054"/>
                </a:moveTo>
                <a:lnTo>
                  <a:pt x="258176" y="12490"/>
                </a:lnTo>
                <a:lnTo>
                  <a:pt x="256998" y="14461"/>
                </a:lnTo>
                <a:lnTo>
                  <a:pt x="256847" y="14461"/>
                </a:lnTo>
                <a:lnTo>
                  <a:pt x="254206" y="10054"/>
                </a:lnTo>
                <a:close/>
                <a:moveTo>
                  <a:pt x="258452" y="12945"/>
                </a:moveTo>
                <a:lnTo>
                  <a:pt x="259362" y="14461"/>
                </a:lnTo>
                <a:lnTo>
                  <a:pt x="257542" y="14461"/>
                </a:lnTo>
                <a:lnTo>
                  <a:pt x="258452" y="12945"/>
                </a:lnTo>
                <a:close/>
                <a:moveTo>
                  <a:pt x="261432" y="12945"/>
                </a:moveTo>
                <a:lnTo>
                  <a:pt x="262333" y="14461"/>
                </a:lnTo>
                <a:lnTo>
                  <a:pt x="260522" y="14461"/>
                </a:lnTo>
                <a:lnTo>
                  <a:pt x="261432" y="12945"/>
                </a:lnTo>
                <a:close/>
                <a:moveTo>
                  <a:pt x="265678" y="10054"/>
                </a:moveTo>
                <a:lnTo>
                  <a:pt x="263038" y="14461"/>
                </a:lnTo>
                <a:lnTo>
                  <a:pt x="262886" y="14461"/>
                </a:lnTo>
                <a:lnTo>
                  <a:pt x="261700" y="12490"/>
                </a:lnTo>
                <a:lnTo>
                  <a:pt x="263163" y="10054"/>
                </a:lnTo>
                <a:close/>
                <a:moveTo>
                  <a:pt x="272940" y="10054"/>
                </a:moveTo>
                <a:lnTo>
                  <a:pt x="275581" y="14461"/>
                </a:lnTo>
                <a:lnTo>
                  <a:pt x="263582" y="14461"/>
                </a:lnTo>
                <a:lnTo>
                  <a:pt x="266223" y="10054"/>
                </a:lnTo>
                <a:close/>
                <a:moveTo>
                  <a:pt x="275991" y="10054"/>
                </a:moveTo>
                <a:lnTo>
                  <a:pt x="277454" y="12490"/>
                </a:lnTo>
                <a:lnTo>
                  <a:pt x="276277" y="14461"/>
                </a:lnTo>
                <a:lnTo>
                  <a:pt x="276125" y="14461"/>
                </a:lnTo>
                <a:lnTo>
                  <a:pt x="273484" y="10054"/>
                </a:lnTo>
                <a:close/>
                <a:moveTo>
                  <a:pt x="277731" y="12945"/>
                </a:moveTo>
                <a:lnTo>
                  <a:pt x="278632" y="14461"/>
                </a:lnTo>
                <a:lnTo>
                  <a:pt x="276821" y="14461"/>
                </a:lnTo>
                <a:lnTo>
                  <a:pt x="277731" y="12945"/>
                </a:lnTo>
                <a:close/>
                <a:moveTo>
                  <a:pt x="280710" y="12945"/>
                </a:moveTo>
                <a:lnTo>
                  <a:pt x="281611" y="14461"/>
                </a:lnTo>
                <a:lnTo>
                  <a:pt x="279800" y="14461"/>
                </a:lnTo>
                <a:lnTo>
                  <a:pt x="280710" y="12945"/>
                </a:lnTo>
                <a:close/>
                <a:moveTo>
                  <a:pt x="284948" y="10054"/>
                </a:moveTo>
                <a:lnTo>
                  <a:pt x="282307" y="14461"/>
                </a:lnTo>
                <a:lnTo>
                  <a:pt x="282156" y="14461"/>
                </a:lnTo>
                <a:lnTo>
                  <a:pt x="280978" y="12490"/>
                </a:lnTo>
                <a:lnTo>
                  <a:pt x="282441" y="10054"/>
                </a:lnTo>
                <a:close/>
                <a:moveTo>
                  <a:pt x="9341" y="10465"/>
                </a:moveTo>
                <a:lnTo>
                  <a:pt x="10563" y="12490"/>
                </a:lnTo>
                <a:lnTo>
                  <a:pt x="9377" y="14470"/>
                </a:lnTo>
                <a:lnTo>
                  <a:pt x="9341" y="14417"/>
                </a:lnTo>
                <a:lnTo>
                  <a:pt x="9314" y="14470"/>
                </a:lnTo>
                <a:lnTo>
                  <a:pt x="8128" y="12490"/>
                </a:lnTo>
                <a:lnTo>
                  <a:pt x="9341" y="10465"/>
                </a:lnTo>
                <a:close/>
                <a:moveTo>
                  <a:pt x="28619" y="10465"/>
                </a:moveTo>
                <a:lnTo>
                  <a:pt x="29833" y="12490"/>
                </a:lnTo>
                <a:lnTo>
                  <a:pt x="28655" y="14470"/>
                </a:lnTo>
                <a:lnTo>
                  <a:pt x="28619" y="14417"/>
                </a:lnTo>
                <a:lnTo>
                  <a:pt x="28593" y="14470"/>
                </a:lnTo>
                <a:lnTo>
                  <a:pt x="27406" y="12490"/>
                </a:lnTo>
                <a:lnTo>
                  <a:pt x="28619" y="10465"/>
                </a:lnTo>
                <a:close/>
                <a:moveTo>
                  <a:pt x="47898" y="10465"/>
                </a:moveTo>
                <a:lnTo>
                  <a:pt x="49111" y="12490"/>
                </a:lnTo>
                <a:lnTo>
                  <a:pt x="47925" y="14470"/>
                </a:lnTo>
                <a:lnTo>
                  <a:pt x="47898" y="14417"/>
                </a:lnTo>
                <a:lnTo>
                  <a:pt x="47862" y="14470"/>
                </a:lnTo>
                <a:lnTo>
                  <a:pt x="46685" y="12490"/>
                </a:lnTo>
                <a:lnTo>
                  <a:pt x="47898" y="10465"/>
                </a:lnTo>
                <a:close/>
                <a:moveTo>
                  <a:pt x="67176" y="10465"/>
                </a:moveTo>
                <a:lnTo>
                  <a:pt x="68389" y="12490"/>
                </a:lnTo>
                <a:lnTo>
                  <a:pt x="67203" y="14470"/>
                </a:lnTo>
                <a:lnTo>
                  <a:pt x="67176" y="14417"/>
                </a:lnTo>
                <a:lnTo>
                  <a:pt x="67140" y="14470"/>
                </a:lnTo>
                <a:lnTo>
                  <a:pt x="65954" y="12490"/>
                </a:lnTo>
                <a:lnTo>
                  <a:pt x="67176" y="10465"/>
                </a:lnTo>
                <a:close/>
                <a:moveTo>
                  <a:pt x="86455" y="10465"/>
                </a:moveTo>
                <a:lnTo>
                  <a:pt x="87668" y="12490"/>
                </a:lnTo>
                <a:lnTo>
                  <a:pt x="86481" y="14470"/>
                </a:lnTo>
                <a:lnTo>
                  <a:pt x="86455" y="14417"/>
                </a:lnTo>
                <a:lnTo>
                  <a:pt x="86419" y="14470"/>
                </a:lnTo>
                <a:lnTo>
                  <a:pt x="85232" y="12490"/>
                </a:lnTo>
                <a:lnTo>
                  <a:pt x="86455" y="10465"/>
                </a:lnTo>
                <a:close/>
                <a:moveTo>
                  <a:pt x="105724" y="10465"/>
                </a:moveTo>
                <a:lnTo>
                  <a:pt x="106946" y="12490"/>
                </a:lnTo>
                <a:lnTo>
                  <a:pt x="105760" y="14470"/>
                </a:lnTo>
                <a:lnTo>
                  <a:pt x="105724" y="14417"/>
                </a:lnTo>
                <a:lnTo>
                  <a:pt x="105697" y="14470"/>
                </a:lnTo>
                <a:lnTo>
                  <a:pt x="104511" y="12490"/>
                </a:lnTo>
                <a:lnTo>
                  <a:pt x="105724" y="10465"/>
                </a:lnTo>
                <a:close/>
                <a:moveTo>
                  <a:pt x="125002" y="10465"/>
                </a:moveTo>
                <a:lnTo>
                  <a:pt x="126225" y="12490"/>
                </a:lnTo>
                <a:lnTo>
                  <a:pt x="125038" y="14470"/>
                </a:lnTo>
                <a:lnTo>
                  <a:pt x="125002" y="14417"/>
                </a:lnTo>
                <a:lnTo>
                  <a:pt x="124976" y="14470"/>
                </a:lnTo>
                <a:lnTo>
                  <a:pt x="123789" y="12490"/>
                </a:lnTo>
                <a:lnTo>
                  <a:pt x="125002" y="10465"/>
                </a:lnTo>
                <a:close/>
                <a:moveTo>
                  <a:pt x="144281" y="10465"/>
                </a:moveTo>
                <a:lnTo>
                  <a:pt x="145494" y="12490"/>
                </a:lnTo>
                <a:lnTo>
                  <a:pt x="144316" y="14470"/>
                </a:lnTo>
                <a:lnTo>
                  <a:pt x="144281" y="14417"/>
                </a:lnTo>
                <a:lnTo>
                  <a:pt x="144245" y="14470"/>
                </a:lnTo>
                <a:lnTo>
                  <a:pt x="143067" y="12490"/>
                </a:lnTo>
                <a:lnTo>
                  <a:pt x="144281" y="10465"/>
                </a:lnTo>
                <a:close/>
                <a:moveTo>
                  <a:pt x="163559" y="10465"/>
                </a:moveTo>
                <a:lnTo>
                  <a:pt x="164772" y="12490"/>
                </a:lnTo>
                <a:lnTo>
                  <a:pt x="163586" y="14470"/>
                </a:lnTo>
                <a:lnTo>
                  <a:pt x="163559" y="14417"/>
                </a:lnTo>
                <a:lnTo>
                  <a:pt x="163523" y="14470"/>
                </a:lnTo>
                <a:lnTo>
                  <a:pt x="162337" y="12490"/>
                </a:lnTo>
                <a:lnTo>
                  <a:pt x="163559" y="10465"/>
                </a:lnTo>
                <a:close/>
                <a:moveTo>
                  <a:pt x="182838" y="10465"/>
                </a:moveTo>
                <a:lnTo>
                  <a:pt x="184051" y="12490"/>
                </a:lnTo>
                <a:lnTo>
                  <a:pt x="182864" y="14470"/>
                </a:lnTo>
                <a:lnTo>
                  <a:pt x="182838" y="14417"/>
                </a:lnTo>
                <a:lnTo>
                  <a:pt x="182802" y="14470"/>
                </a:lnTo>
                <a:lnTo>
                  <a:pt x="181615" y="12490"/>
                </a:lnTo>
                <a:lnTo>
                  <a:pt x="182838" y="10465"/>
                </a:lnTo>
                <a:close/>
                <a:moveTo>
                  <a:pt x="202107" y="10465"/>
                </a:moveTo>
                <a:lnTo>
                  <a:pt x="203329" y="12490"/>
                </a:lnTo>
                <a:lnTo>
                  <a:pt x="202143" y="14470"/>
                </a:lnTo>
                <a:lnTo>
                  <a:pt x="202107" y="14417"/>
                </a:lnTo>
                <a:lnTo>
                  <a:pt x="202080" y="14470"/>
                </a:lnTo>
                <a:lnTo>
                  <a:pt x="200894" y="12490"/>
                </a:lnTo>
                <a:lnTo>
                  <a:pt x="202107" y="10465"/>
                </a:lnTo>
                <a:close/>
                <a:moveTo>
                  <a:pt x="221385" y="10465"/>
                </a:moveTo>
                <a:lnTo>
                  <a:pt x="222608" y="12490"/>
                </a:lnTo>
                <a:lnTo>
                  <a:pt x="221421" y="14470"/>
                </a:lnTo>
                <a:lnTo>
                  <a:pt x="221385" y="14417"/>
                </a:lnTo>
                <a:lnTo>
                  <a:pt x="221359" y="14470"/>
                </a:lnTo>
                <a:lnTo>
                  <a:pt x="220172" y="12490"/>
                </a:lnTo>
                <a:lnTo>
                  <a:pt x="221385" y="10465"/>
                </a:lnTo>
                <a:close/>
                <a:moveTo>
                  <a:pt x="240664" y="10465"/>
                </a:moveTo>
                <a:lnTo>
                  <a:pt x="241877" y="12490"/>
                </a:lnTo>
                <a:lnTo>
                  <a:pt x="240699" y="14470"/>
                </a:lnTo>
                <a:lnTo>
                  <a:pt x="240664" y="14417"/>
                </a:lnTo>
                <a:lnTo>
                  <a:pt x="240637" y="14470"/>
                </a:lnTo>
                <a:lnTo>
                  <a:pt x="239450" y="12490"/>
                </a:lnTo>
                <a:lnTo>
                  <a:pt x="240664" y="10465"/>
                </a:lnTo>
                <a:close/>
                <a:moveTo>
                  <a:pt x="259942" y="10465"/>
                </a:moveTo>
                <a:lnTo>
                  <a:pt x="261155" y="12490"/>
                </a:lnTo>
                <a:lnTo>
                  <a:pt x="259969" y="14470"/>
                </a:lnTo>
                <a:lnTo>
                  <a:pt x="259942" y="14417"/>
                </a:lnTo>
                <a:lnTo>
                  <a:pt x="259906" y="14470"/>
                </a:lnTo>
                <a:lnTo>
                  <a:pt x="258729" y="12490"/>
                </a:lnTo>
                <a:lnTo>
                  <a:pt x="259942" y="10465"/>
                </a:lnTo>
                <a:close/>
                <a:moveTo>
                  <a:pt x="279220" y="10465"/>
                </a:moveTo>
                <a:lnTo>
                  <a:pt x="280434" y="12490"/>
                </a:lnTo>
                <a:lnTo>
                  <a:pt x="279247" y="14470"/>
                </a:lnTo>
                <a:lnTo>
                  <a:pt x="279220" y="14417"/>
                </a:lnTo>
                <a:lnTo>
                  <a:pt x="279185" y="14470"/>
                </a:lnTo>
                <a:lnTo>
                  <a:pt x="277998" y="12490"/>
                </a:lnTo>
                <a:lnTo>
                  <a:pt x="279220" y="10465"/>
                </a:lnTo>
                <a:close/>
                <a:moveTo>
                  <a:pt x="9047" y="14916"/>
                </a:moveTo>
                <a:lnTo>
                  <a:pt x="7789" y="17013"/>
                </a:lnTo>
                <a:lnTo>
                  <a:pt x="6602" y="15041"/>
                </a:lnTo>
                <a:lnTo>
                  <a:pt x="6674" y="14916"/>
                </a:lnTo>
                <a:close/>
                <a:moveTo>
                  <a:pt x="12008" y="14916"/>
                </a:moveTo>
                <a:lnTo>
                  <a:pt x="12089" y="15041"/>
                </a:lnTo>
                <a:lnTo>
                  <a:pt x="10902" y="17013"/>
                </a:lnTo>
                <a:lnTo>
                  <a:pt x="9644" y="14916"/>
                </a:lnTo>
                <a:close/>
                <a:moveTo>
                  <a:pt x="28325" y="14916"/>
                </a:moveTo>
                <a:lnTo>
                  <a:pt x="27058" y="17013"/>
                </a:lnTo>
                <a:lnTo>
                  <a:pt x="25881" y="15041"/>
                </a:lnTo>
                <a:lnTo>
                  <a:pt x="25952" y="14916"/>
                </a:lnTo>
                <a:close/>
                <a:moveTo>
                  <a:pt x="31287" y="14916"/>
                </a:moveTo>
                <a:lnTo>
                  <a:pt x="31367" y="15041"/>
                </a:lnTo>
                <a:lnTo>
                  <a:pt x="30181" y="17013"/>
                </a:lnTo>
                <a:lnTo>
                  <a:pt x="28923" y="14916"/>
                </a:lnTo>
                <a:close/>
                <a:moveTo>
                  <a:pt x="47594" y="14916"/>
                </a:moveTo>
                <a:lnTo>
                  <a:pt x="46337" y="17013"/>
                </a:lnTo>
                <a:lnTo>
                  <a:pt x="45150" y="15041"/>
                </a:lnTo>
                <a:lnTo>
                  <a:pt x="45230" y="14916"/>
                </a:lnTo>
                <a:close/>
                <a:moveTo>
                  <a:pt x="50565" y="14916"/>
                </a:moveTo>
                <a:lnTo>
                  <a:pt x="50645" y="15041"/>
                </a:lnTo>
                <a:lnTo>
                  <a:pt x="49459" y="17013"/>
                </a:lnTo>
                <a:lnTo>
                  <a:pt x="48192" y="14916"/>
                </a:lnTo>
                <a:close/>
                <a:moveTo>
                  <a:pt x="66873" y="14916"/>
                </a:moveTo>
                <a:lnTo>
                  <a:pt x="65615" y="17013"/>
                </a:lnTo>
                <a:lnTo>
                  <a:pt x="64428" y="15041"/>
                </a:lnTo>
                <a:lnTo>
                  <a:pt x="64509" y="14916"/>
                </a:lnTo>
                <a:close/>
                <a:moveTo>
                  <a:pt x="69844" y="14916"/>
                </a:moveTo>
                <a:lnTo>
                  <a:pt x="69915" y="15041"/>
                </a:lnTo>
                <a:lnTo>
                  <a:pt x="68737" y="17013"/>
                </a:lnTo>
                <a:lnTo>
                  <a:pt x="67471" y="14916"/>
                </a:lnTo>
                <a:close/>
                <a:moveTo>
                  <a:pt x="86151" y="14916"/>
                </a:moveTo>
                <a:lnTo>
                  <a:pt x="84893" y="17013"/>
                </a:lnTo>
                <a:lnTo>
                  <a:pt x="83707" y="15041"/>
                </a:lnTo>
                <a:lnTo>
                  <a:pt x="83778" y="14916"/>
                </a:lnTo>
                <a:close/>
                <a:moveTo>
                  <a:pt x="89122" y="14916"/>
                </a:moveTo>
                <a:lnTo>
                  <a:pt x="89193" y="15041"/>
                </a:lnTo>
                <a:lnTo>
                  <a:pt x="88007" y="17013"/>
                </a:lnTo>
                <a:lnTo>
                  <a:pt x="86749" y="14916"/>
                </a:lnTo>
                <a:close/>
                <a:moveTo>
                  <a:pt x="105430" y="14916"/>
                </a:moveTo>
                <a:lnTo>
                  <a:pt x="104172" y="17013"/>
                </a:lnTo>
                <a:lnTo>
                  <a:pt x="102985" y="15041"/>
                </a:lnTo>
                <a:lnTo>
                  <a:pt x="103057" y="14916"/>
                </a:lnTo>
                <a:close/>
                <a:moveTo>
                  <a:pt x="108391" y="14916"/>
                </a:moveTo>
                <a:lnTo>
                  <a:pt x="108472" y="15041"/>
                </a:lnTo>
                <a:lnTo>
                  <a:pt x="107285" y="17013"/>
                </a:lnTo>
                <a:lnTo>
                  <a:pt x="106027" y="14916"/>
                </a:lnTo>
                <a:close/>
                <a:moveTo>
                  <a:pt x="124708" y="14916"/>
                </a:moveTo>
                <a:lnTo>
                  <a:pt x="123441" y="17013"/>
                </a:lnTo>
                <a:lnTo>
                  <a:pt x="122264" y="15041"/>
                </a:lnTo>
                <a:lnTo>
                  <a:pt x="122335" y="14916"/>
                </a:lnTo>
                <a:close/>
                <a:moveTo>
                  <a:pt x="127670" y="14916"/>
                </a:moveTo>
                <a:lnTo>
                  <a:pt x="127750" y="15041"/>
                </a:lnTo>
                <a:lnTo>
                  <a:pt x="126564" y="17013"/>
                </a:lnTo>
                <a:lnTo>
                  <a:pt x="125306" y="14916"/>
                </a:lnTo>
                <a:close/>
                <a:moveTo>
                  <a:pt x="143977" y="14916"/>
                </a:moveTo>
                <a:lnTo>
                  <a:pt x="142720" y="17013"/>
                </a:lnTo>
                <a:lnTo>
                  <a:pt x="141533" y="15041"/>
                </a:lnTo>
                <a:lnTo>
                  <a:pt x="141613" y="14916"/>
                </a:lnTo>
                <a:close/>
                <a:moveTo>
                  <a:pt x="146948" y="14916"/>
                </a:moveTo>
                <a:lnTo>
                  <a:pt x="147028" y="15041"/>
                </a:lnTo>
                <a:lnTo>
                  <a:pt x="145842" y="17013"/>
                </a:lnTo>
                <a:lnTo>
                  <a:pt x="144584" y="14916"/>
                </a:lnTo>
                <a:close/>
                <a:moveTo>
                  <a:pt x="163256" y="14916"/>
                </a:moveTo>
                <a:lnTo>
                  <a:pt x="161998" y="17013"/>
                </a:lnTo>
                <a:lnTo>
                  <a:pt x="160811" y="15041"/>
                </a:lnTo>
                <a:lnTo>
                  <a:pt x="160892" y="14916"/>
                </a:lnTo>
                <a:close/>
                <a:moveTo>
                  <a:pt x="166227" y="14916"/>
                </a:moveTo>
                <a:lnTo>
                  <a:pt x="166298" y="15041"/>
                </a:lnTo>
                <a:lnTo>
                  <a:pt x="165120" y="17013"/>
                </a:lnTo>
                <a:lnTo>
                  <a:pt x="163854" y="14916"/>
                </a:lnTo>
                <a:close/>
                <a:moveTo>
                  <a:pt x="182534" y="14916"/>
                </a:moveTo>
                <a:lnTo>
                  <a:pt x="181276" y="17013"/>
                </a:lnTo>
                <a:lnTo>
                  <a:pt x="180090" y="15041"/>
                </a:lnTo>
                <a:lnTo>
                  <a:pt x="180170" y="14916"/>
                </a:lnTo>
                <a:close/>
                <a:moveTo>
                  <a:pt x="185505" y="14916"/>
                </a:moveTo>
                <a:lnTo>
                  <a:pt x="185576" y="15041"/>
                </a:lnTo>
                <a:lnTo>
                  <a:pt x="184390" y="17013"/>
                </a:lnTo>
                <a:lnTo>
                  <a:pt x="183132" y="14916"/>
                </a:lnTo>
                <a:close/>
                <a:moveTo>
                  <a:pt x="201813" y="14916"/>
                </a:moveTo>
                <a:lnTo>
                  <a:pt x="200555" y="17013"/>
                </a:lnTo>
                <a:lnTo>
                  <a:pt x="199368" y="15041"/>
                </a:lnTo>
                <a:lnTo>
                  <a:pt x="199440" y="14916"/>
                </a:lnTo>
                <a:close/>
                <a:moveTo>
                  <a:pt x="204783" y="14916"/>
                </a:moveTo>
                <a:lnTo>
                  <a:pt x="204855" y="15041"/>
                </a:lnTo>
                <a:lnTo>
                  <a:pt x="203668" y="17013"/>
                </a:lnTo>
                <a:lnTo>
                  <a:pt x="202410" y="14916"/>
                </a:lnTo>
                <a:close/>
                <a:moveTo>
                  <a:pt x="221091" y="14916"/>
                </a:moveTo>
                <a:lnTo>
                  <a:pt x="219824" y="17013"/>
                </a:lnTo>
                <a:lnTo>
                  <a:pt x="218647" y="15041"/>
                </a:lnTo>
                <a:lnTo>
                  <a:pt x="218718" y="14916"/>
                </a:lnTo>
                <a:close/>
                <a:moveTo>
                  <a:pt x="224053" y="14916"/>
                </a:moveTo>
                <a:lnTo>
                  <a:pt x="224133" y="15041"/>
                </a:lnTo>
                <a:lnTo>
                  <a:pt x="222947" y="17013"/>
                </a:lnTo>
                <a:lnTo>
                  <a:pt x="221689" y="14916"/>
                </a:lnTo>
                <a:close/>
                <a:moveTo>
                  <a:pt x="240369" y="14916"/>
                </a:moveTo>
                <a:lnTo>
                  <a:pt x="239103" y="17013"/>
                </a:lnTo>
                <a:lnTo>
                  <a:pt x="237916" y="15041"/>
                </a:lnTo>
                <a:lnTo>
                  <a:pt x="237996" y="14916"/>
                </a:lnTo>
                <a:close/>
                <a:moveTo>
                  <a:pt x="243331" y="14916"/>
                </a:moveTo>
                <a:lnTo>
                  <a:pt x="243411" y="15041"/>
                </a:lnTo>
                <a:lnTo>
                  <a:pt x="242225" y="17013"/>
                </a:lnTo>
                <a:lnTo>
                  <a:pt x="240967" y="14916"/>
                </a:lnTo>
                <a:close/>
                <a:moveTo>
                  <a:pt x="259639" y="14916"/>
                </a:moveTo>
                <a:lnTo>
                  <a:pt x="258381" y="17013"/>
                </a:lnTo>
                <a:lnTo>
                  <a:pt x="257194" y="15041"/>
                </a:lnTo>
                <a:lnTo>
                  <a:pt x="257275" y="14916"/>
                </a:lnTo>
                <a:close/>
                <a:moveTo>
                  <a:pt x="262610" y="14916"/>
                </a:moveTo>
                <a:lnTo>
                  <a:pt x="262681" y="15041"/>
                </a:lnTo>
                <a:lnTo>
                  <a:pt x="261503" y="17013"/>
                </a:lnTo>
                <a:lnTo>
                  <a:pt x="260237" y="14916"/>
                </a:lnTo>
                <a:close/>
                <a:moveTo>
                  <a:pt x="278917" y="14916"/>
                </a:moveTo>
                <a:lnTo>
                  <a:pt x="277659" y="17013"/>
                </a:lnTo>
                <a:lnTo>
                  <a:pt x="276473" y="15041"/>
                </a:lnTo>
                <a:lnTo>
                  <a:pt x="276553" y="14916"/>
                </a:lnTo>
                <a:close/>
                <a:moveTo>
                  <a:pt x="281888" y="14916"/>
                </a:moveTo>
                <a:lnTo>
                  <a:pt x="281959" y="15041"/>
                </a:lnTo>
                <a:lnTo>
                  <a:pt x="280773" y="17013"/>
                </a:lnTo>
                <a:lnTo>
                  <a:pt x="279515" y="14916"/>
                </a:lnTo>
                <a:close/>
                <a:moveTo>
                  <a:pt x="6326" y="15496"/>
                </a:moveTo>
                <a:lnTo>
                  <a:pt x="7512" y="17468"/>
                </a:lnTo>
                <a:lnTo>
                  <a:pt x="6263" y="19555"/>
                </a:lnTo>
                <a:lnTo>
                  <a:pt x="3890" y="19555"/>
                </a:lnTo>
                <a:lnTo>
                  <a:pt x="6326" y="15496"/>
                </a:lnTo>
                <a:close/>
                <a:moveTo>
                  <a:pt x="7780" y="17923"/>
                </a:moveTo>
                <a:lnTo>
                  <a:pt x="8761" y="19555"/>
                </a:lnTo>
                <a:lnTo>
                  <a:pt x="6807" y="19555"/>
                </a:lnTo>
                <a:lnTo>
                  <a:pt x="7780" y="17923"/>
                </a:lnTo>
                <a:close/>
                <a:moveTo>
                  <a:pt x="10902" y="17923"/>
                </a:moveTo>
                <a:lnTo>
                  <a:pt x="11884" y="19555"/>
                </a:lnTo>
                <a:lnTo>
                  <a:pt x="9930" y="19555"/>
                </a:lnTo>
                <a:lnTo>
                  <a:pt x="10902" y="17923"/>
                </a:lnTo>
                <a:close/>
                <a:moveTo>
                  <a:pt x="12356" y="15496"/>
                </a:moveTo>
                <a:lnTo>
                  <a:pt x="14792" y="19555"/>
                </a:lnTo>
                <a:lnTo>
                  <a:pt x="12428" y="19555"/>
                </a:lnTo>
                <a:lnTo>
                  <a:pt x="11179" y="17468"/>
                </a:lnTo>
                <a:lnTo>
                  <a:pt x="12356" y="15496"/>
                </a:lnTo>
                <a:close/>
                <a:moveTo>
                  <a:pt x="25256" y="14916"/>
                </a:moveTo>
                <a:lnTo>
                  <a:pt x="25328" y="15041"/>
                </a:lnTo>
                <a:lnTo>
                  <a:pt x="22624" y="19555"/>
                </a:lnTo>
                <a:lnTo>
                  <a:pt x="15345" y="19555"/>
                </a:lnTo>
                <a:lnTo>
                  <a:pt x="12633" y="15041"/>
                </a:lnTo>
                <a:lnTo>
                  <a:pt x="12713" y="14916"/>
                </a:lnTo>
                <a:close/>
                <a:moveTo>
                  <a:pt x="25604" y="15496"/>
                </a:moveTo>
                <a:lnTo>
                  <a:pt x="26791" y="17468"/>
                </a:lnTo>
                <a:lnTo>
                  <a:pt x="25542" y="19555"/>
                </a:lnTo>
                <a:lnTo>
                  <a:pt x="23169" y="19555"/>
                </a:lnTo>
                <a:lnTo>
                  <a:pt x="25604" y="15496"/>
                </a:lnTo>
                <a:close/>
                <a:moveTo>
                  <a:pt x="27058" y="17923"/>
                </a:moveTo>
                <a:lnTo>
                  <a:pt x="28040" y="19555"/>
                </a:lnTo>
                <a:lnTo>
                  <a:pt x="26086" y="19555"/>
                </a:lnTo>
                <a:lnTo>
                  <a:pt x="27058" y="17923"/>
                </a:lnTo>
                <a:close/>
                <a:moveTo>
                  <a:pt x="30181" y="17923"/>
                </a:moveTo>
                <a:lnTo>
                  <a:pt x="31162" y="19555"/>
                </a:lnTo>
                <a:lnTo>
                  <a:pt x="29199" y="19555"/>
                </a:lnTo>
                <a:lnTo>
                  <a:pt x="30181" y="17923"/>
                </a:lnTo>
                <a:close/>
                <a:moveTo>
                  <a:pt x="31635" y="15496"/>
                </a:moveTo>
                <a:lnTo>
                  <a:pt x="34070" y="19555"/>
                </a:lnTo>
                <a:lnTo>
                  <a:pt x="31706" y="19555"/>
                </a:lnTo>
                <a:lnTo>
                  <a:pt x="30448" y="17468"/>
                </a:lnTo>
                <a:lnTo>
                  <a:pt x="31635" y="15496"/>
                </a:lnTo>
                <a:close/>
                <a:moveTo>
                  <a:pt x="44535" y="14916"/>
                </a:moveTo>
                <a:lnTo>
                  <a:pt x="44606" y="15041"/>
                </a:lnTo>
                <a:lnTo>
                  <a:pt x="41903" y="19555"/>
                </a:lnTo>
                <a:lnTo>
                  <a:pt x="34614" y="19555"/>
                </a:lnTo>
                <a:lnTo>
                  <a:pt x="31911" y="15041"/>
                </a:lnTo>
                <a:lnTo>
                  <a:pt x="31983" y="14916"/>
                </a:lnTo>
                <a:close/>
                <a:moveTo>
                  <a:pt x="44882" y="15496"/>
                </a:moveTo>
                <a:lnTo>
                  <a:pt x="46069" y="17468"/>
                </a:lnTo>
                <a:lnTo>
                  <a:pt x="44811" y="19555"/>
                </a:lnTo>
                <a:lnTo>
                  <a:pt x="42447" y="19555"/>
                </a:lnTo>
                <a:lnTo>
                  <a:pt x="44882" y="15496"/>
                </a:lnTo>
                <a:close/>
                <a:moveTo>
                  <a:pt x="46337" y="17923"/>
                </a:moveTo>
                <a:lnTo>
                  <a:pt x="47318" y="19555"/>
                </a:lnTo>
                <a:lnTo>
                  <a:pt x="45364" y="19555"/>
                </a:lnTo>
                <a:lnTo>
                  <a:pt x="46337" y="17923"/>
                </a:lnTo>
                <a:close/>
                <a:moveTo>
                  <a:pt x="49459" y="17923"/>
                </a:moveTo>
                <a:lnTo>
                  <a:pt x="50431" y="19555"/>
                </a:lnTo>
                <a:lnTo>
                  <a:pt x="48478" y="19555"/>
                </a:lnTo>
                <a:lnTo>
                  <a:pt x="49459" y="17923"/>
                </a:lnTo>
                <a:close/>
                <a:moveTo>
                  <a:pt x="50913" y="15496"/>
                </a:moveTo>
                <a:lnTo>
                  <a:pt x="53349" y="19555"/>
                </a:lnTo>
                <a:lnTo>
                  <a:pt x="50976" y="19555"/>
                </a:lnTo>
                <a:lnTo>
                  <a:pt x="49727" y="17468"/>
                </a:lnTo>
                <a:lnTo>
                  <a:pt x="50913" y="15496"/>
                </a:lnTo>
                <a:close/>
                <a:moveTo>
                  <a:pt x="63813" y="14916"/>
                </a:moveTo>
                <a:lnTo>
                  <a:pt x="63884" y="15041"/>
                </a:lnTo>
                <a:lnTo>
                  <a:pt x="61181" y="19555"/>
                </a:lnTo>
                <a:lnTo>
                  <a:pt x="53893" y="19555"/>
                </a:lnTo>
                <a:lnTo>
                  <a:pt x="51190" y="15041"/>
                </a:lnTo>
                <a:lnTo>
                  <a:pt x="51261" y="14916"/>
                </a:lnTo>
                <a:close/>
                <a:moveTo>
                  <a:pt x="64161" y="15496"/>
                </a:moveTo>
                <a:lnTo>
                  <a:pt x="65338" y="17468"/>
                </a:lnTo>
                <a:lnTo>
                  <a:pt x="64089" y="19555"/>
                </a:lnTo>
                <a:lnTo>
                  <a:pt x="61725" y="19555"/>
                </a:lnTo>
                <a:lnTo>
                  <a:pt x="64161" y="15496"/>
                </a:lnTo>
                <a:close/>
                <a:moveTo>
                  <a:pt x="65615" y="17923"/>
                </a:moveTo>
                <a:lnTo>
                  <a:pt x="66596" y="19555"/>
                </a:lnTo>
                <a:lnTo>
                  <a:pt x="64634" y="19555"/>
                </a:lnTo>
                <a:lnTo>
                  <a:pt x="65615" y="17923"/>
                </a:lnTo>
                <a:close/>
                <a:moveTo>
                  <a:pt x="68737" y="17923"/>
                </a:moveTo>
                <a:lnTo>
                  <a:pt x="69710" y="19555"/>
                </a:lnTo>
                <a:lnTo>
                  <a:pt x="67756" y="19555"/>
                </a:lnTo>
                <a:lnTo>
                  <a:pt x="68737" y="17923"/>
                </a:lnTo>
                <a:close/>
                <a:moveTo>
                  <a:pt x="70191" y="15496"/>
                </a:moveTo>
                <a:lnTo>
                  <a:pt x="72627" y="19555"/>
                </a:lnTo>
                <a:lnTo>
                  <a:pt x="70254" y="19555"/>
                </a:lnTo>
                <a:lnTo>
                  <a:pt x="69005" y="17468"/>
                </a:lnTo>
                <a:lnTo>
                  <a:pt x="70191" y="15496"/>
                </a:lnTo>
                <a:close/>
                <a:moveTo>
                  <a:pt x="83082" y="14916"/>
                </a:moveTo>
                <a:lnTo>
                  <a:pt x="83163" y="15041"/>
                </a:lnTo>
                <a:lnTo>
                  <a:pt x="80451" y="19555"/>
                </a:lnTo>
                <a:lnTo>
                  <a:pt x="73171" y="19555"/>
                </a:lnTo>
                <a:lnTo>
                  <a:pt x="70459" y="15041"/>
                </a:lnTo>
                <a:lnTo>
                  <a:pt x="70539" y="14916"/>
                </a:lnTo>
                <a:close/>
                <a:moveTo>
                  <a:pt x="83430" y="15496"/>
                </a:moveTo>
                <a:lnTo>
                  <a:pt x="84617" y="17468"/>
                </a:lnTo>
                <a:lnTo>
                  <a:pt x="83368" y="19555"/>
                </a:lnTo>
                <a:lnTo>
                  <a:pt x="80995" y="19555"/>
                </a:lnTo>
                <a:lnTo>
                  <a:pt x="83430" y="15496"/>
                </a:lnTo>
                <a:close/>
                <a:moveTo>
                  <a:pt x="84893" y="17923"/>
                </a:moveTo>
                <a:lnTo>
                  <a:pt x="85866" y="19555"/>
                </a:lnTo>
                <a:lnTo>
                  <a:pt x="83912" y="19555"/>
                </a:lnTo>
                <a:lnTo>
                  <a:pt x="84893" y="17923"/>
                </a:lnTo>
                <a:close/>
                <a:moveTo>
                  <a:pt x="88007" y="17923"/>
                </a:moveTo>
                <a:lnTo>
                  <a:pt x="88988" y="19555"/>
                </a:lnTo>
                <a:lnTo>
                  <a:pt x="87034" y="19555"/>
                </a:lnTo>
                <a:lnTo>
                  <a:pt x="88007" y="17923"/>
                </a:lnTo>
                <a:close/>
                <a:moveTo>
                  <a:pt x="89470" y="15496"/>
                </a:moveTo>
                <a:lnTo>
                  <a:pt x="91905" y="19555"/>
                </a:lnTo>
                <a:lnTo>
                  <a:pt x="89532" y="19555"/>
                </a:lnTo>
                <a:lnTo>
                  <a:pt x="88283" y="17468"/>
                </a:lnTo>
                <a:lnTo>
                  <a:pt x="89470" y="15496"/>
                </a:lnTo>
                <a:close/>
                <a:moveTo>
                  <a:pt x="102361" y="14916"/>
                </a:moveTo>
                <a:lnTo>
                  <a:pt x="102441" y="15041"/>
                </a:lnTo>
                <a:lnTo>
                  <a:pt x="99729" y="19555"/>
                </a:lnTo>
                <a:lnTo>
                  <a:pt x="92449" y="19555"/>
                </a:lnTo>
                <a:lnTo>
                  <a:pt x="89737" y="15041"/>
                </a:lnTo>
                <a:lnTo>
                  <a:pt x="89818" y="14916"/>
                </a:lnTo>
                <a:close/>
                <a:moveTo>
                  <a:pt x="102709" y="15496"/>
                </a:moveTo>
                <a:lnTo>
                  <a:pt x="103895" y="17468"/>
                </a:lnTo>
                <a:lnTo>
                  <a:pt x="102646" y="19555"/>
                </a:lnTo>
                <a:lnTo>
                  <a:pt x="100273" y="19555"/>
                </a:lnTo>
                <a:lnTo>
                  <a:pt x="102709" y="15496"/>
                </a:lnTo>
                <a:close/>
                <a:moveTo>
                  <a:pt x="104172" y="17923"/>
                </a:moveTo>
                <a:lnTo>
                  <a:pt x="105144" y="19555"/>
                </a:lnTo>
                <a:lnTo>
                  <a:pt x="103190" y="19555"/>
                </a:lnTo>
                <a:lnTo>
                  <a:pt x="104172" y="17923"/>
                </a:lnTo>
                <a:close/>
                <a:moveTo>
                  <a:pt x="107285" y="17923"/>
                </a:moveTo>
                <a:lnTo>
                  <a:pt x="108266" y="19555"/>
                </a:lnTo>
                <a:lnTo>
                  <a:pt x="106313" y="19555"/>
                </a:lnTo>
                <a:lnTo>
                  <a:pt x="107285" y="17923"/>
                </a:lnTo>
                <a:close/>
                <a:moveTo>
                  <a:pt x="108748" y="15496"/>
                </a:moveTo>
                <a:lnTo>
                  <a:pt x="111175" y="19555"/>
                </a:lnTo>
                <a:lnTo>
                  <a:pt x="108811" y="19555"/>
                </a:lnTo>
                <a:lnTo>
                  <a:pt x="107562" y="17468"/>
                </a:lnTo>
                <a:lnTo>
                  <a:pt x="108748" y="15496"/>
                </a:lnTo>
                <a:close/>
                <a:moveTo>
                  <a:pt x="121639" y="14916"/>
                </a:moveTo>
                <a:lnTo>
                  <a:pt x="121711" y="15041"/>
                </a:lnTo>
                <a:lnTo>
                  <a:pt x="119007" y="19555"/>
                </a:lnTo>
                <a:lnTo>
                  <a:pt x="111728" y="19555"/>
                </a:lnTo>
                <a:lnTo>
                  <a:pt x="109016" y="15041"/>
                </a:lnTo>
                <a:lnTo>
                  <a:pt x="109096" y="14916"/>
                </a:lnTo>
                <a:close/>
                <a:moveTo>
                  <a:pt x="121987" y="15496"/>
                </a:moveTo>
                <a:lnTo>
                  <a:pt x="123174" y="17468"/>
                </a:lnTo>
                <a:lnTo>
                  <a:pt x="121925" y="19555"/>
                </a:lnTo>
                <a:lnTo>
                  <a:pt x="119552" y="19555"/>
                </a:lnTo>
                <a:lnTo>
                  <a:pt x="121987" y="15496"/>
                </a:lnTo>
                <a:close/>
                <a:moveTo>
                  <a:pt x="123441" y="17923"/>
                </a:moveTo>
                <a:lnTo>
                  <a:pt x="124423" y="19555"/>
                </a:lnTo>
                <a:lnTo>
                  <a:pt x="122469" y="19555"/>
                </a:lnTo>
                <a:lnTo>
                  <a:pt x="123441" y="17923"/>
                </a:lnTo>
                <a:close/>
                <a:moveTo>
                  <a:pt x="126564" y="17923"/>
                </a:moveTo>
                <a:lnTo>
                  <a:pt x="127545" y="19555"/>
                </a:lnTo>
                <a:lnTo>
                  <a:pt x="125582" y="19555"/>
                </a:lnTo>
                <a:lnTo>
                  <a:pt x="126564" y="17923"/>
                </a:lnTo>
                <a:close/>
                <a:moveTo>
                  <a:pt x="128018" y="15496"/>
                </a:moveTo>
                <a:lnTo>
                  <a:pt x="130453" y="19555"/>
                </a:lnTo>
                <a:lnTo>
                  <a:pt x="128089" y="19555"/>
                </a:lnTo>
                <a:lnTo>
                  <a:pt x="126840" y="17468"/>
                </a:lnTo>
                <a:lnTo>
                  <a:pt x="128018" y="15496"/>
                </a:lnTo>
                <a:close/>
                <a:moveTo>
                  <a:pt x="140918" y="14916"/>
                </a:moveTo>
                <a:lnTo>
                  <a:pt x="140989" y="15041"/>
                </a:lnTo>
                <a:lnTo>
                  <a:pt x="138286" y="19555"/>
                </a:lnTo>
                <a:lnTo>
                  <a:pt x="130997" y="19555"/>
                </a:lnTo>
                <a:lnTo>
                  <a:pt x="128294" y="15041"/>
                </a:lnTo>
                <a:lnTo>
                  <a:pt x="128366" y="14916"/>
                </a:lnTo>
                <a:close/>
                <a:moveTo>
                  <a:pt x="141265" y="15496"/>
                </a:moveTo>
                <a:lnTo>
                  <a:pt x="142452" y="17468"/>
                </a:lnTo>
                <a:lnTo>
                  <a:pt x="141194" y="19555"/>
                </a:lnTo>
                <a:lnTo>
                  <a:pt x="138830" y="19555"/>
                </a:lnTo>
                <a:lnTo>
                  <a:pt x="141265" y="15496"/>
                </a:lnTo>
                <a:close/>
                <a:moveTo>
                  <a:pt x="142720" y="17923"/>
                </a:moveTo>
                <a:lnTo>
                  <a:pt x="143701" y="19555"/>
                </a:lnTo>
                <a:lnTo>
                  <a:pt x="141747" y="19555"/>
                </a:lnTo>
                <a:lnTo>
                  <a:pt x="142720" y="17923"/>
                </a:lnTo>
                <a:close/>
                <a:moveTo>
                  <a:pt x="145842" y="17923"/>
                </a:moveTo>
                <a:lnTo>
                  <a:pt x="146814" y="19555"/>
                </a:lnTo>
                <a:lnTo>
                  <a:pt x="144861" y="19555"/>
                </a:lnTo>
                <a:lnTo>
                  <a:pt x="145842" y="17923"/>
                </a:lnTo>
                <a:close/>
                <a:moveTo>
                  <a:pt x="147296" y="15496"/>
                </a:moveTo>
                <a:lnTo>
                  <a:pt x="149732" y="19555"/>
                </a:lnTo>
                <a:lnTo>
                  <a:pt x="147367" y="19555"/>
                </a:lnTo>
                <a:lnTo>
                  <a:pt x="146110" y="17468"/>
                </a:lnTo>
                <a:lnTo>
                  <a:pt x="147296" y="15496"/>
                </a:lnTo>
                <a:close/>
                <a:moveTo>
                  <a:pt x="160196" y="14916"/>
                </a:moveTo>
                <a:lnTo>
                  <a:pt x="160267" y="15041"/>
                </a:lnTo>
                <a:lnTo>
                  <a:pt x="157564" y="19555"/>
                </a:lnTo>
                <a:lnTo>
                  <a:pt x="150276" y="19555"/>
                </a:lnTo>
                <a:lnTo>
                  <a:pt x="147573" y="15041"/>
                </a:lnTo>
                <a:lnTo>
                  <a:pt x="147644" y="14916"/>
                </a:lnTo>
                <a:close/>
                <a:moveTo>
                  <a:pt x="160544" y="15496"/>
                </a:moveTo>
                <a:lnTo>
                  <a:pt x="161721" y="17468"/>
                </a:lnTo>
                <a:lnTo>
                  <a:pt x="160472" y="19555"/>
                </a:lnTo>
                <a:lnTo>
                  <a:pt x="158108" y="19555"/>
                </a:lnTo>
                <a:lnTo>
                  <a:pt x="160544" y="15496"/>
                </a:lnTo>
                <a:close/>
                <a:moveTo>
                  <a:pt x="161998" y="17923"/>
                </a:moveTo>
                <a:lnTo>
                  <a:pt x="162979" y="19555"/>
                </a:lnTo>
                <a:lnTo>
                  <a:pt x="161017" y="19555"/>
                </a:lnTo>
                <a:lnTo>
                  <a:pt x="161998" y="17923"/>
                </a:lnTo>
                <a:close/>
                <a:moveTo>
                  <a:pt x="165120" y="17923"/>
                </a:moveTo>
                <a:lnTo>
                  <a:pt x="166093" y="19555"/>
                </a:lnTo>
                <a:lnTo>
                  <a:pt x="164139" y="19555"/>
                </a:lnTo>
                <a:lnTo>
                  <a:pt x="165120" y="17923"/>
                </a:lnTo>
                <a:close/>
                <a:moveTo>
                  <a:pt x="166574" y="15496"/>
                </a:moveTo>
                <a:lnTo>
                  <a:pt x="169010" y="19555"/>
                </a:lnTo>
                <a:lnTo>
                  <a:pt x="166637" y="19555"/>
                </a:lnTo>
                <a:lnTo>
                  <a:pt x="165388" y="17468"/>
                </a:lnTo>
                <a:lnTo>
                  <a:pt x="166574" y="15496"/>
                </a:lnTo>
                <a:close/>
                <a:moveTo>
                  <a:pt x="179465" y="14916"/>
                </a:moveTo>
                <a:lnTo>
                  <a:pt x="179546" y="15041"/>
                </a:lnTo>
                <a:lnTo>
                  <a:pt x="176834" y="19555"/>
                </a:lnTo>
                <a:lnTo>
                  <a:pt x="169554" y="19555"/>
                </a:lnTo>
                <a:lnTo>
                  <a:pt x="166851" y="15041"/>
                </a:lnTo>
                <a:lnTo>
                  <a:pt x="166922" y="14916"/>
                </a:lnTo>
                <a:close/>
                <a:moveTo>
                  <a:pt x="179813" y="15496"/>
                </a:moveTo>
                <a:lnTo>
                  <a:pt x="181000" y="17468"/>
                </a:lnTo>
                <a:lnTo>
                  <a:pt x="179751" y="19555"/>
                </a:lnTo>
                <a:lnTo>
                  <a:pt x="177387" y="19555"/>
                </a:lnTo>
                <a:lnTo>
                  <a:pt x="179813" y="15496"/>
                </a:lnTo>
                <a:close/>
                <a:moveTo>
                  <a:pt x="181276" y="17923"/>
                </a:moveTo>
                <a:lnTo>
                  <a:pt x="182249" y="19555"/>
                </a:lnTo>
                <a:lnTo>
                  <a:pt x="180295" y="19555"/>
                </a:lnTo>
                <a:lnTo>
                  <a:pt x="181276" y="17923"/>
                </a:lnTo>
                <a:close/>
                <a:moveTo>
                  <a:pt x="184390" y="17923"/>
                </a:moveTo>
                <a:lnTo>
                  <a:pt x="185371" y="19555"/>
                </a:lnTo>
                <a:lnTo>
                  <a:pt x="183417" y="19555"/>
                </a:lnTo>
                <a:lnTo>
                  <a:pt x="184390" y="17923"/>
                </a:lnTo>
                <a:close/>
                <a:moveTo>
                  <a:pt x="185853" y="15496"/>
                </a:moveTo>
                <a:lnTo>
                  <a:pt x="188288" y="19555"/>
                </a:lnTo>
                <a:lnTo>
                  <a:pt x="185915" y="19555"/>
                </a:lnTo>
                <a:lnTo>
                  <a:pt x="184666" y="17468"/>
                </a:lnTo>
                <a:lnTo>
                  <a:pt x="185853" y="15496"/>
                </a:lnTo>
                <a:close/>
                <a:moveTo>
                  <a:pt x="198744" y="14916"/>
                </a:moveTo>
                <a:lnTo>
                  <a:pt x="198824" y="15041"/>
                </a:lnTo>
                <a:lnTo>
                  <a:pt x="196112" y="19555"/>
                </a:lnTo>
                <a:lnTo>
                  <a:pt x="188832" y="19555"/>
                </a:lnTo>
                <a:lnTo>
                  <a:pt x="186120" y="15041"/>
                </a:lnTo>
                <a:lnTo>
                  <a:pt x="186201" y="14916"/>
                </a:lnTo>
                <a:close/>
                <a:moveTo>
                  <a:pt x="199092" y="15496"/>
                </a:moveTo>
                <a:lnTo>
                  <a:pt x="200278" y="17468"/>
                </a:lnTo>
                <a:lnTo>
                  <a:pt x="199029" y="19555"/>
                </a:lnTo>
                <a:lnTo>
                  <a:pt x="196656" y="19555"/>
                </a:lnTo>
                <a:lnTo>
                  <a:pt x="199092" y="15496"/>
                </a:lnTo>
                <a:close/>
                <a:moveTo>
                  <a:pt x="200555" y="17923"/>
                </a:moveTo>
                <a:lnTo>
                  <a:pt x="201527" y="19555"/>
                </a:lnTo>
                <a:lnTo>
                  <a:pt x="199573" y="19555"/>
                </a:lnTo>
                <a:lnTo>
                  <a:pt x="200555" y="17923"/>
                </a:lnTo>
                <a:close/>
                <a:moveTo>
                  <a:pt x="203668" y="17923"/>
                </a:moveTo>
                <a:lnTo>
                  <a:pt x="204649" y="19555"/>
                </a:lnTo>
                <a:lnTo>
                  <a:pt x="202696" y="19555"/>
                </a:lnTo>
                <a:lnTo>
                  <a:pt x="203668" y="17923"/>
                </a:lnTo>
                <a:close/>
                <a:moveTo>
                  <a:pt x="205131" y="15496"/>
                </a:moveTo>
                <a:lnTo>
                  <a:pt x="207567" y="19555"/>
                </a:lnTo>
                <a:lnTo>
                  <a:pt x="205194" y="19555"/>
                </a:lnTo>
                <a:lnTo>
                  <a:pt x="203945" y="17468"/>
                </a:lnTo>
                <a:lnTo>
                  <a:pt x="205131" y="15496"/>
                </a:lnTo>
                <a:close/>
                <a:moveTo>
                  <a:pt x="218022" y="14916"/>
                </a:moveTo>
                <a:lnTo>
                  <a:pt x="218102" y="15041"/>
                </a:lnTo>
                <a:lnTo>
                  <a:pt x="215390" y="19555"/>
                </a:lnTo>
                <a:lnTo>
                  <a:pt x="208111" y="19555"/>
                </a:lnTo>
                <a:lnTo>
                  <a:pt x="205399" y="15041"/>
                </a:lnTo>
                <a:lnTo>
                  <a:pt x="205479" y="14916"/>
                </a:lnTo>
                <a:close/>
                <a:moveTo>
                  <a:pt x="218370" y="15496"/>
                </a:moveTo>
                <a:lnTo>
                  <a:pt x="219557" y="17468"/>
                </a:lnTo>
                <a:lnTo>
                  <a:pt x="218308" y="19555"/>
                </a:lnTo>
                <a:lnTo>
                  <a:pt x="215935" y="19555"/>
                </a:lnTo>
                <a:lnTo>
                  <a:pt x="218370" y="15496"/>
                </a:lnTo>
                <a:close/>
                <a:moveTo>
                  <a:pt x="219824" y="17923"/>
                </a:moveTo>
                <a:lnTo>
                  <a:pt x="220805" y="19555"/>
                </a:lnTo>
                <a:lnTo>
                  <a:pt x="218852" y="19555"/>
                </a:lnTo>
                <a:lnTo>
                  <a:pt x="219824" y="17923"/>
                </a:lnTo>
                <a:close/>
                <a:moveTo>
                  <a:pt x="222947" y="17923"/>
                </a:moveTo>
                <a:lnTo>
                  <a:pt x="223928" y="19555"/>
                </a:lnTo>
                <a:lnTo>
                  <a:pt x="221965" y="19555"/>
                </a:lnTo>
                <a:lnTo>
                  <a:pt x="222947" y="17923"/>
                </a:lnTo>
                <a:close/>
                <a:moveTo>
                  <a:pt x="224401" y="15496"/>
                </a:moveTo>
                <a:lnTo>
                  <a:pt x="226836" y="19555"/>
                </a:lnTo>
                <a:lnTo>
                  <a:pt x="224472" y="19555"/>
                </a:lnTo>
                <a:lnTo>
                  <a:pt x="223223" y="17468"/>
                </a:lnTo>
                <a:lnTo>
                  <a:pt x="224401" y="15496"/>
                </a:lnTo>
                <a:close/>
                <a:moveTo>
                  <a:pt x="237300" y="14916"/>
                </a:moveTo>
                <a:lnTo>
                  <a:pt x="237372" y="15041"/>
                </a:lnTo>
                <a:lnTo>
                  <a:pt x="234669" y="19555"/>
                </a:lnTo>
                <a:lnTo>
                  <a:pt x="227380" y="19555"/>
                </a:lnTo>
                <a:lnTo>
                  <a:pt x="224677" y="15041"/>
                </a:lnTo>
                <a:lnTo>
                  <a:pt x="224749" y="14916"/>
                </a:lnTo>
                <a:close/>
                <a:moveTo>
                  <a:pt x="237648" y="15496"/>
                </a:moveTo>
                <a:lnTo>
                  <a:pt x="238835" y="17468"/>
                </a:lnTo>
                <a:lnTo>
                  <a:pt x="237586" y="19555"/>
                </a:lnTo>
                <a:lnTo>
                  <a:pt x="235213" y="19555"/>
                </a:lnTo>
                <a:lnTo>
                  <a:pt x="237648" y="15496"/>
                </a:lnTo>
                <a:close/>
                <a:moveTo>
                  <a:pt x="239103" y="17923"/>
                </a:moveTo>
                <a:lnTo>
                  <a:pt x="240084" y="19555"/>
                </a:lnTo>
                <a:lnTo>
                  <a:pt x="238130" y="19555"/>
                </a:lnTo>
                <a:lnTo>
                  <a:pt x="239103" y="17923"/>
                </a:lnTo>
                <a:close/>
                <a:moveTo>
                  <a:pt x="242225" y="17923"/>
                </a:moveTo>
                <a:lnTo>
                  <a:pt x="243197" y="19555"/>
                </a:lnTo>
                <a:lnTo>
                  <a:pt x="241244" y="19555"/>
                </a:lnTo>
                <a:lnTo>
                  <a:pt x="242225" y="17923"/>
                </a:lnTo>
                <a:close/>
                <a:moveTo>
                  <a:pt x="243679" y="15496"/>
                </a:moveTo>
                <a:lnTo>
                  <a:pt x="246114" y="19555"/>
                </a:lnTo>
                <a:lnTo>
                  <a:pt x="243750" y="19555"/>
                </a:lnTo>
                <a:lnTo>
                  <a:pt x="242493" y="17468"/>
                </a:lnTo>
                <a:lnTo>
                  <a:pt x="243679" y="15496"/>
                </a:lnTo>
                <a:close/>
                <a:moveTo>
                  <a:pt x="256579" y="14916"/>
                </a:moveTo>
                <a:lnTo>
                  <a:pt x="256650" y="15041"/>
                </a:lnTo>
                <a:lnTo>
                  <a:pt x="253947" y="19555"/>
                </a:lnTo>
                <a:lnTo>
                  <a:pt x="246659" y="19555"/>
                </a:lnTo>
                <a:lnTo>
                  <a:pt x="243956" y="15041"/>
                </a:lnTo>
                <a:lnTo>
                  <a:pt x="244027" y="14916"/>
                </a:lnTo>
                <a:close/>
                <a:moveTo>
                  <a:pt x="256927" y="15496"/>
                </a:moveTo>
                <a:lnTo>
                  <a:pt x="258113" y="17468"/>
                </a:lnTo>
                <a:lnTo>
                  <a:pt x="256855" y="19555"/>
                </a:lnTo>
                <a:lnTo>
                  <a:pt x="254491" y="19555"/>
                </a:lnTo>
                <a:lnTo>
                  <a:pt x="256927" y="15496"/>
                </a:lnTo>
                <a:close/>
                <a:moveTo>
                  <a:pt x="258381" y="17923"/>
                </a:moveTo>
                <a:lnTo>
                  <a:pt x="259362" y="19555"/>
                </a:lnTo>
                <a:lnTo>
                  <a:pt x="257400" y="19555"/>
                </a:lnTo>
                <a:lnTo>
                  <a:pt x="258381" y="17923"/>
                </a:lnTo>
                <a:close/>
                <a:moveTo>
                  <a:pt x="261503" y="17923"/>
                </a:moveTo>
                <a:lnTo>
                  <a:pt x="262476" y="19555"/>
                </a:lnTo>
                <a:lnTo>
                  <a:pt x="260522" y="19555"/>
                </a:lnTo>
                <a:lnTo>
                  <a:pt x="261503" y="17923"/>
                </a:lnTo>
                <a:close/>
                <a:moveTo>
                  <a:pt x="262957" y="15496"/>
                </a:moveTo>
                <a:lnTo>
                  <a:pt x="265393" y="19555"/>
                </a:lnTo>
                <a:lnTo>
                  <a:pt x="263020" y="19555"/>
                </a:lnTo>
                <a:lnTo>
                  <a:pt x="261771" y="17468"/>
                </a:lnTo>
                <a:lnTo>
                  <a:pt x="262957" y="15496"/>
                </a:lnTo>
                <a:close/>
                <a:moveTo>
                  <a:pt x="275848" y="14916"/>
                </a:moveTo>
                <a:lnTo>
                  <a:pt x="275929" y="15041"/>
                </a:lnTo>
                <a:lnTo>
                  <a:pt x="273217" y="19555"/>
                </a:lnTo>
                <a:lnTo>
                  <a:pt x="265937" y="19555"/>
                </a:lnTo>
                <a:lnTo>
                  <a:pt x="263234" y="15041"/>
                </a:lnTo>
                <a:lnTo>
                  <a:pt x="263305" y="14916"/>
                </a:lnTo>
                <a:close/>
                <a:moveTo>
                  <a:pt x="276205" y="15496"/>
                </a:moveTo>
                <a:lnTo>
                  <a:pt x="277383" y="17468"/>
                </a:lnTo>
                <a:lnTo>
                  <a:pt x="276134" y="19555"/>
                </a:lnTo>
                <a:lnTo>
                  <a:pt x="273770" y="19555"/>
                </a:lnTo>
                <a:lnTo>
                  <a:pt x="276205" y="15496"/>
                </a:lnTo>
                <a:close/>
                <a:moveTo>
                  <a:pt x="277659" y="17923"/>
                </a:moveTo>
                <a:lnTo>
                  <a:pt x="278632" y="19555"/>
                </a:lnTo>
                <a:lnTo>
                  <a:pt x="276678" y="19555"/>
                </a:lnTo>
                <a:lnTo>
                  <a:pt x="277659" y="17923"/>
                </a:lnTo>
                <a:close/>
                <a:moveTo>
                  <a:pt x="280773" y="17923"/>
                </a:moveTo>
                <a:lnTo>
                  <a:pt x="281754" y="19555"/>
                </a:lnTo>
                <a:lnTo>
                  <a:pt x="279800" y="19555"/>
                </a:lnTo>
                <a:lnTo>
                  <a:pt x="280773" y="17923"/>
                </a:lnTo>
                <a:close/>
                <a:moveTo>
                  <a:pt x="282236" y="15496"/>
                </a:moveTo>
                <a:lnTo>
                  <a:pt x="284671" y="19555"/>
                </a:lnTo>
                <a:lnTo>
                  <a:pt x="282298" y="19555"/>
                </a:lnTo>
                <a:lnTo>
                  <a:pt x="281049" y="17468"/>
                </a:lnTo>
                <a:lnTo>
                  <a:pt x="282236" y="15496"/>
                </a:lnTo>
                <a:close/>
                <a:moveTo>
                  <a:pt x="9341" y="15327"/>
                </a:moveTo>
                <a:lnTo>
                  <a:pt x="10635" y="17468"/>
                </a:lnTo>
                <a:lnTo>
                  <a:pt x="9377" y="19564"/>
                </a:lnTo>
                <a:lnTo>
                  <a:pt x="9341" y="19511"/>
                </a:lnTo>
                <a:lnTo>
                  <a:pt x="9314" y="19564"/>
                </a:lnTo>
                <a:lnTo>
                  <a:pt x="8056" y="17468"/>
                </a:lnTo>
                <a:lnTo>
                  <a:pt x="9341" y="15327"/>
                </a:lnTo>
                <a:close/>
                <a:moveTo>
                  <a:pt x="28619" y="15327"/>
                </a:moveTo>
                <a:lnTo>
                  <a:pt x="29904" y="17468"/>
                </a:lnTo>
                <a:lnTo>
                  <a:pt x="28655" y="19564"/>
                </a:lnTo>
                <a:lnTo>
                  <a:pt x="28619" y="19511"/>
                </a:lnTo>
                <a:lnTo>
                  <a:pt x="28593" y="19564"/>
                </a:lnTo>
                <a:lnTo>
                  <a:pt x="27335" y="17468"/>
                </a:lnTo>
                <a:lnTo>
                  <a:pt x="28619" y="15327"/>
                </a:lnTo>
                <a:close/>
                <a:moveTo>
                  <a:pt x="47898" y="15327"/>
                </a:moveTo>
                <a:lnTo>
                  <a:pt x="49182" y="17468"/>
                </a:lnTo>
                <a:lnTo>
                  <a:pt x="47925" y="19564"/>
                </a:lnTo>
                <a:lnTo>
                  <a:pt x="47898" y="19511"/>
                </a:lnTo>
                <a:lnTo>
                  <a:pt x="47862" y="19564"/>
                </a:lnTo>
                <a:lnTo>
                  <a:pt x="46613" y="17468"/>
                </a:lnTo>
                <a:lnTo>
                  <a:pt x="47898" y="15327"/>
                </a:lnTo>
                <a:close/>
                <a:moveTo>
                  <a:pt x="67176" y="15327"/>
                </a:moveTo>
                <a:lnTo>
                  <a:pt x="68461" y="17468"/>
                </a:lnTo>
                <a:lnTo>
                  <a:pt x="67203" y="19564"/>
                </a:lnTo>
                <a:lnTo>
                  <a:pt x="67176" y="19511"/>
                </a:lnTo>
                <a:lnTo>
                  <a:pt x="67140" y="19564"/>
                </a:lnTo>
                <a:lnTo>
                  <a:pt x="65892" y="17468"/>
                </a:lnTo>
                <a:lnTo>
                  <a:pt x="67176" y="15327"/>
                </a:lnTo>
                <a:close/>
                <a:moveTo>
                  <a:pt x="86455" y="15327"/>
                </a:moveTo>
                <a:lnTo>
                  <a:pt x="87739" y="17468"/>
                </a:lnTo>
                <a:lnTo>
                  <a:pt x="86481" y="19564"/>
                </a:lnTo>
                <a:lnTo>
                  <a:pt x="86455" y="19511"/>
                </a:lnTo>
                <a:lnTo>
                  <a:pt x="86419" y="19564"/>
                </a:lnTo>
                <a:lnTo>
                  <a:pt x="85161" y="17468"/>
                </a:lnTo>
                <a:lnTo>
                  <a:pt x="86455" y="15327"/>
                </a:lnTo>
                <a:close/>
                <a:moveTo>
                  <a:pt x="105724" y="15327"/>
                </a:moveTo>
                <a:lnTo>
                  <a:pt x="107018" y="17468"/>
                </a:lnTo>
                <a:lnTo>
                  <a:pt x="105760" y="19564"/>
                </a:lnTo>
                <a:lnTo>
                  <a:pt x="105724" y="19511"/>
                </a:lnTo>
                <a:lnTo>
                  <a:pt x="105697" y="19564"/>
                </a:lnTo>
                <a:lnTo>
                  <a:pt x="104439" y="17468"/>
                </a:lnTo>
                <a:lnTo>
                  <a:pt x="105724" y="15327"/>
                </a:lnTo>
                <a:close/>
                <a:moveTo>
                  <a:pt x="125002" y="15327"/>
                </a:moveTo>
                <a:lnTo>
                  <a:pt x="126287" y="17468"/>
                </a:lnTo>
                <a:lnTo>
                  <a:pt x="125038" y="19564"/>
                </a:lnTo>
                <a:lnTo>
                  <a:pt x="125002" y="19511"/>
                </a:lnTo>
                <a:lnTo>
                  <a:pt x="124976" y="19564"/>
                </a:lnTo>
                <a:lnTo>
                  <a:pt x="123718" y="17468"/>
                </a:lnTo>
                <a:lnTo>
                  <a:pt x="125002" y="15327"/>
                </a:lnTo>
                <a:close/>
                <a:moveTo>
                  <a:pt x="144281" y="15327"/>
                </a:moveTo>
                <a:lnTo>
                  <a:pt x="145565" y="17468"/>
                </a:lnTo>
                <a:lnTo>
                  <a:pt x="144316" y="19564"/>
                </a:lnTo>
                <a:lnTo>
                  <a:pt x="144281" y="19511"/>
                </a:lnTo>
                <a:lnTo>
                  <a:pt x="144245" y="19564"/>
                </a:lnTo>
                <a:lnTo>
                  <a:pt x="142996" y="17468"/>
                </a:lnTo>
                <a:lnTo>
                  <a:pt x="144281" y="15327"/>
                </a:lnTo>
                <a:close/>
                <a:moveTo>
                  <a:pt x="163559" y="15327"/>
                </a:moveTo>
                <a:lnTo>
                  <a:pt x="164844" y="17468"/>
                </a:lnTo>
                <a:lnTo>
                  <a:pt x="163586" y="19564"/>
                </a:lnTo>
                <a:lnTo>
                  <a:pt x="163559" y="19511"/>
                </a:lnTo>
                <a:lnTo>
                  <a:pt x="163523" y="19564"/>
                </a:lnTo>
                <a:lnTo>
                  <a:pt x="162275" y="17468"/>
                </a:lnTo>
                <a:lnTo>
                  <a:pt x="163559" y="15327"/>
                </a:lnTo>
                <a:close/>
                <a:moveTo>
                  <a:pt x="182838" y="15327"/>
                </a:moveTo>
                <a:lnTo>
                  <a:pt x="184122" y="17468"/>
                </a:lnTo>
                <a:lnTo>
                  <a:pt x="182864" y="19564"/>
                </a:lnTo>
                <a:lnTo>
                  <a:pt x="182838" y="19511"/>
                </a:lnTo>
                <a:lnTo>
                  <a:pt x="182802" y="19564"/>
                </a:lnTo>
                <a:lnTo>
                  <a:pt x="181544" y="17468"/>
                </a:lnTo>
                <a:lnTo>
                  <a:pt x="182838" y="15327"/>
                </a:lnTo>
                <a:close/>
                <a:moveTo>
                  <a:pt x="202107" y="15327"/>
                </a:moveTo>
                <a:lnTo>
                  <a:pt x="203401" y="17468"/>
                </a:lnTo>
                <a:lnTo>
                  <a:pt x="202143" y="19564"/>
                </a:lnTo>
                <a:lnTo>
                  <a:pt x="202107" y="19511"/>
                </a:lnTo>
                <a:lnTo>
                  <a:pt x="202080" y="19564"/>
                </a:lnTo>
                <a:lnTo>
                  <a:pt x="200822" y="17468"/>
                </a:lnTo>
                <a:lnTo>
                  <a:pt x="202107" y="15327"/>
                </a:lnTo>
                <a:close/>
                <a:moveTo>
                  <a:pt x="221385" y="15327"/>
                </a:moveTo>
                <a:lnTo>
                  <a:pt x="222670" y="17468"/>
                </a:lnTo>
                <a:lnTo>
                  <a:pt x="221421" y="19564"/>
                </a:lnTo>
                <a:lnTo>
                  <a:pt x="221385" y="19511"/>
                </a:lnTo>
                <a:lnTo>
                  <a:pt x="221359" y="19564"/>
                </a:lnTo>
                <a:lnTo>
                  <a:pt x="220101" y="17468"/>
                </a:lnTo>
                <a:lnTo>
                  <a:pt x="221385" y="15327"/>
                </a:lnTo>
                <a:close/>
                <a:moveTo>
                  <a:pt x="240664" y="15327"/>
                </a:moveTo>
                <a:lnTo>
                  <a:pt x="241948" y="17468"/>
                </a:lnTo>
                <a:lnTo>
                  <a:pt x="240699" y="19564"/>
                </a:lnTo>
                <a:lnTo>
                  <a:pt x="240664" y="19511"/>
                </a:lnTo>
                <a:lnTo>
                  <a:pt x="240637" y="19564"/>
                </a:lnTo>
                <a:lnTo>
                  <a:pt x="239379" y="17468"/>
                </a:lnTo>
                <a:lnTo>
                  <a:pt x="240664" y="15327"/>
                </a:lnTo>
                <a:close/>
                <a:moveTo>
                  <a:pt x="259942" y="15327"/>
                </a:moveTo>
                <a:lnTo>
                  <a:pt x="261227" y="17468"/>
                </a:lnTo>
                <a:lnTo>
                  <a:pt x="259969" y="19564"/>
                </a:lnTo>
                <a:lnTo>
                  <a:pt x="259942" y="19511"/>
                </a:lnTo>
                <a:lnTo>
                  <a:pt x="259906" y="19564"/>
                </a:lnTo>
                <a:lnTo>
                  <a:pt x="258657" y="17468"/>
                </a:lnTo>
                <a:lnTo>
                  <a:pt x="259942" y="15327"/>
                </a:lnTo>
                <a:close/>
                <a:moveTo>
                  <a:pt x="279220" y="15327"/>
                </a:moveTo>
                <a:lnTo>
                  <a:pt x="280505" y="17468"/>
                </a:lnTo>
                <a:lnTo>
                  <a:pt x="279247" y="19564"/>
                </a:lnTo>
                <a:lnTo>
                  <a:pt x="279220" y="19511"/>
                </a:lnTo>
                <a:lnTo>
                  <a:pt x="279185" y="19564"/>
                </a:lnTo>
                <a:lnTo>
                  <a:pt x="277927" y="17468"/>
                </a:lnTo>
                <a:lnTo>
                  <a:pt x="279220" y="15327"/>
                </a:lnTo>
                <a:close/>
                <a:moveTo>
                  <a:pt x="5987" y="20010"/>
                </a:moveTo>
                <a:lnTo>
                  <a:pt x="2659" y="25559"/>
                </a:lnTo>
                <a:lnTo>
                  <a:pt x="286" y="25559"/>
                </a:lnTo>
                <a:lnTo>
                  <a:pt x="3623" y="20010"/>
                </a:lnTo>
                <a:close/>
                <a:moveTo>
                  <a:pt x="9047" y="20010"/>
                </a:moveTo>
                <a:lnTo>
                  <a:pt x="5710" y="25559"/>
                </a:lnTo>
                <a:lnTo>
                  <a:pt x="3203" y="25559"/>
                </a:lnTo>
                <a:lnTo>
                  <a:pt x="6531" y="20010"/>
                </a:lnTo>
                <a:close/>
                <a:moveTo>
                  <a:pt x="9341" y="20421"/>
                </a:moveTo>
                <a:lnTo>
                  <a:pt x="12428" y="25559"/>
                </a:lnTo>
                <a:lnTo>
                  <a:pt x="6254" y="25559"/>
                </a:lnTo>
                <a:lnTo>
                  <a:pt x="9341" y="20421"/>
                </a:lnTo>
                <a:close/>
                <a:moveTo>
                  <a:pt x="12151" y="20010"/>
                </a:moveTo>
                <a:lnTo>
                  <a:pt x="15488" y="25559"/>
                </a:lnTo>
                <a:lnTo>
                  <a:pt x="12972" y="25559"/>
                </a:lnTo>
                <a:lnTo>
                  <a:pt x="9644" y="20010"/>
                </a:lnTo>
                <a:close/>
                <a:moveTo>
                  <a:pt x="15068" y="20010"/>
                </a:moveTo>
                <a:lnTo>
                  <a:pt x="18396" y="25559"/>
                </a:lnTo>
                <a:lnTo>
                  <a:pt x="16032" y="25559"/>
                </a:lnTo>
                <a:lnTo>
                  <a:pt x="12695" y="20010"/>
                </a:lnTo>
                <a:close/>
                <a:moveTo>
                  <a:pt x="25265" y="20010"/>
                </a:moveTo>
                <a:lnTo>
                  <a:pt x="21938" y="25559"/>
                </a:lnTo>
                <a:lnTo>
                  <a:pt x="19565" y="25559"/>
                </a:lnTo>
                <a:lnTo>
                  <a:pt x="22892" y="20010"/>
                </a:lnTo>
                <a:close/>
                <a:moveTo>
                  <a:pt x="28325" y="20010"/>
                </a:moveTo>
                <a:lnTo>
                  <a:pt x="24989" y="25559"/>
                </a:lnTo>
                <a:lnTo>
                  <a:pt x="22482" y="25559"/>
                </a:lnTo>
                <a:lnTo>
                  <a:pt x="25809" y="20010"/>
                </a:lnTo>
                <a:close/>
                <a:moveTo>
                  <a:pt x="28619" y="20421"/>
                </a:moveTo>
                <a:lnTo>
                  <a:pt x="31706" y="25559"/>
                </a:lnTo>
                <a:lnTo>
                  <a:pt x="25533" y="25559"/>
                </a:lnTo>
                <a:lnTo>
                  <a:pt x="28619" y="20421"/>
                </a:lnTo>
                <a:close/>
                <a:moveTo>
                  <a:pt x="31430" y="20010"/>
                </a:moveTo>
                <a:lnTo>
                  <a:pt x="34766" y="25559"/>
                </a:lnTo>
                <a:lnTo>
                  <a:pt x="32250" y="25559"/>
                </a:lnTo>
                <a:lnTo>
                  <a:pt x="28923" y="20010"/>
                </a:lnTo>
                <a:close/>
                <a:moveTo>
                  <a:pt x="34347" y="20010"/>
                </a:moveTo>
                <a:lnTo>
                  <a:pt x="37674" y="25559"/>
                </a:lnTo>
                <a:lnTo>
                  <a:pt x="35310" y="25559"/>
                </a:lnTo>
                <a:lnTo>
                  <a:pt x="31974" y="20010"/>
                </a:lnTo>
                <a:close/>
                <a:moveTo>
                  <a:pt x="44543" y="20010"/>
                </a:moveTo>
                <a:lnTo>
                  <a:pt x="41207" y="25559"/>
                </a:lnTo>
                <a:lnTo>
                  <a:pt x="38843" y="25559"/>
                </a:lnTo>
                <a:lnTo>
                  <a:pt x="42170" y="20010"/>
                </a:lnTo>
                <a:close/>
                <a:moveTo>
                  <a:pt x="47594" y="20010"/>
                </a:moveTo>
                <a:lnTo>
                  <a:pt x="44267" y="25559"/>
                </a:lnTo>
                <a:lnTo>
                  <a:pt x="41751" y="25559"/>
                </a:lnTo>
                <a:lnTo>
                  <a:pt x="45088" y="20010"/>
                </a:lnTo>
                <a:close/>
                <a:moveTo>
                  <a:pt x="47898" y="20421"/>
                </a:moveTo>
                <a:lnTo>
                  <a:pt x="50984" y="25559"/>
                </a:lnTo>
                <a:lnTo>
                  <a:pt x="44811" y="25559"/>
                </a:lnTo>
                <a:lnTo>
                  <a:pt x="47898" y="20421"/>
                </a:lnTo>
                <a:close/>
                <a:moveTo>
                  <a:pt x="50708" y="20010"/>
                </a:moveTo>
                <a:lnTo>
                  <a:pt x="54035" y="25559"/>
                </a:lnTo>
                <a:lnTo>
                  <a:pt x="51529" y="25559"/>
                </a:lnTo>
                <a:lnTo>
                  <a:pt x="48192" y="20010"/>
                </a:lnTo>
                <a:close/>
                <a:moveTo>
                  <a:pt x="53625" y="20010"/>
                </a:moveTo>
                <a:lnTo>
                  <a:pt x="56953" y="25559"/>
                </a:lnTo>
                <a:lnTo>
                  <a:pt x="54589" y="25559"/>
                </a:lnTo>
                <a:lnTo>
                  <a:pt x="51252" y="20010"/>
                </a:lnTo>
                <a:close/>
                <a:moveTo>
                  <a:pt x="63822" y="20010"/>
                </a:moveTo>
                <a:lnTo>
                  <a:pt x="60485" y="25559"/>
                </a:lnTo>
                <a:lnTo>
                  <a:pt x="58121" y="25559"/>
                </a:lnTo>
                <a:lnTo>
                  <a:pt x="61449" y="20010"/>
                </a:lnTo>
                <a:close/>
                <a:moveTo>
                  <a:pt x="66873" y="20010"/>
                </a:moveTo>
                <a:lnTo>
                  <a:pt x="63545" y="25559"/>
                </a:lnTo>
                <a:lnTo>
                  <a:pt x="61030" y="25559"/>
                </a:lnTo>
                <a:lnTo>
                  <a:pt x="64366" y="20010"/>
                </a:lnTo>
                <a:close/>
                <a:moveTo>
                  <a:pt x="67176" y="20421"/>
                </a:moveTo>
                <a:lnTo>
                  <a:pt x="70263" y="25559"/>
                </a:lnTo>
                <a:lnTo>
                  <a:pt x="64089" y="25559"/>
                </a:lnTo>
                <a:lnTo>
                  <a:pt x="67176" y="20421"/>
                </a:lnTo>
                <a:close/>
                <a:moveTo>
                  <a:pt x="69986" y="20010"/>
                </a:moveTo>
                <a:lnTo>
                  <a:pt x="73314" y="25559"/>
                </a:lnTo>
                <a:lnTo>
                  <a:pt x="70807" y="25559"/>
                </a:lnTo>
                <a:lnTo>
                  <a:pt x="67471" y="20010"/>
                </a:lnTo>
                <a:close/>
                <a:moveTo>
                  <a:pt x="72895" y="20010"/>
                </a:moveTo>
                <a:lnTo>
                  <a:pt x="76231" y="25559"/>
                </a:lnTo>
                <a:lnTo>
                  <a:pt x="73858" y="25559"/>
                </a:lnTo>
                <a:lnTo>
                  <a:pt x="70530" y="20010"/>
                </a:lnTo>
                <a:close/>
                <a:moveTo>
                  <a:pt x="83100" y="20010"/>
                </a:moveTo>
                <a:lnTo>
                  <a:pt x="79764" y="25559"/>
                </a:lnTo>
                <a:lnTo>
                  <a:pt x="77391" y="25559"/>
                </a:lnTo>
                <a:lnTo>
                  <a:pt x="80727" y="20010"/>
                </a:lnTo>
                <a:close/>
                <a:moveTo>
                  <a:pt x="86151" y="20010"/>
                </a:moveTo>
                <a:lnTo>
                  <a:pt x="82824" y="25559"/>
                </a:lnTo>
                <a:lnTo>
                  <a:pt x="80308" y="25559"/>
                </a:lnTo>
                <a:lnTo>
                  <a:pt x="83644" y="20010"/>
                </a:lnTo>
                <a:close/>
                <a:moveTo>
                  <a:pt x="86455" y="20421"/>
                </a:moveTo>
                <a:lnTo>
                  <a:pt x="89541" y="25559"/>
                </a:lnTo>
                <a:lnTo>
                  <a:pt x="83368" y="25559"/>
                </a:lnTo>
                <a:lnTo>
                  <a:pt x="86455" y="20421"/>
                </a:lnTo>
                <a:close/>
                <a:moveTo>
                  <a:pt x="89265" y="20010"/>
                </a:moveTo>
                <a:lnTo>
                  <a:pt x="92592" y="25559"/>
                </a:lnTo>
                <a:lnTo>
                  <a:pt x="90085" y="25559"/>
                </a:lnTo>
                <a:lnTo>
                  <a:pt x="86749" y="20010"/>
                </a:lnTo>
                <a:close/>
                <a:moveTo>
                  <a:pt x="92173" y="20010"/>
                </a:moveTo>
                <a:lnTo>
                  <a:pt x="95509" y="25559"/>
                </a:lnTo>
                <a:lnTo>
                  <a:pt x="93136" y="25559"/>
                </a:lnTo>
                <a:lnTo>
                  <a:pt x="89809" y="20010"/>
                </a:lnTo>
                <a:close/>
                <a:moveTo>
                  <a:pt x="102370" y="20010"/>
                </a:moveTo>
                <a:lnTo>
                  <a:pt x="99042" y="25559"/>
                </a:lnTo>
                <a:lnTo>
                  <a:pt x="96669" y="25559"/>
                </a:lnTo>
                <a:lnTo>
                  <a:pt x="100006" y="20010"/>
                </a:lnTo>
                <a:close/>
                <a:moveTo>
                  <a:pt x="105430" y="20010"/>
                </a:moveTo>
                <a:lnTo>
                  <a:pt x="102093" y="25559"/>
                </a:lnTo>
                <a:lnTo>
                  <a:pt x="99586" y="25559"/>
                </a:lnTo>
                <a:lnTo>
                  <a:pt x="102914" y="20010"/>
                </a:lnTo>
                <a:close/>
                <a:moveTo>
                  <a:pt x="105724" y="20421"/>
                </a:moveTo>
                <a:lnTo>
                  <a:pt x="108811" y="25559"/>
                </a:lnTo>
                <a:lnTo>
                  <a:pt x="102637" y="25559"/>
                </a:lnTo>
                <a:lnTo>
                  <a:pt x="105724" y="20421"/>
                </a:lnTo>
                <a:close/>
                <a:moveTo>
                  <a:pt x="108534" y="20010"/>
                </a:moveTo>
                <a:lnTo>
                  <a:pt x="111871" y="25559"/>
                </a:lnTo>
                <a:lnTo>
                  <a:pt x="109355" y="25559"/>
                </a:lnTo>
                <a:lnTo>
                  <a:pt x="106027" y="20010"/>
                </a:lnTo>
                <a:close/>
                <a:moveTo>
                  <a:pt x="111451" y="20010"/>
                </a:moveTo>
                <a:lnTo>
                  <a:pt x="114788" y="25559"/>
                </a:lnTo>
                <a:lnTo>
                  <a:pt x="112415" y="25559"/>
                </a:lnTo>
                <a:lnTo>
                  <a:pt x="109078" y="20010"/>
                </a:lnTo>
                <a:close/>
                <a:moveTo>
                  <a:pt x="121648" y="20010"/>
                </a:moveTo>
                <a:lnTo>
                  <a:pt x="118321" y="25559"/>
                </a:lnTo>
                <a:lnTo>
                  <a:pt x="115948" y="25559"/>
                </a:lnTo>
                <a:lnTo>
                  <a:pt x="119284" y="20010"/>
                </a:lnTo>
                <a:close/>
                <a:moveTo>
                  <a:pt x="124708" y="20010"/>
                </a:moveTo>
                <a:lnTo>
                  <a:pt x="121372" y="25559"/>
                </a:lnTo>
                <a:lnTo>
                  <a:pt x="118865" y="25559"/>
                </a:lnTo>
                <a:lnTo>
                  <a:pt x="122192" y="20010"/>
                </a:lnTo>
                <a:close/>
                <a:moveTo>
                  <a:pt x="125002" y="20421"/>
                </a:moveTo>
                <a:lnTo>
                  <a:pt x="128089" y="25559"/>
                </a:lnTo>
                <a:lnTo>
                  <a:pt x="121916" y="25559"/>
                </a:lnTo>
                <a:lnTo>
                  <a:pt x="125002" y="20421"/>
                </a:lnTo>
                <a:close/>
                <a:moveTo>
                  <a:pt x="127813" y="20010"/>
                </a:moveTo>
                <a:lnTo>
                  <a:pt x="131149" y="25559"/>
                </a:lnTo>
                <a:lnTo>
                  <a:pt x="128633" y="25559"/>
                </a:lnTo>
                <a:lnTo>
                  <a:pt x="125306" y="20010"/>
                </a:lnTo>
                <a:close/>
                <a:moveTo>
                  <a:pt x="130730" y="20010"/>
                </a:moveTo>
                <a:lnTo>
                  <a:pt x="134057" y="25559"/>
                </a:lnTo>
                <a:lnTo>
                  <a:pt x="131693" y="25559"/>
                </a:lnTo>
                <a:lnTo>
                  <a:pt x="128357" y="20010"/>
                </a:lnTo>
                <a:close/>
                <a:moveTo>
                  <a:pt x="140926" y="20010"/>
                </a:moveTo>
                <a:lnTo>
                  <a:pt x="137590" y="25559"/>
                </a:lnTo>
                <a:lnTo>
                  <a:pt x="135226" y="25559"/>
                </a:lnTo>
                <a:lnTo>
                  <a:pt x="138553" y="20010"/>
                </a:lnTo>
                <a:close/>
                <a:moveTo>
                  <a:pt x="143977" y="20010"/>
                </a:moveTo>
                <a:lnTo>
                  <a:pt x="140650" y="25559"/>
                </a:lnTo>
                <a:lnTo>
                  <a:pt x="138143" y="25559"/>
                </a:lnTo>
                <a:lnTo>
                  <a:pt x="141471" y="20010"/>
                </a:lnTo>
                <a:close/>
                <a:moveTo>
                  <a:pt x="144281" y="20421"/>
                </a:moveTo>
                <a:lnTo>
                  <a:pt x="147367" y="25559"/>
                </a:lnTo>
                <a:lnTo>
                  <a:pt x="141194" y="25559"/>
                </a:lnTo>
                <a:lnTo>
                  <a:pt x="144281" y="20421"/>
                </a:lnTo>
                <a:close/>
                <a:moveTo>
                  <a:pt x="147091" y="20010"/>
                </a:moveTo>
                <a:lnTo>
                  <a:pt x="150418" y="25559"/>
                </a:lnTo>
                <a:lnTo>
                  <a:pt x="147912" y="25559"/>
                </a:lnTo>
                <a:lnTo>
                  <a:pt x="144584" y="20010"/>
                </a:lnTo>
                <a:close/>
                <a:moveTo>
                  <a:pt x="150008" y="20010"/>
                </a:moveTo>
                <a:lnTo>
                  <a:pt x="153336" y="25559"/>
                </a:lnTo>
                <a:lnTo>
                  <a:pt x="150972" y="25559"/>
                </a:lnTo>
                <a:lnTo>
                  <a:pt x="147635" y="20010"/>
                </a:lnTo>
                <a:close/>
                <a:moveTo>
                  <a:pt x="160205" y="20010"/>
                </a:moveTo>
                <a:lnTo>
                  <a:pt x="156868" y="25559"/>
                </a:lnTo>
                <a:lnTo>
                  <a:pt x="154504" y="25559"/>
                </a:lnTo>
                <a:lnTo>
                  <a:pt x="157832" y="20010"/>
                </a:lnTo>
                <a:close/>
                <a:moveTo>
                  <a:pt x="163256" y="20010"/>
                </a:moveTo>
                <a:lnTo>
                  <a:pt x="159928" y="25559"/>
                </a:lnTo>
                <a:lnTo>
                  <a:pt x="157413" y="25559"/>
                </a:lnTo>
                <a:lnTo>
                  <a:pt x="160749" y="20010"/>
                </a:lnTo>
                <a:close/>
                <a:moveTo>
                  <a:pt x="163559" y="20421"/>
                </a:moveTo>
                <a:lnTo>
                  <a:pt x="166646" y="25559"/>
                </a:lnTo>
                <a:lnTo>
                  <a:pt x="160472" y="25559"/>
                </a:lnTo>
                <a:lnTo>
                  <a:pt x="163559" y="20421"/>
                </a:lnTo>
                <a:close/>
                <a:moveTo>
                  <a:pt x="166369" y="20010"/>
                </a:moveTo>
                <a:lnTo>
                  <a:pt x="169697" y="25559"/>
                </a:lnTo>
                <a:lnTo>
                  <a:pt x="167190" y="25559"/>
                </a:lnTo>
                <a:lnTo>
                  <a:pt x="163854" y="20010"/>
                </a:lnTo>
                <a:close/>
                <a:moveTo>
                  <a:pt x="169278" y="20010"/>
                </a:moveTo>
                <a:lnTo>
                  <a:pt x="172614" y="25559"/>
                </a:lnTo>
                <a:lnTo>
                  <a:pt x="170241" y="25559"/>
                </a:lnTo>
                <a:lnTo>
                  <a:pt x="166913" y="20010"/>
                </a:lnTo>
                <a:close/>
                <a:moveTo>
                  <a:pt x="179483" y="20010"/>
                </a:moveTo>
                <a:lnTo>
                  <a:pt x="176147" y="25559"/>
                </a:lnTo>
                <a:lnTo>
                  <a:pt x="173774" y="25559"/>
                </a:lnTo>
                <a:lnTo>
                  <a:pt x="177110" y="20010"/>
                </a:lnTo>
                <a:close/>
                <a:moveTo>
                  <a:pt x="182534" y="20010"/>
                </a:moveTo>
                <a:lnTo>
                  <a:pt x="179207" y="25559"/>
                </a:lnTo>
                <a:lnTo>
                  <a:pt x="176691" y="25559"/>
                </a:lnTo>
                <a:lnTo>
                  <a:pt x="180027" y="20010"/>
                </a:lnTo>
                <a:close/>
                <a:moveTo>
                  <a:pt x="182838" y="20421"/>
                </a:moveTo>
                <a:lnTo>
                  <a:pt x="185924" y="25559"/>
                </a:lnTo>
                <a:lnTo>
                  <a:pt x="179751" y="25559"/>
                </a:lnTo>
                <a:lnTo>
                  <a:pt x="182838" y="20421"/>
                </a:lnTo>
                <a:close/>
                <a:moveTo>
                  <a:pt x="185648" y="20010"/>
                </a:moveTo>
                <a:lnTo>
                  <a:pt x="188975" y="25559"/>
                </a:lnTo>
                <a:lnTo>
                  <a:pt x="186468" y="25559"/>
                </a:lnTo>
                <a:lnTo>
                  <a:pt x="183132" y="20010"/>
                </a:lnTo>
                <a:close/>
                <a:moveTo>
                  <a:pt x="188556" y="20010"/>
                </a:moveTo>
                <a:lnTo>
                  <a:pt x="191892" y="25559"/>
                </a:lnTo>
                <a:lnTo>
                  <a:pt x="189519" y="25559"/>
                </a:lnTo>
                <a:lnTo>
                  <a:pt x="186192" y="20010"/>
                </a:lnTo>
                <a:close/>
                <a:moveTo>
                  <a:pt x="198753" y="20010"/>
                </a:moveTo>
                <a:lnTo>
                  <a:pt x="195425" y="25559"/>
                </a:lnTo>
                <a:lnTo>
                  <a:pt x="193052" y="25559"/>
                </a:lnTo>
                <a:lnTo>
                  <a:pt x="196389" y="20010"/>
                </a:lnTo>
                <a:close/>
                <a:moveTo>
                  <a:pt x="201813" y="20010"/>
                </a:moveTo>
                <a:lnTo>
                  <a:pt x="198476" y="25559"/>
                </a:lnTo>
                <a:lnTo>
                  <a:pt x="195969" y="25559"/>
                </a:lnTo>
                <a:lnTo>
                  <a:pt x="199297" y="20010"/>
                </a:lnTo>
                <a:close/>
                <a:moveTo>
                  <a:pt x="202107" y="20421"/>
                </a:moveTo>
                <a:lnTo>
                  <a:pt x="205194" y="25559"/>
                </a:lnTo>
                <a:lnTo>
                  <a:pt x="199020" y="25559"/>
                </a:lnTo>
                <a:lnTo>
                  <a:pt x="202107" y="20421"/>
                </a:lnTo>
                <a:close/>
                <a:moveTo>
                  <a:pt x="204917" y="20010"/>
                </a:moveTo>
                <a:lnTo>
                  <a:pt x="208254" y="25559"/>
                </a:lnTo>
                <a:lnTo>
                  <a:pt x="205738" y="25559"/>
                </a:lnTo>
                <a:lnTo>
                  <a:pt x="202410" y="20010"/>
                </a:lnTo>
                <a:close/>
                <a:moveTo>
                  <a:pt x="207834" y="20010"/>
                </a:moveTo>
                <a:lnTo>
                  <a:pt x="211171" y="25559"/>
                </a:lnTo>
                <a:lnTo>
                  <a:pt x="208798" y="25559"/>
                </a:lnTo>
                <a:lnTo>
                  <a:pt x="205461" y="20010"/>
                </a:lnTo>
                <a:close/>
                <a:moveTo>
                  <a:pt x="218031" y="20010"/>
                </a:moveTo>
                <a:lnTo>
                  <a:pt x="214703" y="25559"/>
                </a:lnTo>
                <a:lnTo>
                  <a:pt x="212330" y="25559"/>
                </a:lnTo>
                <a:lnTo>
                  <a:pt x="215667" y="20010"/>
                </a:lnTo>
                <a:close/>
                <a:moveTo>
                  <a:pt x="221091" y="20010"/>
                </a:moveTo>
                <a:lnTo>
                  <a:pt x="217754" y="25559"/>
                </a:lnTo>
                <a:lnTo>
                  <a:pt x="215248" y="25559"/>
                </a:lnTo>
                <a:lnTo>
                  <a:pt x="218575" y="20010"/>
                </a:lnTo>
                <a:close/>
                <a:moveTo>
                  <a:pt x="221385" y="20421"/>
                </a:moveTo>
                <a:lnTo>
                  <a:pt x="224472" y="25559"/>
                </a:lnTo>
                <a:lnTo>
                  <a:pt x="218299" y="25559"/>
                </a:lnTo>
                <a:lnTo>
                  <a:pt x="221385" y="20421"/>
                </a:lnTo>
                <a:close/>
                <a:moveTo>
                  <a:pt x="224195" y="20010"/>
                </a:moveTo>
                <a:lnTo>
                  <a:pt x="227532" y="25559"/>
                </a:lnTo>
                <a:lnTo>
                  <a:pt x="225016" y="25559"/>
                </a:lnTo>
                <a:lnTo>
                  <a:pt x="221689" y="20010"/>
                </a:lnTo>
                <a:close/>
                <a:moveTo>
                  <a:pt x="227113" y="20010"/>
                </a:moveTo>
                <a:lnTo>
                  <a:pt x="230440" y="25559"/>
                </a:lnTo>
                <a:lnTo>
                  <a:pt x="228076" y="25559"/>
                </a:lnTo>
                <a:lnTo>
                  <a:pt x="224740" y="20010"/>
                </a:lnTo>
                <a:close/>
                <a:moveTo>
                  <a:pt x="237309" y="20010"/>
                </a:moveTo>
                <a:lnTo>
                  <a:pt x="233973" y="25559"/>
                </a:lnTo>
                <a:lnTo>
                  <a:pt x="231609" y="25559"/>
                </a:lnTo>
                <a:lnTo>
                  <a:pt x="234936" y="20010"/>
                </a:lnTo>
                <a:close/>
                <a:moveTo>
                  <a:pt x="240369" y="20010"/>
                </a:moveTo>
                <a:lnTo>
                  <a:pt x="237033" y="25559"/>
                </a:lnTo>
                <a:lnTo>
                  <a:pt x="234526" y="25559"/>
                </a:lnTo>
                <a:lnTo>
                  <a:pt x="237854" y="20010"/>
                </a:lnTo>
                <a:close/>
                <a:moveTo>
                  <a:pt x="240664" y="20421"/>
                </a:moveTo>
                <a:lnTo>
                  <a:pt x="243750" y="25559"/>
                </a:lnTo>
                <a:lnTo>
                  <a:pt x="237577" y="25559"/>
                </a:lnTo>
                <a:lnTo>
                  <a:pt x="240664" y="20421"/>
                </a:lnTo>
                <a:close/>
                <a:moveTo>
                  <a:pt x="243474" y="20010"/>
                </a:moveTo>
                <a:lnTo>
                  <a:pt x="246810" y="25559"/>
                </a:lnTo>
                <a:lnTo>
                  <a:pt x="244295" y="25559"/>
                </a:lnTo>
                <a:lnTo>
                  <a:pt x="240967" y="20010"/>
                </a:lnTo>
                <a:close/>
                <a:moveTo>
                  <a:pt x="246391" y="20010"/>
                </a:moveTo>
                <a:lnTo>
                  <a:pt x="249719" y="25559"/>
                </a:lnTo>
                <a:lnTo>
                  <a:pt x="247355" y="25559"/>
                </a:lnTo>
                <a:lnTo>
                  <a:pt x="244018" y="20010"/>
                </a:lnTo>
                <a:close/>
                <a:moveTo>
                  <a:pt x="256588" y="20010"/>
                </a:moveTo>
                <a:lnTo>
                  <a:pt x="253251" y="25559"/>
                </a:lnTo>
                <a:lnTo>
                  <a:pt x="250887" y="25559"/>
                </a:lnTo>
                <a:lnTo>
                  <a:pt x="254215" y="20010"/>
                </a:lnTo>
                <a:close/>
                <a:moveTo>
                  <a:pt x="259639" y="20010"/>
                </a:moveTo>
                <a:lnTo>
                  <a:pt x="256311" y="25559"/>
                </a:lnTo>
                <a:lnTo>
                  <a:pt x="253796" y="25559"/>
                </a:lnTo>
                <a:lnTo>
                  <a:pt x="257132" y="20010"/>
                </a:lnTo>
                <a:close/>
                <a:moveTo>
                  <a:pt x="259942" y="20421"/>
                </a:moveTo>
                <a:lnTo>
                  <a:pt x="263029" y="25559"/>
                </a:lnTo>
                <a:lnTo>
                  <a:pt x="256855" y="25559"/>
                </a:lnTo>
                <a:lnTo>
                  <a:pt x="259942" y="20421"/>
                </a:lnTo>
                <a:close/>
                <a:moveTo>
                  <a:pt x="262752" y="20010"/>
                </a:moveTo>
                <a:lnTo>
                  <a:pt x="266080" y="25559"/>
                </a:lnTo>
                <a:lnTo>
                  <a:pt x="263573" y="25559"/>
                </a:lnTo>
                <a:lnTo>
                  <a:pt x="260237" y="20010"/>
                </a:lnTo>
                <a:close/>
                <a:moveTo>
                  <a:pt x="265669" y="20010"/>
                </a:moveTo>
                <a:lnTo>
                  <a:pt x="268997" y="25559"/>
                </a:lnTo>
                <a:lnTo>
                  <a:pt x="266624" y="25559"/>
                </a:lnTo>
                <a:lnTo>
                  <a:pt x="263296" y="20010"/>
                </a:lnTo>
                <a:close/>
                <a:moveTo>
                  <a:pt x="275866" y="20010"/>
                </a:moveTo>
                <a:lnTo>
                  <a:pt x="272530" y="25559"/>
                </a:lnTo>
                <a:lnTo>
                  <a:pt x="270157" y="25559"/>
                </a:lnTo>
                <a:lnTo>
                  <a:pt x="273493" y="20010"/>
                </a:lnTo>
                <a:close/>
                <a:moveTo>
                  <a:pt x="278917" y="20010"/>
                </a:moveTo>
                <a:lnTo>
                  <a:pt x="275590" y="25559"/>
                </a:lnTo>
                <a:lnTo>
                  <a:pt x="273074" y="25559"/>
                </a:lnTo>
                <a:lnTo>
                  <a:pt x="276410" y="20010"/>
                </a:lnTo>
                <a:close/>
                <a:moveTo>
                  <a:pt x="279220" y="20421"/>
                </a:moveTo>
                <a:lnTo>
                  <a:pt x="282307" y="25559"/>
                </a:lnTo>
                <a:lnTo>
                  <a:pt x="276134" y="25559"/>
                </a:lnTo>
                <a:lnTo>
                  <a:pt x="279220" y="20421"/>
                </a:lnTo>
                <a:close/>
                <a:moveTo>
                  <a:pt x="282031" y="20010"/>
                </a:moveTo>
                <a:lnTo>
                  <a:pt x="285358" y="25559"/>
                </a:lnTo>
                <a:lnTo>
                  <a:pt x="282851" y="25559"/>
                </a:lnTo>
                <a:lnTo>
                  <a:pt x="279515" y="20010"/>
                </a:lnTo>
                <a:close/>
                <a:moveTo>
                  <a:pt x="22348" y="20010"/>
                </a:moveTo>
                <a:lnTo>
                  <a:pt x="19011" y="25568"/>
                </a:lnTo>
                <a:lnTo>
                  <a:pt x="18985" y="25515"/>
                </a:lnTo>
                <a:lnTo>
                  <a:pt x="18949" y="25568"/>
                </a:lnTo>
                <a:lnTo>
                  <a:pt x="15613" y="20010"/>
                </a:lnTo>
                <a:close/>
                <a:moveTo>
                  <a:pt x="41626" y="20010"/>
                </a:moveTo>
                <a:lnTo>
                  <a:pt x="38290" y="25568"/>
                </a:lnTo>
                <a:lnTo>
                  <a:pt x="38263" y="25515"/>
                </a:lnTo>
                <a:lnTo>
                  <a:pt x="38227" y="25568"/>
                </a:lnTo>
                <a:lnTo>
                  <a:pt x="34891" y="20010"/>
                </a:lnTo>
                <a:close/>
                <a:moveTo>
                  <a:pt x="60905" y="20010"/>
                </a:moveTo>
                <a:lnTo>
                  <a:pt x="57568" y="25568"/>
                </a:lnTo>
                <a:lnTo>
                  <a:pt x="57533" y="25515"/>
                </a:lnTo>
                <a:lnTo>
                  <a:pt x="57506" y="25568"/>
                </a:lnTo>
                <a:lnTo>
                  <a:pt x="54169" y="20010"/>
                </a:lnTo>
                <a:close/>
                <a:moveTo>
                  <a:pt x="80183" y="20010"/>
                </a:moveTo>
                <a:lnTo>
                  <a:pt x="76847" y="25568"/>
                </a:lnTo>
                <a:lnTo>
                  <a:pt x="76811" y="25515"/>
                </a:lnTo>
                <a:lnTo>
                  <a:pt x="76784" y="25568"/>
                </a:lnTo>
                <a:lnTo>
                  <a:pt x="73448" y="20010"/>
                </a:lnTo>
                <a:close/>
                <a:moveTo>
                  <a:pt x="99461" y="20010"/>
                </a:moveTo>
                <a:lnTo>
                  <a:pt x="96116" y="25568"/>
                </a:lnTo>
                <a:lnTo>
                  <a:pt x="96089" y="25515"/>
                </a:lnTo>
                <a:lnTo>
                  <a:pt x="96054" y="25568"/>
                </a:lnTo>
                <a:lnTo>
                  <a:pt x="92717" y="20010"/>
                </a:lnTo>
                <a:close/>
                <a:moveTo>
                  <a:pt x="118731" y="20010"/>
                </a:moveTo>
                <a:lnTo>
                  <a:pt x="115394" y="25568"/>
                </a:lnTo>
                <a:lnTo>
                  <a:pt x="115368" y="25515"/>
                </a:lnTo>
                <a:lnTo>
                  <a:pt x="115332" y="25568"/>
                </a:lnTo>
                <a:lnTo>
                  <a:pt x="111995" y="20010"/>
                </a:lnTo>
                <a:close/>
                <a:moveTo>
                  <a:pt x="138009" y="20010"/>
                </a:moveTo>
                <a:lnTo>
                  <a:pt x="134673" y="25568"/>
                </a:lnTo>
                <a:lnTo>
                  <a:pt x="134646" y="25515"/>
                </a:lnTo>
                <a:lnTo>
                  <a:pt x="134610" y="25568"/>
                </a:lnTo>
                <a:lnTo>
                  <a:pt x="131274" y="20010"/>
                </a:lnTo>
                <a:close/>
                <a:moveTo>
                  <a:pt x="157288" y="20010"/>
                </a:moveTo>
                <a:lnTo>
                  <a:pt x="153951" y="25568"/>
                </a:lnTo>
                <a:lnTo>
                  <a:pt x="153915" y="25515"/>
                </a:lnTo>
                <a:lnTo>
                  <a:pt x="153889" y="25568"/>
                </a:lnTo>
                <a:lnTo>
                  <a:pt x="150552" y="20010"/>
                </a:lnTo>
                <a:close/>
                <a:moveTo>
                  <a:pt x="176566" y="20010"/>
                </a:moveTo>
                <a:lnTo>
                  <a:pt x="173230" y="25568"/>
                </a:lnTo>
                <a:lnTo>
                  <a:pt x="173194" y="25515"/>
                </a:lnTo>
                <a:lnTo>
                  <a:pt x="173167" y="25568"/>
                </a:lnTo>
                <a:lnTo>
                  <a:pt x="169831" y="20010"/>
                </a:lnTo>
                <a:close/>
                <a:moveTo>
                  <a:pt x="195844" y="20010"/>
                </a:moveTo>
                <a:lnTo>
                  <a:pt x="192508" y="25568"/>
                </a:lnTo>
                <a:lnTo>
                  <a:pt x="192472" y="25515"/>
                </a:lnTo>
                <a:lnTo>
                  <a:pt x="192445" y="25568"/>
                </a:lnTo>
                <a:lnTo>
                  <a:pt x="189100" y="20010"/>
                </a:lnTo>
                <a:close/>
                <a:moveTo>
                  <a:pt x="215114" y="20010"/>
                </a:moveTo>
                <a:lnTo>
                  <a:pt x="211777" y="25568"/>
                </a:lnTo>
                <a:lnTo>
                  <a:pt x="211751" y="25515"/>
                </a:lnTo>
                <a:lnTo>
                  <a:pt x="211715" y="25568"/>
                </a:lnTo>
                <a:lnTo>
                  <a:pt x="208378" y="20010"/>
                </a:lnTo>
                <a:close/>
                <a:moveTo>
                  <a:pt x="234392" y="20010"/>
                </a:moveTo>
                <a:lnTo>
                  <a:pt x="231056" y="25568"/>
                </a:lnTo>
                <a:lnTo>
                  <a:pt x="231029" y="25515"/>
                </a:lnTo>
                <a:lnTo>
                  <a:pt x="230993" y="25568"/>
                </a:lnTo>
                <a:lnTo>
                  <a:pt x="227657" y="20010"/>
                </a:lnTo>
                <a:close/>
                <a:moveTo>
                  <a:pt x="253671" y="20010"/>
                </a:moveTo>
                <a:lnTo>
                  <a:pt x="250334" y="25568"/>
                </a:lnTo>
                <a:lnTo>
                  <a:pt x="250298" y="25515"/>
                </a:lnTo>
                <a:lnTo>
                  <a:pt x="250272" y="25568"/>
                </a:lnTo>
                <a:lnTo>
                  <a:pt x="246935" y="20010"/>
                </a:lnTo>
                <a:close/>
                <a:moveTo>
                  <a:pt x="272949" y="20010"/>
                </a:moveTo>
                <a:lnTo>
                  <a:pt x="269613" y="25568"/>
                </a:lnTo>
                <a:lnTo>
                  <a:pt x="269577" y="25515"/>
                </a:lnTo>
                <a:lnTo>
                  <a:pt x="269550" y="25568"/>
                </a:lnTo>
                <a:lnTo>
                  <a:pt x="266214" y="20010"/>
                </a:lnTo>
                <a:close/>
                <a:moveTo>
                  <a:pt x="18681" y="26014"/>
                </a:moveTo>
                <a:lnTo>
                  <a:pt x="17495" y="28004"/>
                </a:lnTo>
                <a:lnTo>
                  <a:pt x="16299" y="26014"/>
                </a:lnTo>
                <a:close/>
                <a:moveTo>
                  <a:pt x="21661" y="26014"/>
                </a:moveTo>
                <a:lnTo>
                  <a:pt x="20474" y="28004"/>
                </a:lnTo>
                <a:lnTo>
                  <a:pt x="19279" y="26014"/>
                </a:lnTo>
                <a:close/>
                <a:moveTo>
                  <a:pt x="37960" y="26014"/>
                </a:moveTo>
                <a:lnTo>
                  <a:pt x="36773" y="28004"/>
                </a:lnTo>
                <a:lnTo>
                  <a:pt x="35578" y="26014"/>
                </a:lnTo>
                <a:close/>
                <a:moveTo>
                  <a:pt x="40939" y="26014"/>
                </a:moveTo>
                <a:lnTo>
                  <a:pt x="39744" y="28004"/>
                </a:lnTo>
                <a:lnTo>
                  <a:pt x="38557" y="26014"/>
                </a:lnTo>
                <a:close/>
                <a:moveTo>
                  <a:pt x="57238" y="26014"/>
                </a:moveTo>
                <a:lnTo>
                  <a:pt x="56043" y="28004"/>
                </a:lnTo>
                <a:lnTo>
                  <a:pt x="54856" y="26014"/>
                </a:lnTo>
                <a:close/>
                <a:moveTo>
                  <a:pt x="60218" y="26014"/>
                </a:moveTo>
                <a:lnTo>
                  <a:pt x="59022" y="28004"/>
                </a:lnTo>
                <a:lnTo>
                  <a:pt x="57836" y="26014"/>
                </a:lnTo>
                <a:close/>
                <a:moveTo>
                  <a:pt x="76516" y="26014"/>
                </a:moveTo>
                <a:lnTo>
                  <a:pt x="75321" y="28004"/>
                </a:lnTo>
                <a:lnTo>
                  <a:pt x="74135" y="26014"/>
                </a:lnTo>
                <a:close/>
                <a:moveTo>
                  <a:pt x="79487" y="26014"/>
                </a:moveTo>
                <a:lnTo>
                  <a:pt x="78301" y="28004"/>
                </a:lnTo>
                <a:lnTo>
                  <a:pt x="77114" y="26014"/>
                </a:lnTo>
                <a:close/>
                <a:moveTo>
                  <a:pt x="95786" y="26014"/>
                </a:moveTo>
                <a:lnTo>
                  <a:pt x="94599" y="28004"/>
                </a:lnTo>
                <a:lnTo>
                  <a:pt x="93413" y="26014"/>
                </a:lnTo>
                <a:close/>
                <a:moveTo>
                  <a:pt x="98766" y="26014"/>
                </a:moveTo>
                <a:lnTo>
                  <a:pt x="97579" y="28004"/>
                </a:lnTo>
                <a:lnTo>
                  <a:pt x="96384" y="26014"/>
                </a:lnTo>
                <a:close/>
                <a:moveTo>
                  <a:pt x="115064" y="26014"/>
                </a:moveTo>
                <a:lnTo>
                  <a:pt x="113878" y="28004"/>
                </a:lnTo>
                <a:lnTo>
                  <a:pt x="112691" y="26014"/>
                </a:lnTo>
                <a:close/>
                <a:moveTo>
                  <a:pt x="118044" y="26014"/>
                </a:moveTo>
                <a:lnTo>
                  <a:pt x="116857" y="28004"/>
                </a:lnTo>
                <a:lnTo>
                  <a:pt x="115662" y="26014"/>
                </a:lnTo>
                <a:close/>
                <a:moveTo>
                  <a:pt x="134343" y="26014"/>
                </a:moveTo>
                <a:lnTo>
                  <a:pt x="133156" y="28004"/>
                </a:lnTo>
                <a:lnTo>
                  <a:pt x="131961" y="26014"/>
                </a:lnTo>
                <a:close/>
                <a:moveTo>
                  <a:pt x="137322" y="26014"/>
                </a:moveTo>
                <a:lnTo>
                  <a:pt x="136127" y="28004"/>
                </a:lnTo>
                <a:lnTo>
                  <a:pt x="134940" y="26014"/>
                </a:lnTo>
                <a:close/>
                <a:moveTo>
                  <a:pt x="153621" y="26014"/>
                </a:moveTo>
                <a:lnTo>
                  <a:pt x="152435" y="28004"/>
                </a:lnTo>
                <a:lnTo>
                  <a:pt x="151239" y="26014"/>
                </a:lnTo>
                <a:close/>
                <a:moveTo>
                  <a:pt x="156601" y="26014"/>
                </a:moveTo>
                <a:lnTo>
                  <a:pt x="155405" y="28004"/>
                </a:lnTo>
                <a:lnTo>
                  <a:pt x="154219" y="26014"/>
                </a:lnTo>
                <a:close/>
                <a:moveTo>
                  <a:pt x="172899" y="26014"/>
                </a:moveTo>
                <a:lnTo>
                  <a:pt x="171704" y="28004"/>
                </a:lnTo>
                <a:lnTo>
                  <a:pt x="170518" y="26014"/>
                </a:lnTo>
                <a:close/>
                <a:moveTo>
                  <a:pt x="175870" y="26014"/>
                </a:moveTo>
                <a:lnTo>
                  <a:pt x="174684" y="28004"/>
                </a:lnTo>
                <a:lnTo>
                  <a:pt x="173497" y="26014"/>
                </a:lnTo>
                <a:close/>
                <a:moveTo>
                  <a:pt x="192178" y="26014"/>
                </a:moveTo>
                <a:lnTo>
                  <a:pt x="190982" y="28004"/>
                </a:lnTo>
                <a:lnTo>
                  <a:pt x="189796" y="26014"/>
                </a:lnTo>
                <a:close/>
                <a:moveTo>
                  <a:pt x="195149" y="26014"/>
                </a:moveTo>
                <a:lnTo>
                  <a:pt x="193962" y="28004"/>
                </a:lnTo>
                <a:lnTo>
                  <a:pt x="192776" y="26014"/>
                </a:lnTo>
                <a:close/>
                <a:moveTo>
                  <a:pt x="211447" y="26014"/>
                </a:moveTo>
                <a:lnTo>
                  <a:pt x="210261" y="28004"/>
                </a:lnTo>
                <a:lnTo>
                  <a:pt x="209074" y="26014"/>
                </a:lnTo>
                <a:close/>
                <a:moveTo>
                  <a:pt x="214427" y="26014"/>
                </a:moveTo>
                <a:lnTo>
                  <a:pt x="213240" y="28004"/>
                </a:lnTo>
                <a:lnTo>
                  <a:pt x="212045" y="26014"/>
                </a:lnTo>
                <a:close/>
                <a:moveTo>
                  <a:pt x="230726" y="26014"/>
                </a:moveTo>
                <a:lnTo>
                  <a:pt x="229539" y="28004"/>
                </a:lnTo>
                <a:lnTo>
                  <a:pt x="228344" y="26014"/>
                </a:lnTo>
                <a:close/>
                <a:moveTo>
                  <a:pt x="233705" y="26014"/>
                </a:moveTo>
                <a:lnTo>
                  <a:pt x="232519" y="28004"/>
                </a:lnTo>
                <a:lnTo>
                  <a:pt x="231323" y="26014"/>
                </a:lnTo>
                <a:close/>
                <a:moveTo>
                  <a:pt x="250004" y="26014"/>
                </a:moveTo>
                <a:lnTo>
                  <a:pt x="248818" y="28004"/>
                </a:lnTo>
                <a:lnTo>
                  <a:pt x="247622" y="26014"/>
                </a:lnTo>
                <a:close/>
                <a:moveTo>
                  <a:pt x="252984" y="26014"/>
                </a:moveTo>
                <a:lnTo>
                  <a:pt x="251788" y="28004"/>
                </a:lnTo>
                <a:lnTo>
                  <a:pt x="250602" y="26014"/>
                </a:lnTo>
                <a:close/>
                <a:moveTo>
                  <a:pt x="269282" y="26014"/>
                </a:moveTo>
                <a:lnTo>
                  <a:pt x="268087" y="28004"/>
                </a:lnTo>
                <a:lnTo>
                  <a:pt x="266901" y="26014"/>
                </a:lnTo>
                <a:close/>
                <a:moveTo>
                  <a:pt x="272262" y="26014"/>
                </a:moveTo>
                <a:lnTo>
                  <a:pt x="271067" y="28004"/>
                </a:lnTo>
                <a:lnTo>
                  <a:pt x="269880" y="26014"/>
                </a:lnTo>
                <a:close/>
                <a:moveTo>
                  <a:pt x="1196" y="28905"/>
                </a:moveTo>
                <a:lnTo>
                  <a:pt x="2097" y="30421"/>
                </a:lnTo>
                <a:lnTo>
                  <a:pt x="286" y="30421"/>
                </a:lnTo>
                <a:lnTo>
                  <a:pt x="1196" y="28905"/>
                </a:lnTo>
                <a:close/>
                <a:moveTo>
                  <a:pt x="5443" y="26014"/>
                </a:moveTo>
                <a:lnTo>
                  <a:pt x="2802" y="30421"/>
                </a:lnTo>
                <a:lnTo>
                  <a:pt x="2650" y="30421"/>
                </a:lnTo>
                <a:lnTo>
                  <a:pt x="1464" y="28450"/>
                </a:lnTo>
                <a:lnTo>
                  <a:pt x="2927" y="26014"/>
                </a:lnTo>
                <a:close/>
                <a:moveTo>
                  <a:pt x="12704" y="26014"/>
                </a:moveTo>
                <a:lnTo>
                  <a:pt x="15345" y="30421"/>
                </a:lnTo>
                <a:lnTo>
                  <a:pt x="3346" y="30421"/>
                </a:lnTo>
                <a:lnTo>
                  <a:pt x="5987" y="26014"/>
                </a:lnTo>
                <a:close/>
                <a:moveTo>
                  <a:pt x="15755" y="26014"/>
                </a:moveTo>
                <a:lnTo>
                  <a:pt x="17218" y="28450"/>
                </a:lnTo>
                <a:lnTo>
                  <a:pt x="16041" y="30421"/>
                </a:lnTo>
                <a:lnTo>
                  <a:pt x="15889" y="30421"/>
                </a:lnTo>
                <a:lnTo>
                  <a:pt x="13248" y="26014"/>
                </a:lnTo>
                <a:close/>
                <a:moveTo>
                  <a:pt x="17495" y="28905"/>
                </a:moveTo>
                <a:lnTo>
                  <a:pt x="18396" y="30421"/>
                </a:lnTo>
                <a:lnTo>
                  <a:pt x="16585" y="30421"/>
                </a:lnTo>
                <a:lnTo>
                  <a:pt x="17495" y="28905"/>
                </a:lnTo>
                <a:close/>
                <a:moveTo>
                  <a:pt x="20474" y="28905"/>
                </a:moveTo>
                <a:lnTo>
                  <a:pt x="21376" y="30421"/>
                </a:lnTo>
                <a:lnTo>
                  <a:pt x="19565" y="30421"/>
                </a:lnTo>
                <a:lnTo>
                  <a:pt x="20474" y="28905"/>
                </a:lnTo>
                <a:close/>
                <a:moveTo>
                  <a:pt x="24721" y="26014"/>
                </a:moveTo>
                <a:lnTo>
                  <a:pt x="22071" y="30421"/>
                </a:lnTo>
                <a:lnTo>
                  <a:pt x="21920" y="30421"/>
                </a:lnTo>
                <a:lnTo>
                  <a:pt x="20742" y="28450"/>
                </a:lnTo>
                <a:lnTo>
                  <a:pt x="22205" y="26014"/>
                </a:lnTo>
                <a:close/>
                <a:moveTo>
                  <a:pt x="31983" y="26014"/>
                </a:moveTo>
                <a:lnTo>
                  <a:pt x="34623" y="30421"/>
                </a:lnTo>
                <a:lnTo>
                  <a:pt x="22624" y="30421"/>
                </a:lnTo>
                <a:lnTo>
                  <a:pt x="25265" y="26014"/>
                </a:lnTo>
                <a:close/>
                <a:moveTo>
                  <a:pt x="35034" y="26014"/>
                </a:moveTo>
                <a:lnTo>
                  <a:pt x="36497" y="28450"/>
                </a:lnTo>
                <a:lnTo>
                  <a:pt x="35319" y="30421"/>
                </a:lnTo>
                <a:lnTo>
                  <a:pt x="35167" y="30421"/>
                </a:lnTo>
                <a:lnTo>
                  <a:pt x="32527" y="26014"/>
                </a:lnTo>
                <a:close/>
                <a:moveTo>
                  <a:pt x="36773" y="28905"/>
                </a:moveTo>
                <a:lnTo>
                  <a:pt x="37674" y="30421"/>
                </a:lnTo>
                <a:lnTo>
                  <a:pt x="35863" y="30421"/>
                </a:lnTo>
                <a:lnTo>
                  <a:pt x="36773" y="28905"/>
                </a:lnTo>
                <a:close/>
                <a:moveTo>
                  <a:pt x="39744" y="28905"/>
                </a:moveTo>
                <a:lnTo>
                  <a:pt x="40654" y="30421"/>
                </a:lnTo>
                <a:lnTo>
                  <a:pt x="38843" y="30421"/>
                </a:lnTo>
                <a:lnTo>
                  <a:pt x="39744" y="28905"/>
                </a:lnTo>
                <a:close/>
                <a:moveTo>
                  <a:pt x="43990" y="26014"/>
                </a:moveTo>
                <a:lnTo>
                  <a:pt x="41350" y="30421"/>
                </a:lnTo>
                <a:lnTo>
                  <a:pt x="41198" y="30421"/>
                </a:lnTo>
                <a:lnTo>
                  <a:pt x="40020" y="28450"/>
                </a:lnTo>
                <a:lnTo>
                  <a:pt x="41484" y="26014"/>
                </a:lnTo>
                <a:close/>
                <a:moveTo>
                  <a:pt x="51252" y="26014"/>
                </a:moveTo>
                <a:lnTo>
                  <a:pt x="53902" y="30421"/>
                </a:lnTo>
                <a:lnTo>
                  <a:pt x="41894" y="30421"/>
                </a:lnTo>
                <a:lnTo>
                  <a:pt x="44535" y="26014"/>
                </a:lnTo>
                <a:close/>
                <a:moveTo>
                  <a:pt x="54312" y="26014"/>
                </a:moveTo>
                <a:lnTo>
                  <a:pt x="55775" y="28450"/>
                </a:lnTo>
                <a:lnTo>
                  <a:pt x="54597" y="30421"/>
                </a:lnTo>
                <a:lnTo>
                  <a:pt x="54446" y="30421"/>
                </a:lnTo>
                <a:lnTo>
                  <a:pt x="51805" y="26014"/>
                </a:lnTo>
                <a:close/>
                <a:moveTo>
                  <a:pt x="56043" y="28905"/>
                </a:moveTo>
                <a:lnTo>
                  <a:pt x="56953" y="30421"/>
                </a:lnTo>
                <a:lnTo>
                  <a:pt x="55142" y="30421"/>
                </a:lnTo>
                <a:lnTo>
                  <a:pt x="56043" y="28905"/>
                </a:lnTo>
                <a:close/>
                <a:moveTo>
                  <a:pt x="59022" y="28905"/>
                </a:moveTo>
                <a:lnTo>
                  <a:pt x="59932" y="30421"/>
                </a:lnTo>
                <a:lnTo>
                  <a:pt x="58121" y="30421"/>
                </a:lnTo>
                <a:lnTo>
                  <a:pt x="59022" y="28905"/>
                </a:lnTo>
                <a:close/>
                <a:moveTo>
                  <a:pt x="63269" y="26014"/>
                </a:moveTo>
                <a:lnTo>
                  <a:pt x="60628" y="30421"/>
                </a:lnTo>
                <a:lnTo>
                  <a:pt x="60476" y="30421"/>
                </a:lnTo>
                <a:lnTo>
                  <a:pt x="59299" y="28450"/>
                </a:lnTo>
                <a:lnTo>
                  <a:pt x="60762" y="26014"/>
                </a:lnTo>
                <a:close/>
                <a:moveTo>
                  <a:pt x="70530" y="26014"/>
                </a:moveTo>
                <a:lnTo>
                  <a:pt x="73171" y="30421"/>
                </a:lnTo>
                <a:lnTo>
                  <a:pt x="61172" y="30421"/>
                </a:lnTo>
                <a:lnTo>
                  <a:pt x="63813" y="26014"/>
                </a:lnTo>
                <a:close/>
                <a:moveTo>
                  <a:pt x="73590" y="26014"/>
                </a:moveTo>
                <a:lnTo>
                  <a:pt x="75053" y="28450"/>
                </a:lnTo>
                <a:lnTo>
                  <a:pt x="73867" y="30421"/>
                </a:lnTo>
                <a:lnTo>
                  <a:pt x="73715" y="30421"/>
                </a:lnTo>
                <a:lnTo>
                  <a:pt x="71075" y="26014"/>
                </a:lnTo>
                <a:close/>
                <a:moveTo>
                  <a:pt x="75321" y="28905"/>
                </a:moveTo>
                <a:lnTo>
                  <a:pt x="76231" y="30421"/>
                </a:lnTo>
                <a:lnTo>
                  <a:pt x="74420" y="30421"/>
                </a:lnTo>
                <a:lnTo>
                  <a:pt x="75321" y="28905"/>
                </a:lnTo>
                <a:close/>
                <a:moveTo>
                  <a:pt x="78301" y="28905"/>
                </a:moveTo>
                <a:lnTo>
                  <a:pt x="79211" y="30421"/>
                </a:lnTo>
                <a:lnTo>
                  <a:pt x="77391" y="30421"/>
                </a:lnTo>
                <a:lnTo>
                  <a:pt x="78301" y="28905"/>
                </a:lnTo>
                <a:close/>
                <a:moveTo>
                  <a:pt x="82547" y="26014"/>
                </a:moveTo>
                <a:lnTo>
                  <a:pt x="79906" y="30421"/>
                </a:lnTo>
                <a:lnTo>
                  <a:pt x="79755" y="30421"/>
                </a:lnTo>
                <a:lnTo>
                  <a:pt x="78577" y="28450"/>
                </a:lnTo>
                <a:lnTo>
                  <a:pt x="80040" y="26014"/>
                </a:lnTo>
                <a:close/>
                <a:moveTo>
                  <a:pt x="89809" y="26014"/>
                </a:moveTo>
                <a:lnTo>
                  <a:pt x="92449" y="30421"/>
                </a:lnTo>
                <a:lnTo>
                  <a:pt x="80451" y="30421"/>
                </a:lnTo>
                <a:lnTo>
                  <a:pt x="83091" y="26014"/>
                </a:lnTo>
                <a:close/>
                <a:moveTo>
                  <a:pt x="92869" y="26014"/>
                </a:moveTo>
                <a:lnTo>
                  <a:pt x="94332" y="28450"/>
                </a:lnTo>
                <a:lnTo>
                  <a:pt x="93145" y="30421"/>
                </a:lnTo>
                <a:lnTo>
                  <a:pt x="92994" y="30421"/>
                </a:lnTo>
                <a:lnTo>
                  <a:pt x="90353" y="26014"/>
                </a:lnTo>
                <a:close/>
                <a:moveTo>
                  <a:pt x="94599" y="28905"/>
                </a:moveTo>
                <a:lnTo>
                  <a:pt x="95509" y="30421"/>
                </a:lnTo>
                <a:lnTo>
                  <a:pt x="93690" y="30421"/>
                </a:lnTo>
                <a:lnTo>
                  <a:pt x="94599" y="28905"/>
                </a:lnTo>
                <a:close/>
                <a:moveTo>
                  <a:pt x="97579" y="28905"/>
                </a:moveTo>
                <a:lnTo>
                  <a:pt x="98489" y="30421"/>
                </a:lnTo>
                <a:lnTo>
                  <a:pt x="96669" y="30421"/>
                </a:lnTo>
                <a:lnTo>
                  <a:pt x="97579" y="28905"/>
                </a:lnTo>
                <a:close/>
                <a:moveTo>
                  <a:pt x="101825" y="26014"/>
                </a:moveTo>
                <a:lnTo>
                  <a:pt x="99185" y="30421"/>
                </a:lnTo>
                <a:lnTo>
                  <a:pt x="99033" y="30421"/>
                </a:lnTo>
                <a:lnTo>
                  <a:pt x="97847" y="28450"/>
                </a:lnTo>
                <a:lnTo>
                  <a:pt x="99310" y="26014"/>
                </a:lnTo>
                <a:close/>
                <a:moveTo>
                  <a:pt x="109087" y="26014"/>
                </a:moveTo>
                <a:lnTo>
                  <a:pt x="111728" y="30421"/>
                </a:lnTo>
                <a:lnTo>
                  <a:pt x="99729" y="30421"/>
                </a:lnTo>
                <a:lnTo>
                  <a:pt x="102370" y="26014"/>
                </a:lnTo>
                <a:close/>
                <a:moveTo>
                  <a:pt x="112138" y="26014"/>
                </a:moveTo>
                <a:lnTo>
                  <a:pt x="113601" y="28450"/>
                </a:lnTo>
                <a:lnTo>
                  <a:pt x="112424" y="30421"/>
                </a:lnTo>
                <a:lnTo>
                  <a:pt x="112272" y="30421"/>
                </a:lnTo>
                <a:lnTo>
                  <a:pt x="109631" y="26014"/>
                </a:lnTo>
                <a:close/>
                <a:moveTo>
                  <a:pt x="113878" y="28905"/>
                </a:moveTo>
                <a:lnTo>
                  <a:pt x="114788" y="30421"/>
                </a:lnTo>
                <a:lnTo>
                  <a:pt x="112968" y="30421"/>
                </a:lnTo>
                <a:lnTo>
                  <a:pt x="113878" y="28905"/>
                </a:lnTo>
                <a:close/>
                <a:moveTo>
                  <a:pt x="116857" y="28905"/>
                </a:moveTo>
                <a:lnTo>
                  <a:pt x="117758" y="30421"/>
                </a:lnTo>
                <a:lnTo>
                  <a:pt x="115948" y="30421"/>
                </a:lnTo>
                <a:lnTo>
                  <a:pt x="116857" y="28905"/>
                </a:lnTo>
                <a:close/>
                <a:moveTo>
                  <a:pt x="121104" y="26014"/>
                </a:moveTo>
                <a:lnTo>
                  <a:pt x="118454" y="30421"/>
                </a:lnTo>
                <a:lnTo>
                  <a:pt x="118303" y="30421"/>
                </a:lnTo>
                <a:lnTo>
                  <a:pt x="117125" y="28450"/>
                </a:lnTo>
                <a:lnTo>
                  <a:pt x="118588" y="26014"/>
                </a:lnTo>
                <a:close/>
                <a:moveTo>
                  <a:pt x="128366" y="26014"/>
                </a:moveTo>
                <a:lnTo>
                  <a:pt x="131006" y="30421"/>
                </a:lnTo>
                <a:lnTo>
                  <a:pt x="119007" y="30421"/>
                </a:lnTo>
                <a:lnTo>
                  <a:pt x="121648" y="26014"/>
                </a:lnTo>
                <a:close/>
                <a:moveTo>
                  <a:pt x="131417" y="26014"/>
                </a:moveTo>
                <a:lnTo>
                  <a:pt x="132880" y="28450"/>
                </a:lnTo>
                <a:lnTo>
                  <a:pt x="131702" y="30421"/>
                </a:lnTo>
                <a:lnTo>
                  <a:pt x="131550" y="30421"/>
                </a:lnTo>
                <a:lnTo>
                  <a:pt x="128910" y="26014"/>
                </a:lnTo>
                <a:close/>
                <a:moveTo>
                  <a:pt x="133156" y="28905"/>
                </a:moveTo>
                <a:lnTo>
                  <a:pt x="134057" y="30421"/>
                </a:lnTo>
                <a:lnTo>
                  <a:pt x="132246" y="30421"/>
                </a:lnTo>
                <a:lnTo>
                  <a:pt x="133156" y="28905"/>
                </a:lnTo>
                <a:close/>
                <a:moveTo>
                  <a:pt x="136127" y="28905"/>
                </a:moveTo>
                <a:lnTo>
                  <a:pt x="137037" y="30421"/>
                </a:lnTo>
                <a:lnTo>
                  <a:pt x="135226" y="30421"/>
                </a:lnTo>
                <a:lnTo>
                  <a:pt x="136127" y="28905"/>
                </a:lnTo>
                <a:close/>
                <a:moveTo>
                  <a:pt x="140373" y="26014"/>
                </a:moveTo>
                <a:lnTo>
                  <a:pt x="137733" y="30421"/>
                </a:lnTo>
                <a:lnTo>
                  <a:pt x="137581" y="30421"/>
                </a:lnTo>
                <a:lnTo>
                  <a:pt x="136403" y="28450"/>
                </a:lnTo>
                <a:lnTo>
                  <a:pt x="137867" y="26014"/>
                </a:lnTo>
                <a:close/>
                <a:moveTo>
                  <a:pt x="147635" y="26014"/>
                </a:moveTo>
                <a:lnTo>
                  <a:pt x="150285" y="30421"/>
                </a:lnTo>
                <a:lnTo>
                  <a:pt x="138277" y="30421"/>
                </a:lnTo>
                <a:lnTo>
                  <a:pt x="140926" y="26014"/>
                </a:lnTo>
                <a:close/>
                <a:moveTo>
                  <a:pt x="150695" y="26014"/>
                </a:moveTo>
                <a:lnTo>
                  <a:pt x="152158" y="28450"/>
                </a:lnTo>
                <a:lnTo>
                  <a:pt x="150980" y="30421"/>
                </a:lnTo>
                <a:lnTo>
                  <a:pt x="150829" y="30421"/>
                </a:lnTo>
                <a:lnTo>
                  <a:pt x="148188" y="26014"/>
                </a:lnTo>
                <a:close/>
                <a:moveTo>
                  <a:pt x="152435" y="28905"/>
                </a:moveTo>
                <a:lnTo>
                  <a:pt x="153336" y="30421"/>
                </a:lnTo>
                <a:lnTo>
                  <a:pt x="151525" y="30421"/>
                </a:lnTo>
                <a:lnTo>
                  <a:pt x="152435" y="28905"/>
                </a:lnTo>
                <a:close/>
                <a:moveTo>
                  <a:pt x="155405" y="28905"/>
                </a:moveTo>
                <a:lnTo>
                  <a:pt x="156315" y="30421"/>
                </a:lnTo>
                <a:lnTo>
                  <a:pt x="154504" y="30421"/>
                </a:lnTo>
                <a:lnTo>
                  <a:pt x="155405" y="28905"/>
                </a:lnTo>
                <a:close/>
                <a:moveTo>
                  <a:pt x="159652" y="26014"/>
                </a:moveTo>
                <a:lnTo>
                  <a:pt x="157011" y="30421"/>
                </a:lnTo>
                <a:lnTo>
                  <a:pt x="156859" y="30421"/>
                </a:lnTo>
                <a:lnTo>
                  <a:pt x="155682" y="28450"/>
                </a:lnTo>
                <a:lnTo>
                  <a:pt x="157145" y="26014"/>
                </a:lnTo>
                <a:close/>
                <a:moveTo>
                  <a:pt x="166913" y="26014"/>
                </a:moveTo>
                <a:lnTo>
                  <a:pt x="169554" y="30421"/>
                </a:lnTo>
                <a:lnTo>
                  <a:pt x="157555" y="30421"/>
                </a:lnTo>
                <a:lnTo>
                  <a:pt x="160196" y="26014"/>
                </a:lnTo>
                <a:close/>
                <a:moveTo>
                  <a:pt x="169973" y="26014"/>
                </a:moveTo>
                <a:lnTo>
                  <a:pt x="171436" y="28450"/>
                </a:lnTo>
                <a:lnTo>
                  <a:pt x="170259" y="30421"/>
                </a:lnTo>
                <a:lnTo>
                  <a:pt x="170107" y="30421"/>
                </a:lnTo>
                <a:lnTo>
                  <a:pt x="167458" y="26014"/>
                </a:lnTo>
                <a:close/>
                <a:moveTo>
                  <a:pt x="171704" y="28905"/>
                </a:moveTo>
                <a:lnTo>
                  <a:pt x="172614" y="30421"/>
                </a:lnTo>
                <a:lnTo>
                  <a:pt x="170803" y="30421"/>
                </a:lnTo>
                <a:lnTo>
                  <a:pt x="171704" y="28905"/>
                </a:lnTo>
                <a:close/>
                <a:moveTo>
                  <a:pt x="174684" y="28905"/>
                </a:moveTo>
                <a:lnTo>
                  <a:pt x="175594" y="30421"/>
                </a:lnTo>
                <a:lnTo>
                  <a:pt x="173774" y="30421"/>
                </a:lnTo>
                <a:lnTo>
                  <a:pt x="174684" y="28905"/>
                </a:lnTo>
                <a:close/>
                <a:moveTo>
                  <a:pt x="178930" y="26014"/>
                </a:moveTo>
                <a:lnTo>
                  <a:pt x="176289" y="30421"/>
                </a:lnTo>
                <a:lnTo>
                  <a:pt x="176138" y="30421"/>
                </a:lnTo>
                <a:lnTo>
                  <a:pt x="174960" y="28450"/>
                </a:lnTo>
                <a:lnTo>
                  <a:pt x="176423" y="26014"/>
                </a:lnTo>
                <a:close/>
                <a:moveTo>
                  <a:pt x="186192" y="26014"/>
                </a:moveTo>
                <a:lnTo>
                  <a:pt x="188832" y="30421"/>
                </a:lnTo>
                <a:lnTo>
                  <a:pt x="176834" y="30421"/>
                </a:lnTo>
                <a:lnTo>
                  <a:pt x="179474" y="26014"/>
                </a:lnTo>
                <a:close/>
                <a:moveTo>
                  <a:pt x="189252" y="26014"/>
                </a:moveTo>
                <a:lnTo>
                  <a:pt x="190715" y="28450"/>
                </a:lnTo>
                <a:lnTo>
                  <a:pt x="189528" y="30421"/>
                </a:lnTo>
                <a:lnTo>
                  <a:pt x="189377" y="30421"/>
                </a:lnTo>
                <a:lnTo>
                  <a:pt x="186736" y="26014"/>
                </a:lnTo>
                <a:close/>
                <a:moveTo>
                  <a:pt x="190982" y="28905"/>
                </a:moveTo>
                <a:lnTo>
                  <a:pt x="191892" y="30421"/>
                </a:lnTo>
                <a:lnTo>
                  <a:pt x="190072" y="30421"/>
                </a:lnTo>
                <a:lnTo>
                  <a:pt x="190982" y="28905"/>
                </a:lnTo>
                <a:close/>
                <a:moveTo>
                  <a:pt x="193962" y="28905"/>
                </a:moveTo>
                <a:lnTo>
                  <a:pt x="194872" y="30421"/>
                </a:lnTo>
                <a:lnTo>
                  <a:pt x="193052" y="30421"/>
                </a:lnTo>
                <a:lnTo>
                  <a:pt x="193962" y="28905"/>
                </a:lnTo>
                <a:close/>
                <a:moveTo>
                  <a:pt x="198208" y="26014"/>
                </a:moveTo>
                <a:lnTo>
                  <a:pt x="195568" y="30421"/>
                </a:lnTo>
                <a:lnTo>
                  <a:pt x="195416" y="30421"/>
                </a:lnTo>
                <a:lnTo>
                  <a:pt x="194230" y="28450"/>
                </a:lnTo>
                <a:lnTo>
                  <a:pt x="195693" y="26014"/>
                </a:lnTo>
                <a:close/>
                <a:moveTo>
                  <a:pt x="205470" y="26014"/>
                </a:moveTo>
                <a:lnTo>
                  <a:pt x="208111" y="30421"/>
                </a:lnTo>
                <a:lnTo>
                  <a:pt x="196112" y="30421"/>
                </a:lnTo>
                <a:lnTo>
                  <a:pt x="198753" y="26014"/>
                </a:lnTo>
                <a:close/>
                <a:moveTo>
                  <a:pt x="208521" y="26014"/>
                </a:moveTo>
                <a:lnTo>
                  <a:pt x="209984" y="28450"/>
                </a:lnTo>
                <a:lnTo>
                  <a:pt x="208807" y="30421"/>
                </a:lnTo>
                <a:lnTo>
                  <a:pt x="208655" y="30421"/>
                </a:lnTo>
                <a:lnTo>
                  <a:pt x="206014" y="26014"/>
                </a:lnTo>
                <a:close/>
                <a:moveTo>
                  <a:pt x="210261" y="28905"/>
                </a:moveTo>
                <a:lnTo>
                  <a:pt x="211171" y="30421"/>
                </a:lnTo>
                <a:lnTo>
                  <a:pt x="209351" y="30421"/>
                </a:lnTo>
                <a:lnTo>
                  <a:pt x="210261" y="28905"/>
                </a:lnTo>
                <a:close/>
                <a:moveTo>
                  <a:pt x="213240" y="28905"/>
                </a:moveTo>
                <a:lnTo>
                  <a:pt x="214141" y="30421"/>
                </a:lnTo>
                <a:lnTo>
                  <a:pt x="212330" y="30421"/>
                </a:lnTo>
                <a:lnTo>
                  <a:pt x="213240" y="28905"/>
                </a:lnTo>
                <a:close/>
                <a:moveTo>
                  <a:pt x="217487" y="26014"/>
                </a:moveTo>
                <a:lnTo>
                  <a:pt x="214837" y="30421"/>
                </a:lnTo>
                <a:lnTo>
                  <a:pt x="214695" y="30421"/>
                </a:lnTo>
                <a:lnTo>
                  <a:pt x="213508" y="28450"/>
                </a:lnTo>
                <a:lnTo>
                  <a:pt x="214971" y="26014"/>
                </a:lnTo>
                <a:close/>
                <a:moveTo>
                  <a:pt x="224749" y="26014"/>
                </a:moveTo>
                <a:lnTo>
                  <a:pt x="227389" y="30421"/>
                </a:lnTo>
                <a:lnTo>
                  <a:pt x="215390" y="30421"/>
                </a:lnTo>
                <a:lnTo>
                  <a:pt x="218031" y="26014"/>
                </a:lnTo>
                <a:close/>
                <a:moveTo>
                  <a:pt x="227800" y="26014"/>
                </a:moveTo>
                <a:lnTo>
                  <a:pt x="229263" y="28450"/>
                </a:lnTo>
                <a:lnTo>
                  <a:pt x="228085" y="30421"/>
                </a:lnTo>
                <a:lnTo>
                  <a:pt x="227933" y="30421"/>
                </a:lnTo>
                <a:lnTo>
                  <a:pt x="225293" y="26014"/>
                </a:lnTo>
                <a:close/>
                <a:moveTo>
                  <a:pt x="229539" y="28905"/>
                </a:moveTo>
                <a:lnTo>
                  <a:pt x="230440" y="30421"/>
                </a:lnTo>
                <a:lnTo>
                  <a:pt x="228629" y="30421"/>
                </a:lnTo>
                <a:lnTo>
                  <a:pt x="229539" y="28905"/>
                </a:lnTo>
                <a:close/>
                <a:moveTo>
                  <a:pt x="232519" y="28905"/>
                </a:moveTo>
                <a:lnTo>
                  <a:pt x="233420" y="30421"/>
                </a:lnTo>
                <a:lnTo>
                  <a:pt x="231609" y="30421"/>
                </a:lnTo>
                <a:lnTo>
                  <a:pt x="232519" y="28905"/>
                </a:lnTo>
                <a:close/>
                <a:moveTo>
                  <a:pt x="236756" y="26014"/>
                </a:moveTo>
                <a:lnTo>
                  <a:pt x="234116" y="30421"/>
                </a:lnTo>
                <a:lnTo>
                  <a:pt x="233964" y="30421"/>
                </a:lnTo>
                <a:lnTo>
                  <a:pt x="232786" y="28450"/>
                </a:lnTo>
                <a:lnTo>
                  <a:pt x="234249" y="26014"/>
                </a:lnTo>
                <a:close/>
                <a:moveTo>
                  <a:pt x="244027" y="26014"/>
                </a:moveTo>
                <a:lnTo>
                  <a:pt x="246668" y="30421"/>
                </a:lnTo>
                <a:lnTo>
                  <a:pt x="234660" y="30421"/>
                </a:lnTo>
                <a:lnTo>
                  <a:pt x="237309" y="26014"/>
                </a:lnTo>
                <a:close/>
                <a:moveTo>
                  <a:pt x="247078" y="26014"/>
                </a:moveTo>
                <a:lnTo>
                  <a:pt x="248541" y="28450"/>
                </a:lnTo>
                <a:lnTo>
                  <a:pt x="247363" y="30421"/>
                </a:lnTo>
                <a:lnTo>
                  <a:pt x="247212" y="30421"/>
                </a:lnTo>
                <a:lnTo>
                  <a:pt x="244571" y="26014"/>
                </a:lnTo>
                <a:close/>
                <a:moveTo>
                  <a:pt x="248818" y="28905"/>
                </a:moveTo>
                <a:lnTo>
                  <a:pt x="249719" y="30421"/>
                </a:lnTo>
                <a:lnTo>
                  <a:pt x="247908" y="30421"/>
                </a:lnTo>
                <a:lnTo>
                  <a:pt x="248818" y="28905"/>
                </a:lnTo>
                <a:close/>
                <a:moveTo>
                  <a:pt x="251788" y="28905"/>
                </a:moveTo>
                <a:lnTo>
                  <a:pt x="252698" y="30421"/>
                </a:lnTo>
                <a:lnTo>
                  <a:pt x="250887" y="30421"/>
                </a:lnTo>
                <a:lnTo>
                  <a:pt x="251788" y="28905"/>
                </a:lnTo>
                <a:close/>
                <a:moveTo>
                  <a:pt x="256035" y="26014"/>
                </a:moveTo>
                <a:lnTo>
                  <a:pt x="253394" y="30421"/>
                </a:lnTo>
                <a:lnTo>
                  <a:pt x="253242" y="30421"/>
                </a:lnTo>
                <a:lnTo>
                  <a:pt x="252065" y="28450"/>
                </a:lnTo>
                <a:lnTo>
                  <a:pt x="253528" y="26014"/>
                </a:lnTo>
                <a:close/>
                <a:moveTo>
                  <a:pt x="263296" y="26014"/>
                </a:moveTo>
                <a:lnTo>
                  <a:pt x="265937" y="30421"/>
                </a:lnTo>
                <a:lnTo>
                  <a:pt x="253938" y="30421"/>
                </a:lnTo>
                <a:lnTo>
                  <a:pt x="256579" y="26014"/>
                </a:lnTo>
                <a:close/>
                <a:moveTo>
                  <a:pt x="266356" y="26014"/>
                </a:moveTo>
                <a:lnTo>
                  <a:pt x="267819" y="28450"/>
                </a:lnTo>
                <a:lnTo>
                  <a:pt x="266642" y="30421"/>
                </a:lnTo>
                <a:lnTo>
                  <a:pt x="266490" y="30421"/>
                </a:lnTo>
                <a:lnTo>
                  <a:pt x="263841" y="26014"/>
                </a:lnTo>
                <a:close/>
                <a:moveTo>
                  <a:pt x="268087" y="28905"/>
                </a:moveTo>
                <a:lnTo>
                  <a:pt x="268997" y="30421"/>
                </a:lnTo>
                <a:lnTo>
                  <a:pt x="267186" y="30421"/>
                </a:lnTo>
                <a:lnTo>
                  <a:pt x="268087" y="28905"/>
                </a:lnTo>
                <a:close/>
                <a:moveTo>
                  <a:pt x="271067" y="28905"/>
                </a:moveTo>
                <a:lnTo>
                  <a:pt x="271977" y="30421"/>
                </a:lnTo>
                <a:lnTo>
                  <a:pt x="270157" y="30421"/>
                </a:lnTo>
                <a:lnTo>
                  <a:pt x="271067" y="28905"/>
                </a:lnTo>
                <a:close/>
                <a:moveTo>
                  <a:pt x="275313" y="26014"/>
                </a:moveTo>
                <a:lnTo>
                  <a:pt x="272672" y="30421"/>
                </a:lnTo>
                <a:lnTo>
                  <a:pt x="272521" y="30421"/>
                </a:lnTo>
                <a:lnTo>
                  <a:pt x="271343" y="28450"/>
                </a:lnTo>
                <a:lnTo>
                  <a:pt x="272806" y="26014"/>
                </a:lnTo>
                <a:close/>
                <a:moveTo>
                  <a:pt x="282575" y="26014"/>
                </a:moveTo>
                <a:lnTo>
                  <a:pt x="285215" y="30421"/>
                </a:lnTo>
                <a:lnTo>
                  <a:pt x="273217" y="30421"/>
                </a:lnTo>
                <a:lnTo>
                  <a:pt x="275857" y="26014"/>
                </a:lnTo>
                <a:close/>
                <a:moveTo>
                  <a:pt x="18985" y="26425"/>
                </a:moveTo>
                <a:lnTo>
                  <a:pt x="20198" y="28450"/>
                </a:lnTo>
                <a:lnTo>
                  <a:pt x="19011" y="30430"/>
                </a:lnTo>
                <a:lnTo>
                  <a:pt x="18985" y="30377"/>
                </a:lnTo>
                <a:lnTo>
                  <a:pt x="18949" y="30430"/>
                </a:lnTo>
                <a:lnTo>
                  <a:pt x="17762" y="28450"/>
                </a:lnTo>
                <a:lnTo>
                  <a:pt x="18985" y="26425"/>
                </a:lnTo>
                <a:close/>
                <a:moveTo>
                  <a:pt x="38263" y="26425"/>
                </a:moveTo>
                <a:lnTo>
                  <a:pt x="39476" y="28450"/>
                </a:lnTo>
                <a:lnTo>
                  <a:pt x="38290" y="30430"/>
                </a:lnTo>
                <a:lnTo>
                  <a:pt x="38263" y="30377"/>
                </a:lnTo>
                <a:lnTo>
                  <a:pt x="38227" y="30430"/>
                </a:lnTo>
                <a:lnTo>
                  <a:pt x="37041" y="28450"/>
                </a:lnTo>
                <a:lnTo>
                  <a:pt x="38263" y="26425"/>
                </a:lnTo>
                <a:close/>
                <a:moveTo>
                  <a:pt x="57533" y="26425"/>
                </a:moveTo>
                <a:lnTo>
                  <a:pt x="58755" y="28450"/>
                </a:lnTo>
                <a:lnTo>
                  <a:pt x="57568" y="30430"/>
                </a:lnTo>
                <a:lnTo>
                  <a:pt x="57533" y="30377"/>
                </a:lnTo>
                <a:lnTo>
                  <a:pt x="57506" y="30430"/>
                </a:lnTo>
                <a:lnTo>
                  <a:pt x="56319" y="28450"/>
                </a:lnTo>
                <a:lnTo>
                  <a:pt x="57533" y="26425"/>
                </a:lnTo>
                <a:close/>
                <a:moveTo>
                  <a:pt x="76811" y="26425"/>
                </a:moveTo>
                <a:lnTo>
                  <a:pt x="78024" y="28450"/>
                </a:lnTo>
                <a:lnTo>
                  <a:pt x="76847" y="30430"/>
                </a:lnTo>
                <a:lnTo>
                  <a:pt x="76811" y="30377"/>
                </a:lnTo>
                <a:lnTo>
                  <a:pt x="76784" y="30430"/>
                </a:lnTo>
                <a:lnTo>
                  <a:pt x="75598" y="28450"/>
                </a:lnTo>
                <a:lnTo>
                  <a:pt x="76811" y="26425"/>
                </a:lnTo>
                <a:close/>
                <a:moveTo>
                  <a:pt x="96089" y="26425"/>
                </a:moveTo>
                <a:lnTo>
                  <a:pt x="97303" y="28450"/>
                </a:lnTo>
                <a:lnTo>
                  <a:pt x="96116" y="30430"/>
                </a:lnTo>
                <a:lnTo>
                  <a:pt x="96089" y="30377"/>
                </a:lnTo>
                <a:lnTo>
                  <a:pt x="96054" y="30430"/>
                </a:lnTo>
                <a:lnTo>
                  <a:pt x="94876" y="28450"/>
                </a:lnTo>
                <a:lnTo>
                  <a:pt x="96089" y="26425"/>
                </a:lnTo>
                <a:close/>
                <a:moveTo>
                  <a:pt x="115368" y="26425"/>
                </a:moveTo>
                <a:lnTo>
                  <a:pt x="116581" y="28450"/>
                </a:lnTo>
                <a:lnTo>
                  <a:pt x="115394" y="30430"/>
                </a:lnTo>
                <a:lnTo>
                  <a:pt x="115368" y="30377"/>
                </a:lnTo>
                <a:lnTo>
                  <a:pt x="115332" y="30430"/>
                </a:lnTo>
                <a:lnTo>
                  <a:pt x="114145" y="28450"/>
                </a:lnTo>
                <a:lnTo>
                  <a:pt x="115368" y="26425"/>
                </a:lnTo>
                <a:close/>
                <a:moveTo>
                  <a:pt x="134646" y="26425"/>
                </a:moveTo>
                <a:lnTo>
                  <a:pt x="135859" y="28450"/>
                </a:lnTo>
                <a:lnTo>
                  <a:pt x="134673" y="30430"/>
                </a:lnTo>
                <a:lnTo>
                  <a:pt x="134646" y="30377"/>
                </a:lnTo>
                <a:lnTo>
                  <a:pt x="134610" y="30430"/>
                </a:lnTo>
                <a:lnTo>
                  <a:pt x="133424" y="28450"/>
                </a:lnTo>
                <a:lnTo>
                  <a:pt x="134646" y="26425"/>
                </a:lnTo>
                <a:close/>
                <a:moveTo>
                  <a:pt x="153915" y="26425"/>
                </a:moveTo>
                <a:lnTo>
                  <a:pt x="155138" y="28450"/>
                </a:lnTo>
                <a:lnTo>
                  <a:pt x="153951" y="30430"/>
                </a:lnTo>
                <a:lnTo>
                  <a:pt x="153915" y="30377"/>
                </a:lnTo>
                <a:lnTo>
                  <a:pt x="153889" y="30430"/>
                </a:lnTo>
                <a:lnTo>
                  <a:pt x="152702" y="28450"/>
                </a:lnTo>
                <a:lnTo>
                  <a:pt x="153915" y="26425"/>
                </a:lnTo>
                <a:close/>
                <a:moveTo>
                  <a:pt x="173194" y="26425"/>
                </a:moveTo>
                <a:lnTo>
                  <a:pt x="174416" y="28450"/>
                </a:lnTo>
                <a:lnTo>
                  <a:pt x="173230" y="30430"/>
                </a:lnTo>
                <a:lnTo>
                  <a:pt x="173194" y="30377"/>
                </a:lnTo>
                <a:lnTo>
                  <a:pt x="173167" y="30430"/>
                </a:lnTo>
                <a:lnTo>
                  <a:pt x="171981" y="28450"/>
                </a:lnTo>
                <a:lnTo>
                  <a:pt x="173194" y="26425"/>
                </a:lnTo>
                <a:close/>
                <a:moveTo>
                  <a:pt x="192472" y="26425"/>
                </a:moveTo>
                <a:lnTo>
                  <a:pt x="193686" y="28450"/>
                </a:lnTo>
                <a:lnTo>
                  <a:pt x="192508" y="30430"/>
                </a:lnTo>
                <a:lnTo>
                  <a:pt x="192472" y="30377"/>
                </a:lnTo>
                <a:lnTo>
                  <a:pt x="192445" y="30430"/>
                </a:lnTo>
                <a:lnTo>
                  <a:pt x="191259" y="28450"/>
                </a:lnTo>
                <a:lnTo>
                  <a:pt x="192472" y="26425"/>
                </a:lnTo>
                <a:close/>
                <a:moveTo>
                  <a:pt x="211751" y="26425"/>
                </a:moveTo>
                <a:lnTo>
                  <a:pt x="212964" y="28450"/>
                </a:lnTo>
                <a:lnTo>
                  <a:pt x="211777" y="30430"/>
                </a:lnTo>
                <a:lnTo>
                  <a:pt x="211751" y="30377"/>
                </a:lnTo>
                <a:lnTo>
                  <a:pt x="211715" y="30430"/>
                </a:lnTo>
                <a:lnTo>
                  <a:pt x="210537" y="28450"/>
                </a:lnTo>
                <a:lnTo>
                  <a:pt x="211751" y="26425"/>
                </a:lnTo>
                <a:close/>
                <a:moveTo>
                  <a:pt x="231029" y="26425"/>
                </a:moveTo>
                <a:lnTo>
                  <a:pt x="232242" y="28450"/>
                </a:lnTo>
                <a:lnTo>
                  <a:pt x="231056" y="30430"/>
                </a:lnTo>
                <a:lnTo>
                  <a:pt x="231029" y="30377"/>
                </a:lnTo>
                <a:lnTo>
                  <a:pt x="230993" y="30430"/>
                </a:lnTo>
                <a:lnTo>
                  <a:pt x="229807" y="28450"/>
                </a:lnTo>
                <a:lnTo>
                  <a:pt x="231029" y="26425"/>
                </a:lnTo>
                <a:close/>
                <a:moveTo>
                  <a:pt x="250298" y="26425"/>
                </a:moveTo>
                <a:lnTo>
                  <a:pt x="251521" y="28450"/>
                </a:lnTo>
                <a:lnTo>
                  <a:pt x="250334" y="30430"/>
                </a:lnTo>
                <a:lnTo>
                  <a:pt x="250298" y="30377"/>
                </a:lnTo>
                <a:lnTo>
                  <a:pt x="250272" y="30430"/>
                </a:lnTo>
                <a:lnTo>
                  <a:pt x="249085" y="28450"/>
                </a:lnTo>
                <a:lnTo>
                  <a:pt x="250298" y="26425"/>
                </a:lnTo>
                <a:close/>
                <a:moveTo>
                  <a:pt x="269577" y="26425"/>
                </a:moveTo>
                <a:lnTo>
                  <a:pt x="270799" y="28450"/>
                </a:lnTo>
                <a:lnTo>
                  <a:pt x="269613" y="30430"/>
                </a:lnTo>
                <a:lnTo>
                  <a:pt x="269577" y="30377"/>
                </a:lnTo>
                <a:lnTo>
                  <a:pt x="269550" y="30430"/>
                </a:lnTo>
                <a:lnTo>
                  <a:pt x="268364" y="28450"/>
                </a:lnTo>
                <a:lnTo>
                  <a:pt x="269577" y="26425"/>
                </a:lnTo>
                <a:close/>
                <a:moveTo>
                  <a:pt x="18681" y="30876"/>
                </a:moveTo>
                <a:lnTo>
                  <a:pt x="17423" y="32973"/>
                </a:lnTo>
                <a:lnTo>
                  <a:pt x="16237" y="31001"/>
                </a:lnTo>
                <a:lnTo>
                  <a:pt x="16317" y="30876"/>
                </a:lnTo>
                <a:close/>
                <a:moveTo>
                  <a:pt x="21652" y="30876"/>
                </a:moveTo>
                <a:lnTo>
                  <a:pt x="21723" y="31001"/>
                </a:lnTo>
                <a:lnTo>
                  <a:pt x="20546" y="32973"/>
                </a:lnTo>
                <a:lnTo>
                  <a:pt x="19279" y="30876"/>
                </a:lnTo>
                <a:close/>
                <a:moveTo>
                  <a:pt x="37960" y="30876"/>
                </a:moveTo>
                <a:lnTo>
                  <a:pt x="36702" y="32973"/>
                </a:lnTo>
                <a:lnTo>
                  <a:pt x="35515" y="31001"/>
                </a:lnTo>
                <a:lnTo>
                  <a:pt x="35587" y="30876"/>
                </a:lnTo>
                <a:close/>
                <a:moveTo>
                  <a:pt x="40930" y="30876"/>
                </a:moveTo>
                <a:lnTo>
                  <a:pt x="41002" y="31001"/>
                </a:lnTo>
                <a:lnTo>
                  <a:pt x="39815" y="32973"/>
                </a:lnTo>
                <a:lnTo>
                  <a:pt x="38557" y="30876"/>
                </a:lnTo>
                <a:close/>
                <a:moveTo>
                  <a:pt x="57238" y="30876"/>
                </a:moveTo>
                <a:lnTo>
                  <a:pt x="55980" y="32973"/>
                </a:lnTo>
                <a:lnTo>
                  <a:pt x="54794" y="31001"/>
                </a:lnTo>
                <a:lnTo>
                  <a:pt x="54865" y="30876"/>
                </a:lnTo>
                <a:close/>
                <a:moveTo>
                  <a:pt x="60200" y="30876"/>
                </a:moveTo>
                <a:lnTo>
                  <a:pt x="60280" y="31001"/>
                </a:lnTo>
                <a:lnTo>
                  <a:pt x="59094" y="32973"/>
                </a:lnTo>
                <a:lnTo>
                  <a:pt x="57836" y="30876"/>
                </a:lnTo>
                <a:close/>
                <a:moveTo>
                  <a:pt x="76516" y="30876"/>
                </a:moveTo>
                <a:lnTo>
                  <a:pt x="75250" y="32973"/>
                </a:lnTo>
                <a:lnTo>
                  <a:pt x="74072" y="31001"/>
                </a:lnTo>
                <a:lnTo>
                  <a:pt x="74143" y="30876"/>
                </a:lnTo>
                <a:close/>
                <a:moveTo>
                  <a:pt x="79478" y="30876"/>
                </a:moveTo>
                <a:lnTo>
                  <a:pt x="79559" y="31001"/>
                </a:lnTo>
                <a:lnTo>
                  <a:pt x="78372" y="32973"/>
                </a:lnTo>
                <a:lnTo>
                  <a:pt x="77114" y="30876"/>
                </a:lnTo>
                <a:close/>
                <a:moveTo>
                  <a:pt x="95786" y="30876"/>
                </a:moveTo>
                <a:lnTo>
                  <a:pt x="94528" y="32973"/>
                </a:lnTo>
                <a:lnTo>
                  <a:pt x="93342" y="31001"/>
                </a:lnTo>
                <a:lnTo>
                  <a:pt x="93422" y="30876"/>
                </a:lnTo>
                <a:close/>
                <a:moveTo>
                  <a:pt x="98757" y="30876"/>
                </a:moveTo>
                <a:lnTo>
                  <a:pt x="98837" y="31001"/>
                </a:lnTo>
                <a:lnTo>
                  <a:pt x="97650" y="32973"/>
                </a:lnTo>
                <a:lnTo>
                  <a:pt x="96384" y="30876"/>
                </a:lnTo>
                <a:close/>
                <a:moveTo>
                  <a:pt x="115064" y="30876"/>
                </a:moveTo>
                <a:lnTo>
                  <a:pt x="113806" y="32973"/>
                </a:lnTo>
                <a:lnTo>
                  <a:pt x="112620" y="31001"/>
                </a:lnTo>
                <a:lnTo>
                  <a:pt x="112700" y="30876"/>
                </a:lnTo>
                <a:close/>
                <a:moveTo>
                  <a:pt x="118035" y="30876"/>
                </a:moveTo>
                <a:lnTo>
                  <a:pt x="118106" y="31001"/>
                </a:lnTo>
                <a:lnTo>
                  <a:pt x="116929" y="32973"/>
                </a:lnTo>
                <a:lnTo>
                  <a:pt x="115662" y="30876"/>
                </a:lnTo>
                <a:close/>
                <a:moveTo>
                  <a:pt x="134343" y="30876"/>
                </a:moveTo>
                <a:lnTo>
                  <a:pt x="133085" y="32973"/>
                </a:lnTo>
                <a:lnTo>
                  <a:pt x="131898" y="31001"/>
                </a:lnTo>
                <a:lnTo>
                  <a:pt x="131970" y="30876"/>
                </a:lnTo>
                <a:close/>
                <a:moveTo>
                  <a:pt x="137313" y="30876"/>
                </a:moveTo>
                <a:lnTo>
                  <a:pt x="137385" y="31001"/>
                </a:lnTo>
                <a:lnTo>
                  <a:pt x="136198" y="32973"/>
                </a:lnTo>
                <a:lnTo>
                  <a:pt x="134940" y="30876"/>
                </a:lnTo>
                <a:close/>
                <a:moveTo>
                  <a:pt x="153621" y="30876"/>
                </a:moveTo>
                <a:lnTo>
                  <a:pt x="152363" y="32973"/>
                </a:lnTo>
                <a:lnTo>
                  <a:pt x="151177" y="31001"/>
                </a:lnTo>
                <a:lnTo>
                  <a:pt x="151248" y="30876"/>
                </a:lnTo>
                <a:close/>
                <a:moveTo>
                  <a:pt x="156592" y="30876"/>
                </a:moveTo>
                <a:lnTo>
                  <a:pt x="156663" y="31001"/>
                </a:lnTo>
                <a:lnTo>
                  <a:pt x="155477" y="32973"/>
                </a:lnTo>
                <a:lnTo>
                  <a:pt x="154219" y="30876"/>
                </a:lnTo>
                <a:close/>
                <a:moveTo>
                  <a:pt x="172899" y="30876"/>
                </a:moveTo>
                <a:lnTo>
                  <a:pt x="171633" y="32973"/>
                </a:lnTo>
                <a:lnTo>
                  <a:pt x="170455" y="31001"/>
                </a:lnTo>
                <a:lnTo>
                  <a:pt x="170526" y="30876"/>
                </a:lnTo>
                <a:close/>
                <a:moveTo>
                  <a:pt x="175861" y="30876"/>
                </a:moveTo>
                <a:lnTo>
                  <a:pt x="175942" y="31001"/>
                </a:lnTo>
                <a:lnTo>
                  <a:pt x="174755" y="32973"/>
                </a:lnTo>
                <a:lnTo>
                  <a:pt x="173497" y="30876"/>
                </a:lnTo>
                <a:close/>
                <a:moveTo>
                  <a:pt x="192178" y="30876"/>
                </a:moveTo>
                <a:lnTo>
                  <a:pt x="190911" y="32973"/>
                </a:lnTo>
                <a:lnTo>
                  <a:pt x="189725" y="31001"/>
                </a:lnTo>
                <a:lnTo>
                  <a:pt x="189805" y="30876"/>
                </a:lnTo>
                <a:close/>
                <a:moveTo>
                  <a:pt x="195140" y="30876"/>
                </a:moveTo>
                <a:lnTo>
                  <a:pt x="195220" y="31001"/>
                </a:lnTo>
                <a:lnTo>
                  <a:pt x="194033" y="32973"/>
                </a:lnTo>
                <a:lnTo>
                  <a:pt x="192776" y="30876"/>
                </a:lnTo>
                <a:close/>
                <a:moveTo>
                  <a:pt x="211447" y="30876"/>
                </a:moveTo>
                <a:lnTo>
                  <a:pt x="210189" y="32973"/>
                </a:lnTo>
                <a:lnTo>
                  <a:pt x="209003" y="31001"/>
                </a:lnTo>
                <a:lnTo>
                  <a:pt x="209083" y="30876"/>
                </a:lnTo>
                <a:close/>
                <a:moveTo>
                  <a:pt x="214418" y="30876"/>
                </a:moveTo>
                <a:lnTo>
                  <a:pt x="214489" y="31001"/>
                </a:lnTo>
                <a:lnTo>
                  <a:pt x="213312" y="32973"/>
                </a:lnTo>
                <a:lnTo>
                  <a:pt x="212045" y="30876"/>
                </a:lnTo>
                <a:close/>
                <a:moveTo>
                  <a:pt x="230726" y="30876"/>
                </a:moveTo>
                <a:lnTo>
                  <a:pt x="229468" y="32973"/>
                </a:lnTo>
                <a:lnTo>
                  <a:pt x="228281" y="31001"/>
                </a:lnTo>
                <a:lnTo>
                  <a:pt x="228362" y="30876"/>
                </a:lnTo>
                <a:close/>
                <a:moveTo>
                  <a:pt x="233696" y="30876"/>
                </a:moveTo>
                <a:lnTo>
                  <a:pt x="233768" y="31001"/>
                </a:lnTo>
                <a:lnTo>
                  <a:pt x="232581" y="32973"/>
                </a:lnTo>
                <a:lnTo>
                  <a:pt x="231323" y="30876"/>
                </a:lnTo>
                <a:close/>
                <a:moveTo>
                  <a:pt x="250004" y="30876"/>
                </a:moveTo>
                <a:lnTo>
                  <a:pt x="248746" y="32973"/>
                </a:lnTo>
                <a:lnTo>
                  <a:pt x="247560" y="31001"/>
                </a:lnTo>
                <a:lnTo>
                  <a:pt x="247631" y="30876"/>
                </a:lnTo>
                <a:close/>
                <a:moveTo>
                  <a:pt x="252975" y="30876"/>
                </a:moveTo>
                <a:lnTo>
                  <a:pt x="253046" y="31001"/>
                </a:lnTo>
                <a:lnTo>
                  <a:pt x="251860" y="32973"/>
                </a:lnTo>
                <a:lnTo>
                  <a:pt x="250602" y="30876"/>
                </a:lnTo>
                <a:close/>
                <a:moveTo>
                  <a:pt x="269282" y="30876"/>
                </a:moveTo>
                <a:lnTo>
                  <a:pt x="268016" y="32973"/>
                </a:lnTo>
                <a:lnTo>
                  <a:pt x="266838" y="31001"/>
                </a:lnTo>
                <a:lnTo>
                  <a:pt x="266909" y="30876"/>
                </a:lnTo>
                <a:close/>
                <a:moveTo>
                  <a:pt x="272244" y="30876"/>
                </a:moveTo>
                <a:lnTo>
                  <a:pt x="272325" y="31001"/>
                </a:lnTo>
                <a:lnTo>
                  <a:pt x="271138" y="32973"/>
                </a:lnTo>
                <a:lnTo>
                  <a:pt x="269880" y="30876"/>
                </a:lnTo>
                <a:close/>
                <a:moveTo>
                  <a:pt x="1267" y="33882"/>
                </a:moveTo>
                <a:lnTo>
                  <a:pt x="2240" y="35515"/>
                </a:lnTo>
                <a:lnTo>
                  <a:pt x="286" y="35515"/>
                </a:lnTo>
                <a:lnTo>
                  <a:pt x="1267" y="33882"/>
                </a:lnTo>
                <a:close/>
                <a:moveTo>
                  <a:pt x="2722" y="31456"/>
                </a:moveTo>
                <a:lnTo>
                  <a:pt x="5157" y="35515"/>
                </a:lnTo>
                <a:lnTo>
                  <a:pt x="2784" y="35515"/>
                </a:lnTo>
                <a:lnTo>
                  <a:pt x="1535" y="33428"/>
                </a:lnTo>
                <a:lnTo>
                  <a:pt x="2722" y="31456"/>
                </a:lnTo>
                <a:close/>
                <a:moveTo>
                  <a:pt x="15621" y="30876"/>
                </a:moveTo>
                <a:lnTo>
                  <a:pt x="15693" y="31001"/>
                </a:lnTo>
                <a:lnTo>
                  <a:pt x="12981" y="35515"/>
                </a:lnTo>
                <a:lnTo>
                  <a:pt x="5701" y="35515"/>
                </a:lnTo>
                <a:lnTo>
                  <a:pt x="2998" y="31001"/>
                </a:lnTo>
                <a:lnTo>
                  <a:pt x="3070" y="30876"/>
                </a:lnTo>
                <a:close/>
                <a:moveTo>
                  <a:pt x="15969" y="31456"/>
                </a:moveTo>
                <a:lnTo>
                  <a:pt x="17147" y="33428"/>
                </a:lnTo>
                <a:lnTo>
                  <a:pt x="15898" y="35515"/>
                </a:lnTo>
                <a:lnTo>
                  <a:pt x="13534" y="35515"/>
                </a:lnTo>
                <a:lnTo>
                  <a:pt x="15969" y="31456"/>
                </a:lnTo>
                <a:close/>
                <a:moveTo>
                  <a:pt x="17423" y="33882"/>
                </a:moveTo>
                <a:lnTo>
                  <a:pt x="18396" y="35515"/>
                </a:lnTo>
                <a:lnTo>
                  <a:pt x="16442" y="35515"/>
                </a:lnTo>
                <a:lnTo>
                  <a:pt x="17423" y="33882"/>
                </a:lnTo>
                <a:close/>
                <a:moveTo>
                  <a:pt x="20546" y="33882"/>
                </a:moveTo>
                <a:lnTo>
                  <a:pt x="21518" y="35515"/>
                </a:lnTo>
                <a:lnTo>
                  <a:pt x="19565" y="35515"/>
                </a:lnTo>
                <a:lnTo>
                  <a:pt x="20546" y="33882"/>
                </a:lnTo>
                <a:close/>
                <a:moveTo>
                  <a:pt x="22000" y="31456"/>
                </a:moveTo>
                <a:lnTo>
                  <a:pt x="24435" y="35515"/>
                </a:lnTo>
                <a:lnTo>
                  <a:pt x="22062" y="35515"/>
                </a:lnTo>
                <a:lnTo>
                  <a:pt x="20813" y="33428"/>
                </a:lnTo>
                <a:lnTo>
                  <a:pt x="22000" y="31456"/>
                </a:lnTo>
                <a:close/>
                <a:moveTo>
                  <a:pt x="34891" y="30876"/>
                </a:moveTo>
                <a:lnTo>
                  <a:pt x="34971" y="31001"/>
                </a:lnTo>
                <a:lnTo>
                  <a:pt x="32259" y="35515"/>
                </a:lnTo>
                <a:lnTo>
                  <a:pt x="24980" y="35515"/>
                </a:lnTo>
                <a:lnTo>
                  <a:pt x="22268" y="31001"/>
                </a:lnTo>
                <a:lnTo>
                  <a:pt x="22348" y="30876"/>
                </a:lnTo>
                <a:close/>
                <a:moveTo>
                  <a:pt x="35239" y="31456"/>
                </a:moveTo>
                <a:lnTo>
                  <a:pt x="36425" y="33428"/>
                </a:lnTo>
                <a:lnTo>
                  <a:pt x="35176" y="35515"/>
                </a:lnTo>
                <a:lnTo>
                  <a:pt x="32803" y="35515"/>
                </a:lnTo>
                <a:lnTo>
                  <a:pt x="35239" y="31456"/>
                </a:lnTo>
                <a:close/>
                <a:moveTo>
                  <a:pt x="36702" y="33882"/>
                </a:moveTo>
                <a:lnTo>
                  <a:pt x="37674" y="35515"/>
                </a:lnTo>
                <a:lnTo>
                  <a:pt x="35721" y="35515"/>
                </a:lnTo>
                <a:lnTo>
                  <a:pt x="36702" y="33882"/>
                </a:lnTo>
                <a:close/>
                <a:moveTo>
                  <a:pt x="39815" y="33882"/>
                </a:moveTo>
                <a:lnTo>
                  <a:pt x="40797" y="35515"/>
                </a:lnTo>
                <a:lnTo>
                  <a:pt x="38843" y="35515"/>
                </a:lnTo>
                <a:lnTo>
                  <a:pt x="39815" y="33882"/>
                </a:lnTo>
                <a:close/>
                <a:moveTo>
                  <a:pt x="41278" y="31456"/>
                </a:moveTo>
                <a:lnTo>
                  <a:pt x="43714" y="35515"/>
                </a:lnTo>
                <a:lnTo>
                  <a:pt x="41341" y="35515"/>
                </a:lnTo>
                <a:lnTo>
                  <a:pt x="40092" y="33428"/>
                </a:lnTo>
                <a:lnTo>
                  <a:pt x="41278" y="31456"/>
                </a:lnTo>
                <a:close/>
                <a:moveTo>
                  <a:pt x="54169" y="30876"/>
                </a:moveTo>
                <a:lnTo>
                  <a:pt x="54250" y="31001"/>
                </a:lnTo>
                <a:lnTo>
                  <a:pt x="51538" y="35515"/>
                </a:lnTo>
                <a:lnTo>
                  <a:pt x="44258" y="35515"/>
                </a:lnTo>
                <a:lnTo>
                  <a:pt x="41546" y="31001"/>
                </a:lnTo>
                <a:lnTo>
                  <a:pt x="41626" y="30876"/>
                </a:lnTo>
                <a:close/>
                <a:moveTo>
                  <a:pt x="54517" y="31456"/>
                </a:moveTo>
                <a:lnTo>
                  <a:pt x="55704" y="33428"/>
                </a:lnTo>
                <a:lnTo>
                  <a:pt x="54455" y="35515"/>
                </a:lnTo>
                <a:lnTo>
                  <a:pt x="52082" y="35515"/>
                </a:lnTo>
                <a:lnTo>
                  <a:pt x="54517" y="31456"/>
                </a:lnTo>
                <a:close/>
                <a:moveTo>
                  <a:pt x="55980" y="33882"/>
                </a:moveTo>
                <a:lnTo>
                  <a:pt x="56953" y="35515"/>
                </a:lnTo>
                <a:lnTo>
                  <a:pt x="54999" y="35515"/>
                </a:lnTo>
                <a:lnTo>
                  <a:pt x="55980" y="33882"/>
                </a:lnTo>
                <a:close/>
                <a:moveTo>
                  <a:pt x="59094" y="33882"/>
                </a:moveTo>
                <a:lnTo>
                  <a:pt x="60075" y="35515"/>
                </a:lnTo>
                <a:lnTo>
                  <a:pt x="58121" y="35515"/>
                </a:lnTo>
                <a:lnTo>
                  <a:pt x="59094" y="33882"/>
                </a:lnTo>
                <a:close/>
                <a:moveTo>
                  <a:pt x="60548" y="31456"/>
                </a:moveTo>
                <a:lnTo>
                  <a:pt x="62983" y="35515"/>
                </a:lnTo>
                <a:lnTo>
                  <a:pt x="60619" y="35515"/>
                </a:lnTo>
                <a:lnTo>
                  <a:pt x="59370" y="33428"/>
                </a:lnTo>
                <a:lnTo>
                  <a:pt x="60548" y="31456"/>
                </a:lnTo>
                <a:close/>
                <a:moveTo>
                  <a:pt x="73448" y="30876"/>
                </a:moveTo>
                <a:lnTo>
                  <a:pt x="73519" y="31001"/>
                </a:lnTo>
                <a:lnTo>
                  <a:pt x="70816" y="35515"/>
                </a:lnTo>
                <a:lnTo>
                  <a:pt x="63536" y="35515"/>
                </a:lnTo>
                <a:lnTo>
                  <a:pt x="60824" y="31001"/>
                </a:lnTo>
                <a:lnTo>
                  <a:pt x="60905" y="30876"/>
                </a:lnTo>
                <a:close/>
                <a:moveTo>
                  <a:pt x="73796" y="31456"/>
                </a:moveTo>
                <a:lnTo>
                  <a:pt x="74982" y="33428"/>
                </a:lnTo>
                <a:lnTo>
                  <a:pt x="73733" y="35515"/>
                </a:lnTo>
                <a:lnTo>
                  <a:pt x="71360" y="35515"/>
                </a:lnTo>
                <a:lnTo>
                  <a:pt x="73796" y="31456"/>
                </a:lnTo>
                <a:close/>
                <a:moveTo>
                  <a:pt x="75250" y="33882"/>
                </a:moveTo>
                <a:lnTo>
                  <a:pt x="76231" y="35515"/>
                </a:lnTo>
                <a:lnTo>
                  <a:pt x="74277" y="35515"/>
                </a:lnTo>
                <a:lnTo>
                  <a:pt x="75250" y="33882"/>
                </a:lnTo>
                <a:close/>
                <a:moveTo>
                  <a:pt x="78372" y="33882"/>
                </a:moveTo>
                <a:lnTo>
                  <a:pt x="79353" y="35515"/>
                </a:lnTo>
                <a:lnTo>
                  <a:pt x="77391" y="35515"/>
                </a:lnTo>
                <a:lnTo>
                  <a:pt x="78372" y="33882"/>
                </a:lnTo>
                <a:close/>
                <a:moveTo>
                  <a:pt x="79826" y="31456"/>
                </a:moveTo>
                <a:lnTo>
                  <a:pt x="82262" y="35515"/>
                </a:lnTo>
                <a:lnTo>
                  <a:pt x="79898" y="35515"/>
                </a:lnTo>
                <a:lnTo>
                  <a:pt x="78649" y="33428"/>
                </a:lnTo>
                <a:lnTo>
                  <a:pt x="79826" y="31456"/>
                </a:lnTo>
                <a:close/>
                <a:moveTo>
                  <a:pt x="92726" y="30876"/>
                </a:moveTo>
                <a:lnTo>
                  <a:pt x="92797" y="31001"/>
                </a:lnTo>
                <a:lnTo>
                  <a:pt x="90094" y="35515"/>
                </a:lnTo>
                <a:lnTo>
                  <a:pt x="82806" y="35515"/>
                </a:lnTo>
                <a:lnTo>
                  <a:pt x="80103" y="31001"/>
                </a:lnTo>
                <a:lnTo>
                  <a:pt x="80174" y="30876"/>
                </a:lnTo>
                <a:close/>
                <a:moveTo>
                  <a:pt x="93074" y="31456"/>
                </a:moveTo>
                <a:lnTo>
                  <a:pt x="94260" y="33428"/>
                </a:lnTo>
                <a:lnTo>
                  <a:pt x="93003" y="35515"/>
                </a:lnTo>
                <a:lnTo>
                  <a:pt x="90639" y="35515"/>
                </a:lnTo>
                <a:lnTo>
                  <a:pt x="93074" y="31456"/>
                </a:lnTo>
                <a:close/>
                <a:moveTo>
                  <a:pt x="94528" y="33882"/>
                </a:moveTo>
                <a:lnTo>
                  <a:pt x="95509" y="35515"/>
                </a:lnTo>
                <a:lnTo>
                  <a:pt x="93556" y="35515"/>
                </a:lnTo>
                <a:lnTo>
                  <a:pt x="94528" y="33882"/>
                </a:lnTo>
                <a:close/>
                <a:moveTo>
                  <a:pt x="97650" y="33882"/>
                </a:moveTo>
                <a:lnTo>
                  <a:pt x="98623" y="35515"/>
                </a:lnTo>
                <a:lnTo>
                  <a:pt x="96669" y="35515"/>
                </a:lnTo>
                <a:lnTo>
                  <a:pt x="97650" y="33882"/>
                </a:lnTo>
                <a:close/>
                <a:moveTo>
                  <a:pt x="99105" y="31456"/>
                </a:moveTo>
                <a:lnTo>
                  <a:pt x="101540" y="35515"/>
                </a:lnTo>
                <a:lnTo>
                  <a:pt x="99167" y="35515"/>
                </a:lnTo>
                <a:lnTo>
                  <a:pt x="97918" y="33428"/>
                </a:lnTo>
                <a:lnTo>
                  <a:pt x="99105" y="31456"/>
                </a:lnTo>
                <a:close/>
                <a:moveTo>
                  <a:pt x="112004" y="30876"/>
                </a:moveTo>
                <a:lnTo>
                  <a:pt x="112076" y="31001"/>
                </a:lnTo>
                <a:lnTo>
                  <a:pt x="109373" y="35515"/>
                </a:lnTo>
                <a:lnTo>
                  <a:pt x="102084" y="35515"/>
                </a:lnTo>
                <a:lnTo>
                  <a:pt x="99381" y="31001"/>
                </a:lnTo>
                <a:lnTo>
                  <a:pt x="99453" y="30876"/>
                </a:lnTo>
                <a:close/>
                <a:moveTo>
                  <a:pt x="112352" y="31456"/>
                </a:moveTo>
                <a:lnTo>
                  <a:pt x="113530" y="33428"/>
                </a:lnTo>
                <a:lnTo>
                  <a:pt x="112281" y="35515"/>
                </a:lnTo>
                <a:lnTo>
                  <a:pt x="109917" y="35515"/>
                </a:lnTo>
                <a:lnTo>
                  <a:pt x="112352" y="31456"/>
                </a:lnTo>
                <a:close/>
                <a:moveTo>
                  <a:pt x="113806" y="33882"/>
                </a:moveTo>
                <a:lnTo>
                  <a:pt x="114788" y="35515"/>
                </a:lnTo>
                <a:lnTo>
                  <a:pt x="112825" y="35515"/>
                </a:lnTo>
                <a:lnTo>
                  <a:pt x="113806" y="33882"/>
                </a:lnTo>
                <a:close/>
                <a:moveTo>
                  <a:pt x="116929" y="33882"/>
                </a:moveTo>
                <a:lnTo>
                  <a:pt x="117901" y="35515"/>
                </a:lnTo>
                <a:lnTo>
                  <a:pt x="115948" y="35515"/>
                </a:lnTo>
                <a:lnTo>
                  <a:pt x="116929" y="33882"/>
                </a:lnTo>
                <a:close/>
                <a:moveTo>
                  <a:pt x="118383" y="31456"/>
                </a:moveTo>
                <a:lnTo>
                  <a:pt x="120818" y="35515"/>
                </a:lnTo>
                <a:lnTo>
                  <a:pt x="118445" y="35515"/>
                </a:lnTo>
                <a:lnTo>
                  <a:pt x="117196" y="33428"/>
                </a:lnTo>
                <a:lnTo>
                  <a:pt x="118383" y="31456"/>
                </a:lnTo>
                <a:close/>
                <a:moveTo>
                  <a:pt x="131274" y="30876"/>
                </a:moveTo>
                <a:lnTo>
                  <a:pt x="131354" y="31001"/>
                </a:lnTo>
                <a:lnTo>
                  <a:pt x="128642" y="35515"/>
                </a:lnTo>
                <a:lnTo>
                  <a:pt x="121363" y="35515"/>
                </a:lnTo>
                <a:lnTo>
                  <a:pt x="118651" y="31001"/>
                </a:lnTo>
                <a:lnTo>
                  <a:pt x="118731" y="30876"/>
                </a:lnTo>
                <a:close/>
                <a:moveTo>
                  <a:pt x="131622" y="31456"/>
                </a:moveTo>
                <a:lnTo>
                  <a:pt x="132808" y="33428"/>
                </a:lnTo>
                <a:lnTo>
                  <a:pt x="131559" y="35515"/>
                </a:lnTo>
                <a:lnTo>
                  <a:pt x="129186" y="35515"/>
                </a:lnTo>
                <a:lnTo>
                  <a:pt x="131622" y="31456"/>
                </a:lnTo>
                <a:close/>
                <a:moveTo>
                  <a:pt x="133085" y="33882"/>
                </a:moveTo>
                <a:lnTo>
                  <a:pt x="134057" y="35515"/>
                </a:lnTo>
                <a:lnTo>
                  <a:pt x="132104" y="35515"/>
                </a:lnTo>
                <a:lnTo>
                  <a:pt x="133085" y="33882"/>
                </a:lnTo>
                <a:close/>
                <a:moveTo>
                  <a:pt x="136198" y="33882"/>
                </a:moveTo>
                <a:lnTo>
                  <a:pt x="137180" y="35515"/>
                </a:lnTo>
                <a:lnTo>
                  <a:pt x="135226" y="35515"/>
                </a:lnTo>
                <a:lnTo>
                  <a:pt x="136198" y="33882"/>
                </a:lnTo>
                <a:close/>
                <a:moveTo>
                  <a:pt x="137661" y="31456"/>
                </a:moveTo>
                <a:lnTo>
                  <a:pt x="140097" y="35515"/>
                </a:lnTo>
                <a:lnTo>
                  <a:pt x="137724" y="35515"/>
                </a:lnTo>
                <a:lnTo>
                  <a:pt x="136475" y="33428"/>
                </a:lnTo>
                <a:lnTo>
                  <a:pt x="137661" y="31456"/>
                </a:lnTo>
                <a:close/>
                <a:moveTo>
                  <a:pt x="150552" y="30876"/>
                </a:moveTo>
                <a:lnTo>
                  <a:pt x="150633" y="31001"/>
                </a:lnTo>
                <a:lnTo>
                  <a:pt x="147921" y="35515"/>
                </a:lnTo>
                <a:lnTo>
                  <a:pt x="140641" y="35515"/>
                </a:lnTo>
                <a:lnTo>
                  <a:pt x="137929" y="31001"/>
                </a:lnTo>
                <a:lnTo>
                  <a:pt x="138009" y="30876"/>
                </a:lnTo>
                <a:close/>
                <a:moveTo>
                  <a:pt x="150900" y="31456"/>
                </a:moveTo>
                <a:lnTo>
                  <a:pt x="152087" y="33428"/>
                </a:lnTo>
                <a:lnTo>
                  <a:pt x="150838" y="35515"/>
                </a:lnTo>
                <a:lnTo>
                  <a:pt x="148465" y="35515"/>
                </a:lnTo>
                <a:lnTo>
                  <a:pt x="150900" y="31456"/>
                </a:lnTo>
                <a:close/>
                <a:moveTo>
                  <a:pt x="152363" y="33882"/>
                </a:moveTo>
                <a:lnTo>
                  <a:pt x="153336" y="35515"/>
                </a:lnTo>
                <a:lnTo>
                  <a:pt x="151382" y="35515"/>
                </a:lnTo>
                <a:lnTo>
                  <a:pt x="152363" y="33882"/>
                </a:lnTo>
                <a:close/>
                <a:moveTo>
                  <a:pt x="155477" y="33882"/>
                </a:moveTo>
                <a:lnTo>
                  <a:pt x="156458" y="35515"/>
                </a:lnTo>
                <a:lnTo>
                  <a:pt x="154504" y="35515"/>
                </a:lnTo>
                <a:lnTo>
                  <a:pt x="155477" y="33882"/>
                </a:lnTo>
                <a:close/>
                <a:moveTo>
                  <a:pt x="156940" y="31456"/>
                </a:moveTo>
                <a:lnTo>
                  <a:pt x="159375" y="35515"/>
                </a:lnTo>
                <a:lnTo>
                  <a:pt x="157002" y="35515"/>
                </a:lnTo>
                <a:lnTo>
                  <a:pt x="155753" y="33428"/>
                </a:lnTo>
                <a:lnTo>
                  <a:pt x="156940" y="31456"/>
                </a:lnTo>
                <a:close/>
                <a:moveTo>
                  <a:pt x="169831" y="30876"/>
                </a:moveTo>
                <a:lnTo>
                  <a:pt x="169902" y="31001"/>
                </a:lnTo>
                <a:lnTo>
                  <a:pt x="167199" y="35515"/>
                </a:lnTo>
                <a:lnTo>
                  <a:pt x="159919" y="35515"/>
                </a:lnTo>
                <a:lnTo>
                  <a:pt x="157207" y="31001"/>
                </a:lnTo>
                <a:lnTo>
                  <a:pt x="157288" y="30876"/>
                </a:lnTo>
                <a:close/>
                <a:moveTo>
                  <a:pt x="170179" y="31456"/>
                </a:moveTo>
                <a:lnTo>
                  <a:pt x="171365" y="33428"/>
                </a:lnTo>
                <a:lnTo>
                  <a:pt x="170116" y="35515"/>
                </a:lnTo>
                <a:lnTo>
                  <a:pt x="167743" y="35515"/>
                </a:lnTo>
                <a:lnTo>
                  <a:pt x="170179" y="31456"/>
                </a:lnTo>
                <a:close/>
                <a:moveTo>
                  <a:pt x="171633" y="33882"/>
                </a:moveTo>
                <a:lnTo>
                  <a:pt x="172614" y="35515"/>
                </a:lnTo>
                <a:lnTo>
                  <a:pt x="170660" y="35515"/>
                </a:lnTo>
                <a:lnTo>
                  <a:pt x="171633" y="33882"/>
                </a:lnTo>
                <a:close/>
                <a:moveTo>
                  <a:pt x="174755" y="33882"/>
                </a:moveTo>
                <a:lnTo>
                  <a:pt x="175736" y="35515"/>
                </a:lnTo>
                <a:lnTo>
                  <a:pt x="173774" y="35515"/>
                </a:lnTo>
                <a:lnTo>
                  <a:pt x="174755" y="33882"/>
                </a:lnTo>
                <a:close/>
                <a:moveTo>
                  <a:pt x="176209" y="31456"/>
                </a:moveTo>
                <a:lnTo>
                  <a:pt x="178645" y="35515"/>
                </a:lnTo>
                <a:lnTo>
                  <a:pt x="176281" y="35515"/>
                </a:lnTo>
                <a:lnTo>
                  <a:pt x="175032" y="33428"/>
                </a:lnTo>
                <a:lnTo>
                  <a:pt x="176209" y="31456"/>
                </a:lnTo>
                <a:close/>
                <a:moveTo>
                  <a:pt x="189109" y="30876"/>
                </a:moveTo>
                <a:lnTo>
                  <a:pt x="189180" y="31001"/>
                </a:lnTo>
                <a:lnTo>
                  <a:pt x="186477" y="35515"/>
                </a:lnTo>
                <a:lnTo>
                  <a:pt x="179189" y="35515"/>
                </a:lnTo>
                <a:lnTo>
                  <a:pt x="176486" y="31001"/>
                </a:lnTo>
                <a:lnTo>
                  <a:pt x="176557" y="30876"/>
                </a:lnTo>
                <a:close/>
                <a:moveTo>
                  <a:pt x="189457" y="31456"/>
                </a:moveTo>
                <a:lnTo>
                  <a:pt x="190643" y="33428"/>
                </a:lnTo>
                <a:lnTo>
                  <a:pt x="189394" y="35515"/>
                </a:lnTo>
                <a:lnTo>
                  <a:pt x="187021" y="35515"/>
                </a:lnTo>
                <a:lnTo>
                  <a:pt x="189457" y="31456"/>
                </a:lnTo>
                <a:close/>
                <a:moveTo>
                  <a:pt x="190911" y="33882"/>
                </a:moveTo>
                <a:lnTo>
                  <a:pt x="191892" y="35515"/>
                </a:lnTo>
                <a:lnTo>
                  <a:pt x="189939" y="35515"/>
                </a:lnTo>
                <a:lnTo>
                  <a:pt x="190911" y="33882"/>
                </a:lnTo>
                <a:close/>
                <a:moveTo>
                  <a:pt x="194033" y="33882"/>
                </a:moveTo>
                <a:lnTo>
                  <a:pt x="195006" y="35515"/>
                </a:lnTo>
                <a:lnTo>
                  <a:pt x="193052" y="35515"/>
                </a:lnTo>
                <a:lnTo>
                  <a:pt x="194033" y="33882"/>
                </a:lnTo>
                <a:close/>
                <a:moveTo>
                  <a:pt x="195488" y="31456"/>
                </a:moveTo>
                <a:lnTo>
                  <a:pt x="197923" y="35515"/>
                </a:lnTo>
                <a:lnTo>
                  <a:pt x="195559" y="35515"/>
                </a:lnTo>
                <a:lnTo>
                  <a:pt x="194301" y="33428"/>
                </a:lnTo>
                <a:lnTo>
                  <a:pt x="195488" y="31456"/>
                </a:lnTo>
                <a:close/>
                <a:moveTo>
                  <a:pt x="208387" y="30876"/>
                </a:moveTo>
                <a:lnTo>
                  <a:pt x="208459" y="31001"/>
                </a:lnTo>
                <a:lnTo>
                  <a:pt x="205756" y="35515"/>
                </a:lnTo>
                <a:lnTo>
                  <a:pt x="198467" y="35515"/>
                </a:lnTo>
                <a:lnTo>
                  <a:pt x="195764" y="31001"/>
                </a:lnTo>
                <a:lnTo>
                  <a:pt x="195835" y="30876"/>
                </a:lnTo>
                <a:close/>
                <a:moveTo>
                  <a:pt x="208735" y="31456"/>
                </a:moveTo>
                <a:lnTo>
                  <a:pt x="209913" y="33428"/>
                </a:lnTo>
                <a:lnTo>
                  <a:pt x="208664" y="35515"/>
                </a:lnTo>
                <a:lnTo>
                  <a:pt x="206300" y="35515"/>
                </a:lnTo>
                <a:lnTo>
                  <a:pt x="208735" y="31456"/>
                </a:lnTo>
                <a:close/>
                <a:moveTo>
                  <a:pt x="210189" y="33882"/>
                </a:moveTo>
                <a:lnTo>
                  <a:pt x="211171" y="35515"/>
                </a:lnTo>
                <a:lnTo>
                  <a:pt x="209208" y="35515"/>
                </a:lnTo>
                <a:lnTo>
                  <a:pt x="210189" y="33882"/>
                </a:lnTo>
                <a:close/>
                <a:moveTo>
                  <a:pt x="213312" y="33882"/>
                </a:moveTo>
                <a:lnTo>
                  <a:pt x="214284" y="35515"/>
                </a:lnTo>
                <a:lnTo>
                  <a:pt x="212330" y="35515"/>
                </a:lnTo>
                <a:lnTo>
                  <a:pt x="213312" y="33882"/>
                </a:lnTo>
                <a:close/>
                <a:moveTo>
                  <a:pt x="214766" y="31456"/>
                </a:moveTo>
                <a:lnTo>
                  <a:pt x="217201" y="35515"/>
                </a:lnTo>
                <a:lnTo>
                  <a:pt x="214828" y="35515"/>
                </a:lnTo>
                <a:lnTo>
                  <a:pt x="213579" y="33428"/>
                </a:lnTo>
                <a:lnTo>
                  <a:pt x="214766" y="31456"/>
                </a:lnTo>
                <a:close/>
                <a:moveTo>
                  <a:pt x="227657" y="30876"/>
                </a:moveTo>
                <a:lnTo>
                  <a:pt x="227737" y="31001"/>
                </a:lnTo>
                <a:lnTo>
                  <a:pt x="225025" y="35515"/>
                </a:lnTo>
                <a:lnTo>
                  <a:pt x="217746" y="35515"/>
                </a:lnTo>
                <a:lnTo>
                  <a:pt x="215042" y="31001"/>
                </a:lnTo>
                <a:lnTo>
                  <a:pt x="215114" y="30876"/>
                </a:lnTo>
                <a:close/>
                <a:moveTo>
                  <a:pt x="228005" y="31456"/>
                </a:moveTo>
                <a:lnTo>
                  <a:pt x="229191" y="33428"/>
                </a:lnTo>
                <a:lnTo>
                  <a:pt x="227942" y="35515"/>
                </a:lnTo>
                <a:lnTo>
                  <a:pt x="225578" y="35515"/>
                </a:lnTo>
                <a:lnTo>
                  <a:pt x="228005" y="31456"/>
                </a:lnTo>
                <a:close/>
                <a:moveTo>
                  <a:pt x="229468" y="33882"/>
                </a:moveTo>
                <a:lnTo>
                  <a:pt x="230440" y="35515"/>
                </a:lnTo>
                <a:lnTo>
                  <a:pt x="228487" y="35515"/>
                </a:lnTo>
                <a:lnTo>
                  <a:pt x="229468" y="33882"/>
                </a:lnTo>
                <a:close/>
                <a:moveTo>
                  <a:pt x="232581" y="33882"/>
                </a:moveTo>
                <a:lnTo>
                  <a:pt x="233563" y="35515"/>
                </a:lnTo>
                <a:lnTo>
                  <a:pt x="231609" y="35515"/>
                </a:lnTo>
                <a:lnTo>
                  <a:pt x="232581" y="33882"/>
                </a:lnTo>
                <a:close/>
                <a:moveTo>
                  <a:pt x="234044" y="31456"/>
                </a:moveTo>
                <a:lnTo>
                  <a:pt x="236480" y="35515"/>
                </a:lnTo>
                <a:lnTo>
                  <a:pt x="234107" y="35515"/>
                </a:lnTo>
                <a:lnTo>
                  <a:pt x="232858" y="33428"/>
                </a:lnTo>
                <a:lnTo>
                  <a:pt x="234044" y="31456"/>
                </a:lnTo>
                <a:close/>
                <a:moveTo>
                  <a:pt x="246935" y="30876"/>
                </a:moveTo>
                <a:lnTo>
                  <a:pt x="247016" y="31001"/>
                </a:lnTo>
                <a:lnTo>
                  <a:pt x="244304" y="35515"/>
                </a:lnTo>
                <a:lnTo>
                  <a:pt x="237024" y="35515"/>
                </a:lnTo>
                <a:lnTo>
                  <a:pt x="234312" y="31001"/>
                </a:lnTo>
                <a:lnTo>
                  <a:pt x="234392" y="30876"/>
                </a:lnTo>
                <a:close/>
                <a:moveTo>
                  <a:pt x="247283" y="31456"/>
                </a:moveTo>
                <a:lnTo>
                  <a:pt x="248470" y="33428"/>
                </a:lnTo>
                <a:lnTo>
                  <a:pt x="247221" y="35515"/>
                </a:lnTo>
                <a:lnTo>
                  <a:pt x="244848" y="35515"/>
                </a:lnTo>
                <a:lnTo>
                  <a:pt x="247283" y="31456"/>
                </a:lnTo>
                <a:close/>
                <a:moveTo>
                  <a:pt x="248746" y="33882"/>
                </a:moveTo>
                <a:lnTo>
                  <a:pt x="249719" y="35515"/>
                </a:lnTo>
                <a:lnTo>
                  <a:pt x="247765" y="35515"/>
                </a:lnTo>
                <a:lnTo>
                  <a:pt x="248746" y="33882"/>
                </a:lnTo>
                <a:close/>
                <a:moveTo>
                  <a:pt x="251860" y="33882"/>
                </a:moveTo>
                <a:lnTo>
                  <a:pt x="252841" y="35515"/>
                </a:lnTo>
                <a:lnTo>
                  <a:pt x="250887" y="35515"/>
                </a:lnTo>
                <a:lnTo>
                  <a:pt x="251860" y="33882"/>
                </a:lnTo>
                <a:close/>
                <a:moveTo>
                  <a:pt x="253323" y="31456"/>
                </a:moveTo>
                <a:lnTo>
                  <a:pt x="255758" y="35515"/>
                </a:lnTo>
                <a:lnTo>
                  <a:pt x="253385" y="35515"/>
                </a:lnTo>
                <a:lnTo>
                  <a:pt x="252136" y="33428"/>
                </a:lnTo>
                <a:lnTo>
                  <a:pt x="253323" y="31456"/>
                </a:lnTo>
                <a:close/>
                <a:moveTo>
                  <a:pt x="266214" y="30876"/>
                </a:moveTo>
                <a:lnTo>
                  <a:pt x="266294" y="31001"/>
                </a:lnTo>
                <a:lnTo>
                  <a:pt x="263582" y="35515"/>
                </a:lnTo>
                <a:lnTo>
                  <a:pt x="256302" y="35515"/>
                </a:lnTo>
                <a:lnTo>
                  <a:pt x="253590" y="31001"/>
                </a:lnTo>
                <a:lnTo>
                  <a:pt x="253671" y="30876"/>
                </a:lnTo>
                <a:close/>
                <a:moveTo>
                  <a:pt x="266562" y="31456"/>
                </a:moveTo>
                <a:lnTo>
                  <a:pt x="267748" y="33428"/>
                </a:lnTo>
                <a:lnTo>
                  <a:pt x="266499" y="35515"/>
                </a:lnTo>
                <a:lnTo>
                  <a:pt x="264126" y="35515"/>
                </a:lnTo>
                <a:lnTo>
                  <a:pt x="266562" y="31456"/>
                </a:lnTo>
                <a:close/>
                <a:moveTo>
                  <a:pt x="268016" y="33882"/>
                </a:moveTo>
                <a:lnTo>
                  <a:pt x="268997" y="35515"/>
                </a:lnTo>
                <a:lnTo>
                  <a:pt x="267043" y="35515"/>
                </a:lnTo>
                <a:lnTo>
                  <a:pt x="268016" y="33882"/>
                </a:lnTo>
                <a:close/>
                <a:moveTo>
                  <a:pt x="271138" y="33882"/>
                </a:moveTo>
                <a:lnTo>
                  <a:pt x="272119" y="35515"/>
                </a:lnTo>
                <a:lnTo>
                  <a:pt x="270157" y="35515"/>
                </a:lnTo>
                <a:lnTo>
                  <a:pt x="271138" y="33882"/>
                </a:lnTo>
                <a:close/>
                <a:moveTo>
                  <a:pt x="272592" y="31456"/>
                </a:moveTo>
                <a:lnTo>
                  <a:pt x="275028" y="35515"/>
                </a:lnTo>
                <a:lnTo>
                  <a:pt x="272664" y="35515"/>
                </a:lnTo>
                <a:lnTo>
                  <a:pt x="271415" y="33428"/>
                </a:lnTo>
                <a:lnTo>
                  <a:pt x="272592" y="31456"/>
                </a:lnTo>
                <a:close/>
                <a:moveTo>
                  <a:pt x="18985" y="31286"/>
                </a:moveTo>
                <a:lnTo>
                  <a:pt x="20269" y="33428"/>
                </a:lnTo>
                <a:lnTo>
                  <a:pt x="19011" y="35524"/>
                </a:lnTo>
                <a:lnTo>
                  <a:pt x="18985" y="35470"/>
                </a:lnTo>
                <a:lnTo>
                  <a:pt x="18949" y="35524"/>
                </a:lnTo>
                <a:lnTo>
                  <a:pt x="17691" y="33428"/>
                </a:lnTo>
                <a:lnTo>
                  <a:pt x="18985" y="31286"/>
                </a:lnTo>
                <a:close/>
                <a:moveTo>
                  <a:pt x="38263" y="31286"/>
                </a:moveTo>
                <a:lnTo>
                  <a:pt x="39548" y="33428"/>
                </a:lnTo>
                <a:lnTo>
                  <a:pt x="38290" y="35524"/>
                </a:lnTo>
                <a:lnTo>
                  <a:pt x="38263" y="35470"/>
                </a:lnTo>
                <a:lnTo>
                  <a:pt x="38227" y="35524"/>
                </a:lnTo>
                <a:lnTo>
                  <a:pt x="36969" y="33428"/>
                </a:lnTo>
                <a:lnTo>
                  <a:pt x="38263" y="31286"/>
                </a:lnTo>
                <a:close/>
                <a:moveTo>
                  <a:pt x="57533" y="31286"/>
                </a:moveTo>
                <a:lnTo>
                  <a:pt x="58826" y="33428"/>
                </a:lnTo>
                <a:lnTo>
                  <a:pt x="57568" y="35524"/>
                </a:lnTo>
                <a:lnTo>
                  <a:pt x="57533" y="35470"/>
                </a:lnTo>
                <a:lnTo>
                  <a:pt x="57506" y="35524"/>
                </a:lnTo>
                <a:lnTo>
                  <a:pt x="56248" y="33428"/>
                </a:lnTo>
                <a:lnTo>
                  <a:pt x="57533" y="31286"/>
                </a:lnTo>
                <a:close/>
                <a:moveTo>
                  <a:pt x="76811" y="31286"/>
                </a:moveTo>
                <a:lnTo>
                  <a:pt x="78096" y="33428"/>
                </a:lnTo>
                <a:lnTo>
                  <a:pt x="76847" y="35524"/>
                </a:lnTo>
                <a:lnTo>
                  <a:pt x="76811" y="35470"/>
                </a:lnTo>
                <a:lnTo>
                  <a:pt x="76784" y="35524"/>
                </a:lnTo>
                <a:lnTo>
                  <a:pt x="75526" y="33428"/>
                </a:lnTo>
                <a:lnTo>
                  <a:pt x="76811" y="31286"/>
                </a:lnTo>
                <a:close/>
                <a:moveTo>
                  <a:pt x="96089" y="31286"/>
                </a:moveTo>
                <a:lnTo>
                  <a:pt x="97374" y="33428"/>
                </a:lnTo>
                <a:lnTo>
                  <a:pt x="96116" y="35524"/>
                </a:lnTo>
                <a:lnTo>
                  <a:pt x="96089" y="35470"/>
                </a:lnTo>
                <a:lnTo>
                  <a:pt x="96054" y="35524"/>
                </a:lnTo>
                <a:lnTo>
                  <a:pt x="94805" y="33428"/>
                </a:lnTo>
                <a:lnTo>
                  <a:pt x="96089" y="31286"/>
                </a:lnTo>
                <a:close/>
                <a:moveTo>
                  <a:pt x="115368" y="31286"/>
                </a:moveTo>
                <a:lnTo>
                  <a:pt x="116652" y="33428"/>
                </a:lnTo>
                <a:lnTo>
                  <a:pt x="115394" y="35524"/>
                </a:lnTo>
                <a:lnTo>
                  <a:pt x="115368" y="35470"/>
                </a:lnTo>
                <a:lnTo>
                  <a:pt x="115332" y="35524"/>
                </a:lnTo>
                <a:lnTo>
                  <a:pt x="114083" y="33428"/>
                </a:lnTo>
                <a:lnTo>
                  <a:pt x="115368" y="31286"/>
                </a:lnTo>
                <a:close/>
                <a:moveTo>
                  <a:pt x="134646" y="31286"/>
                </a:moveTo>
                <a:lnTo>
                  <a:pt x="135931" y="33428"/>
                </a:lnTo>
                <a:lnTo>
                  <a:pt x="134673" y="35524"/>
                </a:lnTo>
                <a:lnTo>
                  <a:pt x="134646" y="35470"/>
                </a:lnTo>
                <a:lnTo>
                  <a:pt x="134610" y="35524"/>
                </a:lnTo>
                <a:lnTo>
                  <a:pt x="133352" y="33428"/>
                </a:lnTo>
                <a:lnTo>
                  <a:pt x="134646" y="31286"/>
                </a:lnTo>
                <a:close/>
                <a:moveTo>
                  <a:pt x="153915" y="31286"/>
                </a:moveTo>
                <a:lnTo>
                  <a:pt x="155209" y="33428"/>
                </a:lnTo>
                <a:lnTo>
                  <a:pt x="153951" y="35524"/>
                </a:lnTo>
                <a:lnTo>
                  <a:pt x="153915" y="35470"/>
                </a:lnTo>
                <a:lnTo>
                  <a:pt x="153889" y="35524"/>
                </a:lnTo>
                <a:lnTo>
                  <a:pt x="152631" y="33428"/>
                </a:lnTo>
                <a:lnTo>
                  <a:pt x="153915" y="31286"/>
                </a:lnTo>
                <a:close/>
                <a:moveTo>
                  <a:pt x="173194" y="31286"/>
                </a:moveTo>
                <a:lnTo>
                  <a:pt x="174478" y="33428"/>
                </a:lnTo>
                <a:lnTo>
                  <a:pt x="173230" y="35524"/>
                </a:lnTo>
                <a:lnTo>
                  <a:pt x="173194" y="35470"/>
                </a:lnTo>
                <a:lnTo>
                  <a:pt x="173167" y="35524"/>
                </a:lnTo>
                <a:lnTo>
                  <a:pt x="171909" y="33428"/>
                </a:lnTo>
                <a:lnTo>
                  <a:pt x="173194" y="31286"/>
                </a:lnTo>
                <a:close/>
                <a:moveTo>
                  <a:pt x="192472" y="31286"/>
                </a:moveTo>
                <a:lnTo>
                  <a:pt x="193757" y="33428"/>
                </a:lnTo>
                <a:lnTo>
                  <a:pt x="192508" y="35524"/>
                </a:lnTo>
                <a:lnTo>
                  <a:pt x="192472" y="35470"/>
                </a:lnTo>
                <a:lnTo>
                  <a:pt x="192445" y="35524"/>
                </a:lnTo>
                <a:lnTo>
                  <a:pt x="191188" y="33428"/>
                </a:lnTo>
                <a:lnTo>
                  <a:pt x="192472" y="31286"/>
                </a:lnTo>
                <a:close/>
                <a:moveTo>
                  <a:pt x="211751" y="31286"/>
                </a:moveTo>
                <a:lnTo>
                  <a:pt x="213035" y="33428"/>
                </a:lnTo>
                <a:lnTo>
                  <a:pt x="211777" y="35524"/>
                </a:lnTo>
                <a:lnTo>
                  <a:pt x="211751" y="35470"/>
                </a:lnTo>
                <a:lnTo>
                  <a:pt x="211715" y="35524"/>
                </a:lnTo>
                <a:lnTo>
                  <a:pt x="210466" y="33428"/>
                </a:lnTo>
                <a:lnTo>
                  <a:pt x="211751" y="31286"/>
                </a:lnTo>
                <a:close/>
                <a:moveTo>
                  <a:pt x="231029" y="31286"/>
                </a:moveTo>
                <a:lnTo>
                  <a:pt x="232314" y="33428"/>
                </a:lnTo>
                <a:lnTo>
                  <a:pt x="231056" y="35524"/>
                </a:lnTo>
                <a:lnTo>
                  <a:pt x="231029" y="35470"/>
                </a:lnTo>
                <a:lnTo>
                  <a:pt x="230993" y="35524"/>
                </a:lnTo>
                <a:lnTo>
                  <a:pt x="229735" y="33428"/>
                </a:lnTo>
                <a:lnTo>
                  <a:pt x="231029" y="31286"/>
                </a:lnTo>
                <a:close/>
                <a:moveTo>
                  <a:pt x="250298" y="31286"/>
                </a:moveTo>
                <a:lnTo>
                  <a:pt x="251592" y="33428"/>
                </a:lnTo>
                <a:lnTo>
                  <a:pt x="250334" y="35524"/>
                </a:lnTo>
                <a:lnTo>
                  <a:pt x="250298" y="35470"/>
                </a:lnTo>
                <a:lnTo>
                  <a:pt x="250272" y="35524"/>
                </a:lnTo>
                <a:lnTo>
                  <a:pt x="249014" y="33428"/>
                </a:lnTo>
                <a:lnTo>
                  <a:pt x="250298" y="31286"/>
                </a:lnTo>
                <a:close/>
                <a:moveTo>
                  <a:pt x="269577" y="31286"/>
                </a:moveTo>
                <a:lnTo>
                  <a:pt x="270870" y="33428"/>
                </a:lnTo>
                <a:lnTo>
                  <a:pt x="269613" y="35524"/>
                </a:lnTo>
                <a:lnTo>
                  <a:pt x="269577" y="35470"/>
                </a:lnTo>
                <a:lnTo>
                  <a:pt x="269550" y="35524"/>
                </a:lnTo>
                <a:lnTo>
                  <a:pt x="268292" y="33428"/>
                </a:lnTo>
                <a:lnTo>
                  <a:pt x="269577" y="31286"/>
                </a:lnTo>
                <a:close/>
                <a:moveTo>
                  <a:pt x="5434" y="35970"/>
                </a:moveTo>
                <a:lnTo>
                  <a:pt x="8761" y="41528"/>
                </a:lnTo>
                <a:lnTo>
                  <a:pt x="6388" y="41528"/>
                </a:lnTo>
                <a:lnTo>
                  <a:pt x="3061" y="35970"/>
                </a:lnTo>
                <a:close/>
                <a:moveTo>
                  <a:pt x="15630" y="35970"/>
                </a:moveTo>
                <a:lnTo>
                  <a:pt x="12294" y="41528"/>
                </a:lnTo>
                <a:lnTo>
                  <a:pt x="9930" y="41528"/>
                </a:lnTo>
                <a:lnTo>
                  <a:pt x="13257" y="35970"/>
                </a:lnTo>
                <a:close/>
                <a:moveTo>
                  <a:pt x="18681" y="35970"/>
                </a:moveTo>
                <a:lnTo>
                  <a:pt x="15354" y="41528"/>
                </a:lnTo>
                <a:lnTo>
                  <a:pt x="12838" y="41528"/>
                </a:lnTo>
                <a:lnTo>
                  <a:pt x="16175" y="35970"/>
                </a:lnTo>
                <a:close/>
                <a:moveTo>
                  <a:pt x="18985" y="36380"/>
                </a:moveTo>
                <a:lnTo>
                  <a:pt x="22071" y="41528"/>
                </a:lnTo>
                <a:lnTo>
                  <a:pt x="15898" y="41528"/>
                </a:lnTo>
                <a:lnTo>
                  <a:pt x="18985" y="36380"/>
                </a:lnTo>
                <a:close/>
                <a:moveTo>
                  <a:pt x="21795" y="35970"/>
                </a:moveTo>
                <a:lnTo>
                  <a:pt x="25122" y="41528"/>
                </a:lnTo>
                <a:lnTo>
                  <a:pt x="22616" y="41528"/>
                </a:lnTo>
                <a:lnTo>
                  <a:pt x="19279" y="35970"/>
                </a:lnTo>
                <a:close/>
                <a:moveTo>
                  <a:pt x="24703" y="35970"/>
                </a:moveTo>
                <a:lnTo>
                  <a:pt x="28040" y="41528"/>
                </a:lnTo>
                <a:lnTo>
                  <a:pt x="25667" y="41528"/>
                </a:lnTo>
                <a:lnTo>
                  <a:pt x="22339" y="35970"/>
                </a:lnTo>
                <a:close/>
                <a:moveTo>
                  <a:pt x="34900" y="35970"/>
                </a:moveTo>
                <a:lnTo>
                  <a:pt x="31572" y="41528"/>
                </a:lnTo>
                <a:lnTo>
                  <a:pt x="29199" y="41528"/>
                </a:lnTo>
                <a:lnTo>
                  <a:pt x="32536" y="35970"/>
                </a:lnTo>
                <a:close/>
                <a:moveTo>
                  <a:pt x="37960" y="35970"/>
                </a:moveTo>
                <a:lnTo>
                  <a:pt x="34623" y="41528"/>
                </a:lnTo>
                <a:lnTo>
                  <a:pt x="32116" y="41528"/>
                </a:lnTo>
                <a:lnTo>
                  <a:pt x="35453" y="35970"/>
                </a:lnTo>
                <a:close/>
                <a:moveTo>
                  <a:pt x="38263" y="36380"/>
                </a:moveTo>
                <a:lnTo>
                  <a:pt x="41341" y="41528"/>
                </a:lnTo>
                <a:lnTo>
                  <a:pt x="35176" y="41528"/>
                </a:lnTo>
                <a:lnTo>
                  <a:pt x="38263" y="36380"/>
                </a:lnTo>
                <a:close/>
                <a:moveTo>
                  <a:pt x="41064" y="35970"/>
                </a:moveTo>
                <a:lnTo>
                  <a:pt x="44401" y="41528"/>
                </a:lnTo>
                <a:lnTo>
                  <a:pt x="41894" y="41528"/>
                </a:lnTo>
                <a:lnTo>
                  <a:pt x="38557" y="35970"/>
                </a:lnTo>
                <a:close/>
                <a:moveTo>
                  <a:pt x="43981" y="35970"/>
                </a:moveTo>
                <a:lnTo>
                  <a:pt x="47318" y="41528"/>
                </a:lnTo>
                <a:lnTo>
                  <a:pt x="44945" y="41528"/>
                </a:lnTo>
                <a:lnTo>
                  <a:pt x="41617" y="35970"/>
                </a:lnTo>
                <a:close/>
                <a:moveTo>
                  <a:pt x="54178" y="35970"/>
                </a:moveTo>
                <a:lnTo>
                  <a:pt x="50851" y="41528"/>
                </a:lnTo>
                <a:lnTo>
                  <a:pt x="48478" y="41528"/>
                </a:lnTo>
                <a:lnTo>
                  <a:pt x="51814" y="35970"/>
                </a:lnTo>
                <a:close/>
                <a:moveTo>
                  <a:pt x="57238" y="35970"/>
                </a:moveTo>
                <a:lnTo>
                  <a:pt x="53902" y="41528"/>
                </a:lnTo>
                <a:lnTo>
                  <a:pt x="51395" y="41528"/>
                </a:lnTo>
                <a:lnTo>
                  <a:pt x="54722" y="35970"/>
                </a:lnTo>
                <a:close/>
                <a:moveTo>
                  <a:pt x="57533" y="36380"/>
                </a:moveTo>
                <a:lnTo>
                  <a:pt x="60619" y="41528"/>
                </a:lnTo>
                <a:lnTo>
                  <a:pt x="54446" y="41528"/>
                </a:lnTo>
                <a:lnTo>
                  <a:pt x="57533" y="36380"/>
                </a:lnTo>
                <a:close/>
                <a:moveTo>
                  <a:pt x="60343" y="35970"/>
                </a:moveTo>
                <a:lnTo>
                  <a:pt x="63679" y="41528"/>
                </a:lnTo>
                <a:lnTo>
                  <a:pt x="61163" y="41528"/>
                </a:lnTo>
                <a:lnTo>
                  <a:pt x="57836" y="35970"/>
                </a:lnTo>
                <a:close/>
                <a:moveTo>
                  <a:pt x="63260" y="35970"/>
                </a:moveTo>
                <a:lnTo>
                  <a:pt x="66596" y="41528"/>
                </a:lnTo>
                <a:lnTo>
                  <a:pt x="64223" y="41528"/>
                </a:lnTo>
                <a:lnTo>
                  <a:pt x="60887" y="35970"/>
                </a:lnTo>
                <a:close/>
                <a:moveTo>
                  <a:pt x="73457" y="35970"/>
                </a:moveTo>
                <a:lnTo>
                  <a:pt x="70129" y="41528"/>
                </a:lnTo>
                <a:lnTo>
                  <a:pt x="67756" y="41528"/>
                </a:lnTo>
                <a:lnTo>
                  <a:pt x="71084" y="35970"/>
                </a:lnTo>
                <a:close/>
                <a:moveTo>
                  <a:pt x="76516" y="35970"/>
                </a:moveTo>
                <a:lnTo>
                  <a:pt x="73180" y="41528"/>
                </a:lnTo>
                <a:lnTo>
                  <a:pt x="70673" y="41528"/>
                </a:lnTo>
                <a:lnTo>
                  <a:pt x="74001" y="35970"/>
                </a:lnTo>
                <a:close/>
                <a:moveTo>
                  <a:pt x="76811" y="36380"/>
                </a:moveTo>
                <a:lnTo>
                  <a:pt x="79898" y="41528"/>
                </a:lnTo>
                <a:lnTo>
                  <a:pt x="73724" y="41528"/>
                </a:lnTo>
                <a:lnTo>
                  <a:pt x="76811" y="36380"/>
                </a:lnTo>
                <a:close/>
                <a:moveTo>
                  <a:pt x="79621" y="35970"/>
                </a:moveTo>
                <a:lnTo>
                  <a:pt x="82957" y="41528"/>
                </a:lnTo>
                <a:lnTo>
                  <a:pt x="80442" y="41528"/>
                </a:lnTo>
                <a:lnTo>
                  <a:pt x="77114" y="35970"/>
                </a:lnTo>
                <a:close/>
                <a:moveTo>
                  <a:pt x="82538" y="35970"/>
                </a:moveTo>
                <a:lnTo>
                  <a:pt x="85866" y="41528"/>
                </a:lnTo>
                <a:lnTo>
                  <a:pt x="83502" y="41528"/>
                </a:lnTo>
                <a:lnTo>
                  <a:pt x="80165" y="35970"/>
                </a:lnTo>
                <a:close/>
                <a:moveTo>
                  <a:pt x="92735" y="35970"/>
                </a:moveTo>
                <a:lnTo>
                  <a:pt x="89398" y="41528"/>
                </a:lnTo>
                <a:lnTo>
                  <a:pt x="87034" y="41528"/>
                </a:lnTo>
                <a:lnTo>
                  <a:pt x="90362" y="35970"/>
                </a:lnTo>
                <a:close/>
                <a:moveTo>
                  <a:pt x="95786" y="35970"/>
                </a:moveTo>
                <a:lnTo>
                  <a:pt x="92458" y="41528"/>
                </a:lnTo>
                <a:lnTo>
                  <a:pt x="89943" y="41528"/>
                </a:lnTo>
                <a:lnTo>
                  <a:pt x="93279" y="35970"/>
                </a:lnTo>
                <a:close/>
                <a:moveTo>
                  <a:pt x="96089" y="36380"/>
                </a:moveTo>
                <a:lnTo>
                  <a:pt x="99176" y="41528"/>
                </a:lnTo>
                <a:lnTo>
                  <a:pt x="93003" y="41528"/>
                </a:lnTo>
                <a:lnTo>
                  <a:pt x="96089" y="36380"/>
                </a:lnTo>
                <a:close/>
                <a:moveTo>
                  <a:pt x="98899" y="35970"/>
                </a:moveTo>
                <a:lnTo>
                  <a:pt x="102227" y="41528"/>
                </a:lnTo>
                <a:lnTo>
                  <a:pt x="99720" y="41528"/>
                </a:lnTo>
                <a:lnTo>
                  <a:pt x="96384" y="35970"/>
                </a:lnTo>
                <a:close/>
                <a:moveTo>
                  <a:pt x="101817" y="35970"/>
                </a:moveTo>
                <a:lnTo>
                  <a:pt x="105144" y="41528"/>
                </a:lnTo>
                <a:lnTo>
                  <a:pt x="102780" y="41528"/>
                </a:lnTo>
                <a:lnTo>
                  <a:pt x="99444" y="35970"/>
                </a:lnTo>
                <a:close/>
                <a:moveTo>
                  <a:pt x="112013" y="35970"/>
                </a:moveTo>
                <a:lnTo>
                  <a:pt x="108677" y="41528"/>
                </a:lnTo>
                <a:lnTo>
                  <a:pt x="106313" y="41528"/>
                </a:lnTo>
                <a:lnTo>
                  <a:pt x="109640" y="35970"/>
                </a:lnTo>
                <a:close/>
                <a:moveTo>
                  <a:pt x="115064" y="35970"/>
                </a:moveTo>
                <a:lnTo>
                  <a:pt x="111737" y="41528"/>
                </a:lnTo>
                <a:lnTo>
                  <a:pt x="109221" y="41528"/>
                </a:lnTo>
                <a:lnTo>
                  <a:pt x="112558" y="35970"/>
                </a:lnTo>
                <a:close/>
                <a:moveTo>
                  <a:pt x="115368" y="36380"/>
                </a:moveTo>
                <a:lnTo>
                  <a:pt x="118454" y="41528"/>
                </a:lnTo>
                <a:lnTo>
                  <a:pt x="112281" y="41528"/>
                </a:lnTo>
                <a:lnTo>
                  <a:pt x="115368" y="36380"/>
                </a:lnTo>
                <a:close/>
                <a:moveTo>
                  <a:pt x="118178" y="35970"/>
                </a:moveTo>
                <a:lnTo>
                  <a:pt x="121505" y="41528"/>
                </a:lnTo>
                <a:lnTo>
                  <a:pt x="118999" y="41528"/>
                </a:lnTo>
                <a:lnTo>
                  <a:pt x="115662" y="35970"/>
                </a:lnTo>
                <a:close/>
                <a:moveTo>
                  <a:pt x="121086" y="35970"/>
                </a:moveTo>
                <a:lnTo>
                  <a:pt x="124423" y="41528"/>
                </a:lnTo>
                <a:lnTo>
                  <a:pt x="122050" y="41528"/>
                </a:lnTo>
                <a:lnTo>
                  <a:pt x="118722" y="35970"/>
                </a:lnTo>
                <a:close/>
                <a:moveTo>
                  <a:pt x="131292" y="35970"/>
                </a:moveTo>
                <a:lnTo>
                  <a:pt x="127955" y="41528"/>
                </a:lnTo>
                <a:lnTo>
                  <a:pt x="125582" y="41528"/>
                </a:lnTo>
                <a:lnTo>
                  <a:pt x="128919" y="35970"/>
                </a:lnTo>
                <a:close/>
                <a:moveTo>
                  <a:pt x="134343" y="35970"/>
                </a:moveTo>
                <a:lnTo>
                  <a:pt x="131015" y="41528"/>
                </a:lnTo>
                <a:lnTo>
                  <a:pt x="128499" y="41528"/>
                </a:lnTo>
                <a:lnTo>
                  <a:pt x="131836" y="35970"/>
                </a:lnTo>
                <a:close/>
                <a:moveTo>
                  <a:pt x="134646" y="36380"/>
                </a:moveTo>
                <a:lnTo>
                  <a:pt x="137733" y="41528"/>
                </a:lnTo>
                <a:lnTo>
                  <a:pt x="131559" y="41528"/>
                </a:lnTo>
                <a:lnTo>
                  <a:pt x="134646" y="36380"/>
                </a:lnTo>
                <a:close/>
                <a:moveTo>
                  <a:pt x="137456" y="35970"/>
                </a:moveTo>
                <a:lnTo>
                  <a:pt x="140784" y="41528"/>
                </a:lnTo>
                <a:lnTo>
                  <a:pt x="138277" y="41528"/>
                </a:lnTo>
                <a:lnTo>
                  <a:pt x="134940" y="35970"/>
                </a:lnTo>
                <a:close/>
                <a:moveTo>
                  <a:pt x="140364" y="35970"/>
                </a:moveTo>
                <a:lnTo>
                  <a:pt x="143701" y="41528"/>
                </a:lnTo>
                <a:lnTo>
                  <a:pt x="141328" y="41528"/>
                </a:lnTo>
                <a:lnTo>
                  <a:pt x="138000" y="35970"/>
                </a:lnTo>
                <a:close/>
                <a:moveTo>
                  <a:pt x="150561" y="35970"/>
                </a:moveTo>
                <a:lnTo>
                  <a:pt x="147234" y="41528"/>
                </a:lnTo>
                <a:lnTo>
                  <a:pt x="144861" y="41528"/>
                </a:lnTo>
                <a:lnTo>
                  <a:pt x="148197" y="35970"/>
                </a:lnTo>
                <a:close/>
                <a:moveTo>
                  <a:pt x="153621" y="35970"/>
                </a:moveTo>
                <a:lnTo>
                  <a:pt x="150285" y="41528"/>
                </a:lnTo>
                <a:lnTo>
                  <a:pt x="147778" y="41528"/>
                </a:lnTo>
                <a:lnTo>
                  <a:pt x="151105" y="35970"/>
                </a:lnTo>
                <a:close/>
                <a:moveTo>
                  <a:pt x="153915" y="36380"/>
                </a:moveTo>
                <a:lnTo>
                  <a:pt x="157002" y="41528"/>
                </a:lnTo>
                <a:lnTo>
                  <a:pt x="150829" y="41528"/>
                </a:lnTo>
                <a:lnTo>
                  <a:pt x="153915" y="36380"/>
                </a:lnTo>
                <a:close/>
                <a:moveTo>
                  <a:pt x="156726" y="35970"/>
                </a:moveTo>
                <a:lnTo>
                  <a:pt x="160062" y="41528"/>
                </a:lnTo>
                <a:lnTo>
                  <a:pt x="157546" y="41528"/>
                </a:lnTo>
                <a:lnTo>
                  <a:pt x="154219" y="35970"/>
                </a:lnTo>
                <a:close/>
                <a:moveTo>
                  <a:pt x="159643" y="35970"/>
                </a:moveTo>
                <a:lnTo>
                  <a:pt x="162979" y="41528"/>
                </a:lnTo>
                <a:lnTo>
                  <a:pt x="160606" y="41528"/>
                </a:lnTo>
                <a:lnTo>
                  <a:pt x="157270" y="35970"/>
                </a:lnTo>
                <a:close/>
                <a:moveTo>
                  <a:pt x="169840" y="35970"/>
                </a:moveTo>
                <a:lnTo>
                  <a:pt x="166512" y="41528"/>
                </a:lnTo>
                <a:lnTo>
                  <a:pt x="164139" y="41528"/>
                </a:lnTo>
                <a:lnTo>
                  <a:pt x="167475" y="35970"/>
                </a:lnTo>
                <a:close/>
                <a:moveTo>
                  <a:pt x="172899" y="35970"/>
                </a:moveTo>
                <a:lnTo>
                  <a:pt x="169563" y="41528"/>
                </a:lnTo>
                <a:lnTo>
                  <a:pt x="167056" y="41528"/>
                </a:lnTo>
                <a:lnTo>
                  <a:pt x="170384" y="35970"/>
                </a:lnTo>
                <a:close/>
                <a:moveTo>
                  <a:pt x="173194" y="36380"/>
                </a:moveTo>
                <a:lnTo>
                  <a:pt x="176281" y="41528"/>
                </a:lnTo>
                <a:lnTo>
                  <a:pt x="170107" y="41528"/>
                </a:lnTo>
                <a:lnTo>
                  <a:pt x="173194" y="36380"/>
                </a:lnTo>
                <a:close/>
                <a:moveTo>
                  <a:pt x="176004" y="35970"/>
                </a:moveTo>
                <a:lnTo>
                  <a:pt x="179340" y="41528"/>
                </a:lnTo>
                <a:lnTo>
                  <a:pt x="176825" y="41528"/>
                </a:lnTo>
                <a:lnTo>
                  <a:pt x="173497" y="35970"/>
                </a:lnTo>
                <a:close/>
                <a:moveTo>
                  <a:pt x="178921" y="35970"/>
                </a:moveTo>
                <a:lnTo>
                  <a:pt x="182249" y="41528"/>
                </a:lnTo>
                <a:lnTo>
                  <a:pt x="179885" y="41528"/>
                </a:lnTo>
                <a:lnTo>
                  <a:pt x="176548" y="35970"/>
                </a:lnTo>
                <a:close/>
                <a:moveTo>
                  <a:pt x="189118" y="35970"/>
                </a:moveTo>
                <a:lnTo>
                  <a:pt x="185781" y="41528"/>
                </a:lnTo>
                <a:lnTo>
                  <a:pt x="183417" y="41528"/>
                </a:lnTo>
                <a:lnTo>
                  <a:pt x="186745" y="35970"/>
                </a:lnTo>
                <a:close/>
                <a:moveTo>
                  <a:pt x="192178" y="35970"/>
                </a:moveTo>
                <a:lnTo>
                  <a:pt x="188841" y="41528"/>
                </a:lnTo>
                <a:lnTo>
                  <a:pt x="186335" y="41528"/>
                </a:lnTo>
                <a:lnTo>
                  <a:pt x="189662" y="35970"/>
                </a:lnTo>
                <a:close/>
                <a:moveTo>
                  <a:pt x="192472" y="36380"/>
                </a:moveTo>
                <a:lnTo>
                  <a:pt x="195559" y="41528"/>
                </a:lnTo>
                <a:lnTo>
                  <a:pt x="189386" y="41528"/>
                </a:lnTo>
                <a:lnTo>
                  <a:pt x="192472" y="36380"/>
                </a:lnTo>
                <a:close/>
                <a:moveTo>
                  <a:pt x="195282" y="35970"/>
                </a:moveTo>
                <a:lnTo>
                  <a:pt x="198610" y="41528"/>
                </a:lnTo>
                <a:lnTo>
                  <a:pt x="196103" y="41528"/>
                </a:lnTo>
                <a:lnTo>
                  <a:pt x="192776" y="35970"/>
                </a:lnTo>
                <a:close/>
                <a:moveTo>
                  <a:pt x="198200" y="35970"/>
                </a:moveTo>
                <a:lnTo>
                  <a:pt x="201527" y="41528"/>
                </a:lnTo>
                <a:lnTo>
                  <a:pt x="199163" y="41528"/>
                </a:lnTo>
                <a:lnTo>
                  <a:pt x="195827" y="35970"/>
                </a:lnTo>
                <a:close/>
                <a:moveTo>
                  <a:pt x="208396" y="35970"/>
                </a:moveTo>
                <a:lnTo>
                  <a:pt x="205060" y="41528"/>
                </a:lnTo>
                <a:lnTo>
                  <a:pt x="202696" y="41528"/>
                </a:lnTo>
                <a:lnTo>
                  <a:pt x="206023" y="35970"/>
                </a:lnTo>
                <a:close/>
                <a:moveTo>
                  <a:pt x="211447" y="35970"/>
                </a:moveTo>
                <a:lnTo>
                  <a:pt x="208120" y="41528"/>
                </a:lnTo>
                <a:lnTo>
                  <a:pt x="205604" y="41528"/>
                </a:lnTo>
                <a:lnTo>
                  <a:pt x="208940" y="35970"/>
                </a:lnTo>
                <a:close/>
                <a:moveTo>
                  <a:pt x="211751" y="36380"/>
                </a:moveTo>
                <a:lnTo>
                  <a:pt x="214837" y="41528"/>
                </a:lnTo>
                <a:lnTo>
                  <a:pt x="208664" y="41528"/>
                </a:lnTo>
                <a:lnTo>
                  <a:pt x="211751" y="36380"/>
                </a:lnTo>
                <a:close/>
                <a:moveTo>
                  <a:pt x="214561" y="35970"/>
                </a:moveTo>
                <a:lnTo>
                  <a:pt x="217888" y="41528"/>
                </a:lnTo>
                <a:lnTo>
                  <a:pt x="215381" y="41528"/>
                </a:lnTo>
                <a:lnTo>
                  <a:pt x="212045" y="35970"/>
                </a:lnTo>
                <a:close/>
                <a:moveTo>
                  <a:pt x="217478" y="35970"/>
                </a:moveTo>
                <a:lnTo>
                  <a:pt x="220805" y="41528"/>
                </a:lnTo>
                <a:lnTo>
                  <a:pt x="218432" y="41528"/>
                </a:lnTo>
                <a:lnTo>
                  <a:pt x="215105" y="35970"/>
                </a:lnTo>
                <a:close/>
                <a:moveTo>
                  <a:pt x="227675" y="35970"/>
                </a:moveTo>
                <a:lnTo>
                  <a:pt x="224338" y="41528"/>
                </a:lnTo>
                <a:lnTo>
                  <a:pt x="221965" y="41528"/>
                </a:lnTo>
                <a:lnTo>
                  <a:pt x="225302" y="35970"/>
                </a:lnTo>
                <a:close/>
                <a:moveTo>
                  <a:pt x="230726" y="35970"/>
                </a:moveTo>
                <a:lnTo>
                  <a:pt x="227398" y="41528"/>
                </a:lnTo>
                <a:lnTo>
                  <a:pt x="224882" y="41528"/>
                </a:lnTo>
                <a:lnTo>
                  <a:pt x="228219" y="35970"/>
                </a:lnTo>
                <a:close/>
                <a:moveTo>
                  <a:pt x="231029" y="36380"/>
                </a:moveTo>
                <a:lnTo>
                  <a:pt x="234116" y="41528"/>
                </a:lnTo>
                <a:lnTo>
                  <a:pt x="227942" y="41528"/>
                </a:lnTo>
                <a:lnTo>
                  <a:pt x="231029" y="36380"/>
                </a:lnTo>
                <a:close/>
                <a:moveTo>
                  <a:pt x="233839" y="35970"/>
                </a:moveTo>
                <a:lnTo>
                  <a:pt x="237167" y="41528"/>
                </a:lnTo>
                <a:lnTo>
                  <a:pt x="234660" y="41528"/>
                </a:lnTo>
                <a:lnTo>
                  <a:pt x="231323" y="35970"/>
                </a:lnTo>
                <a:close/>
                <a:moveTo>
                  <a:pt x="236747" y="35970"/>
                </a:moveTo>
                <a:lnTo>
                  <a:pt x="240084" y="41528"/>
                </a:lnTo>
                <a:lnTo>
                  <a:pt x="237711" y="41528"/>
                </a:lnTo>
                <a:lnTo>
                  <a:pt x="234383" y="35970"/>
                </a:lnTo>
                <a:close/>
                <a:moveTo>
                  <a:pt x="246944" y="35970"/>
                </a:moveTo>
                <a:lnTo>
                  <a:pt x="243617" y="41528"/>
                </a:lnTo>
                <a:lnTo>
                  <a:pt x="241244" y="41528"/>
                </a:lnTo>
                <a:lnTo>
                  <a:pt x="244580" y="35970"/>
                </a:lnTo>
                <a:close/>
                <a:moveTo>
                  <a:pt x="250004" y="35970"/>
                </a:moveTo>
                <a:lnTo>
                  <a:pt x="246668" y="41528"/>
                </a:lnTo>
                <a:lnTo>
                  <a:pt x="244161" y="41528"/>
                </a:lnTo>
                <a:lnTo>
                  <a:pt x="247497" y="35970"/>
                </a:lnTo>
                <a:close/>
                <a:moveTo>
                  <a:pt x="250298" y="36380"/>
                </a:moveTo>
                <a:lnTo>
                  <a:pt x="253385" y="41528"/>
                </a:lnTo>
                <a:lnTo>
                  <a:pt x="247221" y="41528"/>
                </a:lnTo>
                <a:lnTo>
                  <a:pt x="250298" y="36380"/>
                </a:lnTo>
                <a:close/>
                <a:moveTo>
                  <a:pt x="253109" y="35970"/>
                </a:moveTo>
                <a:lnTo>
                  <a:pt x="256445" y="41528"/>
                </a:lnTo>
                <a:lnTo>
                  <a:pt x="253938" y="41528"/>
                </a:lnTo>
                <a:lnTo>
                  <a:pt x="250602" y="35970"/>
                </a:lnTo>
                <a:close/>
                <a:moveTo>
                  <a:pt x="256026" y="35970"/>
                </a:moveTo>
                <a:lnTo>
                  <a:pt x="259362" y="41528"/>
                </a:lnTo>
                <a:lnTo>
                  <a:pt x="256989" y="41528"/>
                </a:lnTo>
                <a:lnTo>
                  <a:pt x="253662" y="35970"/>
                </a:lnTo>
                <a:close/>
                <a:moveTo>
                  <a:pt x="266223" y="35970"/>
                </a:moveTo>
                <a:lnTo>
                  <a:pt x="262895" y="41528"/>
                </a:lnTo>
                <a:lnTo>
                  <a:pt x="260522" y="41528"/>
                </a:lnTo>
                <a:lnTo>
                  <a:pt x="263858" y="35970"/>
                </a:lnTo>
                <a:close/>
                <a:moveTo>
                  <a:pt x="269282" y="35970"/>
                </a:moveTo>
                <a:lnTo>
                  <a:pt x="265946" y="41528"/>
                </a:lnTo>
                <a:lnTo>
                  <a:pt x="263439" y="41528"/>
                </a:lnTo>
                <a:lnTo>
                  <a:pt x="266767" y="35970"/>
                </a:lnTo>
                <a:close/>
                <a:moveTo>
                  <a:pt x="269577" y="36380"/>
                </a:moveTo>
                <a:lnTo>
                  <a:pt x="272664" y="41528"/>
                </a:lnTo>
                <a:lnTo>
                  <a:pt x="266490" y="41528"/>
                </a:lnTo>
                <a:lnTo>
                  <a:pt x="269577" y="36380"/>
                </a:lnTo>
                <a:close/>
                <a:moveTo>
                  <a:pt x="272387" y="35970"/>
                </a:moveTo>
                <a:lnTo>
                  <a:pt x="275723" y="41528"/>
                </a:lnTo>
                <a:lnTo>
                  <a:pt x="273208" y="41528"/>
                </a:lnTo>
                <a:lnTo>
                  <a:pt x="269880" y="35970"/>
                </a:lnTo>
                <a:close/>
                <a:moveTo>
                  <a:pt x="275304" y="35970"/>
                </a:moveTo>
                <a:lnTo>
                  <a:pt x="278632" y="41528"/>
                </a:lnTo>
                <a:lnTo>
                  <a:pt x="276268" y="41528"/>
                </a:lnTo>
                <a:lnTo>
                  <a:pt x="272931" y="35970"/>
                </a:lnTo>
                <a:close/>
                <a:moveTo>
                  <a:pt x="12713" y="35970"/>
                </a:moveTo>
                <a:lnTo>
                  <a:pt x="9377" y="41537"/>
                </a:lnTo>
                <a:lnTo>
                  <a:pt x="9341" y="41483"/>
                </a:lnTo>
                <a:lnTo>
                  <a:pt x="9314" y="41537"/>
                </a:lnTo>
                <a:lnTo>
                  <a:pt x="5978" y="35970"/>
                </a:lnTo>
                <a:close/>
                <a:moveTo>
                  <a:pt x="31992" y="35970"/>
                </a:moveTo>
                <a:lnTo>
                  <a:pt x="28655" y="41537"/>
                </a:lnTo>
                <a:lnTo>
                  <a:pt x="28619" y="41483"/>
                </a:lnTo>
                <a:lnTo>
                  <a:pt x="28593" y="41537"/>
                </a:lnTo>
                <a:lnTo>
                  <a:pt x="25256" y="35970"/>
                </a:lnTo>
                <a:close/>
                <a:moveTo>
                  <a:pt x="51270" y="35970"/>
                </a:moveTo>
                <a:lnTo>
                  <a:pt x="47925" y="41537"/>
                </a:lnTo>
                <a:lnTo>
                  <a:pt x="47898" y="41483"/>
                </a:lnTo>
                <a:lnTo>
                  <a:pt x="47862" y="41537"/>
                </a:lnTo>
                <a:lnTo>
                  <a:pt x="44526" y="35970"/>
                </a:lnTo>
                <a:close/>
                <a:moveTo>
                  <a:pt x="70539" y="35970"/>
                </a:moveTo>
                <a:lnTo>
                  <a:pt x="67203" y="41537"/>
                </a:lnTo>
                <a:lnTo>
                  <a:pt x="67176" y="41483"/>
                </a:lnTo>
                <a:lnTo>
                  <a:pt x="67140" y="41537"/>
                </a:lnTo>
                <a:lnTo>
                  <a:pt x="63804" y="35970"/>
                </a:lnTo>
                <a:close/>
                <a:moveTo>
                  <a:pt x="89818" y="35970"/>
                </a:moveTo>
                <a:lnTo>
                  <a:pt x="86481" y="41537"/>
                </a:lnTo>
                <a:lnTo>
                  <a:pt x="86455" y="41483"/>
                </a:lnTo>
                <a:lnTo>
                  <a:pt x="86419" y="41537"/>
                </a:lnTo>
                <a:lnTo>
                  <a:pt x="83082" y="35970"/>
                </a:lnTo>
                <a:close/>
                <a:moveTo>
                  <a:pt x="109096" y="35970"/>
                </a:moveTo>
                <a:lnTo>
                  <a:pt x="105760" y="41537"/>
                </a:lnTo>
                <a:lnTo>
                  <a:pt x="105724" y="41483"/>
                </a:lnTo>
                <a:lnTo>
                  <a:pt x="105697" y="41537"/>
                </a:lnTo>
                <a:lnTo>
                  <a:pt x="102361" y="35970"/>
                </a:lnTo>
                <a:close/>
                <a:moveTo>
                  <a:pt x="128375" y="35970"/>
                </a:moveTo>
                <a:lnTo>
                  <a:pt x="125038" y="41537"/>
                </a:lnTo>
                <a:lnTo>
                  <a:pt x="125002" y="41483"/>
                </a:lnTo>
                <a:lnTo>
                  <a:pt x="124976" y="41537"/>
                </a:lnTo>
                <a:lnTo>
                  <a:pt x="121639" y="35970"/>
                </a:lnTo>
                <a:close/>
                <a:moveTo>
                  <a:pt x="147653" y="35970"/>
                </a:moveTo>
                <a:lnTo>
                  <a:pt x="144316" y="41537"/>
                </a:lnTo>
                <a:lnTo>
                  <a:pt x="144281" y="41483"/>
                </a:lnTo>
                <a:lnTo>
                  <a:pt x="144245" y="41537"/>
                </a:lnTo>
                <a:lnTo>
                  <a:pt x="140909" y="35970"/>
                </a:lnTo>
                <a:close/>
                <a:moveTo>
                  <a:pt x="166922" y="35970"/>
                </a:moveTo>
                <a:lnTo>
                  <a:pt x="163586" y="41537"/>
                </a:lnTo>
                <a:lnTo>
                  <a:pt x="163559" y="41483"/>
                </a:lnTo>
                <a:lnTo>
                  <a:pt x="163523" y="41537"/>
                </a:lnTo>
                <a:lnTo>
                  <a:pt x="160187" y="35970"/>
                </a:lnTo>
                <a:close/>
                <a:moveTo>
                  <a:pt x="186201" y="35970"/>
                </a:moveTo>
                <a:lnTo>
                  <a:pt x="182864" y="41537"/>
                </a:lnTo>
                <a:lnTo>
                  <a:pt x="182838" y="41483"/>
                </a:lnTo>
                <a:lnTo>
                  <a:pt x="182802" y="41537"/>
                </a:lnTo>
                <a:lnTo>
                  <a:pt x="179465" y="35970"/>
                </a:lnTo>
                <a:close/>
                <a:moveTo>
                  <a:pt x="205479" y="35970"/>
                </a:moveTo>
                <a:lnTo>
                  <a:pt x="202143" y="41537"/>
                </a:lnTo>
                <a:lnTo>
                  <a:pt x="202107" y="41483"/>
                </a:lnTo>
                <a:lnTo>
                  <a:pt x="202080" y="41537"/>
                </a:lnTo>
                <a:lnTo>
                  <a:pt x="198744" y="35970"/>
                </a:lnTo>
                <a:close/>
                <a:moveTo>
                  <a:pt x="224758" y="35970"/>
                </a:moveTo>
                <a:lnTo>
                  <a:pt x="221421" y="41537"/>
                </a:lnTo>
                <a:lnTo>
                  <a:pt x="221385" y="41483"/>
                </a:lnTo>
                <a:lnTo>
                  <a:pt x="221359" y="41537"/>
                </a:lnTo>
                <a:lnTo>
                  <a:pt x="218022" y="35970"/>
                </a:lnTo>
                <a:close/>
                <a:moveTo>
                  <a:pt x="244036" y="35970"/>
                </a:moveTo>
                <a:lnTo>
                  <a:pt x="240699" y="41537"/>
                </a:lnTo>
                <a:lnTo>
                  <a:pt x="240664" y="41483"/>
                </a:lnTo>
                <a:lnTo>
                  <a:pt x="240637" y="41537"/>
                </a:lnTo>
                <a:lnTo>
                  <a:pt x="237292" y="35970"/>
                </a:lnTo>
                <a:close/>
                <a:moveTo>
                  <a:pt x="263314" y="35970"/>
                </a:moveTo>
                <a:lnTo>
                  <a:pt x="259969" y="41537"/>
                </a:lnTo>
                <a:lnTo>
                  <a:pt x="259942" y="41483"/>
                </a:lnTo>
                <a:lnTo>
                  <a:pt x="259906" y="41537"/>
                </a:lnTo>
                <a:lnTo>
                  <a:pt x="256570" y="35970"/>
                </a:lnTo>
                <a:close/>
                <a:moveTo>
                  <a:pt x="282584" y="35970"/>
                </a:moveTo>
                <a:lnTo>
                  <a:pt x="279247" y="41537"/>
                </a:lnTo>
                <a:lnTo>
                  <a:pt x="279220" y="41483"/>
                </a:lnTo>
                <a:lnTo>
                  <a:pt x="279185" y="41537"/>
                </a:lnTo>
                <a:lnTo>
                  <a:pt x="275848" y="35970"/>
                </a:lnTo>
                <a:close/>
                <a:moveTo>
                  <a:pt x="9047" y="41983"/>
                </a:moveTo>
                <a:lnTo>
                  <a:pt x="7851" y="43963"/>
                </a:lnTo>
                <a:lnTo>
                  <a:pt x="6665" y="41983"/>
                </a:lnTo>
                <a:close/>
                <a:moveTo>
                  <a:pt x="12026" y="41983"/>
                </a:moveTo>
                <a:lnTo>
                  <a:pt x="10831" y="43963"/>
                </a:lnTo>
                <a:lnTo>
                  <a:pt x="9644" y="41983"/>
                </a:lnTo>
                <a:close/>
                <a:moveTo>
                  <a:pt x="28325" y="41983"/>
                </a:moveTo>
                <a:lnTo>
                  <a:pt x="27130" y="43963"/>
                </a:lnTo>
                <a:lnTo>
                  <a:pt x="25943" y="41983"/>
                </a:lnTo>
                <a:close/>
                <a:moveTo>
                  <a:pt x="31296" y="41983"/>
                </a:moveTo>
                <a:lnTo>
                  <a:pt x="30109" y="43963"/>
                </a:lnTo>
                <a:lnTo>
                  <a:pt x="28923" y="41983"/>
                </a:lnTo>
                <a:close/>
                <a:moveTo>
                  <a:pt x="47594" y="41983"/>
                </a:moveTo>
                <a:lnTo>
                  <a:pt x="46408" y="43963"/>
                </a:lnTo>
                <a:lnTo>
                  <a:pt x="45221" y="41983"/>
                </a:lnTo>
                <a:close/>
                <a:moveTo>
                  <a:pt x="50574" y="41983"/>
                </a:moveTo>
                <a:lnTo>
                  <a:pt x="49388" y="43963"/>
                </a:lnTo>
                <a:lnTo>
                  <a:pt x="48192" y="41983"/>
                </a:lnTo>
                <a:close/>
                <a:moveTo>
                  <a:pt x="66873" y="41983"/>
                </a:moveTo>
                <a:lnTo>
                  <a:pt x="65686" y="43963"/>
                </a:lnTo>
                <a:lnTo>
                  <a:pt x="64491" y="41983"/>
                </a:lnTo>
                <a:close/>
                <a:moveTo>
                  <a:pt x="69852" y="41983"/>
                </a:moveTo>
                <a:lnTo>
                  <a:pt x="68666" y="43963"/>
                </a:lnTo>
                <a:lnTo>
                  <a:pt x="67471" y="41983"/>
                </a:lnTo>
                <a:close/>
                <a:moveTo>
                  <a:pt x="86151" y="41983"/>
                </a:moveTo>
                <a:lnTo>
                  <a:pt x="84965" y="43963"/>
                </a:lnTo>
                <a:lnTo>
                  <a:pt x="83769" y="41983"/>
                </a:lnTo>
                <a:close/>
                <a:moveTo>
                  <a:pt x="89131" y="41983"/>
                </a:moveTo>
                <a:lnTo>
                  <a:pt x="87935" y="43963"/>
                </a:lnTo>
                <a:lnTo>
                  <a:pt x="86749" y="41983"/>
                </a:lnTo>
                <a:close/>
                <a:moveTo>
                  <a:pt x="105430" y="41983"/>
                </a:moveTo>
                <a:lnTo>
                  <a:pt x="104234" y="43963"/>
                </a:lnTo>
                <a:lnTo>
                  <a:pt x="103048" y="41983"/>
                </a:lnTo>
                <a:close/>
                <a:moveTo>
                  <a:pt x="108409" y="41983"/>
                </a:moveTo>
                <a:lnTo>
                  <a:pt x="107214" y="43963"/>
                </a:lnTo>
                <a:lnTo>
                  <a:pt x="106027" y="41983"/>
                </a:lnTo>
                <a:close/>
                <a:moveTo>
                  <a:pt x="124708" y="41983"/>
                </a:moveTo>
                <a:lnTo>
                  <a:pt x="123513" y="43963"/>
                </a:lnTo>
                <a:lnTo>
                  <a:pt x="122326" y="41983"/>
                </a:lnTo>
                <a:close/>
                <a:moveTo>
                  <a:pt x="127679" y="41983"/>
                </a:moveTo>
                <a:lnTo>
                  <a:pt x="126492" y="43963"/>
                </a:lnTo>
                <a:lnTo>
                  <a:pt x="125306" y="41983"/>
                </a:lnTo>
                <a:close/>
                <a:moveTo>
                  <a:pt x="143977" y="41983"/>
                </a:moveTo>
                <a:lnTo>
                  <a:pt x="142791" y="43963"/>
                </a:lnTo>
                <a:lnTo>
                  <a:pt x="141604" y="41983"/>
                </a:lnTo>
                <a:close/>
                <a:moveTo>
                  <a:pt x="146957" y="41983"/>
                </a:moveTo>
                <a:lnTo>
                  <a:pt x="145771" y="43963"/>
                </a:lnTo>
                <a:lnTo>
                  <a:pt x="144584" y="41983"/>
                </a:lnTo>
                <a:close/>
                <a:moveTo>
                  <a:pt x="163256" y="41983"/>
                </a:moveTo>
                <a:lnTo>
                  <a:pt x="162069" y="43963"/>
                </a:lnTo>
                <a:lnTo>
                  <a:pt x="160883" y="41983"/>
                </a:lnTo>
                <a:close/>
                <a:moveTo>
                  <a:pt x="166235" y="41983"/>
                </a:moveTo>
                <a:lnTo>
                  <a:pt x="165049" y="43963"/>
                </a:lnTo>
                <a:lnTo>
                  <a:pt x="163854" y="41983"/>
                </a:lnTo>
                <a:close/>
                <a:moveTo>
                  <a:pt x="182534" y="41983"/>
                </a:moveTo>
                <a:lnTo>
                  <a:pt x="181348" y="43963"/>
                </a:lnTo>
                <a:lnTo>
                  <a:pt x="180152" y="41983"/>
                </a:lnTo>
                <a:close/>
                <a:moveTo>
                  <a:pt x="185514" y="41983"/>
                </a:moveTo>
                <a:lnTo>
                  <a:pt x="184327" y="43963"/>
                </a:lnTo>
                <a:lnTo>
                  <a:pt x="183132" y="41983"/>
                </a:lnTo>
                <a:close/>
                <a:moveTo>
                  <a:pt x="201813" y="41983"/>
                </a:moveTo>
                <a:lnTo>
                  <a:pt x="200626" y="43963"/>
                </a:lnTo>
                <a:lnTo>
                  <a:pt x="199431" y="41983"/>
                </a:lnTo>
                <a:close/>
                <a:moveTo>
                  <a:pt x="204792" y="41983"/>
                </a:moveTo>
                <a:lnTo>
                  <a:pt x="203597" y="43963"/>
                </a:lnTo>
                <a:lnTo>
                  <a:pt x="202410" y="41983"/>
                </a:lnTo>
                <a:close/>
                <a:moveTo>
                  <a:pt x="221091" y="41983"/>
                </a:moveTo>
                <a:lnTo>
                  <a:pt x="219896" y="43963"/>
                </a:lnTo>
                <a:lnTo>
                  <a:pt x="218709" y="41983"/>
                </a:lnTo>
                <a:close/>
                <a:moveTo>
                  <a:pt x="224071" y="41983"/>
                </a:moveTo>
                <a:lnTo>
                  <a:pt x="222875" y="43963"/>
                </a:lnTo>
                <a:lnTo>
                  <a:pt x="221689" y="41983"/>
                </a:lnTo>
                <a:close/>
                <a:moveTo>
                  <a:pt x="240369" y="41983"/>
                </a:moveTo>
                <a:lnTo>
                  <a:pt x="239174" y="43963"/>
                </a:lnTo>
                <a:lnTo>
                  <a:pt x="237987" y="41983"/>
                </a:lnTo>
                <a:close/>
                <a:moveTo>
                  <a:pt x="243340" y="41983"/>
                </a:moveTo>
                <a:lnTo>
                  <a:pt x="242154" y="43963"/>
                </a:lnTo>
                <a:lnTo>
                  <a:pt x="240967" y="41983"/>
                </a:lnTo>
                <a:close/>
                <a:moveTo>
                  <a:pt x="259639" y="41983"/>
                </a:moveTo>
                <a:lnTo>
                  <a:pt x="258452" y="43963"/>
                </a:lnTo>
                <a:lnTo>
                  <a:pt x="257266" y="41983"/>
                </a:lnTo>
                <a:close/>
                <a:moveTo>
                  <a:pt x="262618" y="41983"/>
                </a:moveTo>
                <a:lnTo>
                  <a:pt x="261432" y="43963"/>
                </a:lnTo>
                <a:lnTo>
                  <a:pt x="260237" y="41983"/>
                </a:lnTo>
                <a:close/>
                <a:moveTo>
                  <a:pt x="278917" y="41983"/>
                </a:moveTo>
                <a:lnTo>
                  <a:pt x="277731" y="43963"/>
                </a:lnTo>
                <a:lnTo>
                  <a:pt x="276535" y="41983"/>
                </a:lnTo>
                <a:close/>
                <a:moveTo>
                  <a:pt x="281897" y="41983"/>
                </a:moveTo>
                <a:lnTo>
                  <a:pt x="280710" y="43963"/>
                </a:lnTo>
                <a:lnTo>
                  <a:pt x="279515" y="41983"/>
                </a:lnTo>
                <a:close/>
                <a:moveTo>
                  <a:pt x="6121" y="41983"/>
                </a:moveTo>
                <a:lnTo>
                  <a:pt x="7584" y="44418"/>
                </a:lnTo>
                <a:lnTo>
                  <a:pt x="6406" y="46381"/>
                </a:lnTo>
                <a:lnTo>
                  <a:pt x="6254" y="46381"/>
                </a:lnTo>
                <a:lnTo>
                  <a:pt x="3614" y="41983"/>
                </a:lnTo>
                <a:close/>
                <a:moveTo>
                  <a:pt x="7851" y="44873"/>
                </a:moveTo>
                <a:lnTo>
                  <a:pt x="8761" y="46381"/>
                </a:lnTo>
                <a:lnTo>
                  <a:pt x="6950" y="46381"/>
                </a:lnTo>
                <a:lnTo>
                  <a:pt x="7851" y="44873"/>
                </a:lnTo>
                <a:close/>
                <a:moveTo>
                  <a:pt x="10831" y="44873"/>
                </a:moveTo>
                <a:lnTo>
                  <a:pt x="11741" y="46381"/>
                </a:lnTo>
                <a:lnTo>
                  <a:pt x="9930" y="46381"/>
                </a:lnTo>
                <a:lnTo>
                  <a:pt x="10831" y="44873"/>
                </a:lnTo>
                <a:close/>
                <a:moveTo>
                  <a:pt x="15077" y="41983"/>
                </a:moveTo>
                <a:lnTo>
                  <a:pt x="12437" y="46381"/>
                </a:lnTo>
                <a:lnTo>
                  <a:pt x="12285" y="46381"/>
                </a:lnTo>
                <a:lnTo>
                  <a:pt x="11107" y="44418"/>
                </a:lnTo>
                <a:lnTo>
                  <a:pt x="12570" y="41983"/>
                </a:lnTo>
                <a:close/>
                <a:moveTo>
                  <a:pt x="22339" y="41983"/>
                </a:moveTo>
                <a:lnTo>
                  <a:pt x="24980" y="46381"/>
                </a:lnTo>
                <a:lnTo>
                  <a:pt x="12981" y="46381"/>
                </a:lnTo>
                <a:lnTo>
                  <a:pt x="15621" y="41983"/>
                </a:lnTo>
                <a:close/>
                <a:moveTo>
                  <a:pt x="25399" y="41983"/>
                </a:moveTo>
                <a:lnTo>
                  <a:pt x="26862" y="44418"/>
                </a:lnTo>
                <a:lnTo>
                  <a:pt x="25675" y="46381"/>
                </a:lnTo>
                <a:lnTo>
                  <a:pt x="25524" y="46381"/>
                </a:lnTo>
                <a:lnTo>
                  <a:pt x="22883" y="41983"/>
                </a:lnTo>
                <a:close/>
                <a:moveTo>
                  <a:pt x="27130" y="44873"/>
                </a:moveTo>
                <a:lnTo>
                  <a:pt x="28040" y="46381"/>
                </a:lnTo>
                <a:lnTo>
                  <a:pt x="26229" y="46381"/>
                </a:lnTo>
                <a:lnTo>
                  <a:pt x="27130" y="44873"/>
                </a:lnTo>
                <a:close/>
                <a:moveTo>
                  <a:pt x="30109" y="44873"/>
                </a:moveTo>
                <a:lnTo>
                  <a:pt x="31019" y="46381"/>
                </a:lnTo>
                <a:lnTo>
                  <a:pt x="29199" y="46381"/>
                </a:lnTo>
                <a:lnTo>
                  <a:pt x="30109" y="44873"/>
                </a:lnTo>
                <a:close/>
                <a:moveTo>
                  <a:pt x="34356" y="41983"/>
                </a:moveTo>
                <a:lnTo>
                  <a:pt x="31715" y="46381"/>
                </a:lnTo>
                <a:lnTo>
                  <a:pt x="31563" y="46381"/>
                </a:lnTo>
                <a:lnTo>
                  <a:pt x="30386" y="44418"/>
                </a:lnTo>
                <a:lnTo>
                  <a:pt x="31840" y="41983"/>
                </a:lnTo>
                <a:close/>
                <a:moveTo>
                  <a:pt x="41617" y="41983"/>
                </a:moveTo>
                <a:lnTo>
                  <a:pt x="44258" y="46381"/>
                </a:lnTo>
                <a:lnTo>
                  <a:pt x="32259" y="46381"/>
                </a:lnTo>
                <a:lnTo>
                  <a:pt x="34900" y="41983"/>
                </a:lnTo>
                <a:close/>
                <a:moveTo>
                  <a:pt x="44677" y="41983"/>
                </a:moveTo>
                <a:lnTo>
                  <a:pt x="46131" y="44418"/>
                </a:lnTo>
                <a:lnTo>
                  <a:pt x="44954" y="46381"/>
                </a:lnTo>
                <a:lnTo>
                  <a:pt x="44802" y="46381"/>
                </a:lnTo>
                <a:lnTo>
                  <a:pt x="42162" y="41983"/>
                </a:lnTo>
                <a:close/>
                <a:moveTo>
                  <a:pt x="46408" y="44873"/>
                </a:moveTo>
                <a:lnTo>
                  <a:pt x="47318" y="46381"/>
                </a:lnTo>
                <a:lnTo>
                  <a:pt x="45498" y="46381"/>
                </a:lnTo>
                <a:lnTo>
                  <a:pt x="46408" y="44873"/>
                </a:lnTo>
                <a:close/>
                <a:moveTo>
                  <a:pt x="49388" y="44873"/>
                </a:moveTo>
                <a:lnTo>
                  <a:pt x="50298" y="46381"/>
                </a:lnTo>
                <a:lnTo>
                  <a:pt x="48478" y="46381"/>
                </a:lnTo>
                <a:lnTo>
                  <a:pt x="49388" y="44873"/>
                </a:lnTo>
                <a:close/>
                <a:moveTo>
                  <a:pt x="53634" y="41983"/>
                </a:moveTo>
                <a:lnTo>
                  <a:pt x="50993" y="46381"/>
                </a:lnTo>
                <a:lnTo>
                  <a:pt x="50842" y="46381"/>
                </a:lnTo>
                <a:lnTo>
                  <a:pt x="49655" y="44418"/>
                </a:lnTo>
                <a:lnTo>
                  <a:pt x="51118" y="41983"/>
                </a:lnTo>
                <a:close/>
                <a:moveTo>
                  <a:pt x="60896" y="41983"/>
                </a:moveTo>
                <a:lnTo>
                  <a:pt x="63536" y="46381"/>
                </a:lnTo>
                <a:lnTo>
                  <a:pt x="51538" y="46381"/>
                </a:lnTo>
                <a:lnTo>
                  <a:pt x="54178" y="41983"/>
                </a:lnTo>
                <a:close/>
                <a:moveTo>
                  <a:pt x="63947" y="41983"/>
                </a:moveTo>
                <a:lnTo>
                  <a:pt x="65410" y="44418"/>
                </a:lnTo>
                <a:lnTo>
                  <a:pt x="64232" y="46381"/>
                </a:lnTo>
                <a:lnTo>
                  <a:pt x="64081" y="46381"/>
                </a:lnTo>
                <a:lnTo>
                  <a:pt x="61440" y="41983"/>
                </a:lnTo>
                <a:close/>
                <a:moveTo>
                  <a:pt x="65686" y="44873"/>
                </a:moveTo>
                <a:lnTo>
                  <a:pt x="66596" y="46381"/>
                </a:lnTo>
                <a:lnTo>
                  <a:pt x="64776" y="46381"/>
                </a:lnTo>
                <a:lnTo>
                  <a:pt x="65686" y="44873"/>
                </a:lnTo>
                <a:close/>
                <a:moveTo>
                  <a:pt x="68666" y="44873"/>
                </a:moveTo>
                <a:lnTo>
                  <a:pt x="69567" y="46381"/>
                </a:lnTo>
                <a:lnTo>
                  <a:pt x="67756" y="46381"/>
                </a:lnTo>
                <a:lnTo>
                  <a:pt x="68666" y="44873"/>
                </a:lnTo>
                <a:close/>
                <a:moveTo>
                  <a:pt x="72912" y="41983"/>
                </a:moveTo>
                <a:lnTo>
                  <a:pt x="70263" y="46381"/>
                </a:lnTo>
                <a:lnTo>
                  <a:pt x="70111" y="46381"/>
                </a:lnTo>
                <a:lnTo>
                  <a:pt x="68934" y="44418"/>
                </a:lnTo>
                <a:lnTo>
                  <a:pt x="70397" y="41983"/>
                </a:lnTo>
                <a:close/>
                <a:moveTo>
                  <a:pt x="80174" y="41983"/>
                </a:moveTo>
                <a:lnTo>
                  <a:pt x="82815" y="46381"/>
                </a:lnTo>
                <a:lnTo>
                  <a:pt x="70807" y="46381"/>
                </a:lnTo>
                <a:lnTo>
                  <a:pt x="73457" y="41983"/>
                </a:lnTo>
                <a:close/>
                <a:moveTo>
                  <a:pt x="83225" y="41983"/>
                </a:moveTo>
                <a:lnTo>
                  <a:pt x="84688" y="44418"/>
                </a:lnTo>
                <a:lnTo>
                  <a:pt x="83511" y="46381"/>
                </a:lnTo>
                <a:lnTo>
                  <a:pt x="83359" y="46381"/>
                </a:lnTo>
                <a:lnTo>
                  <a:pt x="80718" y="41983"/>
                </a:lnTo>
                <a:close/>
                <a:moveTo>
                  <a:pt x="84965" y="44873"/>
                </a:moveTo>
                <a:lnTo>
                  <a:pt x="85866" y="46381"/>
                </a:lnTo>
                <a:lnTo>
                  <a:pt x="84055" y="46381"/>
                </a:lnTo>
                <a:lnTo>
                  <a:pt x="84965" y="44873"/>
                </a:lnTo>
                <a:close/>
                <a:moveTo>
                  <a:pt x="87935" y="44873"/>
                </a:moveTo>
                <a:lnTo>
                  <a:pt x="88845" y="46381"/>
                </a:lnTo>
                <a:lnTo>
                  <a:pt x="87034" y="46381"/>
                </a:lnTo>
                <a:lnTo>
                  <a:pt x="87935" y="44873"/>
                </a:lnTo>
                <a:close/>
                <a:moveTo>
                  <a:pt x="92182" y="41983"/>
                </a:moveTo>
                <a:lnTo>
                  <a:pt x="89541" y="46381"/>
                </a:lnTo>
                <a:lnTo>
                  <a:pt x="89390" y="46381"/>
                </a:lnTo>
                <a:lnTo>
                  <a:pt x="88212" y="44418"/>
                </a:lnTo>
                <a:lnTo>
                  <a:pt x="89675" y="41983"/>
                </a:lnTo>
                <a:close/>
                <a:moveTo>
                  <a:pt x="99444" y="41983"/>
                </a:moveTo>
                <a:lnTo>
                  <a:pt x="102093" y="46381"/>
                </a:lnTo>
                <a:lnTo>
                  <a:pt x="90085" y="46381"/>
                </a:lnTo>
                <a:lnTo>
                  <a:pt x="92726" y="41983"/>
                </a:lnTo>
                <a:close/>
                <a:moveTo>
                  <a:pt x="102503" y="41983"/>
                </a:moveTo>
                <a:lnTo>
                  <a:pt x="103967" y="44418"/>
                </a:lnTo>
                <a:lnTo>
                  <a:pt x="102789" y="46381"/>
                </a:lnTo>
                <a:lnTo>
                  <a:pt x="102637" y="46381"/>
                </a:lnTo>
                <a:lnTo>
                  <a:pt x="99997" y="41983"/>
                </a:lnTo>
                <a:close/>
                <a:moveTo>
                  <a:pt x="104234" y="44873"/>
                </a:moveTo>
                <a:lnTo>
                  <a:pt x="105144" y="46381"/>
                </a:lnTo>
                <a:lnTo>
                  <a:pt x="103333" y="46381"/>
                </a:lnTo>
                <a:lnTo>
                  <a:pt x="104234" y="44873"/>
                </a:lnTo>
                <a:close/>
                <a:moveTo>
                  <a:pt x="107214" y="44873"/>
                </a:moveTo>
                <a:lnTo>
                  <a:pt x="108124" y="46381"/>
                </a:lnTo>
                <a:lnTo>
                  <a:pt x="106313" y="46381"/>
                </a:lnTo>
                <a:lnTo>
                  <a:pt x="107214" y="44873"/>
                </a:lnTo>
                <a:close/>
                <a:moveTo>
                  <a:pt x="111460" y="41983"/>
                </a:moveTo>
                <a:lnTo>
                  <a:pt x="108820" y="46381"/>
                </a:lnTo>
                <a:lnTo>
                  <a:pt x="108668" y="46381"/>
                </a:lnTo>
                <a:lnTo>
                  <a:pt x="107490" y="44418"/>
                </a:lnTo>
                <a:lnTo>
                  <a:pt x="108953" y="41983"/>
                </a:lnTo>
                <a:close/>
                <a:moveTo>
                  <a:pt x="118722" y="41983"/>
                </a:moveTo>
                <a:lnTo>
                  <a:pt x="121363" y="46381"/>
                </a:lnTo>
                <a:lnTo>
                  <a:pt x="109364" y="46381"/>
                </a:lnTo>
                <a:lnTo>
                  <a:pt x="112004" y="41983"/>
                </a:lnTo>
                <a:close/>
                <a:moveTo>
                  <a:pt x="121782" y="41983"/>
                </a:moveTo>
                <a:lnTo>
                  <a:pt x="123245" y="44418"/>
                </a:lnTo>
                <a:lnTo>
                  <a:pt x="122067" y="46381"/>
                </a:lnTo>
                <a:lnTo>
                  <a:pt x="121916" y="46381"/>
                </a:lnTo>
                <a:lnTo>
                  <a:pt x="119266" y="41983"/>
                </a:lnTo>
                <a:close/>
                <a:moveTo>
                  <a:pt x="123513" y="44873"/>
                </a:moveTo>
                <a:lnTo>
                  <a:pt x="124423" y="46381"/>
                </a:lnTo>
                <a:lnTo>
                  <a:pt x="122612" y="46381"/>
                </a:lnTo>
                <a:lnTo>
                  <a:pt x="123513" y="44873"/>
                </a:lnTo>
                <a:close/>
                <a:moveTo>
                  <a:pt x="126492" y="44873"/>
                </a:moveTo>
                <a:lnTo>
                  <a:pt x="127402" y="46381"/>
                </a:lnTo>
                <a:lnTo>
                  <a:pt x="125582" y="46381"/>
                </a:lnTo>
                <a:lnTo>
                  <a:pt x="126492" y="44873"/>
                </a:lnTo>
                <a:close/>
                <a:moveTo>
                  <a:pt x="130739" y="41983"/>
                </a:moveTo>
                <a:lnTo>
                  <a:pt x="128098" y="46381"/>
                </a:lnTo>
                <a:lnTo>
                  <a:pt x="127946" y="46381"/>
                </a:lnTo>
                <a:lnTo>
                  <a:pt x="126769" y="44418"/>
                </a:lnTo>
                <a:lnTo>
                  <a:pt x="128232" y="41983"/>
                </a:lnTo>
                <a:close/>
                <a:moveTo>
                  <a:pt x="138000" y="41983"/>
                </a:moveTo>
                <a:lnTo>
                  <a:pt x="140641" y="46381"/>
                </a:lnTo>
                <a:lnTo>
                  <a:pt x="128642" y="46381"/>
                </a:lnTo>
                <a:lnTo>
                  <a:pt x="131283" y="41983"/>
                </a:lnTo>
                <a:close/>
                <a:moveTo>
                  <a:pt x="141060" y="41983"/>
                </a:moveTo>
                <a:lnTo>
                  <a:pt x="142523" y="44418"/>
                </a:lnTo>
                <a:lnTo>
                  <a:pt x="141337" y="46381"/>
                </a:lnTo>
                <a:lnTo>
                  <a:pt x="141185" y="46381"/>
                </a:lnTo>
                <a:lnTo>
                  <a:pt x="138545" y="41983"/>
                </a:lnTo>
                <a:close/>
                <a:moveTo>
                  <a:pt x="142791" y="44873"/>
                </a:moveTo>
                <a:lnTo>
                  <a:pt x="143701" y="46381"/>
                </a:lnTo>
                <a:lnTo>
                  <a:pt x="141881" y="46381"/>
                </a:lnTo>
                <a:lnTo>
                  <a:pt x="142791" y="44873"/>
                </a:lnTo>
                <a:close/>
                <a:moveTo>
                  <a:pt x="145771" y="44873"/>
                </a:moveTo>
                <a:lnTo>
                  <a:pt x="146681" y="46381"/>
                </a:lnTo>
                <a:lnTo>
                  <a:pt x="144861" y="46381"/>
                </a:lnTo>
                <a:lnTo>
                  <a:pt x="145771" y="44873"/>
                </a:lnTo>
                <a:close/>
                <a:moveTo>
                  <a:pt x="150017" y="41983"/>
                </a:moveTo>
                <a:lnTo>
                  <a:pt x="147376" y="46381"/>
                </a:lnTo>
                <a:lnTo>
                  <a:pt x="147225" y="46381"/>
                </a:lnTo>
                <a:lnTo>
                  <a:pt x="146038" y="44418"/>
                </a:lnTo>
                <a:lnTo>
                  <a:pt x="147501" y="41983"/>
                </a:lnTo>
                <a:close/>
                <a:moveTo>
                  <a:pt x="157279" y="41983"/>
                </a:moveTo>
                <a:lnTo>
                  <a:pt x="159919" y="46381"/>
                </a:lnTo>
                <a:lnTo>
                  <a:pt x="147921" y="46381"/>
                </a:lnTo>
                <a:lnTo>
                  <a:pt x="150561" y="41983"/>
                </a:lnTo>
                <a:close/>
                <a:moveTo>
                  <a:pt x="160330" y="41983"/>
                </a:moveTo>
                <a:lnTo>
                  <a:pt x="161793" y="44418"/>
                </a:lnTo>
                <a:lnTo>
                  <a:pt x="160615" y="46381"/>
                </a:lnTo>
                <a:lnTo>
                  <a:pt x="160464" y="46381"/>
                </a:lnTo>
                <a:lnTo>
                  <a:pt x="157823" y="41983"/>
                </a:lnTo>
                <a:close/>
                <a:moveTo>
                  <a:pt x="162069" y="44873"/>
                </a:moveTo>
                <a:lnTo>
                  <a:pt x="162979" y="46381"/>
                </a:lnTo>
                <a:lnTo>
                  <a:pt x="161159" y="46381"/>
                </a:lnTo>
                <a:lnTo>
                  <a:pt x="162069" y="44873"/>
                </a:lnTo>
                <a:close/>
                <a:moveTo>
                  <a:pt x="165049" y="44873"/>
                </a:moveTo>
                <a:lnTo>
                  <a:pt x="165950" y="46381"/>
                </a:lnTo>
                <a:lnTo>
                  <a:pt x="164139" y="46381"/>
                </a:lnTo>
                <a:lnTo>
                  <a:pt x="165049" y="44873"/>
                </a:lnTo>
                <a:close/>
                <a:moveTo>
                  <a:pt x="169295" y="41983"/>
                </a:moveTo>
                <a:lnTo>
                  <a:pt x="166646" y="46381"/>
                </a:lnTo>
                <a:lnTo>
                  <a:pt x="166494" y="46381"/>
                </a:lnTo>
                <a:lnTo>
                  <a:pt x="165317" y="44418"/>
                </a:lnTo>
                <a:lnTo>
                  <a:pt x="166780" y="41983"/>
                </a:lnTo>
                <a:close/>
                <a:moveTo>
                  <a:pt x="176557" y="41983"/>
                </a:moveTo>
                <a:lnTo>
                  <a:pt x="179198" y="46381"/>
                </a:lnTo>
                <a:lnTo>
                  <a:pt x="167199" y="46381"/>
                </a:lnTo>
                <a:lnTo>
                  <a:pt x="169840" y="41983"/>
                </a:lnTo>
                <a:close/>
                <a:moveTo>
                  <a:pt x="179608" y="41983"/>
                </a:moveTo>
                <a:lnTo>
                  <a:pt x="181071" y="44418"/>
                </a:lnTo>
                <a:lnTo>
                  <a:pt x="179894" y="46381"/>
                </a:lnTo>
                <a:lnTo>
                  <a:pt x="179742" y="46381"/>
                </a:lnTo>
                <a:lnTo>
                  <a:pt x="177101" y="41983"/>
                </a:lnTo>
                <a:close/>
                <a:moveTo>
                  <a:pt x="181348" y="44873"/>
                </a:moveTo>
                <a:lnTo>
                  <a:pt x="182249" y="46381"/>
                </a:lnTo>
                <a:lnTo>
                  <a:pt x="180438" y="46381"/>
                </a:lnTo>
                <a:lnTo>
                  <a:pt x="181348" y="44873"/>
                </a:lnTo>
                <a:close/>
                <a:moveTo>
                  <a:pt x="184327" y="44873"/>
                </a:moveTo>
                <a:lnTo>
                  <a:pt x="185228" y="46381"/>
                </a:lnTo>
                <a:lnTo>
                  <a:pt x="183417" y="46381"/>
                </a:lnTo>
                <a:lnTo>
                  <a:pt x="184327" y="44873"/>
                </a:lnTo>
                <a:close/>
                <a:moveTo>
                  <a:pt x="188565" y="41983"/>
                </a:moveTo>
                <a:lnTo>
                  <a:pt x="185924" y="46381"/>
                </a:lnTo>
                <a:lnTo>
                  <a:pt x="185773" y="46381"/>
                </a:lnTo>
                <a:lnTo>
                  <a:pt x="184595" y="44418"/>
                </a:lnTo>
                <a:lnTo>
                  <a:pt x="186058" y="41983"/>
                </a:lnTo>
                <a:close/>
                <a:moveTo>
                  <a:pt x="195835" y="41983"/>
                </a:moveTo>
                <a:lnTo>
                  <a:pt x="198476" y="46381"/>
                </a:lnTo>
                <a:lnTo>
                  <a:pt x="186468" y="46381"/>
                </a:lnTo>
                <a:lnTo>
                  <a:pt x="189118" y="41983"/>
                </a:lnTo>
                <a:close/>
                <a:moveTo>
                  <a:pt x="198886" y="41983"/>
                </a:moveTo>
                <a:lnTo>
                  <a:pt x="200350" y="44418"/>
                </a:lnTo>
                <a:lnTo>
                  <a:pt x="199172" y="46381"/>
                </a:lnTo>
                <a:lnTo>
                  <a:pt x="199020" y="46381"/>
                </a:lnTo>
                <a:lnTo>
                  <a:pt x="196380" y="41983"/>
                </a:lnTo>
                <a:close/>
                <a:moveTo>
                  <a:pt x="200626" y="44873"/>
                </a:moveTo>
                <a:lnTo>
                  <a:pt x="201527" y="46381"/>
                </a:lnTo>
                <a:lnTo>
                  <a:pt x="199716" y="46381"/>
                </a:lnTo>
                <a:lnTo>
                  <a:pt x="200626" y="44873"/>
                </a:lnTo>
                <a:close/>
                <a:moveTo>
                  <a:pt x="203597" y="44873"/>
                </a:moveTo>
                <a:lnTo>
                  <a:pt x="204507" y="46381"/>
                </a:lnTo>
                <a:lnTo>
                  <a:pt x="202696" y="46381"/>
                </a:lnTo>
                <a:lnTo>
                  <a:pt x="203597" y="44873"/>
                </a:lnTo>
                <a:close/>
                <a:moveTo>
                  <a:pt x="207843" y="41983"/>
                </a:moveTo>
                <a:lnTo>
                  <a:pt x="205203" y="46381"/>
                </a:lnTo>
                <a:lnTo>
                  <a:pt x="205051" y="46381"/>
                </a:lnTo>
                <a:lnTo>
                  <a:pt x="203873" y="44418"/>
                </a:lnTo>
                <a:lnTo>
                  <a:pt x="205336" y="41983"/>
                </a:lnTo>
                <a:close/>
                <a:moveTo>
                  <a:pt x="215105" y="41983"/>
                </a:moveTo>
                <a:lnTo>
                  <a:pt x="217754" y="46381"/>
                </a:lnTo>
                <a:lnTo>
                  <a:pt x="205747" y="46381"/>
                </a:lnTo>
                <a:lnTo>
                  <a:pt x="208387" y="41983"/>
                </a:lnTo>
                <a:close/>
                <a:moveTo>
                  <a:pt x="218165" y="41983"/>
                </a:moveTo>
                <a:lnTo>
                  <a:pt x="219628" y="44418"/>
                </a:lnTo>
                <a:lnTo>
                  <a:pt x="218450" y="46381"/>
                </a:lnTo>
                <a:lnTo>
                  <a:pt x="218299" y="46381"/>
                </a:lnTo>
                <a:lnTo>
                  <a:pt x="215649" y="41983"/>
                </a:lnTo>
                <a:close/>
                <a:moveTo>
                  <a:pt x="219896" y="44873"/>
                </a:moveTo>
                <a:lnTo>
                  <a:pt x="220805" y="46381"/>
                </a:lnTo>
                <a:lnTo>
                  <a:pt x="218995" y="46381"/>
                </a:lnTo>
                <a:lnTo>
                  <a:pt x="219896" y="44873"/>
                </a:lnTo>
                <a:close/>
                <a:moveTo>
                  <a:pt x="222875" y="44873"/>
                </a:moveTo>
                <a:lnTo>
                  <a:pt x="223785" y="46381"/>
                </a:lnTo>
                <a:lnTo>
                  <a:pt x="221965" y="46381"/>
                </a:lnTo>
                <a:lnTo>
                  <a:pt x="222875" y="44873"/>
                </a:lnTo>
                <a:close/>
                <a:moveTo>
                  <a:pt x="227122" y="41983"/>
                </a:moveTo>
                <a:lnTo>
                  <a:pt x="224481" y="46381"/>
                </a:lnTo>
                <a:lnTo>
                  <a:pt x="224329" y="46381"/>
                </a:lnTo>
                <a:lnTo>
                  <a:pt x="223152" y="44418"/>
                </a:lnTo>
                <a:lnTo>
                  <a:pt x="224615" y="41983"/>
                </a:lnTo>
                <a:close/>
                <a:moveTo>
                  <a:pt x="234383" y="41983"/>
                </a:moveTo>
                <a:lnTo>
                  <a:pt x="237024" y="46381"/>
                </a:lnTo>
                <a:lnTo>
                  <a:pt x="225025" y="46381"/>
                </a:lnTo>
                <a:lnTo>
                  <a:pt x="227666" y="41983"/>
                </a:lnTo>
                <a:close/>
                <a:moveTo>
                  <a:pt x="237443" y="41983"/>
                </a:moveTo>
                <a:lnTo>
                  <a:pt x="238906" y="44418"/>
                </a:lnTo>
                <a:lnTo>
                  <a:pt x="237720" y="46381"/>
                </a:lnTo>
                <a:lnTo>
                  <a:pt x="237568" y="46381"/>
                </a:lnTo>
                <a:lnTo>
                  <a:pt x="234927" y="41983"/>
                </a:lnTo>
                <a:close/>
                <a:moveTo>
                  <a:pt x="239174" y="44873"/>
                </a:moveTo>
                <a:lnTo>
                  <a:pt x="240084" y="46381"/>
                </a:lnTo>
                <a:lnTo>
                  <a:pt x="238264" y="46381"/>
                </a:lnTo>
                <a:lnTo>
                  <a:pt x="239174" y="44873"/>
                </a:lnTo>
                <a:close/>
                <a:moveTo>
                  <a:pt x="242154" y="44873"/>
                </a:moveTo>
                <a:lnTo>
                  <a:pt x="243063" y="46381"/>
                </a:lnTo>
                <a:lnTo>
                  <a:pt x="241244" y="46381"/>
                </a:lnTo>
                <a:lnTo>
                  <a:pt x="242154" y="44873"/>
                </a:lnTo>
                <a:close/>
                <a:moveTo>
                  <a:pt x="246400" y="41983"/>
                </a:moveTo>
                <a:lnTo>
                  <a:pt x="243759" y="46381"/>
                </a:lnTo>
                <a:lnTo>
                  <a:pt x="243608" y="46381"/>
                </a:lnTo>
                <a:lnTo>
                  <a:pt x="242430" y="44418"/>
                </a:lnTo>
                <a:lnTo>
                  <a:pt x="243884" y="41983"/>
                </a:lnTo>
                <a:close/>
                <a:moveTo>
                  <a:pt x="253662" y="41983"/>
                </a:moveTo>
                <a:lnTo>
                  <a:pt x="256302" y="46381"/>
                </a:lnTo>
                <a:lnTo>
                  <a:pt x="244304" y="46381"/>
                </a:lnTo>
                <a:lnTo>
                  <a:pt x="246944" y="41983"/>
                </a:lnTo>
                <a:close/>
                <a:moveTo>
                  <a:pt x="256713" y="41983"/>
                </a:moveTo>
                <a:lnTo>
                  <a:pt x="258176" y="44418"/>
                </a:lnTo>
                <a:lnTo>
                  <a:pt x="256998" y="46381"/>
                </a:lnTo>
                <a:lnTo>
                  <a:pt x="256847" y="46381"/>
                </a:lnTo>
                <a:lnTo>
                  <a:pt x="254206" y="41983"/>
                </a:lnTo>
                <a:close/>
                <a:moveTo>
                  <a:pt x="258452" y="44873"/>
                </a:moveTo>
                <a:lnTo>
                  <a:pt x="259362" y="46381"/>
                </a:lnTo>
                <a:lnTo>
                  <a:pt x="257542" y="46381"/>
                </a:lnTo>
                <a:lnTo>
                  <a:pt x="258452" y="44873"/>
                </a:lnTo>
                <a:close/>
                <a:moveTo>
                  <a:pt x="261432" y="44873"/>
                </a:moveTo>
                <a:lnTo>
                  <a:pt x="262333" y="46381"/>
                </a:lnTo>
                <a:lnTo>
                  <a:pt x="260522" y="46381"/>
                </a:lnTo>
                <a:lnTo>
                  <a:pt x="261432" y="44873"/>
                </a:lnTo>
                <a:close/>
                <a:moveTo>
                  <a:pt x="265678" y="41983"/>
                </a:moveTo>
                <a:lnTo>
                  <a:pt x="263038" y="46381"/>
                </a:lnTo>
                <a:lnTo>
                  <a:pt x="262886" y="46381"/>
                </a:lnTo>
                <a:lnTo>
                  <a:pt x="261700" y="44418"/>
                </a:lnTo>
                <a:lnTo>
                  <a:pt x="263163" y="41983"/>
                </a:lnTo>
                <a:close/>
                <a:moveTo>
                  <a:pt x="272940" y="41983"/>
                </a:moveTo>
                <a:lnTo>
                  <a:pt x="275581" y="46381"/>
                </a:lnTo>
                <a:lnTo>
                  <a:pt x="263582" y="46381"/>
                </a:lnTo>
                <a:lnTo>
                  <a:pt x="266223" y="41983"/>
                </a:lnTo>
                <a:close/>
                <a:moveTo>
                  <a:pt x="275991" y="41983"/>
                </a:moveTo>
                <a:lnTo>
                  <a:pt x="277454" y="44418"/>
                </a:lnTo>
                <a:lnTo>
                  <a:pt x="276277" y="46381"/>
                </a:lnTo>
                <a:lnTo>
                  <a:pt x="276125" y="46381"/>
                </a:lnTo>
                <a:lnTo>
                  <a:pt x="273484" y="41983"/>
                </a:lnTo>
                <a:close/>
                <a:moveTo>
                  <a:pt x="277731" y="44873"/>
                </a:moveTo>
                <a:lnTo>
                  <a:pt x="278632" y="46381"/>
                </a:lnTo>
                <a:lnTo>
                  <a:pt x="276821" y="46381"/>
                </a:lnTo>
                <a:lnTo>
                  <a:pt x="277731" y="44873"/>
                </a:lnTo>
                <a:close/>
                <a:moveTo>
                  <a:pt x="280710" y="44873"/>
                </a:moveTo>
                <a:lnTo>
                  <a:pt x="281611" y="46381"/>
                </a:lnTo>
                <a:lnTo>
                  <a:pt x="279800" y="46381"/>
                </a:lnTo>
                <a:lnTo>
                  <a:pt x="280710" y="44873"/>
                </a:lnTo>
                <a:close/>
                <a:moveTo>
                  <a:pt x="284948" y="41983"/>
                </a:moveTo>
                <a:lnTo>
                  <a:pt x="282307" y="46381"/>
                </a:lnTo>
                <a:lnTo>
                  <a:pt x="282156" y="46381"/>
                </a:lnTo>
                <a:lnTo>
                  <a:pt x="280978" y="44418"/>
                </a:lnTo>
                <a:lnTo>
                  <a:pt x="282441" y="41983"/>
                </a:lnTo>
                <a:close/>
                <a:moveTo>
                  <a:pt x="9341" y="42393"/>
                </a:moveTo>
                <a:lnTo>
                  <a:pt x="10563" y="44418"/>
                </a:lnTo>
                <a:lnTo>
                  <a:pt x="9377" y="46390"/>
                </a:lnTo>
                <a:lnTo>
                  <a:pt x="9341" y="46336"/>
                </a:lnTo>
                <a:lnTo>
                  <a:pt x="9314" y="46390"/>
                </a:lnTo>
                <a:lnTo>
                  <a:pt x="8128" y="44418"/>
                </a:lnTo>
                <a:lnTo>
                  <a:pt x="9341" y="42393"/>
                </a:lnTo>
                <a:close/>
                <a:moveTo>
                  <a:pt x="28619" y="42393"/>
                </a:moveTo>
                <a:lnTo>
                  <a:pt x="29833" y="44418"/>
                </a:lnTo>
                <a:lnTo>
                  <a:pt x="28655" y="46390"/>
                </a:lnTo>
                <a:lnTo>
                  <a:pt x="28619" y="46336"/>
                </a:lnTo>
                <a:lnTo>
                  <a:pt x="28593" y="46390"/>
                </a:lnTo>
                <a:lnTo>
                  <a:pt x="27406" y="44418"/>
                </a:lnTo>
                <a:lnTo>
                  <a:pt x="28619" y="42393"/>
                </a:lnTo>
                <a:close/>
                <a:moveTo>
                  <a:pt x="47898" y="42393"/>
                </a:moveTo>
                <a:lnTo>
                  <a:pt x="49111" y="44418"/>
                </a:lnTo>
                <a:lnTo>
                  <a:pt x="47925" y="46390"/>
                </a:lnTo>
                <a:lnTo>
                  <a:pt x="47898" y="46336"/>
                </a:lnTo>
                <a:lnTo>
                  <a:pt x="47862" y="46390"/>
                </a:lnTo>
                <a:lnTo>
                  <a:pt x="46685" y="44418"/>
                </a:lnTo>
                <a:lnTo>
                  <a:pt x="47898" y="42393"/>
                </a:lnTo>
                <a:close/>
                <a:moveTo>
                  <a:pt x="67176" y="42393"/>
                </a:moveTo>
                <a:lnTo>
                  <a:pt x="68389" y="44418"/>
                </a:lnTo>
                <a:lnTo>
                  <a:pt x="67203" y="46390"/>
                </a:lnTo>
                <a:lnTo>
                  <a:pt x="67176" y="46336"/>
                </a:lnTo>
                <a:lnTo>
                  <a:pt x="67140" y="46390"/>
                </a:lnTo>
                <a:lnTo>
                  <a:pt x="65954" y="44418"/>
                </a:lnTo>
                <a:lnTo>
                  <a:pt x="67176" y="42393"/>
                </a:lnTo>
                <a:close/>
                <a:moveTo>
                  <a:pt x="86455" y="42393"/>
                </a:moveTo>
                <a:lnTo>
                  <a:pt x="87668" y="44418"/>
                </a:lnTo>
                <a:lnTo>
                  <a:pt x="86481" y="46390"/>
                </a:lnTo>
                <a:lnTo>
                  <a:pt x="86455" y="46336"/>
                </a:lnTo>
                <a:lnTo>
                  <a:pt x="86419" y="46390"/>
                </a:lnTo>
                <a:lnTo>
                  <a:pt x="85232" y="44418"/>
                </a:lnTo>
                <a:lnTo>
                  <a:pt x="86455" y="42393"/>
                </a:lnTo>
                <a:close/>
                <a:moveTo>
                  <a:pt x="105724" y="42393"/>
                </a:moveTo>
                <a:lnTo>
                  <a:pt x="106946" y="44418"/>
                </a:lnTo>
                <a:lnTo>
                  <a:pt x="105760" y="46390"/>
                </a:lnTo>
                <a:lnTo>
                  <a:pt x="105724" y="46336"/>
                </a:lnTo>
                <a:lnTo>
                  <a:pt x="105697" y="46390"/>
                </a:lnTo>
                <a:lnTo>
                  <a:pt x="104511" y="44418"/>
                </a:lnTo>
                <a:lnTo>
                  <a:pt x="105724" y="42393"/>
                </a:lnTo>
                <a:close/>
                <a:moveTo>
                  <a:pt x="125002" y="42393"/>
                </a:moveTo>
                <a:lnTo>
                  <a:pt x="126225" y="44418"/>
                </a:lnTo>
                <a:lnTo>
                  <a:pt x="125038" y="46390"/>
                </a:lnTo>
                <a:lnTo>
                  <a:pt x="125002" y="46336"/>
                </a:lnTo>
                <a:lnTo>
                  <a:pt x="124976" y="46390"/>
                </a:lnTo>
                <a:lnTo>
                  <a:pt x="123789" y="44418"/>
                </a:lnTo>
                <a:lnTo>
                  <a:pt x="125002" y="42393"/>
                </a:lnTo>
                <a:close/>
                <a:moveTo>
                  <a:pt x="144281" y="42393"/>
                </a:moveTo>
                <a:lnTo>
                  <a:pt x="145494" y="44418"/>
                </a:lnTo>
                <a:lnTo>
                  <a:pt x="144316" y="46390"/>
                </a:lnTo>
                <a:lnTo>
                  <a:pt x="144281" y="46336"/>
                </a:lnTo>
                <a:lnTo>
                  <a:pt x="144245" y="46390"/>
                </a:lnTo>
                <a:lnTo>
                  <a:pt x="143067" y="44418"/>
                </a:lnTo>
                <a:lnTo>
                  <a:pt x="144281" y="42393"/>
                </a:lnTo>
                <a:close/>
                <a:moveTo>
                  <a:pt x="163559" y="42393"/>
                </a:moveTo>
                <a:lnTo>
                  <a:pt x="164772" y="44418"/>
                </a:lnTo>
                <a:lnTo>
                  <a:pt x="163586" y="46390"/>
                </a:lnTo>
                <a:lnTo>
                  <a:pt x="163559" y="46336"/>
                </a:lnTo>
                <a:lnTo>
                  <a:pt x="163523" y="46390"/>
                </a:lnTo>
                <a:lnTo>
                  <a:pt x="162337" y="44418"/>
                </a:lnTo>
                <a:lnTo>
                  <a:pt x="163559" y="42393"/>
                </a:lnTo>
                <a:close/>
                <a:moveTo>
                  <a:pt x="182838" y="42393"/>
                </a:moveTo>
                <a:lnTo>
                  <a:pt x="184051" y="44418"/>
                </a:lnTo>
                <a:lnTo>
                  <a:pt x="182864" y="46390"/>
                </a:lnTo>
                <a:lnTo>
                  <a:pt x="182838" y="46336"/>
                </a:lnTo>
                <a:lnTo>
                  <a:pt x="182802" y="46390"/>
                </a:lnTo>
                <a:lnTo>
                  <a:pt x="181615" y="44418"/>
                </a:lnTo>
                <a:lnTo>
                  <a:pt x="182838" y="42393"/>
                </a:lnTo>
                <a:close/>
                <a:moveTo>
                  <a:pt x="202107" y="42393"/>
                </a:moveTo>
                <a:lnTo>
                  <a:pt x="203329" y="44418"/>
                </a:lnTo>
                <a:lnTo>
                  <a:pt x="202143" y="46390"/>
                </a:lnTo>
                <a:lnTo>
                  <a:pt x="202107" y="46336"/>
                </a:lnTo>
                <a:lnTo>
                  <a:pt x="202080" y="46390"/>
                </a:lnTo>
                <a:lnTo>
                  <a:pt x="200894" y="44418"/>
                </a:lnTo>
                <a:lnTo>
                  <a:pt x="202107" y="42393"/>
                </a:lnTo>
                <a:close/>
                <a:moveTo>
                  <a:pt x="221385" y="42393"/>
                </a:moveTo>
                <a:lnTo>
                  <a:pt x="222608" y="44418"/>
                </a:lnTo>
                <a:lnTo>
                  <a:pt x="221421" y="46390"/>
                </a:lnTo>
                <a:lnTo>
                  <a:pt x="221385" y="46336"/>
                </a:lnTo>
                <a:lnTo>
                  <a:pt x="221359" y="46390"/>
                </a:lnTo>
                <a:lnTo>
                  <a:pt x="220172" y="44418"/>
                </a:lnTo>
                <a:lnTo>
                  <a:pt x="221385" y="42393"/>
                </a:lnTo>
                <a:close/>
                <a:moveTo>
                  <a:pt x="240664" y="42393"/>
                </a:moveTo>
                <a:lnTo>
                  <a:pt x="241877" y="44418"/>
                </a:lnTo>
                <a:lnTo>
                  <a:pt x="240699" y="46390"/>
                </a:lnTo>
                <a:lnTo>
                  <a:pt x="240664" y="46336"/>
                </a:lnTo>
                <a:lnTo>
                  <a:pt x="240637" y="46390"/>
                </a:lnTo>
                <a:lnTo>
                  <a:pt x="239450" y="44418"/>
                </a:lnTo>
                <a:lnTo>
                  <a:pt x="240664" y="42393"/>
                </a:lnTo>
                <a:close/>
                <a:moveTo>
                  <a:pt x="259942" y="42393"/>
                </a:moveTo>
                <a:lnTo>
                  <a:pt x="261155" y="44418"/>
                </a:lnTo>
                <a:lnTo>
                  <a:pt x="259969" y="46390"/>
                </a:lnTo>
                <a:lnTo>
                  <a:pt x="259942" y="46336"/>
                </a:lnTo>
                <a:lnTo>
                  <a:pt x="259906" y="46390"/>
                </a:lnTo>
                <a:lnTo>
                  <a:pt x="258729" y="44418"/>
                </a:lnTo>
                <a:lnTo>
                  <a:pt x="259942" y="42393"/>
                </a:lnTo>
                <a:close/>
                <a:moveTo>
                  <a:pt x="279220" y="42393"/>
                </a:moveTo>
                <a:lnTo>
                  <a:pt x="280434" y="44418"/>
                </a:lnTo>
                <a:lnTo>
                  <a:pt x="279247" y="46390"/>
                </a:lnTo>
                <a:lnTo>
                  <a:pt x="279220" y="46336"/>
                </a:lnTo>
                <a:lnTo>
                  <a:pt x="279185" y="46390"/>
                </a:lnTo>
                <a:lnTo>
                  <a:pt x="277998" y="44418"/>
                </a:lnTo>
                <a:lnTo>
                  <a:pt x="279220" y="42393"/>
                </a:lnTo>
                <a:close/>
                <a:moveTo>
                  <a:pt x="9047" y="46836"/>
                </a:moveTo>
                <a:lnTo>
                  <a:pt x="7789" y="48941"/>
                </a:lnTo>
                <a:lnTo>
                  <a:pt x="6602" y="46961"/>
                </a:lnTo>
                <a:lnTo>
                  <a:pt x="6674" y="46836"/>
                </a:lnTo>
                <a:close/>
                <a:moveTo>
                  <a:pt x="12008" y="46836"/>
                </a:moveTo>
                <a:lnTo>
                  <a:pt x="12089" y="46961"/>
                </a:lnTo>
                <a:lnTo>
                  <a:pt x="10902" y="48941"/>
                </a:lnTo>
                <a:lnTo>
                  <a:pt x="9644" y="46836"/>
                </a:lnTo>
                <a:close/>
                <a:moveTo>
                  <a:pt x="28325" y="46836"/>
                </a:moveTo>
                <a:lnTo>
                  <a:pt x="27058" y="48941"/>
                </a:lnTo>
                <a:lnTo>
                  <a:pt x="25881" y="46961"/>
                </a:lnTo>
                <a:lnTo>
                  <a:pt x="25952" y="46836"/>
                </a:lnTo>
                <a:close/>
                <a:moveTo>
                  <a:pt x="31287" y="46836"/>
                </a:moveTo>
                <a:lnTo>
                  <a:pt x="31367" y="46961"/>
                </a:lnTo>
                <a:lnTo>
                  <a:pt x="30181" y="48941"/>
                </a:lnTo>
                <a:lnTo>
                  <a:pt x="28923" y="46836"/>
                </a:lnTo>
                <a:close/>
                <a:moveTo>
                  <a:pt x="47594" y="46836"/>
                </a:moveTo>
                <a:lnTo>
                  <a:pt x="46337" y="48941"/>
                </a:lnTo>
                <a:lnTo>
                  <a:pt x="45150" y="46961"/>
                </a:lnTo>
                <a:lnTo>
                  <a:pt x="45230" y="46836"/>
                </a:lnTo>
                <a:close/>
                <a:moveTo>
                  <a:pt x="50565" y="46836"/>
                </a:moveTo>
                <a:lnTo>
                  <a:pt x="50645" y="46961"/>
                </a:lnTo>
                <a:lnTo>
                  <a:pt x="49459" y="48941"/>
                </a:lnTo>
                <a:lnTo>
                  <a:pt x="48192" y="46836"/>
                </a:lnTo>
                <a:close/>
                <a:moveTo>
                  <a:pt x="66873" y="46836"/>
                </a:moveTo>
                <a:lnTo>
                  <a:pt x="65615" y="48941"/>
                </a:lnTo>
                <a:lnTo>
                  <a:pt x="64428" y="46961"/>
                </a:lnTo>
                <a:lnTo>
                  <a:pt x="64509" y="46836"/>
                </a:lnTo>
                <a:close/>
                <a:moveTo>
                  <a:pt x="69844" y="46836"/>
                </a:moveTo>
                <a:lnTo>
                  <a:pt x="69915" y="46961"/>
                </a:lnTo>
                <a:lnTo>
                  <a:pt x="68737" y="48941"/>
                </a:lnTo>
                <a:lnTo>
                  <a:pt x="67471" y="46836"/>
                </a:lnTo>
                <a:close/>
                <a:moveTo>
                  <a:pt x="86151" y="46836"/>
                </a:moveTo>
                <a:lnTo>
                  <a:pt x="84893" y="48941"/>
                </a:lnTo>
                <a:lnTo>
                  <a:pt x="83707" y="46961"/>
                </a:lnTo>
                <a:lnTo>
                  <a:pt x="83778" y="46836"/>
                </a:lnTo>
                <a:close/>
                <a:moveTo>
                  <a:pt x="89122" y="46836"/>
                </a:moveTo>
                <a:lnTo>
                  <a:pt x="89193" y="46961"/>
                </a:lnTo>
                <a:lnTo>
                  <a:pt x="88007" y="48941"/>
                </a:lnTo>
                <a:lnTo>
                  <a:pt x="86749" y="46836"/>
                </a:lnTo>
                <a:close/>
                <a:moveTo>
                  <a:pt x="105430" y="46836"/>
                </a:moveTo>
                <a:lnTo>
                  <a:pt x="104172" y="48941"/>
                </a:lnTo>
                <a:lnTo>
                  <a:pt x="102985" y="46961"/>
                </a:lnTo>
                <a:lnTo>
                  <a:pt x="103057" y="46836"/>
                </a:lnTo>
                <a:close/>
                <a:moveTo>
                  <a:pt x="108391" y="46836"/>
                </a:moveTo>
                <a:lnTo>
                  <a:pt x="108472" y="46961"/>
                </a:lnTo>
                <a:lnTo>
                  <a:pt x="107285" y="48941"/>
                </a:lnTo>
                <a:lnTo>
                  <a:pt x="106027" y="46836"/>
                </a:lnTo>
                <a:close/>
                <a:moveTo>
                  <a:pt x="124708" y="46836"/>
                </a:moveTo>
                <a:lnTo>
                  <a:pt x="123441" y="48941"/>
                </a:lnTo>
                <a:lnTo>
                  <a:pt x="122264" y="46961"/>
                </a:lnTo>
                <a:lnTo>
                  <a:pt x="122335" y="46836"/>
                </a:lnTo>
                <a:close/>
                <a:moveTo>
                  <a:pt x="127670" y="46836"/>
                </a:moveTo>
                <a:lnTo>
                  <a:pt x="127750" y="46961"/>
                </a:lnTo>
                <a:lnTo>
                  <a:pt x="126564" y="48941"/>
                </a:lnTo>
                <a:lnTo>
                  <a:pt x="125306" y="46836"/>
                </a:lnTo>
                <a:close/>
                <a:moveTo>
                  <a:pt x="143977" y="46836"/>
                </a:moveTo>
                <a:lnTo>
                  <a:pt x="142720" y="48941"/>
                </a:lnTo>
                <a:lnTo>
                  <a:pt x="141533" y="46961"/>
                </a:lnTo>
                <a:lnTo>
                  <a:pt x="141613" y="46836"/>
                </a:lnTo>
                <a:close/>
                <a:moveTo>
                  <a:pt x="146948" y="46836"/>
                </a:moveTo>
                <a:lnTo>
                  <a:pt x="147028" y="46961"/>
                </a:lnTo>
                <a:lnTo>
                  <a:pt x="145842" y="48941"/>
                </a:lnTo>
                <a:lnTo>
                  <a:pt x="144584" y="46836"/>
                </a:lnTo>
                <a:close/>
                <a:moveTo>
                  <a:pt x="163256" y="46836"/>
                </a:moveTo>
                <a:lnTo>
                  <a:pt x="161998" y="48941"/>
                </a:lnTo>
                <a:lnTo>
                  <a:pt x="160811" y="46961"/>
                </a:lnTo>
                <a:lnTo>
                  <a:pt x="160892" y="46836"/>
                </a:lnTo>
                <a:close/>
                <a:moveTo>
                  <a:pt x="166227" y="46836"/>
                </a:moveTo>
                <a:lnTo>
                  <a:pt x="166298" y="46961"/>
                </a:lnTo>
                <a:lnTo>
                  <a:pt x="165120" y="48941"/>
                </a:lnTo>
                <a:lnTo>
                  <a:pt x="163854" y="46836"/>
                </a:lnTo>
                <a:close/>
                <a:moveTo>
                  <a:pt x="182534" y="46836"/>
                </a:moveTo>
                <a:lnTo>
                  <a:pt x="181276" y="48941"/>
                </a:lnTo>
                <a:lnTo>
                  <a:pt x="180090" y="46961"/>
                </a:lnTo>
                <a:lnTo>
                  <a:pt x="180170" y="46836"/>
                </a:lnTo>
                <a:close/>
                <a:moveTo>
                  <a:pt x="185505" y="46836"/>
                </a:moveTo>
                <a:lnTo>
                  <a:pt x="185576" y="46961"/>
                </a:lnTo>
                <a:lnTo>
                  <a:pt x="184390" y="48941"/>
                </a:lnTo>
                <a:lnTo>
                  <a:pt x="183132" y="46836"/>
                </a:lnTo>
                <a:close/>
                <a:moveTo>
                  <a:pt x="201813" y="46836"/>
                </a:moveTo>
                <a:lnTo>
                  <a:pt x="200555" y="48941"/>
                </a:lnTo>
                <a:lnTo>
                  <a:pt x="199368" y="46961"/>
                </a:lnTo>
                <a:lnTo>
                  <a:pt x="199440" y="46836"/>
                </a:lnTo>
                <a:close/>
                <a:moveTo>
                  <a:pt x="204783" y="46836"/>
                </a:moveTo>
                <a:lnTo>
                  <a:pt x="204855" y="46961"/>
                </a:lnTo>
                <a:lnTo>
                  <a:pt x="203668" y="48941"/>
                </a:lnTo>
                <a:lnTo>
                  <a:pt x="202410" y="46836"/>
                </a:lnTo>
                <a:close/>
                <a:moveTo>
                  <a:pt x="221091" y="46836"/>
                </a:moveTo>
                <a:lnTo>
                  <a:pt x="219824" y="48941"/>
                </a:lnTo>
                <a:lnTo>
                  <a:pt x="218647" y="46961"/>
                </a:lnTo>
                <a:lnTo>
                  <a:pt x="218718" y="46836"/>
                </a:lnTo>
                <a:close/>
                <a:moveTo>
                  <a:pt x="224053" y="46836"/>
                </a:moveTo>
                <a:lnTo>
                  <a:pt x="224133" y="46961"/>
                </a:lnTo>
                <a:lnTo>
                  <a:pt x="222947" y="48941"/>
                </a:lnTo>
                <a:lnTo>
                  <a:pt x="221689" y="46836"/>
                </a:lnTo>
                <a:close/>
                <a:moveTo>
                  <a:pt x="240369" y="46836"/>
                </a:moveTo>
                <a:lnTo>
                  <a:pt x="239103" y="48941"/>
                </a:lnTo>
                <a:lnTo>
                  <a:pt x="237916" y="46961"/>
                </a:lnTo>
                <a:lnTo>
                  <a:pt x="237996" y="46836"/>
                </a:lnTo>
                <a:close/>
                <a:moveTo>
                  <a:pt x="243331" y="46836"/>
                </a:moveTo>
                <a:lnTo>
                  <a:pt x="243411" y="46961"/>
                </a:lnTo>
                <a:lnTo>
                  <a:pt x="242225" y="48941"/>
                </a:lnTo>
                <a:lnTo>
                  <a:pt x="240967" y="46836"/>
                </a:lnTo>
                <a:close/>
                <a:moveTo>
                  <a:pt x="259639" y="46836"/>
                </a:moveTo>
                <a:lnTo>
                  <a:pt x="258381" y="48941"/>
                </a:lnTo>
                <a:lnTo>
                  <a:pt x="257194" y="46961"/>
                </a:lnTo>
                <a:lnTo>
                  <a:pt x="257275" y="46836"/>
                </a:lnTo>
                <a:close/>
                <a:moveTo>
                  <a:pt x="262610" y="46836"/>
                </a:moveTo>
                <a:lnTo>
                  <a:pt x="262681" y="46961"/>
                </a:lnTo>
                <a:lnTo>
                  <a:pt x="261503" y="48941"/>
                </a:lnTo>
                <a:lnTo>
                  <a:pt x="260237" y="46836"/>
                </a:lnTo>
                <a:close/>
                <a:moveTo>
                  <a:pt x="278917" y="46836"/>
                </a:moveTo>
                <a:lnTo>
                  <a:pt x="277659" y="48941"/>
                </a:lnTo>
                <a:lnTo>
                  <a:pt x="276473" y="46961"/>
                </a:lnTo>
                <a:lnTo>
                  <a:pt x="276553" y="46836"/>
                </a:lnTo>
                <a:close/>
                <a:moveTo>
                  <a:pt x="281888" y="46836"/>
                </a:moveTo>
                <a:lnTo>
                  <a:pt x="281959" y="46961"/>
                </a:lnTo>
                <a:lnTo>
                  <a:pt x="280773" y="48941"/>
                </a:lnTo>
                <a:lnTo>
                  <a:pt x="279515" y="46836"/>
                </a:lnTo>
                <a:close/>
                <a:moveTo>
                  <a:pt x="6326" y="47416"/>
                </a:moveTo>
                <a:lnTo>
                  <a:pt x="7512" y="49396"/>
                </a:lnTo>
                <a:lnTo>
                  <a:pt x="6263" y="51475"/>
                </a:lnTo>
                <a:lnTo>
                  <a:pt x="3890" y="51475"/>
                </a:lnTo>
                <a:lnTo>
                  <a:pt x="6326" y="47416"/>
                </a:lnTo>
                <a:close/>
                <a:moveTo>
                  <a:pt x="7780" y="49851"/>
                </a:moveTo>
                <a:lnTo>
                  <a:pt x="8761" y="51475"/>
                </a:lnTo>
                <a:lnTo>
                  <a:pt x="6807" y="51475"/>
                </a:lnTo>
                <a:lnTo>
                  <a:pt x="7780" y="49851"/>
                </a:lnTo>
                <a:close/>
                <a:moveTo>
                  <a:pt x="10902" y="49851"/>
                </a:moveTo>
                <a:lnTo>
                  <a:pt x="11884" y="51475"/>
                </a:lnTo>
                <a:lnTo>
                  <a:pt x="9930" y="51475"/>
                </a:lnTo>
                <a:lnTo>
                  <a:pt x="10902" y="49851"/>
                </a:lnTo>
                <a:close/>
                <a:moveTo>
                  <a:pt x="12356" y="47416"/>
                </a:moveTo>
                <a:lnTo>
                  <a:pt x="14792" y="51475"/>
                </a:lnTo>
                <a:lnTo>
                  <a:pt x="12428" y="51475"/>
                </a:lnTo>
                <a:lnTo>
                  <a:pt x="11179" y="49396"/>
                </a:lnTo>
                <a:lnTo>
                  <a:pt x="12356" y="47416"/>
                </a:lnTo>
                <a:close/>
                <a:moveTo>
                  <a:pt x="25256" y="46836"/>
                </a:moveTo>
                <a:lnTo>
                  <a:pt x="25328" y="46961"/>
                </a:lnTo>
                <a:lnTo>
                  <a:pt x="22624" y="51475"/>
                </a:lnTo>
                <a:lnTo>
                  <a:pt x="15345" y="51475"/>
                </a:lnTo>
                <a:lnTo>
                  <a:pt x="12633" y="46961"/>
                </a:lnTo>
                <a:lnTo>
                  <a:pt x="12713" y="46836"/>
                </a:lnTo>
                <a:close/>
                <a:moveTo>
                  <a:pt x="25604" y="47416"/>
                </a:moveTo>
                <a:lnTo>
                  <a:pt x="26791" y="49396"/>
                </a:lnTo>
                <a:lnTo>
                  <a:pt x="25542" y="51475"/>
                </a:lnTo>
                <a:lnTo>
                  <a:pt x="23169" y="51475"/>
                </a:lnTo>
                <a:lnTo>
                  <a:pt x="25604" y="47416"/>
                </a:lnTo>
                <a:close/>
                <a:moveTo>
                  <a:pt x="27058" y="49851"/>
                </a:moveTo>
                <a:lnTo>
                  <a:pt x="28040" y="51475"/>
                </a:lnTo>
                <a:lnTo>
                  <a:pt x="26086" y="51475"/>
                </a:lnTo>
                <a:lnTo>
                  <a:pt x="27058" y="49851"/>
                </a:lnTo>
                <a:close/>
                <a:moveTo>
                  <a:pt x="30181" y="49851"/>
                </a:moveTo>
                <a:lnTo>
                  <a:pt x="31162" y="51475"/>
                </a:lnTo>
                <a:lnTo>
                  <a:pt x="29199" y="51475"/>
                </a:lnTo>
                <a:lnTo>
                  <a:pt x="30181" y="49851"/>
                </a:lnTo>
                <a:close/>
                <a:moveTo>
                  <a:pt x="31635" y="47416"/>
                </a:moveTo>
                <a:lnTo>
                  <a:pt x="34070" y="51475"/>
                </a:lnTo>
                <a:lnTo>
                  <a:pt x="31706" y="51475"/>
                </a:lnTo>
                <a:lnTo>
                  <a:pt x="30448" y="49396"/>
                </a:lnTo>
                <a:lnTo>
                  <a:pt x="31635" y="47416"/>
                </a:lnTo>
                <a:close/>
                <a:moveTo>
                  <a:pt x="44535" y="46836"/>
                </a:moveTo>
                <a:lnTo>
                  <a:pt x="44606" y="46961"/>
                </a:lnTo>
                <a:lnTo>
                  <a:pt x="41903" y="51475"/>
                </a:lnTo>
                <a:lnTo>
                  <a:pt x="34614" y="51475"/>
                </a:lnTo>
                <a:lnTo>
                  <a:pt x="31911" y="46961"/>
                </a:lnTo>
                <a:lnTo>
                  <a:pt x="31983" y="46836"/>
                </a:lnTo>
                <a:close/>
                <a:moveTo>
                  <a:pt x="44882" y="47416"/>
                </a:moveTo>
                <a:lnTo>
                  <a:pt x="46069" y="49396"/>
                </a:lnTo>
                <a:lnTo>
                  <a:pt x="44811" y="51475"/>
                </a:lnTo>
                <a:lnTo>
                  <a:pt x="42447" y="51475"/>
                </a:lnTo>
                <a:lnTo>
                  <a:pt x="44882" y="47416"/>
                </a:lnTo>
                <a:close/>
                <a:moveTo>
                  <a:pt x="46337" y="49851"/>
                </a:moveTo>
                <a:lnTo>
                  <a:pt x="47318" y="51475"/>
                </a:lnTo>
                <a:lnTo>
                  <a:pt x="45364" y="51475"/>
                </a:lnTo>
                <a:lnTo>
                  <a:pt x="46337" y="49851"/>
                </a:lnTo>
                <a:close/>
                <a:moveTo>
                  <a:pt x="49459" y="49851"/>
                </a:moveTo>
                <a:lnTo>
                  <a:pt x="50431" y="51475"/>
                </a:lnTo>
                <a:lnTo>
                  <a:pt x="48478" y="51475"/>
                </a:lnTo>
                <a:lnTo>
                  <a:pt x="49459" y="49851"/>
                </a:lnTo>
                <a:close/>
                <a:moveTo>
                  <a:pt x="50913" y="47416"/>
                </a:moveTo>
                <a:lnTo>
                  <a:pt x="53349" y="51475"/>
                </a:lnTo>
                <a:lnTo>
                  <a:pt x="50976" y="51475"/>
                </a:lnTo>
                <a:lnTo>
                  <a:pt x="49727" y="49396"/>
                </a:lnTo>
                <a:lnTo>
                  <a:pt x="50913" y="47416"/>
                </a:lnTo>
                <a:close/>
                <a:moveTo>
                  <a:pt x="63813" y="46836"/>
                </a:moveTo>
                <a:lnTo>
                  <a:pt x="63884" y="46961"/>
                </a:lnTo>
                <a:lnTo>
                  <a:pt x="61181" y="51475"/>
                </a:lnTo>
                <a:lnTo>
                  <a:pt x="53893" y="51475"/>
                </a:lnTo>
                <a:lnTo>
                  <a:pt x="51190" y="46961"/>
                </a:lnTo>
                <a:lnTo>
                  <a:pt x="51261" y="46836"/>
                </a:lnTo>
                <a:close/>
                <a:moveTo>
                  <a:pt x="64161" y="47416"/>
                </a:moveTo>
                <a:lnTo>
                  <a:pt x="65338" y="49396"/>
                </a:lnTo>
                <a:lnTo>
                  <a:pt x="64089" y="51475"/>
                </a:lnTo>
                <a:lnTo>
                  <a:pt x="61725" y="51475"/>
                </a:lnTo>
                <a:lnTo>
                  <a:pt x="64161" y="47416"/>
                </a:lnTo>
                <a:close/>
                <a:moveTo>
                  <a:pt x="65615" y="49851"/>
                </a:moveTo>
                <a:lnTo>
                  <a:pt x="66596" y="51475"/>
                </a:lnTo>
                <a:lnTo>
                  <a:pt x="64634" y="51475"/>
                </a:lnTo>
                <a:lnTo>
                  <a:pt x="65615" y="49851"/>
                </a:lnTo>
                <a:close/>
                <a:moveTo>
                  <a:pt x="68737" y="49851"/>
                </a:moveTo>
                <a:lnTo>
                  <a:pt x="69710" y="51475"/>
                </a:lnTo>
                <a:lnTo>
                  <a:pt x="67756" y="51475"/>
                </a:lnTo>
                <a:lnTo>
                  <a:pt x="68737" y="49851"/>
                </a:lnTo>
                <a:close/>
                <a:moveTo>
                  <a:pt x="70191" y="47416"/>
                </a:moveTo>
                <a:lnTo>
                  <a:pt x="72627" y="51475"/>
                </a:lnTo>
                <a:lnTo>
                  <a:pt x="70254" y="51475"/>
                </a:lnTo>
                <a:lnTo>
                  <a:pt x="69005" y="49396"/>
                </a:lnTo>
                <a:lnTo>
                  <a:pt x="70191" y="47416"/>
                </a:lnTo>
                <a:close/>
                <a:moveTo>
                  <a:pt x="83082" y="46836"/>
                </a:moveTo>
                <a:lnTo>
                  <a:pt x="83163" y="46961"/>
                </a:lnTo>
                <a:lnTo>
                  <a:pt x="80451" y="51475"/>
                </a:lnTo>
                <a:lnTo>
                  <a:pt x="73171" y="51475"/>
                </a:lnTo>
                <a:lnTo>
                  <a:pt x="70459" y="46961"/>
                </a:lnTo>
                <a:lnTo>
                  <a:pt x="70539" y="46836"/>
                </a:lnTo>
                <a:close/>
                <a:moveTo>
                  <a:pt x="83430" y="47416"/>
                </a:moveTo>
                <a:lnTo>
                  <a:pt x="84617" y="49396"/>
                </a:lnTo>
                <a:lnTo>
                  <a:pt x="83368" y="51475"/>
                </a:lnTo>
                <a:lnTo>
                  <a:pt x="80995" y="51475"/>
                </a:lnTo>
                <a:lnTo>
                  <a:pt x="83430" y="47416"/>
                </a:lnTo>
                <a:close/>
                <a:moveTo>
                  <a:pt x="84893" y="49851"/>
                </a:moveTo>
                <a:lnTo>
                  <a:pt x="85866" y="51475"/>
                </a:lnTo>
                <a:lnTo>
                  <a:pt x="83912" y="51475"/>
                </a:lnTo>
                <a:lnTo>
                  <a:pt x="84893" y="49851"/>
                </a:lnTo>
                <a:close/>
                <a:moveTo>
                  <a:pt x="88007" y="49851"/>
                </a:moveTo>
                <a:lnTo>
                  <a:pt x="88988" y="51475"/>
                </a:lnTo>
                <a:lnTo>
                  <a:pt x="87034" y="51475"/>
                </a:lnTo>
                <a:lnTo>
                  <a:pt x="88007" y="49851"/>
                </a:lnTo>
                <a:close/>
                <a:moveTo>
                  <a:pt x="89470" y="47416"/>
                </a:moveTo>
                <a:lnTo>
                  <a:pt x="91905" y="51475"/>
                </a:lnTo>
                <a:lnTo>
                  <a:pt x="89532" y="51475"/>
                </a:lnTo>
                <a:lnTo>
                  <a:pt x="88283" y="49396"/>
                </a:lnTo>
                <a:lnTo>
                  <a:pt x="89470" y="47416"/>
                </a:lnTo>
                <a:close/>
                <a:moveTo>
                  <a:pt x="102361" y="46836"/>
                </a:moveTo>
                <a:lnTo>
                  <a:pt x="102441" y="46961"/>
                </a:lnTo>
                <a:lnTo>
                  <a:pt x="99729" y="51475"/>
                </a:lnTo>
                <a:lnTo>
                  <a:pt x="92449" y="51475"/>
                </a:lnTo>
                <a:lnTo>
                  <a:pt x="89737" y="46961"/>
                </a:lnTo>
                <a:lnTo>
                  <a:pt x="89818" y="46836"/>
                </a:lnTo>
                <a:close/>
                <a:moveTo>
                  <a:pt x="102709" y="47416"/>
                </a:moveTo>
                <a:lnTo>
                  <a:pt x="103895" y="49396"/>
                </a:lnTo>
                <a:lnTo>
                  <a:pt x="102646" y="51475"/>
                </a:lnTo>
                <a:lnTo>
                  <a:pt x="100273" y="51475"/>
                </a:lnTo>
                <a:lnTo>
                  <a:pt x="102709" y="47416"/>
                </a:lnTo>
                <a:close/>
                <a:moveTo>
                  <a:pt x="104172" y="49851"/>
                </a:moveTo>
                <a:lnTo>
                  <a:pt x="105144" y="51475"/>
                </a:lnTo>
                <a:lnTo>
                  <a:pt x="103190" y="51475"/>
                </a:lnTo>
                <a:lnTo>
                  <a:pt x="104172" y="49851"/>
                </a:lnTo>
                <a:close/>
                <a:moveTo>
                  <a:pt x="107285" y="49851"/>
                </a:moveTo>
                <a:lnTo>
                  <a:pt x="108266" y="51475"/>
                </a:lnTo>
                <a:lnTo>
                  <a:pt x="106313" y="51475"/>
                </a:lnTo>
                <a:lnTo>
                  <a:pt x="107285" y="49851"/>
                </a:lnTo>
                <a:close/>
                <a:moveTo>
                  <a:pt x="108748" y="47416"/>
                </a:moveTo>
                <a:lnTo>
                  <a:pt x="111175" y="51475"/>
                </a:lnTo>
                <a:lnTo>
                  <a:pt x="108811" y="51475"/>
                </a:lnTo>
                <a:lnTo>
                  <a:pt x="107562" y="49396"/>
                </a:lnTo>
                <a:lnTo>
                  <a:pt x="108748" y="47416"/>
                </a:lnTo>
                <a:close/>
                <a:moveTo>
                  <a:pt x="121639" y="46836"/>
                </a:moveTo>
                <a:lnTo>
                  <a:pt x="121711" y="46961"/>
                </a:lnTo>
                <a:lnTo>
                  <a:pt x="119007" y="51475"/>
                </a:lnTo>
                <a:lnTo>
                  <a:pt x="111728" y="51475"/>
                </a:lnTo>
                <a:lnTo>
                  <a:pt x="109016" y="46961"/>
                </a:lnTo>
                <a:lnTo>
                  <a:pt x="109096" y="46836"/>
                </a:lnTo>
                <a:close/>
                <a:moveTo>
                  <a:pt x="121987" y="47416"/>
                </a:moveTo>
                <a:lnTo>
                  <a:pt x="123174" y="49396"/>
                </a:lnTo>
                <a:lnTo>
                  <a:pt x="121925" y="51475"/>
                </a:lnTo>
                <a:lnTo>
                  <a:pt x="119552" y="51475"/>
                </a:lnTo>
                <a:lnTo>
                  <a:pt x="121987" y="47416"/>
                </a:lnTo>
                <a:close/>
                <a:moveTo>
                  <a:pt x="123441" y="49851"/>
                </a:moveTo>
                <a:lnTo>
                  <a:pt x="124423" y="51475"/>
                </a:lnTo>
                <a:lnTo>
                  <a:pt x="122469" y="51475"/>
                </a:lnTo>
                <a:lnTo>
                  <a:pt x="123441" y="49851"/>
                </a:lnTo>
                <a:close/>
                <a:moveTo>
                  <a:pt x="126564" y="49851"/>
                </a:moveTo>
                <a:lnTo>
                  <a:pt x="127545" y="51475"/>
                </a:lnTo>
                <a:lnTo>
                  <a:pt x="125582" y="51475"/>
                </a:lnTo>
                <a:lnTo>
                  <a:pt x="126564" y="49851"/>
                </a:lnTo>
                <a:close/>
                <a:moveTo>
                  <a:pt x="128018" y="47416"/>
                </a:moveTo>
                <a:lnTo>
                  <a:pt x="130453" y="51475"/>
                </a:lnTo>
                <a:lnTo>
                  <a:pt x="128089" y="51475"/>
                </a:lnTo>
                <a:lnTo>
                  <a:pt x="126840" y="49396"/>
                </a:lnTo>
                <a:lnTo>
                  <a:pt x="128018" y="47416"/>
                </a:lnTo>
                <a:close/>
                <a:moveTo>
                  <a:pt x="140918" y="46836"/>
                </a:moveTo>
                <a:lnTo>
                  <a:pt x="140989" y="46961"/>
                </a:lnTo>
                <a:lnTo>
                  <a:pt x="138286" y="51475"/>
                </a:lnTo>
                <a:lnTo>
                  <a:pt x="130997" y="51475"/>
                </a:lnTo>
                <a:lnTo>
                  <a:pt x="128294" y="46961"/>
                </a:lnTo>
                <a:lnTo>
                  <a:pt x="128366" y="46836"/>
                </a:lnTo>
                <a:close/>
                <a:moveTo>
                  <a:pt x="141265" y="47416"/>
                </a:moveTo>
                <a:lnTo>
                  <a:pt x="142452" y="49396"/>
                </a:lnTo>
                <a:lnTo>
                  <a:pt x="141194" y="51475"/>
                </a:lnTo>
                <a:lnTo>
                  <a:pt x="138830" y="51475"/>
                </a:lnTo>
                <a:lnTo>
                  <a:pt x="141265" y="47416"/>
                </a:lnTo>
                <a:close/>
                <a:moveTo>
                  <a:pt x="142720" y="49851"/>
                </a:moveTo>
                <a:lnTo>
                  <a:pt x="143701" y="51475"/>
                </a:lnTo>
                <a:lnTo>
                  <a:pt x="141747" y="51475"/>
                </a:lnTo>
                <a:lnTo>
                  <a:pt x="142720" y="49851"/>
                </a:lnTo>
                <a:close/>
                <a:moveTo>
                  <a:pt x="145842" y="49851"/>
                </a:moveTo>
                <a:lnTo>
                  <a:pt x="146814" y="51475"/>
                </a:lnTo>
                <a:lnTo>
                  <a:pt x="144861" y="51475"/>
                </a:lnTo>
                <a:lnTo>
                  <a:pt x="145842" y="49851"/>
                </a:lnTo>
                <a:close/>
                <a:moveTo>
                  <a:pt x="147296" y="47416"/>
                </a:moveTo>
                <a:lnTo>
                  <a:pt x="149732" y="51475"/>
                </a:lnTo>
                <a:lnTo>
                  <a:pt x="147367" y="51475"/>
                </a:lnTo>
                <a:lnTo>
                  <a:pt x="146110" y="49396"/>
                </a:lnTo>
                <a:lnTo>
                  <a:pt x="147296" y="47416"/>
                </a:lnTo>
                <a:close/>
                <a:moveTo>
                  <a:pt x="160196" y="46836"/>
                </a:moveTo>
                <a:lnTo>
                  <a:pt x="160267" y="46961"/>
                </a:lnTo>
                <a:lnTo>
                  <a:pt x="157564" y="51475"/>
                </a:lnTo>
                <a:lnTo>
                  <a:pt x="150276" y="51475"/>
                </a:lnTo>
                <a:lnTo>
                  <a:pt x="147573" y="46961"/>
                </a:lnTo>
                <a:lnTo>
                  <a:pt x="147644" y="46836"/>
                </a:lnTo>
                <a:close/>
                <a:moveTo>
                  <a:pt x="160544" y="47416"/>
                </a:moveTo>
                <a:lnTo>
                  <a:pt x="161721" y="49396"/>
                </a:lnTo>
                <a:lnTo>
                  <a:pt x="160472" y="51475"/>
                </a:lnTo>
                <a:lnTo>
                  <a:pt x="158108" y="51475"/>
                </a:lnTo>
                <a:lnTo>
                  <a:pt x="160544" y="47416"/>
                </a:lnTo>
                <a:close/>
                <a:moveTo>
                  <a:pt x="161998" y="49851"/>
                </a:moveTo>
                <a:lnTo>
                  <a:pt x="162979" y="51475"/>
                </a:lnTo>
                <a:lnTo>
                  <a:pt x="161017" y="51475"/>
                </a:lnTo>
                <a:lnTo>
                  <a:pt x="161998" y="49851"/>
                </a:lnTo>
                <a:close/>
                <a:moveTo>
                  <a:pt x="165120" y="49851"/>
                </a:moveTo>
                <a:lnTo>
                  <a:pt x="166093" y="51475"/>
                </a:lnTo>
                <a:lnTo>
                  <a:pt x="164139" y="51475"/>
                </a:lnTo>
                <a:lnTo>
                  <a:pt x="165120" y="49851"/>
                </a:lnTo>
                <a:close/>
                <a:moveTo>
                  <a:pt x="166574" y="47416"/>
                </a:moveTo>
                <a:lnTo>
                  <a:pt x="169010" y="51475"/>
                </a:lnTo>
                <a:lnTo>
                  <a:pt x="166637" y="51475"/>
                </a:lnTo>
                <a:lnTo>
                  <a:pt x="165388" y="49396"/>
                </a:lnTo>
                <a:lnTo>
                  <a:pt x="166574" y="47416"/>
                </a:lnTo>
                <a:close/>
                <a:moveTo>
                  <a:pt x="179465" y="46836"/>
                </a:moveTo>
                <a:lnTo>
                  <a:pt x="179546" y="46961"/>
                </a:lnTo>
                <a:lnTo>
                  <a:pt x="176834" y="51475"/>
                </a:lnTo>
                <a:lnTo>
                  <a:pt x="169554" y="51475"/>
                </a:lnTo>
                <a:lnTo>
                  <a:pt x="166851" y="46961"/>
                </a:lnTo>
                <a:lnTo>
                  <a:pt x="166922" y="46836"/>
                </a:lnTo>
                <a:close/>
                <a:moveTo>
                  <a:pt x="179813" y="47416"/>
                </a:moveTo>
                <a:lnTo>
                  <a:pt x="181000" y="49396"/>
                </a:lnTo>
                <a:lnTo>
                  <a:pt x="179751" y="51475"/>
                </a:lnTo>
                <a:lnTo>
                  <a:pt x="177387" y="51475"/>
                </a:lnTo>
                <a:lnTo>
                  <a:pt x="179813" y="47416"/>
                </a:lnTo>
                <a:close/>
                <a:moveTo>
                  <a:pt x="181276" y="49851"/>
                </a:moveTo>
                <a:lnTo>
                  <a:pt x="182249" y="51475"/>
                </a:lnTo>
                <a:lnTo>
                  <a:pt x="180295" y="51475"/>
                </a:lnTo>
                <a:lnTo>
                  <a:pt x="181276" y="49851"/>
                </a:lnTo>
                <a:close/>
                <a:moveTo>
                  <a:pt x="184390" y="49851"/>
                </a:moveTo>
                <a:lnTo>
                  <a:pt x="185371" y="51475"/>
                </a:lnTo>
                <a:lnTo>
                  <a:pt x="183417" y="51475"/>
                </a:lnTo>
                <a:lnTo>
                  <a:pt x="184390" y="49851"/>
                </a:lnTo>
                <a:close/>
                <a:moveTo>
                  <a:pt x="185853" y="47416"/>
                </a:moveTo>
                <a:lnTo>
                  <a:pt x="188288" y="51475"/>
                </a:lnTo>
                <a:lnTo>
                  <a:pt x="185915" y="51475"/>
                </a:lnTo>
                <a:lnTo>
                  <a:pt x="184666" y="49396"/>
                </a:lnTo>
                <a:lnTo>
                  <a:pt x="185853" y="47416"/>
                </a:lnTo>
                <a:close/>
                <a:moveTo>
                  <a:pt x="198744" y="46836"/>
                </a:moveTo>
                <a:lnTo>
                  <a:pt x="198824" y="46961"/>
                </a:lnTo>
                <a:lnTo>
                  <a:pt x="196112" y="51475"/>
                </a:lnTo>
                <a:lnTo>
                  <a:pt x="188832" y="51475"/>
                </a:lnTo>
                <a:lnTo>
                  <a:pt x="186120" y="46961"/>
                </a:lnTo>
                <a:lnTo>
                  <a:pt x="186201" y="46836"/>
                </a:lnTo>
                <a:close/>
                <a:moveTo>
                  <a:pt x="199092" y="47416"/>
                </a:moveTo>
                <a:lnTo>
                  <a:pt x="200278" y="49396"/>
                </a:lnTo>
                <a:lnTo>
                  <a:pt x="199029" y="51475"/>
                </a:lnTo>
                <a:lnTo>
                  <a:pt x="196656" y="51475"/>
                </a:lnTo>
                <a:lnTo>
                  <a:pt x="199092" y="47416"/>
                </a:lnTo>
                <a:close/>
                <a:moveTo>
                  <a:pt x="200555" y="49851"/>
                </a:moveTo>
                <a:lnTo>
                  <a:pt x="201527" y="51475"/>
                </a:lnTo>
                <a:lnTo>
                  <a:pt x="199573" y="51475"/>
                </a:lnTo>
                <a:lnTo>
                  <a:pt x="200555" y="49851"/>
                </a:lnTo>
                <a:close/>
                <a:moveTo>
                  <a:pt x="203668" y="49851"/>
                </a:moveTo>
                <a:lnTo>
                  <a:pt x="204649" y="51475"/>
                </a:lnTo>
                <a:lnTo>
                  <a:pt x="202696" y="51475"/>
                </a:lnTo>
                <a:lnTo>
                  <a:pt x="203668" y="49851"/>
                </a:lnTo>
                <a:close/>
                <a:moveTo>
                  <a:pt x="205131" y="47416"/>
                </a:moveTo>
                <a:lnTo>
                  <a:pt x="207567" y="51475"/>
                </a:lnTo>
                <a:lnTo>
                  <a:pt x="205194" y="51475"/>
                </a:lnTo>
                <a:lnTo>
                  <a:pt x="203945" y="49396"/>
                </a:lnTo>
                <a:lnTo>
                  <a:pt x="205131" y="47416"/>
                </a:lnTo>
                <a:close/>
                <a:moveTo>
                  <a:pt x="218022" y="46836"/>
                </a:moveTo>
                <a:lnTo>
                  <a:pt x="218102" y="46961"/>
                </a:lnTo>
                <a:lnTo>
                  <a:pt x="215390" y="51475"/>
                </a:lnTo>
                <a:lnTo>
                  <a:pt x="208111" y="51475"/>
                </a:lnTo>
                <a:lnTo>
                  <a:pt x="205399" y="46961"/>
                </a:lnTo>
                <a:lnTo>
                  <a:pt x="205479" y="46836"/>
                </a:lnTo>
                <a:close/>
                <a:moveTo>
                  <a:pt x="218370" y="47416"/>
                </a:moveTo>
                <a:lnTo>
                  <a:pt x="219557" y="49396"/>
                </a:lnTo>
                <a:lnTo>
                  <a:pt x="218308" y="51475"/>
                </a:lnTo>
                <a:lnTo>
                  <a:pt x="215935" y="51475"/>
                </a:lnTo>
                <a:lnTo>
                  <a:pt x="218370" y="47416"/>
                </a:lnTo>
                <a:close/>
                <a:moveTo>
                  <a:pt x="219824" y="49851"/>
                </a:moveTo>
                <a:lnTo>
                  <a:pt x="220805" y="51475"/>
                </a:lnTo>
                <a:lnTo>
                  <a:pt x="218852" y="51475"/>
                </a:lnTo>
                <a:lnTo>
                  <a:pt x="219824" y="49851"/>
                </a:lnTo>
                <a:close/>
                <a:moveTo>
                  <a:pt x="222947" y="49851"/>
                </a:moveTo>
                <a:lnTo>
                  <a:pt x="223928" y="51475"/>
                </a:lnTo>
                <a:lnTo>
                  <a:pt x="221965" y="51475"/>
                </a:lnTo>
                <a:lnTo>
                  <a:pt x="222947" y="49851"/>
                </a:lnTo>
                <a:close/>
                <a:moveTo>
                  <a:pt x="224401" y="47416"/>
                </a:moveTo>
                <a:lnTo>
                  <a:pt x="226836" y="51475"/>
                </a:lnTo>
                <a:lnTo>
                  <a:pt x="224472" y="51475"/>
                </a:lnTo>
                <a:lnTo>
                  <a:pt x="223223" y="49396"/>
                </a:lnTo>
                <a:lnTo>
                  <a:pt x="224401" y="47416"/>
                </a:lnTo>
                <a:close/>
                <a:moveTo>
                  <a:pt x="237300" y="46836"/>
                </a:moveTo>
                <a:lnTo>
                  <a:pt x="237372" y="46961"/>
                </a:lnTo>
                <a:lnTo>
                  <a:pt x="234669" y="51475"/>
                </a:lnTo>
                <a:lnTo>
                  <a:pt x="227380" y="51475"/>
                </a:lnTo>
                <a:lnTo>
                  <a:pt x="224677" y="46961"/>
                </a:lnTo>
                <a:lnTo>
                  <a:pt x="224749" y="46836"/>
                </a:lnTo>
                <a:close/>
                <a:moveTo>
                  <a:pt x="237648" y="47416"/>
                </a:moveTo>
                <a:lnTo>
                  <a:pt x="238835" y="49396"/>
                </a:lnTo>
                <a:lnTo>
                  <a:pt x="237586" y="51475"/>
                </a:lnTo>
                <a:lnTo>
                  <a:pt x="235213" y="51475"/>
                </a:lnTo>
                <a:lnTo>
                  <a:pt x="237648" y="47416"/>
                </a:lnTo>
                <a:close/>
                <a:moveTo>
                  <a:pt x="239103" y="49851"/>
                </a:moveTo>
                <a:lnTo>
                  <a:pt x="240084" y="51475"/>
                </a:lnTo>
                <a:lnTo>
                  <a:pt x="238130" y="51475"/>
                </a:lnTo>
                <a:lnTo>
                  <a:pt x="239103" y="49851"/>
                </a:lnTo>
                <a:close/>
                <a:moveTo>
                  <a:pt x="242225" y="49851"/>
                </a:moveTo>
                <a:lnTo>
                  <a:pt x="243197" y="51475"/>
                </a:lnTo>
                <a:lnTo>
                  <a:pt x="241244" y="51475"/>
                </a:lnTo>
                <a:lnTo>
                  <a:pt x="242225" y="49851"/>
                </a:lnTo>
                <a:close/>
                <a:moveTo>
                  <a:pt x="243679" y="47416"/>
                </a:moveTo>
                <a:lnTo>
                  <a:pt x="246114" y="51475"/>
                </a:lnTo>
                <a:lnTo>
                  <a:pt x="243750" y="51475"/>
                </a:lnTo>
                <a:lnTo>
                  <a:pt x="242493" y="49396"/>
                </a:lnTo>
                <a:lnTo>
                  <a:pt x="243679" y="47416"/>
                </a:lnTo>
                <a:close/>
                <a:moveTo>
                  <a:pt x="256579" y="46836"/>
                </a:moveTo>
                <a:lnTo>
                  <a:pt x="256650" y="46961"/>
                </a:lnTo>
                <a:lnTo>
                  <a:pt x="253947" y="51475"/>
                </a:lnTo>
                <a:lnTo>
                  <a:pt x="246659" y="51475"/>
                </a:lnTo>
                <a:lnTo>
                  <a:pt x="243956" y="46961"/>
                </a:lnTo>
                <a:lnTo>
                  <a:pt x="244027" y="46836"/>
                </a:lnTo>
                <a:close/>
                <a:moveTo>
                  <a:pt x="256927" y="47416"/>
                </a:moveTo>
                <a:lnTo>
                  <a:pt x="258113" y="49396"/>
                </a:lnTo>
                <a:lnTo>
                  <a:pt x="256855" y="51475"/>
                </a:lnTo>
                <a:lnTo>
                  <a:pt x="254491" y="51475"/>
                </a:lnTo>
                <a:lnTo>
                  <a:pt x="256927" y="47416"/>
                </a:lnTo>
                <a:close/>
                <a:moveTo>
                  <a:pt x="258381" y="49851"/>
                </a:moveTo>
                <a:lnTo>
                  <a:pt x="259362" y="51475"/>
                </a:lnTo>
                <a:lnTo>
                  <a:pt x="257400" y="51475"/>
                </a:lnTo>
                <a:lnTo>
                  <a:pt x="258381" y="49851"/>
                </a:lnTo>
                <a:close/>
                <a:moveTo>
                  <a:pt x="261503" y="49851"/>
                </a:moveTo>
                <a:lnTo>
                  <a:pt x="262476" y="51475"/>
                </a:lnTo>
                <a:lnTo>
                  <a:pt x="260522" y="51475"/>
                </a:lnTo>
                <a:lnTo>
                  <a:pt x="261503" y="49851"/>
                </a:lnTo>
                <a:close/>
                <a:moveTo>
                  <a:pt x="262957" y="47416"/>
                </a:moveTo>
                <a:lnTo>
                  <a:pt x="265393" y="51475"/>
                </a:lnTo>
                <a:lnTo>
                  <a:pt x="263020" y="51475"/>
                </a:lnTo>
                <a:lnTo>
                  <a:pt x="261771" y="49396"/>
                </a:lnTo>
                <a:lnTo>
                  <a:pt x="262957" y="47416"/>
                </a:lnTo>
                <a:close/>
                <a:moveTo>
                  <a:pt x="275848" y="46836"/>
                </a:moveTo>
                <a:lnTo>
                  <a:pt x="275929" y="46961"/>
                </a:lnTo>
                <a:lnTo>
                  <a:pt x="273217" y="51475"/>
                </a:lnTo>
                <a:lnTo>
                  <a:pt x="265937" y="51475"/>
                </a:lnTo>
                <a:lnTo>
                  <a:pt x="263234" y="46961"/>
                </a:lnTo>
                <a:lnTo>
                  <a:pt x="263305" y="46836"/>
                </a:lnTo>
                <a:close/>
                <a:moveTo>
                  <a:pt x="276205" y="47416"/>
                </a:moveTo>
                <a:lnTo>
                  <a:pt x="277383" y="49396"/>
                </a:lnTo>
                <a:lnTo>
                  <a:pt x="276134" y="51475"/>
                </a:lnTo>
                <a:lnTo>
                  <a:pt x="273770" y="51475"/>
                </a:lnTo>
                <a:lnTo>
                  <a:pt x="276205" y="47416"/>
                </a:lnTo>
                <a:close/>
                <a:moveTo>
                  <a:pt x="277659" y="49851"/>
                </a:moveTo>
                <a:lnTo>
                  <a:pt x="278632" y="51475"/>
                </a:lnTo>
                <a:lnTo>
                  <a:pt x="276678" y="51475"/>
                </a:lnTo>
                <a:lnTo>
                  <a:pt x="277659" y="49851"/>
                </a:lnTo>
                <a:close/>
                <a:moveTo>
                  <a:pt x="280773" y="49851"/>
                </a:moveTo>
                <a:lnTo>
                  <a:pt x="281754" y="51475"/>
                </a:lnTo>
                <a:lnTo>
                  <a:pt x="279800" y="51475"/>
                </a:lnTo>
                <a:lnTo>
                  <a:pt x="280773" y="49851"/>
                </a:lnTo>
                <a:close/>
                <a:moveTo>
                  <a:pt x="282236" y="47416"/>
                </a:moveTo>
                <a:lnTo>
                  <a:pt x="284671" y="51475"/>
                </a:lnTo>
                <a:lnTo>
                  <a:pt x="282298" y="51475"/>
                </a:lnTo>
                <a:lnTo>
                  <a:pt x="281049" y="49396"/>
                </a:lnTo>
                <a:lnTo>
                  <a:pt x="282236" y="47416"/>
                </a:lnTo>
                <a:close/>
                <a:moveTo>
                  <a:pt x="9341" y="47246"/>
                </a:moveTo>
                <a:lnTo>
                  <a:pt x="10635" y="49396"/>
                </a:lnTo>
                <a:lnTo>
                  <a:pt x="9377" y="51484"/>
                </a:lnTo>
                <a:lnTo>
                  <a:pt x="9341" y="51430"/>
                </a:lnTo>
                <a:lnTo>
                  <a:pt x="9314" y="51484"/>
                </a:lnTo>
                <a:lnTo>
                  <a:pt x="8056" y="49396"/>
                </a:lnTo>
                <a:lnTo>
                  <a:pt x="9341" y="47246"/>
                </a:lnTo>
                <a:close/>
                <a:moveTo>
                  <a:pt x="28619" y="47246"/>
                </a:moveTo>
                <a:lnTo>
                  <a:pt x="29904" y="49396"/>
                </a:lnTo>
                <a:lnTo>
                  <a:pt x="28655" y="51484"/>
                </a:lnTo>
                <a:lnTo>
                  <a:pt x="28619" y="51430"/>
                </a:lnTo>
                <a:lnTo>
                  <a:pt x="28593" y="51484"/>
                </a:lnTo>
                <a:lnTo>
                  <a:pt x="27335" y="49396"/>
                </a:lnTo>
                <a:lnTo>
                  <a:pt x="28619" y="47246"/>
                </a:lnTo>
                <a:close/>
                <a:moveTo>
                  <a:pt x="47898" y="47246"/>
                </a:moveTo>
                <a:lnTo>
                  <a:pt x="49182" y="49396"/>
                </a:lnTo>
                <a:lnTo>
                  <a:pt x="47925" y="51484"/>
                </a:lnTo>
                <a:lnTo>
                  <a:pt x="47898" y="51430"/>
                </a:lnTo>
                <a:lnTo>
                  <a:pt x="47862" y="51484"/>
                </a:lnTo>
                <a:lnTo>
                  <a:pt x="46613" y="49396"/>
                </a:lnTo>
                <a:lnTo>
                  <a:pt x="47898" y="47246"/>
                </a:lnTo>
                <a:close/>
                <a:moveTo>
                  <a:pt x="67176" y="47246"/>
                </a:moveTo>
                <a:lnTo>
                  <a:pt x="68461" y="49396"/>
                </a:lnTo>
                <a:lnTo>
                  <a:pt x="67203" y="51484"/>
                </a:lnTo>
                <a:lnTo>
                  <a:pt x="67176" y="51430"/>
                </a:lnTo>
                <a:lnTo>
                  <a:pt x="67140" y="51484"/>
                </a:lnTo>
                <a:lnTo>
                  <a:pt x="65892" y="49396"/>
                </a:lnTo>
                <a:lnTo>
                  <a:pt x="67176" y="47246"/>
                </a:lnTo>
                <a:close/>
                <a:moveTo>
                  <a:pt x="86455" y="47246"/>
                </a:moveTo>
                <a:lnTo>
                  <a:pt x="87739" y="49396"/>
                </a:lnTo>
                <a:lnTo>
                  <a:pt x="86481" y="51484"/>
                </a:lnTo>
                <a:lnTo>
                  <a:pt x="86455" y="51430"/>
                </a:lnTo>
                <a:lnTo>
                  <a:pt x="86419" y="51484"/>
                </a:lnTo>
                <a:lnTo>
                  <a:pt x="85161" y="49396"/>
                </a:lnTo>
                <a:lnTo>
                  <a:pt x="86455" y="47246"/>
                </a:lnTo>
                <a:close/>
                <a:moveTo>
                  <a:pt x="105724" y="47246"/>
                </a:moveTo>
                <a:lnTo>
                  <a:pt x="107018" y="49396"/>
                </a:lnTo>
                <a:lnTo>
                  <a:pt x="105760" y="51484"/>
                </a:lnTo>
                <a:lnTo>
                  <a:pt x="105724" y="51430"/>
                </a:lnTo>
                <a:lnTo>
                  <a:pt x="105697" y="51484"/>
                </a:lnTo>
                <a:lnTo>
                  <a:pt x="104439" y="49396"/>
                </a:lnTo>
                <a:lnTo>
                  <a:pt x="105724" y="47246"/>
                </a:lnTo>
                <a:close/>
                <a:moveTo>
                  <a:pt x="125002" y="47246"/>
                </a:moveTo>
                <a:lnTo>
                  <a:pt x="126287" y="49396"/>
                </a:lnTo>
                <a:lnTo>
                  <a:pt x="125038" y="51484"/>
                </a:lnTo>
                <a:lnTo>
                  <a:pt x="125002" y="51430"/>
                </a:lnTo>
                <a:lnTo>
                  <a:pt x="124976" y="51484"/>
                </a:lnTo>
                <a:lnTo>
                  <a:pt x="123718" y="49396"/>
                </a:lnTo>
                <a:lnTo>
                  <a:pt x="125002" y="47246"/>
                </a:lnTo>
                <a:close/>
                <a:moveTo>
                  <a:pt x="144281" y="47246"/>
                </a:moveTo>
                <a:lnTo>
                  <a:pt x="145565" y="49396"/>
                </a:lnTo>
                <a:lnTo>
                  <a:pt x="144316" y="51484"/>
                </a:lnTo>
                <a:lnTo>
                  <a:pt x="144281" y="51430"/>
                </a:lnTo>
                <a:lnTo>
                  <a:pt x="144245" y="51484"/>
                </a:lnTo>
                <a:lnTo>
                  <a:pt x="142996" y="49396"/>
                </a:lnTo>
                <a:lnTo>
                  <a:pt x="144281" y="47246"/>
                </a:lnTo>
                <a:close/>
                <a:moveTo>
                  <a:pt x="163559" y="47246"/>
                </a:moveTo>
                <a:lnTo>
                  <a:pt x="164844" y="49396"/>
                </a:lnTo>
                <a:lnTo>
                  <a:pt x="163586" y="51484"/>
                </a:lnTo>
                <a:lnTo>
                  <a:pt x="163559" y="51430"/>
                </a:lnTo>
                <a:lnTo>
                  <a:pt x="163523" y="51484"/>
                </a:lnTo>
                <a:lnTo>
                  <a:pt x="162275" y="49396"/>
                </a:lnTo>
                <a:lnTo>
                  <a:pt x="163559" y="47246"/>
                </a:lnTo>
                <a:close/>
                <a:moveTo>
                  <a:pt x="182838" y="47246"/>
                </a:moveTo>
                <a:lnTo>
                  <a:pt x="184122" y="49396"/>
                </a:lnTo>
                <a:lnTo>
                  <a:pt x="182864" y="51484"/>
                </a:lnTo>
                <a:lnTo>
                  <a:pt x="182838" y="51430"/>
                </a:lnTo>
                <a:lnTo>
                  <a:pt x="182802" y="51484"/>
                </a:lnTo>
                <a:lnTo>
                  <a:pt x="181544" y="49396"/>
                </a:lnTo>
                <a:lnTo>
                  <a:pt x="182838" y="47246"/>
                </a:lnTo>
                <a:close/>
                <a:moveTo>
                  <a:pt x="202107" y="47246"/>
                </a:moveTo>
                <a:lnTo>
                  <a:pt x="203401" y="49396"/>
                </a:lnTo>
                <a:lnTo>
                  <a:pt x="202143" y="51484"/>
                </a:lnTo>
                <a:lnTo>
                  <a:pt x="202107" y="51430"/>
                </a:lnTo>
                <a:lnTo>
                  <a:pt x="202080" y="51484"/>
                </a:lnTo>
                <a:lnTo>
                  <a:pt x="200822" y="49396"/>
                </a:lnTo>
                <a:lnTo>
                  <a:pt x="202107" y="47246"/>
                </a:lnTo>
                <a:close/>
                <a:moveTo>
                  <a:pt x="221385" y="47246"/>
                </a:moveTo>
                <a:lnTo>
                  <a:pt x="222670" y="49396"/>
                </a:lnTo>
                <a:lnTo>
                  <a:pt x="221421" y="51484"/>
                </a:lnTo>
                <a:lnTo>
                  <a:pt x="221385" y="51430"/>
                </a:lnTo>
                <a:lnTo>
                  <a:pt x="221359" y="51484"/>
                </a:lnTo>
                <a:lnTo>
                  <a:pt x="220101" y="49396"/>
                </a:lnTo>
                <a:lnTo>
                  <a:pt x="221385" y="47246"/>
                </a:lnTo>
                <a:close/>
                <a:moveTo>
                  <a:pt x="240664" y="47246"/>
                </a:moveTo>
                <a:lnTo>
                  <a:pt x="241948" y="49396"/>
                </a:lnTo>
                <a:lnTo>
                  <a:pt x="240699" y="51484"/>
                </a:lnTo>
                <a:lnTo>
                  <a:pt x="240664" y="51430"/>
                </a:lnTo>
                <a:lnTo>
                  <a:pt x="240637" y="51484"/>
                </a:lnTo>
                <a:lnTo>
                  <a:pt x="239379" y="49396"/>
                </a:lnTo>
                <a:lnTo>
                  <a:pt x="240664" y="47246"/>
                </a:lnTo>
                <a:close/>
                <a:moveTo>
                  <a:pt x="259942" y="47246"/>
                </a:moveTo>
                <a:lnTo>
                  <a:pt x="261227" y="49396"/>
                </a:lnTo>
                <a:lnTo>
                  <a:pt x="259969" y="51484"/>
                </a:lnTo>
                <a:lnTo>
                  <a:pt x="259942" y="51430"/>
                </a:lnTo>
                <a:lnTo>
                  <a:pt x="259906" y="51484"/>
                </a:lnTo>
                <a:lnTo>
                  <a:pt x="258657" y="49396"/>
                </a:lnTo>
                <a:lnTo>
                  <a:pt x="259942" y="47246"/>
                </a:lnTo>
                <a:close/>
                <a:moveTo>
                  <a:pt x="279220" y="47246"/>
                </a:moveTo>
                <a:lnTo>
                  <a:pt x="280505" y="49396"/>
                </a:lnTo>
                <a:lnTo>
                  <a:pt x="279247" y="51484"/>
                </a:lnTo>
                <a:lnTo>
                  <a:pt x="279220" y="51430"/>
                </a:lnTo>
                <a:lnTo>
                  <a:pt x="279185" y="51484"/>
                </a:lnTo>
                <a:lnTo>
                  <a:pt x="277927" y="49396"/>
                </a:lnTo>
                <a:lnTo>
                  <a:pt x="279220" y="47246"/>
                </a:lnTo>
                <a:close/>
                <a:moveTo>
                  <a:pt x="5987" y="51930"/>
                </a:moveTo>
                <a:lnTo>
                  <a:pt x="2659" y="57487"/>
                </a:lnTo>
                <a:lnTo>
                  <a:pt x="286" y="57487"/>
                </a:lnTo>
                <a:lnTo>
                  <a:pt x="3623" y="51930"/>
                </a:lnTo>
                <a:close/>
                <a:moveTo>
                  <a:pt x="9047" y="51930"/>
                </a:moveTo>
                <a:lnTo>
                  <a:pt x="5710" y="57487"/>
                </a:lnTo>
                <a:lnTo>
                  <a:pt x="3203" y="57487"/>
                </a:lnTo>
                <a:lnTo>
                  <a:pt x="6531" y="51930"/>
                </a:lnTo>
                <a:close/>
                <a:moveTo>
                  <a:pt x="9341" y="52340"/>
                </a:moveTo>
                <a:lnTo>
                  <a:pt x="12428" y="57487"/>
                </a:lnTo>
                <a:lnTo>
                  <a:pt x="6254" y="57487"/>
                </a:lnTo>
                <a:lnTo>
                  <a:pt x="9341" y="52340"/>
                </a:lnTo>
                <a:close/>
                <a:moveTo>
                  <a:pt x="12151" y="51930"/>
                </a:moveTo>
                <a:lnTo>
                  <a:pt x="15488" y="57487"/>
                </a:lnTo>
                <a:lnTo>
                  <a:pt x="12972" y="57487"/>
                </a:lnTo>
                <a:lnTo>
                  <a:pt x="9644" y="51930"/>
                </a:lnTo>
                <a:close/>
                <a:moveTo>
                  <a:pt x="15068" y="51930"/>
                </a:moveTo>
                <a:lnTo>
                  <a:pt x="18396" y="57487"/>
                </a:lnTo>
                <a:lnTo>
                  <a:pt x="16032" y="57487"/>
                </a:lnTo>
                <a:lnTo>
                  <a:pt x="12695" y="51930"/>
                </a:lnTo>
                <a:close/>
                <a:moveTo>
                  <a:pt x="25265" y="51930"/>
                </a:moveTo>
                <a:lnTo>
                  <a:pt x="21938" y="57487"/>
                </a:lnTo>
                <a:lnTo>
                  <a:pt x="19565" y="57487"/>
                </a:lnTo>
                <a:lnTo>
                  <a:pt x="22892" y="51930"/>
                </a:lnTo>
                <a:close/>
                <a:moveTo>
                  <a:pt x="28325" y="51930"/>
                </a:moveTo>
                <a:lnTo>
                  <a:pt x="24989" y="57487"/>
                </a:lnTo>
                <a:lnTo>
                  <a:pt x="22482" y="57487"/>
                </a:lnTo>
                <a:lnTo>
                  <a:pt x="25809" y="51930"/>
                </a:lnTo>
                <a:close/>
                <a:moveTo>
                  <a:pt x="28619" y="52340"/>
                </a:moveTo>
                <a:lnTo>
                  <a:pt x="31706" y="57487"/>
                </a:lnTo>
                <a:lnTo>
                  <a:pt x="25533" y="57487"/>
                </a:lnTo>
                <a:lnTo>
                  <a:pt x="28619" y="52340"/>
                </a:lnTo>
                <a:close/>
                <a:moveTo>
                  <a:pt x="31430" y="51930"/>
                </a:moveTo>
                <a:lnTo>
                  <a:pt x="34766" y="57487"/>
                </a:lnTo>
                <a:lnTo>
                  <a:pt x="32250" y="57487"/>
                </a:lnTo>
                <a:lnTo>
                  <a:pt x="28923" y="51930"/>
                </a:lnTo>
                <a:close/>
                <a:moveTo>
                  <a:pt x="34347" y="51930"/>
                </a:moveTo>
                <a:lnTo>
                  <a:pt x="37674" y="57487"/>
                </a:lnTo>
                <a:lnTo>
                  <a:pt x="35310" y="57487"/>
                </a:lnTo>
                <a:lnTo>
                  <a:pt x="31974" y="51930"/>
                </a:lnTo>
                <a:close/>
                <a:moveTo>
                  <a:pt x="44543" y="51930"/>
                </a:moveTo>
                <a:lnTo>
                  <a:pt x="41207" y="57487"/>
                </a:lnTo>
                <a:lnTo>
                  <a:pt x="38843" y="57487"/>
                </a:lnTo>
                <a:lnTo>
                  <a:pt x="42170" y="51930"/>
                </a:lnTo>
                <a:close/>
                <a:moveTo>
                  <a:pt x="47594" y="51930"/>
                </a:moveTo>
                <a:lnTo>
                  <a:pt x="44267" y="57487"/>
                </a:lnTo>
                <a:lnTo>
                  <a:pt x="41751" y="57487"/>
                </a:lnTo>
                <a:lnTo>
                  <a:pt x="45088" y="51930"/>
                </a:lnTo>
                <a:close/>
                <a:moveTo>
                  <a:pt x="47898" y="52340"/>
                </a:moveTo>
                <a:lnTo>
                  <a:pt x="50984" y="57487"/>
                </a:lnTo>
                <a:lnTo>
                  <a:pt x="44811" y="57487"/>
                </a:lnTo>
                <a:lnTo>
                  <a:pt x="47898" y="52340"/>
                </a:lnTo>
                <a:close/>
                <a:moveTo>
                  <a:pt x="50708" y="51930"/>
                </a:moveTo>
                <a:lnTo>
                  <a:pt x="54035" y="57487"/>
                </a:lnTo>
                <a:lnTo>
                  <a:pt x="51529" y="57487"/>
                </a:lnTo>
                <a:lnTo>
                  <a:pt x="48192" y="51930"/>
                </a:lnTo>
                <a:close/>
                <a:moveTo>
                  <a:pt x="53625" y="51930"/>
                </a:moveTo>
                <a:lnTo>
                  <a:pt x="56953" y="57487"/>
                </a:lnTo>
                <a:lnTo>
                  <a:pt x="54589" y="57487"/>
                </a:lnTo>
                <a:lnTo>
                  <a:pt x="51252" y="51930"/>
                </a:lnTo>
                <a:close/>
                <a:moveTo>
                  <a:pt x="63822" y="51930"/>
                </a:moveTo>
                <a:lnTo>
                  <a:pt x="60485" y="57487"/>
                </a:lnTo>
                <a:lnTo>
                  <a:pt x="58121" y="57487"/>
                </a:lnTo>
                <a:lnTo>
                  <a:pt x="61449" y="51930"/>
                </a:lnTo>
                <a:close/>
                <a:moveTo>
                  <a:pt x="66873" y="51930"/>
                </a:moveTo>
                <a:lnTo>
                  <a:pt x="63545" y="57487"/>
                </a:lnTo>
                <a:lnTo>
                  <a:pt x="61030" y="57487"/>
                </a:lnTo>
                <a:lnTo>
                  <a:pt x="64366" y="51930"/>
                </a:lnTo>
                <a:close/>
                <a:moveTo>
                  <a:pt x="67176" y="52340"/>
                </a:moveTo>
                <a:lnTo>
                  <a:pt x="70263" y="57487"/>
                </a:lnTo>
                <a:lnTo>
                  <a:pt x="64089" y="57487"/>
                </a:lnTo>
                <a:lnTo>
                  <a:pt x="67176" y="52340"/>
                </a:lnTo>
                <a:close/>
                <a:moveTo>
                  <a:pt x="69986" y="51930"/>
                </a:moveTo>
                <a:lnTo>
                  <a:pt x="73314" y="57487"/>
                </a:lnTo>
                <a:lnTo>
                  <a:pt x="70807" y="57487"/>
                </a:lnTo>
                <a:lnTo>
                  <a:pt x="67471" y="51930"/>
                </a:lnTo>
                <a:close/>
                <a:moveTo>
                  <a:pt x="72895" y="51930"/>
                </a:moveTo>
                <a:lnTo>
                  <a:pt x="76231" y="57487"/>
                </a:lnTo>
                <a:lnTo>
                  <a:pt x="73858" y="57487"/>
                </a:lnTo>
                <a:lnTo>
                  <a:pt x="70530" y="51930"/>
                </a:lnTo>
                <a:close/>
                <a:moveTo>
                  <a:pt x="83100" y="51930"/>
                </a:moveTo>
                <a:lnTo>
                  <a:pt x="79764" y="57487"/>
                </a:lnTo>
                <a:lnTo>
                  <a:pt x="77391" y="57487"/>
                </a:lnTo>
                <a:lnTo>
                  <a:pt x="80727" y="51930"/>
                </a:lnTo>
                <a:close/>
                <a:moveTo>
                  <a:pt x="86151" y="51930"/>
                </a:moveTo>
                <a:lnTo>
                  <a:pt x="82824" y="57487"/>
                </a:lnTo>
                <a:lnTo>
                  <a:pt x="80308" y="57487"/>
                </a:lnTo>
                <a:lnTo>
                  <a:pt x="83644" y="51930"/>
                </a:lnTo>
                <a:close/>
                <a:moveTo>
                  <a:pt x="86455" y="52340"/>
                </a:moveTo>
                <a:lnTo>
                  <a:pt x="89532" y="57487"/>
                </a:lnTo>
                <a:lnTo>
                  <a:pt x="83368" y="57487"/>
                </a:lnTo>
                <a:lnTo>
                  <a:pt x="86455" y="52340"/>
                </a:lnTo>
                <a:close/>
                <a:moveTo>
                  <a:pt x="89265" y="51930"/>
                </a:moveTo>
                <a:lnTo>
                  <a:pt x="92592" y="57487"/>
                </a:lnTo>
                <a:lnTo>
                  <a:pt x="90085" y="57487"/>
                </a:lnTo>
                <a:lnTo>
                  <a:pt x="86749" y="51930"/>
                </a:lnTo>
                <a:close/>
                <a:moveTo>
                  <a:pt x="92173" y="51930"/>
                </a:moveTo>
                <a:lnTo>
                  <a:pt x="95509" y="57487"/>
                </a:lnTo>
                <a:lnTo>
                  <a:pt x="93136" y="57487"/>
                </a:lnTo>
                <a:lnTo>
                  <a:pt x="89809" y="51930"/>
                </a:lnTo>
                <a:close/>
                <a:moveTo>
                  <a:pt x="102370" y="51930"/>
                </a:moveTo>
                <a:lnTo>
                  <a:pt x="99042" y="57487"/>
                </a:lnTo>
                <a:lnTo>
                  <a:pt x="96669" y="57487"/>
                </a:lnTo>
                <a:lnTo>
                  <a:pt x="100006" y="51930"/>
                </a:lnTo>
                <a:close/>
                <a:moveTo>
                  <a:pt x="105430" y="51930"/>
                </a:moveTo>
                <a:lnTo>
                  <a:pt x="102093" y="57487"/>
                </a:lnTo>
                <a:lnTo>
                  <a:pt x="99586" y="57487"/>
                </a:lnTo>
                <a:lnTo>
                  <a:pt x="102914" y="51930"/>
                </a:lnTo>
                <a:close/>
                <a:moveTo>
                  <a:pt x="105724" y="52340"/>
                </a:moveTo>
                <a:lnTo>
                  <a:pt x="108811" y="57487"/>
                </a:lnTo>
                <a:lnTo>
                  <a:pt x="102637" y="57487"/>
                </a:lnTo>
                <a:lnTo>
                  <a:pt x="105724" y="52340"/>
                </a:lnTo>
                <a:close/>
                <a:moveTo>
                  <a:pt x="108534" y="51930"/>
                </a:moveTo>
                <a:lnTo>
                  <a:pt x="111871" y="57487"/>
                </a:lnTo>
                <a:lnTo>
                  <a:pt x="109355" y="57487"/>
                </a:lnTo>
                <a:lnTo>
                  <a:pt x="106027" y="51930"/>
                </a:lnTo>
                <a:close/>
                <a:moveTo>
                  <a:pt x="111451" y="51930"/>
                </a:moveTo>
                <a:lnTo>
                  <a:pt x="114788" y="57487"/>
                </a:lnTo>
                <a:lnTo>
                  <a:pt x="112415" y="57487"/>
                </a:lnTo>
                <a:lnTo>
                  <a:pt x="109078" y="51930"/>
                </a:lnTo>
                <a:close/>
                <a:moveTo>
                  <a:pt x="121648" y="51930"/>
                </a:moveTo>
                <a:lnTo>
                  <a:pt x="118321" y="57487"/>
                </a:lnTo>
                <a:lnTo>
                  <a:pt x="115948" y="57487"/>
                </a:lnTo>
                <a:lnTo>
                  <a:pt x="119284" y="51930"/>
                </a:lnTo>
                <a:close/>
                <a:moveTo>
                  <a:pt x="124708" y="51930"/>
                </a:moveTo>
                <a:lnTo>
                  <a:pt x="121372" y="57487"/>
                </a:lnTo>
                <a:lnTo>
                  <a:pt x="118865" y="57487"/>
                </a:lnTo>
                <a:lnTo>
                  <a:pt x="122192" y="51930"/>
                </a:lnTo>
                <a:close/>
                <a:moveTo>
                  <a:pt x="125002" y="52340"/>
                </a:moveTo>
                <a:lnTo>
                  <a:pt x="128089" y="57487"/>
                </a:lnTo>
                <a:lnTo>
                  <a:pt x="121916" y="57487"/>
                </a:lnTo>
                <a:lnTo>
                  <a:pt x="125002" y="52340"/>
                </a:lnTo>
                <a:close/>
                <a:moveTo>
                  <a:pt x="127813" y="51930"/>
                </a:moveTo>
                <a:lnTo>
                  <a:pt x="131149" y="57487"/>
                </a:lnTo>
                <a:lnTo>
                  <a:pt x="128633" y="57487"/>
                </a:lnTo>
                <a:lnTo>
                  <a:pt x="125306" y="51930"/>
                </a:lnTo>
                <a:close/>
                <a:moveTo>
                  <a:pt x="130730" y="51930"/>
                </a:moveTo>
                <a:lnTo>
                  <a:pt x="134057" y="57487"/>
                </a:lnTo>
                <a:lnTo>
                  <a:pt x="131693" y="57487"/>
                </a:lnTo>
                <a:lnTo>
                  <a:pt x="128357" y="51930"/>
                </a:lnTo>
                <a:close/>
                <a:moveTo>
                  <a:pt x="140926" y="51930"/>
                </a:moveTo>
                <a:lnTo>
                  <a:pt x="137590" y="57487"/>
                </a:lnTo>
                <a:lnTo>
                  <a:pt x="135226" y="57487"/>
                </a:lnTo>
                <a:lnTo>
                  <a:pt x="138553" y="51930"/>
                </a:lnTo>
                <a:close/>
                <a:moveTo>
                  <a:pt x="143977" y="51930"/>
                </a:moveTo>
                <a:lnTo>
                  <a:pt x="140650" y="57487"/>
                </a:lnTo>
                <a:lnTo>
                  <a:pt x="138143" y="57487"/>
                </a:lnTo>
                <a:lnTo>
                  <a:pt x="141471" y="51930"/>
                </a:lnTo>
                <a:close/>
                <a:moveTo>
                  <a:pt x="144281" y="52340"/>
                </a:moveTo>
                <a:lnTo>
                  <a:pt x="147367" y="57487"/>
                </a:lnTo>
                <a:lnTo>
                  <a:pt x="141194" y="57487"/>
                </a:lnTo>
                <a:lnTo>
                  <a:pt x="144281" y="52340"/>
                </a:lnTo>
                <a:close/>
                <a:moveTo>
                  <a:pt x="147091" y="51930"/>
                </a:moveTo>
                <a:lnTo>
                  <a:pt x="150418" y="57487"/>
                </a:lnTo>
                <a:lnTo>
                  <a:pt x="147912" y="57487"/>
                </a:lnTo>
                <a:lnTo>
                  <a:pt x="144584" y="51930"/>
                </a:lnTo>
                <a:close/>
                <a:moveTo>
                  <a:pt x="150008" y="51930"/>
                </a:moveTo>
                <a:lnTo>
                  <a:pt x="153336" y="57487"/>
                </a:lnTo>
                <a:lnTo>
                  <a:pt x="150972" y="57487"/>
                </a:lnTo>
                <a:lnTo>
                  <a:pt x="147635" y="51930"/>
                </a:lnTo>
                <a:close/>
                <a:moveTo>
                  <a:pt x="160205" y="51930"/>
                </a:moveTo>
                <a:lnTo>
                  <a:pt x="156868" y="57487"/>
                </a:lnTo>
                <a:lnTo>
                  <a:pt x="154504" y="57487"/>
                </a:lnTo>
                <a:lnTo>
                  <a:pt x="157832" y="51930"/>
                </a:lnTo>
                <a:close/>
                <a:moveTo>
                  <a:pt x="163256" y="51930"/>
                </a:moveTo>
                <a:lnTo>
                  <a:pt x="159928" y="57487"/>
                </a:lnTo>
                <a:lnTo>
                  <a:pt x="157413" y="57487"/>
                </a:lnTo>
                <a:lnTo>
                  <a:pt x="160749" y="51930"/>
                </a:lnTo>
                <a:close/>
                <a:moveTo>
                  <a:pt x="163559" y="52340"/>
                </a:moveTo>
                <a:lnTo>
                  <a:pt x="166646" y="57487"/>
                </a:lnTo>
                <a:lnTo>
                  <a:pt x="160472" y="57487"/>
                </a:lnTo>
                <a:lnTo>
                  <a:pt x="163559" y="52340"/>
                </a:lnTo>
                <a:close/>
                <a:moveTo>
                  <a:pt x="166369" y="51930"/>
                </a:moveTo>
                <a:lnTo>
                  <a:pt x="169697" y="57487"/>
                </a:lnTo>
                <a:lnTo>
                  <a:pt x="167190" y="57487"/>
                </a:lnTo>
                <a:lnTo>
                  <a:pt x="163854" y="51930"/>
                </a:lnTo>
                <a:close/>
                <a:moveTo>
                  <a:pt x="169278" y="51930"/>
                </a:moveTo>
                <a:lnTo>
                  <a:pt x="172614" y="57487"/>
                </a:lnTo>
                <a:lnTo>
                  <a:pt x="170241" y="57487"/>
                </a:lnTo>
                <a:lnTo>
                  <a:pt x="166913" y="51930"/>
                </a:lnTo>
                <a:close/>
                <a:moveTo>
                  <a:pt x="179483" y="51930"/>
                </a:moveTo>
                <a:lnTo>
                  <a:pt x="176147" y="57487"/>
                </a:lnTo>
                <a:lnTo>
                  <a:pt x="173774" y="57487"/>
                </a:lnTo>
                <a:lnTo>
                  <a:pt x="177110" y="51930"/>
                </a:lnTo>
                <a:close/>
                <a:moveTo>
                  <a:pt x="182534" y="51930"/>
                </a:moveTo>
                <a:lnTo>
                  <a:pt x="179207" y="57487"/>
                </a:lnTo>
                <a:lnTo>
                  <a:pt x="176691" y="57487"/>
                </a:lnTo>
                <a:lnTo>
                  <a:pt x="180027" y="51930"/>
                </a:lnTo>
                <a:close/>
                <a:moveTo>
                  <a:pt x="182838" y="52340"/>
                </a:moveTo>
                <a:lnTo>
                  <a:pt x="185924" y="57487"/>
                </a:lnTo>
                <a:lnTo>
                  <a:pt x="179751" y="57487"/>
                </a:lnTo>
                <a:lnTo>
                  <a:pt x="182838" y="52340"/>
                </a:lnTo>
                <a:close/>
                <a:moveTo>
                  <a:pt x="185648" y="51930"/>
                </a:moveTo>
                <a:lnTo>
                  <a:pt x="188975" y="57487"/>
                </a:lnTo>
                <a:lnTo>
                  <a:pt x="186468" y="57487"/>
                </a:lnTo>
                <a:lnTo>
                  <a:pt x="183132" y="51930"/>
                </a:lnTo>
                <a:close/>
                <a:moveTo>
                  <a:pt x="188556" y="51930"/>
                </a:moveTo>
                <a:lnTo>
                  <a:pt x="191892" y="57487"/>
                </a:lnTo>
                <a:lnTo>
                  <a:pt x="189519" y="57487"/>
                </a:lnTo>
                <a:lnTo>
                  <a:pt x="186192" y="51930"/>
                </a:lnTo>
                <a:close/>
                <a:moveTo>
                  <a:pt x="198753" y="51930"/>
                </a:moveTo>
                <a:lnTo>
                  <a:pt x="195425" y="57487"/>
                </a:lnTo>
                <a:lnTo>
                  <a:pt x="193052" y="57487"/>
                </a:lnTo>
                <a:lnTo>
                  <a:pt x="196389" y="51930"/>
                </a:lnTo>
                <a:close/>
                <a:moveTo>
                  <a:pt x="201813" y="51930"/>
                </a:moveTo>
                <a:lnTo>
                  <a:pt x="198476" y="57487"/>
                </a:lnTo>
                <a:lnTo>
                  <a:pt x="195969" y="57487"/>
                </a:lnTo>
                <a:lnTo>
                  <a:pt x="199297" y="51930"/>
                </a:lnTo>
                <a:close/>
                <a:moveTo>
                  <a:pt x="202107" y="52340"/>
                </a:moveTo>
                <a:lnTo>
                  <a:pt x="205194" y="57487"/>
                </a:lnTo>
                <a:lnTo>
                  <a:pt x="199029" y="57487"/>
                </a:lnTo>
                <a:lnTo>
                  <a:pt x="202107" y="52340"/>
                </a:lnTo>
                <a:close/>
                <a:moveTo>
                  <a:pt x="204917" y="51930"/>
                </a:moveTo>
                <a:lnTo>
                  <a:pt x="208254" y="57487"/>
                </a:lnTo>
                <a:lnTo>
                  <a:pt x="205738" y="57487"/>
                </a:lnTo>
                <a:lnTo>
                  <a:pt x="202410" y="51930"/>
                </a:lnTo>
                <a:close/>
                <a:moveTo>
                  <a:pt x="207834" y="51930"/>
                </a:moveTo>
                <a:lnTo>
                  <a:pt x="211171" y="57487"/>
                </a:lnTo>
                <a:lnTo>
                  <a:pt x="208798" y="57487"/>
                </a:lnTo>
                <a:lnTo>
                  <a:pt x="205461" y="51930"/>
                </a:lnTo>
                <a:close/>
                <a:moveTo>
                  <a:pt x="218031" y="51930"/>
                </a:moveTo>
                <a:lnTo>
                  <a:pt x="214703" y="57487"/>
                </a:lnTo>
                <a:lnTo>
                  <a:pt x="212330" y="57487"/>
                </a:lnTo>
                <a:lnTo>
                  <a:pt x="215667" y="51930"/>
                </a:lnTo>
                <a:close/>
                <a:moveTo>
                  <a:pt x="221091" y="51930"/>
                </a:moveTo>
                <a:lnTo>
                  <a:pt x="217754" y="57487"/>
                </a:lnTo>
                <a:lnTo>
                  <a:pt x="215248" y="57487"/>
                </a:lnTo>
                <a:lnTo>
                  <a:pt x="218575" y="51930"/>
                </a:lnTo>
                <a:close/>
                <a:moveTo>
                  <a:pt x="221385" y="52340"/>
                </a:moveTo>
                <a:lnTo>
                  <a:pt x="224472" y="57487"/>
                </a:lnTo>
                <a:lnTo>
                  <a:pt x="218299" y="57487"/>
                </a:lnTo>
                <a:lnTo>
                  <a:pt x="221385" y="52340"/>
                </a:lnTo>
                <a:close/>
                <a:moveTo>
                  <a:pt x="224195" y="51930"/>
                </a:moveTo>
                <a:lnTo>
                  <a:pt x="227532" y="57487"/>
                </a:lnTo>
                <a:lnTo>
                  <a:pt x="225016" y="57487"/>
                </a:lnTo>
                <a:lnTo>
                  <a:pt x="221689" y="51930"/>
                </a:lnTo>
                <a:close/>
                <a:moveTo>
                  <a:pt x="227113" y="51930"/>
                </a:moveTo>
                <a:lnTo>
                  <a:pt x="230440" y="57487"/>
                </a:lnTo>
                <a:lnTo>
                  <a:pt x="228076" y="57487"/>
                </a:lnTo>
                <a:lnTo>
                  <a:pt x="224740" y="51930"/>
                </a:lnTo>
                <a:close/>
                <a:moveTo>
                  <a:pt x="237309" y="51930"/>
                </a:moveTo>
                <a:lnTo>
                  <a:pt x="233973" y="57487"/>
                </a:lnTo>
                <a:lnTo>
                  <a:pt x="231609" y="57487"/>
                </a:lnTo>
                <a:lnTo>
                  <a:pt x="234936" y="51930"/>
                </a:lnTo>
                <a:close/>
                <a:moveTo>
                  <a:pt x="240369" y="51930"/>
                </a:moveTo>
                <a:lnTo>
                  <a:pt x="237033" y="57487"/>
                </a:lnTo>
                <a:lnTo>
                  <a:pt x="234526" y="57487"/>
                </a:lnTo>
                <a:lnTo>
                  <a:pt x="237854" y="51930"/>
                </a:lnTo>
                <a:close/>
                <a:moveTo>
                  <a:pt x="240664" y="52340"/>
                </a:moveTo>
                <a:lnTo>
                  <a:pt x="243750" y="57487"/>
                </a:lnTo>
                <a:lnTo>
                  <a:pt x="237577" y="57487"/>
                </a:lnTo>
                <a:lnTo>
                  <a:pt x="240664" y="52340"/>
                </a:lnTo>
                <a:close/>
                <a:moveTo>
                  <a:pt x="243474" y="51930"/>
                </a:moveTo>
                <a:lnTo>
                  <a:pt x="246810" y="57487"/>
                </a:lnTo>
                <a:lnTo>
                  <a:pt x="244295" y="57487"/>
                </a:lnTo>
                <a:lnTo>
                  <a:pt x="240967" y="51930"/>
                </a:lnTo>
                <a:close/>
                <a:moveTo>
                  <a:pt x="246391" y="51930"/>
                </a:moveTo>
                <a:lnTo>
                  <a:pt x="249719" y="57487"/>
                </a:lnTo>
                <a:lnTo>
                  <a:pt x="247355" y="57487"/>
                </a:lnTo>
                <a:lnTo>
                  <a:pt x="244018" y="51930"/>
                </a:lnTo>
                <a:close/>
                <a:moveTo>
                  <a:pt x="256588" y="51930"/>
                </a:moveTo>
                <a:lnTo>
                  <a:pt x="253251" y="57487"/>
                </a:lnTo>
                <a:lnTo>
                  <a:pt x="250887" y="57487"/>
                </a:lnTo>
                <a:lnTo>
                  <a:pt x="254215" y="51930"/>
                </a:lnTo>
                <a:close/>
                <a:moveTo>
                  <a:pt x="259639" y="51930"/>
                </a:moveTo>
                <a:lnTo>
                  <a:pt x="256311" y="57487"/>
                </a:lnTo>
                <a:lnTo>
                  <a:pt x="253796" y="57487"/>
                </a:lnTo>
                <a:lnTo>
                  <a:pt x="257132" y="51930"/>
                </a:lnTo>
                <a:close/>
                <a:moveTo>
                  <a:pt x="259942" y="52340"/>
                </a:moveTo>
                <a:lnTo>
                  <a:pt x="263029" y="57487"/>
                </a:lnTo>
                <a:lnTo>
                  <a:pt x="256855" y="57487"/>
                </a:lnTo>
                <a:lnTo>
                  <a:pt x="259942" y="52340"/>
                </a:lnTo>
                <a:close/>
                <a:moveTo>
                  <a:pt x="262752" y="51930"/>
                </a:moveTo>
                <a:lnTo>
                  <a:pt x="266080" y="57487"/>
                </a:lnTo>
                <a:lnTo>
                  <a:pt x="263573" y="57487"/>
                </a:lnTo>
                <a:lnTo>
                  <a:pt x="260237" y="51930"/>
                </a:lnTo>
                <a:close/>
                <a:moveTo>
                  <a:pt x="265669" y="51930"/>
                </a:moveTo>
                <a:lnTo>
                  <a:pt x="268997" y="57487"/>
                </a:lnTo>
                <a:lnTo>
                  <a:pt x="266624" y="57487"/>
                </a:lnTo>
                <a:lnTo>
                  <a:pt x="263296" y="51930"/>
                </a:lnTo>
                <a:close/>
                <a:moveTo>
                  <a:pt x="275866" y="51930"/>
                </a:moveTo>
                <a:lnTo>
                  <a:pt x="272530" y="57487"/>
                </a:lnTo>
                <a:lnTo>
                  <a:pt x="270157" y="57487"/>
                </a:lnTo>
                <a:lnTo>
                  <a:pt x="273493" y="51930"/>
                </a:lnTo>
                <a:close/>
                <a:moveTo>
                  <a:pt x="278917" y="51930"/>
                </a:moveTo>
                <a:lnTo>
                  <a:pt x="275590" y="57487"/>
                </a:lnTo>
                <a:lnTo>
                  <a:pt x="273074" y="57487"/>
                </a:lnTo>
                <a:lnTo>
                  <a:pt x="276410" y="51930"/>
                </a:lnTo>
                <a:close/>
                <a:moveTo>
                  <a:pt x="279220" y="52340"/>
                </a:moveTo>
                <a:lnTo>
                  <a:pt x="282307" y="57487"/>
                </a:lnTo>
                <a:lnTo>
                  <a:pt x="276134" y="57487"/>
                </a:lnTo>
                <a:lnTo>
                  <a:pt x="279220" y="52340"/>
                </a:lnTo>
                <a:close/>
                <a:moveTo>
                  <a:pt x="282031" y="51930"/>
                </a:moveTo>
                <a:lnTo>
                  <a:pt x="285358" y="57487"/>
                </a:lnTo>
                <a:lnTo>
                  <a:pt x="282851" y="57487"/>
                </a:lnTo>
                <a:lnTo>
                  <a:pt x="279515" y="51930"/>
                </a:lnTo>
                <a:close/>
                <a:moveTo>
                  <a:pt x="22348" y="51930"/>
                </a:moveTo>
                <a:lnTo>
                  <a:pt x="19011" y="57496"/>
                </a:lnTo>
                <a:lnTo>
                  <a:pt x="18985" y="57443"/>
                </a:lnTo>
                <a:lnTo>
                  <a:pt x="18949" y="57496"/>
                </a:lnTo>
                <a:lnTo>
                  <a:pt x="15613" y="51930"/>
                </a:lnTo>
                <a:close/>
                <a:moveTo>
                  <a:pt x="41626" y="51930"/>
                </a:moveTo>
                <a:lnTo>
                  <a:pt x="38290" y="57496"/>
                </a:lnTo>
                <a:lnTo>
                  <a:pt x="38263" y="57443"/>
                </a:lnTo>
                <a:lnTo>
                  <a:pt x="38227" y="57496"/>
                </a:lnTo>
                <a:lnTo>
                  <a:pt x="34891" y="51930"/>
                </a:lnTo>
                <a:close/>
                <a:moveTo>
                  <a:pt x="60905" y="51930"/>
                </a:moveTo>
                <a:lnTo>
                  <a:pt x="57568" y="57496"/>
                </a:lnTo>
                <a:lnTo>
                  <a:pt x="57533" y="57443"/>
                </a:lnTo>
                <a:lnTo>
                  <a:pt x="57506" y="57496"/>
                </a:lnTo>
                <a:lnTo>
                  <a:pt x="54169" y="51930"/>
                </a:lnTo>
                <a:close/>
                <a:moveTo>
                  <a:pt x="80183" y="51930"/>
                </a:moveTo>
                <a:lnTo>
                  <a:pt x="76847" y="57496"/>
                </a:lnTo>
                <a:lnTo>
                  <a:pt x="76811" y="57443"/>
                </a:lnTo>
                <a:lnTo>
                  <a:pt x="76784" y="57496"/>
                </a:lnTo>
                <a:lnTo>
                  <a:pt x="73448" y="51930"/>
                </a:lnTo>
                <a:close/>
                <a:moveTo>
                  <a:pt x="99461" y="51930"/>
                </a:moveTo>
                <a:lnTo>
                  <a:pt x="96116" y="57496"/>
                </a:lnTo>
                <a:lnTo>
                  <a:pt x="96089" y="57443"/>
                </a:lnTo>
                <a:lnTo>
                  <a:pt x="96054" y="57496"/>
                </a:lnTo>
                <a:lnTo>
                  <a:pt x="92717" y="51930"/>
                </a:lnTo>
                <a:close/>
                <a:moveTo>
                  <a:pt x="118731" y="51930"/>
                </a:moveTo>
                <a:lnTo>
                  <a:pt x="115394" y="57496"/>
                </a:lnTo>
                <a:lnTo>
                  <a:pt x="115368" y="57443"/>
                </a:lnTo>
                <a:lnTo>
                  <a:pt x="115332" y="57496"/>
                </a:lnTo>
                <a:lnTo>
                  <a:pt x="111995" y="51930"/>
                </a:lnTo>
                <a:close/>
                <a:moveTo>
                  <a:pt x="138009" y="51930"/>
                </a:moveTo>
                <a:lnTo>
                  <a:pt x="134673" y="57496"/>
                </a:lnTo>
                <a:lnTo>
                  <a:pt x="134646" y="57443"/>
                </a:lnTo>
                <a:lnTo>
                  <a:pt x="134610" y="57496"/>
                </a:lnTo>
                <a:lnTo>
                  <a:pt x="131274" y="51930"/>
                </a:lnTo>
                <a:close/>
                <a:moveTo>
                  <a:pt x="157288" y="51930"/>
                </a:moveTo>
                <a:lnTo>
                  <a:pt x="153951" y="57496"/>
                </a:lnTo>
                <a:lnTo>
                  <a:pt x="153915" y="57443"/>
                </a:lnTo>
                <a:lnTo>
                  <a:pt x="153889" y="57496"/>
                </a:lnTo>
                <a:lnTo>
                  <a:pt x="150552" y="51930"/>
                </a:lnTo>
                <a:close/>
                <a:moveTo>
                  <a:pt x="176566" y="51930"/>
                </a:moveTo>
                <a:lnTo>
                  <a:pt x="173230" y="57496"/>
                </a:lnTo>
                <a:lnTo>
                  <a:pt x="173194" y="57443"/>
                </a:lnTo>
                <a:lnTo>
                  <a:pt x="173167" y="57496"/>
                </a:lnTo>
                <a:lnTo>
                  <a:pt x="169831" y="51930"/>
                </a:lnTo>
                <a:close/>
                <a:moveTo>
                  <a:pt x="195844" y="51930"/>
                </a:moveTo>
                <a:lnTo>
                  <a:pt x="192508" y="57496"/>
                </a:lnTo>
                <a:lnTo>
                  <a:pt x="192472" y="57443"/>
                </a:lnTo>
                <a:lnTo>
                  <a:pt x="192445" y="57496"/>
                </a:lnTo>
                <a:lnTo>
                  <a:pt x="189100" y="51930"/>
                </a:lnTo>
                <a:close/>
                <a:moveTo>
                  <a:pt x="215114" y="51930"/>
                </a:moveTo>
                <a:lnTo>
                  <a:pt x="211777" y="57496"/>
                </a:lnTo>
                <a:lnTo>
                  <a:pt x="211751" y="57443"/>
                </a:lnTo>
                <a:lnTo>
                  <a:pt x="211715" y="57496"/>
                </a:lnTo>
                <a:lnTo>
                  <a:pt x="208378" y="51930"/>
                </a:lnTo>
                <a:close/>
                <a:moveTo>
                  <a:pt x="234392" y="51930"/>
                </a:moveTo>
                <a:lnTo>
                  <a:pt x="231056" y="57496"/>
                </a:lnTo>
                <a:lnTo>
                  <a:pt x="231029" y="57443"/>
                </a:lnTo>
                <a:lnTo>
                  <a:pt x="230993" y="57496"/>
                </a:lnTo>
                <a:lnTo>
                  <a:pt x="227657" y="51930"/>
                </a:lnTo>
                <a:close/>
                <a:moveTo>
                  <a:pt x="253671" y="51930"/>
                </a:moveTo>
                <a:lnTo>
                  <a:pt x="250334" y="57496"/>
                </a:lnTo>
                <a:lnTo>
                  <a:pt x="250298" y="57443"/>
                </a:lnTo>
                <a:lnTo>
                  <a:pt x="250272" y="57496"/>
                </a:lnTo>
                <a:lnTo>
                  <a:pt x="246935" y="51930"/>
                </a:lnTo>
                <a:close/>
                <a:moveTo>
                  <a:pt x="272949" y="51930"/>
                </a:moveTo>
                <a:lnTo>
                  <a:pt x="269613" y="57496"/>
                </a:lnTo>
                <a:lnTo>
                  <a:pt x="269577" y="57443"/>
                </a:lnTo>
                <a:lnTo>
                  <a:pt x="269550" y="57496"/>
                </a:lnTo>
                <a:lnTo>
                  <a:pt x="266214" y="51930"/>
                </a:lnTo>
                <a:close/>
                <a:moveTo>
                  <a:pt x="18681" y="57942"/>
                </a:moveTo>
                <a:lnTo>
                  <a:pt x="17495" y="59923"/>
                </a:lnTo>
                <a:lnTo>
                  <a:pt x="16299" y="57942"/>
                </a:lnTo>
                <a:close/>
                <a:moveTo>
                  <a:pt x="21661" y="57942"/>
                </a:moveTo>
                <a:lnTo>
                  <a:pt x="20474" y="59923"/>
                </a:lnTo>
                <a:lnTo>
                  <a:pt x="19279" y="57942"/>
                </a:lnTo>
                <a:close/>
                <a:moveTo>
                  <a:pt x="37960" y="57942"/>
                </a:moveTo>
                <a:lnTo>
                  <a:pt x="36773" y="59923"/>
                </a:lnTo>
                <a:lnTo>
                  <a:pt x="35578" y="57942"/>
                </a:lnTo>
                <a:close/>
                <a:moveTo>
                  <a:pt x="40939" y="57942"/>
                </a:moveTo>
                <a:lnTo>
                  <a:pt x="39744" y="59923"/>
                </a:lnTo>
                <a:lnTo>
                  <a:pt x="38557" y="57942"/>
                </a:lnTo>
                <a:close/>
                <a:moveTo>
                  <a:pt x="57238" y="57942"/>
                </a:moveTo>
                <a:lnTo>
                  <a:pt x="56043" y="59923"/>
                </a:lnTo>
                <a:lnTo>
                  <a:pt x="54856" y="57942"/>
                </a:lnTo>
                <a:close/>
                <a:moveTo>
                  <a:pt x="60218" y="57942"/>
                </a:moveTo>
                <a:lnTo>
                  <a:pt x="59022" y="59923"/>
                </a:lnTo>
                <a:lnTo>
                  <a:pt x="57836" y="57942"/>
                </a:lnTo>
                <a:close/>
                <a:moveTo>
                  <a:pt x="76516" y="57942"/>
                </a:moveTo>
                <a:lnTo>
                  <a:pt x="75321" y="59923"/>
                </a:lnTo>
                <a:lnTo>
                  <a:pt x="74135" y="57942"/>
                </a:lnTo>
                <a:close/>
                <a:moveTo>
                  <a:pt x="79487" y="57942"/>
                </a:moveTo>
                <a:lnTo>
                  <a:pt x="78301" y="59923"/>
                </a:lnTo>
                <a:lnTo>
                  <a:pt x="77114" y="57942"/>
                </a:lnTo>
                <a:close/>
                <a:moveTo>
                  <a:pt x="95786" y="57942"/>
                </a:moveTo>
                <a:lnTo>
                  <a:pt x="94599" y="59923"/>
                </a:lnTo>
                <a:lnTo>
                  <a:pt x="93413" y="57942"/>
                </a:lnTo>
                <a:close/>
                <a:moveTo>
                  <a:pt x="98766" y="57942"/>
                </a:moveTo>
                <a:lnTo>
                  <a:pt x="97579" y="59923"/>
                </a:lnTo>
                <a:lnTo>
                  <a:pt x="96384" y="57942"/>
                </a:lnTo>
                <a:close/>
                <a:moveTo>
                  <a:pt x="115064" y="57942"/>
                </a:moveTo>
                <a:lnTo>
                  <a:pt x="113878" y="59923"/>
                </a:lnTo>
                <a:lnTo>
                  <a:pt x="112691" y="57942"/>
                </a:lnTo>
                <a:close/>
                <a:moveTo>
                  <a:pt x="118044" y="57942"/>
                </a:moveTo>
                <a:lnTo>
                  <a:pt x="116857" y="59923"/>
                </a:lnTo>
                <a:lnTo>
                  <a:pt x="115662" y="57942"/>
                </a:lnTo>
                <a:close/>
                <a:moveTo>
                  <a:pt x="134343" y="57942"/>
                </a:moveTo>
                <a:lnTo>
                  <a:pt x="133156" y="59923"/>
                </a:lnTo>
                <a:lnTo>
                  <a:pt x="131961" y="57942"/>
                </a:lnTo>
                <a:close/>
                <a:moveTo>
                  <a:pt x="137322" y="57942"/>
                </a:moveTo>
                <a:lnTo>
                  <a:pt x="136127" y="59923"/>
                </a:lnTo>
                <a:lnTo>
                  <a:pt x="134940" y="57942"/>
                </a:lnTo>
                <a:close/>
                <a:moveTo>
                  <a:pt x="153621" y="57942"/>
                </a:moveTo>
                <a:lnTo>
                  <a:pt x="152435" y="59923"/>
                </a:lnTo>
                <a:lnTo>
                  <a:pt x="151239" y="57942"/>
                </a:lnTo>
                <a:close/>
                <a:moveTo>
                  <a:pt x="156601" y="57942"/>
                </a:moveTo>
                <a:lnTo>
                  <a:pt x="155405" y="59923"/>
                </a:lnTo>
                <a:lnTo>
                  <a:pt x="154219" y="57942"/>
                </a:lnTo>
                <a:close/>
                <a:moveTo>
                  <a:pt x="172899" y="57942"/>
                </a:moveTo>
                <a:lnTo>
                  <a:pt x="171704" y="59923"/>
                </a:lnTo>
                <a:lnTo>
                  <a:pt x="170518" y="57942"/>
                </a:lnTo>
                <a:close/>
                <a:moveTo>
                  <a:pt x="175870" y="57942"/>
                </a:moveTo>
                <a:lnTo>
                  <a:pt x="174684" y="59923"/>
                </a:lnTo>
                <a:lnTo>
                  <a:pt x="173497" y="57942"/>
                </a:lnTo>
                <a:close/>
                <a:moveTo>
                  <a:pt x="192178" y="57942"/>
                </a:moveTo>
                <a:lnTo>
                  <a:pt x="190982" y="59923"/>
                </a:lnTo>
                <a:lnTo>
                  <a:pt x="189796" y="57942"/>
                </a:lnTo>
                <a:close/>
                <a:moveTo>
                  <a:pt x="195149" y="57942"/>
                </a:moveTo>
                <a:lnTo>
                  <a:pt x="193962" y="59923"/>
                </a:lnTo>
                <a:lnTo>
                  <a:pt x="192776" y="57942"/>
                </a:lnTo>
                <a:close/>
                <a:moveTo>
                  <a:pt x="211447" y="57942"/>
                </a:moveTo>
                <a:lnTo>
                  <a:pt x="210261" y="59923"/>
                </a:lnTo>
                <a:lnTo>
                  <a:pt x="209074" y="57942"/>
                </a:lnTo>
                <a:close/>
                <a:moveTo>
                  <a:pt x="214427" y="57942"/>
                </a:moveTo>
                <a:lnTo>
                  <a:pt x="213240" y="59923"/>
                </a:lnTo>
                <a:lnTo>
                  <a:pt x="212045" y="57942"/>
                </a:lnTo>
                <a:close/>
                <a:moveTo>
                  <a:pt x="230726" y="57942"/>
                </a:moveTo>
                <a:lnTo>
                  <a:pt x="229539" y="59923"/>
                </a:lnTo>
                <a:lnTo>
                  <a:pt x="228344" y="57942"/>
                </a:lnTo>
                <a:close/>
                <a:moveTo>
                  <a:pt x="233705" y="57942"/>
                </a:moveTo>
                <a:lnTo>
                  <a:pt x="232519" y="59923"/>
                </a:lnTo>
                <a:lnTo>
                  <a:pt x="231323" y="57942"/>
                </a:lnTo>
                <a:close/>
                <a:moveTo>
                  <a:pt x="250004" y="57942"/>
                </a:moveTo>
                <a:lnTo>
                  <a:pt x="248818" y="59923"/>
                </a:lnTo>
                <a:lnTo>
                  <a:pt x="247622" y="57942"/>
                </a:lnTo>
                <a:close/>
                <a:moveTo>
                  <a:pt x="252984" y="57942"/>
                </a:moveTo>
                <a:lnTo>
                  <a:pt x="251788" y="59923"/>
                </a:lnTo>
                <a:lnTo>
                  <a:pt x="250602" y="57942"/>
                </a:lnTo>
                <a:close/>
                <a:moveTo>
                  <a:pt x="269282" y="57942"/>
                </a:moveTo>
                <a:lnTo>
                  <a:pt x="268087" y="59923"/>
                </a:lnTo>
                <a:lnTo>
                  <a:pt x="266901" y="57942"/>
                </a:lnTo>
                <a:close/>
                <a:moveTo>
                  <a:pt x="272262" y="57942"/>
                </a:moveTo>
                <a:lnTo>
                  <a:pt x="271067" y="59923"/>
                </a:lnTo>
                <a:lnTo>
                  <a:pt x="269880" y="57942"/>
                </a:lnTo>
                <a:close/>
                <a:moveTo>
                  <a:pt x="1196" y="60833"/>
                </a:moveTo>
                <a:lnTo>
                  <a:pt x="2097" y="62349"/>
                </a:lnTo>
                <a:lnTo>
                  <a:pt x="286" y="62349"/>
                </a:lnTo>
                <a:lnTo>
                  <a:pt x="1196" y="60833"/>
                </a:lnTo>
                <a:close/>
                <a:moveTo>
                  <a:pt x="5443" y="57942"/>
                </a:moveTo>
                <a:lnTo>
                  <a:pt x="2802" y="62349"/>
                </a:lnTo>
                <a:lnTo>
                  <a:pt x="2650" y="62349"/>
                </a:lnTo>
                <a:lnTo>
                  <a:pt x="1464" y="60378"/>
                </a:lnTo>
                <a:lnTo>
                  <a:pt x="2927" y="57942"/>
                </a:lnTo>
                <a:close/>
                <a:moveTo>
                  <a:pt x="12704" y="57942"/>
                </a:moveTo>
                <a:lnTo>
                  <a:pt x="15345" y="62349"/>
                </a:lnTo>
                <a:lnTo>
                  <a:pt x="3346" y="62349"/>
                </a:lnTo>
                <a:lnTo>
                  <a:pt x="5987" y="57942"/>
                </a:lnTo>
                <a:close/>
                <a:moveTo>
                  <a:pt x="15755" y="57942"/>
                </a:moveTo>
                <a:lnTo>
                  <a:pt x="17218" y="60378"/>
                </a:lnTo>
                <a:lnTo>
                  <a:pt x="16041" y="62349"/>
                </a:lnTo>
                <a:lnTo>
                  <a:pt x="15889" y="62349"/>
                </a:lnTo>
                <a:lnTo>
                  <a:pt x="13248" y="57942"/>
                </a:lnTo>
                <a:close/>
                <a:moveTo>
                  <a:pt x="17495" y="60833"/>
                </a:moveTo>
                <a:lnTo>
                  <a:pt x="18396" y="62349"/>
                </a:lnTo>
                <a:lnTo>
                  <a:pt x="16585" y="62349"/>
                </a:lnTo>
                <a:lnTo>
                  <a:pt x="17495" y="60833"/>
                </a:lnTo>
                <a:close/>
                <a:moveTo>
                  <a:pt x="20474" y="60833"/>
                </a:moveTo>
                <a:lnTo>
                  <a:pt x="21376" y="62349"/>
                </a:lnTo>
                <a:lnTo>
                  <a:pt x="19565" y="62349"/>
                </a:lnTo>
                <a:lnTo>
                  <a:pt x="20474" y="60833"/>
                </a:lnTo>
                <a:close/>
                <a:moveTo>
                  <a:pt x="24721" y="57942"/>
                </a:moveTo>
                <a:lnTo>
                  <a:pt x="22071" y="62349"/>
                </a:lnTo>
                <a:lnTo>
                  <a:pt x="21920" y="62349"/>
                </a:lnTo>
                <a:lnTo>
                  <a:pt x="20742" y="60378"/>
                </a:lnTo>
                <a:lnTo>
                  <a:pt x="22205" y="57942"/>
                </a:lnTo>
                <a:close/>
                <a:moveTo>
                  <a:pt x="31983" y="57942"/>
                </a:moveTo>
                <a:lnTo>
                  <a:pt x="34623" y="62349"/>
                </a:lnTo>
                <a:lnTo>
                  <a:pt x="22616" y="62349"/>
                </a:lnTo>
                <a:lnTo>
                  <a:pt x="25265" y="57942"/>
                </a:lnTo>
                <a:close/>
                <a:moveTo>
                  <a:pt x="35034" y="57942"/>
                </a:moveTo>
                <a:lnTo>
                  <a:pt x="36497" y="60378"/>
                </a:lnTo>
                <a:lnTo>
                  <a:pt x="35319" y="62349"/>
                </a:lnTo>
                <a:lnTo>
                  <a:pt x="35167" y="62349"/>
                </a:lnTo>
                <a:lnTo>
                  <a:pt x="32527" y="57942"/>
                </a:lnTo>
                <a:close/>
                <a:moveTo>
                  <a:pt x="36773" y="60833"/>
                </a:moveTo>
                <a:lnTo>
                  <a:pt x="37674" y="62349"/>
                </a:lnTo>
                <a:lnTo>
                  <a:pt x="35863" y="62349"/>
                </a:lnTo>
                <a:lnTo>
                  <a:pt x="36773" y="60833"/>
                </a:lnTo>
                <a:close/>
                <a:moveTo>
                  <a:pt x="39744" y="60833"/>
                </a:moveTo>
                <a:lnTo>
                  <a:pt x="40654" y="62349"/>
                </a:lnTo>
                <a:lnTo>
                  <a:pt x="38843" y="62349"/>
                </a:lnTo>
                <a:lnTo>
                  <a:pt x="39744" y="60833"/>
                </a:lnTo>
                <a:close/>
                <a:moveTo>
                  <a:pt x="43990" y="57942"/>
                </a:moveTo>
                <a:lnTo>
                  <a:pt x="41350" y="62349"/>
                </a:lnTo>
                <a:lnTo>
                  <a:pt x="41198" y="62349"/>
                </a:lnTo>
                <a:lnTo>
                  <a:pt x="40020" y="60378"/>
                </a:lnTo>
                <a:lnTo>
                  <a:pt x="41484" y="57942"/>
                </a:lnTo>
                <a:close/>
                <a:moveTo>
                  <a:pt x="51252" y="57942"/>
                </a:moveTo>
                <a:lnTo>
                  <a:pt x="53902" y="62349"/>
                </a:lnTo>
                <a:lnTo>
                  <a:pt x="41894" y="62349"/>
                </a:lnTo>
                <a:lnTo>
                  <a:pt x="44535" y="57942"/>
                </a:lnTo>
                <a:close/>
                <a:moveTo>
                  <a:pt x="54312" y="57942"/>
                </a:moveTo>
                <a:lnTo>
                  <a:pt x="55775" y="60378"/>
                </a:lnTo>
                <a:lnTo>
                  <a:pt x="54597" y="62349"/>
                </a:lnTo>
                <a:lnTo>
                  <a:pt x="54446" y="62349"/>
                </a:lnTo>
                <a:lnTo>
                  <a:pt x="51805" y="57942"/>
                </a:lnTo>
                <a:close/>
                <a:moveTo>
                  <a:pt x="56043" y="60833"/>
                </a:moveTo>
                <a:lnTo>
                  <a:pt x="56953" y="62349"/>
                </a:lnTo>
                <a:lnTo>
                  <a:pt x="55142" y="62349"/>
                </a:lnTo>
                <a:lnTo>
                  <a:pt x="56043" y="60833"/>
                </a:lnTo>
                <a:close/>
                <a:moveTo>
                  <a:pt x="59022" y="60833"/>
                </a:moveTo>
                <a:lnTo>
                  <a:pt x="59932" y="62349"/>
                </a:lnTo>
                <a:lnTo>
                  <a:pt x="58121" y="62349"/>
                </a:lnTo>
                <a:lnTo>
                  <a:pt x="59022" y="60833"/>
                </a:lnTo>
                <a:close/>
                <a:moveTo>
                  <a:pt x="63269" y="57942"/>
                </a:moveTo>
                <a:lnTo>
                  <a:pt x="60628" y="62349"/>
                </a:lnTo>
                <a:lnTo>
                  <a:pt x="60476" y="62349"/>
                </a:lnTo>
                <a:lnTo>
                  <a:pt x="59299" y="60378"/>
                </a:lnTo>
                <a:lnTo>
                  <a:pt x="60762" y="57942"/>
                </a:lnTo>
                <a:close/>
                <a:moveTo>
                  <a:pt x="70530" y="57942"/>
                </a:moveTo>
                <a:lnTo>
                  <a:pt x="73171" y="62349"/>
                </a:lnTo>
                <a:lnTo>
                  <a:pt x="61172" y="62349"/>
                </a:lnTo>
                <a:lnTo>
                  <a:pt x="63813" y="57942"/>
                </a:lnTo>
                <a:close/>
                <a:moveTo>
                  <a:pt x="73590" y="57942"/>
                </a:moveTo>
                <a:lnTo>
                  <a:pt x="75053" y="60378"/>
                </a:lnTo>
                <a:lnTo>
                  <a:pt x="73867" y="62349"/>
                </a:lnTo>
                <a:lnTo>
                  <a:pt x="73724" y="62349"/>
                </a:lnTo>
                <a:lnTo>
                  <a:pt x="71075" y="57942"/>
                </a:lnTo>
                <a:close/>
                <a:moveTo>
                  <a:pt x="75321" y="60833"/>
                </a:moveTo>
                <a:lnTo>
                  <a:pt x="76231" y="62349"/>
                </a:lnTo>
                <a:lnTo>
                  <a:pt x="74420" y="62349"/>
                </a:lnTo>
                <a:lnTo>
                  <a:pt x="75321" y="60833"/>
                </a:lnTo>
                <a:close/>
                <a:moveTo>
                  <a:pt x="78301" y="60833"/>
                </a:moveTo>
                <a:lnTo>
                  <a:pt x="79211" y="62349"/>
                </a:lnTo>
                <a:lnTo>
                  <a:pt x="77391" y="62349"/>
                </a:lnTo>
                <a:lnTo>
                  <a:pt x="78301" y="60833"/>
                </a:lnTo>
                <a:close/>
                <a:moveTo>
                  <a:pt x="82547" y="57942"/>
                </a:moveTo>
                <a:lnTo>
                  <a:pt x="79906" y="62349"/>
                </a:lnTo>
                <a:lnTo>
                  <a:pt x="79755" y="62349"/>
                </a:lnTo>
                <a:lnTo>
                  <a:pt x="78577" y="60378"/>
                </a:lnTo>
                <a:lnTo>
                  <a:pt x="80040" y="57942"/>
                </a:lnTo>
                <a:close/>
                <a:moveTo>
                  <a:pt x="89809" y="57942"/>
                </a:moveTo>
                <a:lnTo>
                  <a:pt x="92449" y="62349"/>
                </a:lnTo>
                <a:lnTo>
                  <a:pt x="80451" y="62349"/>
                </a:lnTo>
                <a:lnTo>
                  <a:pt x="83091" y="57942"/>
                </a:lnTo>
                <a:close/>
                <a:moveTo>
                  <a:pt x="92869" y="57942"/>
                </a:moveTo>
                <a:lnTo>
                  <a:pt x="94332" y="60378"/>
                </a:lnTo>
                <a:lnTo>
                  <a:pt x="93145" y="62349"/>
                </a:lnTo>
                <a:lnTo>
                  <a:pt x="92994" y="62349"/>
                </a:lnTo>
                <a:lnTo>
                  <a:pt x="90353" y="57942"/>
                </a:lnTo>
                <a:close/>
                <a:moveTo>
                  <a:pt x="94599" y="60833"/>
                </a:moveTo>
                <a:lnTo>
                  <a:pt x="95509" y="62349"/>
                </a:lnTo>
                <a:lnTo>
                  <a:pt x="93690" y="62349"/>
                </a:lnTo>
                <a:lnTo>
                  <a:pt x="94599" y="60833"/>
                </a:lnTo>
                <a:close/>
                <a:moveTo>
                  <a:pt x="97579" y="60833"/>
                </a:moveTo>
                <a:lnTo>
                  <a:pt x="98489" y="62349"/>
                </a:lnTo>
                <a:lnTo>
                  <a:pt x="96669" y="62349"/>
                </a:lnTo>
                <a:lnTo>
                  <a:pt x="97579" y="60833"/>
                </a:lnTo>
                <a:close/>
                <a:moveTo>
                  <a:pt x="101825" y="57942"/>
                </a:moveTo>
                <a:lnTo>
                  <a:pt x="99185" y="62349"/>
                </a:lnTo>
                <a:lnTo>
                  <a:pt x="99033" y="62349"/>
                </a:lnTo>
                <a:lnTo>
                  <a:pt x="97847" y="60378"/>
                </a:lnTo>
                <a:lnTo>
                  <a:pt x="99310" y="57942"/>
                </a:lnTo>
                <a:close/>
                <a:moveTo>
                  <a:pt x="109087" y="57942"/>
                </a:moveTo>
                <a:lnTo>
                  <a:pt x="111728" y="62349"/>
                </a:lnTo>
                <a:lnTo>
                  <a:pt x="99729" y="62349"/>
                </a:lnTo>
                <a:lnTo>
                  <a:pt x="102370" y="57942"/>
                </a:lnTo>
                <a:close/>
                <a:moveTo>
                  <a:pt x="112138" y="57942"/>
                </a:moveTo>
                <a:lnTo>
                  <a:pt x="113601" y="60378"/>
                </a:lnTo>
                <a:lnTo>
                  <a:pt x="112424" y="62349"/>
                </a:lnTo>
                <a:lnTo>
                  <a:pt x="112272" y="62349"/>
                </a:lnTo>
                <a:lnTo>
                  <a:pt x="109631" y="57942"/>
                </a:lnTo>
                <a:close/>
                <a:moveTo>
                  <a:pt x="113878" y="60833"/>
                </a:moveTo>
                <a:lnTo>
                  <a:pt x="114788" y="62349"/>
                </a:lnTo>
                <a:lnTo>
                  <a:pt x="112968" y="62349"/>
                </a:lnTo>
                <a:lnTo>
                  <a:pt x="113878" y="60833"/>
                </a:lnTo>
                <a:close/>
                <a:moveTo>
                  <a:pt x="116857" y="60833"/>
                </a:moveTo>
                <a:lnTo>
                  <a:pt x="117758" y="62349"/>
                </a:lnTo>
                <a:lnTo>
                  <a:pt x="115948" y="62349"/>
                </a:lnTo>
                <a:lnTo>
                  <a:pt x="116857" y="60833"/>
                </a:lnTo>
                <a:close/>
                <a:moveTo>
                  <a:pt x="121104" y="57942"/>
                </a:moveTo>
                <a:lnTo>
                  <a:pt x="118454" y="62349"/>
                </a:lnTo>
                <a:lnTo>
                  <a:pt x="118303" y="62349"/>
                </a:lnTo>
                <a:lnTo>
                  <a:pt x="117125" y="60378"/>
                </a:lnTo>
                <a:lnTo>
                  <a:pt x="118588" y="57942"/>
                </a:lnTo>
                <a:close/>
                <a:moveTo>
                  <a:pt x="128366" y="57942"/>
                </a:moveTo>
                <a:lnTo>
                  <a:pt x="131006" y="62349"/>
                </a:lnTo>
                <a:lnTo>
                  <a:pt x="119007" y="62349"/>
                </a:lnTo>
                <a:lnTo>
                  <a:pt x="121648" y="57942"/>
                </a:lnTo>
                <a:close/>
                <a:moveTo>
                  <a:pt x="131417" y="57942"/>
                </a:moveTo>
                <a:lnTo>
                  <a:pt x="132880" y="60378"/>
                </a:lnTo>
                <a:lnTo>
                  <a:pt x="131702" y="62349"/>
                </a:lnTo>
                <a:lnTo>
                  <a:pt x="131550" y="62349"/>
                </a:lnTo>
                <a:lnTo>
                  <a:pt x="128910" y="57942"/>
                </a:lnTo>
                <a:close/>
                <a:moveTo>
                  <a:pt x="133156" y="60833"/>
                </a:moveTo>
                <a:lnTo>
                  <a:pt x="134057" y="62349"/>
                </a:lnTo>
                <a:lnTo>
                  <a:pt x="132246" y="62349"/>
                </a:lnTo>
                <a:lnTo>
                  <a:pt x="133156" y="60833"/>
                </a:lnTo>
                <a:close/>
                <a:moveTo>
                  <a:pt x="136127" y="60833"/>
                </a:moveTo>
                <a:lnTo>
                  <a:pt x="137037" y="62349"/>
                </a:lnTo>
                <a:lnTo>
                  <a:pt x="135226" y="62349"/>
                </a:lnTo>
                <a:lnTo>
                  <a:pt x="136127" y="60833"/>
                </a:lnTo>
                <a:close/>
                <a:moveTo>
                  <a:pt x="140373" y="57942"/>
                </a:moveTo>
                <a:lnTo>
                  <a:pt x="137733" y="62349"/>
                </a:lnTo>
                <a:lnTo>
                  <a:pt x="137581" y="62349"/>
                </a:lnTo>
                <a:lnTo>
                  <a:pt x="136403" y="60378"/>
                </a:lnTo>
                <a:lnTo>
                  <a:pt x="137867" y="57942"/>
                </a:lnTo>
                <a:close/>
                <a:moveTo>
                  <a:pt x="147635" y="57942"/>
                </a:moveTo>
                <a:lnTo>
                  <a:pt x="150285" y="62349"/>
                </a:lnTo>
                <a:lnTo>
                  <a:pt x="138277" y="62349"/>
                </a:lnTo>
                <a:lnTo>
                  <a:pt x="140926" y="57942"/>
                </a:lnTo>
                <a:close/>
                <a:moveTo>
                  <a:pt x="150695" y="57942"/>
                </a:moveTo>
                <a:lnTo>
                  <a:pt x="152158" y="60378"/>
                </a:lnTo>
                <a:lnTo>
                  <a:pt x="150980" y="62349"/>
                </a:lnTo>
                <a:lnTo>
                  <a:pt x="150829" y="62349"/>
                </a:lnTo>
                <a:lnTo>
                  <a:pt x="148188" y="57942"/>
                </a:lnTo>
                <a:close/>
                <a:moveTo>
                  <a:pt x="152426" y="60833"/>
                </a:moveTo>
                <a:lnTo>
                  <a:pt x="153336" y="62349"/>
                </a:lnTo>
                <a:lnTo>
                  <a:pt x="151525" y="62349"/>
                </a:lnTo>
                <a:lnTo>
                  <a:pt x="152426" y="60833"/>
                </a:lnTo>
                <a:close/>
                <a:moveTo>
                  <a:pt x="155405" y="60833"/>
                </a:moveTo>
                <a:lnTo>
                  <a:pt x="156315" y="62349"/>
                </a:lnTo>
                <a:lnTo>
                  <a:pt x="154504" y="62349"/>
                </a:lnTo>
                <a:lnTo>
                  <a:pt x="155405" y="60833"/>
                </a:lnTo>
                <a:close/>
                <a:moveTo>
                  <a:pt x="159652" y="57942"/>
                </a:moveTo>
                <a:lnTo>
                  <a:pt x="157011" y="62349"/>
                </a:lnTo>
                <a:lnTo>
                  <a:pt x="156859" y="62349"/>
                </a:lnTo>
                <a:lnTo>
                  <a:pt x="155682" y="60378"/>
                </a:lnTo>
                <a:lnTo>
                  <a:pt x="157145" y="57942"/>
                </a:lnTo>
                <a:close/>
                <a:moveTo>
                  <a:pt x="166913" y="57942"/>
                </a:moveTo>
                <a:lnTo>
                  <a:pt x="169554" y="62349"/>
                </a:lnTo>
                <a:lnTo>
                  <a:pt x="157555" y="62349"/>
                </a:lnTo>
                <a:lnTo>
                  <a:pt x="160196" y="57942"/>
                </a:lnTo>
                <a:close/>
                <a:moveTo>
                  <a:pt x="169973" y="57942"/>
                </a:moveTo>
                <a:lnTo>
                  <a:pt x="171436" y="60378"/>
                </a:lnTo>
                <a:lnTo>
                  <a:pt x="170259" y="62349"/>
                </a:lnTo>
                <a:lnTo>
                  <a:pt x="170107" y="62349"/>
                </a:lnTo>
                <a:lnTo>
                  <a:pt x="167458" y="57942"/>
                </a:lnTo>
                <a:close/>
                <a:moveTo>
                  <a:pt x="171704" y="60833"/>
                </a:moveTo>
                <a:lnTo>
                  <a:pt x="172614" y="62349"/>
                </a:lnTo>
                <a:lnTo>
                  <a:pt x="170803" y="62349"/>
                </a:lnTo>
                <a:lnTo>
                  <a:pt x="171704" y="60833"/>
                </a:lnTo>
                <a:close/>
                <a:moveTo>
                  <a:pt x="174684" y="60833"/>
                </a:moveTo>
                <a:lnTo>
                  <a:pt x="175594" y="62349"/>
                </a:lnTo>
                <a:lnTo>
                  <a:pt x="173774" y="62349"/>
                </a:lnTo>
                <a:lnTo>
                  <a:pt x="174684" y="60833"/>
                </a:lnTo>
                <a:close/>
                <a:moveTo>
                  <a:pt x="178930" y="57942"/>
                </a:moveTo>
                <a:lnTo>
                  <a:pt x="176289" y="62349"/>
                </a:lnTo>
                <a:lnTo>
                  <a:pt x="176138" y="62349"/>
                </a:lnTo>
                <a:lnTo>
                  <a:pt x="174960" y="60378"/>
                </a:lnTo>
                <a:lnTo>
                  <a:pt x="176423" y="57942"/>
                </a:lnTo>
                <a:close/>
                <a:moveTo>
                  <a:pt x="186192" y="57942"/>
                </a:moveTo>
                <a:lnTo>
                  <a:pt x="188832" y="62349"/>
                </a:lnTo>
                <a:lnTo>
                  <a:pt x="176834" y="62349"/>
                </a:lnTo>
                <a:lnTo>
                  <a:pt x="179474" y="57942"/>
                </a:lnTo>
                <a:close/>
                <a:moveTo>
                  <a:pt x="189252" y="57942"/>
                </a:moveTo>
                <a:lnTo>
                  <a:pt x="190715" y="60378"/>
                </a:lnTo>
                <a:lnTo>
                  <a:pt x="189528" y="62349"/>
                </a:lnTo>
                <a:lnTo>
                  <a:pt x="189377" y="62349"/>
                </a:lnTo>
                <a:lnTo>
                  <a:pt x="186736" y="57942"/>
                </a:lnTo>
                <a:close/>
                <a:moveTo>
                  <a:pt x="190982" y="60833"/>
                </a:moveTo>
                <a:lnTo>
                  <a:pt x="191892" y="62349"/>
                </a:lnTo>
                <a:lnTo>
                  <a:pt x="190072" y="62349"/>
                </a:lnTo>
                <a:lnTo>
                  <a:pt x="190982" y="60833"/>
                </a:lnTo>
                <a:close/>
                <a:moveTo>
                  <a:pt x="193962" y="60833"/>
                </a:moveTo>
                <a:lnTo>
                  <a:pt x="194872" y="62349"/>
                </a:lnTo>
                <a:lnTo>
                  <a:pt x="193052" y="62349"/>
                </a:lnTo>
                <a:lnTo>
                  <a:pt x="193962" y="60833"/>
                </a:lnTo>
                <a:close/>
                <a:moveTo>
                  <a:pt x="198208" y="57942"/>
                </a:moveTo>
                <a:lnTo>
                  <a:pt x="195568" y="62349"/>
                </a:lnTo>
                <a:lnTo>
                  <a:pt x="195416" y="62349"/>
                </a:lnTo>
                <a:lnTo>
                  <a:pt x="194230" y="60378"/>
                </a:lnTo>
                <a:lnTo>
                  <a:pt x="195693" y="57942"/>
                </a:lnTo>
                <a:close/>
                <a:moveTo>
                  <a:pt x="205470" y="57942"/>
                </a:moveTo>
                <a:lnTo>
                  <a:pt x="208111" y="62349"/>
                </a:lnTo>
                <a:lnTo>
                  <a:pt x="196112" y="62349"/>
                </a:lnTo>
                <a:lnTo>
                  <a:pt x="198753" y="57942"/>
                </a:lnTo>
                <a:close/>
                <a:moveTo>
                  <a:pt x="208521" y="57942"/>
                </a:moveTo>
                <a:lnTo>
                  <a:pt x="209984" y="60378"/>
                </a:lnTo>
                <a:lnTo>
                  <a:pt x="208807" y="62349"/>
                </a:lnTo>
                <a:lnTo>
                  <a:pt x="208655" y="62349"/>
                </a:lnTo>
                <a:lnTo>
                  <a:pt x="206014" y="57942"/>
                </a:lnTo>
                <a:close/>
                <a:moveTo>
                  <a:pt x="210261" y="60833"/>
                </a:moveTo>
                <a:lnTo>
                  <a:pt x="211171" y="62349"/>
                </a:lnTo>
                <a:lnTo>
                  <a:pt x="209351" y="62349"/>
                </a:lnTo>
                <a:lnTo>
                  <a:pt x="210261" y="60833"/>
                </a:lnTo>
                <a:close/>
                <a:moveTo>
                  <a:pt x="213240" y="60833"/>
                </a:moveTo>
                <a:lnTo>
                  <a:pt x="214141" y="62349"/>
                </a:lnTo>
                <a:lnTo>
                  <a:pt x="212330" y="62349"/>
                </a:lnTo>
                <a:lnTo>
                  <a:pt x="213240" y="60833"/>
                </a:lnTo>
                <a:close/>
                <a:moveTo>
                  <a:pt x="217487" y="57942"/>
                </a:moveTo>
                <a:lnTo>
                  <a:pt x="214837" y="62349"/>
                </a:lnTo>
                <a:lnTo>
                  <a:pt x="214695" y="62349"/>
                </a:lnTo>
                <a:lnTo>
                  <a:pt x="213508" y="60378"/>
                </a:lnTo>
                <a:lnTo>
                  <a:pt x="214971" y="57942"/>
                </a:lnTo>
                <a:close/>
                <a:moveTo>
                  <a:pt x="224749" y="57942"/>
                </a:moveTo>
                <a:lnTo>
                  <a:pt x="227389" y="62349"/>
                </a:lnTo>
                <a:lnTo>
                  <a:pt x="215390" y="62349"/>
                </a:lnTo>
                <a:lnTo>
                  <a:pt x="218031" y="57942"/>
                </a:lnTo>
                <a:close/>
                <a:moveTo>
                  <a:pt x="227800" y="57942"/>
                </a:moveTo>
                <a:lnTo>
                  <a:pt x="229263" y="60378"/>
                </a:lnTo>
                <a:lnTo>
                  <a:pt x="228085" y="62349"/>
                </a:lnTo>
                <a:lnTo>
                  <a:pt x="227933" y="62349"/>
                </a:lnTo>
                <a:lnTo>
                  <a:pt x="225293" y="57942"/>
                </a:lnTo>
                <a:close/>
                <a:moveTo>
                  <a:pt x="229539" y="60833"/>
                </a:moveTo>
                <a:lnTo>
                  <a:pt x="230440" y="62349"/>
                </a:lnTo>
                <a:lnTo>
                  <a:pt x="228629" y="62349"/>
                </a:lnTo>
                <a:lnTo>
                  <a:pt x="229539" y="60833"/>
                </a:lnTo>
                <a:close/>
                <a:moveTo>
                  <a:pt x="232519" y="60833"/>
                </a:moveTo>
                <a:lnTo>
                  <a:pt x="233420" y="62349"/>
                </a:lnTo>
                <a:lnTo>
                  <a:pt x="231609" y="62349"/>
                </a:lnTo>
                <a:lnTo>
                  <a:pt x="232519" y="60833"/>
                </a:lnTo>
                <a:close/>
                <a:moveTo>
                  <a:pt x="236756" y="57942"/>
                </a:moveTo>
                <a:lnTo>
                  <a:pt x="234116" y="62349"/>
                </a:lnTo>
                <a:lnTo>
                  <a:pt x="233964" y="62349"/>
                </a:lnTo>
                <a:lnTo>
                  <a:pt x="232786" y="60378"/>
                </a:lnTo>
                <a:lnTo>
                  <a:pt x="234249" y="57942"/>
                </a:lnTo>
                <a:close/>
                <a:moveTo>
                  <a:pt x="244027" y="57942"/>
                </a:moveTo>
                <a:lnTo>
                  <a:pt x="246668" y="62349"/>
                </a:lnTo>
                <a:lnTo>
                  <a:pt x="234660" y="62349"/>
                </a:lnTo>
                <a:lnTo>
                  <a:pt x="237309" y="57942"/>
                </a:lnTo>
                <a:close/>
                <a:moveTo>
                  <a:pt x="247078" y="57942"/>
                </a:moveTo>
                <a:lnTo>
                  <a:pt x="248541" y="60378"/>
                </a:lnTo>
                <a:lnTo>
                  <a:pt x="247363" y="62349"/>
                </a:lnTo>
                <a:lnTo>
                  <a:pt x="247212" y="62349"/>
                </a:lnTo>
                <a:lnTo>
                  <a:pt x="244571" y="57942"/>
                </a:lnTo>
                <a:close/>
                <a:moveTo>
                  <a:pt x="248818" y="60833"/>
                </a:moveTo>
                <a:lnTo>
                  <a:pt x="249719" y="62349"/>
                </a:lnTo>
                <a:lnTo>
                  <a:pt x="247908" y="62349"/>
                </a:lnTo>
                <a:lnTo>
                  <a:pt x="248818" y="60833"/>
                </a:lnTo>
                <a:close/>
                <a:moveTo>
                  <a:pt x="251788" y="60833"/>
                </a:moveTo>
                <a:lnTo>
                  <a:pt x="252698" y="62349"/>
                </a:lnTo>
                <a:lnTo>
                  <a:pt x="250887" y="62349"/>
                </a:lnTo>
                <a:lnTo>
                  <a:pt x="251788" y="60833"/>
                </a:lnTo>
                <a:close/>
                <a:moveTo>
                  <a:pt x="256035" y="57942"/>
                </a:moveTo>
                <a:lnTo>
                  <a:pt x="253394" y="62349"/>
                </a:lnTo>
                <a:lnTo>
                  <a:pt x="253242" y="62349"/>
                </a:lnTo>
                <a:lnTo>
                  <a:pt x="252065" y="60378"/>
                </a:lnTo>
                <a:lnTo>
                  <a:pt x="253528" y="57942"/>
                </a:lnTo>
                <a:close/>
                <a:moveTo>
                  <a:pt x="263296" y="57942"/>
                </a:moveTo>
                <a:lnTo>
                  <a:pt x="265946" y="62349"/>
                </a:lnTo>
                <a:lnTo>
                  <a:pt x="253938" y="62349"/>
                </a:lnTo>
                <a:lnTo>
                  <a:pt x="256579" y="57942"/>
                </a:lnTo>
                <a:close/>
                <a:moveTo>
                  <a:pt x="266356" y="57942"/>
                </a:moveTo>
                <a:lnTo>
                  <a:pt x="267819" y="60378"/>
                </a:lnTo>
                <a:lnTo>
                  <a:pt x="266642" y="62349"/>
                </a:lnTo>
                <a:lnTo>
                  <a:pt x="266490" y="62349"/>
                </a:lnTo>
                <a:lnTo>
                  <a:pt x="263841" y="57942"/>
                </a:lnTo>
                <a:close/>
                <a:moveTo>
                  <a:pt x="268087" y="60833"/>
                </a:moveTo>
                <a:lnTo>
                  <a:pt x="268997" y="62349"/>
                </a:lnTo>
                <a:lnTo>
                  <a:pt x="267186" y="62349"/>
                </a:lnTo>
                <a:lnTo>
                  <a:pt x="268087" y="60833"/>
                </a:lnTo>
                <a:close/>
                <a:moveTo>
                  <a:pt x="271067" y="60833"/>
                </a:moveTo>
                <a:lnTo>
                  <a:pt x="271977" y="62349"/>
                </a:lnTo>
                <a:lnTo>
                  <a:pt x="270157" y="62349"/>
                </a:lnTo>
                <a:lnTo>
                  <a:pt x="271067" y="60833"/>
                </a:lnTo>
                <a:close/>
                <a:moveTo>
                  <a:pt x="275313" y="57942"/>
                </a:moveTo>
                <a:lnTo>
                  <a:pt x="272672" y="62349"/>
                </a:lnTo>
                <a:lnTo>
                  <a:pt x="272521" y="62349"/>
                </a:lnTo>
                <a:lnTo>
                  <a:pt x="271343" y="60378"/>
                </a:lnTo>
                <a:lnTo>
                  <a:pt x="272806" y="57942"/>
                </a:lnTo>
                <a:close/>
                <a:moveTo>
                  <a:pt x="282575" y="57942"/>
                </a:moveTo>
                <a:lnTo>
                  <a:pt x="285215" y="62349"/>
                </a:lnTo>
                <a:lnTo>
                  <a:pt x="273217" y="62349"/>
                </a:lnTo>
                <a:lnTo>
                  <a:pt x="275857" y="57942"/>
                </a:lnTo>
                <a:close/>
                <a:moveTo>
                  <a:pt x="18985" y="58353"/>
                </a:moveTo>
                <a:lnTo>
                  <a:pt x="20198" y="60378"/>
                </a:lnTo>
                <a:lnTo>
                  <a:pt x="19011" y="62358"/>
                </a:lnTo>
                <a:lnTo>
                  <a:pt x="18985" y="62305"/>
                </a:lnTo>
                <a:lnTo>
                  <a:pt x="18949" y="62358"/>
                </a:lnTo>
                <a:lnTo>
                  <a:pt x="17762" y="60378"/>
                </a:lnTo>
                <a:lnTo>
                  <a:pt x="18985" y="58353"/>
                </a:lnTo>
                <a:close/>
                <a:moveTo>
                  <a:pt x="38263" y="58353"/>
                </a:moveTo>
                <a:lnTo>
                  <a:pt x="39476" y="60378"/>
                </a:lnTo>
                <a:lnTo>
                  <a:pt x="38290" y="62358"/>
                </a:lnTo>
                <a:lnTo>
                  <a:pt x="38263" y="62305"/>
                </a:lnTo>
                <a:lnTo>
                  <a:pt x="38227" y="62358"/>
                </a:lnTo>
                <a:lnTo>
                  <a:pt x="37041" y="60378"/>
                </a:lnTo>
                <a:lnTo>
                  <a:pt x="38263" y="58353"/>
                </a:lnTo>
                <a:close/>
                <a:moveTo>
                  <a:pt x="57533" y="58353"/>
                </a:moveTo>
                <a:lnTo>
                  <a:pt x="58755" y="60378"/>
                </a:lnTo>
                <a:lnTo>
                  <a:pt x="57568" y="62358"/>
                </a:lnTo>
                <a:lnTo>
                  <a:pt x="57533" y="62305"/>
                </a:lnTo>
                <a:lnTo>
                  <a:pt x="57506" y="62358"/>
                </a:lnTo>
                <a:lnTo>
                  <a:pt x="56319" y="60378"/>
                </a:lnTo>
                <a:lnTo>
                  <a:pt x="57533" y="58353"/>
                </a:lnTo>
                <a:close/>
                <a:moveTo>
                  <a:pt x="76811" y="58353"/>
                </a:moveTo>
                <a:lnTo>
                  <a:pt x="78024" y="60378"/>
                </a:lnTo>
                <a:lnTo>
                  <a:pt x="76847" y="62358"/>
                </a:lnTo>
                <a:lnTo>
                  <a:pt x="76811" y="62305"/>
                </a:lnTo>
                <a:lnTo>
                  <a:pt x="76784" y="62358"/>
                </a:lnTo>
                <a:lnTo>
                  <a:pt x="75598" y="60378"/>
                </a:lnTo>
                <a:lnTo>
                  <a:pt x="76811" y="58353"/>
                </a:lnTo>
                <a:close/>
                <a:moveTo>
                  <a:pt x="96089" y="58353"/>
                </a:moveTo>
                <a:lnTo>
                  <a:pt x="97303" y="60378"/>
                </a:lnTo>
                <a:lnTo>
                  <a:pt x="96116" y="62358"/>
                </a:lnTo>
                <a:lnTo>
                  <a:pt x="96089" y="62305"/>
                </a:lnTo>
                <a:lnTo>
                  <a:pt x="96054" y="62358"/>
                </a:lnTo>
                <a:lnTo>
                  <a:pt x="94876" y="60378"/>
                </a:lnTo>
                <a:lnTo>
                  <a:pt x="96089" y="58353"/>
                </a:lnTo>
                <a:close/>
                <a:moveTo>
                  <a:pt x="115368" y="58353"/>
                </a:moveTo>
                <a:lnTo>
                  <a:pt x="116581" y="60378"/>
                </a:lnTo>
                <a:lnTo>
                  <a:pt x="115394" y="62358"/>
                </a:lnTo>
                <a:lnTo>
                  <a:pt x="115368" y="62305"/>
                </a:lnTo>
                <a:lnTo>
                  <a:pt x="115332" y="62358"/>
                </a:lnTo>
                <a:lnTo>
                  <a:pt x="114145" y="60378"/>
                </a:lnTo>
                <a:lnTo>
                  <a:pt x="115368" y="58353"/>
                </a:lnTo>
                <a:close/>
                <a:moveTo>
                  <a:pt x="134646" y="58353"/>
                </a:moveTo>
                <a:lnTo>
                  <a:pt x="135859" y="60378"/>
                </a:lnTo>
                <a:lnTo>
                  <a:pt x="134673" y="62358"/>
                </a:lnTo>
                <a:lnTo>
                  <a:pt x="134646" y="62305"/>
                </a:lnTo>
                <a:lnTo>
                  <a:pt x="134610" y="62358"/>
                </a:lnTo>
                <a:lnTo>
                  <a:pt x="133424" y="60378"/>
                </a:lnTo>
                <a:lnTo>
                  <a:pt x="134646" y="58353"/>
                </a:lnTo>
                <a:close/>
                <a:moveTo>
                  <a:pt x="153915" y="58353"/>
                </a:moveTo>
                <a:lnTo>
                  <a:pt x="155138" y="60378"/>
                </a:lnTo>
                <a:lnTo>
                  <a:pt x="153951" y="62358"/>
                </a:lnTo>
                <a:lnTo>
                  <a:pt x="153915" y="62305"/>
                </a:lnTo>
                <a:lnTo>
                  <a:pt x="153889" y="62358"/>
                </a:lnTo>
                <a:lnTo>
                  <a:pt x="152702" y="60378"/>
                </a:lnTo>
                <a:lnTo>
                  <a:pt x="153915" y="58353"/>
                </a:lnTo>
                <a:close/>
                <a:moveTo>
                  <a:pt x="173194" y="58353"/>
                </a:moveTo>
                <a:lnTo>
                  <a:pt x="174416" y="60378"/>
                </a:lnTo>
                <a:lnTo>
                  <a:pt x="173230" y="62358"/>
                </a:lnTo>
                <a:lnTo>
                  <a:pt x="173194" y="62305"/>
                </a:lnTo>
                <a:lnTo>
                  <a:pt x="173167" y="62358"/>
                </a:lnTo>
                <a:lnTo>
                  <a:pt x="171981" y="60378"/>
                </a:lnTo>
                <a:lnTo>
                  <a:pt x="173194" y="58353"/>
                </a:lnTo>
                <a:close/>
                <a:moveTo>
                  <a:pt x="192472" y="58353"/>
                </a:moveTo>
                <a:lnTo>
                  <a:pt x="193686" y="60378"/>
                </a:lnTo>
                <a:lnTo>
                  <a:pt x="192508" y="62358"/>
                </a:lnTo>
                <a:lnTo>
                  <a:pt x="192472" y="62305"/>
                </a:lnTo>
                <a:lnTo>
                  <a:pt x="192445" y="62358"/>
                </a:lnTo>
                <a:lnTo>
                  <a:pt x="191259" y="60378"/>
                </a:lnTo>
                <a:lnTo>
                  <a:pt x="192472" y="58353"/>
                </a:lnTo>
                <a:close/>
                <a:moveTo>
                  <a:pt x="211751" y="58353"/>
                </a:moveTo>
                <a:lnTo>
                  <a:pt x="212964" y="60378"/>
                </a:lnTo>
                <a:lnTo>
                  <a:pt x="211777" y="62358"/>
                </a:lnTo>
                <a:lnTo>
                  <a:pt x="211751" y="62305"/>
                </a:lnTo>
                <a:lnTo>
                  <a:pt x="211715" y="62358"/>
                </a:lnTo>
                <a:lnTo>
                  <a:pt x="210537" y="60378"/>
                </a:lnTo>
                <a:lnTo>
                  <a:pt x="211751" y="58353"/>
                </a:lnTo>
                <a:close/>
                <a:moveTo>
                  <a:pt x="231029" y="58353"/>
                </a:moveTo>
                <a:lnTo>
                  <a:pt x="232242" y="60378"/>
                </a:lnTo>
                <a:lnTo>
                  <a:pt x="231056" y="62358"/>
                </a:lnTo>
                <a:lnTo>
                  <a:pt x="231029" y="62305"/>
                </a:lnTo>
                <a:lnTo>
                  <a:pt x="230993" y="62358"/>
                </a:lnTo>
                <a:lnTo>
                  <a:pt x="229807" y="60378"/>
                </a:lnTo>
                <a:lnTo>
                  <a:pt x="231029" y="58353"/>
                </a:lnTo>
                <a:close/>
                <a:moveTo>
                  <a:pt x="250298" y="58353"/>
                </a:moveTo>
                <a:lnTo>
                  <a:pt x="251521" y="60378"/>
                </a:lnTo>
                <a:lnTo>
                  <a:pt x="250334" y="62358"/>
                </a:lnTo>
                <a:lnTo>
                  <a:pt x="250298" y="62305"/>
                </a:lnTo>
                <a:lnTo>
                  <a:pt x="250272" y="62358"/>
                </a:lnTo>
                <a:lnTo>
                  <a:pt x="249085" y="60378"/>
                </a:lnTo>
                <a:lnTo>
                  <a:pt x="250298" y="58353"/>
                </a:lnTo>
                <a:close/>
                <a:moveTo>
                  <a:pt x="269577" y="58353"/>
                </a:moveTo>
                <a:lnTo>
                  <a:pt x="270799" y="60378"/>
                </a:lnTo>
                <a:lnTo>
                  <a:pt x="269613" y="62358"/>
                </a:lnTo>
                <a:lnTo>
                  <a:pt x="269577" y="62305"/>
                </a:lnTo>
                <a:lnTo>
                  <a:pt x="269550" y="62358"/>
                </a:lnTo>
                <a:lnTo>
                  <a:pt x="268364" y="60378"/>
                </a:lnTo>
                <a:lnTo>
                  <a:pt x="269577" y="58353"/>
                </a:lnTo>
                <a:close/>
                <a:moveTo>
                  <a:pt x="18681" y="62804"/>
                </a:moveTo>
                <a:lnTo>
                  <a:pt x="17423" y="64901"/>
                </a:lnTo>
                <a:lnTo>
                  <a:pt x="16237" y="62929"/>
                </a:lnTo>
                <a:lnTo>
                  <a:pt x="16317" y="62804"/>
                </a:lnTo>
                <a:close/>
                <a:moveTo>
                  <a:pt x="21652" y="62804"/>
                </a:moveTo>
                <a:lnTo>
                  <a:pt x="21723" y="62929"/>
                </a:lnTo>
                <a:lnTo>
                  <a:pt x="20546" y="64901"/>
                </a:lnTo>
                <a:lnTo>
                  <a:pt x="19279" y="62804"/>
                </a:lnTo>
                <a:close/>
                <a:moveTo>
                  <a:pt x="37960" y="62804"/>
                </a:moveTo>
                <a:lnTo>
                  <a:pt x="36702" y="64901"/>
                </a:lnTo>
                <a:lnTo>
                  <a:pt x="35515" y="62929"/>
                </a:lnTo>
                <a:lnTo>
                  <a:pt x="35587" y="62804"/>
                </a:lnTo>
                <a:close/>
                <a:moveTo>
                  <a:pt x="40930" y="62804"/>
                </a:moveTo>
                <a:lnTo>
                  <a:pt x="41002" y="62929"/>
                </a:lnTo>
                <a:lnTo>
                  <a:pt x="39815" y="64901"/>
                </a:lnTo>
                <a:lnTo>
                  <a:pt x="38557" y="62804"/>
                </a:lnTo>
                <a:close/>
                <a:moveTo>
                  <a:pt x="57238" y="62804"/>
                </a:moveTo>
                <a:lnTo>
                  <a:pt x="55980" y="64901"/>
                </a:lnTo>
                <a:lnTo>
                  <a:pt x="54794" y="62929"/>
                </a:lnTo>
                <a:lnTo>
                  <a:pt x="54865" y="62804"/>
                </a:lnTo>
                <a:close/>
                <a:moveTo>
                  <a:pt x="60200" y="62804"/>
                </a:moveTo>
                <a:lnTo>
                  <a:pt x="60280" y="62929"/>
                </a:lnTo>
                <a:lnTo>
                  <a:pt x="59094" y="64901"/>
                </a:lnTo>
                <a:lnTo>
                  <a:pt x="57836" y="62804"/>
                </a:lnTo>
                <a:close/>
                <a:moveTo>
                  <a:pt x="76516" y="62804"/>
                </a:moveTo>
                <a:lnTo>
                  <a:pt x="75250" y="64901"/>
                </a:lnTo>
                <a:lnTo>
                  <a:pt x="74072" y="62929"/>
                </a:lnTo>
                <a:lnTo>
                  <a:pt x="74143" y="62804"/>
                </a:lnTo>
                <a:close/>
                <a:moveTo>
                  <a:pt x="79478" y="62804"/>
                </a:moveTo>
                <a:lnTo>
                  <a:pt x="79559" y="62929"/>
                </a:lnTo>
                <a:lnTo>
                  <a:pt x="78372" y="64901"/>
                </a:lnTo>
                <a:lnTo>
                  <a:pt x="77114" y="62804"/>
                </a:lnTo>
                <a:close/>
                <a:moveTo>
                  <a:pt x="95786" y="62804"/>
                </a:moveTo>
                <a:lnTo>
                  <a:pt x="94528" y="64901"/>
                </a:lnTo>
                <a:lnTo>
                  <a:pt x="93342" y="62929"/>
                </a:lnTo>
                <a:lnTo>
                  <a:pt x="93422" y="62804"/>
                </a:lnTo>
                <a:close/>
                <a:moveTo>
                  <a:pt x="98757" y="62804"/>
                </a:moveTo>
                <a:lnTo>
                  <a:pt x="98837" y="62929"/>
                </a:lnTo>
                <a:lnTo>
                  <a:pt x="97650" y="64901"/>
                </a:lnTo>
                <a:lnTo>
                  <a:pt x="96384" y="62804"/>
                </a:lnTo>
                <a:close/>
                <a:moveTo>
                  <a:pt x="115064" y="62804"/>
                </a:moveTo>
                <a:lnTo>
                  <a:pt x="113806" y="64901"/>
                </a:lnTo>
                <a:lnTo>
                  <a:pt x="112620" y="62929"/>
                </a:lnTo>
                <a:lnTo>
                  <a:pt x="112700" y="62804"/>
                </a:lnTo>
                <a:close/>
                <a:moveTo>
                  <a:pt x="118035" y="62804"/>
                </a:moveTo>
                <a:lnTo>
                  <a:pt x="118106" y="62929"/>
                </a:lnTo>
                <a:lnTo>
                  <a:pt x="116929" y="64901"/>
                </a:lnTo>
                <a:lnTo>
                  <a:pt x="115662" y="62804"/>
                </a:lnTo>
                <a:close/>
                <a:moveTo>
                  <a:pt x="134343" y="62804"/>
                </a:moveTo>
                <a:lnTo>
                  <a:pt x="133085" y="64901"/>
                </a:lnTo>
                <a:lnTo>
                  <a:pt x="131898" y="62929"/>
                </a:lnTo>
                <a:lnTo>
                  <a:pt x="131970" y="62804"/>
                </a:lnTo>
                <a:close/>
                <a:moveTo>
                  <a:pt x="137313" y="62804"/>
                </a:moveTo>
                <a:lnTo>
                  <a:pt x="137385" y="62929"/>
                </a:lnTo>
                <a:lnTo>
                  <a:pt x="136198" y="64901"/>
                </a:lnTo>
                <a:lnTo>
                  <a:pt x="134940" y="62804"/>
                </a:lnTo>
                <a:close/>
                <a:moveTo>
                  <a:pt x="153621" y="62804"/>
                </a:moveTo>
                <a:lnTo>
                  <a:pt x="152363" y="64901"/>
                </a:lnTo>
                <a:lnTo>
                  <a:pt x="151177" y="62929"/>
                </a:lnTo>
                <a:lnTo>
                  <a:pt x="151248" y="62804"/>
                </a:lnTo>
                <a:close/>
                <a:moveTo>
                  <a:pt x="156592" y="62804"/>
                </a:moveTo>
                <a:lnTo>
                  <a:pt x="156663" y="62929"/>
                </a:lnTo>
                <a:lnTo>
                  <a:pt x="155477" y="64901"/>
                </a:lnTo>
                <a:lnTo>
                  <a:pt x="154219" y="62804"/>
                </a:lnTo>
                <a:close/>
                <a:moveTo>
                  <a:pt x="172899" y="62804"/>
                </a:moveTo>
                <a:lnTo>
                  <a:pt x="171633" y="64901"/>
                </a:lnTo>
                <a:lnTo>
                  <a:pt x="170455" y="62929"/>
                </a:lnTo>
                <a:lnTo>
                  <a:pt x="170526" y="62804"/>
                </a:lnTo>
                <a:close/>
                <a:moveTo>
                  <a:pt x="175861" y="62804"/>
                </a:moveTo>
                <a:lnTo>
                  <a:pt x="175942" y="62929"/>
                </a:lnTo>
                <a:lnTo>
                  <a:pt x="174755" y="64901"/>
                </a:lnTo>
                <a:lnTo>
                  <a:pt x="173497" y="62804"/>
                </a:lnTo>
                <a:close/>
                <a:moveTo>
                  <a:pt x="192178" y="62804"/>
                </a:moveTo>
                <a:lnTo>
                  <a:pt x="190911" y="64901"/>
                </a:lnTo>
                <a:lnTo>
                  <a:pt x="189725" y="62929"/>
                </a:lnTo>
                <a:lnTo>
                  <a:pt x="189805" y="62804"/>
                </a:lnTo>
                <a:close/>
                <a:moveTo>
                  <a:pt x="195140" y="62804"/>
                </a:moveTo>
                <a:lnTo>
                  <a:pt x="195220" y="62929"/>
                </a:lnTo>
                <a:lnTo>
                  <a:pt x="194033" y="64901"/>
                </a:lnTo>
                <a:lnTo>
                  <a:pt x="192776" y="62804"/>
                </a:lnTo>
                <a:close/>
                <a:moveTo>
                  <a:pt x="211447" y="62804"/>
                </a:moveTo>
                <a:lnTo>
                  <a:pt x="210189" y="64901"/>
                </a:lnTo>
                <a:lnTo>
                  <a:pt x="209003" y="62929"/>
                </a:lnTo>
                <a:lnTo>
                  <a:pt x="209083" y="62804"/>
                </a:lnTo>
                <a:close/>
                <a:moveTo>
                  <a:pt x="214418" y="62804"/>
                </a:moveTo>
                <a:lnTo>
                  <a:pt x="214489" y="62929"/>
                </a:lnTo>
                <a:lnTo>
                  <a:pt x="213312" y="64901"/>
                </a:lnTo>
                <a:lnTo>
                  <a:pt x="212045" y="62804"/>
                </a:lnTo>
                <a:close/>
                <a:moveTo>
                  <a:pt x="230726" y="62804"/>
                </a:moveTo>
                <a:lnTo>
                  <a:pt x="229468" y="64901"/>
                </a:lnTo>
                <a:lnTo>
                  <a:pt x="228281" y="62929"/>
                </a:lnTo>
                <a:lnTo>
                  <a:pt x="228362" y="62804"/>
                </a:lnTo>
                <a:close/>
                <a:moveTo>
                  <a:pt x="233696" y="62804"/>
                </a:moveTo>
                <a:lnTo>
                  <a:pt x="233768" y="62929"/>
                </a:lnTo>
                <a:lnTo>
                  <a:pt x="232581" y="64901"/>
                </a:lnTo>
                <a:lnTo>
                  <a:pt x="231323" y="62804"/>
                </a:lnTo>
                <a:close/>
                <a:moveTo>
                  <a:pt x="250004" y="62804"/>
                </a:moveTo>
                <a:lnTo>
                  <a:pt x="248746" y="64901"/>
                </a:lnTo>
                <a:lnTo>
                  <a:pt x="247560" y="62929"/>
                </a:lnTo>
                <a:lnTo>
                  <a:pt x="247631" y="62804"/>
                </a:lnTo>
                <a:close/>
                <a:moveTo>
                  <a:pt x="252975" y="62804"/>
                </a:moveTo>
                <a:lnTo>
                  <a:pt x="253046" y="62929"/>
                </a:lnTo>
                <a:lnTo>
                  <a:pt x="251860" y="64901"/>
                </a:lnTo>
                <a:lnTo>
                  <a:pt x="250602" y="62804"/>
                </a:lnTo>
                <a:close/>
                <a:moveTo>
                  <a:pt x="269282" y="62804"/>
                </a:moveTo>
                <a:lnTo>
                  <a:pt x="268016" y="64901"/>
                </a:lnTo>
                <a:lnTo>
                  <a:pt x="266838" y="62929"/>
                </a:lnTo>
                <a:lnTo>
                  <a:pt x="266909" y="62804"/>
                </a:lnTo>
                <a:close/>
                <a:moveTo>
                  <a:pt x="272244" y="62804"/>
                </a:moveTo>
                <a:lnTo>
                  <a:pt x="272325" y="62929"/>
                </a:lnTo>
                <a:lnTo>
                  <a:pt x="271138" y="64901"/>
                </a:lnTo>
                <a:lnTo>
                  <a:pt x="269880" y="62804"/>
                </a:lnTo>
                <a:close/>
                <a:moveTo>
                  <a:pt x="1267" y="65811"/>
                </a:moveTo>
                <a:lnTo>
                  <a:pt x="2240" y="67443"/>
                </a:lnTo>
                <a:lnTo>
                  <a:pt x="286" y="67443"/>
                </a:lnTo>
                <a:lnTo>
                  <a:pt x="1267" y="65811"/>
                </a:lnTo>
                <a:close/>
                <a:moveTo>
                  <a:pt x="2722" y="63384"/>
                </a:moveTo>
                <a:lnTo>
                  <a:pt x="5157" y="67443"/>
                </a:lnTo>
                <a:lnTo>
                  <a:pt x="2784" y="67443"/>
                </a:lnTo>
                <a:lnTo>
                  <a:pt x="1535" y="65356"/>
                </a:lnTo>
                <a:lnTo>
                  <a:pt x="2722" y="63384"/>
                </a:lnTo>
                <a:close/>
                <a:moveTo>
                  <a:pt x="15621" y="62804"/>
                </a:moveTo>
                <a:lnTo>
                  <a:pt x="15693" y="62929"/>
                </a:lnTo>
                <a:lnTo>
                  <a:pt x="12981" y="67443"/>
                </a:lnTo>
                <a:lnTo>
                  <a:pt x="5701" y="67443"/>
                </a:lnTo>
                <a:lnTo>
                  <a:pt x="2998" y="62929"/>
                </a:lnTo>
                <a:lnTo>
                  <a:pt x="3070" y="62804"/>
                </a:lnTo>
                <a:close/>
                <a:moveTo>
                  <a:pt x="15969" y="63384"/>
                </a:moveTo>
                <a:lnTo>
                  <a:pt x="17147" y="65356"/>
                </a:lnTo>
                <a:lnTo>
                  <a:pt x="15898" y="67443"/>
                </a:lnTo>
                <a:lnTo>
                  <a:pt x="13534" y="67443"/>
                </a:lnTo>
                <a:lnTo>
                  <a:pt x="15969" y="63384"/>
                </a:lnTo>
                <a:close/>
                <a:moveTo>
                  <a:pt x="17423" y="65811"/>
                </a:moveTo>
                <a:lnTo>
                  <a:pt x="18396" y="67443"/>
                </a:lnTo>
                <a:lnTo>
                  <a:pt x="16442" y="67443"/>
                </a:lnTo>
                <a:lnTo>
                  <a:pt x="17423" y="65811"/>
                </a:lnTo>
                <a:close/>
                <a:moveTo>
                  <a:pt x="20546" y="65811"/>
                </a:moveTo>
                <a:lnTo>
                  <a:pt x="21518" y="67443"/>
                </a:lnTo>
                <a:lnTo>
                  <a:pt x="19565" y="67443"/>
                </a:lnTo>
                <a:lnTo>
                  <a:pt x="20546" y="65811"/>
                </a:lnTo>
                <a:close/>
                <a:moveTo>
                  <a:pt x="22000" y="63384"/>
                </a:moveTo>
                <a:lnTo>
                  <a:pt x="24435" y="67443"/>
                </a:lnTo>
                <a:lnTo>
                  <a:pt x="22062" y="67443"/>
                </a:lnTo>
                <a:lnTo>
                  <a:pt x="20813" y="65356"/>
                </a:lnTo>
                <a:lnTo>
                  <a:pt x="22000" y="63384"/>
                </a:lnTo>
                <a:close/>
                <a:moveTo>
                  <a:pt x="34891" y="62804"/>
                </a:moveTo>
                <a:lnTo>
                  <a:pt x="34971" y="62929"/>
                </a:lnTo>
                <a:lnTo>
                  <a:pt x="32259" y="67443"/>
                </a:lnTo>
                <a:lnTo>
                  <a:pt x="24980" y="67443"/>
                </a:lnTo>
                <a:lnTo>
                  <a:pt x="22268" y="62929"/>
                </a:lnTo>
                <a:lnTo>
                  <a:pt x="22348" y="62804"/>
                </a:lnTo>
                <a:close/>
                <a:moveTo>
                  <a:pt x="35239" y="63384"/>
                </a:moveTo>
                <a:lnTo>
                  <a:pt x="36425" y="65356"/>
                </a:lnTo>
                <a:lnTo>
                  <a:pt x="35176" y="67443"/>
                </a:lnTo>
                <a:lnTo>
                  <a:pt x="32803" y="67443"/>
                </a:lnTo>
                <a:lnTo>
                  <a:pt x="35239" y="63384"/>
                </a:lnTo>
                <a:close/>
                <a:moveTo>
                  <a:pt x="36702" y="65811"/>
                </a:moveTo>
                <a:lnTo>
                  <a:pt x="37674" y="67443"/>
                </a:lnTo>
                <a:lnTo>
                  <a:pt x="35721" y="67443"/>
                </a:lnTo>
                <a:lnTo>
                  <a:pt x="36702" y="65811"/>
                </a:lnTo>
                <a:close/>
                <a:moveTo>
                  <a:pt x="39815" y="65811"/>
                </a:moveTo>
                <a:lnTo>
                  <a:pt x="40797" y="67443"/>
                </a:lnTo>
                <a:lnTo>
                  <a:pt x="38843" y="67443"/>
                </a:lnTo>
                <a:lnTo>
                  <a:pt x="39815" y="65811"/>
                </a:lnTo>
                <a:close/>
                <a:moveTo>
                  <a:pt x="41278" y="63384"/>
                </a:moveTo>
                <a:lnTo>
                  <a:pt x="43714" y="67443"/>
                </a:lnTo>
                <a:lnTo>
                  <a:pt x="41341" y="67443"/>
                </a:lnTo>
                <a:lnTo>
                  <a:pt x="40092" y="65356"/>
                </a:lnTo>
                <a:lnTo>
                  <a:pt x="41278" y="63384"/>
                </a:lnTo>
                <a:close/>
                <a:moveTo>
                  <a:pt x="54169" y="62804"/>
                </a:moveTo>
                <a:lnTo>
                  <a:pt x="54250" y="62929"/>
                </a:lnTo>
                <a:lnTo>
                  <a:pt x="51538" y="67443"/>
                </a:lnTo>
                <a:lnTo>
                  <a:pt x="44258" y="67443"/>
                </a:lnTo>
                <a:lnTo>
                  <a:pt x="41546" y="62929"/>
                </a:lnTo>
                <a:lnTo>
                  <a:pt x="41626" y="62804"/>
                </a:lnTo>
                <a:close/>
                <a:moveTo>
                  <a:pt x="54517" y="63384"/>
                </a:moveTo>
                <a:lnTo>
                  <a:pt x="55704" y="65356"/>
                </a:lnTo>
                <a:lnTo>
                  <a:pt x="54455" y="67443"/>
                </a:lnTo>
                <a:lnTo>
                  <a:pt x="52082" y="67443"/>
                </a:lnTo>
                <a:lnTo>
                  <a:pt x="54517" y="63384"/>
                </a:lnTo>
                <a:close/>
                <a:moveTo>
                  <a:pt x="55980" y="65811"/>
                </a:moveTo>
                <a:lnTo>
                  <a:pt x="56953" y="67443"/>
                </a:lnTo>
                <a:lnTo>
                  <a:pt x="54999" y="67443"/>
                </a:lnTo>
                <a:lnTo>
                  <a:pt x="55980" y="65811"/>
                </a:lnTo>
                <a:close/>
                <a:moveTo>
                  <a:pt x="59094" y="65811"/>
                </a:moveTo>
                <a:lnTo>
                  <a:pt x="60075" y="67443"/>
                </a:lnTo>
                <a:lnTo>
                  <a:pt x="58121" y="67443"/>
                </a:lnTo>
                <a:lnTo>
                  <a:pt x="59094" y="65811"/>
                </a:lnTo>
                <a:close/>
                <a:moveTo>
                  <a:pt x="60548" y="63384"/>
                </a:moveTo>
                <a:lnTo>
                  <a:pt x="62983" y="67443"/>
                </a:lnTo>
                <a:lnTo>
                  <a:pt x="60619" y="67443"/>
                </a:lnTo>
                <a:lnTo>
                  <a:pt x="59370" y="65356"/>
                </a:lnTo>
                <a:lnTo>
                  <a:pt x="60548" y="63384"/>
                </a:lnTo>
                <a:close/>
                <a:moveTo>
                  <a:pt x="73448" y="62804"/>
                </a:moveTo>
                <a:lnTo>
                  <a:pt x="73519" y="62929"/>
                </a:lnTo>
                <a:lnTo>
                  <a:pt x="70816" y="67443"/>
                </a:lnTo>
                <a:lnTo>
                  <a:pt x="63536" y="67443"/>
                </a:lnTo>
                <a:lnTo>
                  <a:pt x="60824" y="62929"/>
                </a:lnTo>
                <a:lnTo>
                  <a:pt x="60905" y="62804"/>
                </a:lnTo>
                <a:close/>
                <a:moveTo>
                  <a:pt x="73796" y="63384"/>
                </a:moveTo>
                <a:lnTo>
                  <a:pt x="74982" y="65356"/>
                </a:lnTo>
                <a:lnTo>
                  <a:pt x="73733" y="67443"/>
                </a:lnTo>
                <a:lnTo>
                  <a:pt x="71360" y="67443"/>
                </a:lnTo>
                <a:lnTo>
                  <a:pt x="73796" y="63384"/>
                </a:lnTo>
                <a:close/>
                <a:moveTo>
                  <a:pt x="75250" y="65811"/>
                </a:moveTo>
                <a:lnTo>
                  <a:pt x="76231" y="67443"/>
                </a:lnTo>
                <a:lnTo>
                  <a:pt x="74277" y="67443"/>
                </a:lnTo>
                <a:lnTo>
                  <a:pt x="75250" y="65811"/>
                </a:lnTo>
                <a:close/>
                <a:moveTo>
                  <a:pt x="78372" y="65811"/>
                </a:moveTo>
                <a:lnTo>
                  <a:pt x="79353" y="67443"/>
                </a:lnTo>
                <a:lnTo>
                  <a:pt x="77391" y="67443"/>
                </a:lnTo>
                <a:lnTo>
                  <a:pt x="78372" y="65811"/>
                </a:lnTo>
                <a:close/>
                <a:moveTo>
                  <a:pt x="79826" y="63384"/>
                </a:moveTo>
                <a:lnTo>
                  <a:pt x="82262" y="67443"/>
                </a:lnTo>
                <a:lnTo>
                  <a:pt x="79898" y="67443"/>
                </a:lnTo>
                <a:lnTo>
                  <a:pt x="78649" y="65356"/>
                </a:lnTo>
                <a:lnTo>
                  <a:pt x="79826" y="63384"/>
                </a:lnTo>
                <a:close/>
                <a:moveTo>
                  <a:pt x="92726" y="62804"/>
                </a:moveTo>
                <a:lnTo>
                  <a:pt x="92797" y="62929"/>
                </a:lnTo>
                <a:lnTo>
                  <a:pt x="90094" y="67443"/>
                </a:lnTo>
                <a:lnTo>
                  <a:pt x="82806" y="67443"/>
                </a:lnTo>
                <a:lnTo>
                  <a:pt x="80103" y="62929"/>
                </a:lnTo>
                <a:lnTo>
                  <a:pt x="80174" y="62804"/>
                </a:lnTo>
                <a:close/>
                <a:moveTo>
                  <a:pt x="93074" y="63384"/>
                </a:moveTo>
                <a:lnTo>
                  <a:pt x="94260" y="65356"/>
                </a:lnTo>
                <a:lnTo>
                  <a:pt x="93003" y="67443"/>
                </a:lnTo>
                <a:lnTo>
                  <a:pt x="90639" y="67443"/>
                </a:lnTo>
                <a:lnTo>
                  <a:pt x="93074" y="63384"/>
                </a:lnTo>
                <a:close/>
                <a:moveTo>
                  <a:pt x="94528" y="65811"/>
                </a:moveTo>
                <a:lnTo>
                  <a:pt x="95509" y="67443"/>
                </a:lnTo>
                <a:lnTo>
                  <a:pt x="93556" y="67443"/>
                </a:lnTo>
                <a:lnTo>
                  <a:pt x="94528" y="65811"/>
                </a:lnTo>
                <a:close/>
                <a:moveTo>
                  <a:pt x="97650" y="65811"/>
                </a:moveTo>
                <a:lnTo>
                  <a:pt x="98623" y="67443"/>
                </a:lnTo>
                <a:lnTo>
                  <a:pt x="96669" y="67443"/>
                </a:lnTo>
                <a:lnTo>
                  <a:pt x="97650" y="65811"/>
                </a:lnTo>
                <a:close/>
                <a:moveTo>
                  <a:pt x="99105" y="63384"/>
                </a:moveTo>
                <a:lnTo>
                  <a:pt x="101540" y="67443"/>
                </a:lnTo>
                <a:lnTo>
                  <a:pt x="99167" y="67443"/>
                </a:lnTo>
                <a:lnTo>
                  <a:pt x="97918" y="65356"/>
                </a:lnTo>
                <a:lnTo>
                  <a:pt x="99105" y="63384"/>
                </a:lnTo>
                <a:close/>
                <a:moveTo>
                  <a:pt x="112004" y="62804"/>
                </a:moveTo>
                <a:lnTo>
                  <a:pt x="112076" y="62929"/>
                </a:lnTo>
                <a:lnTo>
                  <a:pt x="109373" y="67443"/>
                </a:lnTo>
                <a:lnTo>
                  <a:pt x="102084" y="67443"/>
                </a:lnTo>
                <a:lnTo>
                  <a:pt x="99381" y="62929"/>
                </a:lnTo>
                <a:lnTo>
                  <a:pt x="99453" y="62804"/>
                </a:lnTo>
                <a:close/>
                <a:moveTo>
                  <a:pt x="112352" y="63384"/>
                </a:moveTo>
                <a:lnTo>
                  <a:pt x="113530" y="65356"/>
                </a:lnTo>
                <a:lnTo>
                  <a:pt x="112281" y="67443"/>
                </a:lnTo>
                <a:lnTo>
                  <a:pt x="109917" y="67443"/>
                </a:lnTo>
                <a:lnTo>
                  <a:pt x="112352" y="63384"/>
                </a:lnTo>
                <a:close/>
                <a:moveTo>
                  <a:pt x="113806" y="65811"/>
                </a:moveTo>
                <a:lnTo>
                  <a:pt x="114788" y="67443"/>
                </a:lnTo>
                <a:lnTo>
                  <a:pt x="112825" y="67443"/>
                </a:lnTo>
                <a:lnTo>
                  <a:pt x="113806" y="65811"/>
                </a:lnTo>
                <a:close/>
                <a:moveTo>
                  <a:pt x="116929" y="65811"/>
                </a:moveTo>
                <a:lnTo>
                  <a:pt x="117901" y="67443"/>
                </a:lnTo>
                <a:lnTo>
                  <a:pt x="115948" y="67443"/>
                </a:lnTo>
                <a:lnTo>
                  <a:pt x="116929" y="65811"/>
                </a:lnTo>
                <a:close/>
                <a:moveTo>
                  <a:pt x="118383" y="63384"/>
                </a:moveTo>
                <a:lnTo>
                  <a:pt x="120818" y="67443"/>
                </a:lnTo>
                <a:lnTo>
                  <a:pt x="118445" y="67443"/>
                </a:lnTo>
                <a:lnTo>
                  <a:pt x="117196" y="65356"/>
                </a:lnTo>
                <a:lnTo>
                  <a:pt x="118383" y="63384"/>
                </a:lnTo>
                <a:close/>
                <a:moveTo>
                  <a:pt x="131274" y="62804"/>
                </a:moveTo>
                <a:lnTo>
                  <a:pt x="131354" y="62929"/>
                </a:lnTo>
                <a:lnTo>
                  <a:pt x="128642" y="67443"/>
                </a:lnTo>
                <a:lnTo>
                  <a:pt x="121363" y="67443"/>
                </a:lnTo>
                <a:lnTo>
                  <a:pt x="118651" y="62929"/>
                </a:lnTo>
                <a:lnTo>
                  <a:pt x="118731" y="62804"/>
                </a:lnTo>
                <a:close/>
                <a:moveTo>
                  <a:pt x="131622" y="63384"/>
                </a:moveTo>
                <a:lnTo>
                  <a:pt x="132808" y="65356"/>
                </a:lnTo>
                <a:lnTo>
                  <a:pt x="131559" y="67443"/>
                </a:lnTo>
                <a:lnTo>
                  <a:pt x="129186" y="67443"/>
                </a:lnTo>
                <a:lnTo>
                  <a:pt x="131622" y="63384"/>
                </a:lnTo>
                <a:close/>
                <a:moveTo>
                  <a:pt x="133085" y="65811"/>
                </a:moveTo>
                <a:lnTo>
                  <a:pt x="134057" y="67443"/>
                </a:lnTo>
                <a:lnTo>
                  <a:pt x="132104" y="67443"/>
                </a:lnTo>
                <a:lnTo>
                  <a:pt x="133085" y="65811"/>
                </a:lnTo>
                <a:close/>
                <a:moveTo>
                  <a:pt x="136198" y="65811"/>
                </a:moveTo>
                <a:lnTo>
                  <a:pt x="137180" y="67443"/>
                </a:lnTo>
                <a:lnTo>
                  <a:pt x="135226" y="67443"/>
                </a:lnTo>
                <a:lnTo>
                  <a:pt x="136198" y="65811"/>
                </a:lnTo>
                <a:close/>
                <a:moveTo>
                  <a:pt x="137661" y="63384"/>
                </a:moveTo>
                <a:lnTo>
                  <a:pt x="140097" y="67443"/>
                </a:lnTo>
                <a:lnTo>
                  <a:pt x="137724" y="67443"/>
                </a:lnTo>
                <a:lnTo>
                  <a:pt x="136475" y="65356"/>
                </a:lnTo>
                <a:lnTo>
                  <a:pt x="137661" y="63384"/>
                </a:lnTo>
                <a:close/>
                <a:moveTo>
                  <a:pt x="150552" y="62804"/>
                </a:moveTo>
                <a:lnTo>
                  <a:pt x="150633" y="62929"/>
                </a:lnTo>
                <a:lnTo>
                  <a:pt x="147921" y="67443"/>
                </a:lnTo>
                <a:lnTo>
                  <a:pt x="140641" y="67443"/>
                </a:lnTo>
                <a:lnTo>
                  <a:pt x="137929" y="62929"/>
                </a:lnTo>
                <a:lnTo>
                  <a:pt x="138009" y="62804"/>
                </a:lnTo>
                <a:close/>
                <a:moveTo>
                  <a:pt x="150900" y="63384"/>
                </a:moveTo>
                <a:lnTo>
                  <a:pt x="152087" y="65356"/>
                </a:lnTo>
                <a:lnTo>
                  <a:pt x="150838" y="67443"/>
                </a:lnTo>
                <a:lnTo>
                  <a:pt x="148465" y="67443"/>
                </a:lnTo>
                <a:lnTo>
                  <a:pt x="150900" y="63384"/>
                </a:lnTo>
                <a:close/>
                <a:moveTo>
                  <a:pt x="152363" y="65811"/>
                </a:moveTo>
                <a:lnTo>
                  <a:pt x="153336" y="67443"/>
                </a:lnTo>
                <a:lnTo>
                  <a:pt x="151382" y="67443"/>
                </a:lnTo>
                <a:lnTo>
                  <a:pt x="152363" y="65811"/>
                </a:lnTo>
                <a:close/>
                <a:moveTo>
                  <a:pt x="155477" y="65811"/>
                </a:moveTo>
                <a:lnTo>
                  <a:pt x="156458" y="67443"/>
                </a:lnTo>
                <a:lnTo>
                  <a:pt x="154504" y="67443"/>
                </a:lnTo>
                <a:lnTo>
                  <a:pt x="155477" y="65811"/>
                </a:lnTo>
                <a:close/>
                <a:moveTo>
                  <a:pt x="156940" y="63384"/>
                </a:moveTo>
                <a:lnTo>
                  <a:pt x="159375" y="67443"/>
                </a:lnTo>
                <a:lnTo>
                  <a:pt x="157002" y="67443"/>
                </a:lnTo>
                <a:lnTo>
                  <a:pt x="155753" y="65356"/>
                </a:lnTo>
                <a:lnTo>
                  <a:pt x="156940" y="63384"/>
                </a:lnTo>
                <a:close/>
                <a:moveTo>
                  <a:pt x="169831" y="62804"/>
                </a:moveTo>
                <a:lnTo>
                  <a:pt x="169902" y="62929"/>
                </a:lnTo>
                <a:lnTo>
                  <a:pt x="167199" y="67443"/>
                </a:lnTo>
                <a:lnTo>
                  <a:pt x="159919" y="67443"/>
                </a:lnTo>
                <a:lnTo>
                  <a:pt x="157207" y="62929"/>
                </a:lnTo>
                <a:lnTo>
                  <a:pt x="157288" y="62804"/>
                </a:lnTo>
                <a:close/>
                <a:moveTo>
                  <a:pt x="170179" y="63384"/>
                </a:moveTo>
                <a:lnTo>
                  <a:pt x="171365" y="65356"/>
                </a:lnTo>
                <a:lnTo>
                  <a:pt x="170116" y="67443"/>
                </a:lnTo>
                <a:lnTo>
                  <a:pt x="167743" y="67443"/>
                </a:lnTo>
                <a:lnTo>
                  <a:pt x="170179" y="63384"/>
                </a:lnTo>
                <a:close/>
                <a:moveTo>
                  <a:pt x="171633" y="65811"/>
                </a:moveTo>
                <a:lnTo>
                  <a:pt x="172614" y="67443"/>
                </a:lnTo>
                <a:lnTo>
                  <a:pt x="170660" y="67443"/>
                </a:lnTo>
                <a:lnTo>
                  <a:pt x="171633" y="65811"/>
                </a:lnTo>
                <a:close/>
                <a:moveTo>
                  <a:pt x="174755" y="65811"/>
                </a:moveTo>
                <a:lnTo>
                  <a:pt x="175736" y="67443"/>
                </a:lnTo>
                <a:lnTo>
                  <a:pt x="173774" y="67443"/>
                </a:lnTo>
                <a:lnTo>
                  <a:pt x="174755" y="65811"/>
                </a:lnTo>
                <a:close/>
                <a:moveTo>
                  <a:pt x="176209" y="63384"/>
                </a:moveTo>
                <a:lnTo>
                  <a:pt x="178645" y="67443"/>
                </a:lnTo>
                <a:lnTo>
                  <a:pt x="176281" y="67443"/>
                </a:lnTo>
                <a:lnTo>
                  <a:pt x="175032" y="65356"/>
                </a:lnTo>
                <a:lnTo>
                  <a:pt x="176209" y="63384"/>
                </a:lnTo>
                <a:close/>
                <a:moveTo>
                  <a:pt x="189109" y="62804"/>
                </a:moveTo>
                <a:lnTo>
                  <a:pt x="189180" y="62929"/>
                </a:lnTo>
                <a:lnTo>
                  <a:pt x="186477" y="67443"/>
                </a:lnTo>
                <a:lnTo>
                  <a:pt x="179189" y="67443"/>
                </a:lnTo>
                <a:lnTo>
                  <a:pt x="176486" y="62929"/>
                </a:lnTo>
                <a:lnTo>
                  <a:pt x="176557" y="62804"/>
                </a:lnTo>
                <a:close/>
                <a:moveTo>
                  <a:pt x="189457" y="63384"/>
                </a:moveTo>
                <a:lnTo>
                  <a:pt x="190643" y="65356"/>
                </a:lnTo>
                <a:lnTo>
                  <a:pt x="189394" y="67443"/>
                </a:lnTo>
                <a:lnTo>
                  <a:pt x="187021" y="67443"/>
                </a:lnTo>
                <a:lnTo>
                  <a:pt x="189457" y="63384"/>
                </a:lnTo>
                <a:close/>
                <a:moveTo>
                  <a:pt x="190911" y="65811"/>
                </a:moveTo>
                <a:lnTo>
                  <a:pt x="191892" y="67443"/>
                </a:lnTo>
                <a:lnTo>
                  <a:pt x="189939" y="67443"/>
                </a:lnTo>
                <a:lnTo>
                  <a:pt x="190911" y="65811"/>
                </a:lnTo>
                <a:close/>
                <a:moveTo>
                  <a:pt x="194033" y="65811"/>
                </a:moveTo>
                <a:lnTo>
                  <a:pt x="195006" y="67443"/>
                </a:lnTo>
                <a:lnTo>
                  <a:pt x="193052" y="67443"/>
                </a:lnTo>
                <a:lnTo>
                  <a:pt x="194033" y="65811"/>
                </a:lnTo>
                <a:close/>
                <a:moveTo>
                  <a:pt x="195488" y="63384"/>
                </a:moveTo>
                <a:lnTo>
                  <a:pt x="197923" y="67443"/>
                </a:lnTo>
                <a:lnTo>
                  <a:pt x="195559" y="67443"/>
                </a:lnTo>
                <a:lnTo>
                  <a:pt x="194301" y="65356"/>
                </a:lnTo>
                <a:lnTo>
                  <a:pt x="195488" y="63384"/>
                </a:lnTo>
                <a:close/>
                <a:moveTo>
                  <a:pt x="208387" y="62804"/>
                </a:moveTo>
                <a:lnTo>
                  <a:pt x="208459" y="62929"/>
                </a:lnTo>
                <a:lnTo>
                  <a:pt x="205756" y="67443"/>
                </a:lnTo>
                <a:lnTo>
                  <a:pt x="198467" y="67443"/>
                </a:lnTo>
                <a:lnTo>
                  <a:pt x="195764" y="62929"/>
                </a:lnTo>
                <a:lnTo>
                  <a:pt x="195835" y="62804"/>
                </a:lnTo>
                <a:close/>
                <a:moveTo>
                  <a:pt x="208735" y="63384"/>
                </a:moveTo>
                <a:lnTo>
                  <a:pt x="209913" y="65356"/>
                </a:lnTo>
                <a:lnTo>
                  <a:pt x="208664" y="67443"/>
                </a:lnTo>
                <a:lnTo>
                  <a:pt x="206300" y="67443"/>
                </a:lnTo>
                <a:lnTo>
                  <a:pt x="208735" y="63384"/>
                </a:lnTo>
                <a:close/>
                <a:moveTo>
                  <a:pt x="210189" y="65811"/>
                </a:moveTo>
                <a:lnTo>
                  <a:pt x="211171" y="67443"/>
                </a:lnTo>
                <a:lnTo>
                  <a:pt x="209208" y="67443"/>
                </a:lnTo>
                <a:lnTo>
                  <a:pt x="210189" y="65811"/>
                </a:lnTo>
                <a:close/>
                <a:moveTo>
                  <a:pt x="213312" y="65811"/>
                </a:moveTo>
                <a:lnTo>
                  <a:pt x="214284" y="67443"/>
                </a:lnTo>
                <a:lnTo>
                  <a:pt x="212330" y="67443"/>
                </a:lnTo>
                <a:lnTo>
                  <a:pt x="213312" y="65811"/>
                </a:lnTo>
                <a:close/>
                <a:moveTo>
                  <a:pt x="214766" y="63384"/>
                </a:moveTo>
                <a:lnTo>
                  <a:pt x="217201" y="67443"/>
                </a:lnTo>
                <a:lnTo>
                  <a:pt x="214828" y="67443"/>
                </a:lnTo>
                <a:lnTo>
                  <a:pt x="213579" y="65356"/>
                </a:lnTo>
                <a:lnTo>
                  <a:pt x="214766" y="63384"/>
                </a:lnTo>
                <a:close/>
                <a:moveTo>
                  <a:pt x="227657" y="62804"/>
                </a:moveTo>
                <a:lnTo>
                  <a:pt x="227737" y="62929"/>
                </a:lnTo>
                <a:lnTo>
                  <a:pt x="225025" y="67443"/>
                </a:lnTo>
                <a:lnTo>
                  <a:pt x="217746" y="67443"/>
                </a:lnTo>
                <a:lnTo>
                  <a:pt x="215042" y="62929"/>
                </a:lnTo>
                <a:lnTo>
                  <a:pt x="215114" y="62804"/>
                </a:lnTo>
                <a:close/>
                <a:moveTo>
                  <a:pt x="228005" y="63384"/>
                </a:moveTo>
                <a:lnTo>
                  <a:pt x="229191" y="65356"/>
                </a:lnTo>
                <a:lnTo>
                  <a:pt x="227942" y="67443"/>
                </a:lnTo>
                <a:lnTo>
                  <a:pt x="225578" y="67443"/>
                </a:lnTo>
                <a:lnTo>
                  <a:pt x="228005" y="63384"/>
                </a:lnTo>
                <a:close/>
                <a:moveTo>
                  <a:pt x="229468" y="65811"/>
                </a:moveTo>
                <a:lnTo>
                  <a:pt x="230440" y="67443"/>
                </a:lnTo>
                <a:lnTo>
                  <a:pt x="228487" y="67443"/>
                </a:lnTo>
                <a:lnTo>
                  <a:pt x="229468" y="65811"/>
                </a:lnTo>
                <a:close/>
                <a:moveTo>
                  <a:pt x="232581" y="65811"/>
                </a:moveTo>
                <a:lnTo>
                  <a:pt x="233563" y="67443"/>
                </a:lnTo>
                <a:lnTo>
                  <a:pt x="231609" y="67443"/>
                </a:lnTo>
                <a:lnTo>
                  <a:pt x="232581" y="65811"/>
                </a:lnTo>
                <a:close/>
                <a:moveTo>
                  <a:pt x="234044" y="63384"/>
                </a:moveTo>
                <a:lnTo>
                  <a:pt x="236480" y="67443"/>
                </a:lnTo>
                <a:lnTo>
                  <a:pt x="234107" y="67443"/>
                </a:lnTo>
                <a:lnTo>
                  <a:pt x="232858" y="65356"/>
                </a:lnTo>
                <a:lnTo>
                  <a:pt x="234044" y="63384"/>
                </a:lnTo>
                <a:close/>
                <a:moveTo>
                  <a:pt x="246935" y="62804"/>
                </a:moveTo>
                <a:lnTo>
                  <a:pt x="247016" y="62929"/>
                </a:lnTo>
                <a:lnTo>
                  <a:pt x="244304" y="67443"/>
                </a:lnTo>
                <a:lnTo>
                  <a:pt x="237024" y="67443"/>
                </a:lnTo>
                <a:lnTo>
                  <a:pt x="234312" y="62929"/>
                </a:lnTo>
                <a:lnTo>
                  <a:pt x="234392" y="62804"/>
                </a:lnTo>
                <a:close/>
                <a:moveTo>
                  <a:pt x="247283" y="63384"/>
                </a:moveTo>
                <a:lnTo>
                  <a:pt x="248470" y="65356"/>
                </a:lnTo>
                <a:lnTo>
                  <a:pt x="247221" y="67443"/>
                </a:lnTo>
                <a:lnTo>
                  <a:pt x="244848" y="67443"/>
                </a:lnTo>
                <a:lnTo>
                  <a:pt x="247283" y="63384"/>
                </a:lnTo>
                <a:close/>
                <a:moveTo>
                  <a:pt x="248746" y="65811"/>
                </a:moveTo>
                <a:lnTo>
                  <a:pt x="249719" y="67443"/>
                </a:lnTo>
                <a:lnTo>
                  <a:pt x="247765" y="67443"/>
                </a:lnTo>
                <a:lnTo>
                  <a:pt x="248746" y="65811"/>
                </a:lnTo>
                <a:close/>
                <a:moveTo>
                  <a:pt x="251860" y="65811"/>
                </a:moveTo>
                <a:lnTo>
                  <a:pt x="252841" y="67443"/>
                </a:lnTo>
                <a:lnTo>
                  <a:pt x="250887" y="67443"/>
                </a:lnTo>
                <a:lnTo>
                  <a:pt x="251860" y="65811"/>
                </a:lnTo>
                <a:close/>
                <a:moveTo>
                  <a:pt x="253323" y="63384"/>
                </a:moveTo>
                <a:lnTo>
                  <a:pt x="255758" y="67443"/>
                </a:lnTo>
                <a:lnTo>
                  <a:pt x="253385" y="67443"/>
                </a:lnTo>
                <a:lnTo>
                  <a:pt x="252136" y="65356"/>
                </a:lnTo>
                <a:lnTo>
                  <a:pt x="253323" y="63384"/>
                </a:lnTo>
                <a:close/>
                <a:moveTo>
                  <a:pt x="266214" y="62804"/>
                </a:moveTo>
                <a:lnTo>
                  <a:pt x="266294" y="62929"/>
                </a:lnTo>
                <a:lnTo>
                  <a:pt x="263582" y="67443"/>
                </a:lnTo>
                <a:lnTo>
                  <a:pt x="256302" y="67443"/>
                </a:lnTo>
                <a:lnTo>
                  <a:pt x="253590" y="62929"/>
                </a:lnTo>
                <a:lnTo>
                  <a:pt x="253671" y="62804"/>
                </a:lnTo>
                <a:close/>
                <a:moveTo>
                  <a:pt x="266562" y="63384"/>
                </a:moveTo>
                <a:lnTo>
                  <a:pt x="267748" y="65356"/>
                </a:lnTo>
                <a:lnTo>
                  <a:pt x="266499" y="67443"/>
                </a:lnTo>
                <a:lnTo>
                  <a:pt x="264126" y="67443"/>
                </a:lnTo>
                <a:lnTo>
                  <a:pt x="266562" y="63384"/>
                </a:lnTo>
                <a:close/>
                <a:moveTo>
                  <a:pt x="268016" y="65811"/>
                </a:moveTo>
                <a:lnTo>
                  <a:pt x="268997" y="67443"/>
                </a:lnTo>
                <a:lnTo>
                  <a:pt x="267043" y="67443"/>
                </a:lnTo>
                <a:lnTo>
                  <a:pt x="268016" y="65811"/>
                </a:lnTo>
                <a:close/>
                <a:moveTo>
                  <a:pt x="271138" y="65811"/>
                </a:moveTo>
                <a:lnTo>
                  <a:pt x="272119" y="67443"/>
                </a:lnTo>
                <a:lnTo>
                  <a:pt x="270157" y="67443"/>
                </a:lnTo>
                <a:lnTo>
                  <a:pt x="271138" y="65811"/>
                </a:lnTo>
                <a:close/>
                <a:moveTo>
                  <a:pt x="272592" y="63384"/>
                </a:moveTo>
                <a:lnTo>
                  <a:pt x="275028" y="67443"/>
                </a:lnTo>
                <a:lnTo>
                  <a:pt x="272664" y="67443"/>
                </a:lnTo>
                <a:lnTo>
                  <a:pt x="271415" y="65356"/>
                </a:lnTo>
                <a:lnTo>
                  <a:pt x="272592" y="63384"/>
                </a:lnTo>
                <a:close/>
                <a:moveTo>
                  <a:pt x="18985" y="63215"/>
                </a:moveTo>
                <a:lnTo>
                  <a:pt x="20269" y="65356"/>
                </a:lnTo>
                <a:lnTo>
                  <a:pt x="19011" y="67452"/>
                </a:lnTo>
                <a:lnTo>
                  <a:pt x="18985" y="67399"/>
                </a:lnTo>
                <a:lnTo>
                  <a:pt x="18949" y="67452"/>
                </a:lnTo>
                <a:lnTo>
                  <a:pt x="17691" y="65356"/>
                </a:lnTo>
                <a:lnTo>
                  <a:pt x="18985" y="63215"/>
                </a:lnTo>
                <a:close/>
                <a:moveTo>
                  <a:pt x="38263" y="63215"/>
                </a:moveTo>
                <a:lnTo>
                  <a:pt x="39548" y="65356"/>
                </a:lnTo>
                <a:lnTo>
                  <a:pt x="38290" y="67452"/>
                </a:lnTo>
                <a:lnTo>
                  <a:pt x="38263" y="67399"/>
                </a:lnTo>
                <a:lnTo>
                  <a:pt x="38227" y="67452"/>
                </a:lnTo>
                <a:lnTo>
                  <a:pt x="36969" y="65356"/>
                </a:lnTo>
                <a:lnTo>
                  <a:pt x="38263" y="63215"/>
                </a:lnTo>
                <a:close/>
                <a:moveTo>
                  <a:pt x="57533" y="63215"/>
                </a:moveTo>
                <a:lnTo>
                  <a:pt x="58826" y="65356"/>
                </a:lnTo>
                <a:lnTo>
                  <a:pt x="57568" y="67452"/>
                </a:lnTo>
                <a:lnTo>
                  <a:pt x="57533" y="67399"/>
                </a:lnTo>
                <a:lnTo>
                  <a:pt x="57506" y="67452"/>
                </a:lnTo>
                <a:lnTo>
                  <a:pt x="56248" y="65356"/>
                </a:lnTo>
                <a:lnTo>
                  <a:pt x="57533" y="63215"/>
                </a:lnTo>
                <a:close/>
                <a:moveTo>
                  <a:pt x="76811" y="63215"/>
                </a:moveTo>
                <a:lnTo>
                  <a:pt x="78096" y="65356"/>
                </a:lnTo>
                <a:lnTo>
                  <a:pt x="76847" y="67452"/>
                </a:lnTo>
                <a:lnTo>
                  <a:pt x="76811" y="67399"/>
                </a:lnTo>
                <a:lnTo>
                  <a:pt x="76784" y="67452"/>
                </a:lnTo>
                <a:lnTo>
                  <a:pt x="75526" y="65356"/>
                </a:lnTo>
                <a:lnTo>
                  <a:pt x="76811" y="63215"/>
                </a:lnTo>
                <a:close/>
                <a:moveTo>
                  <a:pt x="96089" y="63215"/>
                </a:moveTo>
                <a:lnTo>
                  <a:pt x="97374" y="65356"/>
                </a:lnTo>
                <a:lnTo>
                  <a:pt x="96116" y="67452"/>
                </a:lnTo>
                <a:lnTo>
                  <a:pt x="96089" y="67399"/>
                </a:lnTo>
                <a:lnTo>
                  <a:pt x="96054" y="67452"/>
                </a:lnTo>
                <a:lnTo>
                  <a:pt x="94805" y="65356"/>
                </a:lnTo>
                <a:lnTo>
                  <a:pt x="96089" y="63215"/>
                </a:lnTo>
                <a:close/>
                <a:moveTo>
                  <a:pt x="115368" y="63215"/>
                </a:moveTo>
                <a:lnTo>
                  <a:pt x="116652" y="65356"/>
                </a:lnTo>
                <a:lnTo>
                  <a:pt x="115394" y="67452"/>
                </a:lnTo>
                <a:lnTo>
                  <a:pt x="115368" y="67399"/>
                </a:lnTo>
                <a:lnTo>
                  <a:pt x="115332" y="67452"/>
                </a:lnTo>
                <a:lnTo>
                  <a:pt x="114083" y="65356"/>
                </a:lnTo>
                <a:lnTo>
                  <a:pt x="115368" y="63215"/>
                </a:lnTo>
                <a:close/>
                <a:moveTo>
                  <a:pt x="134646" y="63215"/>
                </a:moveTo>
                <a:lnTo>
                  <a:pt x="135931" y="65356"/>
                </a:lnTo>
                <a:lnTo>
                  <a:pt x="134673" y="67452"/>
                </a:lnTo>
                <a:lnTo>
                  <a:pt x="134646" y="67399"/>
                </a:lnTo>
                <a:lnTo>
                  <a:pt x="134610" y="67452"/>
                </a:lnTo>
                <a:lnTo>
                  <a:pt x="133352" y="65356"/>
                </a:lnTo>
                <a:lnTo>
                  <a:pt x="134646" y="63215"/>
                </a:lnTo>
                <a:close/>
                <a:moveTo>
                  <a:pt x="153915" y="63215"/>
                </a:moveTo>
                <a:lnTo>
                  <a:pt x="155209" y="65356"/>
                </a:lnTo>
                <a:lnTo>
                  <a:pt x="153951" y="67452"/>
                </a:lnTo>
                <a:lnTo>
                  <a:pt x="153915" y="67399"/>
                </a:lnTo>
                <a:lnTo>
                  <a:pt x="153889" y="67452"/>
                </a:lnTo>
                <a:lnTo>
                  <a:pt x="152631" y="65356"/>
                </a:lnTo>
                <a:lnTo>
                  <a:pt x="153915" y="63215"/>
                </a:lnTo>
                <a:close/>
                <a:moveTo>
                  <a:pt x="173194" y="63215"/>
                </a:moveTo>
                <a:lnTo>
                  <a:pt x="174478" y="65356"/>
                </a:lnTo>
                <a:lnTo>
                  <a:pt x="173230" y="67452"/>
                </a:lnTo>
                <a:lnTo>
                  <a:pt x="173194" y="67399"/>
                </a:lnTo>
                <a:lnTo>
                  <a:pt x="173167" y="67452"/>
                </a:lnTo>
                <a:lnTo>
                  <a:pt x="171909" y="65356"/>
                </a:lnTo>
                <a:lnTo>
                  <a:pt x="173194" y="63215"/>
                </a:lnTo>
                <a:close/>
                <a:moveTo>
                  <a:pt x="192472" y="63215"/>
                </a:moveTo>
                <a:lnTo>
                  <a:pt x="193757" y="65356"/>
                </a:lnTo>
                <a:lnTo>
                  <a:pt x="192508" y="67452"/>
                </a:lnTo>
                <a:lnTo>
                  <a:pt x="192472" y="67399"/>
                </a:lnTo>
                <a:lnTo>
                  <a:pt x="192445" y="67452"/>
                </a:lnTo>
                <a:lnTo>
                  <a:pt x="191188" y="65356"/>
                </a:lnTo>
                <a:lnTo>
                  <a:pt x="192472" y="63215"/>
                </a:lnTo>
                <a:close/>
                <a:moveTo>
                  <a:pt x="211751" y="63215"/>
                </a:moveTo>
                <a:lnTo>
                  <a:pt x="213035" y="65356"/>
                </a:lnTo>
                <a:lnTo>
                  <a:pt x="211777" y="67452"/>
                </a:lnTo>
                <a:lnTo>
                  <a:pt x="211751" y="67399"/>
                </a:lnTo>
                <a:lnTo>
                  <a:pt x="211715" y="67452"/>
                </a:lnTo>
                <a:lnTo>
                  <a:pt x="210466" y="65356"/>
                </a:lnTo>
                <a:lnTo>
                  <a:pt x="211751" y="63215"/>
                </a:lnTo>
                <a:close/>
                <a:moveTo>
                  <a:pt x="231029" y="63215"/>
                </a:moveTo>
                <a:lnTo>
                  <a:pt x="232314" y="65356"/>
                </a:lnTo>
                <a:lnTo>
                  <a:pt x="231056" y="67452"/>
                </a:lnTo>
                <a:lnTo>
                  <a:pt x="231029" y="67399"/>
                </a:lnTo>
                <a:lnTo>
                  <a:pt x="230993" y="67452"/>
                </a:lnTo>
                <a:lnTo>
                  <a:pt x="229735" y="65356"/>
                </a:lnTo>
                <a:lnTo>
                  <a:pt x="231029" y="63215"/>
                </a:lnTo>
                <a:close/>
                <a:moveTo>
                  <a:pt x="250298" y="63215"/>
                </a:moveTo>
                <a:lnTo>
                  <a:pt x="251592" y="65356"/>
                </a:lnTo>
                <a:lnTo>
                  <a:pt x="250334" y="67452"/>
                </a:lnTo>
                <a:lnTo>
                  <a:pt x="250298" y="67399"/>
                </a:lnTo>
                <a:lnTo>
                  <a:pt x="250272" y="67452"/>
                </a:lnTo>
                <a:lnTo>
                  <a:pt x="249014" y="65356"/>
                </a:lnTo>
                <a:lnTo>
                  <a:pt x="250298" y="63215"/>
                </a:lnTo>
                <a:close/>
                <a:moveTo>
                  <a:pt x="269577" y="63215"/>
                </a:moveTo>
                <a:lnTo>
                  <a:pt x="270870" y="65356"/>
                </a:lnTo>
                <a:lnTo>
                  <a:pt x="269613" y="67452"/>
                </a:lnTo>
                <a:lnTo>
                  <a:pt x="269577" y="67399"/>
                </a:lnTo>
                <a:lnTo>
                  <a:pt x="269550" y="67452"/>
                </a:lnTo>
                <a:lnTo>
                  <a:pt x="268292" y="65356"/>
                </a:lnTo>
                <a:lnTo>
                  <a:pt x="269577" y="63215"/>
                </a:lnTo>
                <a:close/>
                <a:moveTo>
                  <a:pt x="5434" y="67898"/>
                </a:moveTo>
                <a:lnTo>
                  <a:pt x="8761" y="73447"/>
                </a:lnTo>
                <a:lnTo>
                  <a:pt x="6388" y="73447"/>
                </a:lnTo>
                <a:lnTo>
                  <a:pt x="3061" y="67898"/>
                </a:lnTo>
                <a:close/>
                <a:moveTo>
                  <a:pt x="15630" y="67898"/>
                </a:moveTo>
                <a:lnTo>
                  <a:pt x="12294" y="73447"/>
                </a:lnTo>
                <a:lnTo>
                  <a:pt x="9930" y="73447"/>
                </a:lnTo>
                <a:lnTo>
                  <a:pt x="13257" y="67898"/>
                </a:lnTo>
                <a:close/>
                <a:moveTo>
                  <a:pt x="18681" y="67898"/>
                </a:moveTo>
                <a:lnTo>
                  <a:pt x="15354" y="73447"/>
                </a:lnTo>
                <a:lnTo>
                  <a:pt x="12838" y="73447"/>
                </a:lnTo>
                <a:lnTo>
                  <a:pt x="16175" y="67898"/>
                </a:lnTo>
                <a:close/>
                <a:moveTo>
                  <a:pt x="18985" y="68309"/>
                </a:moveTo>
                <a:lnTo>
                  <a:pt x="22071" y="73447"/>
                </a:lnTo>
                <a:lnTo>
                  <a:pt x="15898" y="73447"/>
                </a:lnTo>
                <a:lnTo>
                  <a:pt x="18985" y="68309"/>
                </a:lnTo>
                <a:close/>
                <a:moveTo>
                  <a:pt x="21795" y="67898"/>
                </a:moveTo>
                <a:lnTo>
                  <a:pt x="25122" y="73447"/>
                </a:lnTo>
                <a:lnTo>
                  <a:pt x="22616" y="73447"/>
                </a:lnTo>
                <a:lnTo>
                  <a:pt x="19279" y="67898"/>
                </a:lnTo>
                <a:close/>
                <a:moveTo>
                  <a:pt x="24703" y="67898"/>
                </a:moveTo>
                <a:lnTo>
                  <a:pt x="28040" y="73447"/>
                </a:lnTo>
                <a:lnTo>
                  <a:pt x="25667" y="73447"/>
                </a:lnTo>
                <a:lnTo>
                  <a:pt x="22339" y="67898"/>
                </a:lnTo>
                <a:close/>
                <a:moveTo>
                  <a:pt x="34900" y="67898"/>
                </a:moveTo>
                <a:lnTo>
                  <a:pt x="31572" y="73447"/>
                </a:lnTo>
                <a:lnTo>
                  <a:pt x="29199" y="73447"/>
                </a:lnTo>
                <a:lnTo>
                  <a:pt x="32536" y="67898"/>
                </a:lnTo>
                <a:close/>
                <a:moveTo>
                  <a:pt x="37960" y="67898"/>
                </a:moveTo>
                <a:lnTo>
                  <a:pt x="34623" y="73447"/>
                </a:lnTo>
                <a:lnTo>
                  <a:pt x="32116" y="73447"/>
                </a:lnTo>
                <a:lnTo>
                  <a:pt x="35453" y="67898"/>
                </a:lnTo>
                <a:close/>
                <a:moveTo>
                  <a:pt x="38263" y="68309"/>
                </a:moveTo>
                <a:lnTo>
                  <a:pt x="41341" y="73447"/>
                </a:lnTo>
                <a:lnTo>
                  <a:pt x="35176" y="73447"/>
                </a:lnTo>
                <a:lnTo>
                  <a:pt x="38263" y="68309"/>
                </a:lnTo>
                <a:close/>
                <a:moveTo>
                  <a:pt x="41064" y="67898"/>
                </a:moveTo>
                <a:lnTo>
                  <a:pt x="44401" y="73447"/>
                </a:lnTo>
                <a:lnTo>
                  <a:pt x="41894" y="73447"/>
                </a:lnTo>
                <a:lnTo>
                  <a:pt x="38557" y="67898"/>
                </a:lnTo>
                <a:close/>
                <a:moveTo>
                  <a:pt x="43981" y="67898"/>
                </a:moveTo>
                <a:lnTo>
                  <a:pt x="47318" y="73447"/>
                </a:lnTo>
                <a:lnTo>
                  <a:pt x="44945" y="73447"/>
                </a:lnTo>
                <a:lnTo>
                  <a:pt x="41617" y="67898"/>
                </a:lnTo>
                <a:close/>
                <a:moveTo>
                  <a:pt x="54178" y="67898"/>
                </a:moveTo>
                <a:lnTo>
                  <a:pt x="50851" y="73447"/>
                </a:lnTo>
                <a:lnTo>
                  <a:pt x="48478" y="73447"/>
                </a:lnTo>
                <a:lnTo>
                  <a:pt x="51814" y="67898"/>
                </a:lnTo>
                <a:close/>
                <a:moveTo>
                  <a:pt x="57238" y="67898"/>
                </a:moveTo>
                <a:lnTo>
                  <a:pt x="53902" y="73447"/>
                </a:lnTo>
                <a:lnTo>
                  <a:pt x="51395" y="73447"/>
                </a:lnTo>
                <a:lnTo>
                  <a:pt x="54722" y="67898"/>
                </a:lnTo>
                <a:close/>
                <a:moveTo>
                  <a:pt x="57533" y="68309"/>
                </a:moveTo>
                <a:lnTo>
                  <a:pt x="60619" y="73447"/>
                </a:lnTo>
                <a:lnTo>
                  <a:pt x="54446" y="73447"/>
                </a:lnTo>
                <a:lnTo>
                  <a:pt x="57533" y="68309"/>
                </a:lnTo>
                <a:close/>
                <a:moveTo>
                  <a:pt x="60343" y="67898"/>
                </a:moveTo>
                <a:lnTo>
                  <a:pt x="63679" y="73447"/>
                </a:lnTo>
                <a:lnTo>
                  <a:pt x="61163" y="73447"/>
                </a:lnTo>
                <a:lnTo>
                  <a:pt x="57836" y="67898"/>
                </a:lnTo>
                <a:close/>
                <a:moveTo>
                  <a:pt x="63260" y="67898"/>
                </a:moveTo>
                <a:lnTo>
                  <a:pt x="66596" y="73447"/>
                </a:lnTo>
                <a:lnTo>
                  <a:pt x="64223" y="73447"/>
                </a:lnTo>
                <a:lnTo>
                  <a:pt x="60887" y="67898"/>
                </a:lnTo>
                <a:close/>
                <a:moveTo>
                  <a:pt x="73457" y="67898"/>
                </a:moveTo>
                <a:lnTo>
                  <a:pt x="70129" y="73447"/>
                </a:lnTo>
                <a:lnTo>
                  <a:pt x="67756" y="73447"/>
                </a:lnTo>
                <a:lnTo>
                  <a:pt x="71092" y="67898"/>
                </a:lnTo>
                <a:close/>
                <a:moveTo>
                  <a:pt x="76516" y="67898"/>
                </a:moveTo>
                <a:lnTo>
                  <a:pt x="73180" y="73447"/>
                </a:lnTo>
                <a:lnTo>
                  <a:pt x="70673" y="73447"/>
                </a:lnTo>
                <a:lnTo>
                  <a:pt x="74001" y="67898"/>
                </a:lnTo>
                <a:close/>
                <a:moveTo>
                  <a:pt x="76811" y="68309"/>
                </a:moveTo>
                <a:lnTo>
                  <a:pt x="79898" y="73447"/>
                </a:lnTo>
                <a:lnTo>
                  <a:pt x="73724" y="73447"/>
                </a:lnTo>
                <a:lnTo>
                  <a:pt x="76811" y="68309"/>
                </a:lnTo>
                <a:close/>
                <a:moveTo>
                  <a:pt x="79621" y="67898"/>
                </a:moveTo>
                <a:lnTo>
                  <a:pt x="82957" y="73447"/>
                </a:lnTo>
                <a:lnTo>
                  <a:pt x="80442" y="73447"/>
                </a:lnTo>
                <a:lnTo>
                  <a:pt x="77114" y="67898"/>
                </a:lnTo>
                <a:close/>
                <a:moveTo>
                  <a:pt x="82538" y="67898"/>
                </a:moveTo>
                <a:lnTo>
                  <a:pt x="85866" y="73447"/>
                </a:lnTo>
                <a:lnTo>
                  <a:pt x="83502" y="73447"/>
                </a:lnTo>
                <a:lnTo>
                  <a:pt x="80165" y="67898"/>
                </a:lnTo>
                <a:close/>
                <a:moveTo>
                  <a:pt x="92735" y="67898"/>
                </a:moveTo>
                <a:lnTo>
                  <a:pt x="89398" y="73447"/>
                </a:lnTo>
                <a:lnTo>
                  <a:pt x="87034" y="73447"/>
                </a:lnTo>
                <a:lnTo>
                  <a:pt x="90362" y="67898"/>
                </a:lnTo>
                <a:close/>
                <a:moveTo>
                  <a:pt x="95786" y="67898"/>
                </a:moveTo>
                <a:lnTo>
                  <a:pt x="92458" y="73447"/>
                </a:lnTo>
                <a:lnTo>
                  <a:pt x="89943" y="73447"/>
                </a:lnTo>
                <a:lnTo>
                  <a:pt x="93279" y="67898"/>
                </a:lnTo>
                <a:close/>
                <a:moveTo>
                  <a:pt x="96089" y="68309"/>
                </a:moveTo>
                <a:lnTo>
                  <a:pt x="99176" y="73447"/>
                </a:lnTo>
                <a:lnTo>
                  <a:pt x="93003" y="73447"/>
                </a:lnTo>
                <a:lnTo>
                  <a:pt x="96089" y="68309"/>
                </a:lnTo>
                <a:close/>
                <a:moveTo>
                  <a:pt x="98899" y="67898"/>
                </a:moveTo>
                <a:lnTo>
                  <a:pt x="102227" y="73447"/>
                </a:lnTo>
                <a:lnTo>
                  <a:pt x="99720" y="73447"/>
                </a:lnTo>
                <a:lnTo>
                  <a:pt x="96384" y="67898"/>
                </a:lnTo>
                <a:close/>
                <a:moveTo>
                  <a:pt x="101817" y="67898"/>
                </a:moveTo>
                <a:lnTo>
                  <a:pt x="105144" y="73447"/>
                </a:lnTo>
                <a:lnTo>
                  <a:pt x="102780" y="73447"/>
                </a:lnTo>
                <a:lnTo>
                  <a:pt x="99444" y="67898"/>
                </a:lnTo>
                <a:close/>
                <a:moveTo>
                  <a:pt x="112013" y="67898"/>
                </a:moveTo>
                <a:lnTo>
                  <a:pt x="108677" y="73447"/>
                </a:lnTo>
                <a:lnTo>
                  <a:pt x="106313" y="73447"/>
                </a:lnTo>
                <a:lnTo>
                  <a:pt x="109640" y="67898"/>
                </a:lnTo>
                <a:close/>
                <a:moveTo>
                  <a:pt x="115064" y="67898"/>
                </a:moveTo>
                <a:lnTo>
                  <a:pt x="111737" y="73447"/>
                </a:lnTo>
                <a:lnTo>
                  <a:pt x="109221" y="73447"/>
                </a:lnTo>
                <a:lnTo>
                  <a:pt x="112558" y="67898"/>
                </a:lnTo>
                <a:close/>
                <a:moveTo>
                  <a:pt x="115368" y="68309"/>
                </a:moveTo>
                <a:lnTo>
                  <a:pt x="118454" y="73447"/>
                </a:lnTo>
                <a:lnTo>
                  <a:pt x="112281" y="73447"/>
                </a:lnTo>
                <a:lnTo>
                  <a:pt x="115368" y="68309"/>
                </a:lnTo>
                <a:close/>
                <a:moveTo>
                  <a:pt x="118178" y="67898"/>
                </a:moveTo>
                <a:lnTo>
                  <a:pt x="121505" y="73447"/>
                </a:lnTo>
                <a:lnTo>
                  <a:pt x="118999" y="73447"/>
                </a:lnTo>
                <a:lnTo>
                  <a:pt x="115662" y="67898"/>
                </a:lnTo>
                <a:close/>
                <a:moveTo>
                  <a:pt x="121086" y="67898"/>
                </a:moveTo>
                <a:lnTo>
                  <a:pt x="124423" y="73447"/>
                </a:lnTo>
                <a:lnTo>
                  <a:pt x="122050" y="73447"/>
                </a:lnTo>
                <a:lnTo>
                  <a:pt x="118722" y="67898"/>
                </a:lnTo>
                <a:close/>
                <a:moveTo>
                  <a:pt x="131292" y="67898"/>
                </a:moveTo>
                <a:lnTo>
                  <a:pt x="127955" y="73447"/>
                </a:lnTo>
                <a:lnTo>
                  <a:pt x="125582" y="73447"/>
                </a:lnTo>
                <a:lnTo>
                  <a:pt x="128919" y="67898"/>
                </a:lnTo>
                <a:close/>
                <a:moveTo>
                  <a:pt x="134343" y="67898"/>
                </a:moveTo>
                <a:lnTo>
                  <a:pt x="131015" y="73447"/>
                </a:lnTo>
                <a:lnTo>
                  <a:pt x="128499" y="73447"/>
                </a:lnTo>
                <a:lnTo>
                  <a:pt x="131836" y="67898"/>
                </a:lnTo>
                <a:close/>
                <a:moveTo>
                  <a:pt x="134646" y="68309"/>
                </a:moveTo>
                <a:lnTo>
                  <a:pt x="137733" y="73447"/>
                </a:lnTo>
                <a:lnTo>
                  <a:pt x="131559" y="73447"/>
                </a:lnTo>
                <a:lnTo>
                  <a:pt x="134646" y="68309"/>
                </a:lnTo>
                <a:close/>
                <a:moveTo>
                  <a:pt x="137456" y="67898"/>
                </a:moveTo>
                <a:lnTo>
                  <a:pt x="140784" y="73447"/>
                </a:lnTo>
                <a:lnTo>
                  <a:pt x="138277" y="73447"/>
                </a:lnTo>
                <a:lnTo>
                  <a:pt x="134940" y="67898"/>
                </a:lnTo>
                <a:close/>
                <a:moveTo>
                  <a:pt x="140364" y="67898"/>
                </a:moveTo>
                <a:lnTo>
                  <a:pt x="143701" y="73447"/>
                </a:lnTo>
                <a:lnTo>
                  <a:pt x="141328" y="73447"/>
                </a:lnTo>
                <a:lnTo>
                  <a:pt x="138000" y="67898"/>
                </a:lnTo>
                <a:close/>
                <a:moveTo>
                  <a:pt x="150561" y="67898"/>
                </a:moveTo>
                <a:lnTo>
                  <a:pt x="147234" y="73447"/>
                </a:lnTo>
                <a:lnTo>
                  <a:pt x="144861" y="73447"/>
                </a:lnTo>
                <a:lnTo>
                  <a:pt x="148197" y="67898"/>
                </a:lnTo>
                <a:close/>
                <a:moveTo>
                  <a:pt x="153621" y="67898"/>
                </a:moveTo>
                <a:lnTo>
                  <a:pt x="150285" y="73447"/>
                </a:lnTo>
                <a:lnTo>
                  <a:pt x="147778" y="73447"/>
                </a:lnTo>
                <a:lnTo>
                  <a:pt x="151105" y="67898"/>
                </a:lnTo>
                <a:close/>
                <a:moveTo>
                  <a:pt x="153915" y="68309"/>
                </a:moveTo>
                <a:lnTo>
                  <a:pt x="157002" y="73447"/>
                </a:lnTo>
                <a:lnTo>
                  <a:pt x="150829" y="73447"/>
                </a:lnTo>
                <a:lnTo>
                  <a:pt x="153915" y="68309"/>
                </a:lnTo>
                <a:close/>
                <a:moveTo>
                  <a:pt x="156726" y="67898"/>
                </a:moveTo>
                <a:lnTo>
                  <a:pt x="160062" y="73447"/>
                </a:lnTo>
                <a:lnTo>
                  <a:pt x="157546" y="73447"/>
                </a:lnTo>
                <a:lnTo>
                  <a:pt x="154219" y="67898"/>
                </a:lnTo>
                <a:close/>
                <a:moveTo>
                  <a:pt x="159643" y="67898"/>
                </a:moveTo>
                <a:lnTo>
                  <a:pt x="162979" y="73447"/>
                </a:lnTo>
                <a:lnTo>
                  <a:pt x="160606" y="73447"/>
                </a:lnTo>
                <a:lnTo>
                  <a:pt x="157270" y="67898"/>
                </a:lnTo>
                <a:close/>
                <a:moveTo>
                  <a:pt x="169840" y="67898"/>
                </a:moveTo>
                <a:lnTo>
                  <a:pt x="166512" y="73447"/>
                </a:lnTo>
                <a:lnTo>
                  <a:pt x="164139" y="73447"/>
                </a:lnTo>
                <a:lnTo>
                  <a:pt x="167475" y="67898"/>
                </a:lnTo>
                <a:close/>
                <a:moveTo>
                  <a:pt x="172899" y="67898"/>
                </a:moveTo>
                <a:lnTo>
                  <a:pt x="169563" y="73447"/>
                </a:lnTo>
                <a:lnTo>
                  <a:pt x="167056" y="73447"/>
                </a:lnTo>
                <a:lnTo>
                  <a:pt x="170384" y="67898"/>
                </a:lnTo>
                <a:close/>
                <a:moveTo>
                  <a:pt x="173194" y="68309"/>
                </a:moveTo>
                <a:lnTo>
                  <a:pt x="176281" y="73447"/>
                </a:lnTo>
                <a:lnTo>
                  <a:pt x="170107" y="73447"/>
                </a:lnTo>
                <a:lnTo>
                  <a:pt x="173194" y="68309"/>
                </a:lnTo>
                <a:close/>
                <a:moveTo>
                  <a:pt x="176004" y="67898"/>
                </a:moveTo>
                <a:lnTo>
                  <a:pt x="179340" y="73447"/>
                </a:lnTo>
                <a:lnTo>
                  <a:pt x="176825" y="73447"/>
                </a:lnTo>
                <a:lnTo>
                  <a:pt x="173497" y="67898"/>
                </a:lnTo>
                <a:close/>
                <a:moveTo>
                  <a:pt x="178921" y="67898"/>
                </a:moveTo>
                <a:lnTo>
                  <a:pt x="182249" y="73447"/>
                </a:lnTo>
                <a:lnTo>
                  <a:pt x="179885" y="73447"/>
                </a:lnTo>
                <a:lnTo>
                  <a:pt x="176548" y="67898"/>
                </a:lnTo>
                <a:close/>
                <a:moveTo>
                  <a:pt x="189118" y="67898"/>
                </a:moveTo>
                <a:lnTo>
                  <a:pt x="185781" y="73447"/>
                </a:lnTo>
                <a:lnTo>
                  <a:pt x="183417" y="73447"/>
                </a:lnTo>
                <a:lnTo>
                  <a:pt x="186745" y="67898"/>
                </a:lnTo>
                <a:close/>
                <a:moveTo>
                  <a:pt x="192178" y="67898"/>
                </a:moveTo>
                <a:lnTo>
                  <a:pt x="188841" y="73447"/>
                </a:lnTo>
                <a:lnTo>
                  <a:pt x="186335" y="73447"/>
                </a:lnTo>
                <a:lnTo>
                  <a:pt x="189662" y="67898"/>
                </a:lnTo>
                <a:close/>
                <a:moveTo>
                  <a:pt x="192472" y="68309"/>
                </a:moveTo>
                <a:lnTo>
                  <a:pt x="195559" y="73447"/>
                </a:lnTo>
                <a:lnTo>
                  <a:pt x="189386" y="73447"/>
                </a:lnTo>
                <a:lnTo>
                  <a:pt x="192472" y="68309"/>
                </a:lnTo>
                <a:close/>
                <a:moveTo>
                  <a:pt x="195282" y="67898"/>
                </a:moveTo>
                <a:lnTo>
                  <a:pt x="198610" y="73447"/>
                </a:lnTo>
                <a:lnTo>
                  <a:pt x="196103" y="73447"/>
                </a:lnTo>
                <a:lnTo>
                  <a:pt x="192776" y="67898"/>
                </a:lnTo>
                <a:close/>
                <a:moveTo>
                  <a:pt x="198200" y="67898"/>
                </a:moveTo>
                <a:lnTo>
                  <a:pt x="201527" y="73447"/>
                </a:lnTo>
                <a:lnTo>
                  <a:pt x="199163" y="73447"/>
                </a:lnTo>
                <a:lnTo>
                  <a:pt x="195827" y="67898"/>
                </a:lnTo>
                <a:close/>
                <a:moveTo>
                  <a:pt x="208396" y="67898"/>
                </a:moveTo>
                <a:lnTo>
                  <a:pt x="205060" y="73447"/>
                </a:lnTo>
                <a:lnTo>
                  <a:pt x="202696" y="73447"/>
                </a:lnTo>
                <a:lnTo>
                  <a:pt x="206023" y="67898"/>
                </a:lnTo>
                <a:close/>
                <a:moveTo>
                  <a:pt x="211447" y="67898"/>
                </a:moveTo>
                <a:lnTo>
                  <a:pt x="208120" y="73447"/>
                </a:lnTo>
                <a:lnTo>
                  <a:pt x="205604" y="73447"/>
                </a:lnTo>
                <a:lnTo>
                  <a:pt x="208940" y="67898"/>
                </a:lnTo>
                <a:close/>
                <a:moveTo>
                  <a:pt x="211751" y="68309"/>
                </a:moveTo>
                <a:lnTo>
                  <a:pt x="214837" y="73447"/>
                </a:lnTo>
                <a:lnTo>
                  <a:pt x="208664" y="73447"/>
                </a:lnTo>
                <a:lnTo>
                  <a:pt x="211751" y="68309"/>
                </a:lnTo>
                <a:close/>
                <a:moveTo>
                  <a:pt x="214561" y="67898"/>
                </a:moveTo>
                <a:lnTo>
                  <a:pt x="217888" y="73447"/>
                </a:lnTo>
                <a:lnTo>
                  <a:pt x="215381" y="73447"/>
                </a:lnTo>
                <a:lnTo>
                  <a:pt x="212045" y="67898"/>
                </a:lnTo>
                <a:close/>
                <a:moveTo>
                  <a:pt x="217469" y="67898"/>
                </a:moveTo>
                <a:lnTo>
                  <a:pt x="220805" y="73447"/>
                </a:lnTo>
                <a:lnTo>
                  <a:pt x="218432" y="73447"/>
                </a:lnTo>
                <a:lnTo>
                  <a:pt x="215105" y="67898"/>
                </a:lnTo>
                <a:close/>
                <a:moveTo>
                  <a:pt x="227675" y="67898"/>
                </a:moveTo>
                <a:lnTo>
                  <a:pt x="224338" y="73447"/>
                </a:lnTo>
                <a:lnTo>
                  <a:pt x="221965" y="73447"/>
                </a:lnTo>
                <a:lnTo>
                  <a:pt x="225302" y="67898"/>
                </a:lnTo>
                <a:close/>
                <a:moveTo>
                  <a:pt x="230726" y="67898"/>
                </a:moveTo>
                <a:lnTo>
                  <a:pt x="227398" y="73447"/>
                </a:lnTo>
                <a:lnTo>
                  <a:pt x="224882" y="73447"/>
                </a:lnTo>
                <a:lnTo>
                  <a:pt x="228219" y="67898"/>
                </a:lnTo>
                <a:close/>
                <a:moveTo>
                  <a:pt x="231029" y="68309"/>
                </a:moveTo>
                <a:lnTo>
                  <a:pt x="234116" y="73447"/>
                </a:lnTo>
                <a:lnTo>
                  <a:pt x="227942" y="73447"/>
                </a:lnTo>
                <a:lnTo>
                  <a:pt x="231029" y="68309"/>
                </a:lnTo>
                <a:close/>
                <a:moveTo>
                  <a:pt x="233839" y="67898"/>
                </a:moveTo>
                <a:lnTo>
                  <a:pt x="237167" y="73447"/>
                </a:lnTo>
                <a:lnTo>
                  <a:pt x="234660" y="73447"/>
                </a:lnTo>
                <a:lnTo>
                  <a:pt x="231323" y="67898"/>
                </a:lnTo>
                <a:close/>
                <a:moveTo>
                  <a:pt x="236747" y="67898"/>
                </a:moveTo>
                <a:lnTo>
                  <a:pt x="240084" y="73447"/>
                </a:lnTo>
                <a:lnTo>
                  <a:pt x="237711" y="73447"/>
                </a:lnTo>
                <a:lnTo>
                  <a:pt x="234383" y="67898"/>
                </a:lnTo>
                <a:close/>
                <a:moveTo>
                  <a:pt x="246944" y="67898"/>
                </a:moveTo>
                <a:lnTo>
                  <a:pt x="243617" y="73447"/>
                </a:lnTo>
                <a:lnTo>
                  <a:pt x="241244" y="73447"/>
                </a:lnTo>
                <a:lnTo>
                  <a:pt x="244580" y="67898"/>
                </a:lnTo>
                <a:close/>
                <a:moveTo>
                  <a:pt x="250004" y="67898"/>
                </a:moveTo>
                <a:lnTo>
                  <a:pt x="246668" y="73447"/>
                </a:lnTo>
                <a:lnTo>
                  <a:pt x="244161" y="73447"/>
                </a:lnTo>
                <a:lnTo>
                  <a:pt x="247497" y="67898"/>
                </a:lnTo>
                <a:close/>
                <a:moveTo>
                  <a:pt x="250298" y="68309"/>
                </a:moveTo>
                <a:lnTo>
                  <a:pt x="253385" y="73447"/>
                </a:lnTo>
                <a:lnTo>
                  <a:pt x="247221" y="73447"/>
                </a:lnTo>
                <a:lnTo>
                  <a:pt x="250298" y="68309"/>
                </a:lnTo>
                <a:close/>
                <a:moveTo>
                  <a:pt x="253109" y="67898"/>
                </a:moveTo>
                <a:lnTo>
                  <a:pt x="256445" y="73447"/>
                </a:lnTo>
                <a:lnTo>
                  <a:pt x="253938" y="73447"/>
                </a:lnTo>
                <a:lnTo>
                  <a:pt x="250602" y="67898"/>
                </a:lnTo>
                <a:close/>
                <a:moveTo>
                  <a:pt x="256026" y="67898"/>
                </a:moveTo>
                <a:lnTo>
                  <a:pt x="259362" y="73447"/>
                </a:lnTo>
                <a:lnTo>
                  <a:pt x="256989" y="73447"/>
                </a:lnTo>
                <a:lnTo>
                  <a:pt x="253662" y="67898"/>
                </a:lnTo>
                <a:close/>
                <a:moveTo>
                  <a:pt x="266223" y="67898"/>
                </a:moveTo>
                <a:lnTo>
                  <a:pt x="262895" y="73447"/>
                </a:lnTo>
                <a:lnTo>
                  <a:pt x="260522" y="73447"/>
                </a:lnTo>
                <a:lnTo>
                  <a:pt x="263858" y="67898"/>
                </a:lnTo>
                <a:close/>
                <a:moveTo>
                  <a:pt x="269282" y="67898"/>
                </a:moveTo>
                <a:lnTo>
                  <a:pt x="265946" y="73447"/>
                </a:lnTo>
                <a:lnTo>
                  <a:pt x="263439" y="73447"/>
                </a:lnTo>
                <a:lnTo>
                  <a:pt x="266767" y="67898"/>
                </a:lnTo>
                <a:close/>
                <a:moveTo>
                  <a:pt x="269577" y="68309"/>
                </a:moveTo>
                <a:lnTo>
                  <a:pt x="272664" y="73447"/>
                </a:lnTo>
                <a:lnTo>
                  <a:pt x="266490" y="73447"/>
                </a:lnTo>
                <a:lnTo>
                  <a:pt x="269577" y="68309"/>
                </a:lnTo>
                <a:close/>
                <a:moveTo>
                  <a:pt x="272387" y="67898"/>
                </a:moveTo>
                <a:lnTo>
                  <a:pt x="275723" y="73447"/>
                </a:lnTo>
                <a:lnTo>
                  <a:pt x="273208" y="73447"/>
                </a:lnTo>
                <a:lnTo>
                  <a:pt x="269880" y="67898"/>
                </a:lnTo>
                <a:close/>
                <a:moveTo>
                  <a:pt x="275304" y="67898"/>
                </a:moveTo>
                <a:lnTo>
                  <a:pt x="278632" y="73447"/>
                </a:lnTo>
                <a:lnTo>
                  <a:pt x="276268" y="73447"/>
                </a:lnTo>
                <a:lnTo>
                  <a:pt x="272931" y="67898"/>
                </a:lnTo>
                <a:close/>
                <a:moveTo>
                  <a:pt x="12713" y="67898"/>
                </a:moveTo>
                <a:lnTo>
                  <a:pt x="9377" y="73456"/>
                </a:lnTo>
                <a:lnTo>
                  <a:pt x="9341" y="73402"/>
                </a:lnTo>
                <a:lnTo>
                  <a:pt x="9314" y="73456"/>
                </a:lnTo>
                <a:lnTo>
                  <a:pt x="5978" y="67898"/>
                </a:lnTo>
                <a:close/>
                <a:moveTo>
                  <a:pt x="31992" y="67898"/>
                </a:moveTo>
                <a:lnTo>
                  <a:pt x="28655" y="73456"/>
                </a:lnTo>
                <a:lnTo>
                  <a:pt x="28619" y="73402"/>
                </a:lnTo>
                <a:lnTo>
                  <a:pt x="28593" y="73456"/>
                </a:lnTo>
                <a:lnTo>
                  <a:pt x="25247" y="67898"/>
                </a:lnTo>
                <a:close/>
                <a:moveTo>
                  <a:pt x="51270" y="67898"/>
                </a:moveTo>
                <a:lnTo>
                  <a:pt x="47925" y="73456"/>
                </a:lnTo>
                <a:lnTo>
                  <a:pt x="47898" y="73402"/>
                </a:lnTo>
                <a:lnTo>
                  <a:pt x="47862" y="73456"/>
                </a:lnTo>
                <a:lnTo>
                  <a:pt x="44526" y="67898"/>
                </a:lnTo>
                <a:close/>
                <a:moveTo>
                  <a:pt x="70539" y="67898"/>
                </a:moveTo>
                <a:lnTo>
                  <a:pt x="67203" y="73456"/>
                </a:lnTo>
                <a:lnTo>
                  <a:pt x="67176" y="73402"/>
                </a:lnTo>
                <a:lnTo>
                  <a:pt x="67140" y="73456"/>
                </a:lnTo>
                <a:lnTo>
                  <a:pt x="63804" y="67898"/>
                </a:lnTo>
                <a:close/>
                <a:moveTo>
                  <a:pt x="89818" y="67898"/>
                </a:moveTo>
                <a:lnTo>
                  <a:pt x="86481" y="73456"/>
                </a:lnTo>
                <a:lnTo>
                  <a:pt x="86455" y="73402"/>
                </a:lnTo>
                <a:lnTo>
                  <a:pt x="86419" y="73456"/>
                </a:lnTo>
                <a:lnTo>
                  <a:pt x="83082" y="67898"/>
                </a:lnTo>
                <a:close/>
                <a:moveTo>
                  <a:pt x="109096" y="67898"/>
                </a:moveTo>
                <a:lnTo>
                  <a:pt x="105760" y="73456"/>
                </a:lnTo>
                <a:lnTo>
                  <a:pt x="105724" y="73402"/>
                </a:lnTo>
                <a:lnTo>
                  <a:pt x="105697" y="73456"/>
                </a:lnTo>
                <a:lnTo>
                  <a:pt x="102361" y="67898"/>
                </a:lnTo>
                <a:close/>
                <a:moveTo>
                  <a:pt x="128375" y="67898"/>
                </a:moveTo>
                <a:lnTo>
                  <a:pt x="125038" y="73456"/>
                </a:lnTo>
                <a:lnTo>
                  <a:pt x="125002" y="73402"/>
                </a:lnTo>
                <a:lnTo>
                  <a:pt x="124976" y="73456"/>
                </a:lnTo>
                <a:lnTo>
                  <a:pt x="121639" y="67898"/>
                </a:lnTo>
                <a:close/>
                <a:moveTo>
                  <a:pt x="147653" y="67898"/>
                </a:moveTo>
                <a:lnTo>
                  <a:pt x="144316" y="73456"/>
                </a:lnTo>
                <a:lnTo>
                  <a:pt x="144281" y="73402"/>
                </a:lnTo>
                <a:lnTo>
                  <a:pt x="144245" y="73456"/>
                </a:lnTo>
                <a:lnTo>
                  <a:pt x="140909" y="67898"/>
                </a:lnTo>
                <a:close/>
                <a:moveTo>
                  <a:pt x="166922" y="67898"/>
                </a:moveTo>
                <a:lnTo>
                  <a:pt x="163586" y="73456"/>
                </a:lnTo>
                <a:lnTo>
                  <a:pt x="163559" y="73402"/>
                </a:lnTo>
                <a:lnTo>
                  <a:pt x="163523" y="73456"/>
                </a:lnTo>
                <a:lnTo>
                  <a:pt x="160187" y="67898"/>
                </a:lnTo>
                <a:close/>
                <a:moveTo>
                  <a:pt x="186201" y="67898"/>
                </a:moveTo>
                <a:lnTo>
                  <a:pt x="182864" y="73456"/>
                </a:lnTo>
                <a:lnTo>
                  <a:pt x="182838" y="73402"/>
                </a:lnTo>
                <a:lnTo>
                  <a:pt x="182802" y="73456"/>
                </a:lnTo>
                <a:lnTo>
                  <a:pt x="179465" y="67898"/>
                </a:lnTo>
                <a:close/>
                <a:moveTo>
                  <a:pt x="205479" y="67898"/>
                </a:moveTo>
                <a:lnTo>
                  <a:pt x="202143" y="73456"/>
                </a:lnTo>
                <a:lnTo>
                  <a:pt x="202107" y="73402"/>
                </a:lnTo>
                <a:lnTo>
                  <a:pt x="202080" y="73456"/>
                </a:lnTo>
                <a:lnTo>
                  <a:pt x="198744" y="67898"/>
                </a:lnTo>
                <a:close/>
                <a:moveTo>
                  <a:pt x="224758" y="67898"/>
                </a:moveTo>
                <a:lnTo>
                  <a:pt x="221421" y="73456"/>
                </a:lnTo>
                <a:lnTo>
                  <a:pt x="221385" y="73402"/>
                </a:lnTo>
                <a:lnTo>
                  <a:pt x="221359" y="73456"/>
                </a:lnTo>
                <a:lnTo>
                  <a:pt x="218022" y="67898"/>
                </a:lnTo>
                <a:close/>
                <a:moveTo>
                  <a:pt x="244036" y="67898"/>
                </a:moveTo>
                <a:lnTo>
                  <a:pt x="240699" y="73456"/>
                </a:lnTo>
                <a:lnTo>
                  <a:pt x="240664" y="73402"/>
                </a:lnTo>
                <a:lnTo>
                  <a:pt x="240637" y="73456"/>
                </a:lnTo>
                <a:lnTo>
                  <a:pt x="237292" y="67898"/>
                </a:lnTo>
                <a:close/>
                <a:moveTo>
                  <a:pt x="263314" y="67898"/>
                </a:moveTo>
                <a:lnTo>
                  <a:pt x="259969" y="73456"/>
                </a:lnTo>
                <a:lnTo>
                  <a:pt x="259942" y="73402"/>
                </a:lnTo>
                <a:lnTo>
                  <a:pt x="259906" y="73456"/>
                </a:lnTo>
                <a:lnTo>
                  <a:pt x="256570" y="67898"/>
                </a:lnTo>
                <a:close/>
                <a:moveTo>
                  <a:pt x="282584" y="67898"/>
                </a:moveTo>
                <a:lnTo>
                  <a:pt x="279247" y="73456"/>
                </a:lnTo>
                <a:lnTo>
                  <a:pt x="279220" y="73402"/>
                </a:lnTo>
                <a:lnTo>
                  <a:pt x="279185" y="73456"/>
                </a:lnTo>
                <a:lnTo>
                  <a:pt x="275848" y="67898"/>
                </a:lnTo>
                <a:close/>
                <a:moveTo>
                  <a:pt x="9047" y="73902"/>
                </a:moveTo>
                <a:lnTo>
                  <a:pt x="7851" y="75891"/>
                </a:lnTo>
                <a:lnTo>
                  <a:pt x="6665" y="73902"/>
                </a:lnTo>
                <a:close/>
                <a:moveTo>
                  <a:pt x="12026" y="73902"/>
                </a:moveTo>
                <a:lnTo>
                  <a:pt x="10831" y="75891"/>
                </a:lnTo>
                <a:lnTo>
                  <a:pt x="9644" y="73902"/>
                </a:lnTo>
                <a:close/>
                <a:moveTo>
                  <a:pt x="28325" y="73902"/>
                </a:moveTo>
                <a:lnTo>
                  <a:pt x="27130" y="75891"/>
                </a:lnTo>
                <a:lnTo>
                  <a:pt x="25943" y="73902"/>
                </a:lnTo>
                <a:close/>
                <a:moveTo>
                  <a:pt x="31296" y="73902"/>
                </a:moveTo>
                <a:lnTo>
                  <a:pt x="30109" y="75891"/>
                </a:lnTo>
                <a:lnTo>
                  <a:pt x="28923" y="73902"/>
                </a:lnTo>
                <a:close/>
                <a:moveTo>
                  <a:pt x="47594" y="73902"/>
                </a:moveTo>
                <a:lnTo>
                  <a:pt x="46408" y="75891"/>
                </a:lnTo>
                <a:lnTo>
                  <a:pt x="45221" y="73902"/>
                </a:lnTo>
                <a:close/>
                <a:moveTo>
                  <a:pt x="50574" y="73902"/>
                </a:moveTo>
                <a:lnTo>
                  <a:pt x="49388" y="75891"/>
                </a:lnTo>
                <a:lnTo>
                  <a:pt x="48192" y="73902"/>
                </a:lnTo>
                <a:close/>
                <a:moveTo>
                  <a:pt x="66873" y="73902"/>
                </a:moveTo>
                <a:lnTo>
                  <a:pt x="65686" y="75891"/>
                </a:lnTo>
                <a:lnTo>
                  <a:pt x="64491" y="73902"/>
                </a:lnTo>
                <a:close/>
                <a:moveTo>
                  <a:pt x="69852" y="73902"/>
                </a:moveTo>
                <a:lnTo>
                  <a:pt x="68666" y="75891"/>
                </a:lnTo>
                <a:lnTo>
                  <a:pt x="67471" y="73902"/>
                </a:lnTo>
                <a:close/>
                <a:moveTo>
                  <a:pt x="86151" y="73902"/>
                </a:moveTo>
                <a:lnTo>
                  <a:pt x="84965" y="75891"/>
                </a:lnTo>
                <a:lnTo>
                  <a:pt x="83769" y="73902"/>
                </a:lnTo>
                <a:close/>
                <a:moveTo>
                  <a:pt x="89131" y="73902"/>
                </a:moveTo>
                <a:lnTo>
                  <a:pt x="87935" y="75891"/>
                </a:lnTo>
                <a:lnTo>
                  <a:pt x="86749" y="73902"/>
                </a:lnTo>
                <a:close/>
                <a:moveTo>
                  <a:pt x="105430" y="73902"/>
                </a:moveTo>
                <a:lnTo>
                  <a:pt x="104234" y="75891"/>
                </a:lnTo>
                <a:lnTo>
                  <a:pt x="103048" y="73902"/>
                </a:lnTo>
                <a:close/>
                <a:moveTo>
                  <a:pt x="108409" y="73902"/>
                </a:moveTo>
                <a:lnTo>
                  <a:pt x="107214" y="75891"/>
                </a:lnTo>
                <a:lnTo>
                  <a:pt x="106027" y="73902"/>
                </a:lnTo>
                <a:close/>
                <a:moveTo>
                  <a:pt x="124708" y="73902"/>
                </a:moveTo>
                <a:lnTo>
                  <a:pt x="123513" y="75891"/>
                </a:lnTo>
                <a:lnTo>
                  <a:pt x="122326" y="73902"/>
                </a:lnTo>
                <a:close/>
                <a:moveTo>
                  <a:pt x="127679" y="73902"/>
                </a:moveTo>
                <a:lnTo>
                  <a:pt x="126492" y="75891"/>
                </a:lnTo>
                <a:lnTo>
                  <a:pt x="125306" y="73902"/>
                </a:lnTo>
                <a:close/>
                <a:moveTo>
                  <a:pt x="143977" y="73902"/>
                </a:moveTo>
                <a:lnTo>
                  <a:pt x="142791" y="75891"/>
                </a:lnTo>
                <a:lnTo>
                  <a:pt x="141604" y="73902"/>
                </a:lnTo>
                <a:close/>
                <a:moveTo>
                  <a:pt x="146957" y="73902"/>
                </a:moveTo>
                <a:lnTo>
                  <a:pt x="145771" y="75891"/>
                </a:lnTo>
                <a:lnTo>
                  <a:pt x="144584" y="73902"/>
                </a:lnTo>
                <a:close/>
                <a:moveTo>
                  <a:pt x="163256" y="73902"/>
                </a:moveTo>
                <a:lnTo>
                  <a:pt x="162069" y="75891"/>
                </a:lnTo>
                <a:lnTo>
                  <a:pt x="160883" y="73902"/>
                </a:lnTo>
                <a:close/>
                <a:moveTo>
                  <a:pt x="166235" y="73902"/>
                </a:moveTo>
                <a:lnTo>
                  <a:pt x="165049" y="75891"/>
                </a:lnTo>
                <a:lnTo>
                  <a:pt x="163854" y="73902"/>
                </a:lnTo>
                <a:close/>
                <a:moveTo>
                  <a:pt x="182534" y="73902"/>
                </a:moveTo>
                <a:lnTo>
                  <a:pt x="181348" y="75891"/>
                </a:lnTo>
                <a:lnTo>
                  <a:pt x="180152" y="73902"/>
                </a:lnTo>
                <a:close/>
                <a:moveTo>
                  <a:pt x="185514" y="73902"/>
                </a:moveTo>
                <a:lnTo>
                  <a:pt x="184327" y="75891"/>
                </a:lnTo>
                <a:lnTo>
                  <a:pt x="183132" y="73902"/>
                </a:lnTo>
                <a:close/>
                <a:moveTo>
                  <a:pt x="201813" y="73902"/>
                </a:moveTo>
                <a:lnTo>
                  <a:pt x="200626" y="75891"/>
                </a:lnTo>
                <a:lnTo>
                  <a:pt x="199431" y="73902"/>
                </a:lnTo>
                <a:close/>
                <a:moveTo>
                  <a:pt x="204792" y="73902"/>
                </a:moveTo>
                <a:lnTo>
                  <a:pt x="203597" y="75891"/>
                </a:lnTo>
                <a:lnTo>
                  <a:pt x="202410" y="73902"/>
                </a:lnTo>
                <a:close/>
                <a:moveTo>
                  <a:pt x="221091" y="73902"/>
                </a:moveTo>
                <a:lnTo>
                  <a:pt x="219896" y="75891"/>
                </a:lnTo>
                <a:lnTo>
                  <a:pt x="218709" y="73902"/>
                </a:lnTo>
                <a:close/>
                <a:moveTo>
                  <a:pt x="224062" y="73902"/>
                </a:moveTo>
                <a:lnTo>
                  <a:pt x="222875" y="75891"/>
                </a:lnTo>
                <a:lnTo>
                  <a:pt x="221689" y="73902"/>
                </a:lnTo>
                <a:close/>
                <a:moveTo>
                  <a:pt x="240369" y="73902"/>
                </a:moveTo>
                <a:lnTo>
                  <a:pt x="239174" y="75891"/>
                </a:lnTo>
                <a:lnTo>
                  <a:pt x="237987" y="73902"/>
                </a:lnTo>
                <a:close/>
                <a:moveTo>
                  <a:pt x="243340" y="73902"/>
                </a:moveTo>
                <a:lnTo>
                  <a:pt x="242154" y="75891"/>
                </a:lnTo>
                <a:lnTo>
                  <a:pt x="240967" y="73902"/>
                </a:lnTo>
                <a:close/>
                <a:moveTo>
                  <a:pt x="259639" y="73902"/>
                </a:moveTo>
                <a:lnTo>
                  <a:pt x="258452" y="75891"/>
                </a:lnTo>
                <a:lnTo>
                  <a:pt x="257266" y="73902"/>
                </a:lnTo>
                <a:close/>
                <a:moveTo>
                  <a:pt x="262618" y="73902"/>
                </a:moveTo>
                <a:lnTo>
                  <a:pt x="261432" y="75891"/>
                </a:lnTo>
                <a:lnTo>
                  <a:pt x="260237" y="73902"/>
                </a:lnTo>
                <a:close/>
                <a:moveTo>
                  <a:pt x="278917" y="73902"/>
                </a:moveTo>
                <a:lnTo>
                  <a:pt x="277731" y="75891"/>
                </a:lnTo>
                <a:lnTo>
                  <a:pt x="276535" y="73902"/>
                </a:lnTo>
                <a:close/>
                <a:moveTo>
                  <a:pt x="281897" y="73902"/>
                </a:moveTo>
                <a:lnTo>
                  <a:pt x="280710" y="75891"/>
                </a:lnTo>
                <a:lnTo>
                  <a:pt x="279515" y="73902"/>
                </a:lnTo>
                <a:close/>
                <a:moveTo>
                  <a:pt x="6121" y="73902"/>
                </a:moveTo>
                <a:lnTo>
                  <a:pt x="7584" y="76346"/>
                </a:lnTo>
                <a:lnTo>
                  <a:pt x="6406" y="78309"/>
                </a:lnTo>
                <a:lnTo>
                  <a:pt x="6254" y="78309"/>
                </a:lnTo>
                <a:lnTo>
                  <a:pt x="3614" y="73902"/>
                </a:lnTo>
                <a:close/>
                <a:moveTo>
                  <a:pt x="7851" y="76792"/>
                </a:moveTo>
                <a:lnTo>
                  <a:pt x="8761" y="78309"/>
                </a:lnTo>
                <a:lnTo>
                  <a:pt x="6950" y="78309"/>
                </a:lnTo>
                <a:lnTo>
                  <a:pt x="7851" y="76792"/>
                </a:lnTo>
                <a:close/>
                <a:moveTo>
                  <a:pt x="10831" y="76792"/>
                </a:moveTo>
                <a:lnTo>
                  <a:pt x="11741" y="78309"/>
                </a:lnTo>
                <a:lnTo>
                  <a:pt x="9930" y="78309"/>
                </a:lnTo>
                <a:lnTo>
                  <a:pt x="10831" y="76792"/>
                </a:lnTo>
                <a:close/>
                <a:moveTo>
                  <a:pt x="15077" y="73902"/>
                </a:moveTo>
                <a:lnTo>
                  <a:pt x="12437" y="78309"/>
                </a:lnTo>
                <a:lnTo>
                  <a:pt x="12285" y="78309"/>
                </a:lnTo>
                <a:lnTo>
                  <a:pt x="11107" y="76346"/>
                </a:lnTo>
                <a:lnTo>
                  <a:pt x="12570" y="73902"/>
                </a:lnTo>
                <a:close/>
                <a:moveTo>
                  <a:pt x="22339" y="73902"/>
                </a:moveTo>
                <a:lnTo>
                  <a:pt x="24980" y="78309"/>
                </a:lnTo>
                <a:lnTo>
                  <a:pt x="12981" y="78309"/>
                </a:lnTo>
                <a:lnTo>
                  <a:pt x="15621" y="73902"/>
                </a:lnTo>
                <a:close/>
                <a:moveTo>
                  <a:pt x="25399" y="73902"/>
                </a:moveTo>
                <a:lnTo>
                  <a:pt x="26862" y="76346"/>
                </a:lnTo>
                <a:lnTo>
                  <a:pt x="25675" y="78309"/>
                </a:lnTo>
                <a:lnTo>
                  <a:pt x="25524" y="78309"/>
                </a:lnTo>
                <a:lnTo>
                  <a:pt x="22883" y="73902"/>
                </a:lnTo>
                <a:close/>
                <a:moveTo>
                  <a:pt x="27130" y="76792"/>
                </a:moveTo>
                <a:lnTo>
                  <a:pt x="28040" y="78309"/>
                </a:lnTo>
                <a:lnTo>
                  <a:pt x="26229" y="78309"/>
                </a:lnTo>
                <a:lnTo>
                  <a:pt x="27130" y="76792"/>
                </a:lnTo>
                <a:close/>
                <a:moveTo>
                  <a:pt x="30109" y="76792"/>
                </a:moveTo>
                <a:lnTo>
                  <a:pt x="31019" y="78309"/>
                </a:lnTo>
                <a:lnTo>
                  <a:pt x="29199" y="78309"/>
                </a:lnTo>
                <a:lnTo>
                  <a:pt x="30109" y="76792"/>
                </a:lnTo>
                <a:close/>
                <a:moveTo>
                  <a:pt x="34356" y="73902"/>
                </a:moveTo>
                <a:lnTo>
                  <a:pt x="31715" y="78309"/>
                </a:lnTo>
                <a:lnTo>
                  <a:pt x="31563" y="78309"/>
                </a:lnTo>
                <a:lnTo>
                  <a:pt x="30386" y="76346"/>
                </a:lnTo>
                <a:lnTo>
                  <a:pt x="31840" y="73902"/>
                </a:lnTo>
                <a:close/>
                <a:moveTo>
                  <a:pt x="41617" y="73902"/>
                </a:moveTo>
                <a:lnTo>
                  <a:pt x="44258" y="78309"/>
                </a:lnTo>
                <a:lnTo>
                  <a:pt x="32259" y="78309"/>
                </a:lnTo>
                <a:lnTo>
                  <a:pt x="34900" y="73902"/>
                </a:lnTo>
                <a:close/>
                <a:moveTo>
                  <a:pt x="44677" y="73902"/>
                </a:moveTo>
                <a:lnTo>
                  <a:pt x="46131" y="76346"/>
                </a:lnTo>
                <a:lnTo>
                  <a:pt x="44954" y="78309"/>
                </a:lnTo>
                <a:lnTo>
                  <a:pt x="44802" y="78309"/>
                </a:lnTo>
                <a:lnTo>
                  <a:pt x="42162" y="73902"/>
                </a:lnTo>
                <a:close/>
                <a:moveTo>
                  <a:pt x="46408" y="76792"/>
                </a:moveTo>
                <a:lnTo>
                  <a:pt x="47318" y="78309"/>
                </a:lnTo>
                <a:lnTo>
                  <a:pt x="45498" y="78309"/>
                </a:lnTo>
                <a:lnTo>
                  <a:pt x="46408" y="76792"/>
                </a:lnTo>
                <a:close/>
                <a:moveTo>
                  <a:pt x="49388" y="76792"/>
                </a:moveTo>
                <a:lnTo>
                  <a:pt x="50298" y="78309"/>
                </a:lnTo>
                <a:lnTo>
                  <a:pt x="48478" y="78309"/>
                </a:lnTo>
                <a:lnTo>
                  <a:pt x="49388" y="76792"/>
                </a:lnTo>
                <a:close/>
                <a:moveTo>
                  <a:pt x="53634" y="73902"/>
                </a:moveTo>
                <a:lnTo>
                  <a:pt x="50993" y="78309"/>
                </a:lnTo>
                <a:lnTo>
                  <a:pt x="50842" y="78309"/>
                </a:lnTo>
                <a:lnTo>
                  <a:pt x="49655" y="76346"/>
                </a:lnTo>
                <a:lnTo>
                  <a:pt x="51118" y="73902"/>
                </a:lnTo>
                <a:close/>
                <a:moveTo>
                  <a:pt x="60896" y="73902"/>
                </a:moveTo>
                <a:lnTo>
                  <a:pt x="63536" y="78309"/>
                </a:lnTo>
                <a:lnTo>
                  <a:pt x="51538" y="78309"/>
                </a:lnTo>
                <a:lnTo>
                  <a:pt x="54178" y="73902"/>
                </a:lnTo>
                <a:close/>
                <a:moveTo>
                  <a:pt x="63947" y="73902"/>
                </a:moveTo>
                <a:lnTo>
                  <a:pt x="65410" y="76346"/>
                </a:lnTo>
                <a:lnTo>
                  <a:pt x="64232" y="78309"/>
                </a:lnTo>
                <a:lnTo>
                  <a:pt x="64081" y="78309"/>
                </a:lnTo>
                <a:lnTo>
                  <a:pt x="61440" y="73902"/>
                </a:lnTo>
                <a:close/>
                <a:moveTo>
                  <a:pt x="65686" y="76792"/>
                </a:moveTo>
                <a:lnTo>
                  <a:pt x="66596" y="78309"/>
                </a:lnTo>
                <a:lnTo>
                  <a:pt x="64776" y="78309"/>
                </a:lnTo>
                <a:lnTo>
                  <a:pt x="65686" y="76792"/>
                </a:lnTo>
                <a:close/>
                <a:moveTo>
                  <a:pt x="68666" y="76792"/>
                </a:moveTo>
                <a:lnTo>
                  <a:pt x="69567" y="78309"/>
                </a:lnTo>
                <a:lnTo>
                  <a:pt x="67756" y="78309"/>
                </a:lnTo>
                <a:lnTo>
                  <a:pt x="68666" y="76792"/>
                </a:lnTo>
                <a:close/>
                <a:moveTo>
                  <a:pt x="72912" y="73902"/>
                </a:moveTo>
                <a:lnTo>
                  <a:pt x="70263" y="78309"/>
                </a:lnTo>
                <a:lnTo>
                  <a:pt x="70111" y="78309"/>
                </a:lnTo>
                <a:lnTo>
                  <a:pt x="68934" y="76346"/>
                </a:lnTo>
                <a:lnTo>
                  <a:pt x="70397" y="73902"/>
                </a:lnTo>
                <a:close/>
                <a:moveTo>
                  <a:pt x="80174" y="73902"/>
                </a:moveTo>
                <a:lnTo>
                  <a:pt x="82815" y="78309"/>
                </a:lnTo>
                <a:lnTo>
                  <a:pt x="70807" y="78309"/>
                </a:lnTo>
                <a:lnTo>
                  <a:pt x="73457" y="73902"/>
                </a:lnTo>
                <a:close/>
                <a:moveTo>
                  <a:pt x="83225" y="73902"/>
                </a:moveTo>
                <a:lnTo>
                  <a:pt x="84688" y="76346"/>
                </a:lnTo>
                <a:lnTo>
                  <a:pt x="83511" y="78309"/>
                </a:lnTo>
                <a:lnTo>
                  <a:pt x="83359" y="78309"/>
                </a:lnTo>
                <a:lnTo>
                  <a:pt x="80718" y="73902"/>
                </a:lnTo>
                <a:close/>
                <a:moveTo>
                  <a:pt x="84965" y="76792"/>
                </a:moveTo>
                <a:lnTo>
                  <a:pt x="85866" y="78309"/>
                </a:lnTo>
                <a:lnTo>
                  <a:pt x="84055" y="78309"/>
                </a:lnTo>
                <a:lnTo>
                  <a:pt x="84965" y="76792"/>
                </a:lnTo>
                <a:close/>
                <a:moveTo>
                  <a:pt x="87935" y="76792"/>
                </a:moveTo>
                <a:lnTo>
                  <a:pt x="88845" y="78309"/>
                </a:lnTo>
                <a:lnTo>
                  <a:pt x="87034" y="78309"/>
                </a:lnTo>
                <a:lnTo>
                  <a:pt x="87935" y="76792"/>
                </a:lnTo>
                <a:close/>
                <a:moveTo>
                  <a:pt x="92182" y="73902"/>
                </a:moveTo>
                <a:lnTo>
                  <a:pt x="89541" y="78309"/>
                </a:lnTo>
                <a:lnTo>
                  <a:pt x="89390" y="78309"/>
                </a:lnTo>
                <a:lnTo>
                  <a:pt x="88212" y="76346"/>
                </a:lnTo>
                <a:lnTo>
                  <a:pt x="89675" y="73902"/>
                </a:lnTo>
                <a:close/>
                <a:moveTo>
                  <a:pt x="99444" y="73902"/>
                </a:moveTo>
                <a:lnTo>
                  <a:pt x="102093" y="78309"/>
                </a:lnTo>
                <a:lnTo>
                  <a:pt x="90085" y="78309"/>
                </a:lnTo>
                <a:lnTo>
                  <a:pt x="92726" y="73902"/>
                </a:lnTo>
                <a:close/>
                <a:moveTo>
                  <a:pt x="102503" y="73902"/>
                </a:moveTo>
                <a:lnTo>
                  <a:pt x="103967" y="76346"/>
                </a:lnTo>
                <a:lnTo>
                  <a:pt x="102789" y="78309"/>
                </a:lnTo>
                <a:lnTo>
                  <a:pt x="102637" y="78309"/>
                </a:lnTo>
                <a:lnTo>
                  <a:pt x="99997" y="73902"/>
                </a:lnTo>
                <a:close/>
                <a:moveTo>
                  <a:pt x="104234" y="76792"/>
                </a:moveTo>
                <a:lnTo>
                  <a:pt x="105144" y="78309"/>
                </a:lnTo>
                <a:lnTo>
                  <a:pt x="103333" y="78309"/>
                </a:lnTo>
                <a:lnTo>
                  <a:pt x="104234" y="76792"/>
                </a:lnTo>
                <a:close/>
                <a:moveTo>
                  <a:pt x="107214" y="76792"/>
                </a:moveTo>
                <a:lnTo>
                  <a:pt x="108124" y="78309"/>
                </a:lnTo>
                <a:lnTo>
                  <a:pt x="106313" y="78309"/>
                </a:lnTo>
                <a:lnTo>
                  <a:pt x="107214" y="76792"/>
                </a:lnTo>
                <a:close/>
                <a:moveTo>
                  <a:pt x="111460" y="73902"/>
                </a:moveTo>
                <a:lnTo>
                  <a:pt x="108820" y="78309"/>
                </a:lnTo>
                <a:lnTo>
                  <a:pt x="108668" y="78309"/>
                </a:lnTo>
                <a:lnTo>
                  <a:pt x="107490" y="76346"/>
                </a:lnTo>
                <a:lnTo>
                  <a:pt x="108953" y="73902"/>
                </a:lnTo>
                <a:close/>
                <a:moveTo>
                  <a:pt x="118722" y="73902"/>
                </a:moveTo>
                <a:lnTo>
                  <a:pt x="121363" y="78309"/>
                </a:lnTo>
                <a:lnTo>
                  <a:pt x="109364" y="78309"/>
                </a:lnTo>
                <a:lnTo>
                  <a:pt x="112004" y="73902"/>
                </a:lnTo>
                <a:close/>
                <a:moveTo>
                  <a:pt x="121782" y="73902"/>
                </a:moveTo>
                <a:lnTo>
                  <a:pt x="123245" y="76346"/>
                </a:lnTo>
                <a:lnTo>
                  <a:pt x="122067" y="78309"/>
                </a:lnTo>
                <a:lnTo>
                  <a:pt x="121916" y="78309"/>
                </a:lnTo>
                <a:lnTo>
                  <a:pt x="119266" y="73902"/>
                </a:lnTo>
                <a:close/>
                <a:moveTo>
                  <a:pt x="123513" y="76792"/>
                </a:moveTo>
                <a:lnTo>
                  <a:pt x="124423" y="78309"/>
                </a:lnTo>
                <a:lnTo>
                  <a:pt x="122612" y="78309"/>
                </a:lnTo>
                <a:lnTo>
                  <a:pt x="123513" y="76792"/>
                </a:lnTo>
                <a:close/>
                <a:moveTo>
                  <a:pt x="126492" y="76792"/>
                </a:moveTo>
                <a:lnTo>
                  <a:pt x="127402" y="78309"/>
                </a:lnTo>
                <a:lnTo>
                  <a:pt x="125582" y="78309"/>
                </a:lnTo>
                <a:lnTo>
                  <a:pt x="126492" y="76792"/>
                </a:lnTo>
                <a:close/>
                <a:moveTo>
                  <a:pt x="130739" y="73902"/>
                </a:moveTo>
                <a:lnTo>
                  <a:pt x="128098" y="78309"/>
                </a:lnTo>
                <a:lnTo>
                  <a:pt x="127946" y="78309"/>
                </a:lnTo>
                <a:lnTo>
                  <a:pt x="126769" y="76346"/>
                </a:lnTo>
                <a:lnTo>
                  <a:pt x="128232" y="73902"/>
                </a:lnTo>
                <a:close/>
                <a:moveTo>
                  <a:pt x="138000" y="73902"/>
                </a:moveTo>
                <a:lnTo>
                  <a:pt x="140641" y="78309"/>
                </a:lnTo>
                <a:lnTo>
                  <a:pt x="128642" y="78309"/>
                </a:lnTo>
                <a:lnTo>
                  <a:pt x="131283" y="73902"/>
                </a:lnTo>
                <a:close/>
                <a:moveTo>
                  <a:pt x="141060" y="73902"/>
                </a:moveTo>
                <a:lnTo>
                  <a:pt x="142523" y="76346"/>
                </a:lnTo>
                <a:lnTo>
                  <a:pt x="141337" y="78309"/>
                </a:lnTo>
                <a:lnTo>
                  <a:pt x="141185" y="78309"/>
                </a:lnTo>
                <a:lnTo>
                  <a:pt x="138545" y="73902"/>
                </a:lnTo>
                <a:close/>
                <a:moveTo>
                  <a:pt x="142791" y="76792"/>
                </a:moveTo>
                <a:lnTo>
                  <a:pt x="143701" y="78309"/>
                </a:lnTo>
                <a:lnTo>
                  <a:pt x="141881" y="78309"/>
                </a:lnTo>
                <a:lnTo>
                  <a:pt x="142791" y="76792"/>
                </a:lnTo>
                <a:close/>
                <a:moveTo>
                  <a:pt x="145771" y="76792"/>
                </a:moveTo>
                <a:lnTo>
                  <a:pt x="146681" y="78309"/>
                </a:lnTo>
                <a:lnTo>
                  <a:pt x="144861" y="78309"/>
                </a:lnTo>
                <a:lnTo>
                  <a:pt x="145771" y="76792"/>
                </a:lnTo>
                <a:close/>
                <a:moveTo>
                  <a:pt x="150017" y="73902"/>
                </a:moveTo>
                <a:lnTo>
                  <a:pt x="147376" y="78309"/>
                </a:lnTo>
                <a:lnTo>
                  <a:pt x="147225" y="78309"/>
                </a:lnTo>
                <a:lnTo>
                  <a:pt x="146038" y="76346"/>
                </a:lnTo>
                <a:lnTo>
                  <a:pt x="147501" y="73902"/>
                </a:lnTo>
                <a:close/>
                <a:moveTo>
                  <a:pt x="157279" y="73902"/>
                </a:moveTo>
                <a:lnTo>
                  <a:pt x="159919" y="78309"/>
                </a:lnTo>
                <a:lnTo>
                  <a:pt x="147921" y="78309"/>
                </a:lnTo>
                <a:lnTo>
                  <a:pt x="150561" y="73902"/>
                </a:lnTo>
                <a:close/>
                <a:moveTo>
                  <a:pt x="160330" y="73902"/>
                </a:moveTo>
                <a:lnTo>
                  <a:pt x="161793" y="76346"/>
                </a:lnTo>
                <a:lnTo>
                  <a:pt x="160615" y="78309"/>
                </a:lnTo>
                <a:lnTo>
                  <a:pt x="160464" y="78309"/>
                </a:lnTo>
                <a:lnTo>
                  <a:pt x="157823" y="73902"/>
                </a:lnTo>
                <a:close/>
                <a:moveTo>
                  <a:pt x="162069" y="76792"/>
                </a:moveTo>
                <a:lnTo>
                  <a:pt x="162979" y="78309"/>
                </a:lnTo>
                <a:lnTo>
                  <a:pt x="161159" y="78309"/>
                </a:lnTo>
                <a:lnTo>
                  <a:pt x="162069" y="76792"/>
                </a:lnTo>
                <a:close/>
                <a:moveTo>
                  <a:pt x="165049" y="76792"/>
                </a:moveTo>
                <a:lnTo>
                  <a:pt x="165950" y="78309"/>
                </a:lnTo>
                <a:lnTo>
                  <a:pt x="164139" y="78309"/>
                </a:lnTo>
                <a:lnTo>
                  <a:pt x="165049" y="76792"/>
                </a:lnTo>
                <a:close/>
                <a:moveTo>
                  <a:pt x="169295" y="73902"/>
                </a:moveTo>
                <a:lnTo>
                  <a:pt x="166646" y="78309"/>
                </a:lnTo>
                <a:lnTo>
                  <a:pt x="166494" y="78309"/>
                </a:lnTo>
                <a:lnTo>
                  <a:pt x="165317" y="76346"/>
                </a:lnTo>
                <a:lnTo>
                  <a:pt x="166780" y="73902"/>
                </a:lnTo>
                <a:close/>
                <a:moveTo>
                  <a:pt x="176557" y="73902"/>
                </a:moveTo>
                <a:lnTo>
                  <a:pt x="179198" y="78309"/>
                </a:lnTo>
                <a:lnTo>
                  <a:pt x="167199" y="78309"/>
                </a:lnTo>
                <a:lnTo>
                  <a:pt x="169840" y="73902"/>
                </a:lnTo>
                <a:close/>
                <a:moveTo>
                  <a:pt x="179608" y="73902"/>
                </a:moveTo>
                <a:lnTo>
                  <a:pt x="181071" y="76346"/>
                </a:lnTo>
                <a:lnTo>
                  <a:pt x="179894" y="78309"/>
                </a:lnTo>
                <a:lnTo>
                  <a:pt x="179742" y="78309"/>
                </a:lnTo>
                <a:lnTo>
                  <a:pt x="177101" y="73902"/>
                </a:lnTo>
                <a:close/>
                <a:moveTo>
                  <a:pt x="181348" y="76792"/>
                </a:moveTo>
                <a:lnTo>
                  <a:pt x="182249" y="78309"/>
                </a:lnTo>
                <a:lnTo>
                  <a:pt x="180438" y="78309"/>
                </a:lnTo>
                <a:lnTo>
                  <a:pt x="181348" y="76792"/>
                </a:lnTo>
                <a:close/>
                <a:moveTo>
                  <a:pt x="184327" y="76792"/>
                </a:moveTo>
                <a:lnTo>
                  <a:pt x="185228" y="78309"/>
                </a:lnTo>
                <a:lnTo>
                  <a:pt x="183417" y="78309"/>
                </a:lnTo>
                <a:lnTo>
                  <a:pt x="184327" y="76792"/>
                </a:lnTo>
                <a:close/>
                <a:moveTo>
                  <a:pt x="188565" y="73902"/>
                </a:moveTo>
                <a:lnTo>
                  <a:pt x="185924" y="78309"/>
                </a:lnTo>
                <a:lnTo>
                  <a:pt x="185773" y="78309"/>
                </a:lnTo>
                <a:lnTo>
                  <a:pt x="184595" y="76346"/>
                </a:lnTo>
                <a:lnTo>
                  <a:pt x="186058" y="73902"/>
                </a:lnTo>
                <a:close/>
                <a:moveTo>
                  <a:pt x="195835" y="73902"/>
                </a:moveTo>
                <a:lnTo>
                  <a:pt x="198476" y="78309"/>
                </a:lnTo>
                <a:lnTo>
                  <a:pt x="186468" y="78309"/>
                </a:lnTo>
                <a:lnTo>
                  <a:pt x="189118" y="73902"/>
                </a:lnTo>
                <a:close/>
                <a:moveTo>
                  <a:pt x="198886" y="73902"/>
                </a:moveTo>
                <a:lnTo>
                  <a:pt x="200350" y="76346"/>
                </a:lnTo>
                <a:lnTo>
                  <a:pt x="199172" y="78309"/>
                </a:lnTo>
                <a:lnTo>
                  <a:pt x="199020" y="78309"/>
                </a:lnTo>
                <a:lnTo>
                  <a:pt x="196380" y="73902"/>
                </a:lnTo>
                <a:close/>
                <a:moveTo>
                  <a:pt x="200626" y="76792"/>
                </a:moveTo>
                <a:lnTo>
                  <a:pt x="201527" y="78309"/>
                </a:lnTo>
                <a:lnTo>
                  <a:pt x="199716" y="78309"/>
                </a:lnTo>
                <a:lnTo>
                  <a:pt x="200626" y="76792"/>
                </a:lnTo>
                <a:close/>
                <a:moveTo>
                  <a:pt x="203597" y="76792"/>
                </a:moveTo>
                <a:lnTo>
                  <a:pt x="204507" y="78309"/>
                </a:lnTo>
                <a:lnTo>
                  <a:pt x="202696" y="78309"/>
                </a:lnTo>
                <a:lnTo>
                  <a:pt x="203597" y="76792"/>
                </a:lnTo>
                <a:close/>
                <a:moveTo>
                  <a:pt x="207843" y="73902"/>
                </a:moveTo>
                <a:lnTo>
                  <a:pt x="205203" y="78309"/>
                </a:lnTo>
                <a:lnTo>
                  <a:pt x="205051" y="78309"/>
                </a:lnTo>
                <a:lnTo>
                  <a:pt x="203873" y="76346"/>
                </a:lnTo>
                <a:lnTo>
                  <a:pt x="205336" y="73902"/>
                </a:lnTo>
                <a:close/>
                <a:moveTo>
                  <a:pt x="215105" y="73902"/>
                </a:moveTo>
                <a:lnTo>
                  <a:pt x="217754" y="78309"/>
                </a:lnTo>
                <a:lnTo>
                  <a:pt x="205747" y="78309"/>
                </a:lnTo>
                <a:lnTo>
                  <a:pt x="208387" y="73902"/>
                </a:lnTo>
                <a:close/>
                <a:moveTo>
                  <a:pt x="218165" y="73902"/>
                </a:moveTo>
                <a:lnTo>
                  <a:pt x="219628" y="76346"/>
                </a:lnTo>
                <a:lnTo>
                  <a:pt x="218450" y="78309"/>
                </a:lnTo>
                <a:lnTo>
                  <a:pt x="218299" y="78309"/>
                </a:lnTo>
                <a:lnTo>
                  <a:pt x="215649" y="73902"/>
                </a:lnTo>
                <a:close/>
                <a:moveTo>
                  <a:pt x="219896" y="76792"/>
                </a:moveTo>
                <a:lnTo>
                  <a:pt x="220805" y="78309"/>
                </a:lnTo>
                <a:lnTo>
                  <a:pt x="218995" y="78309"/>
                </a:lnTo>
                <a:lnTo>
                  <a:pt x="219896" y="76792"/>
                </a:lnTo>
                <a:close/>
                <a:moveTo>
                  <a:pt x="222875" y="76792"/>
                </a:moveTo>
                <a:lnTo>
                  <a:pt x="223785" y="78309"/>
                </a:lnTo>
                <a:lnTo>
                  <a:pt x="221965" y="78309"/>
                </a:lnTo>
                <a:lnTo>
                  <a:pt x="222875" y="76792"/>
                </a:lnTo>
                <a:close/>
                <a:moveTo>
                  <a:pt x="227122" y="73902"/>
                </a:moveTo>
                <a:lnTo>
                  <a:pt x="224481" y="78309"/>
                </a:lnTo>
                <a:lnTo>
                  <a:pt x="224329" y="78309"/>
                </a:lnTo>
                <a:lnTo>
                  <a:pt x="223152" y="76346"/>
                </a:lnTo>
                <a:lnTo>
                  <a:pt x="224615" y="73902"/>
                </a:lnTo>
                <a:close/>
                <a:moveTo>
                  <a:pt x="234383" y="73902"/>
                </a:moveTo>
                <a:lnTo>
                  <a:pt x="237024" y="78309"/>
                </a:lnTo>
                <a:lnTo>
                  <a:pt x="225025" y="78309"/>
                </a:lnTo>
                <a:lnTo>
                  <a:pt x="227666" y="73902"/>
                </a:lnTo>
                <a:close/>
                <a:moveTo>
                  <a:pt x="237443" y="73902"/>
                </a:moveTo>
                <a:lnTo>
                  <a:pt x="238906" y="76346"/>
                </a:lnTo>
                <a:lnTo>
                  <a:pt x="237720" y="78309"/>
                </a:lnTo>
                <a:lnTo>
                  <a:pt x="237568" y="78309"/>
                </a:lnTo>
                <a:lnTo>
                  <a:pt x="234927" y="73902"/>
                </a:lnTo>
                <a:close/>
                <a:moveTo>
                  <a:pt x="239174" y="76792"/>
                </a:moveTo>
                <a:lnTo>
                  <a:pt x="240084" y="78309"/>
                </a:lnTo>
                <a:lnTo>
                  <a:pt x="238264" y="78309"/>
                </a:lnTo>
                <a:lnTo>
                  <a:pt x="239174" y="76792"/>
                </a:lnTo>
                <a:close/>
                <a:moveTo>
                  <a:pt x="242154" y="76792"/>
                </a:moveTo>
                <a:lnTo>
                  <a:pt x="243063" y="78309"/>
                </a:lnTo>
                <a:lnTo>
                  <a:pt x="241244" y="78309"/>
                </a:lnTo>
                <a:lnTo>
                  <a:pt x="242154" y="76792"/>
                </a:lnTo>
                <a:close/>
                <a:moveTo>
                  <a:pt x="246400" y="73902"/>
                </a:moveTo>
                <a:lnTo>
                  <a:pt x="243759" y="78309"/>
                </a:lnTo>
                <a:lnTo>
                  <a:pt x="243608" y="78309"/>
                </a:lnTo>
                <a:lnTo>
                  <a:pt x="242430" y="76346"/>
                </a:lnTo>
                <a:lnTo>
                  <a:pt x="243884" y="73902"/>
                </a:lnTo>
                <a:close/>
                <a:moveTo>
                  <a:pt x="253662" y="73902"/>
                </a:moveTo>
                <a:lnTo>
                  <a:pt x="256302" y="78309"/>
                </a:lnTo>
                <a:lnTo>
                  <a:pt x="244304" y="78309"/>
                </a:lnTo>
                <a:lnTo>
                  <a:pt x="246944" y="73902"/>
                </a:lnTo>
                <a:close/>
                <a:moveTo>
                  <a:pt x="256713" y="73902"/>
                </a:moveTo>
                <a:lnTo>
                  <a:pt x="258176" y="76346"/>
                </a:lnTo>
                <a:lnTo>
                  <a:pt x="256998" y="78309"/>
                </a:lnTo>
                <a:lnTo>
                  <a:pt x="256847" y="78309"/>
                </a:lnTo>
                <a:lnTo>
                  <a:pt x="254206" y="73902"/>
                </a:lnTo>
                <a:close/>
                <a:moveTo>
                  <a:pt x="258452" y="76792"/>
                </a:moveTo>
                <a:lnTo>
                  <a:pt x="259362" y="78309"/>
                </a:lnTo>
                <a:lnTo>
                  <a:pt x="257542" y="78309"/>
                </a:lnTo>
                <a:lnTo>
                  <a:pt x="258452" y="76792"/>
                </a:lnTo>
                <a:close/>
                <a:moveTo>
                  <a:pt x="261432" y="76792"/>
                </a:moveTo>
                <a:lnTo>
                  <a:pt x="262333" y="78309"/>
                </a:lnTo>
                <a:lnTo>
                  <a:pt x="260522" y="78309"/>
                </a:lnTo>
                <a:lnTo>
                  <a:pt x="261432" y="76792"/>
                </a:lnTo>
                <a:close/>
                <a:moveTo>
                  <a:pt x="265678" y="73902"/>
                </a:moveTo>
                <a:lnTo>
                  <a:pt x="263038" y="78309"/>
                </a:lnTo>
                <a:lnTo>
                  <a:pt x="262886" y="78309"/>
                </a:lnTo>
                <a:lnTo>
                  <a:pt x="261700" y="76346"/>
                </a:lnTo>
                <a:lnTo>
                  <a:pt x="263163" y="73902"/>
                </a:lnTo>
                <a:close/>
                <a:moveTo>
                  <a:pt x="272940" y="73902"/>
                </a:moveTo>
                <a:lnTo>
                  <a:pt x="275581" y="78309"/>
                </a:lnTo>
                <a:lnTo>
                  <a:pt x="263582" y="78309"/>
                </a:lnTo>
                <a:lnTo>
                  <a:pt x="266223" y="73902"/>
                </a:lnTo>
                <a:close/>
                <a:moveTo>
                  <a:pt x="275991" y="73902"/>
                </a:moveTo>
                <a:lnTo>
                  <a:pt x="277454" y="76346"/>
                </a:lnTo>
                <a:lnTo>
                  <a:pt x="276277" y="78309"/>
                </a:lnTo>
                <a:lnTo>
                  <a:pt x="276125" y="78309"/>
                </a:lnTo>
                <a:lnTo>
                  <a:pt x="273484" y="73902"/>
                </a:lnTo>
                <a:close/>
                <a:moveTo>
                  <a:pt x="277731" y="76792"/>
                </a:moveTo>
                <a:lnTo>
                  <a:pt x="278632" y="78309"/>
                </a:lnTo>
                <a:lnTo>
                  <a:pt x="276821" y="78309"/>
                </a:lnTo>
                <a:lnTo>
                  <a:pt x="277731" y="76792"/>
                </a:lnTo>
                <a:close/>
                <a:moveTo>
                  <a:pt x="280710" y="76792"/>
                </a:moveTo>
                <a:lnTo>
                  <a:pt x="281611" y="78309"/>
                </a:lnTo>
                <a:lnTo>
                  <a:pt x="279800" y="78309"/>
                </a:lnTo>
                <a:lnTo>
                  <a:pt x="280710" y="76792"/>
                </a:lnTo>
                <a:close/>
                <a:moveTo>
                  <a:pt x="284948" y="73902"/>
                </a:moveTo>
                <a:lnTo>
                  <a:pt x="282307" y="78309"/>
                </a:lnTo>
                <a:lnTo>
                  <a:pt x="282156" y="78309"/>
                </a:lnTo>
                <a:lnTo>
                  <a:pt x="280978" y="76346"/>
                </a:lnTo>
                <a:lnTo>
                  <a:pt x="282441" y="73902"/>
                </a:lnTo>
                <a:close/>
                <a:moveTo>
                  <a:pt x="9341" y="74312"/>
                </a:moveTo>
                <a:lnTo>
                  <a:pt x="10563" y="76346"/>
                </a:lnTo>
                <a:lnTo>
                  <a:pt x="9377" y="78318"/>
                </a:lnTo>
                <a:lnTo>
                  <a:pt x="9341" y="78264"/>
                </a:lnTo>
                <a:lnTo>
                  <a:pt x="9314" y="78318"/>
                </a:lnTo>
                <a:lnTo>
                  <a:pt x="8128" y="76346"/>
                </a:lnTo>
                <a:lnTo>
                  <a:pt x="9341" y="74312"/>
                </a:lnTo>
                <a:close/>
                <a:moveTo>
                  <a:pt x="28619" y="74312"/>
                </a:moveTo>
                <a:lnTo>
                  <a:pt x="29833" y="76346"/>
                </a:lnTo>
                <a:lnTo>
                  <a:pt x="28655" y="78318"/>
                </a:lnTo>
                <a:lnTo>
                  <a:pt x="28619" y="78264"/>
                </a:lnTo>
                <a:lnTo>
                  <a:pt x="28593" y="78318"/>
                </a:lnTo>
                <a:lnTo>
                  <a:pt x="27406" y="76346"/>
                </a:lnTo>
                <a:lnTo>
                  <a:pt x="28619" y="74312"/>
                </a:lnTo>
                <a:close/>
                <a:moveTo>
                  <a:pt x="47898" y="74312"/>
                </a:moveTo>
                <a:lnTo>
                  <a:pt x="49111" y="76346"/>
                </a:lnTo>
                <a:lnTo>
                  <a:pt x="47925" y="78318"/>
                </a:lnTo>
                <a:lnTo>
                  <a:pt x="47898" y="78264"/>
                </a:lnTo>
                <a:lnTo>
                  <a:pt x="47862" y="78318"/>
                </a:lnTo>
                <a:lnTo>
                  <a:pt x="46685" y="76346"/>
                </a:lnTo>
                <a:lnTo>
                  <a:pt x="47898" y="74312"/>
                </a:lnTo>
                <a:close/>
                <a:moveTo>
                  <a:pt x="67176" y="74312"/>
                </a:moveTo>
                <a:lnTo>
                  <a:pt x="68389" y="76346"/>
                </a:lnTo>
                <a:lnTo>
                  <a:pt x="67203" y="78318"/>
                </a:lnTo>
                <a:lnTo>
                  <a:pt x="67176" y="78264"/>
                </a:lnTo>
                <a:lnTo>
                  <a:pt x="67140" y="78318"/>
                </a:lnTo>
                <a:lnTo>
                  <a:pt x="65954" y="76346"/>
                </a:lnTo>
                <a:lnTo>
                  <a:pt x="67176" y="74312"/>
                </a:lnTo>
                <a:close/>
                <a:moveTo>
                  <a:pt x="86455" y="74312"/>
                </a:moveTo>
                <a:lnTo>
                  <a:pt x="87668" y="76346"/>
                </a:lnTo>
                <a:lnTo>
                  <a:pt x="86481" y="78318"/>
                </a:lnTo>
                <a:lnTo>
                  <a:pt x="86455" y="78264"/>
                </a:lnTo>
                <a:lnTo>
                  <a:pt x="86419" y="78318"/>
                </a:lnTo>
                <a:lnTo>
                  <a:pt x="85232" y="76346"/>
                </a:lnTo>
                <a:lnTo>
                  <a:pt x="86455" y="74312"/>
                </a:lnTo>
                <a:close/>
                <a:moveTo>
                  <a:pt x="105724" y="74312"/>
                </a:moveTo>
                <a:lnTo>
                  <a:pt x="106946" y="76346"/>
                </a:lnTo>
                <a:lnTo>
                  <a:pt x="105760" y="78318"/>
                </a:lnTo>
                <a:lnTo>
                  <a:pt x="105724" y="78264"/>
                </a:lnTo>
                <a:lnTo>
                  <a:pt x="105697" y="78318"/>
                </a:lnTo>
                <a:lnTo>
                  <a:pt x="104511" y="76346"/>
                </a:lnTo>
                <a:lnTo>
                  <a:pt x="105724" y="74312"/>
                </a:lnTo>
                <a:close/>
                <a:moveTo>
                  <a:pt x="125002" y="74312"/>
                </a:moveTo>
                <a:lnTo>
                  <a:pt x="126225" y="76346"/>
                </a:lnTo>
                <a:lnTo>
                  <a:pt x="125038" y="78318"/>
                </a:lnTo>
                <a:lnTo>
                  <a:pt x="125002" y="78264"/>
                </a:lnTo>
                <a:lnTo>
                  <a:pt x="124976" y="78318"/>
                </a:lnTo>
                <a:lnTo>
                  <a:pt x="123789" y="76346"/>
                </a:lnTo>
                <a:lnTo>
                  <a:pt x="125002" y="74312"/>
                </a:lnTo>
                <a:close/>
                <a:moveTo>
                  <a:pt x="144281" y="74312"/>
                </a:moveTo>
                <a:lnTo>
                  <a:pt x="145494" y="76346"/>
                </a:lnTo>
                <a:lnTo>
                  <a:pt x="144316" y="78318"/>
                </a:lnTo>
                <a:lnTo>
                  <a:pt x="144281" y="78264"/>
                </a:lnTo>
                <a:lnTo>
                  <a:pt x="144245" y="78318"/>
                </a:lnTo>
                <a:lnTo>
                  <a:pt x="143067" y="76346"/>
                </a:lnTo>
                <a:lnTo>
                  <a:pt x="144281" y="74312"/>
                </a:lnTo>
                <a:close/>
                <a:moveTo>
                  <a:pt x="163559" y="74312"/>
                </a:moveTo>
                <a:lnTo>
                  <a:pt x="164772" y="76346"/>
                </a:lnTo>
                <a:lnTo>
                  <a:pt x="163586" y="78318"/>
                </a:lnTo>
                <a:lnTo>
                  <a:pt x="163559" y="78264"/>
                </a:lnTo>
                <a:lnTo>
                  <a:pt x="163523" y="78318"/>
                </a:lnTo>
                <a:lnTo>
                  <a:pt x="162337" y="76346"/>
                </a:lnTo>
                <a:lnTo>
                  <a:pt x="163559" y="74312"/>
                </a:lnTo>
                <a:close/>
                <a:moveTo>
                  <a:pt x="182838" y="74312"/>
                </a:moveTo>
                <a:lnTo>
                  <a:pt x="184051" y="76346"/>
                </a:lnTo>
                <a:lnTo>
                  <a:pt x="182864" y="78318"/>
                </a:lnTo>
                <a:lnTo>
                  <a:pt x="182838" y="78264"/>
                </a:lnTo>
                <a:lnTo>
                  <a:pt x="182802" y="78318"/>
                </a:lnTo>
                <a:lnTo>
                  <a:pt x="181615" y="76346"/>
                </a:lnTo>
                <a:lnTo>
                  <a:pt x="182838" y="74312"/>
                </a:lnTo>
                <a:close/>
                <a:moveTo>
                  <a:pt x="202107" y="74312"/>
                </a:moveTo>
                <a:lnTo>
                  <a:pt x="203329" y="76346"/>
                </a:lnTo>
                <a:lnTo>
                  <a:pt x="202143" y="78318"/>
                </a:lnTo>
                <a:lnTo>
                  <a:pt x="202107" y="78264"/>
                </a:lnTo>
                <a:lnTo>
                  <a:pt x="202080" y="78318"/>
                </a:lnTo>
                <a:lnTo>
                  <a:pt x="200894" y="76346"/>
                </a:lnTo>
                <a:lnTo>
                  <a:pt x="202107" y="74312"/>
                </a:lnTo>
                <a:close/>
                <a:moveTo>
                  <a:pt x="221385" y="74312"/>
                </a:moveTo>
                <a:lnTo>
                  <a:pt x="222608" y="76346"/>
                </a:lnTo>
                <a:lnTo>
                  <a:pt x="221421" y="78318"/>
                </a:lnTo>
                <a:lnTo>
                  <a:pt x="221385" y="78264"/>
                </a:lnTo>
                <a:lnTo>
                  <a:pt x="221359" y="78318"/>
                </a:lnTo>
                <a:lnTo>
                  <a:pt x="220172" y="76346"/>
                </a:lnTo>
                <a:lnTo>
                  <a:pt x="221385" y="74312"/>
                </a:lnTo>
                <a:close/>
                <a:moveTo>
                  <a:pt x="240664" y="74312"/>
                </a:moveTo>
                <a:lnTo>
                  <a:pt x="241877" y="76346"/>
                </a:lnTo>
                <a:lnTo>
                  <a:pt x="240699" y="78318"/>
                </a:lnTo>
                <a:lnTo>
                  <a:pt x="240664" y="78264"/>
                </a:lnTo>
                <a:lnTo>
                  <a:pt x="240637" y="78318"/>
                </a:lnTo>
                <a:lnTo>
                  <a:pt x="239450" y="76346"/>
                </a:lnTo>
                <a:lnTo>
                  <a:pt x="240664" y="74312"/>
                </a:lnTo>
                <a:close/>
                <a:moveTo>
                  <a:pt x="259942" y="74312"/>
                </a:moveTo>
                <a:lnTo>
                  <a:pt x="261155" y="76346"/>
                </a:lnTo>
                <a:lnTo>
                  <a:pt x="259969" y="78318"/>
                </a:lnTo>
                <a:lnTo>
                  <a:pt x="259942" y="78264"/>
                </a:lnTo>
                <a:lnTo>
                  <a:pt x="259906" y="78318"/>
                </a:lnTo>
                <a:lnTo>
                  <a:pt x="258729" y="76346"/>
                </a:lnTo>
                <a:lnTo>
                  <a:pt x="259942" y="74312"/>
                </a:lnTo>
                <a:close/>
                <a:moveTo>
                  <a:pt x="279220" y="74312"/>
                </a:moveTo>
                <a:lnTo>
                  <a:pt x="280434" y="76346"/>
                </a:lnTo>
                <a:lnTo>
                  <a:pt x="279247" y="78318"/>
                </a:lnTo>
                <a:lnTo>
                  <a:pt x="279220" y="78264"/>
                </a:lnTo>
                <a:lnTo>
                  <a:pt x="279185" y="78318"/>
                </a:lnTo>
                <a:lnTo>
                  <a:pt x="277998" y="76346"/>
                </a:lnTo>
                <a:lnTo>
                  <a:pt x="279220" y="74312"/>
                </a:lnTo>
                <a:close/>
                <a:moveTo>
                  <a:pt x="9047" y="78764"/>
                </a:moveTo>
                <a:lnTo>
                  <a:pt x="7789" y="80860"/>
                </a:lnTo>
                <a:lnTo>
                  <a:pt x="6602" y="78889"/>
                </a:lnTo>
                <a:lnTo>
                  <a:pt x="6674" y="78764"/>
                </a:lnTo>
                <a:close/>
                <a:moveTo>
                  <a:pt x="12008" y="78764"/>
                </a:moveTo>
                <a:lnTo>
                  <a:pt x="12089" y="78889"/>
                </a:lnTo>
                <a:lnTo>
                  <a:pt x="10902" y="80860"/>
                </a:lnTo>
                <a:lnTo>
                  <a:pt x="9644" y="78764"/>
                </a:lnTo>
                <a:close/>
                <a:moveTo>
                  <a:pt x="28325" y="78764"/>
                </a:moveTo>
                <a:lnTo>
                  <a:pt x="27058" y="80860"/>
                </a:lnTo>
                <a:lnTo>
                  <a:pt x="25881" y="78889"/>
                </a:lnTo>
                <a:lnTo>
                  <a:pt x="25952" y="78764"/>
                </a:lnTo>
                <a:close/>
                <a:moveTo>
                  <a:pt x="31287" y="78764"/>
                </a:moveTo>
                <a:lnTo>
                  <a:pt x="31367" y="78889"/>
                </a:lnTo>
                <a:lnTo>
                  <a:pt x="30181" y="80860"/>
                </a:lnTo>
                <a:lnTo>
                  <a:pt x="28923" y="78764"/>
                </a:lnTo>
                <a:close/>
                <a:moveTo>
                  <a:pt x="47594" y="78764"/>
                </a:moveTo>
                <a:lnTo>
                  <a:pt x="46337" y="80860"/>
                </a:lnTo>
                <a:lnTo>
                  <a:pt x="45150" y="78889"/>
                </a:lnTo>
                <a:lnTo>
                  <a:pt x="45230" y="78764"/>
                </a:lnTo>
                <a:close/>
                <a:moveTo>
                  <a:pt x="50565" y="78764"/>
                </a:moveTo>
                <a:lnTo>
                  <a:pt x="50645" y="78889"/>
                </a:lnTo>
                <a:lnTo>
                  <a:pt x="49459" y="80860"/>
                </a:lnTo>
                <a:lnTo>
                  <a:pt x="48192" y="78764"/>
                </a:lnTo>
                <a:close/>
                <a:moveTo>
                  <a:pt x="66873" y="78764"/>
                </a:moveTo>
                <a:lnTo>
                  <a:pt x="65615" y="80860"/>
                </a:lnTo>
                <a:lnTo>
                  <a:pt x="64428" y="78889"/>
                </a:lnTo>
                <a:lnTo>
                  <a:pt x="64509" y="78764"/>
                </a:lnTo>
                <a:close/>
                <a:moveTo>
                  <a:pt x="69844" y="78764"/>
                </a:moveTo>
                <a:lnTo>
                  <a:pt x="69915" y="78889"/>
                </a:lnTo>
                <a:lnTo>
                  <a:pt x="68737" y="80860"/>
                </a:lnTo>
                <a:lnTo>
                  <a:pt x="67471" y="78764"/>
                </a:lnTo>
                <a:close/>
                <a:moveTo>
                  <a:pt x="86151" y="78764"/>
                </a:moveTo>
                <a:lnTo>
                  <a:pt x="84893" y="80860"/>
                </a:lnTo>
                <a:lnTo>
                  <a:pt x="83707" y="78889"/>
                </a:lnTo>
                <a:lnTo>
                  <a:pt x="83778" y="78764"/>
                </a:lnTo>
                <a:close/>
                <a:moveTo>
                  <a:pt x="89122" y="78764"/>
                </a:moveTo>
                <a:lnTo>
                  <a:pt x="89193" y="78889"/>
                </a:lnTo>
                <a:lnTo>
                  <a:pt x="88007" y="80860"/>
                </a:lnTo>
                <a:lnTo>
                  <a:pt x="86749" y="78764"/>
                </a:lnTo>
                <a:close/>
                <a:moveTo>
                  <a:pt x="105430" y="78764"/>
                </a:moveTo>
                <a:lnTo>
                  <a:pt x="104172" y="80860"/>
                </a:lnTo>
                <a:lnTo>
                  <a:pt x="102985" y="78889"/>
                </a:lnTo>
                <a:lnTo>
                  <a:pt x="103057" y="78764"/>
                </a:lnTo>
                <a:close/>
                <a:moveTo>
                  <a:pt x="108391" y="78764"/>
                </a:moveTo>
                <a:lnTo>
                  <a:pt x="108472" y="78889"/>
                </a:lnTo>
                <a:lnTo>
                  <a:pt x="107285" y="80860"/>
                </a:lnTo>
                <a:lnTo>
                  <a:pt x="106027" y="78764"/>
                </a:lnTo>
                <a:close/>
                <a:moveTo>
                  <a:pt x="124708" y="78764"/>
                </a:moveTo>
                <a:lnTo>
                  <a:pt x="123441" y="80860"/>
                </a:lnTo>
                <a:lnTo>
                  <a:pt x="122264" y="78889"/>
                </a:lnTo>
                <a:lnTo>
                  <a:pt x="122335" y="78764"/>
                </a:lnTo>
                <a:close/>
                <a:moveTo>
                  <a:pt x="127670" y="78764"/>
                </a:moveTo>
                <a:lnTo>
                  <a:pt x="127750" y="78889"/>
                </a:lnTo>
                <a:lnTo>
                  <a:pt x="126564" y="80860"/>
                </a:lnTo>
                <a:lnTo>
                  <a:pt x="125306" y="78764"/>
                </a:lnTo>
                <a:close/>
                <a:moveTo>
                  <a:pt x="143977" y="78764"/>
                </a:moveTo>
                <a:lnTo>
                  <a:pt x="142720" y="80860"/>
                </a:lnTo>
                <a:lnTo>
                  <a:pt x="141533" y="78889"/>
                </a:lnTo>
                <a:lnTo>
                  <a:pt x="141613" y="78764"/>
                </a:lnTo>
                <a:close/>
                <a:moveTo>
                  <a:pt x="146948" y="78764"/>
                </a:moveTo>
                <a:lnTo>
                  <a:pt x="147028" y="78889"/>
                </a:lnTo>
                <a:lnTo>
                  <a:pt x="145842" y="80860"/>
                </a:lnTo>
                <a:lnTo>
                  <a:pt x="144584" y="78764"/>
                </a:lnTo>
                <a:close/>
                <a:moveTo>
                  <a:pt x="163256" y="78764"/>
                </a:moveTo>
                <a:lnTo>
                  <a:pt x="161998" y="80860"/>
                </a:lnTo>
                <a:lnTo>
                  <a:pt x="160811" y="78889"/>
                </a:lnTo>
                <a:lnTo>
                  <a:pt x="160892" y="78764"/>
                </a:lnTo>
                <a:close/>
                <a:moveTo>
                  <a:pt x="166227" y="78764"/>
                </a:moveTo>
                <a:lnTo>
                  <a:pt x="166298" y="78889"/>
                </a:lnTo>
                <a:lnTo>
                  <a:pt x="165120" y="80860"/>
                </a:lnTo>
                <a:lnTo>
                  <a:pt x="163854" y="78764"/>
                </a:lnTo>
                <a:close/>
                <a:moveTo>
                  <a:pt x="182534" y="78764"/>
                </a:moveTo>
                <a:lnTo>
                  <a:pt x="181276" y="80860"/>
                </a:lnTo>
                <a:lnTo>
                  <a:pt x="180090" y="78889"/>
                </a:lnTo>
                <a:lnTo>
                  <a:pt x="180170" y="78764"/>
                </a:lnTo>
                <a:close/>
                <a:moveTo>
                  <a:pt x="185505" y="78764"/>
                </a:moveTo>
                <a:lnTo>
                  <a:pt x="185576" y="78889"/>
                </a:lnTo>
                <a:lnTo>
                  <a:pt x="184390" y="80860"/>
                </a:lnTo>
                <a:lnTo>
                  <a:pt x="183132" y="78764"/>
                </a:lnTo>
                <a:close/>
                <a:moveTo>
                  <a:pt x="201813" y="78764"/>
                </a:moveTo>
                <a:lnTo>
                  <a:pt x="200555" y="80860"/>
                </a:lnTo>
                <a:lnTo>
                  <a:pt x="199368" y="78889"/>
                </a:lnTo>
                <a:lnTo>
                  <a:pt x="199440" y="78764"/>
                </a:lnTo>
                <a:close/>
                <a:moveTo>
                  <a:pt x="204783" y="78764"/>
                </a:moveTo>
                <a:lnTo>
                  <a:pt x="204855" y="78889"/>
                </a:lnTo>
                <a:lnTo>
                  <a:pt x="203668" y="80860"/>
                </a:lnTo>
                <a:lnTo>
                  <a:pt x="202410" y="78764"/>
                </a:lnTo>
                <a:close/>
                <a:moveTo>
                  <a:pt x="221091" y="78764"/>
                </a:moveTo>
                <a:lnTo>
                  <a:pt x="219824" y="80860"/>
                </a:lnTo>
                <a:lnTo>
                  <a:pt x="218647" y="78889"/>
                </a:lnTo>
                <a:lnTo>
                  <a:pt x="218718" y="78764"/>
                </a:lnTo>
                <a:close/>
                <a:moveTo>
                  <a:pt x="224053" y="78764"/>
                </a:moveTo>
                <a:lnTo>
                  <a:pt x="224133" y="78889"/>
                </a:lnTo>
                <a:lnTo>
                  <a:pt x="222947" y="80860"/>
                </a:lnTo>
                <a:lnTo>
                  <a:pt x="221689" y="78764"/>
                </a:lnTo>
                <a:close/>
                <a:moveTo>
                  <a:pt x="240369" y="78764"/>
                </a:moveTo>
                <a:lnTo>
                  <a:pt x="239103" y="80860"/>
                </a:lnTo>
                <a:lnTo>
                  <a:pt x="237916" y="78889"/>
                </a:lnTo>
                <a:lnTo>
                  <a:pt x="237996" y="78764"/>
                </a:lnTo>
                <a:close/>
                <a:moveTo>
                  <a:pt x="243331" y="78764"/>
                </a:moveTo>
                <a:lnTo>
                  <a:pt x="243411" y="78889"/>
                </a:lnTo>
                <a:lnTo>
                  <a:pt x="242225" y="80860"/>
                </a:lnTo>
                <a:lnTo>
                  <a:pt x="240967" y="78764"/>
                </a:lnTo>
                <a:close/>
                <a:moveTo>
                  <a:pt x="259639" y="78764"/>
                </a:moveTo>
                <a:lnTo>
                  <a:pt x="258381" y="80860"/>
                </a:lnTo>
                <a:lnTo>
                  <a:pt x="257194" y="78889"/>
                </a:lnTo>
                <a:lnTo>
                  <a:pt x="257275" y="78764"/>
                </a:lnTo>
                <a:close/>
                <a:moveTo>
                  <a:pt x="262610" y="78764"/>
                </a:moveTo>
                <a:lnTo>
                  <a:pt x="262681" y="78889"/>
                </a:lnTo>
                <a:lnTo>
                  <a:pt x="261503" y="80860"/>
                </a:lnTo>
                <a:lnTo>
                  <a:pt x="260237" y="78764"/>
                </a:lnTo>
                <a:close/>
                <a:moveTo>
                  <a:pt x="278917" y="78764"/>
                </a:moveTo>
                <a:lnTo>
                  <a:pt x="277659" y="80860"/>
                </a:lnTo>
                <a:lnTo>
                  <a:pt x="276473" y="78889"/>
                </a:lnTo>
                <a:lnTo>
                  <a:pt x="276553" y="78764"/>
                </a:lnTo>
                <a:close/>
                <a:moveTo>
                  <a:pt x="281888" y="78764"/>
                </a:moveTo>
                <a:lnTo>
                  <a:pt x="281959" y="78889"/>
                </a:lnTo>
                <a:lnTo>
                  <a:pt x="280773" y="80860"/>
                </a:lnTo>
                <a:lnTo>
                  <a:pt x="279515" y="78764"/>
                </a:lnTo>
                <a:close/>
                <a:moveTo>
                  <a:pt x="6326" y="79344"/>
                </a:moveTo>
                <a:lnTo>
                  <a:pt x="7512" y="81315"/>
                </a:lnTo>
                <a:lnTo>
                  <a:pt x="6263" y="83403"/>
                </a:lnTo>
                <a:lnTo>
                  <a:pt x="3890" y="83403"/>
                </a:lnTo>
                <a:lnTo>
                  <a:pt x="6326" y="79344"/>
                </a:lnTo>
                <a:close/>
                <a:moveTo>
                  <a:pt x="7780" y="81770"/>
                </a:moveTo>
                <a:lnTo>
                  <a:pt x="8761" y="83403"/>
                </a:lnTo>
                <a:lnTo>
                  <a:pt x="6807" y="83403"/>
                </a:lnTo>
                <a:lnTo>
                  <a:pt x="7780" y="81770"/>
                </a:lnTo>
                <a:close/>
                <a:moveTo>
                  <a:pt x="10902" y="81770"/>
                </a:moveTo>
                <a:lnTo>
                  <a:pt x="11884" y="83403"/>
                </a:lnTo>
                <a:lnTo>
                  <a:pt x="9930" y="83403"/>
                </a:lnTo>
                <a:lnTo>
                  <a:pt x="10902" y="81770"/>
                </a:lnTo>
                <a:close/>
                <a:moveTo>
                  <a:pt x="12356" y="79344"/>
                </a:moveTo>
                <a:lnTo>
                  <a:pt x="14792" y="83403"/>
                </a:lnTo>
                <a:lnTo>
                  <a:pt x="12428" y="83403"/>
                </a:lnTo>
                <a:lnTo>
                  <a:pt x="11179" y="81315"/>
                </a:lnTo>
                <a:lnTo>
                  <a:pt x="12356" y="79344"/>
                </a:lnTo>
                <a:close/>
                <a:moveTo>
                  <a:pt x="25256" y="78764"/>
                </a:moveTo>
                <a:lnTo>
                  <a:pt x="25328" y="78889"/>
                </a:lnTo>
                <a:lnTo>
                  <a:pt x="22624" y="83403"/>
                </a:lnTo>
                <a:lnTo>
                  <a:pt x="15345" y="83403"/>
                </a:lnTo>
                <a:lnTo>
                  <a:pt x="12633" y="78889"/>
                </a:lnTo>
                <a:lnTo>
                  <a:pt x="12713" y="78764"/>
                </a:lnTo>
                <a:close/>
                <a:moveTo>
                  <a:pt x="25604" y="79344"/>
                </a:moveTo>
                <a:lnTo>
                  <a:pt x="26791" y="81315"/>
                </a:lnTo>
                <a:lnTo>
                  <a:pt x="25542" y="83403"/>
                </a:lnTo>
                <a:lnTo>
                  <a:pt x="23169" y="83403"/>
                </a:lnTo>
                <a:lnTo>
                  <a:pt x="25604" y="79344"/>
                </a:lnTo>
                <a:close/>
                <a:moveTo>
                  <a:pt x="27058" y="81770"/>
                </a:moveTo>
                <a:lnTo>
                  <a:pt x="28040" y="83403"/>
                </a:lnTo>
                <a:lnTo>
                  <a:pt x="26086" y="83403"/>
                </a:lnTo>
                <a:lnTo>
                  <a:pt x="27058" y="81770"/>
                </a:lnTo>
                <a:close/>
                <a:moveTo>
                  <a:pt x="30181" y="81770"/>
                </a:moveTo>
                <a:lnTo>
                  <a:pt x="31162" y="83403"/>
                </a:lnTo>
                <a:lnTo>
                  <a:pt x="29199" y="83403"/>
                </a:lnTo>
                <a:lnTo>
                  <a:pt x="30181" y="81770"/>
                </a:lnTo>
                <a:close/>
                <a:moveTo>
                  <a:pt x="31635" y="79344"/>
                </a:moveTo>
                <a:lnTo>
                  <a:pt x="34070" y="83403"/>
                </a:lnTo>
                <a:lnTo>
                  <a:pt x="31706" y="83403"/>
                </a:lnTo>
                <a:lnTo>
                  <a:pt x="30448" y="81315"/>
                </a:lnTo>
                <a:lnTo>
                  <a:pt x="31635" y="79344"/>
                </a:lnTo>
                <a:close/>
                <a:moveTo>
                  <a:pt x="44535" y="78764"/>
                </a:moveTo>
                <a:lnTo>
                  <a:pt x="44606" y="78889"/>
                </a:lnTo>
                <a:lnTo>
                  <a:pt x="41903" y="83403"/>
                </a:lnTo>
                <a:lnTo>
                  <a:pt x="34614" y="83403"/>
                </a:lnTo>
                <a:lnTo>
                  <a:pt x="31911" y="78889"/>
                </a:lnTo>
                <a:lnTo>
                  <a:pt x="31983" y="78764"/>
                </a:lnTo>
                <a:close/>
                <a:moveTo>
                  <a:pt x="44882" y="79344"/>
                </a:moveTo>
                <a:lnTo>
                  <a:pt x="46069" y="81315"/>
                </a:lnTo>
                <a:lnTo>
                  <a:pt x="44811" y="83403"/>
                </a:lnTo>
                <a:lnTo>
                  <a:pt x="42447" y="83403"/>
                </a:lnTo>
                <a:lnTo>
                  <a:pt x="44882" y="79344"/>
                </a:lnTo>
                <a:close/>
                <a:moveTo>
                  <a:pt x="46337" y="81770"/>
                </a:moveTo>
                <a:lnTo>
                  <a:pt x="47318" y="83403"/>
                </a:lnTo>
                <a:lnTo>
                  <a:pt x="45364" y="83403"/>
                </a:lnTo>
                <a:lnTo>
                  <a:pt x="46337" y="81770"/>
                </a:lnTo>
                <a:close/>
                <a:moveTo>
                  <a:pt x="49459" y="81770"/>
                </a:moveTo>
                <a:lnTo>
                  <a:pt x="50431" y="83403"/>
                </a:lnTo>
                <a:lnTo>
                  <a:pt x="48478" y="83403"/>
                </a:lnTo>
                <a:lnTo>
                  <a:pt x="49459" y="81770"/>
                </a:lnTo>
                <a:close/>
                <a:moveTo>
                  <a:pt x="50913" y="79344"/>
                </a:moveTo>
                <a:lnTo>
                  <a:pt x="53349" y="83403"/>
                </a:lnTo>
                <a:lnTo>
                  <a:pt x="50976" y="83403"/>
                </a:lnTo>
                <a:lnTo>
                  <a:pt x="49727" y="81315"/>
                </a:lnTo>
                <a:lnTo>
                  <a:pt x="50913" y="79344"/>
                </a:lnTo>
                <a:close/>
                <a:moveTo>
                  <a:pt x="63813" y="78764"/>
                </a:moveTo>
                <a:lnTo>
                  <a:pt x="63884" y="78889"/>
                </a:lnTo>
                <a:lnTo>
                  <a:pt x="61181" y="83403"/>
                </a:lnTo>
                <a:lnTo>
                  <a:pt x="53893" y="83403"/>
                </a:lnTo>
                <a:lnTo>
                  <a:pt x="51190" y="78889"/>
                </a:lnTo>
                <a:lnTo>
                  <a:pt x="51261" y="78764"/>
                </a:lnTo>
                <a:close/>
                <a:moveTo>
                  <a:pt x="64161" y="79344"/>
                </a:moveTo>
                <a:lnTo>
                  <a:pt x="65338" y="81315"/>
                </a:lnTo>
                <a:lnTo>
                  <a:pt x="64089" y="83403"/>
                </a:lnTo>
                <a:lnTo>
                  <a:pt x="61725" y="83403"/>
                </a:lnTo>
                <a:lnTo>
                  <a:pt x="64161" y="79344"/>
                </a:lnTo>
                <a:close/>
                <a:moveTo>
                  <a:pt x="65615" y="81770"/>
                </a:moveTo>
                <a:lnTo>
                  <a:pt x="66596" y="83403"/>
                </a:lnTo>
                <a:lnTo>
                  <a:pt x="64634" y="83403"/>
                </a:lnTo>
                <a:lnTo>
                  <a:pt x="65615" y="81770"/>
                </a:lnTo>
                <a:close/>
                <a:moveTo>
                  <a:pt x="68737" y="81770"/>
                </a:moveTo>
                <a:lnTo>
                  <a:pt x="69710" y="83403"/>
                </a:lnTo>
                <a:lnTo>
                  <a:pt x="67756" y="83403"/>
                </a:lnTo>
                <a:lnTo>
                  <a:pt x="68737" y="81770"/>
                </a:lnTo>
                <a:close/>
                <a:moveTo>
                  <a:pt x="70191" y="79344"/>
                </a:moveTo>
                <a:lnTo>
                  <a:pt x="72627" y="83403"/>
                </a:lnTo>
                <a:lnTo>
                  <a:pt x="70254" y="83403"/>
                </a:lnTo>
                <a:lnTo>
                  <a:pt x="69005" y="81315"/>
                </a:lnTo>
                <a:lnTo>
                  <a:pt x="70191" y="79344"/>
                </a:lnTo>
                <a:close/>
                <a:moveTo>
                  <a:pt x="83082" y="78764"/>
                </a:moveTo>
                <a:lnTo>
                  <a:pt x="83163" y="78889"/>
                </a:lnTo>
                <a:lnTo>
                  <a:pt x="80451" y="83403"/>
                </a:lnTo>
                <a:lnTo>
                  <a:pt x="73171" y="83403"/>
                </a:lnTo>
                <a:lnTo>
                  <a:pt x="70459" y="78889"/>
                </a:lnTo>
                <a:lnTo>
                  <a:pt x="70539" y="78764"/>
                </a:lnTo>
                <a:close/>
                <a:moveTo>
                  <a:pt x="83430" y="79344"/>
                </a:moveTo>
                <a:lnTo>
                  <a:pt x="84617" y="81315"/>
                </a:lnTo>
                <a:lnTo>
                  <a:pt x="83368" y="83403"/>
                </a:lnTo>
                <a:lnTo>
                  <a:pt x="80995" y="83403"/>
                </a:lnTo>
                <a:lnTo>
                  <a:pt x="83430" y="79344"/>
                </a:lnTo>
                <a:close/>
                <a:moveTo>
                  <a:pt x="84893" y="81770"/>
                </a:moveTo>
                <a:lnTo>
                  <a:pt x="85866" y="83403"/>
                </a:lnTo>
                <a:lnTo>
                  <a:pt x="83912" y="83403"/>
                </a:lnTo>
                <a:lnTo>
                  <a:pt x="84893" y="81770"/>
                </a:lnTo>
                <a:close/>
                <a:moveTo>
                  <a:pt x="88007" y="81770"/>
                </a:moveTo>
                <a:lnTo>
                  <a:pt x="88988" y="83403"/>
                </a:lnTo>
                <a:lnTo>
                  <a:pt x="87034" y="83403"/>
                </a:lnTo>
                <a:lnTo>
                  <a:pt x="88007" y="81770"/>
                </a:lnTo>
                <a:close/>
                <a:moveTo>
                  <a:pt x="89470" y="79344"/>
                </a:moveTo>
                <a:lnTo>
                  <a:pt x="91905" y="83403"/>
                </a:lnTo>
                <a:lnTo>
                  <a:pt x="89532" y="83403"/>
                </a:lnTo>
                <a:lnTo>
                  <a:pt x="88283" y="81315"/>
                </a:lnTo>
                <a:lnTo>
                  <a:pt x="89470" y="79344"/>
                </a:lnTo>
                <a:close/>
                <a:moveTo>
                  <a:pt x="102361" y="78764"/>
                </a:moveTo>
                <a:lnTo>
                  <a:pt x="102441" y="78889"/>
                </a:lnTo>
                <a:lnTo>
                  <a:pt x="99729" y="83403"/>
                </a:lnTo>
                <a:lnTo>
                  <a:pt x="92449" y="83403"/>
                </a:lnTo>
                <a:lnTo>
                  <a:pt x="89737" y="78889"/>
                </a:lnTo>
                <a:lnTo>
                  <a:pt x="89818" y="78764"/>
                </a:lnTo>
                <a:close/>
                <a:moveTo>
                  <a:pt x="102709" y="79344"/>
                </a:moveTo>
                <a:lnTo>
                  <a:pt x="103895" y="81315"/>
                </a:lnTo>
                <a:lnTo>
                  <a:pt x="102646" y="83403"/>
                </a:lnTo>
                <a:lnTo>
                  <a:pt x="100273" y="83403"/>
                </a:lnTo>
                <a:lnTo>
                  <a:pt x="102709" y="79344"/>
                </a:lnTo>
                <a:close/>
                <a:moveTo>
                  <a:pt x="104172" y="81770"/>
                </a:moveTo>
                <a:lnTo>
                  <a:pt x="105144" y="83403"/>
                </a:lnTo>
                <a:lnTo>
                  <a:pt x="103190" y="83403"/>
                </a:lnTo>
                <a:lnTo>
                  <a:pt x="104172" y="81770"/>
                </a:lnTo>
                <a:close/>
                <a:moveTo>
                  <a:pt x="107285" y="81770"/>
                </a:moveTo>
                <a:lnTo>
                  <a:pt x="108266" y="83403"/>
                </a:lnTo>
                <a:lnTo>
                  <a:pt x="106313" y="83403"/>
                </a:lnTo>
                <a:lnTo>
                  <a:pt x="107285" y="81770"/>
                </a:lnTo>
                <a:close/>
                <a:moveTo>
                  <a:pt x="108748" y="79344"/>
                </a:moveTo>
                <a:lnTo>
                  <a:pt x="111175" y="83403"/>
                </a:lnTo>
                <a:lnTo>
                  <a:pt x="108811" y="83403"/>
                </a:lnTo>
                <a:lnTo>
                  <a:pt x="107562" y="81315"/>
                </a:lnTo>
                <a:lnTo>
                  <a:pt x="108748" y="79344"/>
                </a:lnTo>
                <a:close/>
                <a:moveTo>
                  <a:pt x="121639" y="78764"/>
                </a:moveTo>
                <a:lnTo>
                  <a:pt x="121711" y="78889"/>
                </a:lnTo>
                <a:lnTo>
                  <a:pt x="119007" y="83403"/>
                </a:lnTo>
                <a:lnTo>
                  <a:pt x="111728" y="83403"/>
                </a:lnTo>
                <a:lnTo>
                  <a:pt x="109016" y="78889"/>
                </a:lnTo>
                <a:lnTo>
                  <a:pt x="109096" y="78764"/>
                </a:lnTo>
                <a:close/>
                <a:moveTo>
                  <a:pt x="121987" y="79344"/>
                </a:moveTo>
                <a:lnTo>
                  <a:pt x="123174" y="81315"/>
                </a:lnTo>
                <a:lnTo>
                  <a:pt x="121925" y="83403"/>
                </a:lnTo>
                <a:lnTo>
                  <a:pt x="119552" y="83403"/>
                </a:lnTo>
                <a:lnTo>
                  <a:pt x="121987" y="79344"/>
                </a:lnTo>
                <a:close/>
                <a:moveTo>
                  <a:pt x="123441" y="81770"/>
                </a:moveTo>
                <a:lnTo>
                  <a:pt x="124423" y="83403"/>
                </a:lnTo>
                <a:lnTo>
                  <a:pt x="122469" y="83403"/>
                </a:lnTo>
                <a:lnTo>
                  <a:pt x="123441" y="81770"/>
                </a:lnTo>
                <a:close/>
                <a:moveTo>
                  <a:pt x="126564" y="81770"/>
                </a:moveTo>
                <a:lnTo>
                  <a:pt x="127545" y="83403"/>
                </a:lnTo>
                <a:lnTo>
                  <a:pt x="125582" y="83403"/>
                </a:lnTo>
                <a:lnTo>
                  <a:pt x="126564" y="81770"/>
                </a:lnTo>
                <a:close/>
                <a:moveTo>
                  <a:pt x="128018" y="79344"/>
                </a:moveTo>
                <a:lnTo>
                  <a:pt x="130453" y="83403"/>
                </a:lnTo>
                <a:lnTo>
                  <a:pt x="128089" y="83403"/>
                </a:lnTo>
                <a:lnTo>
                  <a:pt x="126840" y="81315"/>
                </a:lnTo>
                <a:lnTo>
                  <a:pt x="128018" y="79344"/>
                </a:lnTo>
                <a:close/>
                <a:moveTo>
                  <a:pt x="140918" y="78764"/>
                </a:moveTo>
                <a:lnTo>
                  <a:pt x="140989" y="78889"/>
                </a:lnTo>
                <a:lnTo>
                  <a:pt x="138286" y="83403"/>
                </a:lnTo>
                <a:lnTo>
                  <a:pt x="130997" y="83403"/>
                </a:lnTo>
                <a:lnTo>
                  <a:pt x="128294" y="78889"/>
                </a:lnTo>
                <a:lnTo>
                  <a:pt x="128366" y="78764"/>
                </a:lnTo>
                <a:close/>
                <a:moveTo>
                  <a:pt x="141265" y="79344"/>
                </a:moveTo>
                <a:lnTo>
                  <a:pt x="142452" y="81315"/>
                </a:lnTo>
                <a:lnTo>
                  <a:pt x="141194" y="83403"/>
                </a:lnTo>
                <a:lnTo>
                  <a:pt x="138830" y="83403"/>
                </a:lnTo>
                <a:lnTo>
                  <a:pt x="141265" y="79344"/>
                </a:lnTo>
                <a:close/>
                <a:moveTo>
                  <a:pt x="142720" y="81770"/>
                </a:moveTo>
                <a:lnTo>
                  <a:pt x="143701" y="83403"/>
                </a:lnTo>
                <a:lnTo>
                  <a:pt x="141747" y="83403"/>
                </a:lnTo>
                <a:lnTo>
                  <a:pt x="142720" y="81770"/>
                </a:lnTo>
                <a:close/>
                <a:moveTo>
                  <a:pt x="145842" y="81770"/>
                </a:moveTo>
                <a:lnTo>
                  <a:pt x="146814" y="83403"/>
                </a:lnTo>
                <a:lnTo>
                  <a:pt x="144861" y="83403"/>
                </a:lnTo>
                <a:lnTo>
                  <a:pt x="145842" y="81770"/>
                </a:lnTo>
                <a:close/>
                <a:moveTo>
                  <a:pt x="147296" y="79344"/>
                </a:moveTo>
                <a:lnTo>
                  <a:pt x="149732" y="83403"/>
                </a:lnTo>
                <a:lnTo>
                  <a:pt x="147367" y="83403"/>
                </a:lnTo>
                <a:lnTo>
                  <a:pt x="146110" y="81315"/>
                </a:lnTo>
                <a:lnTo>
                  <a:pt x="147296" y="79344"/>
                </a:lnTo>
                <a:close/>
                <a:moveTo>
                  <a:pt x="160196" y="78764"/>
                </a:moveTo>
                <a:lnTo>
                  <a:pt x="160267" y="78889"/>
                </a:lnTo>
                <a:lnTo>
                  <a:pt x="157564" y="83403"/>
                </a:lnTo>
                <a:lnTo>
                  <a:pt x="150276" y="83403"/>
                </a:lnTo>
                <a:lnTo>
                  <a:pt x="147573" y="78889"/>
                </a:lnTo>
                <a:lnTo>
                  <a:pt x="147644" y="78764"/>
                </a:lnTo>
                <a:close/>
                <a:moveTo>
                  <a:pt x="160544" y="79344"/>
                </a:moveTo>
                <a:lnTo>
                  <a:pt x="161721" y="81315"/>
                </a:lnTo>
                <a:lnTo>
                  <a:pt x="160472" y="83403"/>
                </a:lnTo>
                <a:lnTo>
                  <a:pt x="158108" y="83403"/>
                </a:lnTo>
                <a:lnTo>
                  <a:pt x="160544" y="79344"/>
                </a:lnTo>
                <a:close/>
                <a:moveTo>
                  <a:pt x="161998" y="81770"/>
                </a:moveTo>
                <a:lnTo>
                  <a:pt x="162979" y="83403"/>
                </a:lnTo>
                <a:lnTo>
                  <a:pt x="161017" y="83403"/>
                </a:lnTo>
                <a:lnTo>
                  <a:pt x="161998" y="81770"/>
                </a:lnTo>
                <a:close/>
                <a:moveTo>
                  <a:pt x="165120" y="81770"/>
                </a:moveTo>
                <a:lnTo>
                  <a:pt x="166093" y="83403"/>
                </a:lnTo>
                <a:lnTo>
                  <a:pt x="164139" y="83403"/>
                </a:lnTo>
                <a:lnTo>
                  <a:pt x="165120" y="81770"/>
                </a:lnTo>
                <a:close/>
                <a:moveTo>
                  <a:pt x="166574" y="79344"/>
                </a:moveTo>
                <a:lnTo>
                  <a:pt x="169010" y="83403"/>
                </a:lnTo>
                <a:lnTo>
                  <a:pt x="166637" y="83403"/>
                </a:lnTo>
                <a:lnTo>
                  <a:pt x="165388" y="81315"/>
                </a:lnTo>
                <a:lnTo>
                  <a:pt x="166574" y="79344"/>
                </a:lnTo>
                <a:close/>
                <a:moveTo>
                  <a:pt x="179465" y="78764"/>
                </a:moveTo>
                <a:lnTo>
                  <a:pt x="179546" y="78889"/>
                </a:lnTo>
                <a:lnTo>
                  <a:pt x="176834" y="83403"/>
                </a:lnTo>
                <a:lnTo>
                  <a:pt x="169554" y="83403"/>
                </a:lnTo>
                <a:lnTo>
                  <a:pt x="166851" y="78889"/>
                </a:lnTo>
                <a:lnTo>
                  <a:pt x="166922" y="78764"/>
                </a:lnTo>
                <a:close/>
                <a:moveTo>
                  <a:pt x="179813" y="79344"/>
                </a:moveTo>
                <a:lnTo>
                  <a:pt x="181000" y="81315"/>
                </a:lnTo>
                <a:lnTo>
                  <a:pt x="179751" y="83403"/>
                </a:lnTo>
                <a:lnTo>
                  <a:pt x="177387" y="83403"/>
                </a:lnTo>
                <a:lnTo>
                  <a:pt x="179813" y="79344"/>
                </a:lnTo>
                <a:close/>
                <a:moveTo>
                  <a:pt x="181276" y="81770"/>
                </a:moveTo>
                <a:lnTo>
                  <a:pt x="182249" y="83403"/>
                </a:lnTo>
                <a:lnTo>
                  <a:pt x="180295" y="83403"/>
                </a:lnTo>
                <a:lnTo>
                  <a:pt x="181276" y="81770"/>
                </a:lnTo>
                <a:close/>
                <a:moveTo>
                  <a:pt x="184390" y="81770"/>
                </a:moveTo>
                <a:lnTo>
                  <a:pt x="185371" y="83403"/>
                </a:lnTo>
                <a:lnTo>
                  <a:pt x="183417" y="83403"/>
                </a:lnTo>
                <a:lnTo>
                  <a:pt x="184390" y="81770"/>
                </a:lnTo>
                <a:close/>
                <a:moveTo>
                  <a:pt x="185853" y="79344"/>
                </a:moveTo>
                <a:lnTo>
                  <a:pt x="188288" y="83403"/>
                </a:lnTo>
                <a:lnTo>
                  <a:pt x="185915" y="83403"/>
                </a:lnTo>
                <a:lnTo>
                  <a:pt x="184666" y="81315"/>
                </a:lnTo>
                <a:lnTo>
                  <a:pt x="185853" y="79344"/>
                </a:lnTo>
                <a:close/>
                <a:moveTo>
                  <a:pt x="198744" y="78764"/>
                </a:moveTo>
                <a:lnTo>
                  <a:pt x="198824" y="78889"/>
                </a:lnTo>
                <a:lnTo>
                  <a:pt x="196112" y="83403"/>
                </a:lnTo>
                <a:lnTo>
                  <a:pt x="188832" y="83403"/>
                </a:lnTo>
                <a:lnTo>
                  <a:pt x="186120" y="78889"/>
                </a:lnTo>
                <a:lnTo>
                  <a:pt x="186201" y="78764"/>
                </a:lnTo>
                <a:close/>
                <a:moveTo>
                  <a:pt x="199092" y="79344"/>
                </a:moveTo>
                <a:lnTo>
                  <a:pt x="200278" y="81315"/>
                </a:lnTo>
                <a:lnTo>
                  <a:pt x="199029" y="83403"/>
                </a:lnTo>
                <a:lnTo>
                  <a:pt x="196656" y="83403"/>
                </a:lnTo>
                <a:lnTo>
                  <a:pt x="199092" y="79344"/>
                </a:lnTo>
                <a:close/>
                <a:moveTo>
                  <a:pt x="200555" y="81770"/>
                </a:moveTo>
                <a:lnTo>
                  <a:pt x="201527" y="83403"/>
                </a:lnTo>
                <a:lnTo>
                  <a:pt x="199573" y="83403"/>
                </a:lnTo>
                <a:lnTo>
                  <a:pt x="200555" y="81770"/>
                </a:lnTo>
                <a:close/>
                <a:moveTo>
                  <a:pt x="203668" y="81770"/>
                </a:moveTo>
                <a:lnTo>
                  <a:pt x="204649" y="83403"/>
                </a:lnTo>
                <a:lnTo>
                  <a:pt x="202696" y="83403"/>
                </a:lnTo>
                <a:lnTo>
                  <a:pt x="203668" y="81770"/>
                </a:lnTo>
                <a:close/>
                <a:moveTo>
                  <a:pt x="205131" y="79344"/>
                </a:moveTo>
                <a:lnTo>
                  <a:pt x="207567" y="83403"/>
                </a:lnTo>
                <a:lnTo>
                  <a:pt x="205194" y="83403"/>
                </a:lnTo>
                <a:lnTo>
                  <a:pt x="203945" y="81315"/>
                </a:lnTo>
                <a:lnTo>
                  <a:pt x="205131" y="79344"/>
                </a:lnTo>
                <a:close/>
                <a:moveTo>
                  <a:pt x="218022" y="78764"/>
                </a:moveTo>
                <a:lnTo>
                  <a:pt x="218102" y="78889"/>
                </a:lnTo>
                <a:lnTo>
                  <a:pt x="215390" y="83403"/>
                </a:lnTo>
                <a:lnTo>
                  <a:pt x="208111" y="83403"/>
                </a:lnTo>
                <a:lnTo>
                  <a:pt x="205399" y="78889"/>
                </a:lnTo>
                <a:lnTo>
                  <a:pt x="205479" y="78764"/>
                </a:lnTo>
                <a:close/>
                <a:moveTo>
                  <a:pt x="218370" y="79344"/>
                </a:moveTo>
                <a:lnTo>
                  <a:pt x="219557" y="81315"/>
                </a:lnTo>
                <a:lnTo>
                  <a:pt x="218308" y="83403"/>
                </a:lnTo>
                <a:lnTo>
                  <a:pt x="215935" y="83403"/>
                </a:lnTo>
                <a:lnTo>
                  <a:pt x="218370" y="79344"/>
                </a:lnTo>
                <a:close/>
                <a:moveTo>
                  <a:pt x="219824" y="81770"/>
                </a:moveTo>
                <a:lnTo>
                  <a:pt x="220805" y="83403"/>
                </a:lnTo>
                <a:lnTo>
                  <a:pt x="218852" y="83403"/>
                </a:lnTo>
                <a:lnTo>
                  <a:pt x="219824" y="81770"/>
                </a:lnTo>
                <a:close/>
                <a:moveTo>
                  <a:pt x="222947" y="81770"/>
                </a:moveTo>
                <a:lnTo>
                  <a:pt x="223928" y="83403"/>
                </a:lnTo>
                <a:lnTo>
                  <a:pt x="221965" y="83403"/>
                </a:lnTo>
                <a:lnTo>
                  <a:pt x="222947" y="81770"/>
                </a:lnTo>
                <a:close/>
                <a:moveTo>
                  <a:pt x="224401" y="79344"/>
                </a:moveTo>
                <a:lnTo>
                  <a:pt x="226836" y="83403"/>
                </a:lnTo>
                <a:lnTo>
                  <a:pt x="224472" y="83403"/>
                </a:lnTo>
                <a:lnTo>
                  <a:pt x="223223" y="81315"/>
                </a:lnTo>
                <a:lnTo>
                  <a:pt x="224401" y="79344"/>
                </a:lnTo>
                <a:close/>
                <a:moveTo>
                  <a:pt x="237300" y="78764"/>
                </a:moveTo>
                <a:lnTo>
                  <a:pt x="237372" y="78889"/>
                </a:lnTo>
                <a:lnTo>
                  <a:pt x="234669" y="83403"/>
                </a:lnTo>
                <a:lnTo>
                  <a:pt x="227380" y="83403"/>
                </a:lnTo>
                <a:lnTo>
                  <a:pt x="224677" y="78889"/>
                </a:lnTo>
                <a:lnTo>
                  <a:pt x="224749" y="78764"/>
                </a:lnTo>
                <a:close/>
                <a:moveTo>
                  <a:pt x="237648" y="79344"/>
                </a:moveTo>
                <a:lnTo>
                  <a:pt x="238835" y="81315"/>
                </a:lnTo>
                <a:lnTo>
                  <a:pt x="237586" y="83403"/>
                </a:lnTo>
                <a:lnTo>
                  <a:pt x="235213" y="83403"/>
                </a:lnTo>
                <a:lnTo>
                  <a:pt x="237648" y="79344"/>
                </a:lnTo>
                <a:close/>
                <a:moveTo>
                  <a:pt x="239103" y="81770"/>
                </a:moveTo>
                <a:lnTo>
                  <a:pt x="240084" y="83403"/>
                </a:lnTo>
                <a:lnTo>
                  <a:pt x="238130" y="83403"/>
                </a:lnTo>
                <a:lnTo>
                  <a:pt x="239103" y="81770"/>
                </a:lnTo>
                <a:close/>
                <a:moveTo>
                  <a:pt x="242225" y="81770"/>
                </a:moveTo>
                <a:lnTo>
                  <a:pt x="243197" y="83403"/>
                </a:lnTo>
                <a:lnTo>
                  <a:pt x="241244" y="83403"/>
                </a:lnTo>
                <a:lnTo>
                  <a:pt x="242225" y="81770"/>
                </a:lnTo>
                <a:close/>
                <a:moveTo>
                  <a:pt x="243679" y="79344"/>
                </a:moveTo>
                <a:lnTo>
                  <a:pt x="246114" y="83403"/>
                </a:lnTo>
                <a:lnTo>
                  <a:pt x="243750" y="83403"/>
                </a:lnTo>
                <a:lnTo>
                  <a:pt x="242493" y="81315"/>
                </a:lnTo>
                <a:lnTo>
                  <a:pt x="243679" y="79344"/>
                </a:lnTo>
                <a:close/>
                <a:moveTo>
                  <a:pt x="256579" y="78764"/>
                </a:moveTo>
                <a:lnTo>
                  <a:pt x="256650" y="78889"/>
                </a:lnTo>
                <a:lnTo>
                  <a:pt x="253947" y="83403"/>
                </a:lnTo>
                <a:lnTo>
                  <a:pt x="246659" y="83403"/>
                </a:lnTo>
                <a:lnTo>
                  <a:pt x="243956" y="78889"/>
                </a:lnTo>
                <a:lnTo>
                  <a:pt x="244027" y="78764"/>
                </a:lnTo>
                <a:close/>
                <a:moveTo>
                  <a:pt x="256927" y="79344"/>
                </a:moveTo>
                <a:lnTo>
                  <a:pt x="258113" y="81315"/>
                </a:lnTo>
                <a:lnTo>
                  <a:pt x="256855" y="83403"/>
                </a:lnTo>
                <a:lnTo>
                  <a:pt x="254491" y="83403"/>
                </a:lnTo>
                <a:lnTo>
                  <a:pt x="256927" y="79344"/>
                </a:lnTo>
                <a:close/>
                <a:moveTo>
                  <a:pt x="258381" y="81770"/>
                </a:moveTo>
                <a:lnTo>
                  <a:pt x="259362" y="83403"/>
                </a:lnTo>
                <a:lnTo>
                  <a:pt x="257400" y="83403"/>
                </a:lnTo>
                <a:lnTo>
                  <a:pt x="258381" y="81770"/>
                </a:lnTo>
                <a:close/>
                <a:moveTo>
                  <a:pt x="261503" y="81770"/>
                </a:moveTo>
                <a:lnTo>
                  <a:pt x="262476" y="83403"/>
                </a:lnTo>
                <a:lnTo>
                  <a:pt x="260522" y="83403"/>
                </a:lnTo>
                <a:lnTo>
                  <a:pt x="261503" y="81770"/>
                </a:lnTo>
                <a:close/>
                <a:moveTo>
                  <a:pt x="262957" y="79344"/>
                </a:moveTo>
                <a:lnTo>
                  <a:pt x="265393" y="83403"/>
                </a:lnTo>
                <a:lnTo>
                  <a:pt x="263020" y="83403"/>
                </a:lnTo>
                <a:lnTo>
                  <a:pt x="261771" y="81315"/>
                </a:lnTo>
                <a:lnTo>
                  <a:pt x="262957" y="79344"/>
                </a:lnTo>
                <a:close/>
                <a:moveTo>
                  <a:pt x="275848" y="78764"/>
                </a:moveTo>
                <a:lnTo>
                  <a:pt x="275929" y="78889"/>
                </a:lnTo>
                <a:lnTo>
                  <a:pt x="273217" y="83403"/>
                </a:lnTo>
                <a:lnTo>
                  <a:pt x="265937" y="83403"/>
                </a:lnTo>
                <a:lnTo>
                  <a:pt x="263234" y="78889"/>
                </a:lnTo>
                <a:lnTo>
                  <a:pt x="263305" y="78764"/>
                </a:lnTo>
                <a:close/>
                <a:moveTo>
                  <a:pt x="276205" y="79344"/>
                </a:moveTo>
                <a:lnTo>
                  <a:pt x="277383" y="81315"/>
                </a:lnTo>
                <a:lnTo>
                  <a:pt x="276134" y="83403"/>
                </a:lnTo>
                <a:lnTo>
                  <a:pt x="273770" y="83403"/>
                </a:lnTo>
                <a:lnTo>
                  <a:pt x="276205" y="79344"/>
                </a:lnTo>
                <a:close/>
                <a:moveTo>
                  <a:pt x="277659" y="81770"/>
                </a:moveTo>
                <a:lnTo>
                  <a:pt x="278632" y="83403"/>
                </a:lnTo>
                <a:lnTo>
                  <a:pt x="276678" y="83403"/>
                </a:lnTo>
                <a:lnTo>
                  <a:pt x="277659" y="81770"/>
                </a:lnTo>
                <a:close/>
                <a:moveTo>
                  <a:pt x="280773" y="81770"/>
                </a:moveTo>
                <a:lnTo>
                  <a:pt x="281754" y="83403"/>
                </a:lnTo>
                <a:lnTo>
                  <a:pt x="279800" y="83403"/>
                </a:lnTo>
                <a:lnTo>
                  <a:pt x="280773" y="81770"/>
                </a:lnTo>
                <a:close/>
                <a:moveTo>
                  <a:pt x="282236" y="79344"/>
                </a:moveTo>
                <a:lnTo>
                  <a:pt x="284671" y="83403"/>
                </a:lnTo>
                <a:lnTo>
                  <a:pt x="282298" y="83403"/>
                </a:lnTo>
                <a:lnTo>
                  <a:pt x="281049" y="81315"/>
                </a:lnTo>
                <a:lnTo>
                  <a:pt x="282236" y="79344"/>
                </a:lnTo>
                <a:close/>
                <a:moveTo>
                  <a:pt x="9341" y="79174"/>
                </a:moveTo>
                <a:lnTo>
                  <a:pt x="10635" y="81315"/>
                </a:lnTo>
                <a:lnTo>
                  <a:pt x="9377" y="83412"/>
                </a:lnTo>
                <a:lnTo>
                  <a:pt x="9341" y="83358"/>
                </a:lnTo>
                <a:lnTo>
                  <a:pt x="9314" y="83412"/>
                </a:lnTo>
                <a:lnTo>
                  <a:pt x="8056" y="81315"/>
                </a:lnTo>
                <a:lnTo>
                  <a:pt x="9341" y="79174"/>
                </a:lnTo>
                <a:close/>
                <a:moveTo>
                  <a:pt x="28619" y="79174"/>
                </a:moveTo>
                <a:lnTo>
                  <a:pt x="29904" y="81315"/>
                </a:lnTo>
                <a:lnTo>
                  <a:pt x="28655" y="83412"/>
                </a:lnTo>
                <a:lnTo>
                  <a:pt x="28619" y="83358"/>
                </a:lnTo>
                <a:lnTo>
                  <a:pt x="28593" y="83412"/>
                </a:lnTo>
                <a:lnTo>
                  <a:pt x="27335" y="81315"/>
                </a:lnTo>
                <a:lnTo>
                  <a:pt x="28619" y="79174"/>
                </a:lnTo>
                <a:close/>
                <a:moveTo>
                  <a:pt x="47898" y="79174"/>
                </a:moveTo>
                <a:lnTo>
                  <a:pt x="49182" y="81315"/>
                </a:lnTo>
                <a:lnTo>
                  <a:pt x="47925" y="83412"/>
                </a:lnTo>
                <a:lnTo>
                  <a:pt x="47898" y="83358"/>
                </a:lnTo>
                <a:lnTo>
                  <a:pt x="47862" y="83412"/>
                </a:lnTo>
                <a:lnTo>
                  <a:pt x="46613" y="81315"/>
                </a:lnTo>
                <a:lnTo>
                  <a:pt x="47898" y="79174"/>
                </a:lnTo>
                <a:close/>
                <a:moveTo>
                  <a:pt x="67176" y="79174"/>
                </a:moveTo>
                <a:lnTo>
                  <a:pt x="68461" y="81315"/>
                </a:lnTo>
                <a:lnTo>
                  <a:pt x="67203" y="83412"/>
                </a:lnTo>
                <a:lnTo>
                  <a:pt x="67176" y="83358"/>
                </a:lnTo>
                <a:lnTo>
                  <a:pt x="67140" y="83412"/>
                </a:lnTo>
                <a:lnTo>
                  <a:pt x="65892" y="81315"/>
                </a:lnTo>
                <a:lnTo>
                  <a:pt x="67176" y="79174"/>
                </a:lnTo>
                <a:close/>
                <a:moveTo>
                  <a:pt x="86455" y="79174"/>
                </a:moveTo>
                <a:lnTo>
                  <a:pt x="87739" y="81315"/>
                </a:lnTo>
                <a:lnTo>
                  <a:pt x="86481" y="83412"/>
                </a:lnTo>
                <a:lnTo>
                  <a:pt x="86455" y="83358"/>
                </a:lnTo>
                <a:lnTo>
                  <a:pt x="86419" y="83412"/>
                </a:lnTo>
                <a:lnTo>
                  <a:pt x="85161" y="81315"/>
                </a:lnTo>
                <a:lnTo>
                  <a:pt x="86455" y="79174"/>
                </a:lnTo>
                <a:close/>
                <a:moveTo>
                  <a:pt x="105724" y="79174"/>
                </a:moveTo>
                <a:lnTo>
                  <a:pt x="107018" y="81315"/>
                </a:lnTo>
                <a:lnTo>
                  <a:pt x="105760" y="83412"/>
                </a:lnTo>
                <a:lnTo>
                  <a:pt x="105724" y="83358"/>
                </a:lnTo>
                <a:lnTo>
                  <a:pt x="105697" y="83412"/>
                </a:lnTo>
                <a:lnTo>
                  <a:pt x="104439" y="81315"/>
                </a:lnTo>
                <a:lnTo>
                  <a:pt x="105724" y="79174"/>
                </a:lnTo>
                <a:close/>
                <a:moveTo>
                  <a:pt x="125002" y="79174"/>
                </a:moveTo>
                <a:lnTo>
                  <a:pt x="126287" y="81315"/>
                </a:lnTo>
                <a:lnTo>
                  <a:pt x="125038" y="83412"/>
                </a:lnTo>
                <a:lnTo>
                  <a:pt x="125002" y="83358"/>
                </a:lnTo>
                <a:lnTo>
                  <a:pt x="124976" y="83412"/>
                </a:lnTo>
                <a:lnTo>
                  <a:pt x="123718" y="81315"/>
                </a:lnTo>
                <a:lnTo>
                  <a:pt x="125002" y="79174"/>
                </a:lnTo>
                <a:close/>
                <a:moveTo>
                  <a:pt x="144281" y="79174"/>
                </a:moveTo>
                <a:lnTo>
                  <a:pt x="145565" y="81315"/>
                </a:lnTo>
                <a:lnTo>
                  <a:pt x="144316" y="83412"/>
                </a:lnTo>
                <a:lnTo>
                  <a:pt x="144281" y="83358"/>
                </a:lnTo>
                <a:lnTo>
                  <a:pt x="144245" y="83412"/>
                </a:lnTo>
                <a:lnTo>
                  <a:pt x="142996" y="81315"/>
                </a:lnTo>
                <a:lnTo>
                  <a:pt x="144281" y="79174"/>
                </a:lnTo>
                <a:close/>
                <a:moveTo>
                  <a:pt x="163559" y="79174"/>
                </a:moveTo>
                <a:lnTo>
                  <a:pt x="164844" y="81315"/>
                </a:lnTo>
                <a:lnTo>
                  <a:pt x="163586" y="83412"/>
                </a:lnTo>
                <a:lnTo>
                  <a:pt x="163559" y="83358"/>
                </a:lnTo>
                <a:lnTo>
                  <a:pt x="163523" y="83412"/>
                </a:lnTo>
                <a:lnTo>
                  <a:pt x="162275" y="81315"/>
                </a:lnTo>
                <a:lnTo>
                  <a:pt x="163559" y="79174"/>
                </a:lnTo>
                <a:close/>
                <a:moveTo>
                  <a:pt x="182838" y="79174"/>
                </a:moveTo>
                <a:lnTo>
                  <a:pt x="184122" y="81315"/>
                </a:lnTo>
                <a:lnTo>
                  <a:pt x="182864" y="83412"/>
                </a:lnTo>
                <a:lnTo>
                  <a:pt x="182838" y="83358"/>
                </a:lnTo>
                <a:lnTo>
                  <a:pt x="182802" y="83412"/>
                </a:lnTo>
                <a:lnTo>
                  <a:pt x="181544" y="81315"/>
                </a:lnTo>
                <a:lnTo>
                  <a:pt x="182838" y="79174"/>
                </a:lnTo>
                <a:close/>
                <a:moveTo>
                  <a:pt x="202107" y="79174"/>
                </a:moveTo>
                <a:lnTo>
                  <a:pt x="203401" y="81315"/>
                </a:lnTo>
                <a:lnTo>
                  <a:pt x="202143" y="83412"/>
                </a:lnTo>
                <a:lnTo>
                  <a:pt x="202107" y="83358"/>
                </a:lnTo>
                <a:lnTo>
                  <a:pt x="202080" y="83412"/>
                </a:lnTo>
                <a:lnTo>
                  <a:pt x="200822" y="81315"/>
                </a:lnTo>
                <a:lnTo>
                  <a:pt x="202107" y="79174"/>
                </a:lnTo>
                <a:close/>
                <a:moveTo>
                  <a:pt x="221385" y="79174"/>
                </a:moveTo>
                <a:lnTo>
                  <a:pt x="222670" y="81315"/>
                </a:lnTo>
                <a:lnTo>
                  <a:pt x="221421" y="83412"/>
                </a:lnTo>
                <a:lnTo>
                  <a:pt x="221385" y="83358"/>
                </a:lnTo>
                <a:lnTo>
                  <a:pt x="221359" y="83412"/>
                </a:lnTo>
                <a:lnTo>
                  <a:pt x="220101" y="81315"/>
                </a:lnTo>
                <a:lnTo>
                  <a:pt x="221385" y="79174"/>
                </a:lnTo>
                <a:close/>
                <a:moveTo>
                  <a:pt x="240664" y="79174"/>
                </a:moveTo>
                <a:lnTo>
                  <a:pt x="241948" y="81315"/>
                </a:lnTo>
                <a:lnTo>
                  <a:pt x="240699" y="83412"/>
                </a:lnTo>
                <a:lnTo>
                  <a:pt x="240664" y="83358"/>
                </a:lnTo>
                <a:lnTo>
                  <a:pt x="240637" y="83412"/>
                </a:lnTo>
                <a:lnTo>
                  <a:pt x="239379" y="81315"/>
                </a:lnTo>
                <a:lnTo>
                  <a:pt x="240664" y="79174"/>
                </a:lnTo>
                <a:close/>
                <a:moveTo>
                  <a:pt x="259942" y="79174"/>
                </a:moveTo>
                <a:lnTo>
                  <a:pt x="261227" y="81315"/>
                </a:lnTo>
                <a:lnTo>
                  <a:pt x="259969" y="83412"/>
                </a:lnTo>
                <a:lnTo>
                  <a:pt x="259942" y="83358"/>
                </a:lnTo>
                <a:lnTo>
                  <a:pt x="259906" y="83412"/>
                </a:lnTo>
                <a:lnTo>
                  <a:pt x="258657" y="81315"/>
                </a:lnTo>
                <a:lnTo>
                  <a:pt x="259942" y="79174"/>
                </a:lnTo>
                <a:close/>
                <a:moveTo>
                  <a:pt x="279220" y="79174"/>
                </a:moveTo>
                <a:lnTo>
                  <a:pt x="280505" y="81315"/>
                </a:lnTo>
                <a:lnTo>
                  <a:pt x="279247" y="83412"/>
                </a:lnTo>
                <a:lnTo>
                  <a:pt x="279220" y="83358"/>
                </a:lnTo>
                <a:lnTo>
                  <a:pt x="279185" y="83412"/>
                </a:lnTo>
                <a:lnTo>
                  <a:pt x="277927" y="81315"/>
                </a:lnTo>
                <a:lnTo>
                  <a:pt x="279220" y="79174"/>
                </a:lnTo>
                <a:close/>
                <a:moveTo>
                  <a:pt x="5987" y="83858"/>
                </a:moveTo>
                <a:lnTo>
                  <a:pt x="2659" y="89416"/>
                </a:lnTo>
                <a:lnTo>
                  <a:pt x="286" y="89416"/>
                </a:lnTo>
                <a:lnTo>
                  <a:pt x="3623" y="83858"/>
                </a:lnTo>
                <a:close/>
                <a:moveTo>
                  <a:pt x="9047" y="83858"/>
                </a:moveTo>
                <a:lnTo>
                  <a:pt x="5710" y="89416"/>
                </a:lnTo>
                <a:lnTo>
                  <a:pt x="3203" y="89416"/>
                </a:lnTo>
                <a:lnTo>
                  <a:pt x="6531" y="83858"/>
                </a:lnTo>
                <a:close/>
                <a:moveTo>
                  <a:pt x="9341" y="84268"/>
                </a:moveTo>
                <a:lnTo>
                  <a:pt x="12428" y="89416"/>
                </a:lnTo>
                <a:lnTo>
                  <a:pt x="6254" y="89416"/>
                </a:lnTo>
                <a:lnTo>
                  <a:pt x="9341" y="84268"/>
                </a:lnTo>
                <a:close/>
                <a:moveTo>
                  <a:pt x="12151" y="83858"/>
                </a:moveTo>
                <a:lnTo>
                  <a:pt x="15488" y="89416"/>
                </a:lnTo>
                <a:lnTo>
                  <a:pt x="12972" y="89416"/>
                </a:lnTo>
                <a:lnTo>
                  <a:pt x="9644" y="83858"/>
                </a:lnTo>
                <a:close/>
                <a:moveTo>
                  <a:pt x="15068" y="83858"/>
                </a:moveTo>
                <a:lnTo>
                  <a:pt x="18396" y="89416"/>
                </a:lnTo>
                <a:lnTo>
                  <a:pt x="16032" y="89416"/>
                </a:lnTo>
                <a:lnTo>
                  <a:pt x="12695" y="83858"/>
                </a:lnTo>
                <a:close/>
                <a:moveTo>
                  <a:pt x="25265" y="83858"/>
                </a:moveTo>
                <a:lnTo>
                  <a:pt x="21938" y="89416"/>
                </a:lnTo>
                <a:lnTo>
                  <a:pt x="19565" y="89416"/>
                </a:lnTo>
                <a:lnTo>
                  <a:pt x="22892" y="83858"/>
                </a:lnTo>
                <a:close/>
                <a:moveTo>
                  <a:pt x="28325" y="83858"/>
                </a:moveTo>
                <a:lnTo>
                  <a:pt x="24989" y="89416"/>
                </a:lnTo>
                <a:lnTo>
                  <a:pt x="22482" y="89416"/>
                </a:lnTo>
                <a:lnTo>
                  <a:pt x="25809" y="83858"/>
                </a:lnTo>
                <a:close/>
                <a:moveTo>
                  <a:pt x="28619" y="84268"/>
                </a:moveTo>
                <a:lnTo>
                  <a:pt x="31706" y="89416"/>
                </a:lnTo>
                <a:lnTo>
                  <a:pt x="25533" y="89416"/>
                </a:lnTo>
                <a:lnTo>
                  <a:pt x="28619" y="84268"/>
                </a:lnTo>
                <a:close/>
                <a:moveTo>
                  <a:pt x="31430" y="83858"/>
                </a:moveTo>
                <a:lnTo>
                  <a:pt x="34766" y="89416"/>
                </a:lnTo>
                <a:lnTo>
                  <a:pt x="32250" y="89416"/>
                </a:lnTo>
                <a:lnTo>
                  <a:pt x="28923" y="83858"/>
                </a:lnTo>
                <a:close/>
                <a:moveTo>
                  <a:pt x="34347" y="83858"/>
                </a:moveTo>
                <a:lnTo>
                  <a:pt x="37674" y="89416"/>
                </a:lnTo>
                <a:lnTo>
                  <a:pt x="35310" y="89416"/>
                </a:lnTo>
                <a:lnTo>
                  <a:pt x="31974" y="83858"/>
                </a:lnTo>
                <a:close/>
                <a:moveTo>
                  <a:pt x="44543" y="83858"/>
                </a:moveTo>
                <a:lnTo>
                  <a:pt x="41207" y="89416"/>
                </a:lnTo>
                <a:lnTo>
                  <a:pt x="38843" y="89416"/>
                </a:lnTo>
                <a:lnTo>
                  <a:pt x="42170" y="83858"/>
                </a:lnTo>
                <a:close/>
                <a:moveTo>
                  <a:pt x="47594" y="83858"/>
                </a:moveTo>
                <a:lnTo>
                  <a:pt x="44267" y="89416"/>
                </a:lnTo>
                <a:lnTo>
                  <a:pt x="41751" y="89416"/>
                </a:lnTo>
                <a:lnTo>
                  <a:pt x="45088" y="83858"/>
                </a:lnTo>
                <a:close/>
                <a:moveTo>
                  <a:pt x="47898" y="84268"/>
                </a:moveTo>
                <a:lnTo>
                  <a:pt x="50984" y="89416"/>
                </a:lnTo>
                <a:lnTo>
                  <a:pt x="44811" y="89416"/>
                </a:lnTo>
                <a:lnTo>
                  <a:pt x="47898" y="84268"/>
                </a:lnTo>
                <a:close/>
                <a:moveTo>
                  <a:pt x="50708" y="83858"/>
                </a:moveTo>
                <a:lnTo>
                  <a:pt x="54035" y="89416"/>
                </a:lnTo>
                <a:lnTo>
                  <a:pt x="51529" y="89416"/>
                </a:lnTo>
                <a:lnTo>
                  <a:pt x="48192" y="83858"/>
                </a:lnTo>
                <a:close/>
                <a:moveTo>
                  <a:pt x="53625" y="83858"/>
                </a:moveTo>
                <a:lnTo>
                  <a:pt x="56953" y="89416"/>
                </a:lnTo>
                <a:lnTo>
                  <a:pt x="54589" y="89416"/>
                </a:lnTo>
                <a:lnTo>
                  <a:pt x="51252" y="83858"/>
                </a:lnTo>
                <a:close/>
                <a:moveTo>
                  <a:pt x="63822" y="83858"/>
                </a:moveTo>
                <a:lnTo>
                  <a:pt x="60485" y="89416"/>
                </a:lnTo>
                <a:lnTo>
                  <a:pt x="58121" y="89416"/>
                </a:lnTo>
                <a:lnTo>
                  <a:pt x="61449" y="83858"/>
                </a:lnTo>
                <a:close/>
                <a:moveTo>
                  <a:pt x="66873" y="83858"/>
                </a:moveTo>
                <a:lnTo>
                  <a:pt x="63545" y="89416"/>
                </a:lnTo>
                <a:lnTo>
                  <a:pt x="61030" y="89416"/>
                </a:lnTo>
                <a:lnTo>
                  <a:pt x="64366" y="83858"/>
                </a:lnTo>
                <a:close/>
                <a:moveTo>
                  <a:pt x="67176" y="84268"/>
                </a:moveTo>
                <a:lnTo>
                  <a:pt x="70263" y="89416"/>
                </a:lnTo>
                <a:lnTo>
                  <a:pt x="64089" y="89416"/>
                </a:lnTo>
                <a:lnTo>
                  <a:pt x="67176" y="84268"/>
                </a:lnTo>
                <a:close/>
                <a:moveTo>
                  <a:pt x="69986" y="83858"/>
                </a:moveTo>
                <a:lnTo>
                  <a:pt x="73314" y="89416"/>
                </a:lnTo>
                <a:lnTo>
                  <a:pt x="70807" y="89416"/>
                </a:lnTo>
                <a:lnTo>
                  <a:pt x="67471" y="83858"/>
                </a:lnTo>
                <a:close/>
                <a:moveTo>
                  <a:pt x="72895" y="83858"/>
                </a:moveTo>
                <a:lnTo>
                  <a:pt x="76231" y="89416"/>
                </a:lnTo>
                <a:lnTo>
                  <a:pt x="73858" y="89416"/>
                </a:lnTo>
                <a:lnTo>
                  <a:pt x="70530" y="83858"/>
                </a:lnTo>
                <a:close/>
                <a:moveTo>
                  <a:pt x="83100" y="83858"/>
                </a:moveTo>
                <a:lnTo>
                  <a:pt x="79764" y="89416"/>
                </a:lnTo>
                <a:lnTo>
                  <a:pt x="77391" y="89416"/>
                </a:lnTo>
                <a:lnTo>
                  <a:pt x="80727" y="83858"/>
                </a:lnTo>
                <a:close/>
                <a:moveTo>
                  <a:pt x="86151" y="83858"/>
                </a:moveTo>
                <a:lnTo>
                  <a:pt x="82824" y="89416"/>
                </a:lnTo>
                <a:lnTo>
                  <a:pt x="80308" y="89416"/>
                </a:lnTo>
                <a:lnTo>
                  <a:pt x="83644" y="83858"/>
                </a:lnTo>
                <a:close/>
                <a:moveTo>
                  <a:pt x="86455" y="84268"/>
                </a:moveTo>
                <a:lnTo>
                  <a:pt x="89532" y="89416"/>
                </a:lnTo>
                <a:lnTo>
                  <a:pt x="83368" y="89416"/>
                </a:lnTo>
                <a:lnTo>
                  <a:pt x="86455" y="84268"/>
                </a:lnTo>
                <a:close/>
                <a:moveTo>
                  <a:pt x="89265" y="83858"/>
                </a:moveTo>
                <a:lnTo>
                  <a:pt x="92592" y="89416"/>
                </a:lnTo>
                <a:lnTo>
                  <a:pt x="90085" y="89416"/>
                </a:lnTo>
                <a:lnTo>
                  <a:pt x="86749" y="83858"/>
                </a:lnTo>
                <a:close/>
                <a:moveTo>
                  <a:pt x="92173" y="83858"/>
                </a:moveTo>
                <a:lnTo>
                  <a:pt x="95509" y="89416"/>
                </a:lnTo>
                <a:lnTo>
                  <a:pt x="93136" y="89416"/>
                </a:lnTo>
                <a:lnTo>
                  <a:pt x="89809" y="83858"/>
                </a:lnTo>
                <a:close/>
                <a:moveTo>
                  <a:pt x="102370" y="83858"/>
                </a:moveTo>
                <a:lnTo>
                  <a:pt x="99042" y="89416"/>
                </a:lnTo>
                <a:lnTo>
                  <a:pt x="96669" y="89416"/>
                </a:lnTo>
                <a:lnTo>
                  <a:pt x="100006" y="83858"/>
                </a:lnTo>
                <a:close/>
                <a:moveTo>
                  <a:pt x="105430" y="83858"/>
                </a:moveTo>
                <a:lnTo>
                  <a:pt x="102093" y="89416"/>
                </a:lnTo>
                <a:lnTo>
                  <a:pt x="99586" y="89416"/>
                </a:lnTo>
                <a:lnTo>
                  <a:pt x="102914" y="83858"/>
                </a:lnTo>
                <a:close/>
                <a:moveTo>
                  <a:pt x="105724" y="84268"/>
                </a:moveTo>
                <a:lnTo>
                  <a:pt x="108811" y="89416"/>
                </a:lnTo>
                <a:lnTo>
                  <a:pt x="102637" y="89416"/>
                </a:lnTo>
                <a:lnTo>
                  <a:pt x="105724" y="84268"/>
                </a:lnTo>
                <a:close/>
                <a:moveTo>
                  <a:pt x="108534" y="83858"/>
                </a:moveTo>
                <a:lnTo>
                  <a:pt x="111871" y="89416"/>
                </a:lnTo>
                <a:lnTo>
                  <a:pt x="109355" y="89416"/>
                </a:lnTo>
                <a:lnTo>
                  <a:pt x="106027" y="83858"/>
                </a:lnTo>
                <a:close/>
                <a:moveTo>
                  <a:pt x="111451" y="83858"/>
                </a:moveTo>
                <a:lnTo>
                  <a:pt x="114788" y="89416"/>
                </a:lnTo>
                <a:lnTo>
                  <a:pt x="112415" y="89416"/>
                </a:lnTo>
                <a:lnTo>
                  <a:pt x="109078" y="83858"/>
                </a:lnTo>
                <a:close/>
                <a:moveTo>
                  <a:pt x="121648" y="83858"/>
                </a:moveTo>
                <a:lnTo>
                  <a:pt x="118321" y="89416"/>
                </a:lnTo>
                <a:lnTo>
                  <a:pt x="115948" y="89416"/>
                </a:lnTo>
                <a:lnTo>
                  <a:pt x="119284" y="83858"/>
                </a:lnTo>
                <a:close/>
                <a:moveTo>
                  <a:pt x="124708" y="83858"/>
                </a:moveTo>
                <a:lnTo>
                  <a:pt x="121372" y="89416"/>
                </a:lnTo>
                <a:lnTo>
                  <a:pt x="118865" y="89416"/>
                </a:lnTo>
                <a:lnTo>
                  <a:pt x="122192" y="83858"/>
                </a:lnTo>
                <a:close/>
                <a:moveTo>
                  <a:pt x="125002" y="84268"/>
                </a:moveTo>
                <a:lnTo>
                  <a:pt x="128089" y="89416"/>
                </a:lnTo>
                <a:lnTo>
                  <a:pt x="121916" y="89416"/>
                </a:lnTo>
                <a:lnTo>
                  <a:pt x="125002" y="84268"/>
                </a:lnTo>
                <a:close/>
                <a:moveTo>
                  <a:pt x="127813" y="83858"/>
                </a:moveTo>
                <a:lnTo>
                  <a:pt x="131149" y="89416"/>
                </a:lnTo>
                <a:lnTo>
                  <a:pt x="128633" y="89416"/>
                </a:lnTo>
                <a:lnTo>
                  <a:pt x="125306" y="83858"/>
                </a:lnTo>
                <a:close/>
                <a:moveTo>
                  <a:pt x="130730" y="83858"/>
                </a:moveTo>
                <a:lnTo>
                  <a:pt x="134057" y="89416"/>
                </a:lnTo>
                <a:lnTo>
                  <a:pt x="131693" y="89416"/>
                </a:lnTo>
                <a:lnTo>
                  <a:pt x="128357" y="83858"/>
                </a:lnTo>
                <a:close/>
                <a:moveTo>
                  <a:pt x="140926" y="83858"/>
                </a:moveTo>
                <a:lnTo>
                  <a:pt x="137590" y="89416"/>
                </a:lnTo>
                <a:lnTo>
                  <a:pt x="135226" y="89416"/>
                </a:lnTo>
                <a:lnTo>
                  <a:pt x="138553" y="83858"/>
                </a:lnTo>
                <a:close/>
                <a:moveTo>
                  <a:pt x="143977" y="83858"/>
                </a:moveTo>
                <a:lnTo>
                  <a:pt x="140650" y="89416"/>
                </a:lnTo>
                <a:lnTo>
                  <a:pt x="138143" y="89416"/>
                </a:lnTo>
                <a:lnTo>
                  <a:pt x="141471" y="83858"/>
                </a:lnTo>
                <a:close/>
                <a:moveTo>
                  <a:pt x="144281" y="84268"/>
                </a:moveTo>
                <a:lnTo>
                  <a:pt x="147367" y="89416"/>
                </a:lnTo>
                <a:lnTo>
                  <a:pt x="141194" y="89416"/>
                </a:lnTo>
                <a:lnTo>
                  <a:pt x="144281" y="84268"/>
                </a:lnTo>
                <a:close/>
                <a:moveTo>
                  <a:pt x="147091" y="83858"/>
                </a:moveTo>
                <a:lnTo>
                  <a:pt x="150418" y="89416"/>
                </a:lnTo>
                <a:lnTo>
                  <a:pt x="147912" y="89416"/>
                </a:lnTo>
                <a:lnTo>
                  <a:pt x="144584" y="83858"/>
                </a:lnTo>
                <a:close/>
                <a:moveTo>
                  <a:pt x="150008" y="83858"/>
                </a:moveTo>
                <a:lnTo>
                  <a:pt x="153336" y="89416"/>
                </a:lnTo>
                <a:lnTo>
                  <a:pt x="150972" y="89416"/>
                </a:lnTo>
                <a:lnTo>
                  <a:pt x="147635" y="83858"/>
                </a:lnTo>
                <a:close/>
                <a:moveTo>
                  <a:pt x="160205" y="83858"/>
                </a:moveTo>
                <a:lnTo>
                  <a:pt x="156868" y="89416"/>
                </a:lnTo>
                <a:lnTo>
                  <a:pt x="154504" y="89416"/>
                </a:lnTo>
                <a:lnTo>
                  <a:pt x="157832" y="83858"/>
                </a:lnTo>
                <a:close/>
                <a:moveTo>
                  <a:pt x="163256" y="83858"/>
                </a:moveTo>
                <a:lnTo>
                  <a:pt x="159928" y="89416"/>
                </a:lnTo>
                <a:lnTo>
                  <a:pt x="157413" y="89416"/>
                </a:lnTo>
                <a:lnTo>
                  <a:pt x="160749" y="83858"/>
                </a:lnTo>
                <a:close/>
                <a:moveTo>
                  <a:pt x="163559" y="84268"/>
                </a:moveTo>
                <a:lnTo>
                  <a:pt x="166646" y="89416"/>
                </a:lnTo>
                <a:lnTo>
                  <a:pt x="160472" y="89416"/>
                </a:lnTo>
                <a:lnTo>
                  <a:pt x="163559" y="84268"/>
                </a:lnTo>
                <a:close/>
                <a:moveTo>
                  <a:pt x="166369" y="83858"/>
                </a:moveTo>
                <a:lnTo>
                  <a:pt x="169697" y="89416"/>
                </a:lnTo>
                <a:lnTo>
                  <a:pt x="167190" y="89416"/>
                </a:lnTo>
                <a:lnTo>
                  <a:pt x="163854" y="83858"/>
                </a:lnTo>
                <a:close/>
                <a:moveTo>
                  <a:pt x="169278" y="83858"/>
                </a:moveTo>
                <a:lnTo>
                  <a:pt x="172614" y="89416"/>
                </a:lnTo>
                <a:lnTo>
                  <a:pt x="170241" y="89416"/>
                </a:lnTo>
                <a:lnTo>
                  <a:pt x="166913" y="83858"/>
                </a:lnTo>
                <a:close/>
                <a:moveTo>
                  <a:pt x="179483" y="83858"/>
                </a:moveTo>
                <a:lnTo>
                  <a:pt x="176147" y="89416"/>
                </a:lnTo>
                <a:lnTo>
                  <a:pt x="173774" y="89416"/>
                </a:lnTo>
                <a:lnTo>
                  <a:pt x="177110" y="83858"/>
                </a:lnTo>
                <a:close/>
                <a:moveTo>
                  <a:pt x="182534" y="83858"/>
                </a:moveTo>
                <a:lnTo>
                  <a:pt x="179207" y="89416"/>
                </a:lnTo>
                <a:lnTo>
                  <a:pt x="176691" y="89416"/>
                </a:lnTo>
                <a:lnTo>
                  <a:pt x="180027" y="83858"/>
                </a:lnTo>
                <a:close/>
                <a:moveTo>
                  <a:pt x="182838" y="84268"/>
                </a:moveTo>
                <a:lnTo>
                  <a:pt x="185924" y="89416"/>
                </a:lnTo>
                <a:lnTo>
                  <a:pt x="179751" y="89416"/>
                </a:lnTo>
                <a:lnTo>
                  <a:pt x="182838" y="84268"/>
                </a:lnTo>
                <a:close/>
                <a:moveTo>
                  <a:pt x="185648" y="83858"/>
                </a:moveTo>
                <a:lnTo>
                  <a:pt x="188975" y="89416"/>
                </a:lnTo>
                <a:lnTo>
                  <a:pt x="186468" y="89416"/>
                </a:lnTo>
                <a:lnTo>
                  <a:pt x="183132" y="83858"/>
                </a:lnTo>
                <a:close/>
                <a:moveTo>
                  <a:pt x="188556" y="83858"/>
                </a:moveTo>
                <a:lnTo>
                  <a:pt x="191892" y="89416"/>
                </a:lnTo>
                <a:lnTo>
                  <a:pt x="189519" y="89416"/>
                </a:lnTo>
                <a:lnTo>
                  <a:pt x="186192" y="83858"/>
                </a:lnTo>
                <a:close/>
                <a:moveTo>
                  <a:pt x="198753" y="83858"/>
                </a:moveTo>
                <a:lnTo>
                  <a:pt x="195425" y="89416"/>
                </a:lnTo>
                <a:lnTo>
                  <a:pt x="193052" y="89416"/>
                </a:lnTo>
                <a:lnTo>
                  <a:pt x="196389" y="83858"/>
                </a:lnTo>
                <a:close/>
                <a:moveTo>
                  <a:pt x="201813" y="83858"/>
                </a:moveTo>
                <a:lnTo>
                  <a:pt x="198476" y="89416"/>
                </a:lnTo>
                <a:lnTo>
                  <a:pt x="195969" y="89416"/>
                </a:lnTo>
                <a:lnTo>
                  <a:pt x="199297" y="83858"/>
                </a:lnTo>
                <a:close/>
                <a:moveTo>
                  <a:pt x="202107" y="84268"/>
                </a:moveTo>
                <a:lnTo>
                  <a:pt x="205194" y="89416"/>
                </a:lnTo>
                <a:lnTo>
                  <a:pt x="199029" y="89416"/>
                </a:lnTo>
                <a:lnTo>
                  <a:pt x="202107" y="84268"/>
                </a:lnTo>
                <a:close/>
                <a:moveTo>
                  <a:pt x="204917" y="83858"/>
                </a:moveTo>
                <a:lnTo>
                  <a:pt x="208254" y="89416"/>
                </a:lnTo>
                <a:lnTo>
                  <a:pt x="205738" y="89416"/>
                </a:lnTo>
                <a:lnTo>
                  <a:pt x="202410" y="83858"/>
                </a:lnTo>
                <a:close/>
                <a:moveTo>
                  <a:pt x="207834" y="83858"/>
                </a:moveTo>
                <a:lnTo>
                  <a:pt x="211171" y="89416"/>
                </a:lnTo>
                <a:lnTo>
                  <a:pt x="208798" y="89416"/>
                </a:lnTo>
                <a:lnTo>
                  <a:pt x="205461" y="83858"/>
                </a:lnTo>
                <a:close/>
                <a:moveTo>
                  <a:pt x="218031" y="83858"/>
                </a:moveTo>
                <a:lnTo>
                  <a:pt x="214703" y="89416"/>
                </a:lnTo>
                <a:lnTo>
                  <a:pt x="212330" y="89416"/>
                </a:lnTo>
                <a:lnTo>
                  <a:pt x="215667" y="83858"/>
                </a:lnTo>
                <a:close/>
                <a:moveTo>
                  <a:pt x="221091" y="83858"/>
                </a:moveTo>
                <a:lnTo>
                  <a:pt x="217754" y="89416"/>
                </a:lnTo>
                <a:lnTo>
                  <a:pt x="215248" y="89416"/>
                </a:lnTo>
                <a:lnTo>
                  <a:pt x="218575" y="83858"/>
                </a:lnTo>
                <a:close/>
                <a:moveTo>
                  <a:pt x="221385" y="84268"/>
                </a:moveTo>
                <a:lnTo>
                  <a:pt x="224472" y="89416"/>
                </a:lnTo>
                <a:lnTo>
                  <a:pt x="218299" y="89416"/>
                </a:lnTo>
                <a:lnTo>
                  <a:pt x="221385" y="84268"/>
                </a:lnTo>
                <a:close/>
                <a:moveTo>
                  <a:pt x="224195" y="83858"/>
                </a:moveTo>
                <a:lnTo>
                  <a:pt x="227532" y="89416"/>
                </a:lnTo>
                <a:lnTo>
                  <a:pt x="225016" y="89416"/>
                </a:lnTo>
                <a:lnTo>
                  <a:pt x="221689" y="83858"/>
                </a:lnTo>
                <a:close/>
                <a:moveTo>
                  <a:pt x="227113" y="83858"/>
                </a:moveTo>
                <a:lnTo>
                  <a:pt x="230440" y="89416"/>
                </a:lnTo>
                <a:lnTo>
                  <a:pt x="228076" y="89416"/>
                </a:lnTo>
                <a:lnTo>
                  <a:pt x="224740" y="83858"/>
                </a:lnTo>
                <a:close/>
                <a:moveTo>
                  <a:pt x="237309" y="83858"/>
                </a:moveTo>
                <a:lnTo>
                  <a:pt x="233973" y="89416"/>
                </a:lnTo>
                <a:lnTo>
                  <a:pt x="231609" y="89416"/>
                </a:lnTo>
                <a:lnTo>
                  <a:pt x="234936" y="83858"/>
                </a:lnTo>
                <a:close/>
                <a:moveTo>
                  <a:pt x="240369" y="83858"/>
                </a:moveTo>
                <a:lnTo>
                  <a:pt x="237033" y="89416"/>
                </a:lnTo>
                <a:lnTo>
                  <a:pt x="234526" y="89416"/>
                </a:lnTo>
                <a:lnTo>
                  <a:pt x="237854" y="83858"/>
                </a:lnTo>
                <a:close/>
                <a:moveTo>
                  <a:pt x="240664" y="84268"/>
                </a:moveTo>
                <a:lnTo>
                  <a:pt x="243750" y="89416"/>
                </a:lnTo>
                <a:lnTo>
                  <a:pt x="237577" y="89416"/>
                </a:lnTo>
                <a:lnTo>
                  <a:pt x="240664" y="84268"/>
                </a:lnTo>
                <a:close/>
                <a:moveTo>
                  <a:pt x="243474" y="83858"/>
                </a:moveTo>
                <a:lnTo>
                  <a:pt x="246810" y="89416"/>
                </a:lnTo>
                <a:lnTo>
                  <a:pt x="244295" y="89416"/>
                </a:lnTo>
                <a:lnTo>
                  <a:pt x="240967" y="83858"/>
                </a:lnTo>
                <a:close/>
                <a:moveTo>
                  <a:pt x="246391" y="83858"/>
                </a:moveTo>
                <a:lnTo>
                  <a:pt x="249719" y="89416"/>
                </a:lnTo>
                <a:lnTo>
                  <a:pt x="247355" y="89416"/>
                </a:lnTo>
                <a:lnTo>
                  <a:pt x="244018" y="83858"/>
                </a:lnTo>
                <a:close/>
                <a:moveTo>
                  <a:pt x="256588" y="83858"/>
                </a:moveTo>
                <a:lnTo>
                  <a:pt x="253251" y="89416"/>
                </a:lnTo>
                <a:lnTo>
                  <a:pt x="250887" y="89416"/>
                </a:lnTo>
                <a:lnTo>
                  <a:pt x="254215" y="83858"/>
                </a:lnTo>
                <a:close/>
                <a:moveTo>
                  <a:pt x="259639" y="83858"/>
                </a:moveTo>
                <a:lnTo>
                  <a:pt x="256311" y="89416"/>
                </a:lnTo>
                <a:lnTo>
                  <a:pt x="253796" y="89416"/>
                </a:lnTo>
                <a:lnTo>
                  <a:pt x="257132" y="83858"/>
                </a:lnTo>
                <a:close/>
                <a:moveTo>
                  <a:pt x="259942" y="84268"/>
                </a:moveTo>
                <a:lnTo>
                  <a:pt x="263029" y="89416"/>
                </a:lnTo>
                <a:lnTo>
                  <a:pt x="256855" y="89416"/>
                </a:lnTo>
                <a:lnTo>
                  <a:pt x="259942" y="84268"/>
                </a:lnTo>
                <a:close/>
                <a:moveTo>
                  <a:pt x="262752" y="83858"/>
                </a:moveTo>
                <a:lnTo>
                  <a:pt x="266080" y="89416"/>
                </a:lnTo>
                <a:lnTo>
                  <a:pt x="263573" y="89416"/>
                </a:lnTo>
                <a:lnTo>
                  <a:pt x="260237" y="83858"/>
                </a:lnTo>
                <a:close/>
                <a:moveTo>
                  <a:pt x="265669" y="83858"/>
                </a:moveTo>
                <a:lnTo>
                  <a:pt x="268997" y="89416"/>
                </a:lnTo>
                <a:lnTo>
                  <a:pt x="266624" y="89416"/>
                </a:lnTo>
                <a:lnTo>
                  <a:pt x="263296" y="83858"/>
                </a:lnTo>
                <a:close/>
                <a:moveTo>
                  <a:pt x="275866" y="83858"/>
                </a:moveTo>
                <a:lnTo>
                  <a:pt x="272530" y="89416"/>
                </a:lnTo>
                <a:lnTo>
                  <a:pt x="270157" y="89416"/>
                </a:lnTo>
                <a:lnTo>
                  <a:pt x="273493" y="83858"/>
                </a:lnTo>
                <a:close/>
                <a:moveTo>
                  <a:pt x="278917" y="83858"/>
                </a:moveTo>
                <a:lnTo>
                  <a:pt x="275590" y="89416"/>
                </a:lnTo>
                <a:lnTo>
                  <a:pt x="273074" y="89416"/>
                </a:lnTo>
                <a:lnTo>
                  <a:pt x="276410" y="83858"/>
                </a:lnTo>
                <a:close/>
                <a:moveTo>
                  <a:pt x="279220" y="84268"/>
                </a:moveTo>
                <a:lnTo>
                  <a:pt x="282307" y="89416"/>
                </a:lnTo>
                <a:lnTo>
                  <a:pt x="276134" y="89416"/>
                </a:lnTo>
                <a:lnTo>
                  <a:pt x="279220" y="84268"/>
                </a:lnTo>
                <a:close/>
                <a:moveTo>
                  <a:pt x="282031" y="83858"/>
                </a:moveTo>
                <a:lnTo>
                  <a:pt x="285358" y="89416"/>
                </a:lnTo>
                <a:lnTo>
                  <a:pt x="282851" y="89416"/>
                </a:lnTo>
                <a:lnTo>
                  <a:pt x="279515" y="83858"/>
                </a:lnTo>
                <a:close/>
                <a:moveTo>
                  <a:pt x="22348" y="83858"/>
                </a:moveTo>
                <a:lnTo>
                  <a:pt x="19011" y="89425"/>
                </a:lnTo>
                <a:lnTo>
                  <a:pt x="18985" y="89371"/>
                </a:lnTo>
                <a:lnTo>
                  <a:pt x="18949" y="89425"/>
                </a:lnTo>
                <a:lnTo>
                  <a:pt x="15613" y="83858"/>
                </a:lnTo>
                <a:close/>
                <a:moveTo>
                  <a:pt x="41626" y="83858"/>
                </a:moveTo>
                <a:lnTo>
                  <a:pt x="38290" y="89425"/>
                </a:lnTo>
                <a:lnTo>
                  <a:pt x="38263" y="89371"/>
                </a:lnTo>
                <a:lnTo>
                  <a:pt x="38227" y="89425"/>
                </a:lnTo>
                <a:lnTo>
                  <a:pt x="34891" y="83858"/>
                </a:lnTo>
                <a:close/>
                <a:moveTo>
                  <a:pt x="60905" y="83858"/>
                </a:moveTo>
                <a:lnTo>
                  <a:pt x="57568" y="89425"/>
                </a:lnTo>
                <a:lnTo>
                  <a:pt x="57533" y="89371"/>
                </a:lnTo>
                <a:lnTo>
                  <a:pt x="57506" y="89425"/>
                </a:lnTo>
                <a:lnTo>
                  <a:pt x="54169" y="83858"/>
                </a:lnTo>
                <a:close/>
                <a:moveTo>
                  <a:pt x="80183" y="83858"/>
                </a:moveTo>
                <a:lnTo>
                  <a:pt x="76847" y="89425"/>
                </a:lnTo>
                <a:lnTo>
                  <a:pt x="76811" y="89371"/>
                </a:lnTo>
                <a:lnTo>
                  <a:pt x="76784" y="89425"/>
                </a:lnTo>
                <a:lnTo>
                  <a:pt x="73448" y="83858"/>
                </a:lnTo>
                <a:close/>
                <a:moveTo>
                  <a:pt x="99461" y="83858"/>
                </a:moveTo>
                <a:lnTo>
                  <a:pt x="96116" y="89425"/>
                </a:lnTo>
                <a:lnTo>
                  <a:pt x="96089" y="89371"/>
                </a:lnTo>
                <a:lnTo>
                  <a:pt x="96054" y="89425"/>
                </a:lnTo>
                <a:lnTo>
                  <a:pt x="92717" y="83858"/>
                </a:lnTo>
                <a:close/>
                <a:moveTo>
                  <a:pt x="118731" y="83858"/>
                </a:moveTo>
                <a:lnTo>
                  <a:pt x="115394" y="89425"/>
                </a:lnTo>
                <a:lnTo>
                  <a:pt x="115368" y="89371"/>
                </a:lnTo>
                <a:lnTo>
                  <a:pt x="115332" y="89425"/>
                </a:lnTo>
                <a:lnTo>
                  <a:pt x="111995" y="83858"/>
                </a:lnTo>
                <a:close/>
                <a:moveTo>
                  <a:pt x="138009" y="83858"/>
                </a:moveTo>
                <a:lnTo>
                  <a:pt x="134673" y="89425"/>
                </a:lnTo>
                <a:lnTo>
                  <a:pt x="134646" y="89371"/>
                </a:lnTo>
                <a:lnTo>
                  <a:pt x="134610" y="89425"/>
                </a:lnTo>
                <a:lnTo>
                  <a:pt x="131274" y="83858"/>
                </a:lnTo>
                <a:close/>
                <a:moveTo>
                  <a:pt x="157288" y="83858"/>
                </a:moveTo>
                <a:lnTo>
                  <a:pt x="153951" y="89425"/>
                </a:lnTo>
                <a:lnTo>
                  <a:pt x="153915" y="89371"/>
                </a:lnTo>
                <a:lnTo>
                  <a:pt x="153889" y="89425"/>
                </a:lnTo>
                <a:lnTo>
                  <a:pt x="150552" y="83858"/>
                </a:lnTo>
                <a:close/>
                <a:moveTo>
                  <a:pt x="176566" y="83858"/>
                </a:moveTo>
                <a:lnTo>
                  <a:pt x="173230" y="89425"/>
                </a:lnTo>
                <a:lnTo>
                  <a:pt x="173194" y="89371"/>
                </a:lnTo>
                <a:lnTo>
                  <a:pt x="173167" y="89425"/>
                </a:lnTo>
                <a:lnTo>
                  <a:pt x="169831" y="83858"/>
                </a:lnTo>
                <a:close/>
                <a:moveTo>
                  <a:pt x="195844" y="83858"/>
                </a:moveTo>
                <a:lnTo>
                  <a:pt x="192508" y="89425"/>
                </a:lnTo>
                <a:lnTo>
                  <a:pt x="192472" y="89371"/>
                </a:lnTo>
                <a:lnTo>
                  <a:pt x="192445" y="89425"/>
                </a:lnTo>
                <a:lnTo>
                  <a:pt x="189100" y="83858"/>
                </a:lnTo>
                <a:close/>
                <a:moveTo>
                  <a:pt x="215114" y="83858"/>
                </a:moveTo>
                <a:lnTo>
                  <a:pt x="211777" y="89425"/>
                </a:lnTo>
                <a:lnTo>
                  <a:pt x="211751" y="89371"/>
                </a:lnTo>
                <a:lnTo>
                  <a:pt x="211715" y="89425"/>
                </a:lnTo>
                <a:lnTo>
                  <a:pt x="208378" y="83858"/>
                </a:lnTo>
                <a:close/>
                <a:moveTo>
                  <a:pt x="234392" y="83858"/>
                </a:moveTo>
                <a:lnTo>
                  <a:pt x="231056" y="89425"/>
                </a:lnTo>
                <a:lnTo>
                  <a:pt x="231029" y="89371"/>
                </a:lnTo>
                <a:lnTo>
                  <a:pt x="230993" y="89425"/>
                </a:lnTo>
                <a:lnTo>
                  <a:pt x="227657" y="83858"/>
                </a:lnTo>
                <a:close/>
                <a:moveTo>
                  <a:pt x="253671" y="83858"/>
                </a:moveTo>
                <a:lnTo>
                  <a:pt x="250334" y="89425"/>
                </a:lnTo>
                <a:lnTo>
                  <a:pt x="250298" y="89371"/>
                </a:lnTo>
                <a:lnTo>
                  <a:pt x="250272" y="89425"/>
                </a:lnTo>
                <a:lnTo>
                  <a:pt x="246935" y="83858"/>
                </a:lnTo>
                <a:close/>
                <a:moveTo>
                  <a:pt x="272949" y="83858"/>
                </a:moveTo>
                <a:lnTo>
                  <a:pt x="269613" y="89425"/>
                </a:lnTo>
                <a:lnTo>
                  <a:pt x="269577" y="89371"/>
                </a:lnTo>
                <a:lnTo>
                  <a:pt x="269550" y="89425"/>
                </a:lnTo>
                <a:lnTo>
                  <a:pt x="266214" y="83858"/>
                </a:lnTo>
                <a:close/>
                <a:moveTo>
                  <a:pt x="18681" y="89871"/>
                </a:moveTo>
                <a:lnTo>
                  <a:pt x="17495" y="91851"/>
                </a:lnTo>
                <a:lnTo>
                  <a:pt x="16299" y="89871"/>
                </a:lnTo>
                <a:close/>
                <a:moveTo>
                  <a:pt x="21661" y="89871"/>
                </a:moveTo>
                <a:lnTo>
                  <a:pt x="20474" y="91851"/>
                </a:lnTo>
                <a:lnTo>
                  <a:pt x="19279" y="89871"/>
                </a:lnTo>
                <a:close/>
                <a:moveTo>
                  <a:pt x="37960" y="89871"/>
                </a:moveTo>
                <a:lnTo>
                  <a:pt x="36773" y="91851"/>
                </a:lnTo>
                <a:lnTo>
                  <a:pt x="35578" y="89871"/>
                </a:lnTo>
                <a:close/>
                <a:moveTo>
                  <a:pt x="40939" y="89871"/>
                </a:moveTo>
                <a:lnTo>
                  <a:pt x="39744" y="91851"/>
                </a:lnTo>
                <a:lnTo>
                  <a:pt x="38557" y="89871"/>
                </a:lnTo>
                <a:close/>
                <a:moveTo>
                  <a:pt x="57238" y="89871"/>
                </a:moveTo>
                <a:lnTo>
                  <a:pt x="56043" y="91851"/>
                </a:lnTo>
                <a:lnTo>
                  <a:pt x="54856" y="89871"/>
                </a:lnTo>
                <a:close/>
                <a:moveTo>
                  <a:pt x="60218" y="89871"/>
                </a:moveTo>
                <a:lnTo>
                  <a:pt x="59022" y="91851"/>
                </a:lnTo>
                <a:lnTo>
                  <a:pt x="57836" y="89871"/>
                </a:lnTo>
                <a:close/>
                <a:moveTo>
                  <a:pt x="76516" y="89871"/>
                </a:moveTo>
                <a:lnTo>
                  <a:pt x="75321" y="91851"/>
                </a:lnTo>
                <a:lnTo>
                  <a:pt x="74135" y="89871"/>
                </a:lnTo>
                <a:close/>
                <a:moveTo>
                  <a:pt x="79487" y="89871"/>
                </a:moveTo>
                <a:lnTo>
                  <a:pt x="78301" y="91851"/>
                </a:lnTo>
                <a:lnTo>
                  <a:pt x="77114" y="89871"/>
                </a:lnTo>
                <a:close/>
                <a:moveTo>
                  <a:pt x="95786" y="89871"/>
                </a:moveTo>
                <a:lnTo>
                  <a:pt x="94599" y="91851"/>
                </a:lnTo>
                <a:lnTo>
                  <a:pt x="93413" y="89871"/>
                </a:lnTo>
                <a:close/>
                <a:moveTo>
                  <a:pt x="98766" y="89871"/>
                </a:moveTo>
                <a:lnTo>
                  <a:pt x="97579" y="91851"/>
                </a:lnTo>
                <a:lnTo>
                  <a:pt x="96384" y="89871"/>
                </a:lnTo>
                <a:close/>
                <a:moveTo>
                  <a:pt x="115064" y="89871"/>
                </a:moveTo>
                <a:lnTo>
                  <a:pt x="113878" y="91851"/>
                </a:lnTo>
                <a:lnTo>
                  <a:pt x="112691" y="89871"/>
                </a:lnTo>
                <a:close/>
                <a:moveTo>
                  <a:pt x="118044" y="89871"/>
                </a:moveTo>
                <a:lnTo>
                  <a:pt x="116857" y="91851"/>
                </a:lnTo>
                <a:lnTo>
                  <a:pt x="115662" y="89871"/>
                </a:lnTo>
                <a:close/>
                <a:moveTo>
                  <a:pt x="134343" y="89871"/>
                </a:moveTo>
                <a:lnTo>
                  <a:pt x="133156" y="91851"/>
                </a:lnTo>
                <a:lnTo>
                  <a:pt x="131961" y="89871"/>
                </a:lnTo>
                <a:close/>
                <a:moveTo>
                  <a:pt x="137322" y="89871"/>
                </a:moveTo>
                <a:lnTo>
                  <a:pt x="136127" y="91851"/>
                </a:lnTo>
                <a:lnTo>
                  <a:pt x="134940" y="89871"/>
                </a:lnTo>
                <a:close/>
                <a:moveTo>
                  <a:pt x="153621" y="89871"/>
                </a:moveTo>
                <a:lnTo>
                  <a:pt x="152435" y="91851"/>
                </a:lnTo>
                <a:lnTo>
                  <a:pt x="151239" y="89871"/>
                </a:lnTo>
                <a:close/>
                <a:moveTo>
                  <a:pt x="156601" y="89871"/>
                </a:moveTo>
                <a:lnTo>
                  <a:pt x="155405" y="91851"/>
                </a:lnTo>
                <a:lnTo>
                  <a:pt x="154219" y="89871"/>
                </a:lnTo>
                <a:close/>
                <a:moveTo>
                  <a:pt x="172899" y="89871"/>
                </a:moveTo>
                <a:lnTo>
                  <a:pt x="171704" y="91851"/>
                </a:lnTo>
                <a:lnTo>
                  <a:pt x="170518" y="89871"/>
                </a:lnTo>
                <a:close/>
                <a:moveTo>
                  <a:pt x="175870" y="89871"/>
                </a:moveTo>
                <a:lnTo>
                  <a:pt x="174684" y="91851"/>
                </a:lnTo>
                <a:lnTo>
                  <a:pt x="173497" y="89871"/>
                </a:lnTo>
                <a:close/>
                <a:moveTo>
                  <a:pt x="192178" y="89871"/>
                </a:moveTo>
                <a:lnTo>
                  <a:pt x="190982" y="91851"/>
                </a:lnTo>
                <a:lnTo>
                  <a:pt x="189796" y="89871"/>
                </a:lnTo>
                <a:close/>
                <a:moveTo>
                  <a:pt x="195149" y="89871"/>
                </a:moveTo>
                <a:lnTo>
                  <a:pt x="193962" y="91851"/>
                </a:lnTo>
                <a:lnTo>
                  <a:pt x="192776" y="89871"/>
                </a:lnTo>
                <a:close/>
                <a:moveTo>
                  <a:pt x="211447" y="89871"/>
                </a:moveTo>
                <a:lnTo>
                  <a:pt x="210261" y="91851"/>
                </a:lnTo>
                <a:lnTo>
                  <a:pt x="209074" y="89871"/>
                </a:lnTo>
                <a:close/>
                <a:moveTo>
                  <a:pt x="214427" y="89871"/>
                </a:moveTo>
                <a:lnTo>
                  <a:pt x="213240" y="91851"/>
                </a:lnTo>
                <a:lnTo>
                  <a:pt x="212045" y="89871"/>
                </a:lnTo>
                <a:close/>
                <a:moveTo>
                  <a:pt x="230726" y="89871"/>
                </a:moveTo>
                <a:lnTo>
                  <a:pt x="229539" y="91851"/>
                </a:lnTo>
                <a:lnTo>
                  <a:pt x="228344" y="89871"/>
                </a:lnTo>
                <a:close/>
                <a:moveTo>
                  <a:pt x="233705" y="89871"/>
                </a:moveTo>
                <a:lnTo>
                  <a:pt x="232519" y="91851"/>
                </a:lnTo>
                <a:lnTo>
                  <a:pt x="231323" y="89871"/>
                </a:lnTo>
                <a:close/>
                <a:moveTo>
                  <a:pt x="250004" y="89871"/>
                </a:moveTo>
                <a:lnTo>
                  <a:pt x="248818" y="91851"/>
                </a:lnTo>
                <a:lnTo>
                  <a:pt x="247622" y="89871"/>
                </a:lnTo>
                <a:close/>
                <a:moveTo>
                  <a:pt x="252984" y="89871"/>
                </a:moveTo>
                <a:lnTo>
                  <a:pt x="251788" y="91851"/>
                </a:lnTo>
                <a:lnTo>
                  <a:pt x="250602" y="89871"/>
                </a:lnTo>
                <a:close/>
                <a:moveTo>
                  <a:pt x="269282" y="89871"/>
                </a:moveTo>
                <a:lnTo>
                  <a:pt x="268087" y="91851"/>
                </a:lnTo>
                <a:lnTo>
                  <a:pt x="266901" y="89871"/>
                </a:lnTo>
                <a:close/>
                <a:moveTo>
                  <a:pt x="272262" y="89871"/>
                </a:moveTo>
                <a:lnTo>
                  <a:pt x="271067" y="91851"/>
                </a:lnTo>
                <a:lnTo>
                  <a:pt x="269880" y="89871"/>
                </a:lnTo>
                <a:close/>
                <a:moveTo>
                  <a:pt x="1196" y="92761"/>
                </a:moveTo>
                <a:lnTo>
                  <a:pt x="2097" y="94269"/>
                </a:lnTo>
                <a:lnTo>
                  <a:pt x="286" y="94269"/>
                </a:lnTo>
                <a:lnTo>
                  <a:pt x="1196" y="92761"/>
                </a:lnTo>
                <a:close/>
                <a:moveTo>
                  <a:pt x="5443" y="89871"/>
                </a:moveTo>
                <a:lnTo>
                  <a:pt x="2802" y="94269"/>
                </a:lnTo>
                <a:lnTo>
                  <a:pt x="2650" y="94269"/>
                </a:lnTo>
                <a:lnTo>
                  <a:pt x="1464" y="92306"/>
                </a:lnTo>
                <a:lnTo>
                  <a:pt x="2927" y="89871"/>
                </a:lnTo>
                <a:close/>
                <a:moveTo>
                  <a:pt x="12704" y="89871"/>
                </a:moveTo>
                <a:lnTo>
                  <a:pt x="15345" y="94269"/>
                </a:lnTo>
                <a:lnTo>
                  <a:pt x="3346" y="94269"/>
                </a:lnTo>
                <a:lnTo>
                  <a:pt x="5987" y="89871"/>
                </a:lnTo>
                <a:close/>
                <a:moveTo>
                  <a:pt x="15755" y="89871"/>
                </a:moveTo>
                <a:lnTo>
                  <a:pt x="17218" y="92306"/>
                </a:lnTo>
                <a:lnTo>
                  <a:pt x="16041" y="94269"/>
                </a:lnTo>
                <a:lnTo>
                  <a:pt x="15889" y="94269"/>
                </a:lnTo>
                <a:lnTo>
                  <a:pt x="13248" y="89871"/>
                </a:lnTo>
                <a:close/>
                <a:moveTo>
                  <a:pt x="17495" y="92761"/>
                </a:moveTo>
                <a:lnTo>
                  <a:pt x="18396" y="94269"/>
                </a:lnTo>
                <a:lnTo>
                  <a:pt x="16585" y="94269"/>
                </a:lnTo>
                <a:lnTo>
                  <a:pt x="17495" y="92761"/>
                </a:lnTo>
                <a:close/>
                <a:moveTo>
                  <a:pt x="20474" y="92761"/>
                </a:moveTo>
                <a:lnTo>
                  <a:pt x="21376" y="94269"/>
                </a:lnTo>
                <a:lnTo>
                  <a:pt x="19565" y="94269"/>
                </a:lnTo>
                <a:lnTo>
                  <a:pt x="20474" y="92761"/>
                </a:lnTo>
                <a:close/>
                <a:moveTo>
                  <a:pt x="24721" y="89871"/>
                </a:moveTo>
                <a:lnTo>
                  <a:pt x="22071" y="94269"/>
                </a:lnTo>
                <a:lnTo>
                  <a:pt x="21920" y="94269"/>
                </a:lnTo>
                <a:lnTo>
                  <a:pt x="20742" y="92306"/>
                </a:lnTo>
                <a:lnTo>
                  <a:pt x="22205" y="89871"/>
                </a:lnTo>
                <a:close/>
                <a:moveTo>
                  <a:pt x="31983" y="89871"/>
                </a:moveTo>
                <a:lnTo>
                  <a:pt x="34623" y="94269"/>
                </a:lnTo>
                <a:lnTo>
                  <a:pt x="22616" y="94269"/>
                </a:lnTo>
                <a:lnTo>
                  <a:pt x="25265" y="89871"/>
                </a:lnTo>
                <a:close/>
                <a:moveTo>
                  <a:pt x="35034" y="89871"/>
                </a:moveTo>
                <a:lnTo>
                  <a:pt x="36497" y="92306"/>
                </a:lnTo>
                <a:lnTo>
                  <a:pt x="35319" y="94269"/>
                </a:lnTo>
                <a:lnTo>
                  <a:pt x="35167" y="94269"/>
                </a:lnTo>
                <a:lnTo>
                  <a:pt x="32527" y="89871"/>
                </a:lnTo>
                <a:close/>
                <a:moveTo>
                  <a:pt x="36773" y="92761"/>
                </a:moveTo>
                <a:lnTo>
                  <a:pt x="37674" y="94269"/>
                </a:lnTo>
                <a:lnTo>
                  <a:pt x="35863" y="94269"/>
                </a:lnTo>
                <a:lnTo>
                  <a:pt x="36773" y="92761"/>
                </a:lnTo>
                <a:close/>
                <a:moveTo>
                  <a:pt x="39744" y="92761"/>
                </a:moveTo>
                <a:lnTo>
                  <a:pt x="40654" y="94269"/>
                </a:lnTo>
                <a:lnTo>
                  <a:pt x="38843" y="94269"/>
                </a:lnTo>
                <a:lnTo>
                  <a:pt x="39744" y="92761"/>
                </a:lnTo>
                <a:close/>
                <a:moveTo>
                  <a:pt x="43990" y="89871"/>
                </a:moveTo>
                <a:lnTo>
                  <a:pt x="41350" y="94269"/>
                </a:lnTo>
                <a:lnTo>
                  <a:pt x="41198" y="94269"/>
                </a:lnTo>
                <a:lnTo>
                  <a:pt x="40020" y="92306"/>
                </a:lnTo>
                <a:lnTo>
                  <a:pt x="41484" y="89871"/>
                </a:lnTo>
                <a:close/>
                <a:moveTo>
                  <a:pt x="51252" y="89871"/>
                </a:moveTo>
                <a:lnTo>
                  <a:pt x="53902" y="94269"/>
                </a:lnTo>
                <a:lnTo>
                  <a:pt x="41894" y="94269"/>
                </a:lnTo>
                <a:lnTo>
                  <a:pt x="44535" y="89871"/>
                </a:lnTo>
                <a:close/>
                <a:moveTo>
                  <a:pt x="54312" y="89871"/>
                </a:moveTo>
                <a:lnTo>
                  <a:pt x="55775" y="92306"/>
                </a:lnTo>
                <a:lnTo>
                  <a:pt x="54597" y="94269"/>
                </a:lnTo>
                <a:lnTo>
                  <a:pt x="54446" y="94269"/>
                </a:lnTo>
                <a:lnTo>
                  <a:pt x="51805" y="89871"/>
                </a:lnTo>
                <a:close/>
                <a:moveTo>
                  <a:pt x="56043" y="92761"/>
                </a:moveTo>
                <a:lnTo>
                  <a:pt x="56953" y="94269"/>
                </a:lnTo>
                <a:lnTo>
                  <a:pt x="55142" y="94269"/>
                </a:lnTo>
                <a:lnTo>
                  <a:pt x="56043" y="92761"/>
                </a:lnTo>
                <a:close/>
                <a:moveTo>
                  <a:pt x="59022" y="92761"/>
                </a:moveTo>
                <a:lnTo>
                  <a:pt x="59932" y="94269"/>
                </a:lnTo>
                <a:lnTo>
                  <a:pt x="58121" y="94269"/>
                </a:lnTo>
                <a:lnTo>
                  <a:pt x="59022" y="92761"/>
                </a:lnTo>
                <a:close/>
                <a:moveTo>
                  <a:pt x="63269" y="89871"/>
                </a:moveTo>
                <a:lnTo>
                  <a:pt x="60628" y="94269"/>
                </a:lnTo>
                <a:lnTo>
                  <a:pt x="60476" y="94269"/>
                </a:lnTo>
                <a:lnTo>
                  <a:pt x="59299" y="92306"/>
                </a:lnTo>
                <a:lnTo>
                  <a:pt x="60762" y="89871"/>
                </a:lnTo>
                <a:close/>
                <a:moveTo>
                  <a:pt x="70530" y="89871"/>
                </a:moveTo>
                <a:lnTo>
                  <a:pt x="73171" y="94269"/>
                </a:lnTo>
                <a:lnTo>
                  <a:pt x="61172" y="94269"/>
                </a:lnTo>
                <a:lnTo>
                  <a:pt x="63813" y="89871"/>
                </a:lnTo>
                <a:close/>
                <a:moveTo>
                  <a:pt x="73590" y="89871"/>
                </a:moveTo>
                <a:lnTo>
                  <a:pt x="75053" y="92306"/>
                </a:lnTo>
                <a:lnTo>
                  <a:pt x="73867" y="94269"/>
                </a:lnTo>
                <a:lnTo>
                  <a:pt x="73724" y="94269"/>
                </a:lnTo>
                <a:lnTo>
                  <a:pt x="71075" y="89871"/>
                </a:lnTo>
                <a:close/>
                <a:moveTo>
                  <a:pt x="75321" y="92761"/>
                </a:moveTo>
                <a:lnTo>
                  <a:pt x="76231" y="94269"/>
                </a:lnTo>
                <a:lnTo>
                  <a:pt x="74420" y="94269"/>
                </a:lnTo>
                <a:lnTo>
                  <a:pt x="75321" y="92761"/>
                </a:lnTo>
                <a:close/>
                <a:moveTo>
                  <a:pt x="78301" y="92761"/>
                </a:moveTo>
                <a:lnTo>
                  <a:pt x="79211" y="94269"/>
                </a:lnTo>
                <a:lnTo>
                  <a:pt x="77391" y="94269"/>
                </a:lnTo>
                <a:lnTo>
                  <a:pt x="78301" y="92761"/>
                </a:lnTo>
                <a:close/>
                <a:moveTo>
                  <a:pt x="82547" y="89871"/>
                </a:moveTo>
                <a:lnTo>
                  <a:pt x="79906" y="94269"/>
                </a:lnTo>
                <a:lnTo>
                  <a:pt x="79755" y="94269"/>
                </a:lnTo>
                <a:lnTo>
                  <a:pt x="78577" y="92306"/>
                </a:lnTo>
                <a:lnTo>
                  <a:pt x="80040" y="89871"/>
                </a:lnTo>
                <a:close/>
                <a:moveTo>
                  <a:pt x="89809" y="89871"/>
                </a:moveTo>
                <a:lnTo>
                  <a:pt x="92449" y="94269"/>
                </a:lnTo>
                <a:lnTo>
                  <a:pt x="80451" y="94269"/>
                </a:lnTo>
                <a:lnTo>
                  <a:pt x="83091" y="89871"/>
                </a:lnTo>
                <a:close/>
                <a:moveTo>
                  <a:pt x="92869" y="89871"/>
                </a:moveTo>
                <a:lnTo>
                  <a:pt x="94332" y="92306"/>
                </a:lnTo>
                <a:lnTo>
                  <a:pt x="93145" y="94269"/>
                </a:lnTo>
                <a:lnTo>
                  <a:pt x="92994" y="94269"/>
                </a:lnTo>
                <a:lnTo>
                  <a:pt x="90353" y="89871"/>
                </a:lnTo>
                <a:close/>
                <a:moveTo>
                  <a:pt x="94599" y="92761"/>
                </a:moveTo>
                <a:lnTo>
                  <a:pt x="95509" y="94269"/>
                </a:lnTo>
                <a:lnTo>
                  <a:pt x="93690" y="94269"/>
                </a:lnTo>
                <a:lnTo>
                  <a:pt x="94599" y="92761"/>
                </a:lnTo>
                <a:close/>
                <a:moveTo>
                  <a:pt x="97579" y="92761"/>
                </a:moveTo>
                <a:lnTo>
                  <a:pt x="98489" y="94269"/>
                </a:lnTo>
                <a:lnTo>
                  <a:pt x="96669" y="94269"/>
                </a:lnTo>
                <a:lnTo>
                  <a:pt x="97579" y="92761"/>
                </a:lnTo>
                <a:close/>
                <a:moveTo>
                  <a:pt x="101825" y="89871"/>
                </a:moveTo>
                <a:lnTo>
                  <a:pt x="99185" y="94269"/>
                </a:lnTo>
                <a:lnTo>
                  <a:pt x="99033" y="94269"/>
                </a:lnTo>
                <a:lnTo>
                  <a:pt x="97847" y="92306"/>
                </a:lnTo>
                <a:lnTo>
                  <a:pt x="99310" y="89871"/>
                </a:lnTo>
                <a:close/>
                <a:moveTo>
                  <a:pt x="109087" y="89871"/>
                </a:moveTo>
                <a:lnTo>
                  <a:pt x="111728" y="94269"/>
                </a:lnTo>
                <a:lnTo>
                  <a:pt x="99729" y="94269"/>
                </a:lnTo>
                <a:lnTo>
                  <a:pt x="102370" y="89871"/>
                </a:lnTo>
                <a:close/>
                <a:moveTo>
                  <a:pt x="112138" y="89871"/>
                </a:moveTo>
                <a:lnTo>
                  <a:pt x="113601" y="92306"/>
                </a:lnTo>
                <a:lnTo>
                  <a:pt x="112424" y="94269"/>
                </a:lnTo>
                <a:lnTo>
                  <a:pt x="112272" y="94269"/>
                </a:lnTo>
                <a:lnTo>
                  <a:pt x="109631" y="89871"/>
                </a:lnTo>
                <a:close/>
                <a:moveTo>
                  <a:pt x="113878" y="92761"/>
                </a:moveTo>
                <a:lnTo>
                  <a:pt x="114788" y="94269"/>
                </a:lnTo>
                <a:lnTo>
                  <a:pt x="112968" y="94269"/>
                </a:lnTo>
                <a:lnTo>
                  <a:pt x="113878" y="92761"/>
                </a:lnTo>
                <a:close/>
                <a:moveTo>
                  <a:pt x="116857" y="92761"/>
                </a:moveTo>
                <a:lnTo>
                  <a:pt x="117758" y="94269"/>
                </a:lnTo>
                <a:lnTo>
                  <a:pt x="115948" y="94269"/>
                </a:lnTo>
                <a:lnTo>
                  <a:pt x="116857" y="92761"/>
                </a:lnTo>
                <a:close/>
                <a:moveTo>
                  <a:pt x="121104" y="89871"/>
                </a:moveTo>
                <a:lnTo>
                  <a:pt x="118454" y="94269"/>
                </a:lnTo>
                <a:lnTo>
                  <a:pt x="118303" y="94269"/>
                </a:lnTo>
                <a:lnTo>
                  <a:pt x="117125" y="92306"/>
                </a:lnTo>
                <a:lnTo>
                  <a:pt x="118588" y="89871"/>
                </a:lnTo>
                <a:close/>
                <a:moveTo>
                  <a:pt x="128366" y="89871"/>
                </a:moveTo>
                <a:lnTo>
                  <a:pt x="131006" y="94269"/>
                </a:lnTo>
                <a:lnTo>
                  <a:pt x="119007" y="94269"/>
                </a:lnTo>
                <a:lnTo>
                  <a:pt x="121648" y="89871"/>
                </a:lnTo>
                <a:close/>
                <a:moveTo>
                  <a:pt x="131417" y="89871"/>
                </a:moveTo>
                <a:lnTo>
                  <a:pt x="132880" y="92306"/>
                </a:lnTo>
                <a:lnTo>
                  <a:pt x="131702" y="94269"/>
                </a:lnTo>
                <a:lnTo>
                  <a:pt x="131550" y="94269"/>
                </a:lnTo>
                <a:lnTo>
                  <a:pt x="128910" y="89871"/>
                </a:lnTo>
                <a:close/>
                <a:moveTo>
                  <a:pt x="133156" y="92761"/>
                </a:moveTo>
                <a:lnTo>
                  <a:pt x="134057" y="94269"/>
                </a:lnTo>
                <a:lnTo>
                  <a:pt x="132246" y="94269"/>
                </a:lnTo>
                <a:lnTo>
                  <a:pt x="133156" y="92761"/>
                </a:lnTo>
                <a:close/>
                <a:moveTo>
                  <a:pt x="136127" y="92761"/>
                </a:moveTo>
                <a:lnTo>
                  <a:pt x="137037" y="94269"/>
                </a:lnTo>
                <a:lnTo>
                  <a:pt x="135226" y="94269"/>
                </a:lnTo>
                <a:lnTo>
                  <a:pt x="136127" y="92761"/>
                </a:lnTo>
                <a:close/>
                <a:moveTo>
                  <a:pt x="140373" y="89871"/>
                </a:moveTo>
                <a:lnTo>
                  <a:pt x="137733" y="94269"/>
                </a:lnTo>
                <a:lnTo>
                  <a:pt x="137581" y="94269"/>
                </a:lnTo>
                <a:lnTo>
                  <a:pt x="136403" y="92306"/>
                </a:lnTo>
                <a:lnTo>
                  <a:pt x="137867" y="89871"/>
                </a:lnTo>
                <a:close/>
                <a:moveTo>
                  <a:pt x="147635" y="89871"/>
                </a:moveTo>
                <a:lnTo>
                  <a:pt x="150285" y="94269"/>
                </a:lnTo>
                <a:lnTo>
                  <a:pt x="138277" y="94269"/>
                </a:lnTo>
                <a:lnTo>
                  <a:pt x="140926" y="89871"/>
                </a:lnTo>
                <a:close/>
                <a:moveTo>
                  <a:pt x="150695" y="89871"/>
                </a:moveTo>
                <a:lnTo>
                  <a:pt x="152158" y="92306"/>
                </a:lnTo>
                <a:lnTo>
                  <a:pt x="150980" y="94269"/>
                </a:lnTo>
                <a:lnTo>
                  <a:pt x="150829" y="94269"/>
                </a:lnTo>
                <a:lnTo>
                  <a:pt x="148188" y="89871"/>
                </a:lnTo>
                <a:close/>
                <a:moveTo>
                  <a:pt x="152426" y="92761"/>
                </a:moveTo>
                <a:lnTo>
                  <a:pt x="153336" y="94269"/>
                </a:lnTo>
                <a:lnTo>
                  <a:pt x="151525" y="94269"/>
                </a:lnTo>
                <a:lnTo>
                  <a:pt x="152426" y="92761"/>
                </a:lnTo>
                <a:close/>
                <a:moveTo>
                  <a:pt x="155405" y="92761"/>
                </a:moveTo>
                <a:lnTo>
                  <a:pt x="156315" y="94269"/>
                </a:lnTo>
                <a:lnTo>
                  <a:pt x="154504" y="94269"/>
                </a:lnTo>
                <a:lnTo>
                  <a:pt x="155405" y="92761"/>
                </a:lnTo>
                <a:close/>
                <a:moveTo>
                  <a:pt x="159652" y="89871"/>
                </a:moveTo>
                <a:lnTo>
                  <a:pt x="157011" y="94269"/>
                </a:lnTo>
                <a:lnTo>
                  <a:pt x="156859" y="94269"/>
                </a:lnTo>
                <a:lnTo>
                  <a:pt x="155682" y="92306"/>
                </a:lnTo>
                <a:lnTo>
                  <a:pt x="157145" y="89871"/>
                </a:lnTo>
                <a:close/>
                <a:moveTo>
                  <a:pt x="166913" y="89871"/>
                </a:moveTo>
                <a:lnTo>
                  <a:pt x="169554" y="94269"/>
                </a:lnTo>
                <a:lnTo>
                  <a:pt x="157555" y="94269"/>
                </a:lnTo>
                <a:lnTo>
                  <a:pt x="160196" y="89871"/>
                </a:lnTo>
                <a:close/>
                <a:moveTo>
                  <a:pt x="169973" y="89871"/>
                </a:moveTo>
                <a:lnTo>
                  <a:pt x="171436" y="92306"/>
                </a:lnTo>
                <a:lnTo>
                  <a:pt x="170259" y="94269"/>
                </a:lnTo>
                <a:lnTo>
                  <a:pt x="170107" y="94269"/>
                </a:lnTo>
                <a:lnTo>
                  <a:pt x="167458" y="89871"/>
                </a:lnTo>
                <a:close/>
                <a:moveTo>
                  <a:pt x="171704" y="92761"/>
                </a:moveTo>
                <a:lnTo>
                  <a:pt x="172614" y="94269"/>
                </a:lnTo>
                <a:lnTo>
                  <a:pt x="170803" y="94269"/>
                </a:lnTo>
                <a:lnTo>
                  <a:pt x="171704" y="92761"/>
                </a:lnTo>
                <a:close/>
                <a:moveTo>
                  <a:pt x="174684" y="92761"/>
                </a:moveTo>
                <a:lnTo>
                  <a:pt x="175594" y="94269"/>
                </a:lnTo>
                <a:lnTo>
                  <a:pt x="173774" y="94269"/>
                </a:lnTo>
                <a:lnTo>
                  <a:pt x="174684" y="92761"/>
                </a:lnTo>
                <a:close/>
                <a:moveTo>
                  <a:pt x="178930" y="89871"/>
                </a:moveTo>
                <a:lnTo>
                  <a:pt x="176289" y="94269"/>
                </a:lnTo>
                <a:lnTo>
                  <a:pt x="176138" y="94269"/>
                </a:lnTo>
                <a:lnTo>
                  <a:pt x="174960" y="92306"/>
                </a:lnTo>
                <a:lnTo>
                  <a:pt x="176423" y="89871"/>
                </a:lnTo>
                <a:close/>
                <a:moveTo>
                  <a:pt x="186192" y="89871"/>
                </a:moveTo>
                <a:lnTo>
                  <a:pt x="188832" y="94269"/>
                </a:lnTo>
                <a:lnTo>
                  <a:pt x="176834" y="94269"/>
                </a:lnTo>
                <a:lnTo>
                  <a:pt x="179474" y="89871"/>
                </a:lnTo>
                <a:close/>
                <a:moveTo>
                  <a:pt x="189252" y="89871"/>
                </a:moveTo>
                <a:lnTo>
                  <a:pt x="190715" y="92306"/>
                </a:lnTo>
                <a:lnTo>
                  <a:pt x="189528" y="94269"/>
                </a:lnTo>
                <a:lnTo>
                  <a:pt x="189377" y="94269"/>
                </a:lnTo>
                <a:lnTo>
                  <a:pt x="186736" y="89871"/>
                </a:lnTo>
                <a:close/>
                <a:moveTo>
                  <a:pt x="190982" y="92761"/>
                </a:moveTo>
                <a:lnTo>
                  <a:pt x="191892" y="94269"/>
                </a:lnTo>
                <a:lnTo>
                  <a:pt x="190072" y="94269"/>
                </a:lnTo>
                <a:lnTo>
                  <a:pt x="190982" y="92761"/>
                </a:lnTo>
                <a:close/>
                <a:moveTo>
                  <a:pt x="193962" y="92761"/>
                </a:moveTo>
                <a:lnTo>
                  <a:pt x="194872" y="94269"/>
                </a:lnTo>
                <a:lnTo>
                  <a:pt x="193052" y="94269"/>
                </a:lnTo>
                <a:lnTo>
                  <a:pt x="193962" y="92761"/>
                </a:lnTo>
                <a:close/>
                <a:moveTo>
                  <a:pt x="198208" y="89871"/>
                </a:moveTo>
                <a:lnTo>
                  <a:pt x="195568" y="94269"/>
                </a:lnTo>
                <a:lnTo>
                  <a:pt x="195416" y="94269"/>
                </a:lnTo>
                <a:lnTo>
                  <a:pt x="194230" y="92306"/>
                </a:lnTo>
                <a:lnTo>
                  <a:pt x="195693" y="89871"/>
                </a:lnTo>
                <a:close/>
                <a:moveTo>
                  <a:pt x="205470" y="89871"/>
                </a:moveTo>
                <a:lnTo>
                  <a:pt x="208111" y="94269"/>
                </a:lnTo>
                <a:lnTo>
                  <a:pt x="196112" y="94269"/>
                </a:lnTo>
                <a:lnTo>
                  <a:pt x="198753" y="89871"/>
                </a:lnTo>
                <a:close/>
                <a:moveTo>
                  <a:pt x="208521" y="89871"/>
                </a:moveTo>
                <a:lnTo>
                  <a:pt x="209984" y="92306"/>
                </a:lnTo>
                <a:lnTo>
                  <a:pt x="208807" y="94269"/>
                </a:lnTo>
                <a:lnTo>
                  <a:pt x="208655" y="94269"/>
                </a:lnTo>
                <a:lnTo>
                  <a:pt x="206014" y="89871"/>
                </a:lnTo>
                <a:close/>
                <a:moveTo>
                  <a:pt x="210261" y="92761"/>
                </a:moveTo>
                <a:lnTo>
                  <a:pt x="211171" y="94269"/>
                </a:lnTo>
                <a:lnTo>
                  <a:pt x="209351" y="94269"/>
                </a:lnTo>
                <a:lnTo>
                  <a:pt x="210261" y="92761"/>
                </a:lnTo>
                <a:close/>
                <a:moveTo>
                  <a:pt x="213240" y="92761"/>
                </a:moveTo>
                <a:lnTo>
                  <a:pt x="214141" y="94269"/>
                </a:lnTo>
                <a:lnTo>
                  <a:pt x="212330" y="94269"/>
                </a:lnTo>
                <a:lnTo>
                  <a:pt x="213240" y="92761"/>
                </a:lnTo>
                <a:close/>
                <a:moveTo>
                  <a:pt x="217487" y="89871"/>
                </a:moveTo>
                <a:lnTo>
                  <a:pt x="214837" y="94269"/>
                </a:lnTo>
                <a:lnTo>
                  <a:pt x="214695" y="94269"/>
                </a:lnTo>
                <a:lnTo>
                  <a:pt x="213508" y="92306"/>
                </a:lnTo>
                <a:lnTo>
                  <a:pt x="214971" y="89871"/>
                </a:lnTo>
                <a:close/>
                <a:moveTo>
                  <a:pt x="224749" y="89871"/>
                </a:moveTo>
                <a:lnTo>
                  <a:pt x="227389" y="94269"/>
                </a:lnTo>
                <a:lnTo>
                  <a:pt x="215390" y="94269"/>
                </a:lnTo>
                <a:lnTo>
                  <a:pt x="218031" y="89871"/>
                </a:lnTo>
                <a:close/>
                <a:moveTo>
                  <a:pt x="227800" y="89871"/>
                </a:moveTo>
                <a:lnTo>
                  <a:pt x="229263" y="92306"/>
                </a:lnTo>
                <a:lnTo>
                  <a:pt x="228085" y="94269"/>
                </a:lnTo>
                <a:lnTo>
                  <a:pt x="227933" y="94269"/>
                </a:lnTo>
                <a:lnTo>
                  <a:pt x="225293" y="89871"/>
                </a:lnTo>
                <a:close/>
                <a:moveTo>
                  <a:pt x="229539" y="92761"/>
                </a:moveTo>
                <a:lnTo>
                  <a:pt x="230440" y="94269"/>
                </a:lnTo>
                <a:lnTo>
                  <a:pt x="228629" y="94269"/>
                </a:lnTo>
                <a:lnTo>
                  <a:pt x="229539" y="92761"/>
                </a:lnTo>
                <a:close/>
                <a:moveTo>
                  <a:pt x="232519" y="92761"/>
                </a:moveTo>
                <a:lnTo>
                  <a:pt x="233420" y="94269"/>
                </a:lnTo>
                <a:lnTo>
                  <a:pt x="231609" y="94269"/>
                </a:lnTo>
                <a:lnTo>
                  <a:pt x="232519" y="92761"/>
                </a:lnTo>
                <a:close/>
                <a:moveTo>
                  <a:pt x="236756" y="89871"/>
                </a:moveTo>
                <a:lnTo>
                  <a:pt x="234116" y="94269"/>
                </a:lnTo>
                <a:lnTo>
                  <a:pt x="233964" y="94269"/>
                </a:lnTo>
                <a:lnTo>
                  <a:pt x="232786" y="92306"/>
                </a:lnTo>
                <a:lnTo>
                  <a:pt x="234249" y="89871"/>
                </a:lnTo>
                <a:close/>
                <a:moveTo>
                  <a:pt x="244027" y="89871"/>
                </a:moveTo>
                <a:lnTo>
                  <a:pt x="246668" y="94269"/>
                </a:lnTo>
                <a:lnTo>
                  <a:pt x="234660" y="94269"/>
                </a:lnTo>
                <a:lnTo>
                  <a:pt x="237309" y="89871"/>
                </a:lnTo>
                <a:close/>
                <a:moveTo>
                  <a:pt x="247078" y="89871"/>
                </a:moveTo>
                <a:lnTo>
                  <a:pt x="248541" y="92306"/>
                </a:lnTo>
                <a:lnTo>
                  <a:pt x="247363" y="94269"/>
                </a:lnTo>
                <a:lnTo>
                  <a:pt x="247212" y="94269"/>
                </a:lnTo>
                <a:lnTo>
                  <a:pt x="244571" y="89871"/>
                </a:lnTo>
                <a:close/>
                <a:moveTo>
                  <a:pt x="248818" y="92761"/>
                </a:moveTo>
                <a:lnTo>
                  <a:pt x="249719" y="94269"/>
                </a:lnTo>
                <a:lnTo>
                  <a:pt x="247908" y="94269"/>
                </a:lnTo>
                <a:lnTo>
                  <a:pt x="248818" y="92761"/>
                </a:lnTo>
                <a:close/>
                <a:moveTo>
                  <a:pt x="251788" y="92761"/>
                </a:moveTo>
                <a:lnTo>
                  <a:pt x="252698" y="94269"/>
                </a:lnTo>
                <a:lnTo>
                  <a:pt x="250887" y="94269"/>
                </a:lnTo>
                <a:lnTo>
                  <a:pt x="251788" y="92761"/>
                </a:lnTo>
                <a:close/>
                <a:moveTo>
                  <a:pt x="256035" y="89871"/>
                </a:moveTo>
                <a:lnTo>
                  <a:pt x="253394" y="94269"/>
                </a:lnTo>
                <a:lnTo>
                  <a:pt x="253242" y="94269"/>
                </a:lnTo>
                <a:lnTo>
                  <a:pt x="252065" y="92306"/>
                </a:lnTo>
                <a:lnTo>
                  <a:pt x="253528" y="89871"/>
                </a:lnTo>
                <a:close/>
                <a:moveTo>
                  <a:pt x="263296" y="89871"/>
                </a:moveTo>
                <a:lnTo>
                  <a:pt x="265946" y="94269"/>
                </a:lnTo>
                <a:lnTo>
                  <a:pt x="253938" y="94269"/>
                </a:lnTo>
                <a:lnTo>
                  <a:pt x="256579" y="89871"/>
                </a:lnTo>
                <a:close/>
                <a:moveTo>
                  <a:pt x="266356" y="89871"/>
                </a:moveTo>
                <a:lnTo>
                  <a:pt x="267819" y="92306"/>
                </a:lnTo>
                <a:lnTo>
                  <a:pt x="266642" y="94269"/>
                </a:lnTo>
                <a:lnTo>
                  <a:pt x="266490" y="94269"/>
                </a:lnTo>
                <a:lnTo>
                  <a:pt x="263841" y="89871"/>
                </a:lnTo>
                <a:close/>
                <a:moveTo>
                  <a:pt x="268087" y="92761"/>
                </a:moveTo>
                <a:lnTo>
                  <a:pt x="268997" y="94269"/>
                </a:lnTo>
                <a:lnTo>
                  <a:pt x="267186" y="94269"/>
                </a:lnTo>
                <a:lnTo>
                  <a:pt x="268087" y="92761"/>
                </a:lnTo>
                <a:close/>
                <a:moveTo>
                  <a:pt x="271067" y="92761"/>
                </a:moveTo>
                <a:lnTo>
                  <a:pt x="271977" y="94269"/>
                </a:lnTo>
                <a:lnTo>
                  <a:pt x="270157" y="94269"/>
                </a:lnTo>
                <a:lnTo>
                  <a:pt x="271067" y="92761"/>
                </a:lnTo>
                <a:close/>
                <a:moveTo>
                  <a:pt x="275313" y="89871"/>
                </a:moveTo>
                <a:lnTo>
                  <a:pt x="272672" y="94269"/>
                </a:lnTo>
                <a:lnTo>
                  <a:pt x="272521" y="94269"/>
                </a:lnTo>
                <a:lnTo>
                  <a:pt x="271343" y="92306"/>
                </a:lnTo>
                <a:lnTo>
                  <a:pt x="272806" y="89871"/>
                </a:lnTo>
                <a:close/>
                <a:moveTo>
                  <a:pt x="282575" y="89871"/>
                </a:moveTo>
                <a:lnTo>
                  <a:pt x="285215" y="94269"/>
                </a:lnTo>
                <a:lnTo>
                  <a:pt x="273217" y="94269"/>
                </a:lnTo>
                <a:lnTo>
                  <a:pt x="275857" y="89871"/>
                </a:lnTo>
                <a:close/>
                <a:moveTo>
                  <a:pt x="18985" y="90281"/>
                </a:moveTo>
                <a:lnTo>
                  <a:pt x="20198" y="92306"/>
                </a:lnTo>
                <a:lnTo>
                  <a:pt x="19011" y="94278"/>
                </a:lnTo>
                <a:lnTo>
                  <a:pt x="18985" y="94224"/>
                </a:lnTo>
                <a:lnTo>
                  <a:pt x="18949" y="94278"/>
                </a:lnTo>
                <a:lnTo>
                  <a:pt x="17762" y="92306"/>
                </a:lnTo>
                <a:lnTo>
                  <a:pt x="18985" y="90281"/>
                </a:lnTo>
                <a:close/>
                <a:moveTo>
                  <a:pt x="38263" y="90281"/>
                </a:moveTo>
                <a:lnTo>
                  <a:pt x="39476" y="92306"/>
                </a:lnTo>
                <a:lnTo>
                  <a:pt x="38290" y="94278"/>
                </a:lnTo>
                <a:lnTo>
                  <a:pt x="38263" y="94224"/>
                </a:lnTo>
                <a:lnTo>
                  <a:pt x="38227" y="94278"/>
                </a:lnTo>
                <a:lnTo>
                  <a:pt x="37041" y="92306"/>
                </a:lnTo>
                <a:lnTo>
                  <a:pt x="38263" y="90281"/>
                </a:lnTo>
                <a:close/>
                <a:moveTo>
                  <a:pt x="57533" y="90281"/>
                </a:moveTo>
                <a:lnTo>
                  <a:pt x="58755" y="92306"/>
                </a:lnTo>
                <a:lnTo>
                  <a:pt x="57568" y="94278"/>
                </a:lnTo>
                <a:lnTo>
                  <a:pt x="57533" y="94224"/>
                </a:lnTo>
                <a:lnTo>
                  <a:pt x="57506" y="94278"/>
                </a:lnTo>
                <a:lnTo>
                  <a:pt x="56319" y="92306"/>
                </a:lnTo>
                <a:lnTo>
                  <a:pt x="57533" y="90281"/>
                </a:lnTo>
                <a:close/>
                <a:moveTo>
                  <a:pt x="76811" y="90281"/>
                </a:moveTo>
                <a:lnTo>
                  <a:pt x="78024" y="92306"/>
                </a:lnTo>
                <a:lnTo>
                  <a:pt x="76847" y="94278"/>
                </a:lnTo>
                <a:lnTo>
                  <a:pt x="76811" y="94224"/>
                </a:lnTo>
                <a:lnTo>
                  <a:pt x="76784" y="94278"/>
                </a:lnTo>
                <a:lnTo>
                  <a:pt x="75598" y="92306"/>
                </a:lnTo>
                <a:lnTo>
                  <a:pt x="76811" y="90281"/>
                </a:lnTo>
                <a:close/>
                <a:moveTo>
                  <a:pt x="96089" y="90281"/>
                </a:moveTo>
                <a:lnTo>
                  <a:pt x="97303" y="92306"/>
                </a:lnTo>
                <a:lnTo>
                  <a:pt x="96116" y="94278"/>
                </a:lnTo>
                <a:lnTo>
                  <a:pt x="96089" y="94224"/>
                </a:lnTo>
                <a:lnTo>
                  <a:pt x="96054" y="94278"/>
                </a:lnTo>
                <a:lnTo>
                  <a:pt x="94876" y="92306"/>
                </a:lnTo>
                <a:lnTo>
                  <a:pt x="96089" y="90281"/>
                </a:lnTo>
                <a:close/>
                <a:moveTo>
                  <a:pt x="115368" y="90281"/>
                </a:moveTo>
                <a:lnTo>
                  <a:pt x="116581" y="92306"/>
                </a:lnTo>
                <a:lnTo>
                  <a:pt x="115394" y="94278"/>
                </a:lnTo>
                <a:lnTo>
                  <a:pt x="115368" y="94224"/>
                </a:lnTo>
                <a:lnTo>
                  <a:pt x="115332" y="94278"/>
                </a:lnTo>
                <a:lnTo>
                  <a:pt x="114145" y="92306"/>
                </a:lnTo>
                <a:lnTo>
                  <a:pt x="115368" y="90281"/>
                </a:lnTo>
                <a:close/>
                <a:moveTo>
                  <a:pt x="134646" y="90281"/>
                </a:moveTo>
                <a:lnTo>
                  <a:pt x="135859" y="92306"/>
                </a:lnTo>
                <a:lnTo>
                  <a:pt x="134673" y="94278"/>
                </a:lnTo>
                <a:lnTo>
                  <a:pt x="134646" y="94224"/>
                </a:lnTo>
                <a:lnTo>
                  <a:pt x="134610" y="94278"/>
                </a:lnTo>
                <a:lnTo>
                  <a:pt x="133424" y="92306"/>
                </a:lnTo>
                <a:lnTo>
                  <a:pt x="134646" y="90281"/>
                </a:lnTo>
                <a:close/>
                <a:moveTo>
                  <a:pt x="153915" y="90281"/>
                </a:moveTo>
                <a:lnTo>
                  <a:pt x="155138" y="92306"/>
                </a:lnTo>
                <a:lnTo>
                  <a:pt x="153951" y="94278"/>
                </a:lnTo>
                <a:lnTo>
                  <a:pt x="153915" y="94224"/>
                </a:lnTo>
                <a:lnTo>
                  <a:pt x="153889" y="94278"/>
                </a:lnTo>
                <a:lnTo>
                  <a:pt x="152702" y="92306"/>
                </a:lnTo>
                <a:lnTo>
                  <a:pt x="153915" y="90281"/>
                </a:lnTo>
                <a:close/>
                <a:moveTo>
                  <a:pt x="173194" y="90281"/>
                </a:moveTo>
                <a:lnTo>
                  <a:pt x="174416" y="92306"/>
                </a:lnTo>
                <a:lnTo>
                  <a:pt x="173230" y="94278"/>
                </a:lnTo>
                <a:lnTo>
                  <a:pt x="173194" y="94224"/>
                </a:lnTo>
                <a:lnTo>
                  <a:pt x="173167" y="94278"/>
                </a:lnTo>
                <a:lnTo>
                  <a:pt x="171981" y="92306"/>
                </a:lnTo>
                <a:lnTo>
                  <a:pt x="173194" y="90281"/>
                </a:lnTo>
                <a:close/>
                <a:moveTo>
                  <a:pt x="192472" y="90281"/>
                </a:moveTo>
                <a:lnTo>
                  <a:pt x="193686" y="92306"/>
                </a:lnTo>
                <a:lnTo>
                  <a:pt x="192508" y="94278"/>
                </a:lnTo>
                <a:lnTo>
                  <a:pt x="192472" y="94224"/>
                </a:lnTo>
                <a:lnTo>
                  <a:pt x="192445" y="94278"/>
                </a:lnTo>
                <a:lnTo>
                  <a:pt x="191259" y="92306"/>
                </a:lnTo>
                <a:lnTo>
                  <a:pt x="192472" y="90281"/>
                </a:lnTo>
                <a:close/>
                <a:moveTo>
                  <a:pt x="211751" y="90281"/>
                </a:moveTo>
                <a:lnTo>
                  <a:pt x="212964" y="92306"/>
                </a:lnTo>
                <a:lnTo>
                  <a:pt x="211777" y="94278"/>
                </a:lnTo>
                <a:lnTo>
                  <a:pt x="211751" y="94224"/>
                </a:lnTo>
                <a:lnTo>
                  <a:pt x="211715" y="94278"/>
                </a:lnTo>
                <a:lnTo>
                  <a:pt x="210537" y="92306"/>
                </a:lnTo>
                <a:lnTo>
                  <a:pt x="211751" y="90281"/>
                </a:lnTo>
                <a:close/>
                <a:moveTo>
                  <a:pt x="231029" y="90281"/>
                </a:moveTo>
                <a:lnTo>
                  <a:pt x="232242" y="92306"/>
                </a:lnTo>
                <a:lnTo>
                  <a:pt x="231056" y="94278"/>
                </a:lnTo>
                <a:lnTo>
                  <a:pt x="231029" y="94224"/>
                </a:lnTo>
                <a:lnTo>
                  <a:pt x="230993" y="94278"/>
                </a:lnTo>
                <a:lnTo>
                  <a:pt x="229807" y="92306"/>
                </a:lnTo>
                <a:lnTo>
                  <a:pt x="231029" y="90281"/>
                </a:lnTo>
                <a:close/>
                <a:moveTo>
                  <a:pt x="250298" y="90281"/>
                </a:moveTo>
                <a:lnTo>
                  <a:pt x="251521" y="92306"/>
                </a:lnTo>
                <a:lnTo>
                  <a:pt x="250334" y="94278"/>
                </a:lnTo>
                <a:lnTo>
                  <a:pt x="250298" y="94224"/>
                </a:lnTo>
                <a:lnTo>
                  <a:pt x="250272" y="94278"/>
                </a:lnTo>
                <a:lnTo>
                  <a:pt x="249085" y="92306"/>
                </a:lnTo>
                <a:lnTo>
                  <a:pt x="250298" y="90281"/>
                </a:lnTo>
                <a:close/>
                <a:moveTo>
                  <a:pt x="269577" y="90281"/>
                </a:moveTo>
                <a:lnTo>
                  <a:pt x="270799" y="92306"/>
                </a:lnTo>
                <a:lnTo>
                  <a:pt x="269613" y="94278"/>
                </a:lnTo>
                <a:lnTo>
                  <a:pt x="269577" y="94224"/>
                </a:lnTo>
                <a:lnTo>
                  <a:pt x="269550" y="94278"/>
                </a:lnTo>
                <a:lnTo>
                  <a:pt x="268364" y="92306"/>
                </a:lnTo>
                <a:lnTo>
                  <a:pt x="269577" y="90281"/>
                </a:lnTo>
                <a:close/>
                <a:moveTo>
                  <a:pt x="18681" y="94724"/>
                </a:moveTo>
                <a:lnTo>
                  <a:pt x="17423" y="96829"/>
                </a:lnTo>
                <a:lnTo>
                  <a:pt x="16237" y="94849"/>
                </a:lnTo>
                <a:lnTo>
                  <a:pt x="16317" y="94724"/>
                </a:lnTo>
                <a:close/>
                <a:moveTo>
                  <a:pt x="21652" y="94724"/>
                </a:moveTo>
                <a:lnTo>
                  <a:pt x="21723" y="94849"/>
                </a:lnTo>
                <a:lnTo>
                  <a:pt x="20546" y="96829"/>
                </a:lnTo>
                <a:lnTo>
                  <a:pt x="19279" y="94724"/>
                </a:lnTo>
                <a:close/>
                <a:moveTo>
                  <a:pt x="37960" y="94724"/>
                </a:moveTo>
                <a:lnTo>
                  <a:pt x="36702" y="96829"/>
                </a:lnTo>
                <a:lnTo>
                  <a:pt x="35515" y="94849"/>
                </a:lnTo>
                <a:lnTo>
                  <a:pt x="35587" y="94724"/>
                </a:lnTo>
                <a:close/>
                <a:moveTo>
                  <a:pt x="40930" y="94724"/>
                </a:moveTo>
                <a:lnTo>
                  <a:pt x="41002" y="94849"/>
                </a:lnTo>
                <a:lnTo>
                  <a:pt x="39815" y="96829"/>
                </a:lnTo>
                <a:lnTo>
                  <a:pt x="38557" y="94724"/>
                </a:lnTo>
                <a:close/>
                <a:moveTo>
                  <a:pt x="57238" y="94724"/>
                </a:moveTo>
                <a:lnTo>
                  <a:pt x="55980" y="96829"/>
                </a:lnTo>
                <a:lnTo>
                  <a:pt x="54794" y="94849"/>
                </a:lnTo>
                <a:lnTo>
                  <a:pt x="54865" y="94724"/>
                </a:lnTo>
                <a:close/>
                <a:moveTo>
                  <a:pt x="60200" y="94724"/>
                </a:moveTo>
                <a:lnTo>
                  <a:pt x="60280" y="94849"/>
                </a:lnTo>
                <a:lnTo>
                  <a:pt x="59094" y="96829"/>
                </a:lnTo>
                <a:lnTo>
                  <a:pt x="57836" y="94724"/>
                </a:lnTo>
                <a:close/>
                <a:moveTo>
                  <a:pt x="76516" y="94724"/>
                </a:moveTo>
                <a:lnTo>
                  <a:pt x="75250" y="96829"/>
                </a:lnTo>
                <a:lnTo>
                  <a:pt x="74072" y="94849"/>
                </a:lnTo>
                <a:lnTo>
                  <a:pt x="74143" y="94724"/>
                </a:lnTo>
                <a:close/>
                <a:moveTo>
                  <a:pt x="79478" y="94724"/>
                </a:moveTo>
                <a:lnTo>
                  <a:pt x="79559" y="94849"/>
                </a:lnTo>
                <a:lnTo>
                  <a:pt x="78372" y="96829"/>
                </a:lnTo>
                <a:lnTo>
                  <a:pt x="77114" y="94724"/>
                </a:lnTo>
                <a:close/>
                <a:moveTo>
                  <a:pt x="95786" y="94724"/>
                </a:moveTo>
                <a:lnTo>
                  <a:pt x="94528" y="96829"/>
                </a:lnTo>
                <a:lnTo>
                  <a:pt x="93342" y="94849"/>
                </a:lnTo>
                <a:lnTo>
                  <a:pt x="93422" y="94724"/>
                </a:lnTo>
                <a:close/>
                <a:moveTo>
                  <a:pt x="98757" y="94724"/>
                </a:moveTo>
                <a:lnTo>
                  <a:pt x="98837" y="94849"/>
                </a:lnTo>
                <a:lnTo>
                  <a:pt x="97650" y="96829"/>
                </a:lnTo>
                <a:lnTo>
                  <a:pt x="96384" y="94724"/>
                </a:lnTo>
                <a:close/>
                <a:moveTo>
                  <a:pt x="115064" y="94724"/>
                </a:moveTo>
                <a:lnTo>
                  <a:pt x="113806" y="96829"/>
                </a:lnTo>
                <a:lnTo>
                  <a:pt x="112620" y="94849"/>
                </a:lnTo>
                <a:lnTo>
                  <a:pt x="112700" y="94724"/>
                </a:lnTo>
                <a:close/>
                <a:moveTo>
                  <a:pt x="118035" y="94724"/>
                </a:moveTo>
                <a:lnTo>
                  <a:pt x="118106" y="94849"/>
                </a:lnTo>
                <a:lnTo>
                  <a:pt x="116929" y="96829"/>
                </a:lnTo>
                <a:lnTo>
                  <a:pt x="115662" y="94724"/>
                </a:lnTo>
                <a:close/>
                <a:moveTo>
                  <a:pt x="134343" y="94724"/>
                </a:moveTo>
                <a:lnTo>
                  <a:pt x="133085" y="96829"/>
                </a:lnTo>
                <a:lnTo>
                  <a:pt x="131898" y="94849"/>
                </a:lnTo>
                <a:lnTo>
                  <a:pt x="131970" y="94724"/>
                </a:lnTo>
                <a:close/>
                <a:moveTo>
                  <a:pt x="137313" y="94724"/>
                </a:moveTo>
                <a:lnTo>
                  <a:pt x="137385" y="94849"/>
                </a:lnTo>
                <a:lnTo>
                  <a:pt x="136198" y="96829"/>
                </a:lnTo>
                <a:lnTo>
                  <a:pt x="134940" y="94724"/>
                </a:lnTo>
                <a:close/>
                <a:moveTo>
                  <a:pt x="153621" y="94724"/>
                </a:moveTo>
                <a:lnTo>
                  <a:pt x="152363" y="96829"/>
                </a:lnTo>
                <a:lnTo>
                  <a:pt x="151177" y="94849"/>
                </a:lnTo>
                <a:lnTo>
                  <a:pt x="151248" y="94724"/>
                </a:lnTo>
                <a:close/>
                <a:moveTo>
                  <a:pt x="156592" y="94724"/>
                </a:moveTo>
                <a:lnTo>
                  <a:pt x="156663" y="94849"/>
                </a:lnTo>
                <a:lnTo>
                  <a:pt x="155477" y="96829"/>
                </a:lnTo>
                <a:lnTo>
                  <a:pt x="154219" y="94724"/>
                </a:lnTo>
                <a:close/>
                <a:moveTo>
                  <a:pt x="172899" y="94724"/>
                </a:moveTo>
                <a:lnTo>
                  <a:pt x="171633" y="96829"/>
                </a:lnTo>
                <a:lnTo>
                  <a:pt x="170455" y="94849"/>
                </a:lnTo>
                <a:lnTo>
                  <a:pt x="170526" y="94724"/>
                </a:lnTo>
                <a:close/>
                <a:moveTo>
                  <a:pt x="175861" y="94724"/>
                </a:moveTo>
                <a:lnTo>
                  <a:pt x="175942" y="94849"/>
                </a:lnTo>
                <a:lnTo>
                  <a:pt x="174755" y="96829"/>
                </a:lnTo>
                <a:lnTo>
                  <a:pt x="173497" y="94724"/>
                </a:lnTo>
                <a:close/>
                <a:moveTo>
                  <a:pt x="192178" y="94724"/>
                </a:moveTo>
                <a:lnTo>
                  <a:pt x="190911" y="96829"/>
                </a:lnTo>
                <a:lnTo>
                  <a:pt x="189725" y="94849"/>
                </a:lnTo>
                <a:lnTo>
                  <a:pt x="189805" y="94724"/>
                </a:lnTo>
                <a:close/>
                <a:moveTo>
                  <a:pt x="195140" y="94724"/>
                </a:moveTo>
                <a:lnTo>
                  <a:pt x="195220" y="94849"/>
                </a:lnTo>
                <a:lnTo>
                  <a:pt x="194033" y="96829"/>
                </a:lnTo>
                <a:lnTo>
                  <a:pt x="192776" y="94724"/>
                </a:lnTo>
                <a:close/>
                <a:moveTo>
                  <a:pt x="211447" y="94724"/>
                </a:moveTo>
                <a:lnTo>
                  <a:pt x="210189" y="96829"/>
                </a:lnTo>
                <a:lnTo>
                  <a:pt x="209003" y="94849"/>
                </a:lnTo>
                <a:lnTo>
                  <a:pt x="209083" y="94724"/>
                </a:lnTo>
                <a:close/>
                <a:moveTo>
                  <a:pt x="214418" y="94724"/>
                </a:moveTo>
                <a:lnTo>
                  <a:pt x="214489" y="94849"/>
                </a:lnTo>
                <a:lnTo>
                  <a:pt x="213312" y="96829"/>
                </a:lnTo>
                <a:lnTo>
                  <a:pt x="212045" y="94724"/>
                </a:lnTo>
                <a:close/>
                <a:moveTo>
                  <a:pt x="230726" y="94724"/>
                </a:moveTo>
                <a:lnTo>
                  <a:pt x="229468" y="96829"/>
                </a:lnTo>
                <a:lnTo>
                  <a:pt x="228281" y="94849"/>
                </a:lnTo>
                <a:lnTo>
                  <a:pt x="228362" y="94724"/>
                </a:lnTo>
                <a:close/>
                <a:moveTo>
                  <a:pt x="233696" y="94724"/>
                </a:moveTo>
                <a:lnTo>
                  <a:pt x="233768" y="94849"/>
                </a:lnTo>
                <a:lnTo>
                  <a:pt x="232581" y="96829"/>
                </a:lnTo>
                <a:lnTo>
                  <a:pt x="231323" y="94724"/>
                </a:lnTo>
                <a:close/>
                <a:moveTo>
                  <a:pt x="250004" y="94724"/>
                </a:moveTo>
                <a:lnTo>
                  <a:pt x="248746" y="96829"/>
                </a:lnTo>
                <a:lnTo>
                  <a:pt x="247560" y="94849"/>
                </a:lnTo>
                <a:lnTo>
                  <a:pt x="247631" y="94724"/>
                </a:lnTo>
                <a:close/>
                <a:moveTo>
                  <a:pt x="252975" y="94724"/>
                </a:moveTo>
                <a:lnTo>
                  <a:pt x="253046" y="94849"/>
                </a:lnTo>
                <a:lnTo>
                  <a:pt x="251860" y="96829"/>
                </a:lnTo>
                <a:lnTo>
                  <a:pt x="250602" y="94724"/>
                </a:lnTo>
                <a:close/>
                <a:moveTo>
                  <a:pt x="269282" y="94724"/>
                </a:moveTo>
                <a:lnTo>
                  <a:pt x="268016" y="96829"/>
                </a:lnTo>
                <a:lnTo>
                  <a:pt x="266838" y="94849"/>
                </a:lnTo>
                <a:lnTo>
                  <a:pt x="266909" y="94724"/>
                </a:lnTo>
                <a:close/>
                <a:moveTo>
                  <a:pt x="272244" y="94724"/>
                </a:moveTo>
                <a:lnTo>
                  <a:pt x="272325" y="94849"/>
                </a:lnTo>
                <a:lnTo>
                  <a:pt x="271138" y="96829"/>
                </a:lnTo>
                <a:lnTo>
                  <a:pt x="269880" y="94724"/>
                </a:lnTo>
                <a:close/>
                <a:moveTo>
                  <a:pt x="1267" y="97739"/>
                </a:moveTo>
                <a:lnTo>
                  <a:pt x="2240" y="99363"/>
                </a:lnTo>
                <a:lnTo>
                  <a:pt x="286" y="99363"/>
                </a:lnTo>
                <a:lnTo>
                  <a:pt x="1267" y="97739"/>
                </a:lnTo>
                <a:close/>
                <a:moveTo>
                  <a:pt x="2722" y="95304"/>
                </a:moveTo>
                <a:lnTo>
                  <a:pt x="5157" y="99363"/>
                </a:lnTo>
                <a:lnTo>
                  <a:pt x="2784" y="99363"/>
                </a:lnTo>
                <a:lnTo>
                  <a:pt x="1535" y="97284"/>
                </a:lnTo>
                <a:lnTo>
                  <a:pt x="2722" y="95304"/>
                </a:lnTo>
                <a:close/>
                <a:moveTo>
                  <a:pt x="15621" y="94724"/>
                </a:moveTo>
                <a:lnTo>
                  <a:pt x="15693" y="94849"/>
                </a:lnTo>
                <a:lnTo>
                  <a:pt x="12981" y="99363"/>
                </a:lnTo>
                <a:lnTo>
                  <a:pt x="5701" y="99363"/>
                </a:lnTo>
                <a:lnTo>
                  <a:pt x="2998" y="94849"/>
                </a:lnTo>
                <a:lnTo>
                  <a:pt x="3070" y="94724"/>
                </a:lnTo>
                <a:close/>
                <a:moveTo>
                  <a:pt x="15969" y="95304"/>
                </a:moveTo>
                <a:lnTo>
                  <a:pt x="17147" y="97284"/>
                </a:lnTo>
                <a:lnTo>
                  <a:pt x="15898" y="99363"/>
                </a:lnTo>
                <a:lnTo>
                  <a:pt x="13534" y="99363"/>
                </a:lnTo>
                <a:lnTo>
                  <a:pt x="15969" y="95304"/>
                </a:lnTo>
                <a:close/>
                <a:moveTo>
                  <a:pt x="17423" y="97739"/>
                </a:moveTo>
                <a:lnTo>
                  <a:pt x="18396" y="99363"/>
                </a:lnTo>
                <a:lnTo>
                  <a:pt x="16442" y="99363"/>
                </a:lnTo>
                <a:lnTo>
                  <a:pt x="17423" y="97739"/>
                </a:lnTo>
                <a:close/>
                <a:moveTo>
                  <a:pt x="20546" y="97739"/>
                </a:moveTo>
                <a:lnTo>
                  <a:pt x="21518" y="99363"/>
                </a:lnTo>
                <a:lnTo>
                  <a:pt x="19565" y="99363"/>
                </a:lnTo>
                <a:lnTo>
                  <a:pt x="20546" y="97739"/>
                </a:lnTo>
                <a:close/>
                <a:moveTo>
                  <a:pt x="22000" y="95304"/>
                </a:moveTo>
                <a:lnTo>
                  <a:pt x="24435" y="99363"/>
                </a:lnTo>
                <a:lnTo>
                  <a:pt x="22062" y="99363"/>
                </a:lnTo>
                <a:lnTo>
                  <a:pt x="20813" y="97284"/>
                </a:lnTo>
                <a:lnTo>
                  <a:pt x="22000" y="95304"/>
                </a:lnTo>
                <a:close/>
                <a:moveTo>
                  <a:pt x="34891" y="94724"/>
                </a:moveTo>
                <a:lnTo>
                  <a:pt x="34971" y="94849"/>
                </a:lnTo>
                <a:lnTo>
                  <a:pt x="32259" y="99363"/>
                </a:lnTo>
                <a:lnTo>
                  <a:pt x="24980" y="99363"/>
                </a:lnTo>
                <a:lnTo>
                  <a:pt x="22268" y="94849"/>
                </a:lnTo>
                <a:lnTo>
                  <a:pt x="22348" y="94724"/>
                </a:lnTo>
                <a:close/>
                <a:moveTo>
                  <a:pt x="35239" y="95304"/>
                </a:moveTo>
                <a:lnTo>
                  <a:pt x="36425" y="97284"/>
                </a:lnTo>
                <a:lnTo>
                  <a:pt x="35176" y="99363"/>
                </a:lnTo>
                <a:lnTo>
                  <a:pt x="32803" y="99363"/>
                </a:lnTo>
                <a:lnTo>
                  <a:pt x="35239" y="95304"/>
                </a:lnTo>
                <a:close/>
                <a:moveTo>
                  <a:pt x="36702" y="97739"/>
                </a:moveTo>
                <a:lnTo>
                  <a:pt x="37674" y="99363"/>
                </a:lnTo>
                <a:lnTo>
                  <a:pt x="35721" y="99363"/>
                </a:lnTo>
                <a:lnTo>
                  <a:pt x="36702" y="97739"/>
                </a:lnTo>
                <a:close/>
                <a:moveTo>
                  <a:pt x="39815" y="97739"/>
                </a:moveTo>
                <a:lnTo>
                  <a:pt x="40797" y="99363"/>
                </a:lnTo>
                <a:lnTo>
                  <a:pt x="38843" y="99363"/>
                </a:lnTo>
                <a:lnTo>
                  <a:pt x="39815" y="97739"/>
                </a:lnTo>
                <a:close/>
                <a:moveTo>
                  <a:pt x="41278" y="95304"/>
                </a:moveTo>
                <a:lnTo>
                  <a:pt x="43714" y="99363"/>
                </a:lnTo>
                <a:lnTo>
                  <a:pt x="41341" y="99363"/>
                </a:lnTo>
                <a:lnTo>
                  <a:pt x="40092" y="97284"/>
                </a:lnTo>
                <a:lnTo>
                  <a:pt x="41278" y="95304"/>
                </a:lnTo>
                <a:close/>
                <a:moveTo>
                  <a:pt x="54169" y="94724"/>
                </a:moveTo>
                <a:lnTo>
                  <a:pt x="54250" y="94849"/>
                </a:lnTo>
                <a:lnTo>
                  <a:pt x="51538" y="99363"/>
                </a:lnTo>
                <a:lnTo>
                  <a:pt x="44258" y="99363"/>
                </a:lnTo>
                <a:lnTo>
                  <a:pt x="41546" y="94849"/>
                </a:lnTo>
                <a:lnTo>
                  <a:pt x="41626" y="94724"/>
                </a:lnTo>
                <a:close/>
                <a:moveTo>
                  <a:pt x="54517" y="95304"/>
                </a:moveTo>
                <a:lnTo>
                  <a:pt x="55704" y="97284"/>
                </a:lnTo>
                <a:lnTo>
                  <a:pt x="54455" y="99363"/>
                </a:lnTo>
                <a:lnTo>
                  <a:pt x="52082" y="99363"/>
                </a:lnTo>
                <a:lnTo>
                  <a:pt x="54517" y="95304"/>
                </a:lnTo>
                <a:close/>
                <a:moveTo>
                  <a:pt x="55980" y="97739"/>
                </a:moveTo>
                <a:lnTo>
                  <a:pt x="56953" y="99363"/>
                </a:lnTo>
                <a:lnTo>
                  <a:pt x="54999" y="99363"/>
                </a:lnTo>
                <a:lnTo>
                  <a:pt x="55980" y="97739"/>
                </a:lnTo>
                <a:close/>
                <a:moveTo>
                  <a:pt x="59094" y="97739"/>
                </a:moveTo>
                <a:lnTo>
                  <a:pt x="60075" y="99363"/>
                </a:lnTo>
                <a:lnTo>
                  <a:pt x="58121" y="99363"/>
                </a:lnTo>
                <a:lnTo>
                  <a:pt x="59094" y="97739"/>
                </a:lnTo>
                <a:close/>
                <a:moveTo>
                  <a:pt x="60548" y="95304"/>
                </a:moveTo>
                <a:lnTo>
                  <a:pt x="62983" y="99363"/>
                </a:lnTo>
                <a:lnTo>
                  <a:pt x="60619" y="99363"/>
                </a:lnTo>
                <a:lnTo>
                  <a:pt x="59370" y="97284"/>
                </a:lnTo>
                <a:lnTo>
                  <a:pt x="60548" y="95304"/>
                </a:lnTo>
                <a:close/>
                <a:moveTo>
                  <a:pt x="73448" y="94724"/>
                </a:moveTo>
                <a:lnTo>
                  <a:pt x="73519" y="94849"/>
                </a:lnTo>
                <a:lnTo>
                  <a:pt x="70816" y="99363"/>
                </a:lnTo>
                <a:lnTo>
                  <a:pt x="63536" y="99363"/>
                </a:lnTo>
                <a:lnTo>
                  <a:pt x="60824" y="94849"/>
                </a:lnTo>
                <a:lnTo>
                  <a:pt x="60905" y="94724"/>
                </a:lnTo>
                <a:close/>
                <a:moveTo>
                  <a:pt x="73796" y="95304"/>
                </a:moveTo>
                <a:lnTo>
                  <a:pt x="74982" y="97284"/>
                </a:lnTo>
                <a:lnTo>
                  <a:pt x="73733" y="99363"/>
                </a:lnTo>
                <a:lnTo>
                  <a:pt x="71360" y="99363"/>
                </a:lnTo>
                <a:lnTo>
                  <a:pt x="73796" y="95304"/>
                </a:lnTo>
                <a:close/>
                <a:moveTo>
                  <a:pt x="75250" y="97739"/>
                </a:moveTo>
                <a:lnTo>
                  <a:pt x="76231" y="99363"/>
                </a:lnTo>
                <a:lnTo>
                  <a:pt x="74277" y="99363"/>
                </a:lnTo>
                <a:lnTo>
                  <a:pt x="75250" y="97739"/>
                </a:lnTo>
                <a:close/>
                <a:moveTo>
                  <a:pt x="78372" y="97739"/>
                </a:moveTo>
                <a:lnTo>
                  <a:pt x="79353" y="99363"/>
                </a:lnTo>
                <a:lnTo>
                  <a:pt x="77391" y="99363"/>
                </a:lnTo>
                <a:lnTo>
                  <a:pt x="78372" y="97739"/>
                </a:lnTo>
                <a:close/>
                <a:moveTo>
                  <a:pt x="79826" y="95304"/>
                </a:moveTo>
                <a:lnTo>
                  <a:pt x="82262" y="99363"/>
                </a:lnTo>
                <a:lnTo>
                  <a:pt x="79898" y="99363"/>
                </a:lnTo>
                <a:lnTo>
                  <a:pt x="78649" y="97284"/>
                </a:lnTo>
                <a:lnTo>
                  <a:pt x="79826" y="95304"/>
                </a:lnTo>
                <a:close/>
                <a:moveTo>
                  <a:pt x="92726" y="94724"/>
                </a:moveTo>
                <a:lnTo>
                  <a:pt x="92797" y="94849"/>
                </a:lnTo>
                <a:lnTo>
                  <a:pt x="90094" y="99363"/>
                </a:lnTo>
                <a:lnTo>
                  <a:pt x="82806" y="99363"/>
                </a:lnTo>
                <a:lnTo>
                  <a:pt x="80103" y="94849"/>
                </a:lnTo>
                <a:lnTo>
                  <a:pt x="80174" y="94724"/>
                </a:lnTo>
                <a:close/>
                <a:moveTo>
                  <a:pt x="93074" y="95304"/>
                </a:moveTo>
                <a:lnTo>
                  <a:pt x="94260" y="97284"/>
                </a:lnTo>
                <a:lnTo>
                  <a:pt x="93003" y="99363"/>
                </a:lnTo>
                <a:lnTo>
                  <a:pt x="90639" y="99363"/>
                </a:lnTo>
                <a:lnTo>
                  <a:pt x="93074" y="95304"/>
                </a:lnTo>
                <a:close/>
                <a:moveTo>
                  <a:pt x="94528" y="97739"/>
                </a:moveTo>
                <a:lnTo>
                  <a:pt x="95509" y="99363"/>
                </a:lnTo>
                <a:lnTo>
                  <a:pt x="93556" y="99363"/>
                </a:lnTo>
                <a:lnTo>
                  <a:pt x="94528" y="97739"/>
                </a:lnTo>
                <a:close/>
                <a:moveTo>
                  <a:pt x="97650" y="97739"/>
                </a:moveTo>
                <a:lnTo>
                  <a:pt x="98623" y="99363"/>
                </a:lnTo>
                <a:lnTo>
                  <a:pt x="96669" y="99363"/>
                </a:lnTo>
                <a:lnTo>
                  <a:pt x="97650" y="97739"/>
                </a:lnTo>
                <a:close/>
                <a:moveTo>
                  <a:pt x="99105" y="95304"/>
                </a:moveTo>
                <a:lnTo>
                  <a:pt x="101540" y="99363"/>
                </a:lnTo>
                <a:lnTo>
                  <a:pt x="99167" y="99363"/>
                </a:lnTo>
                <a:lnTo>
                  <a:pt x="97918" y="97284"/>
                </a:lnTo>
                <a:lnTo>
                  <a:pt x="99105" y="95304"/>
                </a:lnTo>
                <a:close/>
                <a:moveTo>
                  <a:pt x="112004" y="94724"/>
                </a:moveTo>
                <a:lnTo>
                  <a:pt x="112076" y="94849"/>
                </a:lnTo>
                <a:lnTo>
                  <a:pt x="109373" y="99363"/>
                </a:lnTo>
                <a:lnTo>
                  <a:pt x="102084" y="99363"/>
                </a:lnTo>
                <a:lnTo>
                  <a:pt x="99381" y="94849"/>
                </a:lnTo>
                <a:lnTo>
                  <a:pt x="99453" y="94724"/>
                </a:lnTo>
                <a:close/>
                <a:moveTo>
                  <a:pt x="112352" y="95304"/>
                </a:moveTo>
                <a:lnTo>
                  <a:pt x="113530" y="97284"/>
                </a:lnTo>
                <a:lnTo>
                  <a:pt x="112281" y="99363"/>
                </a:lnTo>
                <a:lnTo>
                  <a:pt x="109917" y="99363"/>
                </a:lnTo>
                <a:lnTo>
                  <a:pt x="112352" y="95304"/>
                </a:lnTo>
                <a:close/>
                <a:moveTo>
                  <a:pt x="113806" y="97739"/>
                </a:moveTo>
                <a:lnTo>
                  <a:pt x="114788" y="99363"/>
                </a:lnTo>
                <a:lnTo>
                  <a:pt x="112825" y="99363"/>
                </a:lnTo>
                <a:lnTo>
                  <a:pt x="113806" y="97739"/>
                </a:lnTo>
                <a:close/>
                <a:moveTo>
                  <a:pt x="116929" y="97739"/>
                </a:moveTo>
                <a:lnTo>
                  <a:pt x="117901" y="99363"/>
                </a:lnTo>
                <a:lnTo>
                  <a:pt x="115948" y="99363"/>
                </a:lnTo>
                <a:lnTo>
                  <a:pt x="116929" y="97739"/>
                </a:lnTo>
                <a:close/>
                <a:moveTo>
                  <a:pt x="118383" y="95304"/>
                </a:moveTo>
                <a:lnTo>
                  <a:pt x="120818" y="99363"/>
                </a:lnTo>
                <a:lnTo>
                  <a:pt x="118445" y="99363"/>
                </a:lnTo>
                <a:lnTo>
                  <a:pt x="117196" y="97284"/>
                </a:lnTo>
                <a:lnTo>
                  <a:pt x="118383" y="95304"/>
                </a:lnTo>
                <a:close/>
                <a:moveTo>
                  <a:pt x="131274" y="94724"/>
                </a:moveTo>
                <a:lnTo>
                  <a:pt x="131354" y="94849"/>
                </a:lnTo>
                <a:lnTo>
                  <a:pt x="128642" y="99363"/>
                </a:lnTo>
                <a:lnTo>
                  <a:pt x="121363" y="99363"/>
                </a:lnTo>
                <a:lnTo>
                  <a:pt x="118651" y="94849"/>
                </a:lnTo>
                <a:lnTo>
                  <a:pt x="118731" y="94724"/>
                </a:lnTo>
                <a:close/>
                <a:moveTo>
                  <a:pt x="131622" y="95304"/>
                </a:moveTo>
                <a:lnTo>
                  <a:pt x="132808" y="97284"/>
                </a:lnTo>
                <a:lnTo>
                  <a:pt x="131559" y="99363"/>
                </a:lnTo>
                <a:lnTo>
                  <a:pt x="129186" y="99363"/>
                </a:lnTo>
                <a:lnTo>
                  <a:pt x="131622" y="95304"/>
                </a:lnTo>
                <a:close/>
                <a:moveTo>
                  <a:pt x="133085" y="97739"/>
                </a:moveTo>
                <a:lnTo>
                  <a:pt x="134057" y="99363"/>
                </a:lnTo>
                <a:lnTo>
                  <a:pt x="132104" y="99363"/>
                </a:lnTo>
                <a:lnTo>
                  <a:pt x="133085" y="97739"/>
                </a:lnTo>
                <a:close/>
                <a:moveTo>
                  <a:pt x="136198" y="97739"/>
                </a:moveTo>
                <a:lnTo>
                  <a:pt x="137180" y="99363"/>
                </a:lnTo>
                <a:lnTo>
                  <a:pt x="135226" y="99363"/>
                </a:lnTo>
                <a:lnTo>
                  <a:pt x="136198" y="97739"/>
                </a:lnTo>
                <a:close/>
                <a:moveTo>
                  <a:pt x="137661" y="95304"/>
                </a:moveTo>
                <a:lnTo>
                  <a:pt x="140097" y="99363"/>
                </a:lnTo>
                <a:lnTo>
                  <a:pt x="137724" y="99363"/>
                </a:lnTo>
                <a:lnTo>
                  <a:pt x="136475" y="97284"/>
                </a:lnTo>
                <a:lnTo>
                  <a:pt x="137661" y="95304"/>
                </a:lnTo>
                <a:close/>
                <a:moveTo>
                  <a:pt x="150552" y="94724"/>
                </a:moveTo>
                <a:lnTo>
                  <a:pt x="150633" y="94849"/>
                </a:lnTo>
                <a:lnTo>
                  <a:pt x="147921" y="99363"/>
                </a:lnTo>
                <a:lnTo>
                  <a:pt x="140641" y="99363"/>
                </a:lnTo>
                <a:lnTo>
                  <a:pt x="137929" y="94849"/>
                </a:lnTo>
                <a:lnTo>
                  <a:pt x="138009" y="94724"/>
                </a:lnTo>
                <a:close/>
                <a:moveTo>
                  <a:pt x="150900" y="95304"/>
                </a:moveTo>
                <a:lnTo>
                  <a:pt x="152087" y="97284"/>
                </a:lnTo>
                <a:lnTo>
                  <a:pt x="150838" y="99363"/>
                </a:lnTo>
                <a:lnTo>
                  <a:pt x="148465" y="99363"/>
                </a:lnTo>
                <a:lnTo>
                  <a:pt x="150900" y="95304"/>
                </a:lnTo>
                <a:close/>
                <a:moveTo>
                  <a:pt x="152363" y="97739"/>
                </a:moveTo>
                <a:lnTo>
                  <a:pt x="153336" y="99363"/>
                </a:lnTo>
                <a:lnTo>
                  <a:pt x="151382" y="99363"/>
                </a:lnTo>
                <a:lnTo>
                  <a:pt x="152363" y="97739"/>
                </a:lnTo>
                <a:close/>
                <a:moveTo>
                  <a:pt x="155477" y="97739"/>
                </a:moveTo>
                <a:lnTo>
                  <a:pt x="156458" y="99363"/>
                </a:lnTo>
                <a:lnTo>
                  <a:pt x="154504" y="99363"/>
                </a:lnTo>
                <a:lnTo>
                  <a:pt x="155477" y="97739"/>
                </a:lnTo>
                <a:close/>
                <a:moveTo>
                  <a:pt x="156940" y="95304"/>
                </a:moveTo>
                <a:lnTo>
                  <a:pt x="159375" y="99363"/>
                </a:lnTo>
                <a:lnTo>
                  <a:pt x="157002" y="99363"/>
                </a:lnTo>
                <a:lnTo>
                  <a:pt x="155753" y="97284"/>
                </a:lnTo>
                <a:lnTo>
                  <a:pt x="156940" y="95304"/>
                </a:lnTo>
                <a:close/>
                <a:moveTo>
                  <a:pt x="169831" y="94724"/>
                </a:moveTo>
                <a:lnTo>
                  <a:pt x="169902" y="94849"/>
                </a:lnTo>
                <a:lnTo>
                  <a:pt x="167199" y="99363"/>
                </a:lnTo>
                <a:lnTo>
                  <a:pt x="159919" y="99363"/>
                </a:lnTo>
                <a:lnTo>
                  <a:pt x="157207" y="94849"/>
                </a:lnTo>
                <a:lnTo>
                  <a:pt x="157288" y="94724"/>
                </a:lnTo>
                <a:close/>
                <a:moveTo>
                  <a:pt x="170179" y="95304"/>
                </a:moveTo>
                <a:lnTo>
                  <a:pt x="171365" y="97284"/>
                </a:lnTo>
                <a:lnTo>
                  <a:pt x="170116" y="99363"/>
                </a:lnTo>
                <a:lnTo>
                  <a:pt x="167743" y="99363"/>
                </a:lnTo>
                <a:lnTo>
                  <a:pt x="170179" y="95304"/>
                </a:lnTo>
                <a:close/>
                <a:moveTo>
                  <a:pt x="171633" y="97739"/>
                </a:moveTo>
                <a:lnTo>
                  <a:pt x="172614" y="99363"/>
                </a:lnTo>
                <a:lnTo>
                  <a:pt x="170660" y="99363"/>
                </a:lnTo>
                <a:lnTo>
                  <a:pt x="171633" y="97739"/>
                </a:lnTo>
                <a:close/>
                <a:moveTo>
                  <a:pt x="174755" y="97739"/>
                </a:moveTo>
                <a:lnTo>
                  <a:pt x="175736" y="99363"/>
                </a:lnTo>
                <a:lnTo>
                  <a:pt x="173774" y="99363"/>
                </a:lnTo>
                <a:lnTo>
                  <a:pt x="174755" y="97739"/>
                </a:lnTo>
                <a:close/>
                <a:moveTo>
                  <a:pt x="176209" y="95304"/>
                </a:moveTo>
                <a:lnTo>
                  <a:pt x="178645" y="99363"/>
                </a:lnTo>
                <a:lnTo>
                  <a:pt x="176281" y="99363"/>
                </a:lnTo>
                <a:lnTo>
                  <a:pt x="175032" y="97284"/>
                </a:lnTo>
                <a:lnTo>
                  <a:pt x="176209" y="95304"/>
                </a:lnTo>
                <a:close/>
                <a:moveTo>
                  <a:pt x="189109" y="94724"/>
                </a:moveTo>
                <a:lnTo>
                  <a:pt x="189180" y="94849"/>
                </a:lnTo>
                <a:lnTo>
                  <a:pt x="186477" y="99363"/>
                </a:lnTo>
                <a:lnTo>
                  <a:pt x="179189" y="99363"/>
                </a:lnTo>
                <a:lnTo>
                  <a:pt x="176486" y="94849"/>
                </a:lnTo>
                <a:lnTo>
                  <a:pt x="176557" y="94724"/>
                </a:lnTo>
                <a:close/>
                <a:moveTo>
                  <a:pt x="189457" y="95304"/>
                </a:moveTo>
                <a:lnTo>
                  <a:pt x="190643" y="97284"/>
                </a:lnTo>
                <a:lnTo>
                  <a:pt x="189394" y="99363"/>
                </a:lnTo>
                <a:lnTo>
                  <a:pt x="187021" y="99363"/>
                </a:lnTo>
                <a:lnTo>
                  <a:pt x="189457" y="95304"/>
                </a:lnTo>
                <a:close/>
                <a:moveTo>
                  <a:pt x="190911" y="97739"/>
                </a:moveTo>
                <a:lnTo>
                  <a:pt x="191892" y="99363"/>
                </a:lnTo>
                <a:lnTo>
                  <a:pt x="189939" y="99363"/>
                </a:lnTo>
                <a:lnTo>
                  <a:pt x="190911" y="97739"/>
                </a:lnTo>
                <a:close/>
                <a:moveTo>
                  <a:pt x="194033" y="97739"/>
                </a:moveTo>
                <a:lnTo>
                  <a:pt x="195006" y="99363"/>
                </a:lnTo>
                <a:lnTo>
                  <a:pt x="193052" y="99363"/>
                </a:lnTo>
                <a:lnTo>
                  <a:pt x="194033" y="97739"/>
                </a:lnTo>
                <a:close/>
                <a:moveTo>
                  <a:pt x="195488" y="95304"/>
                </a:moveTo>
                <a:lnTo>
                  <a:pt x="197923" y="99363"/>
                </a:lnTo>
                <a:lnTo>
                  <a:pt x="195559" y="99363"/>
                </a:lnTo>
                <a:lnTo>
                  <a:pt x="194301" y="97284"/>
                </a:lnTo>
                <a:lnTo>
                  <a:pt x="195488" y="95304"/>
                </a:lnTo>
                <a:close/>
                <a:moveTo>
                  <a:pt x="208387" y="94724"/>
                </a:moveTo>
                <a:lnTo>
                  <a:pt x="208459" y="94849"/>
                </a:lnTo>
                <a:lnTo>
                  <a:pt x="205756" y="99363"/>
                </a:lnTo>
                <a:lnTo>
                  <a:pt x="198467" y="99363"/>
                </a:lnTo>
                <a:lnTo>
                  <a:pt x="195764" y="94849"/>
                </a:lnTo>
                <a:lnTo>
                  <a:pt x="195835" y="94724"/>
                </a:lnTo>
                <a:close/>
                <a:moveTo>
                  <a:pt x="208735" y="95304"/>
                </a:moveTo>
                <a:lnTo>
                  <a:pt x="209913" y="97284"/>
                </a:lnTo>
                <a:lnTo>
                  <a:pt x="208664" y="99363"/>
                </a:lnTo>
                <a:lnTo>
                  <a:pt x="206300" y="99363"/>
                </a:lnTo>
                <a:lnTo>
                  <a:pt x="208735" y="95304"/>
                </a:lnTo>
                <a:close/>
                <a:moveTo>
                  <a:pt x="210189" y="97739"/>
                </a:moveTo>
                <a:lnTo>
                  <a:pt x="211171" y="99363"/>
                </a:lnTo>
                <a:lnTo>
                  <a:pt x="209208" y="99363"/>
                </a:lnTo>
                <a:lnTo>
                  <a:pt x="210189" y="97739"/>
                </a:lnTo>
                <a:close/>
                <a:moveTo>
                  <a:pt x="213312" y="97739"/>
                </a:moveTo>
                <a:lnTo>
                  <a:pt x="214284" y="99363"/>
                </a:lnTo>
                <a:lnTo>
                  <a:pt x="212330" y="99363"/>
                </a:lnTo>
                <a:lnTo>
                  <a:pt x="213312" y="97739"/>
                </a:lnTo>
                <a:close/>
                <a:moveTo>
                  <a:pt x="214766" y="95304"/>
                </a:moveTo>
                <a:lnTo>
                  <a:pt x="217201" y="99363"/>
                </a:lnTo>
                <a:lnTo>
                  <a:pt x="214828" y="99363"/>
                </a:lnTo>
                <a:lnTo>
                  <a:pt x="213579" y="97284"/>
                </a:lnTo>
                <a:lnTo>
                  <a:pt x="214766" y="95304"/>
                </a:lnTo>
                <a:close/>
                <a:moveTo>
                  <a:pt x="227657" y="94724"/>
                </a:moveTo>
                <a:lnTo>
                  <a:pt x="227737" y="94849"/>
                </a:lnTo>
                <a:lnTo>
                  <a:pt x="225025" y="99363"/>
                </a:lnTo>
                <a:lnTo>
                  <a:pt x="217746" y="99363"/>
                </a:lnTo>
                <a:lnTo>
                  <a:pt x="215042" y="94849"/>
                </a:lnTo>
                <a:lnTo>
                  <a:pt x="215114" y="94724"/>
                </a:lnTo>
                <a:close/>
                <a:moveTo>
                  <a:pt x="228005" y="95304"/>
                </a:moveTo>
                <a:lnTo>
                  <a:pt x="229191" y="97284"/>
                </a:lnTo>
                <a:lnTo>
                  <a:pt x="227942" y="99363"/>
                </a:lnTo>
                <a:lnTo>
                  <a:pt x="225578" y="99363"/>
                </a:lnTo>
                <a:lnTo>
                  <a:pt x="228005" y="95304"/>
                </a:lnTo>
                <a:close/>
                <a:moveTo>
                  <a:pt x="229468" y="97739"/>
                </a:moveTo>
                <a:lnTo>
                  <a:pt x="230440" y="99363"/>
                </a:lnTo>
                <a:lnTo>
                  <a:pt x="228487" y="99363"/>
                </a:lnTo>
                <a:lnTo>
                  <a:pt x="229468" y="97739"/>
                </a:lnTo>
                <a:close/>
                <a:moveTo>
                  <a:pt x="232581" y="97739"/>
                </a:moveTo>
                <a:lnTo>
                  <a:pt x="233563" y="99363"/>
                </a:lnTo>
                <a:lnTo>
                  <a:pt x="231609" y="99363"/>
                </a:lnTo>
                <a:lnTo>
                  <a:pt x="232581" y="97739"/>
                </a:lnTo>
                <a:close/>
                <a:moveTo>
                  <a:pt x="234044" y="95304"/>
                </a:moveTo>
                <a:lnTo>
                  <a:pt x="236480" y="99363"/>
                </a:lnTo>
                <a:lnTo>
                  <a:pt x="234107" y="99363"/>
                </a:lnTo>
                <a:lnTo>
                  <a:pt x="232858" y="97284"/>
                </a:lnTo>
                <a:lnTo>
                  <a:pt x="234044" y="95304"/>
                </a:lnTo>
                <a:close/>
                <a:moveTo>
                  <a:pt x="246935" y="94724"/>
                </a:moveTo>
                <a:lnTo>
                  <a:pt x="247016" y="94849"/>
                </a:lnTo>
                <a:lnTo>
                  <a:pt x="244304" y="99363"/>
                </a:lnTo>
                <a:lnTo>
                  <a:pt x="237024" y="99363"/>
                </a:lnTo>
                <a:lnTo>
                  <a:pt x="234312" y="94849"/>
                </a:lnTo>
                <a:lnTo>
                  <a:pt x="234392" y="94724"/>
                </a:lnTo>
                <a:close/>
                <a:moveTo>
                  <a:pt x="247283" y="95304"/>
                </a:moveTo>
                <a:lnTo>
                  <a:pt x="248470" y="97284"/>
                </a:lnTo>
                <a:lnTo>
                  <a:pt x="247221" y="99363"/>
                </a:lnTo>
                <a:lnTo>
                  <a:pt x="244848" y="99363"/>
                </a:lnTo>
                <a:lnTo>
                  <a:pt x="247283" y="95304"/>
                </a:lnTo>
                <a:close/>
                <a:moveTo>
                  <a:pt x="248746" y="97739"/>
                </a:moveTo>
                <a:lnTo>
                  <a:pt x="249719" y="99363"/>
                </a:lnTo>
                <a:lnTo>
                  <a:pt x="247765" y="99363"/>
                </a:lnTo>
                <a:lnTo>
                  <a:pt x="248746" y="97739"/>
                </a:lnTo>
                <a:close/>
                <a:moveTo>
                  <a:pt x="251860" y="97739"/>
                </a:moveTo>
                <a:lnTo>
                  <a:pt x="252841" y="99363"/>
                </a:lnTo>
                <a:lnTo>
                  <a:pt x="250887" y="99363"/>
                </a:lnTo>
                <a:lnTo>
                  <a:pt x="251860" y="97739"/>
                </a:lnTo>
                <a:close/>
                <a:moveTo>
                  <a:pt x="253323" y="95304"/>
                </a:moveTo>
                <a:lnTo>
                  <a:pt x="255758" y="99363"/>
                </a:lnTo>
                <a:lnTo>
                  <a:pt x="253385" y="99363"/>
                </a:lnTo>
                <a:lnTo>
                  <a:pt x="252136" y="97284"/>
                </a:lnTo>
                <a:lnTo>
                  <a:pt x="253323" y="95304"/>
                </a:lnTo>
                <a:close/>
                <a:moveTo>
                  <a:pt x="266214" y="94724"/>
                </a:moveTo>
                <a:lnTo>
                  <a:pt x="266294" y="94849"/>
                </a:lnTo>
                <a:lnTo>
                  <a:pt x="263582" y="99363"/>
                </a:lnTo>
                <a:lnTo>
                  <a:pt x="256302" y="99363"/>
                </a:lnTo>
                <a:lnTo>
                  <a:pt x="253590" y="94849"/>
                </a:lnTo>
                <a:lnTo>
                  <a:pt x="253671" y="94724"/>
                </a:lnTo>
                <a:close/>
                <a:moveTo>
                  <a:pt x="266562" y="95304"/>
                </a:moveTo>
                <a:lnTo>
                  <a:pt x="267748" y="97284"/>
                </a:lnTo>
                <a:lnTo>
                  <a:pt x="266499" y="99363"/>
                </a:lnTo>
                <a:lnTo>
                  <a:pt x="264126" y="99363"/>
                </a:lnTo>
                <a:lnTo>
                  <a:pt x="266562" y="95304"/>
                </a:lnTo>
                <a:close/>
                <a:moveTo>
                  <a:pt x="268016" y="97739"/>
                </a:moveTo>
                <a:lnTo>
                  <a:pt x="268997" y="99363"/>
                </a:lnTo>
                <a:lnTo>
                  <a:pt x="267043" y="99363"/>
                </a:lnTo>
                <a:lnTo>
                  <a:pt x="268016" y="97739"/>
                </a:lnTo>
                <a:close/>
                <a:moveTo>
                  <a:pt x="271138" y="97739"/>
                </a:moveTo>
                <a:lnTo>
                  <a:pt x="272119" y="99363"/>
                </a:lnTo>
                <a:lnTo>
                  <a:pt x="270157" y="99363"/>
                </a:lnTo>
                <a:lnTo>
                  <a:pt x="271138" y="97739"/>
                </a:lnTo>
                <a:close/>
                <a:moveTo>
                  <a:pt x="272592" y="95304"/>
                </a:moveTo>
                <a:lnTo>
                  <a:pt x="275028" y="99363"/>
                </a:lnTo>
                <a:lnTo>
                  <a:pt x="272664" y="99363"/>
                </a:lnTo>
                <a:lnTo>
                  <a:pt x="271415" y="97284"/>
                </a:lnTo>
                <a:lnTo>
                  <a:pt x="272592" y="95304"/>
                </a:lnTo>
                <a:close/>
                <a:moveTo>
                  <a:pt x="18985" y="95134"/>
                </a:moveTo>
                <a:lnTo>
                  <a:pt x="20269" y="97284"/>
                </a:lnTo>
                <a:lnTo>
                  <a:pt x="19011" y="99372"/>
                </a:lnTo>
                <a:lnTo>
                  <a:pt x="18985" y="99318"/>
                </a:lnTo>
                <a:lnTo>
                  <a:pt x="18949" y="99372"/>
                </a:lnTo>
                <a:lnTo>
                  <a:pt x="17691" y="97284"/>
                </a:lnTo>
                <a:lnTo>
                  <a:pt x="18985" y="95134"/>
                </a:lnTo>
                <a:close/>
                <a:moveTo>
                  <a:pt x="38263" y="95134"/>
                </a:moveTo>
                <a:lnTo>
                  <a:pt x="39548" y="97284"/>
                </a:lnTo>
                <a:lnTo>
                  <a:pt x="38290" y="99372"/>
                </a:lnTo>
                <a:lnTo>
                  <a:pt x="38263" y="99318"/>
                </a:lnTo>
                <a:lnTo>
                  <a:pt x="38227" y="99372"/>
                </a:lnTo>
                <a:lnTo>
                  <a:pt x="36969" y="97284"/>
                </a:lnTo>
                <a:lnTo>
                  <a:pt x="38263" y="95134"/>
                </a:lnTo>
                <a:close/>
                <a:moveTo>
                  <a:pt x="57533" y="95134"/>
                </a:moveTo>
                <a:lnTo>
                  <a:pt x="58826" y="97284"/>
                </a:lnTo>
                <a:lnTo>
                  <a:pt x="57568" y="99372"/>
                </a:lnTo>
                <a:lnTo>
                  <a:pt x="57533" y="99318"/>
                </a:lnTo>
                <a:lnTo>
                  <a:pt x="57506" y="99372"/>
                </a:lnTo>
                <a:lnTo>
                  <a:pt x="56248" y="97284"/>
                </a:lnTo>
                <a:lnTo>
                  <a:pt x="57533" y="95134"/>
                </a:lnTo>
                <a:close/>
                <a:moveTo>
                  <a:pt x="76811" y="95134"/>
                </a:moveTo>
                <a:lnTo>
                  <a:pt x="78096" y="97284"/>
                </a:lnTo>
                <a:lnTo>
                  <a:pt x="76847" y="99372"/>
                </a:lnTo>
                <a:lnTo>
                  <a:pt x="76811" y="99318"/>
                </a:lnTo>
                <a:lnTo>
                  <a:pt x="76784" y="99372"/>
                </a:lnTo>
                <a:lnTo>
                  <a:pt x="75526" y="97284"/>
                </a:lnTo>
                <a:lnTo>
                  <a:pt x="76811" y="95134"/>
                </a:lnTo>
                <a:close/>
                <a:moveTo>
                  <a:pt x="96089" y="95134"/>
                </a:moveTo>
                <a:lnTo>
                  <a:pt x="97374" y="97284"/>
                </a:lnTo>
                <a:lnTo>
                  <a:pt x="96116" y="99372"/>
                </a:lnTo>
                <a:lnTo>
                  <a:pt x="96089" y="99318"/>
                </a:lnTo>
                <a:lnTo>
                  <a:pt x="96054" y="99372"/>
                </a:lnTo>
                <a:lnTo>
                  <a:pt x="94805" y="97284"/>
                </a:lnTo>
                <a:lnTo>
                  <a:pt x="96089" y="95134"/>
                </a:lnTo>
                <a:close/>
                <a:moveTo>
                  <a:pt x="115368" y="95134"/>
                </a:moveTo>
                <a:lnTo>
                  <a:pt x="116652" y="97284"/>
                </a:lnTo>
                <a:lnTo>
                  <a:pt x="115394" y="99372"/>
                </a:lnTo>
                <a:lnTo>
                  <a:pt x="115368" y="99318"/>
                </a:lnTo>
                <a:lnTo>
                  <a:pt x="115332" y="99372"/>
                </a:lnTo>
                <a:lnTo>
                  <a:pt x="114083" y="97284"/>
                </a:lnTo>
                <a:lnTo>
                  <a:pt x="115368" y="95134"/>
                </a:lnTo>
                <a:close/>
                <a:moveTo>
                  <a:pt x="134646" y="95134"/>
                </a:moveTo>
                <a:lnTo>
                  <a:pt x="135931" y="97284"/>
                </a:lnTo>
                <a:lnTo>
                  <a:pt x="134673" y="99372"/>
                </a:lnTo>
                <a:lnTo>
                  <a:pt x="134646" y="99318"/>
                </a:lnTo>
                <a:lnTo>
                  <a:pt x="134610" y="99372"/>
                </a:lnTo>
                <a:lnTo>
                  <a:pt x="133352" y="97284"/>
                </a:lnTo>
                <a:lnTo>
                  <a:pt x="134646" y="95134"/>
                </a:lnTo>
                <a:close/>
                <a:moveTo>
                  <a:pt x="153915" y="95134"/>
                </a:moveTo>
                <a:lnTo>
                  <a:pt x="155209" y="97284"/>
                </a:lnTo>
                <a:lnTo>
                  <a:pt x="153951" y="99372"/>
                </a:lnTo>
                <a:lnTo>
                  <a:pt x="153915" y="99318"/>
                </a:lnTo>
                <a:lnTo>
                  <a:pt x="153889" y="99372"/>
                </a:lnTo>
                <a:lnTo>
                  <a:pt x="152631" y="97284"/>
                </a:lnTo>
                <a:lnTo>
                  <a:pt x="153915" y="95134"/>
                </a:lnTo>
                <a:close/>
                <a:moveTo>
                  <a:pt x="173194" y="95134"/>
                </a:moveTo>
                <a:lnTo>
                  <a:pt x="174478" y="97284"/>
                </a:lnTo>
                <a:lnTo>
                  <a:pt x="173230" y="99372"/>
                </a:lnTo>
                <a:lnTo>
                  <a:pt x="173194" y="99318"/>
                </a:lnTo>
                <a:lnTo>
                  <a:pt x="173167" y="99372"/>
                </a:lnTo>
                <a:lnTo>
                  <a:pt x="171909" y="97284"/>
                </a:lnTo>
                <a:lnTo>
                  <a:pt x="173194" y="95134"/>
                </a:lnTo>
                <a:close/>
                <a:moveTo>
                  <a:pt x="192472" y="95134"/>
                </a:moveTo>
                <a:lnTo>
                  <a:pt x="193757" y="97284"/>
                </a:lnTo>
                <a:lnTo>
                  <a:pt x="192508" y="99372"/>
                </a:lnTo>
                <a:lnTo>
                  <a:pt x="192472" y="99318"/>
                </a:lnTo>
                <a:lnTo>
                  <a:pt x="192445" y="99372"/>
                </a:lnTo>
                <a:lnTo>
                  <a:pt x="191188" y="97284"/>
                </a:lnTo>
                <a:lnTo>
                  <a:pt x="192472" y="95134"/>
                </a:lnTo>
                <a:close/>
                <a:moveTo>
                  <a:pt x="211751" y="95134"/>
                </a:moveTo>
                <a:lnTo>
                  <a:pt x="213035" y="97284"/>
                </a:lnTo>
                <a:lnTo>
                  <a:pt x="211777" y="99372"/>
                </a:lnTo>
                <a:lnTo>
                  <a:pt x="211751" y="99318"/>
                </a:lnTo>
                <a:lnTo>
                  <a:pt x="211715" y="99372"/>
                </a:lnTo>
                <a:lnTo>
                  <a:pt x="210466" y="97284"/>
                </a:lnTo>
                <a:lnTo>
                  <a:pt x="211751" y="95134"/>
                </a:lnTo>
                <a:close/>
                <a:moveTo>
                  <a:pt x="231029" y="95134"/>
                </a:moveTo>
                <a:lnTo>
                  <a:pt x="232314" y="97284"/>
                </a:lnTo>
                <a:lnTo>
                  <a:pt x="231056" y="99372"/>
                </a:lnTo>
                <a:lnTo>
                  <a:pt x="231029" y="99318"/>
                </a:lnTo>
                <a:lnTo>
                  <a:pt x="230993" y="99372"/>
                </a:lnTo>
                <a:lnTo>
                  <a:pt x="229735" y="97284"/>
                </a:lnTo>
                <a:lnTo>
                  <a:pt x="231029" y="95134"/>
                </a:lnTo>
                <a:close/>
                <a:moveTo>
                  <a:pt x="250298" y="95134"/>
                </a:moveTo>
                <a:lnTo>
                  <a:pt x="251592" y="97284"/>
                </a:lnTo>
                <a:lnTo>
                  <a:pt x="250334" y="99372"/>
                </a:lnTo>
                <a:lnTo>
                  <a:pt x="250298" y="99318"/>
                </a:lnTo>
                <a:lnTo>
                  <a:pt x="250272" y="99372"/>
                </a:lnTo>
                <a:lnTo>
                  <a:pt x="249014" y="97284"/>
                </a:lnTo>
                <a:lnTo>
                  <a:pt x="250298" y="95134"/>
                </a:lnTo>
                <a:close/>
                <a:moveTo>
                  <a:pt x="269577" y="95134"/>
                </a:moveTo>
                <a:lnTo>
                  <a:pt x="270870" y="97284"/>
                </a:lnTo>
                <a:lnTo>
                  <a:pt x="269613" y="99372"/>
                </a:lnTo>
                <a:lnTo>
                  <a:pt x="269577" y="99318"/>
                </a:lnTo>
                <a:lnTo>
                  <a:pt x="269550" y="99372"/>
                </a:lnTo>
                <a:lnTo>
                  <a:pt x="268292" y="97284"/>
                </a:lnTo>
                <a:lnTo>
                  <a:pt x="269577" y="95134"/>
                </a:lnTo>
                <a:close/>
                <a:moveTo>
                  <a:pt x="5434" y="99818"/>
                </a:moveTo>
                <a:lnTo>
                  <a:pt x="8761" y="105375"/>
                </a:lnTo>
                <a:lnTo>
                  <a:pt x="6388" y="105375"/>
                </a:lnTo>
                <a:lnTo>
                  <a:pt x="3061" y="99818"/>
                </a:lnTo>
                <a:close/>
                <a:moveTo>
                  <a:pt x="15630" y="99818"/>
                </a:moveTo>
                <a:lnTo>
                  <a:pt x="12294" y="105375"/>
                </a:lnTo>
                <a:lnTo>
                  <a:pt x="9930" y="105375"/>
                </a:lnTo>
                <a:lnTo>
                  <a:pt x="13257" y="99818"/>
                </a:lnTo>
                <a:close/>
                <a:moveTo>
                  <a:pt x="18681" y="99818"/>
                </a:moveTo>
                <a:lnTo>
                  <a:pt x="17031" y="102574"/>
                </a:lnTo>
                <a:lnTo>
                  <a:pt x="15354" y="105375"/>
                </a:lnTo>
                <a:lnTo>
                  <a:pt x="12838" y="105375"/>
                </a:lnTo>
                <a:lnTo>
                  <a:pt x="16175" y="99818"/>
                </a:lnTo>
                <a:close/>
                <a:moveTo>
                  <a:pt x="18985" y="100228"/>
                </a:moveTo>
                <a:lnTo>
                  <a:pt x="20385" y="102574"/>
                </a:lnTo>
                <a:lnTo>
                  <a:pt x="22071" y="105375"/>
                </a:lnTo>
                <a:lnTo>
                  <a:pt x="15898" y="105375"/>
                </a:lnTo>
                <a:lnTo>
                  <a:pt x="17575" y="102574"/>
                </a:lnTo>
                <a:lnTo>
                  <a:pt x="18985" y="100228"/>
                </a:lnTo>
                <a:close/>
                <a:moveTo>
                  <a:pt x="21795" y="99818"/>
                </a:moveTo>
                <a:lnTo>
                  <a:pt x="25122" y="105375"/>
                </a:lnTo>
                <a:lnTo>
                  <a:pt x="22616" y="105375"/>
                </a:lnTo>
                <a:lnTo>
                  <a:pt x="20938" y="102574"/>
                </a:lnTo>
                <a:lnTo>
                  <a:pt x="19279" y="99818"/>
                </a:lnTo>
                <a:close/>
                <a:moveTo>
                  <a:pt x="24703" y="99818"/>
                </a:moveTo>
                <a:lnTo>
                  <a:pt x="28040" y="105375"/>
                </a:lnTo>
                <a:lnTo>
                  <a:pt x="25667" y="105375"/>
                </a:lnTo>
                <a:lnTo>
                  <a:pt x="22339" y="99818"/>
                </a:lnTo>
                <a:close/>
                <a:moveTo>
                  <a:pt x="34900" y="99818"/>
                </a:moveTo>
                <a:lnTo>
                  <a:pt x="31572" y="105375"/>
                </a:lnTo>
                <a:lnTo>
                  <a:pt x="29199" y="105375"/>
                </a:lnTo>
                <a:lnTo>
                  <a:pt x="32536" y="99818"/>
                </a:lnTo>
                <a:close/>
                <a:moveTo>
                  <a:pt x="37960" y="99818"/>
                </a:moveTo>
                <a:lnTo>
                  <a:pt x="36309" y="102574"/>
                </a:lnTo>
                <a:lnTo>
                  <a:pt x="34623" y="105375"/>
                </a:lnTo>
                <a:lnTo>
                  <a:pt x="32116" y="105375"/>
                </a:lnTo>
                <a:lnTo>
                  <a:pt x="35453" y="99818"/>
                </a:lnTo>
                <a:close/>
                <a:moveTo>
                  <a:pt x="38263" y="100228"/>
                </a:moveTo>
                <a:lnTo>
                  <a:pt x="39664" y="102574"/>
                </a:lnTo>
                <a:lnTo>
                  <a:pt x="41341" y="105375"/>
                </a:lnTo>
                <a:lnTo>
                  <a:pt x="35176" y="105375"/>
                </a:lnTo>
                <a:lnTo>
                  <a:pt x="36854" y="102574"/>
                </a:lnTo>
                <a:lnTo>
                  <a:pt x="38263" y="100228"/>
                </a:lnTo>
                <a:close/>
                <a:moveTo>
                  <a:pt x="41064" y="99818"/>
                </a:moveTo>
                <a:lnTo>
                  <a:pt x="44401" y="105375"/>
                </a:lnTo>
                <a:lnTo>
                  <a:pt x="41894" y="105375"/>
                </a:lnTo>
                <a:lnTo>
                  <a:pt x="40208" y="102574"/>
                </a:lnTo>
                <a:lnTo>
                  <a:pt x="38557" y="99818"/>
                </a:lnTo>
                <a:close/>
                <a:moveTo>
                  <a:pt x="43981" y="99818"/>
                </a:moveTo>
                <a:lnTo>
                  <a:pt x="47318" y="105375"/>
                </a:lnTo>
                <a:lnTo>
                  <a:pt x="44945" y="105375"/>
                </a:lnTo>
                <a:lnTo>
                  <a:pt x="41617" y="99818"/>
                </a:lnTo>
                <a:close/>
                <a:moveTo>
                  <a:pt x="54178" y="99818"/>
                </a:moveTo>
                <a:lnTo>
                  <a:pt x="50851" y="105375"/>
                </a:lnTo>
                <a:lnTo>
                  <a:pt x="48478" y="105375"/>
                </a:lnTo>
                <a:lnTo>
                  <a:pt x="51814" y="99818"/>
                </a:lnTo>
                <a:close/>
                <a:moveTo>
                  <a:pt x="57238" y="99818"/>
                </a:moveTo>
                <a:lnTo>
                  <a:pt x="55588" y="102574"/>
                </a:lnTo>
                <a:lnTo>
                  <a:pt x="53902" y="105375"/>
                </a:lnTo>
                <a:lnTo>
                  <a:pt x="51395" y="105375"/>
                </a:lnTo>
                <a:lnTo>
                  <a:pt x="54722" y="99818"/>
                </a:lnTo>
                <a:close/>
                <a:moveTo>
                  <a:pt x="57533" y="100228"/>
                </a:moveTo>
                <a:lnTo>
                  <a:pt x="58942" y="102574"/>
                </a:lnTo>
                <a:lnTo>
                  <a:pt x="60619" y="105375"/>
                </a:lnTo>
                <a:lnTo>
                  <a:pt x="54446" y="105375"/>
                </a:lnTo>
                <a:lnTo>
                  <a:pt x="56132" y="102574"/>
                </a:lnTo>
                <a:lnTo>
                  <a:pt x="57533" y="100228"/>
                </a:lnTo>
                <a:close/>
                <a:moveTo>
                  <a:pt x="60343" y="99818"/>
                </a:moveTo>
                <a:lnTo>
                  <a:pt x="63679" y="105375"/>
                </a:lnTo>
                <a:lnTo>
                  <a:pt x="61163" y="105375"/>
                </a:lnTo>
                <a:lnTo>
                  <a:pt x="59486" y="102574"/>
                </a:lnTo>
                <a:lnTo>
                  <a:pt x="57836" y="99818"/>
                </a:lnTo>
                <a:close/>
                <a:moveTo>
                  <a:pt x="63260" y="99818"/>
                </a:moveTo>
                <a:lnTo>
                  <a:pt x="66596" y="105375"/>
                </a:lnTo>
                <a:lnTo>
                  <a:pt x="64223" y="105375"/>
                </a:lnTo>
                <a:lnTo>
                  <a:pt x="60887" y="99818"/>
                </a:lnTo>
                <a:close/>
                <a:moveTo>
                  <a:pt x="73457" y="99818"/>
                </a:moveTo>
                <a:lnTo>
                  <a:pt x="70129" y="105375"/>
                </a:lnTo>
                <a:lnTo>
                  <a:pt x="67756" y="105375"/>
                </a:lnTo>
                <a:lnTo>
                  <a:pt x="71092" y="99818"/>
                </a:lnTo>
                <a:close/>
                <a:moveTo>
                  <a:pt x="76516" y="99818"/>
                </a:moveTo>
                <a:lnTo>
                  <a:pt x="74857" y="102574"/>
                </a:lnTo>
                <a:lnTo>
                  <a:pt x="73180" y="105375"/>
                </a:lnTo>
                <a:lnTo>
                  <a:pt x="70673" y="105375"/>
                </a:lnTo>
                <a:lnTo>
                  <a:pt x="74001" y="99818"/>
                </a:lnTo>
                <a:close/>
                <a:moveTo>
                  <a:pt x="76811" y="100228"/>
                </a:moveTo>
                <a:lnTo>
                  <a:pt x="78220" y="102574"/>
                </a:lnTo>
                <a:lnTo>
                  <a:pt x="79898" y="105375"/>
                </a:lnTo>
                <a:lnTo>
                  <a:pt x="73724" y="105375"/>
                </a:lnTo>
                <a:lnTo>
                  <a:pt x="75401" y="102574"/>
                </a:lnTo>
                <a:lnTo>
                  <a:pt x="76811" y="100228"/>
                </a:lnTo>
                <a:close/>
                <a:moveTo>
                  <a:pt x="79621" y="99818"/>
                </a:moveTo>
                <a:lnTo>
                  <a:pt x="82957" y="105375"/>
                </a:lnTo>
                <a:lnTo>
                  <a:pt x="80442" y="105375"/>
                </a:lnTo>
                <a:lnTo>
                  <a:pt x="78765" y="102574"/>
                </a:lnTo>
                <a:lnTo>
                  <a:pt x="77114" y="99818"/>
                </a:lnTo>
                <a:close/>
                <a:moveTo>
                  <a:pt x="82538" y="99818"/>
                </a:moveTo>
                <a:lnTo>
                  <a:pt x="85866" y="105375"/>
                </a:lnTo>
                <a:lnTo>
                  <a:pt x="83502" y="105375"/>
                </a:lnTo>
                <a:lnTo>
                  <a:pt x="80165" y="99818"/>
                </a:lnTo>
                <a:close/>
                <a:moveTo>
                  <a:pt x="92735" y="99818"/>
                </a:moveTo>
                <a:lnTo>
                  <a:pt x="89398" y="105375"/>
                </a:lnTo>
                <a:lnTo>
                  <a:pt x="87034" y="105375"/>
                </a:lnTo>
                <a:lnTo>
                  <a:pt x="90362" y="99818"/>
                </a:lnTo>
                <a:close/>
                <a:moveTo>
                  <a:pt x="95786" y="99818"/>
                </a:moveTo>
                <a:lnTo>
                  <a:pt x="94136" y="102574"/>
                </a:lnTo>
                <a:lnTo>
                  <a:pt x="92458" y="105375"/>
                </a:lnTo>
                <a:lnTo>
                  <a:pt x="89943" y="105375"/>
                </a:lnTo>
                <a:lnTo>
                  <a:pt x="93279" y="99818"/>
                </a:lnTo>
                <a:close/>
                <a:moveTo>
                  <a:pt x="96089" y="100228"/>
                </a:moveTo>
                <a:lnTo>
                  <a:pt x="97499" y="102574"/>
                </a:lnTo>
                <a:lnTo>
                  <a:pt x="99176" y="105375"/>
                </a:lnTo>
                <a:lnTo>
                  <a:pt x="93003" y="105375"/>
                </a:lnTo>
                <a:lnTo>
                  <a:pt x="94680" y="102574"/>
                </a:lnTo>
                <a:lnTo>
                  <a:pt x="96089" y="100228"/>
                </a:lnTo>
                <a:close/>
                <a:moveTo>
                  <a:pt x="98899" y="99818"/>
                </a:moveTo>
                <a:lnTo>
                  <a:pt x="102227" y="105375"/>
                </a:lnTo>
                <a:lnTo>
                  <a:pt x="99720" y="105375"/>
                </a:lnTo>
                <a:lnTo>
                  <a:pt x="98043" y="102574"/>
                </a:lnTo>
                <a:lnTo>
                  <a:pt x="96384" y="99818"/>
                </a:lnTo>
                <a:close/>
                <a:moveTo>
                  <a:pt x="101817" y="99818"/>
                </a:moveTo>
                <a:lnTo>
                  <a:pt x="105144" y="105375"/>
                </a:lnTo>
                <a:lnTo>
                  <a:pt x="102780" y="105375"/>
                </a:lnTo>
                <a:lnTo>
                  <a:pt x="99444" y="99818"/>
                </a:lnTo>
                <a:close/>
                <a:moveTo>
                  <a:pt x="112013" y="99818"/>
                </a:moveTo>
                <a:lnTo>
                  <a:pt x="108677" y="105375"/>
                </a:lnTo>
                <a:lnTo>
                  <a:pt x="106313" y="105375"/>
                </a:lnTo>
                <a:lnTo>
                  <a:pt x="109640" y="99818"/>
                </a:lnTo>
                <a:close/>
                <a:moveTo>
                  <a:pt x="115064" y="99818"/>
                </a:moveTo>
                <a:lnTo>
                  <a:pt x="113414" y="102574"/>
                </a:lnTo>
                <a:lnTo>
                  <a:pt x="111737" y="105375"/>
                </a:lnTo>
                <a:lnTo>
                  <a:pt x="109221" y="105375"/>
                </a:lnTo>
                <a:lnTo>
                  <a:pt x="112558" y="99818"/>
                </a:lnTo>
                <a:close/>
                <a:moveTo>
                  <a:pt x="115368" y="100228"/>
                </a:moveTo>
                <a:lnTo>
                  <a:pt x="116768" y="102574"/>
                </a:lnTo>
                <a:lnTo>
                  <a:pt x="118454" y="105375"/>
                </a:lnTo>
                <a:lnTo>
                  <a:pt x="112281" y="105375"/>
                </a:lnTo>
                <a:lnTo>
                  <a:pt x="113958" y="102574"/>
                </a:lnTo>
                <a:lnTo>
                  <a:pt x="115368" y="100228"/>
                </a:lnTo>
                <a:close/>
                <a:moveTo>
                  <a:pt x="118178" y="99818"/>
                </a:moveTo>
                <a:lnTo>
                  <a:pt x="121505" y="105375"/>
                </a:lnTo>
                <a:lnTo>
                  <a:pt x="118999" y="105375"/>
                </a:lnTo>
                <a:lnTo>
                  <a:pt x="117321" y="102574"/>
                </a:lnTo>
                <a:lnTo>
                  <a:pt x="115662" y="99818"/>
                </a:lnTo>
                <a:close/>
                <a:moveTo>
                  <a:pt x="121086" y="99818"/>
                </a:moveTo>
                <a:lnTo>
                  <a:pt x="124423" y="105375"/>
                </a:lnTo>
                <a:lnTo>
                  <a:pt x="122050" y="105375"/>
                </a:lnTo>
                <a:lnTo>
                  <a:pt x="118722" y="99818"/>
                </a:lnTo>
                <a:close/>
                <a:moveTo>
                  <a:pt x="131292" y="99818"/>
                </a:moveTo>
                <a:lnTo>
                  <a:pt x="127955" y="105375"/>
                </a:lnTo>
                <a:lnTo>
                  <a:pt x="125582" y="105375"/>
                </a:lnTo>
                <a:lnTo>
                  <a:pt x="128919" y="99818"/>
                </a:lnTo>
                <a:close/>
                <a:moveTo>
                  <a:pt x="134343" y="99818"/>
                </a:moveTo>
                <a:lnTo>
                  <a:pt x="132692" y="102574"/>
                </a:lnTo>
                <a:lnTo>
                  <a:pt x="131015" y="105375"/>
                </a:lnTo>
                <a:lnTo>
                  <a:pt x="128499" y="105375"/>
                </a:lnTo>
                <a:lnTo>
                  <a:pt x="131836" y="99818"/>
                </a:lnTo>
                <a:close/>
                <a:moveTo>
                  <a:pt x="134646" y="100228"/>
                </a:moveTo>
                <a:lnTo>
                  <a:pt x="136047" y="102574"/>
                </a:lnTo>
                <a:lnTo>
                  <a:pt x="137733" y="105375"/>
                </a:lnTo>
                <a:lnTo>
                  <a:pt x="131559" y="105375"/>
                </a:lnTo>
                <a:lnTo>
                  <a:pt x="133237" y="102574"/>
                </a:lnTo>
                <a:lnTo>
                  <a:pt x="134646" y="100228"/>
                </a:lnTo>
                <a:close/>
                <a:moveTo>
                  <a:pt x="137456" y="99818"/>
                </a:moveTo>
                <a:lnTo>
                  <a:pt x="140784" y="105375"/>
                </a:lnTo>
                <a:lnTo>
                  <a:pt x="138277" y="105375"/>
                </a:lnTo>
                <a:lnTo>
                  <a:pt x="136591" y="102574"/>
                </a:lnTo>
                <a:lnTo>
                  <a:pt x="134940" y="99818"/>
                </a:lnTo>
                <a:close/>
                <a:moveTo>
                  <a:pt x="140364" y="99818"/>
                </a:moveTo>
                <a:lnTo>
                  <a:pt x="143701" y="105375"/>
                </a:lnTo>
                <a:lnTo>
                  <a:pt x="141328" y="105375"/>
                </a:lnTo>
                <a:lnTo>
                  <a:pt x="138000" y="99818"/>
                </a:lnTo>
                <a:close/>
                <a:moveTo>
                  <a:pt x="150561" y="99818"/>
                </a:moveTo>
                <a:lnTo>
                  <a:pt x="147234" y="105375"/>
                </a:lnTo>
                <a:lnTo>
                  <a:pt x="144861" y="105375"/>
                </a:lnTo>
                <a:lnTo>
                  <a:pt x="148197" y="99818"/>
                </a:lnTo>
                <a:close/>
                <a:moveTo>
                  <a:pt x="153621" y="99818"/>
                </a:moveTo>
                <a:lnTo>
                  <a:pt x="151971" y="102574"/>
                </a:lnTo>
                <a:lnTo>
                  <a:pt x="150285" y="105375"/>
                </a:lnTo>
                <a:lnTo>
                  <a:pt x="147778" y="105375"/>
                </a:lnTo>
                <a:lnTo>
                  <a:pt x="151105" y="99818"/>
                </a:lnTo>
                <a:close/>
                <a:moveTo>
                  <a:pt x="153915" y="100228"/>
                </a:moveTo>
                <a:lnTo>
                  <a:pt x="155325" y="102574"/>
                </a:lnTo>
                <a:lnTo>
                  <a:pt x="157002" y="105375"/>
                </a:lnTo>
                <a:lnTo>
                  <a:pt x="150829" y="105375"/>
                </a:lnTo>
                <a:lnTo>
                  <a:pt x="152515" y="102574"/>
                </a:lnTo>
                <a:lnTo>
                  <a:pt x="153915" y="100228"/>
                </a:lnTo>
                <a:close/>
                <a:moveTo>
                  <a:pt x="156726" y="99818"/>
                </a:moveTo>
                <a:lnTo>
                  <a:pt x="160062" y="105375"/>
                </a:lnTo>
                <a:lnTo>
                  <a:pt x="157546" y="105375"/>
                </a:lnTo>
                <a:lnTo>
                  <a:pt x="155869" y="102574"/>
                </a:lnTo>
                <a:lnTo>
                  <a:pt x="154219" y="99818"/>
                </a:lnTo>
                <a:close/>
                <a:moveTo>
                  <a:pt x="159643" y="99818"/>
                </a:moveTo>
                <a:lnTo>
                  <a:pt x="162979" y="105375"/>
                </a:lnTo>
                <a:lnTo>
                  <a:pt x="160606" y="105375"/>
                </a:lnTo>
                <a:lnTo>
                  <a:pt x="157270" y="99818"/>
                </a:lnTo>
                <a:close/>
                <a:moveTo>
                  <a:pt x="169840" y="99818"/>
                </a:moveTo>
                <a:lnTo>
                  <a:pt x="166512" y="105375"/>
                </a:lnTo>
                <a:lnTo>
                  <a:pt x="164139" y="105375"/>
                </a:lnTo>
                <a:lnTo>
                  <a:pt x="167475" y="99818"/>
                </a:lnTo>
                <a:close/>
                <a:moveTo>
                  <a:pt x="172899" y="99818"/>
                </a:moveTo>
                <a:lnTo>
                  <a:pt x="171240" y="102574"/>
                </a:lnTo>
                <a:lnTo>
                  <a:pt x="169563" y="105375"/>
                </a:lnTo>
                <a:lnTo>
                  <a:pt x="167056" y="105375"/>
                </a:lnTo>
                <a:lnTo>
                  <a:pt x="170384" y="99818"/>
                </a:lnTo>
                <a:close/>
                <a:moveTo>
                  <a:pt x="173194" y="100228"/>
                </a:moveTo>
                <a:lnTo>
                  <a:pt x="174603" y="102574"/>
                </a:lnTo>
                <a:lnTo>
                  <a:pt x="176281" y="105375"/>
                </a:lnTo>
                <a:lnTo>
                  <a:pt x="170107" y="105375"/>
                </a:lnTo>
                <a:lnTo>
                  <a:pt x="171793" y="102574"/>
                </a:lnTo>
                <a:lnTo>
                  <a:pt x="173194" y="100228"/>
                </a:lnTo>
                <a:close/>
                <a:moveTo>
                  <a:pt x="176004" y="99818"/>
                </a:moveTo>
                <a:lnTo>
                  <a:pt x="179340" y="105375"/>
                </a:lnTo>
                <a:lnTo>
                  <a:pt x="176825" y="105375"/>
                </a:lnTo>
                <a:lnTo>
                  <a:pt x="175148" y="102574"/>
                </a:lnTo>
                <a:lnTo>
                  <a:pt x="173497" y="99818"/>
                </a:lnTo>
                <a:close/>
                <a:moveTo>
                  <a:pt x="178921" y="99818"/>
                </a:moveTo>
                <a:lnTo>
                  <a:pt x="182249" y="105375"/>
                </a:lnTo>
                <a:lnTo>
                  <a:pt x="179885" y="105375"/>
                </a:lnTo>
                <a:lnTo>
                  <a:pt x="176548" y="99818"/>
                </a:lnTo>
                <a:close/>
                <a:moveTo>
                  <a:pt x="189118" y="99818"/>
                </a:moveTo>
                <a:lnTo>
                  <a:pt x="185781" y="105375"/>
                </a:lnTo>
                <a:lnTo>
                  <a:pt x="183417" y="105375"/>
                </a:lnTo>
                <a:lnTo>
                  <a:pt x="186745" y="99818"/>
                </a:lnTo>
                <a:close/>
                <a:moveTo>
                  <a:pt x="192178" y="99818"/>
                </a:moveTo>
                <a:lnTo>
                  <a:pt x="190519" y="102574"/>
                </a:lnTo>
                <a:lnTo>
                  <a:pt x="188841" y="105375"/>
                </a:lnTo>
                <a:lnTo>
                  <a:pt x="186335" y="105375"/>
                </a:lnTo>
                <a:lnTo>
                  <a:pt x="189662" y="99818"/>
                </a:lnTo>
                <a:close/>
                <a:moveTo>
                  <a:pt x="192472" y="100228"/>
                </a:moveTo>
                <a:lnTo>
                  <a:pt x="193882" y="102574"/>
                </a:lnTo>
                <a:lnTo>
                  <a:pt x="195559" y="105375"/>
                </a:lnTo>
                <a:lnTo>
                  <a:pt x="189386" y="105375"/>
                </a:lnTo>
                <a:lnTo>
                  <a:pt x="191063" y="102574"/>
                </a:lnTo>
                <a:lnTo>
                  <a:pt x="192472" y="100228"/>
                </a:lnTo>
                <a:close/>
                <a:moveTo>
                  <a:pt x="195282" y="99818"/>
                </a:moveTo>
                <a:lnTo>
                  <a:pt x="198610" y="105375"/>
                </a:lnTo>
                <a:lnTo>
                  <a:pt x="196103" y="105375"/>
                </a:lnTo>
                <a:lnTo>
                  <a:pt x="194426" y="102574"/>
                </a:lnTo>
                <a:lnTo>
                  <a:pt x="192776" y="99818"/>
                </a:lnTo>
                <a:close/>
                <a:moveTo>
                  <a:pt x="198200" y="99818"/>
                </a:moveTo>
                <a:lnTo>
                  <a:pt x="201527" y="105375"/>
                </a:lnTo>
                <a:lnTo>
                  <a:pt x="199163" y="105375"/>
                </a:lnTo>
                <a:lnTo>
                  <a:pt x="195827" y="99818"/>
                </a:lnTo>
                <a:close/>
                <a:moveTo>
                  <a:pt x="208396" y="99818"/>
                </a:moveTo>
                <a:lnTo>
                  <a:pt x="205060" y="105375"/>
                </a:lnTo>
                <a:lnTo>
                  <a:pt x="202696" y="105375"/>
                </a:lnTo>
                <a:lnTo>
                  <a:pt x="206023" y="99818"/>
                </a:lnTo>
                <a:close/>
                <a:moveTo>
                  <a:pt x="211447" y="99818"/>
                </a:moveTo>
                <a:lnTo>
                  <a:pt x="209797" y="102574"/>
                </a:lnTo>
                <a:lnTo>
                  <a:pt x="208120" y="105375"/>
                </a:lnTo>
                <a:lnTo>
                  <a:pt x="205604" y="105375"/>
                </a:lnTo>
                <a:lnTo>
                  <a:pt x="208940" y="99818"/>
                </a:lnTo>
                <a:close/>
                <a:moveTo>
                  <a:pt x="211751" y="100228"/>
                </a:moveTo>
                <a:lnTo>
                  <a:pt x="213160" y="102574"/>
                </a:lnTo>
                <a:lnTo>
                  <a:pt x="214837" y="105375"/>
                </a:lnTo>
                <a:lnTo>
                  <a:pt x="208664" y="105375"/>
                </a:lnTo>
                <a:lnTo>
                  <a:pt x="210341" y="102574"/>
                </a:lnTo>
                <a:lnTo>
                  <a:pt x="211751" y="100228"/>
                </a:lnTo>
                <a:close/>
                <a:moveTo>
                  <a:pt x="214561" y="99818"/>
                </a:moveTo>
                <a:lnTo>
                  <a:pt x="217888" y="105375"/>
                </a:lnTo>
                <a:lnTo>
                  <a:pt x="215381" y="105375"/>
                </a:lnTo>
                <a:lnTo>
                  <a:pt x="213704" y="102574"/>
                </a:lnTo>
                <a:lnTo>
                  <a:pt x="212045" y="99818"/>
                </a:lnTo>
                <a:close/>
                <a:moveTo>
                  <a:pt x="217469" y="99818"/>
                </a:moveTo>
                <a:lnTo>
                  <a:pt x="220805" y="105375"/>
                </a:lnTo>
                <a:lnTo>
                  <a:pt x="218432" y="105375"/>
                </a:lnTo>
                <a:lnTo>
                  <a:pt x="215105" y="99818"/>
                </a:lnTo>
                <a:close/>
                <a:moveTo>
                  <a:pt x="227675" y="99818"/>
                </a:moveTo>
                <a:lnTo>
                  <a:pt x="224338" y="105375"/>
                </a:lnTo>
                <a:lnTo>
                  <a:pt x="221965" y="105375"/>
                </a:lnTo>
                <a:lnTo>
                  <a:pt x="225302" y="99818"/>
                </a:lnTo>
                <a:close/>
                <a:moveTo>
                  <a:pt x="230726" y="99818"/>
                </a:moveTo>
                <a:lnTo>
                  <a:pt x="229075" y="102574"/>
                </a:lnTo>
                <a:lnTo>
                  <a:pt x="227398" y="105375"/>
                </a:lnTo>
                <a:lnTo>
                  <a:pt x="224882" y="105375"/>
                </a:lnTo>
                <a:lnTo>
                  <a:pt x="228219" y="99818"/>
                </a:lnTo>
                <a:close/>
                <a:moveTo>
                  <a:pt x="231029" y="100228"/>
                </a:moveTo>
                <a:lnTo>
                  <a:pt x="232430" y="102574"/>
                </a:lnTo>
                <a:lnTo>
                  <a:pt x="234116" y="105375"/>
                </a:lnTo>
                <a:lnTo>
                  <a:pt x="227942" y="105375"/>
                </a:lnTo>
                <a:lnTo>
                  <a:pt x="229619" y="102574"/>
                </a:lnTo>
                <a:lnTo>
                  <a:pt x="231029" y="100228"/>
                </a:lnTo>
                <a:close/>
                <a:moveTo>
                  <a:pt x="233839" y="99818"/>
                </a:moveTo>
                <a:lnTo>
                  <a:pt x="237167" y="105375"/>
                </a:lnTo>
                <a:lnTo>
                  <a:pt x="234660" y="105375"/>
                </a:lnTo>
                <a:lnTo>
                  <a:pt x="232974" y="102574"/>
                </a:lnTo>
                <a:lnTo>
                  <a:pt x="231323" y="99818"/>
                </a:lnTo>
                <a:close/>
                <a:moveTo>
                  <a:pt x="236747" y="99818"/>
                </a:moveTo>
                <a:lnTo>
                  <a:pt x="240084" y="105375"/>
                </a:lnTo>
                <a:lnTo>
                  <a:pt x="237711" y="105375"/>
                </a:lnTo>
                <a:lnTo>
                  <a:pt x="234383" y="99818"/>
                </a:lnTo>
                <a:close/>
                <a:moveTo>
                  <a:pt x="246944" y="99818"/>
                </a:moveTo>
                <a:lnTo>
                  <a:pt x="243617" y="105375"/>
                </a:lnTo>
                <a:lnTo>
                  <a:pt x="241244" y="105375"/>
                </a:lnTo>
                <a:lnTo>
                  <a:pt x="244580" y="99818"/>
                </a:lnTo>
                <a:close/>
                <a:moveTo>
                  <a:pt x="250004" y="99818"/>
                </a:moveTo>
                <a:lnTo>
                  <a:pt x="248354" y="102574"/>
                </a:lnTo>
                <a:lnTo>
                  <a:pt x="246668" y="105375"/>
                </a:lnTo>
                <a:lnTo>
                  <a:pt x="244161" y="105375"/>
                </a:lnTo>
                <a:lnTo>
                  <a:pt x="247497" y="99818"/>
                </a:lnTo>
                <a:close/>
                <a:moveTo>
                  <a:pt x="250298" y="100228"/>
                </a:moveTo>
                <a:lnTo>
                  <a:pt x="251708" y="102574"/>
                </a:lnTo>
                <a:lnTo>
                  <a:pt x="253385" y="105375"/>
                </a:lnTo>
                <a:lnTo>
                  <a:pt x="247221" y="105375"/>
                </a:lnTo>
                <a:lnTo>
                  <a:pt x="248898" y="102574"/>
                </a:lnTo>
                <a:lnTo>
                  <a:pt x="250298" y="100228"/>
                </a:lnTo>
                <a:close/>
                <a:moveTo>
                  <a:pt x="253109" y="99818"/>
                </a:moveTo>
                <a:lnTo>
                  <a:pt x="256445" y="105375"/>
                </a:lnTo>
                <a:lnTo>
                  <a:pt x="253938" y="105375"/>
                </a:lnTo>
                <a:lnTo>
                  <a:pt x="252252" y="102574"/>
                </a:lnTo>
                <a:lnTo>
                  <a:pt x="250602" y="99818"/>
                </a:lnTo>
                <a:close/>
                <a:moveTo>
                  <a:pt x="256026" y="99818"/>
                </a:moveTo>
                <a:lnTo>
                  <a:pt x="259362" y="105375"/>
                </a:lnTo>
                <a:lnTo>
                  <a:pt x="256989" y="105375"/>
                </a:lnTo>
                <a:lnTo>
                  <a:pt x="253662" y="99818"/>
                </a:lnTo>
                <a:close/>
                <a:moveTo>
                  <a:pt x="266223" y="99818"/>
                </a:moveTo>
                <a:lnTo>
                  <a:pt x="262895" y="105375"/>
                </a:lnTo>
                <a:lnTo>
                  <a:pt x="260522" y="105375"/>
                </a:lnTo>
                <a:lnTo>
                  <a:pt x="263858" y="99818"/>
                </a:lnTo>
                <a:close/>
                <a:moveTo>
                  <a:pt x="269282" y="99818"/>
                </a:moveTo>
                <a:lnTo>
                  <a:pt x="267623" y="102574"/>
                </a:lnTo>
                <a:lnTo>
                  <a:pt x="265946" y="105375"/>
                </a:lnTo>
                <a:lnTo>
                  <a:pt x="263439" y="105375"/>
                </a:lnTo>
                <a:lnTo>
                  <a:pt x="266767" y="99818"/>
                </a:lnTo>
                <a:close/>
                <a:moveTo>
                  <a:pt x="269577" y="100228"/>
                </a:moveTo>
                <a:lnTo>
                  <a:pt x="270986" y="102574"/>
                </a:lnTo>
                <a:lnTo>
                  <a:pt x="272664" y="105375"/>
                </a:lnTo>
                <a:lnTo>
                  <a:pt x="266490" y="105375"/>
                </a:lnTo>
                <a:lnTo>
                  <a:pt x="268176" y="102574"/>
                </a:lnTo>
                <a:lnTo>
                  <a:pt x="269577" y="100228"/>
                </a:lnTo>
                <a:close/>
                <a:moveTo>
                  <a:pt x="272387" y="99818"/>
                </a:moveTo>
                <a:lnTo>
                  <a:pt x="275723" y="105375"/>
                </a:lnTo>
                <a:lnTo>
                  <a:pt x="273208" y="105375"/>
                </a:lnTo>
                <a:lnTo>
                  <a:pt x="271531" y="102574"/>
                </a:lnTo>
                <a:lnTo>
                  <a:pt x="269880" y="99818"/>
                </a:lnTo>
                <a:close/>
                <a:moveTo>
                  <a:pt x="275304" y="99818"/>
                </a:moveTo>
                <a:lnTo>
                  <a:pt x="278632" y="105375"/>
                </a:lnTo>
                <a:lnTo>
                  <a:pt x="276268" y="105375"/>
                </a:lnTo>
                <a:lnTo>
                  <a:pt x="272931" y="99818"/>
                </a:lnTo>
                <a:close/>
                <a:moveTo>
                  <a:pt x="12713" y="99818"/>
                </a:moveTo>
                <a:lnTo>
                  <a:pt x="9377" y="105384"/>
                </a:lnTo>
                <a:lnTo>
                  <a:pt x="9341" y="105331"/>
                </a:lnTo>
                <a:lnTo>
                  <a:pt x="9314" y="105384"/>
                </a:lnTo>
                <a:lnTo>
                  <a:pt x="5978" y="99818"/>
                </a:lnTo>
                <a:close/>
                <a:moveTo>
                  <a:pt x="31992" y="99818"/>
                </a:moveTo>
                <a:lnTo>
                  <a:pt x="28655" y="105384"/>
                </a:lnTo>
                <a:lnTo>
                  <a:pt x="28619" y="105331"/>
                </a:lnTo>
                <a:lnTo>
                  <a:pt x="28593" y="105384"/>
                </a:lnTo>
                <a:lnTo>
                  <a:pt x="25247" y="99818"/>
                </a:lnTo>
                <a:close/>
                <a:moveTo>
                  <a:pt x="51270" y="99818"/>
                </a:moveTo>
                <a:lnTo>
                  <a:pt x="47925" y="105384"/>
                </a:lnTo>
                <a:lnTo>
                  <a:pt x="47898" y="105331"/>
                </a:lnTo>
                <a:lnTo>
                  <a:pt x="47862" y="105384"/>
                </a:lnTo>
                <a:lnTo>
                  <a:pt x="44526" y="99818"/>
                </a:lnTo>
                <a:close/>
                <a:moveTo>
                  <a:pt x="70539" y="99818"/>
                </a:moveTo>
                <a:lnTo>
                  <a:pt x="67203" y="105384"/>
                </a:lnTo>
                <a:lnTo>
                  <a:pt x="67176" y="105331"/>
                </a:lnTo>
                <a:lnTo>
                  <a:pt x="67140" y="105384"/>
                </a:lnTo>
                <a:lnTo>
                  <a:pt x="63804" y="99818"/>
                </a:lnTo>
                <a:close/>
                <a:moveTo>
                  <a:pt x="89818" y="99818"/>
                </a:moveTo>
                <a:lnTo>
                  <a:pt x="86481" y="105384"/>
                </a:lnTo>
                <a:lnTo>
                  <a:pt x="86455" y="105331"/>
                </a:lnTo>
                <a:lnTo>
                  <a:pt x="86419" y="105384"/>
                </a:lnTo>
                <a:lnTo>
                  <a:pt x="83082" y="99818"/>
                </a:lnTo>
                <a:close/>
                <a:moveTo>
                  <a:pt x="109096" y="99818"/>
                </a:moveTo>
                <a:lnTo>
                  <a:pt x="105760" y="105384"/>
                </a:lnTo>
                <a:lnTo>
                  <a:pt x="105724" y="105331"/>
                </a:lnTo>
                <a:lnTo>
                  <a:pt x="105697" y="105384"/>
                </a:lnTo>
                <a:lnTo>
                  <a:pt x="102361" y="99818"/>
                </a:lnTo>
                <a:close/>
                <a:moveTo>
                  <a:pt x="128375" y="99818"/>
                </a:moveTo>
                <a:lnTo>
                  <a:pt x="125038" y="105384"/>
                </a:lnTo>
                <a:lnTo>
                  <a:pt x="125002" y="105331"/>
                </a:lnTo>
                <a:lnTo>
                  <a:pt x="124976" y="105384"/>
                </a:lnTo>
                <a:lnTo>
                  <a:pt x="121639" y="99818"/>
                </a:lnTo>
                <a:close/>
                <a:moveTo>
                  <a:pt x="147653" y="99818"/>
                </a:moveTo>
                <a:lnTo>
                  <a:pt x="144316" y="105384"/>
                </a:lnTo>
                <a:lnTo>
                  <a:pt x="144281" y="105331"/>
                </a:lnTo>
                <a:lnTo>
                  <a:pt x="144245" y="105384"/>
                </a:lnTo>
                <a:lnTo>
                  <a:pt x="140909" y="99818"/>
                </a:lnTo>
                <a:close/>
                <a:moveTo>
                  <a:pt x="166922" y="99818"/>
                </a:moveTo>
                <a:lnTo>
                  <a:pt x="163586" y="105384"/>
                </a:lnTo>
                <a:lnTo>
                  <a:pt x="163559" y="105331"/>
                </a:lnTo>
                <a:lnTo>
                  <a:pt x="163523" y="105384"/>
                </a:lnTo>
                <a:lnTo>
                  <a:pt x="160187" y="99818"/>
                </a:lnTo>
                <a:close/>
                <a:moveTo>
                  <a:pt x="186201" y="99818"/>
                </a:moveTo>
                <a:lnTo>
                  <a:pt x="182864" y="105384"/>
                </a:lnTo>
                <a:lnTo>
                  <a:pt x="182838" y="105331"/>
                </a:lnTo>
                <a:lnTo>
                  <a:pt x="182802" y="105384"/>
                </a:lnTo>
                <a:lnTo>
                  <a:pt x="179465" y="99818"/>
                </a:lnTo>
                <a:close/>
                <a:moveTo>
                  <a:pt x="205479" y="99818"/>
                </a:moveTo>
                <a:lnTo>
                  <a:pt x="202143" y="105384"/>
                </a:lnTo>
                <a:lnTo>
                  <a:pt x="202107" y="105331"/>
                </a:lnTo>
                <a:lnTo>
                  <a:pt x="202080" y="105384"/>
                </a:lnTo>
                <a:lnTo>
                  <a:pt x="198744" y="99818"/>
                </a:lnTo>
                <a:close/>
                <a:moveTo>
                  <a:pt x="224758" y="99818"/>
                </a:moveTo>
                <a:lnTo>
                  <a:pt x="221421" y="105384"/>
                </a:lnTo>
                <a:lnTo>
                  <a:pt x="221385" y="105331"/>
                </a:lnTo>
                <a:lnTo>
                  <a:pt x="221359" y="105384"/>
                </a:lnTo>
                <a:lnTo>
                  <a:pt x="218022" y="99818"/>
                </a:lnTo>
                <a:close/>
                <a:moveTo>
                  <a:pt x="244036" y="99818"/>
                </a:moveTo>
                <a:lnTo>
                  <a:pt x="240699" y="105384"/>
                </a:lnTo>
                <a:lnTo>
                  <a:pt x="240664" y="105331"/>
                </a:lnTo>
                <a:lnTo>
                  <a:pt x="240637" y="105384"/>
                </a:lnTo>
                <a:lnTo>
                  <a:pt x="237292" y="99818"/>
                </a:lnTo>
                <a:close/>
                <a:moveTo>
                  <a:pt x="263314" y="99818"/>
                </a:moveTo>
                <a:lnTo>
                  <a:pt x="259969" y="105384"/>
                </a:lnTo>
                <a:lnTo>
                  <a:pt x="259942" y="105331"/>
                </a:lnTo>
                <a:lnTo>
                  <a:pt x="259906" y="105384"/>
                </a:lnTo>
                <a:lnTo>
                  <a:pt x="256570" y="99818"/>
                </a:lnTo>
                <a:close/>
                <a:moveTo>
                  <a:pt x="282584" y="99818"/>
                </a:moveTo>
                <a:lnTo>
                  <a:pt x="279247" y="105384"/>
                </a:lnTo>
                <a:lnTo>
                  <a:pt x="279220" y="105331"/>
                </a:lnTo>
                <a:lnTo>
                  <a:pt x="279185" y="105384"/>
                </a:lnTo>
                <a:lnTo>
                  <a:pt x="275848" y="99818"/>
                </a:lnTo>
                <a:close/>
                <a:moveTo>
                  <a:pt x="9047" y="105830"/>
                </a:moveTo>
                <a:lnTo>
                  <a:pt x="7851" y="107811"/>
                </a:lnTo>
                <a:lnTo>
                  <a:pt x="6665" y="105830"/>
                </a:lnTo>
                <a:close/>
                <a:moveTo>
                  <a:pt x="12026" y="105830"/>
                </a:moveTo>
                <a:lnTo>
                  <a:pt x="10831" y="107811"/>
                </a:lnTo>
                <a:lnTo>
                  <a:pt x="9644" y="105830"/>
                </a:lnTo>
                <a:close/>
                <a:moveTo>
                  <a:pt x="28325" y="105830"/>
                </a:moveTo>
                <a:lnTo>
                  <a:pt x="27130" y="107811"/>
                </a:lnTo>
                <a:lnTo>
                  <a:pt x="25943" y="105830"/>
                </a:lnTo>
                <a:close/>
                <a:moveTo>
                  <a:pt x="31296" y="105830"/>
                </a:moveTo>
                <a:lnTo>
                  <a:pt x="30109" y="107811"/>
                </a:lnTo>
                <a:lnTo>
                  <a:pt x="28923" y="105830"/>
                </a:lnTo>
                <a:close/>
                <a:moveTo>
                  <a:pt x="47594" y="105830"/>
                </a:moveTo>
                <a:lnTo>
                  <a:pt x="46408" y="107811"/>
                </a:lnTo>
                <a:lnTo>
                  <a:pt x="45221" y="105830"/>
                </a:lnTo>
                <a:close/>
                <a:moveTo>
                  <a:pt x="50574" y="105830"/>
                </a:moveTo>
                <a:lnTo>
                  <a:pt x="49388" y="107811"/>
                </a:lnTo>
                <a:lnTo>
                  <a:pt x="48192" y="105830"/>
                </a:lnTo>
                <a:close/>
                <a:moveTo>
                  <a:pt x="66873" y="105830"/>
                </a:moveTo>
                <a:lnTo>
                  <a:pt x="65686" y="107811"/>
                </a:lnTo>
                <a:lnTo>
                  <a:pt x="64491" y="105830"/>
                </a:lnTo>
                <a:close/>
                <a:moveTo>
                  <a:pt x="69852" y="105830"/>
                </a:moveTo>
                <a:lnTo>
                  <a:pt x="68666" y="107811"/>
                </a:lnTo>
                <a:lnTo>
                  <a:pt x="67471" y="105830"/>
                </a:lnTo>
                <a:close/>
                <a:moveTo>
                  <a:pt x="86151" y="105830"/>
                </a:moveTo>
                <a:lnTo>
                  <a:pt x="84965" y="107811"/>
                </a:lnTo>
                <a:lnTo>
                  <a:pt x="83769" y="105830"/>
                </a:lnTo>
                <a:close/>
                <a:moveTo>
                  <a:pt x="89131" y="105830"/>
                </a:moveTo>
                <a:lnTo>
                  <a:pt x="87935" y="107811"/>
                </a:lnTo>
                <a:lnTo>
                  <a:pt x="86749" y="105830"/>
                </a:lnTo>
                <a:close/>
                <a:moveTo>
                  <a:pt x="105430" y="105830"/>
                </a:moveTo>
                <a:lnTo>
                  <a:pt x="104234" y="107811"/>
                </a:lnTo>
                <a:lnTo>
                  <a:pt x="103048" y="105830"/>
                </a:lnTo>
                <a:close/>
                <a:moveTo>
                  <a:pt x="108409" y="105830"/>
                </a:moveTo>
                <a:lnTo>
                  <a:pt x="107214" y="107811"/>
                </a:lnTo>
                <a:lnTo>
                  <a:pt x="106027" y="105830"/>
                </a:lnTo>
                <a:close/>
                <a:moveTo>
                  <a:pt x="124708" y="105830"/>
                </a:moveTo>
                <a:lnTo>
                  <a:pt x="123513" y="107811"/>
                </a:lnTo>
                <a:lnTo>
                  <a:pt x="122326" y="105830"/>
                </a:lnTo>
                <a:close/>
                <a:moveTo>
                  <a:pt x="127679" y="105830"/>
                </a:moveTo>
                <a:lnTo>
                  <a:pt x="126492" y="107811"/>
                </a:lnTo>
                <a:lnTo>
                  <a:pt x="125306" y="105830"/>
                </a:lnTo>
                <a:close/>
                <a:moveTo>
                  <a:pt x="143977" y="105830"/>
                </a:moveTo>
                <a:lnTo>
                  <a:pt x="142791" y="107811"/>
                </a:lnTo>
                <a:lnTo>
                  <a:pt x="141604" y="105830"/>
                </a:lnTo>
                <a:close/>
                <a:moveTo>
                  <a:pt x="146957" y="105830"/>
                </a:moveTo>
                <a:lnTo>
                  <a:pt x="145771" y="107811"/>
                </a:lnTo>
                <a:lnTo>
                  <a:pt x="144584" y="105830"/>
                </a:lnTo>
                <a:close/>
                <a:moveTo>
                  <a:pt x="163256" y="105830"/>
                </a:moveTo>
                <a:lnTo>
                  <a:pt x="162069" y="107811"/>
                </a:lnTo>
                <a:lnTo>
                  <a:pt x="160883" y="105830"/>
                </a:lnTo>
                <a:close/>
                <a:moveTo>
                  <a:pt x="166235" y="105830"/>
                </a:moveTo>
                <a:lnTo>
                  <a:pt x="165049" y="107811"/>
                </a:lnTo>
                <a:lnTo>
                  <a:pt x="163854" y="105830"/>
                </a:lnTo>
                <a:close/>
                <a:moveTo>
                  <a:pt x="182534" y="105830"/>
                </a:moveTo>
                <a:lnTo>
                  <a:pt x="181348" y="107811"/>
                </a:lnTo>
                <a:lnTo>
                  <a:pt x="180152" y="105830"/>
                </a:lnTo>
                <a:close/>
                <a:moveTo>
                  <a:pt x="185514" y="105830"/>
                </a:moveTo>
                <a:lnTo>
                  <a:pt x="184327" y="107811"/>
                </a:lnTo>
                <a:lnTo>
                  <a:pt x="183132" y="105830"/>
                </a:lnTo>
                <a:close/>
                <a:moveTo>
                  <a:pt x="201813" y="105830"/>
                </a:moveTo>
                <a:lnTo>
                  <a:pt x="200626" y="107811"/>
                </a:lnTo>
                <a:lnTo>
                  <a:pt x="199431" y="105830"/>
                </a:lnTo>
                <a:close/>
                <a:moveTo>
                  <a:pt x="204792" y="105830"/>
                </a:moveTo>
                <a:lnTo>
                  <a:pt x="203597" y="107811"/>
                </a:lnTo>
                <a:lnTo>
                  <a:pt x="202410" y="105830"/>
                </a:lnTo>
                <a:close/>
                <a:moveTo>
                  <a:pt x="221091" y="105830"/>
                </a:moveTo>
                <a:lnTo>
                  <a:pt x="219896" y="107811"/>
                </a:lnTo>
                <a:lnTo>
                  <a:pt x="218709" y="105830"/>
                </a:lnTo>
                <a:close/>
                <a:moveTo>
                  <a:pt x="224062" y="105830"/>
                </a:moveTo>
                <a:lnTo>
                  <a:pt x="222875" y="107811"/>
                </a:lnTo>
                <a:lnTo>
                  <a:pt x="221689" y="105830"/>
                </a:lnTo>
                <a:close/>
                <a:moveTo>
                  <a:pt x="240369" y="105830"/>
                </a:moveTo>
                <a:lnTo>
                  <a:pt x="239174" y="107811"/>
                </a:lnTo>
                <a:lnTo>
                  <a:pt x="237987" y="105830"/>
                </a:lnTo>
                <a:close/>
                <a:moveTo>
                  <a:pt x="243340" y="105830"/>
                </a:moveTo>
                <a:lnTo>
                  <a:pt x="242154" y="107811"/>
                </a:lnTo>
                <a:lnTo>
                  <a:pt x="240967" y="105830"/>
                </a:lnTo>
                <a:close/>
                <a:moveTo>
                  <a:pt x="259639" y="105830"/>
                </a:moveTo>
                <a:lnTo>
                  <a:pt x="258452" y="107811"/>
                </a:lnTo>
                <a:lnTo>
                  <a:pt x="257266" y="105830"/>
                </a:lnTo>
                <a:close/>
                <a:moveTo>
                  <a:pt x="262618" y="105830"/>
                </a:moveTo>
                <a:lnTo>
                  <a:pt x="261432" y="107811"/>
                </a:lnTo>
                <a:lnTo>
                  <a:pt x="260237" y="105830"/>
                </a:lnTo>
                <a:close/>
                <a:moveTo>
                  <a:pt x="278917" y="105830"/>
                </a:moveTo>
                <a:lnTo>
                  <a:pt x="277731" y="107811"/>
                </a:lnTo>
                <a:lnTo>
                  <a:pt x="276535" y="105830"/>
                </a:lnTo>
                <a:close/>
                <a:moveTo>
                  <a:pt x="281897" y="105830"/>
                </a:moveTo>
                <a:lnTo>
                  <a:pt x="280710" y="107811"/>
                </a:lnTo>
                <a:lnTo>
                  <a:pt x="279515" y="105830"/>
                </a:lnTo>
                <a:close/>
                <a:moveTo>
                  <a:pt x="6121" y="105830"/>
                </a:moveTo>
                <a:lnTo>
                  <a:pt x="7584" y="108266"/>
                </a:lnTo>
                <a:lnTo>
                  <a:pt x="6406" y="110237"/>
                </a:lnTo>
                <a:lnTo>
                  <a:pt x="6254" y="110237"/>
                </a:lnTo>
                <a:lnTo>
                  <a:pt x="3614" y="105830"/>
                </a:lnTo>
                <a:close/>
                <a:moveTo>
                  <a:pt x="7851" y="108721"/>
                </a:moveTo>
                <a:lnTo>
                  <a:pt x="8761" y="110237"/>
                </a:lnTo>
                <a:lnTo>
                  <a:pt x="6950" y="110237"/>
                </a:lnTo>
                <a:lnTo>
                  <a:pt x="7851" y="108721"/>
                </a:lnTo>
                <a:close/>
                <a:moveTo>
                  <a:pt x="10831" y="108721"/>
                </a:moveTo>
                <a:lnTo>
                  <a:pt x="11741" y="110237"/>
                </a:lnTo>
                <a:lnTo>
                  <a:pt x="9930" y="110237"/>
                </a:lnTo>
                <a:lnTo>
                  <a:pt x="10831" y="108721"/>
                </a:lnTo>
                <a:close/>
                <a:moveTo>
                  <a:pt x="15077" y="105830"/>
                </a:moveTo>
                <a:lnTo>
                  <a:pt x="12437" y="110237"/>
                </a:lnTo>
                <a:lnTo>
                  <a:pt x="12285" y="110237"/>
                </a:lnTo>
                <a:lnTo>
                  <a:pt x="11107" y="108266"/>
                </a:lnTo>
                <a:lnTo>
                  <a:pt x="12570" y="105830"/>
                </a:lnTo>
                <a:close/>
                <a:moveTo>
                  <a:pt x="22339" y="105830"/>
                </a:moveTo>
                <a:lnTo>
                  <a:pt x="24980" y="110237"/>
                </a:lnTo>
                <a:lnTo>
                  <a:pt x="12981" y="110237"/>
                </a:lnTo>
                <a:lnTo>
                  <a:pt x="15621" y="105830"/>
                </a:lnTo>
                <a:close/>
                <a:moveTo>
                  <a:pt x="25399" y="105830"/>
                </a:moveTo>
                <a:lnTo>
                  <a:pt x="26862" y="108266"/>
                </a:lnTo>
                <a:lnTo>
                  <a:pt x="25675" y="110237"/>
                </a:lnTo>
                <a:lnTo>
                  <a:pt x="25524" y="110237"/>
                </a:lnTo>
                <a:lnTo>
                  <a:pt x="22883" y="105830"/>
                </a:lnTo>
                <a:close/>
                <a:moveTo>
                  <a:pt x="27130" y="108721"/>
                </a:moveTo>
                <a:lnTo>
                  <a:pt x="28040" y="110237"/>
                </a:lnTo>
                <a:lnTo>
                  <a:pt x="26229" y="110237"/>
                </a:lnTo>
                <a:lnTo>
                  <a:pt x="27130" y="108721"/>
                </a:lnTo>
                <a:close/>
                <a:moveTo>
                  <a:pt x="30109" y="108721"/>
                </a:moveTo>
                <a:lnTo>
                  <a:pt x="31019" y="110237"/>
                </a:lnTo>
                <a:lnTo>
                  <a:pt x="29199" y="110237"/>
                </a:lnTo>
                <a:lnTo>
                  <a:pt x="30109" y="108721"/>
                </a:lnTo>
                <a:close/>
                <a:moveTo>
                  <a:pt x="34356" y="105830"/>
                </a:moveTo>
                <a:lnTo>
                  <a:pt x="31715" y="110237"/>
                </a:lnTo>
                <a:lnTo>
                  <a:pt x="31563" y="110237"/>
                </a:lnTo>
                <a:lnTo>
                  <a:pt x="30386" y="108266"/>
                </a:lnTo>
                <a:lnTo>
                  <a:pt x="31840" y="105830"/>
                </a:lnTo>
                <a:close/>
                <a:moveTo>
                  <a:pt x="41617" y="105830"/>
                </a:moveTo>
                <a:lnTo>
                  <a:pt x="44258" y="110237"/>
                </a:lnTo>
                <a:lnTo>
                  <a:pt x="32259" y="110237"/>
                </a:lnTo>
                <a:lnTo>
                  <a:pt x="34900" y="105830"/>
                </a:lnTo>
                <a:close/>
                <a:moveTo>
                  <a:pt x="44677" y="105830"/>
                </a:moveTo>
                <a:lnTo>
                  <a:pt x="46131" y="108266"/>
                </a:lnTo>
                <a:lnTo>
                  <a:pt x="44954" y="110237"/>
                </a:lnTo>
                <a:lnTo>
                  <a:pt x="44802" y="110237"/>
                </a:lnTo>
                <a:lnTo>
                  <a:pt x="42162" y="105830"/>
                </a:lnTo>
                <a:close/>
                <a:moveTo>
                  <a:pt x="46408" y="108721"/>
                </a:moveTo>
                <a:lnTo>
                  <a:pt x="47318" y="110237"/>
                </a:lnTo>
                <a:lnTo>
                  <a:pt x="45498" y="110237"/>
                </a:lnTo>
                <a:lnTo>
                  <a:pt x="46408" y="108721"/>
                </a:lnTo>
                <a:close/>
                <a:moveTo>
                  <a:pt x="49388" y="108721"/>
                </a:moveTo>
                <a:lnTo>
                  <a:pt x="50298" y="110237"/>
                </a:lnTo>
                <a:lnTo>
                  <a:pt x="48478" y="110237"/>
                </a:lnTo>
                <a:lnTo>
                  <a:pt x="49388" y="108721"/>
                </a:lnTo>
                <a:close/>
                <a:moveTo>
                  <a:pt x="53634" y="105830"/>
                </a:moveTo>
                <a:lnTo>
                  <a:pt x="50993" y="110237"/>
                </a:lnTo>
                <a:lnTo>
                  <a:pt x="50842" y="110237"/>
                </a:lnTo>
                <a:lnTo>
                  <a:pt x="49655" y="108266"/>
                </a:lnTo>
                <a:lnTo>
                  <a:pt x="51118" y="105830"/>
                </a:lnTo>
                <a:close/>
                <a:moveTo>
                  <a:pt x="60896" y="105830"/>
                </a:moveTo>
                <a:lnTo>
                  <a:pt x="63536" y="110237"/>
                </a:lnTo>
                <a:lnTo>
                  <a:pt x="51538" y="110237"/>
                </a:lnTo>
                <a:lnTo>
                  <a:pt x="54178" y="105830"/>
                </a:lnTo>
                <a:close/>
                <a:moveTo>
                  <a:pt x="63947" y="105830"/>
                </a:moveTo>
                <a:lnTo>
                  <a:pt x="65410" y="108266"/>
                </a:lnTo>
                <a:lnTo>
                  <a:pt x="64232" y="110237"/>
                </a:lnTo>
                <a:lnTo>
                  <a:pt x="64081" y="110237"/>
                </a:lnTo>
                <a:lnTo>
                  <a:pt x="61440" y="105830"/>
                </a:lnTo>
                <a:close/>
                <a:moveTo>
                  <a:pt x="65686" y="108721"/>
                </a:moveTo>
                <a:lnTo>
                  <a:pt x="66596" y="110237"/>
                </a:lnTo>
                <a:lnTo>
                  <a:pt x="64776" y="110237"/>
                </a:lnTo>
                <a:lnTo>
                  <a:pt x="65686" y="108721"/>
                </a:lnTo>
                <a:close/>
                <a:moveTo>
                  <a:pt x="68666" y="108721"/>
                </a:moveTo>
                <a:lnTo>
                  <a:pt x="69567" y="110237"/>
                </a:lnTo>
                <a:lnTo>
                  <a:pt x="67756" y="110237"/>
                </a:lnTo>
                <a:lnTo>
                  <a:pt x="68666" y="108721"/>
                </a:lnTo>
                <a:close/>
                <a:moveTo>
                  <a:pt x="72912" y="105830"/>
                </a:moveTo>
                <a:lnTo>
                  <a:pt x="70263" y="110237"/>
                </a:lnTo>
                <a:lnTo>
                  <a:pt x="70111" y="110237"/>
                </a:lnTo>
                <a:lnTo>
                  <a:pt x="68934" y="108266"/>
                </a:lnTo>
                <a:lnTo>
                  <a:pt x="70397" y="105830"/>
                </a:lnTo>
                <a:close/>
                <a:moveTo>
                  <a:pt x="80174" y="105830"/>
                </a:moveTo>
                <a:lnTo>
                  <a:pt x="82815" y="110237"/>
                </a:lnTo>
                <a:lnTo>
                  <a:pt x="70807" y="110237"/>
                </a:lnTo>
                <a:lnTo>
                  <a:pt x="73457" y="105830"/>
                </a:lnTo>
                <a:close/>
                <a:moveTo>
                  <a:pt x="83225" y="105830"/>
                </a:moveTo>
                <a:lnTo>
                  <a:pt x="84688" y="108266"/>
                </a:lnTo>
                <a:lnTo>
                  <a:pt x="83511" y="110237"/>
                </a:lnTo>
                <a:lnTo>
                  <a:pt x="83359" y="110237"/>
                </a:lnTo>
                <a:lnTo>
                  <a:pt x="80718" y="105830"/>
                </a:lnTo>
                <a:close/>
                <a:moveTo>
                  <a:pt x="84965" y="108721"/>
                </a:moveTo>
                <a:lnTo>
                  <a:pt x="85866" y="110237"/>
                </a:lnTo>
                <a:lnTo>
                  <a:pt x="84055" y="110237"/>
                </a:lnTo>
                <a:lnTo>
                  <a:pt x="84965" y="108721"/>
                </a:lnTo>
                <a:close/>
                <a:moveTo>
                  <a:pt x="87935" y="108721"/>
                </a:moveTo>
                <a:lnTo>
                  <a:pt x="88845" y="110237"/>
                </a:lnTo>
                <a:lnTo>
                  <a:pt x="87034" y="110237"/>
                </a:lnTo>
                <a:lnTo>
                  <a:pt x="87935" y="108721"/>
                </a:lnTo>
                <a:close/>
                <a:moveTo>
                  <a:pt x="92182" y="105830"/>
                </a:moveTo>
                <a:lnTo>
                  <a:pt x="89541" y="110237"/>
                </a:lnTo>
                <a:lnTo>
                  <a:pt x="89390" y="110237"/>
                </a:lnTo>
                <a:lnTo>
                  <a:pt x="88212" y="108266"/>
                </a:lnTo>
                <a:lnTo>
                  <a:pt x="89675" y="105830"/>
                </a:lnTo>
                <a:close/>
                <a:moveTo>
                  <a:pt x="99444" y="105830"/>
                </a:moveTo>
                <a:lnTo>
                  <a:pt x="102093" y="110237"/>
                </a:lnTo>
                <a:lnTo>
                  <a:pt x="90085" y="110237"/>
                </a:lnTo>
                <a:lnTo>
                  <a:pt x="92726" y="105830"/>
                </a:lnTo>
                <a:close/>
                <a:moveTo>
                  <a:pt x="102503" y="105830"/>
                </a:moveTo>
                <a:lnTo>
                  <a:pt x="103967" y="108266"/>
                </a:lnTo>
                <a:lnTo>
                  <a:pt x="102789" y="110237"/>
                </a:lnTo>
                <a:lnTo>
                  <a:pt x="102637" y="110237"/>
                </a:lnTo>
                <a:lnTo>
                  <a:pt x="99997" y="105830"/>
                </a:lnTo>
                <a:close/>
                <a:moveTo>
                  <a:pt x="104234" y="108721"/>
                </a:moveTo>
                <a:lnTo>
                  <a:pt x="105144" y="110237"/>
                </a:lnTo>
                <a:lnTo>
                  <a:pt x="103333" y="110237"/>
                </a:lnTo>
                <a:lnTo>
                  <a:pt x="104234" y="108721"/>
                </a:lnTo>
                <a:close/>
                <a:moveTo>
                  <a:pt x="107214" y="108721"/>
                </a:moveTo>
                <a:lnTo>
                  <a:pt x="108124" y="110237"/>
                </a:lnTo>
                <a:lnTo>
                  <a:pt x="106313" y="110237"/>
                </a:lnTo>
                <a:lnTo>
                  <a:pt x="107214" y="108721"/>
                </a:lnTo>
                <a:close/>
                <a:moveTo>
                  <a:pt x="111460" y="105830"/>
                </a:moveTo>
                <a:lnTo>
                  <a:pt x="108820" y="110237"/>
                </a:lnTo>
                <a:lnTo>
                  <a:pt x="108668" y="110237"/>
                </a:lnTo>
                <a:lnTo>
                  <a:pt x="107490" y="108266"/>
                </a:lnTo>
                <a:lnTo>
                  <a:pt x="108953" y="105830"/>
                </a:lnTo>
                <a:close/>
                <a:moveTo>
                  <a:pt x="118722" y="105830"/>
                </a:moveTo>
                <a:lnTo>
                  <a:pt x="121363" y="110237"/>
                </a:lnTo>
                <a:lnTo>
                  <a:pt x="109364" y="110237"/>
                </a:lnTo>
                <a:lnTo>
                  <a:pt x="112004" y="105830"/>
                </a:lnTo>
                <a:close/>
                <a:moveTo>
                  <a:pt x="121782" y="105830"/>
                </a:moveTo>
                <a:lnTo>
                  <a:pt x="123245" y="108266"/>
                </a:lnTo>
                <a:lnTo>
                  <a:pt x="122067" y="110237"/>
                </a:lnTo>
                <a:lnTo>
                  <a:pt x="121916" y="110237"/>
                </a:lnTo>
                <a:lnTo>
                  <a:pt x="119266" y="105830"/>
                </a:lnTo>
                <a:close/>
                <a:moveTo>
                  <a:pt x="123513" y="108721"/>
                </a:moveTo>
                <a:lnTo>
                  <a:pt x="124423" y="110237"/>
                </a:lnTo>
                <a:lnTo>
                  <a:pt x="122612" y="110237"/>
                </a:lnTo>
                <a:lnTo>
                  <a:pt x="123513" y="108721"/>
                </a:lnTo>
                <a:close/>
                <a:moveTo>
                  <a:pt x="126492" y="108721"/>
                </a:moveTo>
                <a:lnTo>
                  <a:pt x="127402" y="110237"/>
                </a:lnTo>
                <a:lnTo>
                  <a:pt x="125582" y="110237"/>
                </a:lnTo>
                <a:lnTo>
                  <a:pt x="126492" y="108721"/>
                </a:lnTo>
                <a:close/>
                <a:moveTo>
                  <a:pt x="130739" y="105830"/>
                </a:moveTo>
                <a:lnTo>
                  <a:pt x="128098" y="110237"/>
                </a:lnTo>
                <a:lnTo>
                  <a:pt x="127946" y="110237"/>
                </a:lnTo>
                <a:lnTo>
                  <a:pt x="126769" y="108266"/>
                </a:lnTo>
                <a:lnTo>
                  <a:pt x="128232" y="105830"/>
                </a:lnTo>
                <a:close/>
                <a:moveTo>
                  <a:pt x="138000" y="105830"/>
                </a:moveTo>
                <a:lnTo>
                  <a:pt x="140641" y="110237"/>
                </a:lnTo>
                <a:lnTo>
                  <a:pt x="128642" y="110237"/>
                </a:lnTo>
                <a:lnTo>
                  <a:pt x="131283" y="105830"/>
                </a:lnTo>
                <a:close/>
                <a:moveTo>
                  <a:pt x="141060" y="105830"/>
                </a:moveTo>
                <a:lnTo>
                  <a:pt x="142523" y="108266"/>
                </a:lnTo>
                <a:lnTo>
                  <a:pt x="141337" y="110237"/>
                </a:lnTo>
                <a:lnTo>
                  <a:pt x="141185" y="110237"/>
                </a:lnTo>
                <a:lnTo>
                  <a:pt x="138545" y="105830"/>
                </a:lnTo>
                <a:close/>
                <a:moveTo>
                  <a:pt x="142791" y="108721"/>
                </a:moveTo>
                <a:lnTo>
                  <a:pt x="143701" y="110237"/>
                </a:lnTo>
                <a:lnTo>
                  <a:pt x="141881" y="110237"/>
                </a:lnTo>
                <a:lnTo>
                  <a:pt x="142791" y="108721"/>
                </a:lnTo>
                <a:close/>
                <a:moveTo>
                  <a:pt x="145771" y="108721"/>
                </a:moveTo>
                <a:lnTo>
                  <a:pt x="146681" y="110237"/>
                </a:lnTo>
                <a:lnTo>
                  <a:pt x="144861" y="110237"/>
                </a:lnTo>
                <a:lnTo>
                  <a:pt x="145771" y="108721"/>
                </a:lnTo>
                <a:close/>
                <a:moveTo>
                  <a:pt x="150017" y="105830"/>
                </a:moveTo>
                <a:lnTo>
                  <a:pt x="147376" y="110237"/>
                </a:lnTo>
                <a:lnTo>
                  <a:pt x="147225" y="110237"/>
                </a:lnTo>
                <a:lnTo>
                  <a:pt x="146038" y="108266"/>
                </a:lnTo>
                <a:lnTo>
                  <a:pt x="147501" y="105830"/>
                </a:lnTo>
                <a:close/>
                <a:moveTo>
                  <a:pt x="157279" y="105830"/>
                </a:moveTo>
                <a:lnTo>
                  <a:pt x="159919" y="110237"/>
                </a:lnTo>
                <a:lnTo>
                  <a:pt x="147921" y="110237"/>
                </a:lnTo>
                <a:lnTo>
                  <a:pt x="150561" y="105830"/>
                </a:lnTo>
                <a:close/>
                <a:moveTo>
                  <a:pt x="160330" y="105830"/>
                </a:moveTo>
                <a:lnTo>
                  <a:pt x="161793" y="108266"/>
                </a:lnTo>
                <a:lnTo>
                  <a:pt x="160615" y="110237"/>
                </a:lnTo>
                <a:lnTo>
                  <a:pt x="160464" y="110237"/>
                </a:lnTo>
                <a:lnTo>
                  <a:pt x="157823" y="105830"/>
                </a:lnTo>
                <a:close/>
                <a:moveTo>
                  <a:pt x="162069" y="108721"/>
                </a:moveTo>
                <a:lnTo>
                  <a:pt x="162979" y="110237"/>
                </a:lnTo>
                <a:lnTo>
                  <a:pt x="161159" y="110237"/>
                </a:lnTo>
                <a:lnTo>
                  <a:pt x="162069" y="108721"/>
                </a:lnTo>
                <a:close/>
                <a:moveTo>
                  <a:pt x="165049" y="108721"/>
                </a:moveTo>
                <a:lnTo>
                  <a:pt x="165950" y="110237"/>
                </a:lnTo>
                <a:lnTo>
                  <a:pt x="164139" y="110237"/>
                </a:lnTo>
                <a:lnTo>
                  <a:pt x="165049" y="108721"/>
                </a:lnTo>
                <a:close/>
                <a:moveTo>
                  <a:pt x="169295" y="105830"/>
                </a:moveTo>
                <a:lnTo>
                  <a:pt x="166646" y="110237"/>
                </a:lnTo>
                <a:lnTo>
                  <a:pt x="166494" y="110237"/>
                </a:lnTo>
                <a:lnTo>
                  <a:pt x="165317" y="108266"/>
                </a:lnTo>
                <a:lnTo>
                  <a:pt x="166780" y="105830"/>
                </a:lnTo>
                <a:close/>
                <a:moveTo>
                  <a:pt x="176557" y="105830"/>
                </a:moveTo>
                <a:lnTo>
                  <a:pt x="179198" y="110237"/>
                </a:lnTo>
                <a:lnTo>
                  <a:pt x="167199" y="110237"/>
                </a:lnTo>
                <a:lnTo>
                  <a:pt x="169840" y="105830"/>
                </a:lnTo>
                <a:close/>
                <a:moveTo>
                  <a:pt x="179608" y="105830"/>
                </a:moveTo>
                <a:lnTo>
                  <a:pt x="181071" y="108266"/>
                </a:lnTo>
                <a:lnTo>
                  <a:pt x="179894" y="110237"/>
                </a:lnTo>
                <a:lnTo>
                  <a:pt x="179742" y="110237"/>
                </a:lnTo>
                <a:lnTo>
                  <a:pt x="177101" y="105830"/>
                </a:lnTo>
                <a:close/>
                <a:moveTo>
                  <a:pt x="181348" y="108721"/>
                </a:moveTo>
                <a:lnTo>
                  <a:pt x="182249" y="110237"/>
                </a:lnTo>
                <a:lnTo>
                  <a:pt x="180438" y="110237"/>
                </a:lnTo>
                <a:lnTo>
                  <a:pt x="181348" y="108721"/>
                </a:lnTo>
                <a:close/>
                <a:moveTo>
                  <a:pt x="184327" y="108721"/>
                </a:moveTo>
                <a:lnTo>
                  <a:pt x="185228" y="110237"/>
                </a:lnTo>
                <a:lnTo>
                  <a:pt x="183417" y="110237"/>
                </a:lnTo>
                <a:lnTo>
                  <a:pt x="184327" y="108721"/>
                </a:lnTo>
                <a:close/>
                <a:moveTo>
                  <a:pt x="188565" y="105830"/>
                </a:moveTo>
                <a:lnTo>
                  <a:pt x="185924" y="110237"/>
                </a:lnTo>
                <a:lnTo>
                  <a:pt x="185773" y="110237"/>
                </a:lnTo>
                <a:lnTo>
                  <a:pt x="184595" y="108266"/>
                </a:lnTo>
                <a:lnTo>
                  <a:pt x="186058" y="105830"/>
                </a:lnTo>
                <a:close/>
                <a:moveTo>
                  <a:pt x="195835" y="105830"/>
                </a:moveTo>
                <a:lnTo>
                  <a:pt x="198476" y="110237"/>
                </a:lnTo>
                <a:lnTo>
                  <a:pt x="186468" y="110237"/>
                </a:lnTo>
                <a:lnTo>
                  <a:pt x="189118" y="105830"/>
                </a:lnTo>
                <a:close/>
                <a:moveTo>
                  <a:pt x="198886" y="105830"/>
                </a:moveTo>
                <a:lnTo>
                  <a:pt x="200350" y="108266"/>
                </a:lnTo>
                <a:lnTo>
                  <a:pt x="199172" y="110237"/>
                </a:lnTo>
                <a:lnTo>
                  <a:pt x="199020" y="110237"/>
                </a:lnTo>
                <a:lnTo>
                  <a:pt x="196380" y="105830"/>
                </a:lnTo>
                <a:close/>
                <a:moveTo>
                  <a:pt x="200626" y="108721"/>
                </a:moveTo>
                <a:lnTo>
                  <a:pt x="201527" y="110237"/>
                </a:lnTo>
                <a:lnTo>
                  <a:pt x="199716" y="110237"/>
                </a:lnTo>
                <a:lnTo>
                  <a:pt x="200626" y="108721"/>
                </a:lnTo>
                <a:close/>
                <a:moveTo>
                  <a:pt x="203597" y="108721"/>
                </a:moveTo>
                <a:lnTo>
                  <a:pt x="204507" y="110237"/>
                </a:lnTo>
                <a:lnTo>
                  <a:pt x="202696" y="110237"/>
                </a:lnTo>
                <a:lnTo>
                  <a:pt x="203597" y="108721"/>
                </a:lnTo>
                <a:close/>
                <a:moveTo>
                  <a:pt x="207843" y="105830"/>
                </a:moveTo>
                <a:lnTo>
                  <a:pt x="205203" y="110237"/>
                </a:lnTo>
                <a:lnTo>
                  <a:pt x="205051" y="110237"/>
                </a:lnTo>
                <a:lnTo>
                  <a:pt x="203873" y="108266"/>
                </a:lnTo>
                <a:lnTo>
                  <a:pt x="205336" y="105830"/>
                </a:lnTo>
                <a:close/>
                <a:moveTo>
                  <a:pt x="215105" y="105830"/>
                </a:moveTo>
                <a:lnTo>
                  <a:pt x="217754" y="110237"/>
                </a:lnTo>
                <a:lnTo>
                  <a:pt x="205747" y="110237"/>
                </a:lnTo>
                <a:lnTo>
                  <a:pt x="208387" y="105830"/>
                </a:lnTo>
                <a:close/>
                <a:moveTo>
                  <a:pt x="218165" y="105830"/>
                </a:moveTo>
                <a:lnTo>
                  <a:pt x="219628" y="108266"/>
                </a:lnTo>
                <a:lnTo>
                  <a:pt x="218450" y="110237"/>
                </a:lnTo>
                <a:lnTo>
                  <a:pt x="218299" y="110237"/>
                </a:lnTo>
                <a:lnTo>
                  <a:pt x="215649" y="105830"/>
                </a:lnTo>
                <a:close/>
                <a:moveTo>
                  <a:pt x="219896" y="108721"/>
                </a:moveTo>
                <a:lnTo>
                  <a:pt x="220805" y="110237"/>
                </a:lnTo>
                <a:lnTo>
                  <a:pt x="218995" y="110237"/>
                </a:lnTo>
                <a:lnTo>
                  <a:pt x="219896" y="108721"/>
                </a:lnTo>
                <a:close/>
                <a:moveTo>
                  <a:pt x="222875" y="108721"/>
                </a:moveTo>
                <a:lnTo>
                  <a:pt x="223785" y="110237"/>
                </a:lnTo>
                <a:lnTo>
                  <a:pt x="221965" y="110237"/>
                </a:lnTo>
                <a:lnTo>
                  <a:pt x="222875" y="108721"/>
                </a:lnTo>
                <a:close/>
                <a:moveTo>
                  <a:pt x="227122" y="105830"/>
                </a:moveTo>
                <a:lnTo>
                  <a:pt x="224481" y="110237"/>
                </a:lnTo>
                <a:lnTo>
                  <a:pt x="224329" y="110237"/>
                </a:lnTo>
                <a:lnTo>
                  <a:pt x="223152" y="108266"/>
                </a:lnTo>
                <a:lnTo>
                  <a:pt x="224615" y="105830"/>
                </a:lnTo>
                <a:close/>
                <a:moveTo>
                  <a:pt x="234383" y="105830"/>
                </a:moveTo>
                <a:lnTo>
                  <a:pt x="237024" y="110237"/>
                </a:lnTo>
                <a:lnTo>
                  <a:pt x="225025" y="110237"/>
                </a:lnTo>
                <a:lnTo>
                  <a:pt x="227666" y="105830"/>
                </a:lnTo>
                <a:close/>
                <a:moveTo>
                  <a:pt x="237443" y="105830"/>
                </a:moveTo>
                <a:lnTo>
                  <a:pt x="238906" y="108266"/>
                </a:lnTo>
                <a:lnTo>
                  <a:pt x="237720" y="110237"/>
                </a:lnTo>
                <a:lnTo>
                  <a:pt x="237568" y="110237"/>
                </a:lnTo>
                <a:lnTo>
                  <a:pt x="234927" y="105830"/>
                </a:lnTo>
                <a:close/>
                <a:moveTo>
                  <a:pt x="239174" y="108721"/>
                </a:moveTo>
                <a:lnTo>
                  <a:pt x="240084" y="110237"/>
                </a:lnTo>
                <a:lnTo>
                  <a:pt x="238264" y="110237"/>
                </a:lnTo>
                <a:lnTo>
                  <a:pt x="239174" y="108721"/>
                </a:lnTo>
                <a:close/>
                <a:moveTo>
                  <a:pt x="242154" y="108721"/>
                </a:moveTo>
                <a:lnTo>
                  <a:pt x="243063" y="110237"/>
                </a:lnTo>
                <a:lnTo>
                  <a:pt x="241244" y="110237"/>
                </a:lnTo>
                <a:lnTo>
                  <a:pt x="242154" y="108721"/>
                </a:lnTo>
                <a:close/>
                <a:moveTo>
                  <a:pt x="246400" y="105830"/>
                </a:moveTo>
                <a:lnTo>
                  <a:pt x="243759" y="110237"/>
                </a:lnTo>
                <a:lnTo>
                  <a:pt x="243608" y="110237"/>
                </a:lnTo>
                <a:lnTo>
                  <a:pt x="242430" y="108266"/>
                </a:lnTo>
                <a:lnTo>
                  <a:pt x="243884" y="105830"/>
                </a:lnTo>
                <a:close/>
                <a:moveTo>
                  <a:pt x="253662" y="105830"/>
                </a:moveTo>
                <a:lnTo>
                  <a:pt x="256302" y="110237"/>
                </a:lnTo>
                <a:lnTo>
                  <a:pt x="244304" y="110237"/>
                </a:lnTo>
                <a:lnTo>
                  <a:pt x="246944" y="105830"/>
                </a:lnTo>
                <a:close/>
                <a:moveTo>
                  <a:pt x="256713" y="105830"/>
                </a:moveTo>
                <a:lnTo>
                  <a:pt x="258176" y="108266"/>
                </a:lnTo>
                <a:lnTo>
                  <a:pt x="256998" y="110237"/>
                </a:lnTo>
                <a:lnTo>
                  <a:pt x="256847" y="110237"/>
                </a:lnTo>
                <a:lnTo>
                  <a:pt x="254206" y="105830"/>
                </a:lnTo>
                <a:close/>
                <a:moveTo>
                  <a:pt x="258452" y="108721"/>
                </a:moveTo>
                <a:lnTo>
                  <a:pt x="259362" y="110237"/>
                </a:lnTo>
                <a:lnTo>
                  <a:pt x="257542" y="110237"/>
                </a:lnTo>
                <a:lnTo>
                  <a:pt x="258452" y="108721"/>
                </a:lnTo>
                <a:close/>
                <a:moveTo>
                  <a:pt x="261432" y="108721"/>
                </a:moveTo>
                <a:lnTo>
                  <a:pt x="262333" y="110237"/>
                </a:lnTo>
                <a:lnTo>
                  <a:pt x="260522" y="110237"/>
                </a:lnTo>
                <a:lnTo>
                  <a:pt x="261432" y="108721"/>
                </a:lnTo>
                <a:close/>
                <a:moveTo>
                  <a:pt x="265678" y="105830"/>
                </a:moveTo>
                <a:lnTo>
                  <a:pt x="263038" y="110237"/>
                </a:lnTo>
                <a:lnTo>
                  <a:pt x="262886" y="110237"/>
                </a:lnTo>
                <a:lnTo>
                  <a:pt x="261700" y="108266"/>
                </a:lnTo>
                <a:lnTo>
                  <a:pt x="263163" y="105830"/>
                </a:lnTo>
                <a:close/>
                <a:moveTo>
                  <a:pt x="272940" y="105830"/>
                </a:moveTo>
                <a:lnTo>
                  <a:pt x="275581" y="110237"/>
                </a:lnTo>
                <a:lnTo>
                  <a:pt x="263582" y="110237"/>
                </a:lnTo>
                <a:lnTo>
                  <a:pt x="266223" y="105830"/>
                </a:lnTo>
                <a:close/>
                <a:moveTo>
                  <a:pt x="275991" y="105830"/>
                </a:moveTo>
                <a:lnTo>
                  <a:pt x="277454" y="108266"/>
                </a:lnTo>
                <a:lnTo>
                  <a:pt x="276277" y="110237"/>
                </a:lnTo>
                <a:lnTo>
                  <a:pt x="276125" y="110237"/>
                </a:lnTo>
                <a:lnTo>
                  <a:pt x="273484" y="105830"/>
                </a:lnTo>
                <a:close/>
                <a:moveTo>
                  <a:pt x="277731" y="108721"/>
                </a:moveTo>
                <a:lnTo>
                  <a:pt x="278632" y="110237"/>
                </a:lnTo>
                <a:lnTo>
                  <a:pt x="276821" y="110237"/>
                </a:lnTo>
                <a:lnTo>
                  <a:pt x="277731" y="108721"/>
                </a:lnTo>
                <a:close/>
                <a:moveTo>
                  <a:pt x="280710" y="108721"/>
                </a:moveTo>
                <a:lnTo>
                  <a:pt x="281611" y="110237"/>
                </a:lnTo>
                <a:lnTo>
                  <a:pt x="279800" y="110237"/>
                </a:lnTo>
                <a:lnTo>
                  <a:pt x="280710" y="108721"/>
                </a:lnTo>
                <a:close/>
                <a:moveTo>
                  <a:pt x="284948" y="105830"/>
                </a:moveTo>
                <a:lnTo>
                  <a:pt x="282307" y="110237"/>
                </a:lnTo>
                <a:lnTo>
                  <a:pt x="282156" y="110237"/>
                </a:lnTo>
                <a:lnTo>
                  <a:pt x="280978" y="108266"/>
                </a:lnTo>
                <a:lnTo>
                  <a:pt x="282441" y="105830"/>
                </a:lnTo>
                <a:close/>
                <a:moveTo>
                  <a:pt x="9341" y="106241"/>
                </a:moveTo>
                <a:lnTo>
                  <a:pt x="10563" y="108266"/>
                </a:lnTo>
                <a:lnTo>
                  <a:pt x="9377" y="110246"/>
                </a:lnTo>
                <a:lnTo>
                  <a:pt x="9341" y="110193"/>
                </a:lnTo>
                <a:lnTo>
                  <a:pt x="9314" y="110246"/>
                </a:lnTo>
                <a:lnTo>
                  <a:pt x="8128" y="108266"/>
                </a:lnTo>
                <a:lnTo>
                  <a:pt x="9341" y="106241"/>
                </a:lnTo>
                <a:close/>
                <a:moveTo>
                  <a:pt x="28619" y="106241"/>
                </a:moveTo>
                <a:lnTo>
                  <a:pt x="29833" y="108266"/>
                </a:lnTo>
                <a:lnTo>
                  <a:pt x="28655" y="110246"/>
                </a:lnTo>
                <a:lnTo>
                  <a:pt x="28619" y="110193"/>
                </a:lnTo>
                <a:lnTo>
                  <a:pt x="28593" y="110246"/>
                </a:lnTo>
                <a:lnTo>
                  <a:pt x="27406" y="108266"/>
                </a:lnTo>
                <a:lnTo>
                  <a:pt x="28619" y="106241"/>
                </a:lnTo>
                <a:close/>
                <a:moveTo>
                  <a:pt x="47898" y="106241"/>
                </a:moveTo>
                <a:lnTo>
                  <a:pt x="49111" y="108266"/>
                </a:lnTo>
                <a:lnTo>
                  <a:pt x="47925" y="110246"/>
                </a:lnTo>
                <a:lnTo>
                  <a:pt x="47898" y="110193"/>
                </a:lnTo>
                <a:lnTo>
                  <a:pt x="47862" y="110246"/>
                </a:lnTo>
                <a:lnTo>
                  <a:pt x="46685" y="108266"/>
                </a:lnTo>
                <a:lnTo>
                  <a:pt x="47898" y="106241"/>
                </a:lnTo>
                <a:close/>
                <a:moveTo>
                  <a:pt x="67176" y="106241"/>
                </a:moveTo>
                <a:lnTo>
                  <a:pt x="68389" y="108266"/>
                </a:lnTo>
                <a:lnTo>
                  <a:pt x="67203" y="110246"/>
                </a:lnTo>
                <a:lnTo>
                  <a:pt x="67176" y="110193"/>
                </a:lnTo>
                <a:lnTo>
                  <a:pt x="67140" y="110246"/>
                </a:lnTo>
                <a:lnTo>
                  <a:pt x="65954" y="108266"/>
                </a:lnTo>
                <a:lnTo>
                  <a:pt x="67176" y="106241"/>
                </a:lnTo>
                <a:close/>
                <a:moveTo>
                  <a:pt x="86455" y="106241"/>
                </a:moveTo>
                <a:lnTo>
                  <a:pt x="87668" y="108266"/>
                </a:lnTo>
                <a:lnTo>
                  <a:pt x="86481" y="110246"/>
                </a:lnTo>
                <a:lnTo>
                  <a:pt x="86455" y="110193"/>
                </a:lnTo>
                <a:lnTo>
                  <a:pt x="86419" y="110246"/>
                </a:lnTo>
                <a:lnTo>
                  <a:pt x="85232" y="108266"/>
                </a:lnTo>
                <a:lnTo>
                  <a:pt x="86455" y="106241"/>
                </a:lnTo>
                <a:close/>
                <a:moveTo>
                  <a:pt x="105724" y="106241"/>
                </a:moveTo>
                <a:lnTo>
                  <a:pt x="106946" y="108266"/>
                </a:lnTo>
                <a:lnTo>
                  <a:pt x="105760" y="110246"/>
                </a:lnTo>
                <a:lnTo>
                  <a:pt x="105724" y="110193"/>
                </a:lnTo>
                <a:lnTo>
                  <a:pt x="105697" y="110246"/>
                </a:lnTo>
                <a:lnTo>
                  <a:pt x="104511" y="108266"/>
                </a:lnTo>
                <a:lnTo>
                  <a:pt x="105724" y="106241"/>
                </a:lnTo>
                <a:close/>
                <a:moveTo>
                  <a:pt x="125002" y="106241"/>
                </a:moveTo>
                <a:lnTo>
                  <a:pt x="126225" y="108266"/>
                </a:lnTo>
                <a:lnTo>
                  <a:pt x="125038" y="110246"/>
                </a:lnTo>
                <a:lnTo>
                  <a:pt x="125002" y="110193"/>
                </a:lnTo>
                <a:lnTo>
                  <a:pt x="124976" y="110246"/>
                </a:lnTo>
                <a:lnTo>
                  <a:pt x="123789" y="108266"/>
                </a:lnTo>
                <a:lnTo>
                  <a:pt x="125002" y="106241"/>
                </a:lnTo>
                <a:close/>
                <a:moveTo>
                  <a:pt x="144281" y="106241"/>
                </a:moveTo>
                <a:lnTo>
                  <a:pt x="145494" y="108266"/>
                </a:lnTo>
                <a:lnTo>
                  <a:pt x="144316" y="110246"/>
                </a:lnTo>
                <a:lnTo>
                  <a:pt x="144281" y="110193"/>
                </a:lnTo>
                <a:lnTo>
                  <a:pt x="144245" y="110246"/>
                </a:lnTo>
                <a:lnTo>
                  <a:pt x="143067" y="108266"/>
                </a:lnTo>
                <a:lnTo>
                  <a:pt x="144281" y="106241"/>
                </a:lnTo>
                <a:close/>
                <a:moveTo>
                  <a:pt x="163559" y="106241"/>
                </a:moveTo>
                <a:lnTo>
                  <a:pt x="164772" y="108266"/>
                </a:lnTo>
                <a:lnTo>
                  <a:pt x="163586" y="110246"/>
                </a:lnTo>
                <a:lnTo>
                  <a:pt x="163559" y="110193"/>
                </a:lnTo>
                <a:lnTo>
                  <a:pt x="163523" y="110246"/>
                </a:lnTo>
                <a:lnTo>
                  <a:pt x="162337" y="108266"/>
                </a:lnTo>
                <a:lnTo>
                  <a:pt x="163559" y="106241"/>
                </a:lnTo>
                <a:close/>
                <a:moveTo>
                  <a:pt x="182838" y="106241"/>
                </a:moveTo>
                <a:lnTo>
                  <a:pt x="184051" y="108266"/>
                </a:lnTo>
                <a:lnTo>
                  <a:pt x="182864" y="110246"/>
                </a:lnTo>
                <a:lnTo>
                  <a:pt x="182838" y="110193"/>
                </a:lnTo>
                <a:lnTo>
                  <a:pt x="182802" y="110246"/>
                </a:lnTo>
                <a:lnTo>
                  <a:pt x="181615" y="108266"/>
                </a:lnTo>
                <a:lnTo>
                  <a:pt x="182838" y="106241"/>
                </a:lnTo>
                <a:close/>
                <a:moveTo>
                  <a:pt x="202107" y="106241"/>
                </a:moveTo>
                <a:lnTo>
                  <a:pt x="203329" y="108266"/>
                </a:lnTo>
                <a:lnTo>
                  <a:pt x="202143" y="110246"/>
                </a:lnTo>
                <a:lnTo>
                  <a:pt x="202107" y="110193"/>
                </a:lnTo>
                <a:lnTo>
                  <a:pt x="202080" y="110246"/>
                </a:lnTo>
                <a:lnTo>
                  <a:pt x="200894" y="108266"/>
                </a:lnTo>
                <a:lnTo>
                  <a:pt x="202107" y="106241"/>
                </a:lnTo>
                <a:close/>
                <a:moveTo>
                  <a:pt x="221385" y="106241"/>
                </a:moveTo>
                <a:lnTo>
                  <a:pt x="222608" y="108266"/>
                </a:lnTo>
                <a:lnTo>
                  <a:pt x="221421" y="110246"/>
                </a:lnTo>
                <a:lnTo>
                  <a:pt x="221385" y="110193"/>
                </a:lnTo>
                <a:lnTo>
                  <a:pt x="221359" y="110246"/>
                </a:lnTo>
                <a:lnTo>
                  <a:pt x="220172" y="108266"/>
                </a:lnTo>
                <a:lnTo>
                  <a:pt x="221385" y="106241"/>
                </a:lnTo>
                <a:close/>
                <a:moveTo>
                  <a:pt x="240664" y="106241"/>
                </a:moveTo>
                <a:lnTo>
                  <a:pt x="241877" y="108266"/>
                </a:lnTo>
                <a:lnTo>
                  <a:pt x="240699" y="110246"/>
                </a:lnTo>
                <a:lnTo>
                  <a:pt x="240664" y="110193"/>
                </a:lnTo>
                <a:lnTo>
                  <a:pt x="240637" y="110246"/>
                </a:lnTo>
                <a:lnTo>
                  <a:pt x="239450" y="108266"/>
                </a:lnTo>
                <a:lnTo>
                  <a:pt x="240664" y="106241"/>
                </a:lnTo>
                <a:close/>
                <a:moveTo>
                  <a:pt x="259942" y="106241"/>
                </a:moveTo>
                <a:lnTo>
                  <a:pt x="261155" y="108266"/>
                </a:lnTo>
                <a:lnTo>
                  <a:pt x="259969" y="110246"/>
                </a:lnTo>
                <a:lnTo>
                  <a:pt x="259942" y="110193"/>
                </a:lnTo>
                <a:lnTo>
                  <a:pt x="259906" y="110246"/>
                </a:lnTo>
                <a:lnTo>
                  <a:pt x="258729" y="108266"/>
                </a:lnTo>
                <a:lnTo>
                  <a:pt x="259942" y="106241"/>
                </a:lnTo>
                <a:close/>
                <a:moveTo>
                  <a:pt x="279220" y="106241"/>
                </a:moveTo>
                <a:lnTo>
                  <a:pt x="280434" y="108266"/>
                </a:lnTo>
                <a:lnTo>
                  <a:pt x="279247" y="110246"/>
                </a:lnTo>
                <a:lnTo>
                  <a:pt x="279220" y="110193"/>
                </a:lnTo>
                <a:lnTo>
                  <a:pt x="279185" y="110246"/>
                </a:lnTo>
                <a:lnTo>
                  <a:pt x="277998" y="108266"/>
                </a:lnTo>
                <a:lnTo>
                  <a:pt x="279220" y="106241"/>
                </a:lnTo>
                <a:close/>
                <a:moveTo>
                  <a:pt x="9047" y="110692"/>
                </a:moveTo>
                <a:lnTo>
                  <a:pt x="7789" y="112789"/>
                </a:lnTo>
                <a:lnTo>
                  <a:pt x="6602" y="110817"/>
                </a:lnTo>
                <a:lnTo>
                  <a:pt x="6674" y="110692"/>
                </a:lnTo>
                <a:close/>
                <a:moveTo>
                  <a:pt x="12008" y="110692"/>
                </a:moveTo>
                <a:lnTo>
                  <a:pt x="12089" y="110817"/>
                </a:lnTo>
                <a:lnTo>
                  <a:pt x="10902" y="112789"/>
                </a:lnTo>
                <a:lnTo>
                  <a:pt x="9644" y="110692"/>
                </a:lnTo>
                <a:close/>
                <a:moveTo>
                  <a:pt x="28325" y="110692"/>
                </a:moveTo>
                <a:lnTo>
                  <a:pt x="27058" y="112789"/>
                </a:lnTo>
                <a:lnTo>
                  <a:pt x="25881" y="110817"/>
                </a:lnTo>
                <a:lnTo>
                  <a:pt x="25952" y="110692"/>
                </a:lnTo>
                <a:close/>
                <a:moveTo>
                  <a:pt x="31287" y="110692"/>
                </a:moveTo>
                <a:lnTo>
                  <a:pt x="31367" y="110817"/>
                </a:lnTo>
                <a:lnTo>
                  <a:pt x="30181" y="112789"/>
                </a:lnTo>
                <a:lnTo>
                  <a:pt x="28923" y="110692"/>
                </a:lnTo>
                <a:close/>
                <a:moveTo>
                  <a:pt x="47594" y="110692"/>
                </a:moveTo>
                <a:lnTo>
                  <a:pt x="46337" y="112789"/>
                </a:lnTo>
                <a:lnTo>
                  <a:pt x="45150" y="110817"/>
                </a:lnTo>
                <a:lnTo>
                  <a:pt x="45230" y="110692"/>
                </a:lnTo>
                <a:close/>
                <a:moveTo>
                  <a:pt x="50565" y="110692"/>
                </a:moveTo>
                <a:lnTo>
                  <a:pt x="50645" y="110817"/>
                </a:lnTo>
                <a:lnTo>
                  <a:pt x="49459" y="112789"/>
                </a:lnTo>
                <a:lnTo>
                  <a:pt x="48192" y="110692"/>
                </a:lnTo>
                <a:close/>
                <a:moveTo>
                  <a:pt x="66873" y="110692"/>
                </a:moveTo>
                <a:lnTo>
                  <a:pt x="65615" y="112789"/>
                </a:lnTo>
                <a:lnTo>
                  <a:pt x="64428" y="110817"/>
                </a:lnTo>
                <a:lnTo>
                  <a:pt x="64509" y="110692"/>
                </a:lnTo>
                <a:close/>
                <a:moveTo>
                  <a:pt x="69844" y="110692"/>
                </a:moveTo>
                <a:lnTo>
                  <a:pt x="69915" y="110817"/>
                </a:lnTo>
                <a:lnTo>
                  <a:pt x="68737" y="112789"/>
                </a:lnTo>
                <a:lnTo>
                  <a:pt x="67471" y="110692"/>
                </a:lnTo>
                <a:close/>
                <a:moveTo>
                  <a:pt x="86151" y="110692"/>
                </a:moveTo>
                <a:lnTo>
                  <a:pt x="84893" y="112789"/>
                </a:lnTo>
                <a:lnTo>
                  <a:pt x="83707" y="110817"/>
                </a:lnTo>
                <a:lnTo>
                  <a:pt x="83778" y="110692"/>
                </a:lnTo>
                <a:close/>
                <a:moveTo>
                  <a:pt x="89122" y="110692"/>
                </a:moveTo>
                <a:lnTo>
                  <a:pt x="89193" y="110817"/>
                </a:lnTo>
                <a:lnTo>
                  <a:pt x="88007" y="112789"/>
                </a:lnTo>
                <a:lnTo>
                  <a:pt x="86749" y="110692"/>
                </a:lnTo>
                <a:close/>
                <a:moveTo>
                  <a:pt x="105430" y="110692"/>
                </a:moveTo>
                <a:lnTo>
                  <a:pt x="104172" y="112789"/>
                </a:lnTo>
                <a:lnTo>
                  <a:pt x="102985" y="110817"/>
                </a:lnTo>
                <a:lnTo>
                  <a:pt x="103057" y="110692"/>
                </a:lnTo>
                <a:close/>
                <a:moveTo>
                  <a:pt x="108391" y="110692"/>
                </a:moveTo>
                <a:lnTo>
                  <a:pt x="108472" y="110817"/>
                </a:lnTo>
                <a:lnTo>
                  <a:pt x="107285" y="112789"/>
                </a:lnTo>
                <a:lnTo>
                  <a:pt x="106027" y="110692"/>
                </a:lnTo>
                <a:close/>
                <a:moveTo>
                  <a:pt x="124708" y="110692"/>
                </a:moveTo>
                <a:lnTo>
                  <a:pt x="123441" y="112789"/>
                </a:lnTo>
                <a:lnTo>
                  <a:pt x="122264" y="110817"/>
                </a:lnTo>
                <a:lnTo>
                  <a:pt x="122335" y="110692"/>
                </a:lnTo>
                <a:close/>
                <a:moveTo>
                  <a:pt x="127670" y="110692"/>
                </a:moveTo>
                <a:lnTo>
                  <a:pt x="127750" y="110817"/>
                </a:lnTo>
                <a:lnTo>
                  <a:pt x="126564" y="112789"/>
                </a:lnTo>
                <a:lnTo>
                  <a:pt x="125306" y="110692"/>
                </a:lnTo>
                <a:close/>
                <a:moveTo>
                  <a:pt x="143977" y="110692"/>
                </a:moveTo>
                <a:lnTo>
                  <a:pt x="142720" y="112789"/>
                </a:lnTo>
                <a:lnTo>
                  <a:pt x="141533" y="110817"/>
                </a:lnTo>
                <a:lnTo>
                  <a:pt x="141613" y="110692"/>
                </a:lnTo>
                <a:close/>
                <a:moveTo>
                  <a:pt x="146948" y="110692"/>
                </a:moveTo>
                <a:lnTo>
                  <a:pt x="147028" y="110817"/>
                </a:lnTo>
                <a:lnTo>
                  <a:pt x="145842" y="112789"/>
                </a:lnTo>
                <a:lnTo>
                  <a:pt x="144584" y="110692"/>
                </a:lnTo>
                <a:close/>
                <a:moveTo>
                  <a:pt x="163256" y="110692"/>
                </a:moveTo>
                <a:lnTo>
                  <a:pt x="161998" y="112789"/>
                </a:lnTo>
                <a:lnTo>
                  <a:pt x="160811" y="110817"/>
                </a:lnTo>
                <a:lnTo>
                  <a:pt x="160892" y="110692"/>
                </a:lnTo>
                <a:close/>
                <a:moveTo>
                  <a:pt x="166227" y="110692"/>
                </a:moveTo>
                <a:lnTo>
                  <a:pt x="166298" y="110817"/>
                </a:lnTo>
                <a:lnTo>
                  <a:pt x="165120" y="112789"/>
                </a:lnTo>
                <a:lnTo>
                  <a:pt x="163854" y="110692"/>
                </a:lnTo>
                <a:close/>
                <a:moveTo>
                  <a:pt x="182534" y="110692"/>
                </a:moveTo>
                <a:lnTo>
                  <a:pt x="181276" y="112789"/>
                </a:lnTo>
                <a:lnTo>
                  <a:pt x="180090" y="110817"/>
                </a:lnTo>
                <a:lnTo>
                  <a:pt x="180170" y="110692"/>
                </a:lnTo>
                <a:close/>
                <a:moveTo>
                  <a:pt x="185505" y="110692"/>
                </a:moveTo>
                <a:lnTo>
                  <a:pt x="185576" y="110817"/>
                </a:lnTo>
                <a:lnTo>
                  <a:pt x="184390" y="112789"/>
                </a:lnTo>
                <a:lnTo>
                  <a:pt x="183132" y="110692"/>
                </a:lnTo>
                <a:close/>
                <a:moveTo>
                  <a:pt x="201813" y="110692"/>
                </a:moveTo>
                <a:lnTo>
                  <a:pt x="200555" y="112789"/>
                </a:lnTo>
                <a:lnTo>
                  <a:pt x="199368" y="110817"/>
                </a:lnTo>
                <a:lnTo>
                  <a:pt x="199440" y="110692"/>
                </a:lnTo>
                <a:close/>
                <a:moveTo>
                  <a:pt x="204783" y="110692"/>
                </a:moveTo>
                <a:lnTo>
                  <a:pt x="204855" y="110817"/>
                </a:lnTo>
                <a:lnTo>
                  <a:pt x="203668" y="112789"/>
                </a:lnTo>
                <a:lnTo>
                  <a:pt x="202410" y="110692"/>
                </a:lnTo>
                <a:close/>
                <a:moveTo>
                  <a:pt x="221091" y="110692"/>
                </a:moveTo>
                <a:lnTo>
                  <a:pt x="219824" y="112789"/>
                </a:lnTo>
                <a:lnTo>
                  <a:pt x="218647" y="110817"/>
                </a:lnTo>
                <a:lnTo>
                  <a:pt x="218718" y="110692"/>
                </a:lnTo>
                <a:close/>
                <a:moveTo>
                  <a:pt x="224053" y="110692"/>
                </a:moveTo>
                <a:lnTo>
                  <a:pt x="224133" y="110817"/>
                </a:lnTo>
                <a:lnTo>
                  <a:pt x="222947" y="112789"/>
                </a:lnTo>
                <a:lnTo>
                  <a:pt x="221689" y="110692"/>
                </a:lnTo>
                <a:close/>
                <a:moveTo>
                  <a:pt x="240369" y="110692"/>
                </a:moveTo>
                <a:lnTo>
                  <a:pt x="239103" y="112789"/>
                </a:lnTo>
                <a:lnTo>
                  <a:pt x="237916" y="110817"/>
                </a:lnTo>
                <a:lnTo>
                  <a:pt x="237996" y="110692"/>
                </a:lnTo>
                <a:close/>
                <a:moveTo>
                  <a:pt x="243331" y="110692"/>
                </a:moveTo>
                <a:lnTo>
                  <a:pt x="243411" y="110817"/>
                </a:lnTo>
                <a:lnTo>
                  <a:pt x="242225" y="112789"/>
                </a:lnTo>
                <a:lnTo>
                  <a:pt x="240967" y="110692"/>
                </a:lnTo>
                <a:close/>
                <a:moveTo>
                  <a:pt x="259639" y="110692"/>
                </a:moveTo>
                <a:lnTo>
                  <a:pt x="258381" y="112789"/>
                </a:lnTo>
                <a:lnTo>
                  <a:pt x="257194" y="110817"/>
                </a:lnTo>
                <a:lnTo>
                  <a:pt x="257275" y="110692"/>
                </a:lnTo>
                <a:close/>
                <a:moveTo>
                  <a:pt x="262610" y="110692"/>
                </a:moveTo>
                <a:lnTo>
                  <a:pt x="262681" y="110817"/>
                </a:lnTo>
                <a:lnTo>
                  <a:pt x="261503" y="112789"/>
                </a:lnTo>
                <a:lnTo>
                  <a:pt x="260237" y="110692"/>
                </a:lnTo>
                <a:close/>
                <a:moveTo>
                  <a:pt x="278917" y="110692"/>
                </a:moveTo>
                <a:lnTo>
                  <a:pt x="277659" y="112789"/>
                </a:lnTo>
                <a:lnTo>
                  <a:pt x="276473" y="110817"/>
                </a:lnTo>
                <a:lnTo>
                  <a:pt x="276553" y="110692"/>
                </a:lnTo>
                <a:close/>
                <a:moveTo>
                  <a:pt x="281888" y="110692"/>
                </a:moveTo>
                <a:lnTo>
                  <a:pt x="281959" y="110817"/>
                </a:lnTo>
                <a:lnTo>
                  <a:pt x="280773" y="112789"/>
                </a:lnTo>
                <a:lnTo>
                  <a:pt x="279515" y="110692"/>
                </a:lnTo>
                <a:close/>
                <a:moveTo>
                  <a:pt x="6326" y="111272"/>
                </a:moveTo>
                <a:lnTo>
                  <a:pt x="7512" y="113244"/>
                </a:lnTo>
                <a:lnTo>
                  <a:pt x="6263" y="115331"/>
                </a:lnTo>
                <a:lnTo>
                  <a:pt x="3890" y="115331"/>
                </a:lnTo>
                <a:lnTo>
                  <a:pt x="6326" y="111272"/>
                </a:lnTo>
                <a:close/>
                <a:moveTo>
                  <a:pt x="7780" y="113699"/>
                </a:moveTo>
                <a:lnTo>
                  <a:pt x="8761" y="115331"/>
                </a:lnTo>
                <a:lnTo>
                  <a:pt x="6807" y="115331"/>
                </a:lnTo>
                <a:lnTo>
                  <a:pt x="7780" y="113699"/>
                </a:lnTo>
                <a:close/>
                <a:moveTo>
                  <a:pt x="10902" y="113699"/>
                </a:moveTo>
                <a:lnTo>
                  <a:pt x="11884" y="115331"/>
                </a:lnTo>
                <a:lnTo>
                  <a:pt x="9930" y="115331"/>
                </a:lnTo>
                <a:lnTo>
                  <a:pt x="10902" y="113699"/>
                </a:lnTo>
                <a:close/>
                <a:moveTo>
                  <a:pt x="12356" y="111272"/>
                </a:moveTo>
                <a:lnTo>
                  <a:pt x="14792" y="115331"/>
                </a:lnTo>
                <a:lnTo>
                  <a:pt x="12428" y="115331"/>
                </a:lnTo>
                <a:lnTo>
                  <a:pt x="11179" y="113244"/>
                </a:lnTo>
                <a:lnTo>
                  <a:pt x="12356" y="111272"/>
                </a:lnTo>
                <a:close/>
                <a:moveTo>
                  <a:pt x="25256" y="110692"/>
                </a:moveTo>
                <a:lnTo>
                  <a:pt x="25328" y="110817"/>
                </a:lnTo>
                <a:lnTo>
                  <a:pt x="22624" y="115331"/>
                </a:lnTo>
                <a:lnTo>
                  <a:pt x="15345" y="115331"/>
                </a:lnTo>
                <a:lnTo>
                  <a:pt x="12633" y="110817"/>
                </a:lnTo>
                <a:lnTo>
                  <a:pt x="12713" y="110692"/>
                </a:lnTo>
                <a:close/>
                <a:moveTo>
                  <a:pt x="25604" y="111272"/>
                </a:moveTo>
                <a:lnTo>
                  <a:pt x="26791" y="113244"/>
                </a:lnTo>
                <a:lnTo>
                  <a:pt x="25542" y="115331"/>
                </a:lnTo>
                <a:lnTo>
                  <a:pt x="23169" y="115331"/>
                </a:lnTo>
                <a:lnTo>
                  <a:pt x="25604" y="111272"/>
                </a:lnTo>
                <a:close/>
                <a:moveTo>
                  <a:pt x="27058" y="113699"/>
                </a:moveTo>
                <a:lnTo>
                  <a:pt x="28040" y="115331"/>
                </a:lnTo>
                <a:lnTo>
                  <a:pt x="26086" y="115331"/>
                </a:lnTo>
                <a:lnTo>
                  <a:pt x="27058" y="113699"/>
                </a:lnTo>
                <a:close/>
                <a:moveTo>
                  <a:pt x="30181" y="113699"/>
                </a:moveTo>
                <a:lnTo>
                  <a:pt x="31162" y="115331"/>
                </a:lnTo>
                <a:lnTo>
                  <a:pt x="29199" y="115331"/>
                </a:lnTo>
                <a:lnTo>
                  <a:pt x="30181" y="113699"/>
                </a:lnTo>
                <a:close/>
                <a:moveTo>
                  <a:pt x="31635" y="111272"/>
                </a:moveTo>
                <a:lnTo>
                  <a:pt x="34070" y="115331"/>
                </a:lnTo>
                <a:lnTo>
                  <a:pt x="31706" y="115331"/>
                </a:lnTo>
                <a:lnTo>
                  <a:pt x="30448" y="113244"/>
                </a:lnTo>
                <a:lnTo>
                  <a:pt x="31635" y="111272"/>
                </a:lnTo>
                <a:close/>
                <a:moveTo>
                  <a:pt x="44535" y="110692"/>
                </a:moveTo>
                <a:lnTo>
                  <a:pt x="44606" y="110817"/>
                </a:lnTo>
                <a:lnTo>
                  <a:pt x="41903" y="115331"/>
                </a:lnTo>
                <a:lnTo>
                  <a:pt x="34614" y="115331"/>
                </a:lnTo>
                <a:lnTo>
                  <a:pt x="31911" y="110817"/>
                </a:lnTo>
                <a:lnTo>
                  <a:pt x="31983" y="110692"/>
                </a:lnTo>
                <a:close/>
                <a:moveTo>
                  <a:pt x="44882" y="111272"/>
                </a:moveTo>
                <a:lnTo>
                  <a:pt x="46069" y="113244"/>
                </a:lnTo>
                <a:lnTo>
                  <a:pt x="44811" y="115331"/>
                </a:lnTo>
                <a:lnTo>
                  <a:pt x="42447" y="115331"/>
                </a:lnTo>
                <a:lnTo>
                  <a:pt x="44882" y="111272"/>
                </a:lnTo>
                <a:close/>
                <a:moveTo>
                  <a:pt x="46337" y="113699"/>
                </a:moveTo>
                <a:lnTo>
                  <a:pt x="47318" y="115331"/>
                </a:lnTo>
                <a:lnTo>
                  <a:pt x="45364" y="115331"/>
                </a:lnTo>
                <a:lnTo>
                  <a:pt x="46337" y="113699"/>
                </a:lnTo>
                <a:close/>
                <a:moveTo>
                  <a:pt x="49459" y="113699"/>
                </a:moveTo>
                <a:lnTo>
                  <a:pt x="50431" y="115331"/>
                </a:lnTo>
                <a:lnTo>
                  <a:pt x="48478" y="115331"/>
                </a:lnTo>
                <a:lnTo>
                  <a:pt x="49459" y="113699"/>
                </a:lnTo>
                <a:close/>
                <a:moveTo>
                  <a:pt x="50913" y="111272"/>
                </a:moveTo>
                <a:lnTo>
                  <a:pt x="53349" y="115331"/>
                </a:lnTo>
                <a:lnTo>
                  <a:pt x="50976" y="115331"/>
                </a:lnTo>
                <a:lnTo>
                  <a:pt x="49727" y="113244"/>
                </a:lnTo>
                <a:lnTo>
                  <a:pt x="50913" y="111272"/>
                </a:lnTo>
                <a:close/>
                <a:moveTo>
                  <a:pt x="63813" y="110692"/>
                </a:moveTo>
                <a:lnTo>
                  <a:pt x="63884" y="110817"/>
                </a:lnTo>
                <a:lnTo>
                  <a:pt x="61181" y="115331"/>
                </a:lnTo>
                <a:lnTo>
                  <a:pt x="53893" y="115331"/>
                </a:lnTo>
                <a:lnTo>
                  <a:pt x="51190" y="110817"/>
                </a:lnTo>
                <a:lnTo>
                  <a:pt x="51261" y="110692"/>
                </a:lnTo>
                <a:close/>
                <a:moveTo>
                  <a:pt x="64161" y="111272"/>
                </a:moveTo>
                <a:lnTo>
                  <a:pt x="65338" y="113244"/>
                </a:lnTo>
                <a:lnTo>
                  <a:pt x="64089" y="115331"/>
                </a:lnTo>
                <a:lnTo>
                  <a:pt x="61725" y="115331"/>
                </a:lnTo>
                <a:lnTo>
                  <a:pt x="64161" y="111272"/>
                </a:lnTo>
                <a:close/>
                <a:moveTo>
                  <a:pt x="65615" y="113699"/>
                </a:moveTo>
                <a:lnTo>
                  <a:pt x="66596" y="115331"/>
                </a:lnTo>
                <a:lnTo>
                  <a:pt x="64634" y="115331"/>
                </a:lnTo>
                <a:lnTo>
                  <a:pt x="65615" y="113699"/>
                </a:lnTo>
                <a:close/>
                <a:moveTo>
                  <a:pt x="68737" y="113699"/>
                </a:moveTo>
                <a:lnTo>
                  <a:pt x="69710" y="115331"/>
                </a:lnTo>
                <a:lnTo>
                  <a:pt x="67756" y="115331"/>
                </a:lnTo>
                <a:lnTo>
                  <a:pt x="68737" y="113699"/>
                </a:lnTo>
                <a:close/>
                <a:moveTo>
                  <a:pt x="70191" y="111272"/>
                </a:moveTo>
                <a:lnTo>
                  <a:pt x="72627" y="115331"/>
                </a:lnTo>
                <a:lnTo>
                  <a:pt x="70254" y="115331"/>
                </a:lnTo>
                <a:lnTo>
                  <a:pt x="69005" y="113244"/>
                </a:lnTo>
                <a:lnTo>
                  <a:pt x="70191" y="111272"/>
                </a:lnTo>
                <a:close/>
                <a:moveTo>
                  <a:pt x="83082" y="110692"/>
                </a:moveTo>
                <a:lnTo>
                  <a:pt x="83163" y="110817"/>
                </a:lnTo>
                <a:lnTo>
                  <a:pt x="80451" y="115331"/>
                </a:lnTo>
                <a:lnTo>
                  <a:pt x="73171" y="115331"/>
                </a:lnTo>
                <a:lnTo>
                  <a:pt x="70459" y="110817"/>
                </a:lnTo>
                <a:lnTo>
                  <a:pt x="70539" y="110692"/>
                </a:lnTo>
                <a:close/>
                <a:moveTo>
                  <a:pt x="83430" y="111272"/>
                </a:moveTo>
                <a:lnTo>
                  <a:pt x="84617" y="113244"/>
                </a:lnTo>
                <a:lnTo>
                  <a:pt x="83368" y="115331"/>
                </a:lnTo>
                <a:lnTo>
                  <a:pt x="80995" y="115331"/>
                </a:lnTo>
                <a:lnTo>
                  <a:pt x="83430" y="111272"/>
                </a:lnTo>
                <a:close/>
                <a:moveTo>
                  <a:pt x="84893" y="113699"/>
                </a:moveTo>
                <a:lnTo>
                  <a:pt x="85866" y="115331"/>
                </a:lnTo>
                <a:lnTo>
                  <a:pt x="83912" y="115331"/>
                </a:lnTo>
                <a:lnTo>
                  <a:pt x="84893" y="113699"/>
                </a:lnTo>
                <a:close/>
                <a:moveTo>
                  <a:pt x="88007" y="113699"/>
                </a:moveTo>
                <a:lnTo>
                  <a:pt x="88988" y="115331"/>
                </a:lnTo>
                <a:lnTo>
                  <a:pt x="87034" y="115331"/>
                </a:lnTo>
                <a:lnTo>
                  <a:pt x="88007" y="113699"/>
                </a:lnTo>
                <a:close/>
                <a:moveTo>
                  <a:pt x="89470" y="111272"/>
                </a:moveTo>
                <a:lnTo>
                  <a:pt x="91905" y="115331"/>
                </a:lnTo>
                <a:lnTo>
                  <a:pt x="89532" y="115331"/>
                </a:lnTo>
                <a:lnTo>
                  <a:pt x="88283" y="113244"/>
                </a:lnTo>
                <a:lnTo>
                  <a:pt x="89470" y="111272"/>
                </a:lnTo>
                <a:close/>
                <a:moveTo>
                  <a:pt x="102361" y="110692"/>
                </a:moveTo>
                <a:lnTo>
                  <a:pt x="102441" y="110817"/>
                </a:lnTo>
                <a:lnTo>
                  <a:pt x="99729" y="115331"/>
                </a:lnTo>
                <a:lnTo>
                  <a:pt x="92449" y="115331"/>
                </a:lnTo>
                <a:lnTo>
                  <a:pt x="89737" y="110817"/>
                </a:lnTo>
                <a:lnTo>
                  <a:pt x="89818" y="110692"/>
                </a:lnTo>
                <a:close/>
                <a:moveTo>
                  <a:pt x="102709" y="111272"/>
                </a:moveTo>
                <a:lnTo>
                  <a:pt x="103895" y="113244"/>
                </a:lnTo>
                <a:lnTo>
                  <a:pt x="102646" y="115331"/>
                </a:lnTo>
                <a:lnTo>
                  <a:pt x="100273" y="115331"/>
                </a:lnTo>
                <a:lnTo>
                  <a:pt x="102709" y="111272"/>
                </a:lnTo>
                <a:close/>
                <a:moveTo>
                  <a:pt x="104172" y="113699"/>
                </a:moveTo>
                <a:lnTo>
                  <a:pt x="105144" y="115331"/>
                </a:lnTo>
                <a:lnTo>
                  <a:pt x="103190" y="115331"/>
                </a:lnTo>
                <a:lnTo>
                  <a:pt x="104172" y="113699"/>
                </a:lnTo>
                <a:close/>
                <a:moveTo>
                  <a:pt x="107285" y="113699"/>
                </a:moveTo>
                <a:lnTo>
                  <a:pt x="108266" y="115331"/>
                </a:lnTo>
                <a:lnTo>
                  <a:pt x="106313" y="115331"/>
                </a:lnTo>
                <a:lnTo>
                  <a:pt x="107285" y="113699"/>
                </a:lnTo>
                <a:close/>
                <a:moveTo>
                  <a:pt x="108748" y="111272"/>
                </a:moveTo>
                <a:lnTo>
                  <a:pt x="111175" y="115331"/>
                </a:lnTo>
                <a:lnTo>
                  <a:pt x="108811" y="115331"/>
                </a:lnTo>
                <a:lnTo>
                  <a:pt x="107562" y="113244"/>
                </a:lnTo>
                <a:lnTo>
                  <a:pt x="108748" y="111272"/>
                </a:lnTo>
                <a:close/>
                <a:moveTo>
                  <a:pt x="121639" y="110692"/>
                </a:moveTo>
                <a:lnTo>
                  <a:pt x="121711" y="110817"/>
                </a:lnTo>
                <a:lnTo>
                  <a:pt x="119007" y="115331"/>
                </a:lnTo>
                <a:lnTo>
                  <a:pt x="111728" y="115331"/>
                </a:lnTo>
                <a:lnTo>
                  <a:pt x="109016" y="110817"/>
                </a:lnTo>
                <a:lnTo>
                  <a:pt x="109096" y="110692"/>
                </a:lnTo>
                <a:close/>
                <a:moveTo>
                  <a:pt x="121987" y="111272"/>
                </a:moveTo>
                <a:lnTo>
                  <a:pt x="123174" y="113244"/>
                </a:lnTo>
                <a:lnTo>
                  <a:pt x="121925" y="115331"/>
                </a:lnTo>
                <a:lnTo>
                  <a:pt x="119552" y="115331"/>
                </a:lnTo>
                <a:lnTo>
                  <a:pt x="121987" y="111272"/>
                </a:lnTo>
                <a:close/>
                <a:moveTo>
                  <a:pt x="123441" y="113699"/>
                </a:moveTo>
                <a:lnTo>
                  <a:pt x="124423" y="115331"/>
                </a:lnTo>
                <a:lnTo>
                  <a:pt x="122469" y="115331"/>
                </a:lnTo>
                <a:lnTo>
                  <a:pt x="123441" y="113699"/>
                </a:lnTo>
                <a:close/>
                <a:moveTo>
                  <a:pt x="126564" y="113699"/>
                </a:moveTo>
                <a:lnTo>
                  <a:pt x="127545" y="115331"/>
                </a:lnTo>
                <a:lnTo>
                  <a:pt x="125582" y="115331"/>
                </a:lnTo>
                <a:lnTo>
                  <a:pt x="126564" y="113699"/>
                </a:lnTo>
                <a:close/>
                <a:moveTo>
                  <a:pt x="128018" y="111272"/>
                </a:moveTo>
                <a:lnTo>
                  <a:pt x="130453" y="115331"/>
                </a:lnTo>
                <a:lnTo>
                  <a:pt x="128089" y="115331"/>
                </a:lnTo>
                <a:lnTo>
                  <a:pt x="126840" y="113244"/>
                </a:lnTo>
                <a:lnTo>
                  <a:pt x="128018" y="111272"/>
                </a:lnTo>
                <a:close/>
                <a:moveTo>
                  <a:pt x="140918" y="110692"/>
                </a:moveTo>
                <a:lnTo>
                  <a:pt x="140989" y="110817"/>
                </a:lnTo>
                <a:lnTo>
                  <a:pt x="138286" y="115331"/>
                </a:lnTo>
                <a:lnTo>
                  <a:pt x="130997" y="115331"/>
                </a:lnTo>
                <a:lnTo>
                  <a:pt x="128294" y="110817"/>
                </a:lnTo>
                <a:lnTo>
                  <a:pt x="128366" y="110692"/>
                </a:lnTo>
                <a:close/>
                <a:moveTo>
                  <a:pt x="141265" y="111272"/>
                </a:moveTo>
                <a:lnTo>
                  <a:pt x="142452" y="113244"/>
                </a:lnTo>
                <a:lnTo>
                  <a:pt x="141194" y="115331"/>
                </a:lnTo>
                <a:lnTo>
                  <a:pt x="138830" y="115331"/>
                </a:lnTo>
                <a:lnTo>
                  <a:pt x="141265" y="111272"/>
                </a:lnTo>
                <a:close/>
                <a:moveTo>
                  <a:pt x="142720" y="113699"/>
                </a:moveTo>
                <a:lnTo>
                  <a:pt x="143701" y="115331"/>
                </a:lnTo>
                <a:lnTo>
                  <a:pt x="141747" y="115331"/>
                </a:lnTo>
                <a:lnTo>
                  <a:pt x="142720" y="113699"/>
                </a:lnTo>
                <a:close/>
                <a:moveTo>
                  <a:pt x="145842" y="113699"/>
                </a:moveTo>
                <a:lnTo>
                  <a:pt x="146814" y="115331"/>
                </a:lnTo>
                <a:lnTo>
                  <a:pt x="144861" y="115331"/>
                </a:lnTo>
                <a:lnTo>
                  <a:pt x="145842" y="113699"/>
                </a:lnTo>
                <a:close/>
                <a:moveTo>
                  <a:pt x="147296" y="111272"/>
                </a:moveTo>
                <a:lnTo>
                  <a:pt x="149732" y="115331"/>
                </a:lnTo>
                <a:lnTo>
                  <a:pt x="147367" y="115331"/>
                </a:lnTo>
                <a:lnTo>
                  <a:pt x="146110" y="113244"/>
                </a:lnTo>
                <a:lnTo>
                  <a:pt x="147296" y="111272"/>
                </a:lnTo>
                <a:close/>
                <a:moveTo>
                  <a:pt x="160196" y="110692"/>
                </a:moveTo>
                <a:lnTo>
                  <a:pt x="160267" y="110817"/>
                </a:lnTo>
                <a:lnTo>
                  <a:pt x="157564" y="115331"/>
                </a:lnTo>
                <a:lnTo>
                  <a:pt x="150276" y="115331"/>
                </a:lnTo>
                <a:lnTo>
                  <a:pt x="147573" y="110817"/>
                </a:lnTo>
                <a:lnTo>
                  <a:pt x="147644" y="110692"/>
                </a:lnTo>
                <a:close/>
                <a:moveTo>
                  <a:pt x="160544" y="111272"/>
                </a:moveTo>
                <a:lnTo>
                  <a:pt x="161721" y="113244"/>
                </a:lnTo>
                <a:lnTo>
                  <a:pt x="160472" y="115331"/>
                </a:lnTo>
                <a:lnTo>
                  <a:pt x="158108" y="115331"/>
                </a:lnTo>
                <a:lnTo>
                  <a:pt x="160544" y="111272"/>
                </a:lnTo>
                <a:close/>
                <a:moveTo>
                  <a:pt x="161998" y="113699"/>
                </a:moveTo>
                <a:lnTo>
                  <a:pt x="162979" y="115331"/>
                </a:lnTo>
                <a:lnTo>
                  <a:pt x="161017" y="115331"/>
                </a:lnTo>
                <a:lnTo>
                  <a:pt x="161998" y="113699"/>
                </a:lnTo>
                <a:close/>
                <a:moveTo>
                  <a:pt x="165120" y="113699"/>
                </a:moveTo>
                <a:lnTo>
                  <a:pt x="166093" y="115331"/>
                </a:lnTo>
                <a:lnTo>
                  <a:pt x="164139" y="115331"/>
                </a:lnTo>
                <a:lnTo>
                  <a:pt x="165120" y="113699"/>
                </a:lnTo>
                <a:close/>
                <a:moveTo>
                  <a:pt x="166574" y="111272"/>
                </a:moveTo>
                <a:lnTo>
                  <a:pt x="169010" y="115331"/>
                </a:lnTo>
                <a:lnTo>
                  <a:pt x="166637" y="115331"/>
                </a:lnTo>
                <a:lnTo>
                  <a:pt x="165388" y="113244"/>
                </a:lnTo>
                <a:lnTo>
                  <a:pt x="166574" y="111272"/>
                </a:lnTo>
                <a:close/>
                <a:moveTo>
                  <a:pt x="179465" y="110692"/>
                </a:moveTo>
                <a:lnTo>
                  <a:pt x="179546" y="110817"/>
                </a:lnTo>
                <a:lnTo>
                  <a:pt x="176834" y="115331"/>
                </a:lnTo>
                <a:lnTo>
                  <a:pt x="169554" y="115331"/>
                </a:lnTo>
                <a:lnTo>
                  <a:pt x="166851" y="110817"/>
                </a:lnTo>
                <a:lnTo>
                  <a:pt x="166922" y="110692"/>
                </a:lnTo>
                <a:close/>
                <a:moveTo>
                  <a:pt x="179813" y="111272"/>
                </a:moveTo>
                <a:lnTo>
                  <a:pt x="181000" y="113244"/>
                </a:lnTo>
                <a:lnTo>
                  <a:pt x="179751" y="115331"/>
                </a:lnTo>
                <a:lnTo>
                  <a:pt x="177387" y="115331"/>
                </a:lnTo>
                <a:lnTo>
                  <a:pt x="179813" y="111272"/>
                </a:lnTo>
                <a:close/>
                <a:moveTo>
                  <a:pt x="181276" y="113699"/>
                </a:moveTo>
                <a:lnTo>
                  <a:pt x="182249" y="115331"/>
                </a:lnTo>
                <a:lnTo>
                  <a:pt x="180295" y="115331"/>
                </a:lnTo>
                <a:lnTo>
                  <a:pt x="181276" y="113699"/>
                </a:lnTo>
                <a:close/>
                <a:moveTo>
                  <a:pt x="184390" y="113699"/>
                </a:moveTo>
                <a:lnTo>
                  <a:pt x="185371" y="115331"/>
                </a:lnTo>
                <a:lnTo>
                  <a:pt x="183417" y="115331"/>
                </a:lnTo>
                <a:lnTo>
                  <a:pt x="184390" y="113699"/>
                </a:lnTo>
                <a:close/>
                <a:moveTo>
                  <a:pt x="185853" y="111272"/>
                </a:moveTo>
                <a:lnTo>
                  <a:pt x="188288" y="115331"/>
                </a:lnTo>
                <a:lnTo>
                  <a:pt x="185915" y="115331"/>
                </a:lnTo>
                <a:lnTo>
                  <a:pt x="184666" y="113244"/>
                </a:lnTo>
                <a:lnTo>
                  <a:pt x="185853" y="111272"/>
                </a:lnTo>
                <a:close/>
                <a:moveTo>
                  <a:pt x="198744" y="110692"/>
                </a:moveTo>
                <a:lnTo>
                  <a:pt x="198824" y="110817"/>
                </a:lnTo>
                <a:lnTo>
                  <a:pt x="196112" y="115331"/>
                </a:lnTo>
                <a:lnTo>
                  <a:pt x="188832" y="115331"/>
                </a:lnTo>
                <a:lnTo>
                  <a:pt x="186120" y="110817"/>
                </a:lnTo>
                <a:lnTo>
                  <a:pt x="186201" y="110692"/>
                </a:lnTo>
                <a:close/>
                <a:moveTo>
                  <a:pt x="199092" y="111272"/>
                </a:moveTo>
                <a:lnTo>
                  <a:pt x="200278" y="113244"/>
                </a:lnTo>
                <a:lnTo>
                  <a:pt x="199029" y="115331"/>
                </a:lnTo>
                <a:lnTo>
                  <a:pt x="196656" y="115331"/>
                </a:lnTo>
                <a:lnTo>
                  <a:pt x="199092" y="111272"/>
                </a:lnTo>
                <a:close/>
                <a:moveTo>
                  <a:pt x="200555" y="113699"/>
                </a:moveTo>
                <a:lnTo>
                  <a:pt x="201527" y="115331"/>
                </a:lnTo>
                <a:lnTo>
                  <a:pt x="199573" y="115331"/>
                </a:lnTo>
                <a:lnTo>
                  <a:pt x="200555" y="113699"/>
                </a:lnTo>
                <a:close/>
                <a:moveTo>
                  <a:pt x="203668" y="113699"/>
                </a:moveTo>
                <a:lnTo>
                  <a:pt x="204649" y="115331"/>
                </a:lnTo>
                <a:lnTo>
                  <a:pt x="202696" y="115331"/>
                </a:lnTo>
                <a:lnTo>
                  <a:pt x="203668" y="113699"/>
                </a:lnTo>
                <a:close/>
                <a:moveTo>
                  <a:pt x="205131" y="111272"/>
                </a:moveTo>
                <a:lnTo>
                  <a:pt x="207567" y="115331"/>
                </a:lnTo>
                <a:lnTo>
                  <a:pt x="205194" y="115331"/>
                </a:lnTo>
                <a:lnTo>
                  <a:pt x="203945" y="113244"/>
                </a:lnTo>
                <a:lnTo>
                  <a:pt x="205131" y="111272"/>
                </a:lnTo>
                <a:close/>
                <a:moveTo>
                  <a:pt x="218022" y="110692"/>
                </a:moveTo>
                <a:lnTo>
                  <a:pt x="218102" y="110817"/>
                </a:lnTo>
                <a:lnTo>
                  <a:pt x="215390" y="115331"/>
                </a:lnTo>
                <a:lnTo>
                  <a:pt x="208111" y="115331"/>
                </a:lnTo>
                <a:lnTo>
                  <a:pt x="205399" y="110817"/>
                </a:lnTo>
                <a:lnTo>
                  <a:pt x="205479" y="110692"/>
                </a:lnTo>
                <a:close/>
                <a:moveTo>
                  <a:pt x="218370" y="111272"/>
                </a:moveTo>
                <a:lnTo>
                  <a:pt x="219557" y="113244"/>
                </a:lnTo>
                <a:lnTo>
                  <a:pt x="218308" y="115331"/>
                </a:lnTo>
                <a:lnTo>
                  <a:pt x="215935" y="115331"/>
                </a:lnTo>
                <a:lnTo>
                  <a:pt x="218370" y="111272"/>
                </a:lnTo>
                <a:close/>
                <a:moveTo>
                  <a:pt x="219824" y="113699"/>
                </a:moveTo>
                <a:lnTo>
                  <a:pt x="220805" y="115331"/>
                </a:lnTo>
                <a:lnTo>
                  <a:pt x="218852" y="115331"/>
                </a:lnTo>
                <a:lnTo>
                  <a:pt x="219824" y="113699"/>
                </a:lnTo>
                <a:close/>
                <a:moveTo>
                  <a:pt x="222947" y="113699"/>
                </a:moveTo>
                <a:lnTo>
                  <a:pt x="223928" y="115331"/>
                </a:lnTo>
                <a:lnTo>
                  <a:pt x="221965" y="115331"/>
                </a:lnTo>
                <a:lnTo>
                  <a:pt x="222947" y="113699"/>
                </a:lnTo>
                <a:close/>
                <a:moveTo>
                  <a:pt x="224401" y="111272"/>
                </a:moveTo>
                <a:lnTo>
                  <a:pt x="226836" y="115331"/>
                </a:lnTo>
                <a:lnTo>
                  <a:pt x="224472" y="115331"/>
                </a:lnTo>
                <a:lnTo>
                  <a:pt x="223223" y="113244"/>
                </a:lnTo>
                <a:lnTo>
                  <a:pt x="224401" y="111272"/>
                </a:lnTo>
                <a:close/>
                <a:moveTo>
                  <a:pt x="237300" y="110692"/>
                </a:moveTo>
                <a:lnTo>
                  <a:pt x="237372" y="110817"/>
                </a:lnTo>
                <a:lnTo>
                  <a:pt x="234669" y="115331"/>
                </a:lnTo>
                <a:lnTo>
                  <a:pt x="227380" y="115331"/>
                </a:lnTo>
                <a:lnTo>
                  <a:pt x="224677" y="110817"/>
                </a:lnTo>
                <a:lnTo>
                  <a:pt x="224749" y="110692"/>
                </a:lnTo>
                <a:close/>
                <a:moveTo>
                  <a:pt x="237648" y="111272"/>
                </a:moveTo>
                <a:lnTo>
                  <a:pt x="238835" y="113244"/>
                </a:lnTo>
                <a:lnTo>
                  <a:pt x="237586" y="115331"/>
                </a:lnTo>
                <a:lnTo>
                  <a:pt x="235213" y="115331"/>
                </a:lnTo>
                <a:lnTo>
                  <a:pt x="237648" y="111272"/>
                </a:lnTo>
                <a:close/>
                <a:moveTo>
                  <a:pt x="239103" y="113699"/>
                </a:moveTo>
                <a:lnTo>
                  <a:pt x="240084" y="115331"/>
                </a:lnTo>
                <a:lnTo>
                  <a:pt x="238130" y="115331"/>
                </a:lnTo>
                <a:lnTo>
                  <a:pt x="239103" y="113699"/>
                </a:lnTo>
                <a:close/>
                <a:moveTo>
                  <a:pt x="242225" y="113699"/>
                </a:moveTo>
                <a:lnTo>
                  <a:pt x="243197" y="115331"/>
                </a:lnTo>
                <a:lnTo>
                  <a:pt x="241244" y="115331"/>
                </a:lnTo>
                <a:lnTo>
                  <a:pt x="242225" y="113699"/>
                </a:lnTo>
                <a:close/>
                <a:moveTo>
                  <a:pt x="243679" y="111272"/>
                </a:moveTo>
                <a:lnTo>
                  <a:pt x="246114" y="115331"/>
                </a:lnTo>
                <a:lnTo>
                  <a:pt x="243750" y="115331"/>
                </a:lnTo>
                <a:lnTo>
                  <a:pt x="242493" y="113244"/>
                </a:lnTo>
                <a:lnTo>
                  <a:pt x="243679" y="111272"/>
                </a:lnTo>
                <a:close/>
                <a:moveTo>
                  <a:pt x="256579" y="110692"/>
                </a:moveTo>
                <a:lnTo>
                  <a:pt x="256650" y="110817"/>
                </a:lnTo>
                <a:lnTo>
                  <a:pt x="253947" y="115331"/>
                </a:lnTo>
                <a:lnTo>
                  <a:pt x="246659" y="115331"/>
                </a:lnTo>
                <a:lnTo>
                  <a:pt x="243956" y="110817"/>
                </a:lnTo>
                <a:lnTo>
                  <a:pt x="244027" y="110692"/>
                </a:lnTo>
                <a:close/>
                <a:moveTo>
                  <a:pt x="256927" y="111272"/>
                </a:moveTo>
                <a:lnTo>
                  <a:pt x="258113" y="113244"/>
                </a:lnTo>
                <a:lnTo>
                  <a:pt x="256855" y="115331"/>
                </a:lnTo>
                <a:lnTo>
                  <a:pt x="254491" y="115331"/>
                </a:lnTo>
                <a:lnTo>
                  <a:pt x="256927" y="111272"/>
                </a:lnTo>
                <a:close/>
                <a:moveTo>
                  <a:pt x="258381" y="113699"/>
                </a:moveTo>
                <a:lnTo>
                  <a:pt x="259362" y="115331"/>
                </a:lnTo>
                <a:lnTo>
                  <a:pt x="257400" y="115331"/>
                </a:lnTo>
                <a:lnTo>
                  <a:pt x="258381" y="113699"/>
                </a:lnTo>
                <a:close/>
                <a:moveTo>
                  <a:pt x="261503" y="113699"/>
                </a:moveTo>
                <a:lnTo>
                  <a:pt x="262476" y="115331"/>
                </a:lnTo>
                <a:lnTo>
                  <a:pt x="260522" y="115331"/>
                </a:lnTo>
                <a:lnTo>
                  <a:pt x="261503" y="113699"/>
                </a:lnTo>
                <a:close/>
                <a:moveTo>
                  <a:pt x="262957" y="111272"/>
                </a:moveTo>
                <a:lnTo>
                  <a:pt x="265393" y="115331"/>
                </a:lnTo>
                <a:lnTo>
                  <a:pt x="263020" y="115331"/>
                </a:lnTo>
                <a:lnTo>
                  <a:pt x="261771" y="113244"/>
                </a:lnTo>
                <a:lnTo>
                  <a:pt x="262957" y="111272"/>
                </a:lnTo>
                <a:close/>
                <a:moveTo>
                  <a:pt x="275848" y="110692"/>
                </a:moveTo>
                <a:lnTo>
                  <a:pt x="275929" y="110817"/>
                </a:lnTo>
                <a:lnTo>
                  <a:pt x="273217" y="115331"/>
                </a:lnTo>
                <a:lnTo>
                  <a:pt x="265937" y="115331"/>
                </a:lnTo>
                <a:lnTo>
                  <a:pt x="263234" y="110817"/>
                </a:lnTo>
                <a:lnTo>
                  <a:pt x="263305" y="110692"/>
                </a:lnTo>
                <a:close/>
                <a:moveTo>
                  <a:pt x="276205" y="111272"/>
                </a:moveTo>
                <a:lnTo>
                  <a:pt x="277383" y="113244"/>
                </a:lnTo>
                <a:lnTo>
                  <a:pt x="276134" y="115331"/>
                </a:lnTo>
                <a:lnTo>
                  <a:pt x="273770" y="115331"/>
                </a:lnTo>
                <a:lnTo>
                  <a:pt x="276205" y="111272"/>
                </a:lnTo>
                <a:close/>
                <a:moveTo>
                  <a:pt x="277659" y="113699"/>
                </a:moveTo>
                <a:lnTo>
                  <a:pt x="278632" y="115331"/>
                </a:lnTo>
                <a:lnTo>
                  <a:pt x="276678" y="115331"/>
                </a:lnTo>
                <a:lnTo>
                  <a:pt x="277659" y="113699"/>
                </a:lnTo>
                <a:close/>
                <a:moveTo>
                  <a:pt x="280773" y="113699"/>
                </a:moveTo>
                <a:lnTo>
                  <a:pt x="281754" y="115331"/>
                </a:lnTo>
                <a:lnTo>
                  <a:pt x="279800" y="115331"/>
                </a:lnTo>
                <a:lnTo>
                  <a:pt x="280773" y="113699"/>
                </a:lnTo>
                <a:close/>
                <a:moveTo>
                  <a:pt x="282236" y="111272"/>
                </a:moveTo>
                <a:lnTo>
                  <a:pt x="284671" y="115331"/>
                </a:lnTo>
                <a:lnTo>
                  <a:pt x="282298" y="115331"/>
                </a:lnTo>
                <a:lnTo>
                  <a:pt x="281049" y="113244"/>
                </a:lnTo>
                <a:lnTo>
                  <a:pt x="282236" y="111272"/>
                </a:lnTo>
                <a:close/>
                <a:moveTo>
                  <a:pt x="9341" y="111103"/>
                </a:moveTo>
                <a:lnTo>
                  <a:pt x="10635" y="113244"/>
                </a:lnTo>
                <a:lnTo>
                  <a:pt x="9377" y="115340"/>
                </a:lnTo>
                <a:lnTo>
                  <a:pt x="9341" y="115287"/>
                </a:lnTo>
                <a:lnTo>
                  <a:pt x="9314" y="115340"/>
                </a:lnTo>
                <a:lnTo>
                  <a:pt x="8056" y="113244"/>
                </a:lnTo>
                <a:lnTo>
                  <a:pt x="9341" y="111103"/>
                </a:lnTo>
                <a:close/>
                <a:moveTo>
                  <a:pt x="28619" y="111103"/>
                </a:moveTo>
                <a:lnTo>
                  <a:pt x="29904" y="113244"/>
                </a:lnTo>
                <a:lnTo>
                  <a:pt x="28655" y="115340"/>
                </a:lnTo>
                <a:lnTo>
                  <a:pt x="28619" y="115287"/>
                </a:lnTo>
                <a:lnTo>
                  <a:pt x="28593" y="115340"/>
                </a:lnTo>
                <a:lnTo>
                  <a:pt x="27335" y="113244"/>
                </a:lnTo>
                <a:lnTo>
                  <a:pt x="28619" y="111103"/>
                </a:lnTo>
                <a:close/>
                <a:moveTo>
                  <a:pt x="47898" y="111103"/>
                </a:moveTo>
                <a:lnTo>
                  <a:pt x="49182" y="113244"/>
                </a:lnTo>
                <a:lnTo>
                  <a:pt x="47925" y="115340"/>
                </a:lnTo>
                <a:lnTo>
                  <a:pt x="47898" y="115287"/>
                </a:lnTo>
                <a:lnTo>
                  <a:pt x="47862" y="115340"/>
                </a:lnTo>
                <a:lnTo>
                  <a:pt x="46613" y="113244"/>
                </a:lnTo>
                <a:lnTo>
                  <a:pt x="47898" y="111103"/>
                </a:lnTo>
                <a:close/>
                <a:moveTo>
                  <a:pt x="67176" y="111103"/>
                </a:moveTo>
                <a:lnTo>
                  <a:pt x="68461" y="113244"/>
                </a:lnTo>
                <a:lnTo>
                  <a:pt x="67203" y="115340"/>
                </a:lnTo>
                <a:lnTo>
                  <a:pt x="67176" y="115287"/>
                </a:lnTo>
                <a:lnTo>
                  <a:pt x="67140" y="115340"/>
                </a:lnTo>
                <a:lnTo>
                  <a:pt x="65892" y="113244"/>
                </a:lnTo>
                <a:lnTo>
                  <a:pt x="67176" y="111103"/>
                </a:lnTo>
                <a:close/>
                <a:moveTo>
                  <a:pt x="86455" y="111103"/>
                </a:moveTo>
                <a:lnTo>
                  <a:pt x="87739" y="113244"/>
                </a:lnTo>
                <a:lnTo>
                  <a:pt x="86481" y="115340"/>
                </a:lnTo>
                <a:lnTo>
                  <a:pt x="86455" y="115287"/>
                </a:lnTo>
                <a:lnTo>
                  <a:pt x="86419" y="115340"/>
                </a:lnTo>
                <a:lnTo>
                  <a:pt x="85161" y="113244"/>
                </a:lnTo>
                <a:lnTo>
                  <a:pt x="86455" y="111103"/>
                </a:lnTo>
                <a:close/>
                <a:moveTo>
                  <a:pt x="105724" y="111103"/>
                </a:moveTo>
                <a:lnTo>
                  <a:pt x="107018" y="113244"/>
                </a:lnTo>
                <a:lnTo>
                  <a:pt x="105760" y="115340"/>
                </a:lnTo>
                <a:lnTo>
                  <a:pt x="105724" y="115287"/>
                </a:lnTo>
                <a:lnTo>
                  <a:pt x="105697" y="115340"/>
                </a:lnTo>
                <a:lnTo>
                  <a:pt x="104439" y="113244"/>
                </a:lnTo>
                <a:lnTo>
                  <a:pt x="105724" y="111103"/>
                </a:lnTo>
                <a:close/>
                <a:moveTo>
                  <a:pt x="125002" y="111103"/>
                </a:moveTo>
                <a:lnTo>
                  <a:pt x="126287" y="113244"/>
                </a:lnTo>
                <a:lnTo>
                  <a:pt x="125038" y="115340"/>
                </a:lnTo>
                <a:lnTo>
                  <a:pt x="125002" y="115287"/>
                </a:lnTo>
                <a:lnTo>
                  <a:pt x="124976" y="115340"/>
                </a:lnTo>
                <a:lnTo>
                  <a:pt x="123718" y="113244"/>
                </a:lnTo>
                <a:lnTo>
                  <a:pt x="125002" y="111103"/>
                </a:lnTo>
                <a:close/>
                <a:moveTo>
                  <a:pt x="144281" y="111103"/>
                </a:moveTo>
                <a:lnTo>
                  <a:pt x="145565" y="113244"/>
                </a:lnTo>
                <a:lnTo>
                  <a:pt x="144316" y="115340"/>
                </a:lnTo>
                <a:lnTo>
                  <a:pt x="144281" y="115287"/>
                </a:lnTo>
                <a:lnTo>
                  <a:pt x="144245" y="115340"/>
                </a:lnTo>
                <a:lnTo>
                  <a:pt x="142996" y="113244"/>
                </a:lnTo>
                <a:lnTo>
                  <a:pt x="144281" y="111103"/>
                </a:lnTo>
                <a:close/>
                <a:moveTo>
                  <a:pt x="163559" y="111103"/>
                </a:moveTo>
                <a:lnTo>
                  <a:pt x="164844" y="113244"/>
                </a:lnTo>
                <a:lnTo>
                  <a:pt x="163586" y="115340"/>
                </a:lnTo>
                <a:lnTo>
                  <a:pt x="163559" y="115287"/>
                </a:lnTo>
                <a:lnTo>
                  <a:pt x="163523" y="115340"/>
                </a:lnTo>
                <a:lnTo>
                  <a:pt x="162275" y="113244"/>
                </a:lnTo>
                <a:lnTo>
                  <a:pt x="163559" y="111103"/>
                </a:lnTo>
                <a:close/>
                <a:moveTo>
                  <a:pt x="182838" y="111103"/>
                </a:moveTo>
                <a:lnTo>
                  <a:pt x="184122" y="113244"/>
                </a:lnTo>
                <a:lnTo>
                  <a:pt x="182864" y="115340"/>
                </a:lnTo>
                <a:lnTo>
                  <a:pt x="182838" y="115287"/>
                </a:lnTo>
                <a:lnTo>
                  <a:pt x="182802" y="115340"/>
                </a:lnTo>
                <a:lnTo>
                  <a:pt x="181544" y="113244"/>
                </a:lnTo>
                <a:lnTo>
                  <a:pt x="182838" y="111103"/>
                </a:lnTo>
                <a:close/>
                <a:moveTo>
                  <a:pt x="202107" y="111103"/>
                </a:moveTo>
                <a:lnTo>
                  <a:pt x="203401" y="113244"/>
                </a:lnTo>
                <a:lnTo>
                  <a:pt x="202143" y="115340"/>
                </a:lnTo>
                <a:lnTo>
                  <a:pt x="202107" y="115287"/>
                </a:lnTo>
                <a:lnTo>
                  <a:pt x="202080" y="115340"/>
                </a:lnTo>
                <a:lnTo>
                  <a:pt x="200822" y="113244"/>
                </a:lnTo>
                <a:lnTo>
                  <a:pt x="202107" y="111103"/>
                </a:lnTo>
                <a:close/>
                <a:moveTo>
                  <a:pt x="221385" y="111103"/>
                </a:moveTo>
                <a:lnTo>
                  <a:pt x="222670" y="113244"/>
                </a:lnTo>
                <a:lnTo>
                  <a:pt x="221421" y="115340"/>
                </a:lnTo>
                <a:lnTo>
                  <a:pt x="221385" y="115287"/>
                </a:lnTo>
                <a:lnTo>
                  <a:pt x="221359" y="115340"/>
                </a:lnTo>
                <a:lnTo>
                  <a:pt x="220101" y="113244"/>
                </a:lnTo>
                <a:lnTo>
                  <a:pt x="221385" y="111103"/>
                </a:lnTo>
                <a:close/>
                <a:moveTo>
                  <a:pt x="240664" y="111103"/>
                </a:moveTo>
                <a:lnTo>
                  <a:pt x="241948" y="113244"/>
                </a:lnTo>
                <a:lnTo>
                  <a:pt x="240699" y="115340"/>
                </a:lnTo>
                <a:lnTo>
                  <a:pt x="240664" y="115287"/>
                </a:lnTo>
                <a:lnTo>
                  <a:pt x="240637" y="115340"/>
                </a:lnTo>
                <a:lnTo>
                  <a:pt x="239379" y="113244"/>
                </a:lnTo>
                <a:lnTo>
                  <a:pt x="240664" y="111103"/>
                </a:lnTo>
                <a:close/>
                <a:moveTo>
                  <a:pt x="259942" y="111103"/>
                </a:moveTo>
                <a:lnTo>
                  <a:pt x="261227" y="113244"/>
                </a:lnTo>
                <a:lnTo>
                  <a:pt x="259969" y="115340"/>
                </a:lnTo>
                <a:lnTo>
                  <a:pt x="259942" y="115287"/>
                </a:lnTo>
                <a:lnTo>
                  <a:pt x="259906" y="115340"/>
                </a:lnTo>
                <a:lnTo>
                  <a:pt x="258657" y="113244"/>
                </a:lnTo>
                <a:lnTo>
                  <a:pt x="259942" y="111103"/>
                </a:lnTo>
                <a:close/>
                <a:moveTo>
                  <a:pt x="279220" y="111103"/>
                </a:moveTo>
                <a:lnTo>
                  <a:pt x="280505" y="113244"/>
                </a:lnTo>
                <a:lnTo>
                  <a:pt x="279247" y="115340"/>
                </a:lnTo>
                <a:lnTo>
                  <a:pt x="279220" y="115287"/>
                </a:lnTo>
                <a:lnTo>
                  <a:pt x="279185" y="115340"/>
                </a:lnTo>
                <a:lnTo>
                  <a:pt x="277927" y="113244"/>
                </a:lnTo>
                <a:lnTo>
                  <a:pt x="279220" y="111103"/>
                </a:lnTo>
                <a:close/>
                <a:moveTo>
                  <a:pt x="5987" y="115786"/>
                </a:moveTo>
                <a:lnTo>
                  <a:pt x="2659" y="121335"/>
                </a:lnTo>
                <a:lnTo>
                  <a:pt x="286" y="121335"/>
                </a:lnTo>
                <a:lnTo>
                  <a:pt x="3623" y="115786"/>
                </a:lnTo>
                <a:close/>
                <a:moveTo>
                  <a:pt x="9047" y="115786"/>
                </a:moveTo>
                <a:lnTo>
                  <a:pt x="5710" y="121335"/>
                </a:lnTo>
                <a:lnTo>
                  <a:pt x="3203" y="121335"/>
                </a:lnTo>
                <a:lnTo>
                  <a:pt x="6531" y="115786"/>
                </a:lnTo>
                <a:close/>
                <a:moveTo>
                  <a:pt x="9341" y="116197"/>
                </a:moveTo>
                <a:lnTo>
                  <a:pt x="12428" y="121335"/>
                </a:lnTo>
                <a:lnTo>
                  <a:pt x="6254" y="121335"/>
                </a:lnTo>
                <a:lnTo>
                  <a:pt x="9341" y="116197"/>
                </a:lnTo>
                <a:close/>
                <a:moveTo>
                  <a:pt x="12151" y="115786"/>
                </a:moveTo>
                <a:lnTo>
                  <a:pt x="15488" y="121335"/>
                </a:lnTo>
                <a:lnTo>
                  <a:pt x="12972" y="121335"/>
                </a:lnTo>
                <a:lnTo>
                  <a:pt x="9644" y="115786"/>
                </a:lnTo>
                <a:close/>
                <a:moveTo>
                  <a:pt x="15068" y="115786"/>
                </a:moveTo>
                <a:lnTo>
                  <a:pt x="18396" y="121335"/>
                </a:lnTo>
                <a:lnTo>
                  <a:pt x="16032" y="121335"/>
                </a:lnTo>
                <a:lnTo>
                  <a:pt x="12695" y="115786"/>
                </a:lnTo>
                <a:close/>
                <a:moveTo>
                  <a:pt x="25265" y="115786"/>
                </a:moveTo>
                <a:lnTo>
                  <a:pt x="21938" y="121335"/>
                </a:lnTo>
                <a:lnTo>
                  <a:pt x="19565" y="121335"/>
                </a:lnTo>
                <a:lnTo>
                  <a:pt x="22892" y="115786"/>
                </a:lnTo>
                <a:close/>
                <a:moveTo>
                  <a:pt x="28325" y="115786"/>
                </a:moveTo>
                <a:lnTo>
                  <a:pt x="24989" y="121335"/>
                </a:lnTo>
                <a:lnTo>
                  <a:pt x="22482" y="121335"/>
                </a:lnTo>
                <a:lnTo>
                  <a:pt x="25809" y="115786"/>
                </a:lnTo>
                <a:close/>
                <a:moveTo>
                  <a:pt x="28619" y="116197"/>
                </a:moveTo>
                <a:lnTo>
                  <a:pt x="31706" y="121335"/>
                </a:lnTo>
                <a:lnTo>
                  <a:pt x="25533" y="121335"/>
                </a:lnTo>
                <a:lnTo>
                  <a:pt x="28619" y="116197"/>
                </a:lnTo>
                <a:close/>
                <a:moveTo>
                  <a:pt x="31430" y="115786"/>
                </a:moveTo>
                <a:lnTo>
                  <a:pt x="34766" y="121335"/>
                </a:lnTo>
                <a:lnTo>
                  <a:pt x="32250" y="121335"/>
                </a:lnTo>
                <a:lnTo>
                  <a:pt x="28923" y="115786"/>
                </a:lnTo>
                <a:close/>
                <a:moveTo>
                  <a:pt x="34347" y="115786"/>
                </a:moveTo>
                <a:lnTo>
                  <a:pt x="37674" y="121335"/>
                </a:lnTo>
                <a:lnTo>
                  <a:pt x="35310" y="121335"/>
                </a:lnTo>
                <a:lnTo>
                  <a:pt x="31974" y="115786"/>
                </a:lnTo>
                <a:close/>
                <a:moveTo>
                  <a:pt x="44543" y="115786"/>
                </a:moveTo>
                <a:lnTo>
                  <a:pt x="41207" y="121335"/>
                </a:lnTo>
                <a:lnTo>
                  <a:pt x="38843" y="121335"/>
                </a:lnTo>
                <a:lnTo>
                  <a:pt x="42170" y="115786"/>
                </a:lnTo>
                <a:close/>
                <a:moveTo>
                  <a:pt x="47594" y="115786"/>
                </a:moveTo>
                <a:lnTo>
                  <a:pt x="44267" y="121335"/>
                </a:lnTo>
                <a:lnTo>
                  <a:pt x="41751" y="121335"/>
                </a:lnTo>
                <a:lnTo>
                  <a:pt x="45088" y="115786"/>
                </a:lnTo>
                <a:close/>
                <a:moveTo>
                  <a:pt x="47898" y="116197"/>
                </a:moveTo>
                <a:lnTo>
                  <a:pt x="50984" y="121335"/>
                </a:lnTo>
                <a:lnTo>
                  <a:pt x="44811" y="121335"/>
                </a:lnTo>
                <a:lnTo>
                  <a:pt x="47898" y="116197"/>
                </a:lnTo>
                <a:close/>
                <a:moveTo>
                  <a:pt x="50708" y="115786"/>
                </a:moveTo>
                <a:lnTo>
                  <a:pt x="54035" y="121335"/>
                </a:lnTo>
                <a:lnTo>
                  <a:pt x="51529" y="121335"/>
                </a:lnTo>
                <a:lnTo>
                  <a:pt x="48192" y="115786"/>
                </a:lnTo>
                <a:close/>
                <a:moveTo>
                  <a:pt x="53625" y="115786"/>
                </a:moveTo>
                <a:lnTo>
                  <a:pt x="56953" y="121335"/>
                </a:lnTo>
                <a:lnTo>
                  <a:pt x="54589" y="121335"/>
                </a:lnTo>
                <a:lnTo>
                  <a:pt x="51252" y="115786"/>
                </a:lnTo>
                <a:close/>
                <a:moveTo>
                  <a:pt x="63822" y="115786"/>
                </a:moveTo>
                <a:lnTo>
                  <a:pt x="60485" y="121335"/>
                </a:lnTo>
                <a:lnTo>
                  <a:pt x="58121" y="121335"/>
                </a:lnTo>
                <a:lnTo>
                  <a:pt x="61449" y="115786"/>
                </a:lnTo>
                <a:close/>
                <a:moveTo>
                  <a:pt x="66873" y="115786"/>
                </a:moveTo>
                <a:lnTo>
                  <a:pt x="63545" y="121335"/>
                </a:lnTo>
                <a:lnTo>
                  <a:pt x="61030" y="121335"/>
                </a:lnTo>
                <a:lnTo>
                  <a:pt x="64366" y="115786"/>
                </a:lnTo>
                <a:close/>
                <a:moveTo>
                  <a:pt x="67176" y="116197"/>
                </a:moveTo>
                <a:lnTo>
                  <a:pt x="70263" y="121335"/>
                </a:lnTo>
                <a:lnTo>
                  <a:pt x="64089" y="121335"/>
                </a:lnTo>
                <a:lnTo>
                  <a:pt x="67176" y="116197"/>
                </a:lnTo>
                <a:close/>
                <a:moveTo>
                  <a:pt x="69986" y="115786"/>
                </a:moveTo>
                <a:lnTo>
                  <a:pt x="73314" y="121335"/>
                </a:lnTo>
                <a:lnTo>
                  <a:pt x="70807" y="121335"/>
                </a:lnTo>
                <a:lnTo>
                  <a:pt x="67471" y="115786"/>
                </a:lnTo>
                <a:close/>
                <a:moveTo>
                  <a:pt x="72895" y="115786"/>
                </a:moveTo>
                <a:lnTo>
                  <a:pt x="76231" y="121335"/>
                </a:lnTo>
                <a:lnTo>
                  <a:pt x="73858" y="121335"/>
                </a:lnTo>
                <a:lnTo>
                  <a:pt x="70530" y="115786"/>
                </a:lnTo>
                <a:close/>
                <a:moveTo>
                  <a:pt x="83100" y="115786"/>
                </a:moveTo>
                <a:lnTo>
                  <a:pt x="79764" y="121335"/>
                </a:lnTo>
                <a:lnTo>
                  <a:pt x="77391" y="121335"/>
                </a:lnTo>
                <a:lnTo>
                  <a:pt x="80727" y="115786"/>
                </a:lnTo>
                <a:close/>
                <a:moveTo>
                  <a:pt x="86151" y="115786"/>
                </a:moveTo>
                <a:lnTo>
                  <a:pt x="82824" y="121335"/>
                </a:lnTo>
                <a:lnTo>
                  <a:pt x="80308" y="121335"/>
                </a:lnTo>
                <a:lnTo>
                  <a:pt x="83644" y="115786"/>
                </a:lnTo>
                <a:close/>
                <a:moveTo>
                  <a:pt x="86455" y="116197"/>
                </a:moveTo>
                <a:lnTo>
                  <a:pt x="89532" y="121335"/>
                </a:lnTo>
                <a:lnTo>
                  <a:pt x="83368" y="121335"/>
                </a:lnTo>
                <a:lnTo>
                  <a:pt x="86455" y="116197"/>
                </a:lnTo>
                <a:close/>
                <a:moveTo>
                  <a:pt x="89265" y="115786"/>
                </a:moveTo>
                <a:lnTo>
                  <a:pt x="92592" y="121335"/>
                </a:lnTo>
                <a:lnTo>
                  <a:pt x="90085" y="121335"/>
                </a:lnTo>
                <a:lnTo>
                  <a:pt x="86749" y="115786"/>
                </a:lnTo>
                <a:close/>
                <a:moveTo>
                  <a:pt x="92173" y="115786"/>
                </a:moveTo>
                <a:lnTo>
                  <a:pt x="95509" y="121335"/>
                </a:lnTo>
                <a:lnTo>
                  <a:pt x="93136" y="121335"/>
                </a:lnTo>
                <a:lnTo>
                  <a:pt x="89809" y="115786"/>
                </a:lnTo>
                <a:close/>
                <a:moveTo>
                  <a:pt x="102370" y="115786"/>
                </a:moveTo>
                <a:lnTo>
                  <a:pt x="99042" y="121335"/>
                </a:lnTo>
                <a:lnTo>
                  <a:pt x="96669" y="121335"/>
                </a:lnTo>
                <a:lnTo>
                  <a:pt x="100006" y="115786"/>
                </a:lnTo>
                <a:close/>
                <a:moveTo>
                  <a:pt x="105430" y="115786"/>
                </a:moveTo>
                <a:lnTo>
                  <a:pt x="102093" y="121335"/>
                </a:lnTo>
                <a:lnTo>
                  <a:pt x="99586" y="121335"/>
                </a:lnTo>
                <a:lnTo>
                  <a:pt x="102914" y="115786"/>
                </a:lnTo>
                <a:close/>
                <a:moveTo>
                  <a:pt x="105724" y="116197"/>
                </a:moveTo>
                <a:lnTo>
                  <a:pt x="108811" y="121335"/>
                </a:lnTo>
                <a:lnTo>
                  <a:pt x="102637" y="121335"/>
                </a:lnTo>
                <a:lnTo>
                  <a:pt x="105724" y="116197"/>
                </a:lnTo>
                <a:close/>
                <a:moveTo>
                  <a:pt x="108534" y="115786"/>
                </a:moveTo>
                <a:lnTo>
                  <a:pt x="111871" y="121335"/>
                </a:lnTo>
                <a:lnTo>
                  <a:pt x="109355" y="121335"/>
                </a:lnTo>
                <a:lnTo>
                  <a:pt x="106027" y="115786"/>
                </a:lnTo>
                <a:close/>
                <a:moveTo>
                  <a:pt x="111451" y="115786"/>
                </a:moveTo>
                <a:lnTo>
                  <a:pt x="114788" y="121335"/>
                </a:lnTo>
                <a:lnTo>
                  <a:pt x="112415" y="121335"/>
                </a:lnTo>
                <a:lnTo>
                  <a:pt x="109078" y="115786"/>
                </a:lnTo>
                <a:close/>
                <a:moveTo>
                  <a:pt x="121648" y="115786"/>
                </a:moveTo>
                <a:lnTo>
                  <a:pt x="118321" y="121335"/>
                </a:lnTo>
                <a:lnTo>
                  <a:pt x="115948" y="121335"/>
                </a:lnTo>
                <a:lnTo>
                  <a:pt x="119284" y="115786"/>
                </a:lnTo>
                <a:close/>
                <a:moveTo>
                  <a:pt x="124708" y="115786"/>
                </a:moveTo>
                <a:lnTo>
                  <a:pt x="121372" y="121335"/>
                </a:lnTo>
                <a:lnTo>
                  <a:pt x="118865" y="121335"/>
                </a:lnTo>
                <a:lnTo>
                  <a:pt x="122192" y="115786"/>
                </a:lnTo>
                <a:close/>
                <a:moveTo>
                  <a:pt x="125002" y="116197"/>
                </a:moveTo>
                <a:lnTo>
                  <a:pt x="128089" y="121335"/>
                </a:lnTo>
                <a:lnTo>
                  <a:pt x="121916" y="121335"/>
                </a:lnTo>
                <a:lnTo>
                  <a:pt x="125002" y="116197"/>
                </a:lnTo>
                <a:close/>
                <a:moveTo>
                  <a:pt x="127813" y="115786"/>
                </a:moveTo>
                <a:lnTo>
                  <a:pt x="131149" y="121335"/>
                </a:lnTo>
                <a:lnTo>
                  <a:pt x="128633" y="121335"/>
                </a:lnTo>
                <a:lnTo>
                  <a:pt x="125306" y="115786"/>
                </a:lnTo>
                <a:close/>
                <a:moveTo>
                  <a:pt x="130730" y="115786"/>
                </a:moveTo>
                <a:lnTo>
                  <a:pt x="134057" y="121335"/>
                </a:lnTo>
                <a:lnTo>
                  <a:pt x="131693" y="121335"/>
                </a:lnTo>
                <a:lnTo>
                  <a:pt x="128357" y="115786"/>
                </a:lnTo>
                <a:close/>
                <a:moveTo>
                  <a:pt x="140926" y="115786"/>
                </a:moveTo>
                <a:lnTo>
                  <a:pt x="137590" y="121335"/>
                </a:lnTo>
                <a:lnTo>
                  <a:pt x="135226" y="121335"/>
                </a:lnTo>
                <a:lnTo>
                  <a:pt x="138553" y="115786"/>
                </a:lnTo>
                <a:close/>
                <a:moveTo>
                  <a:pt x="143977" y="115786"/>
                </a:moveTo>
                <a:lnTo>
                  <a:pt x="140650" y="121335"/>
                </a:lnTo>
                <a:lnTo>
                  <a:pt x="138143" y="121335"/>
                </a:lnTo>
                <a:lnTo>
                  <a:pt x="141471" y="115786"/>
                </a:lnTo>
                <a:close/>
                <a:moveTo>
                  <a:pt x="144281" y="116197"/>
                </a:moveTo>
                <a:lnTo>
                  <a:pt x="147367" y="121335"/>
                </a:lnTo>
                <a:lnTo>
                  <a:pt x="141194" y="121335"/>
                </a:lnTo>
                <a:lnTo>
                  <a:pt x="144281" y="116197"/>
                </a:lnTo>
                <a:close/>
                <a:moveTo>
                  <a:pt x="147091" y="115786"/>
                </a:moveTo>
                <a:lnTo>
                  <a:pt x="150418" y="121335"/>
                </a:lnTo>
                <a:lnTo>
                  <a:pt x="147912" y="121335"/>
                </a:lnTo>
                <a:lnTo>
                  <a:pt x="144584" y="115786"/>
                </a:lnTo>
                <a:close/>
                <a:moveTo>
                  <a:pt x="150008" y="115786"/>
                </a:moveTo>
                <a:lnTo>
                  <a:pt x="153336" y="121335"/>
                </a:lnTo>
                <a:lnTo>
                  <a:pt x="150972" y="121335"/>
                </a:lnTo>
                <a:lnTo>
                  <a:pt x="147635" y="115786"/>
                </a:lnTo>
                <a:close/>
                <a:moveTo>
                  <a:pt x="160205" y="115786"/>
                </a:moveTo>
                <a:lnTo>
                  <a:pt x="156868" y="121335"/>
                </a:lnTo>
                <a:lnTo>
                  <a:pt x="154504" y="121335"/>
                </a:lnTo>
                <a:lnTo>
                  <a:pt x="157832" y="115786"/>
                </a:lnTo>
                <a:close/>
                <a:moveTo>
                  <a:pt x="163256" y="115786"/>
                </a:moveTo>
                <a:lnTo>
                  <a:pt x="159928" y="121335"/>
                </a:lnTo>
                <a:lnTo>
                  <a:pt x="157413" y="121335"/>
                </a:lnTo>
                <a:lnTo>
                  <a:pt x="160749" y="115786"/>
                </a:lnTo>
                <a:close/>
                <a:moveTo>
                  <a:pt x="163559" y="116197"/>
                </a:moveTo>
                <a:lnTo>
                  <a:pt x="166646" y="121335"/>
                </a:lnTo>
                <a:lnTo>
                  <a:pt x="160472" y="121335"/>
                </a:lnTo>
                <a:lnTo>
                  <a:pt x="163559" y="116197"/>
                </a:lnTo>
                <a:close/>
                <a:moveTo>
                  <a:pt x="166369" y="115786"/>
                </a:moveTo>
                <a:lnTo>
                  <a:pt x="169697" y="121335"/>
                </a:lnTo>
                <a:lnTo>
                  <a:pt x="167190" y="121335"/>
                </a:lnTo>
                <a:lnTo>
                  <a:pt x="163854" y="115786"/>
                </a:lnTo>
                <a:close/>
                <a:moveTo>
                  <a:pt x="169278" y="115786"/>
                </a:moveTo>
                <a:lnTo>
                  <a:pt x="172614" y="121335"/>
                </a:lnTo>
                <a:lnTo>
                  <a:pt x="170241" y="121335"/>
                </a:lnTo>
                <a:lnTo>
                  <a:pt x="166913" y="115786"/>
                </a:lnTo>
                <a:close/>
                <a:moveTo>
                  <a:pt x="179483" y="115786"/>
                </a:moveTo>
                <a:lnTo>
                  <a:pt x="176147" y="121335"/>
                </a:lnTo>
                <a:lnTo>
                  <a:pt x="173774" y="121335"/>
                </a:lnTo>
                <a:lnTo>
                  <a:pt x="177110" y="115786"/>
                </a:lnTo>
                <a:close/>
                <a:moveTo>
                  <a:pt x="182534" y="115786"/>
                </a:moveTo>
                <a:lnTo>
                  <a:pt x="179207" y="121335"/>
                </a:lnTo>
                <a:lnTo>
                  <a:pt x="176691" y="121335"/>
                </a:lnTo>
                <a:lnTo>
                  <a:pt x="180027" y="115786"/>
                </a:lnTo>
                <a:close/>
                <a:moveTo>
                  <a:pt x="182838" y="116197"/>
                </a:moveTo>
                <a:lnTo>
                  <a:pt x="185924" y="121335"/>
                </a:lnTo>
                <a:lnTo>
                  <a:pt x="179751" y="121335"/>
                </a:lnTo>
                <a:lnTo>
                  <a:pt x="182838" y="116197"/>
                </a:lnTo>
                <a:close/>
                <a:moveTo>
                  <a:pt x="185648" y="115786"/>
                </a:moveTo>
                <a:lnTo>
                  <a:pt x="188975" y="121335"/>
                </a:lnTo>
                <a:lnTo>
                  <a:pt x="186468" y="121335"/>
                </a:lnTo>
                <a:lnTo>
                  <a:pt x="183132" y="115786"/>
                </a:lnTo>
                <a:close/>
                <a:moveTo>
                  <a:pt x="188556" y="115786"/>
                </a:moveTo>
                <a:lnTo>
                  <a:pt x="191892" y="121335"/>
                </a:lnTo>
                <a:lnTo>
                  <a:pt x="189519" y="121335"/>
                </a:lnTo>
                <a:lnTo>
                  <a:pt x="186192" y="115786"/>
                </a:lnTo>
                <a:close/>
                <a:moveTo>
                  <a:pt x="198753" y="115786"/>
                </a:moveTo>
                <a:lnTo>
                  <a:pt x="195425" y="121335"/>
                </a:lnTo>
                <a:lnTo>
                  <a:pt x="193052" y="121335"/>
                </a:lnTo>
                <a:lnTo>
                  <a:pt x="196389" y="115786"/>
                </a:lnTo>
                <a:close/>
                <a:moveTo>
                  <a:pt x="201813" y="115786"/>
                </a:moveTo>
                <a:lnTo>
                  <a:pt x="198476" y="121335"/>
                </a:lnTo>
                <a:lnTo>
                  <a:pt x="195969" y="121335"/>
                </a:lnTo>
                <a:lnTo>
                  <a:pt x="199297" y="115786"/>
                </a:lnTo>
                <a:close/>
                <a:moveTo>
                  <a:pt x="202107" y="116197"/>
                </a:moveTo>
                <a:lnTo>
                  <a:pt x="205194" y="121335"/>
                </a:lnTo>
                <a:lnTo>
                  <a:pt x="199029" y="121335"/>
                </a:lnTo>
                <a:lnTo>
                  <a:pt x="202107" y="116197"/>
                </a:lnTo>
                <a:close/>
                <a:moveTo>
                  <a:pt x="204917" y="115786"/>
                </a:moveTo>
                <a:lnTo>
                  <a:pt x="208254" y="121335"/>
                </a:lnTo>
                <a:lnTo>
                  <a:pt x="205738" y="121335"/>
                </a:lnTo>
                <a:lnTo>
                  <a:pt x="202410" y="115786"/>
                </a:lnTo>
                <a:close/>
                <a:moveTo>
                  <a:pt x="207834" y="115786"/>
                </a:moveTo>
                <a:lnTo>
                  <a:pt x="211171" y="121335"/>
                </a:lnTo>
                <a:lnTo>
                  <a:pt x="208798" y="121335"/>
                </a:lnTo>
                <a:lnTo>
                  <a:pt x="205461" y="115786"/>
                </a:lnTo>
                <a:close/>
                <a:moveTo>
                  <a:pt x="218031" y="115786"/>
                </a:moveTo>
                <a:lnTo>
                  <a:pt x="214703" y="121335"/>
                </a:lnTo>
                <a:lnTo>
                  <a:pt x="212330" y="121335"/>
                </a:lnTo>
                <a:lnTo>
                  <a:pt x="215667" y="115786"/>
                </a:lnTo>
                <a:close/>
                <a:moveTo>
                  <a:pt x="221091" y="115786"/>
                </a:moveTo>
                <a:lnTo>
                  <a:pt x="217754" y="121335"/>
                </a:lnTo>
                <a:lnTo>
                  <a:pt x="215248" y="121335"/>
                </a:lnTo>
                <a:lnTo>
                  <a:pt x="218575" y="115786"/>
                </a:lnTo>
                <a:close/>
                <a:moveTo>
                  <a:pt x="221385" y="116197"/>
                </a:moveTo>
                <a:lnTo>
                  <a:pt x="224472" y="121335"/>
                </a:lnTo>
                <a:lnTo>
                  <a:pt x="218299" y="121335"/>
                </a:lnTo>
                <a:lnTo>
                  <a:pt x="221385" y="116197"/>
                </a:lnTo>
                <a:close/>
                <a:moveTo>
                  <a:pt x="224195" y="115786"/>
                </a:moveTo>
                <a:lnTo>
                  <a:pt x="227532" y="121335"/>
                </a:lnTo>
                <a:lnTo>
                  <a:pt x="225016" y="121335"/>
                </a:lnTo>
                <a:lnTo>
                  <a:pt x="221689" y="115786"/>
                </a:lnTo>
                <a:close/>
                <a:moveTo>
                  <a:pt x="227113" y="115786"/>
                </a:moveTo>
                <a:lnTo>
                  <a:pt x="230440" y="121335"/>
                </a:lnTo>
                <a:lnTo>
                  <a:pt x="228076" y="121335"/>
                </a:lnTo>
                <a:lnTo>
                  <a:pt x="224740" y="115786"/>
                </a:lnTo>
                <a:close/>
                <a:moveTo>
                  <a:pt x="237309" y="115786"/>
                </a:moveTo>
                <a:lnTo>
                  <a:pt x="233973" y="121335"/>
                </a:lnTo>
                <a:lnTo>
                  <a:pt x="231609" y="121335"/>
                </a:lnTo>
                <a:lnTo>
                  <a:pt x="234936" y="115786"/>
                </a:lnTo>
                <a:close/>
                <a:moveTo>
                  <a:pt x="240369" y="115786"/>
                </a:moveTo>
                <a:lnTo>
                  <a:pt x="237033" y="121335"/>
                </a:lnTo>
                <a:lnTo>
                  <a:pt x="234526" y="121335"/>
                </a:lnTo>
                <a:lnTo>
                  <a:pt x="237854" y="115786"/>
                </a:lnTo>
                <a:close/>
                <a:moveTo>
                  <a:pt x="240664" y="116197"/>
                </a:moveTo>
                <a:lnTo>
                  <a:pt x="243750" y="121335"/>
                </a:lnTo>
                <a:lnTo>
                  <a:pt x="237577" y="121335"/>
                </a:lnTo>
                <a:lnTo>
                  <a:pt x="240664" y="116197"/>
                </a:lnTo>
                <a:close/>
                <a:moveTo>
                  <a:pt x="243474" y="115786"/>
                </a:moveTo>
                <a:lnTo>
                  <a:pt x="246810" y="121335"/>
                </a:lnTo>
                <a:lnTo>
                  <a:pt x="244295" y="121335"/>
                </a:lnTo>
                <a:lnTo>
                  <a:pt x="240967" y="115786"/>
                </a:lnTo>
                <a:close/>
                <a:moveTo>
                  <a:pt x="246391" y="115786"/>
                </a:moveTo>
                <a:lnTo>
                  <a:pt x="249719" y="121335"/>
                </a:lnTo>
                <a:lnTo>
                  <a:pt x="247355" y="121335"/>
                </a:lnTo>
                <a:lnTo>
                  <a:pt x="244018" y="115786"/>
                </a:lnTo>
                <a:close/>
                <a:moveTo>
                  <a:pt x="256588" y="115786"/>
                </a:moveTo>
                <a:lnTo>
                  <a:pt x="253251" y="121335"/>
                </a:lnTo>
                <a:lnTo>
                  <a:pt x="250887" y="121335"/>
                </a:lnTo>
                <a:lnTo>
                  <a:pt x="254215" y="115786"/>
                </a:lnTo>
                <a:close/>
                <a:moveTo>
                  <a:pt x="259639" y="115786"/>
                </a:moveTo>
                <a:lnTo>
                  <a:pt x="256311" y="121335"/>
                </a:lnTo>
                <a:lnTo>
                  <a:pt x="253796" y="121335"/>
                </a:lnTo>
                <a:lnTo>
                  <a:pt x="257132" y="115786"/>
                </a:lnTo>
                <a:close/>
                <a:moveTo>
                  <a:pt x="259942" y="116197"/>
                </a:moveTo>
                <a:lnTo>
                  <a:pt x="263029" y="121335"/>
                </a:lnTo>
                <a:lnTo>
                  <a:pt x="256855" y="121335"/>
                </a:lnTo>
                <a:lnTo>
                  <a:pt x="259942" y="116197"/>
                </a:lnTo>
                <a:close/>
                <a:moveTo>
                  <a:pt x="262752" y="115786"/>
                </a:moveTo>
                <a:lnTo>
                  <a:pt x="266080" y="121335"/>
                </a:lnTo>
                <a:lnTo>
                  <a:pt x="263573" y="121335"/>
                </a:lnTo>
                <a:lnTo>
                  <a:pt x="260237" y="115786"/>
                </a:lnTo>
                <a:close/>
                <a:moveTo>
                  <a:pt x="265669" y="115786"/>
                </a:moveTo>
                <a:lnTo>
                  <a:pt x="268997" y="121335"/>
                </a:lnTo>
                <a:lnTo>
                  <a:pt x="266624" y="121335"/>
                </a:lnTo>
                <a:lnTo>
                  <a:pt x="263296" y="115786"/>
                </a:lnTo>
                <a:close/>
                <a:moveTo>
                  <a:pt x="275866" y="115786"/>
                </a:moveTo>
                <a:lnTo>
                  <a:pt x="272530" y="121335"/>
                </a:lnTo>
                <a:lnTo>
                  <a:pt x="270157" y="121335"/>
                </a:lnTo>
                <a:lnTo>
                  <a:pt x="273493" y="115786"/>
                </a:lnTo>
                <a:close/>
                <a:moveTo>
                  <a:pt x="278917" y="115786"/>
                </a:moveTo>
                <a:lnTo>
                  <a:pt x="275590" y="121335"/>
                </a:lnTo>
                <a:lnTo>
                  <a:pt x="273074" y="121335"/>
                </a:lnTo>
                <a:lnTo>
                  <a:pt x="276410" y="115786"/>
                </a:lnTo>
                <a:close/>
                <a:moveTo>
                  <a:pt x="279220" y="116197"/>
                </a:moveTo>
                <a:lnTo>
                  <a:pt x="282307" y="121335"/>
                </a:lnTo>
                <a:lnTo>
                  <a:pt x="276134" y="121335"/>
                </a:lnTo>
                <a:lnTo>
                  <a:pt x="279220" y="116197"/>
                </a:lnTo>
                <a:close/>
                <a:moveTo>
                  <a:pt x="282031" y="115786"/>
                </a:moveTo>
                <a:lnTo>
                  <a:pt x="285358" y="121335"/>
                </a:lnTo>
                <a:lnTo>
                  <a:pt x="282851" y="121335"/>
                </a:lnTo>
                <a:lnTo>
                  <a:pt x="279515" y="115786"/>
                </a:lnTo>
                <a:close/>
                <a:moveTo>
                  <a:pt x="22348" y="115786"/>
                </a:moveTo>
                <a:lnTo>
                  <a:pt x="19011" y="121344"/>
                </a:lnTo>
                <a:lnTo>
                  <a:pt x="18985" y="121290"/>
                </a:lnTo>
                <a:lnTo>
                  <a:pt x="18949" y="121344"/>
                </a:lnTo>
                <a:lnTo>
                  <a:pt x="15613" y="115786"/>
                </a:lnTo>
                <a:close/>
                <a:moveTo>
                  <a:pt x="41626" y="115786"/>
                </a:moveTo>
                <a:lnTo>
                  <a:pt x="38290" y="121344"/>
                </a:lnTo>
                <a:lnTo>
                  <a:pt x="38263" y="121290"/>
                </a:lnTo>
                <a:lnTo>
                  <a:pt x="38227" y="121344"/>
                </a:lnTo>
                <a:lnTo>
                  <a:pt x="34891" y="115786"/>
                </a:lnTo>
                <a:close/>
                <a:moveTo>
                  <a:pt x="60905" y="115786"/>
                </a:moveTo>
                <a:lnTo>
                  <a:pt x="57568" y="121344"/>
                </a:lnTo>
                <a:lnTo>
                  <a:pt x="57533" y="121290"/>
                </a:lnTo>
                <a:lnTo>
                  <a:pt x="57506" y="121344"/>
                </a:lnTo>
                <a:lnTo>
                  <a:pt x="54169" y="115786"/>
                </a:lnTo>
                <a:close/>
                <a:moveTo>
                  <a:pt x="80183" y="115786"/>
                </a:moveTo>
                <a:lnTo>
                  <a:pt x="76847" y="121344"/>
                </a:lnTo>
                <a:lnTo>
                  <a:pt x="76811" y="121290"/>
                </a:lnTo>
                <a:lnTo>
                  <a:pt x="76784" y="121344"/>
                </a:lnTo>
                <a:lnTo>
                  <a:pt x="73448" y="115786"/>
                </a:lnTo>
                <a:close/>
                <a:moveTo>
                  <a:pt x="99461" y="115786"/>
                </a:moveTo>
                <a:lnTo>
                  <a:pt x="96116" y="121344"/>
                </a:lnTo>
                <a:lnTo>
                  <a:pt x="96089" y="121290"/>
                </a:lnTo>
                <a:lnTo>
                  <a:pt x="96054" y="121344"/>
                </a:lnTo>
                <a:lnTo>
                  <a:pt x="92717" y="115786"/>
                </a:lnTo>
                <a:close/>
                <a:moveTo>
                  <a:pt x="118731" y="115786"/>
                </a:moveTo>
                <a:lnTo>
                  <a:pt x="115394" y="121344"/>
                </a:lnTo>
                <a:lnTo>
                  <a:pt x="115368" y="121290"/>
                </a:lnTo>
                <a:lnTo>
                  <a:pt x="115332" y="121344"/>
                </a:lnTo>
                <a:lnTo>
                  <a:pt x="111995" y="115786"/>
                </a:lnTo>
                <a:close/>
                <a:moveTo>
                  <a:pt x="138009" y="115786"/>
                </a:moveTo>
                <a:lnTo>
                  <a:pt x="134673" y="121344"/>
                </a:lnTo>
                <a:lnTo>
                  <a:pt x="134646" y="121290"/>
                </a:lnTo>
                <a:lnTo>
                  <a:pt x="134610" y="121344"/>
                </a:lnTo>
                <a:lnTo>
                  <a:pt x="131274" y="115786"/>
                </a:lnTo>
                <a:close/>
                <a:moveTo>
                  <a:pt x="157288" y="115786"/>
                </a:moveTo>
                <a:lnTo>
                  <a:pt x="153951" y="121344"/>
                </a:lnTo>
                <a:lnTo>
                  <a:pt x="153915" y="121290"/>
                </a:lnTo>
                <a:lnTo>
                  <a:pt x="153889" y="121344"/>
                </a:lnTo>
                <a:lnTo>
                  <a:pt x="150552" y="115786"/>
                </a:lnTo>
                <a:close/>
                <a:moveTo>
                  <a:pt x="176566" y="115786"/>
                </a:moveTo>
                <a:lnTo>
                  <a:pt x="173230" y="121344"/>
                </a:lnTo>
                <a:lnTo>
                  <a:pt x="173194" y="121290"/>
                </a:lnTo>
                <a:lnTo>
                  <a:pt x="173167" y="121344"/>
                </a:lnTo>
                <a:lnTo>
                  <a:pt x="169831" y="115786"/>
                </a:lnTo>
                <a:close/>
                <a:moveTo>
                  <a:pt x="195844" y="115786"/>
                </a:moveTo>
                <a:lnTo>
                  <a:pt x="192508" y="121344"/>
                </a:lnTo>
                <a:lnTo>
                  <a:pt x="192472" y="121290"/>
                </a:lnTo>
                <a:lnTo>
                  <a:pt x="192445" y="121344"/>
                </a:lnTo>
                <a:lnTo>
                  <a:pt x="189100" y="115786"/>
                </a:lnTo>
                <a:close/>
                <a:moveTo>
                  <a:pt x="215114" y="115786"/>
                </a:moveTo>
                <a:lnTo>
                  <a:pt x="211777" y="121344"/>
                </a:lnTo>
                <a:lnTo>
                  <a:pt x="211751" y="121290"/>
                </a:lnTo>
                <a:lnTo>
                  <a:pt x="211715" y="121344"/>
                </a:lnTo>
                <a:lnTo>
                  <a:pt x="208378" y="115786"/>
                </a:lnTo>
                <a:close/>
                <a:moveTo>
                  <a:pt x="234392" y="115786"/>
                </a:moveTo>
                <a:lnTo>
                  <a:pt x="231056" y="121344"/>
                </a:lnTo>
                <a:lnTo>
                  <a:pt x="231029" y="121290"/>
                </a:lnTo>
                <a:lnTo>
                  <a:pt x="230993" y="121344"/>
                </a:lnTo>
                <a:lnTo>
                  <a:pt x="227657" y="115786"/>
                </a:lnTo>
                <a:close/>
                <a:moveTo>
                  <a:pt x="253671" y="115786"/>
                </a:moveTo>
                <a:lnTo>
                  <a:pt x="250334" y="121344"/>
                </a:lnTo>
                <a:lnTo>
                  <a:pt x="250298" y="121290"/>
                </a:lnTo>
                <a:lnTo>
                  <a:pt x="250272" y="121344"/>
                </a:lnTo>
                <a:lnTo>
                  <a:pt x="246935" y="115786"/>
                </a:lnTo>
                <a:close/>
                <a:moveTo>
                  <a:pt x="272949" y="115786"/>
                </a:moveTo>
                <a:lnTo>
                  <a:pt x="269613" y="121344"/>
                </a:lnTo>
                <a:lnTo>
                  <a:pt x="269577" y="121290"/>
                </a:lnTo>
                <a:lnTo>
                  <a:pt x="269550" y="121344"/>
                </a:lnTo>
                <a:lnTo>
                  <a:pt x="266214" y="115786"/>
                </a:lnTo>
                <a:close/>
                <a:moveTo>
                  <a:pt x="18681" y="121790"/>
                </a:moveTo>
                <a:lnTo>
                  <a:pt x="17495" y="123779"/>
                </a:lnTo>
                <a:lnTo>
                  <a:pt x="16299" y="121790"/>
                </a:lnTo>
                <a:close/>
                <a:moveTo>
                  <a:pt x="21661" y="121790"/>
                </a:moveTo>
                <a:lnTo>
                  <a:pt x="20474" y="123779"/>
                </a:lnTo>
                <a:lnTo>
                  <a:pt x="19279" y="121790"/>
                </a:lnTo>
                <a:close/>
                <a:moveTo>
                  <a:pt x="37960" y="121790"/>
                </a:moveTo>
                <a:lnTo>
                  <a:pt x="36773" y="123779"/>
                </a:lnTo>
                <a:lnTo>
                  <a:pt x="35578" y="121790"/>
                </a:lnTo>
                <a:close/>
                <a:moveTo>
                  <a:pt x="40939" y="121790"/>
                </a:moveTo>
                <a:lnTo>
                  <a:pt x="39744" y="123779"/>
                </a:lnTo>
                <a:lnTo>
                  <a:pt x="38557" y="121790"/>
                </a:lnTo>
                <a:close/>
                <a:moveTo>
                  <a:pt x="57238" y="121790"/>
                </a:moveTo>
                <a:lnTo>
                  <a:pt x="56043" y="123779"/>
                </a:lnTo>
                <a:lnTo>
                  <a:pt x="54856" y="121790"/>
                </a:lnTo>
                <a:close/>
                <a:moveTo>
                  <a:pt x="60218" y="121790"/>
                </a:moveTo>
                <a:lnTo>
                  <a:pt x="59022" y="123779"/>
                </a:lnTo>
                <a:lnTo>
                  <a:pt x="57836" y="121790"/>
                </a:lnTo>
                <a:close/>
                <a:moveTo>
                  <a:pt x="76516" y="121790"/>
                </a:moveTo>
                <a:lnTo>
                  <a:pt x="75321" y="123779"/>
                </a:lnTo>
                <a:lnTo>
                  <a:pt x="74135" y="121790"/>
                </a:lnTo>
                <a:close/>
                <a:moveTo>
                  <a:pt x="79487" y="121790"/>
                </a:moveTo>
                <a:lnTo>
                  <a:pt x="78301" y="123779"/>
                </a:lnTo>
                <a:lnTo>
                  <a:pt x="77114" y="121790"/>
                </a:lnTo>
                <a:close/>
                <a:moveTo>
                  <a:pt x="95786" y="121790"/>
                </a:moveTo>
                <a:lnTo>
                  <a:pt x="94599" y="123779"/>
                </a:lnTo>
                <a:lnTo>
                  <a:pt x="93413" y="121790"/>
                </a:lnTo>
                <a:close/>
                <a:moveTo>
                  <a:pt x="98766" y="121790"/>
                </a:moveTo>
                <a:lnTo>
                  <a:pt x="97579" y="123779"/>
                </a:lnTo>
                <a:lnTo>
                  <a:pt x="96384" y="121790"/>
                </a:lnTo>
                <a:close/>
                <a:moveTo>
                  <a:pt x="115064" y="121790"/>
                </a:moveTo>
                <a:lnTo>
                  <a:pt x="113878" y="123779"/>
                </a:lnTo>
                <a:lnTo>
                  <a:pt x="112691" y="121790"/>
                </a:lnTo>
                <a:close/>
                <a:moveTo>
                  <a:pt x="118044" y="121790"/>
                </a:moveTo>
                <a:lnTo>
                  <a:pt x="116857" y="123779"/>
                </a:lnTo>
                <a:lnTo>
                  <a:pt x="115662" y="121790"/>
                </a:lnTo>
                <a:close/>
                <a:moveTo>
                  <a:pt x="134343" y="121790"/>
                </a:moveTo>
                <a:lnTo>
                  <a:pt x="133156" y="123779"/>
                </a:lnTo>
                <a:lnTo>
                  <a:pt x="131961" y="121790"/>
                </a:lnTo>
                <a:close/>
                <a:moveTo>
                  <a:pt x="137322" y="121790"/>
                </a:moveTo>
                <a:lnTo>
                  <a:pt x="136127" y="123779"/>
                </a:lnTo>
                <a:lnTo>
                  <a:pt x="134940" y="121790"/>
                </a:lnTo>
                <a:close/>
                <a:moveTo>
                  <a:pt x="153621" y="121790"/>
                </a:moveTo>
                <a:lnTo>
                  <a:pt x="152435" y="123779"/>
                </a:lnTo>
                <a:lnTo>
                  <a:pt x="151239" y="121790"/>
                </a:lnTo>
                <a:close/>
                <a:moveTo>
                  <a:pt x="156601" y="121790"/>
                </a:moveTo>
                <a:lnTo>
                  <a:pt x="155405" y="123779"/>
                </a:lnTo>
                <a:lnTo>
                  <a:pt x="154219" y="121790"/>
                </a:lnTo>
                <a:close/>
                <a:moveTo>
                  <a:pt x="172899" y="121790"/>
                </a:moveTo>
                <a:lnTo>
                  <a:pt x="171704" y="123779"/>
                </a:lnTo>
                <a:lnTo>
                  <a:pt x="170518" y="121790"/>
                </a:lnTo>
                <a:close/>
                <a:moveTo>
                  <a:pt x="175870" y="121790"/>
                </a:moveTo>
                <a:lnTo>
                  <a:pt x="174684" y="123779"/>
                </a:lnTo>
                <a:lnTo>
                  <a:pt x="173497" y="121790"/>
                </a:lnTo>
                <a:close/>
                <a:moveTo>
                  <a:pt x="192178" y="121790"/>
                </a:moveTo>
                <a:lnTo>
                  <a:pt x="190982" y="123779"/>
                </a:lnTo>
                <a:lnTo>
                  <a:pt x="189796" y="121790"/>
                </a:lnTo>
                <a:close/>
                <a:moveTo>
                  <a:pt x="195149" y="121790"/>
                </a:moveTo>
                <a:lnTo>
                  <a:pt x="193962" y="123779"/>
                </a:lnTo>
                <a:lnTo>
                  <a:pt x="192776" y="121790"/>
                </a:lnTo>
                <a:close/>
                <a:moveTo>
                  <a:pt x="211447" y="121790"/>
                </a:moveTo>
                <a:lnTo>
                  <a:pt x="210261" y="123779"/>
                </a:lnTo>
                <a:lnTo>
                  <a:pt x="209074" y="121790"/>
                </a:lnTo>
                <a:close/>
                <a:moveTo>
                  <a:pt x="214427" y="121790"/>
                </a:moveTo>
                <a:lnTo>
                  <a:pt x="213240" y="123779"/>
                </a:lnTo>
                <a:lnTo>
                  <a:pt x="212045" y="121790"/>
                </a:lnTo>
                <a:close/>
                <a:moveTo>
                  <a:pt x="230726" y="121790"/>
                </a:moveTo>
                <a:lnTo>
                  <a:pt x="229539" y="123779"/>
                </a:lnTo>
                <a:lnTo>
                  <a:pt x="228344" y="121790"/>
                </a:lnTo>
                <a:close/>
                <a:moveTo>
                  <a:pt x="233705" y="121790"/>
                </a:moveTo>
                <a:lnTo>
                  <a:pt x="232519" y="123779"/>
                </a:lnTo>
                <a:lnTo>
                  <a:pt x="231323" y="121790"/>
                </a:lnTo>
                <a:close/>
                <a:moveTo>
                  <a:pt x="250004" y="121790"/>
                </a:moveTo>
                <a:lnTo>
                  <a:pt x="248818" y="123779"/>
                </a:lnTo>
                <a:lnTo>
                  <a:pt x="247622" y="121790"/>
                </a:lnTo>
                <a:close/>
                <a:moveTo>
                  <a:pt x="252984" y="121790"/>
                </a:moveTo>
                <a:lnTo>
                  <a:pt x="251788" y="123779"/>
                </a:lnTo>
                <a:lnTo>
                  <a:pt x="250602" y="121790"/>
                </a:lnTo>
                <a:close/>
                <a:moveTo>
                  <a:pt x="269282" y="121790"/>
                </a:moveTo>
                <a:lnTo>
                  <a:pt x="268087" y="123779"/>
                </a:lnTo>
                <a:lnTo>
                  <a:pt x="266901" y="121790"/>
                </a:lnTo>
                <a:close/>
                <a:moveTo>
                  <a:pt x="272262" y="121790"/>
                </a:moveTo>
                <a:lnTo>
                  <a:pt x="271067" y="123779"/>
                </a:lnTo>
                <a:lnTo>
                  <a:pt x="269880" y="121790"/>
                </a:lnTo>
                <a:close/>
                <a:moveTo>
                  <a:pt x="1196" y="124689"/>
                </a:moveTo>
                <a:lnTo>
                  <a:pt x="2097" y="126197"/>
                </a:lnTo>
                <a:lnTo>
                  <a:pt x="286" y="126197"/>
                </a:lnTo>
                <a:lnTo>
                  <a:pt x="1196" y="124689"/>
                </a:lnTo>
                <a:close/>
                <a:moveTo>
                  <a:pt x="5443" y="121790"/>
                </a:moveTo>
                <a:lnTo>
                  <a:pt x="2802" y="126197"/>
                </a:lnTo>
                <a:lnTo>
                  <a:pt x="2650" y="126197"/>
                </a:lnTo>
                <a:lnTo>
                  <a:pt x="1464" y="124234"/>
                </a:lnTo>
                <a:lnTo>
                  <a:pt x="2927" y="121790"/>
                </a:lnTo>
                <a:close/>
                <a:moveTo>
                  <a:pt x="12704" y="121790"/>
                </a:moveTo>
                <a:lnTo>
                  <a:pt x="15345" y="126197"/>
                </a:lnTo>
                <a:lnTo>
                  <a:pt x="3346" y="126197"/>
                </a:lnTo>
                <a:lnTo>
                  <a:pt x="5987" y="121790"/>
                </a:lnTo>
                <a:close/>
                <a:moveTo>
                  <a:pt x="15755" y="121790"/>
                </a:moveTo>
                <a:lnTo>
                  <a:pt x="17218" y="124234"/>
                </a:lnTo>
                <a:lnTo>
                  <a:pt x="16041" y="126197"/>
                </a:lnTo>
                <a:lnTo>
                  <a:pt x="15889" y="126197"/>
                </a:lnTo>
                <a:lnTo>
                  <a:pt x="13248" y="121790"/>
                </a:lnTo>
                <a:close/>
                <a:moveTo>
                  <a:pt x="17495" y="124689"/>
                </a:moveTo>
                <a:lnTo>
                  <a:pt x="18396" y="126197"/>
                </a:lnTo>
                <a:lnTo>
                  <a:pt x="16585" y="126197"/>
                </a:lnTo>
                <a:lnTo>
                  <a:pt x="17495" y="124689"/>
                </a:lnTo>
                <a:close/>
                <a:moveTo>
                  <a:pt x="20474" y="124689"/>
                </a:moveTo>
                <a:lnTo>
                  <a:pt x="21376" y="126197"/>
                </a:lnTo>
                <a:lnTo>
                  <a:pt x="19565" y="126197"/>
                </a:lnTo>
                <a:lnTo>
                  <a:pt x="20474" y="124689"/>
                </a:lnTo>
                <a:close/>
                <a:moveTo>
                  <a:pt x="24721" y="121790"/>
                </a:moveTo>
                <a:lnTo>
                  <a:pt x="22071" y="126197"/>
                </a:lnTo>
                <a:lnTo>
                  <a:pt x="21920" y="126197"/>
                </a:lnTo>
                <a:lnTo>
                  <a:pt x="20742" y="124234"/>
                </a:lnTo>
                <a:lnTo>
                  <a:pt x="22205" y="121790"/>
                </a:lnTo>
                <a:close/>
                <a:moveTo>
                  <a:pt x="31983" y="121790"/>
                </a:moveTo>
                <a:lnTo>
                  <a:pt x="34623" y="126197"/>
                </a:lnTo>
                <a:lnTo>
                  <a:pt x="22616" y="126197"/>
                </a:lnTo>
                <a:lnTo>
                  <a:pt x="25265" y="121790"/>
                </a:lnTo>
                <a:close/>
                <a:moveTo>
                  <a:pt x="35034" y="121790"/>
                </a:moveTo>
                <a:lnTo>
                  <a:pt x="36497" y="124234"/>
                </a:lnTo>
                <a:lnTo>
                  <a:pt x="35319" y="126197"/>
                </a:lnTo>
                <a:lnTo>
                  <a:pt x="35167" y="126197"/>
                </a:lnTo>
                <a:lnTo>
                  <a:pt x="32527" y="121790"/>
                </a:lnTo>
                <a:close/>
                <a:moveTo>
                  <a:pt x="36773" y="124689"/>
                </a:moveTo>
                <a:lnTo>
                  <a:pt x="37674" y="126197"/>
                </a:lnTo>
                <a:lnTo>
                  <a:pt x="35863" y="126197"/>
                </a:lnTo>
                <a:lnTo>
                  <a:pt x="36773" y="124689"/>
                </a:lnTo>
                <a:close/>
                <a:moveTo>
                  <a:pt x="39744" y="124689"/>
                </a:moveTo>
                <a:lnTo>
                  <a:pt x="40654" y="126197"/>
                </a:lnTo>
                <a:lnTo>
                  <a:pt x="38843" y="126197"/>
                </a:lnTo>
                <a:lnTo>
                  <a:pt x="39744" y="124689"/>
                </a:lnTo>
                <a:close/>
                <a:moveTo>
                  <a:pt x="43990" y="121790"/>
                </a:moveTo>
                <a:lnTo>
                  <a:pt x="41350" y="126197"/>
                </a:lnTo>
                <a:lnTo>
                  <a:pt x="41198" y="126197"/>
                </a:lnTo>
                <a:lnTo>
                  <a:pt x="40020" y="124234"/>
                </a:lnTo>
                <a:lnTo>
                  <a:pt x="41484" y="121790"/>
                </a:lnTo>
                <a:close/>
                <a:moveTo>
                  <a:pt x="51252" y="121790"/>
                </a:moveTo>
                <a:lnTo>
                  <a:pt x="53902" y="126197"/>
                </a:lnTo>
                <a:lnTo>
                  <a:pt x="41894" y="126197"/>
                </a:lnTo>
                <a:lnTo>
                  <a:pt x="44535" y="121790"/>
                </a:lnTo>
                <a:close/>
                <a:moveTo>
                  <a:pt x="54312" y="121790"/>
                </a:moveTo>
                <a:lnTo>
                  <a:pt x="55775" y="124234"/>
                </a:lnTo>
                <a:lnTo>
                  <a:pt x="54597" y="126197"/>
                </a:lnTo>
                <a:lnTo>
                  <a:pt x="54446" y="126197"/>
                </a:lnTo>
                <a:lnTo>
                  <a:pt x="51805" y="121790"/>
                </a:lnTo>
                <a:close/>
                <a:moveTo>
                  <a:pt x="56043" y="124689"/>
                </a:moveTo>
                <a:lnTo>
                  <a:pt x="56953" y="126197"/>
                </a:lnTo>
                <a:lnTo>
                  <a:pt x="55142" y="126197"/>
                </a:lnTo>
                <a:lnTo>
                  <a:pt x="56043" y="124689"/>
                </a:lnTo>
                <a:close/>
                <a:moveTo>
                  <a:pt x="59022" y="124689"/>
                </a:moveTo>
                <a:lnTo>
                  <a:pt x="59932" y="126197"/>
                </a:lnTo>
                <a:lnTo>
                  <a:pt x="58121" y="126197"/>
                </a:lnTo>
                <a:lnTo>
                  <a:pt x="59022" y="124689"/>
                </a:lnTo>
                <a:close/>
                <a:moveTo>
                  <a:pt x="63269" y="121790"/>
                </a:moveTo>
                <a:lnTo>
                  <a:pt x="60628" y="126197"/>
                </a:lnTo>
                <a:lnTo>
                  <a:pt x="60476" y="126197"/>
                </a:lnTo>
                <a:lnTo>
                  <a:pt x="59299" y="124234"/>
                </a:lnTo>
                <a:lnTo>
                  <a:pt x="60762" y="121790"/>
                </a:lnTo>
                <a:close/>
                <a:moveTo>
                  <a:pt x="70530" y="121790"/>
                </a:moveTo>
                <a:lnTo>
                  <a:pt x="73171" y="126197"/>
                </a:lnTo>
                <a:lnTo>
                  <a:pt x="61172" y="126197"/>
                </a:lnTo>
                <a:lnTo>
                  <a:pt x="63813" y="121790"/>
                </a:lnTo>
                <a:close/>
                <a:moveTo>
                  <a:pt x="73590" y="121790"/>
                </a:moveTo>
                <a:lnTo>
                  <a:pt x="75053" y="124234"/>
                </a:lnTo>
                <a:lnTo>
                  <a:pt x="73867" y="126197"/>
                </a:lnTo>
                <a:lnTo>
                  <a:pt x="73724" y="126197"/>
                </a:lnTo>
                <a:lnTo>
                  <a:pt x="71075" y="121790"/>
                </a:lnTo>
                <a:close/>
                <a:moveTo>
                  <a:pt x="75321" y="124689"/>
                </a:moveTo>
                <a:lnTo>
                  <a:pt x="76231" y="126197"/>
                </a:lnTo>
                <a:lnTo>
                  <a:pt x="74420" y="126197"/>
                </a:lnTo>
                <a:lnTo>
                  <a:pt x="75321" y="124689"/>
                </a:lnTo>
                <a:close/>
                <a:moveTo>
                  <a:pt x="78301" y="124689"/>
                </a:moveTo>
                <a:lnTo>
                  <a:pt x="79211" y="126197"/>
                </a:lnTo>
                <a:lnTo>
                  <a:pt x="77391" y="126197"/>
                </a:lnTo>
                <a:lnTo>
                  <a:pt x="78301" y="124689"/>
                </a:lnTo>
                <a:close/>
                <a:moveTo>
                  <a:pt x="82547" y="121790"/>
                </a:moveTo>
                <a:lnTo>
                  <a:pt x="79906" y="126197"/>
                </a:lnTo>
                <a:lnTo>
                  <a:pt x="79755" y="126197"/>
                </a:lnTo>
                <a:lnTo>
                  <a:pt x="78577" y="124234"/>
                </a:lnTo>
                <a:lnTo>
                  <a:pt x="80040" y="121790"/>
                </a:lnTo>
                <a:close/>
                <a:moveTo>
                  <a:pt x="89809" y="121790"/>
                </a:moveTo>
                <a:lnTo>
                  <a:pt x="92449" y="126197"/>
                </a:lnTo>
                <a:lnTo>
                  <a:pt x="80451" y="126197"/>
                </a:lnTo>
                <a:lnTo>
                  <a:pt x="83091" y="121790"/>
                </a:lnTo>
                <a:close/>
                <a:moveTo>
                  <a:pt x="92869" y="121790"/>
                </a:moveTo>
                <a:lnTo>
                  <a:pt x="94332" y="124234"/>
                </a:lnTo>
                <a:lnTo>
                  <a:pt x="93145" y="126197"/>
                </a:lnTo>
                <a:lnTo>
                  <a:pt x="92994" y="126197"/>
                </a:lnTo>
                <a:lnTo>
                  <a:pt x="90353" y="121790"/>
                </a:lnTo>
                <a:close/>
                <a:moveTo>
                  <a:pt x="94599" y="124689"/>
                </a:moveTo>
                <a:lnTo>
                  <a:pt x="95509" y="126197"/>
                </a:lnTo>
                <a:lnTo>
                  <a:pt x="93690" y="126197"/>
                </a:lnTo>
                <a:lnTo>
                  <a:pt x="94599" y="124689"/>
                </a:lnTo>
                <a:close/>
                <a:moveTo>
                  <a:pt x="97579" y="124689"/>
                </a:moveTo>
                <a:lnTo>
                  <a:pt x="98489" y="126197"/>
                </a:lnTo>
                <a:lnTo>
                  <a:pt x="96669" y="126197"/>
                </a:lnTo>
                <a:lnTo>
                  <a:pt x="97579" y="124689"/>
                </a:lnTo>
                <a:close/>
                <a:moveTo>
                  <a:pt x="101825" y="121790"/>
                </a:moveTo>
                <a:lnTo>
                  <a:pt x="99185" y="126197"/>
                </a:lnTo>
                <a:lnTo>
                  <a:pt x="99033" y="126197"/>
                </a:lnTo>
                <a:lnTo>
                  <a:pt x="97847" y="124234"/>
                </a:lnTo>
                <a:lnTo>
                  <a:pt x="99310" y="121790"/>
                </a:lnTo>
                <a:close/>
                <a:moveTo>
                  <a:pt x="109087" y="121790"/>
                </a:moveTo>
                <a:lnTo>
                  <a:pt x="111728" y="126197"/>
                </a:lnTo>
                <a:lnTo>
                  <a:pt x="99729" y="126197"/>
                </a:lnTo>
                <a:lnTo>
                  <a:pt x="102370" y="121790"/>
                </a:lnTo>
                <a:close/>
                <a:moveTo>
                  <a:pt x="112138" y="121790"/>
                </a:moveTo>
                <a:lnTo>
                  <a:pt x="113601" y="124234"/>
                </a:lnTo>
                <a:lnTo>
                  <a:pt x="112424" y="126197"/>
                </a:lnTo>
                <a:lnTo>
                  <a:pt x="112272" y="126197"/>
                </a:lnTo>
                <a:lnTo>
                  <a:pt x="109631" y="121790"/>
                </a:lnTo>
                <a:close/>
                <a:moveTo>
                  <a:pt x="113878" y="124689"/>
                </a:moveTo>
                <a:lnTo>
                  <a:pt x="114788" y="126197"/>
                </a:lnTo>
                <a:lnTo>
                  <a:pt x="112968" y="126197"/>
                </a:lnTo>
                <a:lnTo>
                  <a:pt x="113878" y="124689"/>
                </a:lnTo>
                <a:close/>
                <a:moveTo>
                  <a:pt x="116857" y="124689"/>
                </a:moveTo>
                <a:lnTo>
                  <a:pt x="117758" y="126197"/>
                </a:lnTo>
                <a:lnTo>
                  <a:pt x="115948" y="126197"/>
                </a:lnTo>
                <a:lnTo>
                  <a:pt x="116857" y="124689"/>
                </a:lnTo>
                <a:close/>
                <a:moveTo>
                  <a:pt x="121104" y="121790"/>
                </a:moveTo>
                <a:lnTo>
                  <a:pt x="118454" y="126197"/>
                </a:lnTo>
                <a:lnTo>
                  <a:pt x="118303" y="126197"/>
                </a:lnTo>
                <a:lnTo>
                  <a:pt x="117125" y="124234"/>
                </a:lnTo>
                <a:lnTo>
                  <a:pt x="118588" y="121790"/>
                </a:lnTo>
                <a:close/>
                <a:moveTo>
                  <a:pt x="128366" y="121790"/>
                </a:moveTo>
                <a:lnTo>
                  <a:pt x="131006" y="126197"/>
                </a:lnTo>
                <a:lnTo>
                  <a:pt x="119007" y="126197"/>
                </a:lnTo>
                <a:lnTo>
                  <a:pt x="121648" y="121790"/>
                </a:lnTo>
                <a:close/>
                <a:moveTo>
                  <a:pt x="131417" y="121790"/>
                </a:moveTo>
                <a:lnTo>
                  <a:pt x="132880" y="124234"/>
                </a:lnTo>
                <a:lnTo>
                  <a:pt x="131702" y="126197"/>
                </a:lnTo>
                <a:lnTo>
                  <a:pt x="131550" y="126197"/>
                </a:lnTo>
                <a:lnTo>
                  <a:pt x="128910" y="121790"/>
                </a:lnTo>
                <a:close/>
                <a:moveTo>
                  <a:pt x="133156" y="124689"/>
                </a:moveTo>
                <a:lnTo>
                  <a:pt x="134057" y="126197"/>
                </a:lnTo>
                <a:lnTo>
                  <a:pt x="132246" y="126197"/>
                </a:lnTo>
                <a:lnTo>
                  <a:pt x="133156" y="124689"/>
                </a:lnTo>
                <a:close/>
                <a:moveTo>
                  <a:pt x="136127" y="124689"/>
                </a:moveTo>
                <a:lnTo>
                  <a:pt x="137037" y="126197"/>
                </a:lnTo>
                <a:lnTo>
                  <a:pt x="135226" y="126197"/>
                </a:lnTo>
                <a:lnTo>
                  <a:pt x="136127" y="124689"/>
                </a:lnTo>
                <a:close/>
                <a:moveTo>
                  <a:pt x="140373" y="121790"/>
                </a:moveTo>
                <a:lnTo>
                  <a:pt x="137733" y="126197"/>
                </a:lnTo>
                <a:lnTo>
                  <a:pt x="137581" y="126197"/>
                </a:lnTo>
                <a:lnTo>
                  <a:pt x="136403" y="124234"/>
                </a:lnTo>
                <a:lnTo>
                  <a:pt x="137867" y="121790"/>
                </a:lnTo>
                <a:close/>
                <a:moveTo>
                  <a:pt x="147635" y="121790"/>
                </a:moveTo>
                <a:lnTo>
                  <a:pt x="150285" y="126197"/>
                </a:lnTo>
                <a:lnTo>
                  <a:pt x="138277" y="126197"/>
                </a:lnTo>
                <a:lnTo>
                  <a:pt x="140926" y="121790"/>
                </a:lnTo>
                <a:close/>
                <a:moveTo>
                  <a:pt x="150695" y="121790"/>
                </a:moveTo>
                <a:lnTo>
                  <a:pt x="152158" y="124234"/>
                </a:lnTo>
                <a:lnTo>
                  <a:pt x="150980" y="126197"/>
                </a:lnTo>
                <a:lnTo>
                  <a:pt x="150829" y="126197"/>
                </a:lnTo>
                <a:lnTo>
                  <a:pt x="148188" y="121790"/>
                </a:lnTo>
                <a:close/>
                <a:moveTo>
                  <a:pt x="152426" y="124689"/>
                </a:moveTo>
                <a:lnTo>
                  <a:pt x="153336" y="126197"/>
                </a:lnTo>
                <a:lnTo>
                  <a:pt x="151525" y="126197"/>
                </a:lnTo>
                <a:lnTo>
                  <a:pt x="152426" y="124689"/>
                </a:lnTo>
                <a:close/>
                <a:moveTo>
                  <a:pt x="155405" y="124689"/>
                </a:moveTo>
                <a:lnTo>
                  <a:pt x="156315" y="126197"/>
                </a:lnTo>
                <a:lnTo>
                  <a:pt x="154504" y="126197"/>
                </a:lnTo>
                <a:lnTo>
                  <a:pt x="155405" y="124689"/>
                </a:lnTo>
                <a:close/>
                <a:moveTo>
                  <a:pt x="159652" y="121790"/>
                </a:moveTo>
                <a:lnTo>
                  <a:pt x="157011" y="126197"/>
                </a:lnTo>
                <a:lnTo>
                  <a:pt x="156859" y="126197"/>
                </a:lnTo>
                <a:lnTo>
                  <a:pt x="155682" y="124234"/>
                </a:lnTo>
                <a:lnTo>
                  <a:pt x="157145" y="121790"/>
                </a:lnTo>
                <a:close/>
                <a:moveTo>
                  <a:pt x="166913" y="121790"/>
                </a:moveTo>
                <a:lnTo>
                  <a:pt x="169554" y="126197"/>
                </a:lnTo>
                <a:lnTo>
                  <a:pt x="157555" y="126197"/>
                </a:lnTo>
                <a:lnTo>
                  <a:pt x="160196" y="121790"/>
                </a:lnTo>
                <a:close/>
                <a:moveTo>
                  <a:pt x="169973" y="121790"/>
                </a:moveTo>
                <a:lnTo>
                  <a:pt x="171436" y="124234"/>
                </a:lnTo>
                <a:lnTo>
                  <a:pt x="170259" y="126197"/>
                </a:lnTo>
                <a:lnTo>
                  <a:pt x="170107" y="126197"/>
                </a:lnTo>
                <a:lnTo>
                  <a:pt x="167458" y="121790"/>
                </a:lnTo>
                <a:close/>
                <a:moveTo>
                  <a:pt x="171704" y="124689"/>
                </a:moveTo>
                <a:lnTo>
                  <a:pt x="172614" y="126197"/>
                </a:lnTo>
                <a:lnTo>
                  <a:pt x="170803" y="126197"/>
                </a:lnTo>
                <a:lnTo>
                  <a:pt x="171704" y="124689"/>
                </a:lnTo>
                <a:close/>
                <a:moveTo>
                  <a:pt x="174684" y="124689"/>
                </a:moveTo>
                <a:lnTo>
                  <a:pt x="175594" y="126197"/>
                </a:lnTo>
                <a:lnTo>
                  <a:pt x="173774" y="126197"/>
                </a:lnTo>
                <a:lnTo>
                  <a:pt x="174684" y="124689"/>
                </a:lnTo>
                <a:close/>
                <a:moveTo>
                  <a:pt x="178930" y="121790"/>
                </a:moveTo>
                <a:lnTo>
                  <a:pt x="176289" y="126197"/>
                </a:lnTo>
                <a:lnTo>
                  <a:pt x="176138" y="126197"/>
                </a:lnTo>
                <a:lnTo>
                  <a:pt x="174960" y="124234"/>
                </a:lnTo>
                <a:lnTo>
                  <a:pt x="176423" y="121790"/>
                </a:lnTo>
                <a:close/>
                <a:moveTo>
                  <a:pt x="186192" y="121790"/>
                </a:moveTo>
                <a:lnTo>
                  <a:pt x="188832" y="126197"/>
                </a:lnTo>
                <a:lnTo>
                  <a:pt x="176834" y="126197"/>
                </a:lnTo>
                <a:lnTo>
                  <a:pt x="179474" y="121790"/>
                </a:lnTo>
                <a:close/>
                <a:moveTo>
                  <a:pt x="189252" y="121790"/>
                </a:moveTo>
                <a:lnTo>
                  <a:pt x="190715" y="124234"/>
                </a:lnTo>
                <a:lnTo>
                  <a:pt x="189528" y="126197"/>
                </a:lnTo>
                <a:lnTo>
                  <a:pt x="189377" y="126197"/>
                </a:lnTo>
                <a:lnTo>
                  <a:pt x="186736" y="121790"/>
                </a:lnTo>
                <a:close/>
                <a:moveTo>
                  <a:pt x="190982" y="124689"/>
                </a:moveTo>
                <a:lnTo>
                  <a:pt x="191892" y="126197"/>
                </a:lnTo>
                <a:lnTo>
                  <a:pt x="190072" y="126197"/>
                </a:lnTo>
                <a:lnTo>
                  <a:pt x="190982" y="124689"/>
                </a:lnTo>
                <a:close/>
                <a:moveTo>
                  <a:pt x="193962" y="124689"/>
                </a:moveTo>
                <a:lnTo>
                  <a:pt x="194872" y="126197"/>
                </a:lnTo>
                <a:lnTo>
                  <a:pt x="193052" y="126197"/>
                </a:lnTo>
                <a:lnTo>
                  <a:pt x="193962" y="124689"/>
                </a:lnTo>
                <a:close/>
                <a:moveTo>
                  <a:pt x="198208" y="121790"/>
                </a:moveTo>
                <a:lnTo>
                  <a:pt x="195568" y="126197"/>
                </a:lnTo>
                <a:lnTo>
                  <a:pt x="195416" y="126197"/>
                </a:lnTo>
                <a:lnTo>
                  <a:pt x="194230" y="124234"/>
                </a:lnTo>
                <a:lnTo>
                  <a:pt x="195693" y="121790"/>
                </a:lnTo>
                <a:close/>
                <a:moveTo>
                  <a:pt x="205470" y="121790"/>
                </a:moveTo>
                <a:lnTo>
                  <a:pt x="208111" y="126197"/>
                </a:lnTo>
                <a:lnTo>
                  <a:pt x="196112" y="126197"/>
                </a:lnTo>
                <a:lnTo>
                  <a:pt x="198753" y="121790"/>
                </a:lnTo>
                <a:close/>
                <a:moveTo>
                  <a:pt x="208521" y="121790"/>
                </a:moveTo>
                <a:lnTo>
                  <a:pt x="209984" y="124234"/>
                </a:lnTo>
                <a:lnTo>
                  <a:pt x="208807" y="126197"/>
                </a:lnTo>
                <a:lnTo>
                  <a:pt x="208655" y="126197"/>
                </a:lnTo>
                <a:lnTo>
                  <a:pt x="206014" y="121790"/>
                </a:lnTo>
                <a:close/>
                <a:moveTo>
                  <a:pt x="210261" y="124689"/>
                </a:moveTo>
                <a:lnTo>
                  <a:pt x="211171" y="126197"/>
                </a:lnTo>
                <a:lnTo>
                  <a:pt x="209351" y="126197"/>
                </a:lnTo>
                <a:lnTo>
                  <a:pt x="210261" y="124689"/>
                </a:lnTo>
                <a:close/>
                <a:moveTo>
                  <a:pt x="213240" y="124689"/>
                </a:moveTo>
                <a:lnTo>
                  <a:pt x="214141" y="126197"/>
                </a:lnTo>
                <a:lnTo>
                  <a:pt x="212330" y="126197"/>
                </a:lnTo>
                <a:lnTo>
                  <a:pt x="213240" y="124689"/>
                </a:lnTo>
                <a:close/>
                <a:moveTo>
                  <a:pt x="217487" y="121790"/>
                </a:moveTo>
                <a:lnTo>
                  <a:pt x="214837" y="126197"/>
                </a:lnTo>
                <a:lnTo>
                  <a:pt x="214695" y="126197"/>
                </a:lnTo>
                <a:lnTo>
                  <a:pt x="213508" y="124234"/>
                </a:lnTo>
                <a:lnTo>
                  <a:pt x="214971" y="121790"/>
                </a:lnTo>
                <a:close/>
                <a:moveTo>
                  <a:pt x="224749" y="121790"/>
                </a:moveTo>
                <a:lnTo>
                  <a:pt x="227389" y="126197"/>
                </a:lnTo>
                <a:lnTo>
                  <a:pt x="215390" y="126197"/>
                </a:lnTo>
                <a:lnTo>
                  <a:pt x="218031" y="121790"/>
                </a:lnTo>
                <a:close/>
                <a:moveTo>
                  <a:pt x="227800" y="121790"/>
                </a:moveTo>
                <a:lnTo>
                  <a:pt x="229263" y="124234"/>
                </a:lnTo>
                <a:lnTo>
                  <a:pt x="228085" y="126197"/>
                </a:lnTo>
                <a:lnTo>
                  <a:pt x="227933" y="126197"/>
                </a:lnTo>
                <a:lnTo>
                  <a:pt x="225293" y="121790"/>
                </a:lnTo>
                <a:close/>
                <a:moveTo>
                  <a:pt x="229539" y="124689"/>
                </a:moveTo>
                <a:lnTo>
                  <a:pt x="230440" y="126197"/>
                </a:lnTo>
                <a:lnTo>
                  <a:pt x="228629" y="126197"/>
                </a:lnTo>
                <a:lnTo>
                  <a:pt x="229539" y="124689"/>
                </a:lnTo>
                <a:close/>
                <a:moveTo>
                  <a:pt x="232519" y="124689"/>
                </a:moveTo>
                <a:lnTo>
                  <a:pt x="233420" y="126197"/>
                </a:lnTo>
                <a:lnTo>
                  <a:pt x="231609" y="126197"/>
                </a:lnTo>
                <a:lnTo>
                  <a:pt x="232519" y="124689"/>
                </a:lnTo>
                <a:close/>
                <a:moveTo>
                  <a:pt x="236756" y="121790"/>
                </a:moveTo>
                <a:lnTo>
                  <a:pt x="234116" y="126197"/>
                </a:lnTo>
                <a:lnTo>
                  <a:pt x="233964" y="126197"/>
                </a:lnTo>
                <a:lnTo>
                  <a:pt x="232786" y="124234"/>
                </a:lnTo>
                <a:lnTo>
                  <a:pt x="234249" y="121790"/>
                </a:lnTo>
                <a:close/>
                <a:moveTo>
                  <a:pt x="244027" y="121790"/>
                </a:moveTo>
                <a:lnTo>
                  <a:pt x="246668" y="126197"/>
                </a:lnTo>
                <a:lnTo>
                  <a:pt x="234660" y="126197"/>
                </a:lnTo>
                <a:lnTo>
                  <a:pt x="237309" y="121790"/>
                </a:lnTo>
                <a:close/>
                <a:moveTo>
                  <a:pt x="247078" y="121790"/>
                </a:moveTo>
                <a:lnTo>
                  <a:pt x="248541" y="124234"/>
                </a:lnTo>
                <a:lnTo>
                  <a:pt x="247363" y="126197"/>
                </a:lnTo>
                <a:lnTo>
                  <a:pt x="247212" y="126197"/>
                </a:lnTo>
                <a:lnTo>
                  <a:pt x="244571" y="121790"/>
                </a:lnTo>
                <a:close/>
                <a:moveTo>
                  <a:pt x="248818" y="124689"/>
                </a:moveTo>
                <a:lnTo>
                  <a:pt x="249719" y="126197"/>
                </a:lnTo>
                <a:lnTo>
                  <a:pt x="247908" y="126197"/>
                </a:lnTo>
                <a:lnTo>
                  <a:pt x="248818" y="124689"/>
                </a:lnTo>
                <a:close/>
                <a:moveTo>
                  <a:pt x="251788" y="124689"/>
                </a:moveTo>
                <a:lnTo>
                  <a:pt x="252698" y="126197"/>
                </a:lnTo>
                <a:lnTo>
                  <a:pt x="250887" y="126197"/>
                </a:lnTo>
                <a:lnTo>
                  <a:pt x="251788" y="124689"/>
                </a:lnTo>
                <a:close/>
                <a:moveTo>
                  <a:pt x="256035" y="121790"/>
                </a:moveTo>
                <a:lnTo>
                  <a:pt x="253394" y="126197"/>
                </a:lnTo>
                <a:lnTo>
                  <a:pt x="253242" y="126197"/>
                </a:lnTo>
                <a:lnTo>
                  <a:pt x="252065" y="124234"/>
                </a:lnTo>
                <a:lnTo>
                  <a:pt x="253528" y="121790"/>
                </a:lnTo>
                <a:close/>
                <a:moveTo>
                  <a:pt x="263296" y="121790"/>
                </a:moveTo>
                <a:lnTo>
                  <a:pt x="265946" y="126197"/>
                </a:lnTo>
                <a:lnTo>
                  <a:pt x="253938" y="126197"/>
                </a:lnTo>
                <a:lnTo>
                  <a:pt x="256579" y="121790"/>
                </a:lnTo>
                <a:close/>
                <a:moveTo>
                  <a:pt x="266356" y="121790"/>
                </a:moveTo>
                <a:lnTo>
                  <a:pt x="267819" y="124234"/>
                </a:lnTo>
                <a:lnTo>
                  <a:pt x="266642" y="126197"/>
                </a:lnTo>
                <a:lnTo>
                  <a:pt x="266490" y="126197"/>
                </a:lnTo>
                <a:lnTo>
                  <a:pt x="263841" y="121790"/>
                </a:lnTo>
                <a:close/>
                <a:moveTo>
                  <a:pt x="268087" y="124689"/>
                </a:moveTo>
                <a:lnTo>
                  <a:pt x="268997" y="126197"/>
                </a:lnTo>
                <a:lnTo>
                  <a:pt x="267186" y="126197"/>
                </a:lnTo>
                <a:lnTo>
                  <a:pt x="268087" y="124689"/>
                </a:lnTo>
                <a:close/>
                <a:moveTo>
                  <a:pt x="271067" y="124689"/>
                </a:moveTo>
                <a:lnTo>
                  <a:pt x="271977" y="126197"/>
                </a:lnTo>
                <a:lnTo>
                  <a:pt x="270157" y="126197"/>
                </a:lnTo>
                <a:lnTo>
                  <a:pt x="271067" y="124689"/>
                </a:lnTo>
                <a:close/>
                <a:moveTo>
                  <a:pt x="275313" y="121790"/>
                </a:moveTo>
                <a:lnTo>
                  <a:pt x="272672" y="126197"/>
                </a:lnTo>
                <a:lnTo>
                  <a:pt x="272521" y="126197"/>
                </a:lnTo>
                <a:lnTo>
                  <a:pt x="271343" y="124234"/>
                </a:lnTo>
                <a:lnTo>
                  <a:pt x="272806" y="121790"/>
                </a:lnTo>
                <a:close/>
                <a:moveTo>
                  <a:pt x="282575" y="121790"/>
                </a:moveTo>
                <a:lnTo>
                  <a:pt x="285215" y="126197"/>
                </a:lnTo>
                <a:lnTo>
                  <a:pt x="273217" y="126197"/>
                </a:lnTo>
                <a:lnTo>
                  <a:pt x="275857" y="121790"/>
                </a:lnTo>
                <a:close/>
                <a:moveTo>
                  <a:pt x="18985" y="122200"/>
                </a:moveTo>
                <a:lnTo>
                  <a:pt x="20198" y="124234"/>
                </a:lnTo>
                <a:lnTo>
                  <a:pt x="19011" y="126206"/>
                </a:lnTo>
                <a:lnTo>
                  <a:pt x="18985" y="126152"/>
                </a:lnTo>
                <a:lnTo>
                  <a:pt x="18949" y="126206"/>
                </a:lnTo>
                <a:lnTo>
                  <a:pt x="17762" y="124234"/>
                </a:lnTo>
                <a:lnTo>
                  <a:pt x="18985" y="122200"/>
                </a:lnTo>
                <a:close/>
                <a:moveTo>
                  <a:pt x="38263" y="122200"/>
                </a:moveTo>
                <a:lnTo>
                  <a:pt x="39476" y="124234"/>
                </a:lnTo>
                <a:lnTo>
                  <a:pt x="38290" y="126206"/>
                </a:lnTo>
                <a:lnTo>
                  <a:pt x="38263" y="126152"/>
                </a:lnTo>
                <a:lnTo>
                  <a:pt x="38227" y="126206"/>
                </a:lnTo>
                <a:lnTo>
                  <a:pt x="37041" y="124234"/>
                </a:lnTo>
                <a:lnTo>
                  <a:pt x="38263" y="122200"/>
                </a:lnTo>
                <a:close/>
                <a:moveTo>
                  <a:pt x="57533" y="122200"/>
                </a:moveTo>
                <a:lnTo>
                  <a:pt x="58755" y="124234"/>
                </a:lnTo>
                <a:lnTo>
                  <a:pt x="57568" y="126206"/>
                </a:lnTo>
                <a:lnTo>
                  <a:pt x="57533" y="126152"/>
                </a:lnTo>
                <a:lnTo>
                  <a:pt x="57506" y="126206"/>
                </a:lnTo>
                <a:lnTo>
                  <a:pt x="56319" y="124234"/>
                </a:lnTo>
                <a:lnTo>
                  <a:pt x="57533" y="122200"/>
                </a:lnTo>
                <a:close/>
                <a:moveTo>
                  <a:pt x="76811" y="122200"/>
                </a:moveTo>
                <a:lnTo>
                  <a:pt x="78024" y="124234"/>
                </a:lnTo>
                <a:lnTo>
                  <a:pt x="76847" y="126206"/>
                </a:lnTo>
                <a:lnTo>
                  <a:pt x="76811" y="126152"/>
                </a:lnTo>
                <a:lnTo>
                  <a:pt x="76784" y="126206"/>
                </a:lnTo>
                <a:lnTo>
                  <a:pt x="75598" y="124234"/>
                </a:lnTo>
                <a:lnTo>
                  <a:pt x="76811" y="122200"/>
                </a:lnTo>
                <a:close/>
                <a:moveTo>
                  <a:pt x="96089" y="122200"/>
                </a:moveTo>
                <a:lnTo>
                  <a:pt x="97303" y="124234"/>
                </a:lnTo>
                <a:lnTo>
                  <a:pt x="96116" y="126206"/>
                </a:lnTo>
                <a:lnTo>
                  <a:pt x="96089" y="126152"/>
                </a:lnTo>
                <a:lnTo>
                  <a:pt x="96054" y="126206"/>
                </a:lnTo>
                <a:lnTo>
                  <a:pt x="94876" y="124234"/>
                </a:lnTo>
                <a:lnTo>
                  <a:pt x="96089" y="122200"/>
                </a:lnTo>
                <a:close/>
                <a:moveTo>
                  <a:pt x="115368" y="122200"/>
                </a:moveTo>
                <a:lnTo>
                  <a:pt x="116581" y="124234"/>
                </a:lnTo>
                <a:lnTo>
                  <a:pt x="115394" y="126206"/>
                </a:lnTo>
                <a:lnTo>
                  <a:pt x="115368" y="126152"/>
                </a:lnTo>
                <a:lnTo>
                  <a:pt x="115332" y="126206"/>
                </a:lnTo>
                <a:lnTo>
                  <a:pt x="114145" y="124234"/>
                </a:lnTo>
                <a:lnTo>
                  <a:pt x="115368" y="122200"/>
                </a:lnTo>
                <a:close/>
                <a:moveTo>
                  <a:pt x="134646" y="122200"/>
                </a:moveTo>
                <a:lnTo>
                  <a:pt x="135859" y="124234"/>
                </a:lnTo>
                <a:lnTo>
                  <a:pt x="134673" y="126206"/>
                </a:lnTo>
                <a:lnTo>
                  <a:pt x="134646" y="126152"/>
                </a:lnTo>
                <a:lnTo>
                  <a:pt x="134610" y="126206"/>
                </a:lnTo>
                <a:lnTo>
                  <a:pt x="133424" y="124234"/>
                </a:lnTo>
                <a:lnTo>
                  <a:pt x="134646" y="122200"/>
                </a:lnTo>
                <a:close/>
                <a:moveTo>
                  <a:pt x="153915" y="122200"/>
                </a:moveTo>
                <a:lnTo>
                  <a:pt x="155138" y="124234"/>
                </a:lnTo>
                <a:lnTo>
                  <a:pt x="153951" y="126206"/>
                </a:lnTo>
                <a:lnTo>
                  <a:pt x="153915" y="126152"/>
                </a:lnTo>
                <a:lnTo>
                  <a:pt x="153889" y="126206"/>
                </a:lnTo>
                <a:lnTo>
                  <a:pt x="152702" y="124234"/>
                </a:lnTo>
                <a:lnTo>
                  <a:pt x="153915" y="122200"/>
                </a:lnTo>
                <a:close/>
                <a:moveTo>
                  <a:pt x="173194" y="122200"/>
                </a:moveTo>
                <a:lnTo>
                  <a:pt x="174416" y="124234"/>
                </a:lnTo>
                <a:lnTo>
                  <a:pt x="173230" y="126206"/>
                </a:lnTo>
                <a:lnTo>
                  <a:pt x="173194" y="126152"/>
                </a:lnTo>
                <a:lnTo>
                  <a:pt x="173167" y="126206"/>
                </a:lnTo>
                <a:lnTo>
                  <a:pt x="171981" y="124234"/>
                </a:lnTo>
                <a:lnTo>
                  <a:pt x="173194" y="122200"/>
                </a:lnTo>
                <a:close/>
                <a:moveTo>
                  <a:pt x="192472" y="122200"/>
                </a:moveTo>
                <a:lnTo>
                  <a:pt x="193686" y="124234"/>
                </a:lnTo>
                <a:lnTo>
                  <a:pt x="192508" y="126206"/>
                </a:lnTo>
                <a:lnTo>
                  <a:pt x="192472" y="126152"/>
                </a:lnTo>
                <a:lnTo>
                  <a:pt x="192445" y="126206"/>
                </a:lnTo>
                <a:lnTo>
                  <a:pt x="191259" y="124234"/>
                </a:lnTo>
                <a:lnTo>
                  <a:pt x="192472" y="122200"/>
                </a:lnTo>
                <a:close/>
                <a:moveTo>
                  <a:pt x="211751" y="122200"/>
                </a:moveTo>
                <a:lnTo>
                  <a:pt x="212964" y="124234"/>
                </a:lnTo>
                <a:lnTo>
                  <a:pt x="211777" y="126206"/>
                </a:lnTo>
                <a:lnTo>
                  <a:pt x="211751" y="126152"/>
                </a:lnTo>
                <a:lnTo>
                  <a:pt x="211715" y="126206"/>
                </a:lnTo>
                <a:lnTo>
                  <a:pt x="210537" y="124234"/>
                </a:lnTo>
                <a:lnTo>
                  <a:pt x="211751" y="122200"/>
                </a:lnTo>
                <a:close/>
                <a:moveTo>
                  <a:pt x="231029" y="122200"/>
                </a:moveTo>
                <a:lnTo>
                  <a:pt x="232242" y="124234"/>
                </a:lnTo>
                <a:lnTo>
                  <a:pt x="231056" y="126206"/>
                </a:lnTo>
                <a:lnTo>
                  <a:pt x="231029" y="126152"/>
                </a:lnTo>
                <a:lnTo>
                  <a:pt x="230993" y="126206"/>
                </a:lnTo>
                <a:lnTo>
                  <a:pt x="229807" y="124234"/>
                </a:lnTo>
                <a:lnTo>
                  <a:pt x="231029" y="122200"/>
                </a:lnTo>
                <a:close/>
                <a:moveTo>
                  <a:pt x="250298" y="122200"/>
                </a:moveTo>
                <a:lnTo>
                  <a:pt x="251521" y="124234"/>
                </a:lnTo>
                <a:lnTo>
                  <a:pt x="250334" y="126206"/>
                </a:lnTo>
                <a:lnTo>
                  <a:pt x="250298" y="126152"/>
                </a:lnTo>
                <a:lnTo>
                  <a:pt x="250272" y="126206"/>
                </a:lnTo>
                <a:lnTo>
                  <a:pt x="249085" y="124234"/>
                </a:lnTo>
                <a:lnTo>
                  <a:pt x="250298" y="122200"/>
                </a:lnTo>
                <a:close/>
                <a:moveTo>
                  <a:pt x="269577" y="122200"/>
                </a:moveTo>
                <a:lnTo>
                  <a:pt x="270799" y="124234"/>
                </a:lnTo>
                <a:lnTo>
                  <a:pt x="269613" y="126206"/>
                </a:lnTo>
                <a:lnTo>
                  <a:pt x="269577" y="126152"/>
                </a:lnTo>
                <a:lnTo>
                  <a:pt x="269550" y="126206"/>
                </a:lnTo>
                <a:lnTo>
                  <a:pt x="268364" y="124234"/>
                </a:lnTo>
                <a:lnTo>
                  <a:pt x="269577" y="122200"/>
                </a:lnTo>
                <a:close/>
                <a:moveTo>
                  <a:pt x="18681" y="126652"/>
                </a:moveTo>
                <a:lnTo>
                  <a:pt x="17423" y="128748"/>
                </a:lnTo>
                <a:lnTo>
                  <a:pt x="16237" y="126777"/>
                </a:lnTo>
                <a:lnTo>
                  <a:pt x="16317" y="126652"/>
                </a:lnTo>
                <a:close/>
                <a:moveTo>
                  <a:pt x="21652" y="126652"/>
                </a:moveTo>
                <a:lnTo>
                  <a:pt x="21723" y="126777"/>
                </a:lnTo>
                <a:lnTo>
                  <a:pt x="20546" y="128748"/>
                </a:lnTo>
                <a:lnTo>
                  <a:pt x="19279" y="126652"/>
                </a:lnTo>
                <a:close/>
                <a:moveTo>
                  <a:pt x="37960" y="126652"/>
                </a:moveTo>
                <a:lnTo>
                  <a:pt x="36702" y="128748"/>
                </a:lnTo>
                <a:lnTo>
                  <a:pt x="35515" y="126777"/>
                </a:lnTo>
                <a:lnTo>
                  <a:pt x="35587" y="126652"/>
                </a:lnTo>
                <a:close/>
                <a:moveTo>
                  <a:pt x="40930" y="126652"/>
                </a:moveTo>
                <a:lnTo>
                  <a:pt x="41002" y="126777"/>
                </a:lnTo>
                <a:lnTo>
                  <a:pt x="39815" y="128748"/>
                </a:lnTo>
                <a:lnTo>
                  <a:pt x="38557" y="126652"/>
                </a:lnTo>
                <a:close/>
                <a:moveTo>
                  <a:pt x="57238" y="126652"/>
                </a:moveTo>
                <a:lnTo>
                  <a:pt x="55980" y="128748"/>
                </a:lnTo>
                <a:lnTo>
                  <a:pt x="54794" y="126777"/>
                </a:lnTo>
                <a:lnTo>
                  <a:pt x="54865" y="126652"/>
                </a:lnTo>
                <a:close/>
                <a:moveTo>
                  <a:pt x="60200" y="126652"/>
                </a:moveTo>
                <a:lnTo>
                  <a:pt x="60280" y="126777"/>
                </a:lnTo>
                <a:lnTo>
                  <a:pt x="59094" y="128748"/>
                </a:lnTo>
                <a:lnTo>
                  <a:pt x="57836" y="126652"/>
                </a:lnTo>
                <a:close/>
                <a:moveTo>
                  <a:pt x="76516" y="126652"/>
                </a:moveTo>
                <a:lnTo>
                  <a:pt x="75250" y="128748"/>
                </a:lnTo>
                <a:lnTo>
                  <a:pt x="74072" y="126777"/>
                </a:lnTo>
                <a:lnTo>
                  <a:pt x="74143" y="126652"/>
                </a:lnTo>
                <a:close/>
                <a:moveTo>
                  <a:pt x="79478" y="126652"/>
                </a:moveTo>
                <a:lnTo>
                  <a:pt x="79559" y="126777"/>
                </a:lnTo>
                <a:lnTo>
                  <a:pt x="78372" y="128748"/>
                </a:lnTo>
                <a:lnTo>
                  <a:pt x="77114" y="126652"/>
                </a:lnTo>
                <a:close/>
                <a:moveTo>
                  <a:pt x="95786" y="126652"/>
                </a:moveTo>
                <a:lnTo>
                  <a:pt x="94528" y="128748"/>
                </a:lnTo>
                <a:lnTo>
                  <a:pt x="93342" y="126777"/>
                </a:lnTo>
                <a:lnTo>
                  <a:pt x="93422" y="126652"/>
                </a:lnTo>
                <a:close/>
                <a:moveTo>
                  <a:pt x="98757" y="126652"/>
                </a:moveTo>
                <a:lnTo>
                  <a:pt x="98837" y="126777"/>
                </a:lnTo>
                <a:lnTo>
                  <a:pt x="97650" y="128748"/>
                </a:lnTo>
                <a:lnTo>
                  <a:pt x="96384" y="126652"/>
                </a:lnTo>
                <a:close/>
                <a:moveTo>
                  <a:pt x="115064" y="126652"/>
                </a:moveTo>
                <a:lnTo>
                  <a:pt x="113806" y="128748"/>
                </a:lnTo>
                <a:lnTo>
                  <a:pt x="112620" y="126777"/>
                </a:lnTo>
                <a:lnTo>
                  <a:pt x="112700" y="126652"/>
                </a:lnTo>
                <a:close/>
                <a:moveTo>
                  <a:pt x="118035" y="126652"/>
                </a:moveTo>
                <a:lnTo>
                  <a:pt x="118106" y="126777"/>
                </a:lnTo>
                <a:lnTo>
                  <a:pt x="116929" y="128748"/>
                </a:lnTo>
                <a:lnTo>
                  <a:pt x="115662" y="126652"/>
                </a:lnTo>
                <a:close/>
                <a:moveTo>
                  <a:pt x="134343" y="126652"/>
                </a:moveTo>
                <a:lnTo>
                  <a:pt x="133085" y="128748"/>
                </a:lnTo>
                <a:lnTo>
                  <a:pt x="131898" y="126777"/>
                </a:lnTo>
                <a:lnTo>
                  <a:pt x="131970" y="126652"/>
                </a:lnTo>
                <a:close/>
                <a:moveTo>
                  <a:pt x="137313" y="126652"/>
                </a:moveTo>
                <a:lnTo>
                  <a:pt x="137385" y="126777"/>
                </a:lnTo>
                <a:lnTo>
                  <a:pt x="136198" y="128748"/>
                </a:lnTo>
                <a:lnTo>
                  <a:pt x="134940" y="126652"/>
                </a:lnTo>
                <a:close/>
                <a:moveTo>
                  <a:pt x="153621" y="126652"/>
                </a:moveTo>
                <a:lnTo>
                  <a:pt x="152363" y="128748"/>
                </a:lnTo>
                <a:lnTo>
                  <a:pt x="151177" y="126777"/>
                </a:lnTo>
                <a:lnTo>
                  <a:pt x="151248" y="126652"/>
                </a:lnTo>
                <a:close/>
                <a:moveTo>
                  <a:pt x="156592" y="126652"/>
                </a:moveTo>
                <a:lnTo>
                  <a:pt x="156663" y="126777"/>
                </a:lnTo>
                <a:lnTo>
                  <a:pt x="155477" y="128748"/>
                </a:lnTo>
                <a:lnTo>
                  <a:pt x="154219" y="126652"/>
                </a:lnTo>
                <a:close/>
                <a:moveTo>
                  <a:pt x="172899" y="126652"/>
                </a:moveTo>
                <a:lnTo>
                  <a:pt x="171633" y="128748"/>
                </a:lnTo>
                <a:lnTo>
                  <a:pt x="170455" y="126777"/>
                </a:lnTo>
                <a:lnTo>
                  <a:pt x="170526" y="126652"/>
                </a:lnTo>
                <a:close/>
                <a:moveTo>
                  <a:pt x="175861" y="126652"/>
                </a:moveTo>
                <a:lnTo>
                  <a:pt x="175942" y="126777"/>
                </a:lnTo>
                <a:lnTo>
                  <a:pt x="174755" y="128748"/>
                </a:lnTo>
                <a:lnTo>
                  <a:pt x="173497" y="126652"/>
                </a:lnTo>
                <a:close/>
                <a:moveTo>
                  <a:pt x="192178" y="126652"/>
                </a:moveTo>
                <a:lnTo>
                  <a:pt x="190911" y="128748"/>
                </a:lnTo>
                <a:lnTo>
                  <a:pt x="189725" y="126777"/>
                </a:lnTo>
                <a:lnTo>
                  <a:pt x="189805" y="126652"/>
                </a:lnTo>
                <a:close/>
                <a:moveTo>
                  <a:pt x="195140" y="126652"/>
                </a:moveTo>
                <a:lnTo>
                  <a:pt x="195220" y="126777"/>
                </a:lnTo>
                <a:lnTo>
                  <a:pt x="194033" y="128748"/>
                </a:lnTo>
                <a:lnTo>
                  <a:pt x="192776" y="126652"/>
                </a:lnTo>
                <a:close/>
                <a:moveTo>
                  <a:pt x="211447" y="126652"/>
                </a:moveTo>
                <a:lnTo>
                  <a:pt x="210189" y="128748"/>
                </a:lnTo>
                <a:lnTo>
                  <a:pt x="209003" y="126777"/>
                </a:lnTo>
                <a:lnTo>
                  <a:pt x="209083" y="126652"/>
                </a:lnTo>
                <a:close/>
                <a:moveTo>
                  <a:pt x="214418" y="126652"/>
                </a:moveTo>
                <a:lnTo>
                  <a:pt x="214489" y="126777"/>
                </a:lnTo>
                <a:lnTo>
                  <a:pt x="213312" y="128748"/>
                </a:lnTo>
                <a:lnTo>
                  <a:pt x="212045" y="126652"/>
                </a:lnTo>
                <a:close/>
                <a:moveTo>
                  <a:pt x="230726" y="126652"/>
                </a:moveTo>
                <a:lnTo>
                  <a:pt x="229468" y="128748"/>
                </a:lnTo>
                <a:lnTo>
                  <a:pt x="228281" y="126777"/>
                </a:lnTo>
                <a:lnTo>
                  <a:pt x="228362" y="126652"/>
                </a:lnTo>
                <a:close/>
                <a:moveTo>
                  <a:pt x="233696" y="126652"/>
                </a:moveTo>
                <a:lnTo>
                  <a:pt x="233768" y="126777"/>
                </a:lnTo>
                <a:lnTo>
                  <a:pt x="232581" y="128748"/>
                </a:lnTo>
                <a:lnTo>
                  <a:pt x="231323" y="126652"/>
                </a:lnTo>
                <a:close/>
                <a:moveTo>
                  <a:pt x="250004" y="126652"/>
                </a:moveTo>
                <a:lnTo>
                  <a:pt x="248746" y="128748"/>
                </a:lnTo>
                <a:lnTo>
                  <a:pt x="247560" y="126777"/>
                </a:lnTo>
                <a:lnTo>
                  <a:pt x="247631" y="126652"/>
                </a:lnTo>
                <a:close/>
                <a:moveTo>
                  <a:pt x="252975" y="126652"/>
                </a:moveTo>
                <a:lnTo>
                  <a:pt x="253046" y="126777"/>
                </a:lnTo>
                <a:lnTo>
                  <a:pt x="251860" y="128748"/>
                </a:lnTo>
                <a:lnTo>
                  <a:pt x="250602" y="126652"/>
                </a:lnTo>
                <a:close/>
                <a:moveTo>
                  <a:pt x="269282" y="126652"/>
                </a:moveTo>
                <a:lnTo>
                  <a:pt x="268016" y="128748"/>
                </a:lnTo>
                <a:lnTo>
                  <a:pt x="266838" y="126777"/>
                </a:lnTo>
                <a:lnTo>
                  <a:pt x="266909" y="126652"/>
                </a:lnTo>
                <a:close/>
                <a:moveTo>
                  <a:pt x="272244" y="126652"/>
                </a:moveTo>
                <a:lnTo>
                  <a:pt x="272325" y="126777"/>
                </a:lnTo>
                <a:lnTo>
                  <a:pt x="271138" y="128748"/>
                </a:lnTo>
                <a:lnTo>
                  <a:pt x="269880" y="126652"/>
                </a:lnTo>
                <a:close/>
                <a:moveTo>
                  <a:pt x="1267" y="129658"/>
                </a:moveTo>
                <a:lnTo>
                  <a:pt x="2240" y="131291"/>
                </a:lnTo>
                <a:lnTo>
                  <a:pt x="286" y="131291"/>
                </a:lnTo>
                <a:lnTo>
                  <a:pt x="1267" y="129658"/>
                </a:lnTo>
                <a:close/>
                <a:moveTo>
                  <a:pt x="2722" y="127232"/>
                </a:moveTo>
                <a:lnTo>
                  <a:pt x="5157" y="131291"/>
                </a:lnTo>
                <a:lnTo>
                  <a:pt x="2784" y="131291"/>
                </a:lnTo>
                <a:lnTo>
                  <a:pt x="1535" y="129203"/>
                </a:lnTo>
                <a:lnTo>
                  <a:pt x="2722" y="127232"/>
                </a:lnTo>
                <a:close/>
                <a:moveTo>
                  <a:pt x="15621" y="126652"/>
                </a:moveTo>
                <a:lnTo>
                  <a:pt x="15693" y="126777"/>
                </a:lnTo>
                <a:lnTo>
                  <a:pt x="12981" y="131291"/>
                </a:lnTo>
                <a:lnTo>
                  <a:pt x="5701" y="131291"/>
                </a:lnTo>
                <a:lnTo>
                  <a:pt x="2998" y="126777"/>
                </a:lnTo>
                <a:lnTo>
                  <a:pt x="3070" y="126652"/>
                </a:lnTo>
                <a:close/>
                <a:moveTo>
                  <a:pt x="15969" y="127232"/>
                </a:moveTo>
                <a:lnTo>
                  <a:pt x="17147" y="129203"/>
                </a:lnTo>
                <a:lnTo>
                  <a:pt x="15898" y="131291"/>
                </a:lnTo>
                <a:lnTo>
                  <a:pt x="13534" y="131291"/>
                </a:lnTo>
                <a:lnTo>
                  <a:pt x="15969" y="127232"/>
                </a:lnTo>
                <a:close/>
                <a:moveTo>
                  <a:pt x="17423" y="129658"/>
                </a:moveTo>
                <a:lnTo>
                  <a:pt x="18396" y="131291"/>
                </a:lnTo>
                <a:lnTo>
                  <a:pt x="16442" y="131291"/>
                </a:lnTo>
                <a:lnTo>
                  <a:pt x="17423" y="129658"/>
                </a:lnTo>
                <a:close/>
                <a:moveTo>
                  <a:pt x="20546" y="129658"/>
                </a:moveTo>
                <a:lnTo>
                  <a:pt x="21518" y="131291"/>
                </a:lnTo>
                <a:lnTo>
                  <a:pt x="19565" y="131291"/>
                </a:lnTo>
                <a:lnTo>
                  <a:pt x="20546" y="129658"/>
                </a:lnTo>
                <a:close/>
                <a:moveTo>
                  <a:pt x="22000" y="127232"/>
                </a:moveTo>
                <a:lnTo>
                  <a:pt x="24435" y="131291"/>
                </a:lnTo>
                <a:lnTo>
                  <a:pt x="22062" y="131291"/>
                </a:lnTo>
                <a:lnTo>
                  <a:pt x="20813" y="129203"/>
                </a:lnTo>
                <a:lnTo>
                  <a:pt x="22000" y="127232"/>
                </a:lnTo>
                <a:close/>
                <a:moveTo>
                  <a:pt x="34891" y="126652"/>
                </a:moveTo>
                <a:lnTo>
                  <a:pt x="34971" y="126777"/>
                </a:lnTo>
                <a:lnTo>
                  <a:pt x="32259" y="131291"/>
                </a:lnTo>
                <a:lnTo>
                  <a:pt x="24980" y="131291"/>
                </a:lnTo>
                <a:lnTo>
                  <a:pt x="22268" y="126777"/>
                </a:lnTo>
                <a:lnTo>
                  <a:pt x="22348" y="126652"/>
                </a:lnTo>
                <a:close/>
                <a:moveTo>
                  <a:pt x="35239" y="127232"/>
                </a:moveTo>
                <a:lnTo>
                  <a:pt x="36425" y="129203"/>
                </a:lnTo>
                <a:lnTo>
                  <a:pt x="35176" y="131291"/>
                </a:lnTo>
                <a:lnTo>
                  <a:pt x="32803" y="131291"/>
                </a:lnTo>
                <a:lnTo>
                  <a:pt x="35239" y="127232"/>
                </a:lnTo>
                <a:close/>
                <a:moveTo>
                  <a:pt x="36702" y="129658"/>
                </a:moveTo>
                <a:lnTo>
                  <a:pt x="37674" y="131291"/>
                </a:lnTo>
                <a:lnTo>
                  <a:pt x="35721" y="131291"/>
                </a:lnTo>
                <a:lnTo>
                  <a:pt x="36702" y="129658"/>
                </a:lnTo>
                <a:close/>
                <a:moveTo>
                  <a:pt x="39815" y="129658"/>
                </a:moveTo>
                <a:lnTo>
                  <a:pt x="40797" y="131291"/>
                </a:lnTo>
                <a:lnTo>
                  <a:pt x="38843" y="131291"/>
                </a:lnTo>
                <a:lnTo>
                  <a:pt x="39815" y="129658"/>
                </a:lnTo>
                <a:close/>
                <a:moveTo>
                  <a:pt x="41278" y="127232"/>
                </a:moveTo>
                <a:lnTo>
                  <a:pt x="43714" y="131291"/>
                </a:lnTo>
                <a:lnTo>
                  <a:pt x="41341" y="131291"/>
                </a:lnTo>
                <a:lnTo>
                  <a:pt x="40092" y="129203"/>
                </a:lnTo>
                <a:lnTo>
                  <a:pt x="41278" y="127232"/>
                </a:lnTo>
                <a:close/>
                <a:moveTo>
                  <a:pt x="54169" y="126652"/>
                </a:moveTo>
                <a:lnTo>
                  <a:pt x="54250" y="126777"/>
                </a:lnTo>
                <a:lnTo>
                  <a:pt x="51538" y="131291"/>
                </a:lnTo>
                <a:lnTo>
                  <a:pt x="44258" y="131291"/>
                </a:lnTo>
                <a:lnTo>
                  <a:pt x="41546" y="126777"/>
                </a:lnTo>
                <a:lnTo>
                  <a:pt x="41626" y="126652"/>
                </a:lnTo>
                <a:close/>
                <a:moveTo>
                  <a:pt x="54517" y="127232"/>
                </a:moveTo>
                <a:lnTo>
                  <a:pt x="55704" y="129203"/>
                </a:lnTo>
                <a:lnTo>
                  <a:pt x="54455" y="131291"/>
                </a:lnTo>
                <a:lnTo>
                  <a:pt x="52082" y="131291"/>
                </a:lnTo>
                <a:lnTo>
                  <a:pt x="54517" y="127232"/>
                </a:lnTo>
                <a:close/>
                <a:moveTo>
                  <a:pt x="55980" y="129658"/>
                </a:moveTo>
                <a:lnTo>
                  <a:pt x="56953" y="131291"/>
                </a:lnTo>
                <a:lnTo>
                  <a:pt x="54999" y="131291"/>
                </a:lnTo>
                <a:lnTo>
                  <a:pt x="55980" y="129658"/>
                </a:lnTo>
                <a:close/>
                <a:moveTo>
                  <a:pt x="59094" y="129658"/>
                </a:moveTo>
                <a:lnTo>
                  <a:pt x="60075" y="131291"/>
                </a:lnTo>
                <a:lnTo>
                  <a:pt x="58121" y="131291"/>
                </a:lnTo>
                <a:lnTo>
                  <a:pt x="59094" y="129658"/>
                </a:lnTo>
                <a:close/>
                <a:moveTo>
                  <a:pt x="60548" y="127232"/>
                </a:moveTo>
                <a:lnTo>
                  <a:pt x="62983" y="131291"/>
                </a:lnTo>
                <a:lnTo>
                  <a:pt x="60619" y="131291"/>
                </a:lnTo>
                <a:lnTo>
                  <a:pt x="59370" y="129203"/>
                </a:lnTo>
                <a:lnTo>
                  <a:pt x="60548" y="127232"/>
                </a:lnTo>
                <a:close/>
                <a:moveTo>
                  <a:pt x="73448" y="126652"/>
                </a:moveTo>
                <a:lnTo>
                  <a:pt x="73519" y="126777"/>
                </a:lnTo>
                <a:lnTo>
                  <a:pt x="70816" y="131291"/>
                </a:lnTo>
                <a:lnTo>
                  <a:pt x="63536" y="131291"/>
                </a:lnTo>
                <a:lnTo>
                  <a:pt x="60824" y="126777"/>
                </a:lnTo>
                <a:lnTo>
                  <a:pt x="60905" y="126652"/>
                </a:lnTo>
                <a:close/>
                <a:moveTo>
                  <a:pt x="73796" y="127232"/>
                </a:moveTo>
                <a:lnTo>
                  <a:pt x="74982" y="129203"/>
                </a:lnTo>
                <a:lnTo>
                  <a:pt x="73733" y="131291"/>
                </a:lnTo>
                <a:lnTo>
                  <a:pt x="71360" y="131291"/>
                </a:lnTo>
                <a:lnTo>
                  <a:pt x="73796" y="127232"/>
                </a:lnTo>
                <a:close/>
                <a:moveTo>
                  <a:pt x="75250" y="129658"/>
                </a:moveTo>
                <a:lnTo>
                  <a:pt x="76231" y="131291"/>
                </a:lnTo>
                <a:lnTo>
                  <a:pt x="74277" y="131291"/>
                </a:lnTo>
                <a:lnTo>
                  <a:pt x="75250" y="129658"/>
                </a:lnTo>
                <a:close/>
                <a:moveTo>
                  <a:pt x="78372" y="129658"/>
                </a:moveTo>
                <a:lnTo>
                  <a:pt x="79353" y="131291"/>
                </a:lnTo>
                <a:lnTo>
                  <a:pt x="77391" y="131291"/>
                </a:lnTo>
                <a:lnTo>
                  <a:pt x="78372" y="129658"/>
                </a:lnTo>
                <a:close/>
                <a:moveTo>
                  <a:pt x="79826" y="127232"/>
                </a:moveTo>
                <a:lnTo>
                  <a:pt x="82262" y="131291"/>
                </a:lnTo>
                <a:lnTo>
                  <a:pt x="79898" y="131291"/>
                </a:lnTo>
                <a:lnTo>
                  <a:pt x="78649" y="129203"/>
                </a:lnTo>
                <a:lnTo>
                  <a:pt x="79826" y="127232"/>
                </a:lnTo>
                <a:close/>
                <a:moveTo>
                  <a:pt x="92726" y="126652"/>
                </a:moveTo>
                <a:lnTo>
                  <a:pt x="92797" y="126777"/>
                </a:lnTo>
                <a:lnTo>
                  <a:pt x="90094" y="131291"/>
                </a:lnTo>
                <a:lnTo>
                  <a:pt x="82806" y="131291"/>
                </a:lnTo>
                <a:lnTo>
                  <a:pt x="80103" y="126777"/>
                </a:lnTo>
                <a:lnTo>
                  <a:pt x="80174" y="126652"/>
                </a:lnTo>
                <a:close/>
                <a:moveTo>
                  <a:pt x="93074" y="127232"/>
                </a:moveTo>
                <a:lnTo>
                  <a:pt x="94260" y="129203"/>
                </a:lnTo>
                <a:lnTo>
                  <a:pt x="93003" y="131291"/>
                </a:lnTo>
                <a:lnTo>
                  <a:pt x="90639" y="131291"/>
                </a:lnTo>
                <a:lnTo>
                  <a:pt x="93074" y="127232"/>
                </a:lnTo>
                <a:close/>
                <a:moveTo>
                  <a:pt x="94528" y="129658"/>
                </a:moveTo>
                <a:lnTo>
                  <a:pt x="95509" y="131291"/>
                </a:lnTo>
                <a:lnTo>
                  <a:pt x="93556" y="131291"/>
                </a:lnTo>
                <a:lnTo>
                  <a:pt x="94528" y="129658"/>
                </a:lnTo>
                <a:close/>
                <a:moveTo>
                  <a:pt x="97650" y="129658"/>
                </a:moveTo>
                <a:lnTo>
                  <a:pt x="98623" y="131291"/>
                </a:lnTo>
                <a:lnTo>
                  <a:pt x="96669" y="131291"/>
                </a:lnTo>
                <a:lnTo>
                  <a:pt x="97650" y="129658"/>
                </a:lnTo>
                <a:close/>
                <a:moveTo>
                  <a:pt x="99105" y="127232"/>
                </a:moveTo>
                <a:lnTo>
                  <a:pt x="101540" y="131291"/>
                </a:lnTo>
                <a:lnTo>
                  <a:pt x="99167" y="131291"/>
                </a:lnTo>
                <a:lnTo>
                  <a:pt x="97918" y="129203"/>
                </a:lnTo>
                <a:lnTo>
                  <a:pt x="99105" y="127232"/>
                </a:lnTo>
                <a:close/>
                <a:moveTo>
                  <a:pt x="112004" y="126652"/>
                </a:moveTo>
                <a:lnTo>
                  <a:pt x="112076" y="126777"/>
                </a:lnTo>
                <a:lnTo>
                  <a:pt x="109373" y="131291"/>
                </a:lnTo>
                <a:lnTo>
                  <a:pt x="102084" y="131291"/>
                </a:lnTo>
                <a:lnTo>
                  <a:pt x="99381" y="126777"/>
                </a:lnTo>
                <a:lnTo>
                  <a:pt x="99453" y="126652"/>
                </a:lnTo>
                <a:close/>
                <a:moveTo>
                  <a:pt x="112352" y="127232"/>
                </a:moveTo>
                <a:lnTo>
                  <a:pt x="113530" y="129203"/>
                </a:lnTo>
                <a:lnTo>
                  <a:pt x="112281" y="131291"/>
                </a:lnTo>
                <a:lnTo>
                  <a:pt x="109917" y="131291"/>
                </a:lnTo>
                <a:lnTo>
                  <a:pt x="112352" y="127232"/>
                </a:lnTo>
                <a:close/>
                <a:moveTo>
                  <a:pt x="113806" y="129658"/>
                </a:moveTo>
                <a:lnTo>
                  <a:pt x="114788" y="131291"/>
                </a:lnTo>
                <a:lnTo>
                  <a:pt x="112825" y="131291"/>
                </a:lnTo>
                <a:lnTo>
                  <a:pt x="113806" y="129658"/>
                </a:lnTo>
                <a:close/>
                <a:moveTo>
                  <a:pt x="116929" y="129658"/>
                </a:moveTo>
                <a:lnTo>
                  <a:pt x="117901" y="131291"/>
                </a:lnTo>
                <a:lnTo>
                  <a:pt x="115948" y="131291"/>
                </a:lnTo>
                <a:lnTo>
                  <a:pt x="116929" y="129658"/>
                </a:lnTo>
                <a:close/>
                <a:moveTo>
                  <a:pt x="118383" y="127232"/>
                </a:moveTo>
                <a:lnTo>
                  <a:pt x="120818" y="131291"/>
                </a:lnTo>
                <a:lnTo>
                  <a:pt x="118445" y="131291"/>
                </a:lnTo>
                <a:lnTo>
                  <a:pt x="117196" y="129203"/>
                </a:lnTo>
                <a:lnTo>
                  <a:pt x="118383" y="127232"/>
                </a:lnTo>
                <a:close/>
                <a:moveTo>
                  <a:pt x="131274" y="126652"/>
                </a:moveTo>
                <a:lnTo>
                  <a:pt x="131354" y="126777"/>
                </a:lnTo>
                <a:lnTo>
                  <a:pt x="128642" y="131291"/>
                </a:lnTo>
                <a:lnTo>
                  <a:pt x="121363" y="131291"/>
                </a:lnTo>
                <a:lnTo>
                  <a:pt x="118651" y="126777"/>
                </a:lnTo>
                <a:lnTo>
                  <a:pt x="118731" y="126652"/>
                </a:lnTo>
                <a:close/>
                <a:moveTo>
                  <a:pt x="131622" y="127232"/>
                </a:moveTo>
                <a:lnTo>
                  <a:pt x="132808" y="129203"/>
                </a:lnTo>
                <a:lnTo>
                  <a:pt x="131559" y="131291"/>
                </a:lnTo>
                <a:lnTo>
                  <a:pt x="129186" y="131291"/>
                </a:lnTo>
                <a:lnTo>
                  <a:pt x="131622" y="127232"/>
                </a:lnTo>
                <a:close/>
                <a:moveTo>
                  <a:pt x="133085" y="129658"/>
                </a:moveTo>
                <a:lnTo>
                  <a:pt x="134057" y="131291"/>
                </a:lnTo>
                <a:lnTo>
                  <a:pt x="132104" y="131291"/>
                </a:lnTo>
                <a:lnTo>
                  <a:pt x="133085" y="129658"/>
                </a:lnTo>
                <a:close/>
                <a:moveTo>
                  <a:pt x="136198" y="129658"/>
                </a:moveTo>
                <a:lnTo>
                  <a:pt x="137180" y="131291"/>
                </a:lnTo>
                <a:lnTo>
                  <a:pt x="135226" y="131291"/>
                </a:lnTo>
                <a:lnTo>
                  <a:pt x="136198" y="129658"/>
                </a:lnTo>
                <a:close/>
                <a:moveTo>
                  <a:pt x="137661" y="127232"/>
                </a:moveTo>
                <a:lnTo>
                  <a:pt x="140097" y="131291"/>
                </a:lnTo>
                <a:lnTo>
                  <a:pt x="137724" y="131291"/>
                </a:lnTo>
                <a:lnTo>
                  <a:pt x="136475" y="129203"/>
                </a:lnTo>
                <a:lnTo>
                  <a:pt x="137661" y="127232"/>
                </a:lnTo>
                <a:close/>
                <a:moveTo>
                  <a:pt x="150552" y="126652"/>
                </a:moveTo>
                <a:lnTo>
                  <a:pt x="150633" y="126777"/>
                </a:lnTo>
                <a:lnTo>
                  <a:pt x="147921" y="131291"/>
                </a:lnTo>
                <a:lnTo>
                  <a:pt x="140641" y="131291"/>
                </a:lnTo>
                <a:lnTo>
                  <a:pt x="137929" y="126777"/>
                </a:lnTo>
                <a:lnTo>
                  <a:pt x="138009" y="126652"/>
                </a:lnTo>
                <a:close/>
                <a:moveTo>
                  <a:pt x="150900" y="127232"/>
                </a:moveTo>
                <a:lnTo>
                  <a:pt x="152087" y="129203"/>
                </a:lnTo>
                <a:lnTo>
                  <a:pt x="150838" y="131291"/>
                </a:lnTo>
                <a:lnTo>
                  <a:pt x="148465" y="131291"/>
                </a:lnTo>
                <a:lnTo>
                  <a:pt x="150900" y="127232"/>
                </a:lnTo>
                <a:close/>
                <a:moveTo>
                  <a:pt x="152363" y="129658"/>
                </a:moveTo>
                <a:lnTo>
                  <a:pt x="153336" y="131291"/>
                </a:lnTo>
                <a:lnTo>
                  <a:pt x="151382" y="131291"/>
                </a:lnTo>
                <a:lnTo>
                  <a:pt x="152363" y="129658"/>
                </a:lnTo>
                <a:close/>
                <a:moveTo>
                  <a:pt x="155477" y="129658"/>
                </a:moveTo>
                <a:lnTo>
                  <a:pt x="156458" y="131291"/>
                </a:lnTo>
                <a:lnTo>
                  <a:pt x="154504" y="131291"/>
                </a:lnTo>
                <a:lnTo>
                  <a:pt x="155477" y="129658"/>
                </a:lnTo>
                <a:close/>
                <a:moveTo>
                  <a:pt x="156940" y="127232"/>
                </a:moveTo>
                <a:lnTo>
                  <a:pt x="159375" y="131291"/>
                </a:lnTo>
                <a:lnTo>
                  <a:pt x="157002" y="131291"/>
                </a:lnTo>
                <a:lnTo>
                  <a:pt x="155753" y="129203"/>
                </a:lnTo>
                <a:lnTo>
                  <a:pt x="156940" y="127232"/>
                </a:lnTo>
                <a:close/>
                <a:moveTo>
                  <a:pt x="169831" y="126652"/>
                </a:moveTo>
                <a:lnTo>
                  <a:pt x="169902" y="126777"/>
                </a:lnTo>
                <a:lnTo>
                  <a:pt x="167199" y="131291"/>
                </a:lnTo>
                <a:lnTo>
                  <a:pt x="159919" y="131291"/>
                </a:lnTo>
                <a:lnTo>
                  <a:pt x="157207" y="126777"/>
                </a:lnTo>
                <a:lnTo>
                  <a:pt x="157288" y="126652"/>
                </a:lnTo>
                <a:close/>
                <a:moveTo>
                  <a:pt x="170179" y="127232"/>
                </a:moveTo>
                <a:lnTo>
                  <a:pt x="171365" y="129203"/>
                </a:lnTo>
                <a:lnTo>
                  <a:pt x="170116" y="131291"/>
                </a:lnTo>
                <a:lnTo>
                  <a:pt x="167743" y="131291"/>
                </a:lnTo>
                <a:lnTo>
                  <a:pt x="170179" y="127232"/>
                </a:lnTo>
                <a:close/>
                <a:moveTo>
                  <a:pt x="171633" y="129658"/>
                </a:moveTo>
                <a:lnTo>
                  <a:pt x="172614" y="131291"/>
                </a:lnTo>
                <a:lnTo>
                  <a:pt x="170660" y="131291"/>
                </a:lnTo>
                <a:lnTo>
                  <a:pt x="171633" y="129658"/>
                </a:lnTo>
                <a:close/>
                <a:moveTo>
                  <a:pt x="174755" y="129658"/>
                </a:moveTo>
                <a:lnTo>
                  <a:pt x="175736" y="131291"/>
                </a:lnTo>
                <a:lnTo>
                  <a:pt x="173774" y="131291"/>
                </a:lnTo>
                <a:lnTo>
                  <a:pt x="174755" y="129658"/>
                </a:lnTo>
                <a:close/>
                <a:moveTo>
                  <a:pt x="176209" y="127232"/>
                </a:moveTo>
                <a:lnTo>
                  <a:pt x="178645" y="131291"/>
                </a:lnTo>
                <a:lnTo>
                  <a:pt x="176281" y="131291"/>
                </a:lnTo>
                <a:lnTo>
                  <a:pt x="175032" y="129203"/>
                </a:lnTo>
                <a:lnTo>
                  <a:pt x="176209" y="127232"/>
                </a:lnTo>
                <a:close/>
                <a:moveTo>
                  <a:pt x="189109" y="126652"/>
                </a:moveTo>
                <a:lnTo>
                  <a:pt x="189180" y="126777"/>
                </a:lnTo>
                <a:lnTo>
                  <a:pt x="186477" y="131291"/>
                </a:lnTo>
                <a:lnTo>
                  <a:pt x="179189" y="131291"/>
                </a:lnTo>
                <a:lnTo>
                  <a:pt x="176486" y="126777"/>
                </a:lnTo>
                <a:lnTo>
                  <a:pt x="176557" y="126652"/>
                </a:lnTo>
                <a:close/>
                <a:moveTo>
                  <a:pt x="189457" y="127232"/>
                </a:moveTo>
                <a:lnTo>
                  <a:pt x="190643" y="129203"/>
                </a:lnTo>
                <a:lnTo>
                  <a:pt x="189394" y="131291"/>
                </a:lnTo>
                <a:lnTo>
                  <a:pt x="187021" y="131291"/>
                </a:lnTo>
                <a:lnTo>
                  <a:pt x="189457" y="127232"/>
                </a:lnTo>
                <a:close/>
                <a:moveTo>
                  <a:pt x="190911" y="129658"/>
                </a:moveTo>
                <a:lnTo>
                  <a:pt x="191892" y="131291"/>
                </a:lnTo>
                <a:lnTo>
                  <a:pt x="189939" y="131291"/>
                </a:lnTo>
                <a:lnTo>
                  <a:pt x="190911" y="129658"/>
                </a:lnTo>
                <a:close/>
                <a:moveTo>
                  <a:pt x="194033" y="129658"/>
                </a:moveTo>
                <a:lnTo>
                  <a:pt x="195006" y="131291"/>
                </a:lnTo>
                <a:lnTo>
                  <a:pt x="193052" y="131291"/>
                </a:lnTo>
                <a:lnTo>
                  <a:pt x="194033" y="129658"/>
                </a:lnTo>
                <a:close/>
                <a:moveTo>
                  <a:pt x="195488" y="127232"/>
                </a:moveTo>
                <a:lnTo>
                  <a:pt x="197923" y="131291"/>
                </a:lnTo>
                <a:lnTo>
                  <a:pt x="195559" y="131291"/>
                </a:lnTo>
                <a:lnTo>
                  <a:pt x="194301" y="129203"/>
                </a:lnTo>
                <a:lnTo>
                  <a:pt x="195488" y="127232"/>
                </a:lnTo>
                <a:close/>
                <a:moveTo>
                  <a:pt x="208387" y="126652"/>
                </a:moveTo>
                <a:lnTo>
                  <a:pt x="208459" y="126777"/>
                </a:lnTo>
                <a:lnTo>
                  <a:pt x="205756" y="131291"/>
                </a:lnTo>
                <a:lnTo>
                  <a:pt x="198467" y="131291"/>
                </a:lnTo>
                <a:lnTo>
                  <a:pt x="195764" y="126777"/>
                </a:lnTo>
                <a:lnTo>
                  <a:pt x="195835" y="126652"/>
                </a:lnTo>
                <a:close/>
                <a:moveTo>
                  <a:pt x="208735" y="127232"/>
                </a:moveTo>
                <a:lnTo>
                  <a:pt x="209913" y="129203"/>
                </a:lnTo>
                <a:lnTo>
                  <a:pt x="208664" y="131291"/>
                </a:lnTo>
                <a:lnTo>
                  <a:pt x="206300" y="131291"/>
                </a:lnTo>
                <a:lnTo>
                  <a:pt x="208735" y="127232"/>
                </a:lnTo>
                <a:close/>
                <a:moveTo>
                  <a:pt x="210189" y="129658"/>
                </a:moveTo>
                <a:lnTo>
                  <a:pt x="211171" y="131291"/>
                </a:lnTo>
                <a:lnTo>
                  <a:pt x="209208" y="131291"/>
                </a:lnTo>
                <a:lnTo>
                  <a:pt x="210189" y="129658"/>
                </a:lnTo>
                <a:close/>
                <a:moveTo>
                  <a:pt x="213312" y="129658"/>
                </a:moveTo>
                <a:lnTo>
                  <a:pt x="214284" y="131291"/>
                </a:lnTo>
                <a:lnTo>
                  <a:pt x="212330" y="131291"/>
                </a:lnTo>
                <a:lnTo>
                  <a:pt x="213312" y="129658"/>
                </a:lnTo>
                <a:close/>
                <a:moveTo>
                  <a:pt x="214766" y="127232"/>
                </a:moveTo>
                <a:lnTo>
                  <a:pt x="217201" y="131291"/>
                </a:lnTo>
                <a:lnTo>
                  <a:pt x="214828" y="131291"/>
                </a:lnTo>
                <a:lnTo>
                  <a:pt x="213579" y="129203"/>
                </a:lnTo>
                <a:lnTo>
                  <a:pt x="214766" y="127232"/>
                </a:lnTo>
                <a:close/>
                <a:moveTo>
                  <a:pt x="227657" y="126652"/>
                </a:moveTo>
                <a:lnTo>
                  <a:pt x="227737" y="126777"/>
                </a:lnTo>
                <a:lnTo>
                  <a:pt x="225025" y="131291"/>
                </a:lnTo>
                <a:lnTo>
                  <a:pt x="217746" y="131291"/>
                </a:lnTo>
                <a:lnTo>
                  <a:pt x="215042" y="126777"/>
                </a:lnTo>
                <a:lnTo>
                  <a:pt x="215114" y="126652"/>
                </a:lnTo>
                <a:close/>
                <a:moveTo>
                  <a:pt x="228005" y="127232"/>
                </a:moveTo>
                <a:lnTo>
                  <a:pt x="229191" y="129203"/>
                </a:lnTo>
                <a:lnTo>
                  <a:pt x="227942" y="131291"/>
                </a:lnTo>
                <a:lnTo>
                  <a:pt x="225578" y="131291"/>
                </a:lnTo>
                <a:lnTo>
                  <a:pt x="228005" y="127232"/>
                </a:lnTo>
                <a:close/>
                <a:moveTo>
                  <a:pt x="229468" y="129658"/>
                </a:moveTo>
                <a:lnTo>
                  <a:pt x="230440" y="131291"/>
                </a:lnTo>
                <a:lnTo>
                  <a:pt x="228487" y="131291"/>
                </a:lnTo>
                <a:lnTo>
                  <a:pt x="229468" y="129658"/>
                </a:lnTo>
                <a:close/>
                <a:moveTo>
                  <a:pt x="232581" y="129658"/>
                </a:moveTo>
                <a:lnTo>
                  <a:pt x="233563" y="131291"/>
                </a:lnTo>
                <a:lnTo>
                  <a:pt x="231609" y="131291"/>
                </a:lnTo>
                <a:lnTo>
                  <a:pt x="232581" y="129658"/>
                </a:lnTo>
                <a:close/>
                <a:moveTo>
                  <a:pt x="234044" y="127232"/>
                </a:moveTo>
                <a:lnTo>
                  <a:pt x="236480" y="131291"/>
                </a:lnTo>
                <a:lnTo>
                  <a:pt x="234107" y="131291"/>
                </a:lnTo>
                <a:lnTo>
                  <a:pt x="232858" y="129203"/>
                </a:lnTo>
                <a:lnTo>
                  <a:pt x="234044" y="127232"/>
                </a:lnTo>
                <a:close/>
                <a:moveTo>
                  <a:pt x="246935" y="126652"/>
                </a:moveTo>
                <a:lnTo>
                  <a:pt x="247016" y="126777"/>
                </a:lnTo>
                <a:lnTo>
                  <a:pt x="244304" y="131291"/>
                </a:lnTo>
                <a:lnTo>
                  <a:pt x="237024" y="131291"/>
                </a:lnTo>
                <a:lnTo>
                  <a:pt x="234312" y="126777"/>
                </a:lnTo>
                <a:lnTo>
                  <a:pt x="234392" y="126652"/>
                </a:lnTo>
                <a:close/>
                <a:moveTo>
                  <a:pt x="247283" y="127232"/>
                </a:moveTo>
                <a:lnTo>
                  <a:pt x="248470" y="129203"/>
                </a:lnTo>
                <a:lnTo>
                  <a:pt x="247221" y="131291"/>
                </a:lnTo>
                <a:lnTo>
                  <a:pt x="244848" y="131291"/>
                </a:lnTo>
                <a:lnTo>
                  <a:pt x="247283" y="127232"/>
                </a:lnTo>
                <a:close/>
                <a:moveTo>
                  <a:pt x="248746" y="129658"/>
                </a:moveTo>
                <a:lnTo>
                  <a:pt x="249719" y="131291"/>
                </a:lnTo>
                <a:lnTo>
                  <a:pt x="247765" y="131291"/>
                </a:lnTo>
                <a:lnTo>
                  <a:pt x="248746" y="129658"/>
                </a:lnTo>
                <a:close/>
                <a:moveTo>
                  <a:pt x="251860" y="129658"/>
                </a:moveTo>
                <a:lnTo>
                  <a:pt x="252841" y="131291"/>
                </a:lnTo>
                <a:lnTo>
                  <a:pt x="250887" y="131291"/>
                </a:lnTo>
                <a:lnTo>
                  <a:pt x="251860" y="129658"/>
                </a:lnTo>
                <a:close/>
                <a:moveTo>
                  <a:pt x="253323" y="127232"/>
                </a:moveTo>
                <a:lnTo>
                  <a:pt x="255758" y="131291"/>
                </a:lnTo>
                <a:lnTo>
                  <a:pt x="253385" y="131291"/>
                </a:lnTo>
                <a:lnTo>
                  <a:pt x="252136" y="129203"/>
                </a:lnTo>
                <a:lnTo>
                  <a:pt x="253323" y="127232"/>
                </a:lnTo>
                <a:close/>
                <a:moveTo>
                  <a:pt x="266214" y="126652"/>
                </a:moveTo>
                <a:lnTo>
                  <a:pt x="266294" y="126777"/>
                </a:lnTo>
                <a:lnTo>
                  <a:pt x="263582" y="131291"/>
                </a:lnTo>
                <a:lnTo>
                  <a:pt x="256302" y="131291"/>
                </a:lnTo>
                <a:lnTo>
                  <a:pt x="253590" y="126777"/>
                </a:lnTo>
                <a:lnTo>
                  <a:pt x="253671" y="126652"/>
                </a:lnTo>
                <a:close/>
                <a:moveTo>
                  <a:pt x="266562" y="127232"/>
                </a:moveTo>
                <a:lnTo>
                  <a:pt x="267748" y="129203"/>
                </a:lnTo>
                <a:lnTo>
                  <a:pt x="266499" y="131291"/>
                </a:lnTo>
                <a:lnTo>
                  <a:pt x="264126" y="131291"/>
                </a:lnTo>
                <a:lnTo>
                  <a:pt x="266562" y="127232"/>
                </a:lnTo>
                <a:close/>
                <a:moveTo>
                  <a:pt x="268016" y="129658"/>
                </a:moveTo>
                <a:lnTo>
                  <a:pt x="268997" y="131291"/>
                </a:lnTo>
                <a:lnTo>
                  <a:pt x="267043" y="131291"/>
                </a:lnTo>
                <a:lnTo>
                  <a:pt x="268016" y="129658"/>
                </a:lnTo>
                <a:close/>
                <a:moveTo>
                  <a:pt x="271138" y="129658"/>
                </a:moveTo>
                <a:lnTo>
                  <a:pt x="272119" y="131291"/>
                </a:lnTo>
                <a:lnTo>
                  <a:pt x="270157" y="131291"/>
                </a:lnTo>
                <a:lnTo>
                  <a:pt x="271138" y="129658"/>
                </a:lnTo>
                <a:close/>
                <a:moveTo>
                  <a:pt x="272592" y="127232"/>
                </a:moveTo>
                <a:lnTo>
                  <a:pt x="275028" y="131291"/>
                </a:lnTo>
                <a:lnTo>
                  <a:pt x="272664" y="131291"/>
                </a:lnTo>
                <a:lnTo>
                  <a:pt x="271415" y="129203"/>
                </a:lnTo>
                <a:lnTo>
                  <a:pt x="272592" y="127232"/>
                </a:lnTo>
                <a:close/>
                <a:moveTo>
                  <a:pt x="18985" y="127062"/>
                </a:moveTo>
                <a:lnTo>
                  <a:pt x="20269" y="129203"/>
                </a:lnTo>
                <a:lnTo>
                  <a:pt x="19011" y="131300"/>
                </a:lnTo>
                <a:lnTo>
                  <a:pt x="18985" y="131246"/>
                </a:lnTo>
                <a:lnTo>
                  <a:pt x="18949" y="131300"/>
                </a:lnTo>
                <a:lnTo>
                  <a:pt x="17691" y="129203"/>
                </a:lnTo>
                <a:lnTo>
                  <a:pt x="18985" y="127062"/>
                </a:lnTo>
                <a:close/>
                <a:moveTo>
                  <a:pt x="38263" y="127062"/>
                </a:moveTo>
                <a:lnTo>
                  <a:pt x="39548" y="129203"/>
                </a:lnTo>
                <a:lnTo>
                  <a:pt x="38290" y="131300"/>
                </a:lnTo>
                <a:lnTo>
                  <a:pt x="38263" y="131246"/>
                </a:lnTo>
                <a:lnTo>
                  <a:pt x="38227" y="131300"/>
                </a:lnTo>
                <a:lnTo>
                  <a:pt x="36969" y="129203"/>
                </a:lnTo>
                <a:lnTo>
                  <a:pt x="38263" y="127062"/>
                </a:lnTo>
                <a:close/>
                <a:moveTo>
                  <a:pt x="57533" y="127062"/>
                </a:moveTo>
                <a:lnTo>
                  <a:pt x="58826" y="129203"/>
                </a:lnTo>
                <a:lnTo>
                  <a:pt x="57568" y="131300"/>
                </a:lnTo>
                <a:lnTo>
                  <a:pt x="57533" y="131246"/>
                </a:lnTo>
                <a:lnTo>
                  <a:pt x="57506" y="131300"/>
                </a:lnTo>
                <a:lnTo>
                  <a:pt x="56248" y="129203"/>
                </a:lnTo>
                <a:lnTo>
                  <a:pt x="57533" y="127062"/>
                </a:lnTo>
                <a:close/>
                <a:moveTo>
                  <a:pt x="76811" y="127062"/>
                </a:moveTo>
                <a:lnTo>
                  <a:pt x="78096" y="129203"/>
                </a:lnTo>
                <a:lnTo>
                  <a:pt x="76847" y="131300"/>
                </a:lnTo>
                <a:lnTo>
                  <a:pt x="76811" y="131246"/>
                </a:lnTo>
                <a:lnTo>
                  <a:pt x="76784" y="131300"/>
                </a:lnTo>
                <a:lnTo>
                  <a:pt x="75526" y="129203"/>
                </a:lnTo>
                <a:lnTo>
                  <a:pt x="76811" y="127062"/>
                </a:lnTo>
                <a:close/>
                <a:moveTo>
                  <a:pt x="96089" y="127062"/>
                </a:moveTo>
                <a:lnTo>
                  <a:pt x="97374" y="129203"/>
                </a:lnTo>
                <a:lnTo>
                  <a:pt x="96116" y="131300"/>
                </a:lnTo>
                <a:lnTo>
                  <a:pt x="96089" y="131246"/>
                </a:lnTo>
                <a:lnTo>
                  <a:pt x="96054" y="131300"/>
                </a:lnTo>
                <a:lnTo>
                  <a:pt x="94805" y="129203"/>
                </a:lnTo>
                <a:lnTo>
                  <a:pt x="96089" y="127062"/>
                </a:lnTo>
                <a:close/>
                <a:moveTo>
                  <a:pt x="115368" y="127062"/>
                </a:moveTo>
                <a:lnTo>
                  <a:pt x="116652" y="129203"/>
                </a:lnTo>
                <a:lnTo>
                  <a:pt x="115394" y="131300"/>
                </a:lnTo>
                <a:lnTo>
                  <a:pt x="115368" y="131246"/>
                </a:lnTo>
                <a:lnTo>
                  <a:pt x="115332" y="131300"/>
                </a:lnTo>
                <a:lnTo>
                  <a:pt x="114083" y="129203"/>
                </a:lnTo>
                <a:lnTo>
                  <a:pt x="115368" y="127062"/>
                </a:lnTo>
                <a:close/>
                <a:moveTo>
                  <a:pt x="134646" y="127062"/>
                </a:moveTo>
                <a:lnTo>
                  <a:pt x="135931" y="129203"/>
                </a:lnTo>
                <a:lnTo>
                  <a:pt x="134673" y="131300"/>
                </a:lnTo>
                <a:lnTo>
                  <a:pt x="134646" y="131246"/>
                </a:lnTo>
                <a:lnTo>
                  <a:pt x="134610" y="131300"/>
                </a:lnTo>
                <a:lnTo>
                  <a:pt x="133352" y="129203"/>
                </a:lnTo>
                <a:lnTo>
                  <a:pt x="134646" y="127062"/>
                </a:lnTo>
                <a:close/>
                <a:moveTo>
                  <a:pt x="153915" y="127062"/>
                </a:moveTo>
                <a:lnTo>
                  <a:pt x="155209" y="129203"/>
                </a:lnTo>
                <a:lnTo>
                  <a:pt x="153951" y="131300"/>
                </a:lnTo>
                <a:lnTo>
                  <a:pt x="153915" y="131246"/>
                </a:lnTo>
                <a:lnTo>
                  <a:pt x="153889" y="131300"/>
                </a:lnTo>
                <a:lnTo>
                  <a:pt x="152631" y="129203"/>
                </a:lnTo>
                <a:lnTo>
                  <a:pt x="153915" y="127062"/>
                </a:lnTo>
                <a:close/>
                <a:moveTo>
                  <a:pt x="173194" y="127062"/>
                </a:moveTo>
                <a:lnTo>
                  <a:pt x="174478" y="129203"/>
                </a:lnTo>
                <a:lnTo>
                  <a:pt x="173230" y="131300"/>
                </a:lnTo>
                <a:lnTo>
                  <a:pt x="173194" y="131246"/>
                </a:lnTo>
                <a:lnTo>
                  <a:pt x="173167" y="131300"/>
                </a:lnTo>
                <a:lnTo>
                  <a:pt x="171909" y="129203"/>
                </a:lnTo>
                <a:lnTo>
                  <a:pt x="173194" y="127062"/>
                </a:lnTo>
                <a:close/>
                <a:moveTo>
                  <a:pt x="192472" y="127062"/>
                </a:moveTo>
                <a:lnTo>
                  <a:pt x="193757" y="129203"/>
                </a:lnTo>
                <a:lnTo>
                  <a:pt x="192508" y="131300"/>
                </a:lnTo>
                <a:lnTo>
                  <a:pt x="192472" y="131246"/>
                </a:lnTo>
                <a:lnTo>
                  <a:pt x="192445" y="131300"/>
                </a:lnTo>
                <a:lnTo>
                  <a:pt x="191188" y="129203"/>
                </a:lnTo>
                <a:lnTo>
                  <a:pt x="192472" y="127062"/>
                </a:lnTo>
                <a:close/>
                <a:moveTo>
                  <a:pt x="211751" y="127062"/>
                </a:moveTo>
                <a:lnTo>
                  <a:pt x="213035" y="129203"/>
                </a:lnTo>
                <a:lnTo>
                  <a:pt x="211777" y="131300"/>
                </a:lnTo>
                <a:lnTo>
                  <a:pt x="211751" y="131246"/>
                </a:lnTo>
                <a:lnTo>
                  <a:pt x="211715" y="131300"/>
                </a:lnTo>
                <a:lnTo>
                  <a:pt x="210466" y="129203"/>
                </a:lnTo>
                <a:lnTo>
                  <a:pt x="211751" y="127062"/>
                </a:lnTo>
                <a:close/>
                <a:moveTo>
                  <a:pt x="231029" y="127062"/>
                </a:moveTo>
                <a:lnTo>
                  <a:pt x="232314" y="129203"/>
                </a:lnTo>
                <a:lnTo>
                  <a:pt x="231056" y="131300"/>
                </a:lnTo>
                <a:lnTo>
                  <a:pt x="231029" y="131246"/>
                </a:lnTo>
                <a:lnTo>
                  <a:pt x="230993" y="131300"/>
                </a:lnTo>
                <a:lnTo>
                  <a:pt x="229735" y="129203"/>
                </a:lnTo>
                <a:lnTo>
                  <a:pt x="231029" y="127062"/>
                </a:lnTo>
                <a:close/>
                <a:moveTo>
                  <a:pt x="250298" y="127062"/>
                </a:moveTo>
                <a:lnTo>
                  <a:pt x="251592" y="129203"/>
                </a:lnTo>
                <a:lnTo>
                  <a:pt x="250334" y="131300"/>
                </a:lnTo>
                <a:lnTo>
                  <a:pt x="250298" y="131246"/>
                </a:lnTo>
                <a:lnTo>
                  <a:pt x="250272" y="131300"/>
                </a:lnTo>
                <a:lnTo>
                  <a:pt x="249014" y="129203"/>
                </a:lnTo>
                <a:lnTo>
                  <a:pt x="250298" y="127062"/>
                </a:lnTo>
                <a:close/>
                <a:moveTo>
                  <a:pt x="269577" y="127062"/>
                </a:moveTo>
                <a:lnTo>
                  <a:pt x="270870" y="129203"/>
                </a:lnTo>
                <a:lnTo>
                  <a:pt x="269613" y="131300"/>
                </a:lnTo>
                <a:lnTo>
                  <a:pt x="269577" y="131246"/>
                </a:lnTo>
                <a:lnTo>
                  <a:pt x="269550" y="131300"/>
                </a:lnTo>
                <a:lnTo>
                  <a:pt x="268292" y="129203"/>
                </a:lnTo>
                <a:lnTo>
                  <a:pt x="269577" y="127062"/>
                </a:lnTo>
                <a:close/>
                <a:moveTo>
                  <a:pt x="5434" y="131746"/>
                </a:moveTo>
                <a:lnTo>
                  <a:pt x="8761" y="137304"/>
                </a:lnTo>
                <a:lnTo>
                  <a:pt x="6388" y="137304"/>
                </a:lnTo>
                <a:lnTo>
                  <a:pt x="3061" y="131746"/>
                </a:lnTo>
                <a:close/>
                <a:moveTo>
                  <a:pt x="15630" y="131746"/>
                </a:moveTo>
                <a:lnTo>
                  <a:pt x="12294" y="137304"/>
                </a:lnTo>
                <a:lnTo>
                  <a:pt x="9930" y="137304"/>
                </a:lnTo>
                <a:lnTo>
                  <a:pt x="13257" y="131746"/>
                </a:lnTo>
                <a:close/>
                <a:moveTo>
                  <a:pt x="18681" y="131746"/>
                </a:moveTo>
                <a:lnTo>
                  <a:pt x="15354" y="137304"/>
                </a:lnTo>
                <a:lnTo>
                  <a:pt x="12838" y="137304"/>
                </a:lnTo>
                <a:lnTo>
                  <a:pt x="16175" y="131746"/>
                </a:lnTo>
                <a:close/>
                <a:moveTo>
                  <a:pt x="18985" y="132156"/>
                </a:moveTo>
                <a:lnTo>
                  <a:pt x="22071" y="137304"/>
                </a:lnTo>
                <a:lnTo>
                  <a:pt x="15898" y="137304"/>
                </a:lnTo>
                <a:lnTo>
                  <a:pt x="18985" y="132156"/>
                </a:lnTo>
                <a:close/>
                <a:moveTo>
                  <a:pt x="21795" y="131746"/>
                </a:moveTo>
                <a:lnTo>
                  <a:pt x="25122" y="137304"/>
                </a:lnTo>
                <a:lnTo>
                  <a:pt x="22616" y="137304"/>
                </a:lnTo>
                <a:lnTo>
                  <a:pt x="19279" y="131746"/>
                </a:lnTo>
                <a:close/>
                <a:moveTo>
                  <a:pt x="24703" y="131746"/>
                </a:moveTo>
                <a:lnTo>
                  <a:pt x="28040" y="137304"/>
                </a:lnTo>
                <a:lnTo>
                  <a:pt x="25667" y="137304"/>
                </a:lnTo>
                <a:lnTo>
                  <a:pt x="22339" y="131746"/>
                </a:lnTo>
                <a:close/>
                <a:moveTo>
                  <a:pt x="34900" y="131746"/>
                </a:moveTo>
                <a:lnTo>
                  <a:pt x="31572" y="137304"/>
                </a:lnTo>
                <a:lnTo>
                  <a:pt x="29199" y="137304"/>
                </a:lnTo>
                <a:lnTo>
                  <a:pt x="32536" y="131746"/>
                </a:lnTo>
                <a:close/>
                <a:moveTo>
                  <a:pt x="37960" y="131746"/>
                </a:moveTo>
                <a:lnTo>
                  <a:pt x="34623" y="137304"/>
                </a:lnTo>
                <a:lnTo>
                  <a:pt x="32116" y="137304"/>
                </a:lnTo>
                <a:lnTo>
                  <a:pt x="35453" y="131746"/>
                </a:lnTo>
                <a:close/>
                <a:moveTo>
                  <a:pt x="38263" y="132156"/>
                </a:moveTo>
                <a:lnTo>
                  <a:pt x="41341" y="137304"/>
                </a:lnTo>
                <a:lnTo>
                  <a:pt x="35176" y="137304"/>
                </a:lnTo>
                <a:lnTo>
                  <a:pt x="38263" y="132156"/>
                </a:lnTo>
                <a:close/>
                <a:moveTo>
                  <a:pt x="41064" y="131746"/>
                </a:moveTo>
                <a:lnTo>
                  <a:pt x="44401" y="137304"/>
                </a:lnTo>
                <a:lnTo>
                  <a:pt x="41894" y="137304"/>
                </a:lnTo>
                <a:lnTo>
                  <a:pt x="38557" y="131746"/>
                </a:lnTo>
                <a:close/>
                <a:moveTo>
                  <a:pt x="43981" y="131746"/>
                </a:moveTo>
                <a:lnTo>
                  <a:pt x="47318" y="137304"/>
                </a:lnTo>
                <a:lnTo>
                  <a:pt x="44945" y="137304"/>
                </a:lnTo>
                <a:lnTo>
                  <a:pt x="41617" y="131746"/>
                </a:lnTo>
                <a:close/>
                <a:moveTo>
                  <a:pt x="54178" y="131746"/>
                </a:moveTo>
                <a:lnTo>
                  <a:pt x="50851" y="137304"/>
                </a:lnTo>
                <a:lnTo>
                  <a:pt x="48478" y="137304"/>
                </a:lnTo>
                <a:lnTo>
                  <a:pt x="51814" y="131746"/>
                </a:lnTo>
                <a:close/>
                <a:moveTo>
                  <a:pt x="57238" y="131746"/>
                </a:moveTo>
                <a:lnTo>
                  <a:pt x="53902" y="137304"/>
                </a:lnTo>
                <a:lnTo>
                  <a:pt x="51395" y="137304"/>
                </a:lnTo>
                <a:lnTo>
                  <a:pt x="54722" y="131746"/>
                </a:lnTo>
                <a:close/>
                <a:moveTo>
                  <a:pt x="57533" y="132156"/>
                </a:moveTo>
                <a:lnTo>
                  <a:pt x="60619" y="137304"/>
                </a:lnTo>
                <a:lnTo>
                  <a:pt x="54446" y="137304"/>
                </a:lnTo>
                <a:lnTo>
                  <a:pt x="57533" y="132156"/>
                </a:lnTo>
                <a:close/>
                <a:moveTo>
                  <a:pt x="60343" y="131746"/>
                </a:moveTo>
                <a:lnTo>
                  <a:pt x="63679" y="137304"/>
                </a:lnTo>
                <a:lnTo>
                  <a:pt x="61163" y="137304"/>
                </a:lnTo>
                <a:lnTo>
                  <a:pt x="57836" y="131746"/>
                </a:lnTo>
                <a:close/>
                <a:moveTo>
                  <a:pt x="63260" y="131746"/>
                </a:moveTo>
                <a:lnTo>
                  <a:pt x="66596" y="137304"/>
                </a:lnTo>
                <a:lnTo>
                  <a:pt x="64223" y="137304"/>
                </a:lnTo>
                <a:lnTo>
                  <a:pt x="60887" y="131746"/>
                </a:lnTo>
                <a:close/>
                <a:moveTo>
                  <a:pt x="73457" y="131746"/>
                </a:moveTo>
                <a:lnTo>
                  <a:pt x="70129" y="137304"/>
                </a:lnTo>
                <a:lnTo>
                  <a:pt x="67756" y="137304"/>
                </a:lnTo>
                <a:lnTo>
                  <a:pt x="71092" y="131746"/>
                </a:lnTo>
                <a:close/>
                <a:moveTo>
                  <a:pt x="76516" y="131746"/>
                </a:moveTo>
                <a:lnTo>
                  <a:pt x="73180" y="137304"/>
                </a:lnTo>
                <a:lnTo>
                  <a:pt x="70673" y="137304"/>
                </a:lnTo>
                <a:lnTo>
                  <a:pt x="74001" y="131746"/>
                </a:lnTo>
                <a:close/>
                <a:moveTo>
                  <a:pt x="76811" y="132156"/>
                </a:moveTo>
                <a:lnTo>
                  <a:pt x="79898" y="137304"/>
                </a:lnTo>
                <a:lnTo>
                  <a:pt x="73724" y="137304"/>
                </a:lnTo>
                <a:lnTo>
                  <a:pt x="76811" y="132156"/>
                </a:lnTo>
                <a:close/>
                <a:moveTo>
                  <a:pt x="79621" y="131746"/>
                </a:moveTo>
                <a:lnTo>
                  <a:pt x="82957" y="137304"/>
                </a:lnTo>
                <a:lnTo>
                  <a:pt x="80442" y="137304"/>
                </a:lnTo>
                <a:lnTo>
                  <a:pt x="77114" y="131746"/>
                </a:lnTo>
                <a:close/>
                <a:moveTo>
                  <a:pt x="82538" y="131746"/>
                </a:moveTo>
                <a:lnTo>
                  <a:pt x="85866" y="137304"/>
                </a:lnTo>
                <a:lnTo>
                  <a:pt x="83502" y="137304"/>
                </a:lnTo>
                <a:lnTo>
                  <a:pt x="80165" y="131746"/>
                </a:lnTo>
                <a:close/>
                <a:moveTo>
                  <a:pt x="92735" y="131746"/>
                </a:moveTo>
                <a:lnTo>
                  <a:pt x="89398" y="137304"/>
                </a:lnTo>
                <a:lnTo>
                  <a:pt x="87034" y="137304"/>
                </a:lnTo>
                <a:lnTo>
                  <a:pt x="90362" y="131746"/>
                </a:lnTo>
                <a:close/>
                <a:moveTo>
                  <a:pt x="95786" y="131746"/>
                </a:moveTo>
                <a:lnTo>
                  <a:pt x="92458" y="137304"/>
                </a:lnTo>
                <a:lnTo>
                  <a:pt x="89943" y="137304"/>
                </a:lnTo>
                <a:lnTo>
                  <a:pt x="93279" y="131746"/>
                </a:lnTo>
                <a:close/>
                <a:moveTo>
                  <a:pt x="96089" y="132156"/>
                </a:moveTo>
                <a:lnTo>
                  <a:pt x="99176" y="137304"/>
                </a:lnTo>
                <a:lnTo>
                  <a:pt x="93003" y="137304"/>
                </a:lnTo>
                <a:lnTo>
                  <a:pt x="96089" y="132156"/>
                </a:lnTo>
                <a:close/>
                <a:moveTo>
                  <a:pt x="98899" y="131746"/>
                </a:moveTo>
                <a:lnTo>
                  <a:pt x="102227" y="137304"/>
                </a:lnTo>
                <a:lnTo>
                  <a:pt x="99720" y="137304"/>
                </a:lnTo>
                <a:lnTo>
                  <a:pt x="96384" y="131746"/>
                </a:lnTo>
                <a:close/>
                <a:moveTo>
                  <a:pt x="101817" y="131746"/>
                </a:moveTo>
                <a:lnTo>
                  <a:pt x="105144" y="137304"/>
                </a:lnTo>
                <a:lnTo>
                  <a:pt x="102780" y="137304"/>
                </a:lnTo>
                <a:lnTo>
                  <a:pt x="99444" y="131746"/>
                </a:lnTo>
                <a:close/>
                <a:moveTo>
                  <a:pt x="112013" y="131746"/>
                </a:moveTo>
                <a:lnTo>
                  <a:pt x="108677" y="137304"/>
                </a:lnTo>
                <a:lnTo>
                  <a:pt x="106313" y="137304"/>
                </a:lnTo>
                <a:lnTo>
                  <a:pt x="109640" y="131746"/>
                </a:lnTo>
                <a:close/>
                <a:moveTo>
                  <a:pt x="115064" y="131746"/>
                </a:moveTo>
                <a:lnTo>
                  <a:pt x="111737" y="137304"/>
                </a:lnTo>
                <a:lnTo>
                  <a:pt x="109221" y="137304"/>
                </a:lnTo>
                <a:lnTo>
                  <a:pt x="112558" y="131746"/>
                </a:lnTo>
                <a:close/>
                <a:moveTo>
                  <a:pt x="115368" y="132156"/>
                </a:moveTo>
                <a:lnTo>
                  <a:pt x="118454" y="137304"/>
                </a:lnTo>
                <a:lnTo>
                  <a:pt x="112281" y="137304"/>
                </a:lnTo>
                <a:lnTo>
                  <a:pt x="115368" y="132156"/>
                </a:lnTo>
                <a:close/>
                <a:moveTo>
                  <a:pt x="118178" y="131746"/>
                </a:moveTo>
                <a:lnTo>
                  <a:pt x="121505" y="137304"/>
                </a:lnTo>
                <a:lnTo>
                  <a:pt x="118999" y="137304"/>
                </a:lnTo>
                <a:lnTo>
                  <a:pt x="115662" y="131746"/>
                </a:lnTo>
                <a:close/>
                <a:moveTo>
                  <a:pt x="121086" y="131746"/>
                </a:moveTo>
                <a:lnTo>
                  <a:pt x="124423" y="137304"/>
                </a:lnTo>
                <a:lnTo>
                  <a:pt x="122050" y="137304"/>
                </a:lnTo>
                <a:lnTo>
                  <a:pt x="118722" y="131746"/>
                </a:lnTo>
                <a:close/>
                <a:moveTo>
                  <a:pt x="131292" y="131746"/>
                </a:moveTo>
                <a:lnTo>
                  <a:pt x="127955" y="137304"/>
                </a:lnTo>
                <a:lnTo>
                  <a:pt x="125582" y="137304"/>
                </a:lnTo>
                <a:lnTo>
                  <a:pt x="128919" y="131746"/>
                </a:lnTo>
                <a:close/>
                <a:moveTo>
                  <a:pt x="134343" y="131746"/>
                </a:moveTo>
                <a:lnTo>
                  <a:pt x="131015" y="137304"/>
                </a:lnTo>
                <a:lnTo>
                  <a:pt x="128499" y="137304"/>
                </a:lnTo>
                <a:lnTo>
                  <a:pt x="131836" y="131746"/>
                </a:lnTo>
                <a:close/>
                <a:moveTo>
                  <a:pt x="134646" y="132156"/>
                </a:moveTo>
                <a:lnTo>
                  <a:pt x="137733" y="137304"/>
                </a:lnTo>
                <a:lnTo>
                  <a:pt x="131559" y="137304"/>
                </a:lnTo>
                <a:lnTo>
                  <a:pt x="134646" y="132156"/>
                </a:lnTo>
                <a:close/>
                <a:moveTo>
                  <a:pt x="137456" y="131746"/>
                </a:moveTo>
                <a:lnTo>
                  <a:pt x="140784" y="137304"/>
                </a:lnTo>
                <a:lnTo>
                  <a:pt x="138277" y="137304"/>
                </a:lnTo>
                <a:lnTo>
                  <a:pt x="134940" y="131746"/>
                </a:lnTo>
                <a:close/>
                <a:moveTo>
                  <a:pt x="140364" y="131746"/>
                </a:moveTo>
                <a:lnTo>
                  <a:pt x="143701" y="137304"/>
                </a:lnTo>
                <a:lnTo>
                  <a:pt x="141328" y="137304"/>
                </a:lnTo>
                <a:lnTo>
                  <a:pt x="138000" y="131746"/>
                </a:lnTo>
                <a:close/>
                <a:moveTo>
                  <a:pt x="150561" y="131746"/>
                </a:moveTo>
                <a:lnTo>
                  <a:pt x="147234" y="137304"/>
                </a:lnTo>
                <a:lnTo>
                  <a:pt x="144861" y="137304"/>
                </a:lnTo>
                <a:lnTo>
                  <a:pt x="148197" y="131746"/>
                </a:lnTo>
                <a:close/>
                <a:moveTo>
                  <a:pt x="153621" y="131746"/>
                </a:moveTo>
                <a:lnTo>
                  <a:pt x="150285" y="137304"/>
                </a:lnTo>
                <a:lnTo>
                  <a:pt x="147778" y="137304"/>
                </a:lnTo>
                <a:lnTo>
                  <a:pt x="151105" y="131746"/>
                </a:lnTo>
                <a:close/>
                <a:moveTo>
                  <a:pt x="153915" y="132156"/>
                </a:moveTo>
                <a:lnTo>
                  <a:pt x="157002" y="137304"/>
                </a:lnTo>
                <a:lnTo>
                  <a:pt x="150829" y="137304"/>
                </a:lnTo>
                <a:lnTo>
                  <a:pt x="153915" y="132156"/>
                </a:lnTo>
                <a:close/>
                <a:moveTo>
                  <a:pt x="156726" y="131746"/>
                </a:moveTo>
                <a:lnTo>
                  <a:pt x="160062" y="137304"/>
                </a:lnTo>
                <a:lnTo>
                  <a:pt x="157546" y="137304"/>
                </a:lnTo>
                <a:lnTo>
                  <a:pt x="154219" y="131746"/>
                </a:lnTo>
                <a:close/>
                <a:moveTo>
                  <a:pt x="159643" y="131746"/>
                </a:moveTo>
                <a:lnTo>
                  <a:pt x="162979" y="137304"/>
                </a:lnTo>
                <a:lnTo>
                  <a:pt x="160606" y="137304"/>
                </a:lnTo>
                <a:lnTo>
                  <a:pt x="157270" y="131746"/>
                </a:lnTo>
                <a:close/>
                <a:moveTo>
                  <a:pt x="169840" y="131746"/>
                </a:moveTo>
                <a:lnTo>
                  <a:pt x="166512" y="137304"/>
                </a:lnTo>
                <a:lnTo>
                  <a:pt x="164139" y="137304"/>
                </a:lnTo>
                <a:lnTo>
                  <a:pt x="167475" y="131746"/>
                </a:lnTo>
                <a:close/>
                <a:moveTo>
                  <a:pt x="172899" y="131746"/>
                </a:moveTo>
                <a:lnTo>
                  <a:pt x="169563" y="137304"/>
                </a:lnTo>
                <a:lnTo>
                  <a:pt x="167056" y="137304"/>
                </a:lnTo>
                <a:lnTo>
                  <a:pt x="170384" y="131746"/>
                </a:lnTo>
                <a:close/>
                <a:moveTo>
                  <a:pt x="173194" y="132156"/>
                </a:moveTo>
                <a:lnTo>
                  <a:pt x="176281" y="137304"/>
                </a:lnTo>
                <a:lnTo>
                  <a:pt x="170107" y="137304"/>
                </a:lnTo>
                <a:lnTo>
                  <a:pt x="173194" y="132156"/>
                </a:lnTo>
                <a:close/>
                <a:moveTo>
                  <a:pt x="176004" y="131746"/>
                </a:moveTo>
                <a:lnTo>
                  <a:pt x="179340" y="137304"/>
                </a:lnTo>
                <a:lnTo>
                  <a:pt x="176825" y="137304"/>
                </a:lnTo>
                <a:lnTo>
                  <a:pt x="173497" y="131746"/>
                </a:lnTo>
                <a:close/>
                <a:moveTo>
                  <a:pt x="178921" y="131746"/>
                </a:moveTo>
                <a:lnTo>
                  <a:pt x="182249" y="137304"/>
                </a:lnTo>
                <a:lnTo>
                  <a:pt x="179885" y="137304"/>
                </a:lnTo>
                <a:lnTo>
                  <a:pt x="176548" y="131746"/>
                </a:lnTo>
                <a:close/>
                <a:moveTo>
                  <a:pt x="189118" y="131746"/>
                </a:moveTo>
                <a:lnTo>
                  <a:pt x="185781" y="137304"/>
                </a:lnTo>
                <a:lnTo>
                  <a:pt x="183417" y="137304"/>
                </a:lnTo>
                <a:lnTo>
                  <a:pt x="186745" y="131746"/>
                </a:lnTo>
                <a:close/>
                <a:moveTo>
                  <a:pt x="192178" y="131746"/>
                </a:moveTo>
                <a:lnTo>
                  <a:pt x="188841" y="137304"/>
                </a:lnTo>
                <a:lnTo>
                  <a:pt x="186335" y="137304"/>
                </a:lnTo>
                <a:lnTo>
                  <a:pt x="189662" y="131746"/>
                </a:lnTo>
                <a:close/>
                <a:moveTo>
                  <a:pt x="192472" y="132156"/>
                </a:moveTo>
                <a:lnTo>
                  <a:pt x="195559" y="137304"/>
                </a:lnTo>
                <a:lnTo>
                  <a:pt x="189386" y="137304"/>
                </a:lnTo>
                <a:lnTo>
                  <a:pt x="192472" y="132156"/>
                </a:lnTo>
                <a:close/>
                <a:moveTo>
                  <a:pt x="195282" y="131746"/>
                </a:moveTo>
                <a:lnTo>
                  <a:pt x="198610" y="137304"/>
                </a:lnTo>
                <a:lnTo>
                  <a:pt x="196103" y="137304"/>
                </a:lnTo>
                <a:lnTo>
                  <a:pt x="192776" y="131746"/>
                </a:lnTo>
                <a:close/>
                <a:moveTo>
                  <a:pt x="198200" y="131746"/>
                </a:moveTo>
                <a:lnTo>
                  <a:pt x="201527" y="137304"/>
                </a:lnTo>
                <a:lnTo>
                  <a:pt x="199163" y="137304"/>
                </a:lnTo>
                <a:lnTo>
                  <a:pt x="195827" y="131746"/>
                </a:lnTo>
                <a:close/>
                <a:moveTo>
                  <a:pt x="208396" y="131746"/>
                </a:moveTo>
                <a:lnTo>
                  <a:pt x="205060" y="137304"/>
                </a:lnTo>
                <a:lnTo>
                  <a:pt x="202696" y="137304"/>
                </a:lnTo>
                <a:lnTo>
                  <a:pt x="206023" y="131746"/>
                </a:lnTo>
                <a:close/>
                <a:moveTo>
                  <a:pt x="211447" y="131746"/>
                </a:moveTo>
                <a:lnTo>
                  <a:pt x="208120" y="137304"/>
                </a:lnTo>
                <a:lnTo>
                  <a:pt x="205604" y="137304"/>
                </a:lnTo>
                <a:lnTo>
                  <a:pt x="208940" y="131746"/>
                </a:lnTo>
                <a:close/>
                <a:moveTo>
                  <a:pt x="211751" y="132156"/>
                </a:moveTo>
                <a:lnTo>
                  <a:pt x="214837" y="137304"/>
                </a:lnTo>
                <a:lnTo>
                  <a:pt x="208664" y="137304"/>
                </a:lnTo>
                <a:lnTo>
                  <a:pt x="211751" y="132156"/>
                </a:lnTo>
                <a:close/>
                <a:moveTo>
                  <a:pt x="214561" y="131746"/>
                </a:moveTo>
                <a:lnTo>
                  <a:pt x="217888" y="137304"/>
                </a:lnTo>
                <a:lnTo>
                  <a:pt x="215381" y="137304"/>
                </a:lnTo>
                <a:lnTo>
                  <a:pt x="212045" y="131746"/>
                </a:lnTo>
                <a:close/>
                <a:moveTo>
                  <a:pt x="217469" y="131746"/>
                </a:moveTo>
                <a:lnTo>
                  <a:pt x="220805" y="137304"/>
                </a:lnTo>
                <a:lnTo>
                  <a:pt x="218432" y="137304"/>
                </a:lnTo>
                <a:lnTo>
                  <a:pt x="215105" y="131746"/>
                </a:lnTo>
                <a:close/>
                <a:moveTo>
                  <a:pt x="227675" y="131746"/>
                </a:moveTo>
                <a:lnTo>
                  <a:pt x="224338" y="137304"/>
                </a:lnTo>
                <a:lnTo>
                  <a:pt x="221965" y="137304"/>
                </a:lnTo>
                <a:lnTo>
                  <a:pt x="225302" y="131746"/>
                </a:lnTo>
                <a:close/>
                <a:moveTo>
                  <a:pt x="230726" y="131746"/>
                </a:moveTo>
                <a:lnTo>
                  <a:pt x="227398" y="137304"/>
                </a:lnTo>
                <a:lnTo>
                  <a:pt x="224882" y="137304"/>
                </a:lnTo>
                <a:lnTo>
                  <a:pt x="228219" y="131746"/>
                </a:lnTo>
                <a:close/>
                <a:moveTo>
                  <a:pt x="231029" y="132156"/>
                </a:moveTo>
                <a:lnTo>
                  <a:pt x="234116" y="137304"/>
                </a:lnTo>
                <a:lnTo>
                  <a:pt x="227942" y="137304"/>
                </a:lnTo>
                <a:lnTo>
                  <a:pt x="231029" y="132156"/>
                </a:lnTo>
                <a:close/>
                <a:moveTo>
                  <a:pt x="233839" y="131746"/>
                </a:moveTo>
                <a:lnTo>
                  <a:pt x="237167" y="137304"/>
                </a:lnTo>
                <a:lnTo>
                  <a:pt x="234660" y="137304"/>
                </a:lnTo>
                <a:lnTo>
                  <a:pt x="231323" y="131746"/>
                </a:lnTo>
                <a:close/>
                <a:moveTo>
                  <a:pt x="236747" y="131746"/>
                </a:moveTo>
                <a:lnTo>
                  <a:pt x="240084" y="137304"/>
                </a:lnTo>
                <a:lnTo>
                  <a:pt x="237711" y="137304"/>
                </a:lnTo>
                <a:lnTo>
                  <a:pt x="234383" y="131746"/>
                </a:lnTo>
                <a:close/>
                <a:moveTo>
                  <a:pt x="246944" y="131746"/>
                </a:moveTo>
                <a:lnTo>
                  <a:pt x="243617" y="137304"/>
                </a:lnTo>
                <a:lnTo>
                  <a:pt x="241244" y="137304"/>
                </a:lnTo>
                <a:lnTo>
                  <a:pt x="244580" y="131746"/>
                </a:lnTo>
                <a:close/>
                <a:moveTo>
                  <a:pt x="250004" y="131746"/>
                </a:moveTo>
                <a:lnTo>
                  <a:pt x="246668" y="137304"/>
                </a:lnTo>
                <a:lnTo>
                  <a:pt x="244161" y="137304"/>
                </a:lnTo>
                <a:lnTo>
                  <a:pt x="247497" y="131746"/>
                </a:lnTo>
                <a:close/>
                <a:moveTo>
                  <a:pt x="250298" y="132156"/>
                </a:moveTo>
                <a:lnTo>
                  <a:pt x="253385" y="137304"/>
                </a:lnTo>
                <a:lnTo>
                  <a:pt x="247221" y="137304"/>
                </a:lnTo>
                <a:lnTo>
                  <a:pt x="250298" y="132156"/>
                </a:lnTo>
                <a:close/>
                <a:moveTo>
                  <a:pt x="253109" y="131746"/>
                </a:moveTo>
                <a:lnTo>
                  <a:pt x="256445" y="137304"/>
                </a:lnTo>
                <a:lnTo>
                  <a:pt x="253938" y="137304"/>
                </a:lnTo>
                <a:lnTo>
                  <a:pt x="250602" y="131746"/>
                </a:lnTo>
                <a:close/>
                <a:moveTo>
                  <a:pt x="256026" y="131746"/>
                </a:moveTo>
                <a:lnTo>
                  <a:pt x="259362" y="137304"/>
                </a:lnTo>
                <a:lnTo>
                  <a:pt x="256989" y="137304"/>
                </a:lnTo>
                <a:lnTo>
                  <a:pt x="253662" y="131746"/>
                </a:lnTo>
                <a:close/>
                <a:moveTo>
                  <a:pt x="266223" y="131746"/>
                </a:moveTo>
                <a:lnTo>
                  <a:pt x="262895" y="137304"/>
                </a:lnTo>
                <a:lnTo>
                  <a:pt x="260522" y="137304"/>
                </a:lnTo>
                <a:lnTo>
                  <a:pt x="263858" y="131746"/>
                </a:lnTo>
                <a:close/>
                <a:moveTo>
                  <a:pt x="269282" y="131746"/>
                </a:moveTo>
                <a:lnTo>
                  <a:pt x="265946" y="137304"/>
                </a:lnTo>
                <a:lnTo>
                  <a:pt x="263439" y="137304"/>
                </a:lnTo>
                <a:lnTo>
                  <a:pt x="266767" y="131746"/>
                </a:lnTo>
                <a:close/>
                <a:moveTo>
                  <a:pt x="269577" y="132156"/>
                </a:moveTo>
                <a:lnTo>
                  <a:pt x="272664" y="137304"/>
                </a:lnTo>
                <a:lnTo>
                  <a:pt x="266490" y="137304"/>
                </a:lnTo>
                <a:lnTo>
                  <a:pt x="269577" y="132156"/>
                </a:lnTo>
                <a:close/>
                <a:moveTo>
                  <a:pt x="272387" y="131746"/>
                </a:moveTo>
                <a:lnTo>
                  <a:pt x="275723" y="137304"/>
                </a:lnTo>
                <a:lnTo>
                  <a:pt x="273208" y="137304"/>
                </a:lnTo>
                <a:lnTo>
                  <a:pt x="269880" y="131746"/>
                </a:lnTo>
                <a:close/>
                <a:moveTo>
                  <a:pt x="275304" y="131746"/>
                </a:moveTo>
                <a:lnTo>
                  <a:pt x="278632" y="137304"/>
                </a:lnTo>
                <a:lnTo>
                  <a:pt x="276268" y="137304"/>
                </a:lnTo>
                <a:lnTo>
                  <a:pt x="272931" y="131746"/>
                </a:lnTo>
                <a:close/>
                <a:moveTo>
                  <a:pt x="12713" y="131746"/>
                </a:moveTo>
                <a:lnTo>
                  <a:pt x="9377" y="137312"/>
                </a:lnTo>
                <a:lnTo>
                  <a:pt x="9341" y="137259"/>
                </a:lnTo>
                <a:lnTo>
                  <a:pt x="9314" y="137312"/>
                </a:lnTo>
                <a:lnTo>
                  <a:pt x="5978" y="131746"/>
                </a:lnTo>
                <a:close/>
                <a:moveTo>
                  <a:pt x="31992" y="131746"/>
                </a:moveTo>
                <a:lnTo>
                  <a:pt x="28655" y="137312"/>
                </a:lnTo>
                <a:lnTo>
                  <a:pt x="28619" y="137259"/>
                </a:lnTo>
                <a:lnTo>
                  <a:pt x="28593" y="137312"/>
                </a:lnTo>
                <a:lnTo>
                  <a:pt x="25247" y="131746"/>
                </a:lnTo>
                <a:close/>
                <a:moveTo>
                  <a:pt x="51270" y="131746"/>
                </a:moveTo>
                <a:lnTo>
                  <a:pt x="47925" y="137312"/>
                </a:lnTo>
                <a:lnTo>
                  <a:pt x="47898" y="137259"/>
                </a:lnTo>
                <a:lnTo>
                  <a:pt x="47862" y="137312"/>
                </a:lnTo>
                <a:lnTo>
                  <a:pt x="44526" y="131746"/>
                </a:lnTo>
                <a:close/>
                <a:moveTo>
                  <a:pt x="70539" y="131746"/>
                </a:moveTo>
                <a:lnTo>
                  <a:pt x="67203" y="137312"/>
                </a:lnTo>
                <a:lnTo>
                  <a:pt x="67176" y="137259"/>
                </a:lnTo>
                <a:lnTo>
                  <a:pt x="67140" y="137312"/>
                </a:lnTo>
                <a:lnTo>
                  <a:pt x="63804" y="131746"/>
                </a:lnTo>
                <a:close/>
                <a:moveTo>
                  <a:pt x="89818" y="131746"/>
                </a:moveTo>
                <a:lnTo>
                  <a:pt x="86481" y="137312"/>
                </a:lnTo>
                <a:lnTo>
                  <a:pt x="86455" y="137259"/>
                </a:lnTo>
                <a:lnTo>
                  <a:pt x="86419" y="137312"/>
                </a:lnTo>
                <a:lnTo>
                  <a:pt x="83082" y="131746"/>
                </a:lnTo>
                <a:close/>
                <a:moveTo>
                  <a:pt x="109096" y="131746"/>
                </a:moveTo>
                <a:lnTo>
                  <a:pt x="105760" y="137312"/>
                </a:lnTo>
                <a:lnTo>
                  <a:pt x="105724" y="137259"/>
                </a:lnTo>
                <a:lnTo>
                  <a:pt x="105697" y="137312"/>
                </a:lnTo>
                <a:lnTo>
                  <a:pt x="102361" y="131746"/>
                </a:lnTo>
                <a:close/>
                <a:moveTo>
                  <a:pt x="128375" y="131746"/>
                </a:moveTo>
                <a:lnTo>
                  <a:pt x="125038" y="137312"/>
                </a:lnTo>
                <a:lnTo>
                  <a:pt x="125002" y="137259"/>
                </a:lnTo>
                <a:lnTo>
                  <a:pt x="124976" y="137312"/>
                </a:lnTo>
                <a:lnTo>
                  <a:pt x="121639" y="131746"/>
                </a:lnTo>
                <a:close/>
                <a:moveTo>
                  <a:pt x="147653" y="131746"/>
                </a:moveTo>
                <a:lnTo>
                  <a:pt x="144316" y="137312"/>
                </a:lnTo>
                <a:lnTo>
                  <a:pt x="144281" y="137259"/>
                </a:lnTo>
                <a:lnTo>
                  <a:pt x="144245" y="137312"/>
                </a:lnTo>
                <a:lnTo>
                  <a:pt x="140909" y="131746"/>
                </a:lnTo>
                <a:close/>
                <a:moveTo>
                  <a:pt x="166922" y="131746"/>
                </a:moveTo>
                <a:lnTo>
                  <a:pt x="163586" y="137312"/>
                </a:lnTo>
                <a:lnTo>
                  <a:pt x="163559" y="137259"/>
                </a:lnTo>
                <a:lnTo>
                  <a:pt x="163523" y="137312"/>
                </a:lnTo>
                <a:lnTo>
                  <a:pt x="160187" y="131746"/>
                </a:lnTo>
                <a:close/>
                <a:moveTo>
                  <a:pt x="186201" y="131746"/>
                </a:moveTo>
                <a:lnTo>
                  <a:pt x="182864" y="137312"/>
                </a:lnTo>
                <a:lnTo>
                  <a:pt x="182838" y="137259"/>
                </a:lnTo>
                <a:lnTo>
                  <a:pt x="182802" y="137312"/>
                </a:lnTo>
                <a:lnTo>
                  <a:pt x="179465" y="131746"/>
                </a:lnTo>
                <a:close/>
                <a:moveTo>
                  <a:pt x="205479" y="131746"/>
                </a:moveTo>
                <a:lnTo>
                  <a:pt x="202143" y="137312"/>
                </a:lnTo>
                <a:lnTo>
                  <a:pt x="202107" y="137259"/>
                </a:lnTo>
                <a:lnTo>
                  <a:pt x="202080" y="137312"/>
                </a:lnTo>
                <a:lnTo>
                  <a:pt x="198744" y="131746"/>
                </a:lnTo>
                <a:close/>
                <a:moveTo>
                  <a:pt x="224758" y="131746"/>
                </a:moveTo>
                <a:lnTo>
                  <a:pt x="221421" y="137312"/>
                </a:lnTo>
                <a:lnTo>
                  <a:pt x="221385" y="137259"/>
                </a:lnTo>
                <a:lnTo>
                  <a:pt x="221359" y="137312"/>
                </a:lnTo>
                <a:lnTo>
                  <a:pt x="218022" y="131746"/>
                </a:lnTo>
                <a:close/>
                <a:moveTo>
                  <a:pt x="244036" y="131746"/>
                </a:moveTo>
                <a:lnTo>
                  <a:pt x="240699" y="137312"/>
                </a:lnTo>
                <a:lnTo>
                  <a:pt x="240664" y="137259"/>
                </a:lnTo>
                <a:lnTo>
                  <a:pt x="240637" y="137312"/>
                </a:lnTo>
                <a:lnTo>
                  <a:pt x="237292" y="131746"/>
                </a:lnTo>
                <a:close/>
                <a:moveTo>
                  <a:pt x="263314" y="131746"/>
                </a:moveTo>
                <a:lnTo>
                  <a:pt x="259969" y="137312"/>
                </a:lnTo>
                <a:lnTo>
                  <a:pt x="259942" y="137259"/>
                </a:lnTo>
                <a:lnTo>
                  <a:pt x="259906" y="137312"/>
                </a:lnTo>
                <a:lnTo>
                  <a:pt x="256570" y="131746"/>
                </a:lnTo>
                <a:close/>
                <a:moveTo>
                  <a:pt x="282584" y="131746"/>
                </a:moveTo>
                <a:lnTo>
                  <a:pt x="279247" y="137312"/>
                </a:lnTo>
                <a:lnTo>
                  <a:pt x="279220" y="137259"/>
                </a:lnTo>
                <a:lnTo>
                  <a:pt x="279185" y="137312"/>
                </a:lnTo>
                <a:lnTo>
                  <a:pt x="275848" y="131746"/>
                </a:lnTo>
                <a:close/>
                <a:moveTo>
                  <a:pt x="9047" y="137759"/>
                </a:moveTo>
                <a:lnTo>
                  <a:pt x="7851" y="139739"/>
                </a:lnTo>
                <a:lnTo>
                  <a:pt x="6665" y="137759"/>
                </a:lnTo>
                <a:close/>
                <a:moveTo>
                  <a:pt x="12026" y="137759"/>
                </a:moveTo>
                <a:lnTo>
                  <a:pt x="10831" y="139739"/>
                </a:lnTo>
                <a:lnTo>
                  <a:pt x="9644" y="137759"/>
                </a:lnTo>
                <a:close/>
                <a:moveTo>
                  <a:pt x="28325" y="137759"/>
                </a:moveTo>
                <a:lnTo>
                  <a:pt x="27130" y="139739"/>
                </a:lnTo>
                <a:lnTo>
                  <a:pt x="25943" y="137759"/>
                </a:lnTo>
                <a:close/>
                <a:moveTo>
                  <a:pt x="31296" y="137759"/>
                </a:moveTo>
                <a:lnTo>
                  <a:pt x="30109" y="139739"/>
                </a:lnTo>
                <a:lnTo>
                  <a:pt x="28923" y="137759"/>
                </a:lnTo>
                <a:close/>
                <a:moveTo>
                  <a:pt x="47594" y="137759"/>
                </a:moveTo>
                <a:lnTo>
                  <a:pt x="46408" y="139739"/>
                </a:lnTo>
                <a:lnTo>
                  <a:pt x="45221" y="137759"/>
                </a:lnTo>
                <a:close/>
                <a:moveTo>
                  <a:pt x="50574" y="137759"/>
                </a:moveTo>
                <a:lnTo>
                  <a:pt x="49388" y="139739"/>
                </a:lnTo>
                <a:lnTo>
                  <a:pt x="48192" y="137759"/>
                </a:lnTo>
                <a:close/>
                <a:moveTo>
                  <a:pt x="66873" y="137759"/>
                </a:moveTo>
                <a:lnTo>
                  <a:pt x="65686" y="139739"/>
                </a:lnTo>
                <a:lnTo>
                  <a:pt x="64491" y="137759"/>
                </a:lnTo>
                <a:close/>
                <a:moveTo>
                  <a:pt x="69852" y="137759"/>
                </a:moveTo>
                <a:lnTo>
                  <a:pt x="68666" y="139739"/>
                </a:lnTo>
                <a:lnTo>
                  <a:pt x="67471" y="137759"/>
                </a:lnTo>
                <a:close/>
                <a:moveTo>
                  <a:pt x="86151" y="137759"/>
                </a:moveTo>
                <a:lnTo>
                  <a:pt x="84965" y="139739"/>
                </a:lnTo>
                <a:lnTo>
                  <a:pt x="83769" y="137759"/>
                </a:lnTo>
                <a:close/>
                <a:moveTo>
                  <a:pt x="89131" y="137759"/>
                </a:moveTo>
                <a:lnTo>
                  <a:pt x="87935" y="139739"/>
                </a:lnTo>
                <a:lnTo>
                  <a:pt x="86749" y="137759"/>
                </a:lnTo>
                <a:close/>
                <a:moveTo>
                  <a:pt x="105430" y="137759"/>
                </a:moveTo>
                <a:lnTo>
                  <a:pt x="104234" y="139739"/>
                </a:lnTo>
                <a:lnTo>
                  <a:pt x="103048" y="137759"/>
                </a:lnTo>
                <a:close/>
                <a:moveTo>
                  <a:pt x="108409" y="137759"/>
                </a:moveTo>
                <a:lnTo>
                  <a:pt x="107214" y="139739"/>
                </a:lnTo>
                <a:lnTo>
                  <a:pt x="106027" y="137759"/>
                </a:lnTo>
                <a:close/>
                <a:moveTo>
                  <a:pt x="124708" y="137759"/>
                </a:moveTo>
                <a:lnTo>
                  <a:pt x="123513" y="139739"/>
                </a:lnTo>
                <a:lnTo>
                  <a:pt x="122326" y="137759"/>
                </a:lnTo>
                <a:close/>
                <a:moveTo>
                  <a:pt x="127679" y="137759"/>
                </a:moveTo>
                <a:lnTo>
                  <a:pt x="126492" y="139739"/>
                </a:lnTo>
                <a:lnTo>
                  <a:pt x="125306" y="137759"/>
                </a:lnTo>
                <a:close/>
                <a:moveTo>
                  <a:pt x="143977" y="137759"/>
                </a:moveTo>
                <a:lnTo>
                  <a:pt x="142791" y="139739"/>
                </a:lnTo>
                <a:lnTo>
                  <a:pt x="141604" y="137759"/>
                </a:lnTo>
                <a:close/>
                <a:moveTo>
                  <a:pt x="146957" y="137759"/>
                </a:moveTo>
                <a:lnTo>
                  <a:pt x="145771" y="139739"/>
                </a:lnTo>
                <a:lnTo>
                  <a:pt x="144584" y="137759"/>
                </a:lnTo>
                <a:close/>
                <a:moveTo>
                  <a:pt x="163256" y="137759"/>
                </a:moveTo>
                <a:lnTo>
                  <a:pt x="162069" y="139739"/>
                </a:lnTo>
                <a:lnTo>
                  <a:pt x="160883" y="137759"/>
                </a:lnTo>
                <a:close/>
                <a:moveTo>
                  <a:pt x="166235" y="137759"/>
                </a:moveTo>
                <a:lnTo>
                  <a:pt x="165049" y="139739"/>
                </a:lnTo>
                <a:lnTo>
                  <a:pt x="163854" y="137759"/>
                </a:lnTo>
                <a:close/>
                <a:moveTo>
                  <a:pt x="182534" y="137759"/>
                </a:moveTo>
                <a:lnTo>
                  <a:pt x="181348" y="139739"/>
                </a:lnTo>
                <a:lnTo>
                  <a:pt x="180152" y="137759"/>
                </a:lnTo>
                <a:close/>
                <a:moveTo>
                  <a:pt x="185514" y="137759"/>
                </a:moveTo>
                <a:lnTo>
                  <a:pt x="184327" y="139739"/>
                </a:lnTo>
                <a:lnTo>
                  <a:pt x="183132" y="137759"/>
                </a:lnTo>
                <a:close/>
                <a:moveTo>
                  <a:pt x="201813" y="137759"/>
                </a:moveTo>
                <a:lnTo>
                  <a:pt x="200626" y="139739"/>
                </a:lnTo>
                <a:lnTo>
                  <a:pt x="199431" y="137759"/>
                </a:lnTo>
                <a:close/>
                <a:moveTo>
                  <a:pt x="204792" y="137759"/>
                </a:moveTo>
                <a:lnTo>
                  <a:pt x="203597" y="139739"/>
                </a:lnTo>
                <a:lnTo>
                  <a:pt x="202410" y="137759"/>
                </a:lnTo>
                <a:close/>
                <a:moveTo>
                  <a:pt x="221091" y="137759"/>
                </a:moveTo>
                <a:lnTo>
                  <a:pt x="219896" y="139739"/>
                </a:lnTo>
                <a:lnTo>
                  <a:pt x="218709" y="137759"/>
                </a:lnTo>
                <a:close/>
                <a:moveTo>
                  <a:pt x="224062" y="137759"/>
                </a:moveTo>
                <a:lnTo>
                  <a:pt x="222875" y="139739"/>
                </a:lnTo>
                <a:lnTo>
                  <a:pt x="221689" y="137759"/>
                </a:lnTo>
                <a:close/>
                <a:moveTo>
                  <a:pt x="240369" y="137759"/>
                </a:moveTo>
                <a:lnTo>
                  <a:pt x="239174" y="139739"/>
                </a:lnTo>
                <a:lnTo>
                  <a:pt x="237987" y="137759"/>
                </a:lnTo>
                <a:close/>
                <a:moveTo>
                  <a:pt x="243340" y="137759"/>
                </a:moveTo>
                <a:lnTo>
                  <a:pt x="242154" y="139739"/>
                </a:lnTo>
                <a:lnTo>
                  <a:pt x="240967" y="137759"/>
                </a:lnTo>
                <a:close/>
                <a:moveTo>
                  <a:pt x="259639" y="137759"/>
                </a:moveTo>
                <a:lnTo>
                  <a:pt x="258452" y="139739"/>
                </a:lnTo>
                <a:lnTo>
                  <a:pt x="257266" y="137759"/>
                </a:lnTo>
                <a:close/>
                <a:moveTo>
                  <a:pt x="262618" y="137759"/>
                </a:moveTo>
                <a:lnTo>
                  <a:pt x="261432" y="139739"/>
                </a:lnTo>
                <a:lnTo>
                  <a:pt x="260237" y="137759"/>
                </a:lnTo>
                <a:close/>
                <a:moveTo>
                  <a:pt x="278917" y="137759"/>
                </a:moveTo>
                <a:lnTo>
                  <a:pt x="277731" y="139739"/>
                </a:lnTo>
                <a:lnTo>
                  <a:pt x="276535" y="137759"/>
                </a:lnTo>
                <a:close/>
                <a:moveTo>
                  <a:pt x="281897" y="137759"/>
                </a:moveTo>
                <a:lnTo>
                  <a:pt x="280710" y="139739"/>
                </a:lnTo>
                <a:lnTo>
                  <a:pt x="279515" y="137759"/>
                </a:lnTo>
                <a:close/>
                <a:moveTo>
                  <a:pt x="6121" y="137759"/>
                </a:moveTo>
                <a:lnTo>
                  <a:pt x="7584" y="140194"/>
                </a:lnTo>
                <a:lnTo>
                  <a:pt x="6406" y="142157"/>
                </a:lnTo>
                <a:lnTo>
                  <a:pt x="6254" y="142157"/>
                </a:lnTo>
                <a:lnTo>
                  <a:pt x="3614" y="137759"/>
                </a:lnTo>
                <a:close/>
                <a:moveTo>
                  <a:pt x="7851" y="140649"/>
                </a:moveTo>
                <a:lnTo>
                  <a:pt x="8761" y="142157"/>
                </a:lnTo>
                <a:lnTo>
                  <a:pt x="6950" y="142157"/>
                </a:lnTo>
                <a:lnTo>
                  <a:pt x="7851" y="140649"/>
                </a:lnTo>
                <a:close/>
                <a:moveTo>
                  <a:pt x="10831" y="140649"/>
                </a:moveTo>
                <a:lnTo>
                  <a:pt x="11741" y="142157"/>
                </a:lnTo>
                <a:lnTo>
                  <a:pt x="9930" y="142157"/>
                </a:lnTo>
                <a:lnTo>
                  <a:pt x="10831" y="140649"/>
                </a:lnTo>
                <a:close/>
                <a:moveTo>
                  <a:pt x="15077" y="137759"/>
                </a:moveTo>
                <a:lnTo>
                  <a:pt x="12437" y="142157"/>
                </a:lnTo>
                <a:lnTo>
                  <a:pt x="12285" y="142157"/>
                </a:lnTo>
                <a:lnTo>
                  <a:pt x="11107" y="140194"/>
                </a:lnTo>
                <a:lnTo>
                  <a:pt x="12570" y="137759"/>
                </a:lnTo>
                <a:close/>
                <a:moveTo>
                  <a:pt x="22339" y="137759"/>
                </a:moveTo>
                <a:lnTo>
                  <a:pt x="24980" y="142157"/>
                </a:lnTo>
                <a:lnTo>
                  <a:pt x="12981" y="142157"/>
                </a:lnTo>
                <a:lnTo>
                  <a:pt x="15621" y="137759"/>
                </a:lnTo>
                <a:close/>
                <a:moveTo>
                  <a:pt x="25399" y="137759"/>
                </a:moveTo>
                <a:lnTo>
                  <a:pt x="26862" y="140194"/>
                </a:lnTo>
                <a:lnTo>
                  <a:pt x="25675" y="142157"/>
                </a:lnTo>
                <a:lnTo>
                  <a:pt x="25524" y="142157"/>
                </a:lnTo>
                <a:lnTo>
                  <a:pt x="22883" y="137759"/>
                </a:lnTo>
                <a:close/>
                <a:moveTo>
                  <a:pt x="27130" y="140649"/>
                </a:moveTo>
                <a:lnTo>
                  <a:pt x="28040" y="142157"/>
                </a:lnTo>
                <a:lnTo>
                  <a:pt x="26229" y="142157"/>
                </a:lnTo>
                <a:lnTo>
                  <a:pt x="27130" y="140649"/>
                </a:lnTo>
                <a:close/>
                <a:moveTo>
                  <a:pt x="30109" y="140649"/>
                </a:moveTo>
                <a:lnTo>
                  <a:pt x="31019" y="142157"/>
                </a:lnTo>
                <a:lnTo>
                  <a:pt x="29199" y="142157"/>
                </a:lnTo>
                <a:lnTo>
                  <a:pt x="30109" y="140649"/>
                </a:lnTo>
                <a:close/>
                <a:moveTo>
                  <a:pt x="34356" y="137759"/>
                </a:moveTo>
                <a:lnTo>
                  <a:pt x="31715" y="142157"/>
                </a:lnTo>
                <a:lnTo>
                  <a:pt x="31563" y="142157"/>
                </a:lnTo>
                <a:lnTo>
                  <a:pt x="30386" y="140194"/>
                </a:lnTo>
                <a:lnTo>
                  <a:pt x="31840" y="137759"/>
                </a:lnTo>
                <a:close/>
                <a:moveTo>
                  <a:pt x="41617" y="137759"/>
                </a:moveTo>
                <a:lnTo>
                  <a:pt x="44258" y="142157"/>
                </a:lnTo>
                <a:lnTo>
                  <a:pt x="32259" y="142157"/>
                </a:lnTo>
                <a:lnTo>
                  <a:pt x="34900" y="137759"/>
                </a:lnTo>
                <a:close/>
                <a:moveTo>
                  <a:pt x="44677" y="137759"/>
                </a:moveTo>
                <a:lnTo>
                  <a:pt x="46131" y="140194"/>
                </a:lnTo>
                <a:lnTo>
                  <a:pt x="44954" y="142157"/>
                </a:lnTo>
                <a:lnTo>
                  <a:pt x="44802" y="142157"/>
                </a:lnTo>
                <a:lnTo>
                  <a:pt x="42162" y="137759"/>
                </a:lnTo>
                <a:close/>
                <a:moveTo>
                  <a:pt x="46408" y="140649"/>
                </a:moveTo>
                <a:lnTo>
                  <a:pt x="47318" y="142157"/>
                </a:lnTo>
                <a:lnTo>
                  <a:pt x="45498" y="142157"/>
                </a:lnTo>
                <a:lnTo>
                  <a:pt x="46408" y="140649"/>
                </a:lnTo>
                <a:close/>
                <a:moveTo>
                  <a:pt x="49388" y="140649"/>
                </a:moveTo>
                <a:lnTo>
                  <a:pt x="50298" y="142157"/>
                </a:lnTo>
                <a:lnTo>
                  <a:pt x="48478" y="142157"/>
                </a:lnTo>
                <a:lnTo>
                  <a:pt x="49388" y="140649"/>
                </a:lnTo>
                <a:close/>
                <a:moveTo>
                  <a:pt x="53634" y="137759"/>
                </a:moveTo>
                <a:lnTo>
                  <a:pt x="50993" y="142157"/>
                </a:lnTo>
                <a:lnTo>
                  <a:pt x="50842" y="142157"/>
                </a:lnTo>
                <a:lnTo>
                  <a:pt x="49655" y="140194"/>
                </a:lnTo>
                <a:lnTo>
                  <a:pt x="51118" y="137759"/>
                </a:lnTo>
                <a:close/>
                <a:moveTo>
                  <a:pt x="60896" y="137759"/>
                </a:moveTo>
                <a:lnTo>
                  <a:pt x="63536" y="142157"/>
                </a:lnTo>
                <a:lnTo>
                  <a:pt x="51538" y="142157"/>
                </a:lnTo>
                <a:lnTo>
                  <a:pt x="54178" y="137759"/>
                </a:lnTo>
                <a:close/>
                <a:moveTo>
                  <a:pt x="63947" y="137759"/>
                </a:moveTo>
                <a:lnTo>
                  <a:pt x="65410" y="140194"/>
                </a:lnTo>
                <a:lnTo>
                  <a:pt x="64232" y="142157"/>
                </a:lnTo>
                <a:lnTo>
                  <a:pt x="64081" y="142157"/>
                </a:lnTo>
                <a:lnTo>
                  <a:pt x="61440" y="137759"/>
                </a:lnTo>
                <a:close/>
                <a:moveTo>
                  <a:pt x="65686" y="140649"/>
                </a:moveTo>
                <a:lnTo>
                  <a:pt x="66596" y="142157"/>
                </a:lnTo>
                <a:lnTo>
                  <a:pt x="64776" y="142157"/>
                </a:lnTo>
                <a:lnTo>
                  <a:pt x="65686" y="140649"/>
                </a:lnTo>
                <a:close/>
                <a:moveTo>
                  <a:pt x="68666" y="140649"/>
                </a:moveTo>
                <a:lnTo>
                  <a:pt x="69567" y="142157"/>
                </a:lnTo>
                <a:lnTo>
                  <a:pt x="67756" y="142157"/>
                </a:lnTo>
                <a:lnTo>
                  <a:pt x="68666" y="140649"/>
                </a:lnTo>
                <a:close/>
                <a:moveTo>
                  <a:pt x="72912" y="137759"/>
                </a:moveTo>
                <a:lnTo>
                  <a:pt x="70263" y="142157"/>
                </a:lnTo>
                <a:lnTo>
                  <a:pt x="70111" y="142157"/>
                </a:lnTo>
                <a:lnTo>
                  <a:pt x="68934" y="140194"/>
                </a:lnTo>
                <a:lnTo>
                  <a:pt x="70397" y="137759"/>
                </a:lnTo>
                <a:close/>
                <a:moveTo>
                  <a:pt x="80174" y="137759"/>
                </a:moveTo>
                <a:lnTo>
                  <a:pt x="82815" y="142157"/>
                </a:lnTo>
                <a:lnTo>
                  <a:pt x="70807" y="142157"/>
                </a:lnTo>
                <a:lnTo>
                  <a:pt x="73457" y="137759"/>
                </a:lnTo>
                <a:close/>
                <a:moveTo>
                  <a:pt x="83225" y="137759"/>
                </a:moveTo>
                <a:lnTo>
                  <a:pt x="84688" y="140194"/>
                </a:lnTo>
                <a:lnTo>
                  <a:pt x="83511" y="142157"/>
                </a:lnTo>
                <a:lnTo>
                  <a:pt x="83359" y="142157"/>
                </a:lnTo>
                <a:lnTo>
                  <a:pt x="80718" y="137759"/>
                </a:lnTo>
                <a:close/>
                <a:moveTo>
                  <a:pt x="84965" y="140649"/>
                </a:moveTo>
                <a:lnTo>
                  <a:pt x="85866" y="142157"/>
                </a:lnTo>
                <a:lnTo>
                  <a:pt x="84055" y="142157"/>
                </a:lnTo>
                <a:lnTo>
                  <a:pt x="84965" y="140649"/>
                </a:lnTo>
                <a:close/>
                <a:moveTo>
                  <a:pt x="87935" y="140649"/>
                </a:moveTo>
                <a:lnTo>
                  <a:pt x="88845" y="142157"/>
                </a:lnTo>
                <a:lnTo>
                  <a:pt x="87034" y="142157"/>
                </a:lnTo>
                <a:lnTo>
                  <a:pt x="87935" y="140649"/>
                </a:lnTo>
                <a:close/>
                <a:moveTo>
                  <a:pt x="92182" y="137759"/>
                </a:moveTo>
                <a:lnTo>
                  <a:pt x="89541" y="142157"/>
                </a:lnTo>
                <a:lnTo>
                  <a:pt x="89390" y="142157"/>
                </a:lnTo>
                <a:lnTo>
                  <a:pt x="88212" y="140194"/>
                </a:lnTo>
                <a:lnTo>
                  <a:pt x="89675" y="137759"/>
                </a:lnTo>
                <a:close/>
                <a:moveTo>
                  <a:pt x="99444" y="137759"/>
                </a:moveTo>
                <a:lnTo>
                  <a:pt x="102093" y="142157"/>
                </a:lnTo>
                <a:lnTo>
                  <a:pt x="90085" y="142157"/>
                </a:lnTo>
                <a:lnTo>
                  <a:pt x="92726" y="137759"/>
                </a:lnTo>
                <a:close/>
                <a:moveTo>
                  <a:pt x="102503" y="137759"/>
                </a:moveTo>
                <a:lnTo>
                  <a:pt x="103967" y="140194"/>
                </a:lnTo>
                <a:lnTo>
                  <a:pt x="102789" y="142157"/>
                </a:lnTo>
                <a:lnTo>
                  <a:pt x="102637" y="142157"/>
                </a:lnTo>
                <a:lnTo>
                  <a:pt x="99997" y="137759"/>
                </a:lnTo>
                <a:close/>
                <a:moveTo>
                  <a:pt x="104234" y="140649"/>
                </a:moveTo>
                <a:lnTo>
                  <a:pt x="105144" y="142157"/>
                </a:lnTo>
                <a:lnTo>
                  <a:pt x="103333" y="142157"/>
                </a:lnTo>
                <a:lnTo>
                  <a:pt x="104234" y="140649"/>
                </a:lnTo>
                <a:close/>
                <a:moveTo>
                  <a:pt x="107214" y="140649"/>
                </a:moveTo>
                <a:lnTo>
                  <a:pt x="108124" y="142157"/>
                </a:lnTo>
                <a:lnTo>
                  <a:pt x="106313" y="142157"/>
                </a:lnTo>
                <a:lnTo>
                  <a:pt x="107214" y="140649"/>
                </a:lnTo>
                <a:close/>
                <a:moveTo>
                  <a:pt x="111460" y="137759"/>
                </a:moveTo>
                <a:lnTo>
                  <a:pt x="108820" y="142157"/>
                </a:lnTo>
                <a:lnTo>
                  <a:pt x="108668" y="142157"/>
                </a:lnTo>
                <a:lnTo>
                  <a:pt x="107490" y="140194"/>
                </a:lnTo>
                <a:lnTo>
                  <a:pt x="108953" y="137759"/>
                </a:lnTo>
                <a:close/>
                <a:moveTo>
                  <a:pt x="118722" y="137759"/>
                </a:moveTo>
                <a:lnTo>
                  <a:pt x="121363" y="142157"/>
                </a:lnTo>
                <a:lnTo>
                  <a:pt x="109364" y="142157"/>
                </a:lnTo>
                <a:lnTo>
                  <a:pt x="112004" y="137759"/>
                </a:lnTo>
                <a:close/>
                <a:moveTo>
                  <a:pt x="121782" y="137759"/>
                </a:moveTo>
                <a:lnTo>
                  <a:pt x="123245" y="140194"/>
                </a:lnTo>
                <a:lnTo>
                  <a:pt x="122067" y="142157"/>
                </a:lnTo>
                <a:lnTo>
                  <a:pt x="121916" y="142157"/>
                </a:lnTo>
                <a:lnTo>
                  <a:pt x="119266" y="137759"/>
                </a:lnTo>
                <a:close/>
                <a:moveTo>
                  <a:pt x="123513" y="140649"/>
                </a:moveTo>
                <a:lnTo>
                  <a:pt x="124423" y="142157"/>
                </a:lnTo>
                <a:lnTo>
                  <a:pt x="122612" y="142157"/>
                </a:lnTo>
                <a:lnTo>
                  <a:pt x="123513" y="140649"/>
                </a:lnTo>
                <a:close/>
                <a:moveTo>
                  <a:pt x="126492" y="140649"/>
                </a:moveTo>
                <a:lnTo>
                  <a:pt x="127402" y="142157"/>
                </a:lnTo>
                <a:lnTo>
                  <a:pt x="125582" y="142157"/>
                </a:lnTo>
                <a:lnTo>
                  <a:pt x="126492" y="140649"/>
                </a:lnTo>
                <a:close/>
                <a:moveTo>
                  <a:pt x="130739" y="137759"/>
                </a:moveTo>
                <a:lnTo>
                  <a:pt x="128098" y="142157"/>
                </a:lnTo>
                <a:lnTo>
                  <a:pt x="127946" y="142157"/>
                </a:lnTo>
                <a:lnTo>
                  <a:pt x="126769" y="140194"/>
                </a:lnTo>
                <a:lnTo>
                  <a:pt x="128232" y="137759"/>
                </a:lnTo>
                <a:close/>
                <a:moveTo>
                  <a:pt x="138000" y="137759"/>
                </a:moveTo>
                <a:lnTo>
                  <a:pt x="140641" y="142157"/>
                </a:lnTo>
                <a:lnTo>
                  <a:pt x="128642" y="142157"/>
                </a:lnTo>
                <a:lnTo>
                  <a:pt x="131283" y="137759"/>
                </a:lnTo>
                <a:close/>
                <a:moveTo>
                  <a:pt x="141060" y="137759"/>
                </a:moveTo>
                <a:lnTo>
                  <a:pt x="142523" y="140194"/>
                </a:lnTo>
                <a:lnTo>
                  <a:pt x="141337" y="142157"/>
                </a:lnTo>
                <a:lnTo>
                  <a:pt x="141185" y="142157"/>
                </a:lnTo>
                <a:lnTo>
                  <a:pt x="138545" y="137759"/>
                </a:lnTo>
                <a:close/>
                <a:moveTo>
                  <a:pt x="142791" y="140649"/>
                </a:moveTo>
                <a:lnTo>
                  <a:pt x="143701" y="142157"/>
                </a:lnTo>
                <a:lnTo>
                  <a:pt x="141881" y="142157"/>
                </a:lnTo>
                <a:lnTo>
                  <a:pt x="142791" y="140649"/>
                </a:lnTo>
                <a:close/>
                <a:moveTo>
                  <a:pt x="145771" y="140649"/>
                </a:moveTo>
                <a:lnTo>
                  <a:pt x="146681" y="142157"/>
                </a:lnTo>
                <a:lnTo>
                  <a:pt x="144861" y="142157"/>
                </a:lnTo>
                <a:lnTo>
                  <a:pt x="145771" y="140649"/>
                </a:lnTo>
                <a:close/>
                <a:moveTo>
                  <a:pt x="150017" y="137759"/>
                </a:moveTo>
                <a:lnTo>
                  <a:pt x="147376" y="142157"/>
                </a:lnTo>
                <a:lnTo>
                  <a:pt x="147225" y="142157"/>
                </a:lnTo>
                <a:lnTo>
                  <a:pt x="146038" y="140194"/>
                </a:lnTo>
                <a:lnTo>
                  <a:pt x="147501" y="137759"/>
                </a:lnTo>
                <a:close/>
                <a:moveTo>
                  <a:pt x="157279" y="137759"/>
                </a:moveTo>
                <a:lnTo>
                  <a:pt x="159919" y="142157"/>
                </a:lnTo>
                <a:lnTo>
                  <a:pt x="147921" y="142157"/>
                </a:lnTo>
                <a:lnTo>
                  <a:pt x="150561" y="137759"/>
                </a:lnTo>
                <a:close/>
                <a:moveTo>
                  <a:pt x="160330" y="137759"/>
                </a:moveTo>
                <a:lnTo>
                  <a:pt x="161793" y="140194"/>
                </a:lnTo>
                <a:lnTo>
                  <a:pt x="160615" y="142157"/>
                </a:lnTo>
                <a:lnTo>
                  <a:pt x="160464" y="142157"/>
                </a:lnTo>
                <a:lnTo>
                  <a:pt x="157823" y="137759"/>
                </a:lnTo>
                <a:close/>
                <a:moveTo>
                  <a:pt x="162069" y="140649"/>
                </a:moveTo>
                <a:lnTo>
                  <a:pt x="162979" y="142157"/>
                </a:lnTo>
                <a:lnTo>
                  <a:pt x="161159" y="142157"/>
                </a:lnTo>
                <a:lnTo>
                  <a:pt x="162069" y="140649"/>
                </a:lnTo>
                <a:close/>
                <a:moveTo>
                  <a:pt x="165049" y="140649"/>
                </a:moveTo>
                <a:lnTo>
                  <a:pt x="165950" y="142157"/>
                </a:lnTo>
                <a:lnTo>
                  <a:pt x="164139" y="142157"/>
                </a:lnTo>
                <a:lnTo>
                  <a:pt x="165049" y="140649"/>
                </a:lnTo>
                <a:close/>
                <a:moveTo>
                  <a:pt x="169295" y="137759"/>
                </a:moveTo>
                <a:lnTo>
                  <a:pt x="166646" y="142157"/>
                </a:lnTo>
                <a:lnTo>
                  <a:pt x="166494" y="142157"/>
                </a:lnTo>
                <a:lnTo>
                  <a:pt x="165317" y="140194"/>
                </a:lnTo>
                <a:lnTo>
                  <a:pt x="166780" y="137759"/>
                </a:lnTo>
                <a:close/>
                <a:moveTo>
                  <a:pt x="176557" y="137759"/>
                </a:moveTo>
                <a:lnTo>
                  <a:pt x="179198" y="142157"/>
                </a:lnTo>
                <a:lnTo>
                  <a:pt x="167199" y="142157"/>
                </a:lnTo>
                <a:lnTo>
                  <a:pt x="169840" y="137759"/>
                </a:lnTo>
                <a:close/>
                <a:moveTo>
                  <a:pt x="179608" y="137759"/>
                </a:moveTo>
                <a:lnTo>
                  <a:pt x="181071" y="140194"/>
                </a:lnTo>
                <a:lnTo>
                  <a:pt x="179894" y="142157"/>
                </a:lnTo>
                <a:lnTo>
                  <a:pt x="179742" y="142157"/>
                </a:lnTo>
                <a:lnTo>
                  <a:pt x="177101" y="137759"/>
                </a:lnTo>
                <a:close/>
                <a:moveTo>
                  <a:pt x="181348" y="140649"/>
                </a:moveTo>
                <a:lnTo>
                  <a:pt x="182249" y="142157"/>
                </a:lnTo>
                <a:lnTo>
                  <a:pt x="180438" y="142157"/>
                </a:lnTo>
                <a:lnTo>
                  <a:pt x="181348" y="140649"/>
                </a:lnTo>
                <a:close/>
                <a:moveTo>
                  <a:pt x="184327" y="140649"/>
                </a:moveTo>
                <a:lnTo>
                  <a:pt x="185228" y="142157"/>
                </a:lnTo>
                <a:lnTo>
                  <a:pt x="183417" y="142157"/>
                </a:lnTo>
                <a:lnTo>
                  <a:pt x="184327" y="140649"/>
                </a:lnTo>
                <a:close/>
                <a:moveTo>
                  <a:pt x="188565" y="137759"/>
                </a:moveTo>
                <a:lnTo>
                  <a:pt x="185924" y="142157"/>
                </a:lnTo>
                <a:lnTo>
                  <a:pt x="185773" y="142157"/>
                </a:lnTo>
                <a:lnTo>
                  <a:pt x="184595" y="140194"/>
                </a:lnTo>
                <a:lnTo>
                  <a:pt x="186058" y="137759"/>
                </a:lnTo>
                <a:close/>
                <a:moveTo>
                  <a:pt x="195835" y="137759"/>
                </a:moveTo>
                <a:lnTo>
                  <a:pt x="198476" y="142157"/>
                </a:lnTo>
                <a:lnTo>
                  <a:pt x="186468" y="142157"/>
                </a:lnTo>
                <a:lnTo>
                  <a:pt x="189118" y="137759"/>
                </a:lnTo>
                <a:close/>
                <a:moveTo>
                  <a:pt x="198886" y="137759"/>
                </a:moveTo>
                <a:lnTo>
                  <a:pt x="200350" y="140194"/>
                </a:lnTo>
                <a:lnTo>
                  <a:pt x="199172" y="142157"/>
                </a:lnTo>
                <a:lnTo>
                  <a:pt x="199020" y="142157"/>
                </a:lnTo>
                <a:lnTo>
                  <a:pt x="196380" y="137759"/>
                </a:lnTo>
                <a:close/>
                <a:moveTo>
                  <a:pt x="200626" y="140649"/>
                </a:moveTo>
                <a:lnTo>
                  <a:pt x="201527" y="142157"/>
                </a:lnTo>
                <a:lnTo>
                  <a:pt x="199716" y="142157"/>
                </a:lnTo>
                <a:lnTo>
                  <a:pt x="200626" y="140649"/>
                </a:lnTo>
                <a:close/>
                <a:moveTo>
                  <a:pt x="203597" y="140649"/>
                </a:moveTo>
                <a:lnTo>
                  <a:pt x="204507" y="142157"/>
                </a:lnTo>
                <a:lnTo>
                  <a:pt x="202696" y="142157"/>
                </a:lnTo>
                <a:lnTo>
                  <a:pt x="203597" y="140649"/>
                </a:lnTo>
                <a:close/>
                <a:moveTo>
                  <a:pt x="207843" y="137759"/>
                </a:moveTo>
                <a:lnTo>
                  <a:pt x="205203" y="142157"/>
                </a:lnTo>
                <a:lnTo>
                  <a:pt x="205051" y="142157"/>
                </a:lnTo>
                <a:lnTo>
                  <a:pt x="203873" y="140194"/>
                </a:lnTo>
                <a:lnTo>
                  <a:pt x="205336" y="137759"/>
                </a:lnTo>
                <a:close/>
                <a:moveTo>
                  <a:pt x="215105" y="137759"/>
                </a:moveTo>
                <a:lnTo>
                  <a:pt x="217754" y="142157"/>
                </a:lnTo>
                <a:lnTo>
                  <a:pt x="205747" y="142157"/>
                </a:lnTo>
                <a:lnTo>
                  <a:pt x="208387" y="137759"/>
                </a:lnTo>
                <a:close/>
                <a:moveTo>
                  <a:pt x="218165" y="137759"/>
                </a:moveTo>
                <a:lnTo>
                  <a:pt x="219628" y="140194"/>
                </a:lnTo>
                <a:lnTo>
                  <a:pt x="218450" y="142157"/>
                </a:lnTo>
                <a:lnTo>
                  <a:pt x="218299" y="142157"/>
                </a:lnTo>
                <a:lnTo>
                  <a:pt x="215649" y="137759"/>
                </a:lnTo>
                <a:close/>
                <a:moveTo>
                  <a:pt x="219896" y="140649"/>
                </a:moveTo>
                <a:lnTo>
                  <a:pt x="220805" y="142157"/>
                </a:lnTo>
                <a:lnTo>
                  <a:pt x="218995" y="142157"/>
                </a:lnTo>
                <a:lnTo>
                  <a:pt x="219896" y="140649"/>
                </a:lnTo>
                <a:close/>
                <a:moveTo>
                  <a:pt x="222875" y="140649"/>
                </a:moveTo>
                <a:lnTo>
                  <a:pt x="223785" y="142157"/>
                </a:lnTo>
                <a:lnTo>
                  <a:pt x="221965" y="142157"/>
                </a:lnTo>
                <a:lnTo>
                  <a:pt x="222875" y="140649"/>
                </a:lnTo>
                <a:close/>
                <a:moveTo>
                  <a:pt x="227122" y="137759"/>
                </a:moveTo>
                <a:lnTo>
                  <a:pt x="224481" y="142157"/>
                </a:lnTo>
                <a:lnTo>
                  <a:pt x="224329" y="142157"/>
                </a:lnTo>
                <a:lnTo>
                  <a:pt x="223152" y="140194"/>
                </a:lnTo>
                <a:lnTo>
                  <a:pt x="224615" y="137759"/>
                </a:lnTo>
                <a:close/>
                <a:moveTo>
                  <a:pt x="234383" y="137759"/>
                </a:moveTo>
                <a:lnTo>
                  <a:pt x="237024" y="142157"/>
                </a:lnTo>
                <a:lnTo>
                  <a:pt x="225025" y="142157"/>
                </a:lnTo>
                <a:lnTo>
                  <a:pt x="227666" y="137759"/>
                </a:lnTo>
                <a:close/>
                <a:moveTo>
                  <a:pt x="237443" y="137759"/>
                </a:moveTo>
                <a:lnTo>
                  <a:pt x="238906" y="140194"/>
                </a:lnTo>
                <a:lnTo>
                  <a:pt x="237720" y="142157"/>
                </a:lnTo>
                <a:lnTo>
                  <a:pt x="237568" y="142157"/>
                </a:lnTo>
                <a:lnTo>
                  <a:pt x="234927" y="137759"/>
                </a:lnTo>
                <a:close/>
                <a:moveTo>
                  <a:pt x="239174" y="140649"/>
                </a:moveTo>
                <a:lnTo>
                  <a:pt x="240084" y="142157"/>
                </a:lnTo>
                <a:lnTo>
                  <a:pt x="238264" y="142157"/>
                </a:lnTo>
                <a:lnTo>
                  <a:pt x="239174" y="140649"/>
                </a:lnTo>
                <a:close/>
                <a:moveTo>
                  <a:pt x="242154" y="140649"/>
                </a:moveTo>
                <a:lnTo>
                  <a:pt x="243063" y="142157"/>
                </a:lnTo>
                <a:lnTo>
                  <a:pt x="241244" y="142157"/>
                </a:lnTo>
                <a:lnTo>
                  <a:pt x="242154" y="140649"/>
                </a:lnTo>
                <a:close/>
                <a:moveTo>
                  <a:pt x="246400" y="137759"/>
                </a:moveTo>
                <a:lnTo>
                  <a:pt x="243759" y="142157"/>
                </a:lnTo>
                <a:lnTo>
                  <a:pt x="243608" y="142157"/>
                </a:lnTo>
                <a:lnTo>
                  <a:pt x="242430" y="140194"/>
                </a:lnTo>
                <a:lnTo>
                  <a:pt x="243884" y="137759"/>
                </a:lnTo>
                <a:close/>
                <a:moveTo>
                  <a:pt x="253662" y="137759"/>
                </a:moveTo>
                <a:lnTo>
                  <a:pt x="256302" y="142157"/>
                </a:lnTo>
                <a:lnTo>
                  <a:pt x="244304" y="142157"/>
                </a:lnTo>
                <a:lnTo>
                  <a:pt x="246944" y="137759"/>
                </a:lnTo>
                <a:close/>
                <a:moveTo>
                  <a:pt x="256713" y="137759"/>
                </a:moveTo>
                <a:lnTo>
                  <a:pt x="258176" y="140194"/>
                </a:lnTo>
                <a:lnTo>
                  <a:pt x="256998" y="142157"/>
                </a:lnTo>
                <a:lnTo>
                  <a:pt x="256847" y="142157"/>
                </a:lnTo>
                <a:lnTo>
                  <a:pt x="254206" y="137759"/>
                </a:lnTo>
                <a:close/>
                <a:moveTo>
                  <a:pt x="258452" y="140649"/>
                </a:moveTo>
                <a:lnTo>
                  <a:pt x="259362" y="142157"/>
                </a:lnTo>
                <a:lnTo>
                  <a:pt x="257542" y="142157"/>
                </a:lnTo>
                <a:lnTo>
                  <a:pt x="258452" y="140649"/>
                </a:lnTo>
                <a:close/>
                <a:moveTo>
                  <a:pt x="261432" y="140649"/>
                </a:moveTo>
                <a:lnTo>
                  <a:pt x="262333" y="142157"/>
                </a:lnTo>
                <a:lnTo>
                  <a:pt x="260522" y="142157"/>
                </a:lnTo>
                <a:lnTo>
                  <a:pt x="261432" y="140649"/>
                </a:lnTo>
                <a:close/>
                <a:moveTo>
                  <a:pt x="265678" y="137759"/>
                </a:moveTo>
                <a:lnTo>
                  <a:pt x="263029" y="142157"/>
                </a:lnTo>
                <a:lnTo>
                  <a:pt x="262886" y="142157"/>
                </a:lnTo>
                <a:lnTo>
                  <a:pt x="261700" y="140194"/>
                </a:lnTo>
                <a:lnTo>
                  <a:pt x="263163" y="137759"/>
                </a:lnTo>
                <a:close/>
                <a:moveTo>
                  <a:pt x="272940" y="137759"/>
                </a:moveTo>
                <a:lnTo>
                  <a:pt x="275581" y="142157"/>
                </a:lnTo>
                <a:lnTo>
                  <a:pt x="263582" y="142157"/>
                </a:lnTo>
                <a:lnTo>
                  <a:pt x="266223" y="137759"/>
                </a:lnTo>
                <a:close/>
                <a:moveTo>
                  <a:pt x="275991" y="137759"/>
                </a:moveTo>
                <a:lnTo>
                  <a:pt x="277454" y="140194"/>
                </a:lnTo>
                <a:lnTo>
                  <a:pt x="276277" y="142157"/>
                </a:lnTo>
                <a:lnTo>
                  <a:pt x="276125" y="142157"/>
                </a:lnTo>
                <a:lnTo>
                  <a:pt x="273484" y="137759"/>
                </a:lnTo>
                <a:close/>
                <a:moveTo>
                  <a:pt x="277731" y="140649"/>
                </a:moveTo>
                <a:lnTo>
                  <a:pt x="278632" y="142157"/>
                </a:lnTo>
                <a:lnTo>
                  <a:pt x="276821" y="142157"/>
                </a:lnTo>
                <a:lnTo>
                  <a:pt x="277731" y="140649"/>
                </a:lnTo>
                <a:close/>
                <a:moveTo>
                  <a:pt x="280710" y="140649"/>
                </a:moveTo>
                <a:lnTo>
                  <a:pt x="281611" y="142157"/>
                </a:lnTo>
                <a:lnTo>
                  <a:pt x="279800" y="142157"/>
                </a:lnTo>
                <a:lnTo>
                  <a:pt x="280710" y="140649"/>
                </a:lnTo>
                <a:close/>
                <a:moveTo>
                  <a:pt x="284948" y="137759"/>
                </a:moveTo>
                <a:lnTo>
                  <a:pt x="282307" y="142157"/>
                </a:lnTo>
                <a:lnTo>
                  <a:pt x="282156" y="142157"/>
                </a:lnTo>
                <a:lnTo>
                  <a:pt x="280978" y="140194"/>
                </a:lnTo>
                <a:lnTo>
                  <a:pt x="282441" y="137759"/>
                </a:lnTo>
                <a:close/>
                <a:moveTo>
                  <a:pt x="9341" y="138169"/>
                </a:moveTo>
                <a:lnTo>
                  <a:pt x="10563" y="140194"/>
                </a:lnTo>
                <a:lnTo>
                  <a:pt x="9377" y="142166"/>
                </a:lnTo>
                <a:lnTo>
                  <a:pt x="9341" y="142112"/>
                </a:lnTo>
                <a:lnTo>
                  <a:pt x="9314" y="142166"/>
                </a:lnTo>
                <a:lnTo>
                  <a:pt x="8128" y="140194"/>
                </a:lnTo>
                <a:lnTo>
                  <a:pt x="9341" y="138169"/>
                </a:lnTo>
                <a:close/>
                <a:moveTo>
                  <a:pt x="28619" y="138169"/>
                </a:moveTo>
                <a:lnTo>
                  <a:pt x="29833" y="140194"/>
                </a:lnTo>
                <a:lnTo>
                  <a:pt x="28655" y="142166"/>
                </a:lnTo>
                <a:lnTo>
                  <a:pt x="28619" y="142112"/>
                </a:lnTo>
                <a:lnTo>
                  <a:pt x="28593" y="142166"/>
                </a:lnTo>
                <a:lnTo>
                  <a:pt x="27406" y="140194"/>
                </a:lnTo>
                <a:lnTo>
                  <a:pt x="28619" y="138169"/>
                </a:lnTo>
                <a:close/>
                <a:moveTo>
                  <a:pt x="47898" y="138169"/>
                </a:moveTo>
                <a:lnTo>
                  <a:pt x="49111" y="140194"/>
                </a:lnTo>
                <a:lnTo>
                  <a:pt x="47925" y="142166"/>
                </a:lnTo>
                <a:lnTo>
                  <a:pt x="47898" y="142112"/>
                </a:lnTo>
                <a:lnTo>
                  <a:pt x="47862" y="142166"/>
                </a:lnTo>
                <a:lnTo>
                  <a:pt x="46685" y="140194"/>
                </a:lnTo>
                <a:lnTo>
                  <a:pt x="47898" y="138169"/>
                </a:lnTo>
                <a:close/>
                <a:moveTo>
                  <a:pt x="67176" y="138169"/>
                </a:moveTo>
                <a:lnTo>
                  <a:pt x="68389" y="140194"/>
                </a:lnTo>
                <a:lnTo>
                  <a:pt x="67203" y="142166"/>
                </a:lnTo>
                <a:lnTo>
                  <a:pt x="67176" y="142112"/>
                </a:lnTo>
                <a:lnTo>
                  <a:pt x="67140" y="142166"/>
                </a:lnTo>
                <a:lnTo>
                  <a:pt x="65954" y="140194"/>
                </a:lnTo>
                <a:lnTo>
                  <a:pt x="67176" y="138169"/>
                </a:lnTo>
                <a:close/>
                <a:moveTo>
                  <a:pt x="86455" y="138169"/>
                </a:moveTo>
                <a:lnTo>
                  <a:pt x="87668" y="140194"/>
                </a:lnTo>
                <a:lnTo>
                  <a:pt x="86481" y="142166"/>
                </a:lnTo>
                <a:lnTo>
                  <a:pt x="86455" y="142112"/>
                </a:lnTo>
                <a:lnTo>
                  <a:pt x="86419" y="142166"/>
                </a:lnTo>
                <a:lnTo>
                  <a:pt x="85232" y="140194"/>
                </a:lnTo>
                <a:lnTo>
                  <a:pt x="86455" y="138169"/>
                </a:lnTo>
                <a:close/>
                <a:moveTo>
                  <a:pt x="105724" y="138169"/>
                </a:moveTo>
                <a:lnTo>
                  <a:pt x="106946" y="140194"/>
                </a:lnTo>
                <a:lnTo>
                  <a:pt x="105760" y="142166"/>
                </a:lnTo>
                <a:lnTo>
                  <a:pt x="105724" y="142112"/>
                </a:lnTo>
                <a:lnTo>
                  <a:pt x="105697" y="142166"/>
                </a:lnTo>
                <a:lnTo>
                  <a:pt x="104511" y="140194"/>
                </a:lnTo>
                <a:lnTo>
                  <a:pt x="105724" y="138169"/>
                </a:lnTo>
                <a:close/>
                <a:moveTo>
                  <a:pt x="125002" y="138169"/>
                </a:moveTo>
                <a:lnTo>
                  <a:pt x="126225" y="140194"/>
                </a:lnTo>
                <a:lnTo>
                  <a:pt x="125038" y="142166"/>
                </a:lnTo>
                <a:lnTo>
                  <a:pt x="125002" y="142112"/>
                </a:lnTo>
                <a:lnTo>
                  <a:pt x="124976" y="142166"/>
                </a:lnTo>
                <a:lnTo>
                  <a:pt x="123789" y="140194"/>
                </a:lnTo>
                <a:lnTo>
                  <a:pt x="125002" y="138169"/>
                </a:lnTo>
                <a:close/>
                <a:moveTo>
                  <a:pt x="144281" y="138169"/>
                </a:moveTo>
                <a:lnTo>
                  <a:pt x="145494" y="140194"/>
                </a:lnTo>
                <a:lnTo>
                  <a:pt x="144316" y="142166"/>
                </a:lnTo>
                <a:lnTo>
                  <a:pt x="144281" y="142112"/>
                </a:lnTo>
                <a:lnTo>
                  <a:pt x="144245" y="142166"/>
                </a:lnTo>
                <a:lnTo>
                  <a:pt x="143067" y="140194"/>
                </a:lnTo>
                <a:lnTo>
                  <a:pt x="144281" y="138169"/>
                </a:lnTo>
                <a:close/>
                <a:moveTo>
                  <a:pt x="163559" y="138169"/>
                </a:moveTo>
                <a:lnTo>
                  <a:pt x="164772" y="140194"/>
                </a:lnTo>
                <a:lnTo>
                  <a:pt x="163586" y="142166"/>
                </a:lnTo>
                <a:lnTo>
                  <a:pt x="163559" y="142112"/>
                </a:lnTo>
                <a:lnTo>
                  <a:pt x="163523" y="142166"/>
                </a:lnTo>
                <a:lnTo>
                  <a:pt x="162337" y="140194"/>
                </a:lnTo>
                <a:lnTo>
                  <a:pt x="163559" y="138169"/>
                </a:lnTo>
                <a:close/>
                <a:moveTo>
                  <a:pt x="182838" y="138169"/>
                </a:moveTo>
                <a:lnTo>
                  <a:pt x="184051" y="140194"/>
                </a:lnTo>
                <a:lnTo>
                  <a:pt x="182864" y="142166"/>
                </a:lnTo>
                <a:lnTo>
                  <a:pt x="182838" y="142112"/>
                </a:lnTo>
                <a:lnTo>
                  <a:pt x="182802" y="142166"/>
                </a:lnTo>
                <a:lnTo>
                  <a:pt x="181615" y="140194"/>
                </a:lnTo>
                <a:lnTo>
                  <a:pt x="182838" y="138169"/>
                </a:lnTo>
                <a:close/>
                <a:moveTo>
                  <a:pt x="202107" y="138169"/>
                </a:moveTo>
                <a:lnTo>
                  <a:pt x="203329" y="140194"/>
                </a:lnTo>
                <a:lnTo>
                  <a:pt x="202143" y="142166"/>
                </a:lnTo>
                <a:lnTo>
                  <a:pt x="202107" y="142112"/>
                </a:lnTo>
                <a:lnTo>
                  <a:pt x="202080" y="142166"/>
                </a:lnTo>
                <a:lnTo>
                  <a:pt x="200894" y="140194"/>
                </a:lnTo>
                <a:lnTo>
                  <a:pt x="202107" y="138169"/>
                </a:lnTo>
                <a:close/>
                <a:moveTo>
                  <a:pt x="221385" y="138169"/>
                </a:moveTo>
                <a:lnTo>
                  <a:pt x="222608" y="140194"/>
                </a:lnTo>
                <a:lnTo>
                  <a:pt x="221421" y="142166"/>
                </a:lnTo>
                <a:lnTo>
                  <a:pt x="221385" y="142112"/>
                </a:lnTo>
                <a:lnTo>
                  <a:pt x="221359" y="142166"/>
                </a:lnTo>
                <a:lnTo>
                  <a:pt x="220172" y="140194"/>
                </a:lnTo>
                <a:lnTo>
                  <a:pt x="221385" y="138169"/>
                </a:lnTo>
                <a:close/>
                <a:moveTo>
                  <a:pt x="240664" y="138169"/>
                </a:moveTo>
                <a:lnTo>
                  <a:pt x="241877" y="140194"/>
                </a:lnTo>
                <a:lnTo>
                  <a:pt x="240699" y="142166"/>
                </a:lnTo>
                <a:lnTo>
                  <a:pt x="240664" y="142112"/>
                </a:lnTo>
                <a:lnTo>
                  <a:pt x="240637" y="142166"/>
                </a:lnTo>
                <a:lnTo>
                  <a:pt x="239450" y="140194"/>
                </a:lnTo>
                <a:lnTo>
                  <a:pt x="240664" y="138169"/>
                </a:lnTo>
                <a:close/>
                <a:moveTo>
                  <a:pt x="259942" y="138169"/>
                </a:moveTo>
                <a:lnTo>
                  <a:pt x="261155" y="140194"/>
                </a:lnTo>
                <a:lnTo>
                  <a:pt x="259969" y="142166"/>
                </a:lnTo>
                <a:lnTo>
                  <a:pt x="259942" y="142112"/>
                </a:lnTo>
                <a:lnTo>
                  <a:pt x="259906" y="142166"/>
                </a:lnTo>
                <a:lnTo>
                  <a:pt x="258729" y="140194"/>
                </a:lnTo>
                <a:lnTo>
                  <a:pt x="259942" y="138169"/>
                </a:lnTo>
                <a:close/>
                <a:moveTo>
                  <a:pt x="279220" y="138169"/>
                </a:moveTo>
                <a:lnTo>
                  <a:pt x="280434" y="140194"/>
                </a:lnTo>
                <a:lnTo>
                  <a:pt x="279247" y="142166"/>
                </a:lnTo>
                <a:lnTo>
                  <a:pt x="279220" y="142112"/>
                </a:lnTo>
                <a:lnTo>
                  <a:pt x="279185" y="142166"/>
                </a:lnTo>
                <a:lnTo>
                  <a:pt x="277998" y="140194"/>
                </a:lnTo>
                <a:lnTo>
                  <a:pt x="279220" y="138169"/>
                </a:lnTo>
                <a:close/>
                <a:moveTo>
                  <a:pt x="9047" y="142612"/>
                </a:moveTo>
                <a:lnTo>
                  <a:pt x="7789" y="144717"/>
                </a:lnTo>
                <a:lnTo>
                  <a:pt x="6602" y="142736"/>
                </a:lnTo>
                <a:lnTo>
                  <a:pt x="6674" y="142612"/>
                </a:lnTo>
                <a:close/>
                <a:moveTo>
                  <a:pt x="12008" y="142612"/>
                </a:moveTo>
                <a:lnTo>
                  <a:pt x="12089" y="142736"/>
                </a:lnTo>
                <a:lnTo>
                  <a:pt x="10902" y="144717"/>
                </a:lnTo>
                <a:lnTo>
                  <a:pt x="9644" y="142612"/>
                </a:lnTo>
                <a:close/>
                <a:moveTo>
                  <a:pt x="28325" y="142612"/>
                </a:moveTo>
                <a:lnTo>
                  <a:pt x="27058" y="144717"/>
                </a:lnTo>
                <a:lnTo>
                  <a:pt x="25881" y="142736"/>
                </a:lnTo>
                <a:lnTo>
                  <a:pt x="25952" y="142612"/>
                </a:lnTo>
                <a:close/>
                <a:moveTo>
                  <a:pt x="31287" y="142612"/>
                </a:moveTo>
                <a:lnTo>
                  <a:pt x="31367" y="142736"/>
                </a:lnTo>
                <a:lnTo>
                  <a:pt x="30181" y="144717"/>
                </a:lnTo>
                <a:lnTo>
                  <a:pt x="28923" y="142612"/>
                </a:lnTo>
                <a:close/>
                <a:moveTo>
                  <a:pt x="47594" y="142612"/>
                </a:moveTo>
                <a:lnTo>
                  <a:pt x="46337" y="144717"/>
                </a:lnTo>
                <a:lnTo>
                  <a:pt x="45150" y="142736"/>
                </a:lnTo>
                <a:lnTo>
                  <a:pt x="45230" y="142612"/>
                </a:lnTo>
                <a:close/>
                <a:moveTo>
                  <a:pt x="50565" y="142612"/>
                </a:moveTo>
                <a:lnTo>
                  <a:pt x="50645" y="142736"/>
                </a:lnTo>
                <a:lnTo>
                  <a:pt x="49459" y="144717"/>
                </a:lnTo>
                <a:lnTo>
                  <a:pt x="48192" y="142612"/>
                </a:lnTo>
                <a:close/>
                <a:moveTo>
                  <a:pt x="66873" y="142612"/>
                </a:moveTo>
                <a:lnTo>
                  <a:pt x="65615" y="144717"/>
                </a:lnTo>
                <a:lnTo>
                  <a:pt x="64428" y="142736"/>
                </a:lnTo>
                <a:lnTo>
                  <a:pt x="64509" y="142612"/>
                </a:lnTo>
                <a:close/>
                <a:moveTo>
                  <a:pt x="69844" y="142612"/>
                </a:moveTo>
                <a:lnTo>
                  <a:pt x="69915" y="142736"/>
                </a:lnTo>
                <a:lnTo>
                  <a:pt x="68737" y="144717"/>
                </a:lnTo>
                <a:lnTo>
                  <a:pt x="67471" y="142612"/>
                </a:lnTo>
                <a:close/>
                <a:moveTo>
                  <a:pt x="86151" y="142612"/>
                </a:moveTo>
                <a:lnTo>
                  <a:pt x="84893" y="144717"/>
                </a:lnTo>
                <a:lnTo>
                  <a:pt x="83707" y="142736"/>
                </a:lnTo>
                <a:lnTo>
                  <a:pt x="83778" y="142612"/>
                </a:lnTo>
                <a:close/>
                <a:moveTo>
                  <a:pt x="89122" y="142612"/>
                </a:moveTo>
                <a:lnTo>
                  <a:pt x="89193" y="142736"/>
                </a:lnTo>
                <a:lnTo>
                  <a:pt x="88007" y="144717"/>
                </a:lnTo>
                <a:lnTo>
                  <a:pt x="86749" y="142612"/>
                </a:lnTo>
                <a:close/>
                <a:moveTo>
                  <a:pt x="105430" y="142612"/>
                </a:moveTo>
                <a:lnTo>
                  <a:pt x="104172" y="144717"/>
                </a:lnTo>
                <a:lnTo>
                  <a:pt x="102985" y="142736"/>
                </a:lnTo>
                <a:lnTo>
                  <a:pt x="103057" y="142612"/>
                </a:lnTo>
                <a:close/>
                <a:moveTo>
                  <a:pt x="108391" y="142612"/>
                </a:moveTo>
                <a:lnTo>
                  <a:pt x="108472" y="142736"/>
                </a:lnTo>
                <a:lnTo>
                  <a:pt x="107285" y="144717"/>
                </a:lnTo>
                <a:lnTo>
                  <a:pt x="106027" y="142612"/>
                </a:lnTo>
                <a:close/>
                <a:moveTo>
                  <a:pt x="124708" y="142612"/>
                </a:moveTo>
                <a:lnTo>
                  <a:pt x="123441" y="144717"/>
                </a:lnTo>
                <a:lnTo>
                  <a:pt x="122264" y="142736"/>
                </a:lnTo>
                <a:lnTo>
                  <a:pt x="122335" y="142612"/>
                </a:lnTo>
                <a:close/>
                <a:moveTo>
                  <a:pt x="127670" y="142612"/>
                </a:moveTo>
                <a:lnTo>
                  <a:pt x="127750" y="142736"/>
                </a:lnTo>
                <a:lnTo>
                  <a:pt x="126564" y="144717"/>
                </a:lnTo>
                <a:lnTo>
                  <a:pt x="125306" y="142612"/>
                </a:lnTo>
                <a:close/>
                <a:moveTo>
                  <a:pt x="143977" y="142612"/>
                </a:moveTo>
                <a:lnTo>
                  <a:pt x="142720" y="144717"/>
                </a:lnTo>
                <a:lnTo>
                  <a:pt x="141533" y="142736"/>
                </a:lnTo>
                <a:lnTo>
                  <a:pt x="141613" y="142612"/>
                </a:lnTo>
                <a:close/>
                <a:moveTo>
                  <a:pt x="146948" y="142612"/>
                </a:moveTo>
                <a:lnTo>
                  <a:pt x="147028" y="142736"/>
                </a:lnTo>
                <a:lnTo>
                  <a:pt x="145842" y="144717"/>
                </a:lnTo>
                <a:lnTo>
                  <a:pt x="144584" y="142612"/>
                </a:lnTo>
                <a:close/>
                <a:moveTo>
                  <a:pt x="163256" y="142612"/>
                </a:moveTo>
                <a:lnTo>
                  <a:pt x="161998" y="144717"/>
                </a:lnTo>
                <a:lnTo>
                  <a:pt x="160811" y="142736"/>
                </a:lnTo>
                <a:lnTo>
                  <a:pt x="160892" y="142612"/>
                </a:lnTo>
                <a:close/>
                <a:moveTo>
                  <a:pt x="166227" y="142612"/>
                </a:moveTo>
                <a:lnTo>
                  <a:pt x="166298" y="142736"/>
                </a:lnTo>
                <a:lnTo>
                  <a:pt x="165120" y="144717"/>
                </a:lnTo>
                <a:lnTo>
                  <a:pt x="163854" y="142612"/>
                </a:lnTo>
                <a:close/>
                <a:moveTo>
                  <a:pt x="182534" y="142612"/>
                </a:moveTo>
                <a:lnTo>
                  <a:pt x="181276" y="144717"/>
                </a:lnTo>
                <a:lnTo>
                  <a:pt x="180090" y="142736"/>
                </a:lnTo>
                <a:lnTo>
                  <a:pt x="180170" y="142612"/>
                </a:lnTo>
                <a:close/>
                <a:moveTo>
                  <a:pt x="185505" y="142612"/>
                </a:moveTo>
                <a:lnTo>
                  <a:pt x="185576" y="142736"/>
                </a:lnTo>
                <a:lnTo>
                  <a:pt x="184390" y="144717"/>
                </a:lnTo>
                <a:lnTo>
                  <a:pt x="183132" y="142612"/>
                </a:lnTo>
                <a:close/>
                <a:moveTo>
                  <a:pt x="201813" y="142612"/>
                </a:moveTo>
                <a:lnTo>
                  <a:pt x="200555" y="144717"/>
                </a:lnTo>
                <a:lnTo>
                  <a:pt x="199368" y="142736"/>
                </a:lnTo>
                <a:lnTo>
                  <a:pt x="199440" y="142612"/>
                </a:lnTo>
                <a:close/>
                <a:moveTo>
                  <a:pt x="204783" y="142612"/>
                </a:moveTo>
                <a:lnTo>
                  <a:pt x="204855" y="142736"/>
                </a:lnTo>
                <a:lnTo>
                  <a:pt x="203668" y="144717"/>
                </a:lnTo>
                <a:lnTo>
                  <a:pt x="202410" y="142612"/>
                </a:lnTo>
                <a:close/>
                <a:moveTo>
                  <a:pt x="221091" y="142612"/>
                </a:moveTo>
                <a:lnTo>
                  <a:pt x="219824" y="144717"/>
                </a:lnTo>
                <a:lnTo>
                  <a:pt x="218647" y="142736"/>
                </a:lnTo>
                <a:lnTo>
                  <a:pt x="218718" y="142612"/>
                </a:lnTo>
                <a:close/>
                <a:moveTo>
                  <a:pt x="224053" y="142612"/>
                </a:moveTo>
                <a:lnTo>
                  <a:pt x="224133" y="142736"/>
                </a:lnTo>
                <a:lnTo>
                  <a:pt x="222947" y="144717"/>
                </a:lnTo>
                <a:lnTo>
                  <a:pt x="221689" y="142612"/>
                </a:lnTo>
                <a:close/>
                <a:moveTo>
                  <a:pt x="240369" y="142612"/>
                </a:moveTo>
                <a:lnTo>
                  <a:pt x="239103" y="144717"/>
                </a:lnTo>
                <a:lnTo>
                  <a:pt x="237916" y="142736"/>
                </a:lnTo>
                <a:lnTo>
                  <a:pt x="237996" y="142612"/>
                </a:lnTo>
                <a:close/>
                <a:moveTo>
                  <a:pt x="243331" y="142612"/>
                </a:moveTo>
                <a:lnTo>
                  <a:pt x="243411" y="142736"/>
                </a:lnTo>
                <a:lnTo>
                  <a:pt x="242225" y="144717"/>
                </a:lnTo>
                <a:lnTo>
                  <a:pt x="240967" y="142612"/>
                </a:lnTo>
                <a:close/>
                <a:moveTo>
                  <a:pt x="259639" y="142612"/>
                </a:moveTo>
                <a:lnTo>
                  <a:pt x="258381" y="144717"/>
                </a:lnTo>
                <a:lnTo>
                  <a:pt x="257194" y="142736"/>
                </a:lnTo>
                <a:lnTo>
                  <a:pt x="257275" y="142612"/>
                </a:lnTo>
                <a:close/>
                <a:moveTo>
                  <a:pt x="262610" y="142612"/>
                </a:moveTo>
                <a:lnTo>
                  <a:pt x="262681" y="142736"/>
                </a:lnTo>
                <a:lnTo>
                  <a:pt x="261503" y="144717"/>
                </a:lnTo>
                <a:lnTo>
                  <a:pt x="260237" y="142612"/>
                </a:lnTo>
                <a:close/>
                <a:moveTo>
                  <a:pt x="278917" y="142612"/>
                </a:moveTo>
                <a:lnTo>
                  <a:pt x="277659" y="144717"/>
                </a:lnTo>
                <a:lnTo>
                  <a:pt x="276473" y="142736"/>
                </a:lnTo>
                <a:lnTo>
                  <a:pt x="276553" y="142612"/>
                </a:lnTo>
                <a:close/>
                <a:moveTo>
                  <a:pt x="281888" y="142612"/>
                </a:moveTo>
                <a:lnTo>
                  <a:pt x="281959" y="142736"/>
                </a:lnTo>
                <a:lnTo>
                  <a:pt x="280773" y="144717"/>
                </a:lnTo>
                <a:lnTo>
                  <a:pt x="279515" y="142612"/>
                </a:lnTo>
                <a:close/>
                <a:moveTo>
                  <a:pt x="6326" y="143191"/>
                </a:moveTo>
                <a:lnTo>
                  <a:pt x="7512" y="145172"/>
                </a:lnTo>
                <a:lnTo>
                  <a:pt x="6263" y="147250"/>
                </a:lnTo>
                <a:lnTo>
                  <a:pt x="3890" y="147250"/>
                </a:lnTo>
                <a:lnTo>
                  <a:pt x="6326" y="143191"/>
                </a:lnTo>
                <a:close/>
                <a:moveTo>
                  <a:pt x="7780" y="145627"/>
                </a:moveTo>
                <a:lnTo>
                  <a:pt x="8761" y="147250"/>
                </a:lnTo>
                <a:lnTo>
                  <a:pt x="6807" y="147250"/>
                </a:lnTo>
                <a:lnTo>
                  <a:pt x="7780" y="145627"/>
                </a:lnTo>
                <a:close/>
                <a:moveTo>
                  <a:pt x="10902" y="145627"/>
                </a:moveTo>
                <a:lnTo>
                  <a:pt x="11884" y="147250"/>
                </a:lnTo>
                <a:lnTo>
                  <a:pt x="9930" y="147250"/>
                </a:lnTo>
                <a:lnTo>
                  <a:pt x="10902" y="145627"/>
                </a:lnTo>
                <a:close/>
                <a:moveTo>
                  <a:pt x="12356" y="143191"/>
                </a:moveTo>
                <a:lnTo>
                  <a:pt x="14792" y="147250"/>
                </a:lnTo>
                <a:lnTo>
                  <a:pt x="12428" y="147250"/>
                </a:lnTo>
                <a:lnTo>
                  <a:pt x="11179" y="145172"/>
                </a:lnTo>
                <a:lnTo>
                  <a:pt x="12356" y="143191"/>
                </a:lnTo>
                <a:close/>
                <a:moveTo>
                  <a:pt x="25256" y="142612"/>
                </a:moveTo>
                <a:lnTo>
                  <a:pt x="25328" y="142736"/>
                </a:lnTo>
                <a:lnTo>
                  <a:pt x="22624" y="147250"/>
                </a:lnTo>
                <a:lnTo>
                  <a:pt x="15345" y="147250"/>
                </a:lnTo>
                <a:lnTo>
                  <a:pt x="12633" y="142736"/>
                </a:lnTo>
                <a:lnTo>
                  <a:pt x="12713" y="142612"/>
                </a:lnTo>
                <a:close/>
                <a:moveTo>
                  <a:pt x="25604" y="143191"/>
                </a:moveTo>
                <a:lnTo>
                  <a:pt x="26791" y="145172"/>
                </a:lnTo>
                <a:lnTo>
                  <a:pt x="25542" y="147250"/>
                </a:lnTo>
                <a:lnTo>
                  <a:pt x="23169" y="147250"/>
                </a:lnTo>
                <a:lnTo>
                  <a:pt x="25604" y="143191"/>
                </a:lnTo>
                <a:close/>
                <a:moveTo>
                  <a:pt x="27058" y="145627"/>
                </a:moveTo>
                <a:lnTo>
                  <a:pt x="28040" y="147250"/>
                </a:lnTo>
                <a:lnTo>
                  <a:pt x="26086" y="147250"/>
                </a:lnTo>
                <a:lnTo>
                  <a:pt x="27058" y="145627"/>
                </a:lnTo>
                <a:close/>
                <a:moveTo>
                  <a:pt x="30181" y="145627"/>
                </a:moveTo>
                <a:lnTo>
                  <a:pt x="31162" y="147250"/>
                </a:lnTo>
                <a:lnTo>
                  <a:pt x="29199" y="147250"/>
                </a:lnTo>
                <a:lnTo>
                  <a:pt x="30181" y="145627"/>
                </a:lnTo>
                <a:close/>
                <a:moveTo>
                  <a:pt x="31635" y="143191"/>
                </a:moveTo>
                <a:lnTo>
                  <a:pt x="34070" y="147250"/>
                </a:lnTo>
                <a:lnTo>
                  <a:pt x="31706" y="147250"/>
                </a:lnTo>
                <a:lnTo>
                  <a:pt x="30448" y="145172"/>
                </a:lnTo>
                <a:lnTo>
                  <a:pt x="31635" y="143191"/>
                </a:lnTo>
                <a:close/>
                <a:moveTo>
                  <a:pt x="44535" y="142612"/>
                </a:moveTo>
                <a:lnTo>
                  <a:pt x="44606" y="142736"/>
                </a:lnTo>
                <a:lnTo>
                  <a:pt x="41903" y="147250"/>
                </a:lnTo>
                <a:lnTo>
                  <a:pt x="34614" y="147250"/>
                </a:lnTo>
                <a:lnTo>
                  <a:pt x="31911" y="142736"/>
                </a:lnTo>
                <a:lnTo>
                  <a:pt x="31983" y="142612"/>
                </a:lnTo>
                <a:close/>
                <a:moveTo>
                  <a:pt x="44882" y="143191"/>
                </a:moveTo>
                <a:lnTo>
                  <a:pt x="46069" y="145172"/>
                </a:lnTo>
                <a:lnTo>
                  <a:pt x="44811" y="147250"/>
                </a:lnTo>
                <a:lnTo>
                  <a:pt x="42447" y="147250"/>
                </a:lnTo>
                <a:lnTo>
                  <a:pt x="44882" y="143191"/>
                </a:lnTo>
                <a:close/>
                <a:moveTo>
                  <a:pt x="46337" y="145627"/>
                </a:moveTo>
                <a:lnTo>
                  <a:pt x="47318" y="147250"/>
                </a:lnTo>
                <a:lnTo>
                  <a:pt x="45364" y="147250"/>
                </a:lnTo>
                <a:lnTo>
                  <a:pt x="46337" y="145627"/>
                </a:lnTo>
                <a:close/>
                <a:moveTo>
                  <a:pt x="49459" y="145627"/>
                </a:moveTo>
                <a:lnTo>
                  <a:pt x="50431" y="147250"/>
                </a:lnTo>
                <a:lnTo>
                  <a:pt x="48478" y="147250"/>
                </a:lnTo>
                <a:lnTo>
                  <a:pt x="49459" y="145627"/>
                </a:lnTo>
                <a:close/>
                <a:moveTo>
                  <a:pt x="50913" y="143191"/>
                </a:moveTo>
                <a:lnTo>
                  <a:pt x="53349" y="147250"/>
                </a:lnTo>
                <a:lnTo>
                  <a:pt x="50976" y="147250"/>
                </a:lnTo>
                <a:lnTo>
                  <a:pt x="49727" y="145172"/>
                </a:lnTo>
                <a:lnTo>
                  <a:pt x="50913" y="143191"/>
                </a:lnTo>
                <a:close/>
                <a:moveTo>
                  <a:pt x="63813" y="142612"/>
                </a:moveTo>
                <a:lnTo>
                  <a:pt x="63884" y="142736"/>
                </a:lnTo>
                <a:lnTo>
                  <a:pt x="61181" y="147250"/>
                </a:lnTo>
                <a:lnTo>
                  <a:pt x="53893" y="147250"/>
                </a:lnTo>
                <a:lnTo>
                  <a:pt x="51190" y="142736"/>
                </a:lnTo>
                <a:lnTo>
                  <a:pt x="51261" y="142612"/>
                </a:lnTo>
                <a:close/>
                <a:moveTo>
                  <a:pt x="64161" y="143191"/>
                </a:moveTo>
                <a:lnTo>
                  <a:pt x="65338" y="145172"/>
                </a:lnTo>
                <a:lnTo>
                  <a:pt x="64089" y="147250"/>
                </a:lnTo>
                <a:lnTo>
                  <a:pt x="61725" y="147250"/>
                </a:lnTo>
                <a:lnTo>
                  <a:pt x="64161" y="143191"/>
                </a:lnTo>
                <a:close/>
                <a:moveTo>
                  <a:pt x="65615" y="145627"/>
                </a:moveTo>
                <a:lnTo>
                  <a:pt x="66596" y="147250"/>
                </a:lnTo>
                <a:lnTo>
                  <a:pt x="64634" y="147250"/>
                </a:lnTo>
                <a:lnTo>
                  <a:pt x="65615" y="145627"/>
                </a:lnTo>
                <a:close/>
                <a:moveTo>
                  <a:pt x="68737" y="145627"/>
                </a:moveTo>
                <a:lnTo>
                  <a:pt x="69710" y="147250"/>
                </a:lnTo>
                <a:lnTo>
                  <a:pt x="67756" y="147250"/>
                </a:lnTo>
                <a:lnTo>
                  <a:pt x="68737" y="145627"/>
                </a:lnTo>
                <a:close/>
                <a:moveTo>
                  <a:pt x="70191" y="143191"/>
                </a:moveTo>
                <a:lnTo>
                  <a:pt x="72627" y="147250"/>
                </a:lnTo>
                <a:lnTo>
                  <a:pt x="70254" y="147250"/>
                </a:lnTo>
                <a:lnTo>
                  <a:pt x="69005" y="145172"/>
                </a:lnTo>
                <a:lnTo>
                  <a:pt x="70191" y="143191"/>
                </a:lnTo>
                <a:close/>
                <a:moveTo>
                  <a:pt x="83082" y="142612"/>
                </a:moveTo>
                <a:lnTo>
                  <a:pt x="83163" y="142736"/>
                </a:lnTo>
                <a:lnTo>
                  <a:pt x="80451" y="147250"/>
                </a:lnTo>
                <a:lnTo>
                  <a:pt x="73171" y="147250"/>
                </a:lnTo>
                <a:lnTo>
                  <a:pt x="70459" y="142736"/>
                </a:lnTo>
                <a:lnTo>
                  <a:pt x="70539" y="142612"/>
                </a:lnTo>
                <a:close/>
                <a:moveTo>
                  <a:pt x="83430" y="143191"/>
                </a:moveTo>
                <a:lnTo>
                  <a:pt x="84617" y="145172"/>
                </a:lnTo>
                <a:lnTo>
                  <a:pt x="83368" y="147250"/>
                </a:lnTo>
                <a:lnTo>
                  <a:pt x="80995" y="147250"/>
                </a:lnTo>
                <a:lnTo>
                  <a:pt x="83430" y="143191"/>
                </a:lnTo>
                <a:close/>
                <a:moveTo>
                  <a:pt x="84893" y="145627"/>
                </a:moveTo>
                <a:lnTo>
                  <a:pt x="85866" y="147250"/>
                </a:lnTo>
                <a:lnTo>
                  <a:pt x="83912" y="147250"/>
                </a:lnTo>
                <a:lnTo>
                  <a:pt x="84893" y="145627"/>
                </a:lnTo>
                <a:close/>
                <a:moveTo>
                  <a:pt x="88007" y="145627"/>
                </a:moveTo>
                <a:lnTo>
                  <a:pt x="88988" y="147250"/>
                </a:lnTo>
                <a:lnTo>
                  <a:pt x="87034" y="147250"/>
                </a:lnTo>
                <a:lnTo>
                  <a:pt x="88007" y="145627"/>
                </a:lnTo>
                <a:close/>
                <a:moveTo>
                  <a:pt x="89470" y="143191"/>
                </a:moveTo>
                <a:lnTo>
                  <a:pt x="91905" y="147250"/>
                </a:lnTo>
                <a:lnTo>
                  <a:pt x="89532" y="147250"/>
                </a:lnTo>
                <a:lnTo>
                  <a:pt x="88283" y="145172"/>
                </a:lnTo>
                <a:lnTo>
                  <a:pt x="89470" y="143191"/>
                </a:lnTo>
                <a:close/>
                <a:moveTo>
                  <a:pt x="102361" y="142612"/>
                </a:moveTo>
                <a:lnTo>
                  <a:pt x="102441" y="142736"/>
                </a:lnTo>
                <a:lnTo>
                  <a:pt x="99729" y="147250"/>
                </a:lnTo>
                <a:lnTo>
                  <a:pt x="92449" y="147250"/>
                </a:lnTo>
                <a:lnTo>
                  <a:pt x="89737" y="142736"/>
                </a:lnTo>
                <a:lnTo>
                  <a:pt x="89818" y="142612"/>
                </a:lnTo>
                <a:close/>
                <a:moveTo>
                  <a:pt x="102709" y="143191"/>
                </a:moveTo>
                <a:lnTo>
                  <a:pt x="103895" y="145172"/>
                </a:lnTo>
                <a:lnTo>
                  <a:pt x="102646" y="147250"/>
                </a:lnTo>
                <a:lnTo>
                  <a:pt x="100273" y="147250"/>
                </a:lnTo>
                <a:lnTo>
                  <a:pt x="102709" y="143191"/>
                </a:lnTo>
                <a:close/>
                <a:moveTo>
                  <a:pt x="104172" y="145627"/>
                </a:moveTo>
                <a:lnTo>
                  <a:pt x="105144" y="147250"/>
                </a:lnTo>
                <a:lnTo>
                  <a:pt x="103190" y="147250"/>
                </a:lnTo>
                <a:lnTo>
                  <a:pt x="104172" y="145627"/>
                </a:lnTo>
                <a:close/>
                <a:moveTo>
                  <a:pt x="107285" y="145627"/>
                </a:moveTo>
                <a:lnTo>
                  <a:pt x="108266" y="147250"/>
                </a:lnTo>
                <a:lnTo>
                  <a:pt x="106313" y="147250"/>
                </a:lnTo>
                <a:lnTo>
                  <a:pt x="107285" y="145627"/>
                </a:lnTo>
                <a:close/>
                <a:moveTo>
                  <a:pt x="108748" y="143191"/>
                </a:moveTo>
                <a:lnTo>
                  <a:pt x="111175" y="147250"/>
                </a:lnTo>
                <a:lnTo>
                  <a:pt x="108811" y="147250"/>
                </a:lnTo>
                <a:lnTo>
                  <a:pt x="107562" y="145172"/>
                </a:lnTo>
                <a:lnTo>
                  <a:pt x="108748" y="143191"/>
                </a:lnTo>
                <a:close/>
                <a:moveTo>
                  <a:pt x="121639" y="142612"/>
                </a:moveTo>
                <a:lnTo>
                  <a:pt x="121711" y="142736"/>
                </a:lnTo>
                <a:lnTo>
                  <a:pt x="119007" y="147250"/>
                </a:lnTo>
                <a:lnTo>
                  <a:pt x="111728" y="147250"/>
                </a:lnTo>
                <a:lnTo>
                  <a:pt x="109016" y="142736"/>
                </a:lnTo>
                <a:lnTo>
                  <a:pt x="109096" y="142612"/>
                </a:lnTo>
                <a:close/>
                <a:moveTo>
                  <a:pt x="121987" y="143191"/>
                </a:moveTo>
                <a:lnTo>
                  <a:pt x="123174" y="145172"/>
                </a:lnTo>
                <a:lnTo>
                  <a:pt x="121925" y="147250"/>
                </a:lnTo>
                <a:lnTo>
                  <a:pt x="119552" y="147250"/>
                </a:lnTo>
                <a:lnTo>
                  <a:pt x="121987" y="143191"/>
                </a:lnTo>
                <a:close/>
                <a:moveTo>
                  <a:pt x="123441" y="145627"/>
                </a:moveTo>
                <a:lnTo>
                  <a:pt x="124423" y="147250"/>
                </a:lnTo>
                <a:lnTo>
                  <a:pt x="122469" y="147250"/>
                </a:lnTo>
                <a:lnTo>
                  <a:pt x="123441" y="145627"/>
                </a:lnTo>
                <a:close/>
                <a:moveTo>
                  <a:pt x="126564" y="145627"/>
                </a:moveTo>
                <a:lnTo>
                  <a:pt x="127545" y="147250"/>
                </a:lnTo>
                <a:lnTo>
                  <a:pt x="125582" y="147250"/>
                </a:lnTo>
                <a:lnTo>
                  <a:pt x="126564" y="145627"/>
                </a:lnTo>
                <a:close/>
                <a:moveTo>
                  <a:pt x="128018" y="143191"/>
                </a:moveTo>
                <a:lnTo>
                  <a:pt x="130453" y="147250"/>
                </a:lnTo>
                <a:lnTo>
                  <a:pt x="128089" y="147250"/>
                </a:lnTo>
                <a:lnTo>
                  <a:pt x="126840" y="145172"/>
                </a:lnTo>
                <a:lnTo>
                  <a:pt x="128018" y="143191"/>
                </a:lnTo>
                <a:close/>
                <a:moveTo>
                  <a:pt x="140918" y="142612"/>
                </a:moveTo>
                <a:lnTo>
                  <a:pt x="140989" y="142736"/>
                </a:lnTo>
                <a:lnTo>
                  <a:pt x="138286" y="147250"/>
                </a:lnTo>
                <a:lnTo>
                  <a:pt x="130997" y="147250"/>
                </a:lnTo>
                <a:lnTo>
                  <a:pt x="128294" y="142736"/>
                </a:lnTo>
                <a:lnTo>
                  <a:pt x="128366" y="142612"/>
                </a:lnTo>
                <a:close/>
                <a:moveTo>
                  <a:pt x="141265" y="143191"/>
                </a:moveTo>
                <a:lnTo>
                  <a:pt x="142452" y="145172"/>
                </a:lnTo>
                <a:lnTo>
                  <a:pt x="141194" y="147250"/>
                </a:lnTo>
                <a:lnTo>
                  <a:pt x="138830" y="147250"/>
                </a:lnTo>
                <a:lnTo>
                  <a:pt x="141265" y="143191"/>
                </a:lnTo>
                <a:close/>
                <a:moveTo>
                  <a:pt x="142720" y="145627"/>
                </a:moveTo>
                <a:lnTo>
                  <a:pt x="143701" y="147250"/>
                </a:lnTo>
                <a:lnTo>
                  <a:pt x="141747" y="147250"/>
                </a:lnTo>
                <a:lnTo>
                  <a:pt x="142720" y="145627"/>
                </a:lnTo>
                <a:close/>
                <a:moveTo>
                  <a:pt x="145842" y="145627"/>
                </a:moveTo>
                <a:lnTo>
                  <a:pt x="146814" y="147250"/>
                </a:lnTo>
                <a:lnTo>
                  <a:pt x="144861" y="147250"/>
                </a:lnTo>
                <a:lnTo>
                  <a:pt x="145842" y="145627"/>
                </a:lnTo>
                <a:close/>
                <a:moveTo>
                  <a:pt x="147296" y="143191"/>
                </a:moveTo>
                <a:lnTo>
                  <a:pt x="149732" y="147250"/>
                </a:lnTo>
                <a:lnTo>
                  <a:pt x="147367" y="147250"/>
                </a:lnTo>
                <a:lnTo>
                  <a:pt x="146110" y="145172"/>
                </a:lnTo>
                <a:lnTo>
                  <a:pt x="147296" y="143191"/>
                </a:lnTo>
                <a:close/>
                <a:moveTo>
                  <a:pt x="160196" y="142612"/>
                </a:moveTo>
                <a:lnTo>
                  <a:pt x="160267" y="142736"/>
                </a:lnTo>
                <a:lnTo>
                  <a:pt x="157564" y="147250"/>
                </a:lnTo>
                <a:lnTo>
                  <a:pt x="150276" y="147250"/>
                </a:lnTo>
                <a:lnTo>
                  <a:pt x="147573" y="142736"/>
                </a:lnTo>
                <a:lnTo>
                  <a:pt x="147644" y="142612"/>
                </a:lnTo>
                <a:close/>
                <a:moveTo>
                  <a:pt x="160544" y="143191"/>
                </a:moveTo>
                <a:lnTo>
                  <a:pt x="161721" y="145172"/>
                </a:lnTo>
                <a:lnTo>
                  <a:pt x="160472" y="147250"/>
                </a:lnTo>
                <a:lnTo>
                  <a:pt x="158108" y="147250"/>
                </a:lnTo>
                <a:lnTo>
                  <a:pt x="160544" y="143191"/>
                </a:lnTo>
                <a:close/>
                <a:moveTo>
                  <a:pt x="161998" y="145627"/>
                </a:moveTo>
                <a:lnTo>
                  <a:pt x="162979" y="147250"/>
                </a:lnTo>
                <a:lnTo>
                  <a:pt x="161017" y="147250"/>
                </a:lnTo>
                <a:lnTo>
                  <a:pt x="161998" y="145627"/>
                </a:lnTo>
                <a:close/>
                <a:moveTo>
                  <a:pt x="165120" y="145627"/>
                </a:moveTo>
                <a:lnTo>
                  <a:pt x="166093" y="147250"/>
                </a:lnTo>
                <a:lnTo>
                  <a:pt x="164139" y="147250"/>
                </a:lnTo>
                <a:lnTo>
                  <a:pt x="165120" y="145627"/>
                </a:lnTo>
                <a:close/>
                <a:moveTo>
                  <a:pt x="166574" y="143191"/>
                </a:moveTo>
                <a:lnTo>
                  <a:pt x="169010" y="147250"/>
                </a:lnTo>
                <a:lnTo>
                  <a:pt x="166637" y="147250"/>
                </a:lnTo>
                <a:lnTo>
                  <a:pt x="165388" y="145172"/>
                </a:lnTo>
                <a:lnTo>
                  <a:pt x="166574" y="143191"/>
                </a:lnTo>
                <a:close/>
                <a:moveTo>
                  <a:pt x="179465" y="142612"/>
                </a:moveTo>
                <a:lnTo>
                  <a:pt x="179546" y="142736"/>
                </a:lnTo>
                <a:lnTo>
                  <a:pt x="176834" y="147250"/>
                </a:lnTo>
                <a:lnTo>
                  <a:pt x="169554" y="147250"/>
                </a:lnTo>
                <a:lnTo>
                  <a:pt x="166851" y="142736"/>
                </a:lnTo>
                <a:lnTo>
                  <a:pt x="166922" y="142612"/>
                </a:lnTo>
                <a:close/>
                <a:moveTo>
                  <a:pt x="179813" y="143191"/>
                </a:moveTo>
                <a:lnTo>
                  <a:pt x="181000" y="145172"/>
                </a:lnTo>
                <a:lnTo>
                  <a:pt x="179751" y="147250"/>
                </a:lnTo>
                <a:lnTo>
                  <a:pt x="177387" y="147250"/>
                </a:lnTo>
                <a:lnTo>
                  <a:pt x="179813" y="143191"/>
                </a:lnTo>
                <a:close/>
                <a:moveTo>
                  <a:pt x="181276" y="145627"/>
                </a:moveTo>
                <a:lnTo>
                  <a:pt x="182249" y="147250"/>
                </a:lnTo>
                <a:lnTo>
                  <a:pt x="180295" y="147250"/>
                </a:lnTo>
                <a:lnTo>
                  <a:pt x="181276" y="145627"/>
                </a:lnTo>
                <a:close/>
                <a:moveTo>
                  <a:pt x="184390" y="145627"/>
                </a:moveTo>
                <a:lnTo>
                  <a:pt x="185371" y="147250"/>
                </a:lnTo>
                <a:lnTo>
                  <a:pt x="183417" y="147250"/>
                </a:lnTo>
                <a:lnTo>
                  <a:pt x="184390" y="145627"/>
                </a:lnTo>
                <a:close/>
                <a:moveTo>
                  <a:pt x="185853" y="143191"/>
                </a:moveTo>
                <a:lnTo>
                  <a:pt x="188288" y="147250"/>
                </a:lnTo>
                <a:lnTo>
                  <a:pt x="185915" y="147250"/>
                </a:lnTo>
                <a:lnTo>
                  <a:pt x="184666" y="145172"/>
                </a:lnTo>
                <a:lnTo>
                  <a:pt x="185853" y="143191"/>
                </a:lnTo>
                <a:close/>
                <a:moveTo>
                  <a:pt x="198744" y="142612"/>
                </a:moveTo>
                <a:lnTo>
                  <a:pt x="198824" y="142736"/>
                </a:lnTo>
                <a:lnTo>
                  <a:pt x="196112" y="147250"/>
                </a:lnTo>
                <a:lnTo>
                  <a:pt x="188832" y="147250"/>
                </a:lnTo>
                <a:lnTo>
                  <a:pt x="186120" y="142736"/>
                </a:lnTo>
                <a:lnTo>
                  <a:pt x="186201" y="142612"/>
                </a:lnTo>
                <a:close/>
                <a:moveTo>
                  <a:pt x="199092" y="143191"/>
                </a:moveTo>
                <a:lnTo>
                  <a:pt x="200278" y="145172"/>
                </a:lnTo>
                <a:lnTo>
                  <a:pt x="199029" y="147250"/>
                </a:lnTo>
                <a:lnTo>
                  <a:pt x="196656" y="147250"/>
                </a:lnTo>
                <a:lnTo>
                  <a:pt x="199092" y="143191"/>
                </a:lnTo>
                <a:close/>
                <a:moveTo>
                  <a:pt x="200555" y="145627"/>
                </a:moveTo>
                <a:lnTo>
                  <a:pt x="201527" y="147250"/>
                </a:lnTo>
                <a:lnTo>
                  <a:pt x="199573" y="147250"/>
                </a:lnTo>
                <a:lnTo>
                  <a:pt x="200555" y="145627"/>
                </a:lnTo>
                <a:close/>
                <a:moveTo>
                  <a:pt x="203668" y="145627"/>
                </a:moveTo>
                <a:lnTo>
                  <a:pt x="204649" y="147250"/>
                </a:lnTo>
                <a:lnTo>
                  <a:pt x="202696" y="147250"/>
                </a:lnTo>
                <a:lnTo>
                  <a:pt x="203668" y="145627"/>
                </a:lnTo>
                <a:close/>
                <a:moveTo>
                  <a:pt x="205131" y="143191"/>
                </a:moveTo>
                <a:lnTo>
                  <a:pt x="207567" y="147250"/>
                </a:lnTo>
                <a:lnTo>
                  <a:pt x="205194" y="147250"/>
                </a:lnTo>
                <a:lnTo>
                  <a:pt x="203945" y="145172"/>
                </a:lnTo>
                <a:lnTo>
                  <a:pt x="205131" y="143191"/>
                </a:lnTo>
                <a:close/>
                <a:moveTo>
                  <a:pt x="218022" y="142612"/>
                </a:moveTo>
                <a:lnTo>
                  <a:pt x="218102" y="142736"/>
                </a:lnTo>
                <a:lnTo>
                  <a:pt x="215390" y="147250"/>
                </a:lnTo>
                <a:lnTo>
                  <a:pt x="208111" y="147250"/>
                </a:lnTo>
                <a:lnTo>
                  <a:pt x="205399" y="142736"/>
                </a:lnTo>
                <a:lnTo>
                  <a:pt x="205479" y="142612"/>
                </a:lnTo>
                <a:close/>
                <a:moveTo>
                  <a:pt x="218370" y="143191"/>
                </a:moveTo>
                <a:lnTo>
                  <a:pt x="219557" y="145172"/>
                </a:lnTo>
                <a:lnTo>
                  <a:pt x="218308" y="147250"/>
                </a:lnTo>
                <a:lnTo>
                  <a:pt x="215935" y="147250"/>
                </a:lnTo>
                <a:lnTo>
                  <a:pt x="218370" y="143191"/>
                </a:lnTo>
                <a:close/>
                <a:moveTo>
                  <a:pt x="219824" y="145627"/>
                </a:moveTo>
                <a:lnTo>
                  <a:pt x="220805" y="147250"/>
                </a:lnTo>
                <a:lnTo>
                  <a:pt x="218852" y="147250"/>
                </a:lnTo>
                <a:lnTo>
                  <a:pt x="219824" y="145627"/>
                </a:lnTo>
                <a:close/>
                <a:moveTo>
                  <a:pt x="222947" y="145627"/>
                </a:moveTo>
                <a:lnTo>
                  <a:pt x="223928" y="147250"/>
                </a:lnTo>
                <a:lnTo>
                  <a:pt x="221965" y="147250"/>
                </a:lnTo>
                <a:lnTo>
                  <a:pt x="222947" y="145627"/>
                </a:lnTo>
                <a:close/>
                <a:moveTo>
                  <a:pt x="224401" y="143191"/>
                </a:moveTo>
                <a:lnTo>
                  <a:pt x="226836" y="147250"/>
                </a:lnTo>
                <a:lnTo>
                  <a:pt x="224472" y="147250"/>
                </a:lnTo>
                <a:lnTo>
                  <a:pt x="223223" y="145172"/>
                </a:lnTo>
                <a:lnTo>
                  <a:pt x="224401" y="143191"/>
                </a:lnTo>
                <a:close/>
                <a:moveTo>
                  <a:pt x="237300" y="142612"/>
                </a:moveTo>
                <a:lnTo>
                  <a:pt x="237372" y="142736"/>
                </a:lnTo>
                <a:lnTo>
                  <a:pt x="234669" y="147250"/>
                </a:lnTo>
                <a:lnTo>
                  <a:pt x="227380" y="147250"/>
                </a:lnTo>
                <a:lnTo>
                  <a:pt x="224677" y="142736"/>
                </a:lnTo>
                <a:lnTo>
                  <a:pt x="224749" y="142612"/>
                </a:lnTo>
                <a:close/>
                <a:moveTo>
                  <a:pt x="237648" y="143191"/>
                </a:moveTo>
                <a:lnTo>
                  <a:pt x="238835" y="145172"/>
                </a:lnTo>
                <a:lnTo>
                  <a:pt x="237586" y="147250"/>
                </a:lnTo>
                <a:lnTo>
                  <a:pt x="235213" y="147250"/>
                </a:lnTo>
                <a:lnTo>
                  <a:pt x="237648" y="143191"/>
                </a:lnTo>
                <a:close/>
                <a:moveTo>
                  <a:pt x="239103" y="145627"/>
                </a:moveTo>
                <a:lnTo>
                  <a:pt x="240084" y="147250"/>
                </a:lnTo>
                <a:lnTo>
                  <a:pt x="238130" y="147250"/>
                </a:lnTo>
                <a:lnTo>
                  <a:pt x="239103" y="145627"/>
                </a:lnTo>
                <a:close/>
                <a:moveTo>
                  <a:pt x="242225" y="145627"/>
                </a:moveTo>
                <a:lnTo>
                  <a:pt x="243197" y="147250"/>
                </a:lnTo>
                <a:lnTo>
                  <a:pt x="241244" y="147250"/>
                </a:lnTo>
                <a:lnTo>
                  <a:pt x="242225" y="145627"/>
                </a:lnTo>
                <a:close/>
                <a:moveTo>
                  <a:pt x="243679" y="143191"/>
                </a:moveTo>
                <a:lnTo>
                  <a:pt x="246114" y="147250"/>
                </a:lnTo>
                <a:lnTo>
                  <a:pt x="243750" y="147250"/>
                </a:lnTo>
                <a:lnTo>
                  <a:pt x="242493" y="145172"/>
                </a:lnTo>
                <a:lnTo>
                  <a:pt x="243679" y="143191"/>
                </a:lnTo>
                <a:close/>
                <a:moveTo>
                  <a:pt x="256579" y="142612"/>
                </a:moveTo>
                <a:lnTo>
                  <a:pt x="256650" y="142736"/>
                </a:lnTo>
                <a:lnTo>
                  <a:pt x="253947" y="147250"/>
                </a:lnTo>
                <a:lnTo>
                  <a:pt x="246659" y="147250"/>
                </a:lnTo>
                <a:lnTo>
                  <a:pt x="243956" y="142736"/>
                </a:lnTo>
                <a:lnTo>
                  <a:pt x="244027" y="142612"/>
                </a:lnTo>
                <a:close/>
                <a:moveTo>
                  <a:pt x="256927" y="143191"/>
                </a:moveTo>
                <a:lnTo>
                  <a:pt x="258113" y="145172"/>
                </a:lnTo>
                <a:lnTo>
                  <a:pt x="256855" y="147250"/>
                </a:lnTo>
                <a:lnTo>
                  <a:pt x="254491" y="147250"/>
                </a:lnTo>
                <a:lnTo>
                  <a:pt x="256927" y="143191"/>
                </a:lnTo>
                <a:close/>
                <a:moveTo>
                  <a:pt x="258381" y="145627"/>
                </a:moveTo>
                <a:lnTo>
                  <a:pt x="259362" y="147250"/>
                </a:lnTo>
                <a:lnTo>
                  <a:pt x="257400" y="147250"/>
                </a:lnTo>
                <a:lnTo>
                  <a:pt x="258381" y="145627"/>
                </a:lnTo>
                <a:close/>
                <a:moveTo>
                  <a:pt x="261503" y="145627"/>
                </a:moveTo>
                <a:lnTo>
                  <a:pt x="262476" y="147250"/>
                </a:lnTo>
                <a:lnTo>
                  <a:pt x="260522" y="147250"/>
                </a:lnTo>
                <a:lnTo>
                  <a:pt x="261503" y="145627"/>
                </a:lnTo>
                <a:close/>
                <a:moveTo>
                  <a:pt x="262957" y="143191"/>
                </a:moveTo>
                <a:lnTo>
                  <a:pt x="265393" y="147250"/>
                </a:lnTo>
                <a:lnTo>
                  <a:pt x="263020" y="147250"/>
                </a:lnTo>
                <a:lnTo>
                  <a:pt x="261771" y="145172"/>
                </a:lnTo>
                <a:lnTo>
                  <a:pt x="262957" y="143191"/>
                </a:lnTo>
                <a:close/>
                <a:moveTo>
                  <a:pt x="275848" y="142612"/>
                </a:moveTo>
                <a:lnTo>
                  <a:pt x="275929" y="142736"/>
                </a:lnTo>
                <a:lnTo>
                  <a:pt x="273217" y="147250"/>
                </a:lnTo>
                <a:lnTo>
                  <a:pt x="265937" y="147250"/>
                </a:lnTo>
                <a:lnTo>
                  <a:pt x="263234" y="142736"/>
                </a:lnTo>
                <a:lnTo>
                  <a:pt x="263305" y="142612"/>
                </a:lnTo>
                <a:close/>
                <a:moveTo>
                  <a:pt x="276205" y="143191"/>
                </a:moveTo>
                <a:lnTo>
                  <a:pt x="277383" y="145172"/>
                </a:lnTo>
                <a:lnTo>
                  <a:pt x="276134" y="147250"/>
                </a:lnTo>
                <a:lnTo>
                  <a:pt x="273770" y="147250"/>
                </a:lnTo>
                <a:lnTo>
                  <a:pt x="276205" y="143191"/>
                </a:lnTo>
                <a:close/>
                <a:moveTo>
                  <a:pt x="277659" y="145627"/>
                </a:moveTo>
                <a:lnTo>
                  <a:pt x="278632" y="147250"/>
                </a:lnTo>
                <a:lnTo>
                  <a:pt x="276678" y="147250"/>
                </a:lnTo>
                <a:lnTo>
                  <a:pt x="277659" y="145627"/>
                </a:lnTo>
                <a:close/>
                <a:moveTo>
                  <a:pt x="280773" y="145627"/>
                </a:moveTo>
                <a:lnTo>
                  <a:pt x="281754" y="147250"/>
                </a:lnTo>
                <a:lnTo>
                  <a:pt x="279800" y="147250"/>
                </a:lnTo>
                <a:lnTo>
                  <a:pt x="280773" y="145627"/>
                </a:lnTo>
                <a:close/>
                <a:moveTo>
                  <a:pt x="282236" y="143191"/>
                </a:moveTo>
                <a:lnTo>
                  <a:pt x="284671" y="147250"/>
                </a:lnTo>
                <a:lnTo>
                  <a:pt x="282298" y="147250"/>
                </a:lnTo>
                <a:lnTo>
                  <a:pt x="281049" y="145172"/>
                </a:lnTo>
                <a:lnTo>
                  <a:pt x="282236" y="143191"/>
                </a:lnTo>
                <a:close/>
                <a:moveTo>
                  <a:pt x="9341" y="143022"/>
                </a:moveTo>
                <a:lnTo>
                  <a:pt x="10635" y="145172"/>
                </a:lnTo>
                <a:lnTo>
                  <a:pt x="9377" y="147259"/>
                </a:lnTo>
                <a:lnTo>
                  <a:pt x="9341" y="147206"/>
                </a:lnTo>
                <a:lnTo>
                  <a:pt x="9314" y="147259"/>
                </a:lnTo>
                <a:lnTo>
                  <a:pt x="8056" y="145172"/>
                </a:lnTo>
                <a:lnTo>
                  <a:pt x="9341" y="143022"/>
                </a:lnTo>
                <a:close/>
                <a:moveTo>
                  <a:pt x="28619" y="143022"/>
                </a:moveTo>
                <a:lnTo>
                  <a:pt x="29904" y="145172"/>
                </a:lnTo>
                <a:lnTo>
                  <a:pt x="28655" y="147259"/>
                </a:lnTo>
                <a:lnTo>
                  <a:pt x="28619" y="147206"/>
                </a:lnTo>
                <a:lnTo>
                  <a:pt x="28593" y="147259"/>
                </a:lnTo>
                <a:lnTo>
                  <a:pt x="27335" y="145172"/>
                </a:lnTo>
                <a:lnTo>
                  <a:pt x="28619" y="143022"/>
                </a:lnTo>
                <a:close/>
                <a:moveTo>
                  <a:pt x="47898" y="143022"/>
                </a:moveTo>
                <a:lnTo>
                  <a:pt x="49182" y="145172"/>
                </a:lnTo>
                <a:lnTo>
                  <a:pt x="47925" y="147259"/>
                </a:lnTo>
                <a:lnTo>
                  <a:pt x="47898" y="147206"/>
                </a:lnTo>
                <a:lnTo>
                  <a:pt x="47862" y="147259"/>
                </a:lnTo>
                <a:lnTo>
                  <a:pt x="46613" y="145172"/>
                </a:lnTo>
                <a:lnTo>
                  <a:pt x="47898" y="143022"/>
                </a:lnTo>
                <a:close/>
                <a:moveTo>
                  <a:pt x="67176" y="143022"/>
                </a:moveTo>
                <a:lnTo>
                  <a:pt x="68461" y="145172"/>
                </a:lnTo>
                <a:lnTo>
                  <a:pt x="67203" y="147259"/>
                </a:lnTo>
                <a:lnTo>
                  <a:pt x="67176" y="147206"/>
                </a:lnTo>
                <a:lnTo>
                  <a:pt x="67140" y="147259"/>
                </a:lnTo>
                <a:lnTo>
                  <a:pt x="65892" y="145172"/>
                </a:lnTo>
                <a:lnTo>
                  <a:pt x="67176" y="143022"/>
                </a:lnTo>
                <a:close/>
                <a:moveTo>
                  <a:pt x="86455" y="143022"/>
                </a:moveTo>
                <a:lnTo>
                  <a:pt x="87739" y="145172"/>
                </a:lnTo>
                <a:lnTo>
                  <a:pt x="86481" y="147259"/>
                </a:lnTo>
                <a:lnTo>
                  <a:pt x="86455" y="147206"/>
                </a:lnTo>
                <a:lnTo>
                  <a:pt x="86419" y="147259"/>
                </a:lnTo>
                <a:lnTo>
                  <a:pt x="85161" y="145172"/>
                </a:lnTo>
                <a:lnTo>
                  <a:pt x="86455" y="143022"/>
                </a:lnTo>
                <a:close/>
                <a:moveTo>
                  <a:pt x="105724" y="143022"/>
                </a:moveTo>
                <a:lnTo>
                  <a:pt x="107018" y="145172"/>
                </a:lnTo>
                <a:lnTo>
                  <a:pt x="105760" y="147259"/>
                </a:lnTo>
                <a:lnTo>
                  <a:pt x="105724" y="147206"/>
                </a:lnTo>
                <a:lnTo>
                  <a:pt x="105697" y="147259"/>
                </a:lnTo>
                <a:lnTo>
                  <a:pt x="104439" y="145172"/>
                </a:lnTo>
                <a:lnTo>
                  <a:pt x="105724" y="143022"/>
                </a:lnTo>
                <a:close/>
                <a:moveTo>
                  <a:pt x="125002" y="143022"/>
                </a:moveTo>
                <a:lnTo>
                  <a:pt x="126287" y="145172"/>
                </a:lnTo>
                <a:lnTo>
                  <a:pt x="125038" y="147259"/>
                </a:lnTo>
                <a:lnTo>
                  <a:pt x="125002" y="147206"/>
                </a:lnTo>
                <a:lnTo>
                  <a:pt x="124976" y="147259"/>
                </a:lnTo>
                <a:lnTo>
                  <a:pt x="123718" y="145172"/>
                </a:lnTo>
                <a:lnTo>
                  <a:pt x="125002" y="143022"/>
                </a:lnTo>
                <a:close/>
                <a:moveTo>
                  <a:pt x="144281" y="143022"/>
                </a:moveTo>
                <a:lnTo>
                  <a:pt x="145565" y="145172"/>
                </a:lnTo>
                <a:lnTo>
                  <a:pt x="144316" y="147259"/>
                </a:lnTo>
                <a:lnTo>
                  <a:pt x="144281" y="147206"/>
                </a:lnTo>
                <a:lnTo>
                  <a:pt x="144245" y="147259"/>
                </a:lnTo>
                <a:lnTo>
                  <a:pt x="142996" y="145172"/>
                </a:lnTo>
                <a:lnTo>
                  <a:pt x="144281" y="143022"/>
                </a:lnTo>
                <a:close/>
                <a:moveTo>
                  <a:pt x="163559" y="143022"/>
                </a:moveTo>
                <a:lnTo>
                  <a:pt x="164844" y="145172"/>
                </a:lnTo>
                <a:lnTo>
                  <a:pt x="163586" y="147259"/>
                </a:lnTo>
                <a:lnTo>
                  <a:pt x="163559" y="147206"/>
                </a:lnTo>
                <a:lnTo>
                  <a:pt x="163523" y="147259"/>
                </a:lnTo>
                <a:lnTo>
                  <a:pt x="162275" y="145172"/>
                </a:lnTo>
                <a:lnTo>
                  <a:pt x="163559" y="143022"/>
                </a:lnTo>
                <a:close/>
                <a:moveTo>
                  <a:pt x="182838" y="143022"/>
                </a:moveTo>
                <a:lnTo>
                  <a:pt x="184122" y="145172"/>
                </a:lnTo>
                <a:lnTo>
                  <a:pt x="182864" y="147259"/>
                </a:lnTo>
                <a:lnTo>
                  <a:pt x="182838" y="147206"/>
                </a:lnTo>
                <a:lnTo>
                  <a:pt x="182802" y="147259"/>
                </a:lnTo>
                <a:lnTo>
                  <a:pt x="181544" y="145172"/>
                </a:lnTo>
                <a:lnTo>
                  <a:pt x="182838" y="143022"/>
                </a:lnTo>
                <a:close/>
                <a:moveTo>
                  <a:pt x="202107" y="143022"/>
                </a:moveTo>
                <a:lnTo>
                  <a:pt x="203401" y="145172"/>
                </a:lnTo>
                <a:lnTo>
                  <a:pt x="202143" y="147259"/>
                </a:lnTo>
                <a:lnTo>
                  <a:pt x="202107" y="147206"/>
                </a:lnTo>
                <a:lnTo>
                  <a:pt x="202080" y="147259"/>
                </a:lnTo>
                <a:lnTo>
                  <a:pt x="200822" y="145172"/>
                </a:lnTo>
                <a:lnTo>
                  <a:pt x="202107" y="143022"/>
                </a:lnTo>
                <a:close/>
                <a:moveTo>
                  <a:pt x="221385" y="143022"/>
                </a:moveTo>
                <a:lnTo>
                  <a:pt x="222670" y="145172"/>
                </a:lnTo>
                <a:lnTo>
                  <a:pt x="221421" y="147259"/>
                </a:lnTo>
                <a:lnTo>
                  <a:pt x="221385" y="147206"/>
                </a:lnTo>
                <a:lnTo>
                  <a:pt x="221359" y="147259"/>
                </a:lnTo>
                <a:lnTo>
                  <a:pt x="220101" y="145172"/>
                </a:lnTo>
                <a:lnTo>
                  <a:pt x="221385" y="143022"/>
                </a:lnTo>
                <a:close/>
                <a:moveTo>
                  <a:pt x="240664" y="143022"/>
                </a:moveTo>
                <a:lnTo>
                  <a:pt x="241948" y="145172"/>
                </a:lnTo>
                <a:lnTo>
                  <a:pt x="240699" y="147259"/>
                </a:lnTo>
                <a:lnTo>
                  <a:pt x="240664" y="147206"/>
                </a:lnTo>
                <a:lnTo>
                  <a:pt x="240637" y="147259"/>
                </a:lnTo>
                <a:lnTo>
                  <a:pt x="239379" y="145172"/>
                </a:lnTo>
                <a:lnTo>
                  <a:pt x="240664" y="143022"/>
                </a:lnTo>
                <a:close/>
                <a:moveTo>
                  <a:pt x="259942" y="143022"/>
                </a:moveTo>
                <a:lnTo>
                  <a:pt x="261227" y="145172"/>
                </a:lnTo>
                <a:lnTo>
                  <a:pt x="259969" y="147259"/>
                </a:lnTo>
                <a:lnTo>
                  <a:pt x="259942" y="147206"/>
                </a:lnTo>
                <a:lnTo>
                  <a:pt x="259906" y="147259"/>
                </a:lnTo>
                <a:lnTo>
                  <a:pt x="258657" y="145172"/>
                </a:lnTo>
                <a:lnTo>
                  <a:pt x="259942" y="143022"/>
                </a:lnTo>
                <a:close/>
                <a:moveTo>
                  <a:pt x="279220" y="143022"/>
                </a:moveTo>
                <a:lnTo>
                  <a:pt x="280505" y="145172"/>
                </a:lnTo>
                <a:lnTo>
                  <a:pt x="279247" y="147259"/>
                </a:lnTo>
                <a:lnTo>
                  <a:pt x="279220" y="147206"/>
                </a:lnTo>
                <a:lnTo>
                  <a:pt x="279185" y="147259"/>
                </a:lnTo>
                <a:lnTo>
                  <a:pt x="277927" y="145172"/>
                </a:lnTo>
                <a:lnTo>
                  <a:pt x="279220" y="143022"/>
                </a:lnTo>
                <a:close/>
                <a:moveTo>
                  <a:pt x="5987" y="147705"/>
                </a:moveTo>
                <a:lnTo>
                  <a:pt x="2659" y="153263"/>
                </a:lnTo>
                <a:lnTo>
                  <a:pt x="286" y="153263"/>
                </a:lnTo>
                <a:lnTo>
                  <a:pt x="3623" y="147705"/>
                </a:lnTo>
                <a:close/>
                <a:moveTo>
                  <a:pt x="9047" y="147705"/>
                </a:moveTo>
                <a:lnTo>
                  <a:pt x="5710" y="153263"/>
                </a:lnTo>
                <a:lnTo>
                  <a:pt x="3203" y="153263"/>
                </a:lnTo>
                <a:lnTo>
                  <a:pt x="6531" y="147705"/>
                </a:lnTo>
                <a:close/>
                <a:moveTo>
                  <a:pt x="9341" y="148116"/>
                </a:moveTo>
                <a:lnTo>
                  <a:pt x="12428" y="153263"/>
                </a:lnTo>
                <a:lnTo>
                  <a:pt x="6254" y="153263"/>
                </a:lnTo>
                <a:lnTo>
                  <a:pt x="9341" y="148116"/>
                </a:lnTo>
                <a:close/>
                <a:moveTo>
                  <a:pt x="12151" y="147705"/>
                </a:moveTo>
                <a:lnTo>
                  <a:pt x="15488" y="153263"/>
                </a:lnTo>
                <a:lnTo>
                  <a:pt x="12972" y="153263"/>
                </a:lnTo>
                <a:lnTo>
                  <a:pt x="9644" y="147705"/>
                </a:lnTo>
                <a:close/>
                <a:moveTo>
                  <a:pt x="15068" y="147705"/>
                </a:moveTo>
                <a:lnTo>
                  <a:pt x="18396" y="153263"/>
                </a:lnTo>
                <a:lnTo>
                  <a:pt x="16032" y="153263"/>
                </a:lnTo>
                <a:lnTo>
                  <a:pt x="12695" y="147705"/>
                </a:lnTo>
                <a:close/>
                <a:moveTo>
                  <a:pt x="25265" y="147705"/>
                </a:moveTo>
                <a:lnTo>
                  <a:pt x="21938" y="153263"/>
                </a:lnTo>
                <a:lnTo>
                  <a:pt x="19565" y="153263"/>
                </a:lnTo>
                <a:lnTo>
                  <a:pt x="22892" y="147705"/>
                </a:lnTo>
                <a:close/>
                <a:moveTo>
                  <a:pt x="28325" y="147705"/>
                </a:moveTo>
                <a:lnTo>
                  <a:pt x="24989" y="153263"/>
                </a:lnTo>
                <a:lnTo>
                  <a:pt x="22482" y="153263"/>
                </a:lnTo>
                <a:lnTo>
                  <a:pt x="25809" y="147705"/>
                </a:lnTo>
                <a:close/>
                <a:moveTo>
                  <a:pt x="28619" y="148116"/>
                </a:moveTo>
                <a:lnTo>
                  <a:pt x="31706" y="153263"/>
                </a:lnTo>
                <a:lnTo>
                  <a:pt x="25533" y="153263"/>
                </a:lnTo>
                <a:lnTo>
                  <a:pt x="28619" y="148116"/>
                </a:lnTo>
                <a:close/>
                <a:moveTo>
                  <a:pt x="31430" y="147705"/>
                </a:moveTo>
                <a:lnTo>
                  <a:pt x="34766" y="153263"/>
                </a:lnTo>
                <a:lnTo>
                  <a:pt x="32250" y="153263"/>
                </a:lnTo>
                <a:lnTo>
                  <a:pt x="28923" y="147705"/>
                </a:lnTo>
                <a:close/>
                <a:moveTo>
                  <a:pt x="34347" y="147705"/>
                </a:moveTo>
                <a:lnTo>
                  <a:pt x="37674" y="153263"/>
                </a:lnTo>
                <a:lnTo>
                  <a:pt x="35310" y="153263"/>
                </a:lnTo>
                <a:lnTo>
                  <a:pt x="31974" y="147705"/>
                </a:lnTo>
                <a:close/>
                <a:moveTo>
                  <a:pt x="44543" y="147705"/>
                </a:moveTo>
                <a:lnTo>
                  <a:pt x="41207" y="153263"/>
                </a:lnTo>
                <a:lnTo>
                  <a:pt x="38843" y="153263"/>
                </a:lnTo>
                <a:lnTo>
                  <a:pt x="42170" y="147705"/>
                </a:lnTo>
                <a:close/>
                <a:moveTo>
                  <a:pt x="47594" y="147705"/>
                </a:moveTo>
                <a:lnTo>
                  <a:pt x="44267" y="153263"/>
                </a:lnTo>
                <a:lnTo>
                  <a:pt x="41751" y="153263"/>
                </a:lnTo>
                <a:lnTo>
                  <a:pt x="45088" y="147705"/>
                </a:lnTo>
                <a:close/>
                <a:moveTo>
                  <a:pt x="47898" y="148116"/>
                </a:moveTo>
                <a:lnTo>
                  <a:pt x="50984" y="153263"/>
                </a:lnTo>
                <a:lnTo>
                  <a:pt x="44811" y="153263"/>
                </a:lnTo>
                <a:lnTo>
                  <a:pt x="47898" y="148116"/>
                </a:lnTo>
                <a:close/>
                <a:moveTo>
                  <a:pt x="50708" y="147705"/>
                </a:moveTo>
                <a:lnTo>
                  <a:pt x="54035" y="153263"/>
                </a:lnTo>
                <a:lnTo>
                  <a:pt x="51529" y="153263"/>
                </a:lnTo>
                <a:lnTo>
                  <a:pt x="48192" y="147705"/>
                </a:lnTo>
                <a:close/>
                <a:moveTo>
                  <a:pt x="53625" y="147705"/>
                </a:moveTo>
                <a:lnTo>
                  <a:pt x="56953" y="153263"/>
                </a:lnTo>
                <a:lnTo>
                  <a:pt x="54589" y="153263"/>
                </a:lnTo>
                <a:lnTo>
                  <a:pt x="51252" y="147705"/>
                </a:lnTo>
                <a:close/>
                <a:moveTo>
                  <a:pt x="63822" y="147705"/>
                </a:moveTo>
                <a:lnTo>
                  <a:pt x="60485" y="153263"/>
                </a:lnTo>
                <a:lnTo>
                  <a:pt x="58121" y="153263"/>
                </a:lnTo>
                <a:lnTo>
                  <a:pt x="61449" y="147705"/>
                </a:lnTo>
                <a:close/>
                <a:moveTo>
                  <a:pt x="66873" y="147705"/>
                </a:moveTo>
                <a:lnTo>
                  <a:pt x="63545" y="153263"/>
                </a:lnTo>
                <a:lnTo>
                  <a:pt x="61030" y="153263"/>
                </a:lnTo>
                <a:lnTo>
                  <a:pt x="64366" y="147705"/>
                </a:lnTo>
                <a:close/>
                <a:moveTo>
                  <a:pt x="67176" y="148116"/>
                </a:moveTo>
                <a:lnTo>
                  <a:pt x="70263" y="153263"/>
                </a:lnTo>
                <a:lnTo>
                  <a:pt x="64089" y="153263"/>
                </a:lnTo>
                <a:lnTo>
                  <a:pt x="67176" y="148116"/>
                </a:lnTo>
                <a:close/>
                <a:moveTo>
                  <a:pt x="69986" y="147705"/>
                </a:moveTo>
                <a:lnTo>
                  <a:pt x="73314" y="153263"/>
                </a:lnTo>
                <a:lnTo>
                  <a:pt x="70807" y="153263"/>
                </a:lnTo>
                <a:lnTo>
                  <a:pt x="67471" y="147705"/>
                </a:lnTo>
                <a:close/>
                <a:moveTo>
                  <a:pt x="72895" y="147705"/>
                </a:moveTo>
                <a:lnTo>
                  <a:pt x="76231" y="153263"/>
                </a:lnTo>
                <a:lnTo>
                  <a:pt x="73858" y="153263"/>
                </a:lnTo>
                <a:lnTo>
                  <a:pt x="70530" y="147705"/>
                </a:lnTo>
                <a:close/>
                <a:moveTo>
                  <a:pt x="83100" y="147705"/>
                </a:moveTo>
                <a:lnTo>
                  <a:pt x="79764" y="153263"/>
                </a:lnTo>
                <a:lnTo>
                  <a:pt x="77391" y="153263"/>
                </a:lnTo>
                <a:lnTo>
                  <a:pt x="80727" y="147705"/>
                </a:lnTo>
                <a:close/>
                <a:moveTo>
                  <a:pt x="86151" y="147705"/>
                </a:moveTo>
                <a:lnTo>
                  <a:pt x="82824" y="153263"/>
                </a:lnTo>
                <a:lnTo>
                  <a:pt x="80308" y="153263"/>
                </a:lnTo>
                <a:lnTo>
                  <a:pt x="83644" y="147705"/>
                </a:lnTo>
                <a:close/>
                <a:moveTo>
                  <a:pt x="86455" y="148116"/>
                </a:moveTo>
                <a:lnTo>
                  <a:pt x="89532" y="153263"/>
                </a:lnTo>
                <a:lnTo>
                  <a:pt x="83368" y="153263"/>
                </a:lnTo>
                <a:lnTo>
                  <a:pt x="86455" y="148116"/>
                </a:lnTo>
                <a:close/>
                <a:moveTo>
                  <a:pt x="89265" y="147705"/>
                </a:moveTo>
                <a:lnTo>
                  <a:pt x="92592" y="153263"/>
                </a:lnTo>
                <a:lnTo>
                  <a:pt x="90085" y="153263"/>
                </a:lnTo>
                <a:lnTo>
                  <a:pt x="86749" y="147705"/>
                </a:lnTo>
                <a:close/>
                <a:moveTo>
                  <a:pt x="92173" y="147705"/>
                </a:moveTo>
                <a:lnTo>
                  <a:pt x="95509" y="153263"/>
                </a:lnTo>
                <a:lnTo>
                  <a:pt x="93136" y="153263"/>
                </a:lnTo>
                <a:lnTo>
                  <a:pt x="89809" y="147705"/>
                </a:lnTo>
                <a:close/>
                <a:moveTo>
                  <a:pt x="102370" y="147705"/>
                </a:moveTo>
                <a:lnTo>
                  <a:pt x="99042" y="153263"/>
                </a:lnTo>
                <a:lnTo>
                  <a:pt x="96669" y="153263"/>
                </a:lnTo>
                <a:lnTo>
                  <a:pt x="100006" y="147705"/>
                </a:lnTo>
                <a:close/>
                <a:moveTo>
                  <a:pt x="105430" y="147705"/>
                </a:moveTo>
                <a:lnTo>
                  <a:pt x="102093" y="153263"/>
                </a:lnTo>
                <a:lnTo>
                  <a:pt x="99586" y="153263"/>
                </a:lnTo>
                <a:lnTo>
                  <a:pt x="102914" y="147705"/>
                </a:lnTo>
                <a:close/>
                <a:moveTo>
                  <a:pt x="105724" y="148116"/>
                </a:moveTo>
                <a:lnTo>
                  <a:pt x="108811" y="153263"/>
                </a:lnTo>
                <a:lnTo>
                  <a:pt x="102637" y="153263"/>
                </a:lnTo>
                <a:lnTo>
                  <a:pt x="105724" y="148116"/>
                </a:lnTo>
                <a:close/>
                <a:moveTo>
                  <a:pt x="108534" y="147705"/>
                </a:moveTo>
                <a:lnTo>
                  <a:pt x="111871" y="153263"/>
                </a:lnTo>
                <a:lnTo>
                  <a:pt x="109355" y="153263"/>
                </a:lnTo>
                <a:lnTo>
                  <a:pt x="106027" y="147705"/>
                </a:lnTo>
                <a:close/>
                <a:moveTo>
                  <a:pt x="111451" y="147705"/>
                </a:moveTo>
                <a:lnTo>
                  <a:pt x="114788" y="153263"/>
                </a:lnTo>
                <a:lnTo>
                  <a:pt x="112415" y="153263"/>
                </a:lnTo>
                <a:lnTo>
                  <a:pt x="109078" y="147705"/>
                </a:lnTo>
                <a:close/>
                <a:moveTo>
                  <a:pt x="121648" y="147705"/>
                </a:moveTo>
                <a:lnTo>
                  <a:pt x="118321" y="153263"/>
                </a:lnTo>
                <a:lnTo>
                  <a:pt x="115948" y="153263"/>
                </a:lnTo>
                <a:lnTo>
                  <a:pt x="119284" y="147705"/>
                </a:lnTo>
                <a:close/>
                <a:moveTo>
                  <a:pt x="124708" y="147705"/>
                </a:moveTo>
                <a:lnTo>
                  <a:pt x="121372" y="153263"/>
                </a:lnTo>
                <a:lnTo>
                  <a:pt x="118865" y="153263"/>
                </a:lnTo>
                <a:lnTo>
                  <a:pt x="122192" y="147705"/>
                </a:lnTo>
                <a:close/>
                <a:moveTo>
                  <a:pt x="125002" y="148116"/>
                </a:moveTo>
                <a:lnTo>
                  <a:pt x="128089" y="153263"/>
                </a:lnTo>
                <a:lnTo>
                  <a:pt x="121916" y="153263"/>
                </a:lnTo>
                <a:lnTo>
                  <a:pt x="125002" y="148116"/>
                </a:lnTo>
                <a:close/>
                <a:moveTo>
                  <a:pt x="127813" y="147705"/>
                </a:moveTo>
                <a:lnTo>
                  <a:pt x="131149" y="153263"/>
                </a:lnTo>
                <a:lnTo>
                  <a:pt x="128633" y="153263"/>
                </a:lnTo>
                <a:lnTo>
                  <a:pt x="125306" y="147705"/>
                </a:lnTo>
                <a:close/>
                <a:moveTo>
                  <a:pt x="130730" y="147705"/>
                </a:moveTo>
                <a:lnTo>
                  <a:pt x="134057" y="153263"/>
                </a:lnTo>
                <a:lnTo>
                  <a:pt x="131693" y="153263"/>
                </a:lnTo>
                <a:lnTo>
                  <a:pt x="128357" y="147705"/>
                </a:lnTo>
                <a:close/>
                <a:moveTo>
                  <a:pt x="140926" y="147705"/>
                </a:moveTo>
                <a:lnTo>
                  <a:pt x="137590" y="153263"/>
                </a:lnTo>
                <a:lnTo>
                  <a:pt x="135226" y="153263"/>
                </a:lnTo>
                <a:lnTo>
                  <a:pt x="138553" y="147705"/>
                </a:lnTo>
                <a:close/>
                <a:moveTo>
                  <a:pt x="143977" y="147705"/>
                </a:moveTo>
                <a:lnTo>
                  <a:pt x="140650" y="153263"/>
                </a:lnTo>
                <a:lnTo>
                  <a:pt x="138143" y="153263"/>
                </a:lnTo>
                <a:lnTo>
                  <a:pt x="141471" y="147705"/>
                </a:lnTo>
                <a:close/>
                <a:moveTo>
                  <a:pt x="144281" y="148116"/>
                </a:moveTo>
                <a:lnTo>
                  <a:pt x="147367" y="153263"/>
                </a:lnTo>
                <a:lnTo>
                  <a:pt x="141194" y="153263"/>
                </a:lnTo>
                <a:lnTo>
                  <a:pt x="144281" y="148116"/>
                </a:lnTo>
                <a:close/>
                <a:moveTo>
                  <a:pt x="147091" y="147705"/>
                </a:moveTo>
                <a:lnTo>
                  <a:pt x="150418" y="153263"/>
                </a:lnTo>
                <a:lnTo>
                  <a:pt x="147912" y="153263"/>
                </a:lnTo>
                <a:lnTo>
                  <a:pt x="144584" y="147705"/>
                </a:lnTo>
                <a:close/>
                <a:moveTo>
                  <a:pt x="150008" y="147705"/>
                </a:moveTo>
                <a:lnTo>
                  <a:pt x="153336" y="153263"/>
                </a:lnTo>
                <a:lnTo>
                  <a:pt x="150972" y="153263"/>
                </a:lnTo>
                <a:lnTo>
                  <a:pt x="147635" y="147705"/>
                </a:lnTo>
                <a:close/>
                <a:moveTo>
                  <a:pt x="160205" y="147705"/>
                </a:moveTo>
                <a:lnTo>
                  <a:pt x="156868" y="153263"/>
                </a:lnTo>
                <a:lnTo>
                  <a:pt x="154504" y="153263"/>
                </a:lnTo>
                <a:lnTo>
                  <a:pt x="157832" y="147705"/>
                </a:lnTo>
                <a:close/>
                <a:moveTo>
                  <a:pt x="163256" y="147705"/>
                </a:moveTo>
                <a:lnTo>
                  <a:pt x="159928" y="153263"/>
                </a:lnTo>
                <a:lnTo>
                  <a:pt x="157413" y="153263"/>
                </a:lnTo>
                <a:lnTo>
                  <a:pt x="160749" y="147705"/>
                </a:lnTo>
                <a:close/>
                <a:moveTo>
                  <a:pt x="163559" y="148116"/>
                </a:moveTo>
                <a:lnTo>
                  <a:pt x="166646" y="153263"/>
                </a:lnTo>
                <a:lnTo>
                  <a:pt x="160472" y="153263"/>
                </a:lnTo>
                <a:lnTo>
                  <a:pt x="163559" y="148116"/>
                </a:lnTo>
                <a:close/>
                <a:moveTo>
                  <a:pt x="166369" y="147705"/>
                </a:moveTo>
                <a:lnTo>
                  <a:pt x="169697" y="153263"/>
                </a:lnTo>
                <a:lnTo>
                  <a:pt x="167190" y="153263"/>
                </a:lnTo>
                <a:lnTo>
                  <a:pt x="163854" y="147705"/>
                </a:lnTo>
                <a:close/>
                <a:moveTo>
                  <a:pt x="169278" y="147705"/>
                </a:moveTo>
                <a:lnTo>
                  <a:pt x="172614" y="153263"/>
                </a:lnTo>
                <a:lnTo>
                  <a:pt x="170241" y="153263"/>
                </a:lnTo>
                <a:lnTo>
                  <a:pt x="166913" y="147705"/>
                </a:lnTo>
                <a:close/>
                <a:moveTo>
                  <a:pt x="179483" y="147705"/>
                </a:moveTo>
                <a:lnTo>
                  <a:pt x="176147" y="153263"/>
                </a:lnTo>
                <a:lnTo>
                  <a:pt x="173774" y="153263"/>
                </a:lnTo>
                <a:lnTo>
                  <a:pt x="177110" y="147705"/>
                </a:lnTo>
                <a:close/>
                <a:moveTo>
                  <a:pt x="182534" y="147705"/>
                </a:moveTo>
                <a:lnTo>
                  <a:pt x="179207" y="153263"/>
                </a:lnTo>
                <a:lnTo>
                  <a:pt x="176691" y="153263"/>
                </a:lnTo>
                <a:lnTo>
                  <a:pt x="180027" y="147705"/>
                </a:lnTo>
                <a:close/>
                <a:moveTo>
                  <a:pt x="182838" y="148116"/>
                </a:moveTo>
                <a:lnTo>
                  <a:pt x="185924" y="153263"/>
                </a:lnTo>
                <a:lnTo>
                  <a:pt x="179751" y="153263"/>
                </a:lnTo>
                <a:lnTo>
                  <a:pt x="182838" y="148116"/>
                </a:lnTo>
                <a:close/>
                <a:moveTo>
                  <a:pt x="185648" y="147705"/>
                </a:moveTo>
                <a:lnTo>
                  <a:pt x="188975" y="153263"/>
                </a:lnTo>
                <a:lnTo>
                  <a:pt x="186468" y="153263"/>
                </a:lnTo>
                <a:lnTo>
                  <a:pt x="183132" y="147705"/>
                </a:lnTo>
                <a:close/>
                <a:moveTo>
                  <a:pt x="188556" y="147705"/>
                </a:moveTo>
                <a:lnTo>
                  <a:pt x="191892" y="153263"/>
                </a:lnTo>
                <a:lnTo>
                  <a:pt x="189519" y="153263"/>
                </a:lnTo>
                <a:lnTo>
                  <a:pt x="186192" y="147705"/>
                </a:lnTo>
                <a:close/>
                <a:moveTo>
                  <a:pt x="198753" y="147705"/>
                </a:moveTo>
                <a:lnTo>
                  <a:pt x="195425" y="153263"/>
                </a:lnTo>
                <a:lnTo>
                  <a:pt x="193052" y="153263"/>
                </a:lnTo>
                <a:lnTo>
                  <a:pt x="196389" y="147705"/>
                </a:lnTo>
                <a:close/>
                <a:moveTo>
                  <a:pt x="201813" y="147705"/>
                </a:moveTo>
                <a:lnTo>
                  <a:pt x="198476" y="153263"/>
                </a:lnTo>
                <a:lnTo>
                  <a:pt x="195969" y="153263"/>
                </a:lnTo>
                <a:lnTo>
                  <a:pt x="199297" y="147705"/>
                </a:lnTo>
                <a:close/>
                <a:moveTo>
                  <a:pt x="202107" y="148116"/>
                </a:moveTo>
                <a:lnTo>
                  <a:pt x="205194" y="153263"/>
                </a:lnTo>
                <a:lnTo>
                  <a:pt x="199029" y="153263"/>
                </a:lnTo>
                <a:lnTo>
                  <a:pt x="202107" y="148116"/>
                </a:lnTo>
                <a:close/>
                <a:moveTo>
                  <a:pt x="204917" y="147705"/>
                </a:moveTo>
                <a:lnTo>
                  <a:pt x="208254" y="153263"/>
                </a:lnTo>
                <a:lnTo>
                  <a:pt x="205738" y="153263"/>
                </a:lnTo>
                <a:lnTo>
                  <a:pt x="202410" y="147705"/>
                </a:lnTo>
                <a:close/>
                <a:moveTo>
                  <a:pt x="207834" y="147705"/>
                </a:moveTo>
                <a:lnTo>
                  <a:pt x="211171" y="153263"/>
                </a:lnTo>
                <a:lnTo>
                  <a:pt x="208798" y="153263"/>
                </a:lnTo>
                <a:lnTo>
                  <a:pt x="205461" y="147705"/>
                </a:lnTo>
                <a:close/>
                <a:moveTo>
                  <a:pt x="218031" y="147705"/>
                </a:moveTo>
                <a:lnTo>
                  <a:pt x="214703" y="153263"/>
                </a:lnTo>
                <a:lnTo>
                  <a:pt x="212330" y="153263"/>
                </a:lnTo>
                <a:lnTo>
                  <a:pt x="215667" y="147705"/>
                </a:lnTo>
                <a:close/>
                <a:moveTo>
                  <a:pt x="221091" y="147705"/>
                </a:moveTo>
                <a:lnTo>
                  <a:pt x="217754" y="153263"/>
                </a:lnTo>
                <a:lnTo>
                  <a:pt x="215248" y="153263"/>
                </a:lnTo>
                <a:lnTo>
                  <a:pt x="218575" y="147705"/>
                </a:lnTo>
                <a:close/>
                <a:moveTo>
                  <a:pt x="221385" y="148116"/>
                </a:moveTo>
                <a:lnTo>
                  <a:pt x="224472" y="153263"/>
                </a:lnTo>
                <a:lnTo>
                  <a:pt x="218299" y="153263"/>
                </a:lnTo>
                <a:lnTo>
                  <a:pt x="221385" y="148116"/>
                </a:lnTo>
                <a:close/>
                <a:moveTo>
                  <a:pt x="224195" y="147705"/>
                </a:moveTo>
                <a:lnTo>
                  <a:pt x="227532" y="153263"/>
                </a:lnTo>
                <a:lnTo>
                  <a:pt x="225016" y="153263"/>
                </a:lnTo>
                <a:lnTo>
                  <a:pt x="221689" y="147705"/>
                </a:lnTo>
                <a:close/>
                <a:moveTo>
                  <a:pt x="227113" y="147705"/>
                </a:moveTo>
                <a:lnTo>
                  <a:pt x="230440" y="153263"/>
                </a:lnTo>
                <a:lnTo>
                  <a:pt x="228076" y="153263"/>
                </a:lnTo>
                <a:lnTo>
                  <a:pt x="224740" y="147705"/>
                </a:lnTo>
                <a:close/>
                <a:moveTo>
                  <a:pt x="237309" y="147705"/>
                </a:moveTo>
                <a:lnTo>
                  <a:pt x="233973" y="153263"/>
                </a:lnTo>
                <a:lnTo>
                  <a:pt x="231609" y="153263"/>
                </a:lnTo>
                <a:lnTo>
                  <a:pt x="234936" y="147705"/>
                </a:lnTo>
                <a:close/>
                <a:moveTo>
                  <a:pt x="240369" y="147705"/>
                </a:moveTo>
                <a:lnTo>
                  <a:pt x="237033" y="153263"/>
                </a:lnTo>
                <a:lnTo>
                  <a:pt x="234526" y="153263"/>
                </a:lnTo>
                <a:lnTo>
                  <a:pt x="237854" y="147705"/>
                </a:lnTo>
                <a:close/>
                <a:moveTo>
                  <a:pt x="240664" y="148116"/>
                </a:moveTo>
                <a:lnTo>
                  <a:pt x="243750" y="153263"/>
                </a:lnTo>
                <a:lnTo>
                  <a:pt x="237577" y="153263"/>
                </a:lnTo>
                <a:lnTo>
                  <a:pt x="240664" y="148116"/>
                </a:lnTo>
                <a:close/>
                <a:moveTo>
                  <a:pt x="243474" y="147705"/>
                </a:moveTo>
                <a:lnTo>
                  <a:pt x="246810" y="153263"/>
                </a:lnTo>
                <a:lnTo>
                  <a:pt x="244295" y="153263"/>
                </a:lnTo>
                <a:lnTo>
                  <a:pt x="240967" y="147705"/>
                </a:lnTo>
                <a:close/>
                <a:moveTo>
                  <a:pt x="246391" y="147705"/>
                </a:moveTo>
                <a:lnTo>
                  <a:pt x="249719" y="153263"/>
                </a:lnTo>
                <a:lnTo>
                  <a:pt x="247355" y="153263"/>
                </a:lnTo>
                <a:lnTo>
                  <a:pt x="244018" y="147705"/>
                </a:lnTo>
                <a:close/>
                <a:moveTo>
                  <a:pt x="256588" y="147705"/>
                </a:moveTo>
                <a:lnTo>
                  <a:pt x="253251" y="153263"/>
                </a:lnTo>
                <a:lnTo>
                  <a:pt x="250887" y="153263"/>
                </a:lnTo>
                <a:lnTo>
                  <a:pt x="254215" y="147705"/>
                </a:lnTo>
                <a:close/>
                <a:moveTo>
                  <a:pt x="259639" y="147705"/>
                </a:moveTo>
                <a:lnTo>
                  <a:pt x="256311" y="153263"/>
                </a:lnTo>
                <a:lnTo>
                  <a:pt x="253796" y="153263"/>
                </a:lnTo>
                <a:lnTo>
                  <a:pt x="257132" y="147705"/>
                </a:lnTo>
                <a:close/>
                <a:moveTo>
                  <a:pt x="259942" y="148116"/>
                </a:moveTo>
                <a:lnTo>
                  <a:pt x="263029" y="153263"/>
                </a:lnTo>
                <a:lnTo>
                  <a:pt x="256855" y="153263"/>
                </a:lnTo>
                <a:lnTo>
                  <a:pt x="259942" y="148116"/>
                </a:lnTo>
                <a:close/>
                <a:moveTo>
                  <a:pt x="262752" y="147705"/>
                </a:moveTo>
                <a:lnTo>
                  <a:pt x="266080" y="153263"/>
                </a:lnTo>
                <a:lnTo>
                  <a:pt x="263573" y="153263"/>
                </a:lnTo>
                <a:lnTo>
                  <a:pt x="260237" y="147705"/>
                </a:lnTo>
                <a:close/>
                <a:moveTo>
                  <a:pt x="265669" y="147705"/>
                </a:moveTo>
                <a:lnTo>
                  <a:pt x="268997" y="153263"/>
                </a:lnTo>
                <a:lnTo>
                  <a:pt x="266624" y="153263"/>
                </a:lnTo>
                <a:lnTo>
                  <a:pt x="263296" y="147705"/>
                </a:lnTo>
                <a:close/>
                <a:moveTo>
                  <a:pt x="275866" y="147705"/>
                </a:moveTo>
                <a:lnTo>
                  <a:pt x="272530" y="153263"/>
                </a:lnTo>
                <a:lnTo>
                  <a:pt x="270157" y="153263"/>
                </a:lnTo>
                <a:lnTo>
                  <a:pt x="273493" y="147705"/>
                </a:lnTo>
                <a:close/>
                <a:moveTo>
                  <a:pt x="278917" y="147705"/>
                </a:moveTo>
                <a:lnTo>
                  <a:pt x="275590" y="153263"/>
                </a:lnTo>
                <a:lnTo>
                  <a:pt x="273074" y="153263"/>
                </a:lnTo>
                <a:lnTo>
                  <a:pt x="276410" y="147705"/>
                </a:lnTo>
                <a:close/>
                <a:moveTo>
                  <a:pt x="279220" y="148116"/>
                </a:moveTo>
                <a:lnTo>
                  <a:pt x="282307" y="153263"/>
                </a:lnTo>
                <a:lnTo>
                  <a:pt x="276134" y="153263"/>
                </a:lnTo>
                <a:lnTo>
                  <a:pt x="279220" y="148116"/>
                </a:lnTo>
                <a:close/>
                <a:moveTo>
                  <a:pt x="282031" y="147705"/>
                </a:moveTo>
                <a:lnTo>
                  <a:pt x="285358" y="153263"/>
                </a:lnTo>
                <a:lnTo>
                  <a:pt x="282851" y="153263"/>
                </a:lnTo>
                <a:lnTo>
                  <a:pt x="279515" y="147705"/>
                </a:lnTo>
                <a:close/>
                <a:moveTo>
                  <a:pt x="22348" y="147705"/>
                </a:moveTo>
                <a:lnTo>
                  <a:pt x="19011" y="153272"/>
                </a:lnTo>
                <a:lnTo>
                  <a:pt x="18985" y="153219"/>
                </a:lnTo>
                <a:lnTo>
                  <a:pt x="18949" y="153272"/>
                </a:lnTo>
                <a:lnTo>
                  <a:pt x="15613" y="147705"/>
                </a:lnTo>
                <a:close/>
                <a:moveTo>
                  <a:pt x="41626" y="147705"/>
                </a:moveTo>
                <a:lnTo>
                  <a:pt x="38290" y="153272"/>
                </a:lnTo>
                <a:lnTo>
                  <a:pt x="38263" y="153219"/>
                </a:lnTo>
                <a:lnTo>
                  <a:pt x="38227" y="153272"/>
                </a:lnTo>
                <a:lnTo>
                  <a:pt x="34891" y="147705"/>
                </a:lnTo>
                <a:close/>
                <a:moveTo>
                  <a:pt x="60905" y="147705"/>
                </a:moveTo>
                <a:lnTo>
                  <a:pt x="57568" y="153272"/>
                </a:lnTo>
                <a:lnTo>
                  <a:pt x="57533" y="153219"/>
                </a:lnTo>
                <a:lnTo>
                  <a:pt x="57506" y="153272"/>
                </a:lnTo>
                <a:lnTo>
                  <a:pt x="54169" y="147705"/>
                </a:lnTo>
                <a:close/>
                <a:moveTo>
                  <a:pt x="80183" y="147705"/>
                </a:moveTo>
                <a:lnTo>
                  <a:pt x="76847" y="153272"/>
                </a:lnTo>
                <a:lnTo>
                  <a:pt x="76811" y="153219"/>
                </a:lnTo>
                <a:lnTo>
                  <a:pt x="76784" y="153272"/>
                </a:lnTo>
                <a:lnTo>
                  <a:pt x="73448" y="147705"/>
                </a:lnTo>
                <a:close/>
                <a:moveTo>
                  <a:pt x="99461" y="147705"/>
                </a:moveTo>
                <a:lnTo>
                  <a:pt x="96116" y="153272"/>
                </a:lnTo>
                <a:lnTo>
                  <a:pt x="96089" y="153219"/>
                </a:lnTo>
                <a:lnTo>
                  <a:pt x="96054" y="153272"/>
                </a:lnTo>
                <a:lnTo>
                  <a:pt x="92717" y="147705"/>
                </a:lnTo>
                <a:close/>
                <a:moveTo>
                  <a:pt x="118731" y="147705"/>
                </a:moveTo>
                <a:lnTo>
                  <a:pt x="115394" y="153272"/>
                </a:lnTo>
                <a:lnTo>
                  <a:pt x="115368" y="153219"/>
                </a:lnTo>
                <a:lnTo>
                  <a:pt x="115332" y="153272"/>
                </a:lnTo>
                <a:lnTo>
                  <a:pt x="111995" y="147705"/>
                </a:lnTo>
                <a:close/>
                <a:moveTo>
                  <a:pt x="138009" y="147705"/>
                </a:moveTo>
                <a:lnTo>
                  <a:pt x="134673" y="153272"/>
                </a:lnTo>
                <a:lnTo>
                  <a:pt x="134646" y="153219"/>
                </a:lnTo>
                <a:lnTo>
                  <a:pt x="134610" y="153272"/>
                </a:lnTo>
                <a:lnTo>
                  <a:pt x="131274" y="147705"/>
                </a:lnTo>
                <a:close/>
                <a:moveTo>
                  <a:pt x="157288" y="147705"/>
                </a:moveTo>
                <a:lnTo>
                  <a:pt x="153951" y="153272"/>
                </a:lnTo>
                <a:lnTo>
                  <a:pt x="153915" y="153219"/>
                </a:lnTo>
                <a:lnTo>
                  <a:pt x="153889" y="153272"/>
                </a:lnTo>
                <a:lnTo>
                  <a:pt x="150552" y="147705"/>
                </a:lnTo>
                <a:close/>
                <a:moveTo>
                  <a:pt x="176566" y="147705"/>
                </a:moveTo>
                <a:lnTo>
                  <a:pt x="173230" y="153272"/>
                </a:lnTo>
                <a:lnTo>
                  <a:pt x="173194" y="153219"/>
                </a:lnTo>
                <a:lnTo>
                  <a:pt x="173167" y="153272"/>
                </a:lnTo>
                <a:lnTo>
                  <a:pt x="169831" y="147705"/>
                </a:lnTo>
                <a:close/>
                <a:moveTo>
                  <a:pt x="195844" y="147705"/>
                </a:moveTo>
                <a:lnTo>
                  <a:pt x="192508" y="153272"/>
                </a:lnTo>
                <a:lnTo>
                  <a:pt x="192472" y="153219"/>
                </a:lnTo>
                <a:lnTo>
                  <a:pt x="192445" y="153272"/>
                </a:lnTo>
                <a:lnTo>
                  <a:pt x="189100" y="147705"/>
                </a:lnTo>
                <a:close/>
                <a:moveTo>
                  <a:pt x="215114" y="147705"/>
                </a:moveTo>
                <a:lnTo>
                  <a:pt x="211777" y="153272"/>
                </a:lnTo>
                <a:lnTo>
                  <a:pt x="211751" y="153219"/>
                </a:lnTo>
                <a:lnTo>
                  <a:pt x="211715" y="153272"/>
                </a:lnTo>
                <a:lnTo>
                  <a:pt x="208378" y="147705"/>
                </a:lnTo>
                <a:close/>
                <a:moveTo>
                  <a:pt x="234392" y="147705"/>
                </a:moveTo>
                <a:lnTo>
                  <a:pt x="231056" y="153272"/>
                </a:lnTo>
                <a:lnTo>
                  <a:pt x="231029" y="153219"/>
                </a:lnTo>
                <a:lnTo>
                  <a:pt x="230993" y="153272"/>
                </a:lnTo>
                <a:lnTo>
                  <a:pt x="227657" y="147705"/>
                </a:lnTo>
                <a:close/>
                <a:moveTo>
                  <a:pt x="253671" y="147705"/>
                </a:moveTo>
                <a:lnTo>
                  <a:pt x="250334" y="153272"/>
                </a:lnTo>
                <a:lnTo>
                  <a:pt x="250298" y="153219"/>
                </a:lnTo>
                <a:lnTo>
                  <a:pt x="250272" y="153272"/>
                </a:lnTo>
                <a:lnTo>
                  <a:pt x="246935" y="147705"/>
                </a:lnTo>
                <a:close/>
                <a:moveTo>
                  <a:pt x="272949" y="147705"/>
                </a:moveTo>
                <a:lnTo>
                  <a:pt x="269613" y="153272"/>
                </a:lnTo>
                <a:lnTo>
                  <a:pt x="269577" y="153219"/>
                </a:lnTo>
                <a:lnTo>
                  <a:pt x="269550" y="153272"/>
                </a:lnTo>
                <a:lnTo>
                  <a:pt x="266214" y="147705"/>
                </a:lnTo>
                <a:close/>
                <a:moveTo>
                  <a:pt x="18681" y="153718"/>
                </a:moveTo>
                <a:lnTo>
                  <a:pt x="17495" y="155699"/>
                </a:lnTo>
                <a:lnTo>
                  <a:pt x="16299" y="153718"/>
                </a:lnTo>
                <a:close/>
                <a:moveTo>
                  <a:pt x="21661" y="153718"/>
                </a:moveTo>
                <a:lnTo>
                  <a:pt x="20474" y="155699"/>
                </a:lnTo>
                <a:lnTo>
                  <a:pt x="19279" y="153718"/>
                </a:lnTo>
                <a:close/>
                <a:moveTo>
                  <a:pt x="37960" y="153718"/>
                </a:moveTo>
                <a:lnTo>
                  <a:pt x="36773" y="155699"/>
                </a:lnTo>
                <a:lnTo>
                  <a:pt x="35578" y="153718"/>
                </a:lnTo>
                <a:close/>
                <a:moveTo>
                  <a:pt x="40939" y="153718"/>
                </a:moveTo>
                <a:lnTo>
                  <a:pt x="39744" y="155699"/>
                </a:lnTo>
                <a:lnTo>
                  <a:pt x="38557" y="153718"/>
                </a:lnTo>
                <a:close/>
                <a:moveTo>
                  <a:pt x="57238" y="153718"/>
                </a:moveTo>
                <a:lnTo>
                  <a:pt x="56043" y="155699"/>
                </a:lnTo>
                <a:lnTo>
                  <a:pt x="54856" y="153718"/>
                </a:lnTo>
                <a:close/>
                <a:moveTo>
                  <a:pt x="60218" y="153718"/>
                </a:moveTo>
                <a:lnTo>
                  <a:pt x="59022" y="155699"/>
                </a:lnTo>
                <a:lnTo>
                  <a:pt x="57836" y="153718"/>
                </a:lnTo>
                <a:close/>
                <a:moveTo>
                  <a:pt x="76516" y="153718"/>
                </a:moveTo>
                <a:lnTo>
                  <a:pt x="75321" y="155699"/>
                </a:lnTo>
                <a:lnTo>
                  <a:pt x="74135" y="153718"/>
                </a:lnTo>
                <a:close/>
                <a:moveTo>
                  <a:pt x="79487" y="153718"/>
                </a:moveTo>
                <a:lnTo>
                  <a:pt x="78301" y="155699"/>
                </a:lnTo>
                <a:lnTo>
                  <a:pt x="77114" y="153718"/>
                </a:lnTo>
                <a:close/>
                <a:moveTo>
                  <a:pt x="95786" y="153718"/>
                </a:moveTo>
                <a:lnTo>
                  <a:pt x="94599" y="155699"/>
                </a:lnTo>
                <a:lnTo>
                  <a:pt x="93413" y="153718"/>
                </a:lnTo>
                <a:close/>
                <a:moveTo>
                  <a:pt x="98766" y="153718"/>
                </a:moveTo>
                <a:lnTo>
                  <a:pt x="97579" y="155699"/>
                </a:lnTo>
                <a:lnTo>
                  <a:pt x="96384" y="153718"/>
                </a:lnTo>
                <a:close/>
                <a:moveTo>
                  <a:pt x="115064" y="153718"/>
                </a:moveTo>
                <a:lnTo>
                  <a:pt x="113878" y="155699"/>
                </a:lnTo>
                <a:lnTo>
                  <a:pt x="112691" y="153718"/>
                </a:lnTo>
                <a:close/>
                <a:moveTo>
                  <a:pt x="118044" y="153718"/>
                </a:moveTo>
                <a:lnTo>
                  <a:pt x="116857" y="155699"/>
                </a:lnTo>
                <a:lnTo>
                  <a:pt x="115662" y="153718"/>
                </a:lnTo>
                <a:close/>
                <a:moveTo>
                  <a:pt x="134343" y="153718"/>
                </a:moveTo>
                <a:lnTo>
                  <a:pt x="133156" y="155699"/>
                </a:lnTo>
                <a:lnTo>
                  <a:pt x="131961" y="153718"/>
                </a:lnTo>
                <a:close/>
                <a:moveTo>
                  <a:pt x="137322" y="153718"/>
                </a:moveTo>
                <a:lnTo>
                  <a:pt x="136127" y="155699"/>
                </a:lnTo>
                <a:lnTo>
                  <a:pt x="134940" y="153718"/>
                </a:lnTo>
                <a:close/>
                <a:moveTo>
                  <a:pt x="153621" y="153718"/>
                </a:moveTo>
                <a:lnTo>
                  <a:pt x="152435" y="155699"/>
                </a:lnTo>
                <a:lnTo>
                  <a:pt x="151239" y="153718"/>
                </a:lnTo>
                <a:close/>
                <a:moveTo>
                  <a:pt x="156601" y="153718"/>
                </a:moveTo>
                <a:lnTo>
                  <a:pt x="155405" y="155699"/>
                </a:lnTo>
                <a:lnTo>
                  <a:pt x="154219" y="153718"/>
                </a:lnTo>
                <a:close/>
                <a:moveTo>
                  <a:pt x="172899" y="153718"/>
                </a:moveTo>
                <a:lnTo>
                  <a:pt x="171704" y="155699"/>
                </a:lnTo>
                <a:lnTo>
                  <a:pt x="170518" y="153718"/>
                </a:lnTo>
                <a:close/>
                <a:moveTo>
                  <a:pt x="175870" y="153718"/>
                </a:moveTo>
                <a:lnTo>
                  <a:pt x="174684" y="155699"/>
                </a:lnTo>
                <a:lnTo>
                  <a:pt x="173497" y="153718"/>
                </a:lnTo>
                <a:close/>
                <a:moveTo>
                  <a:pt x="192178" y="153718"/>
                </a:moveTo>
                <a:lnTo>
                  <a:pt x="190982" y="155699"/>
                </a:lnTo>
                <a:lnTo>
                  <a:pt x="189796" y="153718"/>
                </a:lnTo>
                <a:close/>
                <a:moveTo>
                  <a:pt x="195149" y="153718"/>
                </a:moveTo>
                <a:lnTo>
                  <a:pt x="193962" y="155699"/>
                </a:lnTo>
                <a:lnTo>
                  <a:pt x="192776" y="153718"/>
                </a:lnTo>
                <a:close/>
                <a:moveTo>
                  <a:pt x="211447" y="153718"/>
                </a:moveTo>
                <a:lnTo>
                  <a:pt x="210261" y="155699"/>
                </a:lnTo>
                <a:lnTo>
                  <a:pt x="209074" y="153718"/>
                </a:lnTo>
                <a:close/>
                <a:moveTo>
                  <a:pt x="214427" y="153718"/>
                </a:moveTo>
                <a:lnTo>
                  <a:pt x="213240" y="155699"/>
                </a:lnTo>
                <a:lnTo>
                  <a:pt x="212045" y="153718"/>
                </a:lnTo>
                <a:close/>
                <a:moveTo>
                  <a:pt x="230726" y="153718"/>
                </a:moveTo>
                <a:lnTo>
                  <a:pt x="229539" y="155699"/>
                </a:lnTo>
                <a:lnTo>
                  <a:pt x="228344" y="153718"/>
                </a:lnTo>
                <a:close/>
                <a:moveTo>
                  <a:pt x="233705" y="153718"/>
                </a:moveTo>
                <a:lnTo>
                  <a:pt x="232519" y="155699"/>
                </a:lnTo>
                <a:lnTo>
                  <a:pt x="231323" y="153718"/>
                </a:lnTo>
                <a:close/>
                <a:moveTo>
                  <a:pt x="250004" y="153718"/>
                </a:moveTo>
                <a:lnTo>
                  <a:pt x="248818" y="155699"/>
                </a:lnTo>
                <a:lnTo>
                  <a:pt x="247622" y="153718"/>
                </a:lnTo>
                <a:close/>
                <a:moveTo>
                  <a:pt x="252984" y="153718"/>
                </a:moveTo>
                <a:lnTo>
                  <a:pt x="251788" y="155699"/>
                </a:lnTo>
                <a:lnTo>
                  <a:pt x="250602" y="153718"/>
                </a:lnTo>
                <a:close/>
                <a:moveTo>
                  <a:pt x="269282" y="153718"/>
                </a:moveTo>
                <a:lnTo>
                  <a:pt x="268087" y="155699"/>
                </a:lnTo>
                <a:lnTo>
                  <a:pt x="266901" y="153718"/>
                </a:lnTo>
                <a:close/>
                <a:moveTo>
                  <a:pt x="272262" y="153718"/>
                </a:moveTo>
                <a:lnTo>
                  <a:pt x="271067" y="155699"/>
                </a:lnTo>
                <a:lnTo>
                  <a:pt x="269880" y="153718"/>
                </a:lnTo>
                <a:close/>
                <a:moveTo>
                  <a:pt x="1196" y="156609"/>
                </a:moveTo>
                <a:lnTo>
                  <a:pt x="2097" y="158125"/>
                </a:lnTo>
                <a:lnTo>
                  <a:pt x="286" y="158125"/>
                </a:lnTo>
                <a:lnTo>
                  <a:pt x="1196" y="156609"/>
                </a:lnTo>
                <a:close/>
                <a:moveTo>
                  <a:pt x="5443" y="153718"/>
                </a:moveTo>
                <a:lnTo>
                  <a:pt x="2802" y="158125"/>
                </a:lnTo>
                <a:lnTo>
                  <a:pt x="2650" y="158125"/>
                </a:lnTo>
                <a:lnTo>
                  <a:pt x="1464" y="156154"/>
                </a:lnTo>
                <a:lnTo>
                  <a:pt x="2927" y="153718"/>
                </a:lnTo>
                <a:close/>
                <a:moveTo>
                  <a:pt x="12704" y="153718"/>
                </a:moveTo>
                <a:lnTo>
                  <a:pt x="15345" y="158125"/>
                </a:lnTo>
                <a:lnTo>
                  <a:pt x="3346" y="158125"/>
                </a:lnTo>
                <a:lnTo>
                  <a:pt x="5987" y="153718"/>
                </a:lnTo>
                <a:close/>
                <a:moveTo>
                  <a:pt x="15755" y="153718"/>
                </a:moveTo>
                <a:lnTo>
                  <a:pt x="17218" y="156154"/>
                </a:lnTo>
                <a:lnTo>
                  <a:pt x="16041" y="158125"/>
                </a:lnTo>
                <a:lnTo>
                  <a:pt x="15889" y="158125"/>
                </a:lnTo>
                <a:lnTo>
                  <a:pt x="13248" y="153718"/>
                </a:lnTo>
                <a:close/>
                <a:moveTo>
                  <a:pt x="17495" y="156609"/>
                </a:moveTo>
                <a:lnTo>
                  <a:pt x="18396" y="158125"/>
                </a:lnTo>
                <a:lnTo>
                  <a:pt x="16585" y="158125"/>
                </a:lnTo>
                <a:lnTo>
                  <a:pt x="17495" y="156609"/>
                </a:lnTo>
                <a:close/>
                <a:moveTo>
                  <a:pt x="20474" y="156609"/>
                </a:moveTo>
                <a:lnTo>
                  <a:pt x="21376" y="158125"/>
                </a:lnTo>
                <a:lnTo>
                  <a:pt x="19565" y="158125"/>
                </a:lnTo>
                <a:lnTo>
                  <a:pt x="20474" y="156609"/>
                </a:lnTo>
                <a:close/>
                <a:moveTo>
                  <a:pt x="24721" y="153718"/>
                </a:moveTo>
                <a:lnTo>
                  <a:pt x="22071" y="158125"/>
                </a:lnTo>
                <a:lnTo>
                  <a:pt x="21920" y="158125"/>
                </a:lnTo>
                <a:lnTo>
                  <a:pt x="20742" y="156154"/>
                </a:lnTo>
                <a:lnTo>
                  <a:pt x="22205" y="153718"/>
                </a:lnTo>
                <a:close/>
                <a:moveTo>
                  <a:pt x="31983" y="153718"/>
                </a:moveTo>
                <a:lnTo>
                  <a:pt x="34623" y="158125"/>
                </a:lnTo>
                <a:lnTo>
                  <a:pt x="22616" y="158125"/>
                </a:lnTo>
                <a:lnTo>
                  <a:pt x="25265" y="153718"/>
                </a:lnTo>
                <a:close/>
                <a:moveTo>
                  <a:pt x="35034" y="153718"/>
                </a:moveTo>
                <a:lnTo>
                  <a:pt x="36497" y="156154"/>
                </a:lnTo>
                <a:lnTo>
                  <a:pt x="35319" y="158125"/>
                </a:lnTo>
                <a:lnTo>
                  <a:pt x="35167" y="158125"/>
                </a:lnTo>
                <a:lnTo>
                  <a:pt x="32527" y="153718"/>
                </a:lnTo>
                <a:close/>
                <a:moveTo>
                  <a:pt x="36773" y="156609"/>
                </a:moveTo>
                <a:lnTo>
                  <a:pt x="37674" y="158125"/>
                </a:lnTo>
                <a:lnTo>
                  <a:pt x="35863" y="158125"/>
                </a:lnTo>
                <a:lnTo>
                  <a:pt x="36773" y="156609"/>
                </a:lnTo>
                <a:close/>
                <a:moveTo>
                  <a:pt x="39744" y="156609"/>
                </a:moveTo>
                <a:lnTo>
                  <a:pt x="40654" y="158125"/>
                </a:lnTo>
                <a:lnTo>
                  <a:pt x="38843" y="158125"/>
                </a:lnTo>
                <a:lnTo>
                  <a:pt x="39744" y="156609"/>
                </a:lnTo>
                <a:close/>
                <a:moveTo>
                  <a:pt x="43990" y="153718"/>
                </a:moveTo>
                <a:lnTo>
                  <a:pt x="41350" y="158125"/>
                </a:lnTo>
                <a:lnTo>
                  <a:pt x="41198" y="158125"/>
                </a:lnTo>
                <a:lnTo>
                  <a:pt x="40020" y="156154"/>
                </a:lnTo>
                <a:lnTo>
                  <a:pt x="41484" y="153718"/>
                </a:lnTo>
                <a:close/>
                <a:moveTo>
                  <a:pt x="51252" y="153718"/>
                </a:moveTo>
                <a:lnTo>
                  <a:pt x="53902" y="158125"/>
                </a:lnTo>
                <a:lnTo>
                  <a:pt x="41894" y="158125"/>
                </a:lnTo>
                <a:lnTo>
                  <a:pt x="44535" y="153718"/>
                </a:lnTo>
                <a:close/>
                <a:moveTo>
                  <a:pt x="54312" y="153718"/>
                </a:moveTo>
                <a:lnTo>
                  <a:pt x="55775" y="156154"/>
                </a:lnTo>
                <a:lnTo>
                  <a:pt x="54597" y="158125"/>
                </a:lnTo>
                <a:lnTo>
                  <a:pt x="54446" y="158125"/>
                </a:lnTo>
                <a:lnTo>
                  <a:pt x="51805" y="153718"/>
                </a:lnTo>
                <a:close/>
                <a:moveTo>
                  <a:pt x="56043" y="156609"/>
                </a:moveTo>
                <a:lnTo>
                  <a:pt x="56953" y="158125"/>
                </a:lnTo>
                <a:lnTo>
                  <a:pt x="55142" y="158125"/>
                </a:lnTo>
                <a:lnTo>
                  <a:pt x="56043" y="156609"/>
                </a:lnTo>
                <a:close/>
                <a:moveTo>
                  <a:pt x="59022" y="156609"/>
                </a:moveTo>
                <a:lnTo>
                  <a:pt x="59932" y="158125"/>
                </a:lnTo>
                <a:lnTo>
                  <a:pt x="58121" y="158125"/>
                </a:lnTo>
                <a:lnTo>
                  <a:pt x="59022" y="156609"/>
                </a:lnTo>
                <a:close/>
                <a:moveTo>
                  <a:pt x="63269" y="153718"/>
                </a:moveTo>
                <a:lnTo>
                  <a:pt x="60628" y="158125"/>
                </a:lnTo>
                <a:lnTo>
                  <a:pt x="60476" y="158125"/>
                </a:lnTo>
                <a:lnTo>
                  <a:pt x="59299" y="156154"/>
                </a:lnTo>
                <a:lnTo>
                  <a:pt x="60762" y="153718"/>
                </a:lnTo>
                <a:close/>
                <a:moveTo>
                  <a:pt x="70530" y="153718"/>
                </a:moveTo>
                <a:lnTo>
                  <a:pt x="73171" y="158125"/>
                </a:lnTo>
                <a:lnTo>
                  <a:pt x="61172" y="158125"/>
                </a:lnTo>
                <a:lnTo>
                  <a:pt x="63813" y="153718"/>
                </a:lnTo>
                <a:close/>
                <a:moveTo>
                  <a:pt x="73590" y="153718"/>
                </a:moveTo>
                <a:lnTo>
                  <a:pt x="75053" y="156154"/>
                </a:lnTo>
                <a:lnTo>
                  <a:pt x="73867" y="158125"/>
                </a:lnTo>
                <a:lnTo>
                  <a:pt x="73724" y="158125"/>
                </a:lnTo>
                <a:lnTo>
                  <a:pt x="71075" y="153718"/>
                </a:lnTo>
                <a:close/>
                <a:moveTo>
                  <a:pt x="75321" y="156609"/>
                </a:moveTo>
                <a:lnTo>
                  <a:pt x="76231" y="158125"/>
                </a:lnTo>
                <a:lnTo>
                  <a:pt x="74420" y="158125"/>
                </a:lnTo>
                <a:lnTo>
                  <a:pt x="75321" y="156609"/>
                </a:lnTo>
                <a:close/>
                <a:moveTo>
                  <a:pt x="78301" y="156609"/>
                </a:moveTo>
                <a:lnTo>
                  <a:pt x="79211" y="158125"/>
                </a:lnTo>
                <a:lnTo>
                  <a:pt x="77391" y="158125"/>
                </a:lnTo>
                <a:lnTo>
                  <a:pt x="78301" y="156609"/>
                </a:lnTo>
                <a:close/>
                <a:moveTo>
                  <a:pt x="82547" y="153718"/>
                </a:moveTo>
                <a:lnTo>
                  <a:pt x="79906" y="158125"/>
                </a:lnTo>
                <a:lnTo>
                  <a:pt x="79755" y="158125"/>
                </a:lnTo>
                <a:lnTo>
                  <a:pt x="78577" y="156154"/>
                </a:lnTo>
                <a:lnTo>
                  <a:pt x="80040" y="153718"/>
                </a:lnTo>
                <a:close/>
                <a:moveTo>
                  <a:pt x="89809" y="153718"/>
                </a:moveTo>
                <a:lnTo>
                  <a:pt x="92449" y="158125"/>
                </a:lnTo>
                <a:lnTo>
                  <a:pt x="80451" y="158125"/>
                </a:lnTo>
                <a:lnTo>
                  <a:pt x="83091" y="153718"/>
                </a:lnTo>
                <a:close/>
                <a:moveTo>
                  <a:pt x="92869" y="153718"/>
                </a:moveTo>
                <a:lnTo>
                  <a:pt x="94332" y="156154"/>
                </a:lnTo>
                <a:lnTo>
                  <a:pt x="93145" y="158125"/>
                </a:lnTo>
                <a:lnTo>
                  <a:pt x="92994" y="158125"/>
                </a:lnTo>
                <a:lnTo>
                  <a:pt x="90353" y="153718"/>
                </a:lnTo>
                <a:close/>
                <a:moveTo>
                  <a:pt x="94599" y="156609"/>
                </a:moveTo>
                <a:lnTo>
                  <a:pt x="95509" y="158125"/>
                </a:lnTo>
                <a:lnTo>
                  <a:pt x="93690" y="158125"/>
                </a:lnTo>
                <a:lnTo>
                  <a:pt x="94599" y="156609"/>
                </a:lnTo>
                <a:close/>
                <a:moveTo>
                  <a:pt x="97579" y="156609"/>
                </a:moveTo>
                <a:lnTo>
                  <a:pt x="98489" y="158125"/>
                </a:lnTo>
                <a:lnTo>
                  <a:pt x="96669" y="158125"/>
                </a:lnTo>
                <a:lnTo>
                  <a:pt x="97579" y="156609"/>
                </a:lnTo>
                <a:close/>
                <a:moveTo>
                  <a:pt x="101825" y="153718"/>
                </a:moveTo>
                <a:lnTo>
                  <a:pt x="99185" y="158125"/>
                </a:lnTo>
                <a:lnTo>
                  <a:pt x="99033" y="158125"/>
                </a:lnTo>
                <a:lnTo>
                  <a:pt x="97847" y="156154"/>
                </a:lnTo>
                <a:lnTo>
                  <a:pt x="99310" y="153718"/>
                </a:lnTo>
                <a:close/>
                <a:moveTo>
                  <a:pt x="109087" y="153718"/>
                </a:moveTo>
                <a:lnTo>
                  <a:pt x="111728" y="158125"/>
                </a:lnTo>
                <a:lnTo>
                  <a:pt x="99729" y="158125"/>
                </a:lnTo>
                <a:lnTo>
                  <a:pt x="102370" y="153718"/>
                </a:lnTo>
                <a:close/>
                <a:moveTo>
                  <a:pt x="112138" y="153718"/>
                </a:moveTo>
                <a:lnTo>
                  <a:pt x="113601" y="156154"/>
                </a:lnTo>
                <a:lnTo>
                  <a:pt x="112424" y="158125"/>
                </a:lnTo>
                <a:lnTo>
                  <a:pt x="112272" y="158125"/>
                </a:lnTo>
                <a:lnTo>
                  <a:pt x="109631" y="153718"/>
                </a:lnTo>
                <a:close/>
                <a:moveTo>
                  <a:pt x="113878" y="156609"/>
                </a:moveTo>
                <a:lnTo>
                  <a:pt x="114788" y="158125"/>
                </a:lnTo>
                <a:lnTo>
                  <a:pt x="112968" y="158125"/>
                </a:lnTo>
                <a:lnTo>
                  <a:pt x="113878" y="156609"/>
                </a:lnTo>
                <a:close/>
                <a:moveTo>
                  <a:pt x="116857" y="156609"/>
                </a:moveTo>
                <a:lnTo>
                  <a:pt x="117758" y="158125"/>
                </a:lnTo>
                <a:lnTo>
                  <a:pt x="115948" y="158125"/>
                </a:lnTo>
                <a:lnTo>
                  <a:pt x="116857" y="156609"/>
                </a:lnTo>
                <a:close/>
                <a:moveTo>
                  <a:pt x="121104" y="153718"/>
                </a:moveTo>
                <a:lnTo>
                  <a:pt x="118454" y="158125"/>
                </a:lnTo>
                <a:lnTo>
                  <a:pt x="118303" y="158125"/>
                </a:lnTo>
                <a:lnTo>
                  <a:pt x="117125" y="156154"/>
                </a:lnTo>
                <a:lnTo>
                  <a:pt x="118588" y="153718"/>
                </a:lnTo>
                <a:close/>
                <a:moveTo>
                  <a:pt x="128366" y="153718"/>
                </a:moveTo>
                <a:lnTo>
                  <a:pt x="131006" y="158125"/>
                </a:lnTo>
                <a:lnTo>
                  <a:pt x="119007" y="158125"/>
                </a:lnTo>
                <a:lnTo>
                  <a:pt x="121648" y="153718"/>
                </a:lnTo>
                <a:close/>
                <a:moveTo>
                  <a:pt x="131417" y="153718"/>
                </a:moveTo>
                <a:lnTo>
                  <a:pt x="132880" y="156154"/>
                </a:lnTo>
                <a:lnTo>
                  <a:pt x="131702" y="158125"/>
                </a:lnTo>
                <a:lnTo>
                  <a:pt x="131550" y="158125"/>
                </a:lnTo>
                <a:lnTo>
                  <a:pt x="128910" y="153718"/>
                </a:lnTo>
                <a:close/>
                <a:moveTo>
                  <a:pt x="133156" y="156609"/>
                </a:moveTo>
                <a:lnTo>
                  <a:pt x="134057" y="158125"/>
                </a:lnTo>
                <a:lnTo>
                  <a:pt x="132246" y="158125"/>
                </a:lnTo>
                <a:lnTo>
                  <a:pt x="133156" y="156609"/>
                </a:lnTo>
                <a:close/>
                <a:moveTo>
                  <a:pt x="136127" y="156609"/>
                </a:moveTo>
                <a:lnTo>
                  <a:pt x="137037" y="158125"/>
                </a:lnTo>
                <a:lnTo>
                  <a:pt x="135226" y="158125"/>
                </a:lnTo>
                <a:lnTo>
                  <a:pt x="136127" y="156609"/>
                </a:lnTo>
                <a:close/>
                <a:moveTo>
                  <a:pt x="140373" y="153718"/>
                </a:moveTo>
                <a:lnTo>
                  <a:pt x="137733" y="158125"/>
                </a:lnTo>
                <a:lnTo>
                  <a:pt x="137581" y="158125"/>
                </a:lnTo>
                <a:lnTo>
                  <a:pt x="136403" y="156154"/>
                </a:lnTo>
                <a:lnTo>
                  <a:pt x="137867" y="153718"/>
                </a:lnTo>
                <a:close/>
                <a:moveTo>
                  <a:pt x="147635" y="153718"/>
                </a:moveTo>
                <a:lnTo>
                  <a:pt x="150285" y="158125"/>
                </a:lnTo>
                <a:lnTo>
                  <a:pt x="138277" y="158125"/>
                </a:lnTo>
                <a:lnTo>
                  <a:pt x="140926" y="153718"/>
                </a:lnTo>
                <a:close/>
                <a:moveTo>
                  <a:pt x="150695" y="153718"/>
                </a:moveTo>
                <a:lnTo>
                  <a:pt x="152158" y="156154"/>
                </a:lnTo>
                <a:lnTo>
                  <a:pt x="150980" y="158125"/>
                </a:lnTo>
                <a:lnTo>
                  <a:pt x="150829" y="158125"/>
                </a:lnTo>
                <a:lnTo>
                  <a:pt x="148188" y="153718"/>
                </a:lnTo>
                <a:close/>
                <a:moveTo>
                  <a:pt x="152426" y="156609"/>
                </a:moveTo>
                <a:lnTo>
                  <a:pt x="153336" y="158125"/>
                </a:lnTo>
                <a:lnTo>
                  <a:pt x="151525" y="158125"/>
                </a:lnTo>
                <a:lnTo>
                  <a:pt x="152426" y="156609"/>
                </a:lnTo>
                <a:close/>
                <a:moveTo>
                  <a:pt x="155405" y="156609"/>
                </a:moveTo>
                <a:lnTo>
                  <a:pt x="156315" y="158125"/>
                </a:lnTo>
                <a:lnTo>
                  <a:pt x="154504" y="158125"/>
                </a:lnTo>
                <a:lnTo>
                  <a:pt x="155405" y="156609"/>
                </a:lnTo>
                <a:close/>
                <a:moveTo>
                  <a:pt x="159652" y="153718"/>
                </a:moveTo>
                <a:lnTo>
                  <a:pt x="157011" y="158125"/>
                </a:lnTo>
                <a:lnTo>
                  <a:pt x="156859" y="158125"/>
                </a:lnTo>
                <a:lnTo>
                  <a:pt x="155682" y="156154"/>
                </a:lnTo>
                <a:lnTo>
                  <a:pt x="157145" y="153718"/>
                </a:lnTo>
                <a:close/>
                <a:moveTo>
                  <a:pt x="166913" y="153718"/>
                </a:moveTo>
                <a:lnTo>
                  <a:pt x="169554" y="158125"/>
                </a:lnTo>
                <a:lnTo>
                  <a:pt x="157555" y="158125"/>
                </a:lnTo>
                <a:lnTo>
                  <a:pt x="160196" y="153718"/>
                </a:lnTo>
                <a:close/>
                <a:moveTo>
                  <a:pt x="169973" y="153718"/>
                </a:moveTo>
                <a:lnTo>
                  <a:pt x="171436" y="156154"/>
                </a:lnTo>
                <a:lnTo>
                  <a:pt x="170259" y="158125"/>
                </a:lnTo>
                <a:lnTo>
                  <a:pt x="170107" y="158125"/>
                </a:lnTo>
                <a:lnTo>
                  <a:pt x="167458" y="153718"/>
                </a:lnTo>
                <a:close/>
                <a:moveTo>
                  <a:pt x="171704" y="156609"/>
                </a:moveTo>
                <a:lnTo>
                  <a:pt x="172614" y="158125"/>
                </a:lnTo>
                <a:lnTo>
                  <a:pt x="170803" y="158125"/>
                </a:lnTo>
                <a:lnTo>
                  <a:pt x="171704" y="156609"/>
                </a:lnTo>
                <a:close/>
                <a:moveTo>
                  <a:pt x="174684" y="156609"/>
                </a:moveTo>
                <a:lnTo>
                  <a:pt x="175594" y="158125"/>
                </a:lnTo>
                <a:lnTo>
                  <a:pt x="173774" y="158125"/>
                </a:lnTo>
                <a:lnTo>
                  <a:pt x="174684" y="156609"/>
                </a:lnTo>
                <a:close/>
                <a:moveTo>
                  <a:pt x="178930" y="153718"/>
                </a:moveTo>
                <a:lnTo>
                  <a:pt x="176289" y="158125"/>
                </a:lnTo>
                <a:lnTo>
                  <a:pt x="176138" y="158125"/>
                </a:lnTo>
                <a:lnTo>
                  <a:pt x="174960" y="156154"/>
                </a:lnTo>
                <a:lnTo>
                  <a:pt x="176423" y="153718"/>
                </a:lnTo>
                <a:close/>
                <a:moveTo>
                  <a:pt x="186192" y="153718"/>
                </a:moveTo>
                <a:lnTo>
                  <a:pt x="188832" y="158125"/>
                </a:lnTo>
                <a:lnTo>
                  <a:pt x="176834" y="158125"/>
                </a:lnTo>
                <a:lnTo>
                  <a:pt x="179474" y="153718"/>
                </a:lnTo>
                <a:close/>
                <a:moveTo>
                  <a:pt x="189252" y="153718"/>
                </a:moveTo>
                <a:lnTo>
                  <a:pt x="190715" y="156154"/>
                </a:lnTo>
                <a:lnTo>
                  <a:pt x="189528" y="158125"/>
                </a:lnTo>
                <a:lnTo>
                  <a:pt x="189377" y="158125"/>
                </a:lnTo>
                <a:lnTo>
                  <a:pt x="186736" y="153718"/>
                </a:lnTo>
                <a:close/>
                <a:moveTo>
                  <a:pt x="190982" y="156609"/>
                </a:moveTo>
                <a:lnTo>
                  <a:pt x="191892" y="158125"/>
                </a:lnTo>
                <a:lnTo>
                  <a:pt x="190072" y="158125"/>
                </a:lnTo>
                <a:lnTo>
                  <a:pt x="190982" y="156609"/>
                </a:lnTo>
                <a:close/>
                <a:moveTo>
                  <a:pt x="193962" y="156609"/>
                </a:moveTo>
                <a:lnTo>
                  <a:pt x="194872" y="158125"/>
                </a:lnTo>
                <a:lnTo>
                  <a:pt x="193052" y="158125"/>
                </a:lnTo>
                <a:lnTo>
                  <a:pt x="193962" y="156609"/>
                </a:lnTo>
                <a:close/>
                <a:moveTo>
                  <a:pt x="198208" y="153718"/>
                </a:moveTo>
                <a:lnTo>
                  <a:pt x="195568" y="158125"/>
                </a:lnTo>
                <a:lnTo>
                  <a:pt x="195416" y="158125"/>
                </a:lnTo>
                <a:lnTo>
                  <a:pt x="194230" y="156154"/>
                </a:lnTo>
                <a:lnTo>
                  <a:pt x="195693" y="153718"/>
                </a:lnTo>
                <a:close/>
                <a:moveTo>
                  <a:pt x="205470" y="153718"/>
                </a:moveTo>
                <a:lnTo>
                  <a:pt x="208111" y="158125"/>
                </a:lnTo>
                <a:lnTo>
                  <a:pt x="196112" y="158125"/>
                </a:lnTo>
                <a:lnTo>
                  <a:pt x="198753" y="153718"/>
                </a:lnTo>
                <a:close/>
                <a:moveTo>
                  <a:pt x="208521" y="153718"/>
                </a:moveTo>
                <a:lnTo>
                  <a:pt x="209984" y="156154"/>
                </a:lnTo>
                <a:lnTo>
                  <a:pt x="208807" y="158125"/>
                </a:lnTo>
                <a:lnTo>
                  <a:pt x="208655" y="158125"/>
                </a:lnTo>
                <a:lnTo>
                  <a:pt x="206014" y="153718"/>
                </a:lnTo>
                <a:close/>
                <a:moveTo>
                  <a:pt x="210261" y="156609"/>
                </a:moveTo>
                <a:lnTo>
                  <a:pt x="211171" y="158125"/>
                </a:lnTo>
                <a:lnTo>
                  <a:pt x="209351" y="158125"/>
                </a:lnTo>
                <a:lnTo>
                  <a:pt x="210261" y="156609"/>
                </a:lnTo>
                <a:close/>
                <a:moveTo>
                  <a:pt x="213240" y="156609"/>
                </a:moveTo>
                <a:lnTo>
                  <a:pt x="214141" y="158125"/>
                </a:lnTo>
                <a:lnTo>
                  <a:pt x="212330" y="158125"/>
                </a:lnTo>
                <a:lnTo>
                  <a:pt x="213240" y="156609"/>
                </a:lnTo>
                <a:close/>
                <a:moveTo>
                  <a:pt x="217487" y="153718"/>
                </a:moveTo>
                <a:lnTo>
                  <a:pt x="214837" y="158125"/>
                </a:lnTo>
                <a:lnTo>
                  <a:pt x="214695" y="158125"/>
                </a:lnTo>
                <a:lnTo>
                  <a:pt x="213508" y="156154"/>
                </a:lnTo>
                <a:lnTo>
                  <a:pt x="214971" y="153718"/>
                </a:lnTo>
                <a:close/>
                <a:moveTo>
                  <a:pt x="224749" y="153718"/>
                </a:moveTo>
                <a:lnTo>
                  <a:pt x="227389" y="158125"/>
                </a:lnTo>
                <a:lnTo>
                  <a:pt x="215390" y="158125"/>
                </a:lnTo>
                <a:lnTo>
                  <a:pt x="218031" y="153718"/>
                </a:lnTo>
                <a:close/>
                <a:moveTo>
                  <a:pt x="227800" y="153718"/>
                </a:moveTo>
                <a:lnTo>
                  <a:pt x="229263" y="156154"/>
                </a:lnTo>
                <a:lnTo>
                  <a:pt x="228085" y="158125"/>
                </a:lnTo>
                <a:lnTo>
                  <a:pt x="227933" y="158125"/>
                </a:lnTo>
                <a:lnTo>
                  <a:pt x="225293" y="153718"/>
                </a:lnTo>
                <a:close/>
                <a:moveTo>
                  <a:pt x="229539" y="156609"/>
                </a:moveTo>
                <a:lnTo>
                  <a:pt x="230440" y="158125"/>
                </a:lnTo>
                <a:lnTo>
                  <a:pt x="228629" y="158125"/>
                </a:lnTo>
                <a:lnTo>
                  <a:pt x="229539" y="156609"/>
                </a:lnTo>
                <a:close/>
                <a:moveTo>
                  <a:pt x="232519" y="156609"/>
                </a:moveTo>
                <a:lnTo>
                  <a:pt x="233420" y="158125"/>
                </a:lnTo>
                <a:lnTo>
                  <a:pt x="231609" y="158125"/>
                </a:lnTo>
                <a:lnTo>
                  <a:pt x="232519" y="156609"/>
                </a:lnTo>
                <a:close/>
                <a:moveTo>
                  <a:pt x="236756" y="153718"/>
                </a:moveTo>
                <a:lnTo>
                  <a:pt x="234116" y="158125"/>
                </a:lnTo>
                <a:lnTo>
                  <a:pt x="233964" y="158125"/>
                </a:lnTo>
                <a:lnTo>
                  <a:pt x="232786" y="156154"/>
                </a:lnTo>
                <a:lnTo>
                  <a:pt x="234249" y="153718"/>
                </a:lnTo>
                <a:close/>
                <a:moveTo>
                  <a:pt x="244027" y="153718"/>
                </a:moveTo>
                <a:lnTo>
                  <a:pt x="246668" y="158125"/>
                </a:lnTo>
                <a:lnTo>
                  <a:pt x="234660" y="158125"/>
                </a:lnTo>
                <a:lnTo>
                  <a:pt x="237309" y="153718"/>
                </a:lnTo>
                <a:close/>
                <a:moveTo>
                  <a:pt x="247078" y="153718"/>
                </a:moveTo>
                <a:lnTo>
                  <a:pt x="248541" y="156154"/>
                </a:lnTo>
                <a:lnTo>
                  <a:pt x="247363" y="158125"/>
                </a:lnTo>
                <a:lnTo>
                  <a:pt x="247212" y="158125"/>
                </a:lnTo>
                <a:lnTo>
                  <a:pt x="244571" y="153718"/>
                </a:lnTo>
                <a:close/>
                <a:moveTo>
                  <a:pt x="248818" y="156609"/>
                </a:moveTo>
                <a:lnTo>
                  <a:pt x="249719" y="158125"/>
                </a:lnTo>
                <a:lnTo>
                  <a:pt x="247908" y="158125"/>
                </a:lnTo>
                <a:lnTo>
                  <a:pt x="248818" y="156609"/>
                </a:lnTo>
                <a:close/>
                <a:moveTo>
                  <a:pt x="251788" y="156609"/>
                </a:moveTo>
                <a:lnTo>
                  <a:pt x="252698" y="158125"/>
                </a:lnTo>
                <a:lnTo>
                  <a:pt x="250887" y="158125"/>
                </a:lnTo>
                <a:lnTo>
                  <a:pt x="251788" y="156609"/>
                </a:lnTo>
                <a:close/>
                <a:moveTo>
                  <a:pt x="256035" y="153718"/>
                </a:moveTo>
                <a:lnTo>
                  <a:pt x="253394" y="158125"/>
                </a:lnTo>
                <a:lnTo>
                  <a:pt x="253242" y="158125"/>
                </a:lnTo>
                <a:lnTo>
                  <a:pt x="252065" y="156154"/>
                </a:lnTo>
                <a:lnTo>
                  <a:pt x="253528" y="153718"/>
                </a:lnTo>
                <a:close/>
                <a:moveTo>
                  <a:pt x="263296" y="153718"/>
                </a:moveTo>
                <a:lnTo>
                  <a:pt x="265946" y="158125"/>
                </a:lnTo>
                <a:lnTo>
                  <a:pt x="253938" y="158125"/>
                </a:lnTo>
                <a:lnTo>
                  <a:pt x="256579" y="153718"/>
                </a:lnTo>
                <a:close/>
                <a:moveTo>
                  <a:pt x="266356" y="153718"/>
                </a:moveTo>
                <a:lnTo>
                  <a:pt x="267819" y="156154"/>
                </a:lnTo>
                <a:lnTo>
                  <a:pt x="266642" y="158125"/>
                </a:lnTo>
                <a:lnTo>
                  <a:pt x="266490" y="158125"/>
                </a:lnTo>
                <a:lnTo>
                  <a:pt x="263841" y="153718"/>
                </a:lnTo>
                <a:close/>
                <a:moveTo>
                  <a:pt x="268087" y="156609"/>
                </a:moveTo>
                <a:lnTo>
                  <a:pt x="268997" y="158125"/>
                </a:lnTo>
                <a:lnTo>
                  <a:pt x="267186" y="158125"/>
                </a:lnTo>
                <a:lnTo>
                  <a:pt x="268087" y="156609"/>
                </a:lnTo>
                <a:close/>
                <a:moveTo>
                  <a:pt x="271067" y="156609"/>
                </a:moveTo>
                <a:lnTo>
                  <a:pt x="271977" y="158125"/>
                </a:lnTo>
                <a:lnTo>
                  <a:pt x="270157" y="158125"/>
                </a:lnTo>
                <a:lnTo>
                  <a:pt x="271067" y="156609"/>
                </a:lnTo>
                <a:close/>
                <a:moveTo>
                  <a:pt x="275313" y="153718"/>
                </a:moveTo>
                <a:lnTo>
                  <a:pt x="272672" y="158125"/>
                </a:lnTo>
                <a:lnTo>
                  <a:pt x="272521" y="158125"/>
                </a:lnTo>
                <a:lnTo>
                  <a:pt x="271343" y="156154"/>
                </a:lnTo>
                <a:lnTo>
                  <a:pt x="272806" y="153718"/>
                </a:lnTo>
                <a:close/>
                <a:moveTo>
                  <a:pt x="282575" y="153718"/>
                </a:moveTo>
                <a:lnTo>
                  <a:pt x="285215" y="158125"/>
                </a:lnTo>
                <a:lnTo>
                  <a:pt x="273217" y="158125"/>
                </a:lnTo>
                <a:lnTo>
                  <a:pt x="275857" y="153718"/>
                </a:lnTo>
                <a:close/>
                <a:moveTo>
                  <a:pt x="18985" y="154129"/>
                </a:moveTo>
                <a:lnTo>
                  <a:pt x="20198" y="156154"/>
                </a:lnTo>
                <a:lnTo>
                  <a:pt x="19011" y="158134"/>
                </a:lnTo>
                <a:lnTo>
                  <a:pt x="18985" y="158081"/>
                </a:lnTo>
                <a:lnTo>
                  <a:pt x="18949" y="158134"/>
                </a:lnTo>
                <a:lnTo>
                  <a:pt x="17762" y="156154"/>
                </a:lnTo>
                <a:lnTo>
                  <a:pt x="18985" y="154129"/>
                </a:lnTo>
                <a:close/>
                <a:moveTo>
                  <a:pt x="38263" y="154129"/>
                </a:moveTo>
                <a:lnTo>
                  <a:pt x="39476" y="156154"/>
                </a:lnTo>
                <a:lnTo>
                  <a:pt x="38290" y="158134"/>
                </a:lnTo>
                <a:lnTo>
                  <a:pt x="38263" y="158081"/>
                </a:lnTo>
                <a:lnTo>
                  <a:pt x="38227" y="158134"/>
                </a:lnTo>
                <a:lnTo>
                  <a:pt x="37041" y="156154"/>
                </a:lnTo>
                <a:lnTo>
                  <a:pt x="38263" y="154129"/>
                </a:lnTo>
                <a:close/>
                <a:moveTo>
                  <a:pt x="57533" y="154129"/>
                </a:moveTo>
                <a:lnTo>
                  <a:pt x="58755" y="156154"/>
                </a:lnTo>
                <a:lnTo>
                  <a:pt x="57568" y="158134"/>
                </a:lnTo>
                <a:lnTo>
                  <a:pt x="57533" y="158081"/>
                </a:lnTo>
                <a:lnTo>
                  <a:pt x="57506" y="158134"/>
                </a:lnTo>
                <a:lnTo>
                  <a:pt x="56319" y="156154"/>
                </a:lnTo>
                <a:lnTo>
                  <a:pt x="57533" y="154129"/>
                </a:lnTo>
                <a:close/>
                <a:moveTo>
                  <a:pt x="76811" y="154129"/>
                </a:moveTo>
                <a:lnTo>
                  <a:pt x="78024" y="156154"/>
                </a:lnTo>
                <a:lnTo>
                  <a:pt x="76847" y="158134"/>
                </a:lnTo>
                <a:lnTo>
                  <a:pt x="76811" y="158081"/>
                </a:lnTo>
                <a:lnTo>
                  <a:pt x="76784" y="158134"/>
                </a:lnTo>
                <a:lnTo>
                  <a:pt x="75598" y="156154"/>
                </a:lnTo>
                <a:lnTo>
                  <a:pt x="76811" y="154129"/>
                </a:lnTo>
                <a:close/>
                <a:moveTo>
                  <a:pt x="96089" y="154129"/>
                </a:moveTo>
                <a:lnTo>
                  <a:pt x="97303" y="156154"/>
                </a:lnTo>
                <a:lnTo>
                  <a:pt x="96116" y="158134"/>
                </a:lnTo>
                <a:lnTo>
                  <a:pt x="96089" y="158081"/>
                </a:lnTo>
                <a:lnTo>
                  <a:pt x="96054" y="158134"/>
                </a:lnTo>
                <a:lnTo>
                  <a:pt x="94876" y="156154"/>
                </a:lnTo>
                <a:lnTo>
                  <a:pt x="96089" y="154129"/>
                </a:lnTo>
                <a:close/>
                <a:moveTo>
                  <a:pt x="115368" y="154129"/>
                </a:moveTo>
                <a:lnTo>
                  <a:pt x="116581" y="156154"/>
                </a:lnTo>
                <a:lnTo>
                  <a:pt x="115394" y="158134"/>
                </a:lnTo>
                <a:lnTo>
                  <a:pt x="115368" y="158081"/>
                </a:lnTo>
                <a:lnTo>
                  <a:pt x="115332" y="158134"/>
                </a:lnTo>
                <a:lnTo>
                  <a:pt x="114145" y="156154"/>
                </a:lnTo>
                <a:lnTo>
                  <a:pt x="115368" y="154129"/>
                </a:lnTo>
                <a:close/>
                <a:moveTo>
                  <a:pt x="134646" y="154129"/>
                </a:moveTo>
                <a:lnTo>
                  <a:pt x="135859" y="156154"/>
                </a:lnTo>
                <a:lnTo>
                  <a:pt x="134673" y="158134"/>
                </a:lnTo>
                <a:lnTo>
                  <a:pt x="134646" y="158081"/>
                </a:lnTo>
                <a:lnTo>
                  <a:pt x="134610" y="158134"/>
                </a:lnTo>
                <a:lnTo>
                  <a:pt x="133424" y="156154"/>
                </a:lnTo>
                <a:lnTo>
                  <a:pt x="134646" y="154129"/>
                </a:lnTo>
                <a:close/>
                <a:moveTo>
                  <a:pt x="153915" y="154129"/>
                </a:moveTo>
                <a:lnTo>
                  <a:pt x="155138" y="156154"/>
                </a:lnTo>
                <a:lnTo>
                  <a:pt x="153951" y="158134"/>
                </a:lnTo>
                <a:lnTo>
                  <a:pt x="153915" y="158081"/>
                </a:lnTo>
                <a:lnTo>
                  <a:pt x="153889" y="158134"/>
                </a:lnTo>
                <a:lnTo>
                  <a:pt x="152702" y="156154"/>
                </a:lnTo>
                <a:lnTo>
                  <a:pt x="153915" y="154129"/>
                </a:lnTo>
                <a:close/>
                <a:moveTo>
                  <a:pt x="173194" y="154129"/>
                </a:moveTo>
                <a:lnTo>
                  <a:pt x="174416" y="156154"/>
                </a:lnTo>
                <a:lnTo>
                  <a:pt x="173230" y="158134"/>
                </a:lnTo>
                <a:lnTo>
                  <a:pt x="173194" y="158081"/>
                </a:lnTo>
                <a:lnTo>
                  <a:pt x="173167" y="158134"/>
                </a:lnTo>
                <a:lnTo>
                  <a:pt x="171981" y="156154"/>
                </a:lnTo>
                <a:lnTo>
                  <a:pt x="173194" y="154129"/>
                </a:lnTo>
                <a:close/>
                <a:moveTo>
                  <a:pt x="192472" y="154129"/>
                </a:moveTo>
                <a:lnTo>
                  <a:pt x="193686" y="156154"/>
                </a:lnTo>
                <a:lnTo>
                  <a:pt x="192508" y="158134"/>
                </a:lnTo>
                <a:lnTo>
                  <a:pt x="192472" y="158081"/>
                </a:lnTo>
                <a:lnTo>
                  <a:pt x="192445" y="158134"/>
                </a:lnTo>
                <a:lnTo>
                  <a:pt x="191259" y="156154"/>
                </a:lnTo>
                <a:lnTo>
                  <a:pt x="192472" y="154129"/>
                </a:lnTo>
                <a:close/>
                <a:moveTo>
                  <a:pt x="211751" y="154129"/>
                </a:moveTo>
                <a:lnTo>
                  <a:pt x="212964" y="156154"/>
                </a:lnTo>
                <a:lnTo>
                  <a:pt x="211777" y="158134"/>
                </a:lnTo>
                <a:lnTo>
                  <a:pt x="211751" y="158081"/>
                </a:lnTo>
                <a:lnTo>
                  <a:pt x="211715" y="158134"/>
                </a:lnTo>
                <a:lnTo>
                  <a:pt x="210537" y="156154"/>
                </a:lnTo>
                <a:lnTo>
                  <a:pt x="211751" y="154129"/>
                </a:lnTo>
                <a:close/>
                <a:moveTo>
                  <a:pt x="231029" y="154129"/>
                </a:moveTo>
                <a:lnTo>
                  <a:pt x="232242" y="156154"/>
                </a:lnTo>
                <a:lnTo>
                  <a:pt x="231056" y="158134"/>
                </a:lnTo>
                <a:lnTo>
                  <a:pt x="231029" y="158081"/>
                </a:lnTo>
                <a:lnTo>
                  <a:pt x="230993" y="158134"/>
                </a:lnTo>
                <a:lnTo>
                  <a:pt x="229807" y="156154"/>
                </a:lnTo>
                <a:lnTo>
                  <a:pt x="231029" y="154129"/>
                </a:lnTo>
                <a:close/>
                <a:moveTo>
                  <a:pt x="250298" y="154129"/>
                </a:moveTo>
                <a:lnTo>
                  <a:pt x="251521" y="156154"/>
                </a:lnTo>
                <a:lnTo>
                  <a:pt x="250334" y="158134"/>
                </a:lnTo>
                <a:lnTo>
                  <a:pt x="250298" y="158081"/>
                </a:lnTo>
                <a:lnTo>
                  <a:pt x="250272" y="158134"/>
                </a:lnTo>
                <a:lnTo>
                  <a:pt x="249085" y="156154"/>
                </a:lnTo>
                <a:lnTo>
                  <a:pt x="250298" y="154129"/>
                </a:lnTo>
                <a:close/>
                <a:moveTo>
                  <a:pt x="269577" y="154129"/>
                </a:moveTo>
                <a:lnTo>
                  <a:pt x="270799" y="156154"/>
                </a:lnTo>
                <a:lnTo>
                  <a:pt x="269613" y="158134"/>
                </a:lnTo>
                <a:lnTo>
                  <a:pt x="269577" y="158081"/>
                </a:lnTo>
                <a:lnTo>
                  <a:pt x="269550" y="158134"/>
                </a:lnTo>
                <a:lnTo>
                  <a:pt x="268364" y="156154"/>
                </a:lnTo>
                <a:lnTo>
                  <a:pt x="269577" y="154129"/>
                </a:lnTo>
                <a:close/>
                <a:moveTo>
                  <a:pt x="90" y="1"/>
                </a:moveTo>
                <a:lnTo>
                  <a:pt x="991" y="1508"/>
                </a:lnTo>
                <a:lnTo>
                  <a:pt x="1" y="3150"/>
                </a:lnTo>
                <a:lnTo>
                  <a:pt x="1" y="4042"/>
                </a:lnTo>
                <a:lnTo>
                  <a:pt x="2516" y="4042"/>
                </a:lnTo>
                <a:lnTo>
                  <a:pt x="5844" y="9600"/>
                </a:lnTo>
                <a:lnTo>
                  <a:pt x="3337" y="9600"/>
                </a:lnTo>
                <a:lnTo>
                  <a:pt x="1" y="4042"/>
                </a:lnTo>
                <a:lnTo>
                  <a:pt x="1" y="4952"/>
                </a:lnTo>
                <a:lnTo>
                  <a:pt x="2793" y="9600"/>
                </a:lnTo>
                <a:lnTo>
                  <a:pt x="1" y="9600"/>
                </a:lnTo>
                <a:lnTo>
                  <a:pt x="1" y="10054"/>
                </a:lnTo>
                <a:lnTo>
                  <a:pt x="3061" y="10054"/>
                </a:lnTo>
                <a:lnTo>
                  <a:pt x="5710" y="14461"/>
                </a:lnTo>
                <a:lnTo>
                  <a:pt x="1" y="14461"/>
                </a:lnTo>
                <a:lnTo>
                  <a:pt x="1" y="14916"/>
                </a:lnTo>
                <a:lnTo>
                  <a:pt x="5978" y="14916"/>
                </a:lnTo>
                <a:lnTo>
                  <a:pt x="6058" y="15041"/>
                </a:lnTo>
                <a:lnTo>
                  <a:pt x="3346" y="19555"/>
                </a:lnTo>
                <a:lnTo>
                  <a:pt x="1" y="19555"/>
                </a:lnTo>
                <a:lnTo>
                  <a:pt x="1" y="20010"/>
                </a:lnTo>
                <a:lnTo>
                  <a:pt x="3078" y="20010"/>
                </a:lnTo>
                <a:lnTo>
                  <a:pt x="1" y="25122"/>
                </a:lnTo>
                <a:lnTo>
                  <a:pt x="1" y="26014"/>
                </a:lnTo>
                <a:lnTo>
                  <a:pt x="2383" y="26014"/>
                </a:lnTo>
                <a:lnTo>
                  <a:pt x="1196" y="28004"/>
                </a:lnTo>
                <a:lnTo>
                  <a:pt x="1" y="26014"/>
                </a:lnTo>
                <a:lnTo>
                  <a:pt x="1" y="26924"/>
                </a:lnTo>
                <a:lnTo>
                  <a:pt x="920" y="28450"/>
                </a:lnTo>
                <a:lnTo>
                  <a:pt x="1" y="29984"/>
                </a:lnTo>
                <a:lnTo>
                  <a:pt x="1" y="30876"/>
                </a:lnTo>
                <a:lnTo>
                  <a:pt x="2374" y="30876"/>
                </a:lnTo>
                <a:lnTo>
                  <a:pt x="2454" y="31001"/>
                </a:lnTo>
                <a:lnTo>
                  <a:pt x="1267" y="32973"/>
                </a:lnTo>
                <a:lnTo>
                  <a:pt x="1" y="30876"/>
                </a:lnTo>
                <a:lnTo>
                  <a:pt x="1" y="31786"/>
                </a:lnTo>
                <a:lnTo>
                  <a:pt x="991" y="33428"/>
                </a:lnTo>
                <a:lnTo>
                  <a:pt x="1" y="35078"/>
                </a:lnTo>
                <a:lnTo>
                  <a:pt x="1" y="35970"/>
                </a:lnTo>
                <a:lnTo>
                  <a:pt x="2516" y="35970"/>
                </a:lnTo>
                <a:lnTo>
                  <a:pt x="5844" y="41528"/>
                </a:lnTo>
                <a:lnTo>
                  <a:pt x="3337" y="41528"/>
                </a:lnTo>
                <a:lnTo>
                  <a:pt x="1" y="35970"/>
                </a:lnTo>
                <a:lnTo>
                  <a:pt x="1" y="36880"/>
                </a:lnTo>
                <a:lnTo>
                  <a:pt x="2793" y="41528"/>
                </a:lnTo>
                <a:lnTo>
                  <a:pt x="1" y="41528"/>
                </a:lnTo>
                <a:lnTo>
                  <a:pt x="1" y="41983"/>
                </a:lnTo>
                <a:lnTo>
                  <a:pt x="3061" y="41983"/>
                </a:lnTo>
                <a:lnTo>
                  <a:pt x="5710" y="46381"/>
                </a:lnTo>
                <a:lnTo>
                  <a:pt x="1" y="46381"/>
                </a:lnTo>
                <a:lnTo>
                  <a:pt x="1" y="46836"/>
                </a:lnTo>
                <a:lnTo>
                  <a:pt x="5978" y="46836"/>
                </a:lnTo>
                <a:lnTo>
                  <a:pt x="6058" y="46961"/>
                </a:lnTo>
                <a:lnTo>
                  <a:pt x="3346" y="51475"/>
                </a:lnTo>
                <a:lnTo>
                  <a:pt x="1" y="51475"/>
                </a:lnTo>
                <a:lnTo>
                  <a:pt x="1" y="51930"/>
                </a:lnTo>
                <a:lnTo>
                  <a:pt x="3078" y="51930"/>
                </a:lnTo>
                <a:lnTo>
                  <a:pt x="1" y="57050"/>
                </a:lnTo>
                <a:lnTo>
                  <a:pt x="1" y="57942"/>
                </a:lnTo>
                <a:lnTo>
                  <a:pt x="2383" y="57942"/>
                </a:lnTo>
                <a:lnTo>
                  <a:pt x="1196" y="59923"/>
                </a:lnTo>
                <a:lnTo>
                  <a:pt x="1" y="57942"/>
                </a:lnTo>
                <a:lnTo>
                  <a:pt x="1" y="58852"/>
                </a:lnTo>
                <a:lnTo>
                  <a:pt x="920" y="60378"/>
                </a:lnTo>
                <a:lnTo>
                  <a:pt x="1" y="61912"/>
                </a:lnTo>
                <a:lnTo>
                  <a:pt x="1" y="62804"/>
                </a:lnTo>
                <a:lnTo>
                  <a:pt x="2374" y="62804"/>
                </a:lnTo>
                <a:lnTo>
                  <a:pt x="2454" y="62929"/>
                </a:lnTo>
                <a:lnTo>
                  <a:pt x="1267" y="64901"/>
                </a:lnTo>
                <a:lnTo>
                  <a:pt x="1" y="62804"/>
                </a:lnTo>
                <a:lnTo>
                  <a:pt x="1" y="63705"/>
                </a:lnTo>
                <a:lnTo>
                  <a:pt x="991" y="65356"/>
                </a:lnTo>
                <a:lnTo>
                  <a:pt x="1" y="67006"/>
                </a:lnTo>
                <a:lnTo>
                  <a:pt x="1" y="67898"/>
                </a:lnTo>
                <a:lnTo>
                  <a:pt x="2516" y="67898"/>
                </a:lnTo>
                <a:lnTo>
                  <a:pt x="5844" y="73447"/>
                </a:lnTo>
                <a:lnTo>
                  <a:pt x="3337" y="73447"/>
                </a:lnTo>
                <a:lnTo>
                  <a:pt x="1" y="67898"/>
                </a:lnTo>
                <a:lnTo>
                  <a:pt x="1" y="68799"/>
                </a:lnTo>
                <a:lnTo>
                  <a:pt x="2793" y="73447"/>
                </a:lnTo>
                <a:lnTo>
                  <a:pt x="1" y="73447"/>
                </a:lnTo>
                <a:lnTo>
                  <a:pt x="1" y="73902"/>
                </a:lnTo>
                <a:lnTo>
                  <a:pt x="3061" y="73902"/>
                </a:lnTo>
                <a:lnTo>
                  <a:pt x="5710" y="78309"/>
                </a:lnTo>
                <a:lnTo>
                  <a:pt x="1" y="78309"/>
                </a:lnTo>
                <a:lnTo>
                  <a:pt x="1" y="78764"/>
                </a:lnTo>
                <a:lnTo>
                  <a:pt x="5978" y="78764"/>
                </a:lnTo>
                <a:lnTo>
                  <a:pt x="6058" y="78889"/>
                </a:lnTo>
                <a:lnTo>
                  <a:pt x="3346" y="83403"/>
                </a:lnTo>
                <a:lnTo>
                  <a:pt x="1" y="83403"/>
                </a:lnTo>
                <a:lnTo>
                  <a:pt x="1" y="83858"/>
                </a:lnTo>
                <a:lnTo>
                  <a:pt x="3078" y="83858"/>
                </a:lnTo>
                <a:lnTo>
                  <a:pt x="1" y="88979"/>
                </a:lnTo>
                <a:lnTo>
                  <a:pt x="1" y="89871"/>
                </a:lnTo>
                <a:lnTo>
                  <a:pt x="2383" y="89871"/>
                </a:lnTo>
                <a:lnTo>
                  <a:pt x="1196" y="91851"/>
                </a:lnTo>
                <a:lnTo>
                  <a:pt x="1" y="89871"/>
                </a:lnTo>
                <a:lnTo>
                  <a:pt x="1" y="90772"/>
                </a:lnTo>
                <a:lnTo>
                  <a:pt x="920" y="92306"/>
                </a:lnTo>
                <a:lnTo>
                  <a:pt x="1" y="93832"/>
                </a:lnTo>
                <a:lnTo>
                  <a:pt x="1" y="94724"/>
                </a:lnTo>
                <a:lnTo>
                  <a:pt x="2374" y="94724"/>
                </a:lnTo>
                <a:lnTo>
                  <a:pt x="2454" y="94849"/>
                </a:lnTo>
                <a:lnTo>
                  <a:pt x="1267" y="96829"/>
                </a:lnTo>
                <a:lnTo>
                  <a:pt x="1" y="94724"/>
                </a:lnTo>
                <a:lnTo>
                  <a:pt x="1" y="95634"/>
                </a:lnTo>
                <a:lnTo>
                  <a:pt x="991" y="97284"/>
                </a:lnTo>
                <a:lnTo>
                  <a:pt x="1" y="98925"/>
                </a:lnTo>
                <a:lnTo>
                  <a:pt x="1" y="99818"/>
                </a:lnTo>
                <a:lnTo>
                  <a:pt x="2516" y="99818"/>
                </a:lnTo>
                <a:lnTo>
                  <a:pt x="5844" y="105375"/>
                </a:lnTo>
                <a:lnTo>
                  <a:pt x="3337" y="105375"/>
                </a:lnTo>
                <a:lnTo>
                  <a:pt x="1660" y="102574"/>
                </a:lnTo>
                <a:lnTo>
                  <a:pt x="1" y="99818"/>
                </a:lnTo>
                <a:lnTo>
                  <a:pt x="1" y="100727"/>
                </a:lnTo>
                <a:lnTo>
                  <a:pt x="1116" y="102574"/>
                </a:lnTo>
                <a:lnTo>
                  <a:pt x="2793" y="105375"/>
                </a:lnTo>
                <a:lnTo>
                  <a:pt x="1" y="105375"/>
                </a:lnTo>
                <a:lnTo>
                  <a:pt x="1" y="105830"/>
                </a:lnTo>
                <a:lnTo>
                  <a:pt x="3061" y="105830"/>
                </a:lnTo>
                <a:lnTo>
                  <a:pt x="5710" y="110237"/>
                </a:lnTo>
                <a:lnTo>
                  <a:pt x="1" y="110237"/>
                </a:lnTo>
                <a:lnTo>
                  <a:pt x="1" y="110692"/>
                </a:lnTo>
                <a:lnTo>
                  <a:pt x="5978" y="110692"/>
                </a:lnTo>
                <a:lnTo>
                  <a:pt x="6058" y="110817"/>
                </a:lnTo>
                <a:lnTo>
                  <a:pt x="3346" y="115331"/>
                </a:lnTo>
                <a:lnTo>
                  <a:pt x="1" y="115331"/>
                </a:lnTo>
                <a:lnTo>
                  <a:pt x="1" y="115786"/>
                </a:lnTo>
                <a:lnTo>
                  <a:pt x="3078" y="115786"/>
                </a:lnTo>
                <a:lnTo>
                  <a:pt x="1" y="120898"/>
                </a:lnTo>
                <a:lnTo>
                  <a:pt x="1" y="121790"/>
                </a:lnTo>
                <a:lnTo>
                  <a:pt x="2383" y="121790"/>
                </a:lnTo>
                <a:lnTo>
                  <a:pt x="1196" y="123779"/>
                </a:lnTo>
                <a:lnTo>
                  <a:pt x="1" y="121790"/>
                </a:lnTo>
                <a:lnTo>
                  <a:pt x="1" y="122700"/>
                </a:lnTo>
                <a:lnTo>
                  <a:pt x="920" y="124234"/>
                </a:lnTo>
                <a:lnTo>
                  <a:pt x="1" y="125760"/>
                </a:lnTo>
                <a:lnTo>
                  <a:pt x="1" y="126652"/>
                </a:lnTo>
                <a:lnTo>
                  <a:pt x="2374" y="126652"/>
                </a:lnTo>
                <a:lnTo>
                  <a:pt x="2454" y="126777"/>
                </a:lnTo>
                <a:lnTo>
                  <a:pt x="1267" y="128748"/>
                </a:lnTo>
                <a:lnTo>
                  <a:pt x="1" y="126652"/>
                </a:lnTo>
                <a:lnTo>
                  <a:pt x="1" y="127562"/>
                </a:lnTo>
                <a:lnTo>
                  <a:pt x="991" y="129203"/>
                </a:lnTo>
                <a:lnTo>
                  <a:pt x="1" y="130854"/>
                </a:lnTo>
                <a:lnTo>
                  <a:pt x="1" y="131746"/>
                </a:lnTo>
                <a:lnTo>
                  <a:pt x="2516" y="131746"/>
                </a:lnTo>
                <a:lnTo>
                  <a:pt x="5844" y="137304"/>
                </a:lnTo>
                <a:lnTo>
                  <a:pt x="3337" y="137304"/>
                </a:lnTo>
                <a:lnTo>
                  <a:pt x="1" y="131746"/>
                </a:lnTo>
                <a:lnTo>
                  <a:pt x="1" y="132656"/>
                </a:lnTo>
                <a:lnTo>
                  <a:pt x="2793" y="137304"/>
                </a:lnTo>
                <a:lnTo>
                  <a:pt x="1" y="137304"/>
                </a:lnTo>
                <a:lnTo>
                  <a:pt x="1" y="137759"/>
                </a:lnTo>
                <a:lnTo>
                  <a:pt x="3061" y="137759"/>
                </a:lnTo>
                <a:lnTo>
                  <a:pt x="5710" y="142157"/>
                </a:lnTo>
                <a:lnTo>
                  <a:pt x="1" y="142157"/>
                </a:lnTo>
                <a:lnTo>
                  <a:pt x="1" y="142612"/>
                </a:lnTo>
                <a:lnTo>
                  <a:pt x="5978" y="142612"/>
                </a:lnTo>
                <a:lnTo>
                  <a:pt x="6058" y="142736"/>
                </a:lnTo>
                <a:lnTo>
                  <a:pt x="3346" y="147250"/>
                </a:lnTo>
                <a:lnTo>
                  <a:pt x="1" y="147250"/>
                </a:lnTo>
                <a:lnTo>
                  <a:pt x="1" y="147705"/>
                </a:lnTo>
                <a:lnTo>
                  <a:pt x="3078" y="147705"/>
                </a:lnTo>
                <a:lnTo>
                  <a:pt x="1" y="152826"/>
                </a:lnTo>
                <a:lnTo>
                  <a:pt x="1" y="153718"/>
                </a:lnTo>
                <a:lnTo>
                  <a:pt x="2383" y="153718"/>
                </a:lnTo>
                <a:lnTo>
                  <a:pt x="1196" y="155699"/>
                </a:lnTo>
                <a:lnTo>
                  <a:pt x="1" y="153718"/>
                </a:lnTo>
                <a:lnTo>
                  <a:pt x="1" y="154628"/>
                </a:lnTo>
                <a:lnTo>
                  <a:pt x="920" y="156154"/>
                </a:lnTo>
                <a:lnTo>
                  <a:pt x="1" y="157688"/>
                </a:lnTo>
                <a:lnTo>
                  <a:pt x="1" y="158580"/>
                </a:lnTo>
                <a:lnTo>
                  <a:pt x="2374" y="158580"/>
                </a:lnTo>
                <a:lnTo>
                  <a:pt x="2454" y="158705"/>
                </a:lnTo>
                <a:lnTo>
                  <a:pt x="1357" y="160525"/>
                </a:lnTo>
                <a:lnTo>
                  <a:pt x="1901" y="160525"/>
                </a:lnTo>
                <a:lnTo>
                  <a:pt x="2722" y="159160"/>
                </a:lnTo>
                <a:lnTo>
                  <a:pt x="3542" y="160525"/>
                </a:lnTo>
                <a:lnTo>
                  <a:pt x="4087" y="160525"/>
                </a:lnTo>
                <a:lnTo>
                  <a:pt x="2998" y="158705"/>
                </a:lnTo>
                <a:lnTo>
                  <a:pt x="3070" y="158580"/>
                </a:lnTo>
                <a:lnTo>
                  <a:pt x="15621" y="158580"/>
                </a:lnTo>
                <a:lnTo>
                  <a:pt x="15693" y="158705"/>
                </a:lnTo>
                <a:lnTo>
                  <a:pt x="14604" y="160525"/>
                </a:lnTo>
                <a:lnTo>
                  <a:pt x="15149" y="160525"/>
                </a:lnTo>
                <a:lnTo>
                  <a:pt x="15969" y="159160"/>
                </a:lnTo>
                <a:lnTo>
                  <a:pt x="16781" y="160525"/>
                </a:lnTo>
                <a:lnTo>
                  <a:pt x="17334" y="160525"/>
                </a:lnTo>
                <a:lnTo>
                  <a:pt x="16237" y="158705"/>
                </a:lnTo>
                <a:lnTo>
                  <a:pt x="16317" y="158580"/>
                </a:lnTo>
                <a:lnTo>
                  <a:pt x="18681" y="158580"/>
                </a:lnTo>
                <a:lnTo>
                  <a:pt x="17513" y="160525"/>
                </a:lnTo>
                <a:lnTo>
                  <a:pt x="18057" y="160525"/>
                </a:lnTo>
                <a:lnTo>
                  <a:pt x="18985" y="158991"/>
                </a:lnTo>
                <a:lnTo>
                  <a:pt x="19904" y="160525"/>
                </a:lnTo>
                <a:lnTo>
                  <a:pt x="20448" y="160525"/>
                </a:lnTo>
                <a:lnTo>
                  <a:pt x="19279" y="158580"/>
                </a:lnTo>
                <a:lnTo>
                  <a:pt x="21652" y="158580"/>
                </a:lnTo>
                <a:lnTo>
                  <a:pt x="21723" y="158705"/>
                </a:lnTo>
                <a:lnTo>
                  <a:pt x="20635" y="160525"/>
                </a:lnTo>
                <a:lnTo>
                  <a:pt x="21179" y="160525"/>
                </a:lnTo>
                <a:lnTo>
                  <a:pt x="22000" y="159160"/>
                </a:lnTo>
                <a:lnTo>
                  <a:pt x="22821" y="160525"/>
                </a:lnTo>
                <a:lnTo>
                  <a:pt x="23365" y="160525"/>
                </a:lnTo>
                <a:lnTo>
                  <a:pt x="22268" y="158705"/>
                </a:lnTo>
                <a:lnTo>
                  <a:pt x="22348" y="158580"/>
                </a:lnTo>
                <a:lnTo>
                  <a:pt x="34891" y="158580"/>
                </a:lnTo>
                <a:lnTo>
                  <a:pt x="34971" y="158705"/>
                </a:lnTo>
                <a:lnTo>
                  <a:pt x="33874" y="160525"/>
                </a:lnTo>
                <a:lnTo>
                  <a:pt x="34418" y="160525"/>
                </a:lnTo>
                <a:lnTo>
                  <a:pt x="35239" y="159160"/>
                </a:lnTo>
                <a:lnTo>
                  <a:pt x="36060" y="160525"/>
                </a:lnTo>
                <a:lnTo>
                  <a:pt x="36604" y="160525"/>
                </a:lnTo>
                <a:lnTo>
                  <a:pt x="35515" y="158705"/>
                </a:lnTo>
                <a:lnTo>
                  <a:pt x="35587" y="158580"/>
                </a:lnTo>
                <a:lnTo>
                  <a:pt x="37960" y="158580"/>
                </a:lnTo>
                <a:lnTo>
                  <a:pt x="36791" y="160525"/>
                </a:lnTo>
                <a:lnTo>
                  <a:pt x="37335" y="160525"/>
                </a:lnTo>
                <a:lnTo>
                  <a:pt x="38263" y="158991"/>
                </a:lnTo>
                <a:lnTo>
                  <a:pt x="39182" y="160525"/>
                </a:lnTo>
                <a:lnTo>
                  <a:pt x="39726" y="160525"/>
                </a:lnTo>
                <a:lnTo>
                  <a:pt x="38557" y="158580"/>
                </a:lnTo>
                <a:lnTo>
                  <a:pt x="40930" y="158580"/>
                </a:lnTo>
                <a:lnTo>
                  <a:pt x="41002" y="158705"/>
                </a:lnTo>
                <a:lnTo>
                  <a:pt x="39913" y="160525"/>
                </a:lnTo>
                <a:lnTo>
                  <a:pt x="40458" y="160525"/>
                </a:lnTo>
                <a:lnTo>
                  <a:pt x="41278" y="159160"/>
                </a:lnTo>
                <a:lnTo>
                  <a:pt x="42099" y="160525"/>
                </a:lnTo>
                <a:lnTo>
                  <a:pt x="42643" y="160525"/>
                </a:lnTo>
                <a:lnTo>
                  <a:pt x="41546" y="158705"/>
                </a:lnTo>
                <a:lnTo>
                  <a:pt x="41626" y="158580"/>
                </a:lnTo>
                <a:lnTo>
                  <a:pt x="54169" y="158580"/>
                </a:lnTo>
                <a:lnTo>
                  <a:pt x="54250" y="158705"/>
                </a:lnTo>
                <a:lnTo>
                  <a:pt x="53152" y="160525"/>
                </a:lnTo>
                <a:lnTo>
                  <a:pt x="53696" y="160525"/>
                </a:lnTo>
                <a:lnTo>
                  <a:pt x="54517" y="159160"/>
                </a:lnTo>
                <a:lnTo>
                  <a:pt x="55338" y="160525"/>
                </a:lnTo>
                <a:lnTo>
                  <a:pt x="55882" y="160525"/>
                </a:lnTo>
                <a:lnTo>
                  <a:pt x="54794" y="158705"/>
                </a:lnTo>
                <a:lnTo>
                  <a:pt x="54865" y="158580"/>
                </a:lnTo>
                <a:lnTo>
                  <a:pt x="57238" y="158580"/>
                </a:lnTo>
                <a:lnTo>
                  <a:pt x="56069" y="160525"/>
                </a:lnTo>
                <a:lnTo>
                  <a:pt x="56614" y="160525"/>
                </a:lnTo>
                <a:lnTo>
                  <a:pt x="57533" y="158991"/>
                </a:lnTo>
                <a:lnTo>
                  <a:pt x="58460" y="160525"/>
                </a:lnTo>
                <a:lnTo>
                  <a:pt x="59004" y="160525"/>
                </a:lnTo>
                <a:lnTo>
                  <a:pt x="57836" y="158580"/>
                </a:lnTo>
                <a:lnTo>
                  <a:pt x="60200" y="158580"/>
                </a:lnTo>
                <a:lnTo>
                  <a:pt x="60280" y="158705"/>
                </a:lnTo>
                <a:lnTo>
                  <a:pt x="59183" y="160525"/>
                </a:lnTo>
                <a:lnTo>
                  <a:pt x="59736" y="160525"/>
                </a:lnTo>
                <a:lnTo>
                  <a:pt x="60548" y="159160"/>
                </a:lnTo>
                <a:lnTo>
                  <a:pt x="61369" y="160525"/>
                </a:lnTo>
                <a:lnTo>
                  <a:pt x="61922" y="160525"/>
                </a:lnTo>
                <a:lnTo>
                  <a:pt x="60824" y="158705"/>
                </a:lnTo>
                <a:lnTo>
                  <a:pt x="60905" y="158580"/>
                </a:lnTo>
                <a:lnTo>
                  <a:pt x="73448" y="158580"/>
                </a:lnTo>
                <a:lnTo>
                  <a:pt x="73519" y="158705"/>
                </a:lnTo>
                <a:lnTo>
                  <a:pt x="72431" y="160525"/>
                </a:lnTo>
                <a:lnTo>
                  <a:pt x="72975" y="160525"/>
                </a:lnTo>
                <a:lnTo>
                  <a:pt x="73796" y="159160"/>
                </a:lnTo>
                <a:lnTo>
                  <a:pt x="74616" y="160525"/>
                </a:lnTo>
                <a:lnTo>
                  <a:pt x="75160" y="160525"/>
                </a:lnTo>
                <a:lnTo>
                  <a:pt x="74072" y="158705"/>
                </a:lnTo>
                <a:lnTo>
                  <a:pt x="74143" y="158580"/>
                </a:lnTo>
                <a:lnTo>
                  <a:pt x="76516" y="158580"/>
                </a:lnTo>
                <a:lnTo>
                  <a:pt x="75348" y="160525"/>
                </a:lnTo>
                <a:lnTo>
                  <a:pt x="75892" y="160525"/>
                </a:lnTo>
                <a:lnTo>
                  <a:pt x="76811" y="158991"/>
                </a:lnTo>
                <a:lnTo>
                  <a:pt x="77739" y="160525"/>
                </a:lnTo>
                <a:lnTo>
                  <a:pt x="78283" y="160525"/>
                </a:lnTo>
                <a:lnTo>
                  <a:pt x="77114" y="158580"/>
                </a:lnTo>
                <a:lnTo>
                  <a:pt x="79478" y="158580"/>
                </a:lnTo>
                <a:lnTo>
                  <a:pt x="79559" y="158705"/>
                </a:lnTo>
                <a:lnTo>
                  <a:pt x="78461" y="160525"/>
                </a:lnTo>
                <a:lnTo>
                  <a:pt x="79005" y="160525"/>
                </a:lnTo>
                <a:lnTo>
                  <a:pt x="79826" y="159160"/>
                </a:lnTo>
                <a:lnTo>
                  <a:pt x="80647" y="160525"/>
                </a:lnTo>
                <a:lnTo>
                  <a:pt x="81191" y="160525"/>
                </a:lnTo>
                <a:lnTo>
                  <a:pt x="80103" y="158705"/>
                </a:lnTo>
                <a:lnTo>
                  <a:pt x="80174" y="158580"/>
                </a:lnTo>
                <a:lnTo>
                  <a:pt x="92726" y="158580"/>
                </a:lnTo>
                <a:lnTo>
                  <a:pt x="92797" y="158705"/>
                </a:lnTo>
                <a:lnTo>
                  <a:pt x="91709" y="160525"/>
                </a:lnTo>
                <a:lnTo>
                  <a:pt x="92253" y="160525"/>
                </a:lnTo>
                <a:lnTo>
                  <a:pt x="93074" y="159160"/>
                </a:lnTo>
                <a:lnTo>
                  <a:pt x="93895" y="160525"/>
                </a:lnTo>
                <a:lnTo>
                  <a:pt x="94439" y="160525"/>
                </a:lnTo>
                <a:lnTo>
                  <a:pt x="93342" y="158705"/>
                </a:lnTo>
                <a:lnTo>
                  <a:pt x="93422" y="158580"/>
                </a:lnTo>
                <a:lnTo>
                  <a:pt x="95786" y="158580"/>
                </a:lnTo>
                <a:lnTo>
                  <a:pt x="94617" y="160525"/>
                </a:lnTo>
                <a:lnTo>
                  <a:pt x="95170" y="160525"/>
                </a:lnTo>
                <a:lnTo>
                  <a:pt x="96089" y="158991"/>
                </a:lnTo>
                <a:lnTo>
                  <a:pt x="97008" y="160525"/>
                </a:lnTo>
                <a:lnTo>
                  <a:pt x="97552" y="160525"/>
                </a:lnTo>
                <a:lnTo>
                  <a:pt x="96384" y="158580"/>
                </a:lnTo>
                <a:lnTo>
                  <a:pt x="98757" y="158580"/>
                </a:lnTo>
                <a:lnTo>
                  <a:pt x="98837" y="158705"/>
                </a:lnTo>
                <a:lnTo>
                  <a:pt x="97740" y="160525"/>
                </a:lnTo>
                <a:lnTo>
                  <a:pt x="98284" y="160525"/>
                </a:lnTo>
                <a:lnTo>
                  <a:pt x="99105" y="159160"/>
                </a:lnTo>
                <a:lnTo>
                  <a:pt x="99925" y="160525"/>
                </a:lnTo>
                <a:lnTo>
                  <a:pt x="100469" y="160525"/>
                </a:lnTo>
                <a:lnTo>
                  <a:pt x="99381" y="158705"/>
                </a:lnTo>
                <a:lnTo>
                  <a:pt x="99453" y="158580"/>
                </a:lnTo>
                <a:lnTo>
                  <a:pt x="112004" y="158580"/>
                </a:lnTo>
                <a:lnTo>
                  <a:pt x="112076" y="158705"/>
                </a:lnTo>
                <a:lnTo>
                  <a:pt x="110987" y="160525"/>
                </a:lnTo>
                <a:lnTo>
                  <a:pt x="111532" y="160525"/>
                </a:lnTo>
                <a:lnTo>
                  <a:pt x="112352" y="159160"/>
                </a:lnTo>
                <a:lnTo>
                  <a:pt x="113173" y="160525"/>
                </a:lnTo>
                <a:lnTo>
                  <a:pt x="113717" y="160525"/>
                </a:lnTo>
                <a:lnTo>
                  <a:pt x="112620" y="158705"/>
                </a:lnTo>
                <a:lnTo>
                  <a:pt x="112700" y="158580"/>
                </a:lnTo>
                <a:lnTo>
                  <a:pt x="115064" y="158580"/>
                </a:lnTo>
                <a:lnTo>
                  <a:pt x="113896" y="160525"/>
                </a:lnTo>
                <a:lnTo>
                  <a:pt x="114440" y="160525"/>
                </a:lnTo>
                <a:lnTo>
                  <a:pt x="115368" y="158991"/>
                </a:lnTo>
                <a:lnTo>
                  <a:pt x="116287" y="160525"/>
                </a:lnTo>
                <a:lnTo>
                  <a:pt x="116831" y="160525"/>
                </a:lnTo>
                <a:lnTo>
                  <a:pt x="115662" y="158580"/>
                </a:lnTo>
                <a:lnTo>
                  <a:pt x="118035" y="158580"/>
                </a:lnTo>
                <a:lnTo>
                  <a:pt x="118106" y="158705"/>
                </a:lnTo>
                <a:lnTo>
                  <a:pt x="117018" y="160525"/>
                </a:lnTo>
                <a:lnTo>
                  <a:pt x="117562" y="160525"/>
                </a:lnTo>
                <a:lnTo>
                  <a:pt x="118383" y="159160"/>
                </a:lnTo>
                <a:lnTo>
                  <a:pt x="119204" y="160525"/>
                </a:lnTo>
                <a:lnTo>
                  <a:pt x="119748" y="160525"/>
                </a:lnTo>
                <a:lnTo>
                  <a:pt x="118651" y="158705"/>
                </a:lnTo>
                <a:lnTo>
                  <a:pt x="118731" y="158580"/>
                </a:lnTo>
                <a:lnTo>
                  <a:pt x="131274" y="158580"/>
                </a:lnTo>
                <a:lnTo>
                  <a:pt x="131354" y="158705"/>
                </a:lnTo>
                <a:lnTo>
                  <a:pt x="130257" y="160525"/>
                </a:lnTo>
                <a:lnTo>
                  <a:pt x="130801" y="160525"/>
                </a:lnTo>
                <a:lnTo>
                  <a:pt x="131622" y="159160"/>
                </a:lnTo>
                <a:lnTo>
                  <a:pt x="132443" y="160525"/>
                </a:lnTo>
                <a:lnTo>
                  <a:pt x="132987" y="160525"/>
                </a:lnTo>
                <a:lnTo>
                  <a:pt x="131898" y="158705"/>
                </a:lnTo>
                <a:lnTo>
                  <a:pt x="131970" y="158580"/>
                </a:lnTo>
                <a:lnTo>
                  <a:pt x="134343" y="158580"/>
                </a:lnTo>
                <a:lnTo>
                  <a:pt x="133174" y="160525"/>
                </a:lnTo>
                <a:lnTo>
                  <a:pt x="133718" y="160525"/>
                </a:lnTo>
                <a:lnTo>
                  <a:pt x="134646" y="158991"/>
                </a:lnTo>
                <a:lnTo>
                  <a:pt x="135565" y="160525"/>
                </a:lnTo>
                <a:lnTo>
                  <a:pt x="136109" y="160525"/>
                </a:lnTo>
                <a:lnTo>
                  <a:pt x="134940" y="158580"/>
                </a:lnTo>
                <a:lnTo>
                  <a:pt x="137313" y="158580"/>
                </a:lnTo>
                <a:lnTo>
                  <a:pt x="137385" y="158705"/>
                </a:lnTo>
                <a:lnTo>
                  <a:pt x="136296" y="160525"/>
                </a:lnTo>
                <a:lnTo>
                  <a:pt x="136841" y="160525"/>
                </a:lnTo>
                <a:lnTo>
                  <a:pt x="137661" y="159160"/>
                </a:lnTo>
                <a:lnTo>
                  <a:pt x="138482" y="160525"/>
                </a:lnTo>
                <a:lnTo>
                  <a:pt x="139026" y="160525"/>
                </a:lnTo>
                <a:lnTo>
                  <a:pt x="137929" y="158705"/>
                </a:lnTo>
                <a:lnTo>
                  <a:pt x="138009" y="158580"/>
                </a:lnTo>
                <a:lnTo>
                  <a:pt x="150552" y="158580"/>
                </a:lnTo>
                <a:lnTo>
                  <a:pt x="150633" y="158705"/>
                </a:lnTo>
                <a:lnTo>
                  <a:pt x="149535" y="160525"/>
                </a:lnTo>
                <a:lnTo>
                  <a:pt x="150079" y="160525"/>
                </a:lnTo>
                <a:lnTo>
                  <a:pt x="150900" y="159160"/>
                </a:lnTo>
                <a:lnTo>
                  <a:pt x="151721" y="160525"/>
                </a:lnTo>
                <a:lnTo>
                  <a:pt x="152265" y="160525"/>
                </a:lnTo>
                <a:lnTo>
                  <a:pt x="151177" y="158705"/>
                </a:lnTo>
                <a:lnTo>
                  <a:pt x="151248" y="158580"/>
                </a:lnTo>
                <a:lnTo>
                  <a:pt x="153621" y="158580"/>
                </a:lnTo>
                <a:lnTo>
                  <a:pt x="152452" y="160525"/>
                </a:lnTo>
                <a:lnTo>
                  <a:pt x="152997" y="160525"/>
                </a:lnTo>
                <a:lnTo>
                  <a:pt x="153915" y="158991"/>
                </a:lnTo>
                <a:lnTo>
                  <a:pt x="154843" y="160525"/>
                </a:lnTo>
                <a:lnTo>
                  <a:pt x="155387" y="160525"/>
                </a:lnTo>
                <a:lnTo>
                  <a:pt x="154219" y="158580"/>
                </a:lnTo>
                <a:lnTo>
                  <a:pt x="156592" y="158580"/>
                </a:lnTo>
                <a:lnTo>
                  <a:pt x="156663" y="158705"/>
                </a:lnTo>
                <a:lnTo>
                  <a:pt x="155566" y="160525"/>
                </a:lnTo>
                <a:lnTo>
                  <a:pt x="156119" y="160525"/>
                </a:lnTo>
                <a:lnTo>
                  <a:pt x="156940" y="159160"/>
                </a:lnTo>
                <a:lnTo>
                  <a:pt x="157760" y="160525"/>
                </a:lnTo>
                <a:lnTo>
                  <a:pt x="158305" y="160525"/>
                </a:lnTo>
                <a:lnTo>
                  <a:pt x="157207" y="158705"/>
                </a:lnTo>
                <a:lnTo>
                  <a:pt x="157288" y="158580"/>
                </a:lnTo>
                <a:lnTo>
                  <a:pt x="169831" y="158580"/>
                </a:lnTo>
                <a:lnTo>
                  <a:pt x="169902" y="158705"/>
                </a:lnTo>
                <a:lnTo>
                  <a:pt x="168814" y="160525"/>
                </a:lnTo>
                <a:lnTo>
                  <a:pt x="169358" y="160525"/>
                </a:lnTo>
                <a:lnTo>
                  <a:pt x="170179" y="159160"/>
                </a:lnTo>
                <a:lnTo>
                  <a:pt x="170999" y="160525"/>
                </a:lnTo>
                <a:lnTo>
                  <a:pt x="171543" y="160525"/>
                </a:lnTo>
                <a:lnTo>
                  <a:pt x="170455" y="158705"/>
                </a:lnTo>
                <a:lnTo>
                  <a:pt x="170526" y="158580"/>
                </a:lnTo>
                <a:lnTo>
                  <a:pt x="172899" y="158580"/>
                </a:lnTo>
                <a:lnTo>
                  <a:pt x="171731" y="160525"/>
                </a:lnTo>
                <a:lnTo>
                  <a:pt x="172275" y="160525"/>
                </a:lnTo>
                <a:lnTo>
                  <a:pt x="173194" y="158991"/>
                </a:lnTo>
                <a:lnTo>
                  <a:pt x="174122" y="160525"/>
                </a:lnTo>
                <a:lnTo>
                  <a:pt x="174666" y="160525"/>
                </a:lnTo>
                <a:lnTo>
                  <a:pt x="173497" y="158580"/>
                </a:lnTo>
                <a:lnTo>
                  <a:pt x="175861" y="158580"/>
                </a:lnTo>
                <a:lnTo>
                  <a:pt x="175942" y="158705"/>
                </a:lnTo>
                <a:lnTo>
                  <a:pt x="174844" y="160525"/>
                </a:lnTo>
                <a:lnTo>
                  <a:pt x="175388" y="160525"/>
                </a:lnTo>
                <a:lnTo>
                  <a:pt x="176209" y="159160"/>
                </a:lnTo>
                <a:lnTo>
                  <a:pt x="177030" y="160525"/>
                </a:lnTo>
                <a:lnTo>
                  <a:pt x="177574" y="160525"/>
                </a:lnTo>
                <a:lnTo>
                  <a:pt x="176486" y="158705"/>
                </a:lnTo>
                <a:lnTo>
                  <a:pt x="176557" y="158580"/>
                </a:lnTo>
                <a:lnTo>
                  <a:pt x="189109" y="158580"/>
                </a:lnTo>
                <a:lnTo>
                  <a:pt x="189180" y="158705"/>
                </a:lnTo>
                <a:lnTo>
                  <a:pt x="188092" y="160525"/>
                </a:lnTo>
                <a:lnTo>
                  <a:pt x="188636" y="160525"/>
                </a:lnTo>
                <a:lnTo>
                  <a:pt x="189457" y="159160"/>
                </a:lnTo>
                <a:lnTo>
                  <a:pt x="190278" y="160525"/>
                </a:lnTo>
                <a:lnTo>
                  <a:pt x="190822" y="160525"/>
                </a:lnTo>
                <a:lnTo>
                  <a:pt x="189725" y="158705"/>
                </a:lnTo>
                <a:lnTo>
                  <a:pt x="189805" y="158580"/>
                </a:lnTo>
                <a:lnTo>
                  <a:pt x="192178" y="158580"/>
                </a:lnTo>
                <a:lnTo>
                  <a:pt x="191009" y="160525"/>
                </a:lnTo>
                <a:lnTo>
                  <a:pt x="191553" y="160525"/>
                </a:lnTo>
                <a:lnTo>
                  <a:pt x="192472" y="158991"/>
                </a:lnTo>
                <a:lnTo>
                  <a:pt x="193391" y="160525"/>
                </a:lnTo>
                <a:lnTo>
                  <a:pt x="193944" y="160525"/>
                </a:lnTo>
                <a:lnTo>
                  <a:pt x="192776" y="158580"/>
                </a:lnTo>
                <a:lnTo>
                  <a:pt x="195140" y="158580"/>
                </a:lnTo>
                <a:lnTo>
                  <a:pt x="195220" y="158705"/>
                </a:lnTo>
                <a:lnTo>
                  <a:pt x="194123" y="160525"/>
                </a:lnTo>
                <a:lnTo>
                  <a:pt x="194667" y="160525"/>
                </a:lnTo>
                <a:lnTo>
                  <a:pt x="195488" y="159160"/>
                </a:lnTo>
                <a:lnTo>
                  <a:pt x="196308" y="160525"/>
                </a:lnTo>
                <a:lnTo>
                  <a:pt x="196852" y="160525"/>
                </a:lnTo>
                <a:lnTo>
                  <a:pt x="195764" y="158705"/>
                </a:lnTo>
                <a:lnTo>
                  <a:pt x="195835" y="158580"/>
                </a:lnTo>
                <a:lnTo>
                  <a:pt x="208387" y="158580"/>
                </a:lnTo>
                <a:lnTo>
                  <a:pt x="208459" y="158705"/>
                </a:lnTo>
                <a:lnTo>
                  <a:pt x="207370" y="160525"/>
                </a:lnTo>
                <a:lnTo>
                  <a:pt x="207915" y="160525"/>
                </a:lnTo>
                <a:lnTo>
                  <a:pt x="208735" y="159160"/>
                </a:lnTo>
                <a:lnTo>
                  <a:pt x="209556" y="160525"/>
                </a:lnTo>
                <a:lnTo>
                  <a:pt x="210100" y="160525"/>
                </a:lnTo>
                <a:lnTo>
                  <a:pt x="209003" y="158705"/>
                </a:lnTo>
                <a:lnTo>
                  <a:pt x="209083" y="158580"/>
                </a:lnTo>
                <a:lnTo>
                  <a:pt x="211447" y="158580"/>
                </a:lnTo>
                <a:lnTo>
                  <a:pt x="210279" y="160525"/>
                </a:lnTo>
                <a:lnTo>
                  <a:pt x="210823" y="160525"/>
                </a:lnTo>
                <a:lnTo>
                  <a:pt x="211751" y="158991"/>
                </a:lnTo>
                <a:lnTo>
                  <a:pt x="212669" y="160525"/>
                </a:lnTo>
                <a:lnTo>
                  <a:pt x="213214" y="160525"/>
                </a:lnTo>
                <a:lnTo>
                  <a:pt x="212045" y="158580"/>
                </a:lnTo>
                <a:lnTo>
                  <a:pt x="214418" y="158580"/>
                </a:lnTo>
                <a:lnTo>
                  <a:pt x="214489" y="158705"/>
                </a:lnTo>
                <a:lnTo>
                  <a:pt x="213401" y="160525"/>
                </a:lnTo>
                <a:lnTo>
                  <a:pt x="213945" y="160525"/>
                </a:lnTo>
                <a:lnTo>
                  <a:pt x="214766" y="159160"/>
                </a:lnTo>
                <a:lnTo>
                  <a:pt x="215587" y="160525"/>
                </a:lnTo>
                <a:lnTo>
                  <a:pt x="216131" y="160525"/>
                </a:lnTo>
                <a:lnTo>
                  <a:pt x="215042" y="158705"/>
                </a:lnTo>
                <a:lnTo>
                  <a:pt x="215114" y="158580"/>
                </a:lnTo>
                <a:lnTo>
                  <a:pt x="227657" y="158580"/>
                </a:lnTo>
                <a:lnTo>
                  <a:pt x="227737" y="158705"/>
                </a:lnTo>
                <a:lnTo>
                  <a:pt x="226640" y="160525"/>
                </a:lnTo>
                <a:lnTo>
                  <a:pt x="227193" y="160525"/>
                </a:lnTo>
                <a:lnTo>
                  <a:pt x="228005" y="159160"/>
                </a:lnTo>
                <a:lnTo>
                  <a:pt x="228826" y="160525"/>
                </a:lnTo>
                <a:lnTo>
                  <a:pt x="229379" y="160525"/>
                </a:lnTo>
                <a:lnTo>
                  <a:pt x="228281" y="158705"/>
                </a:lnTo>
                <a:lnTo>
                  <a:pt x="228362" y="158580"/>
                </a:lnTo>
                <a:lnTo>
                  <a:pt x="230726" y="158580"/>
                </a:lnTo>
                <a:lnTo>
                  <a:pt x="229557" y="160525"/>
                </a:lnTo>
                <a:lnTo>
                  <a:pt x="230101" y="160525"/>
                </a:lnTo>
                <a:lnTo>
                  <a:pt x="231029" y="158991"/>
                </a:lnTo>
                <a:lnTo>
                  <a:pt x="231948" y="160525"/>
                </a:lnTo>
                <a:lnTo>
                  <a:pt x="232492" y="160525"/>
                </a:lnTo>
                <a:lnTo>
                  <a:pt x="231323" y="158580"/>
                </a:lnTo>
                <a:lnTo>
                  <a:pt x="233696" y="158580"/>
                </a:lnTo>
                <a:lnTo>
                  <a:pt x="233768" y="158705"/>
                </a:lnTo>
                <a:lnTo>
                  <a:pt x="232679" y="160525"/>
                </a:lnTo>
                <a:lnTo>
                  <a:pt x="233224" y="160525"/>
                </a:lnTo>
                <a:lnTo>
                  <a:pt x="234044" y="159160"/>
                </a:lnTo>
                <a:lnTo>
                  <a:pt x="234865" y="160525"/>
                </a:lnTo>
                <a:lnTo>
                  <a:pt x="235409" y="160525"/>
                </a:lnTo>
                <a:lnTo>
                  <a:pt x="234312" y="158705"/>
                </a:lnTo>
                <a:lnTo>
                  <a:pt x="234392" y="158580"/>
                </a:lnTo>
                <a:lnTo>
                  <a:pt x="246935" y="158580"/>
                </a:lnTo>
                <a:lnTo>
                  <a:pt x="247016" y="158705"/>
                </a:lnTo>
                <a:lnTo>
                  <a:pt x="245918" y="160525"/>
                </a:lnTo>
                <a:lnTo>
                  <a:pt x="246462" y="160525"/>
                </a:lnTo>
                <a:lnTo>
                  <a:pt x="247283" y="159160"/>
                </a:lnTo>
                <a:lnTo>
                  <a:pt x="248104" y="160525"/>
                </a:lnTo>
                <a:lnTo>
                  <a:pt x="248648" y="160525"/>
                </a:lnTo>
                <a:lnTo>
                  <a:pt x="247560" y="158705"/>
                </a:lnTo>
                <a:lnTo>
                  <a:pt x="247631" y="158580"/>
                </a:lnTo>
                <a:lnTo>
                  <a:pt x="250004" y="158580"/>
                </a:lnTo>
                <a:lnTo>
                  <a:pt x="248835" y="160525"/>
                </a:lnTo>
                <a:lnTo>
                  <a:pt x="249380" y="160525"/>
                </a:lnTo>
                <a:lnTo>
                  <a:pt x="250298" y="158991"/>
                </a:lnTo>
                <a:lnTo>
                  <a:pt x="251226" y="160525"/>
                </a:lnTo>
                <a:lnTo>
                  <a:pt x="251770" y="160525"/>
                </a:lnTo>
                <a:lnTo>
                  <a:pt x="250602" y="158580"/>
                </a:lnTo>
                <a:lnTo>
                  <a:pt x="252975" y="158580"/>
                </a:lnTo>
                <a:lnTo>
                  <a:pt x="253046" y="158705"/>
                </a:lnTo>
                <a:lnTo>
                  <a:pt x="251958" y="160525"/>
                </a:lnTo>
                <a:lnTo>
                  <a:pt x="252502" y="160525"/>
                </a:lnTo>
                <a:lnTo>
                  <a:pt x="253323" y="159160"/>
                </a:lnTo>
                <a:lnTo>
                  <a:pt x="254143" y="160525"/>
                </a:lnTo>
                <a:lnTo>
                  <a:pt x="254688" y="160525"/>
                </a:lnTo>
                <a:lnTo>
                  <a:pt x="253590" y="158705"/>
                </a:lnTo>
                <a:lnTo>
                  <a:pt x="253671" y="158580"/>
                </a:lnTo>
                <a:lnTo>
                  <a:pt x="266214" y="158580"/>
                </a:lnTo>
                <a:lnTo>
                  <a:pt x="266294" y="158705"/>
                </a:lnTo>
                <a:lnTo>
                  <a:pt x="265197" y="160525"/>
                </a:lnTo>
                <a:lnTo>
                  <a:pt x="265741" y="160525"/>
                </a:lnTo>
                <a:lnTo>
                  <a:pt x="266562" y="159160"/>
                </a:lnTo>
                <a:lnTo>
                  <a:pt x="267382" y="160525"/>
                </a:lnTo>
                <a:lnTo>
                  <a:pt x="267926" y="160525"/>
                </a:lnTo>
                <a:lnTo>
                  <a:pt x="266838" y="158705"/>
                </a:lnTo>
                <a:lnTo>
                  <a:pt x="266909" y="158580"/>
                </a:lnTo>
                <a:lnTo>
                  <a:pt x="269282" y="158580"/>
                </a:lnTo>
                <a:lnTo>
                  <a:pt x="268114" y="160525"/>
                </a:lnTo>
                <a:lnTo>
                  <a:pt x="268658" y="160525"/>
                </a:lnTo>
                <a:lnTo>
                  <a:pt x="269577" y="158991"/>
                </a:lnTo>
                <a:lnTo>
                  <a:pt x="270505" y="160525"/>
                </a:lnTo>
                <a:lnTo>
                  <a:pt x="271049" y="160525"/>
                </a:lnTo>
                <a:lnTo>
                  <a:pt x="269880" y="158580"/>
                </a:lnTo>
                <a:lnTo>
                  <a:pt x="272244" y="158580"/>
                </a:lnTo>
                <a:lnTo>
                  <a:pt x="272325" y="158705"/>
                </a:lnTo>
                <a:lnTo>
                  <a:pt x="271227" y="160525"/>
                </a:lnTo>
                <a:lnTo>
                  <a:pt x="271771" y="160525"/>
                </a:lnTo>
                <a:lnTo>
                  <a:pt x="272592" y="159160"/>
                </a:lnTo>
                <a:lnTo>
                  <a:pt x="273413" y="160525"/>
                </a:lnTo>
                <a:lnTo>
                  <a:pt x="273966" y="160525"/>
                </a:lnTo>
                <a:lnTo>
                  <a:pt x="272869" y="158705"/>
                </a:lnTo>
                <a:lnTo>
                  <a:pt x="272940" y="158580"/>
                </a:lnTo>
                <a:lnTo>
                  <a:pt x="285438" y="158580"/>
                </a:lnTo>
                <a:lnTo>
                  <a:pt x="285438" y="157581"/>
                </a:lnTo>
                <a:lnTo>
                  <a:pt x="283119" y="153718"/>
                </a:lnTo>
                <a:lnTo>
                  <a:pt x="285438" y="153718"/>
                </a:lnTo>
                <a:lnTo>
                  <a:pt x="285438" y="152487"/>
                </a:lnTo>
                <a:lnTo>
                  <a:pt x="282575" y="147705"/>
                </a:lnTo>
                <a:lnTo>
                  <a:pt x="284939" y="147705"/>
                </a:lnTo>
                <a:lnTo>
                  <a:pt x="285438" y="148535"/>
                </a:lnTo>
                <a:lnTo>
                  <a:pt x="285438" y="147250"/>
                </a:lnTo>
                <a:lnTo>
                  <a:pt x="285215" y="147250"/>
                </a:lnTo>
                <a:lnTo>
                  <a:pt x="282503" y="142736"/>
                </a:lnTo>
                <a:lnTo>
                  <a:pt x="282584" y="142612"/>
                </a:lnTo>
                <a:lnTo>
                  <a:pt x="285438" y="142612"/>
                </a:lnTo>
                <a:lnTo>
                  <a:pt x="285438" y="142157"/>
                </a:lnTo>
                <a:lnTo>
                  <a:pt x="282851" y="142157"/>
                </a:lnTo>
                <a:lnTo>
                  <a:pt x="285438" y="137857"/>
                </a:lnTo>
                <a:lnTo>
                  <a:pt x="285438" y="136947"/>
                </a:lnTo>
                <a:lnTo>
                  <a:pt x="285224" y="137304"/>
                </a:lnTo>
                <a:lnTo>
                  <a:pt x="282718" y="137304"/>
                </a:lnTo>
                <a:lnTo>
                  <a:pt x="285438" y="132763"/>
                </a:lnTo>
                <a:lnTo>
                  <a:pt x="285438" y="131853"/>
                </a:lnTo>
                <a:lnTo>
                  <a:pt x="282164" y="137304"/>
                </a:lnTo>
                <a:lnTo>
                  <a:pt x="279800" y="137304"/>
                </a:lnTo>
                <a:lnTo>
                  <a:pt x="283128" y="131746"/>
                </a:lnTo>
                <a:lnTo>
                  <a:pt x="285438" y="131746"/>
                </a:lnTo>
                <a:lnTo>
                  <a:pt x="285438" y="131291"/>
                </a:lnTo>
                <a:lnTo>
                  <a:pt x="283404" y="131291"/>
                </a:lnTo>
                <a:lnTo>
                  <a:pt x="285438" y="127901"/>
                </a:lnTo>
                <a:lnTo>
                  <a:pt x="285438" y="126991"/>
                </a:lnTo>
                <a:lnTo>
                  <a:pt x="282860" y="131291"/>
                </a:lnTo>
                <a:lnTo>
                  <a:pt x="275572" y="131291"/>
                </a:lnTo>
                <a:lnTo>
                  <a:pt x="272869" y="126777"/>
                </a:lnTo>
                <a:lnTo>
                  <a:pt x="272940" y="126652"/>
                </a:lnTo>
                <a:lnTo>
                  <a:pt x="285438" y="126652"/>
                </a:lnTo>
                <a:lnTo>
                  <a:pt x="285438" y="125653"/>
                </a:lnTo>
                <a:lnTo>
                  <a:pt x="283119" y="121790"/>
                </a:lnTo>
                <a:lnTo>
                  <a:pt x="285438" y="121790"/>
                </a:lnTo>
                <a:lnTo>
                  <a:pt x="285438" y="120559"/>
                </a:lnTo>
                <a:lnTo>
                  <a:pt x="282575" y="115786"/>
                </a:lnTo>
                <a:lnTo>
                  <a:pt x="284939" y="115786"/>
                </a:lnTo>
                <a:lnTo>
                  <a:pt x="285438" y="116607"/>
                </a:lnTo>
                <a:lnTo>
                  <a:pt x="285438" y="115331"/>
                </a:lnTo>
                <a:lnTo>
                  <a:pt x="285215" y="115331"/>
                </a:lnTo>
                <a:lnTo>
                  <a:pt x="282503" y="110817"/>
                </a:lnTo>
                <a:lnTo>
                  <a:pt x="282584" y="110692"/>
                </a:lnTo>
                <a:lnTo>
                  <a:pt x="285438" y="110692"/>
                </a:lnTo>
                <a:lnTo>
                  <a:pt x="285438" y="110237"/>
                </a:lnTo>
                <a:lnTo>
                  <a:pt x="282851" y="110237"/>
                </a:lnTo>
                <a:lnTo>
                  <a:pt x="285438" y="105928"/>
                </a:lnTo>
                <a:lnTo>
                  <a:pt x="285438" y="105018"/>
                </a:lnTo>
                <a:lnTo>
                  <a:pt x="285224" y="105375"/>
                </a:lnTo>
                <a:lnTo>
                  <a:pt x="282718" y="105375"/>
                </a:lnTo>
                <a:lnTo>
                  <a:pt x="285438" y="100835"/>
                </a:lnTo>
                <a:lnTo>
                  <a:pt x="285438" y="99925"/>
                </a:lnTo>
                <a:lnTo>
                  <a:pt x="282164" y="105375"/>
                </a:lnTo>
                <a:lnTo>
                  <a:pt x="279800" y="105375"/>
                </a:lnTo>
                <a:lnTo>
                  <a:pt x="283128" y="99818"/>
                </a:lnTo>
                <a:lnTo>
                  <a:pt x="285438" y="99818"/>
                </a:lnTo>
                <a:lnTo>
                  <a:pt x="285438" y="99363"/>
                </a:lnTo>
                <a:lnTo>
                  <a:pt x="283404" y="99363"/>
                </a:lnTo>
                <a:lnTo>
                  <a:pt x="285438" y="95973"/>
                </a:lnTo>
                <a:lnTo>
                  <a:pt x="285438" y="95063"/>
                </a:lnTo>
                <a:lnTo>
                  <a:pt x="282860" y="99363"/>
                </a:lnTo>
                <a:lnTo>
                  <a:pt x="275572" y="99363"/>
                </a:lnTo>
                <a:lnTo>
                  <a:pt x="272869" y="94849"/>
                </a:lnTo>
                <a:lnTo>
                  <a:pt x="272940" y="94724"/>
                </a:lnTo>
                <a:lnTo>
                  <a:pt x="285438" y="94724"/>
                </a:lnTo>
                <a:lnTo>
                  <a:pt x="285438" y="93733"/>
                </a:lnTo>
                <a:lnTo>
                  <a:pt x="283119" y="89871"/>
                </a:lnTo>
                <a:lnTo>
                  <a:pt x="285438" y="89871"/>
                </a:lnTo>
                <a:lnTo>
                  <a:pt x="285438" y="88640"/>
                </a:lnTo>
                <a:lnTo>
                  <a:pt x="282575" y="83858"/>
                </a:lnTo>
                <a:lnTo>
                  <a:pt x="284939" y="83858"/>
                </a:lnTo>
                <a:lnTo>
                  <a:pt x="285438" y="84688"/>
                </a:lnTo>
                <a:lnTo>
                  <a:pt x="285438" y="83403"/>
                </a:lnTo>
                <a:lnTo>
                  <a:pt x="285215" y="83403"/>
                </a:lnTo>
                <a:lnTo>
                  <a:pt x="282503" y="78889"/>
                </a:lnTo>
                <a:lnTo>
                  <a:pt x="282584" y="78764"/>
                </a:lnTo>
                <a:lnTo>
                  <a:pt x="285438" y="78764"/>
                </a:lnTo>
                <a:lnTo>
                  <a:pt x="285438" y="78309"/>
                </a:lnTo>
                <a:lnTo>
                  <a:pt x="282851" y="78309"/>
                </a:lnTo>
                <a:lnTo>
                  <a:pt x="285438" y="74000"/>
                </a:lnTo>
                <a:lnTo>
                  <a:pt x="285438" y="73090"/>
                </a:lnTo>
                <a:lnTo>
                  <a:pt x="285224" y="73447"/>
                </a:lnTo>
                <a:lnTo>
                  <a:pt x="282718" y="73447"/>
                </a:lnTo>
                <a:lnTo>
                  <a:pt x="285438" y="68906"/>
                </a:lnTo>
                <a:lnTo>
                  <a:pt x="285438" y="67996"/>
                </a:lnTo>
                <a:lnTo>
                  <a:pt x="282164" y="73447"/>
                </a:lnTo>
                <a:lnTo>
                  <a:pt x="279800" y="73447"/>
                </a:lnTo>
                <a:lnTo>
                  <a:pt x="283128" y="67898"/>
                </a:lnTo>
                <a:lnTo>
                  <a:pt x="285438" y="67898"/>
                </a:lnTo>
                <a:lnTo>
                  <a:pt x="285438" y="67443"/>
                </a:lnTo>
                <a:lnTo>
                  <a:pt x="283404" y="67443"/>
                </a:lnTo>
                <a:lnTo>
                  <a:pt x="285438" y="64053"/>
                </a:lnTo>
                <a:lnTo>
                  <a:pt x="285438" y="63143"/>
                </a:lnTo>
                <a:lnTo>
                  <a:pt x="282860" y="67443"/>
                </a:lnTo>
                <a:lnTo>
                  <a:pt x="275572" y="67443"/>
                </a:lnTo>
                <a:lnTo>
                  <a:pt x="272869" y="62929"/>
                </a:lnTo>
                <a:lnTo>
                  <a:pt x="272940" y="62804"/>
                </a:lnTo>
                <a:lnTo>
                  <a:pt x="285438" y="62804"/>
                </a:lnTo>
                <a:lnTo>
                  <a:pt x="285438" y="61805"/>
                </a:lnTo>
                <a:lnTo>
                  <a:pt x="283119" y="57942"/>
                </a:lnTo>
                <a:lnTo>
                  <a:pt x="285438" y="57942"/>
                </a:lnTo>
                <a:lnTo>
                  <a:pt x="285438" y="56711"/>
                </a:lnTo>
                <a:lnTo>
                  <a:pt x="282575" y="51930"/>
                </a:lnTo>
                <a:lnTo>
                  <a:pt x="284939" y="51930"/>
                </a:lnTo>
                <a:lnTo>
                  <a:pt x="285438" y="52759"/>
                </a:lnTo>
                <a:lnTo>
                  <a:pt x="285438" y="51475"/>
                </a:lnTo>
                <a:lnTo>
                  <a:pt x="285215" y="51475"/>
                </a:lnTo>
                <a:lnTo>
                  <a:pt x="282503" y="46961"/>
                </a:lnTo>
                <a:lnTo>
                  <a:pt x="282584" y="46836"/>
                </a:lnTo>
                <a:lnTo>
                  <a:pt x="285438" y="46836"/>
                </a:lnTo>
                <a:lnTo>
                  <a:pt x="285438" y="46381"/>
                </a:lnTo>
                <a:lnTo>
                  <a:pt x="282851" y="46381"/>
                </a:lnTo>
                <a:lnTo>
                  <a:pt x="285438" y="42081"/>
                </a:lnTo>
                <a:lnTo>
                  <a:pt x="285438" y="41171"/>
                </a:lnTo>
                <a:lnTo>
                  <a:pt x="285224" y="41528"/>
                </a:lnTo>
                <a:lnTo>
                  <a:pt x="282718" y="41528"/>
                </a:lnTo>
                <a:lnTo>
                  <a:pt x="285438" y="36987"/>
                </a:lnTo>
                <a:lnTo>
                  <a:pt x="285438" y="36077"/>
                </a:lnTo>
                <a:lnTo>
                  <a:pt x="282173" y="41528"/>
                </a:lnTo>
                <a:lnTo>
                  <a:pt x="279800" y="41528"/>
                </a:lnTo>
                <a:lnTo>
                  <a:pt x="283128" y="35970"/>
                </a:lnTo>
                <a:lnTo>
                  <a:pt x="285438" y="35970"/>
                </a:lnTo>
                <a:lnTo>
                  <a:pt x="285438" y="35515"/>
                </a:lnTo>
                <a:lnTo>
                  <a:pt x="283404" y="35515"/>
                </a:lnTo>
                <a:lnTo>
                  <a:pt x="285438" y="32125"/>
                </a:lnTo>
                <a:lnTo>
                  <a:pt x="285438" y="31215"/>
                </a:lnTo>
                <a:lnTo>
                  <a:pt x="282860" y="35515"/>
                </a:lnTo>
                <a:lnTo>
                  <a:pt x="275572" y="35515"/>
                </a:lnTo>
                <a:lnTo>
                  <a:pt x="272869" y="31001"/>
                </a:lnTo>
                <a:lnTo>
                  <a:pt x="272940" y="30876"/>
                </a:lnTo>
                <a:lnTo>
                  <a:pt x="285438" y="30876"/>
                </a:lnTo>
                <a:lnTo>
                  <a:pt x="285438" y="29877"/>
                </a:lnTo>
                <a:lnTo>
                  <a:pt x="283119" y="26014"/>
                </a:lnTo>
                <a:lnTo>
                  <a:pt x="285438" y="26014"/>
                </a:lnTo>
                <a:lnTo>
                  <a:pt x="285438" y="24783"/>
                </a:lnTo>
                <a:lnTo>
                  <a:pt x="282575" y="20010"/>
                </a:lnTo>
                <a:lnTo>
                  <a:pt x="284939" y="20010"/>
                </a:lnTo>
                <a:lnTo>
                  <a:pt x="285438" y="20831"/>
                </a:lnTo>
                <a:lnTo>
                  <a:pt x="285438" y="19555"/>
                </a:lnTo>
                <a:lnTo>
                  <a:pt x="285215" y="19555"/>
                </a:lnTo>
                <a:lnTo>
                  <a:pt x="282503" y="15041"/>
                </a:lnTo>
                <a:lnTo>
                  <a:pt x="282584" y="14916"/>
                </a:lnTo>
                <a:lnTo>
                  <a:pt x="285438" y="14916"/>
                </a:lnTo>
                <a:lnTo>
                  <a:pt x="285438" y="14461"/>
                </a:lnTo>
                <a:lnTo>
                  <a:pt x="282851" y="14461"/>
                </a:lnTo>
                <a:lnTo>
                  <a:pt x="285438" y="10153"/>
                </a:lnTo>
                <a:lnTo>
                  <a:pt x="285438" y="9243"/>
                </a:lnTo>
                <a:lnTo>
                  <a:pt x="285224" y="9600"/>
                </a:lnTo>
                <a:lnTo>
                  <a:pt x="282718" y="9600"/>
                </a:lnTo>
                <a:lnTo>
                  <a:pt x="285438" y="5059"/>
                </a:lnTo>
                <a:lnTo>
                  <a:pt x="285438" y="4149"/>
                </a:lnTo>
                <a:lnTo>
                  <a:pt x="282173" y="9600"/>
                </a:lnTo>
                <a:lnTo>
                  <a:pt x="279800" y="9600"/>
                </a:lnTo>
                <a:lnTo>
                  <a:pt x="283128" y="4042"/>
                </a:lnTo>
                <a:lnTo>
                  <a:pt x="285438" y="4042"/>
                </a:lnTo>
                <a:lnTo>
                  <a:pt x="285438" y="3587"/>
                </a:lnTo>
                <a:lnTo>
                  <a:pt x="283404" y="3587"/>
                </a:lnTo>
                <a:lnTo>
                  <a:pt x="285438" y="197"/>
                </a:lnTo>
                <a:lnTo>
                  <a:pt x="285438" y="1"/>
                </a:lnTo>
                <a:lnTo>
                  <a:pt x="285010" y="1"/>
                </a:lnTo>
                <a:lnTo>
                  <a:pt x="282860" y="3587"/>
                </a:lnTo>
                <a:lnTo>
                  <a:pt x="275572" y="3587"/>
                </a:lnTo>
                <a:lnTo>
                  <a:pt x="273422" y="1"/>
                </a:lnTo>
                <a:lnTo>
                  <a:pt x="272878" y="1"/>
                </a:lnTo>
                <a:lnTo>
                  <a:pt x="275028" y="3587"/>
                </a:lnTo>
                <a:lnTo>
                  <a:pt x="272664" y="3587"/>
                </a:lnTo>
                <a:lnTo>
                  <a:pt x="271415" y="1508"/>
                </a:lnTo>
                <a:lnTo>
                  <a:pt x="272316" y="1"/>
                </a:lnTo>
                <a:lnTo>
                  <a:pt x="271771" y="1"/>
                </a:lnTo>
                <a:lnTo>
                  <a:pt x="271138" y="1053"/>
                </a:lnTo>
                <a:lnTo>
                  <a:pt x="270505" y="1"/>
                </a:lnTo>
                <a:lnTo>
                  <a:pt x="269960" y="1"/>
                </a:lnTo>
                <a:lnTo>
                  <a:pt x="270870" y="1508"/>
                </a:lnTo>
                <a:lnTo>
                  <a:pt x="269613" y="3596"/>
                </a:lnTo>
                <a:lnTo>
                  <a:pt x="269577" y="3542"/>
                </a:lnTo>
                <a:lnTo>
                  <a:pt x="269550" y="3596"/>
                </a:lnTo>
                <a:lnTo>
                  <a:pt x="268292" y="1508"/>
                </a:lnTo>
                <a:lnTo>
                  <a:pt x="269193" y="1"/>
                </a:lnTo>
                <a:lnTo>
                  <a:pt x="268649" y="1"/>
                </a:lnTo>
                <a:lnTo>
                  <a:pt x="268016" y="1053"/>
                </a:lnTo>
                <a:lnTo>
                  <a:pt x="267391" y="1"/>
                </a:lnTo>
                <a:lnTo>
                  <a:pt x="266847" y="1"/>
                </a:lnTo>
                <a:lnTo>
                  <a:pt x="267748" y="1508"/>
                </a:lnTo>
                <a:lnTo>
                  <a:pt x="266499" y="3587"/>
                </a:lnTo>
                <a:lnTo>
                  <a:pt x="264126" y="3587"/>
                </a:lnTo>
                <a:lnTo>
                  <a:pt x="266285" y="1"/>
                </a:lnTo>
                <a:lnTo>
                  <a:pt x="265732" y="1"/>
                </a:lnTo>
                <a:lnTo>
                  <a:pt x="263582" y="3587"/>
                </a:lnTo>
                <a:lnTo>
                  <a:pt x="256302" y="3587"/>
                </a:lnTo>
                <a:lnTo>
                  <a:pt x="254143" y="1"/>
                </a:lnTo>
                <a:lnTo>
                  <a:pt x="253599" y="1"/>
                </a:lnTo>
                <a:lnTo>
                  <a:pt x="255758" y="3587"/>
                </a:lnTo>
                <a:lnTo>
                  <a:pt x="253385" y="3587"/>
                </a:lnTo>
                <a:lnTo>
                  <a:pt x="252136" y="1508"/>
                </a:lnTo>
                <a:lnTo>
                  <a:pt x="253037" y="1"/>
                </a:lnTo>
                <a:lnTo>
                  <a:pt x="252493" y="1"/>
                </a:lnTo>
                <a:lnTo>
                  <a:pt x="251860" y="1053"/>
                </a:lnTo>
                <a:lnTo>
                  <a:pt x="251235" y="1"/>
                </a:lnTo>
                <a:lnTo>
                  <a:pt x="250691" y="1"/>
                </a:lnTo>
                <a:lnTo>
                  <a:pt x="251592" y="1508"/>
                </a:lnTo>
                <a:lnTo>
                  <a:pt x="250334" y="3596"/>
                </a:lnTo>
                <a:lnTo>
                  <a:pt x="250298" y="3542"/>
                </a:lnTo>
                <a:lnTo>
                  <a:pt x="250272" y="3596"/>
                </a:lnTo>
                <a:lnTo>
                  <a:pt x="249014" y="1508"/>
                </a:lnTo>
                <a:lnTo>
                  <a:pt x="249915" y="1"/>
                </a:lnTo>
                <a:lnTo>
                  <a:pt x="249371" y="1"/>
                </a:lnTo>
                <a:lnTo>
                  <a:pt x="248746" y="1053"/>
                </a:lnTo>
                <a:lnTo>
                  <a:pt x="248113" y="1"/>
                </a:lnTo>
                <a:lnTo>
                  <a:pt x="247569" y="1"/>
                </a:lnTo>
                <a:lnTo>
                  <a:pt x="248470" y="1508"/>
                </a:lnTo>
                <a:lnTo>
                  <a:pt x="247221" y="3587"/>
                </a:lnTo>
                <a:lnTo>
                  <a:pt x="244848" y="3587"/>
                </a:lnTo>
                <a:lnTo>
                  <a:pt x="247007" y="1"/>
                </a:lnTo>
                <a:lnTo>
                  <a:pt x="246462" y="1"/>
                </a:lnTo>
                <a:lnTo>
                  <a:pt x="244304" y="3587"/>
                </a:lnTo>
                <a:lnTo>
                  <a:pt x="237024" y="3587"/>
                </a:lnTo>
                <a:lnTo>
                  <a:pt x="234874" y="1"/>
                </a:lnTo>
                <a:lnTo>
                  <a:pt x="234321" y="1"/>
                </a:lnTo>
                <a:lnTo>
                  <a:pt x="236480" y="3587"/>
                </a:lnTo>
                <a:lnTo>
                  <a:pt x="234107" y="3587"/>
                </a:lnTo>
                <a:lnTo>
                  <a:pt x="232858" y="1508"/>
                </a:lnTo>
                <a:lnTo>
                  <a:pt x="233759" y="1"/>
                </a:lnTo>
                <a:lnTo>
                  <a:pt x="233215" y="1"/>
                </a:lnTo>
                <a:lnTo>
                  <a:pt x="232581" y="1053"/>
                </a:lnTo>
                <a:lnTo>
                  <a:pt x="231957" y="1"/>
                </a:lnTo>
                <a:lnTo>
                  <a:pt x="231413" y="1"/>
                </a:lnTo>
                <a:lnTo>
                  <a:pt x="232314" y="1508"/>
                </a:lnTo>
                <a:lnTo>
                  <a:pt x="231056" y="3596"/>
                </a:lnTo>
                <a:lnTo>
                  <a:pt x="231029" y="3542"/>
                </a:lnTo>
                <a:lnTo>
                  <a:pt x="230993" y="3596"/>
                </a:lnTo>
                <a:lnTo>
                  <a:pt x="229735" y="1508"/>
                </a:lnTo>
                <a:lnTo>
                  <a:pt x="230645" y="1"/>
                </a:lnTo>
                <a:lnTo>
                  <a:pt x="230092" y="1"/>
                </a:lnTo>
                <a:lnTo>
                  <a:pt x="229468" y="1053"/>
                </a:lnTo>
                <a:lnTo>
                  <a:pt x="228834" y="1"/>
                </a:lnTo>
                <a:lnTo>
                  <a:pt x="228290" y="1"/>
                </a:lnTo>
                <a:lnTo>
                  <a:pt x="229191" y="1508"/>
                </a:lnTo>
                <a:lnTo>
                  <a:pt x="227942" y="3587"/>
                </a:lnTo>
                <a:lnTo>
                  <a:pt x="225578" y="3587"/>
                </a:lnTo>
                <a:lnTo>
                  <a:pt x="227728" y="1"/>
                </a:lnTo>
                <a:lnTo>
                  <a:pt x="227184" y="1"/>
                </a:lnTo>
                <a:lnTo>
                  <a:pt x="225025" y="3587"/>
                </a:lnTo>
                <a:lnTo>
                  <a:pt x="217746" y="3587"/>
                </a:lnTo>
                <a:lnTo>
                  <a:pt x="215596" y="1"/>
                </a:lnTo>
                <a:lnTo>
                  <a:pt x="215051" y="1"/>
                </a:lnTo>
                <a:lnTo>
                  <a:pt x="217201" y="3587"/>
                </a:lnTo>
                <a:lnTo>
                  <a:pt x="214828" y="3587"/>
                </a:lnTo>
                <a:lnTo>
                  <a:pt x="213579" y="1508"/>
                </a:lnTo>
                <a:lnTo>
                  <a:pt x="214480" y="1"/>
                </a:lnTo>
                <a:lnTo>
                  <a:pt x="213936" y="1"/>
                </a:lnTo>
                <a:lnTo>
                  <a:pt x="213312" y="1053"/>
                </a:lnTo>
                <a:lnTo>
                  <a:pt x="212678" y="1"/>
                </a:lnTo>
                <a:lnTo>
                  <a:pt x="212134" y="1"/>
                </a:lnTo>
                <a:lnTo>
                  <a:pt x="213035" y="1508"/>
                </a:lnTo>
                <a:lnTo>
                  <a:pt x="211777" y="3596"/>
                </a:lnTo>
                <a:lnTo>
                  <a:pt x="211751" y="3542"/>
                </a:lnTo>
                <a:lnTo>
                  <a:pt x="211715" y="3596"/>
                </a:lnTo>
                <a:lnTo>
                  <a:pt x="210466" y="1508"/>
                </a:lnTo>
                <a:lnTo>
                  <a:pt x="211367" y="1"/>
                </a:lnTo>
                <a:lnTo>
                  <a:pt x="210823" y="1"/>
                </a:lnTo>
                <a:lnTo>
                  <a:pt x="210189" y="1053"/>
                </a:lnTo>
                <a:lnTo>
                  <a:pt x="209556" y="1"/>
                </a:lnTo>
                <a:lnTo>
                  <a:pt x="209012" y="1"/>
                </a:lnTo>
                <a:lnTo>
                  <a:pt x="209913" y="1508"/>
                </a:lnTo>
                <a:lnTo>
                  <a:pt x="208664" y="3587"/>
                </a:lnTo>
                <a:lnTo>
                  <a:pt x="206300" y="3587"/>
                </a:lnTo>
                <a:lnTo>
                  <a:pt x="208450" y="1"/>
                </a:lnTo>
                <a:lnTo>
                  <a:pt x="207906" y="1"/>
                </a:lnTo>
                <a:lnTo>
                  <a:pt x="205756" y="3587"/>
                </a:lnTo>
                <a:lnTo>
                  <a:pt x="198467" y="3587"/>
                </a:lnTo>
                <a:lnTo>
                  <a:pt x="196317" y="1"/>
                </a:lnTo>
                <a:lnTo>
                  <a:pt x="195773" y="1"/>
                </a:lnTo>
                <a:lnTo>
                  <a:pt x="197923" y="3587"/>
                </a:lnTo>
                <a:lnTo>
                  <a:pt x="195559" y="3587"/>
                </a:lnTo>
                <a:lnTo>
                  <a:pt x="194301" y="1508"/>
                </a:lnTo>
                <a:lnTo>
                  <a:pt x="195211" y="1"/>
                </a:lnTo>
                <a:lnTo>
                  <a:pt x="194658" y="1"/>
                </a:lnTo>
                <a:lnTo>
                  <a:pt x="194033" y="1053"/>
                </a:lnTo>
                <a:lnTo>
                  <a:pt x="193400" y="1"/>
                </a:lnTo>
                <a:lnTo>
                  <a:pt x="192856" y="1"/>
                </a:lnTo>
                <a:lnTo>
                  <a:pt x="193757" y="1508"/>
                </a:lnTo>
                <a:lnTo>
                  <a:pt x="192508" y="3596"/>
                </a:lnTo>
                <a:lnTo>
                  <a:pt x="192472" y="3542"/>
                </a:lnTo>
                <a:lnTo>
                  <a:pt x="192445" y="3596"/>
                </a:lnTo>
                <a:lnTo>
                  <a:pt x="191188" y="1508"/>
                </a:lnTo>
                <a:lnTo>
                  <a:pt x="192089" y="1"/>
                </a:lnTo>
                <a:lnTo>
                  <a:pt x="191544" y="1"/>
                </a:lnTo>
                <a:lnTo>
                  <a:pt x="190911" y="1053"/>
                </a:lnTo>
                <a:lnTo>
                  <a:pt x="190287" y="1"/>
                </a:lnTo>
                <a:lnTo>
                  <a:pt x="189733" y="1"/>
                </a:lnTo>
                <a:lnTo>
                  <a:pt x="190643" y="1508"/>
                </a:lnTo>
                <a:lnTo>
                  <a:pt x="189394" y="3587"/>
                </a:lnTo>
                <a:lnTo>
                  <a:pt x="187021" y="3587"/>
                </a:lnTo>
                <a:lnTo>
                  <a:pt x="189171" y="1"/>
                </a:lnTo>
                <a:lnTo>
                  <a:pt x="188627" y="1"/>
                </a:lnTo>
                <a:lnTo>
                  <a:pt x="186477" y="3587"/>
                </a:lnTo>
                <a:lnTo>
                  <a:pt x="179189" y="3587"/>
                </a:lnTo>
                <a:lnTo>
                  <a:pt x="177039" y="1"/>
                </a:lnTo>
                <a:lnTo>
                  <a:pt x="176495" y="1"/>
                </a:lnTo>
                <a:lnTo>
                  <a:pt x="178645" y="3587"/>
                </a:lnTo>
                <a:lnTo>
                  <a:pt x="176281" y="3587"/>
                </a:lnTo>
                <a:lnTo>
                  <a:pt x="175032" y="1508"/>
                </a:lnTo>
                <a:lnTo>
                  <a:pt x="175933" y="1"/>
                </a:lnTo>
                <a:lnTo>
                  <a:pt x="175388" y="1"/>
                </a:lnTo>
                <a:lnTo>
                  <a:pt x="174755" y="1053"/>
                </a:lnTo>
                <a:lnTo>
                  <a:pt x="174122" y="1"/>
                </a:lnTo>
                <a:lnTo>
                  <a:pt x="173577" y="1"/>
                </a:lnTo>
                <a:lnTo>
                  <a:pt x="174478" y="1508"/>
                </a:lnTo>
                <a:lnTo>
                  <a:pt x="173230" y="3596"/>
                </a:lnTo>
                <a:lnTo>
                  <a:pt x="173194" y="3542"/>
                </a:lnTo>
                <a:lnTo>
                  <a:pt x="173167" y="3596"/>
                </a:lnTo>
                <a:lnTo>
                  <a:pt x="171909" y="1508"/>
                </a:lnTo>
                <a:lnTo>
                  <a:pt x="172810" y="1"/>
                </a:lnTo>
                <a:lnTo>
                  <a:pt x="172266" y="1"/>
                </a:lnTo>
                <a:lnTo>
                  <a:pt x="171633" y="1053"/>
                </a:lnTo>
                <a:lnTo>
                  <a:pt x="171008" y="1"/>
                </a:lnTo>
                <a:lnTo>
                  <a:pt x="170464" y="1"/>
                </a:lnTo>
                <a:lnTo>
                  <a:pt x="171365" y="1508"/>
                </a:lnTo>
                <a:lnTo>
                  <a:pt x="170116" y="3587"/>
                </a:lnTo>
                <a:lnTo>
                  <a:pt x="167743" y="3587"/>
                </a:lnTo>
                <a:lnTo>
                  <a:pt x="169893" y="1"/>
                </a:lnTo>
                <a:lnTo>
                  <a:pt x="169349" y="1"/>
                </a:lnTo>
                <a:lnTo>
                  <a:pt x="167199" y="3587"/>
                </a:lnTo>
                <a:lnTo>
                  <a:pt x="159919" y="3587"/>
                </a:lnTo>
                <a:lnTo>
                  <a:pt x="157760" y="1"/>
                </a:lnTo>
                <a:lnTo>
                  <a:pt x="157216" y="1"/>
                </a:lnTo>
                <a:lnTo>
                  <a:pt x="159375" y="3587"/>
                </a:lnTo>
                <a:lnTo>
                  <a:pt x="157002" y="3587"/>
                </a:lnTo>
                <a:lnTo>
                  <a:pt x="155753" y="1508"/>
                </a:lnTo>
                <a:lnTo>
                  <a:pt x="156654" y="1"/>
                </a:lnTo>
                <a:lnTo>
                  <a:pt x="156110" y="1"/>
                </a:lnTo>
                <a:lnTo>
                  <a:pt x="155477" y="1053"/>
                </a:lnTo>
                <a:lnTo>
                  <a:pt x="154852" y="1"/>
                </a:lnTo>
                <a:lnTo>
                  <a:pt x="154299" y="1"/>
                </a:lnTo>
                <a:lnTo>
                  <a:pt x="155209" y="1508"/>
                </a:lnTo>
                <a:lnTo>
                  <a:pt x="153951" y="3596"/>
                </a:lnTo>
                <a:lnTo>
                  <a:pt x="153915" y="3542"/>
                </a:lnTo>
                <a:lnTo>
                  <a:pt x="153889" y="3596"/>
                </a:lnTo>
                <a:lnTo>
                  <a:pt x="152631" y="1508"/>
                </a:lnTo>
                <a:lnTo>
                  <a:pt x="153532" y="1"/>
                </a:lnTo>
                <a:lnTo>
                  <a:pt x="152988" y="1"/>
                </a:lnTo>
                <a:lnTo>
                  <a:pt x="152363" y="1053"/>
                </a:lnTo>
                <a:lnTo>
                  <a:pt x="151730" y="1"/>
                </a:lnTo>
                <a:lnTo>
                  <a:pt x="151186" y="1"/>
                </a:lnTo>
                <a:lnTo>
                  <a:pt x="152087" y="1508"/>
                </a:lnTo>
                <a:lnTo>
                  <a:pt x="150838" y="3587"/>
                </a:lnTo>
                <a:lnTo>
                  <a:pt x="148465" y="3587"/>
                </a:lnTo>
                <a:lnTo>
                  <a:pt x="150624" y="1"/>
                </a:lnTo>
                <a:lnTo>
                  <a:pt x="150071" y="1"/>
                </a:lnTo>
                <a:lnTo>
                  <a:pt x="147921" y="3587"/>
                </a:lnTo>
                <a:lnTo>
                  <a:pt x="140641" y="3587"/>
                </a:lnTo>
                <a:lnTo>
                  <a:pt x="138482" y="1"/>
                </a:lnTo>
                <a:lnTo>
                  <a:pt x="137938" y="1"/>
                </a:lnTo>
                <a:lnTo>
                  <a:pt x="140097" y="3587"/>
                </a:lnTo>
                <a:lnTo>
                  <a:pt x="137724" y="3587"/>
                </a:lnTo>
                <a:lnTo>
                  <a:pt x="136475" y="1508"/>
                </a:lnTo>
                <a:lnTo>
                  <a:pt x="137376" y="1"/>
                </a:lnTo>
                <a:lnTo>
                  <a:pt x="136832" y="1"/>
                </a:lnTo>
                <a:lnTo>
                  <a:pt x="136198" y="1053"/>
                </a:lnTo>
                <a:lnTo>
                  <a:pt x="135574" y="1"/>
                </a:lnTo>
                <a:lnTo>
                  <a:pt x="135030" y="1"/>
                </a:lnTo>
                <a:lnTo>
                  <a:pt x="135931" y="1508"/>
                </a:lnTo>
                <a:lnTo>
                  <a:pt x="134673" y="3596"/>
                </a:lnTo>
                <a:lnTo>
                  <a:pt x="134646" y="3542"/>
                </a:lnTo>
                <a:lnTo>
                  <a:pt x="134610" y="3596"/>
                </a:lnTo>
                <a:lnTo>
                  <a:pt x="133352" y="1508"/>
                </a:lnTo>
                <a:lnTo>
                  <a:pt x="134262" y="1"/>
                </a:lnTo>
                <a:lnTo>
                  <a:pt x="133709" y="1"/>
                </a:lnTo>
                <a:lnTo>
                  <a:pt x="133085" y="1053"/>
                </a:lnTo>
                <a:lnTo>
                  <a:pt x="132451" y="1"/>
                </a:lnTo>
                <a:lnTo>
                  <a:pt x="131907" y="1"/>
                </a:lnTo>
                <a:lnTo>
                  <a:pt x="132808" y="1508"/>
                </a:lnTo>
                <a:lnTo>
                  <a:pt x="131559" y="3587"/>
                </a:lnTo>
                <a:lnTo>
                  <a:pt x="129186" y="3587"/>
                </a:lnTo>
                <a:lnTo>
                  <a:pt x="131345" y="1"/>
                </a:lnTo>
                <a:lnTo>
                  <a:pt x="130801" y="1"/>
                </a:lnTo>
                <a:lnTo>
                  <a:pt x="128642" y="3587"/>
                </a:lnTo>
                <a:lnTo>
                  <a:pt x="121363" y="3587"/>
                </a:lnTo>
                <a:lnTo>
                  <a:pt x="119213" y="1"/>
                </a:lnTo>
                <a:lnTo>
                  <a:pt x="118668" y="1"/>
                </a:lnTo>
                <a:lnTo>
                  <a:pt x="120818" y="3587"/>
                </a:lnTo>
                <a:lnTo>
                  <a:pt x="118445" y="3587"/>
                </a:lnTo>
                <a:lnTo>
                  <a:pt x="117196" y="1508"/>
                </a:lnTo>
                <a:lnTo>
                  <a:pt x="118097" y="1"/>
                </a:lnTo>
                <a:lnTo>
                  <a:pt x="117553" y="1"/>
                </a:lnTo>
                <a:lnTo>
                  <a:pt x="116929" y="1053"/>
                </a:lnTo>
                <a:lnTo>
                  <a:pt x="116295" y="1"/>
                </a:lnTo>
                <a:lnTo>
                  <a:pt x="115751" y="1"/>
                </a:lnTo>
                <a:lnTo>
                  <a:pt x="116652" y="1508"/>
                </a:lnTo>
                <a:lnTo>
                  <a:pt x="115394" y="3596"/>
                </a:lnTo>
                <a:lnTo>
                  <a:pt x="115368" y="3542"/>
                </a:lnTo>
                <a:lnTo>
                  <a:pt x="115332" y="3596"/>
                </a:lnTo>
                <a:lnTo>
                  <a:pt x="114083" y="1508"/>
                </a:lnTo>
                <a:lnTo>
                  <a:pt x="114984" y="1"/>
                </a:lnTo>
                <a:lnTo>
                  <a:pt x="114440" y="1"/>
                </a:lnTo>
                <a:lnTo>
                  <a:pt x="113806" y="1053"/>
                </a:lnTo>
                <a:lnTo>
                  <a:pt x="113173" y="1"/>
                </a:lnTo>
                <a:lnTo>
                  <a:pt x="112629" y="1"/>
                </a:lnTo>
                <a:lnTo>
                  <a:pt x="113530" y="1508"/>
                </a:lnTo>
                <a:lnTo>
                  <a:pt x="112281" y="3587"/>
                </a:lnTo>
                <a:lnTo>
                  <a:pt x="109917" y="3587"/>
                </a:lnTo>
                <a:lnTo>
                  <a:pt x="112067" y="1"/>
                </a:lnTo>
                <a:lnTo>
                  <a:pt x="111523" y="1"/>
                </a:lnTo>
                <a:lnTo>
                  <a:pt x="109373" y="3587"/>
                </a:lnTo>
                <a:lnTo>
                  <a:pt x="102084" y="3587"/>
                </a:lnTo>
                <a:lnTo>
                  <a:pt x="99934" y="1"/>
                </a:lnTo>
                <a:lnTo>
                  <a:pt x="99390" y="1"/>
                </a:lnTo>
                <a:lnTo>
                  <a:pt x="101540" y="3587"/>
                </a:lnTo>
                <a:lnTo>
                  <a:pt x="99167" y="3587"/>
                </a:lnTo>
                <a:lnTo>
                  <a:pt x="97918" y="1508"/>
                </a:lnTo>
                <a:lnTo>
                  <a:pt x="98828" y="1"/>
                </a:lnTo>
                <a:lnTo>
                  <a:pt x="98275" y="1"/>
                </a:lnTo>
                <a:lnTo>
                  <a:pt x="97650" y="1053"/>
                </a:lnTo>
                <a:lnTo>
                  <a:pt x="97017" y="1"/>
                </a:lnTo>
                <a:lnTo>
                  <a:pt x="96473" y="1"/>
                </a:lnTo>
                <a:lnTo>
                  <a:pt x="97374" y="1508"/>
                </a:lnTo>
                <a:lnTo>
                  <a:pt x="96116" y="3596"/>
                </a:lnTo>
                <a:lnTo>
                  <a:pt x="96089" y="3542"/>
                </a:lnTo>
                <a:lnTo>
                  <a:pt x="96054" y="3596"/>
                </a:lnTo>
                <a:lnTo>
                  <a:pt x="94805" y="1508"/>
                </a:lnTo>
                <a:lnTo>
                  <a:pt x="95706" y="1"/>
                </a:lnTo>
                <a:lnTo>
                  <a:pt x="95161" y="1"/>
                </a:lnTo>
                <a:lnTo>
                  <a:pt x="94528" y="1053"/>
                </a:lnTo>
                <a:lnTo>
                  <a:pt x="93904" y="1"/>
                </a:lnTo>
                <a:lnTo>
                  <a:pt x="93351" y="1"/>
                </a:lnTo>
                <a:lnTo>
                  <a:pt x="94260" y="1508"/>
                </a:lnTo>
                <a:lnTo>
                  <a:pt x="93003" y="3587"/>
                </a:lnTo>
                <a:lnTo>
                  <a:pt x="90639" y="3587"/>
                </a:lnTo>
                <a:lnTo>
                  <a:pt x="92788" y="1"/>
                </a:lnTo>
                <a:lnTo>
                  <a:pt x="92244" y="1"/>
                </a:lnTo>
                <a:lnTo>
                  <a:pt x="90094" y="3587"/>
                </a:lnTo>
                <a:lnTo>
                  <a:pt x="82806" y="3587"/>
                </a:lnTo>
                <a:lnTo>
                  <a:pt x="80656" y="1"/>
                </a:lnTo>
                <a:lnTo>
                  <a:pt x="80112" y="1"/>
                </a:lnTo>
                <a:lnTo>
                  <a:pt x="82262" y="3587"/>
                </a:lnTo>
                <a:lnTo>
                  <a:pt x="79898" y="3587"/>
                </a:lnTo>
                <a:lnTo>
                  <a:pt x="78649" y="1508"/>
                </a:lnTo>
                <a:lnTo>
                  <a:pt x="79550" y="1"/>
                </a:lnTo>
                <a:lnTo>
                  <a:pt x="79005" y="1"/>
                </a:lnTo>
                <a:lnTo>
                  <a:pt x="78372" y="1053"/>
                </a:lnTo>
                <a:lnTo>
                  <a:pt x="77739" y="1"/>
                </a:lnTo>
                <a:lnTo>
                  <a:pt x="77194" y="1"/>
                </a:lnTo>
                <a:lnTo>
                  <a:pt x="78096" y="1508"/>
                </a:lnTo>
                <a:lnTo>
                  <a:pt x="76847" y="3596"/>
                </a:lnTo>
                <a:lnTo>
                  <a:pt x="76811" y="3542"/>
                </a:lnTo>
                <a:lnTo>
                  <a:pt x="76784" y="3596"/>
                </a:lnTo>
                <a:lnTo>
                  <a:pt x="75526" y="1508"/>
                </a:lnTo>
                <a:lnTo>
                  <a:pt x="76427" y="1"/>
                </a:lnTo>
                <a:lnTo>
                  <a:pt x="75883" y="1"/>
                </a:lnTo>
                <a:lnTo>
                  <a:pt x="75250" y="1053"/>
                </a:lnTo>
                <a:lnTo>
                  <a:pt x="74625" y="1"/>
                </a:lnTo>
                <a:lnTo>
                  <a:pt x="74081" y="1"/>
                </a:lnTo>
                <a:lnTo>
                  <a:pt x="74982" y="1508"/>
                </a:lnTo>
                <a:lnTo>
                  <a:pt x="73733" y="3587"/>
                </a:lnTo>
                <a:lnTo>
                  <a:pt x="71360" y="3587"/>
                </a:lnTo>
                <a:lnTo>
                  <a:pt x="73510" y="1"/>
                </a:lnTo>
                <a:lnTo>
                  <a:pt x="72966" y="1"/>
                </a:lnTo>
                <a:lnTo>
                  <a:pt x="70816" y="3587"/>
                </a:lnTo>
                <a:lnTo>
                  <a:pt x="63536" y="3587"/>
                </a:lnTo>
                <a:lnTo>
                  <a:pt x="61377" y="1"/>
                </a:lnTo>
                <a:lnTo>
                  <a:pt x="60833" y="1"/>
                </a:lnTo>
                <a:lnTo>
                  <a:pt x="62983" y="3587"/>
                </a:lnTo>
                <a:lnTo>
                  <a:pt x="60619" y="3587"/>
                </a:lnTo>
                <a:lnTo>
                  <a:pt x="59370" y="1508"/>
                </a:lnTo>
                <a:lnTo>
                  <a:pt x="60271" y="1"/>
                </a:lnTo>
                <a:lnTo>
                  <a:pt x="59727" y="1"/>
                </a:lnTo>
                <a:lnTo>
                  <a:pt x="59094" y="1053"/>
                </a:lnTo>
                <a:lnTo>
                  <a:pt x="58469" y="1"/>
                </a:lnTo>
                <a:lnTo>
                  <a:pt x="57916" y="1"/>
                </a:lnTo>
                <a:lnTo>
                  <a:pt x="58826" y="1508"/>
                </a:lnTo>
                <a:lnTo>
                  <a:pt x="57568" y="3596"/>
                </a:lnTo>
                <a:lnTo>
                  <a:pt x="57533" y="3542"/>
                </a:lnTo>
                <a:lnTo>
                  <a:pt x="57506" y="3596"/>
                </a:lnTo>
                <a:lnTo>
                  <a:pt x="56248" y="1508"/>
                </a:lnTo>
                <a:lnTo>
                  <a:pt x="57149" y="1"/>
                </a:lnTo>
                <a:lnTo>
                  <a:pt x="56605" y="1"/>
                </a:lnTo>
                <a:lnTo>
                  <a:pt x="55980" y="1053"/>
                </a:lnTo>
                <a:lnTo>
                  <a:pt x="55347" y="1"/>
                </a:lnTo>
                <a:lnTo>
                  <a:pt x="54803" y="1"/>
                </a:lnTo>
                <a:lnTo>
                  <a:pt x="55704" y="1508"/>
                </a:lnTo>
                <a:lnTo>
                  <a:pt x="54455" y="3587"/>
                </a:lnTo>
                <a:lnTo>
                  <a:pt x="52082" y="3587"/>
                </a:lnTo>
                <a:lnTo>
                  <a:pt x="54241" y="1"/>
                </a:lnTo>
                <a:lnTo>
                  <a:pt x="53688" y="1"/>
                </a:lnTo>
                <a:lnTo>
                  <a:pt x="51538" y="3587"/>
                </a:lnTo>
                <a:lnTo>
                  <a:pt x="44258" y="3587"/>
                </a:lnTo>
                <a:lnTo>
                  <a:pt x="42099" y="1"/>
                </a:lnTo>
                <a:lnTo>
                  <a:pt x="41555" y="1"/>
                </a:lnTo>
                <a:lnTo>
                  <a:pt x="43714" y="3587"/>
                </a:lnTo>
                <a:lnTo>
                  <a:pt x="41341" y="3587"/>
                </a:lnTo>
                <a:lnTo>
                  <a:pt x="40092" y="1508"/>
                </a:lnTo>
                <a:lnTo>
                  <a:pt x="40993" y="1"/>
                </a:lnTo>
                <a:lnTo>
                  <a:pt x="40449" y="1"/>
                </a:lnTo>
                <a:lnTo>
                  <a:pt x="39815" y="1053"/>
                </a:lnTo>
                <a:lnTo>
                  <a:pt x="39191" y="1"/>
                </a:lnTo>
                <a:lnTo>
                  <a:pt x="38647" y="1"/>
                </a:lnTo>
                <a:lnTo>
                  <a:pt x="39548" y="1508"/>
                </a:lnTo>
                <a:lnTo>
                  <a:pt x="38290" y="3596"/>
                </a:lnTo>
                <a:lnTo>
                  <a:pt x="38263" y="3542"/>
                </a:lnTo>
                <a:lnTo>
                  <a:pt x="38227" y="3596"/>
                </a:lnTo>
                <a:lnTo>
                  <a:pt x="36969" y="1508"/>
                </a:lnTo>
                <a:lnTo>
                  <a:pt x="37871" y="1"/>
                </a:lnTo>
                <a:lnTo>
                  <a:pt x="37326" y="1"/>
                </a:lnTo>
                <a:lnTo>
                  <a:pt x="36702" y="1053"/>
                </a:lnTo>
                <a:lnTo>
                  <a:pt x="36068" y="1"/>
                </a:lnTo>
                <a:lnTo>
                  <a:pt x="35524" y="1"/>
                </a:lnTo>
                <a:lnTo>
                  <a:pt x="36425" y="1508"/>
                </a:lnTo>
                <a:lnTo>
                  <a:pt x="35176" y="3587"/>
                </a:lnTo>
                <a:lnTo>
                  <a:pt x="32803" y="3587"/>
                </a:lnTo>
                <a:lnTo>
                  <a:pt x="34962" y="1"/>
                </a:lnTo>
                <a:lnTo>
                  <a:pt x="34418" y="1"/>
                </a:lnTo>
                <a:lnTo>
                  <a:pt x="32259" y="3587"/>
                </a:lnTo>
                <a:lnTo>
                  <a:pt x="24980" y="3587"/>
                </a:lnTo>
                <a:lnTo>
                  <a:pt x="22830" y="1"/>
                </a:lnTo>
                <a:lnTo>
                  <a:pt x="22277" y="1"/>
                </a:lnTo>
                <a:lnTo>
                  <a:pt x="24435" y="3587"/>
                </a:lnTo>
                <a:lnTo>
                  <a:pt x="22062" y="3587"/>
                </a:lnTo>
                <a:lnTo>
                  <a:pt x="20813" y="1508"/>
                </a:lnTo>
                <a:lnTo>
                  <a:pt x="21715" y="1"/>
                </a:lnTo>
                <a:lnTo>
                  <a:pt x="21170" y="1"/>
                </a:lnTo>
                <a:lnTo>
                  <a:pt x="20546" y="1053"/>
                </a:lnTo>
                <a:lnTo>
                  <a:pt x="19912" y="1"/>
                </a:lnTo>
                <a:lnTo>
                  <a:pt x="19368" y="1"/>
                </a:lnTo>
                <a:lnTo>
                  <a:pt x="20269" y="1508"/>
                </a:lnTo>
                <a:lnTo>
                  <a:pt x="19011" y="3596"/>
                </a:lnTo>
                <a:lnTo>
                  <a:pt x="18985" y="3542"/>
                </a:lnTo>
                <a:lnTo>
                  <a:pt x="18949" y="3596"/>
                </a:lnTo>
                <a:lnTo>
                  <a:pt x="17691" y="1508"/>
                </a:lnTo>
                <a:lnTo>
                  <a:pt x="18601" y="1"/>
                </a:lnTo>
                <a:lnTo>
                  <a:pt x="18057" y="1"/>
                </a:lnTo>
                <a:lnTo>
                  <a:pt x="17423" y="1053"/>
                </a:lnTo>
                <a:lnTo>
                  <a:pt x="16790" y="1"/>
                </a:lnTo>
                <a:lnTo>
                  <a:pt x="16246" y="1"/>
                </a:lnTo>
                <a:lnTo>
                  <a:pt x="17147" y="1508"/>
                </a:lnTo>
                <a:lnTo>
                  <a:pt x="15898" y="3587"/>
                </a:lnTo>
                <a:lnTo>
                  <a:pt x="13534" y="3587"/>
                </a:lnTo>
                <a:lnTo>
                  <a:pt x="15684" y="1"/>
                </a:lnTo>
                <a:lnTo>
                  <a:pt x="15140" y="1"/>
                </a:lnTo>
                <a:lnTo>
                  <a:pt x="12981" y="3587"/>
                </a:lnTo>
                <a:lnTo>
                  <a:pt x="5701" y="3587"/>
                </a:lnTo>
                <a:lnTo>
                  <a:pt x="3551" y="1"/>
                </a:lnTo>
                <a:lnTo>
                  <a:pt x="3007" y="1"/>
                </a:lnTo>
                <a:lnTo>
                  <a:pt x="5157" y="3587"/>
                </a:lnTo>
                <a:lnTo>
                  <a:pt x="2784" y="3587"/>
                </a:lnTo>
                <a:lnTo>
                  <a:pt x="1535" y="1508"/>
                </a:lnTo>
                <a:lnTo>
                  <a:pt x="2436" y="1"/>
                </a:lnTo>
                <a:lnTo>
                  <a:pt x="1892" y="1"/>
                </a:lnTo>
                <a:lnTo>
                  <a:pt x="1267" y="1053"/>
                </a:lnTo>
                <a:lnTo>
                  <a:pt x="634" y="1"/>
                </a:lnTo>
                <a:close/>
                <a:moveTo>
                  <a:pt x="285438" y="158919"/>
                </a:moveTo>
                <a:lnTo>
                  <a:pt x="284475" y="160525"/>
                </a:lnTo>
                <a:lnTo>
                  <a:pt x="285019" y="160525"/>
                </a:lnTo>
                <a:lnTo>
                  <a:pt x="285438" y="159829"/>
                </a:lnTo>
                <a:lnTo>
                  <a:pt x="285438" y="1589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0"/>
          <p:cNvSpPr/>
          <p:nvPr/>
        </p:nvSpPr>
        <p:spPr>
          <a:xfrm>
            <a:off x="33" y="0"/>
            <a:ext cx="12192000" cy="6858000"/>
          </a:xfrm>
          <a:prstGeom prst="rect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933200" y="595600"/>
            <a:ext cx="5162800" cy="138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 idx="2"/>
          </p:nvPr>
        </p:nvSpPr>
        <p:spPr>
          <a:xfrm>
            <a:off x="2801367" y="2286933"/>
            <a:ext cx="3108400" cy="1845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1"/>
          </p:nvPr>
        </p:nvSpPr>
        <p:spPr>
          <a:xfrm>
            <a:off x="2801367" y="3280933"/>
            <a:ext cx="3108400" cy="8512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 idx="3" hasCustomPrompt="1"/>
          </p:nvPr>
        </p:nvSpPr>
        <p:spPr>
          <a:xfrm>
            <a:off x="933200" y="2286933"/>
            <a:ext cx="1868000" cy="113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7" name="Google Shape;97;p20"/>
          <p:cNvSpPr txBox="1">
            <a:spLocks noGrp="1"/>
          </p:cNvSpPr>
          <p:nvPr>
            <p:ph type="title" idx="4"/>
          </p:nvPr>
        </p:nvSpPr>
        <p:spPr>
          <a:xfrm>
            <a:off x="8150400" y="2286933"/>
            <a:ext cx="3108400" cy="1845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5"/>
          </p:nvPr>
        </p:nvSpPr>
        <p:spPr>
          <a:xfrm>
            <a:off x="8150400" y="3280933"/>
            <a:ext cx="3108400" cy="8512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6" hasCustomPrompt="1"/>
          </p:nvPr>
        </p:nvSpPr>
        <p:spPr>
          <a:xfrm>
            <a:off x="6282233" y="2286933"/>
            <a:ext cx="1868000" cy="113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 idx="7"/>
          </p:nvPr>
        </p:nvSpPr>
        <p:spPr>
          <a:xfrm>
            <a:off x="2801367" y="4362000"/>
            <a:ext cx="3108400" cy="1845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8"/>
          </p:nvPr>
        </p:nvSpPr>
        <p:spPr>
          <a:xfrm>
            <a:off x="2801367" y="5356000"/>
            <a:ext cx="3108400" cy="8512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 idx="9" hasCustomPrompt="1"/>
          </p:nvPr>
        </p:nvSpPr>
        <p:spPr>
          <a:xfrm>
            <a:off x="933200" y="4362000"/>
            <a:ext cx="1868000" cy="113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13"/>
          </p:nvPr>
        </p:nvSpPr>
        <p:spPr>
          <a:xfrm>
            <a:off x="8150400" y="4362000"/>
            <a:ext cx="3108400" cy="1845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4"/>
          </p:nvPr>
        </p:nvSpPr>
        <p:spPr>
          <a:xfrm>
            <a:off x="8150400" y="5356000"/>
            <a:ext cx="3108400" cy="8512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15" hasCustomPrompt="1"/>
          </p:nvPr>
        </p:nvSpPr>
        <p:spPr>
          <a:xfrm>
            <a:off x="6282233" y="4362000"/>
            <a:ext cx="1868000" cy="113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-233" y="-88800"/>
            <a:ext cx="12192051" cy="7033670"/>
          </a:xfrm>
          <a:custGeom>
            <a:avLst/>
            <a:gdLst/>
            <a:ahLst/>
            <a:cxnLst/>
            <a:rect l="l" t="t" r="r" b="b"/>
            <a:pathLst>
              <a:path w="285439" h="160525" extrusionOk="0">
                <a:moveTo>
                  <a:pt x="1267" y="1963"/>
                </a:moveTo>
                <a:lnTo>
                  <a:pt x="2240" y="3587"/>
                </a:lnTo>
                <a:lnTo>
                  <a:pt x="286" y="3587"/>
                </a:lnTo>
                <a:lnTo>
                  <a:pt x="1267" y="1963"/>
                </a:lnTo>
                <a:close/>
                <a:moveTo>
                  <a:pt x="17423" y="1963"/>
                </a:moveTo>
                <a:lnTo>
                  <a:pt x="18396" y="3587"/>
                </a:lnTo>
                <a:lnTo>
                  <a:pt x="16442" y="3587"/>
                </a:lnTo>
                <a:lnTo>
                  <a:pt x="17423" y="1963"/>
                </a:lnTo>
                <a:close/>
                <a:moveTo>
                  <a:pt x="20546" y="1963"/>
                </a:moveTo>
                <a:lnTo>
                  <a:pt x="21518" y="3587"/>
                </a:lnTo>
                <a:lnTo>
                  <a:pt x="19565" y="3587"/>
                </a:lnTo>
                <a:lnTo>
                  <a:pt x="20546" y="1963"/>
                </a:lnTo>
                <a:close/>
                <a:moveTo>
                  <a:pt x="36702" y="1963"/>
                </a:moveTo>
                <a:lnTo>
                  <a:pt x="37674" y="3587"/>
                </a:lnTo>
                <a:lnTo>
                  <a:pt x="35721" y="3587"/>
                </a:lnTo>
                <a:lnTo>
                  <a:pt x="36702" y="1963"/>
                </a:lnTo>
                <a:close/>
                <a:moveTo>
                  <a:pt x="39815" y="1963"/>
                </a:moveTo>
                <a:lnTo>
                  <a:pt x="40797" y="3587"/>
                </a:lnTo>
                <a:lnTo>
                  <a:pt x="38843" y="3587"/>
                </a:lnTo>
                <a:lnTo>
                  <a:pt x="39815" y="1963"/>
                </a:lnTo>
                <a:close/>
                <a:moveTo>
                  <a:pt x="55980" y="1963"/>
                </a:moveTo>
                <a:lnTo>
                  <a:pt x="56953" y="3587"/>
                </a:lnTo>
                <a:lnTo>
                  <a:pt x="54999" y="3587"/>
                </a:lnTo>
                <a:lnTo>
                  <a:pt x="55980" y="1963"/>
                </a:lnTo>
                <a:close/>
                <a:moveTo>
                  <a:pt x="59094" y="1963"/>
                </a:moveTo>
                <a:lnTo>
                  <a:pt x="60075" y="3587"/>
                </a:lnTo>
                <a:lnTo>
                  <a:pt x="58121" y="3587"/>
                </a:lnTo>
                <a:lnTo>
                  <a:pt x="59094" y="1963"/>
                </a:lnTo>
                <a:close/>
                <a:moveTo>
                  <a:pt x="75250" y="1963"/>
                </a:moveTo>
                <a:lnTo>
                  <a:pt x="76231" y="3587"/>
                </a:lnTo>
                <a:lnTo>
                  <a:pt x="74277" y="3587"/>
                </a:lnTo>
                <a:lnTo>
                  <a:pt x="75250" y="1963"/>
                </a:lnTo>
                <a:close/>
                <a:moveTo>
                  <a:pt x="78372" y="1963"/>
                </a:moveTo>
                <a:lnTo>
                  <a:pt x="79353" y="3587"/>
                </a:lnTo>
                <a:lnTo>
                  <a:pt x="77391" y="3587"/>
                </a:lnTo>
                <a:lnTo>
                  <a:pt x="78372" y="1963"/>
                </a:lnTo>
                <a:close/>
                <a:moveTo>
                  <a:pt x="94528" y="1963"/>
                </a:moveTo>
                <a:lnTo>
                  <a:pt x="95509" y="3587"/>
                </a:lnTo>
                <a:lnTo>
                  <a:pt x="93556" y="3587"/>
                </a:lnTo>
                <a:lnTo>
                  <a:pt x="94528" y="1963"/>
                </a:lnTo>
                <a:close/>
                <a:moveTo>
                  <a:pt x="97650" y="1963"/>
                </a:moveTo>
                <a:lnTo>
                  <a:pt x="98623" y="3587"/>
                </a:lnTo>
                <a:lnTo>
                  <a:pt x="96669" y="3587"/>
                </a:lnTo>
                <a:lnTo>
                  <a:pt x="97650" y="1963"/>
                </a:lnTo>
                <a:close/>
                <a:moveTo>
                  <a:pt x="113806" y="1963"/>
                </a:moveTo>
                <a:lnTo>
                  <a:pt x="114788" y="3587"/>
                </a:lnTo>
                <a:lnTo>
                  <a:pt x="112825" y="3587"/>
                </a:lnTo>
                <a:lnTo>
                  <a:pt x="113806" y="1963"/>
                </a:lnTo>
                <a:close/>
                <a:moveTo>
                  <a:pt x="116929" y="1963"/>
                </a:moveTo>
                <a:lnTo>
                  <a:pt x="117901" y="3587"/>
                </a:lnTo>
                <a:lnTo>
                  <a:pt x="115948" y="3587"/>
                </a:lnTo>
                <a:lnTo>
                  <a:pt x="116929" y="1963"/>
                </a:lnTo>
                <a:close/>
                <a:moveTo>
                  <a:pt x="133085" y="1963"/>
                </a:moveTo>
                <a:lnTo>
                  <a:pt x="134057" y="3587"/>
                </a:lnTo>
                <a:lnTo>
                  <a:pt x="132104" y="3587"/>
                </a:lnTo>
                <a:lnTo>
                  <a:pt x="133085" y="1963"/>
                </a:lnTo>
                <a:close/>
                <a:moveTo>
                  <a:pt x="136198" y="1963"/>
                </a:moveTo>
                <a:lnTo>
                  <a:pt x="137180" y="3587"/>
                </a:lnTo>
                <a:lnTo>
                  <a:pt x="135226" y="3587"/>
                </a:lnTo>
                <a:lnTo>
                  <a:pt x="136198" y="1963"/>
                </a:lnTo>
                <a:close/>
                <a:moveTo>
                  <a:pt x="152363" y="1963"/>
                </a:moveTo>
                <a:lnTo>
                  <a:pt x="153336" y="3587"/>
                </a:lnTo>
                <a:lnTo>
                  <a:pt x="151382" y="3587"/>
                </a:lnTo>
                <a:lnTo>
                  <a:pt x="152363" y="1963"/>
                </a:lnTo>
                <a:close/>
                <a:moveTo>
                  <a:pt x="155477" y="1963"/>
                </a:moveTo>
                <a:lnTo>
                  <a:pt x="156458" y="3587"/>
                </a:lnTo>
                <a:lnTo>
                  <a:pt x="154504" y="3587"/>
                </a:lnTo>
                <a:lnTo>
                  <a:pt x="155477" y="1963"/>
                </a:lnTo>
                <a:close/>
                <a:moveTo>
                  <a:pt x="171633" y="1963"/>
                </a:moveTo>
                <a:lnTo>
                  <a:pt x="172614" y="3587"/>
                </a:lnTo>
                <a:lnTo>
                  <a:pt x="170660" y="3587"/>
                </a:lnTo>
                <a:lnTo>
                  <a:pt x="171633" y="1963"/>
                </a:lnTo>
                <a:close/>
                <a:moveTo>
                  <a:pt x="174755" y="1963"/>
                </a:moveTo>
                <a:lnTo>
                  <a:pt x="175736" y="3587"/>
                </a:lnTo>
                <a:lnTo>
                  <a:pt x="173774" y="3587"/>
                </a:lnTo>
                <a:lnTo>
                  <a:pt x="174755" y="1963"/>
                </a:lnTo>
                <a:close/>
                <a:moveTo>
                  <a:pt x="190911" y="1963"/>
                </a:moveTo>
                <a:lnTo>
                  <a:pt x="191892" y="3587"/>
                </a:lnTo>
                <a:lnTo>
                  <a:pt x="189939" y="3587"/>
                </a:lnTo>
                <a:lnTo>
                  <a:pt x="190911" y="1963"/>
                </a:lnTo>
                <a:close/>
                <a:moveTo>
                  <a:pt x="194033" y="1963"/>
                </a:moveTo>
                <a:lnTo>
                  <a:pt x="195006" y="3587"/>
                </a:lnTo>
                <a:lnTo>
                  <a:pt x="193052" y="3587"/>
                </a:lnTo>
                <a:lnTo>
                  <a:pt x="194033" y="1963"/>
                </a:lnTo>
                <a:close/>
                <a:moveTo>
                  <a:pt x="210189" y="1963"/>
                </a:moveTo>
                <a:lnTo>
                  <a:pt x="211171" y="3587"/>
                </a:lnTo>
                <a:lnTo>
                  <a:pt x="209208" y="3587"/>
                </a:lnTo>
                <a:lnTo>
                  <a:pt x="210189" y="1963"/>
                </a:lnTo>
                <a:close/>
                <a:moveTo>
                  <a:pt x="213312" y="1963"/>
                </a:moveTo>
                <a:lnTo>
                  <a:pt x="214284" y="3587"/>
                </a:lnTo>
                <a:lnTo>
                  <a:pt x="212330" y="3587"/>
                </a:lnTo>
                <a:lnTo>
                  <a:pt x="213312" y="1963"/>
                </a:lnTo>
                <a:close/>
                <a:moveTo>
                  <a:pt x="229468" y="1963"/>
                </a:moveTo>
                <a:lnTo>
                  <a:pt x="230440" y="3587"/>
                </a:lnTo>
                <a:lnTo>
                  <a:pt x="228487" y="3587"/>
                </a:lnTo>
                <a:lnTo>
                  <a:pt x="229468" y="1963"/>
                </a:lnTo>
                <a:close/>
                <a:moveTo>
                  <a:pt x="232581" y="1963"/>
                </a:moveTo>
                <a:lnTo>
                  <a:pt x="233563" y="3587"/>
                </a:lnTo>
                <a:lnTo>
                  <a:pt x="231609" y="3587"/>
                </a:lnTo>
                <a:lnTo>
                  <a:pt x="232581" y="1963"/>
                </a:lnTo>
                <a:close/>
                <a:moveTo>
                  <a:pt x="248746" y="1963"/>
                </a:moveTo>
                <a:lnTo>
                  <a:pt x="249719" y="3587"/>
                </a:lnTo>
                <a:lnTo>
                  <a:pt x="247765" y="3587"/>
                </a:lnTo>
                <a:lnTo>
                  <a:pt x="248746" y="1963"/>
                </a:lnTo>
                <a:close/>
                <a:moveTo>
                  <a:pt x="251860" y="1963"/>
                </a:moveTo>
                <a:lnTo>
                  <a:pt x="252841" y="3587"/>
                </a:lnTo>
                <a:lnTo>
                  <a:pt x="250887" y="3587"/>
                </a:lnTo>
                <a:lnTo>
                  <a:pt x="251860" y="1963"/>
                </a:lnTo>
                <a:close/>
                <a:moveTo>
                  <a:pt x="268016" y="1963"/>
                </a:moveTo>
                <a:lnTo>
                  <a:pt x="268997" y="3587"/>
                </a:lnTo>
                <a:lnTo>
                  <a:pt x="267043" y="3587"/>
                </a:lnTo>
                <a:lnTo>
                  <a:pt x="268016" y="1963"/>
                </a:lnTo>
                <a:close/>
                <a:moveTo>
                  <a:pt x="271138" y="1963"/>
                </a:moveTo>
                <a:lnTo>
                  <a:pt x="272119" y="3587"/>
                </a:lnTo>
                <a:lnTo>
                  <a:pt x="270157" y="3587"/>
                </a:lnTo>
                <a:lnTo>
                  <a:pt x="271138" y="1963"/>
                </a:lnTo>
                <a:close/>
                <a:moveTo>
                  <a:pt x="5434" y="4042"/>
                </a:moveTo>
                <a:lnTo>
                  <a:pt x="8761" y="9600"/>
                </a:lnTo>
                <a:lnTo>
                  <a:pt x="6388" y="9600"/>
                </a:lnTo>
                <a:lnTo>
                  <a:pt x="3061" y="4042"/>
                </a:lnTo>
                <a:close/>
                <a:moveTo>
                  <a:pt x="15630" y="4042"/>
                </a:moveTo>
                <a:lnTo>
                  <a:pt x="12294" y="9600"/>
                </a:lnTo>
                <a:lnTo>
                  <a:pt x="9930" y="9600"/>
                </a:lnTo>
                <a:lnTo>
                  <a:pt x="13257" y="4042"/>
                </a:lnTo>
                <a:close/>
                <a:moveTo>
                  <a:pt x="18681" y="4042"/>
                </a:moveTo>
                <a:lnTo>
                  <a:pt x="15354" y="9600"/>
                </a:lnTo>
                <a:lnTo>
                  <a:pt x="12838" y="9600"/>
                </a:lnTo>
                <a:lnTo>
                  <a:pt x="16175" y="4042"/>
                </a:lnTo>
                <a:close/>
                <a:moveTo>
                  <a:pt x="18985" y="4452"/>
                </a:moveTo>
                <a:lnTo>
                  <a:pt x="22071" y="9600"/>
                </a:lnTo>
                <a:lnTo>
                  <a:pt x="15898" y="9600"/>
                </a:lnTo>
                <a:lnTo>
                  <a:pt x="18985" y="4452"/>
                </a:lnTo>
                <a:close/>
                <a:moveTo>
                  <a:pt x="21795" y="4042"/>
                </a:moveTo>
                <a:lnTo>
                  <a:pt x="25122" y="9600"/>
                </a:lnTo>
                <a:lnTo>
                  <a:pt x="22616" y="9600"/>
                </a:lnTo>
                <a:lnTo>
                  <a:pt x="19279" y="4042"/>
                </a:lnTo>
                <a:close/>
                <a:moveTo>
                  <a:pt x="24703" y="4042"/>
                </a:moveTo>
                <a:lnTo>
                  <a:pt x="28040" y="9600"/>
                </a:lnTo>
                <a:lnTo>
                  <a:pt x="25667" y="9600"/>
                </a:lnTo>
                <a:lnTo>
                  <a:pt x="22339" y="4042"/>
                </a:lnTo>
                <a:close/>
                <a:moveTo>
                  <a:pt x="34900" y="4042"/>
                </a:moveTo>
                <a:lnTo>
                  <a:pt x="31572" y="9600"/>
                </a:lnTo>
                <a:lnTo>
                  <a:pt x="29199" y="9600"/>
                </a:lnTo>
                <a:lnTo>
                  <a:pt x="32536" y="4042"/>
                </a:lnTo>
                <a:close/>
                <a:moveTo>
                  <a:pt x="37960" y="4042"/>
                </a:moveTo>
                <a:lnTo>
                  <a:pt x="34623" y="9600"/>
                </a:lnTo>
                <a:lnTo>
                  <a:pt x="32116" y="9600"/>
                </a:lnTo>
                <a:lnTo>
                  <a:pt x="35453" y="4042"/>
                </a:lnTo>
                <a:close/>
                <a:moveTo>
                  <a:pt x="38263" y="4452"/>
                </a:moveTo>
                <a:lnTo>
                  <a:pt x="41341" y="9600"/>
                </a:lnTo>
                <a:lnTo>
                  <a:pt x="35176" y="9600"/>
                </a:lnTo>
                <a:lnTo>
                  <a:pt x="38263" y="4452"/>
                </a:lnTo>
                <a:close/>
                <a:moveTo>
                  <a:pt x="41064" y="4042"/>
                </a:moveTo>
                <a:lnTo>
                  <a:pt x="44401" y="9600"/>
                </a:lnTo>
                <a:lnTo>
                  <a:pt x="41894" y="9600"/>
                </a:lnTo>
                <a:lnTo>
                  <a:pt x="38557" y="4042"/>
                </a:lnTo>
                <a:close/>
                <a:moveTo>
                  <a:pt x="43981" y="4042"/>
                </a:moveTo>
                <a:lnTo>
                  <a:pt x="47318" y="9600"/>
                </a:lnTo>
                <a:lnTo>
                  <a:pt x="44945" y="9600"/>
                </a:lnTo>
                <a:lnTo>
                  <a:pt x="41617" y="4042"/>
                </a:lnTo>
                <a:close/>
                <a:moveTo>
                  <a:pt x="54178" y="4042"/>
                </a:moveTo>
                <a:lnTo>
                  <a:pt x="50851" y="9600"/>
                </a:lnTo>
                <a:lnTo>
                  <a:pt x="48478" y="9600"/>
                </a:lnTo>
                <a:lnTo>
                  <a:pt x="51814" y="4042"/>
                </a:lnTo>
                <a:close/>
                <a:moveTo>
                  <a:pt x="57238" y="4042"/>
                </a:moveTo>
                <a:lnTo>
                  <a:pt x="53902" y="9600"/>
                </a:lnTo>
                <a:lnTo>
                  <a:pt x="51395" y="9600"/>
                </a:lnTo>
                <a:lnTo>
                  <a:pt x="54722" y="4042"/>
                </a:lnTo>
                <a:close/>
                <a:moveTo>
                  <a:pt x="57533" y="4452"/>
                </a:moveTo>
                <a:lnTo>
                  <a:pt x="60619" y="9600"/>
                </a:lnTo>
                <a:lnTo>
                  <a:pt x="54446" y="9600"/>
                </a:lnTo>
                <a:lnTo>
                  <a:pt x="57533" y="4452"/>
                </a:lnTo>
                <a:close/>
                <a:moveTo>
                  <a:pt x="60343" y="4042"/>
                </a:moveTo>
                <a:lnTo>
                  <a:pt x="63679" y="9600"/>
                </a:lnTo>
                <a:lnTo>
                  <a:pt x="61163" y="9600"/>
                </a:lnTo>
                <a:lnTo>
                  <a:pt x="57836" y="4042"/>
                </a:lnTo>
                <a:close/>
                <a:moveTo>
                  <a:pt x="63260" y="4042"/>
                </a:moveTo>
                <a:lnTo>
                  <a:pt x="66596" y="9600"/>
                </a:lnTo>
                <a:lnTo>
                  <a:pt x="64223" y="9600"/>
                </a:lnTo>
                <a:lnTo>
                  <a:pt x="60887" y="4042"/>
                </a:lnTo>
                <a:close/>
                <a:moveTo>
                  <a:pt x="73457" y="4042"/>
                </a:moveTo>
                <a:lnTo>
                  <a:pt x="70129" y="9600"/>
                </a:lnTo>
                <a:lnTo>
                  <a:pt x="67756" y="9600"/>
                </a:lnTo>
                <a:lnTo>
                  <a:pt x="71084" y="4042"/>
                </a:lnTo>
                <a:close/>
                <a:moveTo>
                  <a:pt x="76516" y="4042"/>
                </a:moveTo>
                <a:lnTo>
                  <a:pt x="73180" y="9600"/>
                </a:lnTo>
                <a:lnTo>
                  <a:pt x="70673" y="9600"/>
                </a:lnTo>
                <a:lnTo>
                  <a:pt x="74001" y="4042"/>
                </a:lnTo>
                <a:close/>
                <a:moveTo>
                  <a:pt x="76811" y="4452"/>
                </a:moveTo>
                <a:lnTo>
                  <a:pt x="79898" y="9600"/>
                </a:lnTo>
                <a:lnTo>
                  <a:pt x="73724" y="9600"/>
                </a:lnTo>
                <a:lnTo>
                  <a:pt x="76811" y="4452"/>
                </a:lnTo>
                <a:close/>
                <a:moveTo>
                  <a:pt x="79621" y="4042"/>
                </a:moveTo>
                <a:lnTo>
                  <a:pt x="82957" y="9600"/>
                </a:lnTo>
                <a:lnTo>
                  <a:pt x="80442" y="9600"/>
                </a:lnTo>
                <a:lnTo>
                  <a:pt x="77114" y="4042"/>
                </a:lnTo>
                <a:close/>
                <a:moveTo>
                  <a:pt x="82538" y="4042"/>
                </a:moveTo>
                <a:lnTo>
                  <a:pt x="85866" y="9600"/>
                </a:lnTo>
                <a:lnTo>
                  <a:pt x="83502" y="9600"/>
                </a:lnTo>
                <a:lnTo>
                  <a:pt x="80165" y="4042"/>
                </a:lnTo>
                <a:close/>
                <a:moveTo>
                  <a:pt x="92735" y="4042"/>
                </a:moveTo>
                <a:lnTo>
                  <a:pt x="89398" y="9600"/>
                </a:lnTo>
                <a:lnTo>
                  <a:pt x="87034" y="9600"/>
                </a:lnTo>
                <a:lnTo>
                  <a:pt x="90362" y="4042"/>
                </a:lnTo>
                <a:close/>
                <a:moveTo>
                  <a:pt x="95786" y="4042"/>
                </a:moveTo>
                <a:lnTo>
                  <a:pt x="92458" y="9600"/>
                </a:lnTo>
                <a:lnTo>
                  <a:pt x="89943" y="9600"/>
                </a:lnTo>
                <a:lnTo>
                  <a:pt x="93279" y="4042"/>
                </a:lnTo>
                <a:close/>
                <a:moveTo>
                  <a:pt x="96089" y="4452"/>
                </a:moveTo>
                <a:lnTo>
                  <a:pt x="99176" y="9600"/>
                </a:lnTo>
                <a:lnTo>
                  <a:pt x="93003" y="9600"/>
                </a:lnTo>
                <a:lnTo>
                  <a:pt x="96089" y="4452"/>
                </a:lnTo>
                <a:close/>
                <a:moveTo>
                  <a:pt x="98899" y="4042"/>
                </a:moveTo>
                <a:lnTo>
                  <a:pt x="102227" y="9600"/>
                </a:lnTo>
                <a:lnTo>
                  <a:pt x="99720" y="9600"/>
                </a:lnTo>
                <a:lnTo>
                  <a:pt x="96384" y="4042"/>
                </a:lnTo>
                <a:close/>
                <a:moveTo>
                  <a:pt x="101817" y="4042"/>
                </a:moveTo>
                <a:lnTo>
                  <a:pt x="105144" y="9600"/>
                </a:lnTo>
                <a:lnTo>
                  <a:pt x="102780" y="9600"/>
                </a:lnTo>
                <a:lnTo>
                  <a:pt x="99444" y="4042"/>
                </a:lnTo>
                <a:close/>
                <a:moveTo>
                  <a:pt x="112013" y="4042"/>
                </a:moveTo>
                <a:lnTo>
                  <a:pt x="108677" y="9600"/>
                </a:lnTo>
                <a:lnTo>
                  <a:pt x="106313" y="9600"/>
                </a:lnTo>
                <a:lnTo>
                  <a:pt x="109640" y="4042"/>
                </a:lnTo>
                <a:close/>
                <a:moveTo>
                  <a:pt x="115064" y="4042"/>
                </a:moveTo>
                <a:lnTo>
                  <a:pt x="111737" y="9600"/>
                </a:lnTo>
                <a:lnTo>
                  <a:pt x="109221" y="9600"/>
                </a:lnTo>
                <a:lnTo>
                  <a:pt x="112558" y="4042"/>
                </a:lnTo>
                <a:close/>
                <a:moveTo>
                  <a:pt x="115368" y="4452"/>
                </a:moveTo>
                <a:lnTo>
                  <a:pt x="118454" y="9600"/>
                </a:lnTo>
                <a:lnTo>
                  <a:pt x="112281" y="9600"/>
                </a:lnTo>
                <a:lnTo>
                  <a:pt x="115368" y="4452"/>
                </a:lnTo>
                <a:close/>
                <a:moveTo>
                  <a:pt x="118178" y="4042"/>
                </a:moveTo>
                <a:lnTo>
                  <a:pt x="121505" y="9600"/>
                </a:lnTo>
                <a:lnTo>
                  <a:pt x="118999" y="9600"/>
                </a:lnTo>
                <a:lnTo>
                  <a:pt x="115662" y="4042"/>
                </a:lnTo>
                <a:close/>
                <a:moveTo>
                  <a:pt x="121086" y="4042"/>
                </a:moveTo>
                <a:lnTo>
                  <a:pt x="124423" y="9600"/>
                </a:lnTo>
                <a:lnTo>
                  <a:pt x="122050" y="9600"/>
                </a:lnTo>
                <a:lnTo>
                  <a:pt x="118722" y="4042"/>
                </a:lnTo>
                <a:close/>
                <a:moveTo>
                  <a:pt x="131292" y="4042"/>
                </a:moveTo>
                <a:lnTo>
                  <a:pt x="127955" y="9600"/>
                </a:lnTo>
                <a:lnTo>
                  <a:pt x="125582" y="9600"/>
                </a:lnTo>
                <a:lnTo>
                  <a:pt x="128919" y="4042"/>
                </a:lnTo>
                <a:close/>
                <a:moveTo>
                  <a:pt x="134343" y="4042"/>
                </a:moveTo>
                <a:lnTo>
                  <a:pt x="131015" y="9600"/>
                </a:lnTo>
                <a:lnTo>
                  <a:pt x="128499" y="9600"/>
                </a:lnTo>
                <a:lnTo>
                  <a:pt x="131836" y="4042"/>
                </a:lnTo>
                <a:close/>
                <a:moveTo>
                  <a:pt x="134646" y="4452"/>
                </a:moveTo>
                <a:lnTo>
                  <a:pt x="137733" y="9600"/>
                </a:lnTo>
                <a:lnTo>
                  <a:pt x="131559" y="9600"/>
                </a:lnTo>
                <a:lnTo>
                  <a:pt x="134646" y="4452"/>
                </a:lnTo>
                <a:close/>
                <a:moveTo>
                  <a:pt x="137456" y="4042"/>
                </a:moveTo>
                <a:lnTo>
                  <a:pt x="140784" y="9600"/>
                </a:lnTo>
                <a:lnTo>
                  <a:pt x="138277" y="9600"/>
                </a:lnTo>
                <a:lnTo>
                  <a:pt x="134940" y="4042"/>
                </a:lnTo>
                <a:close/>
                <a:moveTo>
                  <a:pt x="140364" y="4042"/>
                </a:moveTo>
                <a:lnTo>
                  <a:pt x="143701" y="9600"/>
                </a:lnTo>
                <a:lnTo>
                  <a:pt x="141328" y="9600"/>
                </a:lnTo>
                <a:lnTo>
                  <a:pt x="138000" y="4042"/>
                </a:lnTo>
                <a:close/>
                <a:moveTo>
                  <a:pt x="150561" y="4042"/>
                </a:moveTo>
                <a:lnTo>
                  <a:pt x="147234" y="9600"/>
                </a:lnTo>
                <a:lnTo>
                  <a:pt x="144861" y="9600"/>
                </a:lnTo>
                <a:lnTo>
                  <a:pt x="148197" y="4042"/>
                </a:lnTo>
                <a:close/>
                <a:moveTo>
                  <a:pt x="153621" y="4042"/>
                </a:moveTo>
                <a:lnTo>
                  <a:pt x="150285" y="9600"/>
                </a:lnTo>
                <a:lnTo>
                  <a:pt x="147778" y="9600"/>
                </a:lnTo>
                <a:lnTo>
                  <a:pt x="151105" y="4042"/>
                </a:lnTo>
                <a:close/>
                <a:moveTo>
                  <a:pt x="153915" y="4452"/>
                </a:moveTo>
                <a:lnTo>
                  <a:pt x="157002" y="9600"/>
                </a:lnTo>
                <a:lnTo>
                  <a:pt x="150829" y="9600"/>
                </a:lnTo>
                <a:lnTo>
                  <a:pt x="153915" y="4452"/>
                </a:lnTo>
                <a:close/>
                <a:moveTo>
                  <a:pt x="156726" y="4042"/>
                </a:moveTo>
                <a:lnTo>
                  <a:pt x="160062" y="9600"/>
                </a:lnTo>
                <a:lnTo>
                  <a:pt x="157546" y="9600"/>
                </a:lnTo>
                <a:lnTo>
                  <a:pt x="154219" y="4042"/>
                </a:lnTo>
                <a:close/>
                <a:moveTo>
                  <a:pt x="159643" y="4042"/>
                </a:moveTo>
                <a:lnTo>
                  <a:pt x="162979" y="9600"/>
                </a:lnTo>
                <a:lnTo>
                  <a:pt x="160606" y="9600"/>
                </a:lnTo>
                <a:lnTo>
                  <a:pt x="157270" y="4042"/>
                </a:lnTo>
                <a:close/>
                <a:moveTo>
                  <a:pt x="169840" y="4042"/>
                </a:moveTo>
                <a:lnTo>
                  <a:pt x="166512" y="9600"/>
                </a:lnTo>
                <a:lnTo>
                  <a:pt x="164139" y="9600"/>
                </a:lnTo>
                <a:lnTo>
                  <a:pt x="167475" y="4042"/>
                </a:lnTo>
                <a:close/>
                <a:moveTo>
                  <a:pt x="172899" y="4042"/>
                </a:moveTo>
                <a:lnTo>
                  <a:pt x="169563" y="9600"/>
                </a:lnTo>
                <a:lnTo>
                  <a:pt x="167056" y="9600"/>
                </a:lnTo>
                <a:lnTo>
                  <a:pt x="170384" y="4042"/>
                </a:lnTo>
                <a:close/>
                <a:moveTo>
                  <a:pt x="173194" y="4452"/>
                </a:moveTo>
                <a:lnTo>
                  <a:pt x="176281" y="9600"/>
                </a:lnTo>
                <a:lnTo>
                  <a:pt x="170107" y="9600"/>
                </a:lnTo>
                <a:lnTo>
                  <a:pt x="173194" y="4452"/>
                </a:lnTo>
                <a:close/>
                <a:moveTo>
                  <a:pt x="176004" y="4042"/>
                </a:moveTo>
                <a:lnTo>
                  <a:pt x="179340" y="9600"/>
                </a:lnTo>
                <a:lnTo>
                  <a:pt x="176825" y="9600"/>
                </a:lnTo>
                <a:lnTo>
                  <a:pt x="173497" y="4042"/>
                </a:lnTo>
                <a:close/>
                <a:moveTo>
                  <a:pt x="178921" y="4042"/>
                </a:moveTo>
                <a:lnTo>
                  <a:pt x="182249" y="9600"/>
                </a:lnTo>
                <a:lnTo>
                  <a:pt x="179885" y="9600"/>
                </a:lnTo>
                <a:lnTo>
                  <a:pt x="176548" y="4042"/>
                </a:lnTo>
                <a:close/>
                <a:moveTo>
                  <a:pt x="189118" y="4042"/>
                </a:moveTo>
                <a:lnTo>
                  <a:pt x="185781" y="9600"/>
                </a:lnTo>
                <a:lnTo>
                  <a:pt x="183417" y="9600"/>
                </a:lnTo>
                <a:lnTo>
                  <a:pt x="186745" y="4042"/>
                </a:lnTo>
                <a:close/>
                <a:moveTo>
                  <a:pt x="192178" y="4042"/>
                </a:moveTo>
                <a:lnTo>
                  <a:pt x="188841" y="9600"/>
                </a:lnTo>
                <a:lnTo>
                  <a:pt x="186335" y="9600"/>
                </a:lnTo>
                <a:lnTo>
                  <a:pt x="189662" y="4042"/>
                </a:lnTo>
                <a:close/>
                <a:moveTo>
                  <a:pt x="192472" y="4452"/>
                </a:moveTo>
                <a:lnTo>
                  <a:pt x="195559" y="9600"/>
                </a:lnTo>
                <a:lnTo>
                  <a:pt x="189386" y="9600"/>
                </a:lnTo>
                <a:lnTo>
                  <a:pt x="192472" y="4452"/>
                </a:lnTo>
                <a:close/>
                <a:moveTo>
                  <a:pt x="195282" y="4042"/>
                </a:moveTo>
                <a:lnTo>
                  <a:pt x="198610" y="9600"/>
                </a:lnTo>
                <a:lnTo>
                  <a:pt x="196103" y="9600"/>
                </a:lnTo>
                <a:lnTo>
                  <a:pt x="192776" y="4042"/>
                </a:lnTo>
                <a:close/>
                <a:moveTo>
                  <a:pt x="198200" y="4042"/>
                </a:moveTo>
                <a:lnTo>
                  <a:pt x="201527" y="9600"/>
                </a:lnTo>
                <a:lnTo>
                  <a:pt x="199163" y="9600"/>
                </a:lnTo>
                <a:lnTo>
                  <a:pt x="195827" y="4042"/>
                </a:lnTo>
                <a:close/>
                <a:moveTo>
                  <a:pt x="208396" y="4042"/>
                </a:moveTo>
                <a:lnTo>
                  <a:pt x="205060" y="9600"/>
                </a:lnTo>
                <a:lnTo>
                  <a:pt x="202696" y="9600"/>
                </a:lnTo>
                <a:lnTo>
                  <a:pt x="206023" y="4042"/>
                </a:lnTo>
                <a:close/>
                <a:moveTo>
                  <a:pt x="211447" y="4042"/>
                </a:moveTo>
                <a:lnTo>
                  <a:pt x="208120" y="9600"/>
                </a:lnTo>
                <a:lnTo>
                  <a:pt x="205604" y="9600"/>
                </a:lnTo>
                <a:lnTo>
                  <a:pt x="208940" y="4042"/>
                </a:lnTo>
                <a:close/>
                <a:moveTo>
                  <a:pt x="211751" y="4452"/>
                </a:moveTo>
                <a:lnTo>
                  <a:pt x="214837" y="9600"/>
                </a:lnTo>
                <a:lnTo>
                  <a:pt x="208664" y="9600"/>
                </a:lnTo>
                <a:lnTo>
                  <a:pt x="211751" y="4452"/>
                </a:lnTo>
                <a:close/>
                <a:moveTo>
                  <a:pt x="214561" y="4042"/>
                </a:moveTo>
                <a:lnTo>
                  <a:pt x="217888" y="9600"/>
                </a:lnTo>
                <a:lnTo>
                  <a:pt x="215381" y="9600"/>
                </a:lnTo>
                <a:lnTo>
                  <a:pt x="212045" y="4042"/>
                </a:lnTo>
                <a:close/>
                <a:moveTo>
                  <a:pt x="217478" y="4042"/>
                </a:moveTo>
                <a:lnTo>
                  <a:pt x="220805" y="9600"/>
                </a:lnTo>
                <a:lnTo>
                  <a:pt x="218432" y="9600"/>
                </a:lnTo>
                <a:lnTo>
                  <a:pt x="215105" y="4042"/>
                </a:lnTo>
                <a:close/>
                <a:moveTo>
                  <a:pt x="227675" y="4042"/>
                </a:moveTo>
                <a:lnTo>
                  <a:pt x="224338" y="9600"/>
                </a:lnTo>
                <a:lnTo>
                  <a:pt x="221965" y="9600"/>
                </a:lnTo>
                <a:lnTo>
                  <a:pt x="225302" y="4042"/>
                </a:lnTo>
                <a:close/>
                <a:moveTo>
                  <a:pt x="230726" y="4042"/>
                </a:moveTo>
                <a:lnTo>
                  <a:pt x="227398" y="9600"/>
                </a:lnTo>
                <a:lnTo>
                  <a:pt x="224882" y="9600"/>
                </a:lnTo>
                <a:lnTo>
                  <a:pt x="228219" y="4042"/>
                </a:lnTo>
                <a:close/>
                <a:moveTo>
                  <a:pt x="231029" y="4452"/>
                </a:moveTo>
                <a:lnTo>
                  <a:pt x="234116" y="9600"/>
                </a:lnTo>
                <a:lnTo>
                  <a:pt x="227942" y="9600"/>
                </a:lnTo>
                <a:lnTo>
                  <a:pt x="231029" y="4452"/>
                </a:lnTo>
                <a:close/>
                <a:moveTo>
                  <a:pt x="233839" y="4042"/>
                </a:moveTo>
                <a:lnTo>
                  <a:pt x="237167" y="9600"/>
                </a:lnTo>
                <a:lnTo>
                  <a:pt x="234660" y="9600"/>
                </a:lnTo>
                <a:lnTo>
                  <a:pt x="231323" y="4042"/>
                </a:lnTo>
                <a:close/>
                <a:moveTo>
                  <a:pt x="236747" y="4042"/>
                </a:moveTo>
                <a:lnTo>
                  <a:pt x="240084" y="9600"/>
                </a:lnTo>
                <a:lnTo>
                  <a:pt x="237711" y="9600"/>
                </a:lnTo>
                <a:lnTo>
                  <a:pt x="234383" y="4042"/>
                </a:lnTo>
                <a:close/>
                <a:moveTo>
                  <a:pt x="246944" y="4042"/>
                </a:moveTo>
                <a:lnTo>
                  <a:pt x="243617" y="9600"/>
                </a:lnTo>
                <a:lnTo>
                  <a:pt x="241244" y="9600"/>
                </a:lnTo>
                <a:lnTo>
                  <a:pt x="244580" y="4042"/>
                </a:lnTo>
                <a:close/>
                <a:moveTo>
                  <a:pt x="250004" y="4042"/>
                </a:moveTo>
                <a:lnTo>
                  <a:pt x="246668" y="9600"/>
                </a:lnTo>
                <a:lnTo>
                  <a:pt x="244161" y="9600"/>
                </a:lnTo>
                <a:lnTo>
                  <a:pt x="247497" y="4042"/>
                </a:lnTo>
                <a:close/>
                <a:moveTo>
                  <a:pt x="250298" y="4452"/>
                </a:moveTo>
                <a:lnTo>
                  <a:pt x="253385" y="9600"/>
                </a:lnTo>
                <a:lnTo>
                  <a:pt x="247221" y="9600"/>
                </a:lnTo>
                <a:lnTo>
                  <a:pt x="250298" y="4452"/>
                </a:lnTo>
                <a:close/>
                <a:moveTo>
                  <a:pt x="253109" y="4042"/>
                </a:moveTo>
                <a:lnTo>
                  <a:pt x="256445" y="9600"/>
                </a:lnTo>
                <a:lnTo>
                  <a:pt x="253938" y="9600"/>
                </a:lnTo>
                <a:lnTo>
                  <a:pt x="250602" y="4042"/>
                </a:lnTo>
                <a:close/>
                <a:moveTo>
                  <a:pt x="256026" y="4042"/>
                </a:moveTo>
                <a:lnTo>
                  <a:pt x="259362" y="9600"/>
                </a:lnTo>
                <a:lnTo>
                  <a:pt x="256989" y="9600"/>
                </a:lnTo>
                <a:lnTo>
                  <a:pt x="253662" y="4042"/>
                </a:lnTo>
                <a:close/>
                <a:moveTo>
                  <a:pt x="266223" y="4042"/>
                </a:moveTo>
                <a:lnTo>
                  <a:pt x="262895" y="9600"/>
                </a:lnTo>
                <a:lnTo>
                  <a:pt x="260522" y="9600"/>
                </a:lnTo>
                <a:lnTo>
                  <a:pt x="263858" y="4042"/>
                </a:lnTo>
                <a:close/>
                <a:moveTo>
                  <a:pt x="269282" y="4042"/>
                </a:moveTo>
                <a:lnTo>
                  <a:pt x="265946" y="9600"/>
                </a:lnTo>
                <a:lnTo>
                  <a:pt x="263439" y="9600"/>
                </a:lnTo>
                <a:lnTo>
                  <a:pt x="266767" y="4042"/>
                </a:lnTo>
                <a:close/>
                <a:moveTo>
                  <a:pt x="269577" y="4452"/>
                </a:moveTo>
                <a:lnTo>
                  <a:pt x="272664" y="9600"/>
                </a:lnTo>
                <a:lnTo>
                  <a:pt x="266490" y="9600"/>
                </a:lnTo>
                <a:lnTo>
                  <a:pt x="269577" y="4452"/>
                </a:lnTo>
                <a:close/>
                <a:moveTo>
                  <a:pt x="272387" y="4042"/>
                </a:moveTo>
                <a:lnTo>
                  <a:pt x="275723" y="9600"/>
                </a:lnTo>
                <a:lnTo>
                  <a:pt x="273208" y="9600"/>
                </a:lnTo>
                <a:lnTo>
                  <a:pt x="269880" y="4042"/>
                </a:lnTo>
                <a:close/>
                <a:moveTo>
                  <a:pt x="275304" y="4042"/>
                </a:moveTo>
                <a:lnTo>
                  <a:pt x="278632" y="9600"/>
                </a:lnTo>
                <a:lnTo>
                  <a:pt x="276268" y="9600"/>
                </a:lnTo>
                <a:lnTo>
                  <a:pt x="272931" y="4042"/>
                </a:lnTo>
                <a:close/>
                <a:moveTo>
                  <a:pt x="12713" y="4042"/>
                </a:moveTo>
                <a:lnTo>
                  <a:pt x="9377" y="9608"/>
                </a:lnTo>
                <a:lnTo>
                  <a:pt x="9341" y="9555"/>
                </a:lnTo>
                <a:lnTo>
                  <a:pt x="9314" y="9608"/>
                </a:lnTo>
                <a:lnTo>
                  <a:pt x="5978" y="4042"/>
                </a:lnTo>
                <a:close/>
                <a:moveTo>
                  <a:pt x="31992" y="4042"/>
                </a:moveTo>
                <a:lnTo>
                  <a:pt x="28655" y="9608"/>
                </a:lnTo>
                <a:lnTo>
                  <a:pt x="28619" y="9555"/>
                </a:lnTo>
                <a:lnTo>
                  <a:pt x="28593" y="9608"/>
                </a:lnTo>
                <a:lnTo>
                  <a:pt x="25256" y="4042"/>
                </a:lnTo>
                <a:close/>
                <a:moveTo>
                  <a:pt x="51270" y="4042"/>
                </a:moveTo>
                <a:lnTo>
                  <a:pt x="47925" y="9608"/>
                </a:lnTo>
                <a:lnTo>
                  <a:pt x="47898" y="9555"/>
                </a:lnTo>
                <a:lnTo>
                  <a:pt x="47862" y="9608"/>
                </a:lnTo>
                <a:lnTo>
                  <a:pt x="44526" y="4042"/>
                </a:lnTo>
                <a:close/>
                <a:moveTo>
                  <a:pt x="70539" y="4042"/>
                </a:moveTo>
                <a:lnTo>
                  <a:pt x="67203" y="9608"/>
                </a:lnTo>
                <a:lnTo>
                  <a:pt x="67176" y="9555"/>
                </a:lnTo>
                <a:lnTo>
                  <a:pt x="67140" y="9608"/>
                </a:lnTo>
                <a:lnTo>
                  <a:pt x="63804" y="4042"/>
                </a:lnTo>
                <a:close/>
                <a:moveTo>
                  <a:pt x="89818" y="4042"/>
                </a:moveTo>
                <a:lnTo>
                  <a:pt x="86481" y="9608"/>
                </a:lnTo>
                <a:lnTo>
                  <a:pt x="86455" y="9555"/>
                </a:lnTo>
                <a:lnTo>
                  <a:pt x="86419" y="9608"/>
                </a:lnTo>
                <a:lnTo>
                  <a:pt x="83082" y="4042"/>
                </a:lnTo>
                <a:close/>
                <a:moveTo>
                  <a:pt x="109096" y="4042"/>
                </a:moveTo>
                <a:lnTo>
                  <a:pt x="105760" y="9608"/>
                </a:lnTo>
                <a:lnTo>
                  <a:pt x="105724" y="9555"/>
                </a:lnTo>
                <a:lnTo>
                  <a:pt x="105697" y="9608"/>
                </a:lnTo>
                <a:lnTo>
                  <a:pt x="102361" y="4042"/>
                </a:lnTo>
                <a:close/>
                <a:moveTo>
                  <a:pt x="128375" y="4042"/>
                </a:moveTo>
                <a:lnTo>
                  <a:pt x="125038" y="9608"/>
                </a:lnTo>
                <a:lnTo>
                  <a:pt x="125002" y="9555"/>
                </a:lnTo>
                <a:lnTo>
                  <a:pt x="124976" y="9608"/>
                </a:lnTo>
                <a:lnTo>
                  <a:pt x="121639" y="4042"/>
                </a:lnTo>
                <a:close/>
                <a:moveTo>
                  <a:pt x="147653" y="4042"/>
                </a:moveTo>
                <a:lnTo>
                  <a:pt x="144316" y="9608"/>
                </a:lnTo>
                <a:lnTo>
                  <a:pt x="144281" y="9555"/>
                </a:lnTo>
                <a:lnTo>
                  <a:pt x="144245" y="9608"/>
                </a:lnTo>
                <a:lnTo>
                  <a:pt x="140909" y="4042"/>
                </a:lnTo>
                <a:close/>
                <a:moveTo>
                  <a:pt x="166922" y="4042"/>
                </a:moveTo>
                <a:lnTo>
                  <a:pt x="163586" y="9608"/>
                </a:lnTo>
                <a:lnTo>
                  <a:pt x="163559" y="9555"/>
                </a:lnTo>
                <a:lnTo>
                  <a:pt x="163523" y="9608"/>
                </a:lnTo>
                <a:lnTo>
                  <a:pt x="160187" y="4042"/>
                </a:lnTo>
                <a:close/>
                <a:moveTo>
                  <a:pt x="186201" y="4042"/>
                </a:moveTo>
                <a:lnTo>
                  <a:pt x="182864" y="9608"/>
                </a:lnTo>
                <a:lnTo>
                  <a:pt x="182838" y="9555"/>
                </a:lnTo>
                <a:lnTo>
                  <a:pt x="182802" y="9608"/>
                </a:lnTo>
                <a:lnTo>
                  <a:pt x="179465" y="4042"/>
                </a:lnTo>
                <a:close/>
                <a:moveTo>
                  <a:pt x="205479" y="4042"/>
                </a:moveTo>
                <a:lnTo>
                  <a:pt x="202143" y="9608"/>
                </a:lnTo>
                <a:lnTo>
                  <a:pt x="202107" y="9555"/>
                </a:lnTo>
                <a:lnTo>
                  <a:pt x="202080" y="9608"/>
                </a:lnTo>
                <a:lnTo>
                  <a:pt x="198744" y="4042"/>
                </a:lnTo>
                <a:close/>
                <a:moveTo>
                  <a:pt x="224758" y="4042"/>
                </a:moveTo>
                <a:lnTo>
                  <a:pt x="221421" y="9608"/>
                </a:lnTo>
                <a:lnTo>
                  <a:pt x="221385" y="9555"/>
                </a:lnTo>
                <a:lnTo>
                  <a:pt x="221359" y="9608"/>
                </a:lnTo>
                <a:lnTo>
                  <a:pt x="218022" y="4042"/>
                </a:lnTo>
                <a:close/>
                <a:moveTo>
                  <a:pt x="244036" y="4042"/>
                </a:moveTo>
                <a:lnTo>
                  <a:pt x="240699" y="9608"/>
                </a:lnTo>
                <a:lnTo>
                  <a:pt x="240664" y="9555"/>
                </a:lnTo>
                <a:lnTo>
                  <a:pt x="240637" y="9608"/>
                </a:lnTo>
                <a:lnTo>
                  <a:pt x="237292" y="4042"/>
                </a:lnTo>
                <a:close/>
                <a:moveTo>
                  <a:pt x="263314" y="4042"/>
                </a:moveTo>
                <a:lnTo>
                  <a:pt x="259969" y="9608"/>
                </a:lnTo>
                <a:lnTo>
                  <a:pt x="259942" y="9555"/>
                </a:lnTo>
                <a:lnTo>
                  <a:pt x="259906" y="9608"/>
                </a:lnTo>
                <a:lnTo>
                  <a:pt x="256570" y="4042"/>
                </a:lnTo>
                <a:close/>
                <a:moveTo>
                  <a:pt x="282584" y="4042"/>
                </a:moveTo>
                <a:lnTo>
                  <a:pt x="279247" y="9608"/>
                </a:lnTo>
                <a:lnTo>
                  <a:pt x="279220" y="9555"/>
                </a:lnTo>
                <a:lnTo>
                  <a:pt x="279185" y="9608"/>
                </a:lnTo>
                <a:lnTo>
                  <a:pt x="275848" y="4042"/>
                </a:lnTo>
                <a:close/>
                <a:moveTo>
                  <a:pt x="9047" y="10054"/>
                </a:moveTo>
                <a:lnTo>
                  <a:pt x="7851" y="12035"/>
                </a:lnTo>
                <a:lnTo>
                  <a:pt x="6665" y="10054"/>
                </a:lnTo>
                <a:close/>
                <a:moveTo>
                  <a:pt x="12026" y="10054"/>
                </a:moveTo>
                <a:lnTo>
                  <a:pt x="10831" y="12035"/>
                </a:lnTo>
                <a:lnTo>
                  <a:pt x="9644" y="10054"/>
                </a:lnTo>
                <a:close/>
                <a:moveTo>
                  <a:pt x="28325" y="10054"/>
                </a:moveTo>
                <a:lnTo>
                  <a:pt x="27130" y="12035"/>
                </a:lnTo>
                <a:lnTo>
                  <a:pt x="25943" y="10054"/>
                </a:lnTo>
                <a:close/>
                <a:moveTo>
                  <a:pt x="31296" y="10054"/>
                </a:moveTo>
                <a:lnTo>
                  <a:pt x="30109" y="12035"/>
                </a:lnTo>
                <a:lnTo>
                  <a:pt x="28923" y="10054"/>
                </a:lnTo>
                <a:close/>
                <a:moveTo>
                  <a:pt x="47594" y="10054"/>
                </a:moveTo>
                <a:lnTo>
                  <a:pt x="46408" y="12035"/>
                </a:lnTo>
                <a:lnTo>
                  <a:pt x="45221" y="10054"/>
                </a:lnTo>
                <a:close/>
                <a:moveTo>
                  <a:pt x="50574" y="10054"/>
                </a:moveTo>
                <a:lnTo>
                  <a:pt x="49388" y="12035"/>
                </a:lnTo>
                <a:lnTo>
                  <a:pt x="48192" y="10054"/>
                </a:lnTo>
                <a:close/>
                <a:moveTo>
                  <a:pt x="66873" y="10054"/>
                </a:moveTo>
                <a:lnTo>
                  <a:pt x="65686" y="12035"/>
                </a:lnTo>
                <a:lnTo>
                  <a:pt x="64491" y="10054"/>
                </a:lnTo>
                <a:close/>
                <a:moveTo>
                  <a:pt x="69852" y="10054"/>
                </a:moveTo>
                <a:lnTo>
                  <a:pt x="68666" y="12035"/>
                </a:lnTo>
                <a:lnTo>
                  <a:pt x="67471" y="10054"/>
                </a:lnTo>
                <a:close/>
                <a:moveTo>
                  <a:pt x="86151" y="10054"/>
                </a:moveTo>
                <a:lnTo>
                  <a:pt x="84965" y="12035"/>
                </a:lnTo>
                <a:lnTo>
                  <a:pt x="83769" y="10054"/>
                </a:lnTo>
                <a:close/>
                <a:moveTo>
                  <a:pt x="89131" y="10054"/>
                </a:moveTo>
                <a:lnTo>
                  <a:pt x="87935" y="12035"/>
                </a:lnTo>
                <a:lnTo>
                  <a:pt x="86749" y="10054"/>
                </a:lnTo>
                <a:close/>
                <a:moveTo>
                  <a:pt x="105430" y="10054"/>
                </a:moveTo>
                <a:lnTo>
                  <a:pt x="104234" y="12035"/>
                </a:lnTo>
                <a:lnTo>
                  <a:pt x="103048" y="10054"/>
                </a:lnTo>
                <a:close/>
                <a:moveTo>
                  <a:pt x="108409" y="10054"/>
                </a:moveTo>
                <a:lnTo>
                  <a:pt x="107214" y="12035"/>
                </a:lnTo>
                <a:lnTo>
                  <a:pt x="106027" y="10054"/>
                </a:lnTo>
                <a:close/>
                <a:moveTo>
                  <a:pt x="124708" y="10054"/>
                </a:moveTo>
                <a:lnTo>
                  <a:pt x="123513" y="12035"/>
                </a:lnTo>
                <a:lnTo>
                  <a:pt x="122326" y="10054"/>
                </a:lnTo>
                <a:close/>
                <a:moveTo>
                  <a:pt x="127679" y="10054"/>
                </a:moveTo>
                <a:lnTo>
                  <a:pt x="126492" y="12035"/>
                </a:lnTo>
                <a:lnTo>
                  <a:pt x="125306" y="10054"/>
                </a:lnTo>
                <a:close/>
                <a:moveTo>
                  <a:pt x="143977" y="10054"/>
                </a:moveTo>
                <a:lnTo>
                  <a:pt x="142791" y="12035"/>
                </a:lnTo>
                <a:lnTo>
                  <a:pt x="141604" y="10054"/>
                </a:lnTo>
                <a:close/>
                <a:moveTo>
                  <a:pt x="146957" y="10054"/>
                </a:moveTo>
                <a:lnTo>
                  <a:pt x="145771" y="12035"/>
                </a:lnTo>
                <a:lnTo>
                  <a:pt x="144584" y="10054"/>
                </a:lnTo>
                <a:close/>
                <a:moveTo>
                  <a:pt x="163256" y="10054"/>
                </a:moveTo>
                <a:lnTo>
                  <a:pt x="162069" y="12035"/>
                </a:lnTo>
                <a:lnTo>
                  <a:pt x="160883" y="10054"/>
                </a:lnTo>
                <a:close/>
                <a:moveTo>
                  <a:pt x="166235" y="10054"/>
                </a:moveTo>
                <a:lnTo>
                  <a:pt x="165049" y="12035"/>
                </a:lnTo>
                <a:lnTo>
                  <a:pt x="163854" y="10054"/>
                </a:lnTo>
                <a:close/>
                <a:moveTo>
                  <a:pt x="182534" y="10054"/>
                </a:moveTo>
                <a:lnTo>
                  <a:pt x="181348" y="12035"/>
                </a:lnTo>
                <a:lnTo>
                  <a:pt x="180152" y="10054"/>
                </a:lnTo>
                <a:close/>
                <a:moveTo>
                  <a:pt x="185514" y="10054"/>
                </a:moveTo>
                <a:lnTo>
                  <a:pt x="184327" y="12035"/>
                </a:lnTo>
                <a:lnTo>
                  <a:pt x="183132" y="10054"/>
                </a:lnTo>
                <a:close/>
                <a:moveTo>
                  <a:pt x="201813" y="10054"/>
                </a:moveTo>
                <a:lnTo>
                  <a:pt x="200626" y="12035"/>
                </a:lnTo>
                <a:lnTo>
                  <a:pt x="199431" y="10054"/>
                </a:lnTo>
                <a:close/>
                <a:moveTo>
                  <a:pt x="204792" y="10054"/>
                </a:moveTo>
                <a:lnTo>
                  <a:pt x="203597" y="12035"/>
                </a:lnTo>
                <a:lnTo>
                  <a:pt x="202410" y="10054"/>
                </a:lnTo>
                <a:close/>
                <a:moveTo>
                  <a:pt x="221091" y="10054"/>
                </a:moveTo>
                <a:lnTo>
                  <a:pt x="219896" y="12035"/>
                </a:lnTo>
                <a:lnTo>
                  <a:pt x="218709" y="10054"/>
                </a:lnTo>
                <a:close/>
                <a:moveTo>
                  <a:pt x="224071" y="10054"/>
                </a:moveTo>
                <a:lnTo>
                  <a:pt x="222875" y="12035"/>
                </a:lnTo>
                <a:lnTo>
                  <a:pt x="221689" y="10054"/>
                </a:lnTo>
                <a:close/>
                <a:moveTo>
                  <a:pt x="240369" y="10054"/>
                </a:moveTo>
                <a:lnTo>
                  <a:pt x="239174" y="12035"/>
                </a:lnTo>
                <a:lnTo>
                  <a:pt x="237987" y="10054"/>
                </a:lnTo>
                <a:close/>
                <a:moveTo>
                  <a:pt x="243340" y="10054"/>
                </a:moveTo>
                <a:lnTo>
                  <a:pt x="242154" y="12035"/>
                </a:lnTo>
                <a:lnTo>
                  <a:pt x="240967" y="10054"/>
                </a:lnTo>
                <a:close/>
                <a:moveTo>
                  <a:pt x="259639" y="10054"/>
                </a:moveTo>
                <a:lnTo>
                  <a:pt x="258452" y="12035"/>
                </a:lnTo>
                <a:lnTo>
                  <a:pt x="257266" y="10054"/>
                </a:lnTo>
                <a:close/>
                <a:moveTo>
                  <a:pt x="262618" y="10054"/>
                </a:moveTo>
                <a:lnTo>
                  <a:pt x="261432" y="12035"/>
                </a:lnTo>
                <a:lnTo>
                  <a:pt x="260237" y="10054"/>
                </a:lnTo>
                <a:close/>
                <a:moveTo>
                  <a:pt x="278917" y="10054"/>
                </a:moveTo>
                <a:lnTo>
                  <a:pt x="277731" y="12035"/>
                </a:lnTo>
                <a:lnTo>
                  <a:pt x="276535" y="10054"/>
                </a:lnTo>
                <a:close/>
                <a:moveTo>
                  <a:pt x="281897" y="10054"/>
                </a:moveTo>
                <a:lnTo>
                  <a:pt x="280710" y="12035"/>
                </a:lnTo>
                <a:lnTo>
                  <a:pt x="279515" y="10054"/>
                </a:lnTo>
                <a:close/>
                <a:moveTo>
                  <a:pt x="6121" y="10054"/>
                </a:moveTo>
                <a:lnTo>
                  <a:pt x="7584" y="12490"/>
                </a:lnTo>
                <a:lnTo>
                  <a:pt x="6406" y="14461"/>
                </a:lnTo>
                <a:lnTo>
                  <a:pt x="6254" y="14461"/>
                </a:lnTo>
                <a:lnTo>
                  <a:pt x="3614" y="10054"/>
                </a:lnTo>
                <a:close/>
                <a:moveTo>
                  <a:pt x="7851" y="12945"/>
                </a:moveTo>
                <a:lnTo>
                  <a:pt x="8761" y="14461"/>
                </a:lnTo>
                <a:lnTo>
                  <a:pt x="6950" y="14461"/>
                </a:lnTo>
                <a:lnTo>
                  <a:pt x="7851" y="12945"/>
                </a:lnTo>
                <a:close/>
                <a:moveTo>
                  <a:pt x="10831" y="12945"/>
                </a:moveTo>
                <a:lnTo>
                  <a:pt x="11741" y="14461"/>
                </a:lnTo>
                <a:lnTo>
                  <a:pt x="9930" y="14461"/>
                </a:lnTo>
                <a:lnTo>
                  <a:pt x="10831" y="12945"/>
                </a:lnTo>
                <a:close/>
                <a:moveTo>
                  <a:pt x="15077" y="10054"/>
                </a:moveTo>
                <a:lnTo>
                  <a:pt x="12437" y="14461"/>
                </a:lnTo>
                <a:lnTo>
                  <a:pt x="12285" y="14461"/>
                </a:lnTo>
                <a:lnTo>
                  <a:pt x="11107" y="12490"/>
                </a:lnTo>
                <a:lnTo>
                  <a:pt x="12570" y="10054"/>
                </a:lnTo>
                <a:close/>
                <a:moveTo>
                  <a:pt x="22339" y="10054"/>
                </a:moveTo>
                <a:lnTo>
                  <a:pt x="24980" y="14461"/>
                </a:lnTo>
                <a:lnTo>
                  <a:pt x="12981" y="14461"/>
                </a:lnTo>
                <a:lnTo>
                  <a:pt x="15621" y="10054"/>
                </a:lnTo>
                <a:close/>
                <a:moveTo>
                  <a:pt x="25399" y="10054"/>
                </a:moveTo>
                <a:lnTo>
                  <a:pt x="26862" y="12490"/>
                </a:lnTo>
                <a:lnTo>
                  <a:pt x="25675" y="14461"/>
                </a:lnTo>
                <a:lnTo>
                  <a:pt x="25524" y="14461"/>
                </a:lnTo>
                <a:lnTo>
                  <a:pt x="22883" y="10054"/>
                </a:lnTo>
                <a:close/>
                <a:moveTo>
                  <a:pt x="27130" y="12945"/>
                </a:moveTo>
                <a:lnTo>
                  <a:pt x="28040" y="14461"/>
                </a:lnTo>
                <a:lnTo>
                  <a:pt x="26229" y="14461"/>
                </a:lnTo>
                <a:lnTo>
                  <a:pt x="27130" y="12945"/>
                </a:lnTo>
                <a:close/>
                <a:moveTo>
                  <a:pt x="30109" y="12945"/>
                </a:moveTo>
                <a:lnTo>
                  <a:pt x="31019" y="14461"/>
                </a:lnTo>
                <a:lnTo>
                  <a:pt x="29199" y="14461"/>
                </a:lnTo>
                <a:lnTo>
                  <a:pt x="30109" y="12945"/>
                </a:lnTo>
                <a:close/>
                <a:moveTo>
                  <a:pt x="34356" y="10054"/>
                </a:moveTo>
                <a:lnTo>
                  <a:pt x="31715" y="14461"/>
                </a:lnTo>
                <a:lnTo>
                  <a:pt x="31563" y="14461"/>
                </a:lnTo>
                <a:lnTo>
                  <a:pt x="30386" y="12490"/>
                </a:lnTo>
                <a:lnTo>
                  <a:pt x="31840" y="10054"/>
                </a:lnTo>
                <a:close/>
                <a:moveTo>
                  <a:pt x="41617" y="10054"/>
                </a:moveTo>
                <a:lnTo>
                  <a:pt x="44258" y="14461"/>
                </a:lnTo>
                <a:lnTo>
                  <a:pt x="32259" y="14461"/>
                </a:lnTo>
                <a:lnTo>
                  <a:pt x="34900" y="10054"/>
                </a:lnTo>
                <a:close/>
                <a:moveTo>
                  <a:pt x="44677" y="10054"/>
                </a:moveTo>
                <a:lnTo>
                  <a:pt x="46131" y="12490"/>
                </a:lnTo>
                <a:lnTo>
                  <a:pt x="44954" y="14461"/>
                </a:lnTo>
                <a:lnTo>
                  <a:pt x="44802" y="14461"/>
                </a:lnTo>
                <a:lnTo>
                  <a:pt x="42162" y="10054"/>
                </a:lnTo>
                <a:close/>
                <a:moveTo>
                  <a:pt x="46408" y="12945"/>
                </a:moveTo>
                <a:lnTo>
                  <a:pt x="47318" y="14461"/>
                </a:lnTo>
                <a:lnTo>
                  <a:pt x="45498" y="14461"/>
                </a:lnTo>
                <a:lnTo>
                  <a:pt x="46408" y="12945"/>
                </a:lnTo>
                <a:close/>
                <a:moveTo>
                  <a:pt x="49388" y="12945"/>
                </a:moveTo>
                <a:lnTo>
                  <a:pt x="50298" y="14461"/>
                </a:lnTo>
                <a:lnTo>
                  <a:pt x="48478" y="14461"/>
                </a:lnTo>
                <a:lnTo>
                  <a:pt x="49388" y="12945"/>
                </a:lnTo>
                <a:close/>
                <a:moveTo>
                  <a:pt x="53634" y="10054"/>
                </a:moveTo>
                <a:lnTo>
                  <a:pt x="50993" y="14461"/>
                </a:lnTo>
                <a:lnTo>
                  <a:pt x="50842" y="14461"/>
                </a:lnTo>
                <a:lnTo>
                  <a:pt x="49655" y="12490"/>
                </a:lnTo>
                <a:lnTo>
                  <a:pt x="51118" y="10054"/>
                </a:lnTo>
                <a:close/>
                <a:moveTo>
                  <a:pt x="60896" y="10054"/>
                </a:moveTo>
                <a:lnTo>
                  <a:pt x="63536" y="14461"/>
                </a:lnTo>
                <a:lnTo>
                  <a:pt x="51538" y="14461"/>
                </a:lnTo>
                <a:lnTo>
                  <a:pt x="54178" y="10054"/>
                </a:lnTo>
                <a:close/>
                <a:moveTo>
                  <a:pt x="63947" y="10054"/>
                </a:moveTo>
                <a:lnTo>
                  <a:pt x="65410" y="12490"/>
                </a:lnTo>
                <a:lnTo>
                  <a:pt x="64232" y="14461"/>
                </a:lnTo>
                <a:lnTo>
                  <a:pt x="64081" y="14461"/>
                </a:lnTo>
                <a:lnTo>
                  <a:pt x="61440" y="10054"/>
                </a:lnTo>
                <a:close/>
                <a:moveTo>
                  <a:pt x="65686" y="12945"/>
                </a:moveTo>
                <a:lnTo>
                  <a:pt x="66596" y="14461"/>
                </a:lnTo>
                <a:lnTo>
                  <a:pt x="64776" y="14461"/>
                </a:lnTo>
                <a:lnTo>
                  <a:pt x="65686" y="12945"/>
                </a:lnTo>
                <a:close/>
                <a:moveTo>
                  <a:pt x="68666" y="12945"/>
                </a:moveTo>
                <a:lnTo>
                  <a:pt x="69567" y="14461"/>
                </a:lnTo>
                <a:lnTo>
                  <a:pt x="67756" y="14461"/>
                </a:lnTo>
                <a:lnTo>
                  <a:pt x="68666" y="12945"/>
                </a:lnTo>
                <a:close/>
                <a:moveTo>
                  <a:pt x="72912" y="10054"/>
                </a:moveTo>
                <a:lnTo>
                  <a:pt x="70263" y="14461"/>
                </a:lnTo>
                <a:lnTo>
                  <a:pt x="70111" y="14461"/>
                </a:lnTo>
                <a:lnTo>
                  <a:pt x="68934" y="12490"/>
                </a:lnTo>
                <a:lnTo>
                  <a:pt x="70397" y="10054"/>
                </a:lnTo>
                <a:close/>
                <a:moveTo>
                  <a:pt x="80174" y="10054"/>
                </a:moveTo>
                <a:lnTo>
                  <a:pt x="82815" y="14461"/>
                </a:lnTo>
                <a:lnTo>
                  <a:pt x="70807" y="14461"/>
                </a:lnTo>
                <a:lnTo>
                  <a:pt x="73457" y="10054"/>
                </a:lnTo>
                <a:close/>
                <a:moveTo>
                  <a:pt x="83225" y="10054"/>
                </a:moveTo>
                <a:lnTo>
                  <a:pt x="84688" y="12490"/>
                </a:lnTo>
                <a:lnTo>
                  <a:pt x="83511" y="14461"/>
                </a:lnTo>
                <a:lnTo>
                  <a:pt x="83359" y="14461"/>
                </a:lnTo>
                <a:lnTo>
                  <a:pt x="80718" y="10054"/>
                </a:lnTo>
                <a:close/>
                <a:moveTo>
                  <a:pt x="84965" y="12945"/>
                </a:moveTo>
                <a:lnTo>
                  <a:pt x="85866" y="14461"/>
                </a:lnTo>
                <a:lnTo>
                  <a:pt x="84055" y="14461"/>
                </a:lnTo>
                <a:lnTo>
                  <a:pt x="84965" y="12945"/>
                </a:lnTo>
                <a:close/>
                <a:moveTo>
                  <a:pt x="87935" y="12945"/>
                </a:moveTo>
                <a:lnTo>
                  <a:pt x="88845" y="14461"/>
                </a:lnTo>
                <a:lnTo>
                  <a:pt x="87034" y="14461"/>
                </a:lnTo>
                <a:lnTo>
                  <a:pt x="87935" y="12945"/>
                </a:lnTo>
                <a:close/>
                <a:moveTo>
                  <a:pt x="92182" y="10054"/>
                </a:moveTo>
                <a:lnTo>
                  <a:pt x="89541" y="14461"/>
                </a:lnTo>
                <a:lnTo>
                  <a:pt x="89390" y="14461"/>
                </a:lnTo>
                <a:lnTo>
                  <a:pt x="88212" y="12490"/>
                </a:lnTo>
                <a:lnTo>
                  <a:pt x="89675" y="10054"/>
                </a:lnTo>
                <a:close/>
                <a:moveTo>
                  <a:pt x="99444" y="10054"/>
                </a:moveTo>
                <a:lnTo>
                  <a:pt x="102093" y="14461"/>
                </a:lnTo>
                <a:lnTo>
                  <a:pt x="90085" y="14461"/>
                </a:lnTo>
                <a:lnTo>
                  <a:pt x="92726" y="10054"/>
                </a:lnTo>
                <a:close/>
                <a:moveTo>
                  <a:pt x="102503" y="10054"/>
                </a:moveTo>
                <a:lnTo>
                  <a:pt x="103967" y="12490"/>
                </a:lnTo>
                <a:lnTo>
                  <a:pt x="102789" y="14461"/>
                </a:lnTo>
                <a:lnTo>
                  <a:pt x="102637" y="14461"/>
                </a:lnTo>
                <a:lnTo>
                  <a:pt x="99997" y="10054"/>
                </a:lnTo>
                <a:close/>
                <a:moveTo>
                  <a:pt x="104234" y="12945"/>
                </a:moveTo>
                <a:lnTo>
                  <a:pt x="105144" y="14461"/>
                </a:lnTo>
                <a:lnTo>
                  <a:pt x="103333" y="14461"/>
                </a:lnTo>
                <a:lnTo>
                  <a:pt x="104234" y="12945"/>
                </a:lnTo>
                <a:close/>
                <a:moveTo>
                  <a:pt x="107214" y="12945"/>
                </a:moveTo>
                <a:lnTo>
                  <a:pt x="108124" y="14461"/>
                </a:lnTo>
                <a:lnTo>
                  <a:pt x="106313" y="14461"/>
                </a:lnTo>
                <a:lnTo>
                  <a:pt x="107214" y="12945"/>
                </a:lnTo>
                <a:close/>
                <a:moveTo>
                  <a:pt x="111460" y="10054"/>
                </a:moveTo>
                <a:lnTo>
                  <a:pt x="108820" y="14461"/>
                </a:lnTo>
                <a:lnTo>
                  <a:pt x="108668" y="14461"/>
                </a:lnTo>
                <a:lnTo>
                  <a:pt x="107490" y="12490"/>
                </a:lnTo>
                <a:lnTo>
                  <a:pt x="108953" y="10054"/>
                </a:lnTo>
                <a:close/>
                <a:moveTo>
                  <a:pt x="118722" y="10054"/>
                </a:moveTo>
                <a:lnTo>
                  <a:pt x="121363" y="14461"/>
                </a:lnTo>
                <a:lnTo>
                  <a:pt x="109364" y="14461"/>
                </a:lnTo>
                <a:lnTo>
                  <a:pt x="112004" y="10054"/>
                </a:lnTo>
                <a:close/>
                <a:moveTo>
                  <a:pt x="121782" y="10054"/>
                </a:moveTo>
                <a:lnTo>
                  <a:pt x="123245" y="12490"/>
                </a:lnTo>
                <a:lnTo>
                  <a:pt x="122067" y="14461"/>
                </a:lnTo>
                <a:lnTo>
                  <a:pt x="121916" y="14461"/>
                </a:lnTo>
                <a:lnTo>
                  <a:pt x="119266" y="10054"/>
                </a:lnTo>
                <a:close/>
                <a:moveTo>
                  <a:pt x="123513" y="12945"/>
                </a:moveTo>
                <a:lnTo>
                  <a:pt x="124423" y="14461"/>
                </a:lnTo>
                <a:lnTo>
                  <a:pt x="122612" y="14461"/>
                </a:lnTo>
                <a:lnTo>
                  <a:pt x="123513" y="12945"/>
                </a:lnTo>
                <a:close/>
                <a:moveTo>
                  <a:pt x="126492" y="12945"/>
                </a:moveTo>
                <a:lnTo>
                  <a:pt x="127402" y="14461"/>
                </a:lnTo>
                <a:lnTo>
                  <a:pt x="125582" y="14461"/>
                </a:lnTo>
                <a:lnTo>
                  <a:pt x="126492" y="12945"/>
                </a:lnTo>
                <a:close/>
                <a:moveTo>
                  <a:pt x="130739" y="10054"/>
                </a:moveTo>
                <a:lnTo>
                  <a:pt x="128098" y="14461"/>
                </a:lnTo>
                <a:lnTo>
                  <a:pt x="127946" y="14461"/>
                </a:lnTo>
                <a:lnTo>
                  <a:pt x="126769" y="12490"/>
                </a:lnTo>
                <a:lnTo>
                  <a:pt x="128232" y="10054"/>
                </a:lnTo>
                <a:close/>
                <a:moveTo>
                  <a:pt x="138000" y="10054"/>
                </a:moveTo>
                <a:lnTo>
                  <a:pt x="140641" y="14461"/>
                </a:lnTo>
                <a:lnTo>
                  <a:pt x="128642" y="14461"/>
                </a:lnTo>
                <a:lnTo>
                  <a:pt x="131283" y="10054"/>
                </a:lnTo>
                <a:close/>
                <a:moveTo>
                  <a:pt x="141060" y="10054"/>
                </a:moveTo>
                <a:lnTo>
                  <a:pt x="142523" y="12490"/>
                </a:lnTo>
                <a:lnTo>
                  <a:pt x="141337" y="14461"/>
                </a:lnTo>
                <a:lnTo>
                  <a:pt x="141185" y="14461"/>
                </a:lnTo>
                <a:lnTo>
                  <a:pt x="138545" y="10054"/>
                </a:lnTo>
                <a:close/>
                <a:moveTo>
                  <a:pt x="142791" y="12945"/>
                </a:moveTo>
                <a:lnTo>
                  <a:pt x="143701" y="14461"/>
                </a:lnTo>
                <a:lnTo>
                  <a:pt x="141881" y="14461"/>
                </a:lnTo>
                <a:lnTo>
                  <a:pt x="142791" y="12945"/>
                </a:lnTo>
                <a:close/>
                <a:moveTo>
                  <a:pt x="145771" y="12945"/>
                </a:moveTo>
                <a:lnTo>
                  <a:pt x="146681" y="14461"/>
                </a:lnTo>
                <a:lnTo>
                  <a:pt x="144861" y="14461"/>
                </a:lnTo>
                <a:lnTo>
                  <a:pt x="145771" y="12945"/>
                </a:lnTo>
                <a:close/>
                <a:moveTo>
                  <a:pt x="150017" y="10054"/>
                </a:moveTo>
                <a:lnTo>
                  <a:pt x="147376" y="14461"/>
                </a:lnTo>
                <a:lnTo>
                  <a:pt x="147225" y="14461"/>
                </a:lnTo>
                <a:lnTo>
                  <a:pt x="146038" y="12490"/>
                </a:lnTo>
                <a:lnTo>
                  <a:pt x="147501" y="10054"/>
                </a:lnTo>
                <a:close/>
                <a:moveTo>
                  <a:pt x="157279" y="10054"/>
                </a:moveTo>
                <a:lnTo>
                  <a:pt x="159919" y="14461"/>
                </a:lnTo>
                <a:lnTo>
                  <a:pt x="147921" y="14461"/>
                </a:lnTo>
                <a:lnTo>
                  <a:pt x="150561" y="10054"/>
                </a:lnTo>
                <a:close/>
                <a:moveTo>
                  <a:pt x="160330" y="10054"/>
                </a:moveTo>
                <a:lnTo>
                  <a:pt x="161793" y="12490"/>
                </a:lnTo>
                <a:lnTo>
                  <a:pt x="160615" y="14461"/>
                </a:lnTo>
                <a:lnTo>
                  <a:pt x="160464" y="14461"/>
                </a:lnTo>
                <a:lnTo>
                  <a:pt x="157823" y="10054"/>
                </a:lnTo>
                <a:close/>
                <a:moveTo>
                  <a:pt x="162069" y="12945"/>
                </a:moveTo>
                <a:lnTo>
                  <a:pt x="162979" y="14461"/>
                </a:lnTo>
                <a:lnTo>
                  <a:pt x="161159" y="14461"/>
                </a:lnTo>
                <a:lnTo>
                  <a:pt x="162069" y="12945"/>
                </a:lnTo>
                <a:close/>
                <a:moveTo>
                  <a:pt x="165049" y="12945"/>
                </a:moveTo>
                <a:lnTo>
                  <a:pt x="165950" y="14461"/>
                </a:lnTo>
                <a:lnTo>
                  <a:pt x="164139" y="14461"/>
                </a:lnTo>
                <a:lnTo>
                  <a:pt x="165049" y="12945"/>
                </a:lnTo>
                <a:close/>
                <a:moveTo>
                  <a:pt x="169295" y="10054"/>
                </a:moveTo>
                <a:lnTo>
                  <a:pt x="166646" y="14461"/>
                </a:lnTo>
                <a:lnTo>
                  <a:pt x="166494" y="14461"/>
                </a:lnTo>
                <a:lnTo>
                  <a:pt x="165317" y="12490"/>
                </a:lnTo>
                <a:lnTo>
                  <a:pt x="166780" y="10054"/>
                </a:lnTo>
                <a:close/>
                <a:moveTo>
                  <a:pt x="176557" y="10054"/>
                </a:moveTo>
                <a:lnTo>
                  <a:pt x="179198" y="14461"/>
                </a:lnTo>
                <a:lnTo>
                  <a:pt x="167199" y="14461"/>
                </a:lnTo>
                <a:lnTo>
                  <a:pt x="169840" y="10054"/>
                </a:lnTo>
                <a:close/>
                <a:moveTo>
                  <a:pt x="179608" y="10054"/>
                </a:moveTo>
                <a:lnTo>
                  <a:pt x="181071" y="12490"/>
                </a:lnTo>
                <a:lnTo>
                  <a:pt x="179894" y="14461"/>
                </a:lnTo>
                <a:lnTo>
                  <a:pt x="179742" y="14461"/>
                </a:lnTo>
                <a:lnTo>
                  <a:pt x="177101" y="10054"/>
                </a:lnTo>
                <a:close/>
                <a:moveTo>
                  <a:pt x="181348" y="12945"/>
                </a:moveTo>
                <a:lnTo>
                  <a:pt x="182249" y="14461"/>
                </a:lnTo>
                <a:lnTo>
                  <a:pt x="180438" y="14461"/>
                </a:lnTo>
                <a:lnTo>
                  <a:pt x="181348" y="12945"/>
                </a:lnTo>
                <a:close/>
                <a:moveTo>
                  <a:pt x="184327" y="12945"/>
                </a:moveTo>
                <a:lnTo>
                  <a:pt x="185228" y="14461"/>
                </a:lnTo>
                <a:lnTo>
                  <a:pt x="183417" y="14461"/>
                </a:lnTo>
                <a:lnTo>
                  <a:pt x="184327" y="12945"/>
                </a:lnTo>
                <a:close/>
                <a:moveTo>
                  <a:pt x="188565" y="10054"/>
                </a:moveTo>
                <a:lnTo>
                  <a:pt x="185924" y="14461"/>
                </a:lnTo>
                <a:lnTo>
                  <a:pt x="185773" y="14461"/>
                </a:lnTo>
                <a:lnTo>
                  <a:pt x="184595" y="12490"/>
                </a:lnTo>
                <a:lnTo>
                  <a:pt x="186058" y="10054"/>
                </a:lnTo>
                <a:close/>
                <a:moveTo>
                  <a:pt x="195835" y="10054"/>
                </a:moveTo>
                <a:lnTo>
                  <a:pt x="198476" y="14461"/>
                </a:lnTo>
                <a:lnTo>
                  <a:pt x="186468" y="14461"/>
                </a:lnTo>
                <a:lnTo>
                  <a:pt x="189118" y="10054"/>
                </a:lnTo>
                <a:close/>
                <a:moveTo>
                  <a:pt x="198886" y="10054"/>
                </a:moveTo>
                <a:lnTo>
                  <a:pt x="200350" y="12490"/>
                </a:lnTo>
                <a:lnTo>
                  <a:pt x="199172" y="14461"/>
                </a:lnTo>
                <a:lnTo>
                  <a:pt x="199020" y="14461"/>
                </a:lnTo>
                <a:lnTo>
                  <a:pt x="196380" y="10054"/>
                </a:lnTo>
                <a:close/>
                <a:moveTo>
                  <a:pt x="200626" y="12945"/>
                </a:moveTo>
                <a:lnTo>
                  <a:pt x="201527" y="14461"/>
                </a:lnTo>
                <a:lnTo>
                  <a:pt x="199716" y="14461"/>
                </a:lnTo>
                <a:lnTo>
                  <a:pt x="200626" y="12945"/>
                </a:lnTo>
                <a:close/>
                <a:moveTo>
                  <a:pt x="203597" y="12945"/>
                </a:moveTo>
                <a:lnTo>
                  <a:pt x="204507" y="14461"/>
                </a:lnTo>
                <a:lnTo>
                  <a:pt x="202696" y="14461"/>
                </a:lnTo>
                <a:lnTo>
                  <a:pt x="203597" y="12945"/>
                </a:lnTo>
                <a:close/>
                <a:moveTo>
                  <a:pt x="207843" y="10054"/>
                </a:moveTo>
                <a:lnTo>
                  <a:pt x="205203" y="14461"/>
                </a:lnTo>
                <a:lnTo>
                  <a:pt x="205051" y="14461"/>
                </a:lnTo>
                <a:lnTo>
                  <a:pt x="203873" y="12490"/>
                </a:lnTo>
                <a:lnTo>
                  <a:pt x="205336" y="10054"/>
                </a:lnTo>
                <a:close/>
                <a:moveTo>
                  <a:pt x="215105" y="10054"/>
                </a:moveTo>
                <a:lnTo>
                  <a:pt x="217754" y="14461"/>
                </a:lnTo>
                <a:lnTo>
                  <a:pt x="205747" y="14461"/>
                </a:lnTo>
                <a:lnTo>
                  <a:pt x="208387" y="10054"/>
                </a:lnTo>
                <a:close/>
                <a:moveTo>
                  <a:pt x="218165" y="10054"/>
                </a:moveTo>
                <a:lnTo>
                  <a:pt x="219628" y="12490"/>
                </a:lnTo>
                <a:lnTo>
                  <a:pt x="218450" y="14461"/>
                </a:lnTo>
                <a:lnTo>
                  <a:pt x="218299" y="14461"/>
                </a:lnTo>
                <a:lnTo>
                  <a:pt x="215649" y="10054"/>
                </a:lnTo>
                <a:close/>
                <a:moveTo>
                  <a:pt x="219896" y="12945"/>
                </a:moveTo>
                <a:lnTo>
                  <a:pt x="220805" y="14461"/>
                </a:lnTo>
                <a:lnTo>
                  <a:pt x="218995" y="14461"/>
                </a:lnTo>
                <a:lnTo>
                  <a:pt x="219896" y="12945"/>
                </a:lnTo>
                <a:close/>
                <a:moveTo>
                  <a:pt x="222875" y="12945"/>
                </a:moveTo>
                <a:lnTo>
                  <a:pt x="223785" y="14461"/>
                </a:lnTo>
                <a:lnTo>
                  <a:pt x="221965" y="14461"/>
                </a:lnTo>
                <a:lnTo>
                  <a:pt x="222875" y="12945"/>
                </a:lnTo>
                <a:close/>
                <a:moveTo>
                  <a:pt x="227122" y="10054"/>
                </a:moveTo>
                <a:lnTo>
                  <a:pt x="224481" y="14461"/>
                </a:lnTo>
                <a:lnTo>
                  <a:pt x="224329" y="14461"/>
                </a:lnTo>
                <a:lnTo>
                  <a:pt x="223152" y="12490"/>
                </a:lnTo>
                <a:lnTo>
                  <a:pt x="224615" y="10054"/>
                </a:lnTo>
                <a:close/>
                <a:moveTo>
                  <a:pt x="234383" y="10054"/>
                </a:moveTo>
                <a:lnTo>
                  <a:pt x="237024" y="14461"/>
                </a:lnTo>
                <a:lnTo>
                  <a:pt x="225025" y="14461"/>
                </a:lnTo>
                <a:lnTo>
                  <a:pt x="227666" y="10054"/>
                </a:lnTo>
                <a:close/>
                <a:moveTo>
                  <a:pt x="237443" y="10054"/>
                </a:moveTo>
                <a:lnTo>
                  <a:pt x="238906" y="12490"/>
                </a:lnTo>
                <a:lnTo>
                  <a:pt x="237720" y="14461"/>
                </a:lnTo>
                <a:lnTo>
                  <a:pt x="237568" y="14461"/>
                </a:lnTo>
                <a:lnTo>
                  <a:pt x="234927" y="10054"/>
                </a:lnTo>
                <a:close/>
                <a:moveTo>
                  <a:pt x="239174" y="12945"/>
                </a:moveTo>
                <a:lnTo>
                  <a:pt x="240084" y="14461"/>
                </a:lnTo>
                <a:lnTo>
                  <a:pt x="238264" y="14461"/>
                </a:lnTo>
                <a:lnTo>
                  <a:pt x="239174" y="12945"/>
                </a:lnTo>
                <a:close/>
                <a:moveTo>
                  <a:pt x="242154" y="12945"/>
                </a:moveTo>
                <a:lnTo>
                  <a:pt x="243063" y="14461"/>
                </a:lnTo>
                <a:lnTo>
                  <a:pt x="241244" y="14461"/>
                </a:lnTo>
                <a:lnTo>
                  <a:pt x="242154" y="12945"/>
                </a:lnTo>
                <a:close/>
                <a:moveTo>
                  <a:pt x="246400" y="10054"/>
                </a:moveTo>
                <a:lnTo>
                  <a:pt x="243759" y="14461"/>
                </a:lnTo>
                <a:lnTo>
                  <a:pt x="243608" y="14461"/>
                </a:lnTo>
                <a:lnTo>
                  <a:pt x="242430" y="12490"/>
                </a:lnTo>
                <a:lnTo>
                  <a:pt x="243884" y="10054"/>
                </a:lnTo>
                <a:close/>
                <a:moveTo>
                  <a:pt x="253662" y="10054"/>
                </a:moveTo>
                <a:lnTo>
                  <a:pt x="256302" y="14461"/>
                </a:lnTo>
                <a:lnTo>
                  <a:pt x="244304" y="14461"/>
                </a:lnTo>
                <a:lnTo>
                  <a:pt x="246944" y="10054"/>
                </a:lnTo>
                <a:close/>
                <a:moveTo>
                  <a:pt x="256713" y="10054"/>
                </a:moveTo>
                <a:lnTo>
                  <a:pt x="258176" y="12490"/>
                </a:lnTo>
                <a:lnTo>
                  <a:pt x="256998" y="14461"/>
                </a:lnTo>
                <a:lnTo>
                  <a:pt x="256847" y="14461"/>
                </a:lnTo>
                <a:lnTo>
                  <a:pt x="254206" y="10054"/>
                </a:lnTo>
                <a:close/>
                <a:moveTo>
                  <a:pt x="258452" y="12945"/>
                </a:moveTo>
                <a:lnTo>
                  <a:pt x="259362" y="14461"/>
                </a:lnTo>
                <a:lnTo>
                  <a:pt x="257542" y="14461"/>
                </a:lnTo>
                <a:lnTo>
                  <a:pt x="258452" y="12945"/>
                </a:lnTo>
                <a:close/>
                <a:moveTo>
                  <a:pt x="261432" y="12945"/>
                </a:moveTo>
                <a:lnTo>
                  <a:pt x="262333" y="14461"/>
                </a:lnTo>
                <a:lnTo>
                  <a:pt x="260522" y="14461"/>
                </a:lnTo>
                <a:lnTo>
                  <a:pt x="261432" y="12945"/>
                </a:lnTo>
                <a:close/>
                <a:moveTo>
                  <a:pt x="265678" y="10054"/>
                </a:moveTo>
                <a:lnTo>
                  <a:pt x="263038" y="14461"/>
                </a:lnTo>
                <a:lnTo>
                  <a:pt x="262886" y="14461"/>
                </a:lnTo>
                <a:lnTo>
                  <a:pt x="261700" y="12490"/>
                </a:lnTo>
                <a:lnTo>
                  <a:pt x="263163" y="10054"/>
                </a:lnTo>
                <a:close/>
                <a:moveTo>
                  <a:pt x="272940" y="10054"/>
                </a:moveTo>
                <a:lnTo>
                  <a:pt x="275581" y="14461"/>
                </a:lnTo>
                <a:lnTo>
                  <a:pt x="263582" y="14461"/>
                </a:lnTo>
                <a:lnTo>
                  <a:pt x="266223" y="10054"/>
                </a:lnTo>
                <a:close/>
                <a:moveTo>
                  <a:pt x="275991" y="10054"/>
                </a:moveTo>
                <a:lnTo>
                  <a:pt x="277454" y="12490"/>
                </a:lnTo>
                <a:lnTo>
                  <a:pt x="276277" y="14461"/>
                </a:lnTo>
                <a:lnTo>
                  <a:pt x="276125" y="14461"/>
                </a:lnTo>
                <a:lnTo>
                  <a:pt x="273484" y="10054"/>
                </a:lnTo>
                <a:close/>
                <a:moveTo>
                  <a:pt x="277731" y="12945"/>
                </a:moveTo>
                <a:lnTo>
                  <a:pt x="278632" y="14461"/>
                </a:lnTo>
                <a:lnTo>
                  <a:pt x="276821" y="14461"/>
                </a:lnTo>
                <a:lnTo>
                  <a:pt x="277731" y="12945"/>
                </a:lnTo>
                <a:close/>
                <a:moveTo>
                  <a:pt x="280710" y="12945"/>
                </a:moveTo>
                <a:lnTo>
                  <a:pt x="281611" y="14461"/>
                </a:lnTo>
                <a:lnTo>
                  <a:pt x="279800" y="14461"/>
                </a:lnTo>
                <a:lnTo>
                  <a:pt x="280710" y="12945"/>
                </a:lnTo>
                <a:close/>
                <a:moveTo>
                  <a:pt x="284948" y="10054"/>
                </a:moveTo>
                <a:lnTo>
                  <a:pt x="282307" y="14461"/>
                </a:lnTo>
                <a:lnTo>
                  <a:pt x="282156" y="14461"/>
                </a:lnTo>
                <a:lnTo>
                  <a:pt x="280978" y="12490"/>
                </a:lnTo>
                <a:lnTo>
                  <a:pt x="282441" y="10054"/>
                </a:lnTo>
                <a:close/>
                <a:moveTo>
                  <a:pt x="9341" y="10465"/>
                </a:moveTo>
                <a:lnTo>
                  <a:pt x="10563" y="12490"/>
                </a:lnTo>
                <a:lnTo>
                  <a:pt x="9377" y="14470"/>
                </a:lnTo>
                <a:lnTo>
                  <a:pt x="9341" y="14417"/>
                </a:lnTo>
                <a:lnTo>
                  <a:pt x="9314" y="14470"/>
                </a:lnTo>
                <a:lnTo>
                  <a:pt x="8128" y="12490"/>
                </a:lnTo>
                <a:lnTo>
                  <a:pt x="9341" y="10465"/>
                </a:lnTo>
                <a:close/>
                <a:moveTo>
                  <a:pt x="28619" y="10465"/>
                </a:moveTo>
                <a:lnTo>
                  <a:pt x="29833" y="12490"/>
                </a:lnTo>
                <a:lnTo>
                  <a:pt x="28655" y="14470"/>
                </a:lnTo>
                <a:lnTo>
                  <a:pt x="28619" y="14417"/>
                </a:lnTo>
                <a:lnTo>
                  <a:pt x="28593" y="14470"/>
                </a:lnTo>
                <a:lnTo>
                  <a:pt x="27406" y="12490"/>
                </a:lnTo>
                <a:lnTo>
                  <a:pt x="28619" y="10465"/>
                </a:lnTo>
                <a:close/>
                <a:moveTo>
                  <a:pt x="47898" y="10465"/>
                </a:moveTo>
                <a:lnTo>
                  <a:pt x="49111" y="12490"/>
                </a:lnTo>
                <a:lnTo>
                  <a:pt x="47925" y="14470"/>
                </a:lnTo>
                <a:lnTo>
                  <a:pt x="47898" y="14417"/>
                </a:lnTo>
                <a:lnTo>
                  <a:pt x="47862" y="14470"/>
                </a:lnTo>
                <a:lnTo>
                  <a:pt x="46685" y="12490"/>
                </a:lnTo>
                <a:lnTo>
                  <a:pt x="47898" y="10465"/>
                </a:lnTo>
                <a:close/>
                <a:moveTo>
                  <a:pt x="67176" y="10465"/>
                </a:moveTo>
                <a:lnTo>
                  <a:pt x="68389" y="12490"/>
                </a:lnTo>
                <a:lnTo>
                  <a:pt x="67203" y="14470"/>
                </a:lnTo>
                <a:lnTo>
                  <a:pt x="67176" y="14417"/>
                </a:lnTo>
                <a:lnTo>
                  <a:pt x="67140" y="14470"/>
                </a:lnTo>
                <a:lnTo>
                  <a:pt x="65954" y="12490"/>
                </a:lnTo>
                <a:lnTo>
                  <a:pt x="67176" y="10465"/>
                </a:lnTo>
                <a:close/>
                <a:moveTo>
                  <a:pt x="86455" y="10465"/>
                </a:moveTo>
                <a:lnTo>
                  <a:pt x="87668" y="12490"/>
                </a:lnTo>
                <a:lnTo>
                  <a:pt x="86481" y="14470"/>
                </a:lnTo>
                <a:lnTo>
                  <a:pt x="86455" y="14417"/>
                </a:lnTo>
                <a:lnTo>
                  <a:pt x="86419" y="14470"/>
                </a:lnTo>
                <a:lnTo>
                  <a:pt x="85232" y="12490"/>
                </a:lnTo>
                <a:lnTo>
                  <a:pt x="86455" y="10465"/>
                </a:lnTo>
                <a:close/>
                <a:moveTo>
                  <a:pt x="105724" y="10465"/>
                </a:moveTo>
                <a:lnTo>
                  <a:pt x="106946" y="12490"/>
                </a:lnTo>
                <a:lnTo>
                  <a:pt x="105760" y="14470"/>
                </a:lnTo>
                <a:lnTo>
                  <a:pt x="105724" y="14417"/>
                </a:lnTo>
                <a:lnTo>
                  <a:pt x="105697" y="14470"/>
                </a:lnTo>
                <a:lnTo>
                  <a:pt x="104511" y="12490"/>
                </a:lnTo>
                <a:lnTo>
                  <a:pt x="105724" y="10465"/>
                </a:lnTo>
                <a:close/>
                <a:moveTo>
                  <a:pt x="125002" y="10465"/>
                </a:moveTo>
                <a:lnTo>
                  <a:pt x="126225" y="12490"/>
                </a:lnTo>
                <a:lnTo>
                  <a:pt x="125038" y="14470"/>
                </a:lnTo>
                <a:lnTo>
                  <a:pt x="125002" y="14417"/>
                </a:lnTo>
                <a:lnTo>
                  <a:pt x="124976" y="14470"/>
                </a:lnTo>
                <a:lnTo>
                  <a:pt x="123789" y="12490"/>
                </a:lnTo>
                <a:lnTo>
                  <a:pt x="125002" y="10465"/>
                </a:lnTo>
                <a:close/>
                <a:moveTo>
                  <a:pt x="144281" y="10465"/>
                </a:moveTo>
                <a:lnTo>
                  <a:pt x="145494" y="12490"/>
                </a:lnTo>
                <a:lnTo>
                  <a:pt x="144316" y="14470"/>
                </a:lnTo>
                <a:lnTo>
                  <a:pt x="144281" y="14417"/>
                </a:lnTo>
                <a:lnTo>
                  <a:pt x="144245" y="14470"/>
                </a:lnTo>
                <a:lnTo>
                  <a:pt x="143067" y="12490"/>
                </a:lnTo>
                <a:lnTo>
                  <a:pt x="144281" y="10465"/>
                </a:lnTo>
                <a:close/>
                <a:moveTo>
                  <a:pt x="163559" y="10465"/>
                </a:moveTo>
                <a:lnTo>
                  <a:pt x="164772" y="12490"/>
                </a:lnTo>
                <a:lnTo>
                  <a:pt x="163586" y="14470"/>
                </a:lnTo>
                <a:lnTo>
                  <a:pt x="163559" y="14417"/>
                </a:lnTo>
                <a:lnTo>
                  <a:pt x="163523" y="14470"/>
                </a:lnTo>
                <a:lnTo>
                  <a:pt x="162337" y="12490"/>
                </a:lnTo>
                <a:lnTo>
                  <a:pt x="163559" y="10465"/>
                </a:lnTo>
                <a:close/>
                <a:moveTo>
                  <a:pt x="182838" y="10465"/>
                </a:moveTo>
                <a:lnTo>
                  <a:pt x="184051" y="12490"/>
                </a:lnTo>
                <a:lnTo>
                  <a:pt x="182864" y="14470"/>
                </a:lnTo>
                <a:lnTo>
                  <a:pt x="182838" y="14417"/>
                </a:lnTo>
                <a:lnTo>
                  <a:pt x="182802" y="14470"/>
                </a:lnTo>
                <a:lnTo>
                  <a:pt x="181615" y="12490"/>
                </a:lnTo>
                <a:lnTo>
                  <a:pt x="182838" y="10465"/>
                </a:lnTo>
                <a:close/>
                <a:moveTo>
                  <a:pt x="202107" y="10465"/>
                </a:moveTo>
                <a:lnTo>
                  <a:pt x="203329" y="12490"/>
                </a:lnTo>
                <a:lnTo>
                  <a:pt x="202143" y="14470"/>
                </a:lnTo>
                <a:lnTo>
                  <a:pt x="202107" y="14417"/>
                </a:lnTo>
                <a:lnTo>
                  <a:pt x="202080" y="14470"/>
                </a:lnTo>
                <a:lnTo>
                  <a:pt x="200894" y="12490"/>
                </a:lnTo>
                <a:lnTo>
                  <a:pt x="202107" y="10465"/>
                </a:lnTo>
                <a:close/>
                <a:moveTo>
                  <a:pt x="221385" y="10465"/>
                </a:moveTo>
                <a:lnTo>
                  <a:pt x="222608" y="12490"/>
                </a:lnTo>
                <a:lnTo>
                  <a:pt x="221421" y="14470"/>
                </a:lnTo>
                <a:lnTo>
                  <a:pt x="221385" y="14417"/>
                </a:lnTo>
                <a:lnTo>
                  <a:pt x="221359" y="14470"/>
                </a:lnTo>
                <a:lnTo>
                  <a:pt x="220172" y="12490"/>
                </a:lnTo>
                <a:lnTo>
                  <a:pt x="221385" y="10465"/>
                </a:lnTo>
                <a:close/>
                <a:moveTo>
                  <a:pt x="240664" y="10465"/>
                </a:moveTo>
                <a:lnTo>
                  <a:pt x="241877" y="12490"/>
                </a:lnTo>
                <a:lnTo>
                  <a:pt x="240699" y="14470"/>
                </a:lnTo>
                <a:lnTo>
                  <a:pt x="240664" y="14417"/>
                </a:lnTo>
                <a:lnTo>
                  <a:pt x="240637" y="14470"/>
                </a:lnTo>
                <a:lnTo>
                  <a:pt x="239450" y="12490"/>
                </a:lnTo>
                <a:lnTo>
                  <a:pt x="240664" y="10465"/>
                </a:lnTo>
                <a:close/>
                <a:moveTo>
                  <a:pt x="259942" y="10465"/>
                </a:moveTo>
                <a:lnTo>
                  <a:pt x="261155" y="12490"/>
                </a:lnTo>
                <a:lnTo>
                  <a:pt x="259969" y="14470"/>
                </a:lnTo>
                <a:lnTo>
                  <a:pt x="259942" y="14417"/>
                </a:lnTo>
                <a:lnTo>
                  <a:pt x="259906" y="14470"/>
                </a:lnTo>
                <a:lnTo>
                  <a:pt x="258729" y="12490"/>
                </a:lnTo>
                <a:lnTo>
                  <a:pt x="259942" y="10465"/>
                </a:lnTo>
                <a:close/>
                <a:moveTo>
                  <a:pt x="279220" y="10465"/>
                </a:moveTo>
                <a:lnTo>
                  <a:pt x="280434" y="12490"/>
                </a:lnTo>
                <a:lnTo>
                  <a:pt x="279247" y="14470"/>
                </a:lnTo>
                <a:lnTo>
                  <a:pt x="279220" y="14417"/>
                </a:lnTo>
                <a:lnTo>
                  <a:pt x="279185" y="14470"/>
                </a:lnTo>
                <a:lnTo>
                  <a:pt x="277998" y="12490"/>
                </a:lnTo>
                <a:lnTo>
                  <a:pt x="279220" y="10465"/>
                </a:lnTo>
                <a:close/>
                <a:moveTo>
                  <a:pt x="9047" y="14916"/>
                </a:moveTo>
                <a:lnTo>
                  <a:pt x="7789" y="17013"/>
                </a:lnTo>
                <a:lnTo>
                  <a:pt x="6602" y="15041"/>
                </a:lnTo>
                <a:lnTo>
                  <a:pt x="6674" y="14916"/>
                </a:lnTo>
                <a:close/>
                <a:moveTo>
                  <a:pt x="12008" y="14916"/>
                </a:moveTo>
                <a:lnTo>
                  <a:pt x="12089" y="15041"/>
                </a:lnTo>
                <a:lnTo>
                  <a:pt x="10902" y="17013"/>
                </a:lnTo>
                <a:lnTo>
                  <a:pt x="9644" y="14916"/>
                </a:lnTo>
                <a:close/>
                <a:moveTo>
                  <a:pt x="28325" y="14916"/>
                </a:moveTo>
                <a:lnTo>
                  <a:pt x="27058" y="17013"/>
                </a:lnTo>
                <a:lnTo>
                  <a:pt x="25881" y="15041"/>
                </a:lnTo>
                <a:lnTo>
                  <a:pt x="25952" y="14916"/>
                </a:lnTo>
                <a:close/>
                <a:moveTo>
                  <a:pt x="31287" y="14916"/>
                </a:moveTo>
                <a:lnTo>
                  <a:pt x="31367" y="15041"/>
                </a:lnTo>
                <a:lnTo>
                  <a:pt x="30181" y="17013"/>
                </a:lnTo>
                <a:lnTo>
                  <a:pt x="28923" y="14916"/>
                </a:lnTo>
                <a:close/>
                <a:moveTo>
                  <a:pt x="47594" y="14916"/>
                </a:moveTo>
                <a:lnTo>
                  <a:pt x="46337" y="17013"/>
                </a:lnTo>
                <a:lnTo>
                  <a:pt x="45150" y="15041"/>
                </a:lnTo>
                <a:lnTo>
                  <a:pt x="45230" y="14916"/>
                </a:lnTo>
                <a:close/>
                <a:moveTo>
                  <a:pt x="50565" y="14916"/>
                </a:moveTo>
                <a:lnTo>
                  <a:pt x="50645" y="15041"/>
                </a:lnTo>
                <a:lnTo>
                  <a:pt x="49459" y="17013"/>
                </a:lnTo>
                <a:lnTo>
                  <a:pt x="48192" y="14916"/>
                </a:lnTo>
                <a:close/>
                <a:moveTo>
                  <a:pt x="66873" y="14916"/>
                </a:moveTo>
                <a:lnTo>
                  <a:pt x="65615" y="17013"/>
                </a:lnTo>
                <a:lnTo>
                  <a:pt x="64428" y="15041"/>
                </a:lnTo>
                <a:lnTo>
                  <a:pt x="64509" y="14916"/>
                </a:lnTo>
                <a:close/>
                <a:moveTo>
                  <a:pt x="69844" y="14916"/>
                </a:moveTo>
                <a:lnTo>
                  <a:pt x="69915" y="15041"/>
                </a:lnTo>
                <a:lnTo>
                  <a:pt x="68737" y="17013"/>
                </a:lnTo>
                <a:lnTo>
                  <a:pt x="67471" y="14916"/>
                </a:lnTo>
                <a:close/>
                <a:moveTo>
                  <a:pt x="86151" y="14916"/>
                </a:moveTo>
                <a:lnTo>
                  <a:pt x="84893" y="17013"/>
                </a:lnTo>
                <a:lnTo>
                  <a:pt x="83707" y="15041"/>
                </a:lnTo>
                <a:lnTo>
                  <a:pt x="83778" y="14916"/>
                </a:lnTo>
                <a:close/>
                <a:moveTo>
                  <a:pt x="89122" y="14916"/>
                </a:moveTo>
                <a:lnTo>
                  <a:pt x="89193" y="15041"/>
                </a:lnTo>
                <a:lnTo>
                  <a:pt x="88007" y="17013"/>
                </a:lnTo>
                <a:lnTo>
                  <a:pt x="86749" y="14916"/>
                </a:lnTo>
                <a:close/>
                <a:moveTo>
                  <a:pt x="105430" y="14916"/>
                </a:moveTo>
                <a:lnTo>
                  <a:pt x="104172" y="17013"/>
                </a:lnTo>
                <a:lnTo>
                  <a:pt x="102985" y="15041"/>
                </a:lnTo>
                <a:lnTo>
                  <a:pt x="103057" y="14916"/>
                </a:lnTo>
                <a:close/>
                <a:moveTo>
                  <a:pt x="108391" y="14916"/>
                </a:moveTo>
                <a:lnTo>
                  <a:pt x="108472" y="15041"/>
                </a:lnTo>
                <a:lnTo>
                  <a:pt x="107285" y="17013"/>
                </a:lnTo>
                <a:lnTo>
                  <a:pt x="106027" y="14916"/>
                </a:lnTo>
                <a:close/>
                <a:moveTo>
                  <a:pt x="124708" y="14916"/>
                </a:moveTo>
                <a:lnTo>
                  <a:pt x="123441" y="17013"/>
                </a:lnTo>
                <a:lnTo>
                  <a:pt x="122264" y="15041"/>
                </a:lnTo>
                <a:lnTo>
                  <a:pt x="122335" y="14916"/>
                </a:lnTo>
                <a:close/>
                <a:moveTo>
                  <a:pt x="127670" y="14916"/>
                </a:moveTo>
                <a:lnTo>
                  <a:pt x="127750" y="15041"/>
                </a:lnTo>
                <a:lnTo>
                  <a:pt x="126564" y="17013"/>
                </a:lnTo>
                <a:lnTo>
                  <a:pt x="125306" y="14916"/>
                </a:lnTo>
                <a:close/>
                <a:moveTo>
                  <a:pt x="143977" y="14916"/>
                </a:moveTo>
                <a:lnTo>
                  <a:pt x="142720" y="17013"/>
                </a:lnTo>
                <a:lnTo>
                  <a:pt x="141533" y="15041"/>
                </a:lnTo>
                <a:lnTo>
                  <a:pt x="141613" y="14916"/>
                </a:lnTo>
                <a:close/>
                <a:moveTo>
                  <a:pt x="146948" y="14916"/>
                </a:moveTo>
                <a:lnTo>
                  <a:pt x="147028" y="15041"/>
                </a:lnTo>
                <a:lnTo>
                  <a:pt x="145842" y="17013"/>
                </a:lnTo>
                <a:lnTo>
                  <a:pt x="144584" y="14916"/>
                </a:lnTo>
                <a:close/>
                <a:moveTo>
                  <a:pt x="163256" y="14916"/>
                </a:moveTo>
                <a:lnTo>
                  <a:pt x="161998" y="17013"/>
                </a:lnTo>
                <a:lnTo>
                  <a:pt x="160811" y="15041"/>
                </a:lnTo>
                <a:lnTo>
                  <a:pt x="160892" y="14916"/>
                </a:lnTo>
                <a:close/>
                <a:moveTo>
                  <a:pt x="166227" y="14916"/>
                </a:moveTo>
                <a:lnTo>
                  <a:pt x="166298" y="15041"/>
                </a:lnTo>
                <a:lnTo>
                  <a:pt x="165120" y="17013"/>
                </a:lnTo>
                <a:lnTo>
                  <a:pt x="163854" y="14916"/>
                </a:lnTo>
                <a:close/>
                <a:moveTo>
                  <a:pt x="182534" y="14916"/>
                </a:moveTo>
                <a:lnTo>
                  <a:pt x="181276" y="17013"/>
                </a:lnTo>
                <a:lnTo>
                  <a:pt x="180090" y="15041"/>
                </a:lnTo>
                <a:lnTo>
                  <a:pt x="180170" y="14916"/>
                </a:lnTo>
                <a:close/>
                <a:moveTo>
                  <a:pt x="185505" y="14916"/>
                </a:moveTo>
                <a:lnTo>
                  <a:pt x="185576" y="15041"/>
                </a:lnTo>
                <a:lnTo>
                  <a:pt x="184390" y="17013"/>
                </a:lnTo>
                <a:lnTo>
                  <a:pt x="183132" y="14916"/>
                </a:lnTo>
                <a:close/>
                <a:moveTo>
                  <a:pt x="201813" y="14916"/>
                </a:moveTo>
                <a:lnTo>
                  <a:pt x="200555" y="17013"/>
                </a:lnTo>
                <a:lnTo>
                  <a:pt x="199368" y="15041"/>
                </a:lnTo>
                <a:lnTo>
                  <a:pt x="199440" y="14916"/>
                </a:lnTo>
                <a:close/>
                <a:moveTo>
                  <a:pt x="204783" y="14916"/>
                </a:moveTo>
                <a:lnTo>
                  <a:pt x="204855" y="15041"/>
                </a:lnTo>
                <a:lnTo>
                  <a:pt x="203668" y="17013"/>
                </a:lnTo>
                <a:lnTo>
                  <a:pt x="202410" y="14916"/>
                </a:lnTo>
                <a:close/>
                <a:moveTo>
                  <a:pt x="221091" y="14916"/>
                </a:moveTo>
                <a:lnTo>
                  <a:pt x="219824" y="17013"/>
                </a:lnTo>
                <a:lnTo>
                  <a:pt x="218647" y="15041"/>
                </a:lnTo>
                <a:lnTo>
                  <a:pt x="218718" y="14916"/>
                </a:lnTo>
                <a:close/>
                <a:moveTo>
                  <a:pt x="224053" y="14916"/>
                </a:moveTo>
                <a:lnTo>
                  <a:pt x="224133" y="15041"/>
                </a:lnTo>
                <a:lnTo>
                  <a:pt x="222947" y="17013"/>
                </a:lnTo>
                <a:lnTo>
                  <a:pt x="221689" y="14916"/>
                </a:lnTo>
                <a:close/>
                <a:moveTo>
                  <a:pt x="240369" y="14916"/>
                </a:moveTo>
                <a:lnTo>
                  <a:pt x="239103" y="17013"/>
                </a:lnTo>
                <a:lnTo>
                  <a:pt x="237916" y="15041"/>
                </a:lnTo>
                <a:lnTo>
                  <a:pt x="237996" y="14916"/>
                </a:lnTo>
                <a:close/>
                <a:moveTo>
                  <a:pt x="243331" y="14916"/>
                </a:moveTo>
                <a:lnTo>
                  <a:pt x="243411" y="15041"/>
                </a:lnTo>
                <a:lnTo>
                  <a:pt x="242225" y="17013"/>
                </a:lnTo>
                <a:lnTo>
                  <a:pt x="240967" y="14916"/>
                </a:lnTo>
                <a:close/>
                <a:moveTo>
                  <a:pt x="259639" y="14916"/>
                </a:moveTo>
                <a:lnTo>
                  <a:pt x="258381" y="17013"/>
                </a:lnTo>
                <a:lnTo>
                  <a:pt x="257194" y="15041"/>
                </a:lnTo>
                <a:lnTo>
                  <a:pt x="257275" y="14916"/>
                </a:lnTo>
                <a:close/>
                <a:moveTo>
                  <a:pt x="262610" y="14916"/>
                </a:moveTo>
                <a:lnTo>
                  <a:pt x="262681" y="15041"/>
                </a:lnTo>
                <a:lnTo>
                  <a:pt x="261503" y="17013"/>
                </a:lnTo>
                <a:lnTo>
                  <a:pt x="260237" y="14916"/>
                </a:lnTo>
                <a:close/>
                <a:moveTo>
                  <a:pt x="278917" y="14916"/>
                </a:moveTo>
                <a:lnTo>
                  <a:pt x="277659" y="17013"/>
                </a:lnTo>
                <a:lnTo>
                  <a:pt x="276473" y="15041"/>
                </a:lnTo>
                <a:lnTo>
                  <a:pt x="276553" y="14916"/>
                </a:lnTo>
                <a:close/>
                <a:moveTo>
                  <a:pt x="281888" y="14916"/>
                </a:moveTo>
                <a:lnTo>
                  <a:pt x="281959" y="15041"/>
                </a:lnTo>
                <a:lnTo>
                  <a:pt x="280773" y="17013"/>
                </a:lnTo>
                <a:lnTo>
                  <a:pt x="279515" y="14916"/>
                </a:lnTo>
                <a:close/>
                <a:moveTo>
                  <a:pt x="6326" y="15496"/>
                </a:moveTo>
                <a:lnTo>
                  <a:pt x="7512" y="17468"/>
                </a:lnTo>
                <a:lnTo>
                  <a:pt x="6263" y="19555"/>
                </a:lnTo>
                <a:lnTo>
                  <a:pt x="3890" y="19555"/>
                </a:lnTo>
                <a:lnTo>
                  <a:pt x="6326" y="15496"/>
                </a:lnTo>
                <a:close/>
                <a:moveTo>
                  <a:pt x="7780" y="17923"/>
                </a:moveTo>
                <a:lnTo>
                  <a:pt x="8761" y="19555"/>
                </a:lnTo>
                <a:lnTo>
                  <a:pt x="6807" y="19555"/>
                </a:lnTo>
                <a:lnTo>
                  <a:pt x="7780" y="17923"/>
                </a:lnTo>
                <a:close/>
                <a:moveTo>
                  <a:pt x="10902" y="17923"/>
                </a:moveTo>
                <a:lnTo>
                  <a:pt x="11884" y="19555"/>
                </a:lnTo>
                <a:lnTo>
                  <a:pt x="9930" y="19555"/>
                </a:lnTo>
                <a:lnTo>
                  <a:pt x="10902" y="17923"/>
                </a:lnTo>
                <a:close/>
                <a:moveTo>
                  <a:pt x="12356" y="15496"/>
                </a:moveTo>
                <a:lnTo>
                  <a:pt x="14792" y="19555"/>
                </a:lnTo>
                <a:lnTo>
                  <a:pt x="12428" y="19555"/>
                </a:lnTo>
                <a:lnTo>
                  <a:pt x="11179" y="17468"/>
                </a:lnTo>
                <a:lnTo>
                  <a:pt x="12356" y="15496"/>
                </a:lnTo>
                <a:close/>
                <a:moveTo>
                  <a:pt x="25256" y="14916"/>
                </a:moveTo>
                <a:lnTo>
                  <a:pt x="25328" y="15041"/>
                </a:lnTo>
                <a:lnTo>
                  <a:pt x="22624" y="19555"/>
                </a:lnTo>
                <a:lnTo>
                  <a:pt x="15345" y="19555"/>
                </a:lnTo>
                <a:lnTo>
                  <a:pt x="12633" y="15041"/>
                </a:lnTo>
                <a:lnTo>
                  <a:pt x="12713" y="14916"/>
                </a:lnTo>
                <a:close/>
                <a:moveTo>
                  <a:pt x="25604" y="15496"/>
                </a:moveTo>
                <a:lnTo>
                  <a:pt x="26791" y="17468"/>
                </a:lnTo>
                <a:lnTo>
                  <a:pt x="25542" y="19555"/>
                </a:lnTo>
                <a:lnTo>
                  <a:pt x="23169" y="19555"/>
                </a:lnTo>
                <a:lnTo>
                  <a:pt x="25604" y="15496"/>
                </a:lnTo>
                <a:close/>
                <a:moveTo>
                  <a:pt x="27058" y="17923"/>
                </a:moveTo>
                <a:lnTo>
                  <a:pt x="28040" y="19555"/>
                </a:lnTo>
                <a:lnTo>
                  <a:pt x="26086" y="19555"/>
                </a:lnTo>
                <a:lnTo>
                  <a:pt x="27058" y="17923"/>
                </a:lnTo>
                <a:close/>
                <a:moveTo>
                  <a:pt x="30181" y="17923"/>
                </a:moveTo>
                <a:lnTo>
                  <a:pt x="31162" y="19555"/>
                </a:lnTo>
                <a:lnTo>
                  <a:pt x="29199" y="19555"/>
                </a:lnTo>
                <a:lnTo>
                  <a:pt x="30181" y="17923"/>
                </a:lnTo>
                <a:close/>
                <a:moveTo>
                  <a:pt x="31635" y="15496"/>
                </a:moveTo>
                <a:lnTo>
                  <a:pt x="34070" y="19555"/>
                </a:lnTo>
                <a:lnTo>
                  <a:pt x="31706" y="19555"/>
                </a:lnTo>
                <a:lnTo>
                  <a:pt x="30448" y="17468"/>
                </a:lnTo>
                <a:lnTo>
                  <a:pt x="31635" y="15496"/>
                </a:lnTo>
                <a:close/>
                <a:moveTo>
                  <a:pt x="44535" y="14916"/>
                </a:moveTo>
                <a:lnTo>
                  <a:pt x="44606" y="15041"/>
                </a:lnTo>
                <a:lnTo>
                  <a:pt x="41903" y="19555"/>
                </a:lnTo>
                <a:lnTo>
                  <a:pt x="34614" y="19555"/>
                </a:lnTo>
                <a:lnTo>
                  <a:pt x="31911" y="15041"/>
                </a:lnTo>
                <a:lnTo>
                  <a:pt x="31983" y="14916"/>
                </a:lnTo>
                <a:close/>
                <a:moveTo>
                  <a:pt x="44882" y="15496"/>
                </a:moveTo>
                <a:lnTo>
                  <a:pt x="46069" y="17468"/>
                </a:lnTo>
                <a:lnTo>
                  <a:pt x="44811" y="19555"/>
                </a:lnTo>
                <a:lnTo>
                  <a:pt x="42447" y="19555"/>
                </a:lnTo>
                <a:lnTo>
                  <a:pt x="44882" y="15496"/>
                </a:lnTo>
                <a:close/>
                <a:moveTo>
                  <a:pt x="46337" y="17923"/>
                </a:moveTo>
                <a:lnTo>
                  <a:pt x="47318" y="19555"/>
                </a:lnTo>
                <a:lnTo>
                  <a:pt x="45364" y="19555"/>
                </a:lnTo>
                <a:lnTo>
                  <a:pt x="46337" y="17923"/>
                </a:lnTo>
                <a:close/>
                <a:moveTo>
                  <a:pt x="49459" y="17923"/>
                </a:moveTo>
                <a:lnTo>
                  <a:pt x="50431" y="19555"/>
                </a:lnTo>
                <a:lnTo>
                  <a:pt x="48478" y="19555"/>
                </a:lnTo>
                <a:lnTo>
                  <a:pt x="49459" y="17923"/>
                </a:lnTo>
                <a:close/>
                <a:moveTo>
                  <a:pt x="50913" y="15496"/>
                </a:moveTo>
                <a:lnTo>
                  <a:pt x="53349" y="19555"/>
                </a:lnTo>
                <a:lnTo>
                  <a:pt x="50976" y="19555"/>
                </a:lnTo>
                <a:lnTo>
                  <a:pt x="49727" y="17468"/>
                </a:lnTo>
                <a:lnTo>
                  <a:pt x="50913" y="15496"/>
                </a:lnTo>
                <a:close/>
                <a:moveTo>
                  <a:pt x="63813" y="14916"/>
                </a:moveTo>
                <a:lnTo>
                  <a:pt x="63884" y="15041"/>
                </a:lnTo>
                <a:lnTo>
                  <a:pt x="61181" y="19555"/>
                </a:lnTo>
                <a:lnTo>
                  <a:pt x="53893" y="19555"/>
                </a:lnTo>
                <a:lnTo>
                  <a:pt x="51190" y="15041"/>
                </a:lnTo>
                <a:lnTo>
                  <a:pt x="51261" y="14916"/>
                </a:lnTo>
                <a:close/>
                <a:moveTo>
                  <a:pt x="64161" y="15496"/>
                </a:moveTo>
                <a:lnTo>
                  <a:pt x="65338" y="17468"/>
                </a:lnTo>
                <a:lnTo>
                  <a:pt x="64089" y="19555"/>
                </a:lnTo>
                <a:lnTo>
                  <a:pt x="61725" y="19555"/>
                </a:lnTo>
                <a:lnTo>
                  <a:pt x="64161" y="15496"/>
                </a:lnTo>
                <a:close/>
                <a:moveTo>
                  <a:pt x="65615" y="17923"/>
                </a:moveTo>
                <a:lnTo>
                  <a:pt x="66596" y="19555"/>
                </a:lnTo>
                <a:lnTo>
                  <a:pt x="64634" y="19555"/>
                </a:lnTo>
                <a:lnTo>
                  <a:pt x="65615" y="17923"/>
                </a:lnTo>
                <a:close/>
                <a:moveTo>
                  <a:pt x="68737" y="17923"/>
                </a:moveTo>
                <a:lnTo>
                  <a:pt x="69710" y="19555"/>
                </a:lnTo>
                <a:lnTo>
                  <a:pt x="67756" y="19555"/>
                </a:lnTo>
                <a:lnTo>
                  <a:pt x="68737" y="17923"/>
                </a:lnTo>
                <a:close/>
                <a:moveTo>
                  <a:pt x="70191" y="15496"/>
                </a:moveTo>
                <a:lnTo>
                  <a:pt x="72627" y="19555"/>
                </a:lnTo>
                <a:lnTo>
                  <a:pt x="70254" y="19555"/>
                </a:lnTo>
                <a:lnTo>
                  <a:pt x="69005" y="17468"/>
                </a:lnTo>
                <a:lnTo>
                  <a:pt x="70191" y="15496"/>
                </a:lnTo>
                <a:close/>
                <a:moveTo>
                  <a:pt x="83082" y="14916"/>
                </a:moveTo>
                <a:lnTo>
                  <a:pt x="83163" y="15041"/>
                </a:lnTo>
                <a:lnTo>
                  <a:pt x="80451" y="19555"/>
                </a:lnTo>
                <a:lnTo>
                  <a:pt x="73171" y="19555"/>
                </a:lnTo>
                <a:lnTo>
                  <a:pt x="70459" y="15041"/>
                </a:lnTo>
                <a:lnTo>
                  <a:pt x="70539" y="14916"/>
                </a:lnTo>
                <a:close/>
                <a:moveTo>
                  <a:pt x="83430" y="15496"/>
                </a:moveTo>
                <a:lnTo>
                  <a:pt x="84617" y="17468"/>
                </a:lnTo>
                <a:lnTo>
                  <a:pt x="83368" y="19555"/>
                </a:lnTo>
                <a:lnTo>
                  <a:pt x="80995" y="19555"/>
                </a:lnTo>
                <a:lnTo>
                  <a:pt x="83430" y="15496"/>
                </a:lnTo>
                <a:close/>
                <a:moveTo>
                  <a:pt x="84893" y="17923"/>
                </a:moveTo>
                <a:lnTo>
                  <a:pt x="85866" y="19555"/>
                </a:lnTo>
                <a:lnTo>
                  <a:pt x="83912" y="19555"/>
                </a:lnTo>
                <a:lnTo>
                  <a:pt x="84893" y="17923"/>
                </a:lnTo>
                <a:close/>
                <a:moveTo>
                  <a:pt x="88007" y="17923"/>
                </a:moveTo>
                <a:lnTo>
                  <a:pt x="88988" y="19555"/>
                </a:lnTo>
                <a:lnTo>
                  <a:pt x="87034" y="19555"/>
                </a:lnTo>
                <a:lnTo>
                  <a:pt x="88007" y="17923"/>
                </a:lnTo>
                <a:close/>
                <a:moveTo>
                  <a:pt x="89470" y="15496"/>
                </a:moveTo>
                <a:lnTo>
                  <a:pt x="91905" y="19555"/>
                </a:lnTo>
                <a:lnTo>
                  <a:pt x="89532" y="19555"/>
                </a:lnTo>
                <a:lnTo>
                  <a:pt x="88283" y="17468"/>
                </a:lnTo>
                <a:lnTo>
                  <a:pt x="89470" y="15496"/>
                </a:lnTo>
                <a:close/>
                <a:moveTo>
                  <a:pt x="102361" y="14916"/>
                </a:moveTo>
                <a:lnTo>
                  <a:pt x="102441" y="15041"/>
                </a:lnTo>
                <a:lnTo>
                  <a:pt x="99729" y="19555"/>
                </a:lnTo>
                <a:lnTo>
                  <a:pt x="92449" y="19555"/>
                </a:lnTo>
                <a:lnTo>
                  <a:pt x="89737" y="15041"/>
                </a:lnTo>
                <a:lnTo>
                  <a:pt x="89818" y="14916"/>
                </a:lnTo>
                <a:close/>
                <a:moveTo>
                  <a:pt x="102709" y="15496"/>
                </a:moveTo>
                <a:lnTo>
                  <a:pt x="103895" y="17468"/>
                </a:lnTo>
                <a:lnTo>
                  <a:pt x="102646" y="19555"/>
                </a:lnTo>
                <a:lnTo>
                  <a:pt x="100273" y="19555"/>
                </a:lnTo>
                <a:lnTo>
                  <a:pt x="102709" y="15496"/>
                </a:lnTo>
                <a:close/>
                <a:moveTo>
                  <a:pt x="104172" y="17923"/>
                </a:moveTo>
                <a:lnTo>
                  <a:pt x="105144" y="19555"/>
                </a:lnTo>
                <a:lnTo>
                  <a:pt x="103190" y="19555"/>
                </a:lnTo>
                <a:lnTo>
                  <a:pt x="104172" y="17923"/>
                </a:lnTo>
                <a:close/>
                <a:moveTo>
                  <a:pt x="107285" y="17923"/>
                </a:moveTo>
                <a:lnTo>
                  <a:pt x="108266" y="19555"/>
                </a:lnTo>
                <a:lnTo>
                  <a:pt x="106313" y="19555"/>
                </a:lnTo>
                <a:lnTo>
                  <a:pt x="107285" y="17923"/>
                </a:lnTo>
                <a:close/>
                <a:moveTo>
                  <a:pt x="108748" y="15496"/>
                </a:moveTo>
                <a:lnTo>
                  <a:pt x="111175" y="19555"/>
                </a:lnTo>
                <a:lnTo>
                  <a:pt x="108811" y="19555"/>
                </a:lnTo>
                <a:lnTo>
                  <a:pt x="107562" y="17468"/>
                </a:lnTo>
                <a:lnTo>
                  <a:pt x="108748" y="15496"/>
                </a:lnTo>
                <a:close/>
                <a:moveTo>
                  <a:pt x="121639" y="14916"/>
                </a:moveTo>
                <a:lnTo>
                  <a:pt x="121711" y="15041"/>
                </a:lnTo>
                <a:lnTo>
                  <a:pt x="119007" y="19555"/>
                </a:lnTo>
                <a:lnTo>
                  <a:pt x="111728" y="19555"/>
                </a:lnTo>
                <a:lnTo>
                  <a:pt x="109016" y="15041"/>
                </a:lnTo>
                <a:lnTo>
                  <a:pt x="109096" y="14916"/>
                </a:lnTo>
                <a:close/>
                <a:moveTo>
                  <a:pt x="121987" y="15496"/>
                </a:moveTo>
                <a:lnTo>
                  <a:pt x="123174" y="17468"/>
                </a:lnTo>
                <a:lnTo>
                  <a:pt x="121925" y="19555"/>
                </a:lnTo>
                <a:lnTo>
                  <a:pt x="119552" y="19555"/>
                </a:lnTo>
                <a:lnTo>
                  <a:pt x="121987" y="15496"/>
                </a:lnTo>
                <a:close/>
                <a:moveTo>
                  <a:pt x="123441" y="17923"/>
                </a:moveTo>
                <a:lnTo>
                  <a:pt x="124423" y="19555"/>
                </a:lnTo>
                <a:lnTo>
                  <a:pt x="122469" y="19555"/>
                </a:lnTo>
                <a:lnTo>
                  <a:pt x="123441" y="17923"/>
                </a:lnTo>
                <a:close/>
                <a:moveTo>
                  <a:pt x="126564" y="17923"/>
                </a:moveTo>
                <a:lnTo>
                  <a:pt x="127545" y="19555"/>
                </a:lnTo>
                <a:lnTo>
                  <a:pt x="125582" y="19555"/>
                </a:lnTo>
                <a:lnTo>
                  <a:pt x="126564" y="17923"/>
                </a:lnTo>
                <a:close/>
                <a:moveTo>
                  <a:pt x="128018" y="15496"/>
                </a:moveTo>
                <a:lnTo>
                  <a:pt x="130453" y="19555"/>
                </a:lnTo>
                <a:lnTo>
                  <a:pt x="128089" y="19555"/>
                </a:lnTo>
                <a:lnTo>
                  <a:pt x="126840" y="17468"/>
                </a:lnTo>
                <a:lnTo>
                  <a:pt x="128018" y="15496"/>
                </a:lnTo>
                <a:close/>
                <a:moveTo>
                  <a:pt x="140918" y="14916"/>
                </a:moveTo>
                <a:lnTo>
                  <a:pt x="140989" y="15041"/>
                </a:lnTo>
                <a:lnTo>
                  <a:pt x="138286" y="19555"/>
                </a:lnTo>
                <a:lnTo>
                  <a:pt x="130997" y="19555"/>
                </a:lnTo>
                <a:lnTo>
                  <a:pt x="128294" y="15041"/>
                </a:lnTo>
                <a:lnTo>
                  <a:pt x="128366" y="14916"/>
                </a:lnTo>
                <a:close/>
                <a:moveTo>
                  <a:pt x="141265" y="15496"/>
                </a:moveTo>
                <a:lnTo>
                  <a:pt x="142452" y="17468"/>
                </a:lnTo>
                <a:lnTo>
                  <a:pt x="141194" y="19555"/>
                </a:lnTo>
                <a:lnTo>
                  <a:pt x="138830" y="19555"/>
                </a:lnTo>
                <a:lnTo>
                  <a:pt x="141265" y="15496"/>
                </a:lnTo>
                <a:close/>
                <a:moveTo>
                  <a:pt x="142720" y="17923"/>
                </a:moveTo>
                <a:lnTo>
                  <a:pt x="143701" y="19555"/>
                </a:lnTo>
                <a:lnTo>
                  <a:pt x="141747" y="19555"/>
                </a:lnTo>
                <a:lnTo>
                  <a:pt x="142720" y="17923"/>
                </a:lnTo>
                <a:close/>
                <a:moveTo>
                  <a:pt x="145842" y="17923"/>
                </a:moveTo>
                <a:lnTo>
                  <a:pt x="146814" y="19555"/>
                </a:lnTo>
                <a:lnTo>
                  <a:pt x="144861" y="19555"/>
                </a:lnTo>
                <a:lnTo>
                  <a:pt x="145842" y="17923"/>
                </a:lnTo>
                <a:close/>
                <a:moveTo>
                  <a:pt x="147296" y="15496"/>
                </a:moveTo>
                <a:lnTo>
                  <a:pt x="149732" y="19555"/>
                </a:lnTo>
                <a:lnTo>
                  <a:pt x="147367" y="19555"/>
                </a:lnTo>
                <a:lnTo>
                  <a:pt x="146110" y="17468"/>
                </a:lnTo>
                <a:lnTo>
                  <a:pt x="147296" y="15496"/>
                </a:lnTo>
                <a:close/>
                <a:moveTo>
                  <a:pt x="160196" y="14916"/>
                </a:moveTo>
                <a:lnTo>
                  <a:pt x="160267" y="15041"/>
                </a:lnTo>
                <a:lnTo>
                  <a:pt x="157564" y="19555"/>
                </a:lnTo>
                <a:lnTo>
                  <a:pt x="150276" y="19555"/>
                </a:lnTo>
                <a:lnTo>
                  <a:pt x="147573" y="15041"/>
                </a:lnTo>
                <a:lnTo>
                  <a:pt x="147644" y="14916"/>
                </a:lnTo>
                <a:close/>
                <a:moveTo>
                  <a:pt x="160544" y="15496"/>
                </a:moveTo>
                <a:lnTo>
                  <a:pt x="161721" y="17468"/>
                </a:lnTo>
                <a:lnTo>
                  <a:pt x="160472" y="19555"/>
                </a:lnTo>
                <a:lnTo>
                  <a:pt x="158108" y="19555"/>
                </a:lnTo>
                <a:lnTo>
                  <a:pt x="160544" y="15496"/>
                </a:lnTo>
                <a:close/>
                <a:moveTo>
                  <a:pt x="161998" y="17923"/>
                </a:moveTo>
                <a:lnTo>
                  <a:pt x="162979" y="19555"/>
                </a:lnTo>
                <a:lnTo>
                  <a:pt x="161017" y="19555"/>
                </a:lnTo>
                <a:lnTo>
                  <a:pt x="161998" y="17923"/>
                </a:lnTo>
                <a:close/>
                <a:moveTo>
                  <a:pt x="165120" y="17923"/>
                </a:moveTo>
                <a:lnTo>
                  <a:pt x="166093" y="19555"/>
                </a:lnTo>
                <a:lnTo>
                  <a:pt x="164139" y="19555"/>
                </a:lnTo>
                <a:lnTo>
                  <a:pt x="165120" y="17923"/>
                </a:lnTo>
                <a:close/>
                <a:moveTo>
                  <a:pt x="166574" y="15496"/>
                </a:moveTo>
                <a:lnTo>
                  <a:pt x="169010" y="19555"/>
                </a:lnTo>
                <a:lnTo>
                  <a:pt x="166637" y="19555"/>
                </a:lnTo>
                <a:lnTo>
                  <a:pt x="165388" y="17468"/>
                </a:lnTo>
                <a:lnTo>
                  <a:pt x="166574" y="15496"/>
                </a:lnTo>
                <a:close/>
                <a:moveTo>
                  <a:pt x="179465" y="14916"/>
                </a:moveTo>
                <a:lnTo>
                  <a:pt x="179546" y="15041"/>
                </a:lnTo>
                <a:lnTo>
                  <a:pt x="176834" y="19555"/>
                </a:lnTo>
                <a:lnTo>
                  <a:pt x="169554" y="19555"/>
                </a:lnTo>
                <a:lnTo>
                  <a:pt x="166851" y="15041"/>
                </a:lnTo>
                <a:lnTo>
                  <a:pt x="166922" y="14916"/>
                </a:lnTo>
                <a:close/>
                <a:moveTo>
                  <a:pt x="179813" y="15496"/>
                </a:moveTo>
                <a:lnTo>
                  <a:pt x="181000" y="17468"/>
                </a:lnTo>
                <a:lnTo>
                  <a:pt x="179751" y="19555"/>
                </a:lnTo>
                <a:lnTo>
                  <a:pt x="177387" y="19555"/>
                </a:lnTo>
                <a:lnTo>
                  <a:pt x="179813" y="15496"/>
                </a:lnTo>
                <a:close/>
                <a:moveTo>
                  <a:pt x="181276" y="17923"/>
                </a:moveTo>
                <a:lnTo>
                  <a:pt x="182249" y="19555"/>
                </a:lnTo>
                <a:lnTo>
                  <a:pt x="180295" y="19555"/>
                </a:lnTo>
                <a:lnTo>
                  <a:pt x="181276" y="17923"/>
                </a:lnTo>
                <a:close/>
                <a:moveTo>
                  <a:pt x="184390" y="17923"/>
                </a:moveTo>
                <a:lnTo>
                  <a:pt x="185371" y="19555"/>
                </a:lnTo>
                <a:lnTo>
                  <a:pt x="183417" y="19555"/>
                </a:lnTo>
                <a:lnTo>
                  <a:pt x="184390" y="17923"/>
                </a:lnTo>
                <a:close/>
                <a:moveTo>
                  <a:pt x="185853" y="15496"/>
                </a:moveTo>
                <a:lnTo>
                  <a:pt x="188288" y="19555"/>
                </a:lnTo>
                <a:lnTo>
                  <a:pt x="185915" y="19555"/>
                </a:lnTo>
                <a:lnTo>
                  <a:pt x="184666" y="17468"/>
                </a:lnTo>
                <a:lnTo>
                  <a:pt x="185853" y="15496"/>
                </a:lnTo>
                <a:close/>
                <a:moveTo>
                  <a:pt x="198744" y="14916"/>
                </a:moveTo>
                <a:lnTo>
                  <a:pt x="198824" y="15041"/>
                </a:lnTo>
                <a:lnTo>
                  <a:pt x="196112" y="19555"/>
                </a:lnTo>
                <a:lnTo>
                  <a:pt x="188832" y="19555"/>
                </a:lnTo>
                <a:lnTo>
                  <a:pt x="186120" y="15041"/>
                </a:lnTo>
                <a:lnTo>
                  <a:pt x="186201" y="14916"/>
                </a:lnTo>
                <a:close/>
                <a:moveTo>
                  <a:pt x="199092" y="15496"/>
                </a:moveTo>
                <a:lnTo>
                  <a:pt x="200278" y="17468"/>
                </a:lnTo>
                <a:lnTo>
                  <a:pt x="199029" y="19555"/>
                </a:lnTo>
                <a:lnTo>
                  <a:pt x="196656" y="19555"/>
                </a:lnTo>
                <a:lnTo>
                  <a:pt x="199092" y="15496"/>
                </a:lnTo>
                <a:close/>
                <a:moveTo>
                  <a:pt x="200555" y="17923"/>
                </a:moveTo>
                <a:lnTo>
                  <a:pt x="201527" y="19555"/>
                </a:lnTo>
                <a:lnTo>
                  <a:pt x="199573" y="19555"/>
                </a:lnTo>
                <a:lnTo>
                  <a:pt x="200555" y="17923"/>
                </a:lnTo>
                <a:close/>
                <a:moveTo>
                  <a:pt x="203668" y="17923"/>
                </a:moveTo>
                <a:lnTo>
                  <a:pt x="204649" y="19555"/>
                </a:lnTo>
                <a:lnTo>
                  <a:pt x="202696" y="19555"/>
                </a:lnTo>
                <a:lnTo>
                  <a:pt x="203668" y="17923"/>
                </a:lnTo>
                <a:close/>
                <a:moveTo>
                  <a:pt x="205131" y="15496"/>
                </a:moveTo>
                <a:lnTo>
                  <a:pt x="207567" y="19555"/>
                </a:lnTo>
                <a:lnTo>
                  <a:pt x="205194" y="19555"/>
                </a:lnTo>
                <a:lnTo>
                  <a:pt x="203945" y="17468"/>
                </a:lnTo>
                <a:lnTo>
                  <a:pt x="205131" y="15496"/>
                </a:lnTo>
                <a:close/>
                <a:moveTo>
                  <a:pt x="218022" y="14916"/>
                </a:moveTo>
                <a:lnTo>
                  <a:pt x="218102" y="15041"/>
                </a:lnTo>
                <a:lnTo>
                  <a:pt x="215390" y="19555"/>
                </a:lnTo>
                <a:lnTo>
                  <a:pt x="208111" y="19555"/>
                </a:lnTo>
                <a:lnTo>
                  <a:pt x="205399" y="15041"/>
                </a:lnTo>
                <a:lnTo>
                  <a:pt x="205479" y="14916"/>
                </a:lnTo>
                <a:close/>
                <a:moveTo>
                  <a:pt x="218370" y="15496"/>
                </a:moveTo>
                <a:lnTo>
                  <a:pt x="219557" y="17468"/>
                </a:lnTo>
                <a:lnTo>
                  <a:pt x="218308" y="19555"/>
                </a:lnTo>
                <a:lnTo>
                  <a:pt x="215935" y="19555"/>
                </a:lnTo>
                <a:lnTo>
                  <a:pt x="218370" y="15496"/>
                </a:lnTo>
                <a:close/>
                <a:moveTo>
                  <a:pt x="219824" y="17923"/>
                </a:moveTo>
                <a:lnTo>
                  <a:pt x="220805" y="19555"/>
                </a:lnTo>
                <a:lnTo>
                  <a:pt x="218852" y="19555"/>
                </a:lnTo>
                <a:lnTo>
                  <a:pt x="219824" y="17923"/>
                </a:lnTo>
                <a:close/>
                <a:moveTo>
                  <a:pt x="222947" y="17923"/>
                </a:moveTo>
                <a:lnTo>
                  <a:pt x="223928" y="19555"/>
                </a:lnTo>
                <a:lnTo>
                  <a:pt x="221965" y="19555"/>
                </a:lnTo>
                <a:lnTo>
                  <a:pt x="222947" y="17923"/>
                </a:lnTo>
                <a:close/>
                <a:moveTo>
                  <a:pt x="224401" y="15496"/>
                </a:moveTo>
                <a:lnTo>
                  <a:pt x="226836" y="19555"/>
                </a:lnTo>
                <a:lnTo>
                  <a:pt x="224472" y="19555"/>
                </a:lnTo>
                <a:lnTo>
                  <a:pt x="223223" y="17468"/>
                </a:lnTo>
                <a:lnTo>
                  <a:pt x="224401" y="15496"/>
                </a:lnTo>
                <a:close/>
                <a:moveTo>
                  <a:pt x="237300" y="14916"/>
                </a:moveTo>
                <a:lnTo>
                  <a:pt x="237372" y="15041"/>
                </a:lnTo>
                <a:lnTo>
                  <a:pt x="234669" y="19555"/>
                </a:lnTo>
                <a:lnTo>
                  <a:pt x="227380" y="19555"/>
                </a:lnTo>
                <a:lnTo>
                  <a:pt x="224677" y="15041"/>
                </a:lnTo>
                <a:lnTo>
                  <a:pt x="224749" y="14916"/>
                </a:lnTo>
                <a:close/>
                <a:moveTo>
                  <a:pt x="237648" y="15496"/>
                </a:moveTo>
                <a:lnTo>
                  <a:pt x="238835" y="17468"/>
                </a:lnTo>
                <a:lnTo>
                  <a:pt x="237586" y="19555"/>
                </a:lnTo>
                <a:lnTo>
                  <a:pt x="235213" y="19555"/>
                </a:lnTo>
                <a:lnTo>
                  <a:pt x="237648" y="15496"/>
                </a:lnTo>
                <a:close/>
                <a:moveTo>
                  <a:pt x="239103" y="17923"/>
                </a:moveTo>
                <a:lnTo>
                  <a:pt x="240084" y="19555"/>
                </a:lnTo>
                <a:lnTo>
                  <a:pt x="238130" y="19555"/>
                </a:lnTo>
                <a:lnTo>
                  <a:pt x="239103" y="17923"/>
                </a:lnTo>
                <a:close/>
                <a:moveTo>
                  <a:pt x="242225" y="17923"/>
                </a:moveTo>
                <a:lnTo>
                  <a:pt x="243197" y="19555"/>
                </a:lnTo>
                <a:lnTo>
                  <a:pt x="241244" y="19555"/>
                </a:lnTo>
                <a:lnTo>
                  <a:pt x="242225" y="17923"/>
                </a:lnTo>
                <a:close/>
                <a:moveTo>
                  <a:pt x="243679" y="15496"/>
                </a:moveTo>
                <a:lnTo>
                  <a:pt x="246114" y="19555"/>
                </a:lnTo>
                <a:lnTo>
                  <a:pt x="243750" y="19555"/>
                </a:lnTo>
                <a:lnTo>
                  <a:pt x="242493" y="17468"/>
                </a:lnTo>
                <a:lnTo>
                  <a:pt x="243679" y="15496"/>
                </a:lnTo>
                <a:close/>
                <a:moveTo>
                  <a:pt x="256579" y="14916"/>
                </a:moveTo>
                <a:lnTo>
                  <a:pt x="256650" y="15041"/>
                </a:lnTo>
                <a:lnTo>
                  <a:pt x="253947" y="19555"/>
                </a:lnTo>
                <a:lnTo>
                  <a:pt x="246659" y="19555"/>
                </a:lnTo>
                <a:lnTo>
                  <a:pt x="243956" y="15041"/>
                </a:lnTo>
                <a:lnTo>
                  <a:pt x="244027" y="14916"/>
                </a:lnTo>
                <a:close/>
                <a:moveTo>
                  <a:pt x="256927" y="15496"/>
                </a:moveTo>
                <a:lnTo>
                  <a:pt x="258113" y="17468"/>
                </a:lnTo>
                <a:lnTo>
                  <a:pt x="256855" y="19555"/>
                </a:lnTo>
                <a:lnTo>
                  <a:pt x="254491" y="19555"/>
                </a:lnTo>
                <a:lnTo>
                  <a:pt x="256927" y="15496"/>
                </a:lnTo>
                <a:close/>
                <a:moveTo>
                  <a:pt x="258381" y="17923"/>
                </a:moveTo>
                <a:lnTo>
                  <a:pt x="259362" y="19555"/>
                </a:lnTo>
                <a:lnTo>
                  <a:pt x="257400" y="19555"/>
                </a:lnTo>
                <a:lnTo>
                  <a:pt x="258381" y="17923"/>
                </a:lnTo>
                <a:close/>
                <a:moveTo>
                  <a:pt x="261503" y="17923"/>
                </a:moveTo>
                <a:lnTo>
                  <a:pt x="262476" y="19555"/>
                </a:lnTo>
                <a:lnTo>
                  <a:pt x="260522" y="19555"/>
                </a:lnTo>
                <a:lnTo>
                  <a:pt x="261503" y="17923"/>
                </a:lnTo>
                <a:close/>
                <a:moveTo>
                  <a:pt x="262957" y="15496"/>
                </a:moveTo>
                <a:lnTo>
                  <a:pt x="265393" y="19555"/>
                </a:lnTo>
                <a:lnTo>
                  <a:pt x="263020" y="19555"/>
                </a:lnTo>
                <a:lnTo>
                  <a:pt x="261771" y="17468"/>
                </a:lnTo>
                <a:lnTo>
                  <a:pt x="262957" y="15496"/>
                </a:lnTo>
                <a:close/>
                <a:moveTo>
                  <a:pt x="275848" y="14916"/>
                </a:moveTo>
                <a:lnTo>
                  <a:pt x="275929" y="15041"/>
                </a:lnTo>
                <a:lnTo>
                  <a:pt x="273217" y="19555"/>
                </a:lnTo>
                <a:lnTo>
                  <a:pt x="265937" y="19555"/>
                </a:lnTo>
                <a:lnTo>
                  <a:pt x="263234" y="15041"/>
                </a:lnTo>
                <a:lnTo>
                  <a:pt x="263305" y="14916"/>
                </a:lnTo>
                <a:close/>
                <a:moveTo>
                  <a:pt x="276205" y="15496"/>
                </a:moveTo>
                <a:lnTo>
                  <a:pt x="277383" y="17468"/>
                </a:lnTo>
                <a:lnTo>
                  <a:pt x="276134" y="19555"/>
                </a:lnTo>
                <a:lnTo>
                  <a:pt x="273770" y="19555"/>
                </a:lnTo>
                <a:lnTo>
                  <a:pt x="276205" y="15496"/>
                </a:lnTo>
                <a:close/>
                <a:moveTo>
                  <a:pt x="277659" y="17923"/>
                </a:moveTo>
                <a:lnTo>
                  <a:pt x="278632" y="19555"/>
                </a:lnTo>
                <a:lnTo>
                  <a:pt x="276678" y="19555"/>
                </a:lnTo>
                <a:lnTo>
                  <a:pt x="277659" y="17923"/>
                </a:lnTo>
                <a:close/>
                <a:moveTo>
                  <a:pt x="280773" y="17923"/>
                </a:moveTo>
                <a:lnTo>
                  <a:pt x="281754" y="19555"/>
                </a:lnTo>
                <a:lnTo>
                  <a:pt x="279800" y="19555"/>
                </a:lnTo>
                <a:lnTo>
                  <a:pt x="280773" y="17923"/>
                </a:lnTo>
                <a:close/>
                <a:moveTo>
                  <a:pt x="282236" y="15496"/>
                </a:moveTo>
                <a:lnTo>
                  <a:pt x="284671" y="19555"/>
                </a:lnTo>
                <a:lnTo>
                  <a:pt x="282298" y="19555"/>
                </a:lnTo>
                <a:lnTo>
                  <a:pt x="281049" y="17468"/>
                </a:lnTo>
                <a:lnTo>
                  <a:pt x="282236" y="15496"/>
                </a:lnTo>
                <a:close/>
                <a:moveTo>
                  <a:pt x="9341" y="15327"/>
                </a:moveTo>
                <a:lnTo>
                  <a:pt x="10635" y="17468"/>
                </a:lnTo>
                <a:lnTo>
                  <a:pt x="9377" y="19564"/>
                </a:lnTo>
                <a:lnTo>
                  <a:pt x="9341" y="19511"/>
                </a:lnTo>
                <a:lnTo>
                  <a:pt x="9314" y="19564"/>
                </a:lnTo>
                <a:lnTo>
                  <a:pt x="8056" y="17468"/>
                </a:lnTo>
                <a:lnTo>
                  <a:pt x="9341" y="15327"/>
                </a:lnTo>
                <a:close/>
                <a:moveTo>
                  <a:pt x="28619" y="15327"/>
                </a:moveTo>
                <a:lnTo>
                  <a:pt x="29904" y="17468"/>
                </a:lnTo>
                <a:lnTo>
                  <a:pt x="28655" y="19564"/>
                </a:lnTo>
                <a:lnTo>
                  <a:pt x="28619" y="19511"/>
                </a:lnTo>
                <a:lnTo>
                  <a:pt x="28593" y="19564"/>
                </a:lnTo>
                <a:lnTo>
                  <a:pt x="27335" y="17468"/>
                </a:lnTo>
                <a:lnTo>
                  <a:pt x="28619" y="15327"/>
                </a:lnTo>
                <a:close/>
                <a:moveTo>
                  <a:pt x="47898" y="15327"/>
                </a:moveTo>
                <a:lnTo>
                  <a:pt x="49182" y="17468"/>
                </a:lnTo>
                <a:lnTo>
                  <a:pt x="47925" y="19564"/>
                </a:lnTo>
                <a:lnTo>
                  <a:pt x="47898" y="19511"/>
                </a:lnTo>
                <a:lnTo>
                  <a:pt x="47862" y="19564"/>
                </a:lnTo>
                <a:lnTo>
                  <a:pt x="46613" y="17468"/>
                </a:lnTo>
                <a:lnTo>
                  <a:pt x="47898" y="15327"/>
                </a:lnTo>
                <a:close/>
                <a:moveTo>
                  <a:pt x="67176" y="15327"/>
                </a:moveTo>
                <a:lnTo>
                  <a:pt x="68461" y="17468"/>
                </a:lnTo>
                <a:lnTo>
                  <a:pt x="67203" y="19564"/>
                </a:lnTo>
                <a:lnTo>
                  <a:pt x="67176" y="19511"/>
                </a:lnTo>
                <a:lnTo>
                  <a:pt x="67140" y="19564"/>
                </a:lnTo>
                <a:lnTo>
                  <a:pt x="65892" y="17468"/>
                </a:lnTo>
                <a:lnTo>
                  <a:pt x="67176" y="15327"/>
                </a:lnTo>
                <a:close/>
                <a:moveTo>
                  <a:pt x="86455" y="15327"/>
                </a:moveTo>
                <a:lnTo>
                  <a:pt x="87739" y="17468"/>
                </a:lnTo>
                <a:lnTo>
                  <a:pt x="86481" y="19564"/>
                </a:lnTo>
                <a:lnTo>
                  <a:pt x="86455" y="19511"/>
                </a:lnTo>
                <a:lnTo>
                  <a:pt x="86419" y="19564"/>
                </a:lnTo>
                <a:lnTo>
                  <a:pt x="85161" y="17468"/>
                </a:lnTo>
                <a:lnTo>
                  <a:pt x="86455" y="15327"/>
                </a:lnTo>
                <a:close/>
                <a:moveTo>
                  <a:pt x="105724" y="15327"/>
                </a:moveTo>
                <a:lnTo>
                  <a:pt x="107018" y="17468"/>
                </a:lnTo>
                <a:lnTo>
                  <a:pt x="105760" y="19564"/>
                </a:lnTo>
                <a:lnTo>
                  <a:pt x="105724" y="19511"/>
                </a:lnTo>
                <a:lnTo>
                  <a:pt x="105697" y="19564"/>
                </a:lnTo>
                <a:lnTo>
                  <a:pt x="104439" y="17468"/>
                </a:lnTo>
                <a:lnTo>
                  <a:pt x="105724" y="15327"/>
                </a:lnTo>
                <a:close/>
                <a:moveTo>
                  <a:pt x="125002" y="15327"/>
                </a:moveTo>
                <a:lnTo>
                  <a:pt x="126287" y="17468"/>
                </a:lnTo>
                <a:lnTo>
                  <a:pt x="125038" y="19564"/>
                </a:lnTo>
                <a:lnTo>
                  <a:pt x="125002" y="19511"/>
                </a:lnTo>
                <a:lnTo>
                  <a:pt x="124976" y="19564"/>
                </a:lnTo>
                <a:lnTo>
                  <a:pt x="123718" y="17468"/>
                </a:lnTo>
                <a:lnTo>
                  <a:pt x="125002" y="15327"/>
                </a:lnTo>
                <a:close/>
                <a:moveTo>
                  <a:pt x="144281" y="15327"/>
                </a:moveTo>
                <a:lnTo>
                  <a:pt x="145565" y="17468"/>
                </a:lnTo>
                <a:lnTo>
                  <a:pt x="144316" y="19564"/>
                </a:lnTo>
                <a:lnTo>
                  <a:pt x="144281" y="19511"/>
                </a:lnTo>
                <a:lnTo>
                  <a:pt x="144245" y="19564"/>
                </a:lnTo>
                <a:lnTo>
                  <a:pt x="142996" y="17468"/>
                </a:lnTo>
                <a:lnTo>
                  <a:pt x="144281" y="15327"/>
                </a:lnTo>
                <a:close/>
                <a:moveTo>
                  <a:pt x="163559" y="15327"/>
                </a:moveTo>
                <a:lnTo>
                  <a:pt x="164844" y="17468"/>
                </a:lnTo>
                <a:lnTo>
                  <a:pt x="163586" y="19564"/>
                </a:lnTo>
                <a:lnTo>
                  <a:pt x="163559" y="19511"/>
                </a:lnTo>
                <a:lnTo>
                  <a:pt x="163523" y="19564"/>
                </a:lnTo>
                <a:lnTo>
                  <a:pt x="162275" y="17468"/>
                </a:lnTo>
                <a:lnTo>
                  <a:pt x="163559" y="15327"/>
                </a:lnTo>
                <a:close/>
                <a:moveTo>
                  <a:pt x="182838" y="15327"/>
                </a:moveTo>
                <a:lnTo>
                  <a:pt x="184122" y="17468"/>
                </a:lnTo>
                <a:lnTo>
                  <a:pt x="182864" y="19564"/>
                </a:lnTo>
                <a:lnTo>
                  <a:pt x="182838" y="19511"/>
                </a:lnTo>
                <a:lnTo>
                  <a:pt x="182802" y="19564"/>
                </a:lnTo>
                <a:lnTo>
                  <a:pt x="181544" y="17468"/>
                </a:lnTo>
                <a:lnTo>
                  <a:pt x="182838" y="15327"/>
                </a:lnTo>
                <a:close/>
                <a:moveTo>
                  <a:pt x="202107" y="15327"/>
                </a:moveTo>
                <a:lnTo>
                  <a:pt x="203401" y="17468"/>
                </a:lnTo>
                <a:lnTo>
                  <a:pt x="202143" y="19564"/>
                </a:lnTo>
                <a:lnTo>
                  <a:pt x="202107" y="19511"/>
                </a:lnTo>
                <a:lnTo>
                  <a:pt x="202080" y="19564"/>
                </a:lnTo>
                <a:lnTo>
                  <a:pt x="200822" y="17468"/>
                </a:lnTo>
                <a:lnTo>
                  <a:pt x="202107" y="15327"/>
                </a:lnTo>
                <a:close/>
                <a:moveTo>
                  <a:pt x="221385" y="15327"/>
                </a:moveTo>
                <a:lnTo>
                  <a:pt x="222670" y="17468"/>
                </a:lnTo>
                <a:lnTo>
                  <a:pt x="221421" y="19564"/>
                </a:lnTo>
                <a:lnTo>
                  <a:pt x="221385" y="19511"/>
                </a:lnTo>
                <a:lnTo>
                  <a:pt x="221359" y="19564"/>
                </a:lnTo>
                <a:lnTo>
                  <a:pt x="220101" y="17468"/>
                </a:lnTo>
                <a:lnTo>
                  <a:pt x="221385" y="15327"/>
                </a:lnTo>
                <a:close/>
                <a:moveTo>
                  <a:pt x="240664" y="15327"/>
                </a:moveTo>
                <a:lnTo>
                  <a:pt x="241948" y="17468"/>
                </a:lnTo>
                <a:lnTo>
                  <a:pt x="240699" y="19564"/>
                </a:lnTo>
                <a:lnTo>
                  <a:pt x="240664" y="19511"/>
                </a:lnTo>
                <a:lnTo>
                  <a:pt x="240637" y="19564"/>
                </a:lnTo>
                <a:lnTo>
                  <a:pt x="239379" y="17468"/>
                </a:lnTo>
                <a:lnTo>
                  <a:pt x="240664" y="15327"/>
                </a:lnTo>
                <a:close/>
                <a:moveTo>
                  <a:pt x="259942" y="15327"/>
                </a:moveTo>
                <a:lnTo>
                  <a:pt x="261227" y="17468"/>
                </a:lnTo>
                <a:lnTo>
                  <a:pt x="259969" y="19564"/>
                </a:lnTo>
                <a:lnTo>
                  <a:pt x="259942" y="19511"/>
                </a:lnTo>
                <a:lnTo>
                  <a:pt x="259906" y="19564"/>
                </a:lnTo>
                <a:lnTo>
                  <a:pt x="258657" y="17468"/>
                </a:lnTo>
                <a:lnTo>
                  <a:pt x="259942" y="15327"/>
                </a:lnTo>
                <a:close/>
                <a:moveTo>
                  <a:pt x="279220" y="15327"/>
                </a:moveTo>
                <a:lnTo>
                  <a:pt x="280505" y="17468"/>
                </a:lnTo>
                <a:lnTo>
                  <a:pt x="279247" y="19564"/>
                </a:lnTo>
                <a:lnTo>
                  <a:pt x="279220" y="19511"/>
                </a:lnTo>
                <a:lnTo>
                  <a:pt x="279185" y="19564"/>
                </a:lnTo>
                <a:lnTo>
                  <a:pt x="277927" y="17468"/>
                </a:lnTo>
                <a:lnTo>
                  <a:pt x="279220" y="15327"/>
                </a:lnTo>
                <a:close/>
                <a:moveTo>
                  <a:pt x="5987" y="20010"/>
                </a:moveTo>
                <a:lnTo>
                  <a:pt x="2659" y="25559"/>
                </a:lnTo>
                <a:lnTo>
                  <a:pt x="286" y="25559"/>
                </a:lnTo>
                <a:lnTo>
                  <a:pt x="3623" y="20010"/>
                </a:lnTo>
                <a:close/>
                <a:moveTo>
                  <a:pt x="9047" y="20010"/>
                </a:moveTo>
                <a:lnTo>
                  <a:pt x="5710" y="25559"/>
                </a:lnTo>
                <a:lnTo>
                  <a:pt x="3203" y="25559"/>
                </a:lnTo>
                <a:lnTo>
                  <a:pt x="6531" y="20010"/>
                </a:lnTo>
                <a:close/>
                <a:moveTo>
                  <a:pt x="9341" y="20421"/>
                </a:moveTo>
                <a:lnTo>
                  <a:pt x="12428" y="25559"/>
                </a:lnTo>
                <a:lnTo>
                  <a:pt x="6254" y="25559"/>
                </a:lnTo>
                <a:lnTo>
                  <a:pt x="9341" y="20421"/>
                </a:lnTo>
                <a:close/>
                <a:moveTo>
                  <a:pt x="12151" y="20010"/>
                </a:moveTo>
                <a:lnTo>
                  <a:pt x="15488" y="25559"/>
                </a:lnTo>
                <a:lnTo>
                  <a:pt x="12972" y="25559"/>
                </a:lnTo>
                <a:lnTo>
                  <a:pt x="9644" y="20010"/>
                </a:lnTo>
                <a:close/>
                <a:moveTo>
                  <a:pt x="15068" y="20010"/>
                </a:moveTo>
                <a:lnTo>
                  <a:pt x="18396" y="25559"/>
                </a:lnTo>
                <a:lnTo>
                  <a:pt x="16032" y="25559"/>
                </a:lnTo>
                <a:lnTo>
                  <a:pt x="12695" y="20010"/>
                </a:lnTo>
                <a:close/>
                <a:moveTo>
                  <a:pt x="25265" y="20010"/>
                </a:moveTo>
                <a:lnTo>
                  <a:pt x="21938" y="25559"/>
                </a:lnTo>
                <a:lnTo>
                  <a:pt x="19565" y="25559"/>
                </a:lnTo>
                <a:lnTo>
                  <a:pt x="22892" y="20010"/>
                </a:lnTo>
                <a:close/>
                <a:moveTo>
                  <a:pt x="28325" y="20010"/>
                </a:moveTo>
                <a:lnTo>
                  <a:pt x="24989" y="25559"/>
                </a:lnTo>
                <a:lnTo>
                  <a:pt x="22482" y="25559"/>
                </a:lnTo>
                <a:lnTo>
                  <a:pt x="25809" y="20010"/>
                </a:lnTo>
                <a:close/>
                <a:moveTo>
                  <a:pt x="28619" y="20421"/>
                </a:moveTo>
                <a:lnTo>
                  <a:pt x="31706" y="25559"/>
                </a:lnTo>
                <a:lnTo>
                  <a:pt x="25533" y="25559"/>
                </a:lnTo>
                <a:lnTo>
                  <a:pt x="28619" y="20421"/>
                </a:lnTo>
                <a:close/>
                <a:moveTo>
                  <a:pt x="31430" y="20010"/>
                </a:moveTo>
                <a:lnTo>
                  <a:pt x="34766" y="25559"/>
                </a:lnTo>
                <a:lnTo>
                  <a:pt x="32250" y="25559"/>
                </a:lnTo>
                <a:lnTo>
                  <a:pt x="28923" y="20010"/>
                </a:lnTo>
                <a:close/>
                <a:moveTo>
                  <a:pt x="34347" y="20010"/>
                </a:moveTo>
                <a:lnTo>
                  <a:pt x="37674" y="25559"/>
                </a:lnTo>
                <a:lnTo>
                  <a:pt x="35310" y="25559"/>
                </a:lnTo>
                <a:lnTo>
                  <a:pt x="31974" y="20010"/>
                </a:lnTo>
                <a:close/>
                <a:moveTo>
                  <a:pt x="44543" y="20010"/>
                </a:moveTo>
                <a:lnTo>
                  <a:pt x="41207" y="25559"/>
                </a:lnTo>
                <a:lnTo>
                  <a:pt x="38843" y="25559"/>
                </a:lnTo>
                <a:lnTo>
                  <a:pt x="42170" y="20010"/>
                </a:lnTo>
                <a:close/>
                <a:moveTo>
                  <a:pt x="47594" y="20010"/>
                </a:moveTo>
                <a:lnTo>
                  <a:pt x="44267" y="25559"/>
                </a:lnTo>
                <a:lnTo>
                  <a:pt x="41751" y="25559"/>
                </a:lnTo>
                <a:lnTo>
                  <a:pt x="45088" y="20010"/>
                </a:lnTo>
                <a:close/>
                <a:moveTo>
                  <a:pt x="47898" y="20421"/>
                </a:moveTo>
                <a:lnTo>
                  <a:pt x="50984" y="25559"/>
                </a:lnTo>
                <a:lnTo>
                  <a:pt x="44811" y="25559"/>
                </a:lnTo>
                <a:lnTo>
                  <a:pt x="47898" y="20421"/>
                </a:lnTo>
                <a:close/>
                <a:moveTo>
                  <a:pt x="50708" y="20010"/>
                </a:moveTo>
                <a:lnTo>
                  <a:pt x="54035" y="25559"/>
                </a:lnTo>
                <a:lnTo>
                  <a:pt x="51529" y="25559"/>
                </a:lnTo>
                <a:lnTo>
                  <a:pt x="48192" y="20010"/>
                </a:lnTo>
                <a:close/>
                <a:moveTo>
                  <a:pt x="53625" y="20010"/>
                </a:moveTo>
                <a:lnTo>
                  <a:pt x="56953" y="25559"/>
                </a:lnTo>
                <a:lnTo>
                  <a:pt x="54589" y="25559"/>
                </a:lnTo>
                <a:lnTo>
                  <a:pt x="51252" y="20010"/>
                </a:lnTo>
                <a:close/>
                <a:moveTo>
                  <a:pt x="63822" y="20010"/>
                </a:moveTo>
                <a:lnTo>
                  <a:pt x="60485" y="25559"/>
                </a:lnTo>
                <a:lnTo>
                  <a:pt x="58121" y="25559"/>
                </a:lnTo>
                <a:lnTo>
                  <a:pt x="61449" y="20010"/>
                </a:lnTo>
                <a:close/>
                <a:moveTo>
                  <a:pt x="66873" y="20010"/>
                </a:moveTo>
                <a:lnTo>
                  <a:pt x="63545" y="25559"/>
                </a:lnTo>
                <a:lnTo>
                  <a:pt x="61030" y="25559"/>
                </a:lnTo>
                <a:lnTo>
                  <a:pt x="64366" y="20010"/>
                </a:lnTo>
                <a:close/>
                <a:moveTo>
                  <a:pt x="67176" y="20421"/>
                </a:moveTo>
                <a:lnTo>
                  <a:pt x="70263" y="25559"/>
                </a:lnTo>
                <a:lnTo>
                  <a:pt x="64089" y="25559"/>
                </a:lnTo>
                <a:lnTo>
                  <a:pt x="67176" y="20421"/>
                </a:lnTo>
                <a:close/>
                <a:moveTo>
                  <a:pt x="69986" y="20010"/>
                </a:moveTo>
                <a:lnTo>
                  <a:pt x="73314" y="25559"/>
                </a:lnTo>
                <a:lnTo>
                  <a:pt x="70807" y="25559"/>
                </a:lnTo>
                <a:lnTo>
                  <a:pt x="67471" y="20010"/>
                </a:lnTo>
                <a:close/>
                <a:moveTo>
                  <a:pt x="72895" y="20010"/>
                </a:moveTo>
                <a:lnTo>
                  <a:pt x="76231" y="25559"/>
                </a:lnTo>
                <a:lnTo>
                  <a:pt x="73858" y="25559"/>
                </a:lnTo>
                <a:lnTo>
                  <a:pt x="70530" y="20010"/>
                </a:lnTo>
                <a:close/>
                <a:moveTo>
                  <a:pt x="83100" y="20010"/>
                </a:moveTo>
                <a:lnTo>
                  <a:pt x="79764" y="25559"/>
                </a:lnTo>
                <a:lnTo>
                  <a:pt x="77391" y="25559"/>
                </a:lnTo>
                <a:lnTo>
                  <a:pt x="80727" y="20010"/>
                </a:lnTo>
                <a:close/>
                <a:moveTo>
                  <a:pt x="86151" y="20010"/>
                </a:moveTo>
                <a:lnTo>
                  <a:pt x="82824" y="25559"/>
                </a:lnTo>
                <a:lnTo>
                  <a:pt x="80308" y="25559"/>
                </a:lnTo>
                <a:lnTo>
                  <a:pt x="83644" y="20010"/>
                </a:lnTo>
                <a:close/>
                <a:moveTo>
                  <a:pt x="86455" y="20421"/>
                </a:moveTo>
                <a:lnTo>
                  <a:pt x="89541" y="25559"/>
                </a:lnTo>
                <a:lnTo>
                  <a:pt x="83368" y="25559"/>
                </a:lnTo>
                <a:lnTo>
                  <a:pt x="86455" y="20421"/>
                </a:lnTo>
                <a:close/>
                <a:moveTo>
                  <a:pt x="89265" y="20010"/>
                </a:moveTo>
                <a:lnTo>
                  <a:pt x="92592" y="25559"/>
                </a:lnTo>
                <a:lnTo>
                  <a:pt x="90085" y="25559"/>
                </a:lnTo>
                <a:lnTo>
                  <a:pt x="86749" y="20010"/>
                </a:lnTo>
                <a:close/>
                <a:moveTo>
                  <a:pt x="92173" y="20010"/>
                </a:moveTo>
                <a:lnTo>
                  <a:pt x="95509" y="25559"/>
                </a:lnTo>
                <a:lnTo>
                  <a:pt x="93136" y="25559"/>
                </a:lnTo>
                <a:lnTo>
                  <a:pt x="89809" y="20010"/>
                </a:lnTo>
                <a:close/>
                <a:moveTo>
                  <a:pt x="102370" y="20010"/>
                </a:moveTo>
                <a:lnTo>
                  <a:pt x="99042" y="25559"/>
                </a:lnTo>
                <a:lnTo>
                  <a:pt x="96669" y="25559"/>
                </a:lnTo>
                <a:lnTo>
                  <a:pt x="100006" y="20010"/>
                </a:lnTo>
                <a:close/>
                <a:moveTo>
                  <a:pt x="105430" y="20010"/>
                </a:moveTo>
                <a:lnTo>
                  <a:pt x="102093" y="25559"/>
                </a:lnTo>
                <a:lnTo>
                  <a:pt x="99586" y="25559"/>
                </a:lnTo>
                <a:lnTo>
                  <a:pt x="102914" y="20010"/>
                </a:lnTo>
                <a:close/>
                <a:moveTo>
                  <a:pt x="105724" y="20421"/>
                </a:moveTo>
                <a:lnTo>
                  <a:pt x="108811" y="25559"/>
                </a:lnTo>
                <a:lnTo>
                  <a:pt x="102637" y="25559"/>
                </a:lnTo>
                <a:lnTo>
                  <a:pt x="105724" y="20421"/>
                </a:lnTo>
                <a:close/>
                <a:moveTo>
                  <a:pt x="108534" y="20010"/>
                </a:moveTo>
                <a:lnTo>
                  <a:pt x="111871" y="25559"/>
                </a:lnTo>
                <a:lnTo>
                  <a:pt x="109355" y="25559"/>
                </a:lnTo>
                <a:lnTo>
                  <a:pt x="106027" y="20010"/>
                </a:lnTo>
                <a:close/>
                <a:moveTo>
                  <a:pt x="111451" y="20010"/>
                </a:moveTo>
                <a:lnTo>
                  <a:pt x="114788" y="25559"/>
                </a:lnTo>
                <a:lnTo>
                  <a:pt x="112415" y="25559"/>
                </a:lnTo>
                <a:lnTo>
                  <a:pt x="109078" y="20010"/>
                </a:lnTo>
                <a:close/>
                <a:moveTo>
                  <a:pt x="121648" y="20010"/>
                </a:moveTo>
                <a:lnTo>
                  <a:pt x="118321" y="25559"/>
                </a:lnTo>
                <a:lnTo>
                  <a:pt x="115948" y="25559"/>
                </a:lnTo>
                <a:lnTo>
                  <a:pt x="119284" y="20010"/>
                </a:lnTo>
                <a:close/>
                <a:moveTo>
                  <a:pt x="124708" y="20010"/>
                </a:moveTo>
                <a:lnTo>
                  <a:pt x="121372" y="25559"/>
                </a:lnTo>
                <a:lnTo>
                  <a:pt x="118865" y="25559"/>
                </a:lnTo>
                <a:lnTo>
                  <a:pt x="122192" y="20010"/>
                </a:lnTo>
                <a:close/>
                <a:moveTo>
                  <a:pt x="125002" y="20421"/>
                </a:moveTo>
                <a:lnTo>
                  <a:pt x="128089" y="25559"/>
                </a:lnTo>
                <a:lnTo>
                  <a:pt x="121916" y="25559"/>
                </a:lnTo>
                <a:lnTo>
                  <a:pt x="125002" y="20421"/>
                </a:lnTo>
                <a:close/>
                <a:moveTo>
                  <a:pt x="127813" y="20010"/>
                </a:moveTo>
                <a:lnTo>
                  <a:pt x="131149" y="25559"/>
                </a:lnTo>
                <a:lnTo>
                  <a:pt x="128633" y="25559"/>
                </a:lnTo>
                <a:lnTo>
                  <a:pt x="125306" y="20010"/>
                </a:lnTo>
                <a:close/>
                <a:moveTo>
                  <a:pt x="130730" y="20010"/>
                </a:moveTo>
                <a:lnTo>
                  <a:pt x="134057" y="25559"/>
                </a:lnTo>
                <a:lnTo>
                  <a:pt x="131693" y="25559"/>
                </a:lnTo>
                <a:lnTo>
                  <a:pt x="128357" y="20010"/>
                </a:lnTo>
                <a:close/>
                <a:moveTo>
                  <a:pt x="140926" y="20010"/>
                </a:moveTo>
                <a:lnTo>
                  <a:pt x="137590" y="25559"/>
                </a:lnTo>
                <a:lnTo>
                  <a:pt x="135226" y="25559"/>
                </a:lnTo>
                <a:lnTo>
                  <a:pt x="138553" y="20010"/>
                </a:lnTo>
                <a:close/>
                <a:moveTo>
                  <a:pt x="143977" y="20010"/>
                </a:moveTo>
                <a:lnTo>
                  <a:pt x="140650" y="25559"/>
                </a:lnTo>
                <a:lnTo>
                  <a:pt x="138143" y="25559"/>
                </a:lnTo>
                <a:lnTo>
                  <a:pt x="141471" y="20010"/>
                </a:lnTo>
                <a:close/>
                <a:moveTo>
                  <a:pt x="144281" y="20421"/>
                </a:moveTo>
                <a:lnTo>
                  <a:pt x="147367" y="25559"/>
                </a:lnTo>
                <a:lnTo>
                  <a:pt x="141194" y="25559"/>
                </a:lnTo>
                <a:lnTo>
                  <a:pt x="144281" y="20421"/>
                </a:lnTo>
                <a:close/>
                <a:moveTo>
                  <a:pt x="147091" y="20010"/>
                </a:moveTo>
                <a:lnTo>
                  <a:pt x="150418" y="25559"/>
                </a:lnTo>
                <a:lnTo>
                  <a:pt x="147912" y="25559"/>
                </a:lnTo>
                <a:lnTo>
                  <a:pt x="144584" y="20010"/>
                </a:lnTo>
                <a:close/>
                <a:moveTo>
                  <a:pt x="150008" y="20010"/>
                </a:moveTo>
                <a:lnTo>
                  <a:pt x="153336" y="25559"/>
                </a:lnTo>
                <a:lnTo>
                  <a:pt x="150972" y="25559"/>
                </a:lnTo>
                <a:lnTo>
                  <a:pt x="147635" y="20010"/>
                </a:lnTo>
                <a:close/>
                <a:moveTo>
                  <a:pt x="160205" y="20010"/>
                </a:moveTo>
                <a:lnTo>
                  <a:pt x="156868" y="25559"/>
                </a:lnTo>
                <a:lnTo>
                  <a:pt x="154504" y="25559"/>
                </a:lnTo>
                <a:lnTo>
                  <a:pt x="157832" y="20010"/>
                </a:lnTo>
                <a:close/>
                <a:moveTo>
                  <a:pt x="163256" y="20010"/>
                </a:moveTo>
                <a:lnTo>
                  <a:pt x="159928" y="25559"/>
                </a:lnTo>
                <a:lnTo>
                  <a:pt x="157413" y="25559"/>
                </a:lnTo>
                <a:lnTo>
                  <a:pt x="160749" y="20010"/>
                </a:lnTo>
                <a:close/>
                <a:moveTo>
                  <a:pt x="163559" y="20421"/>
                </a:moveTo>
                <a:lnTo>
                  <a:pt x="166646" y="25559"/>
                </a:lnTo>
                <a:lnTo>
                  <a:pt x="160472" y="25559"/>
                </a:lnTo>
                <a:lnTo>
                  <a:pt x="163559" y="20421"/>
                </a:lnTo>
                <a:close/>
                <a:moveTo>
                  <a:pt x="166369" y="20010"/>
                </a:moveTo>
                <a:lnTo>
                  <a:pt x="169697" y="25559"/>
                </a:lnTo>
                <a:lnTo>
                  <a:pt x="167190" y="25559"/>
                </a:lnTo>
                <a:lnTo>
                  <a:pt x="163854" y="20010"/>
                </a:lnTo>
                <a:close/>
                <a:moveTo>
                  <a:pt x="169278" y="20010"/>
                </a:moveTo>
                <a:lnTo>
                  <a:pt x="172614" y="25559"/>
                </a:lnTo>
                <a:lnTo>
                  <a:pt x="170241" y="25559"/>
                </a:lnTo>
                <a:lnTo>
                  <a:pt x="166913" y="20010"/>
                </a:lnTo>
                <a:close/>
                <a:moveTo>
                  <a:pt x="179483" y="20010"/>
                </a:moveTo>
                <a:lnTo>
                  <a:pt x="176147" y="25559"/>
                </a:lnTo>
                <a:lnTo>
                  <a:pt x="173774" y="25559"/>
                </a:lnTo>
                <a:lnTo>
                  <a:pt x="177110" y="20010"/>
                </a:lnTo>
                <a:close/>
                <a:moveTo>
                  <a:pt x="182534" y="20010"/>
                </a:moveTo>
                <a:lnTo>
                  <a:pt x="179207" y="25559"/>
                </a:lnTo>
                <a:lnTo>
                  <a:pt x="176691" y="25559"/>
                </a:lnTo>
                <a:lnTo>
                  <a:pt x="180027" y="20010"/>
                </a:lnTo>
                <a:close/>
                <a:moveTo>
                  <a:pt x="182838" y="20421"/>
                </a:moveTo>
                <a:lnTo>
                  <a:pt x="185924" y="25559"/>
                </a:lnTo>
                <a:lnTo>
                  <a:pt x="179751" y="25559"/>
                </a:lnTo>
                <a:lnTo>
                  <a:pt x="182838" y="20421"/>
                </a:lnTo>
                <a:close/>
                <a:moveTo>
                  <a:pt x="185648" y="20010"/>
                </a:moveTo>
                <a:lnTo>
                  <a:pt x="188975" y="25559"/>
                </a:lnTo>
                <a:lnTo>
                  <a:pt x="186468" y="25559"/>
                </a:lnTo>
                <a:lnTo>
                  <a:pt x="183132" y="20010"/>
                </a:lnTo>
                <a:close/>
                <a:moveTo>
                  <a:pt x="188556" y="20010"/>
                </a:moveTo>
                <a:lnTo>
                  <a:pt x="191892" y="25559"/>
                </a:lnTo>
                <a:lnTo>
                  <a:pt x="189519" y="25559"/>
                </a:lnTo>
                <a:lnTo>
                  <a:pt x="186192" y="20010"/>
                </a:lnTo>
                <a:close/>
                <a:moveTo>
                  <a:pt x="198753" y="20010"/>
                </a:moveTo>
                <a:lnTo>
                  <a:pt x="195425" y="25559"/>
                </a:lnTo>
                <a:lnTo>
                  <a:pt x="193052" y="25559"/>
                </a:lnTo>
                <a:lnTo>
                  <a:pt x="196389" y="20010"/>
                </a:lnTo>
                <a:close/>
                <a:moveTo>
                  <a:pt x="201813" y="20010"/>
                </a:moveTo>
                <a:lnTo>
                  <a:pt x="198476" y="25559"/>
                </a:lnTo>
                <a:lnTo>
                  <a:pt x="195969" y="25559"/>
                </a:lnTo>
                <a:lnTo>
                  <a:pt x="199297" y="20010"/>
                </a:lnTo>
                <a:close/>
                <a:moveTo>
                  <a:pt x="202107" y="20421"/>
                </a:moveTo>
                <a:lnTo>
                  <a:pt x="205194" y="25559"/>
                </a:lnTo>
                <a:lnTo>
                  <a:pt x="199020" y="25559"/>
                </a:lnTo>
                <a:lnTo>
                  <a:pt x="202107" y="20421"/>
                </a:lnTo>
                <a:close/>
                <a:moveTo>
                  <a:pt x="204917" y="20010"/>
                </a:moveTo>
                <a:lnTo>
                  <a:pt x="208254" y="25559"/>
                </a:lnTo>
                <a:lnTo>
                  <a:pt x="205738" y="25559"/>
                </a:lnTo>
                <a:lnTo>
                  <a:pt x="202410" y="20010"/>
                </a:lnTo>
                <a:close/>
                <a:moveTo>
                  <a:pt x="207834" y="20010"/>
                </a:moveTo>
                <a:lnTo>
                  <a:pt x="211171" y="25559"/>
                </a:lnTo>
                <a:lnTo>
                  <a:pt x="208798" y="25559"/>
                </a:lnTo>
                <a:lnTo>
                  <a:pt x="205461" y="20010"/>
                </a:lnTo>
                <a:close/>
                <a:moveTo>
                  <a:pt x="218031" y="20010"/>
                </a:moveTo>
                <a:lnTo>
                  <a:pt x="214703" y="25559"/>
                </a:lnTo>
                <a:lnTo>
                  <a:pt x="212330" y="25559"/>
                </a:lnTo>
                <a:lnTo>
                  <a:pt x="215667" y="20010"/>
                </a:lnTo>
                <a:close/>
                <a:moveTo>
                  <a:pt x="221091" y="20010"/>
                </a:moveTo>
                <a:lnTo>
                  <a:pt x="217754" y="25559"/>
                </a:lnTo>
                <a:lnTo>
                  <a:pt x="215248" y="25559"/>
                </a:lnTo>
                <a:lnTo>
                  <a:pt x="218575" y="20010"/>
                </a:lnTo>
                <a:close/>
                <a:moveTo>
                  <a:pt x="221385" y="20421"/>
                </a:moveTo>
                <a:lnTo>
                  <a:pt x="224472" y="25559"/>
                </a:lnTo>
                <a:lnTo>
                  <a:pt x="218299" y="25559"/>
                </a:lnTo>
                <a:lnTo>
                  <a:pt x="221385" y="20421"/>
                </a:lnTo>
                <a:close/>
                <a:moveTo>
                  <a:pt x="224195" y="20010"/>
                </a:moveTo>
                <a:lnTo>
                  <a:pt x="227532" y="25559"/>
                </a:lnTo>
                <a:lnTo>
                  <a:pt x="225016" y="25559"/>
                </a:lnTo>
                <a:lnTo>
                  <a:pt x="221689" y="20010"/>
                </a:lnTo>
                <a:close/>
                <a:moveTo>
                  <a:pt x="227113" y="20010"/>
                </a:moveTo>
                <a:lnTo>
                  <a:pt x="230440" y="25559"/>
                </a:lnTo>
                <a:lnTo>
                  <a:pt x="228076" y="25559"/>
                </a:lnTo>
                <a:lnTo>
                  <a:pt x="224740" y="20010"/>
                </a:lnTo>
                <a:close/>
                <a:moveTo>
                  <a:pt x="237309" y="20010"/>
                </a:moveTo>
                <a:lnTo>
                  <a:pt x="233973" y="25559"/>
                </a:lnTo>
                <a:lnTo>
                  <a:pt x="231609" y="25559"/>
                </a:lnTo>
                <a:lnTo>
                  <a:pt x="234936" y="20010"/>
                </a:lnTo>
                <a:close/>
                <a:moveTo>
                  <a:pt x="240369" y="20010"/>
                </a:moveTo>
                <a:lnTo>
                  <a:pt x="237033" y="25559"/>
                </a:lnTo>
                <a:lnTo>
                  <a:pt x="234526" y="25559"/>
                </a:lnTo>
                <a:lnTo>
                  <a:pt x="237854" y="20010"/>
                </a:lnTo>
                <a:close/>
                <a:moveTo>
                  <a:pt x="240664" y="20421"/>
                </a:moveTo>
                <a:lnTo>
                  <a:pt x="243750" y="25559"/>
                </a:lnTo>
                <a:lnTo>
                  <a:pt x="237577" y="25559"/>
                </a:lnTo>
                <a:lnTo>
                  <a:pt x="240664" y="20421"/>
                </a:lnTo>
                <a:close/>
                <a:moveTo>
                  <a:pt x="243474" y="20010"/>
                </a:moveTo>
                <a:lnTo>
                  <a:pt x="246810" y="25559"/>
                </a:lnTo>
                <a:lnTo>
                  <a:pt x="244295" y="25559"/>
                </a:lnTo>
                <a:lnTo>
                  <a:pt x="240967" y="20010"/>
                </a:lnTo>
                <a:close/>
                <a:moveTo>
                  <a:pt x="246391" y="20010"/>
                </a:moveTo>
                <a:lnTo>
                  <a:pt x="249719" y="25559"/>
                </a:lnTo>
                <a:lnTo>
                  <a:pt x="247355" y="25559"/>
                </a:lnTo>
                <a:lnTo>
                  <a:pt x="244018" y="20010"/>
                </a:lnTo>
                <a:close/>
                <a:moveTo>
                  <a:pt x="256588" y="20010"/>
                </a:moveTo>
                <a:lnTo>
                  <a:pt x="253251" y="25559"/>
                </a:lnTo>
                <a:lnTo>
                  <a:pt x="250887" y="25559"/>
                </a:lnTo>
                <a:lnTo>
                  <a:pt x="254215" y="20010"/>
                </a:lnTo>
                <a:close/>
                <a:moveTo>
                  <a:pt x="259639" y="20010"/>
                </a:moveTo>
                <a:lnTo>
                  <a:pt x="256311" y="25559"/>
                </a:lnTo>
                <a:lnTo>
                  <a:pt x="253796" y="25559"/>
                </a:lnTo>
                <a:lnTo>
                  <a:pt x="257132" y="20010"/>
                </a:lnTo>
                <a:close/>
                <a:moveTo>
                  <a:pt x="259942" y="20421"/>
                </a:moveTo>
                <a:lnTo>
                  <a:pt x="263029" y="25559"/>
                </a:lnTo>
                <a:lnTo>
                  <a:pt x="256855" y="25559"/>
                </a:lnTo>
                <a:lnTo>
                  <a:pt x="259942" y="20421"/>
                </a:lnTo>
                <a:close/>
                <a:moveTo>
                  <a:pt x="262752" y="20010"/>
                </a:moveTo>
                <a:lnTo>
                  <a:pt x="266080" y="25559"/>
                </a:lnTo>
                <a:lnTo>
                  <a:pt x="263573" y="25559"/>
                </a:lnTo>
                <a:lnTo>
                  <a:pt x="260237" y="20010"/>
                </a:lnTo>
                <a:close/>
                <a:moveTo>
                  <a:pt x="265669" y="20010"/>
                </a:moveTo>
                <a:lnTo>
                  <a:pt x="268997" y="25559"/>
                </a:lnTo>
                <a:lnTo>
                  <a:pt x="266624" y="25559"/>
                </a:lnTo>
                <a:lnTo>
                  <a:pt x="263296" y="20010"/>
                </a:lnTo>
                <a:close/>
                <a:moveTo>
                  <a:pt x="275866" y="20010"/>
                </a:moveTo>
                <a:lnTo>
                  <a:pt x="272530" y="25559"/>
                </a:lnTo>
                <a:lnTo>
                  <a:pt x="270157" y="25559"/>
                </a:lnTo>
                <a:lnTo>
                  <a:pt x="273493" y="20010"/>
                </a:lnTo>
                <a:close/>
                <a:moveTo>
                  <a:pt x="278917" y="20010"/>
                </a:moveTo>
                <a:lnTo>
                  <a:pt x="275590" y="25559"/>
                </a:lnTo>
                <a:lnTo>
                  <a:pt x="273074" y="25559"/>
                </a:lnTo>
                <a:lnTo>
                  <a:pt x="276410" y="20010"/>
                </a:lnTo>
                <a:close/>
                <a:moveTo>
                  <a:pt x="279220" y="20421"/>
                </a:moveTo>
                <a:lnTo>
                  <a:pt x="282307" y="25559"/>
                </a:lnTo>
                <a:lnTo>
                  <a:pt x="276134" y="25559"/>
                </a:lnTo>
                <a:lnTo>
                  <a:pt x="279220" y="20421"/>
                </a:lnTo>
                <a:close/>
                <a:moveTo>
                  <a:pt x="282031" y="20010"/>
                </a:moveTo>
                <a:lnTo>
                  <a:pt x="285358" y="25559"/>
                </a:lnTo>
                <a:lnTo>
                  <a:pt x="282851" y="25559"/>
                </a:lnTo>
                <a:lnTo>
                  <a:pt x="279515" y="20010"/>
                </a:lnTo>
                <a:close/>
                <a:moveTo>
                  <a:pt x="22348" y="20010"/>
                </a:moveTo>
                <a:lnTo>
                  <a:pt x="19011" y="25568"/>
                </a:lnTo>
                <a:lnTo>
                  <a:pt x="18985" y="25515"/>
                </a:lnTo>
                <a:lnTo>
                  <a:pt x="18949" y="25568"/>
                </a:lnTo>
                <a:lnTo>
                  <a:pt x="15613" y="20010"/>
                </a:lnTo>
                <a:close/>
                <a:moveTo>
                  <a:pt x="41626" y="20010"/>
                </a:moveTo>
                <a:lnTo>
                  <a:pt x="38290" y="25568"/>
                </a:lnTo>
                <a:lnTo>
                  <a:pt x="38263" y="25515"/>
                </a:lnTo>
                <a:lnTo>
                  <a:pt x="38227" y="25568"/>
                </a:lnTo>
                <a:lnTo>
                  <a:pt x="34891" y="20010"/>
                </a:lnTo>
                <a:close/>
                <a:moveTo>
                  <a:pt x="60905" y="20010"/>
                </a:moveTo>
                <a:lnTo>
                  <a:pt x="57568" y="25568"/>
                </a:lnTo>
                <a:lnTo>
                  <a:pt x="57533" y="25515"/>
                </a:lnTo>
                <a:lnTo>
                  <a:pt x="57506" y="25568"/>
                </a:lnTo>
                <a:lnTo>
                  <a:pt x="54169" y="20010"/>
                </a:lnTo>
                <a:close/>
                <a:moveTo>
                  <a:pt x="80183" y="20010"/>
                </a:moveTo>
                <a:lnTo>
                  <a:pt x="76847" y="25568"/>
                </a:lnTo>
                <a:lnTo>
                  <a:pt x="76811" y="25515"/>
                </a:lnTo>
                <a:lnTo>
                  <a:pt x="76784" y="25568"/>
                </a:lnTo>
                <a:lnTo>
                  <a:pt x="73448" y="20010"/>
                </a:lnTo>
                <a:close/>
                <a:moveTo>
                  <a:pt x="99461" y="20010"/>
                </a:moveTo>
                <a:lnTo>
                  <a:pt x="96116" y="25568"/>
                </a:lnTo>
                <a:lnTo>
                  <a:pt x="96089" y="25515"/>
                </a:lnTo>
                <a:lnTo>
                  <a:pt x="96054" y="25568"/>
                </a:lnTo>
                <a:lnTo>
                  <a:pt x="92717" y="20010"/>
                </a:lnTo>
                <a:close/>
                <a:moveTo>
                  <a:pt x="118731" y="20010"/>
                </a:moveTo>
                <a:lnTo>
                  <a:pt x="115394" y="25568"/>
                </a:lnTo>
                <a:lnTo>
                  <a:pt x="115368" y="25515"/>
                </a:lnTo>
                <a:lnTo>
                  <a:pt x="115332" y="25568"/>
                </a:lnTo>
                <a:lnTo>
                  <a:pt x="111995" y="20010"/>
                </a:lnTo>
                <a:close/>
                <a:moveTo>
                  <a:pt x="138009" y="20010"/>
                </a:moveTo>
                <a:lnTo>
                  <a:pt x="134673" y="25568"/>
                </a:lnTo>
                <a:lnTo>
                  <a:pt x="134646" y="25515"/>
                </a:lnTo>
                <a:lnTo>
                  <a:pt x="134610" y="25568"/>
                </a:lnTo>
                <a:lnTo>
                  <a:pt x="131274" y="20010"/>
                </a:lnTo>
                <a:close/>
                <a:moveTo>
                  <a:pt x="157288" y="20010"/>
                </a:moveTo>
                <a:lnTo>
                  <a:pt x="153951" y="25568"/>
                </a:lnTo>
                <a:lnTo>
                  <a:pt x="153915" y="25515"/>
                </a:lnTo>
                <a:lnTo>
                  <a:pt x="153889" y="25568"/>
                </a:lnTo>
                <a:lnTo>
                  <a:pt x="150552" y="20010"/>
                </a:lnTo>
                <a:close/>
                <a:moveTo>
                  <a:pt x="176566" y="20010"/>
                </a:moveTo>
                <a:lnTo>
                  <a:pt x="173230" y="25568"/>
                </a:lnTo>
                <a:lnTo>
                  <a:pt x="173194" y="25515"/>
                </a:lnTo>
                <a:lnTo>
                  <a:pt x="173167" y="25568"/>
                </a:lnTo>
                <a:lnTo>
                  <a:pt x="169831" y="20010"/>
                </a:lnTo>
                <a:close/>
                <a:moveTo>
                  <a:pt x="195844" y="20010"/>
                </a:moveTo>
                <a:lnTo>
                  <a:pt x="192508" y="25568"/>
                </a:lnTo>
                <a:lnTo>
                  <a:pt x="192472" y="25515"/>
                </a:lnTo>
                <a:lnTo>
                  <a:pt x="192445" y="25568"/>
                </a:lnTo>
                <a:lnTo>
                  <a:pt x="189100" y="20010"/>
                </a:lnTo>
                <a:close/>
                <a:moveTo>
                  <a:pt x="215114" y="20010"/>
                </a:moveTo>
                <a:lnTo>
                  <a:pt x="211777" y="25568"/>
                </a:lnTo>
                <a:lnTo>
                  <a:pt x="211751" y="25515"/>
                </a:lnTo>
                <a:lnTo>
                  <a:pt x="211715" y="25568"/>
                </a:lnTo>
                <a:lnTo>
                  <a:pt x="208378" y="20010"/>
                </a:lnTo>
                <a:close/>
                <a:moveTo>
                  <a:pt x="234392" y="20010"/>
                </a:moveTo>
                <a:lnTo>
                  <a:pt x="231056" y="25568"/>
                </a:lnTo>
                <a:lnTo>
                  <a:pt x="231029" y="25515"/>
                </a:lnTo>
                <a:lnTo>
                  <a:pt x="230993" y="25568"/>
                </a:lnTo>
                <a:lnTo>
                  <a:pt x="227657" y="20010"/>
                </a:lnTo>
                <a:close/>
                <a:moveTo>
                  <a:pt x="253671" y="20010"/>
                </a:moveTo>
                <a:lnTo>
                  <a:pt x="250334" y="25568"/>
                </a:lnTo>
                <a:lnTo>
                  <a:pt x="250298" y="25515"/>
                </a:lnTo>
                <a:lnTo>
                  <a:pt x="250272" y="25568"/>
                </a:lnTo>
                <a:lnTo>
                  <a:pt x="246935" y="20010"/>
                </a:lnTo>
                <a:close/>
                <a:moveTo>
                  <a:pt x="272949" y="20010"/>
                </a:moveTo>
                <a:lnTo>
                  <a:pt x="269613" y="25568"/>
                </a:lnTo>
                <a:lnTo>
                  <a:pt x="269577" y="25515"/>
                </a:lnTo>
                <a:lnTo>
                  <a:pt x="269550" y="25568"/>
                </a:lnTo>
                <a:lnTo>
                  <a:pt x="266214" y="20010"/>
                </a:lnTo>
                <a:close/>
                <a:moveTo>
                  <a:pt x="18681" y="26014"/>
                </a:moveTo>
                <a:lnTo>
                  <a:pt x="17495" y="28004"/>
                </a:lnTo>
                <a:lnTo>
                  <a:pt x="16299" y="26014"/>
                </a:lnTo>
                <a:close/>
                <a:moveTo>
                  <a:pt x="21661" y="26014"/>
                </a:moveTo>
                <a:lnTo>
                  <a:pt x="20474" y="28004"/>
                </a:lnTo>
                <a:lnTo>
                  <a:pt x="19279" y="26014"/>
                </a:lnTo>
                <a:close/>
                <a:moveTo>
                  <a:pt x="37960" y="26014"/>
                </a:moveTo>
                <a:lnTo>
                  <a:pt x="36773" y="28004"/>
                </a:lnTo>
                <a:lnTo>
                  <a:pt x="35578" y="26014"/>
                </a:lnTo>
                <a:close/>
                <a:moveTo>
                  <a:pt x="40939" y="26014"/>
                </a:moveTo>
                <a:lnTo>
                  <a:pt x="39744" y="28004"/>
                </a:lnTo>
                <a:lnTo>
                  <a:pt x="38557" y="26014"/>
                </a:lnTo>
                <a:close/>
                <a:moveTo>
                  <a:pt x="57238" y="26014"/>
                </a:moveTo>
                <a:lnTo>
                  <a:pt x="56043" y="28004"/>
                </a:lnTo>
                <a:lnTo>
                  <a:pt x="54856" y="26014"/>
                </a:lnTo>
                <a:close/>
                <a:moveTo>
                  <a:pt x="60218" y="26014"/>
                </a:moveTo>
                <a:lnTo>
                  <a:pt x="59022" y="28004"/>
                </a:lnTo>
                <a:lnTo>
                  <a:pt x="57836" y="26014"/>
                </a:lnTo>
                <a:close/>
                <a:moveTo>
                  <a:pt x="76516" y="26014"/>
                </a:moveTo>
                <a:lnTo>
                  <a:pt x="75321" y="28004"/>
                </a:lnTo>
                <a:lnTo>
                  <a:pt x="74135" y="26014"/>
                </a:lnTo>
                <a:close/>
                <a:moveTo>
                  <a:pt x="79487" y="26014"/>
                </a:moveTo>
                <a:lnTo>
                  <a:pt x="78301" y="28004"/>
                </a:lnTo>
                <a:lnTo>
                  <a:pt x="77114" y="26014"/>
                </a:lnTo>
                <a:close/>
                <a:moveTo>
                  <a:pt x="95786" y="26014"/>
                </a:moveTo>
                <a:lnTo>
                  <a:pt x="94599" y="28004"/>
                </a:lnTo>
                <a:lnTo>
                  <a:pt x="93413" y="26014"/>
                </a:lnTo>
                <a:close/>
                <a:moveTo>
                  <a:pt x="98766" y="26014"/>
                </a:moveTo>
                <a:lnTo>
                  <a:pt x="97579" y="28004"/>
                </a:lnTo>
                <a:lnTo>
                  <a:pt x="96384" y="26014"/>
                </a:lnTo>
                <a:close/>
                <a:moveTo>
                  <a:pt x="115064" y="26014"/>
                </a:moveTo>
                <a:lnTo>
                  <a:pt x="113878" y="28004"/>
                </a:lnTo>
                <a:lnTo>
                  <a:pt x="112691" y="26014"/>
                </a:lnTo>
                <a:close/>
                <a:moveTo>
                  <a:pt x="118044" y="26014"/>
                </a:moveTo>
                <a:lnTo>
                  <a:pt x="116857" y="28004"/>
                </a:lnTo>
                <a:lnTo>
                  <a:pt x="115662" y="26014"/>
                </a:lnTo>
                <a:close/>
                <a:moveTo>
                  <a:pt x="134343" y="26014"/>
                </a:moveTo>
                <a:lnTo>
                  <a:pt x="133156" y="28004"/>
                </a:lnTo>
                <a:lnTo>
                  <a:pt x="131961" y="26014"/>
                </a:lnTo>
                <a:close/>
                <a:moveTo>
                  <a:pt x="137322" y="26014"/>
                </a:moveTo>
                <a:lnTo>
                  <a:pt x="136127" y="28004"/>
                </a:lnTo>
                <a:lnTo>
                  <a:pt x="134940" y="26014"/>
                </a:lnTo>
                <a:close/>
                <a:moveTo>
                  <a:pt x="153621" y="26014"/>
                </a:moveTo>
                <a:lnTo>
                  <a:pt x="152435" y="28004"/>
                </a:lnTo>
                <a:lnTo>
                  <a:pt x="151239" y="26014"/>
                </a:lnTo>
                <a:close/>
                <a:moveTo>
                  <a:pt x="156601" y="26014"/>
                </a:moveTo>
                <a:lnTo>
                  <a:pt x="155405" y="28004"/>
                </a:lnTo>
                <a:lnTo>
                  <a:pt x="154219" y="26014"/>
                </a:lnTo>
                <a:close/>
                <a:moveTo>
                  <a:pt x="172899" y="26014"/>
                </a:moveTo>
                <a:lnTo>
                  <a:pt x="171704" y="28004"/>
                </a:lnTo>
                <a:lnTo>
                  <a:pt x="170518" y="26014"/>
                </a:lnTo>
                <a:close/>
                <a:moveTo>
                  <a:pt x="175870" y="26014"/>
                </a:moveTo>
                <a:lnTo>
                  <a:pt x="174684" y="28004"/>
                </a:lnTo>
                <a:lnTo>
                  <a:pt x="173497" y="26014"/>
                </a:lnTo>
                <a:close/>
                <a:moveTo>
                  <a:pt x="192178" y="26014"/>
                </a:moveTo>
                <a:lnTo>
                  <a:pt x="190982" y="28004"/>
                </a:lnTo>
                <a:lnTo>
                  <a:pt x="189796" y="26014"/>
                </a:lnTo>
                <a:close/>
                <a:moveTo>
                  <a:pt x="195149" y="26014"/>
                </a:moveTo>
                <a:lnTo>
                  <a:pt x="193962" y="28004"/>
                </a:lnTo>
                <a:lnTo>
                  <a:pt x="192776" y="26014"/>
                </a:lnTo>
                <a:close/>
                <a:moveTo>
                  <a:pt x="211447" y="26014"/>
                </a:moveTo>
                <a:lnTo>
                  <a:pt x="210261" y="28004"/>
                </a:lnTo>
                <a:lnTo>
                  <a:pt x="209074" y="26014"/>
                </a:lnTo>
                <a:close/>
                <a:moveTo>
                  <a:pt x="214427" y="26014"/>
                </a:moveTo>
                <a:lnTo>
                  <a:pt x="213240" y="28004"/>
                </a:lnTo>
                <a:lnTo>
                  <a:pt x="212045" y="26014"/>
                </a:lnTo>
                <a:close/>
                <a:moveTo>
                  <a:pt x="230726" y="26014"/>
                </a:moveTo>
                <a:lnTo>
                  <a:pt x="229539" y="28004"/>
                </a:lnTo>
                <a:lnTo>
                  <a:pt x="228344" y="26014"/>
                </a:lnTo>
                <a:close/>
                <a:moveTo>
                  <a:pt x="233705" y="26014"/>
                </a:moveTo>
                <a:lnTo>
                  <a:pt x="232519" y="28004"/>
                </a:lnTo>
                <a:lnTo>
                  <a:pt x="231323" y="26014"/>
                </a:lnTo>
                <a:close/>
                <a:moveTo>
                  <a:pt x="250004" y="26014"/>
                </a:moveTo>
                <a:lnTo>
                  <a:pt x="248818" y="28004"/>
                </a:lnTo>
                <a:lnTo>
                  <a:pt x="247622" y="26014"/>
                </a:lnTo>
                <a:close/>
                <a:moveTo>
                  <a:pt x="252984" y="26014"/>
                </a:moveTo>
                <a:lnTo>
                  <a:pt x="251788" y="28004"/>
                </a:lnTo>
                <a:lnTo>
                  <a:pt x="250602" y="26014"/>
                </a:lnTo>
                <a:close/>
                <a:moveTo>
                  <a:pt x="269282" y="26014"/>
                </a:moveTo>
                <a:lnTo>
                  <a:pt x="268087" y="28004"/>
                </a:lnTo>
                <a:lnTo>
                  <a:pt x="266901" y="26014"/>
                </a:lnTo>
                <a:close/>
                <a:moveTo>
                  <a:pt x="272262" y="26014"/>
                </a:moveTo>
                <a:lnTo>
                  <a:pt x="271067" y="28004"/>
                </a:lnTo>
                <a:lnTo>
                  <a:pt x="269880" y="26014"/>
                </a:lnTo>
                <a:close/>
                <a:moveTo>
                  <a:pt x="1196" y="28905"/>
                </a:moveTo>
                <a:lnTo>
                  <a:pt x="2097" y="30421"/>
                </a:lnTo>
                <a:lnTo>
                  <a:pt x="286" y="30421"/>
                </a:lnTo>
                <a:lnTo>
                  <a:pt x="1196" y="28905"/>
                </a:lnTo>
                <a:close/>
                <a:moveTo>
                  <a:pt x="5443" y="26014"/>
                </a:moveTo>
                <a:lnTo>
                  <a:pt x="2802" y="30421"/>
                </a:lnTo>
                <a:lnTo>
                  <a:pt x="2650" y="30421"/>
                </a:lnTo>
                <a:lnTo>
                  <a:pt x="1464" y="28450"/>
                </a:lnTo>
                <a:lnTo>
                  <a:pt x="2927" y="26014"/>
                </a:lnTo>
                <a:close/>
                <a:moveTo>
                  <a:pt x="12704" y="26014"/>
                </a:moveTo>
                <a:lnTo>
                  <a:pt x="15345" y="30421"/>
                </a:lnTo>
                <a:lnTo>
                  <a:pt x="3346" y="30421"/>
                </a:lnTo>
                <a:lnTo>
                  <a:pt x="5987" y="26014"/>
                </a:lnTo>
                <a:close/>
                <a:moveTo>
                  <a:pt x="15755" y="26014"/>
                </a:moveTo>
                <a:lnTo>
                  <a:pt x="17218" y="28450"/>
                </a:lnTo>
                <a:lnTo>
                  <a:pt x="16041" y="30421"/>
                </a:lnTo>
                <a:lnTo>
                  <a:pt x="15889" y="30421"/>
                </a:lnTo>
                <a:lnTo>
                  <a:pt x="13248" y="26014"/>
                </a:lnTo>
                <a:close/>
                <a:moveTo>
                  <a:pt x="17495" y="28905"/>
                </a:moveTo>
                <a:lnTo>
                  <a:pt x="18396" y="30421"/>
                </a:lnTo>
                <a:lnTo>
                  <a:pt x="16585" y="30421"/>
                </a:lnTo>
                <a:lnTo>
                  <a:pt x="17495" y="28905"/>
                </a:lnTo>
                <a:close/>
                <a:moveTo>
                  <a:pt x="20474" y="28905"/>
                </a:moveTo>
                <a:lnTo>
                  <a:pt x="21376" y="30421"/>
                </a:lnTo>
                <a:lnTo>
                  <a:pt x="19565" y="30421"/>
                </a:lnTo>
                <a:lnTo>
                  <a:pt x="20474" y="28905"/>
                </a:lnTo>
                <a:close/>
                <a:moveTo>
                  <a:pt x="24721" y="26014"/>
                </a:moveTo>
                <a:lnTo>
                  <a:pt x="22071" y="30421"/>
                </a:lnTo>
                <a:lnTo>
                  <a:pt x="21920" y="30421"/>
                </a:lnTo>
                <a:lnTo>
                  <a:pt x="20742" y="28450"/>
                </a:lnTo>
                <a:lnTo>
                  <a:pt x="22205" y="26014"/>
                </a:lnTo>
                <a:close/>
                <a:moveTo>
                  <a:pt x="31983" y="26014"/>
                </a:moveTo>
                <a:lnTo>
                  <a:pt x="34623" y="30421"/>
                </a:lnTo>
                <a:lnTo>
                  <a:pt x="22624" y="30421"/>
                </a:lnTo>
                <a:lnTo>
                  <a:pt x="25265" y="26014"/>
                </a:lnTo>
                <a:close/>
                <a:moveTo>
                  <a:pt x="35034" y="26014"/>
                </a:moveTo>
                <a:lnTo>
                  <a:pt x="36497" y="28450"/>
                </a:lnTo>
                <a:lnTo>
                  <a:pt x="35319" y="30421"/>
                </a:lnTo>
                <a:lnTo>
                  <a:pt x="35167" y="30421"/>
                </a:lnTo>
                <a:lnTo>
                  <a:pt x="32527" y="26014"/>
                </a:lnTo>
                <a:close/>
                <a:moveTo>
                  <a:pt x="36773" y="28905"/>
                </a:moveTo>
                <a:lnTo>
                  <a:pt x="37674" y="30421"/>
                </a:lnTo>
                <a:lnTo>
                  <a:pt x="35863" y="30421"/>
                </a:lnTo>
                <a:lnTo>
                  <a:pt x="36773" y="28905"/>
                </a:lnTo>
                <a:close/>
                <a:moveTo>
                  <a:pt x="39744" y="28905"/>
                </a:moveTo>
                <a:lnTo>
                  <a:pt x="40654" y="30421"/>
                </a:lnTo>
                <a:lnTo>
                  <a:pt x="38843" y="30421"/>
                </a:lnTo>
                <a:lnTo>
                  <a:pt x="39744" y="28905"/>
                </a:lnTo>
                <a:close/>
                <a:moveTo>
                  <a:pt x="43990" y="26014"/>
                </a:moveTo>
                <a:lnTo>
                  <a:pt x="41350" y="30421"/>
                </a:lnTo>
                <a:lnTo>
                  <a:pt x="41198" y="30421"/>
                </a:lnTo>
                <a:lnTo>
                  <a:pt x="40020" y="28450"/>
                </a:lnTo>
                <a:lnTo>
                  <a:pt x="41484" y="26014"/>
                </a:lnTo>
                <a:close/>
                <a:moveTo>
                  <a:pt x="51252" y="26014"/>
                </a:moveTo>
                <a:lnTo>
                  <a:pt x="53902" y="30421"/>
                </a:lnTo>
                <a:lnTo>
                  <a:pt x="41894" y="30421"/>
                </a:lnTo>
                <a:lnTo>
                  <a:pt x="44535" y="26014"/>
                </a:lnTo>
                <a:close/>
                <a:moveTo>
                  <a:pt x="54312" y="26014"/>
                </a:moveTo>
                <a:lnTo>
                  <a:pt x="55775" y="28450"/>
                </a:lnTo>
                <a:lnTo>
                  <a:pt x="54597" y="30421"/>
                </a:lnTo>
                <a:lnTo>
                  <a:pt x="54446" y="30421"/>
                </a:lnTo>
                <a:lnTo>
                  <a:pt x="51805" y="26014"/>
                </a:lnTo>
                <a:close/>
                <a:moveTo>
                  <a:pt x="56043" y="28905"/>
                </a:moveTo>
                <a:lnTo>
                  <a:pt x="56953" y="30421"/>
                </a:lnTo>
                <a:lnTo>
                  <a:pt x="55142" y="30421"/>
                </a:lnTo>
                <a:lnTo>
                  <a:pt x="56043" y="28905"/>
                </a:lnTo>
                <a:close/>
                <a:moveTo>
                  <a:pt x="59022" y="28905"/>
                </a:moveTo>
                <a:lnTo>
                  <a:pt x="59932" y="30421"/>
                </a:lnTo>
                <a:lnTo>
                  <a:pt x="58121" y="30421"/>
                </a:lnTo>
                <a:lnTo>
                  <a:pt x="59022" y="28905"/>
                </a:lnTo>
                <a:close/>
                <a:moveTo>
                  <a:pt x="63269" y="26014"/>
                </a:moveTo>
                <a:lnTo>
                  <a:pt x="60628" y="30421"/>
                </a:lnTo>
                <a:lnTo>
                  <a:pt x="60476" y="30421"/>
                </a:lnTo>
                <a:lnTo>
                  <a:pt x="59299" y="28450"/>
                </a:lnTo>
                <a:lnTo>
                  <a:pt x="60762" y="26014"/>
                </a:lnTo>
                <a:close/>
                <a:moveTo>
                  <a:pt x="70530" y="26014"/>
                </a:moveTo>
                <a:lnTo>
                  <a:pt x="73171" y="30421"/>
                </a:lnTo>
                <a:lnTo>
                  <a:pt x="61172" y="30421"/>
                </a:lnTo>
                <a:lnTo>
                  <a:pt x="63813" y="26014"/>
                </a:lnTo>
                <a:close/>
                <a:moveTo>
                  <a:pt x="73590" y="26014"/>
                </a:moveTo>
                <a:lnTo>
                  <a:pt x="75053" y="28450"/>
                </a:lnTo>
                <a:lnTo>
                  <a:pt x="73867" y="30421"/>
                </a:lnTo>
                <a:lnTo>
                  <a:pt x="73715" y="30421"/>
                </a:lnTo>
                <a:lnTo>
                  <a:pt x="71075" y="26014"/>
                </a:lnTo>
                <a:close/>
                <a:moveTo>
                  <a:pt x="75321" y="28905"/>
                </a:moveTo>
                <a:lnTo>
                  <a:pt x="76231" y="30421"/>
                </a:lnTo>
                <a:lnTo>
                  <a:pt x="74420" y="30421"/>
                </a:lnTo>
                <a:lnTo>
                  <a:pt x="75321" y="28905"/>
                </a:lnTo>
                <a:close/>
                <a:moveTo>
                  <a:pt x="78301" y="28905"/>
                </a:moveTo>
                <a:lnTo>
                  <a:pt x="79211" y="30421"/>
                </a:lnTo>
                <a:lnTo>
                  <a:pt x="77391" y="30421"/>
                </a:lnTo>
                <a:lnTo>
                  <a:pt x="78301" y="28905"/>
                </a:lnTo>
                <a:close/>
                <a:moveTo>
                  <a:pt x="82547" y="26014"/>
                </a:moveTo>
                <a:lnTo>
                  <a:pt x="79906" y="30421"/>
                </a:lnTo>
                <a:lnTo>
                  <a:pt x="79755" y="30421"/>
                </a:lnTo>
                <a:lnTo>
                  <a:pt x="78577" y="28450"/>
                </a:lnTo>
                <a:lnTo>
                  <a:pt x="80040" y="26014"/>
                </a:lnTo>
                <a:close/>
                <a:moveTo>
                  <a:pt x="89809" y="26014"/>
                </a:moveTo>
                <a:lnTo>
                  <a:pt x="92449" y="30421"/>
                </a:lnTo>
                <a:lnTo>
                  <a:pt x="80451" y="30421"/>
                </a:lnTo>
                <a:lnTo>
                  <a:pt x="83091" y="26014"/>
                </a:lnTo>
                <a:close/>
                <a:moveTo>
                  <a:pt x="92869" y="26014"/>
                </a:moveTo>
                <a:lnTo>
                  <a:pt x="94332" y="28450"/>
                </a:lnTo>
                <a:lnTo>
                  <a:pt x="93145" y="30421"/>
                </a:lnTo>
                <a:lnTo>
                  <a:pt x="92994" y="30421"/>
                </a:lnTo>
                <a:lnTo>
                  <a:pt x="90353" y="26014"/>
                </a:lnTo>
                <a:close/>
                <a:moveTo>
                  <a:pt x="94599" y="28905"/>
                </a:moveTo>
                <a:lnTo>
                  <a:pt x="95509" y="30421"/>
                </a:lnTo>
                <a:lnTo>
                  <a:pt x="93690" y="30421"/>
                </a:lnTo>
                <a:lnTo>
                  <a:pt x="94599" y="28905"/>
                </a:lnTo>
                <a:close/>
                <a:moveTo>
                  <a:pt x="97579" y="28905"/>
                </a:moveTo>
                <a:lnTo>
                  <a:pt x="98489" y="30421"/>
                </a:lnTo>
                <a:lnTo>
                  <a:pt x="96669" y="30421"/>
                </a:lnTo>
                <a:lnTo>
                  <a:pt x="97579" y="28905"/>
                </a:lnTo>
                <a:close/>
                <a:moveTo>
                  <a:pt x="101825" y="26014"/>
                </a:moveTo>
                <a:lnTo>
                  <a:pt x="99185" y="30421"/>
                </a:lnTo>
                <a:lnTo>
                  <a:pt x="99033" y="30421"/>
                </a:lnTo>
                <a:lnTo>
                  <a:pt x="97847" y="28450"/>
                </a:lnTo>
                <a:lnTo>
                  <a:pt x="99310" y="26014"/>
                </a:lnTo>
                <a:close/>
                <a:moveTo>
                  <a:pt x="109087" y="26014"/>
                </a:moveTo>
                <a:lnTo>
                  <a:pt x="111728" y="30421"/>
                </a:lnTo>
                <a:lnTo>
                  <a:pt x="99729" y="30421"/>
                </a:lnTo>
                <a:lnTo>
                  <a:pt x="102370" y="26014"/>
                </a:lnTo>
                <a:close/>
                <a:moveTo>
                  <a:pt x="112138" y="26014"/>
                </a:moveTo>
                <a:lnTo>
                  <a:pt x="113601" y="28450"/>
                </a:lnTo>
                <a:lnTo>
                  <a:pt x="112424" y="30421"/>
                </a:lnTo>
                <a:lnTo>
                  <a:pt x="112272" y="30421"/>
                </a:lnTo>
                <a:lnTo>
                  <a:pt x="109631" y="26014"/>
                </a:lnTo>
                <a:close/>
                <a:moveTo>
                  <a:pt x="113878" y="28905"/>
                </a:moveTo>
                <a:lnTo>
                  <a:pt x="114788" y="30421"/>
                </a:lnTo>
                <a:lnTo>
                  <a:pt x="112968" y="30421"/>
                </a:lnTo>
                <a:lnTo>
                  <a:pt x="113878" y="28905"/>
                </a:lnTo>
                <a:close/>
                <a:moveTo>
                  <a:pt x="116857" y="28905"/>
                </a:moveTo>
                <a:lnTo>
                  <a:pt x="117758" y="30421"/>
                </a:lnTo>
                <a:lnTo>
                  <a:pt x="115948" y="30421"/>
                </a:lnTo>
                <a:lnTo>
                  <a:pt x="116857" y="28905"/>
                </a:lnTo>
                <a:close/>
                <a:moveTo>
                  <a:pt x="121104" y="26014"/>
                </a:moveTo>
                <a:lnTo>
                  <a:pt x="118454" y="30421"/>
                </a:lnTo>
                <a:lnTo>
                  <a:pt x="118303" y="30421"/>
                </a:lnTo>
                <a:lnTo>
                  <a:pt x="117125" y="28450"/>
                </a:lnTo>
                <a:lnTo>
                  <a:pt x="118588" y="26014"/>
                </a:lnTo>
                <a:close/>
                <a:moveTo>
                  <a:pt x="128366" y="26014"/>
                </a:moveTo>
                <a:lnTo>
                  <a:pt x="131006" y="30421"/>
                </a:lnTo>
                <a:lnTo>
                  <a:pt x="119007" y="30421"/>
                </a:lnTo>
                <a:lnTo>
                  <a:pt x="121648" y="26014"/>
                </a:lnTo>
                <a:close/>
                <a:moveTo>
                  <a:pt x="131417" y="26014"/>
                </a:moveTo>
                <a:lnTo>
                  <a:pt x="132880" y="28450"/>
                </a:lnTo>
                <a:lnTo>
                  <a:pt x="131702" y="30421"/>
                </a:lnTo>
                <a:lnTo>
                  <a:pt x="131550" y="30421"/>
                </a:lnTo>
                <a:lnTo>
                  <a:pt x="128910" y="26014"/>
                </a:lnTo>
                <a:close/>
                <a:moveTo>
                  <a:pt x="133156" y="28905"/>
                </a:moveTo>
                <a:lnTo>
                  <a:pt x="134057" y="30421"/>
                </a:lnTo>
                <a:lnTo>
                  <a:pt x="132246" y="30421"/>
                </a:lnTo>
                <a:lnTo>
                  <a:pt x="133156" y="28905"/>
                </a:lnTo>
                <a:close/>
                <a:moveTo>
                  <a:pt x="136127" y="28905"/>
                </a:moveTo>
                <a:lnTo>
                  <a:pt x="137037" y="30421"/>
                </a:lnTo>
                <a:lnTo>
                  <a:pt x="135226" y="30421"/>
                </a:lnTo>
                <a:lnTo>
                  <a:pt x="136127" y="28905"/>
                </a:lnTo>
                <a:close/>
                <a:moveTo>
                  <a:pt x="140373" y="26014"/>
                </a:moveTo>
                <a:lnTo>
                  <a:pt x="137733" y="30421"/>
                </a:lnTo>
                <a:lnTo>
                  <a:pt x="137581" y="30421"/>
                </a:lnTo>
                <a:lnTo>
                  <a:pt x="136403" y="28450"/>
                </a:lnTo>
                <a:lnTo>
                  <a:pt x="137867" y="26014"/>
                </a:lnTo>
                <a:close/>
                <a:moveTo>
                  <a:pt x="147635" y="26014"/>
                </a:moveTo>
                <a:lnTo>
                  <a:pt x="150285" y="30421"/>
                </a:lnTo>
                <a:lnTo>
                  <a:pt x="138277" y="30421"/>
                </a:lnTo>
                <a:lnTo>
                  <a:pt x="140926" y="26014"/>
                </a:lnTo>
                <a:close/>
                <a:moveTo>
                  <a:pt x="150695" y="26014"/>
                </a:moveTo>
                <a:lnTo>
                  <a:pt x="152158" y="28450"/>
                </a:lnTo>
                <a:lnTo>
                  <a:pt x="150980" y="30421"/>
                </a:lnTo>
                <a:lnTo>
                  <a:pt x="150829" y="30421"/>
                </a:lnTo>
                <a:lnTo>
                  <a:pt x="148188" y="26014"/>
                </a:lnTo>
                <a:close/>
                <a:moveTo>
                  <a:pt x="152435" y="28905"/>
                </a:moveTo>
                <a:lnTo>
                  <a:pt x="153336" y="30421"/>
                </a:lnTo>
                <a:lnTo>
                  <a:pt x="151525" y="30421"/>
                </a:lnTo>
                <a:lnTo>
                  <a:pt x="152435" y="28905"/>
                </a:lnTo>
                <a:close/>
                <a:moveTo>
                  <a:pt x="155405" y="28905"/>
                </a:moveTo>
                <a:lnTo>
                  <a:pt x="156315" y="30421"/>
                </a:lnTo>
                <a:lnTo>
                  <a:pt x="154504" y="30421"/>
                </a:lnTo>
                <a:lnTo>
                  <a:pt x="155405" y="28905"/>
                </a:lnTo>
                <a:close/>
                <a:moveTo>
                  <a:pt x="159652" y="26014"/>
                </a:moveTo>
                <a:lnTo>
                  <a:pt x="157011" y="30421"/>
                </a:lnTo>
                <a:lnTo>
                  <a:pt x="156859" y="30421"/>
                </a:lnTo>
                <a:lnTo>
                  <a:pt x="155682" y="28450"/>
                </a:lnTo>
                <a:lnTo>
                  <a:pt x="157145" y="26014"/>
                </a:lnTo>
                <a:close/>
                <a:moveTo>
                  <a:pt x="166913" y="26014"/>
                </a:moveTo>
                <a:lnTo>
                  <a:pt x="169554" y="30421"/>
                </a:lnTo>
                <a:lnTo>
                  <a:pt x="157555" y="30421"/>
                </a:lnTo>
                <a:lnTo>
                  <a:pt x="160196" y="26014"/>
                </a:lnTo>
                <a:close/>
                <a:moveTo>
                  <a:pt x="169973" y="26014"/>
                </a:moveTo>
                <a:lnTo>
                  <a:pt x="171436" y="28450"/>
                </a:lnTo>
                <a:lnTo>
                  <a:pt x="170259" y="30421"/>
                </a:lnTo>
                <a:lnTo>
                  <a:pt x="170107" y="30421"/>
                </a:lnTo>
                <a:lnTo>
                  <a:pt x="167458" y="26014"/>
                </a:lnTo>
                <a:close/>
                <a:moveTo>
                  <a:pt x="171704" y="28905"/>
                </a:moveTo>
                <a:lnTo>
                  <a:pt x="172614" y="30421"/>
                </a:lnTo>
                <a:lnTo>
                  <a:pt x="170803" y="30421"/>
                </a:lnTo>
                <a:lnTo>
                  <a:pt x="171704" y="28905"/>
                </a:lnTo>
                <a:close/>
                <a:moveTo>
                  <a:pt x="174684" y="28905"/>
                </a:moveTo>
                <a:lnTo>
                  <a:pt x="175594" y="30421"/>
                </a:lnTo>
                <a:lnTo>
                  <a:pt x="173774" y="30421"/>
                </a:lnTo>
                <a:lnTo>
                  <a:pt x="174684" y="28905"/>
                </a:lnTo>
                <a:close/>
                <a:moveTo>
                  <a:pt x="178930" y="26014"/>
                </a:moveTo>
                <a:lnTo>
                  <a:pt x="176289" y="30421"/>
                </a:lnTo>
                <a:lnTo>
                  <a:pt x="176138" y="30421"/>
                </a:lnTo>
                <a:lnTo>
                  <a:pt x="174960" y="28450"/>
                </a:lnTo>
                <a:lnTo>
                  <a:pt x="176423" y="26014"/>
                </a:lnTo>
                <a:close/>
                <a:moveTo>
                  <a:pt x="186192" y="26014"/>
                </a:moveTo>
                <a:lnTo>
                  <a:pt x="188832" y="30421"/>
                </a:lnTo>
                <a:lnTo>
                  <a:pt x="176834" y="30421"/>
                </a:lnTo>
                <a:lnTo>
                  <a:pt x="179474" y="26014"/>
                </a:lnTo>
                <a:close/>
                <a:moveTo>
                  <a:pt x="189252" y="26014"/>
                </a:moveTo>
                <a:lnTo>
                  <a:pt x="190715" y="28450"/>
                </a:lnTo>
                <a:lnTo>
                  <a:pt x="189528" y="30421"/>
                </a:lnTo>
                <a:lnTo>
                  <a:pt x="189377" y="30421"/>
                </a:lnTo>
                <a:lnTo>
                  <a:pt x="186736" y="26014"/>
                </a:lnTo>
                <a:close/>
                <a:moveTo>
                  <a:pt x="190982" y="28905"/>
                </a:moveTo>
                <a:lnTo>
                  <a:pt x="191892" y="30421"/>
                </a:lnTo>
                <a:lnTo>
                  <a:pt x="190072" y="30421"/>
                </a:lnTo>
                <a:lnTo>
                  <a:pt x="190982" y="28905"/>
                </a:lnTo>
                <a:close/>
                <a:moveTo>
                  <a:pt x="193962" y="28905"/>
                </a:moveTo>
                <a:lnTo>
                  <a:pt x="194872" y="30421"/>
                </a:lnTo>
                <a:lnTo>
                  <a:pt x="193052" y="30421"/>
                </a:lnTo>
                <a:lnTo>
                  <a:pt x="193962" y="28905"/>
                </a:lnTo>
                <a:close/>
                <a:moveTo>
                  <a:pt x="198208" y="26014"/>
                </a:moveTo>
                <a:lnTo>
                  <a:pt x="195568" y="30421"/>
                </a:lnTo>
                <a:lnTo>
                  <a:pt x="195416" y="30421"/>
                </a:lnTo>
                <a:lnTo>
                  <a:pt x="194230" y="28450"/>
                </a:lnTo>
                <a:lnTo>
                  <a:pt x="195693" y="26014"/>
                </a:lnTo>
                <a:close/>
                <a:moveTo>
                  <a:pt x="205470" y="26014"/>
                </a:moveTo>
                <a:lnTo>
                  <a:pt x="208111" y="30421"/>
                </a:lnTo>
                <a:lnTo>
                  <a:pt x="196112" y="30421"/>
                </a:lnTo>
                <a:lnTo>
                  <a:pt x="198753" y="26014"/>
                </a:lnTo>
                <a:close/>
                <a:moveTo>
                  <a:pt x="208521" y="26014"/>
                </a:moveTo>
                <a:lnTo>
                  <a:pt x="209984" y="28450"/>
                </a:lnTo>
                <a:lnTo>
                  <a:pt x="208807" y="30421"/>
                </a:lnTo>
                <a:lnTo>
                  <a:pt x="208655" y="30421"/>
                </a:lnTo>
                <a:lnTo>
                  <a:pt x="206014" y="26014"/>
                </a:lnTo>
                <a:close/>
                <a:moveTo>
                  <a:pt x="210261" y="28905"/>
                </a:moveTo>
                <a:lnTo>
                  <a:pt x="211171" y="30421"/>
                </a:lnTo>
                <a:lnTo>
                  <a:pt x="209351" y="30421"/>
                </a:lnTo>
                <a:lnTo>
                  <a:pt x="210261" y="28905"/>
                </a:lnTo>
                <a:close/>
                <a:moveTo>
                  <a:pt x="213240" y="28905"/>
                </a:moveTo>
                <a:lnTo>
                  <a:pt x="214141" y="30421"/>
                </a:lnTo>
                <a:lnTo>
                  <a:pt x="212330" y="30421"/>
                </a:lnTo>
                <a:lnTo>
                  <a:pt x="213240" y="28905"/>
                </a:lnTo>
                <a:close/>
                <a:moveTo>
                  <a:pt x="217487" y="26014"/>
                </a:moveTo>
                <a:lnTo>
                  <a:pt x="214837" y="30421"/>
                </a:lnTo>
                <a:lnTo>
                  <a:pt x="214695" y="30421"/>
                </a:lnTo>
                <a:lnTo>
                  <a:pt x="213508" y="28450"/>
                </a:lnTo>
                <a:lnTo>
                  <a:pt x="214971" y="26014"/>
                </a:lnTo>
                <a:close/>
                <a:moveTo>
                  <a:pt x="224749" y="26014"/>
                </a:moveTo>
                <a:lnTo>
                  <a:pt x="227389" y="30421"/>
                </a:lnTo>
                <a:lnTo>
                  <a:pt x="215390" y="30421"/>
                </a:lnTo>
                <a:lnTo>
                  <a:pt x="218031" y="26014"/>
                </a:lnTo>
                <a:close/>
                <a:moveTo>
                  <a:pt x="227800" y="26014"/>
                </a:moveTo>
                <a:lnTo>
                  <a:pt x="229263" y="28450"/>
                </a:lnTo>
                <a:lnTo>
                  <a:pt x="228085" y="30421"/>
                </a:lnTo>
                <a:lnTo>
                  <a:pt x="227933" y="30421"/>
                </a:lnTo>
                <a:lnTo>
                  <a:pt x="225293" y="26014"/>
                </a:lnTo>
                <a:close/>
                <a:moveTo>
                  <a:pt x="229539" y="28905"/>
                </a:moveTo>
                <a:lnTo>
                  <a:pt x="230440" y="30421"/>
                </a:lnTo>
                <a:lnTo>
                  <a:pt x="228629" y="30421"/>
                </a:lnTo>
                <a:lnTo>
                  <a:pt x="229539" y="28905"/>
                </a:lnTo>
                <a:close/>
                <a:moveTo>
                  <a:pt x="232519" y="28905"/>
                </a:moveTo>
                <a:lnTo>
                  <a:pt x="233420" y="30421"/>
                </a:lnTo>
                <a:lnTo>
                  <a:pt x="231609" y="30421"/>
                </a:lnTo>
                <a:lnTo>
                  <a:pt x="232519" y="28905"/>
                </a:lnTo>
                <a:close/>
                <a:moveTo>
                  <a:pt x="236756" y="26014"/>
                </a:moveTo>
                <a:lnTo>
                  <a:pt x="234116" y="30421"/>
                </a:lnTo>
                <a:lnTo>
                  <a:pt x="233964" y="30421"/>
                </a:lnTo>
                <a:lnTo>
                  <a:pt x="232786" y="28450"/>
                </a:lnTo>
                <a:lnTo>
                  <a:pt x="234249" y="26014"/>
                </a:lnTo>
                <a:close/>
                <a:moveTo>
                  <a:pt x="244027" y="26014"/>
                </a:moveTo>
                <a:lnTo>
                  <a:pt x="246668" y="30421"/>
                </a:lnTo>
                <a:lnTo>
                  <a:pt x="234660" y="30421"/>
                </a:lnTo>
                <a:lnTo>
                  <a:pt x="237309" y="26014"/>
                </a:lnTo>
                <a:close/>
                <a:moveTo>
                  <a:pt x="247078" y="26014"/>
                </a:moveTo>
                <a:lnTo>
                  <a:pt x="248541" y="28450"/>
                </a:lnTo>
                <a:lnTo>
                  <a:pt x="247363" y="30421"/>
                </a:lnTo>
                <a:lnTo>
                  <a:pt x="247212" y="30421"/>
                </a:lnTo>
                <a:lnTo>
                  <a:pt x="244571" y="26014"/>
                </a:lnTo>
                <a:close/>
                <a:moveTo>
                  <a:pt x="248818" y="28905"/>
                </a:moveTo>
                <a:lnTo>
                  <a:pt x="249719" y="30421"/>
                </a:lnTo>
                <a:lnTo>
                  <a:pt x="247908" y="30421"/>
                </a:lnTo>
                <a:lnTo>
                  <a:pt x="248818" y="28905"/>
                </a:lnTo>
                <a:close/>
                <a:moveTo>
                  <a:pt x="251788" y="28905"/>
                </a:moveTo>
                <a:lnTo>
                  <a:pt x="252698" y="30421"/>
                </a:lnTo>
                <a:lnTo>
                  <a:pt x="250887" y="30421"/>
                </a:lnTo>
                <a:lnTo>
                  <a:pt x="251788" y="28905"/>
                </a:lnTo>
                <a:close/>
                <a:moveTo>
                  <a:pt x="256035" y="26014"/>
                </a:moveTo>
                <a:lnTo>
                  <a:pt x="253394" y="30421"/>
                </a:lnTo>
                <a:lnTo>
                  <a:pt x="253242" y="30421"/>
                </a:lnTo>
                <a:lnTo>
                  <a:pt x="252065" y="28450"/>
                </a:lnTo>
                <a:lnTo>
                  <a:pt x="253528" y="26014"/>
                </a:lnTo>
                <a:close/>
                <a:moveTo>
                  <a:pt x="263296" y="26014"/>
                </a:moveTo>
                <a:lnTo>
                  <a:pt x="265937" y="30421"/>
                </a:lnTo>
                <a:lnTo>
                  <a:pt x="253938" y="30421"/>
                </a:lnTo>
                <a:lnTo>
                  <a:pt x="256579" y="26014"/>
                </a:lnTo>
                <a:close/>
                <a:moveTo>
                  <a:pt x="266356" y="26014"/>
                </a:moveTo>
                <a:lnTo>
                  <a:pt x="267819" y="28450"/>
                </a:lnTo>
                <a:lnTo>
                  <a:pt x="266642" y="30421"/>
                </a:lnTo>
                <a:lnTo>
                  <a:pt x="266490" y="30421"/>
                </a:lnTo>
                <a:lnTo>
                  <a:pt x="263841" y="26014"/>
                </a:lnTo>
                <a:close/>
                <a:moveTo>
                  <a:pt x="268087" y="28905"/>
                </a:moveTo>
                <a:lnTo>
                  <a:pt x="268997" y="30421"/>
                </a:lnTo>
                <a:lnTo>
                  <a:pt x="267186" y="30421"/>
                </a:lnTo>
                <a:lnTo>
                  <a:pt x="268087" y="28905"/>
                </a:lnTo>
                <a:close/>
                <a:moveTo>
                  <a:pt x="271067" y="28905"/>
                </a:moveTo>
                <a:lnTo>
                  <a:pt x="271977" y="30421"/>
                </a:lnTo>
                <a:lnTo>
                  <a:pt x="270157" y="30421"/>
                </a:lnTo>
                <a:lnTo>
                  <a:pt x="271067" y="28905"/>
                </a:lnTo>
                <a:close/>
                <a:moveTo>
                  <a:pt x="275313" y="26014"/>
                </a:moveTo>
                <a:lnTo>
                  <a:pt x="272672" y="30421"/>
                </a:lnTo>
                <a:lnTo>
                  <a:pt x="272521" y="30421"/>
                </a:lnTo>
                <a:lnTo>
                  <a:pt x="271343" y="28450"/>
                </a:lnTo>
                <a:lnTo>
                  <a:pt x="272806" y="26014"/>
                </a:lnTo>
                <a:close/>
                <a:moveTo>
                  <a:pt x="282575" y="26014"/>
                </a:moveTo>
                <a:lnTo>
                  <a:pt x="285215" y="30421"/>
                </a:lnTo>
                <a:lnTo>
                  <a:pt x="273217" y="30421"/>
                </a:lnTo>
                <a:lnTo>
                  <a:pt x="275857" y="26014"/>
                </a:lnTo>
                <a:close/>
                <a:moveTo>
                  <a:pt x="18985" y="26425"/>
                </a:moveTo>
                <a:lnTo>
                  <a:pt x="20198" y="28450"/>
                </a:lnTo>
                <a:lnTo>
                  <a:pt x="19011" y="30430"/>
                </a:lnTo>
                <a:lnTo>
                  <a:pt x="18985" y="30377"/>
                </a:lnTo>
                <a:lnTo>
                  <a:pt x="18949" y="30430"/>
                </a:lnTo>
                <a:lnTo>
                  <a:pt x="17762" y="28450"/>
                </a:lnTo>
                <a:lnTo>
                  <a:pt x="18985" y="26425"/>
                </a:lnTo>
                <a:close/>
                <a:moveTo>
                  <a:pt x="38263" y="26425"/>
                </a:moveTo>
                <a:lnTo>
                  <a:pt x="39476" y="28450"/>
                </a:lnTo>
                <a:lnTo>
                  <a:pt x="38290" y="30430"/>
                </a:lnTo>
                <a:lnTo>
                  <a:pt x="38263" y="30377"/>
                </a:lnTo>
                <a:lnTo>
                  <a:pt x="38227" y="30430"/>
                </a:lnTo>
                <a:lnTo>
                  <a:pt x="37041" y="28450"/>
                </a:lnTo>
                <a:lnTo>
                  <a:pt x="38263" y="26425"/>
                </a:lnTo>
                <a:close/>
                <a:moveTo>
                  <a:pt x="57533" y="26425"/>
                </a:moveTo>
                <a:lnTo>
                  <a:pt x="58755" y="28450"/>
                </a:lnTo>
                <a:lnTo>
                  <a:pt x="57568" y="30430"/>
                </a:lnTo>
                <a:lnTo>
                  <a:pt x="57533" y="30377"/>
                </a:lnTo>
                <a:lnTo>
                  <a:pt x="57506" y="30430"/>
                </a:lnTo>
                <a:lnTo>
                  <a:pt x="56319" y="28450"/>
                </a:lnTo>
                <a:lnTo>
                  <a:pt x="57533" y="26425"/>
                </a:lnTo>
                <a:close/>
                <a:moveTo>
                  <a:pt x="76811" y="26425"/>
                </a:moveTo>
                <a:lnTo>
                  <a:pt x="78024" y="28450"/>
                </a:lnTo>
                <a:lnTo>
                  <a:pt x="76847" y="30430"/>
                </a:lnTo>
                <a:lnTo>
                  <a:pt x="76811" y="30377"/>
                </a:lnTo>
                <a:lnTo>
                  <a:pt x="76784" y="30430"/>
                </a:lnTo>
                <a:lnTo>
                  <a:pt x="75598" y="28450"/>
                </a:lnTo>
                <a:lnTo>
                  <a:pt x="76811" y="26425"/>
                </a:lnTo>
                <a:close/>
                <a:moveTo>
                  <a:pt x="96089" y="26425"/>
                </a:moveTo>
                <a:lnTo>
                  <a:pt x="97303" y="28450"/>
                </a:lnTo>
                <a:lnTo>
                  <a:pt x="96116" y="30430"/>
                </a:lnTo>
                <a:lnTo>
                  <a:pt x="96089" y="30377"/>
                </a:lnTo>
                <a:lnTo>
                  <a:pt x="96054" y="30430"/>
                </a:lnTo>
                <a:lnTo>
                  <a:pt x="94876" y="28450"/>
                </a:lnTo>
                <a:lnTo>
                  <a:pt x="96089" y="26425"/>
                </a:lnTo>
                <a:close/>
                <a:moveTo>
                  <a:pt x="115368" y="26425"/>
                </a:moveTo>
                <a:lnTo>
                  <a:pt x="116581" y="28450"/>
                </a:lnTo>
                <a:lnTo>
                  <a:pt x="115394" y="30430"/>
                </a:lnTo>
                <a:lnTo>
                  <a:pt x="115368" y="30377"/>
                </a:lnTo>
                <a:lnTo>
                  <a:pt x="115332" y="30430"/>
                </a:lnTo>
                <a:lnTo>
                  <a:pt x="114145" y="28450"/>
                </a:lnTo>
                <a:lnTo>
                  <a:pt x="115368" y="26425"/>
                </a:lnTo>
                <a:close/>
                <a:moveTo>
                  <a:pt x="134646" y="26425"/>
                </a:moveTo>
                <a:lnTo>
                  <a:pt x="135859" y="28450"/>
                </a:lnTo>
                <a:lnTo>
                  <a:pt x="134673" y="30430"/>
                </a:lnTo>
                <a:lnTo>
                  <a:pt x="134646" y="30377"/>
                </a:lnTo>
                <a:lnTo>
                  <a:pt x="134610" y="30430"/>
                </a:lnTo>
                <a:lnTo>
                  <a:pt x="133424" y="28450"/>
                </a:lnTo>
                <a:lnTo>
                  <a:pt x="134646" y="26425"/>
                </a:lnTo>
                <a:close/>
                <a:moveTo>
                  <a:pt x="153915" y="26425"/>
                </a:moveTo>
                <a:lnTo>
                  <a:pt x="155138" y="28450"/>
                </a:lnTo>
                <a:lnTo>
                  <a:pt x="153951" y="30430"/>
                </a:lnTo>
                <a:lnTo>
                  <a:pt x="153915" y="30377"/>
                </a:lnTo>
                <a:lnTo>
                  <a:pt x="153889" y="30430"/>
                </a:lnTo>
                <a:lnTo>
                  <a:pt x="152702" y="28450"/>
                </a:lnTo>
                <a:lnTo>
                  <a:pt x="153915" y="26425"/>
                </a:lnTo>
                <a:close/>
                <a:moveTo>
                  <a:pt x="173194" y="26425"/>
                </a:moveTo>
                <a:lnTo>
                  <a:pt x="174416" y="28450"/>
                </a:lnTo>
                <a:lnTo>
                  <a:pt x="173230" y="30430"/>
                </a:lnTo>
                <a:lnTo>
                  <a:pt x="173194" y="30377"/>
                </a:lnTo>
                <a:lnTo>
                  <a:pt x="173167" y="30430"/>
                </a:lnTo>
                <a:lnTo>
                  <a:pt x="171981" y="28450"/>
                </a:lnTo>
                <a:lnTo>
                  <a:pt x="173194" y="26425"/>
                </a:lnTo>
                <a:close/>
                <a:moveTo>
                  <a:pt x="192472" y="26425"/>
                </a:moveTo>
                <a:lnTo>
                  <a:pt x="193686" y="28450"/>
                </a:lnTo>
                <a:lnTo>
                  <a:pt x="192508" y="30430"/>
                </a:lnTo>
                <a:lnTo>
                  <a:pt x="192472" y="30377"/>
                </a:lnTo>
                <a:lnTo>
                  <a:pt x="192445" y="30430"/>
                </a:lnTo>
                <a:lnTo>
                  <a:pt x="191259" y="28450"/>
                </a:lnTo>
                <a:lnTo>
                  <a:pt x="192472" y="26425"/>
                </a:lnTo>
                <a:close/>
                <a:moveTo>
                  <a:pt x="211751" y="26425"/>
                </a:moveTo>
                <a:lnTo>
                  <a:pt x="212964" y="28450"/>
                </a:lnTo>
                <a:lnTo>
                  <a:pt x="211777" y="30430"/>
                </a:lnTo>
                <a:lnTo>
                  <a:pt x="211751" y="30377"/>
                </a:lnTo>
                <a:lnTo>
                  <a:pt x="211715" y="30430"/>
                </a:lnTo>
                <a:lnTo>
                  <a:pt x="210537" y="28450"/>
                </a:lnTo>
                <a:lnTo>
                  <a:pt x="211751" y="26425"/>
                </a:lnTo>
                <a:close/>
                <a:moveTo>
                  <a:pt x="231029" y="26425"/>
                </a:moveTo>
                <a:lnTo>
                  <a:pt x="232242" y="28450"/>
                </a:lnTo>
                <a:lnTo>
                  <a:pt x="231056" y="30430"/>
                </a:lnTo>
                <a:lnTo>
                  <a:pt x="231029" y="30377"/>
                </a:lnTo>
                <a:lnTo>
                  <a:pt x="230993" y="30430"/>
                </a:lnTo>
                <a:lnTo>
                  <a:pt x="229807" y="28450"/>
                </a:lnTo>
                <a:lnTo>
                  <a:pt x="231029" y="26425"/>
                </a:lnTo>
                <a:close/>
                <a:moveTo>
                  <a:pt x="250298" y="26425"/>
                </a:moveTo>
                <a:lnTo>
                  <a:pt x="251521" y="28450"/>
                </a:lnTo>
                <a:lnTo>
                  <a:pt x="250334" y="30430"/>
                </a:lnTo>
                <a:lnTo>
                  <a:pt x="250298" y="30377"/>
                </a:lnTo>
                <a:lnTo>
                  <a:pt x="250272" y="30430"/>
                </a:lnTo>
                <a:lnTo>
                  <a:pt x="249085" y="28450"/>
                </a:lnTo>
                <a:lnTo>
                  <a:pt x="250298" y="26425"/>
                </a:lnTo>
                <a:close/>
                <a:moveTo>
                  <a:pt x="269577" y="26425"/>
                </a:moveTo>
                <a:lnTo>
                  <a:pt x="270799" y="28450"/>
                </a:lnTo>
                <a:lnTo>
                  <a:pt x="269613" y="30430"/>
                </a:lnTo>
                <a:lnTo>
                  <a:pt x="269577" y="30377"/>
                </a:lnTo>
                <a:lnTo>
                  <a:pt x="269550" y="30430"/>
                </a:lnTo>
                <a:lnTo>
                  <a:pt x="268364" y="28450"/>
                </a:lnTo>
                <a:lnTo>
                  <a:pt x="269577" y="26425"/>
                </a:lnTo>
                <a:close/>
                <a:moveTo>
                  <a:pt x="18681" y="30876"/>
                </a:moveTo>
                <a:lnTo>
                  <a:pt x="17423" y="32973"/>
                </a:lnTo>
                <a:lnTo>
                  <a:pt x="16237" y="31001"/>
                </a:lnTo>
                <a:lnTo>
                  <a:pt x="16317" y="30876"/>
                </a:lnTo>
                <a:close/>
                <a:moveTo>
                  <a:pt x="21652" y="30876"/>
                </a:moveTo>
                <a:lnTo>
                  <a:pt x="21723" y="31001"/>
                </a:lnTo>
                <a:lnTo>
                  <a:pt x="20546" y="32973"/>
                </a:lnTo>
                <a:lnTo>
                  <a:pt x="19279" y="30876"/>
                </a:lnTo>
                <a:close/>
                <a:moveTo>
                  <a:pt x="37960" y="30876"/>
                </a:moveTo>
                <a:lnTo>
                  <a:pt x="36702" y="32973"/>
                </a:lnTo>
                <a:lnTo>
                  <a:pt x="35515" y="31001"/>
                </a:lnTo>
                <a:lnTo>
                  <a:pt x="35587" y="30876"/>
                </a:lnTo>
                <a:close/>
                <a:moveTo>
                  <a:pt x="40930" y="30876"/>
                </a:moveTo>
                <a:lnTo>
                  <a:pt x="41002" y="31001"/>
                </a:lnTo>
                <a:lnTo>
                  <a:pt x="39815" y="32973"/>
                </a:lnTo>
                <a:lnTo>
                  <a:pt x="38557" y="30876"/>
                </a:lnTo>
                <a:close/>
                <a:moveTo>
                  <a:pt x="57238" y="30876"/>
                </a:moveTo>
                <a:lnTo>
                  <a:pt x="55980" y="32973"/>
                </a:lnTo>
                <a:lnTo>
                  <a:pt x="54794" y="31001"/>
                </a:lnTo>
                <a:lnTo>
                  <a:pt x="54865" y="30876"/>
                </a:lnTo>
                <a:close/>
                <a:moveTo>
                  <a:pt x="60200" y="30876"/>
                </a:moveTo>
                <a:lnTo>
                  <a:pt x="60280" y="31001"/>
                </a:lnTo>
                <a:lnTo>
                  <a:pt x="59094" y="32973"/>
                </a:lnTo>
                <a:lnTo>
                  <a:pt x="57836" y="30876"/>
                </a:lnTo>
                <a:close/>
                <a:moveTo>
                  <a:pt x="76516" y="30876"/>
                </a:moveTo>
                <a:lnTo>
                  <a:pt x="75250" y="32973"/>
                </a:lnTo>
                <a:lnTo>
                  <a:pt x="74072" y="31001"/>
                </a:lnTo>
                <a:lnTo>
                  <a:pt x="74143" y="30876"/>
                </a:lnTo>
                <a:close/>
                <a:moveTo>
                  <a:pt x="79478" y="30876"/>
                </a:moveTo>
                <a:lnTo>
                  <a:pt x="79559" y="31001"/>
                </a:lnTo>
                <a:lnTo>
                  <a:pt x="78372" y="32973"/>
                </a:lnTo>
                <a:lnTo>
                  <a:pt x="77114" y="30876"/>
                </a:lnTo>
                <a:close/>
                <a:moveTo>
                  <a:pt x="95786" y="30876"/>
                </a:moveTo>
                <a:lnTo>
                  <a:pt x="94528" y="32973"/>
                </a:lnTo>
                <a:lnTo>
                  <a:pt x="93342" y="31001"/>
                </a:lnTo>
                <a:lnTo>
                  <a:pt x="93422" y="30876"/>
                </a:lnTo>
                <a:close/>
                <a:moveTo>
                  <a:pt x="98757" y="30876"/>
                </a:moveTo>
                <a:lnTo>
                  <a:pt x="98837" y="31001"/>
                </a:lnTo>
                <a:lnTo>
                  <a:pt x="97650" y="32973"/>
                </a:lnTo>
                <a:lnTo>
                  <a:pt x="96384" y="30876"/>
                </a:lnTo>
                <a:close/>
                <a:moveTo>
                  <a:pt x="115064" y="30876"/>
                </a:moveTo>
                <a:lnTo>
                  <a:pt x="113806" y="32973"/>
                </a:lnTo>
                <a:lnTo>
                  <a:pt x="112620" y="31001"/>
                </a:lnTo>
                <a:lnTo>
                  <a:pt x="112700" y="30876"/>
                </a:lnTo>
                <a:close/>
                <a:moveTo>
                  <a:pt x="118035" y="30876"/>
                </a:moveTo>
                <a:lnTo>
                  <a:pt x="118106" y="31001"/>
                </a:lnTo>
                <a:lnTo>
                  <a:pt x="116929" y="32973"/>
                </a:lnTo>
                <a:lnTo>
                  <a:pt x="115662" y="30876"/>
                </a:lnTo>
                <a:close/>
                <a:moveTo>
                  <a:pt x="134343" y="30876"/>
                </a:moveTo>
                <a:lnTo>
                  <a:pt x="133085" y="32973"/>
                </a:lnTo>
                <a:lnTo>
                  <a:pt x="131898" y="31001"/>
                </a:lnTo>
                <a:lnTo>
                  <a:pt x="131970" y="30876"/>
                </a:lnTo>
                <a:close/>
                <a:moveTo>
                  <a:pt x="137313" y="30876"/>
                </a:moveTo>
                <a:lnTo>
                  <a:pt x="137385" y="31001"/>
                </a:lnTo>
                <a:lnTo>
                  <a:pt x="136198" y="32973"/>
                </a:lnTo>
                <a:lnTo>
                  <a:pt x="134940" y="30876"/>
                </a:lnTo>
                <a:close/>
                <a:moveTo>
                  <a:pt x="153621" y="30876"/>
                </a:moveTo>
                <a:lnTo>
                  <a:pt x="152363" y="32973"/>
                </a:lnTo>
                <a:lnTo>
                  <a:pt x="151177" y="31001"/>
                </a:lnTo>
                <a:lnTo>
                  <a:pt x="151248" y="30876"/>
                </a:lnTo>
                <a:close/>
                <a:moveTo>
                  <a:pt x="156592" y="30876"/>
                </a:moveTo>
                <a:lnTo>
                  <a:pt x="156663" y="31001"/>
                </a:lnTo>
                <a:lnTo>
                  <a:pt x="155477" y="32973"/>
                </a:lnTo>
                <a:lnTo>
                  <a:pt x="154219" y="30876"/>
                </a:lnTo>
                <a:close/>
                <a:moveTo>
                  <a:pt x="172899" y="30876"/>
                </a:moveTo>
                <a:lnTo>
                  <a:pt x="171633" y="32973"/>
                </a:lnTo>
                <a:lnTo>
                  <a:pt x="170455" y="31001"/>
                </a:lnTo>
                <a:lnTo>
                  <a:pt x="170526" y="30876"/>
                </a:lnTo>
                <a:close/>
                <a:moveTo>
                  <a:pt x="175861" y="30876"/>
                </a:moveTo>
                <a:lnTo>
                  <a:pt x="175942" y="31001"/>
                </a:lnTo>
                <a:lnTo>
                  <a:pt x="174755" y="32973"/>
                </a:lnTo>
                <a:lnTo>
                  <a:pt x="173497" y="30876"/>
                </a:lnTo>
                <a:close/>
                <a:moveTo>
                  <a:pt x="192178" y="30876"/>
                </a:moveTo>
                <a:lnTo>
                  <a:pt x="190911" y="32973"/>
                </a:lnTo>
                <a:lnTo>
                  <a:pt x="189725" y="31001"/>
                </a:lnTo>
                <a:lnTo>
                  <a:pt x="189805" y="30876"/>
                </a:lnTo>
                <a:close/>
                <a:moveTo>
                  <a:pt x="195140" y="30876"/>
                </a:moveTo>
                <a:lnTo>
                  <a:pt x="195220" y="31001"/>
                </a:lnTo>
                <a:lnTo>
                  <a:pt x="194033" y="32973"/>
                </a:lnTo>
                <a:lnTo>
                  <a:pt x="192776" y="30876"/>
                </a:lnTo>
                <a:close/>
                <a:moveTo>
                  <a:pt x="211447" y="30876"/>
                </a:moveTo>
                <a:lnTo>
                  <a:pt x="210189" y="32973"/>
                </a:lnTo>
                <a:lnTo>
                  <a:pt x="209003" y="31001"/>
                </a:lnTo>
                <a:lnTo>
                  <a:pt x="209083" y="30876"/>
                </a:lnTo>
                <a:close/>
                <a:moveTo>
                  <a:pt x="214418" y="30876"/>
                </a:moveTo>
                <a:lnTo>
                  <a:pt x="214489" y="31001"/>
                </a:lnTo>
                <a:lnTo>
                  <a:pt x="213312" y="32973"/>
                </a:lnTo>
                <a:lnTo>
                  <a:pt x="212045" y="30876"/>
                </a:lnTo>
                <a:close/>
                <a:moveTo>
                  <a:pt x="230726" y="30876"/>
                </a:moveTo>
                <a:lnTo>
                  <a:pt x="229468" y="32973"/>
                </a:lnTo>
                <a:lnTo>
                  <a:pt x="228281" y="31001"/>
                </a:lnTo>
                <a:lnTo>
                  <a:pt x="228362" y="30876"/>
                </a:lnTo>
                <a:close/>
                <a:moveTo>
                  <a:pt x="233696" y="30876"/>
                </a:moveTo>
                <a:lnTo>
                  <a:pt x="233768" y="31001"/>
                </a:lnTo>
                <a:lnTo>
                  <a:pt x="232581" y="32973"/>
                </a:lnTo>
                <a:lnTo>
                  <a:pt x="231323" y="30876"/>
                </a:lnTo>
                <a:close/>
                <a:moveTo>
                  <a:pt x="250004" y="30876"/>
                </a:moveTo>
                <a:lnTo>
                  <a:pt x="248746" y="32973"/>
                </a:lnTo>
                <a:lnTo>
                  <a:pt x="247560" y="31001"/>
                </a:lnTo>
                <a:lnTo>
                  <a:pt x="247631" y="30876"/>
                </a:lnTo>
                <a:close/>
                <a:moveTo>
                  <a:pt x="252975" y="30876"/>
                </a:moveTo>
                <a:lnTo>
                  <a:pt x="253046" y="31001"/>
                </a:lnTo>
                <a:lnTo>
                  <a:pt x="251860" y="32973"/>
                </a:lnTo>
                <a:lnTo>
                  <a:pt x="250602" y="30876"/>
                </a:lnTo>
                <a:close/>
                <a:moveTo>
                  <a:pt x="269282" y="30876"/>
                </a:moveTo>
                <a:lnTo>
                  <a:pt x="268016" y="32973"/>
                </a:lnTo>
                <a:lnTo>
                  <a:pt x="266838" y="31001"/>
                </a:lnTo>
                <a:lnTo>
                  <a:pt x="266909" y="30876"/>
                </a:lnTo>
                <a:close/>
                <a:moveTo>
                  <a:pt x="272244" y="30876"/>
                </a:moveTo>
                <a:lnTo>
                  <a:pt x="272325" y="31001"/>
                </a:lnTo>
                <a:lnTo>
                  <a:pt x="271138" y="32973"/>
                </a:lnTo>
                <a:lnTo>
                  <a:pt x="269880" y="30876"/>
                </a:lnTo>
                <a:close/>
                <a:moveTo>
                  <a:pt x="1267" y="33882"/>
                </a:moveTo>
                <a:lnTo>
                  <a:pt x="2240" y="35515"/>
                </a:lnTo>
                <a:lnTo>
                  <a:pt x="286" y="35515"/>
                </a:lnTo>
                <a:lnTo>
                  <a:pt x="1267" y="33882"/>
                </a:lnTo>
                <a:close/>
                <a:moveTo>
                  <a:pt x="2722" y="31456"/>
                </a:moveTo>
                <a:lnTo>
                  <a:pt x="5157" y="35515"/>
                </a:lnTo>
                <a:lnTo>
                  <a:pt x="2784" y="35515"/>
                </a:lnTo>
                <a:lnTo>
                  <a:pt x="1535" y="33428"/>
                </a:lnTo>
                <a:lnTo>
                  <a:pt x="2722" y="31456"/>
                </a:lnTo>
                <a:close/>
                <a:moveTo>
                  <a:pt x="15621" y="30876"/>
                </a:moveTo>
                <a:lnTo>
                  <a:pt x="15693" y="31001"/>
                </a:lnTo>
                <a:lnTo>
                  <a:pt x="12981" y="35515"/>
                </a:lnTo>
                <a:lnTo>
                  <a:pt x="5701" y="35515"/>
                </a:lnTo>
                <a:lnTo>
                  <a:pt x="2998" y="31001"/>
                </a:lnTo>
                <a:lnTo>
                  <a:pt x="3070" y="30876"/>
                </a:lnTo>
                <a:close/>
                <a:moveTo>
                  <a:pt x="15969" y="31456"/>
                </a:moveTo>
                <a:lnTo>
                  <a:pt x="17147" y="33428"/>
                </a:lnTo>
                <a:lnTo>
                  <a:pt x="15898" y="35515"/>
                </a:lnTo>
                <a:lnTo>
                  <a:pt x="13534" y="35515"/>
                </a:lnTo>
                <a:lnTo>
                  <a:pt x="15969" y="31456"/>
                </a:lnTo>
                <a:close/>
                <a:moveTo>
                  <a:pt x="17423" y="33882"/>
                </a:moveTo>
                <a:lnTo>
                  <a:pt x="18396" y="35515"/>
                </a:lnTo>
                <a:lnTo>
                  <a:pt x="16442" y="35515"/>
                </a:lnTo>
                <a:lnTo>
                  <a:pt x="17423" y="33882"/>
                </a:lnTo>
                <a:close/>
                <a:moveTo>
                  <a:pt x="20546" y="33882"/>
                </a:moveTo>
                <a:lnTo>
                  <a:pt x="21518" y="35515"/>
                </a:lnTo>
                <a:lnTo>
                  <a:pt x="19565" y="35515"/>
                </a:lnTo>
                <a:lnTo>
                  <a:pt x="20546" y="33882"/>
                </a:lnTo>
                <a:close/>
                <a:moveTo>
                  <a:pt x="22000" y="31456"/>
                </a:moveTo>
                <a:lnTo>
                  <a:pt x="24435" y="35515"/>
                </a:lnTo>
                <a:lnTo>
                  <a:pt x="22062" y="35515"/>
                </a:lnTo>
                <a:lnTo>
                  <a:pt x="20813" y="33428"/>
                </a:lnTo>
                <a:lnTo>
                  <a:pt x="22000" y="31456"/>
                </a:lnTo>
                <a:close/>
                <a:moveTo>
                  <a:pt x="34891" y="30876"/>
                </a:moveTo>
                <a:lnTo>
                  <a:pt x="34971" y="31001"/>
                </a:lnTo>
                <a:lnTo>
                  <a:pt x="32259" y="35515"/>
                </a:lnTo>
                <a:lnTo>
                  <a:pt x="24980" y="35515"/>
                </a:lnTo>
                <a:lnTo>
                  <a:pt x="22268" y="31001"/>
                </a:lnTo>
                <a:lnTo>
                  <a:pt x="22348" y="30876"/>
                </a:lnTo>
                <a:close/>
                <a:moveTo>
                  <a:pt x="35239" y="31456"/>
                </a:moveTo>
                <a:lnTo>
                  <a:pt x="36425" y="33428"/>
                </a:lnTo>
                <a:lnTo>
                  <a:pt x="35176" y="35515"/>
                </a:lnTo>
                <a:lnTo>
                  <a:pt x="32803" y="35515"/>
                </a:lnTo>
                <a:lnTo>
                  <a:pt x="35239" y="31456"/>
                </a:lnTo>
                <a:close/>
                <a:moveTo>
                  <a:pt x="36702" y="33882"/>
                </a:moveTo>
                <a:lnTo>
                  <a:pt x="37674" y="35515"/>
                </a:lnTo>
                <a:lnTo>
                  <a:pt x="35721" y="35515"/>
                </a:lnTo>
                <a:lnTo>
                  <a:pt x="36702" y="33882"/>
                </a:lnTo>
                <a:close/>
                <a:moveTo>
                  <a:pt x="39815" y="33882"/>
                </a:moveTo>
                <a:lnTo>
                  <a:pt x="40797" y="35515"/>
                </a:lnTo>
                <a:lnTo>
                  <a:pt x="38843" y="35515"/>
                </a:lnTo>
                <a:lnTo>
                  <a:pt x="39815" y="33882"/>
                </a:lnTo>
                <a:close/>
                <a:moveTo>
                  <a:pt x="41278" y="31456"/>
                </a:moveTo>
                <a:lnTo>
                  <a:pt x="43714" y="35515"/>
                </a:lnTo>
                <a:lnTo>
                  <a:pt x="41341" y="35515"/>
                </a:lnTo>
                <a:lnTo>
                  <a:pt x="40092" y="33428"/>
                </a:lnTo>
                <a:lnTo>
                  <a:pt x="41278" y="31456"/>
                </a:lnTo>
                <a:close/>
                <a:moveTo>
                  <a:pt x="54169" y="30876"/>
                </a:moveTo>
                <a:lnTo>
                  <a:pt x="54250" y="31001"/>
                </a:lnTo>
                <a:lnTo>
                  <a:pt x="51538" y="35515"/>
                </a:lnTo>
                <a:lnTo>
                  <a:pt x="44258" y="35515"/>
                </a:lnTo>
                <a:lnTo>
                  <a:pt x="41546" y="31001"/>
                </a:lnTo>
                <a:lnTo>
                  <a:pt x="41626" y="30876"/>
                </a:lnTo>
                <a:close/>
                <a:moveTo>
                  <a:pt x="54517" y="31456"/>
                </a:moveTo>
                <a:lnTo>
                  <a:pt x="55704" y="33428"/>
                </a:lnTo>
                <a:lnTo>
                  <a:pt x="54455" y="35515"/>
                </a:lnTo>
                <a:lnTo>
                  <a:pt x="52082" y="35515"/>
                </a:lnTo>
                <a:lnTo>
                  <a:pt x="54517" y="31456"/>
                </a:lnTo>
                <a:close/>
                <a:moveTo>
                  <a:pt x="55980" y="33882"/>
                </a:moveTo>
                <a:lnTo>
                  <a:pt x="56953" y="35515"/>
                </a:lnTo>
                <a:lnTo>
                  <a:pt x="54999" y="35515"/>
                </a:lnTo>
                <a:lnTo>
                  <a:pt x="55980" y="33882"/>
                </a:lnTo>
                <a:close/>
                <a:moveTo>
                  <a:pt x="59094" y="33882"/>
                </a:moveTo>
                <a:lnTo>
                  <a:pt x="60075" y="35515"/>
                </a:lnTo>
                <a:lnTo>
                  <a:pt x="58121" y="35515"/>
                </a:lnTo>
                <a:lnTo>
                  <a:pt x="59094" y="33882"/>
                </a:lnTo>
                <a:close/>
                <a:moveTo>
                  <a:pt x="60548" y="31456"/>
                </a:moveTo>
                <a:lnTo>
                  <a:pt x="62983" y="35515"/>
                </a:lnTo>
                <a:lnTo>
                  <a:pt x="60619" y="35515"/>
                </a:lnTo>
                <a:lnTo>
                  <a:pt x="59370" y="33428"/>
                </a:lnTo>
                <a:lnTo>
                  <a:pt x="60548" y="31456"/>
                </a:lnTo>
                <a:close/>
                <a:moveTo>
                  <a:pt x="73448" y="30876"/>
                </a:moveTo>
                <a:lnTo>
                  <a:pt x="73519" y="31001"/>
                </a:lnTo>
                <a:lnTo>
                  <a:pt x="70816" y="35515"/>
                </a:lnTo>
                <a:lnTo>
                  <a:pt x="63536" y="35515"/>
                </a:lnTo>
                <a:lnTo>
                  <a:pt x="60824" y="31001"/>
                </a:lnTo>
                <a:lnTo>
                  <a:pt x="60905" y="30876"/>
                </a:lnTo>
                <a:close/>
                <a:moveTo>
                  <a:pt x="73796" y="31456"/>
                </a:moveTo>
                <a:lnTo>
                  <a:pt x="74982" y="33428"/>
                </a:lnTo>
                <a:lnTo>
                  <a:pt x="73733" y="35515"/>
                </a:lnTo>
                <a:lnTo>
                  <a:pt x="71360" y="35515"/>
                </a:lnTo>
                <a:lnTo>
                  <a:pt x="73796" y="31456"/>
                </a:lnTo>
                <a:close/>
                <a:moveTo>
                  <a:pt x="75250" y="33882"/>
                </a:moveTo>
                <a:lnTo>
                  <a:pt x="76231" y="35515"/>
                </a:lnTo>
                <a:lnTo>
                  <a:pt x="74277" y="35515"/>
                </a:lnTo>
                <a:lnTo>
                  <a:pt x="75250" y="33882"/>
                </a:lnTo>
                <a:close/>
                <a:moveTo>
                  <a:pt x="78372" y="33882"/>
                </a:moveTo>
                <a:lnTo>
                  <a:pt x="79353" y="35515"/>
                </a:lnTo>
                <a:lnTo>
                  <a:pt x="77391" y="35515"/>
                </a:lnTo>
                <a:lnTo>
                  <a:pt x="78372" y="33882"/>
                </a:lnTo>
                <a:close/>
                <a:moveTo>
                  <a:pt x="79826" y="31456"/>
                </a:moveTo>
                <a:lnTo>
                  <a:pt x="82262" y="35515"/>
                </a:lnTo>
                <a:lnTo>
                  <a:pt x="79898" y="35515"/>
                </a:lnTo>
                <a:lnTo>
                  <a:pt x="78649" y="33428"/>
                </a:lnTo>
                <a:lnTo>
                  <a:pt x="79826" y="31456"/>
                </a:lnTo>
                <a:close/>
                <a:moveTo>
                  <a:pt x="92726" y="30876"/>
                </a:moveTo>
                <a:lnTo>
                  <a:pt x="92797" y="31001"/>
                </a:lnTo>
                <a:lnTo>
                  <a:pt x="90094" y="35515"/>
                </a:lnTo>
                <a:lnTo>
                  <a:pt x="82806" y="35515"/>
                </a:lnTo>
                <a:lnTo>
                  <a:pt x="80103" y="31001"/>
                </a:lnTo>
                <a:lnTo>
                  <a:pt x="80174" y="30876"/>
                </a:lnTo>
                <a:close/>
                <a:moveTo>
                  <a:pt x="93074" y="31456"/>
                </a:moveTo>
                <a:lnTo>
                  <a:pt x="94260" y="33428"/>
                </a:lnTo>
                <a:lnTo>
                  <a:pt x="93003" y="35515"/>
                </a:lnTo>
                <a:lnTo>
                  <a:pt x="90639" y="35515"/>
                </a:lnTo>
                <a:lnTo>
                  <a:pt x="93074" y="31456"/>
                </a:lnTo>
                <a:close/>
                <a:moveTo>
                  <a:pt x="94528" y="33882"/>
                </a:moveTo>
                <a:lnTo>
                  <a:pt x="95509" y="35515"/>
                </a:lnTo>
                <a:lnTo>
                  <a:pt x="93556" y="35515"/>
                </a:lnTo>
                <a:lnTo>
                  <a:pt x="94528" y="33882"/>
                </a:lnTo>
                <a:close/>
                <a:moveTo>
                  <a:pt x="97650" y="33882"/>
                </a:moveTo>
                <a:lnTo>
                  <a:pt x="98623" y="35515"/>
                </a:lnTo>
                <a:lnTo>
                  <a:pt x="96669" y="35515"/>
                </a:lnTo>
                <a:lnTo>
                  <a:pt x="97650" y="33882"/>
                </a:lnTo>
                <a:close/>
                <a:moveTo>
                  <a:pt x="99105" y="31456"/>
                </a:moveTo>
                <a:lnTo>
                  <a:pt x="101540" y="35515"/>
                </a:lnTo>
                <a:lnTo>
                  <a:pt x="99167" y="35515"/>
                </a:lnTo>
                <a:lnTo>
                  <a:pt x="97918" y="33428"/>
                </a:lnTo>
                <a:lnTo>
                  <a:pt x="99105" y="31456"/>
                </a:lnTo>
                <a:close/>
                <a:moveTo>
                  <a:pt x="112004" y="30876"/>
                </a:moveTo>
                <a:lnTo>
                  <a:pt x="112076" y="31001"/>
                </a:lnTo>
                <a:lnTo>
                  <a:pt x="109373" y="35515"/>
                </a:lnTo>
                <a:lnTo>
                  <a:pt x="102084" y="35515"/>
                </a:lnTo>
                <a:lnTo>
                  <a:pt x="99381" y="31001"/>
                </a:lnTo>
                <a:lnTo>
                  <a:pt x="99453" y="30876"/>
                </a:lnTo>
                <a:close/>
                <a:moveTo>
                  <a:pt x="112352" y="31456"/>
                </a:moveTo>
                <a:lnTo>
                  <a:pt x="113530" y="33428"/>
                </a:lnTo>
                <a:lnTo>
                  <a:pt x="112281" y="35515"/>
                </a:lnTo>
                <a:lnTo>
                  <a:pt x="109917" y="35515"/>
                </a:lnTo>
                <a:lnTo>
                  <a:pt x="112352" y="31456"/>
                </a:lnTo>
                <a:close/>
                <a:moveTo>
                  <a:pt x="113806" y="33882"/>
                </a:moveTo>
                <a:lnTo>
                  <a:pt x="114788" y="35515"/>
                </a:lnTo>
                <a:lnTo>
                  <a:pt x="112825" y="35515"/>
                </a:lnTo>
                <a:lnTo>
                  <a:pt x="113806" y="33882"/>
                </a:lnTo>
                <a:close/>
                <a:moveTo>
                  <a:pt x="116929" y="33882"/>
                </a:moveTo>
                <a:lnTo>
                  <a:pt x="117901" y="35515"/>
                </a:lnTo>
                <a:lnTo>
                  <a:pt x="115948" y="35515"/>
                </a:lnTo>
                <a:lnTo>
                  <a:pt x="116929" y="33882"/>
                </a:lnTo>
                <a:close/>
                <a:moveTo>
                  <a:pt x="118383" y="31456"/>
                </a:moveTo>
                <a:lnTo>
                  <a:pt x="120818" y="35515"/>
                </a:lnTo>
                <a:lnTo>
                  <a:pt x="118445" y="35515"/>
                </a:lnTo>
                <a:lnTo>
                  <a:pt x="117196" y="33428"/>
                </a:lnTo>
                <a:lnTo>
                  <a:pt x="118383" y="31456"/>
                </a:lnTo>
                <a:close/>
                <a:moveTo>
                  <a:pt x="131274" y="30876"/>
                </a:moveTo>
                <a:lnTo>
                  <a:pt x="131354" y="31001"/>
                </a:lnTo>
                <a:lnTo>
                  <a:pt x="128642" y="35515"/>
                </a:lnTo>
                <a:lnTo>
                  <a:pt x="121363" y="35515"/>
                </a:lnTo>
                <a:lnTo>
                  <a:pt x="118651" y="31001"/>
                </a:lnTo>
                <a:lnTo>
                  <a:pt x="118731" y="30876"/>
                </a:lnTo>
                <a:close/>
                <a:moveTo>
                  <a:pt x="131622" y="31456"/>
                </a:moveTo>
                <a:lnTo>
                  <a:pt x="132808" y="33428"/>
                </a:lnTo>
                <a:lnTo>
                  <a:pt x="131559" y="35515"/>
                </a:lnTo>
                <a:lnTo>
                  <a:pt x="129186" y="35515"/>
                </a:lnTo>
                <a:lnTo>
                  <a:pt x="131622" y="31456"/>
                </a:lnTo>
                <a:close/>
                <a:moveTo>
                  <a:pt x="133085" y="33882"/>
                </a:moveTo>
                <a:lnTo>
                  <a:pt x="134057" y="35515"/>
                </a:lnTo>
                <a:lnTo>
                  <a:pt x="132104" y="35515"/>
                </a:lnTo>
                <a:lnTo>
                  <a:pt x="133085" y="33882"/>
                </a:lnTo>
                <a:close/>
                <a:moveTo>
                  <a:pt x="136198" y="33882"/>
                </a:moveTo>
                <a:lnTo>
                  <a:pt x="137180" y="35515"/>
                </a:lnTo>
                <a:lnTo>
                  <a:pt x="135226" y="35515"/>
                </a:lnTo>
                <a:lnTo>
                  <a:pt x="136198" y="33882"/>
                </a:lnTo>
                <a:close/>
                <a:moveTo>
                  <a:pt x="137661" y="31456"/>
                </a:moveTo>
                <a:lnTo>
                  <a:pt x="140097" y="35515"/>
                </a:lnTo>
                <a:lnTo>
                  <a:pt x="137724" y="35515"/>
                </a:lnTo>
                <a:lnTo>
                  <a:pt x="136475" y="33428"/>
                </a:lnTo>
                <a:lnTo>
                  <a:pt x="137661" y="31456"/>
                </a:lnTo>
                <a:close/>
                <a:moveTo>
                  <a:pt x="150552" y="30876"/>
                </a:moveTo>
                <a:lnTo>
                  <a:pt x="150633" y="31001"/>
                </a:lnTo>
                <a:lnTo>
                  <a:pt x="147921" y="35515"/>
                </a:lnTo>
                <a:lnTo>
                  <a:pt x="140641" y="35515"/>
                </a:lnTo>
                <a:lnTo>
                  <a:pt x="137929" y="31001"/>
                </a:lnTo>
                <a:lnTo>
                  <a:pt x="138009" y="30876"/>
                </a:lnTo>
                <a:close/>
                <a:moveTo>
                  <a:pt x="150900" y="31456"/>
                </a:moveTo>
                <a:lnTo>
                  <a:pt x="152087" y="33428"/>
                </a:lnTo>
                <a:lnTo>
                  <a:pt x="150838" y="35515"/>
                </a:lnTo>
                <a:lnTo>
                  <a:pt x="148465" y="35515"/>
                </a:lnTo>
                <a:lnTo>
                  <a:pt x="150900" y="31456"/>
                </a:lnTo>
                <a:close/>
                <a:moveTo>
                  <a:pt x="152363" y="33882"/>
                </a:moveTo>
                <a:lnTo>
                  <a:pt x="153336" y="35515"/>
                </a:lnTo>
                <a:lnTo>
                  <a:pt x="151382" y="35515"/>
                </a:lnTo>
                <a:lnTo>
                  <a:pt x="152363" y="33882"/>
                </a:lnTo>
                <a:close/>
                <a:moveTo>
                  <a:pt x="155477" y="33882"/>
                </a:moveTo>
                <a:lnTo>
                  <a:pt x="156458" y="35515"/>
                </a:lnTo>
                <a:lnTo>
                  <a:pt x="154504" y="35515"/>
                </a:lnTo>
                <a:lnTo>
                  <a:pt x="155477" y="33882"/>
                </a:lnTo>
                <a:close/>
                <a:moveTo>
                  <a:pt x="156940" y="31456"/>
                </a:moveTo>
                <a:lnTo>
                  <a:pt x="159375" y="35515"/>
                </a:lnTo>
                <a:lnTo>
                  <a:pt x="157002" y="35515"/>
                </a:lnTo>
                <a:lnTo>
                  <a:pt x="155753" y="33428"/>
                </a:lnTo>
                <a:lnTo>
                  <a:pt x="156940" y="31456"/>
                </a:lnTo>
                <a:close/>
                <a:moveTo>
                  <a:pt x="169831" y="30876"/>
                </a:moveTo>
                <a:lnTo>
                  <a:pt x="169902" y="31001"/>
                </a:lnTo>
                <a:lnTo>
                  <a:pt x="167199" y="35515"/>
                </a:lnTo>
                <a:lnTo>
                  <a:pt x="159919" y="35515"/>
                </a:lnTo>
                <a:lnTo>
                  <a:pt x="157207" y="31001"/>
                </a:lnTo>
                <a:lnTo>
                  <a:pt x="157288" y="30876"/>
                </a:lnTo>
                <a:close/>
                <a:moveTo>
                  <a:pt x="170179" y="31456"/>
                </a:moveTo>
                <a:lnTo>
                  <a:pt x="171365" y="33428"/>
                </a:lnTo>
                <a:lnTo>
                  <a:pt x="170116" y="35515"/>
                </a:lnTo>
                <a:lnTo>
                  <a:pt x="167743" y="35515"/>
                </a:lnTo>
                <a:lnTo>
                  <a:pt x="170179" y="31456"/>
                </a:lnTo>
                <a:close/>
                <a:moveTo>
                  <a:pt x="171633" y="33882"/>
                </a:moveTo>
                <a:lnTo>
                  <a:pt x="172614" y="35515"/>
                </a:lnTo>
                <a:lnTo>
                  <a:pt x="170660" y="35515"/>
                </a:lnTo>
                <a:lnTo>
                  <a:pt x="171633" y="33882"/>
                </a:lnTo>
                <a:close/>
                <a:moveTo>
                  <a:pt x="174755" y="33882"/>
                </a:moveTo>
                <a:lnTo>
                  <a:pt x="175736" y="35515"/>
                </a:lnTo>
                <a:lnTo>
                  <a:pt x="173774" y="35515"/>
                </a:lnTo>
                <a:lnTo>
                  <a:pt x="174755" y="33882"/>
                </a:lnTo>
                <a:close/>
                <a:moveTo>
                  <a:pt x="176209" y="31456"/>
                </a:moveTo>
                <a:lnTo>
                  <a:pt x="178645" y="35515"/>
                </a:lnTo>
                <a:lnTo>
                  <a:pt x="176281" y="35515"/>
                </a:lnTo>
                <a:lnTo>
                  <a:pt x="175032" y="33428"/>
                </a:lnTo>
                <a:lnTo>
                  <a:pt x="176209" y="31456"/>
                </a:lnTo>
                <a:close/>
                <a:moveTo>
                  <a:pt x="189109" y="30876"/>
                </a:moveTo>
                <a:lnTo>
                  <a:pt x="189180" y="31001"/>
                </a:lnTo>
                <a:lnTo>
                  <a:pt x="186477" y="35515"/>
                </a:lnTo>
                <a:lnTo>
                  <a:pt x="179189" y="35515"/>
                </a:lnTo>
                <a:lnTo>
                  <a:pt x="176486" y="31001"/>
                </a:lnTo>
                <a:lnTo>
                  <a:pt x="176557" y="30876"/>
                </a:lnTo>
                <a:close/>
                <a:moveTo>
                  <a:pt x="189457" y="31456"/>
                </a:moveTo>
                <a:lnTo>
                  <a:pt x="190643" y="33428"/>
                </a:lnTo>
                <a:lnTo>
                  <a:pt x="189394" y="35515"/>
                </a:lnTo>
                <a:lnTo>
                  <a:pt x="187021" y="35515"/>
                </a:lnTo>
                <a:lnTo>
                  <a:pt x="189457" y="31456"/>
                </a:lnTo>
                <a:close/>
                <a:moveTo>
                  <a:pt x="190911" y="33882"/>
                </a:moveTo>
                <a:lnTo>
                  <a:pt x="191892" y="35515"/>
                </a:lnTo>
                <a:lnTo>
                  <a:pt x="189939" y="35515"/>
                </a:lnTo>
                <a:lnTo>
                  <a:pt x="190911" y="33882"/>
                </a:lnTo>
                <a:close/>
                <a:moveTo>
                  <a:pt x="194033" y="33882"/>
                </a:moveTo>
                <a:lnTo>
                  <a:pt x="195006" y="35515"/>
                </a:lnTo>
                <a:lnTo>
                  <a:pt x="193052" y="35515"/>
                </a:lnTo>
                <a:lnTo>
                  <a:pt x="194033" y="33882"/>
                </a:lnTo>
                <a:close/>
                <a:moveTo>
                  <a:pt x="195488" y="31456"/>
                </a:moveTo>
                <a:lnTo>
                  <a:pt x="197923" y="35515"/>
                </a:lnTo>
                <a:lnTo>
                  <a:pt x="195559" y="35515"/>
                </a:lnTo>
                <a:lnTo>
                  <a:pt x="194301" y="33428"/>
                </a:lnTo>
                <a:lnTo>
                  <a:pt x="195488" y="31456"/>
                </a:lnTo>
                <a:close/>
                <a:moveTo>
                  <a:pt x="208387" y="30876"/>
                </a:moveTo>
                <a:lnTo>
                  <a:pt x="208459" y="31001"/>
                </a:lnTo>
                <a:lnTo>
                  <a:pt x="205756" y="35515"/>
                </a:lnTo>
                <a:lnTo>
                  <a:pt x="198467" y="35515"/>
                </a:lnTo>
                <a:lnTo>
                  <a:pt x="195764" y="31001"/>
                </a:lnTo>
                <a:lnTo>
                  <a:pt x="195835" y="30876"/>
                </a:lnTo>
                <a:close/>
                <a:moveTo>
                  <a:pt x="208735" y="31456"/>
                </a:moveTo>
                <a:lnTo>
                  <a:pt x="209913" y="33428"/>
                </a:lnTo>
                <a:lnTo>
                  <a:pt x="208664" y="35515"/>
                </a:lnTo>
                <a:lnTo>
                  <a:pt x="206300" y="35515"/>
                </a:lnTo>
                <a:lnTo>
                  <a:pt x="208735" y="31456"/>
                </a:lnTo>
                <a:close/>
                <a:moveTo>
                  <a:pt x="210189" y="33882"/>
                </a:moveTo>
                <a:lnTo>
                  <a:pt x="211171" y="35515"/>
                </a:lnTo>
                <a:lnTo>
                  <a:pt x="209208" y="35515"/>
                </a:lnTo>
                <a:lnTo>
                  <a:pt x="210189" y="33882"/>
                </a:lnTo>
                <a:close/>
                <a:moveTo>
                  <a:pt x="213312" y="33882"/>
                </a:moveTo>
                <a:lnTo>
                  <a:pt x="214284" y="35515"/>
                </a:lnTo>
                <a:lnTo>
                  <a:pt x="212330" y="35515"/>
                </a:lnTo>
                <a:lnTo>
                  <a:pt x="213312" y="33882"/>
                </a:lnTo>
                <a:close/>
                <a:moveTo>
                  <a:pt x="214766" y="31456"/>
                </a:moveTo>
                <a:lnTo>
                  <a:pt x="217201" y="35515"/>
                </a:lnTo>
                <a:lnTo>
                  <a:pt x="214828" y="35515"/>
                </a:lnTo>
                <a:lnTo>
                  <a:pt x="213579" y="33428"/>
                </a:lnTo>
                <a:lnTo>
                  <a:pt x="214766" y="31456"/>
                </a:lnTo>
                <a:close/>
                <a:moveTo>
                  <a:pt x="227657" y="30876"/>
                </a:moveTo>
                <a:lnTo>
                  <a:pt x="227737" y="31001"/>
                </a:lnTo>
                <a:lnTo>
                  <a:pt x="225025" y="35515"/>
                </a:lnTo>
                <a:lnTo>
                  <a:pt x="217746" y="35515"/>
                </a:lnTo>
                <a:lnTo>
                  <a:pt x="215042" y="31001"/>
                </a:lnTo>
                <a:lnTo>
                  <a:pt x="215114" y="30876"/>
                </a:lnTo>
                <a:close/>
                <a:moveTo>
                  <a:pt x="228005" y="31456"/>
                </a:moveTo>
                <a:lnTo>
                  <a:pt x="229191" y="33428"/>
                </a:lnTo>
                <a:lnTo>
                  <a:pt x="227942" y="35515"/>
                </a:lnTo>
                <a:lnTo>
                  <a:pt x="225578" y="35515"/>
                </a:lnTo>
                <a:lnTo>
                  <a:pt x="228005" y="31456"/>
                </a:lnTo>
                <a:close/>
                <a:moveTo>
                  <a:pt x="229468" y="33882"/>
                </a:moveTo>
                <a:lnTo>
                  <a:pt x="230440" y="35515"/>
                </a:lnTo>
                <a:lnTo>
                  <a:pt x="228487" y="35515"/>
                </a:lnTo>
                <a:lnTo>
                  <a:pt x="229468" y="33882"/>
                </a:lnTo>
                <a:close/>
                <a:moveTo>
                  <a:pt x="232581" y="33882"/>
                </a:moveTo>
                <a:lnTo>
                  <a:pt x="233563" y="35515"/>
                </a:lnTo>
                <a:lnTo>
                  <a:pt x="231609" y="35515"/>
                </a:lnTo>
                <a:lnTo>
                  <a:pt x="232581" y="33882"/>
                </a:lnTo>
                <a:close/>
                <a:moveTo>
                  <a:pt x="234044" y="31456"/>
                </a:moveTo>
                <a:lnTo>
                  <a:pt x="236480" y="35515"/>
                </a:lnTo>
                <a:lnTo>
                  <a:pt x="234107" y="35515"/>
                </a:lnTo>
                <a:lnTo>
                  <a:pt x="232858" y="33428"/>
                </a:lnTo>
                <a:lnTo>
                  <a:pt x="234044" y="31456"/>
                </a:lnTo>
                <a:close/>
                <a:moveTo>
                  <a:pt x="246935" y="30876"/>
                </a:moveTo>
                <a:lnTo>
                  <a:pt x="247016" y="31001"/>
                </a:lnTo>
                <a:lnTo>
                  <a:pt x="244304" y="35515"/>
                </a:lnTo>
                <a:lnTo>
                  <a:pt x="237024" y="35515"/>
                </a:lnTo>
                <a:lnTo>
                  <a:pt x="234312" y="31001"/>
                </a:lnTo>
                <a:lnTo>
                  <a:pt x="234392" y="30876"/>
                </a:lnTo>
                <a:close/>
                <a:moveTo>
                  <a:pt x="247283" y="31456"/>
                </a:moveTo>
                <a:lnTo>
                  <a:pt x="248470" y="33428"/>
                </a:lnTo>
                <a:lnTo>
                  <a:pt x="247221" y="35515"/>
                </a:lnTo>
                <a:lnTo>
                  <a:pt x="244848" y="35515"/>
                </a:lnTo>
                <a:lnTo>
                  <a:pt x="247283" y="31456"/>
                </a:lnTo>
                <a:close/>
                <a:moveTo>
                  <a:pt x="248746" y="33882"/>
                </a:moveTo>
                <a:lnTo>
                  <a:pt x="249719" y="35515"/>
                </a:lnTo>
                <a:lnTo>
                  <a:pt x="247765" y="35515"/>
                </a:lnTo>
                <a:lnTo>
                  <a:pt x="248746" y="33882"/>
                </a:lnTo>
                <a:close/>
                <a:moveTo>
                  <a:pt x="251860" y="33882"/>
                </a:moveTo>
                <a:lnTo>
                  <a:pt x="252841" y="35515"/>
                </a:lnTo>
                <a:lnTo>
                  <a:pt x="250887" y="35515"/>
                </a:lnTo>
                <a:lnTo>
                  <a:pt x="251860" y="33882"/>
                </a:lnTo>
                <a:close/>
                <a:moveTo>
                  <a:pt x="253323" y="31456"/>
                </a:moveTo>
                <a:lnTo>
                  <a:pt x="255758" y="35515"/>
                </a:lnTo>
                <a:lnTo>
                  <a:pt x="253385" y="35515"/>
                </a:lnTo>
                <a:lnTo>
                  <a:pt x="252136" y="33428"/>
                </a:lnTo>
                <a:lnTo>
                  <a:pt x="253323" y="31456"/>
                </a:lnTo>
                <a:close/>
                <a:moveTo>
                  <a:pt x="266214" y="30876"/>
                </a:moveTo>
                <a:lnTo>
                  <a:pt x="266294" y="31001"/>
                </a:lnTo>
                <a:lnTo>
                  <a:pt x="263582" y="35515"/>
                </a:lnTo>
                <a:lnTo>
                  <a:pt x="256302" y="35515"/>
                </a:lnTo>
                <a:lnTo>
                  <a:pt x="253590" y="31001"/>
                </a:lnTo>
                <a:lnTo>
                  <a:pt x="253671" y="30876"/>
                </a:lnTo>
                <a:close/>
                <a:moveTo>
                  <a:pt x="266562" y="31456"/>
                </a:moveTo>
                <a:lnTo>
                  <a:pt x="267748" y="33428"/>
                </a:lnTo>
                <a:lnTo>
                  <a:pt x="266499" y="35515"/>
                </a:lnTo>
                <a:lnTo>
                  <a:pt x="264126" y="35515"/>
                </a:lnTo>
                <a:lnTo>
                  <a:pt x="266562" y="31456"/>
                </a:lnTo>
                <a:close/>
                <a:moveTo>
                  <a:pt x="268016" y="33882"/>
                </a:moveTo>
                <a:lnTo>
                  <a:pt x="268997" y="35515"/>
                </a:lnTo>
                <a:lnTo>
                  <a:pt x="267043" y="35515"/>
                </a:lnTo>
                <a:lnTo>
                  <a:pt x="268016" y="33882"/>
                </a:lnTo>
                <a:close/>
                <a:moveTo>
                  <a:pt x="271138" y="33882"/>
                </a:moveTo>
                <a:lnTo>
                  <a:pt x="272119" y="35515"/>
                </a:lnTo>
                <a:lnTo>
                  <a:pt x="270157" y="35515"/>
                </a:lnTo>
                <a:lnTo>
                  <a:pt x="271138" y="33882"/>
                </a:lnTo>
                <a:close/>
                <a:moveTo>
                  <a:pt x="272592" y="31456"/>
                </a:moveTo>
                <a:lnTo>
                  <a:pt x="275028" y="35515"/>
                </a:lnTo>
                <a:lnTo>
                  <a:pt x="272664" y="35515"/>
                </a:lnTo>
                <a:lnTo>
                  <a:pt x="271415" y="33428"/>
                </a:lnTo>
                <a:lnTo>
                  <a:pt x="272592" y="31456"/>
                </a:lnTo>
                <a:close/>
                <a:moveTo>
                  <a:pt x="18985" y="31286"/>
                </a:moveTo>
                <a:lnTo>
                  <a:pt x="20269" y="33428"/>
                </a:lnTo>
                <a:lnTo>
                  <a:pt x="19011" y="35524"/>
                </a:lnTo>
                <a:lnTo>
                  <a:pt x="18985" y="35470"/>
                </a:lnTo>
                <a:lnTo>
                  <a:pt x="18949" y="35524"/>
                </a:lnTo>
                <a:lnTo>
                  <a:pt x="17691" y="33428"/>
                </a:lnTo>
                <a:lnTo>
                  <a:pt x="18985" y="31286"/>
                </a:lnTo>
                <a:close/>
                <a:moveTo>
                  <a:pt x="38263" y="31286"/>
                </a:moveTo>
                <a:lnTo>
                  <a:pt x="39548" y="33428"/>
                </a:lnTo>
                <a:lnTo>
                  <a:pt x="38290" y="35524"/>
                </a:lnTo>
                <a:lnTo>
                  <a:pt x="38263" y="35470"/>
                </a:lnTo>
                <a:lnTo>
                  <a:pt x="38227" y="35524"/>
                </a:lnTo>
                <a:lnTo>
                  <a:pt x="36969" y="33428"/>
                </a:lnTo>
                <a:lnTo>
                  <a:pt x="38263" y="31286"/>
                </a:lnTo>
                <a:close/>
                <a:moveTo>
                  <a:pt x="57533" y="31286"/>
                </a:moveTo>
                <a:lnTo>
                  <a:pt x="58826" y="33428"/>
                </a:lnTo>
                <a:lnTo>
                  <a:pt x="57568" y="35524"/>
                </a:lnTo>
                <a:lnTo>
                  <a:pt x="57533" y="35470"/>
                </a:lnTo>
                <a:lnTo>
                  <a:pt x="57506" y="35524"/>
                </a:lnTo>
                <a:lnTo>
                  <a:pt x="56248" y="33428"/>
                </a:lnTo>
                <a:lnTo>
                  <a:pt x="57533" y="31286"/>
                </a:lnTo>
                <a:close/>
                <a:moveTo>
                  <a:pt x="76811" y="31286"/>
                </a:moveTo>
                <a:lnTo>
                  <a:pt x="78096" y="33428"/>
                </a:lnTo>
                <a:lnTo>
                  <a:pt x="76847" y="35524"/>
                </a:lnTo>
                <a:lnTo>
                  <a:pt x="76811" y="35470"/>
                </a:lnTo>
                <a:lnTo>
                  <a:pt x="76784" y="35524"/>
                </a:lnTo>
                <a:lnTo>
                  <a:pt x="75526" y="33428"/>
                </a:lnTo>
                <a:lnTo>
                  <a:pt x="76811" y="31286"/>
                </a:lnTo>
                <a:close/>
                <a:moveTo>
                  <a:pt x="96089" y="31286"/>
                </a:moveTo>
                <a:lnTo>
                  <a:pt x="97374" y="33428"/>
                </a:lnTo>
                <a:lnTo>
                  <a:pt x="96116" y="35524"/>
                </a:lnTo>
                <a:lnTo>
                  <a:pt x="96089" y="35470"/>
                </a:lnTo>
                <a:lnTo>
                  <a:pt x="96054" y="35524"/>
                </a:lnTo>
                <a:lnTo>
                  <a:pt x="94805" y="33428"/>
                </a:lnTo>
                <a:lnTo>
                  <a:pt x="96089" y="31286"/>
                </a:lnTo>
                <a:close/>
                <a:moveTo>
                  <a:pt x="115368" y="31286"/>
                </a:moveTo>
                <a:lnTo>
                  <a:pt x="116652" y="33428"/>
                </a:lnTo>
                <a:lnTo>
                  <a:pt x="115394" y="35524"/>
                </a:lnTo>
                <a:lnTo>
                  <a:pt x="115368" y="35470"/>
                </a:lnTo>
                <a:lnTo>
                  <a:pt x="115332" y="35524"/>
                </a:lnTo>
                <a:lnTo>
                  <a:pt x="114083" y="33428"/>
                </a:lnTo>
                <a:lnTo>
                  <a:pt x="115368" y="31286"/>
                </a:lnTo>
                <a:close/>
                <a:moveTo>
                  <a:pt x="134646" y="31286"/>
                </a:moveTo>
                <a:lnTo>
                  <a:pt x="135931" y="33428"/>
                </a:lnTo>
                <a:lnTo>
                  <a:pt x="134673" y="35524"/>
                </a:lnTo>
                <a:lnTo>
                  <a:pt x="134646" y="35470"/>
                </a:lnTo>
                <a:lnTo>
                  <a:pt x="134610" y="35524"/>
                </a:lnTo>
                <a:lnTo>
                  <a:pt x="133352" y="33428"/>
                </a:lnTo>
                <a:lnTo>
                  <a:pt x="134646" y="31286"/>
                </a:lnTo>
                <a:close/>
                <a:moveTo>
                  <a:pt x="153915" y="31286"/>
                </a:moveTo>
                <a:lnTo>
                  <a:pt x="155209" y="33428"/>
                </a:lnTo>
                <a:lnTo>
                  <a:pt x="153951" y="35524"/>
                </a:lnTo>
                <a:lnTo>
                  <a:pt x="153915" y="35470"/>
                </a:lnTo>
                <a:lnTo>
                  <a:pt x="153889" y="35524"/>
                </a:lnTo>
                <a:lnTo>
                  <a:pt x="152631" y="33428"/>
                </a:lnTo>
                <a:lnTo>
                  <a:pt x="153915" y="31286"/>
                </a:lnTo>
                <a:close/>
                <a:moveTo>
                  <a:pt x="173194" y="31286"/>
                </a:moveTo>
                <a:lnTo>
                  <a:pt x="174478" y="33428"/>
                </a:lnTo>
                <a:lnTo>
                  <a:pt x="173230" y="35524"/>
                </a:lnTo>
                <a:lnTo>
                  <a:pt x="173194" y="35470"/>
                </a:lnTo>
                <a:lnTo>
                  <a:pt x="173167" y="35524"/>
                </a:lnTo>
                <a:lnTo>
                  <a:pt x="171909" y="33428"/>
                </a:lnTo>
                <a:lnTo>
                  <a:pt x="173194" y="31286"/>
                </a:lnTo>
                <a:close/>
                <a:moveTo>
                  <a:pt x="192472" y="31286"/>
                </a:moveTo>
                <a:lnTo>
                  <a:pt x="193757" y="33428"/>
                </a:lnTo>
                <a:lnTo>
                  <a:pt x="192508" y="35524"/>
                </a:lnTo>
                <a:lnTo>
                  <a:pt x="192472" y="35470"/>
                </a:lnTo>
                <a:lnTo>
                  <a:pt x="192445" y="35524"/>
                </a:lnTo>
                <a:lnTo>
                  <a:pt x="191188" y="33428"/>
                </a:lnTo>
                <a:lnTo>
                  <a:pt x="192472" y="31286"/>
                </a:lnTo>
                <a:close/>
                <a:moveTo>
                  <a:pt x="211751" y="31286"/>
                </a:moveTo>
                <a:lnTo>
                  <a:pt x="213035" y="33428"/>
                </a:lnTo>
                <a:lnTo>
                  <a:pt x="211777" y="35524"/>
                </a:lnTo>
                <a:lnTo>
                  <a:pt x="211751" y="35470"/>
                </a:lnTo>
                <a:lnTo>
                  <a:pt x="211715" y="35524"/>
                </a:lnTo>
                <a:lnTo>
                  <a:pt x="210466" y="33428"/>
                </a:lnTo>
                <a:lnTo>
                  <a:pt x="211751" y="31286"/>
                </a:lnTo>
                <a:close/>
                <a:moveTo>
                  <a:pt x="231029" y="31286"/>
                </a:moveTo>
                <a:lnTo>
                  <a:pt x="232314" y="33428"/>
                </a:lnTo>
                <a:lnTo>
                  <a:pt x="231056" y="35524"/>
                </a:lnTo>
                <a:lnTo>
                  <a:pt x="231029" y="35470"/>
                </a:lnTo>
                <a:lnTo>
                  <a:pt x="230993" y="35524"/>
                </a:lnTo>
                <a:lnTo>
                  <a:pt x="229735" y="33428"/>
                </a:lnTo>
                <a:lnTo>
                  <a:pt x="231029" y="31286"/>
                </a:lnTo>
                <a:close/>
                <a:moveTo>
                  <a:pt x="250298" y="31286"/>
                </a:moveTo>
                <a:lnTo>
                  <a:pt x="251592" y="33428"/>
                </a:lnTo>
                <a:lnTo>
                  <a:pt x="250334" y="35524"/>
                </a:lnTo>
                <a:lnTo>
                  <a:pt x="250298" y="35470"/>
                </a:lnTo>
                <a:lnTo>
                  <a:pt x="250272" y="35524"/>
                </a:lnTo>
                <a:lnTo>
                  <a:pt x="249014" y="33428"/>
                </a:lnTo>
                <a:lnTo>
                  <a:pt x="250298" y="31286"/>
                </a:lnTo>
                <a:close/>
                <a:moveTo>
                  <a:pt x="269577" y="31286"/>
                </a:moveTo>
                <a:lnTo>
                  <a:pt x="270870" y="33428"/>
                </a:lnTo>
                <a:lnTo>
                  <a:pt x="269613" y="35524"/>
                </a:lnTo>
                <a:lnTo>
                  <a:pt x="269577" y="35470"/>
                </a:lnTo>
                <a:lnTo>
                  <a:pt x="269550" y="35524"/>
                </a:lnTo>
                <a:lnTo>
                  <a:pt x="268292" y="33428"/>
                </a:lnTo>
                <a:lnTo>
                  <a:pt x="269577" y="31286"/>
                </a:lnTo>
                <a:close/>
                <a:moveTo>
                  <a:pt x="5434" y="35970"/>
                </a:moveTo>
                <a:lnTo>
                  <a:pt x="8761" y="41528"/>
                </a:lnTo>
                <a:lnTo>
                  <a:pt x="6388" y="41528"/>
                </a:lnTo>
                <a:lnTo>
                  <a:pt x="3061" y="35970"/>
                </a:lnTo>
                <a:close/>
                <a:moveTo>
                  <a:pt x="15630" y="35970"/>
                </a:moveTo>
                <a:lnTo>
                  <a:pt x="12294" y="41528"/>
                </a:lnTo>
                <a:lnTo>
                  <a:pt x="9930" y="41528"/>
                </a:lnTo>
                <a:lnTo>
                  <a:pt x="13257" y="35970"/>
                </a:lnTo>
                <a:close/>
                <a:moveTo>
                  <a:pt x="18681" y="35970"/>
                </a:moveTo>
                <a:lnTo>
                  <a:pt x="15354" y="41528"/>
                </a:lnTo>
                <a:lnTo>
                  <a:pt x="12838" y="41528"/>
                </a:lnTo>
                <a:lnTo>
                  <a:pt x="16175" y="35970"/>
                </a:lnTo>
                <a:close/>
                <a:moveTo>
                  <a:pt x="18985" y="36380"/>
                </a:moveTo>
                <a:lnTo>
                  <a:pt x="22071" y="41528"/>
                </a:lnTo>
                <a:lnTo>
                  <a:pt x="15898" y="41528"/>
                </a:lnTo>
                <a:lnTo>
                  <a:pt x="18985" y="36380"/>
                </a:lnTo>
                <a:close/>
                <a:moveTo>
                  <a:pt x="21795" y="35970"/>
                </a:moveTo>
                <a:lnTo>
                  <a:pt x="25122" y="41528"/>
                </a:lnTo>
                <a:lnTo>
                  <a:pt x="22616" y="41528"/>
                </a:lnTo>
                <a:lnTo>
                  <a:pt x="19279" y="35970"/>
                </a:lnTo>
                <a:close/>
                <a:moveTo>
                  <a:pt x="24703" y="35970"/>
                </a:moveTo>
                <a:lnTo>
                  <a:pt x="28040" y="41528"/>
                </a:lnTo>
                <a:lnTo>
                  <a:pt x="25667" y="41528"/>
                </a:lnTo>
                <a:lnTo>
                  <a:pt x="22339" y="35970"/>
                </a:lnTo>
                <a:close/>
                <a:moveTo>
                  <a:pt x="34900" y="35970"/>
                </a:moveTo>
                <a:lnTo>
                  <a:pt x="31572" y="41528"/>
                </a:lnTo>
                <a:lnTo>
                  <a:pt x="29199" y="41528"/>
                </a:lnTo>
                <a:lnTo>
                  <a:pt x="32536" y="35970"/>
                </a:lnTo>
                <a:close/>
                <a:moveTo>
                  <a:pt x="37960" y="35970"/>
                </a:moveTo>
                <a:lnTo>
                  <a:pt x="34623" y="41528"/>
                </a:lnTo>
                <a:lnTo>
                  <a:pt x="32116" y="41528"/>
                </a:lnTo>
                <a:lnTo>
                  <a:pt x="35453" y="35970"/>
                </a:lnTo>
                <a:close/>
                <a:moveTo>
                  <a:pt x="38263" y="36380"/>
                </a:moveTo>
                <a:lnTo>
                  <a:pt x="41341" y="41528"/>
                </a:lnTo>
                <a:lnTo>
                  <a:pt x="35176" y="41528"/>
                </a:lnTo>
                <a:lnTo>
                  <a:pt x="38263" y="36380"/>
                </a:lnTo>
                <a:close/>
                <a:moveTo>
                  <a:pt x="41064" y="35970"/>
                </a:moveTo>
                <a:lnTo>
                  <a:pt x="44401" y="41528"/>
                </a:lnTo>
                <a:lnTo>
                  <a:pt x="41894" y="41528"/>
                </a:lnTo>
                <a:lnTo>
                  <a:pt x="38557" y="35970"/>
                </a:lnTo>
                <a:close/>
                <a:moveTo>
                  <a:pt x="43981" y="35970"/>
                </a:moveTo>
                <a:lnTo>
                  <a:pt x="47318" y="41528"/>
                </a:lnTo>
                <a:lnTo>
                  <a:pt x="44945" y="41528"/>
                </a:lnTo>
                <a:lnTo>
                  <a:pt x="41617" y="35970"/>
                </a:lnTo>
                <a:close/>
                <a:moveTo>
                  <a:pt x="54178" y="35970"/>
                </a:moveTo>
                <a:lnTo>
                  <a:pt x="50851" y="41528"/>
                </a:lnTo>
                <a:lnTo>
                  <a:pt x="48478" y="41528"/>
                </a:lnTo>
                <a:lnTo>
                  <a:pt x="51814" y="35970"/>
                </a:lnTo>
                <a:close/>
                <a:moveTo>
                  <a:pt x="57238" y="35970"/>
                </a:moveTo>
                <a:lnTo>
                  <a:pt x="53902" y="41528"/>
                </a:lnTo>
                <a:lnTo>
                  <a:pt x="51395" y="41528"/>
                </a:lnTo>
                <a:lnTo>
                  <a:pt x="54722" y="35970"/>
                </a:lnTo>
                <a:close/>
                <a:moveTo>
                  <a:pt x="57533" y="36380"/>
                </a:moveTo>
                <a:lnTo>
                  <a:pt x="60619" y="41528"/>
                </a:lnTo>
                <a:lnTo>
                  <a:pt x="54446" y="41528"/>
                </a:lnTo>
                <a:lnTo>
                  <a:pt x="57533" y="36380"/>
                </a:lnTo>
                <a:close/>
                <a:moveTo>
                  <a:pt x="60343" y="35970"/>
                </a:moveTo>
                <a:lnTo>
                  <a:pt x="63679" y="41528"/>
                </a:lnTo>
                <a:lnTo>
                  <a:pt x="61163" y="41528"/>
                </a:lnTo>
                <a:lnTo>
                  <a:pt x="57836" y="35970"/>
                </a:lnTo>
                <a:close/>
                <a:moveTo>
                  <a:pt x="63260" y="35970"/>
                </a:moveTo>
                <a:lnTo>
                  <a:pt x="66596" y="41528"/>
                </a:lnTo>
                <a:lnTo>
                  <a:pt x="64223" y="41528"/>
                </a:lnTo>
                <a:lnTo>
                  <a:pt x="60887" y="35970"/>
                </a:lnTo>
                <a:close/>
                <a:moveTo>
                  <a:pt x="73457" y="35970"/>
                </a:moveTo>
                <a:lnTo>
                  <a:pt x="70129" y="41528"/>
                </a:lnTo>
                <a:lnTo>
                  <a:pt x="67756" y="41528"/>
                </a:lnTo>
                <a:lnTo>
                  <a:pt x="71084" y="35970"/>
                </a:lnTo>
                <a:close/>
                <a:moveTo>
                  <a:pt x="76516" y="35970"/>
                </a:moveTo>
                <a:lnTo>
                  <a:pt x="73180" y="41528"/>
                </a:lnTo>
                <a:lnTo>
                  <a:pt x="70673" y="41528"/>
                </a:lnTo>
                <a:lnTo>
                  <a:pt x="74001" y="35970"/>
                </a:lnTo>
                <a:close/>
                <a:moveTo>
                  <a:pt x="76811" y="36380"/>
                </a:moveTo>
                <a:lnTo>
                  <a:pt x="79898" y="41528"/>
                </a:lnTo>
                <a:lnTo>
                  <a:pt x="73724" y="41528"/>
                </a:lnTo>
                <a:lnTo>
                  <a:pt x="76811" y="36380"/>
                </a:lnTo>
                <a:close/>
                <a:moveTo>
                  <a:pt x="79621" y="35970"/>
                </a:moveTo>
                <a:lnTo>
                  <a:pt x="82957" y="41528"/>
                </a:lnTo>
                <a:lnTo>
                  <a:pt x="80442" y="41528"/>
                </a:lnTo>
                <a:lnTo>
                  <a:pt x="77114" y="35970"/>
                </a:lnTo>
                <a:close/>
                <a:moveTo>
                  <a:pt x="82538" y="35970"/>
                </a:moveTo>
                <a:lnTo>
                  <a:pt x="85866" y="41528"/>
                </a:lnTo>
                <a:lnTo>
                  <a:pt x="83502" y="41528"/>
                </a:lnTo>
                <a:lnTo>
                  <a:pt x="80165" y="35970"/>
                </a:lnTo>
                <a:close/>
                <a:moveTo>
                  <a:pt x="92735" y="35970"/>
                </a:moveTo>
                <a:lnTo>
                  <a:pt x="89398" y="41528"/>
                </a:lnTo>
                <a:lnTo>
                  <a:pt x="87034" y="41528"/>
                </a:lnTo>
                <a:lnTo>
                  <a:pt x="90362" y="35970"/>
                </a:lnTo>
                <a:close/>
                <a:moveTo>
                  <a:pt x="95786" y="35970"/>
                </a:moveTo>
                <a:lnTo>
                  <a:pt x="92458" y="41528"/>
                </a:lnTo>
                <a:lnTo>
                  <a:pt x="89943" y="41528"/>
                </a:lnTo>
                <a:lnTo>
                  <a:pt x="93279" y="35970"/>
                </a:lnTo>
                <a:close/>
                <a:moveTo>
                  <a:pt x="96089" y="36380"/>
                </a:moveTo>
                <a:lnTo>
                  <a:pt x="99176" y="41528"/>
                </a:lnTo>
                <a:lnTo>
                  <a:pt x="93003" y="41528"/>
                </a:lnTo>
                <a:lnTo>
                  <a:pt x="96089" y="36380"/>
                </a:lnTo>
                <a:close/>
                <a:moveTo>
                  <a:pt x="98899" y="35970"/>
                </a:moveTo>
                <a:lnTo>
                  <a:pt x="102227" y="41528"/>
                </a:lnTo>
                <a:lnTo>
                  <a:pt x="99720" y="41528"/>
                </a:lnTo>
                <a:lnTo>
                  <a:pt x="96384" y="35970"/>
                </a:lnTo>
                <a:close/>
                <a:moveTo>
                  <a:pt x="101817" y="35970"/>
                </a:moveTo>
                <a:lnTo>
                  <a:pt x="105144" y="41528"/>
                </a:lnTo>
                <a:lnTo>
                  <a:pt x="102780" y="41528"/>
                </a:lnTo>
                <a:lnTo>
                  <a:pt x="99444" y="35970"/>
                </a:lnTo>
                <a:close/>
                <a:moveTo>
                  <a:pt x="112013" y="35970"/>
                </a:moveTo>
                <a:lnTo>
                  <a:pt x="108677" y="41528"/>
                </a:lnTo>
                <a:lnTo>
                  <a:pt x="106313" y="41528"/>
                </a:lnTo>
                <a:lnTo>
                  <a:pt x="109640" y="35970"/>
                </a:lnTo>
                <a:close/>
                <a:moveTo>
                  <a:pt x="115064" y="35970"/>
                </a:moveTo>
                <a:lnTo>
                  <a:pt x="111737" y="41528"/>
                </a:lnTo>
                <a:lnTo>
                  <a:pt x="109221" y="41528"/>
                </a:lnTo>
                <a:lnTo>
                  <a:pt x="112558" y="35970"/>
                </a:lnTo>
                <a:close/>
                <a:moveTo>
                  <a:pt x="115368" y="36380"/>
                </a:moveTo>
                <a:lnTo>
                  <a:pt x="118454" y="41528"/>
                </a:lnTo>
                <a:lnTo>
                  <a:pt x="112281" y="41528"/>
                </a:lnTo>
                <a:lnTo>
                  <a:pt x="115368" y="36380"/>
                </a:lnTo>
                <a:close/>
                <a:moveTo>
                  <a:pt x="118178" y="35970"/>
                </a:moveTo>
                <a:lnTo>
                  <a:pt x="121505" y="41528"/>
                </a:lnTo>
                <a:lnTo>
                  <a:pt x="118999" y="41528"/>
                </a:lnTo>
                <a:lnTo>
                  <a:pt x="115662" y="35970"/>
                </a:lnTo>
                <a:close/>
                <a:moveTo>
                  <a:pt x="121086" y="35970"/>
                </a:moveTo>
                <a:lnTo>
                  <a:pt x="124423" y="41528"/>
                </a:lnTo>
                <a:lnTo>
                  <a:pt x="122050" y="41528"/>
                </a:lnTo>
                <a:lnTo>
                  <a:pt x="118722" y="35970"/>
                </a:lnTo>
                <a:close/>
                <a:moveTo>
                  <a:pt x="131292" y="35970"/>
                </a:moveTo>
                <a:lnTo>
                  <a:pt x="127955" y="41528"/>
                </a:lnTo>
                <a:lnTo>
                  <a:pt x="125582" y="41528"/>
                </a:lnTo>
                <a:lnTo>
                  <a:pt x="128919" y="35970"/>
                </a:lnTo>
                <a:close/>
                <a:moveTo>
                  <a:pt x="134343" y="35970"/>
                </a:moveTo>
                <a:lnTo>
                  <a:pt x="131015" y="41528"/>
                </a:lnTo>
                <a:lnTo>
                  <a:pt x="128499" y="41528"/>
                </a:lnTo>
                <a:lnTo>
                  <a:pt x="131836" y="35970"/>
                </a:lnTo>
                <a:close/>
                <a:moveTo>
                  <a:pt x="134646" y="36380"/>
                </a:moveTo>
                <a:lnTo>
                  <a:pt x="137733" y="41528"/>
                </a:lnTo>
                <a:lnTo>
                  <a:pt x="131559" y="41528"/>
                </a:lnTo>
                <a:lnTo>
                  <a:pt x="134646" y="36380"/>
                </a:lnTo>
                <a:close/>
                <a:moveTo>
                  <a:pt x="137456" y="35970"/>
                </a:moveTo>
                <a:lnTo>
                  <a:pt x="140784" y="41528"/>
                </a:lnTo>
                <a:lnTo>
                  <a:pt x="138277" y="41528"/>
                </a:lnTo>
                <a:lnTo>
                  <a:pt x="134940" y="35970"/>
                </a:lnTo>
                <a:close/>
                <a:moveTo>
                  <a:pt x="140364" y="35970"/>
                </a:moveTo>
                <a:lnTo>
                  <a:pt x="143701" y="41528"/>
                </a:lnTo>
                <a:lnTo>
                  <a:pt x="141328" y="41528"/>
                </a:lnTo>
                <a:lnTo>
                  <a:pt x="138000" y="35970"/>
                </a:lnTo>
                <a:close/>
                <a:moveTo>
                  <a:pt x="150561" y="35970"/>
                </a:moveTo>
                <a:lnTo>
                  <a:pt x="147234" y="41528"/>
                </a:lnTo>
                <a:lnTo>
                  <a:pt x="144861" y="41528"/>
                </a:lnTo>
                <a:lnTo>
                  <a:pt x="148197" y="35970"/>
                </a:lnTo>
                <a:close/>
                <a:moveTo>
                  <a:pt x="153621" y="35970"/>
                </a:moveTo>
                <a:lnTo>
                  <a:pt x="150285" y="41528"/>
                </a:lnTo>
                <a:lnTo>
                  <a:pt x="147778" y="41528"/>
                </a:lnTo>
                <a:lnTo>
                  <a:pt x="151105" y="35970"/>
                </a:lnTo>
                <a:close/>
                <a:moveTo>
                  <a:pt x="153915" y="36380"/>
                </a:moveTo>
                <a:lnTo>
                  <a:pt x="157002" y="41528"/>
                </a:lnTo>
                <a:lnTo>
                  <a:pt x="150829" y="41528"/>
                </a:lnTo>
                <a:lnTo>
                  <a:pt x="153915" y="36380"/>
                </a:lnTo>
                <a:close/>
                <a:moveTo>
                  <a:pt x="156726" y="35970"/>
                </a:moveTo>
                <a:lnTo>
                  <a:pt x="160062" y="41528"/>
                </a:lnTo>
                <a:lnTo>
                  <a:pt x="157546" y="41528"/>
                </a:lnTo>
                <a:lnTo>
                  <a:pt x="154219" y="35970"/>
                </a:lnTo>
                <a:close/>
                <a:moveTo>
                  <a:pt x="159643" y="35970"/>
                </a:moveTo>
                <a:lnTo>
                  <a:pt x="162979" y="41528"/>
                </a:lnTo>
                <a:lnTo>
                  <a:pt x="160606" y="41528"/>
                </a:lnTo>
                <a:lnTo>
                  <a:pt x="157270" y="35970"/>
                </a:lnTo>
                <a:close/>
                <a:moveTo>
                  <a:pt x="169840" y="35970"/>
                </a:moveTo>
                <a:lnTo>
                  <a:pt x="166512" y="41528"/>
                </a:lnTo>
                <a:lnTo>
                  <a:pt x="164139" y="41528"/>
                </a:lnTo>
                <a:lnTo>
                  <a:pt x="167475" y="35970"/>
                </a:lnTo>
                <a:close/>
                <a:moveTo>
                  <a:pt x="172899" y="35970"/>
                </a:moveTo>
                <a:lnTo>
                  <a:pt x="169563" y="41528"/>
                </a:lnTo>
                <a:lnTo>
                  <a:pt x="167056" y="41528"/>
                </a:lnTo>
                <a:lnTo>
                  <a:pt x="170384" y="35970"/>
                </a:lnTo>
                <a:close/>
                <a:moveTo>
                  <a:pt x="173194" y="36380"/>
                </a:moveTo>
                <a:lnTo>
                  <a:pt x="176281" y="41528"/>
                </a:lnTo>
                <a:lnTo>
                  <a:pt x="170107" y="41528"/>
                </a:lnTo>
                <a:lnTo>
                  <a:pt x="173194" y="36380"/>
                </a:lnTo>
                <a:close/>
                <a:moveTo>
                  <a:pt x="176004" y="35970"/>
                </a:moveTo>
                <a:lnTo>
                  <a:pt x="179340" y="41528"/>
                </a:lnTo>
                <a:lnTo>
                  <a:pt x="176825" y="41528"/>
                </a:lnTo>
                <a:lnTo>
                  <a:pt x="173497" y="35970"/>
                </a:lnTo>
                <a:close/>
                <a:moveTo>
                  <a:pt x="178921" y="35970"/>
                </a:moveTo>
                <a:lnTo>
                  <a:pt x="182249" y="41528"/>
                </a:lnTo>
                <a:lnTo>
                  <a:pt x="179885" y="41528"/>
                </a:lnTo>
                <a:lnTo>
                  <a:pt x="176548" y="35970"/>
                </a:lnTo>
                <a:close/>
                <a:moveTo>
                  <a:pt x="189118" y="35970"/>
                </a:moveTo>
                <a:lnTo>
                  <a:pt x="185781" y="41528"/>
                </a:lnTo>
                <a:lnTo>
                  <a:pt x="183417" y="41528"/>
                </a:lnTo>
                <a:lnTo>
                  <a:pt x="186745" y="35970"/>
                </a:lnTo>
                <a:close/>
                <a:moveTo>
                  <a:pt x="192178" y="35970"/>
                </a:moveTo>
                <a:lnTo>
                  <a:pt x="188841" y="41528"/>
                </a:lnTo>
                <a:lnTo>
                  <a:pt x="186335" y="41528"/>
                </a:lnTo>
                <a:lnTo>
                  <a:pt x="189662" y="35970"/>
                </a:lnTo>
                <a:close/>
                <a:moveTo>
                  <a:pt x="192472" y="36380"/>
                </a:moveTo>
                <a:lnTo>
                  <a:pt x="195559" y="41528"/>
                </a:lnTo>
                <a:lnTo>
                  <a:pt x="189386" y="41528"/>
                </a:lnTo>
                <a:lnTo>
                  <a:pt x="192472" y="36380"/>
                </a:lnTo>
                <a:close/>
                <a:moveTo>
                  <a:pt x="195282" y="35970"/>
                </a:moveTo>
                <a:lnTo>
                  <a:pt x="198610" y="41528"/>
                </a:lnTo>
                <a:lnTo>
                  <a:pt x="196103" y="41528"/>
                </a:lnTo>
                <a:lnTo>
                  <a:pt x="192776" y="35970"/>
                </a:lnTo>
                <a:close/>
                <a:moveTo>
                  <a:pt x="198200" y="35970"/>
                </a:moveTo>
                <a:lnTo>
                  <a:pt x="201527" y="41528"/>
                </a:lnTo>
                <a:lnTo>
                  <a:pt x="199163" y="41528"/>
                </a:lnTo>
                <a:lnTo>
                  <a:pt x="195827" y="35970"/>
                </a:lnTo>
                <a:close/>
                <a:moveTo>
                  <a:pt x="208396" y="35970"/>
                </a:moveTo>
                <a:lnTo>
                  <a:pt x="205060" y="41528"/>
                </a:lnTo>
                <a:lnTo>
                  <a:pt x="202696" y="41528"/>
                </a:lnTo>
                <a:lnTo>
                  <a:pt x="206023" y="35970"/>
                </a:lnTo>
                <a:close/>
                <a:moveTo>
                  <a:pt x="211447" y="35970"/>
                </a:moveTo>
                <a:lnTo>
                  <a:pt x="208120" y="41528"/>
                </a:lnTo>
                <a:lnTo>
                  <a:pt x="205604" y="41528"/>
                </a:lnTo>
                <a:lnTo>
                  <a:pt x="208940" y="35970"/>
                </a:lnTo>
                <a:close/>
                <a:moveTo>
                  <a:pt x="211751" y="36380"/>
                </a:moveTo>
                <a:lnTo>
                  <a:pt x="214837" y="41528"/>
                </a:lnTo>
                <a:lnTo>
                  <a:pt x="208664" y="41528"/>
                </a:lnTo>
                <a:lnTo>
                  <a:pt x="211751" y="36380"/>
                </a:lnTo>
                <a:close/>
                <a:moveTo>
                  <a:pt x="214561" y="35970"/>
                </a:moveTo>
                <a:lnTo>
                  <a:pt x="217888" y="41528"/>
                </a:lnTo>
                <a:lnTo>
                  <a:pt x="215381" y="41528"/>
                </a:lnTo>
                <a:lnTo>
                  <a:pt x="212045" y="35970"/>
                </a:lnTo>
                <a:close/>
                <a:moveTo>
                  <a:pt x="217478" y="35970"/>
                </a:moveTo>
                <a:lnTo>
                  <a:pt x="220805" y="41528"/>
                </a:lnTo>
                <a:lnTo>
                  <a:pt x="218432" y="41528"/>
                </a:lnTo>
                <a:lnTo>
                  <a:pt x="215105" y="35970"/>
                </a:lnTo>
                <a:close/>
                <a:moveTo>
                  <a:pt x="227675" y="35970"/>
                </a:moveTo>
                <a:lnTo>
                  <a:pt x="224338" y="41528"/>
                </a:lnTo>
                <a:lnTo>
                  <a:pt x="221965" y="41528"/>
                </a:lnTo>
                <a:lnTo>
                  <a:pt x="225302" y="35970"/>
                </a:lnTo>
                <a:close/>
                <a:moveTo>
                  <a:pt x="230726" y="35970"/>
                </a:moveTo>
                <a:lnTo>
                  <a:pt x="227398" y="41528"/>
                </a:lnTo>
                <a:lnTo>
                  <a:pt x="224882" y="41528"/>
                </a:lnTo>
                <a:lnTo>
                  <a:pt x="228219" y="35970"/>
                </a:lnTo>
                <a:close/>
                <a:moveTo>
                  <a:pt x="231029" y="36380"/>
                </a:moveTo>
                <a:lnTo>
                  <a:pt x="234116" y="41528"/>
                </a:lnTo>
                <a:lnTo>
                  <a:pt x="227942" y="41528"/>
                </a:lnTo>
                <a:lnTo>
                  <a:pt x="231029" y="36380"/>
                </a:lnTo>
                <a:close/>
                <a:moveTo>
                  <a:pt x="233839" y="35970"/>
                </a:moveTo>
                <a:lnTo>
                  <a:pt x="237167" y="41528"/>
                </a:lnTo>
                <a:lnTo>
                  <a:pt x="234660" y="41528"/>
                </a:lnTo>
                <a:lnTo>
                  <a:pt x="231323" y="35970"/>
                </a:lnTo>
                <a:close/>
                <a:moveTo>
                  <a:pt x="236747" y="35970"/>
                </a:moveTo>
                <a:lnTo>
                  <a:pt x="240084" y="41528"/>
                </a:lnTo>
                <a:lnTo>
                  <a:pt x="237711" y="41528"/>
                </a:lnTo>
                <a:lnTo>
                  <a:pt x="234383" y="35970"/>
                </a:lnTo>
                <a:close/>
                <a:moveTo>
                  <a:pt x="246944" y="35970"/>
                </a:moveTo>
                <a:lnTo>
                  <a:pt x="243617" y="41528"/>
                </a:lnTo>
                <a:lnTo>
                  <a:pt x="241244" y="41528"/>
                </a:lnTo>
                <a:lnTo>
                  <a:pt x="244580" y="35970"/>
                </a:lnTo>
                <a:close/>
                <a:moveTo>
                  <a:pt x="250004" y="35970"/>
                </a:moveTo>
                <a:lnTo>
                  <a:pt x="246668" y="41528"/>
                </a:lnTo>
                <a:lnTo>
                  <a:pt x="244161" y="41528"/>
                </a:lnTo>
                <a:lnTo>
                  <a:pt x="247497" y="35970"/>
                </a:lnTo>
                <a:close/>
                <a:moveTo>
                  <a:pt x="250298" y="36380"/>
                </a:moveTo>
                <a:lnTo>
                  <a:pt x="253385" y="41528"/>
                </a:lnTo>
                <a:lnTo>
                  <a:pt x="247221" y="41528"/>
                </a:lnTo>
                <a:lnTo>
                  <a:pt x="250298" y="36380"/>
                </a:lnTo>
                <a:close/>
                <a:moveTo>
                  <a:pt x="253109" y="35970"/>
                </a:moveTo>
                <a:lnTo>
                  <a:pt x="256445" y="41528"/>
                </a:lnTo>
                <a:lnTo>
                  <a:pt x="253938" y="41528"/>
                </a:lnTo>
                <a:lnTo>
                  <a:pt x="250602" y="35970"/>
                </a:lnTo>
                <a:close/>
                <a:moveTo>
                  <a:pt x="256026" y="35970"/>
                </a:moveTo>
                <a:lnTo>
                  <a:pt x="259362" y="41528"/>
                </a:lnTo>
                <a:lnTo>
                  <a:pt x="256989" y="41528"/>
                </a:lnTo>
                <a:lnTo>
                  <a:pt x="253662" y="35970"/>
                </a:lnTo>
                <a:close/>
                <a:moveTo>
                  <a:pt x="266223" y="35970"/>
                </a:moveTo>
                <a:lnTo>
                  <a:pt x="262895" y="41528"/>
                </a:lnTo>
                <a:lnTo>
                  <a:pt x="260522" y="41528"/>
                </a:lnTo>
                <a:lnTo>
                  <a:pt x="263858" y="35970"/>
                </a:lnTo>
                <a:close/>
                <a:moveTo>
                  <a:pt x="269282" y="35970"/>
                </a:moveTo>
                <a:lnTo>
                  <a:pt x="265946" y="41528"/>
                </a:lnTo>
                <a:lnTo>
                  <a:pt x="263439" y="41528"/>
                </a:lnTo>
                <a:lnTo>
                  <a:pt x="266767" y="35970"/>
                </a:lnTo>
                <a:close/>
                <a:moveTo>
                  <a:pt x="269577" y="36380"/>
                </a:moveTo>
                <a:lnTo>
                  <a:pt x="272664" y="41528"/>
                </a:lnTo>
                <a:lnTo>
                  <a:pt x="266490" y="41528"/>
                </a:lnTo>
                <a:lnTo>
                  <a:pt x="269577" y="36380"/>
                </a:lnTo>
                <a:close/>
                <a:moveTo>
                  <a:pt x="272387" y="35970"/>
                </a:moveTo>
                <a:lnTo>
                  <a:pt x="275723" y="41528"/>
                </a:lnTo>
                <a:lnTo>
                  <a:pt x="273208" y="41528"/>
                </a:lnTo>
                <a:lnTo>
                  <a:pt x="269880" y="35970"/>
                </a:lnTo>
                <a:close/>
                <a:moveTo>
                  <a:pt x="275304" y="35970"/>
                </a:moveTo>
                <a:lnTo>
                  <a:pt x="278632" y="41528"/>
                </a:lnTo>
                <a:lnTo>
                  <a:pt x="276268" y="41528"/>
                </a:lnTo>
                <a:lnTo>
                  <a:pt x="272931" y="35970"/>
                </a:lnTo>
                <a:close/>
                <a:moveTo>
                  <a:pt x="12713" y="35970"/>
                </a:moveTo>
                <a:lnTo>
                  <a:pt x="9377" y="41537"/>
                </a:lnTo>
                <a:lnTo>
                  <a:pt x="9341" y="41483"/>
                </a:lnTo>
                <a:lnTo>
                  <a:pt x="9314" y="41537"/>
                </a:lnTo>
                <a:lnTo>
                  <a:pt x="5978" y="35970"/>
                </a:lnTo>
                <a:close/>
                <a:moveTo>
                  <a:pt x="31992" y="35970"/>
                </a:moveTo>
                <a:lnTo>
                  <a:pt x="28655" y="41537"/>
                </a:lnTo>
                <a:lnTo>
                  <a:pt x="28619" y="41483"/>
                </a:lnTo>
                <a:lnTo>
                  <a:pt x="28593" y="41537"/>
                </a:lnTo>
                <a:lnTo>
                  <a:pt x="25256" y="35970"/>
                </a:lnTo>
                <a:close/>
                <a:moveTo>
                  <a:pt x="51270" y="35970"/>
                </a:moveTo>
                <a:lnTo>
                  <a:pt x="47925" y="41537"/>
                </a:lnTo>
                <a:lnTo>
                  <a:pt x="47898" y="41483"/>
                </a:lnTo>
                <a:lnTo>
                  <a:pt x="47862" y="41537"/>
                </a:lnTo>
                <a:lnTo>
                  <a:pt x="44526" y="35970"/>
                </a:lnTo>
                <a:close/>
                <a:moveTo>
                  <a:pt x="70539" y="35970"/>
                </a:moveTo>
                <a:lnTo>
                  <a:pt x="67203" y="41537"/>
                </a:lnTo>
                <a:lnTo>
                  <a:pt x="67176" y="41483"/>
                </a:lnTo>
                <a:lnTo>
                  <a:pt x="67140" y="41537"/>
                </a:lnTo>
                <a:lnTo>
                  <a:pt x="63804" y="35970"/>
                </a:lnTo>
                <a:close/>
                <a:moveTo>
                  <a:pt x="89818" y="35970"/>
                </a:moveTo>
                <a:lnTo>
                  <a:pt x="86481" y="41537"/>
                </a:lnTo>
                <a:lnTo>
                  <a:pt x="86455" y="41483"/>
                </a:lnTo>
                <a:lnTo>
                  <a:pt x="86419" y="41537"/>
                </a:lnTo>
                <a:lnTo>
                  <a:pt x="83082" y="35970"/>
                </a:lnTo>
                <a:close/>
                <a:moveTo>
                  <a:pt x="109096" y="35970"/>
                </a:moveTo>
                <a:lnTo>
                  <a:pt x="105760" y="41537"/>
                </a:lnTo>
                <a:lnTo>
                  <a:pt x="105724" y="41483"/>
                </a:lnTo>
                <a:lnTo>
                  <a:pt x="105697" y="41537"/>
                </a:lnTo>
                <a:lnTo>
                  <a:pt x="102361" y="35970"/>
                </a:lnTo>
                <a:close/>
                <a:moveTo>
                  <a:pt x="128375" y="35970"/>
                </a:moveTo>
                <a:lnTo>
                  <a:pt x="125038" y="41537"/>
                </a:lnTo>
                <a:lnTo>
                  <a:pt x="125002" y="41483"/>
                </a:lnTo>
                <a:lnTo>
                  <a:pt x="124976" y="41537"/>
                </a:lnTo>
                <a:lnTo>
                  <a:pt x="121639" y="35970"/>
                </a:lnTo>
                <a:close/>
                <a:moveTo>
                  <a:pt x="147653" y="35970"/>
                </a:moveTo>
                <a:lnTo>
                  <a:pt x="144316" y="41537"/>
                </a:lnTo>
                <a:lnTo>
                  <a:pt x="144281" y="41483"/>
                </a:lnTo>
                <a:lnTo>
                  <a:pt x="144245" y="41537"/>
                </a:lnTo>
                <a:lnTo>
                  <a:pt x="140909" y="35970"/>
                </a:lnTo>
                <a:close/>
                <a:moveTo>
                  <a:pt x="166922" y="35970"/>
                </a:moveTo>
                <a:lnTo>
                  <a:pt x="163586" y="41537"/>
                </a:lnTo>
                <a:lnTo>
                  <a:pt x="163559" y="41483"/>
                </a:lnTo>
                <a:lnTo>
                  <a:pt x="163523" y="41537"/>
                </a:lnTo>
                <a:lnTo>
                  <a:pt x="160187" y="35970"/>
                </a:lnTo>
                <a:close/>
                <a:moveTo>
                  <a:pt x="186201" y="35970"/>
                </a:moveTo>
                <a:lnTo>
                  <a:pt x="182864" y="41537"/>
                </a:lnTo>
                <a:lnTo>
                  <a:pt x="182838" y="41483"/>
                </a:lnTo>
                <a:lnTo>
                  <a:pt x="182802" y="41537"/>
                </a:lnTo>
                <a:lnTo>
                  <a:pt x="179465" y="35970"/>
                </a:lnTo>
                <a:close/>
                <a:moveTo>
                  <a:pt x="205479" y="35970"/>
                </a:moveTo>
                <a:lnTo>
                  <a:pt x="202143" y="41537"/>
                </a:lnTo>
                <a:lnTo>
                  <a:pt x="202107" y="41483"/>
                </a:lnTo>
                <a:lnTo>
                  <a:pt x="202080" y="41537"/>
                </a:lnTo>
                <a:lnTo>
                  <a:pt x="198744" y="35970"/>
                </a:lnTo>
                <a:close/>
                <a:moveTo>
                  <a:pt x="224758" y="35970"/>
                </a:moveTo>
                <a:lnTo>
                  <a:pt x="221421" y="41537"/>
                </a:lnTo>
                <a:lnTo>
                  <a:pt x="221385" y="41483"/>
                </a:lnTo>
                <a:lnTo>
                  <a:pt x="221359" y="41537"/>
                </a:lnTo>
                <a:lnTo>
                  <a:pt x="218022" y="35970"/>
                </a:lnTo>
                <a:close/>
                <a:moveTo>
                  <a:pt x="244036" y="35970"/>
                </a:moveTo>
                <a:lnTo>
                  <a:pt x="240699" y="41537"/>
                </a:lnTo>
                <a:lnTo>
                  <a:pt x="240664" y="41483"/>
                </a:lnTo>
                <a:lnTo>
                  <a:pt x="240637" y="41537"/>
                </a:lnTo>
                <a:lnTo>
                  <a:pt x="237292" y="35970"/>
                </a:lnTo>
                <a:close/>
                <a:moveTo>
                  <a:pt x="263314" y="35970"/>
                </a:moveTo>
                <a:lnTo>
                  <a:pt x="259969" y="41537"/>
                </a:lnTo>
                <a:lnTo>
                  <a:pt x="259942" y="41483"/>
                </a:lnTo>
                <a:lnTo>
                  <a:pt x="259906" y="41537"/>
                </a:lnTo>
                <a:lnTo>
                  <a:pt x="256570" y="35970"/>
                </a:lnTo>
                <a:close/>
                <a:moveTo>
                  <a:pt x="282584" y="35970"/>
                </a:moveTo>
                <a:lnTo>
                  <a:pt x="279247" y="41537"/>
                </a:lnTo>
                <a:lnTo>
                  <a:pt x="279220" y="41483"/>
                </a:lnTo>
                <a:lnTo>
                  <a:pt x="279185" y="41537"/>
                </a:lnTo>
                <a:lnTo>
                  <a:pt x="275848" y="35970"/>
                </a:lnTo>
                <a:close/>
                <a:moveTo>
                  <a:pt x="9047" y="41983"/>
                </a:moveTo>
                <a:lnTo>
                  <a:pt x="7851" y="43963"/>
                </a:lnTo>
                <a:lnTo>
                  <a:pt x="6665" y="41983"/>
                </a:lnTo>
                <a:close/>
                <a:moveTo>
                  <a:pt x="12026" y="41983"/>
                </a:moveTo>
                <a:lnTo>
                  <a:pt x="10831" y="43963"/>
                </a:lnTo>
                <a:lnTo>
                  <a:pt x="9644" y="41983"/>
                </a:lnTo>
                <a:close/>
                <a:moveTo>
                  <a:pt x="28325" y="41983"/>
                </a:moveTo>
                <a:lnTo>
                  <a:pt x="27130" y="43963"/>
                </a:lnTo>
                <a:lnTo>
                  <a:pt x="25943" y="41983"/>
                </a:lnTo>
                <a:close/>
                <a:moveTo>
                  <a:pt x="31296" y="41983"/>
                </a:moveTo>
                <a:lnTo>
                  <a:pt x="30109" y="43963"/>
                </a:lnTo>
                <a:lnTo>
                  <a:pt x="28923" y="41983"/>
                </a:lnTo>
                <a:close/>
                <a:moveTo>
                  <a:pt x="47594" y="41983"/>
                </a:moveTo>
                <a:lnTo>
                  <a:pt x="46408" y="43963"/>
                </a:lnTo>
                <a:lnTo>
                  <a:pt x="45221" y="41983"/>
                </a:lnTo>
                <a:close/>
                <a:moveTo>
                  <a:pt x="50574" y="41983"/>
                </a:moveTo>
                <a:lnTo>
                  <a:pt x="49388" y="43963"/>
                </a:lnTo>
                <a:lnTo>
                  <a:pt x="48192" y="41983"/>
                </a:lnTo>
                <a:close/>
                <a:moveTo>
                  <a:pt x="66873" y="41983"/>
                </a:moveTo>
                <a:lnTo>
                  <a:pt x="65686" y="43963"/>
                </a:lnTo>
                <a:lnTo>
                  <a:pt x="64491" y="41983"/>
                </a:lnTo>
                <a:close/>
                <a:moveTo>
                  <a:pt x="69852" y="41983"/>
                </a:moveTo>
                <a:lnTo>
                  <a:pt x="68666" y="43963"/>
                </a:lnTo>
                <a:lnTo>
                  <a:pt x="67471" y="41983"/>
                </a:lnTo>
                <a:close/>
                <a:moveTo>
                  <a:pt x="86151" y="41983"/>
                </a:moveTo>
                <a:lnTo>
                  <a:pt x="84965" y="43963"/>
                </a:lnTo>
                <a:lnTo>
                  <a:pt x="83769" y="41983"/>
                </a:lnTo>
                <a:close/>
                <a:moveTo>
                  <a:pt x="89131" y="41983"/>
                </a:moveTo>
                <a:lnTo>
                  <a:pt x="87935" y="43963"/>
                </a:lnTo>
                <a:lnTo>
                  <a:pt x="86749" y="41983"/>
                </a:lnTo>
                <a:close/>
                <a:moveTo>
                  <a:pt x="105430" y="41983"/>
                </a:moveTo>
                <a:lnTo>
                  <a:pt x="104234" y="43963"/>
                </a:lnTo>
                <a:lnTo>
                  <a:pt x="103048" y="41983"/>
                </a:lnTo>
                <a:close/>
                <a:moveTo>
                  <a:pt x="108409" y="41983"/>
                </a:moveTo>
                <a:lnTo>
                  <a:pt x="107214" y="43963"/>
                </a:lnTo>
                <a:lnTo>
                  <a:pt x="106027" y="41983"/>
                </a:lnTo>
                <a:close/>
                <a:moveTo>
                  <a:pt x="124708" y="41983"/>
                </a:moveTo>
                <a:lnTo>
                  <a:pt x="123513" y="43963"/>
                </a:lnTo>
                <a:lnTo>
                  <a:pt x="122326" y="41983"/>
                </a:lnTo>
                <a:close/>
                <a:moveTo>
                  <a:pt x="127679" y="41983"/>
                </a:moveTo>
                <a:lnTo>
                  <a:pt x="126492" y="43963"/>
                </a:lnTo>
                <a:lnTo>
                  <a:pt x="125306" y="41983"/>
                </a:lnTo>
                <a:close/>
                <a:moveTo>
                  <a:pt x="143977" y="41983"/>
                </a:moveTo>
                <a:lnTo>
                  <a:pt x="142791" y="43963"/>
                </a:lnTo>
                <a:lnTo>
                  <a:pt x="141604" y="41983"/>
                </a:lnTo>
                <a:close/>
                <a:moveTo>
                  <a:pt x="146957" y="41983"/>
                </a:moveTo>
                <a:lnTo>
                  <a:pt x="145771" y="43963"/>
                </a:lnTo>
                <a:lnTo>
                  <a:pt x="144584" y="41983"/>
                </a:lnTo>
                <a:close/>
                <a:moveTo>
                  <a:pt x="163256" y="41983"/>
                </a:moveTo>
                <a:lnTo>
                  <a:pt x="162069" y="43963"/>
                </a:lnTo>
                <a:lnTo>
                  <a:pt x="160883" y="41983"/>
                </a:lnTo>
                <a:close/>
                <a:moveTo>
                  <a:pt x="166235" y="41983"/>
                </a:moveTo>
                <a:lnTo>
                  <a:pt x="165049" y="43963"/>
                </a:lnTo>
                <a:lnTo>
                  <a:pt x="163854" y="41983"/>
                </a:lnTo>
                <a:close/>
                <a:moveTo>
                  <a:pt x="182534" y="41983"/>
                </a:moveTo>
                <a:lnTo>
                  <a:pt x="181348" y="43963"/>
                </a:lnTo>
                <a:lnTo>
                  <a:pt x="180152" y="41983"/>
                </a:lnTo>
                <a:close/>
                <a:moveTo>
                  <a:pt x="185514" y="41983"/>
                </a:moveTo>
                <a:lnTo>
                  <a:pt x="184327" y="43963"/>
                </a:lnTo>
                <a:lnTo>
                  <a:pt x="183132" y="41983"/>
                </a:lnTo>
                <a:close/>
                <a:moveTo>
                  <a:pt x="201813" y="41983"/>
                </a:moveTo>
                <a:lnTo>
                  <a:pt x="200626" y="43963"/>
                </a:lnTo>
                <a:lnTo>
                  <a:pt x="199431" y="41983"/>
                </a:lnTo>
                <a:close/>
                <a:moveTo>
                  <a:pt x="204792" y="41983"/>
                </a:moveTo>
                <a:lnTo>
                  <a:pt x="203597" y="43963"/>
                </a:lnTo>
                <a:lnTo>
                  <a:pt x="202410" y="41983"/>
                </a:lnTo>
                <a:close/>
                <a:moveTo>
                  <a:pt x="221091" y="41983"/>
                </a:moveTo>
                <a:lnTo>
                  <a:pt x="219896" y="43963"/>
                </a:lnTo>
                <a:lnTo>
                  <a:pt x="218709" y="41983"/>
                </a:lnTo>
                <a:close/>
                <a:moveTo>
                  <a:pt x="224071" y="41983"/>
                </a:moveTo>
                <a:lnTo>
                  <a:pt x="222875" y="43963"/>
                </a:lnTo>
                <a:lnTo>
                  <a:pt x="221689" y="41983"/>
                </a:lnTo>
                <a:close/>
                <a:moveTo>
                  <a:pt x="240369" y="41983"/>
                </a:moveTo>
                <a:lnTo>
                  <a:pt x="239174" y="43963"/>
                </a:lnTo>
                <a:lnTo>
                  <a:pt x="237987" y="41983"/>
                </a:lnTo>
                <a:close/>
                <a:moveTo>
                  <a:pt x="243340" y="41983"/>
                </a:moveTo>
                <a:lnTo>
                  <a:pt x="242154" y="43963"/>
                </a:lnTo>
                <a:lnTo>
                  <a:pt x="240967" y="41983"/>
                </a:lnTo>
                <a:close/>
                <a:moveTo>
                  <a:pt x="259639" y="41983"/>
                </a:moveTo>
                <a:lnTo>
                  <a:pt x="258452" y="43963"/>
                </a:lnTo>
                <a:lnTo>
                  <a:pt x="257266" y="41983"/>
                </a:lnTo>
                <a:close/>
                <a:moveTo>
                  <a:pt x="262618" y="41983"/>
                </a:moveTo>
                <a:lnTo>
                  <a:pt x="261432" y="43963"/>
                </a:lnTo>
                <a:lnTo>
                  <a:pt x="260237" y="41983"/>
                </a:lnTo>
                <a:close/>
                <a:moveTo>
                  <a:pt x="278917" y="41983"/>
                </a:moveTo>
                <a:lnTo>
                  <a:pt x="277731" y="43963"/>
                </a:lnTo>
                <a:lnTo>
                  <a:pt x="276535" y="41983"/>
                </a:lnTo>
                <a:close/>
                <a:moveTo>
                  <a:pt x="281897" y="41983"/>
                </a:moveTo>
                <a:lnTo>
                  <a:pt x="280710" y="43963"/>
                </a:lnTo>
                <a:lnTo>
                  <a:pt x="279515" y="41983"/>
                </a:lnTo>
                <a:close/>
                <a:moveTo>
                  <a:pt x="6121" y="41983"/>
                </a:moveTo>
                <a:lnTo>
                  <a:pt x="7584" y="44418"/>
                </a:lnTo>
                <a:lnTo>
                  <a:pt x="6406" y="46381"/>
                </a:lnTo>
                <a:lnTo>
                  <a:pt x="6254" y="46381"/>
                </a:lnTo>
                <a:lnTo>
                  <a:pt x="3614" y="41983"/>
                </a:lnTo>
                <a:close/>
                <a:moveTo>
                  <a:pt x="7851" y="44873"/>
                </a:moveTo>
                <a:lnTo>
                  <a:pt x="8761" y="46381"/>
                </a:lnTo>
                <a:lnTo>
                  <a:pt x="6950" y="46381"/>
                </a:lnTo>
                <a:lnTo>
                  <a:pt x="7851" y="44873"/>
                </a:lnTo>
                <a:close/>
                <a:moveTo>
                  <a:pt x="10831" y="44873"/>
                </a:moveTo>
                <a:lnTo>
                  <a:pt x="11741" y="46381"/>
                </a:lnTo>
                <a:lnTo>
                  <a:pt x="9930" y="46381"/>
                </a:lnTo>
                <a:lnTo>
                  <a:pt x="10831" y="44873"/>
                </a:lnTo>
                <a:close/>
                <a:moveTo>
                  <a:pt x="15077" y="41983"/>
                </a:moveTo>
                <a:lnTo>
                  <a:pt x="12437" y="46381"/>
                </a:lnTo>
                <a:lnTo>
                  <a:pt x="12285" y="46381"/>
                </a:lnTo>
                <a:lnTo>
                  <a:pt x="11107" y="44418"/>
                </a:lnTo>
                <a:lnTo>
                  <a:pt x="12570" y="41983"/>
                </a:lnTo>
                <a:close/>
                <a:moveTo>
                  <a:pt x="22339" y="41983"/>
                </a:moveTo>
                <a:lnTo>
                  <a:pt x="24980" y="46381"/>
                </a:lnTo>
                <a:lnTo>
                  <a:pt x="12981" y="46381"/>
                </a:lnTo>
                <a:lnTo>
                  <a:pt x="15621" y="41983"/>
                </a:lnTo>
                <a:close/>
                <a:moveTo>
                  <a:pt x="25399" y="41983"/>
                </a:moveTo>
                <a:lnTo>
                  <a:pt x="26862" y="44418"/>
                </a:lnTo>
                <a:lnTo>
                  <a:pt x="25675" y="46381"/>
                </a:lnTo>
                <a:lnTo>
                  <a:pt x="25524" y="46381"/>
                </a:lnTo>
                <a:lnTo>
                  <a:pt x="22883" y="41983"/>
                </a:lnTo>
                <a:close/>
                <a:moveTo>
                  <a:pt x="27130" y="44873"/>
                </a:moveTo>
                <a:lnTo>
                  <a:pt x="28040" y="46381"/>
                </a:lnTo>
                <a:lnTo>
                  <a:pt x="26229" y="46381"/>
                </a:lnTo>
                <a:lnTo>
                  <a:pt x="27130" y="44873"/>
                </a:lnTo>
                <a:close/>
                <a:moveTo>
                  <a:pt x="30109" y="44873"/>
                </a:moveTo>
                <a:lnTo>
                  <a:pt x="31019" y="46381"/>
                </a:lnTo>
                <a:lnTo>
                  <a:pt x="29199" y="46381"/>
                </a:lnTo>
                <a:lnTo>
                  <a:pt x="30109" y="44873"/>
                </a:lnTo>
                <a:close/>
                <a:moveTo>
                  <a:pt x="34356" y="41983"/>
                </a:moveTo>
                <a:lnTo>
                  <a:pt x="31715" y="46381"/>
                </a:lnTo>
                <a:lnTo>
                  <a:pt x="31563" y="46381"/>
                </a:lnTo>
                <a:lnTo>
                  <a:pt x="30386" y="44418"/>
                </a:lnTo>
                <a:lnTo>
                  <a:pt x="31840" y="41983"/>
                </a:lnTo>
                <a:close/>
                <a:moveTo>
                  <a:pt x="41617" y="41983"/>
                </a:moveTo>
                <a:lnTo>
                  <a:pt x="44258" y="46381"/>
                </a:lnTo>
                <a:lnTo>
                  <a:pt x="32259" y="46381"/>
                </a:lnTo>
                <a:lnTo>
                  <a:pt x="34900" y="41983"/>
                </a:lnTo>
                <a:close/>
                <a:moveTo>
                  <a:pt x="44677" y="41983"/>
                </a:moveTo>
                <a:lnTo>
                  <a:pt x="46131" y="44418"/>
                </a:lnTo>
                <a:lnTo>
                  <a:pt x="44954" y="46381"/>
                </a:lnTo>
                <a:lnTo>
                  <a:pt x="44802" y="46381"/>
                </a:lnTo>
                <a:lnTo>
                  <a:pt x="42162" y="41983"/>
                </a:lnTo>
                <a:close/>
                <a:moveTo>
                  <a:pt x="46408" y="44873"/>
                </a:moveTo>
                <a:lnTo>
                  <a:pt x="47318" y="46381"/>
                </a:lnTo>
                <a:lnTo>
                  <a:pt x="45498" y="46381"/>
                </a:lnTo>
                <a:lnTo>
                  <a:pt x="46408" y="44873"/>
                </a:lnTo>
                <a:close/>
                <a:moveTo>
                  <a:pt x="49388" y="44873"/>
                </a:moveTo>
                <a:lnTo>
                  <a:pt x="50298" y="46381"/>
                </a:lnTo>
                <a:lnTo>
                  <a:pt x="48478" y="46381"/>
                </a:lnTo>
                <a:lnTo>
                  <a:pt x="49388" y="44873"/>
                </a:lnTo>
                <a:close/>
                <a:moveTo>
                  <a:pt x="53634" y="41983"/>
                </a:moveTo>
                <a:lnTo>
                  <a:pt x="50993" y="46381"/>
                </a:lnTo>
                <a:lnTo>
                  <a:pt x="50842" y="46381"/>
                </a:lnTo>
                <a:lnTo>
                  <a:pt x="49655" y="44418"/>
                </a:lnTo>
                <a:lnTo>
                  <a:pt x="51118" y="41983"/>
                </a:lnTo>
                <a:close/>
                <a:moveTo>
                  <a:pt x="60896" y="41983"/>
                </a:moveTo>
                <a:lnTo>
                  <a:pt x="63536" y="46381"/>
                </a:lnTo>
                <a:lnTo>
                  <a:pt x="51538" y="46381"/>
                </a:lnTo>
                <a:lnTo>
                  <a:pt x="54178" y="41983"/>
                </a:lnTo>
                <a:close/>
                <a:moveTo>
                  <a:pt x="63947" y="41983"/>
                </a:moveTo>
                <a:lnTo>
                  <a:pt x="65410" y="44418"/>
                </a:lnTo>
                <a:lnTo>
                  <a:pt x="64232" y="46381"/>
                </a:lnTo>
                <a:lnTo>
                  <a:pt x="64081" y="46381"/>
                </a:lnTo>
                <a:lnTo>
                  <a:pt x="61440" y="41983"/>
                </a:lnTo>
                <a:close/>
                <a:moveTo>
                  <a:pt x="65686" y="44873"/>
                </a:moveTo>
                <a:lnTo>
                  <a:pt x="66596" y="46381"/>
                </a:lnTo>
                <a:lnTo>
                  <a:pt x="64776" y="46381"/>
                </a:lnTo>
                <a:lnTo>
                  <a:pt x="65686" y="44873"/>
                </a:lnTo>
                <a:close/>
                <a:moveTo>
                  <a:pt x="68666" y="44873"/>
                </a:moveTo>
                <a:lnTo>
                  <a:pt x="69567" y="46381"/>
                </a:lnTo>
                <a:lnTo>
                  <a:pt x="67756" y="46381"/>
                </a:lnTo>
                <a:lnTo>
                  <a:pt x="68666" y="44873"/>
                </a:lnTo>
                <a:close/>
                <a:moveTo>
                  <a:pt x="72912" y="41983"/>
                </a:moveTo>
                <a:lnTo>
                  <a:pt x="70263" y="46381"/>
                </a:lnTo>
                <a:lnTo>
                  <a:pt x="70111" y="46381"/>
                </a:lnTo>
                <a:lnTo>
                  <a:pt x="68934" y="44418"/>
                </a:lnTo>
                <a:lnTo>
                  <a:pt x="70397" y="41983"/>
                </a:lnTo>
                <a:close/>
                <a:moveTo>
                  <a:pt x="80174" y="41983"/>
                </a:moveTo>
                <a:lnTo>
                  <a:pt x="82815" y="46381"/>
                </a:lnTo>
                <a:lnTo>
                  <a:pt x="70807" y="46381"/>
                </a:lnTo>
                <a:lnTo>
                  <a:pt x="73457" y="41983"/>
                </a:lnTo>
                <a:close/>
                <a:moveTo>
                  <a:pt x="83225" y="41983"/>
                </a:moveTo>
                <a:lnTo>
                  <a:pt x="84688" y="44418"/>
                </a:lnTo>
                <a:lnTo>
                  <a:pt x="83511" y="46381"/>
                </a:lnTo>
                <a:lnTo>
                  <a:pt x="83359" y="46381"/>
                </a:lnTo>
                <a:lnTo>
                  <a:pt x="80718" y="41983"/>
                </a:lnTo>
                <a:close/>
                <a:moveTo>
                  <a:pt x="84965" y="44873"/>
                </a:moveTo>
                <a:lnTo>
                  <a:pt x="85866" y="46381"/>
                </a:lnTo>
                <a:lnTo>
                  <a:pt x="84055" y="46381"/>
                </a:lnTo>
                <a:lnTo>
                  <a:pt x="84965" y="44873"/>
                </a:lnTo>
                <a:close/>
                <a:moveTo>
                  <a:pt x="87935" y="44873"/>
                </a:moveTo>
                <a:lnTo>
                  <a:pt x="88845" y="46381"/>
                </a:lnTo>
                <a:lnTo>
                  <a:pt x="87034" y="46381"/>
                </a:lnTo>
                <a:lnTo>
                  <a:pt x="87935" y="44873"/>
                </a:lnTo>
                <a:close/>
                <a:moveTo>
                  <a:pt x="92182" y="41983"/>
                </a:moveTo>
                <a:lnTo>
                  <a:pt x="89541" y="46381"/>
                </a:lnTo>
                <a:lnTo>
                  <a:pt x="89390" y="46381"/>
                </a:lnTo>
                <a:lnTo>
                  <a:pt x="88212" y="44418"/>
                </a:lnTo>
                <a:lnTo>
                  <a:pt x="89675" y="41983"/>
                </a:lnTo>
                <a:close/>
                <a:moveTo>
                  <a:pt x="99444" y="41983"/>
                </a:moveTo>
                <a:lnTo>
                  <a:pt x="102093" y="46381"/>
                </a:lnTo>
                <a:lnTo>
                  <a:pt x="90085" y="46381"/>
                </a:lnTo>
                <a:lnTo>
                  <a:pt x="92726" y="41983"/>
                </a:lnTo>
                <a:close/>
                <a:moveTo>
                  <a:pt x="102503" y="41983"/>
                </a:moveTo>
                <a:lnTo>
                  <a:pt x="103967" y="44418"/>
                </a:lnTo>
                <a:lnTo>
                  <a:pt x="102789" y="46381"/>
                </a:lnTo>
                <a:lnTo>
                  <a:pt x="102637" y="46381"/>
                </a:lnTo>
                <a:lnTo>
                  <a:pt x="99997" y="41983"/>
                </a:lnTo>
                <a:close/>
                <a:moveTo>
                  <a:pt x="104234" y="44873"/>
                </a:moveTo>
                <a:lnTo>
                  <a:pt x="105144" y="46381"/>
                </a:lnTo>
                <a:lnTo>
                  <a:pt x="103333" y="46381"/>
                </a:lnTo>
                <a:lnTo>
                  <a:pt x="104234" y="44873"/>
                </a:lnTo>
                <a:close/>
                <a:moveTo>
                  <a:pt x="107214" y="44873"/>
                </a:moveTo>
                <a:lnTo>
                  <a:pt x="108124" y="46381"/>
                </a:lnTo>
                <a:lnTo>
                  <a:pt x="106313" y="46381"/>
                </a:lnTo>
                <a:lnTo>
                  <a:pt x="107214" y="44873"/>
                </a:lnTo>
                <a:close/>
                <a:moveTo>
                  <a:pt x="111460" y="41983"/>
                </a:moveTo>
                <a:lnTo>
                  <a:pt x="108820" y="46381"/>
                </a:lnTo>
                <a:lnTo>
                  <a:pt x="108668" y="46381"/>
                </a:lnTo>
                <a:lnTo>
                  <a:pt x="107490" y="44418"/>
                </a:lnTo>
                <a:lnTo>
                  <a:pt x="108953" y="41983"/>
                </a:lnTo>
                <a:close/>
                <a:moveTo>
                  <a:pt x="118722" y="41983"/>
                </a:moveTo>
                <a:lnTo>
                  <a:pt x="121363" y="46381"/>
                </a:lnTo>
                <a:lnTo>
                  <a:pt x="109364" y="46381"/>
                </a:lnTo>
                <a:lnTo>
                  <a:pt x="112004" y="41983"/>
                </a:lnTo>
                <a:close/>
                <a:moveTo>
                  <a:pt x="121782" y="41983"/>
                </a:moveTo>
                <a:lnTo>
                  <a:pt x="123245" y="44418"/>
                </a:lnTo>
                <a:lnTo>
                  <a:pt x="122067" y="46381"/>
                </a:lnTo>
                <a:lnTo>
                  <a:pt x="121916" y="46381"/>
                </a:lnTo>
                <a:lnTo>
                  <a:pt x="119266" y="41983"/>
                </a:lnTo>
                <a:close/>
                <a:moveTo>
                  <a:pt x="123513" y="44873"/>
                </a:moveTo>
                <a:lnTo>
                  <a:pt x="124423" y="46381"/>
                </a:lnTo>
                <a:lnTo>
                  <a:pt x="122612" y="46381"/>
                </a:lnTo>
                <a:lnTo>
                  <a:pt x="123513" y="44873"/>
                </a:lnTo>
                <a:close/>
                <a:moveTo>
                  <a:pt x="126492" y="44873"/>
                </a:moveTo>
                <a:lnTo>
                  <a:pt x="127402" y="46381"/>
                </a:lnTo>
                <a:lnTo>
                  <a:pt x="125582" y="46381"/>
                </a:lnTo>
                <a:lnTo>
                  <a:pt x="126492" y="44873"/>
                </a:lnTo>
                <a:close/>
                <a:moveTo>
                  <a:pt x="130739" y="41983"/>
                </a:moveTo>
                <a:lnTo>
                  <a:pt x="128098" y="46381"/>
                </a:lnTo>
                <a:lnTo>
                  <a:pt x="127946" y="46381"/>
                </a:lnTo>
                <a:lnTo>
                  <a:pt x="126769" y="44418"/>
                </a:lnTo>
                <a:lnTo>
                  <a:pt x="128232" y="41983"/>
                </a:lnTo>
                <a:close/>
                <a:moveTo>
                  <a:pt x="138000" y="41983"/>
                </a:moveTo>
                <a:lnTo>
                  <a:pt x="140641" y="46381"/>
                </a:lnTo>
                <a:lnTo>
                  <a:pt x="128642" y="46381"/>
                </a:lnTo>
                <a:lnTo>
                  <a:pt x="131283" y="41983"/>
                </a:lnTo>
                <a:close/>
                <a:moveTo>
                  <a:pt x="141060" y="41983"/>
                </a:moveTo>
                <a:lnTo>
                  <a:pt x="142523" y="44418"/>
                </a:lnTo>
                <a:lnTo>
                  <a:pt x="141337" y="46381"/>
                </a:lnTo>
                <a:lnTo>
                  <a:pt x="141185" y="46381"/>
                </a:lnTo>
                <a:lnTo>
                  <a:pt x="138545" y="41983"/>
                </a:lnTo>
                <a:close/>
                <a:moveTo>
                  <a:pt x="142791" y="44873"/>
                </a:moveTo>
                <a:lnTo>
                  <a:pt x="143701" y="46381"/>
                </a:lnTo>
                <a:lnTo>
                  <a:pt x="141881" y="46381"/>
                </a:lnTo>
                <a:lnTo>
                  <a:pt x="142791" y="44873"/>
                </a:lnTo>
                <a:close/>
                <a:moveTo>
                  <a:pt x="145771" y="44873"/>
                </a:moveTo>
                <a:lnTo>
                  <a:pt x="146681" y="46381"/>
                </a:lnTo>
                <a:lnTo>
                  <a:pt x="144861" y="46381"/>
                </a:lnTo>
                <a:lnTo>
                  <a:pt x="145771" y="44873"/>
                </a:lnTo>
                <a:close/>
                <a:moveTo>
                  <a:pt x="150017" y="41983"/>
                </a:moveTo>
                <a:lnTo>
                  <a:pt x="147376" y="46381"/>
                </a:lnTo>
                <a:lnTo>
                  <a:pt x="147225" y="46381"/>
                </a:lnTo>
                <a:lnTo>
                  <a:pt x="146038" y="44418"/>
                </a:lnTo>
                <a:lnTo>
                  <a:pt x="147501" y="41983"/>
                </a:lnTo>
                <a:close/>
                <a:moveTo>
                  <a:pt x="157279" y="41983"/>
                </a:moveTo>
                <a:lnTo>
                  <a:pt x="159919" y="46381"/>
                </a:lnTo>
                <a:lnTo>
                  <a:pt x="147921" y="46381"/>
                </a:lnTo>
                <a:lnTo>
                  <a:pt x="150561" y="41983"/>
                </a:lnTo>
                <a:close/>
                <a:moveTo>
                  <a:pt x="160330" y="41983"/>
                </a:moveTo>
                <a:lnTo>
                  <a:pt x="161793" y="44418"/>
                </a:lnTo>
                <a:lnTo>
                  <a:pt x="160615" y="46381"/>
                </a:lnTo>
                <a:lnTo>
                  <a:pt x="160464" y="46381"/>
                </a:lnTo>
                <a:lnTo>
                  <a:pt x="157823" y="41983"/>
                </a:lnTo>
                <a:close/>
                <a:moveTo>
                  <a:pt x="162069" y="44873"/>
                </a:moveTo>
                <a:lnTo>
                  <a:pt x="162979" y="46381"/>
                </a:lnTo>
                <a:lnTo>
                  <a:pt x="161159" y="46381"/>
                </a:lnTo>
                <a:lnTo>
                  <a:pt x="162069" y="44873"/>
                </a:lnTo>
                <a:close/>
                <a:moveTo>
                  <a:pt x="165049" y="44873"/>
                </a:moveTo>
                <a:lnTo>
                  <a:pt x="165950" y="46381"/>
                </a:lnTo>
                <a:lnTo>
                  <a:pt x="164139" y="46381"/>
                </a:lnTo>
                <a:lnTo>
                  <a:pt x="165049" y="44873"/>
                </a:lnTo>
                <a:close/>
                <a:moveTo>
                  <a:pt x="169295" y="41983"/>
                </a:moveTo>
                <a:lnTo>
                  <a:pt x="166646" y="46381"/>
                </a:lnTo>
                <a:lnTo>
                  <a:pt x="166494" y="46381"/>
                </a:lnTo>
                <a:lnTo>
                  <a:pt x="165317" y="44418"/>
                </a:lnTo>
                <a:lnTo>
                  <a:pt x="166780" y="41983"/>
                </a:lnTo>
                <a:close/>
                <a:moveTo>
                  <a:pt x="176557" y="41983"/>
                </a:moveTo>
                <a:lnTo>
                  <a:pt x="179198" y="46381"/>
                </a:lnTo>
                <a:lnTo>
                  <a:pt x="167199" y="46381"/>
                </a:lnTo>
                <a:lnTo>
                  <a:pt x="169840" y="41983"/>
                </a:lnTo>
                <a:close/>
                <a:moveTo>
                  <a:pt x="179608" y="41983"/>
                </a:moveTo>
                <a:lnTo>
                  <a:pt x="181071" y="44418"/>
                </a:lnTo>
                <a:lnTo>
                  <a:pt x="179894" y="46381"/>
                </a:lnTo>
                <a:lnTo>
                  <a:pt x="179742" y="46381"/>
                </a:lnTo>
                <a:lnTo>
                  <a:pt x="177101" y="41983"/>
                </a:lnTo>
                <a:close/>
                <a:moveTo>
                  <a:pt x="181348" y="44873"/>
                </a:moveTo>
                <a:lnTo>
                  <a:pt x="182249" y="46381"/>
                </a:lnTo>
                <a:lnTo>
                  <a:pt x="180438" y="46381"/>
                </a:lnTo>
                <a:lnTo>
                  <a:pt x="181348" y="44873"/>
                </a:lnTo>
                <a:close/>
                <a:moveTo>
                  <a:pt x="184327" y="44873"/>
                </a:moveTo>
                <a:lnTo>
                  <a:pt x="185228" y="46381"/>
                </a:lnTo>
                <a:lnTo>
                  <a:pt x="183417" y="46381"/>
                </a:lnTo>
                <a:lnTo>
                  <a:pt x="184327" y="44873"/>
                </a:lnTo>
                <a:close/>
                <a:moveTo>
                  <a:pt x="188565" y="41983"/>
                </a:moveTo>
                <a:lnTo>
                  <a:pt x="185924" y="46381"/>
                </a:lnTo>
                <a:lnTo>
                  <a:pt x="185773" y="46381"/>
                </a:lnTo>
                <a:lnTo>
                  <a:pt x="184595" y="44418"/>
                </a:lnTo>
                <a:lnTo>
                  <a:pt x="186058" y="41983"/>
                </a:lnTo>
                <a:close/>
                <a:moveTo>
                  <a:pt x="195835" y="41983"/>
                </a:moveTo>
                <a:lnTo>
                  <a:pt x="198476" y="46381"/>
                </a:lnTo>
                <a:lnTo>
                  <a:pt x="186468" y="46381"/>
                </a:lnTo>
                <a:lnTo>
                  <a:pt x="189118" y="41983"/>
                </a:lnTo>
                <a:close/>
                <a:moveTo>
                  <a:pt x="198886" y="41983"/>
                </a:moveTo>
                <a:lnTo>
                  <a:pt x="200350" y="44418"/>
                </a:lnTo>
                <a:lnTo>
                  <a:pt x="199172" y="46381"/>
                </a:lnTo>
                <a:lnTo>
                  <a:pt x="199020" y="46381"/>
                </a:lnTo>
                <a:lnTo>
                  <a:pt x="196380" y="41983"/>
                </a:lnTo>
                <a:close/>
                <a:moveTo>
                  <a:pt x="200626" y="44873"/>
                </a:moveTo>
                <a:lnTo>
                  <a:pt x="201527" y="46381"/>
                </a:lnTo>
                <a:lnTo>
                  <a:pt x="199716" y="46381"/>
                </a:lnTo>
                <a:lnTo>
                  <a:pt x="200626" y="44873"/>
                </a:lnTo>
                <a:close/>
                <a:moveTo>
                  <a:pt x="203597" y="44873"/>
                </a:moveTo>
                <a:lnTo>
                  <a:pt x="204507" y="46381"/>
                </a:lnTo>
                <a:lnTo>
                  <a:pt x="202696" y="46381"/>
                </a:lnTo>
                <a:lnTo>
                  <a:pt x="203597" y="44873"/>
                </a:lnTo>
                <a:close/>
                <a:moveTo>
                  <a:pt x="207843" y="41983"/>
                </a:moveTo>
                <a:lnTo>
                  <a:pt x="205203" y="46381"/>
                </a:lnTo>
                <a:lnTo>
                  <a:pt x="205051" y="46381"/>
                </a:lnTo>
                <a:lnTo>
                  <a:pt x="203873" y="44418"/>
                </a:lnTo>
                <a:lnTo>
                  <a:pt x="205336" y="41983"/>
                </a:lnTo>
                <a:close/>
                <a:moveTo>
                  <a:pt x="215105" y="41983"/>
                </a:moveTo>
                <a:lnTo>
                  <a:pt x="217754" y="46381"/>
                </a:lnTo>
                <a:lnTo>
                  <a:pt x="205747" y="46381"/>
                </a:lnTo>
                <a:lnTo>
                  <a:pt x="208387" y="41983"/>
                </a:lnTo>
                <a:close/>
                <a:moveTo>
                  <a:pt x="218165" y="41983"/>
                </a:moveTo>
                <a:lnTo>
                  <a:pt x="219628" y="44418"/>
                </a:lnTo>
                <a:lnTo>
                  <a:pt x="218450" y="46381"/>
                </a:lnTo>
                <a:lnTo>
                  <a:pt x="218299" y="46381"/>
                </a:lnTo>
                <a:lnTo>
                  <a:pt x="215649" y="41983"/>
                </a:lnTo>
                <a:close/>
                <a:moveTo>
                  <a:pt x="219896" y="44873"/>
                </a:moveTo>
                <a:lnTo>
                  <a:pt x="220805" y="46381"/>
                </a:lnTo>
                <a:lnTo>
                  <a:pt x="218995" y="46381"/>
                </a:lnTo>
                <a:lnTo>
                  <a:pt x="219896" y="44873"/>
                </a:lnTo>
                <a:close/>
                <a:moveTo>
                  <a:pt x="222875" y="44873"/>
                </a:moveTo>
                <a:lnTo>
                  <a:pt x="223785" y="46381"/>
                </a:lnTo>
                <a:lnTo>
                  <a:pt x="221965" y="46381"/>
                </a:lnTo>
                <a:lnTo>
                  <a:pt x="222875" y="44873"/>
                </a:lnTo>
                <a:close/>
                <a:moveTo>
                  <a:pt x="227122" y="41983"/>
                </a:moveTo>
                <a:lnTo>
                  <a:pt x="224481" y="46381"/>
                </a:lnTo>
                <a:lnTo>
                  <a:pt x="224329" y="46381"/>
                </a:lnTo>
                <a:lnTo>
                  <a:pt x="223152" y="44418"/>
                </a:lnTo>
                <a:lnTo>
                  <a:pt x="224615" y="41983"/>
                </a:lnTo>
                <a:close/>
                <a:moveTo>
                  <a:pt x="234383" y="41983"/>
                </a:moveTo>
                <a:lnTo>
                  <a:pt x="237024" y="46381"/>
                </a:lnTo>
                <a:lnTo>
                  <a:pt x="225025" y="46381"/>
                </a:lnTo>
                <a:lnTo>
                  <a:pt x="227666" y="41983"/>
                </a:lnTo>
                <a:close/>
                <a:moveTo>
                  <a:pt x="237443" y="41983"/>
                </a:moveTo>
                <a:lnTo>
                  <a:pt x="238906" y="44418"/>
                </a:lnTo>
                <a:lnTo>
                  <a:pt x="237720" y="46381"/>
                </a:lnTo>
                <a:lnTo>
                  <a:pt x="237568" y="46381"/>
                </a:lnTo>
                <a:lnTo>
                  <a:pt x="234927" y="41983"/>
                </a:lnTo>
                <a:close/>
                <a:moveTo>
                  <a:pt x="239174" y="44873"/>
                </a:moveTo>
                <a:lnTo>
                  <a:pt x="240084" y="46381"/>
                </a:lnTo>
                <a:lnTo>
                  <a:pt x="238264" y="46381"/>
                </a:lnTo>
                <a:lnTo>
                  <a:pt x="239174" y="44873"/>
                </a:lnTo>
                <a:close/>
                <a:moveTo>
                  <a:pt x="242154" y="44873"/>
                </a:moveTo>
                <a:lnTo>
                  <a:pt x="243063" y="46381"/>
                </a:lnTo>
                <a:lnTo>
                  <a:pt x="241244" y="46381"/>
                </a:lnTo>
                <a:lnTo>
                  <a:pt x="242154" y="44873"/>
                </a:lnTo>
                <a:close/>
                <a:moveTo>
                  <a:pt x="246400" y="41983"/>
                </a:moveTo>
                <a:lnTo>
                  <a:pt x="243759" y="46381"/>
                </a:lnTo>
                <a:lnTo>
                  <a:pt x="243608" y="46381"/>
                </a:lnTo>
                <a:lnTo>
                  <a:pt x="242430" y="44418"/>
                </a:lnTo>
                <a:lnTo>
                  <a:pt x="243884" y="41983"/>
                </a:lnTo>
                <a:close/>
                <a:moveTo>
                  <a:pt x="253662" y="41983"/>
                </a:moveTo>
                <a:lnTo>
                  <a:pt x="256302" y="46381"/>
                </a:lnTo>
                <a:lnTo>
                  <a:pt x="244304" y="46381"/>
                </a:lnTo>
                <a:lnTo>
                  <a:pt x="246944" y="41983"/>
                </a:lnTo>
                <a:close/>
                <a:moveTo>
                  <a:pt x="256713" y="41983"/>
                </a:moveTo>
                <a:lnTo>
                  <a:pt x="258176" y="44418"/>
                </a:lnTo>
                <a:lnTo>
                  <a:pt x="256998" y="46381"/>
                </a:lnTo>
                <a:lnTo>
                  <a:pt x="256847" y="46381"/>
                </a:lnTo>
                <a:lnTo>
                  <a:pt x="254206" y="41983"/>
                </a:lnTo>
                <a:close/>
                <a:moveTo>
                  <a:pt x="258452" y="44873"/>
                </a:moveTo>
                <a:lnTo>
                  <a:pt x="259362" y="46381"/>
                </a:lnTo>
                <a:lnTo>
                  <a:pt x="257542" y="46381"/>
                </a:lnTo>
                <a:lnTo>
                  <a:pt x="258452" y="44873"/>
                </a:lnTo>
                <a:close/>
                <a:moveTo>
                  <a:pt x="261432" y="44873"/>
                </a:moveTo>
                <a:lnTo>
                  <a:pt x="262333" y="46381"/>
                </a:lnTo>
                <a:lnTo>
                  <a:pt x="260522" y="46381"/>
                </a:lnTo>
                <a:lnTo>
                  <a:pt x="261432" y="44873"/>
                </a:lnTo>
                <a:close/>
                <a:moveTo>
                  <a:pt x="265678" y="41983"/>
                </a:moveTo>
                <a:lnTo>
                  <a:pt x="263038" y="46381"/>
                </a:lnTo>
                <a:lnTo>
                  <a:pt x="262886" y="46381"/>
                </a:lnTo>
                <a:lnTo>
                  <a:pt x="261700" y="44418"/>
                </a:lnTo>
                <a:lnTo>
                  <a:pt x="263163" y="41983"/>
                </a:lnTo>
                <a:close/>
                <a:moveTo>
                  <a:pt x="272940" y="41983"/>
                </a:moveTo>
                <a:lnTo>
                  <a:pt x="275581" y="46381"/>
                </a:lnTo>
                <a:lnTo>
                  <a:pt x="263582" y="46381"/>
                </a:lnTo>
                <a:lnTo>
                  <a:pt x="266223" y="41983"/>
                </a:lnTo>
                <a:close/>
                <a:moveTo>
                  <a:pt x="275991" y="41983"/>
                </a:moveTo>
                <a:lnTo>
                  <a:pt x="277454" y="44418"/>
                </a:lnTo>
                <a:lnTo>
                  <a:pt x="276277" y="46381"/>
                </a:lnTo>
                <a:lnTo>
                  <a:pt x="276125" y="46381"/>
                </a:lnTo>
                <a:lnTo>
                  <a:pt x="273484" y="41983"/>
                </a:lnTo>
                <a:close/>
                <a:moveTo>
                  <a:pt x="277731" y="44873"/>
                </a:moveTo>
                <a:lnTo>
                  <a:pt x="278632" y="46381"/>
                </a:lnTo>
                <a:lnTo>
                  <a:pt x="276821" y="46381"/>
                </a:lnTo>
                <a:lnTo>
                  <a:pt x="277731" y="44873"/>
                </a:lnTo>
                <a:close/>
                <a:moveTo>
                  <a:pt x="280710" y="44873"/>
                </a:moveTo>
                <a:lnTo>
                  <a:pt x="281611" y="46381"/>
                </a:lnTo>
                <a:lnTo>
                  <a:pt x="279800" y="46381"/>
                </a:lnTo>
                <a:lnTo>
                  <a:pt x="280710" y="44873"/>
                </a:lnTo>
                <a:close/>
                <a:moveTo>
                  <a:pt x="284948" y="41983"/>
                </a:moveTo>
                <a:lnTo>
                  <a:pt x="282307" y="46381"/>
                </a:lnTo>
                <a:lnTo>
                  <a:pt x="282156" y="46381"/>
                </a:lnTo>
                <a:lnTo>
                  <a:pt x="280978" y="44418"/>
                </a:lnTo>
                <a:lnTo>
                  <a:pt x="282441" y="41983"/>
                </a:lnTo>
                <a:close/>
                <a:moveTo>
                  <a:pt x="9341" y="42393"/>
                </a:moveTo>
                <a:lnTo>
                  <a:pt x="10563" y="44418"/>
                </a:lnTo>
                <a:lnTo>
                  <a:pt x="9377" y="46390"/>
                </a:lnTo>
                <a:lnTo>
                  <a:pt x="9341" y="46336"/>
                </a:lnTo>
                <a:lnTo>
                  <a:pt x="9314" y="46390"/>
                </a:lnTo>
                <a:lnTo>
                  <a:pt x="8128" y="44418"/>
                </a:lnTo>
                <a:lnTo>
                  <a:pt x="9341" y="42393"/>
                </a:lnTo>
                <a:close/>
                <a:moveTo>
                  <a:pt x="28619" y="42393"/>
                </a:moveTo>
                <a:lnTo>
                  <a:pt x="29833" y="44418"/>
                </a:lnTo>
                <a:lnTo>
                  <a:pt x="28655" y="46390"/>
                </a:lnTo>
                <a:lnTo>
                  <a:pt x="28619" y="46336"/>
                </a:lnTo>
                <a:lnTo>
                  <a:pt x="28593" y="46390"/>
                </a:lnTo>
                <a:lnTo>
                  <a:pt x="27406" y="44418"/>
                </a:lnTo>
                <a:lnTo>
                  <a:pt x="28619" y="42393"/>
                </a:lnTo>
                <a:close/>
                <a:moveTo>
                  <a:pt x="47898" y="42393"/>
                </a:moveTo>
                <a:lnTo>
                  <a:pt x="49111" y="44418"/>
                </a:lnTo>
                <a:lnTo>
                  <a:pt x="47925" y="46390"/>
                </a:lnTo>
                <a:lnTo>
                  <a:pt x="47898" y="46336"/>
                </a:lnTo>
                <a:lnTo>
                  <a:pt x="47862" y="46390"/>
                </a:lnTo>
                <a:lnTo>
                  <a:pt x="46685" y="44418"/>
                </a:lnTo>
                <a:lnTo>
                  <a:pt x="47898" y="42393"/>
                </a:lnTo>
                <a:close/>
                <a:moveTo>
                  <a:pt x="67176" y="42393"/>
                </a:moveTo>
                <a:lnTo>
                  <a:pt x="68389" y="44418"/>
                </a:lnTo>
                <a:lnTo>
                  <a:pt x="67203" y="46390"/>
                </a:lnTo>
                <a:lnTo>
                  <a:pt x="67176" y="46336"/>
                </a:lnTo>
                <a:lnTo>
                  <a:pt x="67140" y="46390"/>
                </a:lnTo>
                <a:lnTo>
                  <a:pt x="65954" y="44418"/>
                </a:lnTo>
                <a:lnTo>
                  <a:pt x="67176" y="42393"/>
                </a:lnTo>
                <a:close/>
                <a:moveTo>
                  <a:pt x="86455" y="42393"/>
                </a:moveTo>
                <a:lnTo>
                  <a:pt x="87668" y="44418"/>
                </a:lnTo>
                <a:lnTo>
                  <a:pt x="86481" y="46390"/>
                </a:lnTo>
                <a:lnTo>
                  <a:pt x="86455" y="46336"/>
                </a:lnTo>
                <a:lnTo>
                  <a:pt x="86419" y="46390"/>
                </a:lnTo>
                <a:lnTo>
                  <a:pt x="85232" y="44418"/>
                </a:lnTo>
                <a:lnTo>
                  <a:pt x="86455" y="42393"/>
                </a:lnTo>
                <a:close/>
                <a:moveTo>
                  <a:pt x="105724" y="42393"/>
                </a:moveTo>
                <a:lnTo>
                  <a:pt x="106946" y="44418"/>
                </a:lnTo>
                <a:lnTo>
                  <a:pt x="105760" y="46390"/>
                </a:lnTo>
                <a:lnTo>
                  <a:pt x="105724" y="46336"/>
                </a:lnTo>
                <a:lnTo>
                  <a:pt x="105697" y="46390"/>
                </a:lnTo>
                <a:lnTo>
                  <a:pt x="104511" y="44418"/>
                </a:lnTo>
                <a:lnTo>
                  <a:pt x="105724" y="42393"/>
                </a:lnTo>
                <a:close/>
                <a:moveTo>
                  <a:pt x="125002" y="42393"/>
                </a:moveTo>
                <a:lnTo>
                  <a:pt x="126225" y="44418"/>
                </a:lnTo>
                <a:lnTo>
                  <a:pt x="125038" y="46390"/>
                </a:lnTo>
                <a:lnTo>
                  <a:pt x="125002" y="46336"/>
                </a:lnTo>
                <a:lnTo>
                  <a:pt x="124976" y="46390"/>
                </a:lnTo>
                <a:lnTo>
                  <a:pt x="123789" y="44418"/>
                </a:lnTo>
                <a:lnTo>
                  <a:pt x="125002" y="42393"/>
                </a:lnTo>
                <a:close/>
                <a:moveTo>
                  <a:pt x="144281" y="42393"/>
                </a:moveTo>
                <a:lnTo>
                  <a:pt x="145494" y="44418"/>
                </a:lnTo>
                <a:lnTo>
                  <a:pt x="144316" y="46390"/>
                </a:lnTo>
                <a:lnTo>
                  <a:pt x="144281" y="46336"/>
                </a:lnTo>
                <a:lnTo>
                  <a:pt x="144245" y="46390"/>
                </a:lnTo>
                <a:lnTo>
                  <a:pt x="143067" y="44418"/>
                </a:lnTo>
                <a:lnTo>
                  <a:pt x="144281" y="42393"/>
                </a:lnTo>
                <a:close/>
                <a:moveTo>
                  <a:pt x="163559" y="42393"/>
                </a:moveTo>
                <a:lnTo>
                  <a:pt x="164772" y="44418"/>
                </a:lnTo>
                <a:lnTo>
                  <a:pt x="163586" y="46390"/>
                </a:lnTo>
                <a:lnTo>
                  <a:pt x="163559" y="46336"/>
                </a:lnTo>
                <a:lnTo>
                  <a:pt x="163523" y="46390"/>
                </a:lnTo>
                <a:lnTo>
                  <a:pt x="162337" y="44418"/>
                </a:lnTo>
                <a:lnTo>
                  <a:pt x="163559" y="42393"/>
                </a:lnTo>
                <a:close/>
                <a:moveTo>
                  <a:pt x="182838" y="42393"/>
                </a:moveTo>
                <a:lnTo>
                  <a:pt x="184051" y="44418"/>
                </a:lnTo>
                <a:lnTo>
                  <a:pt x="182864" y="46390"/>
                </a:lnTo>
                <a:lnTo>
                  <a:pt x="182838" y="46336"/>
                </a:lnTo>
                <a:lnTo>
                  <a:pt x="182802" y="46390"/>
                </a:lnTo>
                <a:lnTo>
                  <a:pt x="181615" y="44418"/>
                </a:lnTo>
                <a:lnTo>
                  <a:pt x="182838" y="42393"/>
                </a:lnTo>
                <a:close/>
                <a:moveTo>
                  <a:pt x="202107" y="42393"/>
                </a:moveTo>
                <a:lnTo>
                  <a:pt x="203329" y="44418"/>
                </a:lnTo>
                <a:lnTo>
                  <a:pt x="202143" y="46390"/>
                </a:lnTo>
                <a:lnTo>
                  <a:pt x="202107" y="46336"/>
                </a:lnTo>
                <a:lnTo>
                  <a:pt x="202080" y="46390"/>
                </a:lnTo>
                <a:lnTo>
                  <a:pt x="200894" y="44418"/>
                </a:lnTo>
                <a:lnTo>
                  <a:pt x="202107" y="42393"/>
                </a:lnTo>
                <a:close/>
                <a:moveTo>
                  <a:pt x="221385" y="42393"/>
                </a:moveTo>
                <a:lnTo>
                  <a:pt x="222608" y="44418"/>
                </a:lnTo>
                <a:lnTo>
                  <a:pt x="221421" y="46390"/>
                </a:lnTo>
                <a:lnTo>
                  <a:pt x="221385" y="46336"/>
                </a:lnTo>
                <a:lnTo>
                  <a:pt x="221359" y="46390"/>
                </a:lnTo>
                <a:lnTo>
                  <a:pt x="220172" y="44418"/>
                </a:lnTo>
                <a:lnTo>
                  <a:pt x="221385" y="42393"/>
                </a:lnTo>
                <a:close/>
                <a:moveTo>
                  <a:pt x="240664" y="42393"/>
                </a:moveTo>
                <a:lnTo>
                  <a:pt x="241877" y="44418"/>
                </a:lnTo>
                <a:lnTo>
                  <a:pt x="240699" y="46390"/>
                </a:lnTo>
                <a:lnTo>
                  <a:pt x="240664" y="46336"/>
                </a:lnTo>
                <a:lnTo>
                  <a:pt x="240637" y="46390"/>
                </a:lnTo>
                <a:lnTo>
                  <a:pt x="239450" y="44418"/>
                </a:lnTo>
                <a:lnTo>
                  <a:pt x="240664" y="42393"/>
                </a:lnTo>
                <a:close/>
                <a:moveTo>
                  <a:pt x="259942" y="42393"/>
                </a:moveTo>
                <a:lnTo>
                  <a:pt x="261155" y="44418"/>
                </a:lnTo>
                <a:lnTo>
                  <a:pt x="259969" y="46390"/>
                </a:lnTo>
                <a:lnTo>
                  <a:pt x="259942" y="46336"/>
                </a:lnTo>
                <a:lnTo>
                  <a:pt x="259906" y="46390"/>
                </a:lnTo>
                <a:lnTo>
                  <a:pt x="258729" y="44418"/>
                </a:lnTo>
                <a:lnTo>
                  <a:pt x="259942" y="42393"/>
                </a:lnTo>
                <a:close/>
                <a:moveTo>
                  <a:pt x="279220" y="42393"/>
                </a:moveTo>
                <a:lnTo>
                  <a:pt x="280434" y="44418"/>
                </a:lnTo>
                <a:lnTo>
                  <a:pt x="279247" y="46390"/>
                </a:lnTo>
                <a:lnTo>
                  <a:pt x="279220" y="46336"/>
                </a:lnTo>
                <a:lnTo>
                  <a:pt x="279185" y="46390"/>
                </a:lnTo>
                <a:lnTo>
                  <a:pt x="277998" y="44418"/>
                </a:lnTo>
                <a:lnTo>
                  <a:pt x="279220" y="42393"/>
                </a:lnTo>
                <a:close/>
                <a:moveTo>
                  <a:pt x="9047" y="46836"/>
                </a:moveTo>
                <a:lnTo>
                  <a:pt x="7789" y="48941"/>
                </a:lnTo>
                <a:lnTo>
                  <a:pt x="6602" y="46961"/>
                </a:lnTo>
                <a:lnTo>
                  <a:pt x="6674" y="46836"/>
                </a:lnTo>
                <a:close/>
                <a:moveTo>
                  <a:pt x="12008" y="46836"/>
                </a:moveTo>
                <a:lnTo>
                  <a:pt x="12089" y="46961"/>
                </a:lnTo>
                <a:lnTo>
                  <a:pt x="10902" y="48941"/>
                </a:lnTo>
                <a:lnTo>
                  <a:pt x="9644" y="46836"/>
                </a:lnTo>
                <a:close/>
                <a:moveTo>
                  <a:pt x="28325" y="46836"/>
                </a:moveTo>
                <a:lnTo>
                  <a:pt x="27058" y="48941"/>
                </a:lnTo>
                <a:lnTo>
                  <a:pt x="25881" y="46961"/>
                </a:lnTo>
                <a:lnTo>
                  <a:pt x="25952" y="46836"/>
                </a:lnTo>
                <a:close/>
                <a:moveTo>
                  <a:pt x="31287" y="46836"/>
                </a:moveTo>
                <a:lnTo>
                  <a:pt x="31367" y="46961"/>
                </a:lnTo>
                <a:lnTo>
                  <a:pt x="30181" y="48941"/>
                </a:lnTo>
                <a:lnTo>
                  <a:pt x="28923" y="46836"/>
                </a:lnTo>
                <a:close/>
                <a:moveTo>
                  <a:pt x="47594" y="46836"/>
                </a:moveTo>
                <a:lnTo>
                  <a:pt x="46337" y="48941"/>
                </a:lnTo>
                <a:lnTo>
                  <a:pt x="45150" y="46961"/>
                </a:lnTo>
                <a:lnTo>
                  <a:pt x="45230" y="46836"/>
                </a:lnTo>
                <a:close/>
                <a:moveTo>
                  <a:pt x="50565" y="46836"/>
                </a:moveTo>
                <a:lnTo>
                  <a:pt x="50645" y="46961"/>
                </a:lnTo>
                <a:lnTo>
                  <a:pt x="49459" y="48941"/>
                </a:lnTo>
                <a:lnTo>
                  <a:pt x="48192" y="46836"/>
                </a:lnTo>
                <a:close/>
                <a:moveTo>
                  <a:pt x="66873" y="46836"/>
                </a:moveTo>
                <a:lnTo>
                  <a:pt x="65615" y="48941"/>
                </a:lnTo>
                <a:lnTo>
                  <a:pt x="64428" y="46961"/>
                </a:lnTo>
                <a:lnTo>
                  <a:pt x="64509" y="46836"/>
                </a:lnTo>
                <a:close/>
                <a:moveTo>
                  <a:pt x="69844" y="46836"/>
                </a:moveTo>
                <a:lnTo>
                  <a:pt x="69915" y="46961"/>
                </a:lnTo>
                <a:lnTo>
                  <a:pt x="68737" y="48941"/>
                </a:lnTo>
                <a:lnTo>
                  <a:pt x="67471" y="46836"/>
                </a:lnTo>
                <a:close/>
                <a:moveTo>
                  <a:pt x="86151" y="46836"/>
                </a:moveTo>
                <a:lnTo>
                  <a:pt x="84893" y="48941"/>
                </a:lnTo>
                <a:lnTo>
                  <a:pt x="83707" y="46961"/>
                </a:lnTo>
                <a:lnTo>
                  <a:pt x="83778" y="46836"/>
                </a:lnTo>
                <a:close/>
                <a:moveTo>
                  <a:pt x="89122" y="46836"/>
                </a:moveTo>
                <a:lnTo>
                  <a:pt x="89193" y="46961"/>
                </a:lnTo>
                <a:lnTo>
                  <a:pt x="88007" y="48941"/>
                </a:lnTo>
                <a:lnTo>
                  <a:pt x="86749" y="46836"/>
                </a:lnTo>
                <a:close/>
                <a:moveTo>
                  <a:pt x="105430" y="46836"/>
                </a:moveTo>
                <a:lnTo>
                  <a:pt x="104172" y="48941"/>
                </a:lnTo>
                <a:lnTo>
                  <a:pt x="102985" y="46961"/>
                </a:lnTo>
                <a:lnTo>
                  <a:pt x="103057" y="46836"/>
                </a:lnTo>
                <a:close/>
                <a:moveTo>
                  <a:pt x="108391" y="46836"/>
                </a:moveTo>
                <a:lnTo>
                  <a:pt x="108472" y="46961"/>
                </a:lnTo>
                <a:lnTo>
                  <a:pt x="107285" y="48941"/>
                </a:lnTo>
                <a:lnTo>
                  <a:pt x="106027" y="46836"/>
                </a:lnTo>
                <a:close/>
                <a:moveTo>
                  <a:pt x="124708" y="46836"/>
                </a:moveTo>
                <a:lnTo>
                  <a:pt x="123441" y="48941"/>
                </a:lnTo>
                <a:lnTo>
                  <a:pt x="122264" y="46961"/>
                </a:lnTo>
                <a:lnTo>
                  <a:pt x="122335" y="46836"/>
                </a:lnTo>
                <a:close/>
                <a:moveTo>
                  <a:pt x="127670" y="46836"/>
                </a:moveTo>
                <a:lnTo>
                  <a:pt x="127750" y="46961"/>
                </a:lnTo>
                <a:lnTo>
                  <a:pt x="126564" y="48941"/>
                </a:lnTo>
                <a:lnTo>
                  <a:pt x="125306" y="46836"/>
                </a:lnTo>
                <a:close/>
                <a:moveTo>
                  <a:pt x="143977" y="46836"/>
                </a:moveTo>
                <a:lnTo>
                  <a:pt x="142720" y="48941"/>
                </a:lnTo>
                <a:lnTo>
                  <a:pt x="141533" y="46961"/>
                </a:lnTo>
                <a:lnTo>
                  <a:pt x="141613" y="46836"/>
                </a:lnTo>
                <a:close/>
                <a:moveTo>
                  <a:pt x="146948" y="46836"/>
                </a:moveTo>
                <a:lnTo>
                  <a:pt x="147028" y="46961"/>
                </a:lnTo>
                <a:lnTo>
                  <a:pt x="145842" y="48941"/>
                </a:lnTo>
                <a:lnTo>
                  <a:pt x="144584" y="46836"/>
                </a:lnTo>
                <a:close/>
                <a:moveTo>
                  <a:pt x="163256" y="46836"/>
                </a:moveTo>
                <a:lnTo>
                  <a:pt x="161998" y="48941"/>
                </a:lnTo>
                <a:lnTo>
                  <a:pt x="160811" y="46961"/>
                </a:lnTo>
                <a:lnTo>
                  <a:pt x="160892" y="46836"/>
                </a:lnTo>
                <a:close/>
                <a:moveTo>
                  <a:pt x="166227" y="46836"/>
                </a:moveTo>
                <a:lnTo>
                  <a:pt x="166298" y="46961"/>
                </a:lnTo>
                <a:lnTo>
                  <a:pt x="165120" y="48941"/>
                </a:lnTo>
                <a:lnTo>
                  <a:pt x="163854" y="46836"/>
                </a:lnTo>
                <a:close/>
                <a:moveTo>
                  <a:pt x="182534" y="46836"/>
                </a:moveTo>
                <a:lnTo>
                  <a:pt x="181276" y="48941"/>
                </a:lnTo>
                <a:lnTo>
                  <a:pt x="180090" y="46961"/>
                </a:lnTo>
                <a:lnTo>
                  <a:pt x="180170" y="46836"/>
                </a:lnTo>
                <a:close/>
                <a:moveTo>
                  <a:pt x="185505" y="46836"/>
                </a:moveTo>
                <a:lnTo>
                  <a:pt x="185576" y="46961"/>
                </a:lnTo>
                <a:lnTo>
                  <a:pt x="184390" y="48941"/>
                </a:lnTo>
                <a:lnTo>
                  <a:pt x="183132" y="46836"/>
                </a:lnTo>
                <a:close/>
                <a:moveTo>
                  <a:pt x="201813" y="46836"/>
                </a:moveTo>
                <a:lnTo>
                  <a:pt x="200555" y="48941"/>
                </a:lnTo>
                <a:lnTo>
                  <a:pt x="199368" y="46961"/>
                </a:lnTo>
                <a:lnTo>
                  <a:pt x="199440" y="46836"/>
                </a:lnTo>
                <a:close/>
                <a:moveTo>
                  <a:pt x="204783" y="46836"/>
                </a:moveTo>
                <a:lnTo>
                  <a:pt x="204855" y="46961"/>
                </a:lnTo>
                <a:lnTo>
                  <a:pt x="203668" y="48941"/>
                </a:lnTo>
                <a:lnTo>
                  <a:pt x="202410" y="46836"/>
                </a:lnTo>
                <a:close/>
                <a:moveTo>
                  <a:pt x="221091" y="46836"/>
                </a:moveTo>
                <a:lnTo>
                  <a:pt x="219824" y="48941"/>
                </a:lnTo>
                <a:lnTo>
                  <a:pt x="218647" y="46961"/>
                </a:lnTo>
                <a:lnTo>
                  <a:pt x="218718" y="46836"/>
                </a:lnTo>
                <a:close/>
                <a:moveTo>
                  <a:pt x="224053" y="46836"/>
                </a:moveTo>
                <a:lnTo>
                  <a:pt x="224133" y="46961"/>
                </a:lnTo>
                <a:lnTo>
                  <a:pt x="222947" y="48941"/>
                </a:lnTo>
                <a:lnTo>
                  <a:pt x="221689" y="46836"/>
                </a:lnTo>
                <a:close/>
                <a:moveTo>
                  <a:pt x="240369" y="46836"/>
                </a:moveTo>
                <a:lnTo>
                  <a:pt x="239103" y="48941"/>
                </a:lnTo>
                <a:lnTo>
                  <a:pt x="237916" y="46961"/>
                </a:lnTo>
                <a:lnTo>
                  <a:pt x="237996" y="46836"/>
                </a:lnTo>
                <a:close/>
                <a:moveTo>
                  <a:pt x="243331" y="46836"/>
                </a:moveTo>
                <a:lnTo>
                  <a:pt x="243411" y="46961"/>
                </a:lnTo>
                <a:lnTo>
                  <a:pt x="242225" y="48941"/>
                </a:lnTo>
                <a:lnTo>
                  <a:pt x="240967" y="46836"/>
                </a:lnTo>
                <a:close/>
                <a:moveTo>
                  <a:pt x="259639" y="46836"/>
                </a:moveTo>
                <a:lnTo>
                  <a:pt x="258381" y="48941"/>
                </a:lnTo>
                <a:lnTo>
                  <a:pt x="257194" y="46961"/>
                </a:lnTo>
                <a:lnTo>
                  <a:pt x="257275" y="46836"/>
                </a:lnTo>
                <a:close/>
                <a:moveTo>
                  <a:pt x="262610" y="46836"/>
                </a:moveTo>
                <a:lnTo>
                  <a:pt x="262681" y="46961"/>
                </a:lnTo>
                <a:lnTo>
                  <a:pt x="261503" y="48941"/>
                </a:lnTo>
                <a:lnTo>
                  <a:pt x="260237" y="46836"/>
                </a:lnTo>
                <a:close/>
                <a:moveTo>
                  <a:pt x="278917" y="46836"/>
                </a:moveTo>
                <a:lnTo>
                  <a:pt x="277659" y="48941"/>
                </a:lnTo>
                <a:lnTo>
                  <a:pt x="276473" y="46961"/>
                </a:lnTo>
                <a:lnTo>
                  <a:pt x="276553" y="46836"/>
                </a:lnTo>
                <a:close/>
                <a:moveTo>
                  <a:pt x="281888" y="46836"/>
                </a:moveTo>
                <a:lnTo>
                  <a:pt x="281959" y="46961"/>
                </a:lnTo>
                <a:lnTo>
                  <a:pt x="280773" y="48941"/>
                </a:lnTo>
                <a:lnTo>
                  <a:pt x="279515" y="46836"/>
                </a:lnTo>
                <a:close/>
                <a:moveTo>
                  <a:pt x="6326" y="47416"/>
                </a:moveTo>
                <a:lnTo>
                  <a:pt x="7512" y="49396"/>
                </a:lnTo>
                <a:lnTo>
                  <a:pt x="6263" y="51475"/>
                </a:lnTo>
                <a:lnTo>
                  <a:pt x="3890" y="51475"/>
                </a:lnTo>
                <a:lnTo>
                  <a:pt x="6326" y="47416"/>
                </a:lnTo>
                <a:close/>
                <a:moveTo>
                  <a:pt x="7780" y="49851"/>
                </a:moveTo>
                <a:lnTo>
                  <a:pt x="8761" y="51475"/>
                </a:lnTo>
                <a:lnTo>
                  <a:pt x="6807" y="51475"/>
                </a:lnTo>
                <a:lnTo>
                  <a:pt x="7780" y="49851"/>
                </a:lnTo>
                <a:close/>
                <a:moveTo>
                  <a:pt x="10902" y="49851"/>
                </a:moveTo>
                <a:lnTo>
                  <a:pt x="11884" y="51475"/>
                </a:lnTo>
                <a:lnTo>
                  <a:pt x="9930" y="51475"/>
                </a:lnTo>
                <a:lnTo>
                  <a:pt x="10902" y="49851"/>
                </a:lnTo>
                <a:close/>
                <a:moveTo>
                  <a:pt x="12356" y="47416"/>
                </a:moveTo>
                <a:lnTo>
                  <a:pt x="14792" y="51475"/>
                </a:lnTo>
                <a:lnTo>
                  <a:pt x="12428" y="51475"/>
                </a:lnTo>
                <a:lnTo>
                  <a:pt x="11179" y="49396"/>
                </a:lnTo>
                <a:lnTo>
                  <a:pt x="12356" y="47416"/>
                </a:lnTo>
                <a:close/>
                <a:moveTo>
                  <a:pt x="25256" y="46836"/>
                </a:moveTo>
                <a:lnTo>
                  <a:pt x="25328" y="46961"/>
                </a:lnTo>
                <a:lnTo>
                  <a:pt x="22624" y="51475"/>
                </a:lnTo>
                <a:lnTo>
                  <a:pt x="15345" y="51475"/>
                </a:lnTo>
                <a:lnTo>
                  <a:pt x="12633" y="46961"/>
                </a:lnTo>
                <a:lnTo>
                  <a:pt x="12713" y="46836"/>
                </a:lnTo>
                <a:close/>
                <a:moveTo>
                  <a:pt x="25604" y="47416"/>
                </a:moveTo>
                <a:lnTo>
                  <a:pt x="26791" y="49396"/>
                </a:lnTo>
                <a:lnTo>
                  <a:pt x="25542" y="51475"/>
                </a:lnTo>
                <a:lnTo>
                  <a:pt x="23169" y="51475"/>
                </a:lnTo>
                <a:lnTo>
                  <a:pt x="25604" y="47416"/>
                </a:lnTo>
                <a:close/>
                <a:moveTo>
                  <a:pt x="27058" y="49851"/>
                </a:moveTo>
                <a:lnTo>
                  <a:pt x="28040" y="51475"/>
                </a:lnTo>
                <a:lnTo>
                  <a:pt x="26086" y="51475"/>
                </a:lnTo>
                <a:lnTo>
                  <a:pt x="27058" y="49851"/>
                </a:lnTo>
                <a:close/>
                <a:moveTo>
                  <a:pt x="30181" y="49851"/>
                </a:moveTo>
                <a:lnTo>
                  <a:pt x="31162" y="51475"/>
                </a:lnTo>
                <a:lnTo>
                  <a:pt x="29199" y="51475"/>
                </a:lnTo>
                <a:lnTo>
                  <a:pt x="30181" y="49851"/>
                </a:lnTo>
                <a:close/>
                <a:moveTo>
                  <a:pt x="31635" y="47416"/>
                </a:moveTo>
                <a:lnTo>
                  <a:pt x="34070" y="51475"/>
                </a:lnTo>
                <a:lnTo>
                  <a:pt x="31706" y="51475"/>
                </a:lnTo>
                <a:lnTo>
                  <a:pt x="30448" y="49396"/>
                </a:lnTo>
                <a:lnTo>
                  <a:pt x="31635" y="47416"/>
                </a:lnTo>
                <a:close/>
                <a:moveTo>
                  <a:pt x="44535" y="46836"/>
                </a:moveTo>
                <a:lnTo>
                  <a:pt x="44606" y="46961"/>
                </a:lnTo>
                <a:lnTo>
                  <a:pt x="41903" y="51475"/>
                </a:lnTo>
                <a:lnTo>
                  <a:pt x="34614" y="51475"/>
                </a:lnTo>
                <a:lnTo>
                  <a:pt x="31911" y="46961"/>
                </a:lnTo>
                <a:lnTo>
                  <a:pt x="31983" y="46836"/>
                </a:lnTo>
                <a:close/>
                <a:moveTo>
                  <a:pt x="44882" y="47416"/>
                </a:moveTo>
                <a:lnTo>
                  <a:pt x="46069" y="49396"/>
                </a:lnTo>
                <a:lnTo>
                  <a:pt x="44811" y="51475"/>
                </a:lnTo>
                <a:lnTo>
                  <a:pt x="42447" y="51475"/>
                </a:lnTo>
                <a:lnTo>
                  <a:pt x="44882" y="47416"/>
                </a:lnTo>
                <a:close/>
                <a:moveTo>
                  <a:pt x="46337" y="49851"/>
                </a:moveTo>
                <a:lnTo>
                  <a:pt x="47318" y="51475"/>
                </a:lnTo>
                <a:lnTo>
                  <a:pt x="45364" y="51475"/>
                </a:lnTo>
                <a:lnTo>
                  <a:pt x="46337" y="49851"/>
                </a:lnTo>
                <a:close/>
                <a:moveTo>
                  <a:pt x="49459" y="49851"/>
                </a:moveTo>
                <a:lnTo>
                  <a:pt x="50431" y="51475"/>
                </a:lnTo>
                <a:lnTo>
                  <a:pt x="48478" y="51475"/>
                </a:lnTo>
                <a:lnTo>
                  <a:pt x="49459" y="49851"/>
                </a:lnTo>
                <a:close/>
                <a:moveTo>
                  <a:pt x="50913" y="47416"/>
                </a:moveTo>
                <a:lnTo>
                  <a:pt x="53349" y="51475"/>
                </a:lnTo>
                <a:lnTo>
                  <a:pt x="50976" y="51475"/>
                </a:lnTo>
                <a:lnTo>
                  <a:pt x="49727" y="49396"/>
                </a:lnTo>
                <a:lnTo>
                  <a:pt x="50913" y="47416"/>
                </a:lnTo>
                <a:close/>
                <a:moveTo>
                  <a:pt x="63813" y="46836"/>
                </a:moveTo>
                <a:lnTo>
                  <a:pt x="63884" y="46961"/>
                </a:lnTo>
                <a:lnTo>
                  <a:pt x="61181" y="51475"/>
                </a:lnTo>
                <a:lnTo>
                  <a:pt x="53893" y="51475"/>
                </a:lnTo>
                <a:lnTo>
                  <a:pt x="51190" y="46961"/>
                </a:lnTo>
                <a:lnTo>
                  <a:pt x="51261" y="46836"/>
                </a:lnTo>
                <a:close/>
                <a:moveTo>
                  <a:pt x="64161" y="47416"/>
                </a:moveTo>
                <a:lnTo>
                  <a:pt x="65338" y="49396"/>
                </a:lnTo>
                <a:lnTo>
                  <a:pt x="64089" y="51475"/>
                </a:lnTo>
                <a:lnTo>
                  <a:pt x="61725" y="51475"/>
                </a:lnTo>
                <a:lnTo>
                  <a:pt x="64161" y="47416"/>
                </a:lnTo>
                <a:close/>
                <a:moveTo>
                  <a:pt x="65615" y="49851"/>
                </a:moveTo>
                <a:lnTo>
                  <a:pt x="66596" y="51475"/>
                </a:lnTo>
                <a:lnTo>
                  <a:pt x="64634" y="51475"/>
                </a:lnTo>
                <a:lnTo>
                  <a:pt x="65615" y="49851"/>
                </a:lnTo>
                <a:close/>
                <a:moveTo>
                  <a:pt x="68737" y="49851"/>
                </a:moveTo>
                <a:lnTo>
                  <a:pt x="69710" y="51475"/>
                </a:lnTo>
                <a:lnTo>
                  <a:pt x="67756" y="51475"/>
                </a:lnTo>
                <a:lnTo>
                  <a:pt x="68737" y="49851"/>
                </a:lnTo>
                <a:close/>
                <a:moveTo>
                  <a:pt x="70191" y="47416"/>
                </a:moveTo>
                <a:lnTo>
                  <a:pt x="72627" y="51475"/>
                </a:lnTo>
                <a:lnTo>
                  <a:pt x="70254" y="51475"/>
                </a:lnTo>
                <a:lnTo>
                  <a:pt x="69005" y="49396"/>
                </a:lnTo>
                <a:lnTo>
                  <a:pt x="70191" y="47416"/>
                </a:lnTo>
                <a:close/>
                <a:moveTo>
                  <a:pt x="83082" y="46836"/>
                </a:moveTo>
                <a:lnTo>
                  <a:pt x="83163" y="46961"/>
                </a:lnTo>
                <a:lnTo>
                  <a:pt x="80451" y="51475"/>
                </a:lnTo>
                <a:lnTo>
                  <a:pt x="73171" y="51475"/>
                </a:lnTo>
                <a:lnTo>
                  <a:pt x="70459" y="46961"/>
                </a:lnTo>
                <a:lnTo>
                  <a:pt x="70539" y="46836"/>
                </a:lnTo>
                <a:close/>
                <a:moveTo>
                  <a:pt x="83430" y="47416"/>
                </a:moveTo>
                <a:lnTo>
                  <a:pt x="84617" y="49396"/>
                </a:lnTo>
                <a:lnTo>
                  <a:pt x="83368" y="51475"/>
                </a:lnTo>
                <a:lnTo>
                  <a:pt x="80995" y="51475"/>
                </a:lnTo>
                <a:lnTo>
                  <a:pt x="83430" y="47416"/>
                </a:lnTo>
                <a:close/>
                <a:moveTo>
                  <a:pt x="84893" y="49851"/>
                </a:moveTo>
                <a:lnTo>
                  <a:pt x="85866" y="51475"/>
                </a:lnTo>
                <a:lnTo>
                  <a:pt x="83912" y="51475"/>
                </a:lnTo>
                <a:lnTo>
                  <a:pt x="84893" y="49851"/>
                </a:lnTo>
                <a:close/>
                <a:moveTo>
                  <a:pt x="88007" y="49851"/>
                </a:moveTo>
                <a:lnTo>
                  <a:pt x="88988" y="51475"/>
                </a:lnTo>
                <a:lnTo>
                  <a:pt x="87034" y="51475"/>
                </a:lnTo>
                <a:lnTo>
                  <a:pt x="88007" y="49851"/>
                </a:lnTo>
                <a:close/>
                <a:moveTo>
                  <a:pt x="89470" y="47416"/>
                </a:moveTo>
                <a:lnTo>
                  <a:pt x="91905" y="51475"/>
                </a:lnTo>
                <a:lnTo>
                  <a:pt x="89532" y="51475"/>
                </a:lnTo>
                <a:lnTo>
                  <a:pt x="88283" y="49396"/>
                </a:lnTo>
                <a:lnTo>
                  <a:pt x="89470" y="47416"/>
                </a:lnTo>
                <a:close/>
                <a:moveTo>
                  <a:pt x="102361" y="46836"/>
                </a:moveTo>
                <a:lnTo>
                  <a:pt x="102441" y="46961"/>
                </a:lnTo>
                <a:lnTo>
                  <a:pt x="99729" y="51475"/>
                </a:lnTo>
                <a:lnTo>
                  <a:pt x="92449" y="51475"/>
                </a:lnTo>
                <a:lnTo>
                  <a:pt x="89737" y="46961"/>
                </a:lnTo>
                <a:lnTo>
                  <a:pt x="89818" y="46836"/>
                </a:lnTo>
                <a:close/>
                <a:moveTo>
                  <a:pt x="102709" y="47416"/>
                </a:moveTo>
                <a:lnTo>
                  <a:pt x="103895" y="49396"/>
                </a:lnTo>
                <a:lnTo>
                  <a:pt x="102646" y="51475"/>
                </a:lnTo>
                <a:lnTo>
                  <a:pt x="100273" y="51475"/>
                </a:lnTo>
                <a:lnTo>
                  <a:pt x="102709" y="47416"/>
                </a:lnTo>
                <a:close/>
                <a:moveTo>
                  <a:pt x="104172" y="49851"/>
                </a:moveTo>
                <a:lnTo>
                  <a:pt x="105144" y="51475"/>
                </a:lnTo>
                <a:lnTo>
                  <a:pt x="103190" y="51475"/>
                </a:lnTo>
                <a:lnTo>
                  <a:pt x="104172" y="49851"/>
                </a:lnTo>
                <a:close/>
                <a:moveTo>
                  <a:pt x="107285" y="49851"/>
                </a:moveTo>
                <a:lnTo>
                  <a:pt x="108266" y="51475"/>
                </a:lnTo>
                <a:lnTo>
                  <a:pt x="106313" y="51475"/>
                </a:lnTo>
                <a:lnTo>
                  <a:pt x="107285" y="49851"/>
                </a:lnTo>
                <a:close/>
                <a:moveTo>
                  <a:pt x="108748" y="47416"/>
                </a:moveTo>
                <a:lnTo>
                  <a:pt x="111175" y="51475"/>
                </a:lnTo>
                <a:lnTo>
                  <a:pt x="108811" y="51475"/>
                </a:lnTo>
                <a:lnTo>
                  <a:pt x="107562" y="49396"/>
                </a:lnTo>
                <a:lnTo>
                  <a:pt x="108748" y="47416"/>
                </a:lnTo>
                <a:close/>
                <a:moveTo>
                  <a:pt x="121639" y="46836"/>
                </a:moveTo>
                <a:lnTo>
                  <a:pt x="121711" y="46961"/>
                </a:lnTo>
                <a:lnTo>
                  <a:pt x="119007" y="51475"/>
                </a:lnTo>
                <a:lnTo>
                  <a:pt x="111728" y="51475"/>
                </a:lnTo>
                <a:lnTo>
                  <a:pt x="109016" y="46961"/>
                </a:lnTo>
                <a:lnTo>
                  <a:pt x="109096" y="46836"/>
                </a:lnTo>
                <a:close/>
                <a:moveTo>
                  <a:pt x="121987" y="47416"/>
                </a:moveTo>
                <a:lnTo>
                  <a:pt x="123174" y="49396"/>
                </a:lnTo>
                <a:lnTo>
                  <a:pt x="121925" y="51475"/>
                </a:lnTo>
                <a:lnTo>
                  <a:pt x="119552" y="51475"/>
                </a:lnTo>
                <a:lnTo>
                  <a:pt x="121987" y="47416"/>
                </a:lnTo>
                <a:close/>
                <a:moveTo>
                  <a:pt x="123441" y="49851"/>
                </a:moveTo>
                <a:lnTo>
                  <a:pt x="124423" y="51475"/>
                </a:lnTo>
                <a:lnTo>
                  <a:pt x="122469" y="51475"/>
                </a:lnTo>
                <a:lnTo>
                  <a:pt x="123441" y="49851"/>
                </a:lnTo>
                <a:close/>
                <a:moveTo>
                  <a:pt x="126564" y="49851"/>
                </a:moveTo>
                <a:lnTo>
                  <a:pt x="127545" y="51475"/>
                </a:lnTo>
                <a:lnTo>
                  <a:pt x="125582" y="51475"/>
                </a:lnTo>
                <a:lnTo>
                  <a:pt x="126564" y="49851"/>
                </a:lnTo>
                <a:close/>
                <a:moveTo>
                  <a:pt x="128018" y="47416"/>
                </a:moveTo>
                <a:lnTo>
                  <a:pt x="130453" y="51475"/>
                </a:lnTo>
                <a:lnTo>
                  <a:pt x="128089" y="51475"/>
                </a:lnTo>
                <a:lnTo>
                  <a:pt x="126840" y="49396"/>
                </a:lnTo>
                <a:lnTo>
                  <a:pt x="128018" y="47416"/>
                </a:lnTo>
                <a:close/>
                <a:moveTo>
                  <a:pt x="140918" y="46836"/>
                </a:moveTo>
                <a:lnTo>
                  <a:pt x="140989" y="46961"/>
                </a:lnTo>
                <a:lnTo>
                  <a:pt x="138286" y="51475"/>
                </a:lnTo>
                <a:lnTo>
                  <a:pt x="130997" y="51475"/>
                </a:lnTo>
                <a:lnTo>
                  <a:pt x="128294" y="46961"/>
                </a:lnTo>
                <a:lnTo>
                  <a:pt x="128366" y="46836"/>
                </a:lnTo>
                <a:close/>
                <a:moveTo>
                  <a:pt x="141265" y="47416"/>
                </a:moveTo>
                <a:lnTo>
                  <a:pt x="142452" y="49396"/>
                </a:lnTo>
                <a:lnTo>
                  <a:pt x="141194" y="51475"/>
                </a:lnTo>
                <a:lnTo>
                  <a:pt x="138830" y="51475"/>
                </a:lnTo>
                <a:lnTo>
                  <a:pt x="141265" y="47416"/>
                </a:lnTo>
                <a:close/>
                <a:moveTo>
                  <a:pt x="142720" y="49851"/>
                </a:moveTo>
                <a:lnTo>
                  <a:pt x="143701" y="51475"/>
                </a:lnTo>
                <a:lnTo>
                  <a:pt x="141747" y="51475"/>
                </a:lnTo>
                <a:lnTo>
                  <a:pt x="142720" y="49851"/>
                </a:lnTo>
                <a:close/>
                <a:moveTo>
                  <a:pt x="145842" y="49851"/>
                </a:moveTo>
                <a:lnTo>
                  <a:pt x="146814" y="51475"/>
                </a:lnTo>
                <a:lnTo>
                  <a:pt x="144861" y="51475"/>
                </a:lnTo>
                <a:lnTo>
                  <a:pt x="145842" y="49851"/>
                </a:lnTo>
                <a:close/>
                <a:moveTo>
                  <a:pt x="147296" y="47416"/>
                </a:moveTo>
                <a:lnTo>
                  <a:pt x="149732" y="51475"/>
                </a:lnTo>
                <a:lnTo>
                  <a:pt x="147367" y="51475"/>
                </a:lnTo>
                <a:lnTo>
                  <a:pt x="146110" y="49396"/>
                </a:lnTo>
                <a:lnTo>
                  <a:pt x="147296" y="47416"/>
                </a:lnTo>
                <a:close/>
                <a:moveTo>
                  <a:pt x="160196" y="46836"/>
                </a:moveTo>
                <a:lnTo>
                  <a:pt x="160267" y="46961"/>
                </a:lnTo>
                <a:lnTo>
                  <a:pt x="157564" y="51475"/>
                </a:lnTo>
                <a:lnTo>
                  <a:pt x="150276" y="51475"/>
                </a:lnTo>
                <a:lnTo>
                  <a:pt x="147573" y="46961"/>
                </a:lnTo>
                <a:lnTo>
                  <a:pt x="147644" y="46836"/>
                </a:lnTo>
                <a:close/>
                <a:moveTo>
                  <a:pt x="160544" y="47416"/>
                </a:moveTo>
                <a:lnTo>
                  <a:pt x="161721" y="49396"/>
                </a:lnTo>
                <a:lnTo>
                  <a:pt x="160472" y="51475"/>
                </a:lnTo>
                <a:lnTo>
                  <a:pt x="158108" y="51475"/>
                </a:lnTo>
                <a:lnTo>
                  <a:pt x="160544" y="47416"/>
                </a:lnTo>
                <a:close/>
                <a:moveTo>
                  <a:pt x="161998" y="49851"/>
                </a:moveTo>
                <a:lnTo>
                  <a:pt x="162979" y="51475"/>
                </a:lnTo>
                <a:lnTo>
                  <a:pt x="161017" y="51475"/>
                </a:lnTo>
                <a:lnTo>
                  <a:pt x="161998" y="49851"/>
                </a:lnTo>
                <a:close/>
                <a:moveTo>
                  <a:pt x="165120" y="49851"/>
                </a:moveTo>
                <a:lnTo>
                  <a:pt x="166093" y="51475"/>
                </a:lnTo>
                <a:lnTo>
                  <a:pt x="164139" y="51475"/>
                </a:lnTo>
                <a:lnTo>
                  <a:pt x="165120" y="49851"/>
                </a:lnTo>
                <a:close/>
                <a:moveTo>
                  <a:pt x="166574" y="47416"/>
                </a:moveTo>
                <a:lnTo>
                  <a:pt x="169010" y="51475"/>
                </a:lnTo>
                <a:lnTo>
                  <a:pt x="166637" y="51475"/>
                </a:lnTo>
                <a:lnTo>
                  <a:pt x="165388" y="49396"/>
                </a:lnTo>
                <a:lnTo>
                  <a:pt x="166574" y="47416"/>
                </a:lnTo>
                <a:close/>
                <a:moveTo>
                  <a:pt x="179465" y="46836"/>
                </a:moveTo>
                <a:lnTo>
                  <a:pt x="179546" y="46961"/>
                </a:lnTo>
                <a:lnTo>
                  <a:pt x="176834" y="51475"/>
                </a:lnTo>
                <a:lnTo>
                  <a:pt x="169554" y="51475"/>
                </a:lnTo>
                <a:lnTo>
                  <a:pt x="166851" y="46961"/>
                </a:lnTo>
                <a:lnTo>
                  <a:pt x="166922" y="46836"/>
                </a:lnTo>
                <a:close/>
                <a:moveTo>
                  <a:pt x="179813" y="47416"/>
                </a:moveTo>
                <a:lnTo>
                  <a:pt x="181000" y="49396"/>
                </a:lnTo>
                <a:lnTo>
                  <a:pt x="179751" y="51475"/>
                </a:lnTo>
                <a:lnTo>
                  <a:pt x="177387" y="51475"/>
                </a:lnTo>
                <a:lnTo>
                  <a:pt x="179813" y="47416"/>
                </a:lnTo>
                <a:close/>
                <a:moveTo>
                  <a:pt x="181276" y="49851"/>
                </a:moveTo>
                <a:lnTo>
                  <a:pt x="182249" y="51475"/>
                </a:lnTo>
                <a:lnTo>
                  <a:pt x="180295" y="51475"/>
                </a:lnTo>
                <a:lnTo>
                  <a:pt x="181276" y="49851"/>
                </a:lnTo>
                <a:close/>
                <a:moveTo>
                  <a:pt x="184390" y="49851"/>
                </a:moveTo>
                <a:lnTo>
                  <a:pt x="185371" y="51475"/>
                </a:lnTo>
                <a:lnTo>
                  <a:pt x="183417" y="51475"/>
                </a:lnTo>
                <a:lnTo>
                  <a:pt x="184390" y="49851"/>
                </a:lnTo>
                <a:close/>
                <a:moveTo>
                  <a:pt x="185853" y="47416"/>
                </a:moveTo>
                <a:lnTo>
                  <a:pt x="188288" y="51475"/>
                </a:lnTo>
                <a:lnTo>
                  <a:pt x="185915" y="51475"/>
                </a:lnTo>
                <a:lnTo>
                  <a:pt x="184666" y="49396"/>
                </a:lnTo>
                <a:lnTo>
                  <a:pt x="185853" y="47416"/>
                </a:lnTo>
                <a:close/>
                <a:moveTo>
                  <a:pt x="198744" y="46836"/>
                </a:moveTo>
                <a:lnTo>
                  <a:pt x="198824" y="46961"/>
                </a:lnTo>
                <a:lnTo>
                  <a:pt x="196112" y="51475"/>
                </a:lnTo>
                <a:lnTo>
                  <a:pt x="188832" y="51475"/>
                </a:lnTo>
                <a:lnTo>
                  <a:pt x="186120" y="46961"/>
                </a:lnTo>
                <a:lnTo>
                  <a:pt x="186201" y="46836"/>
                </a:lnTo>
                <a:close/>
                <a:moveTo>
                  <a:pt x="199092" y="47416"/>
                </a:moveTo>
                <a:lnTo>
                  <a:pt x="200278" y="49396"/>
                </a:lnTo>
                <a:lnTo>
                  <a:pt x="199029" y="51475"/>
                </a:lnTo>
                <a:lnTo>
                  <a:pt x="196656" y="51475"/>
                </a:lnTo>
                <a:lnTo>
                  <a:pt x="199092" y="47416"/>
                </a:lnTo>
                <a:close/>
                <a:moveTo>
                  <a:pt x="200555" y="49851"/>
                </a:moveTo>
                <a:lnTo>
                  <a:pt x="201527" y="51475"/>
                </a:lnTo>
                <a:lnTo>
                  <a:pt x="199573" y="51475"/>
                </a:lnTo>
                <a:lnTo>
                  <a:pt x="200555" y="49851"/>
                </a:lnTo>
                <a:close/>
                <a:moveTo>
                  <a:pt x="203668" y="49851"/>
                </a:moveTo>
                <a:lnTo>
                  <a:pt x="204649" y="51475"/>
                </a:lnTo>
                <a:lnTo>
                  <a:pt x="202696" y="51475"/>
                </a:lnTo>
                <a:lnTo>
                  <a:pt x="203668" y="49851"/>
                </a:lnTo>
                <a:close/>
                <a:moveTo>
                  <a:pt x="205131" y="47416"/>
                </a:moveTo>
                <a:lnTo>
                  <a:pt x="207567" y="51475"/>
                </a:lnTo>
                <a:lnTo>
                  <a:pt x="205194" y="51475"/>
                </a:lnTo>
                <a:lnTo>
                  <a:pt x="203945" y="49396"/>
                </a:lnTo>
                <a:lnTo>
                  <a:pt x="205131" y="47416"/>
                </a:lnTo>
                <a:close/>
                <a:moveTo>
                  <a:pt x="218022" y="46836"/>
                </a:moveTo>
                <a:lnTo>
                  <a:pt x="218102" y="46961"/>
                </a:lnTo>
                <a:lnTo>
                  <a:pt x="215390" y="51475"/>
                </a:lnTo>
                <a:lnTo>
                  <a:pt x="208111" y="51475"/>
                </a:lnTo>
                <a:lnTo>
                  <a:pt x="205399" y="46961"/>
                </a:lnTo>
                <a:lnTo>
                  <a:pt x="205479" y="46836"/>
                </a:lnTo>
                <a:close/>
                <a:moveTo>
                  <a:pt x="218370" y="47416"/>
                </a:moveTo>
                <a:lnTo>
                  <a:pt x="219557" y="49396"/>
                </a:lnTo>
                <a:lnTo>
                  <a:pt x="218308" y="51475"/>
                </a:lnTo>
                <a:lnTo>
                  <a:pt x="215935" y="51475"/>
                </a:lnTo>
                <a:lnTo>
                  <a:pt x="218370" y="47416"/>
                </a:lnTo>
                <a:close/>
                <a:moveTo>
                  <a:pt x="219824" y="49851"/>
                </a:moveTo>
                <a:lnTo>
                  <a:pt x="220805" y="51475"/>
                </a:lnTo>
                <a:lnTo>
                  <a:pt x="218852" y="51475"/>
                </a:lnTo>
                <a:lnTo>
                  <a:pt x="219824" y="49851"/>
                </a:lnTo>
                <a:close/>
                <a:moveTo>
                  <a:pt x="222947" y="49851"/>
                </a:moveTo>
                <a:lnTo>
                  <a:pt x="223928" y="51475"/>
                </a:lnTo>
                <a:lnTo>
                  <a:pt x="221965" y="51475"/>
                </a:lnTo>
                <a:lnTo>
                  <a:pt x="222947" y="49851"/>
                </a:lnTo>
                <a:close/>
                <a:moveTo>
                  <a:pt x="224401" y="47416"/>
                </a:moveTo>
                <a:lnTo>
                  <a:pt x="226836" y="51475"/>
                </a:lnTo>
                <a:lnTo>
                  <a:pt x="224472" y="51475"/>
                </a:lnTo>
                <a:lnTo>
                  <a:pt x="223223" y="49396"/>
                </a:lnTo>
                <a:lnTo>
                  <a:pt x="224401" y="47416"/>
                </a:lnTo>
                <a:close/>
                <a:moveTo>
                  <a:pt x="237300" y="46836"/>
                </a:moveTo>
                <a:lnTo>
                  <a:pt x="237372" y="46961"/>
                </a:lnTo>
                <a:lnTo>
                  <a:pt x="234669" y="51475"/>
                </a:lnTo>
                <a:lnTo>
                  <a:pt x="227380" y="51475"/>
                </a:lnTo>
                <a:lnTo>
                  <a:pt x="224677" y="46961"/>
                </a:lnTo>
                <a:lnTo>
                  <a:pt x="224749" y="46836"/>
                </a:lnTo>
                <a:close/>
                <a:moveTo>
                  <a:pt x="237648" y="47416"/>
                </a:moveTo>
                <a:lnTo>
                  <a:pt x="238835" y="49396"/>
                </a:lnTo>
                <a:lnTo>
                  <a:pt x="237586" y="51475"/>
                </a:lnTo>
                <a:lnTo>
                  <a:pt x="235213" y="51475"/>
                </a:lnTo>
                <a:lnTo>
                  <a:pt x="237648" y="47416"/>
                </a:lnTo>
                <a:close/>
                <a:moveTo>
                  <a:pt x="239103" y="49851"/>
                </a:moveTo>
                <a:lnTo>
                  <a:pt x="240084" y="51475"/>
                </a:lnTo>
                <a:lnTo>
                  <a:pt x="238130" y="51475"/>
                </a:lnTo>
                <a:lnTo>
                  <a:pt x="239103" y="49851"/>
                </a:lnTo>
                <a:close/>
                <a:moveTo>
                  <a:pt x="242225" y="49851"/>
                </a:moveTo>
                <a:lnTo>
                  <a:pt x="243197" y="51475"/>
                </a:lnTo>
                <a:lnTo>
                  <a:pt x="241244" y="51475"/>
                </a:lnTo>
                <a:lnTo>
                  <a:pt x="242225" y="49851"/>
                </a:lnTo>
                <a:close/>
                <a:moveTo>
                  <a:pt x="243679" y="47416"/>
                </a:moveTo>
                <a:lnTo>
                  <a:pt x="246114" y="51475"/>
                </a:lnTo>
                <a:lnTo>
                  <a:pt x="243750" y="51475"/>
                </a:lnTo>
                <a:lnTo>
                  <a:pt x="242493" y="49396"/>
                </a:lnTo>
                <a:lnTo>
                  <a:pt x="243679" y="47416"/>
                </a:lnTo>
                <a:close/>
                <a:moveTo>
                  <a:pt x="256579" y="46836"/>
                </a:moveTo>
                <a:lnTo>
                  <a:pt x="256650" y="46961"/>
                </a:lnTo>
                <a:lnTo>
                  <a:pt x="253947" y="51475"/>
                </a:lnTo>
                <a:lnTo>
                  <a:pt x="246659" y="51475"/>
                </a:lnTo>
                <a:lnTo>
                  <a:pt x="243956" y="46961"/>
                </a:lnTo>
                <a:lnTo>
                  <a:pt x="244027" y="46836"/>
                </a:lnTo>
                <a:close/>
                <a:moveTo>
                  <a:pt x="256927" y="47416"/>
                </a:moveTo>
                <a:lnTo>
                  <a:pt x="258113" y="49396"/>
                </a:lnTo>
                <a:lnTo>
                  <a:pt x="256855" y="51475"/>
                </a:lnTo>
                <a:lnTo>
                  <a:pt x="254491" y="51475"/>
                </a:lnTo>
                <a:lnTo>
                  <a:pt x="256927" y="47416"/>
                </a:lnTo>
                <a:close/>
                <a:moveTo>
                  <a:pt x="258381" y="49851"/>
                </a:moveTo>
                <a:lnTo>
                  <a:pt x="259362" y="51475"/>
                </a:lnTo>
                <a:lnTo>
                  <a:pt x="257400" y="51475"/>
                </a:lnTo>
                <a:lnTo>
                  <a:pt x="258381" y="49851"/>
                </a:lnTo>
                <a:close/>
                <a:moveTo>
                  <a:pt x="261503" y="49851"/>
                </a:moveTo>
                <a:lnTo>
                  <a:pt x="262476" y="51475"/>
                </a:lnTo>
                <a:lnTo>
                  <a:pt x="260522" y="51475"/>
                </a:lnTo>
                <a:lnTo>
                  <a:pt x="261503" y="49851"/>
                </a:lnTo>
                <a:close/>
                <a:moveTo>
                  <a:pt x="262957" y="47416"/>
                </a:moveTo>
                <a:lnTo>
                  <a:pt x="265393" y="51475"/>
                </a:lnTo>
                <a:lnTo>
                  <a:pt x="263020" y="51475"/>
                </a:lnTo>
                <a:lnTo>
                  <a:pt x="261771" y="49396"/>
                </a:lnTo>
                <a:lnTo>
                  <a:pt x="262957" y="47416"/>
                </a:lnTo>
                <a:close/>
                <a:moveTo>
                  <a:pt x="275848" y="46836"/>
                </a:moveTo>
                <a:lnTo>
                  <a:pt x="275929" y="46961"/>
                </a:lnTo>
                <a:lnTo>
                  <a:pt x="273217" y="51475"/>
                </a:lnTo>
                <a:lnTo>
                  <a:pt x="265937" y="51475"/>
                </a:lnTo>
                <a:lnTo>
                  <a:pt x="263234" y="46961"/>
                </a:lnTo>
                <a:lnTo>
                  <a:pt x="263305" y="46836"/>
                </a:lnTo>
                <a:close/>
                <a:moveTo>
                  <a:pt x="276205" y="47416"/>
                </a:moveTo>
                <a:lnTo>
                  <a:pt x="277383" y="49396"/>
                </a:lnTo>
                <a:lnTo>
                  <a:pt x="276134" y="51475"/>
                </a:lnTo>
                <a:lnTo>
                  <a:pt x="273770" y="51475"/>
                </a:lnTo>
                <a:lnTo>
                  <a:pt x="276205" y="47416"/>
                </a:lnTo>
                <a:close/>
                <a:moveTo>
                  <a:pt x="277659" y="49851"/>
                </a:moveTo>
                <a:lnTo>
                  <a:pt x="278632" y="51475"/>
                </a:lnTo>
                <a:lnTo>
                  <a:pt x="276678" y="51475"/>
                </a:lnTo>
                <a:lnTo>
                  <a:pt x="277659" y="49851"/>
                </a:lnTo>
                <a:close/>
                <a:moveTo>
                  <a:pt x="280773" y="49851"/>
                </a:moveTo>
                <a:lnTo>
                  <a:pt x="281754" y="51475"/>
                </a:lnTo>
                <a:lnTo>
                  <a:pt x="279800" y="51475"/>
                </a:lnTo>
                <a:lnTo>
                  <a:pt x="280773" y="49851"/>
                </a:lnTo>
                <a:close/>
                <a:moveTo>
                  <a:pt x="282236" y="47416"/>
                </a:moveTo>
                <a:lnTo>
                  <a:pt x="284671" y="51475"/>
                </a:lnTo>
                <a:lnTo>
                  <a:pt x="282298" y="51475"/>
                </a:lnTo>
                <a:lnTo>
                  <a:pt x="281049" y="49396"/>
                </a:lnTo>
                <a:lnTo>
                  <a:pt x="282236" y="47416"/>
                </a:lnTo>
                <a:close/>
                <a:moveTo>
                  <a:pt x="9341" y="47246"/>
                </a:moveTo>
                <a:lnTo>
                  <a:pt x="10635" y="49396"/>
                </a:lnTo>
                <a:lnTo>
                  <a:pt x="9377" y="51484"/>
                </a:lnTo>
                <a:lnTo>
                  <a:pt x="9341" y="51430"/>
                </a:lnTo>
                <a:lnTo>
                  <a:pt x="9314" y="51484"/>
                </a:lnTo>
                <a:lnTo>
                  <a:pt x="8056" y="49396"/>
                </a:lnTo>
                <a:lnTo>
                  <a:pt x="9341" y="47246"/>
                </a:lnTo>
                <a:close/>
                <a:moveTo>
                  <a:pt x="28619" y="47246"/>
                </a:moveTo>
                <a:lnTo>
                  <a:pt x="29904" y="49396"/>
                </a:lnTo>
                <a:lnTo>
                  <a:pt x="28655" y="51484"/>
                </a:lnTo>
                <a:lnTo>
                  <a:pt x="28619" y="51430"/>
                </a:lnTo>
                <a:lnTo>
                  <a:pt x="28593" y="51484"/>
                </a:lnTo>
                <a:lnTo>
                  <a:pt x="27335" y="49396"/>
                </a:lnTo>
                <a:lnTo>
                  <a:pt x="28619" y="47246"/>
                </a:lnTo>
                <a:close/>
                <a:moveTo>
                  <a:pt x="47898" y="47246"/>
                </a:moveTo>
                <a:lnTo>
                  <a:pt x="49182" y="49396"/>
                </a:lnTo>
                <a:lnTo>
                  <a:pt x="47925" y="51484"/>
                </a:lnTo>
                <a:lnTo>
                  <a:pt x="47898" y="51430"/>
                </a:lnTo>
                <a:lnTo>
                  <a:pt x="47862" y="51484"/>
                </a:lnTo>
                <a:lnTo>
                  <a:pt x="46613" y="49396"/>
                </a:lnTo>
                <a:lnTo>
                  <a:pt x="47898" y="47246"/>
                </a:lnTo>
                <a:close/>
                <a:moveTo>
                  <a:pt x="67176" y="47246"/>
                </a:moveTo>
                <a:lnTo>
                  <a:pt x="68461" y="49396"/>
                </a:lnTo>
                <a:lnTo>
                  <a:pt x="67203" y="51484"/>
                </a:lnTo>
                <a:lnTo>
                  <a:pt x="67176" y="51430"/>
                </a:lnTo>
                <a:lnTo>
                  <a:pt x="67140" y="51484"/>
                </a:lnTo>
                <a:lnTo>
                  <a:pt x="65892" y="49396"/>
                </a:lnTo>
                <a:lnTo>
                  <a:pt x="67176" y="47246"/>
                </a:lnTo>
                <a:close/>
                <a:moveTo>
                  <a:pt x="86455" y="47246"/>
                </a:moveTo>
                <a:lnTo>
                  <a:pt x="87739" y="49396"/>
                </a:lnTo>
                <a:lnTo>
                  <a:pt x="86481" y="51484"/>
                </a:lnTo>
                <a:lnTo>
                  <a:pt x="86455" y="51430"/>
                </a:lnTo>
                <a:lnTo>
                  <a:pt x="86419" y="51484"/>
                </a:lnTo>
                <a:lnTo>
                  <a:pt x="85161" y="49396"/>
                </a:lnTo>
                <a:lnTo>
                  <a:pt x="86455" y="47246"/>
                </a:lnTo>
                <a:close/>
                <a:moveTo>
                  <a:pt x="105724" y="47246"/>
                </a:moveTo>
                <a:lnTo>
                  <a:pt x="107018" y="49396"/>
                </a:lnTo>
                <a:lnTo>
                  <a:pt x="105760" y="51484"/>
                </a:lnTo>
                <a:lnTo>
                  <a:pt x="105724" y="51430"/>
                </a:lnTo>
                <a:lnTo>
                  <a:pt x="105697" y="51484"/>
                </a:lnTo>
                <a:lnTo>
                  <a:pt x="104439" y="49396"/>
                </a:lnTo>
                <a:lnTo>
                  <a:pt x="105724" y="47246"/>
                </a:lnTo>
                <a:close/>
                <a:moveTo>
                  <a:pt x="125002" y="47246"/>
                </a:moveTo>
                <a:lnTo>
                  <a:pt x="126287" y="49396"/>
                </a:lnTo>
                <a:lnTo>
                  <a:pt x="125038" y="51484"/>
                </a:lnTo>
                <a:lnTo>
                  <a:pt x="125002" y="51430"/>
                </a:lnTo>
                <a:lnTo>
                  <a:pt x="124976" y="51484"/>
                </a:lnTo>
                <a:lnTo>
                  <a:pt x="123718" y="49396"/>
                </a:lnTo>
                <a:lnTo>
                  <a:pt x="125002" y="47246"/>
                </a:lnTo>
                <a:close/>
                <a:moveTo>
                  <a:pt x="144281" y="47246"/>
                </a:moveTo>
                <a:lnTo>
                  <a:pt x="145565" y="49396"/>
                </a:lnTo>
                <a:lnTo>
                  <a:pt x="144316" y="51484"/>
                </a:lnTo>
                <a:lnTo>
                  <a:pt x="144281" y="51430"/>
                </a:lnTo>
                <a:lnTo>
                  <a:pt x="144245" y="51484"/>
                </a:lnTo>
                <a:lnTo>
                  <a:pt x="142996" y="49396"/>
                </a:lnTo>
                <a:lnTo>
                  <a:pt x="144281" y="47246"/>
                </a:lnTo>
                <a:close/>
                <a:moveTo>
                  <a:pt x="163559" y="47246"/>
                </a:moveTo>
                <a:lnTo>
                  <a:pt x="164844" y="49396"/>
                </a:lnTo>
                <a:lnTo>
                  <a:pt x="163586" y="51484"/>
                </a:lnTo>
                <a:lnTo>
                  <a:pt x="163559" y="51430"/>
                </a:lnTo>
                <a:lnTo>
                  <a:pt x="163523" y="51484"/>
                </a:lnTo>
                <a:lnTo>
                  <a:pt x="162275" y="49396"/>
                </a:lnTo>
                <a:lnTo>
                  <a:pt x="163559" y="47246"/>
                </a:lnTo>
                <a:close/>
                <a:moveTo>
                  <a:pt x="182838" y="47246"/>
                </a:moveTo>
                <a:lnTo>
                  <a:pt x="184122" y="49396"/>
                </a:lnTo>
                <a:lnTo>
                  <a:pt x="182864" y="51484"/>
                </a:lnTo>
                <a:lnTo>
                  <a:pt x="182838" y="51430"/>
                </a:lnTo>
                <a:lnTo>
                  <a:pt x="182802" y="51484"/>
                </a:lnTo>
                <a:lnTo>
                  <a:pt x="181544" y="49396"/>
                </a:lnTo>
                <a:lnTo>
                  <a:pt x="182838" y="47246"/>
                </a:lnTo>
                <a:close/>
                <a:moveTo>
                  <a:pt x="202107" y="47246"/>
                </a:moveTo>
                <a:lnTo>
                  <a:pt x="203401" y="49396"/>
                </a:lnTo>
                <a:lnTo>
                  <a:pt x="202143" y="51484"/>
                </a:lnTo>
                <a:lnTo>
                  <a:pt x="202107" y="51430"/>
                </a:lnTo>
                <a:lnTo>
                  <a:pt x="202080" y="51484"/>
                </a:lnTo>
                <a:lnTo>
                  <a:pt x="200822" y="49396"/>
                </a:lnTo>
                <a:lnTo>
                  <a:pt x="202107" y="47246"/>
                </a:lnTo>
                <a:close/>
                <a:moveTo>
                  <a:pt x="221385" y="47246"/>
                </a:moveTo>
                <a:lnTo>
                  <a:pt x="222670" y="49396"/>
                </a:lnTo>
                <a:lnTo>
                  <a:pt x="221421" y="51484"/>
                </a:lnTo>
                <a:lnTo>
                  <a:pt x="221385" y="51430"/>
                </a:lnTo>
                <a:lnTo>
                  <a:pt x="221359" y="51484"/>
                </a:lnTo>
                <a:lnTo>
                  <a:pt x="220101" y="49396"/>
                </a:lnTo>
                <a:lnTo>
                  <a:pt x="221385" y="47246"/>
                </a:lnTo>
                <a:close/>
                <a:moveTo>
                  <a:pt x="240664" y="47246"/>
                </a:moveTo>
                <a:lnTo>
                  <a:pt x="241948" y="49396"/>
                </a:lnTo>
                <a:lnTo>
                  <a:pt x="240699" y="51484"/>
                </a:lnTo>
                <a:lnTo>
                  <a:pt x="240664" y="51430"/>
                </a:lnTo>
                <a:lnTo>
                  <a:pt x="240637" y="51484"/>
                </a:lnTo>
                <a:lnTo>
                  <a:pt x="239379" y="49396"/>
                </a:lnTo>
                <a:lnTo>
                  <a:pt x="240664" y="47246"/>
                </a:lnTo>
                <a:close/>
                <a:moveTo>
                  <a:pt x="259942" y="47246"/>
                </a:moveTo>
                <a:lnTo>
                  <a:pt x="261227" y="49396"/>
                </a:lnTo>
                <a:lnTo>
                  <a:pt x="259969" y="51484"/>
                </a:lnTo>
                <a:lnTo>
                  <a:pt x="259942" y="51430"/>
                </a:lnTo>
                <a:lnTo>
                  <a:pt x="259906" y="51484"/>
                </a:lnTo>
                <a:lnTo>
                  <a:pt x="258657" y="49396"/>
                </a:lnTo>
                <a:lnTo>
                  <a:pt x="259942" y="47246"/>
                </a:lnTo>
                <a:close/>
                <a:moveTo>
                  <a:pt x="279220" y="47246"/>
                </a:moveTo>
                <a:lnTo>
                  <a:pt x="280505" y="49396"/>
                </a:lnTo>
                <a:lnTo>
                  <a:pt x="279247" y="51484"/>
                </a:lnTo>
                <a:lnTo>
                  <a:pt x="279220" y="51430"/>
                </a:lnTo>
                <a:lnTo>
                  <a:pt x="279185" y="51484"/>
                </a:lnTo>
                <a:lnTo>
                  <a:pt x="277927" y="49396"/>
                </a:lnTo>
                <a:lnTo>
                  <a:pt x="279220" y="47246"/>
                </a:lnTo>
                <a:close/>
                <a:moveTo>
                  <a:pt x="5987" y="51930"/>
                </a:moveTo>
                <a:lnTo>
                  <a:pt x="2659" y="57487"/>
                </a:lnTo>
                <a:lnTo>
                  <a:pt x="286" y="57487"/>
                </a:lnTo>
                <a:lnTo>
                  <a:pt x="3623" y="51930"/>
                </a:lnTo>
                <a:close/>
                <a:moveTo>
                  <a:pt x="9047" y="51930"/>
                </a:moveTo>
                <a:lnTo>
                  <a:pt x="5710" y="57487"/>
                </a:lnTo>
                <a:lnTo>
                  <a:pt x="3203" y="57487"/>
                </a:lnTo>
                <a:lnTo>
                  <a:pt x="6531" y="51930"/>
                </a:lnTo>
                <a:close/>
                <a:moveTo>
                  <a:pt x="9341" y="52340"/>
                </a:moveTo>
                <a:lnTo>
                  <a:pt x="12428" y="57487"/>
                </a:lnTo>
                <a:lnTo>
                  <a:pt x="6254" y="57487"/>
                </a:lnTo>
                <a:lnTo>
                  <a:pt x="9341" y="52340"/>
                </a:lnTo>
                <a:close/>
                <a:moveTo>
                  <a:pt x="12151" y="51930"/>
                </a:moveTo>
                <a:lnTo>
                  <a:pt x="15488" y="57487"/>
                </a:lnTo>
                <a:lnTo>
                  <a:pt x="12972" y="57487"/>
                </a:lnTo>
                <a:lnTo>
                  <a:pt x="9644" y="51930"/>
                </a:lnTo>
                <a:close/>
                <a:moveTo>
                  <a:pt x="15068" y="51930"/>
                </a:moveTo>
                <a:lnTo>
                  <a:pt x="18396" y="57487"/>
                </a:lnTo>
                <a:lnTo>
                  <a:pt x="16032" y="57487"/>
                </a:lnTo>
                <a:lnTo>
                  <a:pt x="12695" y="51930"/>
                </a:lnTo>
                <a:close/>
                <a:moveTo>
                  <a:pt x="25265" y="51930"/>
                </a:moveTo>
                <a:lnTo>
                  <a:pt x="21938" y="57487"/>
                </a:lnTo>
                <a:lnTo>
                  <a:pt x="19565" y="57487"/>
                </a:lnTo>
                <a:lnTo>
                  <a:pt x="22892" y="51930"/>
                </a:lnTo>
                <a:close/>
                <a:moveTo>
                  <a:pt x="28325" y="51930"/>
                </a:moveTo>
                <a:lnTo>
                  <a:pt x="24989" y="57487"/>
                </a:lnTo>
                <a:lnTo>
                  <a:pt x="22482" y="57487"/>
                </a:lnTo>
                <a:lnTo>
                  <a:pt x="25809" y="51930"/>
                </a:lnTo>
                <a:close/>
                <a:moveTo>
                  <a:pt x="28619" y="52340"/>
                </a:moveTo>
                <a:lnTo>
                  <a:pt x="31706" y="57487"/>
                </a:lnTo>
                <a:lnTo>
                  <a:pt x="25533" y="57487"/>
                </a:lnTo>
                <a:lnTo>
                  <a:pt x="28619" y="52340"/>
                </a:lnTo>
                <a:close/>
                <a:moveTo>
                  <a:pt x="31430" y="51930"/>
                </a:moveTo>
                <a:lnTo>
                  <a:pt x="34766" y="57487"/>
                </a:lnTo>
                <a:lnTo>
                  <a:pt x="32250" y="57487"/>
                </a:lnTo>
                <a:lnTo>
                  <a:pt x="28923" y="51930"/>
                </a:lnTo>
                <a:close/>
                <a:moveTo>
                  <a:pt x="34347" y="51930"/>
                </a:moveTo>
                <a:lnTo>
                  <a:pt x="37674" y="57487"/>
                </a:lnTo>
                <a:lnTo>
                  <a:pt x="35310" y="57487"/>
                </a:lnTo>
                <a:lnTo>
                  <a:pt x="31974" y="51930"/>
                </a:lnTo>
                <a:close/>
                <a:moveTo>
                  <a:pt x="44543" y="51930"/>
                </a:moveTo>
                <a:lnTo>
                  <a:pt x="41207" y="57487"/>
                </a:lnTo>
                <a:lnTo>
                  <a:pt x="38843" y="57487"/>
                </a:lnTo>
                <a:lnTo>
                  <a:pt x="42170" y="51930"/>
                </a:lnTo>
                <a:close/>
                <a:moveTo>
                  <a:pt x="47594" y="51930"/>
                </a:moveTo>
                <a:lnTo>
                  <a:pt x="44267" y="57487"/>
                </a:lnTo>
                <a:lnTo>
                  <a:pt x="41751" y="57487"/>
                </a:lnTo>
                <a:lnTo>
                  <a:pt x="45088" y="51930"/>
                </a:lnTo>
                <a:close/>
                <a:moveTo>
                  <a:pt x="47898" y="52340"/>
                </a:moveTo>
                <a:lnTo>
                  <a:pt x="50984" y="57487"/>
                </a:lnTo>
                <a:lnTo>
                  <a:pt x="44811" y="57487"/>
                </a:lnTo>
                <a:lnTo>
                  <a:pt x="47898" y="52340"/>
                </a:lnTo>
                <a:close/>
                <a:moveTo>
                  <a:pt x="50708" y="51930"/>
                </a:moveTo>
                <a:lnTo>
                  <a:pt x="54035" y="57487"/>
                </a:lnTo>
                <a:lnTo>
                  <a:pt x="51529" y="57487"/>
                </a:lnTo>
                <a:lnTo>
                  <a:pt x="48192" y="51930"/>
                </a:lnTo>
                <a:close/>
                <a:moveTo>
                  <a:pt x="53625" y="51930"/>
                </a:moveTo>
                <a:lnTo>
                  <a:pt x="56953" y="57487"/>
                </a:lnTo>
                <a:lnTo>
                  <a:pt x="54589" y="57487"/>
                </a:lnTo>
                <a:lnTo>
                  <a:pt x="51252" y="51930"/>
                </a:lnTo>
                <a:close/>
                <a:moveTo>
                  <a:pt x="63822" y="51930"/>
                </a:moveTo>
                <a:lnTo>
                  <a:pt x="60485" y="57487"/>
                </a:lnTo>
                <a:lnTo>
                  <a:pt x="58121" y="57487"/>
                </a:lnTo>
                <a:lnTo>
                  <a:pt x="61449" y="51930"/>
                </a:lnTo>
                <a:close/>
                <a:moveTo>
                  <a:pt x="66873" y="51930"/>
                </a:moveTo>
                <a:lnTo>
                  <a:pt x="63545" y="57487"/>
                </a:lnTo>
                <a:lnTo>
                  <a:pt x="61030" y="57487"/>
                </a:lnTo>
                <a:lnTo>
                  <a:pt x="64366" y="51930"/>
                </a:lnTo>
                <a:close/>
                <a:moveTo>
                  <a:pt x="67176" y="52340"/>
                </a:moveTo>
                <a:lnTo>
                  <a:pt x="70263" y="57487"/>
                </a:lnTo>
                <a:lnTo>
                  <a:pt x="64089" y="57487"/>
                </a:lnTo>
                <a:lnTo>
                  <a:pt x="67176" y="52340"/>
                </a:lnTo>
                <a:close/>
                <a:moveTo>
                  <a:pt x="69986" y="51930"/>
                </a:moveTo>
                <a:lnTo>
                  <a:pt x="73314" y="57487"/>
                </a:lnTo>
                <a:lnTo>
                  <a:pt x="70807" y="57487"/>
                </a:lnTo>
                <a:lnTo>
                  <a:pt x="67471" y="51930"/>
                </a:lnTo>
                <a:close/>
                <a:moveTo>
                  <a:pt x="72895" y="51930"/>
                </a:moveTo>
                <a:lnTo>
                  <a:pt x="76231" y="57487"/>
                </a:lnTo>
                <a:lnTo>
                  <a:pt x="73858" y="57487"/>
                </a:lnTo>
                <a:lnTo>
                  <a:pt x="70530" y="51930"/>
                </a:lnTo>
                <a:close/>
                <a:moveTo>
                  <a:pt x="83100" y="51930"/>
                </a:moveTo>
                <a:lnTo>
                  <a:pt x="79764" y="57487"/>
                </a:lnTo>
                <a:lnTo>
                  <a:pt x="77391" y="57487"/>
                </a:lnTo>
                <a:lnTo>
                  <a:pt x="80727" y="51930"/>
                </a:lnTo>
                <a:close/>
                <a:moveTo>
                  <a:pt x="86151" y="51930"/>
                </a:moveTo>
                <a:lnTo>
                  <a:pt x="82824" y="57487"/>
                </a:lnTo>
                <a:lnTo>
                  <a:pt x="80308" y="57487"/>
                </a:lnTo>
                <a:lnTo>
                  <a:pt x="83644" y="51930"/>
                </a:lnTo>
                <a:close/>
                <a:moveTo>
                  <a:pt x="86455" y="52340"/>
                </a:moveTo>
                <a:lnTo>
                  <a:pt x="89532" y="57487"/>
                </a:lnTo>
                <a:lnTo>
                  <a:pt x="83368" y="57487"/>
                </a:lnTo>
                <a:lnTo>
                  <a:pt x="86455" y="52340"/>
                </a:lnTo>
                <a:close/>
                <a:moveTo>
                  <a:pt x="89265" y="51930"/>
                </a:moveTo>
                <a:lnTo>
                  <a:pt x="92592" y="57487"/>
                </a:lnTo>
                <a:lnTo>
                  <a:pt x="90085" y="57487"/>
                </a:lnTo>
                <a:lnTo>
                  <a:pt x="86749" y="51930"/>
                </a:lnTo>
                <a:close/>
                <a:moveTo>
                  <a:pt x="92173" y="51930"/>
                </a:moveTo>
                <a:lnTo>
                  <a:pt x="95509" y="57487"/>
                </a:lnTo>
                <a:lnTo>
                  <a:pt x="93136" y="57487"/>
                </a:lnTo>
                <a:lnTo>
                  <a:pt x="89809" y="51930"/>
                </a:lnTo>
                <a:close/>
                <a:moveTo>
                  <a:pt x="102370" y="51930"/>
                </a:moveTo>
                <a:lnTo>
                  <a:pt x="99042" y="57487"/>
                </a:lnTo>
                <a:lnTo>
                  <a:pt x="96669" y="57487"/>
                </a:lnTo>
                <a:lnTo>
                  <a:pt x="100006" y="51930"/>
                </a:lnTo>
                <a:close/>
                <a:moveTo>
                  <a:pt x="105430" y="51930"/>
                </a:moveTo>
                <a:lnTo>
                  <a:pt x="102093" y="57487"/>
                </a:lnTo>
                <a:lnTo>
                  <a:pt x="99586" y="57487"/>
                </a:lnTo>
                <a:lnTo>
                  <a:pt x="102914" y="51930"/>
                </a:lnTo>
                <a:close/>
                <a:moveTo>
                  <a:pt x="105724" y="52340"/>
                </a:moveTo>
                <a:lnTo>
                  <a:pt x="108811" y="57487"/>
                </a:lnTo>
                <a:lnTo>
                  <a:pt x="102637" y="57487"/>
                </a:lnTo>
                <a:lnTo>
                  <a:pt x="105724" y="52340"/>
                </a:lnTo>
                <a:close/>
                <a:moveTo>
                  <a:pt x="108534" y="51930"/>
                </a:moveTo>
                <a:lnTo>
                  <a:pt x="111871" y="57487"/>
                </a:lnTo>
                <a:lnTo>
                  <a:pt x="109355" y="57487"/>
                </a:lnTo>
                <a:lnTo>
                  <a:pt x="106027" y="51930"/>
                </a:lnTo>
                <a:close/>
                <a:moveTo>
                  <a:pt x="111451" y="51930"/>
                </a:moveTo>
                <a:lnTo>
                  <a:pt x="114788" y="57487"/>
                </a:lnTo>
                <a:lnTo>
                  <a:pt x="112415" y="57487"/>
                </a:lnTo>
                <a:lnTo>
                  <a:pt x="109078" y="51930"/>
                </a:lnTo>
                <a:close/>
                <a:moveTo>
                  <a:pt x="121648" y="51930"/>
                </a:moveTo>
                <a:lnTo>
                  <a:pt x="118321" y="57487"/>
                </a:lnTo>
                <a:lnTo>
                  <a:pt x="115948" y="57487"/>
                </a:lnTo>
                <a:lnTo>
                  <a:pt x="119284" y="51930"/>
                </a:lnTo>
                <a:close/>
                <a:moveTo>
                  <a:pt x="124708" y="51930"/>
                </a:moveTo>
                <a:lnTo>
                  <a:pt x="121372" y="57487"/>
                </a:lnTo>
                <a:lnTo>
                  <a:pt x="118865" y="57487"/>
                </a:lnTo>
                <a:lnTo>
                  <a:pt x="122192" y="51930"/>
                </a:lnTo>
                <a:close/>
                <a:moveTo>
                  <a:pt x="125002" y="52340"/>
                </a:moveTo>
                <a:lnTo>
                  <a:pt x="128089" y="57487"/>
                </a:lnTo>
                <a:lnTo>
                  <a:pt x="121916" y="57487"/>
                </a:lnTo>
                <a:lnTo>
                  <a:pt x="125002" y="52340"/>
                </a:lnTo>
                <a:close/>
                <a:moveTo>
                  <a:pt x="127813" y="51930"/>
                </a:moveTo>
                <a:lnTo>
                  <a:pt x="131149" y="57487"/>
                </a:lnTo>
                <a:lnTo>
                  <a:pt x="128633" y="57487"/>
                </a:lnTo>
                <a:lnTo>
                  <a:pt x="125306" y="51930"/>
                </a:lnTo>
                <a:close/>
                <a:moveTo>
                  <a:pt x="130730" y="51930"/>
                </a:moveTo>
                <a:lnTo>
                  <a:pt x="134057" y="57487"/>
                </a:lnTo>
                <a:lnTo>
                  <a:pt x="131693" y="57487"/>
                </a:lnTo>
                <a:lnTo>
                  <a:pt x="128357" y="51930"/>
                </a:lnTo>
                <a:close/>
                <a:moveTo>
                  <a:pt x="140926" y="51930"/>
                </a:moveTo>
                <a:lnTo>
                  <a:pt x="137590" y="57487"/>
                </a:lnTo>
                <a:lnTo>
                  <a:pt x="135226" y="57487"/>
                </a:lnTo>
                <a:lnTo>
                  <a:pt x="138553" y="51930"/>
                </a:lnTo>
                <a:close/>
                <a:moveTo>
                  <a:pt x="143977" y="51930"/>
                </a:moveTo>
                <a:lnTo>
                  <a:pt x="140650" y="57487"/>
                </a:lnTo>
                <a:lnTo>
                  <a:pt x="138143" y="57487"/>
                </a:lnTo>
                <a:lnTo>
                  <a:pt x="141471" y="51930"/>
                </a:lnTo>
                <a:close/>
                <a:moveTo>
                  <a:pt x="144281" y="52340"/>
                </a:moveTo>
                <a:lnTo>
                  <a:pt x="147367" y="57487"/>
                </a:lnTo>
                <a:lnTo>
                  <a:pt x="141194" y="57487"/>
                </a:lnTo>
                <a:lnTo>
                  <a:pt x="144281" y="52340"/>
                </a:lnTo>
                <a:close/>
                <a:moveTo>
                  <a:pt x="147091" y="51930"/>
                </a:moveTo>
                <a:lnTo>
                  <a:pt x="150418" y="57487"/>
                </a:lnTo>
                <a:lnTo>
                  <a:pt x="147912" y="57487"/>
                </a:lnTo>
                <a:lnTo>
                  <a:pt x="144584" y="51930"/>
                </a:lnTo>
                <a:close/>
                <a:moveTo>
                  <a:pt x="150008" y="51930"/>
                </a:moveTo>
                <a:lnTo>
                  <a:pt x="153336" y="57487"/>
                </a:lnTo>
                <a:lnTo>
                  <a:pt x="150972" y="57487"/>
                </a:lnTo>
                <a:lnTo>
                  <a:pt x="147635" y="51930"/>
                </a:lnTo>
                <a:close/>
                <a:moveTo>
                  <a:pt x="160205" y="51930"/>
                </a:moveTo>
                <a:lnTo>
                  <a:pt x="156868" y="57487"/>
                </a:lnTo>
                <a:lnTo>
                  <a:pt x="154504" y="57487"/>
                </a:lnTo>
                <a:lnTo>
                  <a:pt x="157832" y="51930"/>
                </a:lnTo>
                <a:close/>
                <a:moveTo>
                  <a:pt x="163256" y="51930"/>
                </a:moveTo>
                <a:lnTo>
                  <a:pt x="159928" y="57487"/>
                </a:lnTo>
                <a:lnTo>
                  <a:pt x="157413" y="57487"/>
                </a:lnTo>
                <a:lnTo>
                  <a:pt x="160749" y="51930"/>
                </a:lnTo>
                <a:close/>
                <a:moveTo>
                  <a:pt x="163559" y="52340"/>
                </a:moveTo>
                <a:lnTo>
                  <a:pt x="166646" y="57487"/>
                </a:lnTo>
                <a:lnTo>
                  <a:pt x="160472" y="57487"/>
                </a:lnTo>
                <a:lnTo>
                  <a:pt x="163559" y="52340"/>
                </a:lnTo>
                <a:close/>
                <a:moveTo>
                  <a:pt x="166369" y="51930"/>
                </a:moveTo>
                <a:lnTo>
                  <a:pt x="169697" y="57487"/>
                </a:lnTo>
                <a:lnTo>
                  <a:pt x="167190" y="57487"/>
                </a:lnTo>
                <a:lnTo>
                  <a:pt x="163854" y="51930"/>
                </a:lnTo>
                <a:close/>
                <a:moveTo>
                  <a:pt x="169278" y="51930"/>
                </a:moveTo>
                <a:lnTo>
                  <a:pt x="172614" y="57487"/>
                </a:lnTo>
                <a:lnTo>
                  <a:pt x="170241" y="57487"/>
                </a:lnTo>
                <a:lnTo>
                  <a:pt x="166913" y="51930"/>
                </a:lnTo>
                <a:close/>
                <a:moveTo>
                  <a:pt x="179483" y="51930"/>
                </a:moveTo>
                <a:lnTo>
                  <a:pt x="176147" y="57487"/>
                </a:lnTo>
                <a:lnTo>
                  <a:pt x="173774" y="57487"/>
                </a:lnTo>
                <a:lnTo>
                  <a:pt x="177110" y="51930"/>
                </a:lnTo>
                <a:close/>
                <a:moveTo>
                  <a:pt x="182534" y="51930"/>
                </a:moveTo>
                <a:lnTo>
                  <a:pt x="179207" y="57487"/>
                </a:lnTo>
                <a:lnTo>
                  <a:pt x="176691" y="57487"/>
                </a:lnTo>
                <a:lnTo>
                  <a:pt x="180027" y="51930"/>
                </a:lnTo>
                <a:close/>
                <a:moveTo>
                  <a:pt x="182838" y="52340"/>
                </a:moveTo>
                <a:lnTo>
                  <a:pt x="185924" y="57487"/>
                </a:lnTo>
                <a:lnTo>
                  <a:pt x="179751" y="57487"/>
                </a:lnTo>
                <a:lnTo>
                  <a:pt x="182838" y="52340"/>
                </a:lnTo>
                <a:close/>
                <a:moveTo>
                  <a:pt x="185648" y="51930"/>
                </a:moveTo>
                <a:lnTo>
                  <a:pt x="188975" y="57487"/>
                </a:lnTo>
                <a:lnTo>
                  <a:pt x="186468" y="57487"/>
                </a:lnTo>
                <a:lnTo>
                  <a:pt x="183132" y="51930"/>
                </a:lnTo>
                <a:close/>
                <a:moveTo>
                  <a:pt x="188556" y="51930"/>
                </a:moveTo>
                <a:lnTo>
                  <a:pt x="191892" y="57487"/>
                </a:lnTo>
                <a:lnTo>
                  <a:pt x="189519" y="57487"/>
                </a:lnTo>
                <a:lnTo>
                  <a:pt x="186192" y="51930"/>
                </a:lnTo>
                <a:close/>
                <a:moveTo>
                  <a:pt x="198753" y="51930"/>
                </a:moveTo>
                <a:lnTo>
                  <a:pt x="195425" y="57487"/>
                </a:lnTo>
                <a:lnTo>
                  <a:pt x="193052" y="57487"/>
                </a:lnTo>
                <a:lnTo>
                  <a:pt x="196389" y="51930"/>
                </a:lnTo>
                <a:close/>
                <a:moveTo>
                  <a:pt x="201813" y="51930"/>
                </a:moveTo>
                <a:lnTo>
                  <a:pt x="198476" y="57487"/>
                </a:lnTo>
                <a:lnTo>
                  <a:pt x="195969" y="57487"/>
                </a:lnTo>
                <a:lnTo>
                  <a:pt x="199297" y="51930"/>
                </a:lnTo>
                <a:close/>
                <a:moveTo>
                  <a:pt x="202107" y="52340"/>
                </a:moveTo>
                <a:lnTo>
                  <a:pt x="205194" y="57487"/>
                </a:lnTo>
                <a:lnTo>
                  <a:pt x="199029" y="57487"/>
                </a:lnTo>
                <a:lnTo>
                  <a:pt x="202107" y="52340"/>
                </a:lnTo>
                <a:close/>
                <a:moveTo>
                  <a:pt x="204917" y="51930"/>
                </a:moveTo>
                <a:lnTo>
                  <a:pt x="208254" y="57487"/>
                </a:lnTo>
                <a:lnTo>
                  <a:pt x="205738" y="57487"/>
                </a:lnTo>
                <a:lnTo>
                  <a:pt x="202410" y="51930"/>
                </a:lnTo>
                <a:close/>
                <a:moveTo>
                  <a:pt x="207834" y="51930"/>
                </a:moveTo>
                <a:lnTo>
                  <a:pt x="211171" y="57487"/>
                </a:lnTo>
                <a:lnTo>
                  <a:pt x="208798" y="57487"/>
                </a:lnTo>
                <a:lnTo>
                  <a:pt x="205461" y="51930"/>
                </a:lnTo>
                <a:close/>
                <a:moveTo>
                  <a:pt x="218031" y="51930"/>
                </a:moveTo>
                <a:lnTo>
                  <a:pt x="214703" y="57487"/>
                </a:lnTo>
                <a:lnTo>
                  <a:pt x="212330" y="57487"/>
                </a:lnTo>
                <a:lnTo>
                  <a:pt x="215667" y="51930"/>
                </a:lnTo>
                <a:close/>
                <a:moveTo>
                  <a:pt x="221091" y="51930"/>
                </a:moveTo>
                <a:lnTo>
                  <a:pt x="217754" y="57487"/>
                </a:lnTo>
                <a:lnTo>
                  <a:pt x="215248" y="57487"/>
                </a:lnTo>
                <a:lnTo>
                  <a:pt x="218575" y="51930"/>
                </a:lnTo>
                <a:close/>
                <a:moveTo>
                  <a:pt x="221385" y="52340"/>
                </a:moveTo>
                <a:lnTo>
                  <a:pt x="224472" y="57487"/>
                </a:lnTo>
                <a:lnTo>
                  <a:pt x="218299" y="57487"/>
                </a:lnTo>
                <a:lnTo>
                  <a:pt x="221385" y="52340"/>
                </a:lnTo>
                <a:close/>
                <a:moveTo>
                  <a:pt x="224195" y="51930"/>
                </a:moveTo>
                <a:lnTo>
                  <a:pt x="227532" y="57487"/>
                </a:lnTo>
                <a:lnTo>
                  <a:pt x="225016" y="57487"/>
                </a:lnTo>
                <a:lnTo>
                  <a:pt x="221689" y="51930"/>
                </a:lnTo>
                <a:close/>
                <a:moveTo>
                  <a:pt x="227113" y="51930"/>
                </a:moveTo>
                <a:lnTo>
                  <a:pt x="230440" y="57487"/>
                </a:lnTo>
                <a:lnTo>
                  <a:pt x="228076" y="57487"/>
                </a:lnTo>
                <a:lnTo>
                  <a:pt x="224740" y="51930"/>
                </a:lnTo>
                <a:close/>
                <a:moveTo>
                  <a:pt x="237309" y="51930"/>
                </a:moveTo>
                <a:lnTo>
                  <a:pt x="233973" y="57487"/>
                </a:lnTo>
                <a:lnTo>
                  <a:pt x="231609" y="57487"/>
                </a:lnTo>
                <a:lnTo>
                  <a:pt x="234936" y="51930"/>
                </a:lnTo>
                <a:close/>
                <a:moveTo>
                  <a:pt x="240369" y="51930"/>
                </a:moveTo>
                <a:lnTo>
                  <a:pt x="237033" y="57487"/>
                </a:lnTo>
                <a:lnTo>
                  <a:pt x="234526" y="57487"/>
                </a:lnTo>
                <a:lnTo>
                  <a:pt x="237854" y="51930"/>
                </a:lnTo>
                <a:close/>
                <a:moveTo>
                  <a:pt x="240664" y="52340"/>
                </a:moveTo>
                <a:lnTo>
                  <a:pt x="243750" y="57487"/>
                </a:lnTo>
                <a:lnTo>
                  <a:pt x="237577" y="57487"/>
                </a:lnTo>
                <a:lnTo>
                  <a:pt x="240664" y="52340"/>
                </a:lnTo>
                <a:close/>
                <a:moveTo>
                  <a:pt x="243474" y="51930"/>
                </a:moveTo>
                <a:lnTo>
                  <a:pt x="246810" y="57487"/>
                </a:lnTo>
                <a:lnTo>
                  <a:pt x="244295" y="57487"/>
                </a:lnTo>
                <a:lnTo>
                  <a:pt x="240967" y="51930"/>
                </a:lnTo>
                <a:close/>
                <a:moveTo>
                  <a:pt x="246391" y="51930"/>
                </a:moveTo>
                <a:lnTo>
                  <a:pt x="249719" y="57487"/>
                </a:lnTo>
                <a:lnTo>
                  <a:pt x="247355" y="57487"/>
                </a:lnTo>
                <a:lnTo>
                  <a:pt x="244018" y="51930"/>
                </a:lnTo>
                <a:close/>
                <a:moveTo>
                  <a:pt x="256588" y="51930"/>
                </a:moveTo>
                <a:lnTo>
                  <a:pt x="253251" y="57487"/>
                </a:lnTo>
                <a:lnTo>
                  <a:pt x="250887" y="57487"/>
                </a:lnTo>
                <a:lnTo>
                  <a:pt x="254215" y="51930"/>
                </a:lnTo>
                <a:close/>
                <a:moveTo>
                  <a:pt x="259639" y="51930"/>
                </a:moveTo>
                <a:lnTo>
                  <a:pt x="256311" y="57487"/>
                </a:lnTo>
                <a:lnTo>
                  <a:pt x="253796" y="57487"/>
                </a:lnTo>
                <a:lnTo>
                  <a:pt x="257132" y="51930"/>
                </a:lnTo>
                <a:close/>
                <a:moveTo>
                  <a:pt x="259942" y="52340"/>
                </a:moveTo>
                <a:lnTo>
                  <a:pt x="263029" y="57487"/>
                </a:lnTo>
                <a:lnTo>
                  <a:pt x="256855" y="57487"/>
                </a:lnTo>
                <a:lnTo>
                  <a:pt x="259942" y="52340"/>
                </a:lnTo>
                <a:close/>
                <a:moveTo>
                  <a:pt x="262752" y="51930"/>
                </a:moveTo>
                <a:lnTo>
                  <a:pt x="266080" y="57487"/>
                </a:lnTo>
                <a:lnTo>
                  <a:pt x="263573" y="57487"/>
                </a:lnTo>
                <a:lnTo>
                  <a:pt x="260237" y="51930"/>
                </a:lnTo>
                <a:close/>
                <a:moveTo>
                  <a:pt x="265669" y="51930"/>
                </a:moveTo>
                <a:lnTo>
                  <a:pt x="268997" y="57487"/>
                </a:lnTo>
                <a:lnTo>
                  <a:pt x="266624" y="57487"/>
                </a:lnTo>
                <a:lnTo>
                  <a:pt x="263296" y="51930"/>
                </a:lnTo>
                <a:close/>
                <a:moveTo>
                  <a:pt x="275866" y="51930"/>
                </a:moveTo>
                <a:lnTo>
                  <a:pt x="272530" y="57487"/>
                </a:lnTo>
                <a:lnTo>
                  <a:pt x="270157" y="57487"/>
                </a:lnTo>
                <a:lnTo>
                  <a:pt x="273493" y="51930"/>
                </a:lnTo>
                <a:close/>
                <a:moveTo>
                  <a:pt x="278917" y="51930"/>
                </a:moveTo>
                <a:lnTo>
                  <a:pt x="275590" y="57487"/>
                </a:lnTo>
                <a:lnTo>
                  <a:pt x="273074" y="57487"/>
                </a:lnTo>
                <a:lnTo>
                  <a:pt x="276410" y="51930"/>
                </a:lnTo>
                <a:close/>
                <a:moveTo>
                  <a:pt x="279220" y="52340"/>
                </a:moveTo>
                <a:lnTo>
                  <a:pt x="282307" y="57487"/>
                </a:lnTo>
                <a:lnTo>
                  <a:pt x="276134" y="57487"/>
                </a:lnTo>
                <a:lnTo>
                  <a:pt x="279220" y="52340"/>
                </a:lnTo>
                <a:close/>
                <a:moveTo>
                  <a:pt x="282031" y="51930"/>
                </a:moveTo>
                <a:lnTo>
                  <a:pt x="285358" y="57487"/>
                </a:lnTo>
                <a:lnTo>
                  <a:pt x="282851" y="57487"/>
                </a:lnTo>
                <a:lnTo>
                  <a:pt x="279515" y="51930"/>
                </a:lnTo>
                <a:close/>
                <a:moveTo>
                  <a:pt x="22348" y="51930"/>
                </a:moveTo>
                <a:lnTo>
                  <a:pt x="19011" y="57496"/>
                </a:lnTo>
                <a:lnTo>
                  <a:pt x="18985" y="57443"/>
                </a:lnTo>
                <a:lnTo>
                  <a:pt x="18949" y="57496"/>
                </a:lnTo>
                <a:lnTo>
                  <a:pt x="15613" y="51930"/>
                </a:lnTo>
                <a:close/>
                <a:moveTo>
                  <a:pt x="41626" y="51930"/>
                </a:moveTo>
                <a:lnTo>
                  <a:pt x="38290" y="57496"/>
                </a:lnTo>
                <a:lnTo>
                  <a:pt x="38263" y="57443"/>
                </a:lnTo>
                <a:lnTo>
                  <a:pt x="38227" y="57496"/>
                </a:lnTo>
                <a:lnTo>
                  <a:pt x="34891" y="51930"/>
                </a:lnTo>
                <a:close/>
                <a:moveTo>
                  <a:pt x="60905" y="51930"/>
                </a:moveTo>
                <a:lnTo>
                  <a:pt x="57568" y="57496"/>
                </a:lnTo>
                <a:lnTo>
                  <a:pt x="57533" y="57443"/>
                </a:lnTo>
                <a:lnTo>
                  <a:pt x="57506" y="57496"/>
                </a:lnTo>
                <a:lnTo>
                  <a:pt x="54169" y="51930"/>
                </a:lnTo>
                <a:close/>
                <a:moveTo>
                  <a:pt x="80183" y="51930"/>
                </a:moveTo>
                <a:lnTo>
                  <a:pt x="76847" y="57496"/>
                </a:lnTo>
                <a:lnTo>
                  <a:pt x="76811" y="57443"/>
                </a:lnTo>
                <a:lnTo>
                  <a:pt x="76784" y="57496"/>
                </a:lnTo>
                <a:lnTo>
                  <a:pt x="73448" y="51930"/>
                </a:lnTo>
                <a:close/>
                <a:moveTo>
                  <a:pt x="99461" y="51930"/>
                </a:moveTo>
                <a:lnTo>
                  <a:pt x="96116" y="57496"/>
                </a:lnTo>
                <a:lnTo>
                  <a:pt x="96089" y="57443"/>
                </a:lnTo>
                <a:lnTo>
                  <a:pt x="96054" y="57496"/>
                </a:lnTo>
                <a:lnTo>
                  <a:pt x="92717" y="51930"/>
                </a:lnTo>
                <a:close/>
                <a:moveTo>
                  <a:pt x="118731" y="51930"/>
                </a:moveTo>
                <a:lnTo>
                  <a:pt x="115394" y="57496"/>
                </a:lnTo>
                <a:lnTo>
                  <a:pt x="115368" y="57443"/>
                </a:lnTo>
                <a:lnTo>
                  <a:pt x="115332" y="57496"/>
                </a:lnTo>
                <a:lnTo>
                  <a:pt x="111995" y="51930"/>
                </a:lnTo>
                <a:close/>
                <a:moveTo>
                  <a:pt x="138009" y="51930"/>
                </a:moveTo>
                <a:lnTo>
                  <a:pt x="134673" y="57496"/>
                </a:lnTo>
                <a:lnTo>
                  <a:pt x="134646" y="57443"/>
                </a:lnTo>
                <a:lnTo>
                  <a:pt x="134610" y="57496"/>
                </a:lnTo>
                <a:lnTo>
                  <a:pt x="131274" y="51930"/>
                </a:lnTo>
                <a:close/>
                <a:moveTo>
                  <a:pt x="157288" y="51930"/>
                </a:moveTo>
                <a:lnTo>
                  <a:pt x="153951" y="57496"/>
                </a:lnTo>
                <a:lnTo>
                  <a:pt x="153915" y="57443"/>
                </a:lnTo>
                <a:lnTo>
                  <a:pt x="153889" y="57496"/>
                </a:lnTo>
                <a:lnTo>
                  <a:pt x="150552" y="51930"/>
                </a:lnTo>
                <a:close/>
                <a:moveTo>
                  <a:pt x="176566" y="51930"/>
                </a:moveTo>
                <a:lnTo>
                  <a:pt x="173230" y="57496"/>
                </a:lnTo>
                <a:lnTo>
                  <a:pt x="173194" y="57443"/>
                </a:lnTo>
                <a:lnTo>
                  <a:pt x="173167" y="57496"/>
                </a:lnTo>
                <a:lnTo>
                  <a:pt x="169831" y="51930"/>
                </a:lnTo>
                <a:close/>
                <a:moveTo>
                  <a:pt x="195844" y="51930"/>
                </a:moveTo>
                <a:lnTo>
                  <a:pt x="192508" y="57496"/>
                </a:lnTo>
                <a:lnTo>
                  <a:pt x="192472" y="57443"/>
                </a:lnTo>
                <a:lnTo>
                  <a:pt x="192445" y="57496"/>
                </a:lnTo>
                <a:lnTo>
                  <a:pt x="189100" y="51930"/>
                </a:lnTo>
                <a:close/>
                <a:moveTo>
                  <a:pt x="215114" y="51930"/>
                </a:moveTo>
                <a:lnTo>
                  <a:pt x="211777" y="57496"/>
                </a:lnTo>
                <a:lnTo>
                  <a:pt x="211751" y="57443"/>
                </a:lnTo>
                <a:lnTo>
                  <a:pt x="211715" y="57496"/>
                </a:lnTo>
                <a:lnTo>
                  <a:pt x="208378" y="51930"/>
                </a:lnTo>
                <a:close/>
                <a:moveTo>
                  <a:pt x="234392" y="51930"/>
                </a:moveTo>
                <a:lnTo>
                  <a:pt x="231056" y="57496"/>
                </a:lnTo>
                <a:lnTo>
                  <a:pt x="231029" y="57443"/>
                </a:lnTo>
                <a:lnTo>
                  <a:pt x="230993" y="57496"/>
                </a:lnTo>
                <a:lnTo>
                  <a:pt x="227657" y="51930"/>
                </a:lnTo>
                <a:close/>
                <a:moveTo>
                  <a:pt x="253671" y="51930"/>
                </a:moveTo>
                <a:lnTo>
                  <a:pt x="250334" y="57496"/>
                </a:lnTo>
                <a:lnTo>
                  <a:pt x="250298" y="57443"/>
                </a:lnTo>
                <a:lnTo>
                  <a:pt x="250272" y="57496"/>
                </a:lnTo>
                <a:lnTo>
                  <a:pt x="246935" y="51930"/>
                </a:lnTo>
                <a:close/>
                <a:moveTo>
                  <a:pt x="272949" y="51930"/>
                </a:moveTo>
                <a:lnTo>
                  <a:pt x="269613" y="57496"/>
                </a:lnTo>
                <a:lnTo>
                  <a:pt x="269577" y="57443"/>
                </a:lnTo>
                <a:lnTo>
                  <a:pt x="269550" y="57496"/>
                </a:lnTo>
                <a:lnTo>
                  <a:pt x="266214" y="51930"/>
                </a:lnTo>
                <a:close/>
                <a:moveTo>
                  <a:pt x="18681" y="57942"/>
                </a:moveTo>
                <a:lnTo>
                  <a:pt x="17495" y="59923"/>
                </a:lnTo>
                <a:lnTo>
                  <a:pt x="16299" y="57942"/>
                </a:lnTo>
                <a:close/>
                <a:moveTo>
                  <a:pt x="21661" y="57942"/>
                </a:moveTo>
                <a:lnTo>
                  <a:pt x="20474" y="59923"/>
                </a:lnTo>
                <a:lnTo>
                  <a:pt x="19279" y="57942"/>
                </a:lnTo>
                <a:close/>
                <a:moveTo>
                  <a:pt x="37960" y="57942"/>
                </a:moveTo>
                <a:lnTo>
                  <a:pt x="36773" y="59923"/>
                </a:lnTo>
                <a:lnTo>
                  <a:pt x="35578" y="57942"/>
                </a:lnTo>
                <a:close/>
                <a:moveTo>
                  <a:pt x="40939" y="57942"/>
                </a:moveTo>
                <a:lnTo>
                  <a:pt x="39744" y="59923"/>
                </a:lnTo>
                <a:lnTo>
                  <a:pt x="38557" y="57942"/>
                </a:lnTo>
                <a:close/>
                <a:moveTo>
                  <a:pt x="57238" y="57942"/>
                </a:moveTo>
                <a:lnTo>
                  <a:pt x="56043" y="59923"/>
                </a:lnTo>
                <a:lnTo>
                  <a:pt x="54856" y="57942"/>
                </a:lnTo>
                <a:close/>
                <a:moveTo>
                  <a:pt x="60218" y="57942"/>
                </a:moveTo>
                <a:lnTo>
                  <a:pt x="59022" y="59923"/>
                </a:lnTo>
                <a:lnTo>
                  <a:pt x="57836" y="57942"/>
                </a:lnTo>
                <a:close/>
                <a:moveTo>
                  <a:pt x="76516" y="57942"/>
                </a:moveTo>
                <a:lnTo>
                  <a:pt x="75321" y="59923"/>
                </a:lnTo>
                <a:lnTo>
                  <a:pt x="74135" y="57942"/>
                </a:lnTo>
                <a:close/>
                <a:moveTo>
                  <a:pt x="79487" y="57942"/>
                </a:moveTo>
                <a:lnTo>
                  <a:pt x="78301" y="59923"/>
                </a:lnTo>
                <a:lnTo>
                  <a:pt x="77114" y="57942"/>
                </a:lnTo>
                <a:close/>
                <a:moveTo>
                  <a:pt x="95786" y="57942"/>
                </a:moveTo>
                <a:lnTo>
                  <a:pt x="94599" y="59923"/>
                </a:lnTo>
                <a:lnTo>
                  <a:pt x="93413" y="57942"/>
                </a:lnTo>
                <a:close/>
                <a:moveTo>
                  <a:pt x="98766" y="57942"/>
                </a:moveTo>
                <a:lnTo>
                  <a:pt x="97579" y="59923"/>
                </a:lnTo>
                <a:lnTo>
                  <a:pt x="96384" y="57942"/>
                </a:lnTo>
                <a:close/>
                <a:moveTo>
                  <a:pt x="115064" y="57942"/>
                </a:moveTo>
                <a:lnTo>
                  <a:pt x="113878" y="59923"/>
                </a:lnTo>
                <a:lnTo>
                  <a:pt x="112691" y="57942"/>
                </a:lnTo>
                <a:close/>
                <a:moveTo>
                  <a:pt x="118044" y="57942"/>
                </a:moveTo>
                <a:lnTo>
                  <a:pt x="116857" y="59923"/>
                </a:lnTo>
                <a:lnTo>
                  <a:pt x="115662" y="57942"/>
                </a:lnTo>
                <a:close/>
                <a:moveTo>
                  <a:pt x="134343" y="57942"/>
                </a:moveTo>
                <a:lnTo>
                  <a:pt x="133156" y="59923"/>
                </a:lnTo>
                <a:lnTo>
                  <a:pt x="131961" y="57942"/>
                </a:lnTo>
                <a:close/>
                <a:moveTo>
                  <a:pt x="137322" y="57942"/>
                </a:moveTo>
                <a:lnTo>
                  <a:pt x="136127" y="59923"/>
                </a:lnTo>
                <a:lnTo>
                  <a:pt x="134940" y="57942"/>
                </a:lnTo>
                <a:close/>
                <a:moveTo>
                  <a:pt x="153621" y="57942"/>
                </a:moveTo>
                <a:lnTo>
                  <a:pt x="152435" y="59923"/>
                </a:lnTo>
                <a:lnTo>
                  <a:pt x="151239" y="57942"/>
                </a:lnTo>
                <a:close/>
                <a:moveTo>
                  <a:pt x="156601" y="57942"/>
                </a:moveTo>
                <a:lnTo>
                  <a:pt x="155405" y="59923"/>
                </a:lnTo>
                <a:lnTo>
                  <a:pt x="154219" y="57942"/>
                </a:lnTo>
                <a:close/>
                <a:moveTo>
                  <a:pt x="172899" y="57942"/>
                </a:moveTo>
                <a:lnTo>
                  <a:pt x="171704" y="59923"/>
                </a:lnTo>
                <a:lnTo>
                  <a:pt x="170518" y="57942"/>
                </a:lnTo>
                <a:close/>
                <a:moveTo>
                  <a:pt x="175870" y="57942"/>
                </a:moveTo>
                <a:lnTo>
                  <a:pt x="174684" y="59923"/>
                </a:lnTo>
                <a:lnTo>
                  <a:pt x="173497" y="57942"/>
                </a:lnTo>
                <a:close/>
                <a:moveTo>
                  <a:pt x="192178" y="57942"/>
                </a:moveTo>
                <a:lnTo>
                  <a:pt x="190982" y="59923"/>
                </a:lnTo>
                <a:lnTo>
                  <a:pt x="189796" y="57942"/>
                </a:lnTo>
                <a:close/>
                <a:moveTo>
                  <a:pt x="195149" y="57942"/>
                </a:moveTo>
                <a:lnTo>
                  <a:pt x="193962" y="59923"/>
                </a:lnTo>
                <a:lnTo>
                  <a:pt x="192776" y="57942"/>
                </a:lnTo>
                <a:close/>
                <a:moveTo>
                  <a:pt x="211447" y="57942"/>
                </a:moveTo>
                <a:lnTo>
                  <a:pt x="210261" y="59923"/>
                </a:lnTo>
                <a:lnTo>
                  <a:pt x="209074" y="57942"/>
                </a:lnTo>
                <a:close/>
                <a:moveTo>
                  <a:pt x="214427" y="57942"/>
                </a:moveTo>
                <a:lnTo>
                  <a:pt x="213240" y="59923"/>
                </a:lnTo>
                <a:lnTo>
                  <a:pt x="212045" y="57942"/>
                </a:lnTo>
                <a:close/>
                <a:moveTo>
                  <a:pt x="230726" y="57942"/>
                </a:moveTo>
                <a:lnTo>
                  <a:pt x="229539" y="59923"/>
                </a:lnTo>
                <a:lnTo>
                  <a:pt x="228344" y="57942"/>
                </a:lnTo>
                <a:close/>
                <a:moveTo>
                  <a:pt x="233705" y="57942"/>
                </a:moveTo>
                <a:lnTo>
                  <a:pt x="232519" y="59923"/>
                </a:lnTo>
                <a:lnTo>
                  <a:pt x="231323" y="57942"/>
                </a:lnTo>
                <a:close/>
                <a:moveTo>
                  <a:pt x="250004" y="57942"/>
                </a:moveTo>
                <a:lnTo>
                  <a:pt x="248818" y="59923"/>
                </a:lnTo>
                <a:lnTo>
                  <a:pt x="247622" y="57942"/>
                </a:lnTo>
                <a:close/>
                <a:moveTo>
                  <a:pt x="252984" y="57942"/>
                </a:moveTo>
                <a:lnTo>
                  <a:pt x="251788" y="59923"/>
                </a:lnTo>
                <a:lnTo>
                  <a:pt x="250602" y="57942"/>
                </a:lnTo>
                <a:close/>
                <a:moveTo>
                  <a:pt x="269282" y="57942"/>
                </a:moveTo>
                <a:lnTo>
                  <a:pt x="268087" y="59923"/>
                </a:lnTo>
                <a:lnTo>
                  <a:pt x="266901" y="57942"/>
                </a:lnTo>
                <a:close/>
                <a:moveTo>
                  <a:pt x="272262" y="57942"/>
                </a:moveTo>
                <a:lnTo>
                  <a:pt x="271067" y="59923"/>
                </a:lnTo>
                <a:lnTo>
                  <a:pt x="269880" y="57942"/>
                </a:lnTo>
                <a:close/>
                <a:moveTo>
                  <a:pt x="1196" y="60833"/>
                </a:moveTo>
                <a:lnTo>
                  <a:pt x="2097" y="62349"/>
                </a:lnTo>
                <a:lnTo>
                  <a:pt x="286" y="62349"/>
                </a:lnTo>
                <a:lnTo>
                  <a:pt x="1196" y="60833"/>
                </a:lnTo>
                <a:close/>
                <a:moveTo>
                  <a:pt x="5443" y="57942"/>
                </a:moveTo>
                <a:lnTo>
                  <a:pt x="2802" y="62349"/>
                </a:lnTo>
                <a:lnTo>
                  <a:pt x="2650" y="62349"/>
                </a:lnTo>
                <a:lnTo>
                  <a:pt x="1464" y="60378"/>
                </a:lnTo>
                <a:lnTo>
                  <a:pt x="2927" y="57942"/>
                </a:lnTo>
                <a:close/>
                <a:moveTo>
                  <a:pt x="12704" y="57942"/>
                </a:moveTo>
                <a:lnTo>
                  <a:pt x="15345" y="62349"/>
                </a:lnTo>
                <a:lnTo>
                  <a:pt x="3346" y="62349"/>
                </a:lnTo>
                <a:lnTo>
                  <a:pt x="5987" y="57942"/>
                </a:lnTo>
                <a:close/>
                <a:moveTo>
                  <a:pt x="15755" y="57942"/>
                </a:moveTo>
                <a:lnTo>
                  <a:pt x="17218" y="60378"/>
                </a:lnTo>
                <a:lnTo>
                  <a:pt x="16041" y="62349"/>
                </a:lnTo>
                <a:lnTo>
                  <a:pt x="15889" y="62349"/>
                </a:lnTo>
                <a:lnTo>
                  <a:pt x="13248" y="57942"/>
                </a:lnTo>
                <a:close/>
                <a:moveTo>
                  <a:pt x="17495" y="60833"/>
                </a:moveTo>
                <a:lnTo>
                  <a:pt x="18396" y="62349"/>
                </a:lnTo>
                <a:lnTo>
                  <a:pt x="16585" y="62349"/>
                </a:lnTo>
                <a:lnTo>
                  <a:pt x="17495" y="60833"/>
                </a:lnTo>
                <a:close/>
                <a:moveTo>
                  <a:pt x="20474" y="60833"/>
                </a:moveTo>
                <a:lnTo>
                  <a:pt x="21376" y="62349"/>
                </a:lnTo>
                <a:lnTo>
                  <a:pt x="19565" y="62349"/>
                </a:lnTo>
                <a:lnTo>
                  <a:pt x="20474" y="60833"/>
                </a:lnTo>
                <a:close/>
                <a:moveTo>
                  <a:pt x="24721" y="57942"/>
                </a:moveTo>
                <a:lnTo>
                  <a:pt x="22071" y="62349"/>
                </a:lnTo>
                <a:lnTo>
                  <a:pt x="21920" y="62349"/>
                </a:lnTo>
                <a:lnTo>
                  <a:pt x="20742" y="60378"/>
                </a:lnTo>
                <a:lnTo>
                  <a:pt x="22205" y="57942"/>
                </a:lnTo>
                <a:close/>
                <a:moveTo>
                  <a:pt x="31983" y="57942"/>
                </a:moveTo>
                <a:lnTo>
                  <a:pt x="34623" y="62349"/>
                </a:lnTo>
                <a:lnTo>
                  <a:pt x="22616" y="62349"/>
                </a:lnTo>
                <a:lnTo>
                  <a:pt x="25265" y="57942"/>
                </a:lnTo>
                <a:close/>
                <a:moveTo>
                  <a:pt x="35034" y="57942"/>
                </a:moveTo>
                <a:lnTo>
                  <a:pt x="36497" y="60378"/>
                </a:lnTo>
                <a:lnTo>
                  <a:pt x="35319" y="62349"/>
                </a:lnTo>
                <a:lnTo>
                  <a:pt x="35167" y="62349"/>
                </a:lnTo>
                <a:lnTo>
                  <a:pt x="32527" y="57942"/>
                </a:lnTo>
                <a:close/>
                <a:moveTo>
                  <a:pt x="36773" y="60833"/>
                </a:moveTo>
                <a:lnTo>
                  <a:pt x="37674" y="62349"/>
                </a:lnTo>
                <a:lnTo>
                  <a:pt x="35863" y="62349"/>
                </a:lnTo>
                <a:lnTo>
                  <a:pt x="36773" y="60833"/>
                </a:lnTo>
                <a:close/>
                <a:moveTo>
                  <a:pt x="39744" y="60833"/>
                </a:moveTo>
                <a:lnTo>
                  <a:pt x="40654" y="62349"/>
                </a:lnTo>
                <a:lnTo>
                  <a:pt x="38843" y="62349"/>
                </a:lnTo>
                <a:lnTo>
                  <a:pt x="39744" y="60833"/>
                </a:lnTo>
                <a:close/>
                <a:moveTo>
                  <a:pt x="43990" y="57942"/>
                </a:moveTo>
                <a:lnTo>
                  <a:pt x="41350" y="62349"/>
                </a:lnTo>
                <a:lnTo>
                  <a:pt x="41198" y="62349"/>
                </a:lnTo>
                <a:lnTo>
                  <a:pt x="40020" y="60378"/>
                </a:lnTo>
                <a:lnTo>
                  <a:pt x="41484" y="57942"/>
                </a:lnTo>
                <a:close/>
                <a:moveTo>
                  <a:pt x="51252" y="57942"/>
                </a:moveTo>
                <a:lnTo>
                  <a:pt x="53902" y="62349"/>
                </a:lnTo>
                <a:lnTo>
                  <a:pt x="41894" y="62349"/>
                </a:lnTo>
                <a:lnTo>
                  <a:pt x="44535" y="57942"/>
                </a:lnTo>
                <a:close/>
                <a:moveTo>
                  <a:pt x="54312" y="57942"/>
                </a:moveTo>
                <a:lnTo>
                  <a:pt x="55775" y="60378"/>
                </a:lnTo>
                <a:lnTo>
                  <a:pt x="54597" y="62349"/>
                </a:lnTo>
                <a:lnTo>
                  <a:pt x="54446" y="62349"/>
                </a:lnTo>
                <a:lnTo>
                  <a:pt x="51805" y="57942"/>
                </a:lnTo>
                <a:close/>
                <a:moveTo>
                  <a:pt x="56043" y="60833"/>
                </a:moveTo>
                <a:lnTo>
                  <a:pt x="56953" y="62349"/>
                </a:lnTo>
                <a:lnTo>
                  <a:pt x="55142" y="62349"/>
                </a:lnTo>
                <a:lnTo>
                  <a:pt x="56043" y="60833"/>
                </a:lnTo>
                <a:close/>
                <a:moveTo>
                  <a:pt x="59022" y="60833"/>
                </a:moveTo>
                <a:lnTo>
                  <a:pt x="59932" y="62349"/>
                </a:lnTo>
                <a:lnTo>
                  <a:pt x="58121" y="62349"/>
                </a:lnTo>
                <a:lnTo>
                  <a:pt x="59022" y="60833"/>
                </a:lnTo>
                <a:close/>
                <a:moveTo>
                  <a:pt x="63269" y="57942"/>
                </a:moveTo>
                <a:lnTo>
                  <a:pt x="60628" y="62349"/>
                </a:lnTo>
                <a:lnTo>
                  <a:pt x="60476" y="62349"/>
                </a:lnTo>
                <a:lnTo>
                  <a:pt x="59299" y="60378"/>
                </a:lnTo>
                <a:lnTo>
                  <a:pt x="60762" y="57942"/>
                </a:lnTo>
                <a:close/>
                <a:moveTo>
                  <a:pt x="70530" y="57942"/>
                </a:moveTo>
                <a:lnTo>
                  <a:pt x="73171" y="62349"/>
                </a:lnTo>
                <a:lnTo>
                  <a:pt x="61172" y="62349"/>
                </a:lnTo>
                <a:lnTo>
                  <a:pt x="63813" y="57942"/>
                </a:lnTo>
                <a:close/>
                <a:moveTo>
                  <a:pt x="73590" y="57942"/>
                </a:moveTo>
                <a:lnTo>
                  <a:pt x="75053" y="60378"/>
                </a:lnTo>
                <a:lnTo>
                  <a:pt x="73867" y="62349"/>
                </a:lnTo>
                <a:lnTo>
                  <a:pt x="73724" y="62349"/>
                </a:lnTo>
                <a:lnTo>
                  <a:pt x="71075" y="57942"/>
                </a:lnTo>
                <a:close/>
                <a:moveTo>
                  <a:pt x="75321" y="60833"/>
                </a:moveTo>
                <a:lnTo>
                  <a:pt x="76231" y="62349"/>
                </a:lnTo>
                <a:lnTo>
                  <a:pt x="74420" y="62349"/>
                </a:lnTo>
                <a:lnTo>
                  <a:pt x="75321" y="60833"/>
                </a:lnTo>
                <a:close/>
                <a:moveTo>
                  <a:pt x="78301" y="60833"/>
                </a:moveTo>
                <a:lnTo>
                  <a:pt x="79211" y="62349"/>
                </a:lnTo>
                <a:lnTo>
                  <a:pt x="77391" y="62349"/>
                </a:lnTo>
                <a:lnTo>
                  <a:pt x="78301" y="60833"/>
                </a:lnTo>
                <a:close/>
                <a:moveTo>
                  <a:pt x="82547" y="57942"/>
                </a:moveTo>
                <a:lnTo>
                  <a:pt x="79906" y="62349"/>
                </a:lnTo>
                <a:lnTo>
                  <a:pt x="79755" y="62349"/>
                </a:lnTo>
                <a:lnTo>
                  <a:pt x="78577" y="60378"/>
                </a:lnTo>
                <a:lnTo>
                  <a:pt x="80040" y="57942"/>
                </a:lnTo>
                <a:close/>
                <a:moveTo>
                  <a:pt x="89809" y="57942"/>
                </a:moveTo>
                <a:lnTo>
                  <a:pt x="92449" y="62349"/>
                </a:lnTo>
                <a:lnTo>
                  <a:pt x="80451" y="62349"/>
                </a:lnTo>
                <a:lnTo>
                  <a:pt x="83091" y="57942"/>
                </a:lnTo>
                <a:close/>
                <a:moveTo>
                  <a:pt x="92869" y="57942"/>
                </a:moveTo>
                <a:lnTo>
                  <a:pt x="94332" y="60378"/>
                </a:lnTo>
                <a:lnTo>
                  <a:pt x="93145" y="62349"/>
                </a:lnTo>
                <a:lnTo>
                  <a:pt x="92994" y="62349"/>
                </a:lnTo>
                <a:lnTo>
                  <a:pt x="90353" y="57942"/>
                </a:lnTo>
                <a:close/>
                <a:moveTo>
                  <a:pt x="94599" y="60833"/>
                </a:moveTo>
                <a:lnTo>
                  <a:pt x="95509" y="62349"/>
                </a:lnTo>
                <a:lnTo>
                  <a:pt x="93690" y="62349"/>
                </a:lnTo>
                <a:lnTo>
                  <a:pt x="94599" y="60833"/>
                </a:lnTo>
                <a:close/>
                <a:moveTo>
                  <a:pt x="97579" y="60833"/>
                </a:moveTo>
                <a:lnTo>
                  <a:pt x="98489" y="62349"/>
                </a:lnTo>
                <a:lnTo>
                  <a:pt x="96669" y="62349"/>
                </a:lnTo>
                <a:lnTo>
                  <a:pt x="97579" y="60833"/>
                </a:lnTo>
                <a:close/>
                <a:moveTo>
                  <a:pt x="101825" y="57942"/>
                </a:moveTo>
                <a:lnTo>
                  <a:pt x="99185" y="62349"/>
                </a:lnTo>
                <a:lnTo>
                  <a:pt x="99033" y="62349"/>
                </a:lnTo>
                <a:lnTo>
                  <a:pt x="97847" y="60378"/>
                </a:lnTo>
                <a:lnTo>
                  <a:pt x="99310" y="57942"/>
                </a:lnTo>
                <a:close/>
                <a:moveTo>
                  <a:pt x="109087" y="57942"/>
                </a:moveTo>
                <a:lnTo>
                  <a:pt x="111728" y="62349"/>
                </a:lnTo>
                <a:lnTo>
                  <a:pt x="99729" y="62349"/>
                </a:lnTo>
                <a:lnTo>
                  <a:pt x="102370" y="57942"/>
                </a:lnTo>
                <a:close/>
                <a:moveTo>
                  <a:pt x="112138" y="57942"/>
                </a:moveTo>
                <a:lnTo>
                  <a:pt x="113601" y="60378"/>
                </a:lnTo>
                <a:lnTo>
                  <a:pt x="112424" y="62349"/>
                </a:lnTo>
                <a:lnTo>
                  <a:pt x="112272" y="62349"/>
                </a:lnTo>
                <a:lnTo>
                  <a:pt x="109631" y="57942"/>
                </a:lnTo>
                <a:close/>
                <a:moveTo>
                  <a:pt x="113878" y="60833"/>
                </a:moveTo>
                <a:lnTo>
                  <a:pt x="114788" y="62349"/>
                </a:lnTo>
                <a:lnTo>
                  <a:pt x="112968" y="62349"/>
                </a:lnTo>
                <a:lnTo>
                  <a:pt x="113878" y="60833"/>
                </a:lnTo>
                <a:close/>
                <a:moveTo>
                  <a:pt x="116857" y="60833"/>
                </a:moveTo>
                <a:lnTo>
                  <a:pt x="117758" y="62349"/>
                </a:lnTo>
                <a:lnTo>
                  <a:pt x="115948" y="62349"/>
                </a:lnTo>
                <a:lnTo>
                  <a:pt x="116857" y="60833"/>
                </a:lnTo>
                <a:close/>
                <a:moveTo>
                  <a:pt x="121104" y="57942"/>
                </a:moveTo>
                <a:lnTo>
                  <a:pt x="118454" y="62349"/>
                </a:lnTo>
                <a:lnTo>
                  <a:pt x="118303" y="62349"/>
                </a:lnTo>
                <a:lnTo>
                  <a:pt x="117125" y="60378"/>
                </a:lnTo>
                <a:lnTo>
                  <a:pt x="118588" y="57942"/>
                </a:lnTo>
                <a:close/>
                <a:moveTo>
                  <a:pt x="128366" y="57942"/>
                </a:moveTo>
                <a:lnTo>
                  <a:pt x="131006" y="62349"/>
                </a:lnTo>
                <a:lnTo>
                  <a:pt x="119007" y="62349"/>
                </a:lnTo>
                <a:lnTo>
                  <a:pt x="121648" y="57942"/>
                </a:lnTo>
                <a:close/>
                <a:moveTo>
                  <a:pt x="131417" y="57942"/>
                </a:moveTo>
                <a:lnTo>
                  <a:pt x="132880" y="60378"/>
                </a:lnTo>
                <a:lnTo>
                  <a:pt x="131702" y="62349"/>
                </a:lnTo>
                <a:lnTo>
                  <a:pt x="131550" y="62349"/>
                </a:lnTo>
                <a:lnTo>
                  <a:pt x="128910" y="57942"/>
                </a:lnTo>
                <a:close/>
                <a:moveTo>
                  <a:pt x="133156" y="60833"/>
                </a:moveTo>
                <a:lnTo>
                  <a:pt x="134057" y="62349"/>
                </a:lnTo>
                <a:lnTo>
                  <a:pt x="132246" y="62349"/>
                </a:lnTo>
                <a:lnTo>
                  <a:pt x="133156" y="60833"/>
                </a:lnTo>
                <a:close/>
                <a:moveTo>
                  <a:pt x="136127" y="60833"/>
                </a:moveTo>
                <a:lnTo>
                  <a:pt x="137037" y="62349"/>
                </a:lnTo>
                <a:lnTo>
                  <a:pt x="135226" y="62349"/>
                </a:lnTo>
                <a:lnTo>
                  <a:pt x="136127" y="60833"/>
                </a:lnTo>
                <a:close/>
                <a:moveTo>
                  <a:pt x="140373" y="57942"/>
                </a:moveTo>
                <a:lnTo>
                  <a:pt x="137733" y="62349"/>
                </a:lnTo>
                <a:lnTo>
                  <a:pt x="137581" y="62349"/>
                </a:lnTo>
                <a:lnTo>
                  <a:pt x="136403" y="60378"/>
                </a:lnTo>
                <a:lnTo>
                  <a:pt x="137867" y="57942"/>
                </a:lnTo>
                <a:close/>
                <a:moveTo>
                  <a:pt x="147635" y="57942"/>
                </a:moveTo>
                <a:lnTo>
                  <a:pt x="150285" y="62349"/>
                </a:lnTo>
                <a:lnTo>
                  <a:pt x="138277" y="62349"/>
                </a:lnTo>
                <a:lnTo>
                  <a:pt x="140926" y="57942"/>
                </a:lnTo>
                <a:close/>
                <a:moveTo>
                  <a:pt x="150695" y="57942"/>
                </a:moveTo>
                <a:lnTo>
                  <a:pt x="152158" y="60378"/>
                </a:lnTo>
                <a:lnTo>
                  <a:pt x="150980" y="62349"/>
                </a:lnTo>
                <a:lnTo>
                  <a:pt x="150829" y="62349"/>
                </a:lnTo>
                <a:lnTo>
                  <a:pt x="148188" y="57942"/>
                </a:lnTo>
                <a:close/>
                <a:moveTo>
                  <a:pt x="152426" y="60833"/>
                </a:moveTo>
                <a:lnTo>
                  <a:pt x="153336" y="62349"/>
                </a:lnTo>
                <a:lnTo>
                  <a:pt x="151525" y="62349"/>
                </a:lnTo>
                <a:lnTo>
                  <a:pt x="152426" y="60833"/>
                </a:lnTo>
                <a:close/>
                <a:moveTo>
                  <a:pt x="155405" y="60833"/>
                </a:moveTo>
                <a:lnTo>
                  <a:pt x="156315" y="62349"/>
                </a:lnTo>
                <a:lnTo>
                  <a:pt x="154504" y="62349"/>
                </a:lnTo>
                <a:lnTo>
                  <a:pt x="155405" y="60833"/>
                </a:lnTo>
                <a:close/>
                <a:moveTo>
                  <a:pt x="159652" y="57942"/>
                </a:moveTo>
                <a:lnTo>
                  <a:pt x="157011" y="62349"/>
                </a:lnTo>
                <a:lnTo>
                  <a:pt x="156859" y="62349"/>
                </a:lnTo>
                <a:lnTo>
                  <a:pt x="155682" y="60378"/>
                </a:lnTo>
                <a:lnTo>
                  <a:pt x="157145" y="57942"/>
                </a:lnTo>
                <a:close/>
                <a:moveTo>
                  <a:pt x="166913" y="57942"/>
                </a:moveTo>
                <a:lnTo>
                  <a:pt x="169554" y="62349"/>
                </a:lnTo>
                <a:lnTo>
                  <a:pt x="157555" y="62349"/>
                </a:lnTo>
                <a:lnTo>
                  <a:pt x="160196" y="57942"/>
                </a:lnTo>
                <a:close/>
                <a:moveTo>
                  <a:pt x="169973" y="57942"/>
                </a:moveTo>
                <a:lnTo>
                  <a:pt x="171436" y="60378"/>
                </a:lnTo>
                <a:lnTo>
                  <a:pt x="170259" y="62349"/>
                </a:lnTo>
                <a:lnTo>
                  <a:pt x="170107" y="62349"/>
                </a:lnTo>
                <a:lnTo>
                  <a:pt x="167458" y="57942"/>
                </a:lnTo>
                <a:close/>
                <a:moveTo>
                  <a:pt x="171704" y="60833"/>
                </a:moveTo>
                <a:lnTo>
                  <a:pt x="172614" y="62349"/>
                </a:lnTo>
                <a:lnTo>
                  <a:pt x="170803" y="62349"/>
                </a:lnTo>
                <a:lnTo>
                  <a:pt x="171704" y="60833"/>
                </a:lnTo>
                <a:close/>
                <a:moveTo>
                  <a:pt x="174684" y="60833"/>
                </a:moveTo>
                <a:lnTo>
                  <a:pt x="175594" y="62349"/>
                </a:lnTo>
                <a:lnTo>
                  <a:pt x="173774" y="62349"/>
                </a:lnTo>
                <a:lnTo>
                  <a:pt x="174684" y="60833"/>
                </a:lnTo>
                <a:close/>
                <a:moveTo>
                  <a:pt x="178930" y="57942"/>
                </a:moveTo>
                <a:lnTo>
                  <a:pt x="176289" y="62349"/>
                </a:lnTo>
                <a:lnTo>
                  <a:pt x="176138" y="62349"/>
                </a:lnTo>
                <a:lnTo>
                  <a:pt x="174960" y="60378"/>
                </a:lnTo>
                <a:lnTo>
                  <a:pt x="176423" y="57942"/>
                </a:lnTo>
                <a:close/>
                <a:moveTo>
                  <a:pt x="186192" y="57942"/>
                </a:moveTo>
                <a:lnTo>
                  <a:pt x="188832" y="62349"/>
                </a:lnTo>
                <a:lnTo>
                  <a:pt x="176834" y="62349"/>
                </a:lnTo>
                <a:lnTo>
                  <a:pt x="179474" y="57942"/>
                </a:lnTo>
                <a:close/>
                <a:moveTo>
                  <a:pt x="189252" y="57942"/>
                </a:moveTo>
                <a:lnTo>
                  <a:pt x="190715" y="60378"/>
                </a:lnTo>
                <a:lnTo>
                  <a:pt x="189528" y="62349"/>
                </a:lnTo>
                <a:lnTo>
                  <a:pt x="189377" y="62349"/>
                </a:lnTo>
                <a:lnTo>
                  <a:pt x="186736" y="57942"/>
                </a:lnTo>
                <a:close/>
                <a:moveTo>
                  <a:pt x="190982" y="60833"/>
                </a:moveTo>
                <a:lnTo>
                  <a:pt x="191892" y="62349"/>
                </a:lnTo>
                <a:lnTo>
                  <a:pt x="190072" y="62349"/>
                </a:lnTo>
                <a:lnTo>
                  <a:pt x="190982" y="60833"/>
                </a:lnTo>
                <a:close/>
                <a:moveTo>
                  <a:pt x="193962" y="60833"/>
                </a:moveTo>
                <a:lnTo>
                  <a:pt x="194872" y="62349"/>
                </a:lnTo>
                <a:lnTo>
                  <a:pt x="193052" y="62349"/>
                </a:lnTo>
                <a:lnTo>
                  <a:pt x="193962" y="60833"/>
                </a:lnTo>
                <a:close/>
                <a:moveTo>
                  <a:pt x="198208" y="57942"/>
                </a:moveTo>
                <a:lnTo>
                  <a:pt x="195568" y="62349"/>
                </a:lnTo>
                <a:lnTo>
                  <a:pt x="195416" y="62349"/>
                </a:lnTo>
                <a:lnTo>
                  <a:pt x="194230" y="60378"/>
                </a:lnTo>
                <a:lnTo>
                  <a:pt x="195693" y="57942"/>
                </a:lnTo>
                <a:close/>
                <a:moveTo>
                  <a:pt x="205470" y="57942"/>
                </a:moveTo>
                <a:lnTo>
                  <a:pt x="208111" y="62349"/>
                </a:lnTo>
                <a:lnTo>
                  <a:pt x="196112" y="62349"/>
                </a:lnTo>
                <a:lnTo>
                  <a:pt x="198753" y="57942"/>
                </a:lnTo>
                <a:close/>
                <a:moveTo>
                  <a:pt x="208521" y="57942"/>
                </a:moveTo>
                <a:lnTo>
                  <a:pt x="209984" y="60378"/>
                </a:lnTo>
                <a:lnTo>
                  <a:pt x="208807" y="62349"/>
                </a:lnTo>
                <a:lnTo>
                  <a:pt x="208655" y="62349"/>
                </a:lnTo>
                <a:lnTo>
                  <a:pt x="206014" y="57942"/>
                </a:lnTo>
                <a:close/>
                <a:moveTo>
                  <a:pt x="210261" y="60833"/>
                </a:moveTo>
                <a:lnTo>
                  <a:pt x="211171" y="62349"/>
                </a:lnTo>
                <a:lnTo>
                  <a:pt x="209351" y="62349"/>
                </a:lnTo>
                <a:lnTo>
                  <a:pt x="210261" y="60833"/>
                </a:lnTo>
                <a:close/>
                <a:moveTo>
                  <a:pt x="213240" y="60833"/>
                </a:moveTo>
                <a:lnTo>
                  <a:pt x="214141" y="62349"/>
                </a:lnTo>
                <a:lnTo>
                  <a:pt x="212330" y="62349"/>
                </a:lnTo>
                <a:lnTo>
                  <a:pt x="213240" y="60833"/>
                </a:lnTo>
                <a:close/>
                <a:moveTo>
                  <a:pt x="217487" y="57942"/>
                </a:moveTo>
                <a:lnTo>
                  <a:pt x="214837" y="62349"/>
                </a:lnTo>
                <a:lnTo>
                  <a:pt x="214695" y="62349"/>
                </a:lnTo>
                <a:lnTo>
                  <a:pt x="213508" y="60378"/>
                </a:lnTo>
                <a:lnTo>
                  <a:pt x="214971" y="57942"/>
                </a:lnTo>
                <a:close/>
                <a:moveTo>
                  <a:pt x="224749" y="57942"/>
                </a:moveTo>
                <a:lnTo>
                  <a:pt x="227389" y="62349"/>
                </a:lnTo>
                <a:lnTo>
                  <a:pt x="215390" y="62349"/>
                </a:lnTo>
                <a:lnTo>
                  <a:pt x="218031" y="57942"/>
                </a:lnTo>
                <a:close/>
                <a:moveTo>
                  <a:pt x="227800" y="57942"/>
                </a:moveTo>
                <a:lnTo>
                  <a:pt x="229263" y="60378"/>
                </a:lnTo>
                <a:lnTo>
                  <a:pt x="228085" y="62349"/>
                </a:lnTo>
                <a:lnTo>
                  <a:pt x="227933" y="62349"/>
                </a:lnTo>
                <a:lnTo>
                  <a:pt x="225293" y="57942"/>
                </a:lnTo>
                <a:close/>
                <a:moveTo>
                  <a:pt x="229539" y="60833"/>
                </a:moveTo>
                <a:lnTo>
                  <a:pt x="230440" y="62349"/>
                </a:lnTo>
                <a:lnTo>
                  <a:pt x="228629" y="62349"/>
                </a:lnTo>
                <a:lnTo>
                  <a:pt x="229539" y="60833"/>
                </a:lnTo>
                <a:close/>
                <a:moveTo>
                  <a:pt x="232519" y="60833"/>
                </a:moveTo>
                <a:lnTo>
                  <a:pt x="233420" y="62349"/>
                </a:lnTo>
                <a:lnTo>
                  <a:pt x="231609" y="62349"/>
                </a:lnTo>
                <a:lnTo>
                  <a:pt x="232519" y="60833"/>
                </a:lnTo>
                <a:close/>
                <a:moveTo>
                  <a:pt x="236756" y="57942"/>
                </a:moveTo>
                <a:lnTo>
                  <a:pt x="234116" y="62349"/>
                </a:lnTo>
                <a:lnTo>
                  <a:pt x="233964" y="62349"/>
                </a:lnTo>
                <a:lnTo>
                  <a:pt x="232786" y="60378"/>
                </a:lnTo>
                <a:lnTo>
                  <a:pt x="234249" y="57942"/>
                </a:lnTo>
                <a:close/>
                <a:moveTo>
                  <a:pt x="244027" y="57942"/>
                </a:moveTo>
                <a:lnTo>
                  <a:pt x="246668" y="62349"/>
                </a:lnTo>
                <a:lnTo>
                  <a:pt x="234660" y="62349"/>
                </a:lnTo>
                <a:lnTo>
                  <a:pt x="237309" y="57942"/>
                </a:lnTo>
                <a:close/>
                <a:moveTo>
                  <a:pt x="247078" y="57942"/>
                </a:moveTo>
                <a:lnTo>
                  <a:pt x="248541" y="60378"/>
                </a:lnTo>
                <a:lnTo>
                  <a:pt x="247363" y="62349"/>
                </a:lnTo>
                <a:lnTo>
                  <a:pt x="247212" y="62349"/>
                </a:lnTo>
                <a:lnTo>
                  <a:pt x="244571" y="57942"/>
                </a:lnTo>
                <a:close/>
                <a:moveTo>
                  <a:pt x="248818" y="60833"/>
                </a:moveTo>
                <a:lnTo>
                  <a:pt x="249719" y="62349"/>
                </a:lnTo>
                <a:lnTo>
                  <a:pt x="247908" y="62349"/>
                </a:lnTo>
                <a:lnTo>
                  <a:pt x="248818" y="60833"/>
                </a:lnTo>
                <a:close/>
                <a:moveTo>
                  <a:pt x="251788" y="60833"/>
                </a:moveTo>
                <a:lnTo>
                  <a:pt x="252698" y="62349"/>
                </a:lnTo>
                <a:lnTo>
                  <a:pt x="250887" y="62349"/>
                </a:lnTo>
                <a:lnTo>
                  <a:pt x="251788" y="60833"/>
                </a:lnTo>
                <a:close/>
                <a:moveTo>
                  <a:pt x="256035" y="57942"/>
                </a:moveTo>
                <a:lnTo>
                  <a:pt x="253394" y="62349"/>
                </a:lnTo>
                <a:lnTo>
                  <a:pt x="253242" y="62349"/>
                </a:lnTo>
                <a:lnTo>
                  <a:pt x="252065" y="60378"/>
                </a:lnTo>
                <a:lnTo>
                  <a:pt x="253528" y="57942"/>
                </a:lnTo>
                <a:close/>
                <a:moveTo>
                  <a:pt x="263296" y="57942"/>
                </a:moveTo>
                <a:lnTo>
                  <a:pt x="265946" y="62349"/>
                </a:lnTo>
                <a:lnTo>
                  <a:pt x="253938" y="62349"/>
                </a:lnTo>
                <a:lnTo>
                  <a:pt x="256579" y="57942"/>
                </a:lnTo>
                <a:close/>
                <a:moveTo>
                  <a:pt x="266356" y="57942"/>
                </a:moveTo>
                <a:lnTo>
                  <a:pt x="267819" y="60378"/>
                </a:lnTo>
                <a:lnTo>
                  <a:pt x="266642" y="62349"/>
                </a:lnTo>
                <a:lnTo>
                  <a:pt x="266490" y="62349"/>
                </a:lnTo>
                <a:lnTo>
                  <a:pt x="263841" y="57942"/>
                </a:lnTo>
                <a:close/>
                <a:moveTo>
                  <a:pt x="268087" y="60833"/>
                </a:moveTo>
                <a:lnTo>
                  <a:pt x="268997" y="62349"/>
                </a:lnTo>
                <a:lnTo>
                  <a:pt x="267186" y="62349"/>
                </a:lnTo>
                <a:lnTo>
                  <a:pt x="268087" y="60833"/>
                </a:lnTo>
                <a:close/>
                <a:moveTo>
                  <a:pt x="271067" y="60833"/>
                </a:moveTo>
                <a:lnTo>
                  <a:pt x="271977" y="62349"/>
                </a:lnTo>
                <a:lnTo>
                  <a:pt x="270157" y="62349"/>
                </a:lnTo>
                <a:lnTo>
                  <a:pt x="271067" y="60833"/>
                </a:lnTo>
                <a:close/>
                <a:moveTo>
                  <a:pt x="275313" y="57942"/>
                </a:moveTo>
                <a:lnTo>
                  <a:pt x="272672" y="62349"/>
                </a:lnTo>
                <a:lnTo>
                  <a:pt x="272521" y="62349"/>
                </a:lnTo>
                <a:lnTo>
                  <a:pt x="271343" y="60378"/>
                </a:lnTo>
                <a:lnTo>
                  <a:pt x="272806" y="57942"/>
                </a:lnTo>
                <a:close/>
                <a:moveTo>
                  <a:pt x="282575" y="57942"/>
                </a:moveTo>
                <a:lnTo>
                  <a:pt x="285215" y="62349"/>
                </a:lnTo>
                <a:lnTo>
                  <a:pt x="273217" y="62349"/>
                </a:lnTo>
                <a:lnTo>
                  <a:pt x="275857" y="57942"/>
                </a:lnTo>
                <a:close/>
                <a:moveTo>
                  <a:pt x="18985" y="58353"/>
                </a:moveTo>
                <a:lnTo>
                  <a:pt x="20198" y="60378"/>
                </a:lnTo>
                <a:lnTo>
                  <a:pt x="19011" y="62358"/>
                </a:lnTo>
                <a:lnTo>
                  <a:pt x="18985" y="62305"/>
                </a:lnTo>
                <a:lnTo>
                  <a:pt x="18949" y="62358"/>
                </a:lnTo>
                <a:lnTo>
                  <a:pt x="17762" y="60378"/>
                </a:lnTo>
                <a:lnTo>
                  <a:pt x="18985" y="58353"/>
                </a:lnTo>
                <a:close/>
                <a:moveTo>
                  <a:pt x="38263" y="58353"/>
                </a:moveTo>
                <a:lnTo>
                  <a:pt x="39476" y="60378"/>
                </a:lnTo>
                <a:lnTo>
                  <a:pt x="38290" y="62358"/>
                </a:lnTo>
                <a:lnTo>
                  <a:pt x="38263" y="62305"/>
                </a:lnTo>
                <a:lnTo>
                  <a:pt x="38227" y="62358"/>
                </a:lnTo>
                <a:lnTo>
                  <a:pt x="37041" y="60378"/>
                </a:lnTo>
                <a:lnTo>
                  <a:pt x="38263" y="58353"/>
                </a:lnTo>
                <a:close/>
                <a:moveTo>
                  <a:pt x="57533" y="58353"/>
                </a:moveTo>
                <a:lnTo>
                  <a:pt x="58755" y="60378"/>
                </a:lnTo>
                <a:lnTo>
                  <a:pt x="57568" y="62358"/>
                </a:lnTo>
                <a:lnTo>
                  <a:pt x="57533" y="62305"/>
                </a:lnTo>
                <a:lnTo>
                  <a:pt x="57506" y="62358"/>
                </a:lnTo>
                <a:lnTo>
                  <a:pt x="56319" y="60378"/>
                </a:lnTo>
                <a:lnTo>
                  <a:pt x="57533" y="58353"/>
                </a:lnTo>
                <a:close/>
                <a:moveTo>
                  <a:pt x="76811" y="58353"/>
                </a:moveTo>
                <a:lnTo>
                  <a:pt x="78024" y="60378"/>
                </a:lnTo>
                <a:lnTo>
                  <a:pt x="76847" y="62358"/>
                </a:lnTo>
                <a:lnTo>
                  <a:pt x="76811" y="62305"/>
                </a:lnTo>
                <a:lnTo>
                  <a:pt x="76784" y="62358"/>
                </a:lnTo>
                <a:lnTo>
                  <a:pt x="75598" y="60378"/>
                </a:lnTo>
                <a:lnTo>
                  <a:pt x="76811" y="58353"/>
                </a:lnTo>
                <a:close/>
                <a:moveTo>
                  <a:pt x="96089" y="58353"/>
                </a:moveTo>
                <a:lnTo>
                  <a:pt x="97303" y="60378"/>
                </a:lnTo>
                <a:lnTo>
                  <a:pt x="96116" y="62358"/>
                </a:lnTo>
                <a:lnTo>
                  <a:pt x="96089" y="62305"/>
                </a:lnTo>
                <a:lnTo>
                  <a:pt x="96054" y="62358"/>
                </a:lnTo>
                <a:lnTo>
                  <a:pt x="94876" y="60378"/>
                </a:lnTo>
                <a:lnTo>
                  <a:pt x="96089" y="58353"/>
                </a:lnTo>
                <a:close/>
                <a:moveTo>
                  <a:pt x="115368" y="58353"/>
                </a:moveTo>
                <a:lnTo>
                  <a:pt x="116581" y="60378"/>
                </a:lnTo>
                <a:lnTo>
                  <a:pt x="115394" y="62358"/>
                </a:lnTo>
                <a:lnTo>
                  <a:pt x="115368" y="62305"/>
                </a:lnTo>
                <a:lnTo>
                  <a:pt x="115332" y="62358"/>
                </a:lnTo>
                <a:lnTo>
                  <a:pt x="114145" y="60378"/>
                </a:lnTo>
                <a:lnTo>
                  <a:pt x="115368" y="58353"/>
                </a:lnTo>
                <a:close/>
                <a:moveTo>
                  <a:pt x="134646" y="58353"/>
                </a:moveTo>
                <a:lnTo>
                  <a:pt x="135859" y="60378"/>
                </a:lnTo>
                <a:lnTo>
                  <a:pt x="134673" y="62358"/>
                </a:lnTo>
                <a:lnTo>
                  <a:pt x="134646" y="62305"/>
                </a:lnTo>
                <a:lnTo>
                  <a:pt x="134610" y="62358"/>
                </a:lnTo>
                <a:lnTo>
                  <a:pt x="133424" y="60378"/>
                </a:lnTo>
                <a:lnTo>
                  <a:pt x="134646" y="58353"/>
                </a:lnTo>
                <a:close/>
                <a:moveTo>
                  <a:pt x="153915" y="58353"/>
                </a:moveTo>
                <a:lnTo>
                  <a:pt x="155138" y="60378"/>
                </a:lnTo>
                <a:lnTo>
                  <a:pt x="153951" y="62358"/>
                </a:lnTo>
                <a:lnTo>
                  <a:pt x="153915" y="62305"/>
                </a:lnTo>
                <a:lnTo>
                  <a:pt x="153889" y="62358"/>
                </a:lnTo>
                <a:lnTo>
                  <a:pt x="152702" y="60378"/>
                </a:lnTo>
                <a:lnTo>
                  <a:pt x="153915" y="58353"/>
                </a:lnTo>
                <a:close/>
                <a:moveTo>
                  <a:pt x="173194" y="58353"/>
                </a:moveTo>
                <a:lnTo>
                  <a:pt x="174416" y="60378"/>
                </a:lnTo>
                <a:lnTo>
                  <a:pt x="173230" y="62358"/>
                </a:lnTo>
                <a:lnTo>
                  <a:pt x="173194" y="62305"/>
                </a:lnTo>
                <a:lnTo>
                  <a:pt x="173167" y="62358"/>
                </a:lnTo>
                <a:lnTo>
                  <a:pt x="171981" y="60378"/>
                </a:lnTo>
                <a:lnTo>
                  <a:pt x="173194" y="58353"/>
                </a:lnTo>
                <a:close/>
                <a:moveTo>
                  <a:pt x="192472" y="58353"/>
                </a:moveTo>
                <a:lnTo>
                  <a:pt x="193686" y="60378"/>
                </a:lnTo>
                <a:lnTo>
                  <a:pt x="192508" y="62358"/>
                </a:lnTo>
                <a:lnTo>
                  <a:pt x="192472" y="62305"/>
                </a:lnTo>
                <a:lnTo>
                  <a:pt x="192445" y="62358"/>
                </a:lnTo>
                <a:lnTo>
                  <a:pt x="191259" y="60378"/>
                </a:lnTo>
                <a:lnTo>
                  <a:pt x="192472" y="58353"/>
                </a:lnTo>
                <a:close/>
                <a:moveTo>
                  <a:pt x="211751" y="58353"/>
                </a:moveTo>
                <a:lnTo>
                  <a:pt x="212964" y="60378"/>
                </a:lnTo>
                <a:lnTo>
                  <a:pt x="211777" y="62358"/>
                </a:lnTo>
                <a:lnTo>
                  <a:pt x="211751" y="62305"/>
                </a:lnTo>
                <a:lnTo>
                  <a:pt x="211715" y="62358"/>
                </a:lnTo>
                <a:lnTo>
                  <a:pt x="210537" y="60378"/>
                </a:lnTo>
                <a:lnTo>
                  <a:pt x="211751" y="58353"/>
                </a:lnTo>
                <a:close/>
                <a:moveTo>
                  <a:pt x="231029" y="58353"/>
                </a:moveTo>
                <a:lnTo>
                  <a:pt x="232242" y="60378"/>
                </a:lnTo>
                <a:lnTo>
                  <a:pt x="231056" y="62358"/>
                </a:lnTo>
                <a:lnTo>
                  <a:pt x="231029" y="62305"/>
                </a:lnTo>
                <a:lnTo>
                  <a:pt x="230993" y="62358"/>
                </a:lnTo>
                <a:lnTo>
                  <a:pt x="229807" y="60378"/>
                </a:lnTo>
                <a:lnTo>
                  <a:pt x="231029" y="58353"/>
                </a:lnTo>
                <a:close/>
                <a:moveTo>
                  <a:pt x="250298" y="58353"/>
                </a:moveTo>
                <a:lnTo>
                  <a:pt x="251521" y="60378"/>
                </a:lnTo>
                <a:lnTo>
                  <a:pt x="250334" y="62358"/>
                </a:lnTo>
                <a:lnTo>
                  <a:pt x="250298" y="62305"/>
                </a:lnTo>
                <a:lnTo>
                  <a:pt x="250272" y="62358"/>
                </a:lnTo>
                <a:lnTo>
                  <a:pt x="249085" y="60378"/>
                </a:lnTo>
                <a:lnTo>
                  <a:pt x="250298" y="58353"/>
                </a:lnTo>
                <a:close/>
                <a:moveTo>
                  <a:pt x="269577" y="58353"/>
                </a:moveTo>
                <a:lnTo>
                  <a:pt x="270799" y="60378"/>
                </a:lnTo>
                <a:lnTo>
                  <a:pt x="269613" y="62358"/>
                </a:lnTo>
                <a:lnTo>
                  <a:pt x="269577" y="62305"/>
                </a:lnTo>
                <a:lnTo>
                  <a:pt x="269550" y="62358"/>
                </a:lnTo>
                <a:lnTo>
                  <a:pt x="268364" y="60378"/>
                </a:lnTo>
                <a:lnTo>
                  <a:pt x="269577" y="58353"/>
                </a:lnTo>
                <a:close/>
                <a:moveTo>
                  <a:pt x="18681" y="62804"/>
                </a:moveTo>
                <a:lnTo>
                  <a:pt x="17423" y="64901"/>
                </a:lnTo>
                <a:lnTo>
                  <a:pt x="16237" y="62929"/>
                </a:lnTo>
                <a:lnTo>
                  <a:pt x="16317" y="62804"/>
                </a:lnTo>
                <a:close/>
                <a:moveTo>
                  <a:pt x="21652" y="62804"/>
                </a:moveTo>
                <a:lnTo>
                  <a:pt x="21723" y="62929"/>
                </a:lnTo>
                <a:lnTo>
                  <a:pt x="20546" y="64901"/>
                </a:lnTo>
                <a:lnTo>
                  <a:pt x="19279" y="62804"/>
                </a:lnTo>
                <a:close/>
                <a:moveTo>
                  <a:pt x="37960" y="62804"/>
                </a:moveTo>
                <a:lnTo>
                  <a:pt x="36702" y="64901"/>
                </a:lnTo>
                <a:lnTo>
                  <a:pt x="35515" y="62929"/>
                </a:lnTo>
                <a:lnTo>
                  <a:pt x="35587" y="62804"/>
                </a:lnTo>
                <a:close/>
                <a:moveTo>
                  <a:pt x="40930" y="62804"/>
                </a:moveTo>
                <a:lnTo>
                  <a:pt x="41002" y="62929"/>
                </a:lnTo>
                <a:lnTo>
                  <a:pt x="39815" y="64901"/>
                </a:lnTo>
                <a:lnTo>
                  <a:pt x="38557" y="62804"/>
                </a:lnTo>
                <a:close/>
                <a:moveTo>
                  <a:pt x="57238" y="62804"/>
                </a:moveTo>
                <a:lnTo>
                  <a:pt x="55980" y="64901"/>
                </a:lnTo>
                <a:lnTo>
                  <a:pt x="54794" y="62929"/>
                </a:lnTo>
                <a:lnTo>
                  <a:pt x="54865" y="62804"/>
                </a:lnTo>
                <a:close/>
                <a:moveTo>
                  <a:pt x="60200" y="62804"/>
                </a:moveTo>
                <a:lnTo>
                  <a:pt x="60280" y="62929"/>
                </a:lnTo>
                <a:lnTo>
                  <a:pt x="59094" y="64901"/>
                </a:lnTo>
                <a:lnTo>
                  <a:pt x="57836" y="62804"/>
                </a:lnTo>
                <a:close/>
                <a:moveTo>
                  <a:pt x="76516" y="62804"/>
                </a:moveTo>
                <a:lnTo>
                  <a:pt x="75250" y="64901"/>
                </a:lnTo>
                <a:lnTo>
                  <a:pt x="74072" y="62929"/>
                </a:lnTo>
                <a:lnTo>
                  <a:pt x="74143" y="62804"/>
                </a:lnTo>
                <a:close/>
                <a:moveTo>
                  <a:pt x="79478" y="62804"/>
                </a:moveTo>
                <a:lnTo>
                  <a:pt x="79559" y="62929"/>
                </a:lnTo>
                <a:lnTo>
                  <a:pt x="78372" y="64901"/>
                </a:lnTo>
                <a:lnTo>
                  <a:pt x="77114" y="62804"/>
                </a:lnTo>
                <a:close/>
                <a:moveTo>
                  <a:pt x="95786" y="62804"/>
                </a:moveTo>
                <a:lnTo>
                  <a:pt x="94528" y="64901"/>
                </a:lnTo>
                <a:lnTo>
                  <a:pt x="93342" y="62929"/>
                </a:lnTo>
                <a:lnTo>
                  <a:pt x="93422" y="62804"/>
                </a:lnTo>
                <a:close/>
                <a:moveTo>
                  <a:pt x="98757" y="62804"/>
                </a:moveTo>
                <a:lnTo>
                  <a:pt x="98837" y="62929"/>
                </a:lnTo>
                <a:lnTo>
                  <a:pt x="97650" y="64901"/>
                </a:lnTo>
                <a:lnTo>
                  <a:pt x="96384" y="62804"/>
                </a:lnTo>
                <a:close/>
                <a:moveTo>
                  <a:pt x="115064" y="62804"/>
                </a:moveTo>
                <a:lnTo>
                  <a:pt x="113806" y="64901"/>
                </a:lnTo>
                <a:lnTo>
                  <a:pt x="112620" y="62929"/>
                </a:lnTo>
                <a:lnTo>
                  <a:pt x="112700" y="62804"/>
                </a:lnTo>
                <a:close/>
                <a:moveTo>
                  <a:pt x="118035" y="62804"/>
                </a:moveTo>
                <a:lnTo>
                  <a:pt x="118106" y="62929"/>
                </a:lnTo>
                <a:lnTo>
                  <a:pt x="116929" y="64901"/>
                </a:lnTo>
                <a:lnTo>
                  <a:pt x="115662" y="62804"/>
                </a:lnTo>
                <a:close/>
                <a:moveTo>
                  <a:pt x="134343" y="62804"/>
                </a:moveTo>
                <a:lnTo>
                  <a:pt x="133085" y="64901"/>
                </a:lnTo>
                <a:lnTo>
                  <a:pt x="131898" y="62929"/>
                </a:lnTo>
                <a:lnTo>
                  <a:pt x="131970" y="62804"/>
                </a:lnTo>
                <a:close/>
                <a:moveTo>
                  <a:pt x="137313" y="62804"/>
                </a:moveTo>
                <a:lnTo>
                  <a:pt x="137385" y="62929"/>
                </a:lnTo>
                <a:lnTo>
                  <a:pt x="136198" y="64901"/>
                </a:lnTo>
                <a:lnTo>
                  <a:pt x="134940" y="62804"/>
                </a:lnTo>
                <a:close/>
                <a:moveTo>
                  <a:pt x="153621" y="62804"/>
                </a:moveTo>
                <a:lnTo>
                  <a:pt x="152363" y="64901"/>
                </a:lnTo>
                <a:lnTo>
                  <a:pt x="151177" y="62929"/>
                </a:lnTo>
                <a:lnTo>
                  <a:pt x="151248" y="62804"/>
                </a:lnTo>
                <a:close/>
                <a:moveTo>
                  <a:pt x="156592" y="62804"/>
                </a:moveTo>
                <a:lnTo>
                  <a:pt x="156663" y="62929"/>
                </a:lnTo>
                <a:lnTo>
                  <a:pt x="155477" y="64901"/>
                </a:lnTo>
                <a:lnTo>
                  <a:pt x="154219" y="62804"/>
                </a:lnTo>
                <a:close/>
                <a:moveTo>
                  <a:pt x="172899" y="62804"/>
                </a:moveTo>
                <a:lnTo>
                  <a:pt x="171633" y="64901"/>
                </a:lnTo>
                <a:lnTo>
                  <a:pt x="170455" y="62929"/>
                </a:lnTo>
                <a:lnTo>
                  <a:pt x="170526" y="62804"/>
                </a:lnTo>
                <a:close/>
                <a:moveTo>
                  <a:pt x="175861" y="62804"/>
                </a:moveTo>
                <a:lnTo>
                  <a:pt x="175942" y="62929"/>
                </a:lnTo>
                <a:lnTo>
                  <a:pt x="174755" y="64901"/>
                </a:lnTo>
                <a:lnTo>
                  <a:pt x="173497" y="62804"/>
                </a:lnTo>
                <a:close/>
                <a:moveTo>
                  <a:pt x="192178" y="62804"/>
                </a:moveTo>
                <a:lnTo>
                  <a:pt x="190911" y="64901"/>
                </a:lnTo>
                <a:lnTo>
                  <a:pt x="189725" y="62929"/>
                </a:lnTo>
                <a:lnTo>
                  <a:pt x="189805" y="62804"/>
                </a:lnTo>
                <a:close/>
                <a:moveTo>
                  <a:pt x="195140" y="62804"/>
                </a:moveTo>
                <a:lnTo>
                  <a:pt x="195220" y="62929"/>
                </a:lnTo>
                <a:lnTo>
                  <a:pt x="194033" y="64901"/>
                </a:lnTo>
                <a:lnTo>
                  <a:pt x="192776" y="62804"/>
                </a:lnTo>
                <a:close/>
                <a:moveTo>
                  <a:pt x="211447" y="62804"/>
                </a:moveTo>
                <a:lnTo>
                  <a:pt x="210189" y="64901"/>
                </a:lnTo>
                <a:lnTo>
                  <a:pt x="209003" y="62929"/>
                </a:lnTo>
                <a:lnTo>
                  <a:pt x="209083" y="62804"/>
                </a:lnTo>
                <a:close/>
                <a:moveTo>
                  <a:pt x="214418" y="62804"/>
                </a:moveTo>
                <a:lnTo>
                  <a:pt x="214489" y="62929"/>
                </a:lnTo>
                <a:lnTo>
                  <a:pt x="213312" y="64901"/>
                </a:lnTo>
                <a:lnTo>
                  <a:pt x="212045" y="62804"/>
                </a:lnTo>
                <a:close/>
                <a:moveTo>
                  <a:pt x="230726" y="62804"/>
                </a:moveTo>
                <a:lnTo>
                  <a:pt x="229468" y="64901"/>
                </a:lnTo>
                <a:lnTo>
                  <a:pt x="228281" y="62929"/>
                </a:lnTo>
                <a:lnTo>
                  <a:pt x="228362" y="62804"/>
                </a:lnTo>
                <a:close/>
                <a:moveTo>
                  <a:pt x="233696" y="62804"/>
                </a:moveTo>
                <a:lnTo>
                  <a:pt x="233768" y="62929"/>
                </a:lnTo>
                <a:lnTo>
                  <a:pt x="232581" y="64901"/>
                </a:lnTo>
                <a:lnTo>
                  <a:pt x="231323" y="62804"/>
                </a:lnTo>
                <a:close/>
                <a:moveTo>
                  <a:pt x="250004" y="62804"/>
                </a:moveTo>
                <a:lnTo>
                  <a:pt x="248746" y="64901"/>
                </a:lnTo>
                <a:lnTo>
                  <a:pt x="247560" y="62929"/>
                </a:lnTo>
                <a:lnTo>
                  <a:pt x="247631" y="62804"/>
                </a:lnTo>
                <a:close/>
                <a:moveTo>
                  <a:pt x="252975" y="62804"/>
                </a:moveTo>
                <a:lnTo>
                  <a:pt x="253046" y="62929"/>
                </a:lnTo>
                <a:lnTo>
                  <a:pt x="251860" y="64901"/>
                </a:lnTo>
                <a:lnTo>
                  <a:pt x="250602" y="62804"/>
                </a:lnTo>
                <a:close/>
                <a:moveTo>
                  <a:pt x="269282" y="62804"/>
                </a:moveTo>
                <a:lnTo>
                  <a:pt x="268016" y="64901"/>
                </a:lnTo>
                <a:lnTo>
                  <a:pt x="266838" y="62929"/>
                </a:lnTo>
                <a:lnTo>
                  <a:pt x="266909" y="62804"/>
                </a:lnTo>
                <a:close/>
                <a:moveTo>
                  <a:pt x="272244" y="62804"/>
                </a:moveTo>
                <a:lnTo>
                  <a:pt x="272325" y="62929"/>
                </a:lnTo>
                <a:lnTo>
                  <a:pt x="271138" y="64901"/>
                </a:lnTo>
                <a:lnTo>
                  <a:pt x="269880" y="62804"/>
                </a:lnTo>
                <a:close/>
                <a:moveTo>
                  <a:pt x="1267" y="65811"/>
                </a:moveTo>
                <a:lnTo>
                  <a:pt x="2240" y="67443"/>
                </a:lnTo>
                <a:lnTo>
                  <a:pt x="286" y="67443"/>
                </a:lnTo>
                <a:lnTo>
                  <a:pt x="1267" y="65811"/>
                </a:lnTo>
                <a:close/>
                <a:moveTo>
                  <a:pt x="2722" y="63384"/>
                </a:moveTo>
                <a:lnTo>
                  <a:pt x="5157" y="67443"/>
                </a:lnTo>
                <a:lnTo>
                  <a:pt x="2784" y="67443"/>
                </a:lnTo>
                <a:lnTo>
                  <a:pt x="1535" y="65356"/>
                </a:lnTo>
                <a:lnTo>
                  <a:pt x="2722" y="63384"/>
                </a:lnTo>
                <a:close/>
                <a:moveTo>
                  <a:pt x="15621" y="62804"/>
                </a:moveTo>
                <a:lnTo>
                  <a:pt x="15693" y="62929"/>
                </a:lnTo>
                <a:lnTo>
                  <a:pt x="12981" y="67443"/>
                </a:lnTo>
                <a:lnTo>
                  <a:pt x="5701" y="67443"/>
                </a:lnTo>
                <a:lnTo>
                  <a:pt x="2998" y="62929"/>
                </a:lnTo>
                <a:lnTo>
                  <a:pt x="3070" y="62804"/>
                </a:lnTo>
                <a:close/>
                <a:moveTo>
                  <a:pt x="15969" y="63384"/>
                </a:moveTo>
                <a:lnTo>
                  <a:pt x="17147" y="65356"/>
                </a:lnTo>
                <a:lnTo>
                  <a:pt x="15898" y="67443"/>
                </a:lnTo>
                <a:lnTo>
                  <a:pt x="13534" y="67443"/>
                </a:lnTo>
                <a:lnTo>
                  <a:pt x="15969" y="63384"/>
                </a:lnTo>
                <a:close/>
                <a:moveTo>
                  <a:pt x="17423" y="65811"/>
                </a:moveTo>
                <a:lnTo>
                  <a:pt x="18396" y="67443"/>
                </a:lnTo>
                <a:lnTo>
                  <a:pt x="16442" y="67443"/>
                </a:lnTo>
                <a:lnTo>
                  <a:pt x="17423" y="65811"/>
                </a:lnTo>
                <a:close/>
                <a:moveTo>
                  <a:pt x="20546" y="65811"/>
                </a:moveTo>
                <a:lnTo>
                  <a:pt x="21518" y="67443"/>
                </a:lnTo>
                <a:lnTo>
                  <a:pt x="19565" y="67443"/>
                </a:lnTo>
                <a:lnTo>
                  <a:pt x="20546" y="65811"/>
                </a:lnTo>
                <a:close/>
                <a:moveTo>
                  <a:pt x="22000" y="63384"/>
                </a:moveTo>
                <a:lnTo>
                  <a:pt x="24435" y="67443"/>
                </a:lnTo>
                <a:lnTo>
                  <a:pt x="22062" y="67443"/>
                </a:lnTo>
                <a:lnTo>
                  <a:pt x="20813" y="65356"/>
                </a:lnTo>
                <a:lnTo>
                  <a:pt x="22000" y="63384"/>
                </a:lnTo>
                <a:close/>
                <a:moveTo>
                  <a:pt x="34891" y="62804"/>
                </a:moveTo>
                <a:lnTo>
                  <a:pt x="34971" y="62929"/>
                </a:lnTo>
                <a:lnTo>
                  <a:pt x="32259" y="67443"/>
                </a:lnTo>
                <a:lnTo>
                  <a:pt x="24980" y="67443"/>
                </a:lnTo>
                <a:lnTo>
                  <a:pt x="22268" y="62929"/>
                </a:lnTo>
                <a:lnTo>
                  <a:pt x="22348" y="62804"/>
                </a:lnTo>
                <a:close/>
                <a:moveTo>
                  <a:pt x="35239" y="63384"/>
                </a:moveTo>
                <a:lnTo>
                  <a:pt x="36425" y="65356"/>
                </a:lnTo>
                <a:lnTo>
                  <a:pt x="35176" y="67443"/>
                </a:lnTo>
                <a:lnTo>
                  <a:pt x="32803" y="67443"/>
                </a:lnTo>
                <a:lnTo>
                  <a:pt x="35239" y="63384"/>
                </a:lnTo>
                <a:close/>
                <a:moveTo>
                  <a:pt x="36702" y="65811"/>
                </a:moveTo>
                <a:lnTo>
                  <a:pt x="37674" y="67443"/>
                </a:lnTo>
                <a:lnTo>
                  <a:pt x="35721" y="67443"/>
                </a:lnTo>
                <a:lnTo>
                  <a:pt x="36702" y="65811"/>
                </a:lnTo>
                <a:close/>
                <a:moveTo>
                  <a:pt x="39815" y="65811"/>
                </a:moveTo>
                <a:lnTo>
                  <a:pt x="40797" y="67443"/>
                </a:lnTo>
                <a:lnTo>
                  <a:pt x="38843" y="67443"/>
                </a:lnTo>
                <a:lnTo>
                  <a:pt x="39815" y="65811"/>
                </a:lnTo>
                <a:close/>
                <a:moveTo>
                  <a:pt x="41278" y="63384"/>
                </a:moveTo>
                <a:lnTo>
                  <a:pt x="43714" y="67443"/>
                </a:lnTo>
                <a:lnTo>
                  <a:pt x="41341" y="67443"/>
                </a:lnTo>
                <a:lnTo>
                  <a:pt x="40092" y="65356"/>
                </a:lnTo>
                <a:lnTo>
                  <a:pt x="41278" y="63384"/>
                </a:lnTo>
                <a:close/>
                <a:moveTo>
                  <a:pt x="54169" y="62804"/>
                </a:moveTo>
                <a:lnTo>
                  <a:pt x="54250" y="62929"/>
                </a:lnTo>
                <a:lnTo>
                  <a:pt x="51538" y="67443"/>
                </a:lnTo>
                <a:lnTo>
                  <a:pt x="44258" y="67443"/>
                </a:lnTo>
                <a:lnTo>
                  <a:pt x="41546" y="62929"/>
                </a:lnTo>
                <a:lnTo>
                  <a:pt x="41626" y="62804"/>
                </a:lnTo>
                <a:close/>
                <a:moveTo>
                  <a:pt x="54517" y="63384"/>
                </a:moveTo>
                <a:lnTo>
                  <a:pt x="55704" y="65356"/>
                </a:lnTo>
                <a:lnTo>
                  <a:pt x="54455" y="67443"/>
                </a:lnTo>
                <a:lnTo>
                  <a:pt x="52082" y="67443"/>
                </a:lnTo>
                <a:lnTo>
                  <a:pt x="54517" y="63384"/>
                </a:lnTo>
                <a:close/>
                <a:moveTo>
                  <a:pt x="55980" y="65811"/>
                </a:moveTo>
                <a:lnTo>
                  <a:pt x="56953" y="67443"/>
                </a:lnTo>
                <a:lnTo>
                  <a:pt x="54999" y="67443"/>
                </a:lnTo>
                <a:lnTo>
                  <a:pt x="55980" y="65811"/>
                </a:lnTo>
                <a:close/>
                <a:moveTo>
                  <a:pt x="59094" y="65811"/>
                </a:moveTo>
                <a:lnTo>
                  <a:pt x="60075" y="67443"/>
                </a:lnTo>
                <a:lnTo>
                  <a:pt x="58121" y="67443"/>
                </a:lnTo>
                <a:lnTo>
                  <a:pt x="59094" y="65811"/>
                </a:lnTo>
                <a:close/>
                <a:moveTo>
                  <a:pt x="60548" y="63384"/>
                </a:moveTo>
                <a:lnTo>
                  <a:pt x="62983" y="67443"/>
                </a:lnTo>
                <a:lnTo>
                  <a:pt x="60619" y="67443"/>
                </a:lnTo>
                <a:lnTo>
                  <a:pt x="59370" y="65356"/>
                </a:lnTo>
                <a:lnTo>
                  <a:pt x="60548" y="63384"/>
                </a:lnTo>
                <a:close/>
                <a:moveTo>
                  <a:pt x="73448" y="62804"/>
                </a:moveTo>
                <a:lnTo>
                  <a:pt x="73519" y="62929"/>
                </a:lnTo>
                <a:lnTo>
                  <a:pt x="70816" y="67443"/>
                </a:lnTo>
                <a:lnTo>
                  <a:pt x="63536" y="67443"/>
                </a:lnTo>
                <a:lnTo>
                  <a:pt x="60824" y="62929"/>
                </a:lnTo>
                <a:lnTo>
                  <a:pt x="60905" y="62804"/>
                </a:lnTo>
                <a:close/>
                <a:moveTo>
                  <a:pt x="73796" y="63384"/>
                </a:moveTo>
                <a:lnTo>
                  <a:pt x="74982" y="65356"/>
                </a:lnTo>
                <a:lnTo>
                  <a:pt x="73733" y="67443"/>
                </a:lnTo>
                <a:lnTo>
                  <a:pt x="71360" y="67443"/>
                </a:lnTo>
                <a:lnTo>
                  <a:pt x="73796" y="63384"/>
                </a:lnTo>
                <a:close/>
                <a:moveTo>
                  <a:pt x="75250" y="65811"/>
                </a:moveTo>
                <a:lnTo>
                  <a:pt x="76231" y="67443"/>
                </a:lnTo>
                <a:lnTo>
                  <a:pt x="74277" y="67443"/>
                </a:lnTo>
                <a:lnTo>
                  <a:pt x="75250" y="65811"/>
                </a:lnTo>
                <a:close/>
                <a:moveTo>
                  <a:pt x="78372" y="65811"/>
                </a:moveTo>
                <a:lnTo>
                  <a:pt x="79353" y="67443"/>
                </a:lnTo>
                <a:lnTo>
                  <a:pt x="77391" y="67443"/>
                </a:lnTo>
                <a:lnTo>
                  <a:pt x="78372" y="65811"/>
                </a:lnTo>
                <a:close/>
                <a:moveTo>
                  <a:pt x="79826" y="63384"/>
                </a:moveTo>
                <a:lnTo>
                  <a:pt x="82262" y="67443"/>
                </a:lnTo>
                <a:lnTo>
                  <a:pt x="79898" y="67443"/>
                </a:lnTo>
                <a:lnTo>
                  <a:pt x="78649" y="65356"/>
                </a:lnTo>
                <a:lnTo>
                  <a:pt x="79826" y="63384"/>
                </a:lnTo>
                <a:close/>
                <a:moveTo>
                  <a:pt x="92726" y="62804"/>
                </a:moveTo>
                <a:lnTo>
                  <a:pt x="92797" y="62929"/>
                </a:lnTo>
                <a:lnTo>
                  <a:pt x="90094" y="67443"/>
                </a:lnTo>
                <a:lnTo>
                  <a:pt x="82806" y="67443"/>
                </a:lnTo>
                <a:lnTo>
                  <a:pt x="80103" y="62929"/>
                </a:lnTo>
                <a:lnTo>
                  <a:pt x="80174" y="62804"/>
                </a:lnTo>
                <a:close/>
                <a:moveTo>
                  <a:pt x="93074" y="63384"/>
                </a:moveTo>
                <a:lnTo>
                  <a:pt x="94260" y="65356"/>
                </a:lnTo>
                <a:lnTo>
                  <a:pt x="93003" y="67443"/>
                </a:lnTo>
                <a:lnTo>
                  <a:pt x="90639" y="67443"/>
                </a:lnTo>
                <a:lnTo>
                  <a:pt x="93074" y="63384"/>
                </a:lnTo>
                <a:close/>
                <a:moveTo>
                  <a:pt x="94528" y="65811"/>
                </a:moveTo>
                <a:lnTo>
                  <a:pt x="95509" y="67443"/>
                </a:lnTo>
                <a:lnTo>
                  <a:pt x="93556" y="67443"/>
                </a:lnTo>
                <a:lnTo>
                  <a:pt x="94528" y="65811"/>
                </a:lnTo>
                <a:close/>
                <a:moveTo>
                  <a:pt x="97650" y="65811"/>
                </a:moveTo>
                <a:lnTo>
                  <a:pt x="98623" y="67443"/>
                </a:lnTo>
                <a:lnTo>
                  <a:pt x="96669" y="67443"/>
                </a:lnTo>
                <a:lnTo>
                  <a:pt x="97650" y="65811"/>
                </a:lnTo>
                <a:close/>
                <a:moveTo>
                  <a:pt x="99105" y="63384"/>
                </a:moveTo>
                <a:lnTo>
                  <a:pt x="101540" y="67443"/>
                </a:lnTo>
                <a:lnTo>
                  <a:pt x="99167" y="67443"/>
                </a:lnTo>
                <a:lnTo>
                  <a:pt x="97918" y="65356"/>
                </a:lnTo>
                <a:lnTo>
                  <a:pt x="99105" y="63384"/>
                </a:lnTo>
                <a:close/>
                <a:moveTo>
                  <a:pt x="112004" y="62804"/>
                </a:moveTo>
                <a:lnTo>
                  <a:pt x="112076" y="62929"/>
                </a:lnTo>
                <a:lnTo>
                  <a:pt x="109373" y="67443"/>
                </a:lnTo>
                <a:lnTo>
                  <a:pt x="102084" y="67443"/>
                </a:lnTo>
                <a:lnTo>
                  <a:pt x="99381" y="62929"/>
                </a:lnTo>
                <a:lnTo>
                  <a:pt x="99453" y="62804"/>
                </a:lnTo>
                <a:close/>
                <a:moveTo>
                  <a:pt x="112352" y="63384"/>
                </a:moveTo>
                <a:lnTo>
                  <a:pt x="113530" y="65356"/>
                </a:lnTo>
                <a:lnTo>
                  <a:pt x="112281" y="67443"/>
                </a:lnTo>
                <a:lnTo>
                  <a:pt x="109917" y="67443"/>
                </a:lnTo>
                <a:lnTo>
                  <a:pt x="112352" y="63384"/>
                </a:lnTo>
                <a:close/>
                <a:moveTo>
                  <a:pt x="113806" y="65811"/>
                </a:moveTo>
                <a:lnTo>
                  <a:pt x="114788" y="67443"/>
                </a:lnTo>
                <a:lnTo>
                  <a:pt x="112825" y="67443"/>
                </a:lnTo>
                <a:lnTo>
                  <a:pt x="113806" y="65811"/>
                </a:lnTo>
                <a:close/>
                <a:moveTo>
                  <a:pt x="116929" y="65811"/>
                </a:moveTo>
                <a:lnTo>
                  <a:pt x="117901" y="67443"/>
                </a:lnTo>
                <a:lnTo>
                  <a:pt x="115948" y="67443"/>
                </a:lnTo>
                <a:lnTo>
                  <a:pt x="116929" y="65811"/>
                </a:lnTo>
                <a:close/>
                <a:moveTo>
                  <a:pt x="118383" y="63384"/>
                </a:moveTo>
                <a:lnTo>
                  <a:pt x="120818" y="67443"/>
                </a:lnTo>
                <a:lnTo>
                  <a:pt x="118445" y="67443"/>
                </a:lnTo>
                <a:lnTo>
                  <a:pt x="117196" y="65356"/>
                </a:lnTo>
                <a:lnTo>
                  <a:pt x="118383" y="63384"/>
                </a:lnTo>
                <a:close/>
                <a:moveTo>
                  <a:pt x="131274" y="62804"/>
                </a:moveTo>
                <a:lnTo>
                  <a:pt x="131354" y="62929"/>
                </a:lnTo>
                <a:lnTo>
                  <a:pt x="128642" y="67443"/>
                </a:lnTo>
                <a:lnTo>
                  <a:pt x="121363" y="67443"/>
                </a:lnTo>
                <a:lnTo>
                  <a:pt x="118651" y="62929"/>
                </a:lnTo>
                <a:lnTo>
                  <a:pt x="118731" y="62804"/>
                </a:lnTo>
                <a:close/>
                <a:moveTo>
                  <a:pt x="131622" y="63384"/>
                </a:moveTo>
                <a:lnTo>
                  <a:pt x="132808" y="65356"/>
                </a:lnTo>
                <a:lnTo>
                  <a:pt x="131559" y="67443"/>
                </a:lnTo>
                <a:lnTo>
                  <a:pt x="129186" y="67443"/>
                </a:lnTo>
                <a:lnTo>
                  <a:pt x="131622" y="63384"/>
                </a:lnTo>
                <a:close/>
                <a:moveTo>
                  <a:pt x="133085" y="65811"/>
                </a:moveTo>
                <a:lnTo>
                  <a:pt x="134057" y="67443"/>
                </a:lnTo>
                <a:lnTo>
                  <a:pt x="132104" y="67443"/>
                </a:lnTo>
                <a:lnTo>
                  <a:pt x="133085" y="65811"/>
                </a:lnTo>
                <a:close/>
                <a:moveTo>
                  <a:pt x="136198" y="65811"/>
                </a:moveTo>
                <a:lnTo>
                  <a:pt x="137180" y="67443"/>
                </a:lnTo>
                <a:lnTo>
                  <a:pt x="135226" y="67443"/>
                </a:lnTo>
                <a:lnTo>
                  <a:pt x="136198" y="65811"/>
                </a:lnTo>
                <a:close/>
                <a:moveTo>
                  <a:pt x="137661" y="63384"/>
                </a:moveTo>
                <a:lnTo>
                  <a:pt x="140097" y="67443"/>
                </a:lnTo>
                <a:lnTo>
                  <a:pt x="137724" y="67443"/>
                </a:lnTo>
                <a:lnTo>
                  <a:pt x="136475" y="65356"/>
                </a:lnTo>
                <a:lnTo>
                  <a:pt x="137661" y="63384"/>
                </a:lnTo>
                <a:close/>
                <a:moveTo>
                  <a:pt x="150552" y="62804"/>
                </a:moveTo>
                <a:lnTo>
                  <a:pt x="150633" y="62929"/>
                </a:lnTo>
                <a:lnTo>
                  <a:pt x="147921" y="67443"/>
                </a:lnTo>
                <a:lnTo>
                  <a:pt x="140641" y="67443"/>
                </a:lnTo>
                <a:lnTo>
                  <a:pt x="137929" y="62929"/>
                </a:lnTo>
                <a:lnTo>
                  <a:pt x="138009" y="62804"/>
                </a:lnTo>
                <a:close/>
                <a:moveTo>
                  <a:pt x="150900" y="63384"/>
                </a:moveTo>
                <a:lnTo>
                  <a:pt x="152087" y="65356"/>
                </a:lnTo>
                <a:lnTo>
                  <a:pt x="150838" y="67443"/>
                </a:lnTo>
                <a:lnTo>
                  <a:pt x="148465" y="67443"/>
                </a:lnTo>
                <a:lnTo>
                  <a:pt x="150900" y="63384"/>
                </a:lnTo>
                <a:close/>
                <a:moveTo>
                  <a:pt x="152363" y="65811"/>
                </a:moveTo>
                <a:lnTo>
                  <a:pt x="153336" y="67443"/>
                </a:lnTo>
                <a:lnTo>
                  <a:pt x="151382" y="67443"/>
                </a:lnTo>
                <a:lnTo>
                  <a:pt x="152363" y="65811"/>
                </a:lnTo>
                <a:close/>
                <a:moveTo>
                  <a:pt x="155477" y="65811"/>
                </a:moveTo>
                <a:lnTo>
                  <a:pt x="156458" y="67443"/>
                </a:lnTo>
                <a:lnTo>
                  <a:pt x="154504" y="67443"/>
                </a:lnTo>
                <a:lnTo>
                  <a:pt x="155477" y="65811"/>
                </a:lnTo>
                <a:close/>
                <a:moveTo>
                  <a:pt x="156940" y="63384"/>
                </a:moveTo>
                <a:lnTo>
                  <a:pt x="159375" y="67443"/>
                </a:lnTo>
                <a:lnTo>
                  <a:pt x="157002" y="67443"/>
                </a:lnTo>
                <a:lnTo>
                  <a:pt x="155753" y="65356"/>
                </a:lnTo>
                <a:lnTo>
                  <a:pt x="156940" y="63384"/>
                </a:lnTo>
                <a:close/>
                <a:moveTo>
                  <a:pt x="169831" y="62804"/>
                </a:moveTo>
                <a:lnTo>
                  <a:pt x="169902" y="62929"/>
                </a:lnTo>
                <a:lnTo>
                  <a:pt x="167199" y="67443"/>
                </a:lnTo>
                <a:lnTo>
                  <a:pt x="159919" y="67443"/>
                </a:lnTo>
                <a:lnTo>
                  <a:pt x="157207" y="62929"/>
                </a:lnTo>
                <a:lnTo>
                  <a:pt x="157288" y="62804"/>
                </a:lnTo>
                <a:close/>
                <a:moveTo>
                  <a:pt x="170179" y="63384"/>
                </a:moveTo>
                <a:lnTo>
                  <a:pt x="171365" y="65356"/>
                </a:lnTo>
                <a:lnTo>
                  <a:pt x="170116" y="67443"/>
                </a:lnTo>
                <a:lnTo>
                  <a:pt x="167743" y="67443"/>
                </a:lnTo>
                <a:lnTo>
                  <a:pt x="170179" y="63384"/>
                </a:lnTo>
                <a:close/>
                <a:moveTo>
                  <a:pt x="171633" y="65811"/>
                </a:moveTo>
                <a:lnTo>
                  <a:pt x="172614" y="67443"/>
                </a:lnTo>
                <a:lnTo>
                  <a:pt x="170660" y="67443"/>
                </a:lnTo>
                <a:lnTo>
                  <a:pt x="171633" y="65811"/>
                </a:lnTo>
                <a:close/>
                <a:moveTo>
                  <a:pt x="174755" y="65811"/>
                </a:moveTo>
                <a:lnTo>
                  <a:pt x="175736" y="67443"/>
                </a:lnTo>
                <a:lnTo>
                  <a:pt x="173774" y="67443"/>
                </a:lnTo>
                <a:lnTo>
                  <a:pt x="174755" y="65811"/>
                </a:lnTo>
                <a:close/>
                <a:moveTo>
                  <a:pt x="176209" y="63384"/>
                </a:moveTo>
                <a:lnTo>
                  <a:pt x="178645" y="67443"/>
                </a:lnTo>
                <a:lnTo>
                  <a:pt x="176281" y="67443"/>
                </a:lnTo>
                <a:lnTo>
                  <a:pt x="175032" y="65356"/>
                </a:lnTo>
                <a:lnTo>
                  <a:pt x="176209" y="63384"/>
                </a:lnTo>
                <a:close/>
                <a:moveTo>
                  <a:pt x="189109" y="62804"/>
                </a:moveTo>
                <a:lnTo>
                  <a:pt x="189180" y="62929"/>
                </a:lnTo>
                <a:lnTo>
                  <a:pt x="186477" y="67443"/>
                </a:lnTo>
                <a:lnTo>
                  <a:pt x="179189" y="67443"/>
                </a:lnTo>
                <a:lnTo>
                  <a:pt x="176486" y="62929"/>
                </a:lnTo>
                <a:lnTo>
                  <a:pt x="176557" y="62804"/>
                </a:lnTo>
                <a:close/>
                <a:moveTo>
                  <a:pt x="189457" y="63384"/>
                </a:moveTo>
                <a:lnTo>
                  <a:pt x="190643" y="65356"/>
                </a:lnTo>
                <a:lnTo>
                  <a:pt x="189394" y="67443"/>
                </a:lnTo>
                <a:lnTo>
                  <a:pt x="187021" y="67443"/>
                </a:lnTo>
                <a:lnTo>
                  <a:pt x="189457" y="63384"/>
                </a:lnTo>
                <a:close/>
                <a:moveTo>
                  <a:pt x="190911" y="65811"/>
                </a:moveTo>
                <a:lnTo>
                  <a:pt x="191892" y="67443"/>
                </a:lnTo>
                <a:lnTo>
                  <a:pt x="189939" y="67443"/>
                </a:lnTo>
                <a:lnTo>
                  <a:pt x="190911" y="65811"/>
                </a:lnTo>
                <a:close/>
                <a:moveTo>
                  <a:pt x="194033" y="65811"/>
                </a:moveTo>
                <a:lnTo>
                  <a:pt x="195006" y="67443"/>
                </a:lnTo>
                <a:lnTo>
                  <a:pt x="193052" y="67443"/>
                </a:lnTo>
                <a:lnTo>
                  <a:pt x="194033" y="65811"/>
                </a:lnTo>
                <a:close/>
                <a:moveTo>
                  <a:pt x="195488" y="63384"/>
                </a:moveTo>
                <a:lnTo>
                  <a:pt x="197923" y="67443"/>
                </a:lnTo>
                <a:lnTo>
                  <a:pt x="195559" y="67443"/>
                </a:lnTo>
                <a:lnTo>
                  <a:pt x="194301" y="65356"/>
                </a:lnTo>
                <a:lnTo>
                  <a:pt x="195488" y="63384"/>
                </a:lnTo>
                <a:close/>
                <a:moveTo>
                  <a:pt x="208387" y="62804"/>
                </a:moveTo>
                <a:lnTo>
                  <a:pt x="208459" y="62929"/>
                </a:lnTo>
                <a:lnTo>
                  <a:pt x="205756" y="67443"/>
                </a:lnTo>
                <a:lnTo>
                  <a:pt x="198467" y="67443"/>
                </a:lnTo>
                <a:lnTo>
                  <a:pt x="195764" y="62929"/>
                </a:lnTo>
                <a:lnTo>
                  <a:pt x="195835" y="62804"/>
                </a:lnTo>
                <a:close/>
                <a:moveTo>
                  <a:pt x="208735" y="63384"/>
                </a:moveTo>
                <a:lnTo>
                  <a:pt x="209913" y="65356"/>
                </a:lnTo>
                <a:lnTo>
                  <a:pt x="208664" y="67443"/>
                </a:lnTo>
                <a:lnTo>
                  <a:pt x="206300" y="67443"/>
                </a:lnTo>
                <a:lnTo>
                  <a:pt x="208735" y="63384"/>
                </a:lnTo>
                <a:close/>
                <a:moveTo>
                  <a:pt x="210189" y="65811"/>
                </a:moveTo>
                <a:lnTo>
                  <a:pt x="211171" y="67443"/>
                </a:lnTo>
                <a:lnTo>
                  <a:pt x="209208" y="67443"/>
                </a:lnTo>
                <a:lnTo>
                  <a:pt x="210189" y="65811"/>
                </a:lnTo>
                <a:close/>
                <a:moveTo>
                  <a:pt x="213312" y="65811"/>
                </a:moveTo>
                <a:lnTo>
                  <a:pt x="214284" y="67443"/>
                </a:lnTo>
                <a:lnTo>
                  <a:pt x="212330" y="67443"/>
                </a:lnTo>
                <a:lnTo>
                  <a:pt x="213312" y="65811"/>
                </a:lnTo>
                <a:close/>
                <a:moveTo>
                  <a:pt x="214766" y="63384"/>
                </a:moveTo>
                <a:lnTo>
                  <a:pt x="217201" y="67443"/>
                </a:lnTo>
                <a:lnTo>
                  <a:pt x="214828" y="67443"/>
                </a:lnTo>
                <a:lnTo>
                  <a:pt x="213579" y="65356"/>
                </a:lnTo>
                <a:lnTo>
                  <a:pt x="214766" y="63384"/>
                </a:lnTo>
                <a:close/>
                <a:moveTo>
                  <a:pt x="227657" y="62804"/>
                </a:moveTo>
                <a:lnTo>
                  <a:pt x="227737" y="62929"/>
                </a:lnTo>
                <a:lnTo>
                  <a:pt x="225025" y="67443"/>
                </a:lnTo>
                <a:lnTo>
                  <a:pt x="217746" y="67443"/>
                </a:lnTo>
                <a:lnTo>
                  <a:pt x="215042" y="62929"/>
                </a:lnTo>
                <a:lnTo>
                  <a:pt x="215114" y="62804"/>
                </a:lnTo>
                <a:close/>
                <a:moveTo>
                  <a:pt x="228005" y="63384"/>
                </a:moveTo>
                <a:lnTo>
                  <a:pt x="229191" y="65356"/>
                </a:lnTo>
                <a:lnTo>
                  <a:pt x="227942" y="67443"/>
                </a:lnTo>
                <a:lnTo>
                  <a:pt x="225578" y="67443"/>
                </a:lnTo>
                <a:lnTo>
                  <a:pt x="228005" y="63384"/>
                </a:lnTo>
                <a:close/>
                <a:moveTo>
                  <a:pt x="229468" y="65811"/>
                </a:moveTo>
                <a:lnTo>
                  <a:pt x="230440" y="67443"/>
                </a:lnTo>
                <a:lnTo>
                  <a:pt x="228487" y="67443"/>
                </a:lnTo>
                <a:lnTo>
                  <a:pt x="229468" y="65811"/>
                </a:lnTo>
                <a:close/>
                <a:moveTo>
                  <a:pt x="232581" y="65811"/>
                </a:moveTo>
                <a:lnTo>
                  <a:pt x="233563" y="67443"/>
                </a:lnTo>
                <a:lnTo>
                  <a:pt x="231609" y="67443"/>
                </a:lnTo>
                <a:lnTo>
                  <a:pt x="232581" y="65811"/>
                </a:lnTo>
                <a:close/>
                <a:moveTo>
                  <a:pt x="234044" y="63384"/>
                </a:moveTo>
                <a:lnTo>
                  <a:pt x="236480" y="67443"/>
                </a:lnTo>
                <a:lnTo>
                  <a:pt x="234107" y="67443"/>
                </a:lnTo>
                <a:lnTo>
                  <a:pt x="232858" y="65356"/>
                </a:lnTo>
                <a:lnTo>
                  <a:pt x="234044" y="63384"/>
                </a:lnTo>
                <a:close/>
                <a:moveTo>
                  <a:pt x="246935" y="62804"/>
                </a:moveTo>
                <a:lnTo>
                  <a:pt x="247016" y="62929"/>
                </a:lnTo>
                <a:lnTo>
                  <a:pt x="244304" y="67443"/>
                </a:lnTo>
                <a:lnTo>
                  <a:pt x="237024" y="67443"/>
                </a:lnTo>
                <a:lnTo>
                  <a:pt x="234312" y="62929"/>
                </a:lnTo>
                <a:lnTo>
                  <a:pt x="234392" y="62804"/>
                </a:lnTo>
                <a:close/>
                <a:moveTo>
                  <a:pt x="247283" y="63384"/>
                </a:moveTo>
                <a:lnTo>
                  <a:pt x="248470" y="65356"/>
                </a:lnTo>
                <a:lnTo>
                  <a:pt x="247221" y="67443"/>
                </a:lnTo>
                <a:lnTo>
                  <a:pt x="244848" y="67443"/>
                </a:lnTo>
                <a:lnTo>
                  <a:pt x="247283" y="63384"/>
                </a:lnTo>
                <a:close/>
                <a:moveTo>
                  <a:pt x="248746" y="65811"/>
                </a:moveTo>
                <a:lnTo>
                  <a:pt x="249719" y="67443"/>
                </a:lnTo>
                <a:lnTo>
                  <a:pt x="247765" y="67443"/>
                </a:lnTo>
                <a:lnTo>
                  <a:pt x="248746" y="65811"/>
                </a:lnTo>
                <a:close/>
                <a:moveTo>
                  <a:pt x="251860" y="65811"/>
                </a:moveTo>
                <a:lnTo>
                  <a:pt x="252841" y="67443"/>
                </a:lnTo>
                <a:lnTo>
                  <a:pt x="250887" y="67443"/>
                </a:lnTo>
                <a:lnTo>
                  <a:pt x="251860" y="65811"/>
                </a:lnTo>
                <a:close/>
                <a:moveTo>
                  <a:pt x="253323" y="63384"/>
                </a:moveTo>
                <a:lnTo>
                  <a:pt x="255758" y="67443"/>
                </a:lnTo>
                <a:lnTo>
                  <a:pt x="253385" y="67443"/>
                </a:lnTo>
                <a:lnTo>
                  <a:pt x="252136" y="65356"/>
                </a:lnTo>
                <a:lnTo>
                  <a:pt x="253323" y="63384"/>
                </a:lnTo>
                <a:close/>
                <a:moveTo>
                  <a:pt x="266214" y="62804"/>
                </a:moveTo>
                <a:lnTo>
                  <a:pt x="266294" y="62929"/>
                </a:lnTo>
                <a:lnTo>
                  <a:pt x="263582" y="67443"/>
                </a:lnTo>
                <a:lnTo>
                  <a:pt x="256302" y="67443"/>
                </a:lnTo>
                <a:lnTo>
                  <a:pt x="253590" y="62929"/>
                </a:lnTo>
                <a:lnTo>
                  <a:pt x="253671" y="62804"/>
                </a:lnTo>
                <a:close/>
                <a:moveTo>
                  <a:pt x="266562" y="63384"/>
                </a:moveTo>
                <a:lnTo>
                  <a:pt x="267748" y="65356"/>
                </a:lnTo>
                <a:lnTo>
                  <a:pt x="266499" y="67443"/>
                </a:lnTo>
                <a:lnTo>
                  <a:pt x="264126" y="67443"/>
                </a:lnTo>
                <a:lnTo>
                  <a:pt x="266562" y="63384"/>
                </a:lnTo>
                <a:close/>
                <a:moveTo>
                  <a:pt x="268016" y="65811"/>
                </a:moveTo>
                <a:lnTo>
                  <a:pt x="268997" y="67443"/>
                </a:lnTo>
                <a:lnTo>
                  <a:pt x="267043" y="67443"/>
                </a:lnTo>
                <a:lnTo>
                  <a:pt x="268016" y="65811"/>
                </a:lnTo>
                <a:close/>
                <a:moveTo>
                  <a:pt x="271138" y="65811"/>
                </a:moveTo>
                <a:lnTo>
                  <a:pt x="272119" y="67443"/>
                </a:lnTo>
                <a:lnTo>
                  <a:pt x="270157" y="67443"/>
                </a:lnTo>
                <a:lnTo>
                  <a:pt x="271138" y="65811"/>
                </a:lnTo>
                <a:close/>
                <a:moveTo>
                  <a:pt x="272592" y="63384"/>
                </a:moveTo>
                <a:lnTo>
                  <a:pt x="275028" y="67443"/>
                </a:lnTo>
                <a:lnTo>
                  <a:pt x="272664" y="67443"/>
                </a:lnTo>
                <a:lnTo>
                  <a:pt x="271415" y="65356"/>
                </a:lnTo>
                <a:lnTo>
                  <a:pt x="272592" y="63384"/>
                </a:lnTo>
                <a:close/>
                <a:moveTo>
                  <a:pt x="18985" y="63215"/>
                </a:moveTo>
                <a:lnTo>
                  <a:pt x="20269" y="65356"/>
                </a:lnTo>
                <a:lnTo>
                  <a:pt x="19011" y="67452"/>
                </a:lnTo>
                <a:lnTo>
                  <a:pt x="18985" y="67399"/>
                </a:lnTo>
                <a:lnTo>
                  <a:pt x="18949" y="67452"/>
                </a:lnTo>
                <a:lnTo>
                  <a:pt x="17691" y="65356"/>
                </a:lnTo>
                <a:lnTo>
                  <a:pt x="18985" y="63215"/>
                </a:lnTo>
                <a:close/>
                <a:moveTo>
                  <a:pt x="38263" y="63215"/>
                </a:moveTo>
                <a:lnTo>
                  <a:pt x="39548" y="65356"/>
                </a:lnTo>
                <a:lnTo>
                  <a:pt x="38290" y="67452"/>
                </a:lnTo>
                <a:lnTo>
                  <a:pt x="38263" y="67399"/>
                </a:lnTo>
                <a:lnTo>
                  <a:pt x="38227" y="67452"/>
                </a:lnTo>
                <a:lnTo>
                  <a:pt x="36969" y="65356"/>
                </a:lnTo>
                <a:lnTo>
                  <a:pt x="38263" y="63215"/>
                </a:lnTo>
                <a:close/>
                <a:moveTo>
                  <a:pt x="57533" y="63215"/>
                </a:moveTo>
                <a:lnTo>
                  <a:pt x="58826" y="65356"/>
                </a:lnTo>
                <a:lnTo>
                  <a:pt x="57568" y="67452"/>
                </a:lnTo>
                <a:lnTo>
                  <a:pt x="57533" y="67399"/>
                </a:lnTo>
                <a:lnTo>
                  <a:pt x="57506" y="67452"/>
                </a:lnTo>
                <a:lnTo>
                  <a:pt x="56248" y="65356"/>
                </a:lnTo>
                <a:lnTo>
                  <a:pt x="57533" y="63215"/>
                </a:lnTo>
                <a:close/>
                <a:moveTo>
                  <a:pt x="76811" y="63215"/>
                </a:moveTo>
                <a:lnTo>
                  <a:pt x="78096" y="65356"/>
                </a:lnTo>
                <a:lnTo>
                  <a:pt x="76847" y="67452"/>
                </a:lnTo>
                <a:lnTo>
                  <a:pt x="76811" y="67399"/>
                </a:lnTo>
                <a:lnTo>
                  <a:pt x="76784" y="67452"/>
                </a:lnTo>
                <a:lnTo>
                  <a:pt x="75526" y="65356"/>
                </a:lnTo>
                <a:lnTo>
                  <a:pt x="76811" y="63215"/>
                </a:lnTo>
                <a:close/>
                <a:moveTo>
                  <a:pt x="96089" y="63215"/>
                </a:moveTo>
                <a:lnTo>
                  <a:pt x="97374" y="65356"/>
                </a:lnTo>
                <a:lnTo>
                  <a:pt x="96116" y="67452"/>
                </a:lnTo>
                <a:lnTo>
                  <a:pt x="96089" y="67399"/>
                </a:lnTo>
                <a:lnTo>
                  <a:pt x="96054" y="67452"/>
                </a:lnTo>
                <a:lnTo>
                  <a:pt x="94805" y="65356"/>
                </a:lnTo>
                <a:lnTo>
                  <a:pt x="96089" y="63215"/>
                </a:lnTo>
                <a:close/>
                <a:moveTo>
                  <a:pt x="115368" y="63215"/>
                </a:moveTo>
                <a:lnTo>
                  <a:pt x="116652" y="65356"/>
                </a:lnTo>
                <a:lnTo>
                  <a:pt x="115394" y="67452"/>
                </a:lnTo>
                <a:lnTo>
                  <a:pt x="115368" y="67399"/>
                </a:lnTo>
                <a:lnTo>
                  <a:pt x="115332" y="67452"/>
                </a:lnTo>
                <a:lnTo>
                  <a:pt x="114083" y="65356"/>
                </a:lnTo>
                <a:lnTo>
                  <a:pt x="115368" y="63215"/>
                </a:lnTo>
                <a:close/>
                <a:moveTo>
                  <a:pt x="134646" y="63215"/>
                </a:moveTo>
                <a:lnTo>
                  <a:pt x="135931" y="65356"/>
                </a:lnTo>
                <a:lnTo>
                  <a:pt x="134673" y="67452"/>
                </a:lnTo>
                <a:lnTo>
                  <a:pt x="134646" y="67399"/>
                </a:lnTo>
                <a:lnTo>
                  <a:pt x="134610" y="67452"/>
                </a:lnTo>
                <a:lnTo>
                  <a:pt x="133352" y="65356"/>
                </a:lnTo>
                <a:lnTo>
                  <a:pt x="134646" y="63215"/>
                </a:lnTo>
                <a:close/>
                <a:moveTo>
                  <a:pt x="153915" y="63215"/>
                </a:moveTo>
                <a:lnTo>
                  <a:pt x="155209" y="65356"/>
                </a:lnTo>
                <a:lnTo>
                  <a:pt x="153951" y="67452"/>
                </a:lnTo>
                <a:lnTo>
                  <a:pt x="153915" y="67399"/>
                </a:lnTo>
                <a:lnTo>
                  <a:pt x="153889" y="67452"/>
                </a:lnTo>
                <a:lnTo>
                  <a:pt x="152631" y="65356"/>
                </a:lnTo>
                <a:lnTo>
                  <a:pt x="153915" y="63215"/>
                </a:lnTo>
                <a:close/>
                <a:moveTo>
                  <a:pt x="173194" y="63215"/>
                </a:moveTo>
                <a:lnTo>
                  <a:pt x="174478" y="65356"/>
                </a:lnTo>
                <a:lnTo>
                  <a:pt x="173230" y="67452"/>
                </a:lnTo>
                <a:lnTo>
                  <a:pt x="173194" y="67399"/>
                </a:lnTo>
                <a:lnTo>
                  <a:pt x="173167" y="67452"/>
                </a:lnTo>
                <a:lnTo>
                  <a:pt x="171909" y="65356"/>
                </a:lnTo>
                <a:lnTo>
                  <a:pt x="173194" y="63215"/>
                </a:lnTo>
                <a:close/>
                <a:moveTo>
                  <a:pt x="192472" y="63215"/>
                </a:moveTo>
                <a:lnTo>
                  <a:pt x="193757" y="65356"/>
                </a:lnTo>
                <a:lnTo>
                  <a:pt x="192508" y="67452"/>
                </a:lnTo>
                <a:lnTo>
                  <a:pt x="192472" y="67399"/>
                </a:lnTo>
                <a:lnTo>
                  <a:pt x="192445" y="67452"/>
                </a:lnTo>
                <a:lnTo>
                  <a:pt x="191188" y="65356"/>
                </a:lnTo>
                <a:lnTo>
                  <a:pt x="192472" y="63215"/>
                </a:lnTo>
                <a:close/>
                <a:moveTo>
                  <a:pt x="211751" y="63215"/>
                </a:moveTo>
                <a:lnTo>
                  <a:pt x="213035" y="65356"/>
                </a:lnTo>
                <a:lnTo>
                  <a:pt x="211777" y="67452"/>
                </a:lnTo>
                <a:lnTo>
                  <a:pt x="211751" y="67399"/>
                </a:lnTo>
                <a:lnTo>
                  <a:pt x="211715" y="67452"/>
                </a:lnTo>
                <a:lnTo>
                  <a:pt x="210466" y="65356"/>
                </a:lnTo>
                <a:lnTo>
                  <a:pt x="211751" y="63215"/>
                </a:lnTo>
                <a:close/>
                <a:moveTo>
                  <a:pt x="231029" y="63215"/>
                </a:moveTo>
                <a:lnTo>
                  <a:pt x="232314" y="65356"/>
                </a:lnTo>
                <a:lnTo>
                  <a:pt x="231056" y="67452"/>
                </a:lnTo>
                <a:lnTo>
                  <a:pt x="231029" y="67399"/>
                </a:lnTo>
                <a:lnTo>
                  <a:pt x="230993" y="67452"/>
                </a:lnTo>
                <a:lnTo>
                  <a:pt x="229735" y="65356"/>
                </a:lnTo>
                <a:lnTo>
                  <a:pt x="231029" y="63215"/>
                </a:lnTo>
                <a:close/>
                <a:moveTo>
                  <a:pt x="250298" y="63215"/>
                </a:moveTo>
                <a:lnTo>
                  <a:pt x="251592" y="65356"/>
                </a:lnTo>
                <a:lnTo>
                  <a:pt x="250334" y="67452"/>
                </a:lnTo>
                <a:lnTo>
                  <a:pt x="250298" y="67399"/>
                </a:lnTo>
                <a:lnTo>
                  <a:pt x="250272" y="67452"/>
                </a:lnTo>
                <a:lnTo>
                  <a:pt x="249014" y="65356"/>
                </a:lnTo>
                <a:lnTo>
                  <a:pt x="250298" y="63215"/>
                </a:lnTo>
                <a:close/>
                <a:moveTo>
                  <a:pt x="269577" y="63215"/>
                </a:moveTo>
                <a:lnTo>
                  <a:pt x="270870" y="65356"/>
                </a:lnTo>
                <a:lnTo>
                  <a:pt x="269613" y="67452"/>
                </a:lnTo>
                <a:lnTo>
                  <a:pt x="269577" y="67399"/>
                </a:lnTo>
                <a:lnTo>
                  <a:pt x="269550" y="67452"/>
                </a:lnTo>
                <a:lnTo>
                  <a:pt x="268292" y="65356"/>
                </a:lnTo>
                <a:lnTo>
                  <a:pt x="269577" y="63215"/>
                </a:lnTo>
                <a:close/>
                <a:moveTo>
                  <a:pt x="5434" y="67898"/>
                </a:moveTo>
                <a:lnTo>
                  <a:pt x="8761" y="73447"/>
                </a:lnTo>
                <a:lnTo>
                  <a:pt x="6388" y="73447"/>
                </a:lnTo>
                <a:lnTo>
                  <a:pt x="3061" y="67898"/>
                </a:lnTo>
                <a:close/>
                <a:moveTo>
                  <a:pt x="15630" y="67898"/>
                </a:moveTo>
                <a:lnTo>
                  <a:pt x="12294" y="73447"/>
                </a:lnTo>
                <a:lnTo>
                  <a:pt x="9930" y="73447"/>
                </a:lnTo>
                <a:lnTo>
                  <a:pt x="13257" y="67898"/>
                </a:lnTo>
                <a:close/>
                <a:moveTo>
                  <a:pt x="18681" y="67898"/>
                </a:moveTo>
                <a:lnTo>
                  <a:pt x="15354" y="73447"/>
                </a:lnTo>
                <a:lnTo>
                  <a:pt x="12838" y="73447"/>
                </a:lnTo>
                <a:lnTo>
                  <a:pt x="16175" y="67898"/>
                </a:lnTo>
                <a:close/>
                <a:moveTo>
                  <a:pt x="18985" y="68309"/>
                </a:moveTo>
                <a:lnTo>
                  <a:pt x="22071" y="73447"/>
                </a:lnTo>
                <a:lnTo>
                  <a:pt x="15898" y="73447"/>
                </a:lnTo>
                <a:lnTo>
                  <a:pt x="18985" y="68309"/>
                </a:lnTo>
                <a:close/>
                <a:moveTo>
                  <a:pt x="21795" y="67898"/>
                </a:moveTo>
                <a:lnTo>
                  <a:pt x="25122" y="73447"/>
                </a:lnTo>
                <a:lnTo>
                  <a:pt x="22616" y="73447"/>
                </a:lnTo>
                <a:lnTo>
                  <a:pt x="19279" y="67898"/>
                </a:lnTo>
                <a:close/>
                <a:moveTo>
                  <a:pt x="24703" y="67898"/>
                </a:moveTo>
                <a:lnTo>
                  <a:pt x="28040" y="73447"/>
                </a:lnTo>
                <a:lnTo>
                  <a:pt x="25667" y="73447"/>
                </a:lnTo>
                <a:lnTo>
                  <a:pt x="22339" y="67898"/>
                </a:lnTo>
                <a:close/>
                <a:moveTo>
                  <a:pt x="34900" y="67898"/>
                </a:moveTo>
                <a:lnTo>
                  <a:pt x="31572" y="73447"/>
                </a:lnTo>
                <a:lnTo>
                  <a:pt x="29199" y="73447"/>
                </a:lnTo>
                <a:lnTo>
                  <a:pt x="32536" y="67898"/>
                </a:lnTo>
                <a:close/>
                <a:moveTo>
                  <a:pt x="37960" y="67898"/>
                </a:moveTo>
                <a:lnTo>
                  <a:pt x="34623" y="73447"/>
                </a:lnTo>
                <a:lnTo>
                  <a:pt x="32116" y="73447"/>
                </a:lnTo>
                <a:lnTo>
                  <a:pt x="35453" y="67898"/>
                </a:lnTo>
                <a:close/>
                <a:moveTo>
                  <a:pt x="38263" y="68309"/>
                </a:moveTo>
                <a:lnTo>
                  <a:pt x="41341" y="73447"/>
                </a:lnTo>
                <a:lnTo>
                  <a:pt x="35176" y="73447"/>
                </a:lnTo>
                <a:lnTo>
                  <a:pt x="38263" y="68309"/>
                </a:lnTo>
                <a:close/>
                <a:moveTo>
                  <a:pt x="41064" y="67898"/>
                </a:moveTo>
                <a:lnTo>
                  <a:pt x="44401" y="73447"/>
                </a:lnTo>
                <a:lnTo>
                  <a:pt x="41894" y="73447"/>
                </a:lnTo>
                <a:lnTo>
                  <a:pt x="38557" y="67898"/>
                </a:lnTo>
                <a:close/>
                <a:moveTo>
                  <a:pt x="43981" y="67898"/>
                </a:moveTo>
                <a:lnTo>
                  <a:pt x="47318" y="73447"/>
                </a:lnTo>
                <a:lnTo>
                  <a:pt x="44945" y="73447"/>
                </a:lnTo>
                <a:lnTo>
                  <a:pt x="41617" y="67898"/>
                </a:lnTo>
                <a:close/>
                <a:moveTo>
                  <a:pt x="54178" y="67898"/>
                </a:moveTo>
                <a:lnTo>
                  <a:pt x="50851" y="73447"/>
                </a:lnTo>
                <a:lnTo>
                  <a:pt x="48478" y="73447"/>
                </a:lnTo>
                <a:lnTo>
                  <a:pt x="51814" y="67898"/>
                </a:lnTo>
                <a:close/>
                <a:moveTo>
                  <a:pt x="57238" y="67898"/>
                </a:moveTo>
                <a:lnTo>
                  <a:pt x="53902" y="73447"/>
                </a:lnTo>
                <a:lnTo>
                  <a:pt x="51395" y="73447"/>
                </a:lnTo>
                <a:lnTo>
                  <a:pt x="54722" y="67898"/>
                </a:lnTo>
                <a:close/>
                <a:moveTo>
                  <a:pt x="57533" y="68309"/>
                </a:moveTo>
                <a:lnTo>
                  <a:pt x="60619" y="73447"/>
                </a:lnTo>
                <a:lnTo>
                  <a:pt x="54446" y="73447"/>
                </a:lnTo>
                <a:lnTo>
                  <a:pt x="57533" y="68309"/>
                </a:lnTo>
                <a:close/>
                <a:moveTo>
                  <a:pt x="60343" y="67898"/>
                </a:moveTo>
                <a:lnTo>
                  <a:pt x="63679" y="73447"/>
                </a:lnTo>
                <a:lnTo>
                  <a:pt x="61163" y="73447"/>
                </a:lnTo>
                <a:lnTo>
                  <a:pt x="57836" y="67898"/>
                </a:lnTo>
                <a:close/>
                <a:moveTo>
                  <a:pt x="63260" y="67898"/>
                </a:moveTo>
                <a:lnTo>
                  <a:pt x="66596" y="73447"/>
                </a:lnTo>
                <a:lnTo>
                  <a:pt x="64223" y="73447"/>
                </a:lnTo>
                <a:lnTo>
                  <a:pt x="60887" y="67898"/>
                </a:lnTo>
                <a:close/>
                <a:moveTo>
                  <a:pt x="73457" y="67898"/>
                </a:moveTo>
                <a:lnTo>
                  <a:pt x="70129" y="73447"/>
                </a:lnTo>
                <a:lnTo>
                  <a:pt x="67756" y="73447"/>
                </a:lnTo>
                <a:lnTo>
                  <a:pt x="71092" y="67898"/>
                </a:lnTo>
                <a:close/>
                <a:moveTo>
                  <a:pt x="76516" y="67898"/>
                </a:moveTo>
                <a:lnTo>
                  <a:pt x="73180" y="73447"/>
                </a:lnTo>
                <a:lnTo>
                  <a:pt x="70673" y="73447"/>
                </a:lnTo>
                <a:lnTo>
                  <a:pt x="74001" y="67898"/>
                </a:lnTo>
                <a:close/>
                <a:moveTo>
                  <a:pt x="76811" y="68309"/>
                </a:moveTo>
                <a:lnTo>
                  <a:pt x="79898" y="73447"/>
                </a:lnTo>
                <a:lnTo>
                  <a:pt x="73724" y="73447"/>
                </a:lnTo>
                <a:lnTo>
                  <a:pt x="76811" y="68309"/>
                </a:lnTo>
                <a:close/>
                <a:moveTo>
                  <a:pt x="79621" y="67898"/>
                </a:moveTo>
                <a:lnTo>
                  <a:pt x="82957" y="73447"/>
                </a:lnTo>
                <a:lnTo>
                  <a:pt x="80442" y="73447"/>
                </a:lnTo>
                <a:lnTo>
                  <a:pt x="77114" y="67898"/>
                </a:lnTo>
                <a:close/>
                <a:moveTo>
                  <a:pt x="82538" y="67898"/>
                </a:moveTo>
                <a:lnTo>
                  <a:pt x="85866" y="73447"/>
                </a:lnTo>
                <a:lnTo>
                  <a:pt x="83502" y="73447"/>
                </a:lnTo>
                <a:lnTo>
                  <a:pt x="80165" y="67898"/>
                </a:lnTo>
                <a:close/>
                <a:moveTo>
                  <a:pt x="92735" y="67898"/>
                </a:moveTo>
                <a:lnTo>
                  <a:pt x="89398" y="73447"/>
                </a:lnTo>
                <a:lnTo>
                  <a:pt x="87034" y="73447"/>
                </a:lnTo>
                <a:lnTo>
                  <a:pt x="90362" y="67898"/>
                </a:lnTo>
                <a:close/>
                <a:moveTo>
                  <a:pt x="95786" y="67898"/>
                </a:moveTo>
                <a:lnTo>
                  <a:pt x="92458" y="73447"/>
                </a:lnTo>
                <a:lnTo>
                  <a:pt x="89943" y="73447"/>
                </a:lnTo>
                <a:lnTo>
                  <a:pt x="93279" y="67898"/>
                </a:lnTo>
                <a:close/>
                <a:moveTo>
                  <a:pt x="96089" y="68309"/>
                </a:moveTo>
                <a:lnTo>
                  <a:pt x="99176" y="73447"/>
                </a:lnTo>
                <a:lnTo>
                  <a:pt x="93003" y="73447"/>
                </a:lnTo>
                <a:lnTo>
                  <a:pt x="96089" y="68309"/>
                </a:lnTo>
                <a:close/>
                <a:moveTo>
                  <a:pt x="98899" y="67898"/>
                </a:moveTo>
                <a:lnTo>
                  <a:pt x="102227" y="73447"/>
                </a:lnTo>
                <a:lnTo>
                  <a:pt x="99720" y="73447"/>
                </a:lnTo>
                <a:lnTo>
                  <a:pt x="96384" y="67898"/>
                </a:lnTo>
                <a:close/>
                <a:moveTo>
                  <a:pt x="101817" y="67898"/>
                </a:moveTo>
                <a:lnTo>
                  <a:pt x="105144" y="73447"/>
                </a:lnTo>
                <a:lnTo>
                  <a:pt x="102780" y="73447"/>
                </a:lnTo>
                <a:lnTo>
                  <a:pt x="99444" y="67898"/>
                </a:lnTo>
                <a:close/>
                <a:moveTo>
                  <a:pt x="112013" y="67898"/>
                </a:moveTo>
                <a:lnTo>
                  <a:pt x="108677" y="73447"/>
                </a:lnTo>
                <a:lnTo>
                  <a:pt x="106313" y="73447"/>
                </a:lnTo>
                <a:lnTo>
                  <a:pt x="109640" y="67898"/>
                </a:lnTo>
                <a:close/>
                <a:moveTo>
                  <a:pt x="115064" y="67898"/>
                </a:moveTo>
                <a:lnTo>
                  <a:pt x="111737" y="73447"/>
                </a:lnTo>
                <a:lnTo>
                  <a:pt x="109221" y="73447"/>
                </a:lnTo>
                <a:lnTo>
                  <a:pt x="112558" y="67898"/>
                </a:lnTo>
                <a:close/>
                <a:moveTo>
                  <a:pt x="115368" y="68309"/>
                </a:moveTo>
                <a:lnTo>
                  <a:pt x="118454" y="73447"/>
                </a:lnTo>
                <a:lnTo>
                  <a:pt x="112281" y="73447"/>
                </a:lnTo>
                <a:lnTo>
                  <a:pt x="115368" y="68309"/>
                </a:lnTo>
                <a:close/>
                <a:moveTo>
                  <a:pt x="118178" y="67898"/>
                </a:moveTo>
                <a:lnTo>
                  <a:pt x="121505" y="73447"/>
                </a:lnTo>
                <a:lnTo>
                  <a:pt x="118999" y="73447"/>
                </a:lnTo>
                <a:lnTo>
                  <a:pt x="115662" y="67898"/>
                </a:lnTo>
                <a:close/>
                <a:moveTo>
                  <a:pt x="121086" y="67898"/>
                </a:moveTo>
                <a:lnTo>
                  <a:pt x="124423" y="73447"/>
                </a:lnTo>
                <a:lnTo>
                  <a:pt x="122050" y="73447"/>
                </a:lnTo>
                <a:lnTo>
                  <a:pt x="118722" y="67898"/>
                </a:lnTo>
                <a:close/>
                <a:moveTo>
                  <a:pt x="131292" y="67898"/>
                </a:moveTo>
                <a:lnTo>
                  <a:pt x="127955" y="73447"/>
                </a:lnTo>
                <a:lnTo>
                  <a:pt x="125582" y="73447"/>
                </a:lnTo>
                <a:lnTo>
                  <a:pt x="128919" y="67898"/>
                </a:lnTo>
                <a:close/>
                <a:moveTo>
                  <a:pt x="134343" y="67898"/>
                </a:moveTo>
                <a:lnTo>
                  <a:pt x="131015" y="73447"/>
                </a:lnTo>
                <a:lnTo>
                  <a:pt x="128499" y="73447"/>
                </a:lnTo>
                <a:lnTo>
                  <a:pt x="131836" y="67898"/>
                </a:lnTo>
                <a:close/>
                <a:moveTo>
                  <a:pt x="134646" y="68309"/>
                </a:moveTo>
                <a:lnTo>
                  <a:pt x="137733" y="73447"/>
                </a:lnTo>
                <a:lnTo>
                  <a:pt x="131559" y="73447"/>
                </a:lnTo>
                <a:lnTo>
                  <a:pt x="134646" y="68309"/>
                </a:lnTo>
                <a:close/>
                <a:moveTo>
                  <a:pt x="137456" y="67898"/>
                </a:moveTo>
                <a:lnTo>
                  <a:pt x="140784" y="73447"/>
                </a:lnTo>
                <a:lnTo>
                  <a:pt x="138277" y="73447"/>
                </a:lnTo>
                <a:lnTo>
                  <a:pt x="134940" y="67898"/>
                </a:lnTo>
                <a:close/>
                <a:moveTo>
                  <a:pt x="140364" y="67898"/>
                </a:moveTo>
                <a:lnTo>
                  <a:pt x="143701" y="73447"/>
                </a:lnTo>
                <a:lnTo>
                  <a:pt x="141328" y="73447"/>
                </a:lnTo>
                <a:lnTo>
                  <a:pt x="138000" y="67898"/>
                </a:lnTo>
                <a:close/>
                <a:moveTo>
                  <a:pt x="150561" y="67898"/>
                </a:moveTo>
                <a:lnTo>
                  <a:pt x="147234" y="73447"/>
                </a:lnTo>
                <a:lnTo>
                  <a:pt x="144861" y="73447"/>
                </a:lnTo>
                <a:lnTo>
                  <a:pt x="148197" y="67898"/>
                </a:lnTo>
                <a:close/>
                <a:moveTo>
                  <a:pt x="153621" y="67898"/>
                </a:moveTo>
                <a:lnTo>
                  <a:pt x="150285" y="73447"/>
                </a:lnTo>
                <a:lnTo>
                  <a:pt x="147778" y="73447"/>
                </a:lnTo>
                <a:lnTo>
                  <a:pt x="151105" y="67898"/>
                </a:lnTo>
                <a:close/>
                <a:moveTo>
                  <a:pt x="153915" y="68309"/>
                </a:moveTo>
                <a:lnTo>
                  <a:pt x="157002" y="73447"/>
                </a:lnTo>
                <a:lnTo>
                  <a:pt x="150829" y="73447"/>
                </a:lnTo>
                <a:lnTo>
                  <a:pt x="153915" y="68309"/>
                </a:lnTo>
                <a:close/>
                <a:moveTo>
                  <a:pt x="156726" y="67898"/>
                </a:moveTo>
                <a:lnTo>
                  <a:pt x="160062" y="73447"/>
                </a:lnTo>
                <a:lnTo>
                  <a:pt x="157546" y="73447"/>
                </a:lnTo>
                <a:lnTo>
                  <a:pt x="154219" y="67898"/>
                </a:lnTo>
                <a:close/>
                <a:moveTo>
                  <a:pt x="159643" y="67898"/>
                </a:moveTo>
                <a:lnTo>
                  <a:pt x="162979" y="73447"/>
                </a:lnTo>
                <a:lnTo>
                  <a:pt x="160606" y="73447"/>
                </a:lnTo>
                <a:lnTo>
                  <a:pt x="157270" y="67898"/>
                </a:lnTo>
                <a:close/>
                <a:moveTo>
                  <a:pt x="169840" y="67898"/>
                </a:moveTo>
                <a:lnTo>
                  <a:pt x="166512" y="73447"/>
                </a:lnTo>
                <a:lnTo>
                  <a:pt x="164139" y="73447"/>
                </a:lnTo>
                <a:lnTo>
                  <a:pt x="167475" y="67898"/>
                </a:lnTo>
                <a:close/>
                <a:moveTo>
                  <a:pt x="172899" y="67898"/>
                </a:moveTo>
                <a:lnTo>
                  <a:pt x="169563" y="73447"/>
                </a:lnTo>
                <a:lnTo>
                  <a:pt x="167056" y="73447"/>
                </a:lnTo>
                <a:lnTo>
                  <a:pt x="170384" y="67898"/>
                </a:lnTo>
                <a:close/>
                <a:moveTo>
                  <a:pt x="173194" y="68309"/>
                </a:moveTo>
                <a:lnTo>
                  <a:pt x="176281" y="73447"/>
                </a:lnTo>
                <a:lnTo>
                  <a:pt x="170107" y="73447"/>
                </a:lnTo>
                <a:lnTo>
                  <a:pt x="173194" y="68309"/>
                </a:lnTo>
                <a:close/>
                <a:moveTo>
                  <a:pt x="176004" y="67898"/>
                </a:moveTo>
                <a:lnTo>
                  <a:pt x="179340" y="73447"/>
                </a:lnTo>
                <a:lnTo>
                  <a:pt x="176825" y="73447"/>
                </a:lnTo>
                <a:lnTo>
                  <a:pt x="173497" y="67898"/>
                </a:lnTo>
                <a:close/>
                <a:moveTo>
                  <a:pt x="178921" y="67898"/>
                </a:moveTo>
                <a:lnTo>
                  <a:pt x="182249" y="73447"/>
                </a:lnTo>
                <a:lnTo>
                  <a:pt x="179885" y="73447"/>
                </a:lnTo>
                <a:lnTo>
                  <a:pt x="176548" y="67898"/>
                </a:lnTo>
                <a:close/>
                <a:moveTo>
                  <a:pt x="189118" y="67898"/>
                </a:moveTo>
                <a:lnTo>
                  <a:pt x="185781" y="73447"/>
                </a:lnTo>
                <a:lnTo>
                  <a:pt x="183417" y="73447"/>
                </a:lnTo>
                <a:lnTo>
                  <a:pt x="186745" y="67898"/>
                </a:lnTo>
                <a:close/>
                <a:moveTo>
                  <a:pt x="192178" y="67898"/>
                </a:moveTo>
                <a:lnTo>
                  <a:pt x="188841" y="73447"/>
                </a:lnTo>
                <a:lnTo>
                  <a:pt x="186335" y="73447"/>
                </a:lnTo>
                <a:lnTo>
                  <a:pt x="189662" y="67898"/>
                </a:lnTo>
                <a:close/>
                <a:moveTo>
                  <a:pt x="192472" y="68309"/>
                </a:moveTo>
                <a:lnTo>
                  <a:pt x="195559" y="73447"/>
                </a:lnTo>
                <a:lnTo>
                  <a:pt x="189386" y="73447"/>
                </a:lnTo>
                <a:lnTo>
                  <a:pt x="192472" y="68309"/>
                </a:lnTo>
                <a:close/>
                <a:moveTo>
                  <a:pt x="195282" y="67898"/>
                </a:moveTo>
                <a:lnTo>
                  <a:pt x="198610" y="73447"/>
                </a:lnTo>
                <a:lnTo>
                  <a:pt x="196103" y="73447"/>
                </a:lnTo>
                <a:lnTo>
                  <a:pt x="192776" y="67898"/>
                </a:lnTo>
                <a:close/>
                <a:moveTo>
                  <a:pt x="198200" y="67898"/>
                </a:moveTo>
                <a:lnTo>
                  <a:pt x="201527" y="73447"/>
                </a:lnTo>
                <a:lnTo>
                  <a:pt x="199163" y="73447"/>
                </a:lnTo>
                <a:lnTo>
                  <a:pt x="195827" y="67898"/>
                </a:lnTo>
                <a:close/>
                <a:moveTo>
                  <a:pt x="208396" y="67898"/>
                </a:moveTo>
                <a:lnTo>
                  <a:pt x="205060" y="73447"/>
                </a:lnTo>
                <a:lnTo>
                  <a:pt x="202696" y="73447"/>
                </a:lnTo>
                <a:lnTo>
                  <a:pt x="206023" y="67898"/>
                </a:lnTo>
                <a:close/>
                <a:moveTo>
                  <a:pt x="211447" y="67898"/>
                </a:moveTo>
                <a:lnTo>
                  <a:pt x="208120" y="73447"/>
                </a:lnTo>
                <a:lnTo>
                  <a:pt x="205604" y="73447"/>
                </a:lnTo>
                <a:lnTo>
                  <a:pt x="208940" y="67898"/>
                </a:lnTo>
                <a:close/>
                <a:moveTo>
                  <a:pt x="211751" y="68309"/>
                </a:moveTo>
                <a:lnTo>
                  <a:pt x="214837" y="73447"/>
                </a:lnTo>
                <a:lnTo>
                  <a:pt x="208664" y="73447"/>
                </a:lnTo>
                <a:lnTo>
                  <a:pt x="211751" y="68309"/>
                </a:lnTo>
                <a:close/>
                <a:moveTo>
                  <a:pt x="214561" y="67898"/>
                </a:moveTo>
                <a:lnTo>
                  <a:pt x="217888" y="73447"/>
                </a:lnTo>
                <a:lnTo>
                  <a:pt x="215381" y="73447"/>
                </a:lnTo>
                <a:lnTo>
                  <a:pt x="212045" y="67898"/>
                </a:lnTo>
                <a:close/>
                <a:moveTo>
                  <a:pt x="217469" y="67898"/>
                </a:moveTo>
                <a:lnTo>
                  <a:pt x="220805" y="73447"/>
                </a:lnTo>
                <a:lnTo>
                  <a:pt x="218432" y="73447"/>
                </a:lnTo>
                <a:lnTo>
                  <a:pt x="215105" y="67898"/>
                </a:lnTo>
                <a:close/>
                <a:moveTo>
                  <a:pt x="227675" y="67898"/>
                </a:moveTo>
                <a:lnTo>
                  <a:pt x="224338" y="73447"/>
                </a:lnTo>
                <a:lnTo>
                  <a:pt x="221965" y="73447"/>
                </a:lnTo>
                <a:lnTo>
                  <a:pt x="225302" y="67898"/>
                </a:lnTo>
                <a:close/>
                <a:moveTo>
                  <a:pt x="230726" y="67898"/>
                </a:moveTo>
                <a:lnTo>
                  <a:pt x="227398" y="73447"/>
                </a:lnTo>
                <a:lnTo>
                  <a:pt x="224882" y="73447"/>
                </a:lnTo>
                <a:lnTo>
                  <a:pt x="228219" y="67898"/>
                </a:lnTo>
                <a:close/>
                <a:moveTo>
                  <a:pt x="231029" y="68309"/>
                </a:moveTo>
                <a:lnTo>
                  <a:pt x="234116" y="73447"/>
                </a:lnTo>
                <a:lnTo>
                  <a:pt x="227942" y="73447"/>
                </a:lnTo>
                <a:lnTo>
                  <a:pt x="231029" y="68309"/>
                </a:lnTo>
                <a:close/>
                <a:moveTo>
                  <a:pt x="233839" y="67898"/>
                </a:moveTo>
                <a:lnTo>
                  <a:pt x="237167" y="73447"/>
                </a:lnTo>
                <a:lnTo>
                  <a:pt x="234660" y="73447"/>
                </a:lnTo>
                <a:lnTo>
                  <a:pt x="231323" y="67898"/>
                </a:lnTo>
                <a:close/>
                <a:moveTo>
                  <a:pt x="236747" y="67898"/>
                </a:moveTo>
                <a:lnTo>
                  <a:pt x="240084" y="73447"/>
                </a:lnTo>
                <a:lnTo>
                  <a:pt x="237711" y="73447"/>
                </a:lnTo>
                <a:lnTo>
                  <a:pt x="234383" y="67898"/>
                </a:lnTo>
                <a:close/>
                <a:moveTo>
                  <a:pt x="246944" y="67898"/>
                </a:moveTo>
                <a:lnTo>
                  <a:pt x="243617" y="73447"/>
                </a:lnTo>
                <a:lnTo>
                  <a:pt x="241244" y="73447"/>
                </a:lnTo>
                <a:lnTo>
                  <a:pt x="244580" y="67898"/>
                </a:lnTo>
                <a:close/>
                <a:moveTo>
                  <a:pt x="250004" y="67898"/>
                </a:moveTo>
                <a:lnTo>
                  <a:pt x="246668" y="73447"/>
                </a:lnTo>
                <a:lnTo>
                  <a:pt x="244161" y="73447"/>
                </a:lnTo>
                <a:lnTo>
                  <a:pt x="247497" y="67898"/>
                </a:lnTo>
                <a:close/>
                <a:moveTo>
                  <a:pt x="250298" y="68309"/>
                </a:moveTo>
                <a:lnTo>
                  <a:pt x="253385" y="73447"/>
                </a:lnTo>
                <a:lnTo>
                  <a:pt x="247221" y="73447"/>
                </a:lnTo>
                <a:lnTo>
                  <a:pt x="250298" y="68309"/>
                </a:lnTo>
                <a:close/>
                <a:moveTo>
                  <a:pt x="253109" y="67898"/>
                </a:moveTo>
                <a:lnTo>
                  <a:pt x="256445" y="73447"/>
                </a:lnTo>
                <a:lnTo>
                  <a:pt x="253938" y="73447"/>
                </a:lnTo>
                <a:lnTo>
                  <a:pt x="250602" y="67898"/>
                </a:lnTo>
                <a:close/>
                <a:moveTo>
                  <a:pt x="256026" y="67898"/>
                </a:moveTo>
                <a:lnTo>
                  <a:pt x="259362" y="73447"/>
                </a:lnTo>
                <a:lnTo>
                  <a:pt x="256989" y="73447"/>
                </a:lnTo>
                <a:lnTo>
                  <a:pt x="253662" y="67898"/>
                </a:lnTo>
                <a:close/>
                <a:moveTo>
                  <a:pt x="266223" y="67898"/>
                </a:moveTo>
                <a:lnTo>
                  <a:pt x="262895" y="73447"/>
                </a:lnTo>
                <a:lnTo>
                  <a:pt x="260522" y="73447"/>
                </a:lnTo>
                <a:lnTo>
                  <a:pt x="263858" y="67898"/>
                </a:lnTo>
                <a:close/>
                <a:moveTo>
                  <a:pt x="269282" y="67898"/>
                </a:moveTo>
                <a:lnTo>
                  <a:pt x="265946" y="73447"/>
                </a:lnTo>
                <a:lnTo>
                  <a:pt x="263439" y="73447"/>
                </a:lnTo>
                <a:lnTo>
                  <a:pt x="266767" y="67898"/>
                </a:lnTo>
                <a:close/>
                <a:moveTo>
                  <a:pt x="269577" y="68309"/>
                </a:moveTo>
                <a:lnTo>
                  <a:pt x="272664" y="73447"/>
                </a:lnTo>
                <a:lnTo>
                  <a:pt x="266490" y="73447"/>
                </a:lnTo>
                <a:lnTo>
                  <a:pt x="269577" y="68309"/>
                </a:lnTo>
                <a:close/>
                <a:moveTo>
                  <a:pt x="272387" y="67898"/>
                </a:moveTo>
                <a:lnTo>
                  <a:pt x="275723" y="73447"/>
                </a:lnTo>
                <a:lnTo>
                  <a:pt x="273208" y="73447"/>
                </a:lnTo>
                <a:lnTo>
                  <a:pt x="269880" y="67898"/>
                </a:lnTo>
                <a:close/>
                <a:moveTo>
                  <a:pt x="275304" y="67898"/>
                </a:moveTo>
                <a:lnTo>
                  <a:pt x="278632" y="73447"/>
                </a:lnTo>
                <a:lnTo>
                  <a:pt x="276268" y="73447"/>
                </a:lnTo>
                <a:lnTo>
                  <a:pt x="272931" y="67898"/>
                </a:lnTo>
                <a:close/>
                <a:moveTo>
                  <a:pt x="12713" y="67898"/>
                </a:moveTo>
                <a:lnTo>
                  <a:pt x="9377" y="73456"/>
                </a:lnTo>
                <a:lnTo>
                  <a:pt x="9341" y="73402"/>
                </a:lnTo>
                <a:lnTo>
                  <a:pt x="9314" y="73456"/>
                </a:lnTo>
                <a:lnTo>
                  <a:pt x="5978" y="67898"/>
                </a:lnTo>
                <a:close/>
                <a:moveTo>
                  <a:pt x="31992" y="67898"/>
                </a:moveTo>
                <a:lnTo>
                  <a:pt x="28655" y="73456"/>
                </a:lnTo>
                <a:lnTo>
                  <a:pt x="28619" y="73402"/>
                </a:lnTo>
                <a:lnTo>
                  <a:pt x="28593" y="73456"/>
                </a:lnTo>
                <a:lnTo>
                  <a:pt x="25247" y="67898"/>
                </a:lnTo>
                <a:close/>
                <a:moveTo>
                  <a:pt x="51270" y="67898"/>
                </a:moveTo>
                <a:lnTo>
                  <a:pt x="47925" y="73456"/>
                </a:lnTo>
                <a:lnTo>
                  <a:pt x="47898" y="73402"/>
                </a:lnTo>
                <a:lnTo>
                  <a:pt x="47862" y="73456"/>
                </a:lnTo>
                <a:lnTo>
                  <a:pt x="44526" y="67898"/>
                </a:lnTo>
                <a:close/>
                <a:moveTo>
                  <a:pt x="70539" y="67898"/>
                </a:moveTo>
                <a:lnTo>
                  <a:pt x="67203" y="73456"/>
                </a:lnTo>
                <a:lnTo>
                  <a:pt x="67176" y="73402"/>
                </a:lnTo>
                <a:lnTo>
                  <a:pt x="67140" y="73456"/>
                </a:lnTo>
                <a:lnTo>
                  <a:pt x="63804" y="67898"/>
                </a:lnTo>
                <a:close/>
                <a:moveTo>
                  <a:pt x="89818" y="67898"/>
                </a:moveTo>
                <a:lnTo>
                  <a:pt x="86481" y="73456"/>
                </a:lnTo>
                <a:lnTo>
                  <a:pt x="86455" y="73402"/>
                </a:lnTo>
                <a:lnTo>
                  <a:pt x="86419" y="73456"/>
                </a:lnTo>
                <a:lnTo>
                  <a:pt x="83082" y="67898"/>
                </a:lnTo>
                <a:close/>
                <a:moveTo>
                  <a:pt x="109096" y="67898"/>
                </a:moveTo>
                <a:lnTo>
                  <a:pt x="105760" y="73456"/>
                </a:lnTo>
                <a:lnTo>
                  <a:pt x="105724" y="73402"/>
                </a:lnTo>
                <a:lnTo>
                  <a:pt x="105697" y="73456"/>
                </a:lnTo>
                <a:lnTo>
                  <a:pt x="102361" y="67898"/>
                </a:lnTo>
                <a:close/>
                <a:moveTo>
                  <a:pt x="128375" y="67898"/>
                </a:moveTo>
                <a:lnTo>
                  <a:pt x="125038" y="73456"/>
                </a:lnTo>
                <a:lnTo>
                  <a:pt x="125002" y="73402"/>
                </a:lnTo>
                <a:lnTo>
                  <a:pt x="124976" y="73456"/>
                </a:lnTo>
                <a:lnTo>
                  <a:pt x="121639" y="67898"/>
                </a:lnTo>
                <a:close/>
                <a:moveTo>
                  <a:pt x="147653" y="67898"/>
                </a:moveTo>
                <a:lnTo>
                  <a:pt x="144316" y="73456"/>
                </a:lnTo>
                <a:lnTo>
                  <a:pt x="144281" y="73402"/>
                </a:lnTo>
                <a:lnTo>
                  <a:pt x="144245" y="73456"/>
                </a:lnTo>
                <a:lnTo>
                  <a:pt x="140909" y="67898"/>
                </a:lnTo>
                <a:close/>
                <a:moveTo>
                  <a:pt x="166922" y="67898"/>
                </a:moveTo>
                <a:lnTo>
                  <a:pt x="163586" y="73456"/>
                </a:lnTo>
                <a:lnTo>
                  <a:pt x="163559" y="73402"/>
                </a:lnTo>
                <a:lnTo>
                  <a:pt x="163523" y="73456"/>
                </a:lnTo>
                <a:lnTo>
                  <a:pt x="160187" y="67898"/>
                </a:lnTo>
                <a:close/>
                <a:moveTo>
                  <a:pt x="186201" y="67898"/>
                </a:moveTo>
                <a:lnTo>
                  <a:pt x="182864" y="73456"/>
                </a:lnTo>
                <a:lnTo>
                  <a:pt x="182838" y="73402"/>
                </a:lnTo>
                <a:lnTo>
                  <a:pt x="182802" y="73456"/>
                </a:lnTo>
                <a:lnTo>
                  <a:pt x="179465" y="67898"/>
                </a:lnTo>
                <a:close/>
                <a:moveTo>
                  <a:pt x="205479" y="67898"/>
                </a:moveTo>
                <a:lnTo>
                  <a:pt x="202143" y="73456"/>
                </a:lnTo>
                <a:lnTo>
                  <a:pt x="202107" y="73402"/>
                </a:lnTo>
                <a:lnTo>
                  <a:pt x="202080" y="73456"/>
                </a:lnTo>
                <a:lnTo>
                  <a:pt x="198744" y="67898"/>
                </a:lnTo>
                <a:close/>
                <a:moveTo>
                  <a:pt x="224758" y="67898"/>
                </a:moveTo>
                <a:lnTo>
                  <a:pt x="221421" y="73456"/>
                </a:lnTo>
                <a:lnTo>
                  <a:pt x="221385" y="73402"/>
                </a:lnTo>
                <a:lnTo>
                  <a:pt x="221359" y="73456"/>
                </a:lnTo>
                <a:lnTo>
                  <a:pt x="218022" y="67898"/>
                </a:lnTo>
                <a:close/>
                <a:moveTo>
                  <a:pt x="244036" y="67898"/>
                </a:moveTo>
                <a:lnTo>
                  <a:pt x="240699" y="73456"/>
                </a:lnTo>
                <a:lnTo>
                  <a:pt x="240664" y="73402"/>
                </a:lnTo>
                <a:lnTo>
                  <a:pt x="240637" y="73456"/>
                </a:lnTo>
                <a:lnTo>
                  <a:pt x="237292" y="67898"/>
                </a:lnTo>
                <a:close/>
                <a:moveTo>
                  <a:pt x="263314" y="67898"/>
                </a:moveTo>
                <a:lnTo>
                  <a:pt x="259969" y="73456"/>
                </a:lnTo>
                <a:lnTo>
                  <a:pt x="259942" y="73402"/>
                </a:lnTo>
                <a:lnTo>
                  <a:pt x="259906" y="73456"/>
                </a:lnTo>
                <a:lnTo>
                  <a:pt x="256570" y="67898"/>
                </a:lnTo>
                <a:close/>
                <a:moveTo>
                  <a:pt x="282584" y="67898"/>
                </a:moveTo>
                <a:lnTo>
                  <a:pt x="279247" y="73456"/>
                </a:lnTo>
                <a:lnTo>
                  <a:pt x="279220" y="73402"/>
                </a:lnTo>
                <a:lnTo>
                  <a:pt x="279185" y="73456"/>
                </a:lnTo>
                <a:lnTo>
                  <a:pt x="275848" y="67898"/>
                </a:lnTo>
                <a:close/>
                <a:moveTo>
                  <a:pt x="9047" y="73902"/>
                </a:moveTo>
                <a:lnTo>
                  <a:pt x="7851" y="75891"/>
                </a:lnTo>
                <a:lnTo>
                  <a:pt x="6665" y="73902"/>
                </a:lnTo>
                <a:close/>
                <a:moveTo>
                  <a:pt x="12026" y="73902"/>
                </a:moveTo>
                <a:lnTo>
                  <a:pt x="10831" y="75891"/>
                </a:lnTo>
                <a:lnTo>
                  <a:pt x="9644" y="73902"/>
                </a:lnTo>
                <a:close/>
                <a:moveTo>
                  <a:pt x="28325" y="73902"/>
                </a:moveTo>
                <a:lnTo>
                  <a:pt x="27130" y="75891"/>
                </a:lnTo>
                <a:lnTo>
                  <a:pt x="25943" y="73902"/>
                </a:lnTo>
                <a:close/>
                <a:moveTo>
                  <a:pt x="31296" y="73902"/>
                </a:moveTo>
                <a:lnTo>
                  <a:pt x="30109" y="75891"/>
                </a:lnTo>
                <a:lnTo>
                  <a:pt x="28923" y="73902"/>
                </a:lnTo>
                <a:close/>
                <a:moveTo>
                  <a:pt x="47594" y="73902"/>
                </a:moveTo>
                <a:lnTo>
                  <a:pt x="46408" y="75891"/>
                </a:lnTo>
                <a:lnTo>
                  <a:pt x="45221" y="73902"/>
                </a:lnTo>
                <a:close/>
                <a:moveTo>
                  <a:pt x="50574" y="73902"/>
                </a:moveTo>
                <a:lnTo>
                  <a:pt x="49388" y="75891"/>
                </a:lnTo>
                <a:lnTo>
                  <a:pt x="48192" y="73902"/>
                </a:lnTo>
                <a:close/>
                <a:moveTo>
                  <a:pt x="66873" y="73902"/>
                </a:moveTo>
                <a:lnTo>
                  <a:pt x="65686" y="75891"/>
                </a:lnTo>
                <a:lnTo>
                  <a:pt x="64491" y="73902"/>
                </a:lnTo>
                <a:close/>
                <a:moveTo>
                  <a:pt x="69852" y="73902"/>
                </a:moveTo>
                <a:lnTo>
                  <a:pt x="68666" y="75891"/>
                </a:lnTo>
                <a:lnTo>
                  <a:pt x="67471" y="73902"/>
                </a:lnTo>
                <a:close/>
                <a:moveTo>
                  <a:pt x="86151" y="73902"/>
                </a:moveTo>
                <a:lnTo>
                  <a:pt x="84965" y="75891"/>
                </a:lnTo>
                <a:lnTo>
                  <a:pt x="83769" y="73902"/>
                </a:lnTo>
                <a:close/>
                <a:moveTo>
                  <a:pt x="89131" y="73902"/>
                </a:moveTo>
                <a:lnTo>
                  <a:pt x="87935" y="75891"/>
                </a:lnTo>
                <a:lnTo>
                  <a:pt x="86749" y="73902"/>
                </a:lnTo>
                <a:close/>
                <a:moveTo>
                  <a:pt x="105430" y="73902"/>
                </a:moveTo>
                <a:lnTo>
                  <a:pt x="104234" y="75891"/>
                </a:lnTo>
                <a:lnTo>
                  <a:pt x="103048" y="73902"/>
                </a:lnTo>
                <a:close/>
                <a:moveTo>
                  <a:pt x="108409" y="73902"/>
                </a:moveTo>
                <a:lnTo>
                  <a:pt x="107214" y="75891"/>
                </a:lnTo>
                <a:lnTo>
                  <a:pt x="106027" y="73902"/>
                </a:lnTo>
                <a:close/>
                <a:moveTo>
                  <a:pt x="124708" y="73902"/>
                </a:moveTo>
                <a:lnTo>
                  <a:pt x="123513" y="75891"/>
                </a:lnTo>
                <a:lnTo>
                  <a:pt x="122326" y="73902"/>
                </a:lnTo>
                <a:close/>
                <a:moveTo>
                  <a:pt x="127679" y="73902"/>
                </a:moveTo>
                <a:lnTo>
                  <a:pt x="126492" y="75891"/>
                </a:lnTo>
                <a:lnTo>
                  <a:pt x="125306" y="73902"/>
                </a:lnTo>
                <a:close/>
                <a:moveTo>
                  <a:pt x="143977" y="73902"/>
                </a:moveTo>
                <a:lnTo>
                  <a:pt x="142791" y="75891"/>
                </a:lnTo>
                <a:lnTo>
                  <a:pt x="141604" y="73902"/>
                </a:lnTo>
                <a:close/>
                <a:moveTo>
                  <a:pt x="146957" y="73902"/>
                </a:moveTo>
                <a:lnTo>
                  <a:pt x="145771" y="75891"/>
                </a:lnTo>
                <a:lnTo>
                  <a:pt x="144584" y="73902"/>
                </a:lnTo>
                <a:close/>
                <a:moveTo>
                  <a:pt x="163256" y="73902"/>
                </a:moveTo>
                <a:lnTo>
                  <a:pt x="162069" y="75891"/>
                </a:lnTo>
                <a:lnTo>
                  <a:pt x="160883" y="73902"/>
                </a:lnTo>
                <a:close/>
                <a:moveTo>
                  <a:pt x="166235" y="73902"/>
                </a:moveTo>
                <a:lnTo>
                  <a:pt x="165049" y="75891"/>
                </a:lnTo>
                <a:lnTo>
                  <a:pt x="163854" y="73902"/>
                </a:lnTo>
                <a:close/>
                <a:moveTo>
                  <a:pt x="182534" y="73902"/>
                </a:moveTo>
                <a:lnTo>
                  <a:pt x="181348" y="75891"/>
                </a:lnTo>
                <a:lnTo>
                  <a:pt x="180152" y="73902"/>
                </a:lnTo>
                <a:close/>
                <a:moveTo>
                  <a:pt x="185514" y="73902"/>
                </a:moveTo>
                <a:lnTo>
                  <a:pt x="184327" y="75891"/>
                </a:lnTo>
                <a:lnTo>
                  <a:pt x="183132" y="73902"/>
                </a:lnTo>
                <a:close/>
                <a:moveTo>
                  <a:pt x="201813" y="73902"/>
                </a:moveTo>
                <a:lnTo>
                  <a:pt x="200626" y="75891"/>
                </a:lnTo>
                <a:lnTo>
                  <a:pt x="199431" y="73902"/>
                </a:lnTo>
                <a:close/>
                <a:moveTo>
                  <a:pt x="204792" y="73902"/>
                </a:moveTo>
                <a:lnTo>
                  <a:pt x="203597" y="75891"/>
                </a:lnTo>
                <a:lnTo>
                  <a:pt x="202410" y="73902"/>
                </a:lnTo>
                <a:close/>
                <a:moveTo>
                  <a:pt x="221091" y="73902"/>
                </a:moveTo>
                <a:lnTo>
                  <a:pt x="219896" y="75891"/>
                </a:lnTo>
                <a:lnTo>
                  <a:pt x="218709" y="73902"/>
                </a:lnTo>
                <a:close/>
                <a:moveTo>
                  <a:pt x="224062" y="73902"/>
                </a:moveTo>
                <a:lnTo>
                  <a:pt x="222875" y="75891"/>
                </a:lnTo>
                <a:lnTo>
                  <a:pt x="221689" y="73902"/>
                </a:lnTo>
                <a:close/>
                <a:moveTo>
                  <a:pt x="240369" y="73902"/>
                </a:moveTo>
                <a:lnTo>
                  <a:pt x="239174" y="75891"/>
                </a:lnTo>
                <a:lnTo>
                  <a:pt x="237987" y="73902"/>
                </a:lnTo>
                <a:close/>
                <a:moveTo>
                  <a:pt x="243340" y="73902"/>
                </a:moveTo>
                <a:lnTo>
                  <a:pt x="242154" y="75891"/>
                </a:lnTo>
                <a:lnTo>
                  <a:pt x="240967" y="73902"/>
                </a:lnTo>
                <a:close/>
                <a:moveTo>
                  <a:pt x="259639" y="73902"/>
                </a:moveTo>
                <a:lnTo>
                  <a:pt x="258452" y="75891"/>
                </a:lnTo>
                <a:lnTo>
                  <a:pt x="257266" y="73902"/>
                </a:lnTo>
                <a:close/>
                <a:moveTo>
                  <a:pt x="262618" y="73902"/>
                </a:moveTo>
                <a:lnTo>
                  <a:pt x="261432" y="75891"/>
                </a:lnTo>
                <a:lnTo>
                  <a:pt x="260237" y="73902"/>
                </a:lnTo>
                <a:close/>
                <a:moveTo>
                  <a:pt x="278917" y="73902"/>
                </a:moveTo>
                <a:lnTo>
                  <a:pt x="277731" y="75891"/>
                </a:lnTo>
                <a:lnTo>
                  <a:pt x="276535" y="73902"/>
                </a:lnTo>
                <a:close/>
                <a:moveTo>
                  <a:pt x="281897" y="73902"/>
                </a:moveTo>
                <a:lnTo>
                  <a:pt x="280710" y="75891"/>
                </a:lnTo>
                <a:lnTo>
                  <a:pt x="279515" y="73902"/>
                </a:lnTo>
                <a:close/>
                <a:moveTo>
                  <a:pt x="6121" y="73902"/>
                </a:moveTo>
                <a:lnTo>
                  <a:pt x="7584" y="76346"/>
                </a:lnTo>
                <a:lnTo>
                  <a:pt x="6406" y="78309"/>
                </a:lnTo>
                <a:lnTo>
                  <a:pt x="6254" y="78309"/>
                </a:lnTo>
                <a:lnTo>
                  <a:pt x="3614" y="73902"/>
                </a:lnTo>
                <a:close/>
                <a:moveTo>
                  <a:pt x="7851" y="76792"/>
                </a:moveTo>
                <a:lnTo>
                  <a:pt x="8761" y="78309"/>
                </a:lnTo>
                <a:lnTo>
                  <a:pt x="6950" y="78309"/>
                </a:lnTo>
                <a:lnTo>
                  <a:pt x="7851" y="76792"/>
                </a:lnTo>
                <a:close/>
                <a:moveTo>
                  <a:pt x="10831" y="76792"/>
                </a:moveTo>
                <a:lnTo>
                  <a:pt x="11741" y="78309"/>
                </a:lnTo>
                <a:lnTo>
                  <a:pt x="9930" y="78309"/>
                </a:lnTo>
                <a:lnTo>
                  <a:pt x="10831" y="76792"/>
                </a:lnTo>
                <a:close/>
                <a:moveTo>
                  <a:pt x="15077" y="73902"/>
                </a:moveTo>
                <a:lnTo>
                  <a:pt x="12437" y="78309"/>
                </a:lnTo>
                <a:lnTo>
                  <a:pt x="12285" y="78309"/>
                </a:lnTo>
                <a:lnTo>
                  <a:pt x="11107" y="76346"/>
                </a:lnTo>
                <a:lnTo>
                  <a:pt x="12570" y="73902"/>
                </a:lnTo>
                <a:close/>
                <a:moveTo>
                  <a:pt x="22339" y="73902"/>
                </a:moveTo>
                <a:lnTo>
                  <a:pt x="24980" y="78309"/>
                </a:lnTo>
                <a:lnTo>
                  <a:pt x="12981" y="78309"/>
                </a:lnTo>
                <a:lnTo>
                  <a:pt x="15621" y="73902"/>
                </a:lnTo>
                <a:close/>
                <a:moveTo>
                  <a:pt x="25399" y="73902"/>
                </a:moveTo>
                <a:lnTo>
                  <a:pt x="26862" y="76346"/>
                </a:lnTo>
                <a:lnTo>
                  <a:pt x="25675" y="78309"/>
                </a:lnTo>
                <a:lnTo>
                  <a:pt x="25524" y="78309"/>
                </a:lnTo>
                <a:lnTo>
                  <a:pt x="22883" y="73902"/>
                </a:lnTo>
                <a:close/>
                <a:moveTo>
                  <a:pt x="27130" y="76792"/>
                </a:moveTo>
                <a:lnTo>
                  <a:pt x="28040" y="78309"/>
                </a:lnTo>
                <a:lnTo>
                  <a:pt x="26229" y="78309"/>
                </a:lnTo>
                <a:lnTo>
                  <a:pt x="27130" y="76792"/>
                </a:lnTo>
                <a:close/>
                <a:moveTo>
                  <a:pt x="30109" y="76792"/>
                </a:moveTo>
                <a:lnTo>
                  <a:pt x="31019" y="78309"/>
                </a:lnTo>
                <a:lnTo>
                  <a:pt x="29199" y="78309"/>
                </a:lnTo>
                <a:lnTo>
                  <a:pt x="30109" y="76792"/>
                </a:lnTo>
                <a:close/>
                <a:moveTo>
                  <a:pt x="34356" y="73902"/>
                </a:moveTo>
                <a:lnTo>
                  <a:pt x="31715" y="78309"/>
                </a:lnTo>
                <a:lnTo>
                  <a:pt x="31563" y="78309"/>
                </a:lnTo>
                <a:lnTo>
                  <a:pt x="30386" y="76346"/>
                </a:lnTo>
                <a:lnTo>
                  <a:pt x="31840" y="73902"/>
                </a:lnTo>
                <a:close/>
                <a:moveTo>
                  <a:pt x="41617" y="73902"/>
                </a:moveTo>
                <a:lnTo>
                  <a:pt x="44258" y="78309"/>
                </a:lnTo>
                <a:lnTo>
                  <a:pt x="32259" y="78309"/>
                </a:lnTo>
                <a:lnTo>
                  <a:pt x="34900" y="73902"/>
                </a:lnTo>
                <a:close/>
                <a:moveTo>
                  <a:pt x="44677" y="73902"/>
                </a:moveTo>
                <a:lnTo>
                  <a:pt x="46131" y="76346"/>
                </a:lnTo>
                <a:lnTo>
                  <a:pt x="44954" y="78309"/>
                </a:lnTo>
                <a:lnTo>
                  <a:pt x="44802" y="78309"/>
                </a:lnTo>
                <a:lnTo>
                  <a:pt x="42162" y="73902"/>
                </a:lnTo>
                <a:close/>
                <a:moveTo>
                  <a:pt x="46408" y="76792"/>
                </a:moveTo>
                <a:lnTo>
                  <a:pt x="47318" y="78309"/>
                </a:lnTo>
                <a:lnTo>
                  <a:pt x="45498" y="78309"/>
                </a:lnTo>
                <a:lnTo>
                  <a:pt x="46408" y="76792"/>
                </a:lnTo>
                <a:close/>
                <a:moveTo>
                  <a:pt x="49388" y="76792"/>
                </a:moveTo>
                <a:lnTo>
                  <a:pt x="50298" y="78309"/>
                </a:lnTo>
                <a:lnTo>
                  <a:pt x="48478" y="78309"/>
                </a:lnTo>
                <a:lnTo>
                  <a:pt x="49388" y="76792"/>
                </a:lnTo>
                <a:close/>
                <a:moveTo>
                  <a:pt x="53634" y="73902"/>
                </a:moveTo>
                <a:lnTo>
                  <a:pt x="50993" y="78309"/>
                </a:lnTo>
                <a:lnTo>
                  <a:pt x="50842" y="78309"/>
                </a:lnTo>
                <a:lnTo>
                  <a:pt x="49655" y="76346"/>
                </a:lnTo>
                <a:lnTo>
                  <a:pt x="51118" y="73902"/>
                </a:lnTo>
                <a:close/>
                <a:moveTo>
                  <a:pt x="60896" y="73902"/>
                </a:moveTo>
                <a:lnTo>
                  <a:pt x="63536" y="78309"/>
                </a:lnTo>
                <a:lnTo>
                  <a:pt x="51538" y="78309"/>
                </a:lnTo>
                <a:lnTo>
                  <a:pt x="54178" y="73902"/>
                </a:lnTo>
                <a:close/>
                <a:moveTo>
                  <a:pt x="63947" y="73902"/>
                </a:moveTo>
                <a:lnTo>
                  <a:pt x="65410" y="76346"/>
                </a:lnTo>
                <a:lnTo>
                  <a:pt x="64232" y="78309"/>
                </a:lnTo>
                <a:lnTo>
                  <a:pt x="64081" y="78309"/>
                </a:lnTo>
                <a:lnTo>
                  <a:pt x="61440" y="73902"/>
                </a:lnTo>
                <a:close/>
                <a:moveTo>
                  <a:pt x="65686" y="76792"/>
                </a:moveTo>
                <a:lnTo>
                  <a:pt x="66596" y="78309"/>
                </a:lnTo>
                <a:lnTo>
                  <a:pt x="64776" y="78309"/>
                </a:lnTo>
                <a:lnTo>
                  <a:pt x="65686" y="76792"/>
                </a:lnTo>
                <a:close/>
                <a:moveTo>
                  <a:pt x="68666" y="76792"/>
                </a:moveTo>
                <a:lnTo>
                  <a:pt x="69567" y="78309"/>
                </a:lnTo>
                <a:lnTo>
                  <a:pt x="67756" y="78309"/>
                </a:lnTo>
                <a:lnTo>
                  <a:pt x="68666" y="76792"/>
                </a:lnTo>
                <a:close/>
                <a:moveTo>
                  <a:pt x="72912" y="73902"/>
                </a:moveTo>
                <a:lnTo>
                  <a:pt x="70263" y="78309"/>
                </a:lnTo>
                <a:lnTo>
                  <a:pt x="70111" y="78309"/>
                </a:lnTo>
                <a:lnTo>
                  <a:pt x="68934" y="76346"/>
                </a:lnTo>
                <a:lnTo>
                  <a:pt x="70397" y="73902"/>
                </a:lnTo>
                <a:close/>
                <a:moveTo>
                  <a:pt x="80174" y="73902"/>
                </a:moveTo>
                <a:lnTo>
                  <a:pt x="82815" y="78309"/>
                </a:lnTo>
                <a:lnTo>
                  <a:pt x="70807" y="78309"/>
                </a:lnTo>
                <a:lnTo>
                  <a:pt x="73457" y="73902"/>
                </a:lnTo>
                <a:close/>
                <a:moveTo>
                  <a:pt x="83225" y="73902"/>
                </a:moveTo>
                <a:lnTo>
                  <a:pt x="84688" y="76346"/>
                </a:lnTo>
                <a:lnTo>
                  <a:pt x="83511" y="78309"/>
                </a:lnTo>
                <a:lnTo>
                  <a:pt x="83359" y="78309"/>
                </a:lnTo>
                <a:lnTo>
                  <a:pt x="80718" y="73902"/>
                </a:lnTo>
                <a:close/>
                <a:moveTo>
                  <a:pt x="84965" y="76792"/>
                </a:moveTo>
                <a:lnTo>
                  <a:pt x="85866" y="78309"/>
                </a:lnTo>
                <a:lnTo>
                  <a:pt x="84055" y="78309"/>
                </a:lnTo>
                <a:lnTo>
                  <a:pt x="84965" y="76792"/>
                </a:lnTo>
                <a:close/>
                <a:moveTo>
                  <a:pt x="87935" y="76792"/>
                </a:moveTo>
                <a:lnTo>
                  <a:pt x="88845" y="78309"/>
                </a:lnTo>
                <a:lnTo>
                  <a:pt x="87034" y="78309"/>
                </a:lnTo>
                <a:lnTo>
                  <a:pt x="87935" y="76792"/>
                </a:lnTo>
                <a:close/>
                <a:moveTo>
                  <a:pt x="92182" y="73902"/>
                </a:moveTo>
                <a:lnTo>
                  <a:pt x="89541" y="78309"/>
                </a:lnTo>
                <a:lnTo>
                  <a:pt x="89390" y="78309"/>
                </a:lnTo>
                <a:lnTo>
                  <a:pt x="88212" y="76346"/>
                </a:lnTo>
                <a:lnTo>
                  <a:pt x="89675" y="73902"/>
                </a:lnTo>
                <a:close/>
                <a:moveTo>
                  <a:pt x="99444" y="73902"/>
                </a:moveTo>
                <a:lnTo>
                  <a:pt x="102093" y="78309"/>
                </a:lnTo>
                <a:lnTo>
                  <a:pt x="90085" y="78309"/>
                </a:lnTo>
                <a:lnTo>
                  <a:pt x="92726" y="73902"/>
                </a:lnTo>
                <a:close/>
                <a:moveTo>
                  <a:pt x="102503" y="73902"/>
                </a:moveTo>
                <a:lnTo>
                  <a:pt x="103967" y="76346"/>
                </a:lnTo>
                <a:lnTo>
                  <a:pt x="102789" y="78309"/>
                </a:lnTo>
                <a:lnTo>
                  <a:pt x="102637" y="78309"/>
                </a:lnTo>
                <a:lnTo>
                  <a:pt x="99997" y="73902"/>
                </a:lnTo>
                <a:close/>
                <a:moveTo>
                  <a:pt x="104234" y="76792"/>
                </a:moveTo>
                <a:lnTo>
                  <a:pt x="105144" y="78309"/>
                </a:lnTo>
                <a:lnTo>
                  <a:pt x="103333" y="78309"/>
                </a:lnTo>
                <a:lnTo>
                  <a:pt x="104234" y="76792"/>
                </a:lnTo>
                <a:close/>
                <a:moveTo>
                  <a:pt x="107214" y="76792"/>
                </a:moveTo>
                <a:lnTo>
                  <a:pt x="108124" y="78309"/>
                </a:lnTo>
                <a:lnTo>
                  <a:pt x="106313" y="78309"/>
                </a:lnTo>
                <a:lnTo>
                  <a:pt x="107214" y="76792"/>
                </a:lnTo>
                <a:close/>
                <a:moveTo>
                  <a:pt x="111460" y="73902"/>
                </a:moveTo>
                <a:lnTo>
                  <a:pt x="108820" y="78309"/>
                </a:lnTo>
                <a:lnTo>
                  <a:pt x="108668" y="78309"/>
                </a:lnTo>
                <a:lnTo>
                  <a:pt x="107490" y="76346"/>
                </a:lnTo>
                <a:lnTo>
                  <a:pt x="108953" y="73902"/>
                </a:lnTo>
                <a:close/>
                <a:moveTo>
                  <a:pt x="118722" y="73902"/>
                </a:moveTo>
                <a:lnTo>
                  <a:pt x="121363" y="78309"/>
                </a:lnTo>
                <a:lnTo>
                  <a:pt x="109364" y="78309"/>
                </a:lnTo>
                <a:lnTo>
                  <a:pt x="112004" y="73902"/>
                </a:lnTo>
                <a:close/>
                <a:moveTo>
                  <a:pt x="121782" y="73902"/>
                </a:moveTo>
                <a:lnTo>
                  <a:pt x="123245" y="76346"/>
                </a:lnTo>
                <a:lnTo>
                  <a:pt x="122067" y="78309"/>
                </a:lnTo>
                <a:lnTo>
                  <a:pt x="121916" y="78309"/>
                </a:lnTo>
                <a:lnTo>
                  <a:pt x="119266" y="73902"/>
                </a:lnTo>
                <a:close/>
                <a:moveTo>
                  <a:pt x="123513" y="76792"/>
                </a:moveTo>
                <a:lnTo>
                  <a:pt x="124423" y="78309"/>
                </a:lnTo>
                <a:lnTo>
                  <a:pt x="122612" y="78309"/>
                </a:lnTo>
                <a:lnTo>
                  <a:pt x="123513" y="76792"/>
                </a:lnTo>
                <a:close/>
                <a:moveTo>
                  <a:pt x="126492" y="76792"/>
                </a:moveTo>
                <a:lnTo>
                  <a:pt x="127402" y="78309"/>
                </a:lnTo>
                <a:lnTo>
                  <a:pt x="125582" y="78309"/>
                </a:lnTo>
                <a:lnTo>
                  <a:pt x="126492" y="76792"/>
                </a:lnTo>
                <a:close/>
                <a:moveTo>
                  <a:pt x="130739" y="73902"/>
                </a:moveTo>
                <a:lnTo>
                  <a:pt x="128098" y="78309"/>
                </a:lnTo>
                <a:lnTo>
                  <a:pt x="127946" y="78309"/>
                </a:lnTo>
                <a:lnTo>
                  <a:pt x="126769" y="76346"/>
                </a:lnTo>
                <a:lnTo>
                  <a:pt x="128232" y="73902"/>
                </a:lnTo>
                <a:close/>
                <a:moveTo>
                  <a:pt x="138000" y="73902"/>
                </a:moveTo>
                <a:lnTo>
                  <a:pt x="140641" y="78309"/>
                </a:lnTo>
                <a:lnTo>
                  <a:pt x="128642" y="78309"/>
                </a:lnTo>
                <a:lnTo>
                  <a:pt x="131283" y="73902"/>
                </a:lnTo>
                <a:close/>
                <a:moveTo>
                  <a:pt x="141060" y="73902"/>
                </a:moveTo>
                <a:lnTo>
                  <a:pt x="142523" y="76346"/>
                </a:lnTo>
                <a:lnTo>
                  <a:pt x="141337" y="78309"/>
                </a:lnTo>
                <a:lnTo>
                  <a:pt x="141185" y="78309"/>
                </a:lnTo>
                <a:lnTo>
                  <a:pt x="138545" y="73902"/>
                </a:lnTo>
                <a:close/>
                <a:moveTo>
                  <a:pt x="142791" y="76792"/>
                </a:moveTo>
                <a:lnTo>
                  <a:pt x="143701" y="78309"/>
                </a:lnTo>
                <a:lnTo>
                  <a:pt x="141881" y="78309"/>
                </a:lnTo>
                <a:lnTo>
                  <a:pt x="142791" y="76792"/>
                </a:lnTo>
                <a:close/>
                <a:moveTo>
                  <a:pt x="145771" y="76792"/>
                </a:moveTo>
                <a:lnTo>
                  <a:pt x="146681" y="78309"/>
                </a:lnTo>
                <a:lnTo>
                  <a:pt x="144861" y="78309"/>
                </a:lnTo>
                <a:lnTo>
                  <a:pt x="145771" y="76792"/>
                </a:lnTo>
                <a:close/>
                <a:moveTo>
                  <a:pt x="150017" y="73902"/>
                </a:moveTo>
                <a:lnTo>
                  <a:pt x="147376" y="78309"/>
                </a:lnTo>
                <a:lnTo>
                  <a:pt x="147225" y="78309"/>
                </a:lnTo>
                <a:lnTo>
                  <a:pt x="146038" y="76346"/>
                </a:lnTo>
                <a:lnTo>
                  <a:pt x="147501" y="73902"/>
                </a:lnTo>
                <a:close/>
                <a:moveTo>
                  <a:pt x="157279" y="73902"/>
                </a:moveTo>
                <a:lnTo>
                  <a:pt x="159919" y="78309"/>
                </a:lnTo>
                <a:lnTo>
                  <a:pt x="147921" y="78309"/>
                </a:lnTo>
                <a:lnTo>
                  <a:pt x="150561" y="73902"/>
                </a:lnTo>
                <a:close/>
                <a:moveTo>
                  <a:pt x="160330" y="73902"/>
                </a:moveTo>
                <a:lnTo>
                  <a:pt x="161793" y="76346"/>
                </a:lnTo>
                <a:lnTo>
                  <a:pt x="160615" y="78309"/>
                </a:lnTo>
                <a:lnTo>
                  <a:pt x="160464" y="78309"/>
                </a:lnTo>
                <a:lnTo>
                  <a:pt x="157823" y="73902"/>
                </a:lnTo>
                <a:close/>
                <a:moveTo>
                  <a:pt x="162069" y="76792"/>
                </a:moveTo>
                <a:lnTo>
                  <a:pt x="162979" y="78309"/>
                </a:lnTo>
                <a:lnTo>
                  <a:pt x="161159" y="78309"/>
                </a:lnTo>
                <a:lnTo>
                  <a:pt x="162069" y="76792"/>
                </a:lnTo>
                <a:close/>
                <a:moveTo>
                  <a:pt x="165049" y="76792"/>
                </a:moveTo>
                <a:lnTo>
                  <a:pt x="165950" y="78309"/>
                </a:lnTo>
                <a:lnTo>
                  <a:pt x="164139" y="78309"/>
                </a:lnTo>
                <a:lnTo>
                  <a:pt x="165049" y="76792"/>
                </a:lnTo>
                <a:close/>
                <a:moveTo>
                  <a:pt x="169295" y="73902"/>
                </a:moveTo>
                <a:lnTo>
                  <a:pt x="166646" y="78309"/>
                </a:lnTo>
                <a:lnTo>
                  <a:pt x="166494" y="78309"/>
                </a:lnTo>
                <a:lnTo>
                  <a:pt x="165317" y="76346"/>
                </a:lnTo>
                <a:lnTo>
                  <a:pt x="166780" y="73902"/>
                </a:lnTo>
                <a:close/>
                <a:moveTo>
                  <a:pt x="176557" y="73902"/>
                </a:moveTo>
                <a:lnTo>
                  <a:pt x="179198" y="78309"/>
                </a:lnTo>
                <a:lnTo>
                  <a:pt x="167199" y="78309"/>
                </a:lnTo>
                <a:lnTo>
                  <a:pt x="169840" y="73902"/>
                </a:lnTo>
                <a:close/>
                <a:moveTo>
                  <a:pt x="179608" y="73902"/>
                </a:moveTo>
                <a:lnTo>
                  <a:pt x="181071" y="76346"/>
                </a:lnTo>
                <a:lnTo>
                  <a:pt x="179894" y="78309"/>
                </a:lnTo>
                <a:lnTo>
                  <a:pt x="179742" y="78309"/>
                </a:lnTo>
                <a:lnTo>
                  <a:pt x="177101" y="73902"/>
                </a:lnTo>
                <a:close/>
                <a:moveTo>
                  <a:pt x="181348" y="76792"/>
                </a:moveTo>
                <a:lnTo>
                  <a:pt x="182249" y="78309"/>
                </a:lnTo>
                <a:lnTo>
                  <a:pt x="180438" y="78309"/>
                </a:lnTo>
                <a:lnTo>
                  <a:pt x="181348" y="76792"/>
                </a:lnTo>
                <a:close/>
                <a:moveTo>
                  <a:pt x="184327" y="76792"/>
                </a:moveTo>
                <a:lnTo>
                  <a:pt x="185228" y="78309"/>
                </a:lnTo>
                <a:lnTo>
                  <a:pt x="183417" y="78309"/>
                </a:lnTo>
                <a:lnTo>
                  <a:pt x="184327" y="76792"/>
                </a:lnTo>
                <a:close/>
                <a:moveTo>
                  <a:pt x="188565" y="73902"/>
                </a:moveTo>
                <a:lnTo>
                  <a:pt x="185924" y="78309"/>
                </a:lnTo>
                <a:lnTo>
                  <a:pt x="185773" y="78309"/>
                </a:lnTo>
                <a:lnTo>
                  <a:pt x="184595" y="76346"/>
                </a:lnTo>
                <a:lnTo>
                  <a:pt x="186058" y="73902"/>
                </a:lnTo>
                <a:close/>
                <a:moveTo>
                  <a:pt x="195835" y="73902"/>
                </a:moveTo>
                <a:lnTo>
                  <a:pt x="198476" y="78309"/>
                </a:lnTo>
                <a:lnTo>
                  <a:pt x="186468" y="78309"/>
                </a:lnTo>
                <a:lnTo>
                  <a:pt x="189118" y="73902"/>
                </a:lnTo>
                <a:close/>
                <a:moveTo>
                  <a:pt x="198886" y="73902"/>
                </a:moveTo>
                <a:lnTo>
                  <a:pt x="200350" y="76346"/>
                </a:lnTo>
                <a:lnTo>
                  <a:pt x="199172" y="78309"/>
                </a:lnTo>
                <a:lnTo>
                  <a:pt x="199020" y="78309"/>
                </a:lnTo>
                <a:lnTo>
                  <a:pt x="196380" y="73902"/>
                </a:lnTo>
                <a:close/>
                <a:moveTo>
                  <a:pt x="200626" y="76792"/>
                </a:moveTo>
                <a:lnTo>
                  <a:pt x="201527" y="78309"/>
                </a:lnTo>
                <a:lnTo>
                  <a:pt x="199716" y="78309"/>
                </a:lnTo>
                <a:lnTo>
                  <a:pt x="200626" y="76792"/>
                </a:lnTo>
                <a:close/>
                <a:moveTo>
                  <a:pt x="203597" y="76792"/>
                </a:moveTo>
                <a:lnTo>
                  <a:pt x="204507" y="78309"/>
                </a:lnTo>
                <a:lnTo>
                  <a:pt x="202696" y="78309"/>
                </a:lnTo>
                <a:lnTo>
                  <a:pt x="203597" y="76792"/>
                </a:lnTo>
                <a:close/>
                <a:moveTo>
                  <a:pt x="207843" y="73902"/>
                </a:moveTo>
                <a:lnTo>
                  <a:pt x="205203" y="78309"/>
                </a:lnTo>
                <a:lnTo>
                  <a:pt x="205051" y="78309"/>
                </a:lnTo>
                <a:lnTo>
                  <a:pt x="203873" y="76346"/>
                </a:lnTo>
                <a:lnTo>
                  <a:pt x="205336" y="73902"/>
                </a:lnTo>
                <a:close/>
                <a:moveTo>
                  <a:pt x="215105" y="73902"/>
                </a:moveTo>
                <a:lnTo>
                  <a:pt x="217754" y="78309"/>
                </a:lnTo>
                <a:lnTo>
                  <a:pt x="205747" y="78309"/>
                </a:lnTo>
                <a:lnTo>
                  <a:pt x="208387" y="73902"/>
                </a:lnTo>
                <a:close/>
                <a:moveTo>
                  <a:pt x="218165" y="73902"/>
                </a:moveTo>
                <a:lnTo>
                  <a:pt x="219628" y="76346"/>
                </a:lnTo>
                <a:lnTo>
                  <a:pt x="218450" y="78309"/>
                </a:lnTo>
                <a:lnTo>
                  <a:pt x="218299" y="78309"/>
                </a:lnTo>
                <a:lnTo>
                  <a:pt x="215649" y="73902"/>
                </a:lnTo>
                <a:close/>
                <a:moveTo>
                  <a:pt x="219896" y="76792"/>
                </a:moveTo>
                <a:lnTo>
                  <a:pt x="220805" y="78309"/>
                </a:lnTo>
                <a:lnTo>
                  <a:pt x="218995" y="78309"/>
                </a:lnTo>
                <a:lnTo>
                  <a:pt x="219896" y="76792"/>
                </a:lnTo>
                <a:close/>
                <a:moveTo>
                  <a:pt x="222875" y="76792"/>
                </a:moveTo>
                <a:lnTo>
                  <a:pt x="223785" y="78309"/>
                </a:lnTo>
                <a:lnTo>
                  <a:pt x="221965" y="78309"/>
                </a:lnTo>
                <a:lnTo>
                  <a:pt x="222875" y="76792"/>
                </a:lnTo>
                <a:close/>
                <a:moveTo>
                  <a:pt x="227122" y="73902"/>
                </a:moveTo>
                <a:lnTo>
                  <a:pt x="224481" y="78309"/>
                </a:lnTo>
                <a:lnTo>
                  <a:pt x="224329" y="78309"/>
                </a:lnTo>
                <a:lnTo>
                  <a:pt x="223152" y="76346"/>
                </a:lnTo>
                <a:lnTo>
                  <a:pt x="224615" y="73902"/>
                </a:lnTo>
                <a:close/>
                <a:moveTo>
                  <a:pt x="234383" y="73902"/>
                </a:moveTo>
                <a:lnTo>
                  <a:pt x="237024" y="78309"/>
                </a:lnTo>
                <a:lnTo>
                  <a:pt x="225025" y="78309"/>
                </a:lnTo>
                <a:lnTo>
                  <a:pt x="227666" y="73902"/>
                </a:lnTo>
                <a:close/>
                <a:moveTo>
                  <a:pt x="237443" y="73902"/>
                </a:moveTo>
                <a:lnTo>
                  <a:pt x="238906" y="76346"/>
                </a:lnTo>
                <a:lnTo>
                  <a:pt x="237720" y="78309"/>
                </a:lnTo>
                <a:lnTo>
                  <a:pt x="237568" y="78309"/>
                </a:lnTo>
                <a:lnTo>
                  <a:pt x="234927" y="73902"/>
                </a:lnTo>
                <a:close/>
                <a:moveTo>
                  <a:pt x="239174" y="76792"/>
                </a:moveTo>
                <a:lnTo>
                  <a:pt x="240084" y="78309"/>
                </a:lnTo>
                <a:lnTo>
                  <a:pt x="238264" y="78309"/>
                </a:lnTo>
                <a:lnTo>
                  <a:pt x="239174" y="76792"/>
                </a:lnTo>
                <a:close/>
                <a:moveTo>
                  <a:pt x="242154" y="76792"/>
                </a:moveTo>
                <a:lnTo>
                  <a:pt x="243063" y="78309"/>
                </a:lnTo>
                <a:lnTo>
                  <a:pt x="241244" y="78309"/>
                </a:lnTo>
                <a:lnTo>
                  <a:pt x="242154" y="76792"/>
                </a:lnTo>
                <a:close/>
                <a:moveTo>
                  <a:pt x="246400" y="73902"/>
                </a:moveTo>
                <a:lnTo>
                  <a:pt x="243759" y="78309"/>
                </a:lnTo>
                <a:lnTo>
                  <a:pt x="243608" y="78309"/>
                </a:lnTo>
                <a:lnTo>
                  <a:pt x="242430" y="76346"/>
                </a:lnTo>
                <a:lnTo>
                  <a:pt x="243884" y="73902"/>
                </a:lnTo>
                <a:close/>
                <a:moveTo>
                  <a:pt x="253662" y="73902"/>
                </a:moveTo>
                <a:lnTo>
                  <a:pt x="256302" y="78309"/>
                </a:lnTo>
                <a:lnTo>
                  <a:pt x="244304" y="78309"/>
                </a:lnTo>
                <a:lnTo>
                  <a:pt x="246944" y="73902"/>
                </a:lnTo>
                <a:close/>
                <a:moveTo>
                  <a:pt x="256713" y="73902"/>
                </a:moveTo>
                <a:lnTo>
                  <a:pt x="258176" y="76346"/>
                </a:lnTo>
                <a:lnTo>
                  <a:pt x="256998" y="78309"/>
                </a:lnTo>
                <a:lnTo>
                  <a:pt x="256847" y="78309"/>
                </a:lnTo>
                <a:lnTo>
                  <a:pt x="254206" y="73902"/>
                </a:lnTo>
                <a:close/>
                <a:moveTo>
                  <a:pt x="258452" y="76792"/>
                </a:moveTo>
                <a:lnTo>
                  <a:pt x="259362" y="78309"/>
                </a:lnTo>
                <a:lnTo>
                  <a:pt x="257542" y="78309"/>
                </a:lnTo>
                <a:lnTo>
                  <a:pt x="258452" y="76792"/>
                </a:lnTo>
                <a:close/>
                <a:moveTo>
                  <a:pt x="261432" y="76792"/>
                </a:moveTo>
                <a:lnTo>
                  <a:pt x="262333" y="78309"/>
                </a:lnTo>
                <a:lnTo>
                  <a:pt x="260522" y="78309"/>
                </a:lnTo>
                <a:lnTo>
                  <a:pt x="261432" y="76792"/>
                </a:lnTo>
                <a:close/>
                <a:moveTo>
                  <a:pt x="265678" y="73902"/>
                </a:moveTo>
                <a:lnTo>
                  <a:pt x="263038" y="78309"/>
                </a:lnTo>
                <a:lnTo>
                  <a:pt x="262886" y="78309"/>
                </a:lnTo>
                <a:lnTo>
                  <a:pt x="261700" y="76346"/>
                </a:lnTo>
                <a:lnTo>
                  <a:pt x="263163" y="73902"/>
                </a:lnTo>
                <a:close/>
                <a:moveTo>
                  <a:pt x="272940" y="73902"/>
                </a:moveTo>
                <a:lnTo>
                  <a:pt x="275581" y="78309"/>
                </a:lnTo>
                <a:lnTo>
                  <a:pt x="263582" y="78309"/>
                </a:lnTo>
                <a:lnTo>
                  <a:pt x="266223" y="73902"/>
                </a:lnTo>
                <a:close/>
                <a:moveTo>
                  <a:pt x="275991" y="73902"/>
                </a:moveTo>
                <a:lnTo>
                  <a:pt x="277454" y="76346"/>
                </a:lnTo>
                <a:lnTo>
                  <a:pt x="276277" y="78309"/>
                </a:lnTo>
                <a:lnTo>
                  <a:pt x="276125" y="78309"/>
                </a:lnTo>
                <a:lnTo>
                  <a:pt x="273484" y="73902"/>
                </a:lnTo>
                <a:close/>
                <a:moveTo>
                  <a:pt x="277731" y="76792"/>
                </a:moveTo>
                <a:lnTo>
                  <a:pt x="278632" y="78309"/>
                </a:lnTo>
                <a:lnTo>
                  <a:pt x="276821" y="78309"/>
                </a:lnTo>
                <a:lnTo>
                  <a:pt x="277731" y="76792"/>
                </a:lnTo>
                <a:close/>
                <a:moveTo>
                  <a:pt x="280710" y="76792"/>
                </a:moveTo>
                <a:lnTo>
                  <a:pt x="281611" y="78309"/>
                </a:lnTo>
                <a:lnTo>
                  <a:pt x="279800" y="78309"/>
                </a:lnTo>
                <a:lnTo>
                  <a:pt x="280710" y="76792"/>
                </a:lnTo>
                <a:close/>
                <a:moveTo>
                  <a:pt x="284948" y="73902"/>
                </a:moveTo>
                <a:lnTo>
                  <a:pt x="282307" y="78309"/>
                </a:lnTo>
                <a:lnTo>
                  <a:pt x="282156" y="78309"/>
                </a:lnTo>
                <a:lnTo>
                  <a:pt x="280978" y="76346"/>
                </a:lnTo>
                <a:lnTo>
                  <a:pt x="282441" y="73902"/>
                </a:lnTo>
                <a:close/>
                <a:moveTo>
                  <a:pt x="9341" y="74312"/>
                </a:moveTo>
                <a:lnTo>
                  <a:pt x="10563" y="76346"/>
                </a:lnTo>
                <a:lnTo>
                  <a:pt x="9377" y="78318"/>
                </a:lnTo>
                <a:lnTo>
                  <a:pt x="9341" y="78264"/>
                </a:lnTo>
                <a:lnTo>
                  <a:pt x="9314" y="78318"/>
                </a:lnTo>
                <a:lnTo>
                  <a:pt x="8128" y="76346"/>
                </a:lnTo>
                <a:lnTo>
                  <a:pt x="9341" y="74312"/>
                </a:lnTo>
                <a:close/>
                <a:moveTo>
                  <a:pt x="28619" y="74312"/>
                </a:moveTo>
                <a:lnTo>
                  <a:pt x="29833" y="76346"/>
                </a:lnTo>
                <a:lnTo>
                  <a:pt x="28655" y="78318"/>
                </a:lnTo>
                <a:lnTo>
                  <a:pt x="28619" y="78264"/>
                </a:lnTo>
                <a:lnTo>
                  <a:pt x="28593" y="78318"/>
                </a:lnTo>
                <a:lnTo>
                  <a:pt x="27406" y="76346"/>
                </a:lnTo>
                <a:lnTo>
                  <a:pt x="28619" y="74312"/>
                </a:lnTo>
                <a:close/>
                <a:moveTo>
                  <a:pt x="47898" y="74312"/>
                </a:moveTo>
                <a:lnTo>
                  <a:pt x="49111" y="76346"/>
                </a:lnTo>
                <a:lnTo>
                  <a:pt x="47925" y="78318"/>
                </a:lnTo>
                <a:lnTo>
                  <a:pt x="47898" y="78264"/>
                </a:lnTo>
                <a:lnTo>
                  <a:pt x="47862" y="78318"/>
                </a:lnTo>
                <a:lnTo>
                  <a:pt x="46685" y="76346"/>
                </a:lnTo>
                <a:lnTo>
                  <a:pt x="47898" y="74312"/>
                </a:lnTo>
                <a:close/>
                <a:moveTo>
                  <a:pt x="67176" y="74312"/>
                </a:moveTo>
                <a:lnTo>
                  <a:pt x="68389" y="76346"/>
                </a:lnTo>
                <a:lnTo>
                  <a:pt x="67203" y="78318"/>
                </a:lnTo>
                <a:lnTo>
                  <a:pt x="67176" y="78264"/>
                </a:lnTo>
                <a:lnTo>
                  <a:pt x="67140" y="78318"/>
                </a:lnTo>
                <a:lnTo>
                  <a:pt x="65954" y="76346"/>
                </a:lnTo>
                <a:lnTo>
                  <a:pt x="67176" y="74312"/>
                </a:lnTo>
                <a:close/>
                <a:moveTo>
                  <a:pt x="86455" y="74312"/>
                </a:moveTo>
                <a:lnTo>
                  <a:pt x="87668" y="76346"/>
                </a:lnTo>
                <a:lnTo>
                  <a:pt x="86481" y="78318"/>
                </a:lnTo>
                <a:lnTo>
                  <a:pt x="86455" y="78264"/>
                </a:lnTo>
                <a:lnTo>
                  <a:pt x="86419" y="78318"/>
                </a:lnTo>
                <a:lnTo>
                  <a:pt x="85232" y="76346"/>
                </a:lnTo>
                <a:lnTo>
                  <a:pt x="86455" y="74312"/>
                </a:lnTo>
                <a:close/>
                <a:moveTo>
                  <a:pt x="105724" y="74312"/>
                </a:moveTo>
                <a:lnTo>
                  <a:pt x="106946" y="76346"/>
                </a:lnTo>
                <a:lnTo>
                  <a:pt x="105760" y="78318"/>
                </a:lnTo>
                <a:lnTo>
                  <a:pt x="105724" y="78264"/>
                </a:lnTo>
                <a:lnTo>
                  <a:pt x="105697" y="78318"/>
                </a:lnTo>
                <a:lnTo>
                  <a:pt x="104511" y="76346"/>
                </a:lnTo>
                <a:lnTo>
                  <a:pt x="105724" y="74312"/>
                </a:lnTo>
                <a:close/>
                <a:moveTo>
                  <a:pt x="125002" y="74312"/>
                </a:moveTo>
                <a:lnTo>
                  <a:pt x="126225" y="76346"/>
                </a:lnTo>
                <a:lnTo>
                  <a:pt x="125038" y="78318"/>
                </a:lnTo>
                <a:lnTo>
                  <a:pt x="125002" y="78264"/>
                </a:lnTo>
                <a:lnTo>
                  <a:pt x="124976" y="78318"/>
                </a:lnTo>
                <a:lnTo>
                  <a:pt x="123789" y="76346"/>
                </a:lnTo>
                <a:lnTo>
                  <a:pt x="125002" y="74312"/>
                </a:lnTo>
                <a:close/>
                <a:moveTo>
                  <a:pt x="144281" y="74312"/>
                </a:moveTo>
                <a:lnTo>
                  <a:pt x="145494" y="76346"/>
                </a:lnTo>
                <a:lnTo>
                  <a:pt x="144316" y="78318"/>
                </a:lnTo>
                <a:lnTo>
                  <a:pt x="144281" y="78264"/>
                </a:lnTo>
                <a:lnTo>
                  <a:pt x="144245" y="78318"/>
                </a:lnTo>
                <a:lnTo>
                  <a:pt x="143067" y="76346"/>
                </a:lnTo>
                <a:lnTo>
                  <a:pt x="144281" y="74312"/>
                </a:lnTo>
                <a:close/>
                <a:moveTo>
                  <a:pt x="163559" y="74312"/>
                </a:moveTo>
                <a:lnTo>
                  <a:pt x="164772" y="76346"/>
                </a:lnTo>
                <a:lnTo>
                  <a:pt x="163586" y="78318"/>
                </a:lnTo>
                <a:lnTo>
                  <a:pt x="163559" y="78264"/>
                </a:lnTo>
                <a:lnTo>
                  <a:pt x="163523" y="78318"/>
                </a:lnTo>
                <a:lnTo>
                  <a:pt x="162337" y="76346"/>
                </a:lnTo>
                <a:lnTo>
                  <a:pt x="163559" y="74312"/>
                </a:lnTo>
                <a:close/>
                <a:moveTo>
                  <a:pt x="182838" y="74312"/>
                </a:moveTo>
                <a:lnTo>
                  <a:pt x="184051" y="76346"/>
                </a:lnTo>
                <a:lnTo>
                  <a:pt x="182864" y="78318"/>
                </a:lnTo>
                <a:lnTo>
                  <a:pt x="182838" y="78264"/>
                </a:lnTo>
                <a:lnTo>
                  <a:pt x="182802" y="78318"/>
                </a:lnTo>
                <a:lnTo>
                  <a:pt x="181615" y="76346"/>
                </a:lnTo>
                <a:lnTo>
                  <a:pt x="182838" y="74312"/>
                </a:lnTo>
                <a:close/>
                <a:moveTo>
                  <a:pt x="202107" y="74312"/>
                </a:moveTo>
                <a:lnTo>
                  <a:pt x="203329" y="76346"/>
                </a:lnTo>
                <a:lnTo>
                  <a:pt x="202143" y="78318"/>
                </a:lnTo>
                <a:lnTo>
                  <a:pt x="202107" y="78264"/>
                </a:lnTo>
                <a:lnTo>
                  <a:pt x="202080" y="78318"/>
                </a:lnTo>
                <a:lnTo>
                  <a:pt x="200894" y="76346"/>
                </a:lnTo>
                <a:lnTo>
                  <a:pt x="202107" y="74312"/>
                </a:lnTo>
                <a:close/>
                <a:moveTo>
                  <a:pt x="221385" y="74312"/>
                </a:moveTo>
                <a:lnTo>
                  <a:pt x="222608" y="76346"/>
                </a:lnTo>
                <a:lnTo>
                  <a:pt x="221421" y="78318"/>
                </a:lnTo>
                <a:lnTo>
                  <a:pt x="221385" y="78264"/>
                </a:lnTo>
                <a:lnTo>
                  <a:pt x="221359" y="78318"/>
                </a:lnTo>
                <a:lnTo>
                  <a:pt x="220172" y="76346"/>
                </a:lnTo>
                <a:lnTo>
                  <a:pt x="221385" y="74312"/>
                </a:lnTo>
                <a:close/>
                <a:moveTo>
                  <a:pt x="240664" y="74312"/>
                </a:moveTo>
                <a:lnTo>
                  <a:pt x="241877" y="76346"/>
                </a:lnTo>
                <a:lnTo>
                  <a:pt x="240699" y="78318"/>
                </a:lnTo>
                <a:lnTo>
                  <a:pt x="240664" y="78264"/>
                </a:lnTo>
                <a:lnTo>
                  <a:pt x="240637" y="78318"/>
                </a:lnTo>
                <a:lnTo>
                  <a:pt x="239450" y="76346"/>
                </a:lnTo>
                <a:lnTo>
                  <a:pt x="240664" y="74312"/>
                </a:lnTo>
                <a:close/>
                <a:moveTo>
                  <a:pt x="259942" y="74312"/>
                </a:moveTo>
                <a:lnTo>
                  <a:pt x="261155" y="76346"/>
                </a:lnTo>
                <a:lnTo>
                  <a:pt x="259969" y="78318"/>
                </a:lnTo>
                <a:lnTo>
                  <a:pt x="259942" y="78264"/>
                </a:lnTo>
                <a:lnTo>
                  <a:pt x="259906" y="78318"/>
                </a:lnTo>
                <a:lnTo>
                  <a:pt x="258729" y="76346"/>
                </a:lnTo>
                <a:lnTo>
                  <a:pt x="259942" y="74312"/>
                </a:lnTo>
                <a:close/>
                <a:moveTo>
                  <a:pt x="279220" y="74312"/>
                </a:moveTo>
                <a:lnTo>
                  <a:pt x="280434" y="76346"/>
                </a:lnTo>
                <a:lnTo>
                  <a:pt x="279247" y="78318"/>
                </a:lnTo>
                <a:lnTo>
                  <a:pt x="279220" y="78264"/>
                </a:lnTo>
                <a:lnTo>
                  <a:pt x="279185" y="78318"/>
                </a:lnTo>
                <a:lnTo>
                  <a:pt x="277998" y="76346"/>
                </a:lnTo>
                <a:lnTo>
                  <a:pt x="279220" y="74312"/>
                </a:lnTo>
                <a:close/>
                <a:moveTo>
                  <a:pt x="9047" y="78764"/>
                </a:moveTo>
                <a:lnTo>
                  <a:pt x="7789" y="80860"/>
                </a:lnTo>
                <a:lnTo>
                  <a:pt x="6602" y="78889"/>
                </a:lnTo>
                <a:lnTo>
                  <a:pt x="6674" y="78764"/>
                </a:lnTo>
                <a:close/>
                <a:moveTo>
                  <a:pt x="12008" y="78764"/>
                </a:moveTo>
                <a:lnTo>
                  <a:pt x="12089" y="78889"/>
                </a:lnTo>
                <a:lnTo>
                  <a:pt x="10902" y="80860"/>
                </a:lnTo>
                <a:lnTo>
                  <a:pt x="9644" y="78764"/>
                </a:lnTo>
                <a:close/>
                <a:moveTo>
                  <a:pt x="28325" y="78764"/>
                </a:moveTo>
                <a:lnTo>
                  <a:pt x="27058" y="80860"/>
                </a:lnTo>
                <a:lnTo>
                  <a:pt x="25881" y="78889"/>
                </a:lnTo>
                <a:lnTo>
                  <a:pt x="25952" y="78764"/>
                </a:lnTo>
                <a:close/>
                <a:moveTo>
                  <a:pt x="31287" y="78764"/>
                </a:moveTo>
                <a:lnTo>
                  <a:pt x="31367" y="78889"/>
                </a:lnTo>
                <a:lnTo>
                  <a:pt x="30181" y="80860"/>
                </a:lnTo>
                <a:lnTo>
                  <a:pt x="28923" y="78764"/>
                </a:lnTo>
                <a:close/>
                <a:moveTo>
                  <a:pt x="47594" y="78764"/>
                </a:moveTo>
                <a:lnTo>
                  <a:pt x="46337" y="80860"/>
                </a:lnTo>
                <a:lnTo>
                  <a:pt x="45150" y="78889"/>
                </a:lnTo>
                <a:lnTo>
                  <a:pt x="45230" y="78764"/>
                </a:lnTo>
                <a:close/>
                <a:moveTo>
                  <a:pt x="50565" y="78764"/>
                </a:moveTo>
                <a:lnTo>
                  <a:pt x="50645" y="78889"/>
                </a:lnTo>
                <a:lnTo>
                  <a:pt x="49459" y="80860"/>
                </a:lnTo>
                <a:lnTo>
                  <a:pt x="48192" y="78764"/>
                </a:lnTo>
                <a:close/>
                <a:moveTo>
                  <a:pt x="66873" y="78764"/>
                </a:moveTo>
                <a:lnTo>
                  <a:pt x="65615" y="80860"/>
                </a:lnTo>
                <a:lnTo>
                  <a:pt x="64428" y="78889"/>
                </a:lnTo>
                <a:lnTo>
                  <a:pt x="64509" y="78764"/>
                </a:lnTo>
                <a:close/>
                <a:moveTo>
                  <a:pt x="69844" y="78764"/>
                </a:moveTo>
                <a:lnTo>
                  <a:pt x="69915" y="78889"/>
                </a:lnTo>
                <a:lnTo>
                  <a:pt x="68737" y="80860"/>
                </a:lnTo>
                <a:lnTo>
                  <a:pt x="67471" y="78764"/>
                </a:lnTo>
                <a:close/>
                <a:moveTo>
                  <a:pt x="86151" y="78764"/>
                </a:moveTo>
                <a:lnTo>
                  <a:pt x="84893" y="80860"/>
                </a:lnTo>
                <a:lnTo>
                  <a:pt x="83707" y="78889"/>
                </a:lnTo>
                <a:lnTo>
                  <a:pt x="83778" y="78764"/>
                </a:lnTo>
                <a:close/>
                <a:moveTo>
                  <a:pt x="89122" y="78764"/>
                </a:moveTo>
                <a:lnTo>
                  <a:pt x="89193" y="78889"/>
                </a:lnTo>
                <a:lnTo>
                  <a:pt x="88007" y="80860"/>
                </a:lnTo>
                <a:lnTo>
                  <a:pt x="86749" y="78764"/>
                </a:lnTo>
                <a:close/>
                <a:moveTo>
                  <a:pt x="105430" y="78764"/>
                </a:moveTo>
                <a:lnTo>
                  <a:pt x="104172" y="80860"/>
                </a:lnTo>
                <a:lnTo>
                  <a:pt x="102985" y="78889"/>
                </a:lnTo>
                <a:lnTo>
                  <a:pt x="103057" y="78764"/>
                </a:lnTo>
                <a:close/>
                <a:moveTo>
                  <a:pt x="108391" y="78764"/>
                </a:moveTo>
                <a:lnTo>
                  <a:pt x="108472" y="78889"/>
                </a:lnTo>
                <a:lnTo>
                  <a:pt x="107285" y="80860"/>
                </a:lnTo>
                <a:lnTo>
                  <a:pt x="106027" y="78764"/>
                </a:lnTo>
                <a:close/>
                <a:moveTo>
                  <a:pt x="124708" y="78764"/>
                </a:moveTo>
                <a:lnTo>
                  <a:pt x="123441" y="80860"/>
                </a:lnTo>
                <a:lnTo>
                  <a:pt x="122264" y="78889"/>
                </a:lnTo>
                <a:lnTo>
                  <a:pt x="122335" y="78764"/>
                </a:lnTo>
                <a:close/>
                <a:moveTo>
                  <a:pt x="127670" y="78764"/>
                </a:moveTo>
                <a:lnTo>
                  <a:pt x="127750" y="78889"/>
                </a:lnTo>
                <a:lnTo>
                  <a:pt x="126564" y="80860"/>
                </a:lnTo>
                <a:lnTo>
                  <a:pt x="125306" y="78764"/>
                </a:lnTo>
                <a:close/>
                <a:moveTo>
                  <a:pt x="143977" y="78764"/>
                </a:moveTo>
                <a:lnTo>
                  <a:pt x="142720" y="80860"/>
                </a:lnTo>
                <a:lnTo>
                  <a:pt x="141533" y="78889"/>
                </a:lnTo>
                <a:lnTo>
                  <a:pt x="141613" y="78764"/>
                </a:lnTo>
                <a:close/>
                <a:moveTo>
                  <a:pt x="146948" y="78764"/>
                </a:moveTo>
                <a:lnTo>
                  <a:pt x="147028" y="78889"/>
                </a:lnTo>
                <a:lnTo>
                  <a:pt x="145842" y="80860"/>
                </a:lnTo>
                <a:lnTo>
                  <a:pt x="144584" y="78764"/>
                </a:lnTo>
                <a:close/>
                <a:moveTo>
                  <a:pt x="163256" y="78764"/>
                </a:moveTo>
                <a:lnTo>
                  <a:pt x="161998" y="80860"/>
                </a:lnTo>
                <a:lnTo>
                  <a:pt x="160811" y="78889"/>
                </a:lnTo>
                <a:lnTo>
                  <a:pt x="160892" y="78764"/>
                </a:lnTo>
                <a:close/>
                <a:moveTo>
                  <a:pt x="166227" y="78764"/>
                </a:moveTo>
                <a:lnTo>
                  <a:pt x="166298" y="78889"/>
                </a:lnTo>
                <a:lnTo>
                  <a:pt x="165120" y="80860"/>
                </a:lnTo>
                <a:lnTo>
                  <a:pt x="163854" y="78764"/>
                </a:lnTo>
                <a:close/>
                <a:moveTo>
                  <a:pt x="182534" y="78764"/>
                </a:moveTo>
                <a:lnTo>
                  <a:pt x="181276" y="80860"/>
                </a:lnTo>
                <a:lnTo>
                  <a:pt x="180090" y="78889"/>
                </a:lnTo>
                <a:lnTo>
                  <a:pt x="180170" y="78764"/>
                </a:lnTo>
                <a:close/>
                <a:moveTo>
                  <a:pt x="185505" y="78764"/>
                </a:moveTo>
                <a:lnTo>
                  <a:pt x="185576" y="78889"/>
                </a:lnTo>
                <a:lnTo>
                  <a:pt x="184390" y="80860"/>
                </a:lnTo>
                <a:lnTo>
                  <a:pt x="183132" y="78764"/>
                </a:lnTo>
                <a:close/>
                <a:moveTo>
                  <a:pt x="201813" y="78764"/>
                </a:moveTo>
                <a:lnTo>
                  <a:pt x="200555" y="80860"/>
                </a:lnTo>
                <a:lnTo>
                  <a:pt x="199368" y="78889"/>
                </a:lnTo>
                <a:lnTo>
                  <a:pt x="199440" y="78764"/>
                </a:lnTo>
                <a:close/>
                <a:moveTo>
                  <a:pt x="204783" y="78764"/>
                </a:moveTo>
                <a:lnTo>
                  <a:pt x="204855" y="78889"/>
                </a:lnTo>
                <a:lnTo>
                  <a:pt x="203668" y="80860"/>
                </a:lnTo>
                <a:lnTo>
                  <a:pt x="202410" y="78764"/>
                </a:lnTo>
                <a:close/>
                <a:moveTo>
                  <a:pt x="221091" y="78764"/>
                </a:moveTo>
                <a:lnTo>
                  <a:pt x="219824" y="80860"/>
                </a:lnTo>
                <a:lnTo>
                  <a:pt x="218647" y="78889"/>
                </a:lnTo>
                <a:lnTo>
                  <a:pt x="218718" y="78764"/>
                </a:lnTo>
                <a:close/>
                <a:moveTo>
                  <a:pt x="224053" y="78764"/>
                </a:moveTo>
                <a:lnTo>
                  <a:pt x="224133" y="78889"/>
                </a:lnTo>
                <a:lnTo>
                  <a:pt x="222947" y="80860"/>
                </a:lnTo>
                <a:lnTo>
                  <a:pt x="221689" y="78764"/>
                </a:lnTo>
                <a:close/>
                <a:moveTo>
                  <a:pt x="240369" y="78764"/>
                </a:moveTo>
                <a:lnTo>
                  <a:pt x="239103" y="80860"/>
                </a:lnTo>
                <a:lnTo>
                  <a:pt x="237916" y="78889"/>
                </a:lnTo>
                <a:lnTo>
                  <a:pt x="237996" y="78764"/>
                </a:lnTo>
                <a:close/>
                <a:moveTo>
                  <a:pt x="243331" y="78764"/>
                </a:moveTo>
                <a:lnTo>
                  <a:pt x="243411" y="78889"/>
                </a:lnTo>
                <a:lnTo>
                  <a:pt x="242225" y="80860"/>
                </a:lnTo>
                <a:lnTo>
                  <a:pt x="240967" y="78764"/>
                </a:lnTo>
                <a:close/>
                <a:moveTo>
                  <a:pt x="259639" y="78764"/>
                </a:moveTo>
                <a:lnTo>
                  <a:pt x="258381" y="80860"/>
                </a:lnTo>
                <a:lnTo>
                  <a:pt x="257194" y="78889"/>
                </a:lnTo>
                <a:lnTo>
                  <a:pt x="257275" y="78764"/>
                </a:lnTo>
                <a:close/>
                <a:moveTo>
                  <a:pt x="262610" y="78764"/>
                </a:moveTo>
                <a:lnTo>
                  <a:pt x="262681" y="78889"/>
                </a:lnTo>
                <a:lnTo>
                  <a:pt x="261503" y="80860"/>
                </a:lnTo>
                <a:lnTo>
                  <a:pt x="260237" y="78764"/>
                </a:lnTo>
                <a:close/>
                <a:moveTo>
                  <a:pt x="278917" y="78764"/>
                </a:moveTo>
                <a:lnTo>
                  <a:pt x="277659" y="80860"/>
                </a:lnTo>
                <a:lnTo>
                  <a:pt x="276473" y="78889"/>
                </a:lnTo>
                <a:lnTo>
                  <a:pt x="276553" y="78764"/>
                </a:lnTo>
                <a:close/>
                <a:moveTo>
                  <a:pt x="281888" y="78764"/>
                </a:moveTo>
                <a:lnTo>
                  <a:pt x="281959" y="78889"/>
                </a:lnTo>
                <a:lnTo>
                  <a:pt x="280773" y="80860"/>
                </a:lnTo>
                <a:lnTo>
                  <a:pt x="279515" y="78764"/>
                </a:lnTo>
                <a:close/>
                <a:moveTo>
                  <a:pt x="6326" y="79344"/>
                </a:moveTo>
                <a:lnTo>
                  <a:pt x="7512" y="81315"/>
                </a:lnTo>
                <a:lnTo>
                  <a:pt x="6263" y="83403"/>
                </a:lnTo>
                <a:lnTo>
                  <a:pt x="3890" y="83403"/>
                </a:lnTo>
                <a:lnTo>
                  <a:pt x="6326" y="79344"/>
                </a:lnTo>
                <a:close/>
                <a:moveTo>
                  <a:pt x="7780" y="81770"/>
                </a:moveTo>
                <a:lnTo>
                  <a:pt x="8761" y="83403"/>
                </a:lnTo>
                <a:lnTo>
                  <a:pt x="6807" y="83403"/>
                </a:lnTo>
                <a:lnTo>
                  <a:pt x="7780" y="81770"/>
                </a:lnTo>
                <a:close/>
                <a:moveTo>
                  <a:pt x="10902" y="81770"/>
                </a:moveTo>
                <a:lnTo>
                  <a:pt x="11884" y="83403"/>
                </a:lnTo>
                <a:lnTo>
                  <a:pt x="9930" y="83403"/>
                </a:lnTo>
                <a:lnTo>
                  <a:pt x="10902" y="81770"/>
                </a:lnTo>
                <a:close/>
                <a:moveTo>
                  <a:pt x="12356" y="79344"/>
                </a:moveTo>
                <a:lnTo>
                  <a:pt x="14792" y="83403"/>
                </a:lnTo>
                <a:lnTo>
                  <a:pt x="12428" y="83403"/>
                </a:lnTo>
                <a:lnTo>
                  <a:pt x="11179" y="81315"/>
                </a:lnTo>
                <a:lnTo>
                  <a:pt x="12356" y="79344"/>
                </a:lnTo>
                <a:close/>
                <a:moveTo>
                  <a:pt x="25256" y="78764"/>
                </a:moveTo>
                <a:lnTo>
                  <a:pt x="25328" y="78889"/>
                </a:lnTo>
                <a:lnTo>
                  <a:pt x="22624" y="83403"/>
                </a:lnTo>
                <a:lnTo>
                  <a:pt x="15345" y="83403"/>
                </a:lnTo>
                <a:lnTo>
                  <a:pt x="12633" y="78889"/>
                </a:lnTo>
                <a:lnTo>
                  <a:pt x="12713" y="78764"/>
                </a:lnTo>
                <a:close/>
                <a:moveTo>
                  <a:pt x="25604" y="79344"/>
                </a:moveTo>
                <a:lnTo>
                  <a:pt x="26791" y="81315"/>
                </a:lnTo>
                <a:lnTo>
                  <a:pt x="25542" y="83403"/>
                </a:lnTo>
                <a:lnTo>
                  <a:pt x="23169" y="83403"/>
                </a:lnTo>
                <a:lnTo>
                  <a:pt x="25604" y="79344"/>
                </a:lnTo>
                <a:close/>
                <a:moveTo>
                  <a:pt x="27058" y="81770"/>
                </a:moveTo>
                <a:lnTo>
                  <a:pt x="28040" y="83403"/>
                </a:lnTo>
                <a:lnTo>
                  <a:pt x="26086" y="83403"/>
                </a:lnTo>
                <a:lnTo>
                  <a:pt x="27058" y="81770"/>
                </a:lnTo>
                <a:close/>
                <a:moveTo>
                  <a:pt x="30181" y="81770"/>
                </a:moveTo>
                <a:lnTo>
                  <a:pt x="31162" y="83403"/>
                </a:lnTo>
                <a:lnTo>
                  <a:pt x="29199" y="83403"/>
                </a:lnTo>
                <a:lnTo>
                  <a:pt x="30181" y="81770"/>
                </a:lnTo>
                <a:close/>
                <a:moveTo>
                  <a:pt x="31635" y="79344"/>
                </a:moveTo>
                <a:lnTo>
                  <a:pt x="34070" y="83403"/>
                </a:lnTo>
                <a:lnTo>
                  <a:pt x="31706" y="83403"/>
                </a:lnTo>
                <a:lnTo>
                  <a:pt x="30448" y="81315"/>
                </a:lnTo>
                <a:lnTo>
                  <a:pt x="31635" y="79344"/>
                </a:lnTo>
                <a:close/>
                <a:moveTo>
                  <a:pt x="44535" y="78764"/>
                </a:moveTo>
                <a:lnTo>
                  <a:pt x="44606" y="78889"/>
                </a:lnTo>
                <a:lnTo>
                  <a:pt x="41903" y="83403"/>
                </a:lnTo>
                <a:lnTo>
                  <a:pt x="34614" y="83403"/>
                </a:lnTo>
                <a:lnTo>
                  <a:pt x="31911" y="78889"/>
                </a:lnTo>
                <a:lnTo>
                  <a:pt x="31983" y="78764"/>
                </a:lnTo>
                <a:close/>
                <a:moveTo>
                  <a:pt x="44882" y="79344"/>
                </a:moveTo>
                <a:lnTo>
                  <a:pt x="46069" y="81315"/>
                </a:lnTo>
                <a:lnTo>
                  <a:pt x="44811" y="83403"/>
                </a:lnTo>
                <a:lnTo>
                  <a:pt x="42447" y="83403"/>
                </a:lnTo>
                <a:lnTo>
                  <a:pt x="44882" y="79344"/>
                </a:lnTo>
                <a:close/>
                <a:moveTo>
                  <a:pt x="46337" y="81770"/>
                </a:moveTo>
                <a:lnTo>
                  <a:pt x="47318" y="83403"/>
                </a:lnTo>
                <a:lnTo>
                  <a:pt x="45364" y="83403"/>
                </a:lnTo>
                <a:lnTo>
                  <a:pt x="46337" y="81770"/>
                </a:lnTo>
                <a:close/>
                <a:moveTo>
                  <a:pt x="49459" y="81770"/>
                </a:moveTo>
                <a:lnTo>
                  <a:pt x="50431" y="83403"/>
                </a:lnTo>
                <a:lnTo>
                  <a:pt x="48478" y="83403"/>
                </a:lnTo>
                <a:lnTo>
                  <a:pt x="49459" y="81770"/>
                </a:lnTo>
                <a:close/>
                <a:moveTo>
                  <a:pt x="50913" y="79344"/>
                </a:moveTo>
                <a:lnTo>
                  <a:pt x="53349" y="83403"/>
                </a:lnTo>
                <a:lnTo>
                  <a:pt x="50976" y="83403"/>
                </a:lnTo>
                <a:lnTo>
                  <a:pt x="49727" y="81315"/>
                </a:lnTo>
                <a:lnTo>
                  <a:pt x="50913" y="79344"/>
                </a:lnTo>
                <a:close/>
                <a:moveTo>
                  <a:pt x="63813" y="78764"/>
                </a:moveTo>
                <a:lnTo>
                  <a:pt x="63884" y="78889"/>
                </a:lnTo>
                <a:lnTo>
                  <a:pt x="61181" y="83403"/>
                </a:lnTo>
                <a:lnTo>
                  <a:pt x="53893" y="83403"/>
                </a:lnTo>
                <a:lnTo>
                  <a:pt x="51190" y="78889"/>
                </a:lnTo>
                <a:lnTo>
                  <a:pt x="51261" y="78764"/>
                </a:lnTo>
                <a:close/>
                <a:moveTo>
                  <a:pt x="64161" y="79344"/>
                </a:moveTo>
                <a:lnTo>
                  <a:pt x="65338" y="81315"/>
                </a:lnTo>
                <a:lnTo>
                  <a:pt x="64089" y="83403"/>
                </a:lnTo>
                <a:lnTo>
                  <a:pt x="61725" y="83403"/>
                </a:lnTo>
                <a:lnTo>
                  <a:pt x="64161" y="79344"/>
                </a:lnTo>
                <a:close/>
                <a:moveTo>
                  <a:pt x="65615" y="81770"/>
                </a:moveTo>
                <a:lnTo>
                  <a:pt x="66596" y="83403"/>
                </a:lnTo>
                <a:lnTo>
                  <a:pt x="64634" y="83403"/>
                </a:lnTo>
                <a:lnTo>
                  <a:pt x="65615" y="81770"/>
                </a:lnTo>
                <a:close/>
                <a:moveTo>
                  <a:pt x="68737" y="81770"/>
                </a:moveTo>
                <a:lnTo>
                  <a:pt x="69710" y="83403"/>
                </a:lnTo>
                <a:lnTo>
                  <a:pt x="67756" y="83403"/>
                </a:lnTo>
                <a:lnTo>
                  <a:pt x="68737" y="81770"/>
                </a:lnTo>
                <a:close/>
                <a:moveTo>
                  <a:pt x="70191" y="79344"/>
                </a:moveTo>
                <a:lnTo>
                  <a:pt x="72627" y="83403"/>
                </a:lnTo>
                <a:lnTo>
                  <a:pt x="70254" y="83403"/>
                </a:lnTo>
                <a:lnTo>
                  <a:pt x="69005" y="81315"/>
                </a:lnTo>
                <a:lnTo>
                  <a:pt x="70191" y="79344"/>
                </a:lnTo>
                <a:close/>
                <a:moveTo>
                  <a:pt x="83082" y="78764"/>
                </a:moveTo>
                <a:lnTo>
                  <a:pt x="83163" y="78889"/>
                </a:lnTo>
                <a:lnTo>
                  <a:pt x="80451" y="83403"/>
                </a:lnTo>
                <a:lnTo>
                  <a:pt x="73171" y="83403"/>
                </a:lnTo>
                <a:lnTo>
                  <a:pt x="70459" y="78889"/>
                </a:lnTo>
                <a:lnTo>
                  <a:pt x="70539" y="78764"/>
                </a:lnTo>
                <a:close/>
                <a:moveTo>
                  <a:pt x="83430" y="79344"/>
                </a:moveTo>
                <a:lnTo>
                  <a:pt x="84617" y="81315"/>
                </a:lnTo>
                <a:lnTo>
                  <a:pt x="83368" y="83403"/>
                </a:lnTo>
                <a:lnTo>
                  <a:pt x="80995" y="83403"/>
                </a:lnTo>
                <a:lnTo>
                  <a:pt x="83430" y="79344"/>
                </a:lnTo>
                <a:close/>
                <a:moveTo>
                  <a:pt x="84893" y="81770"/>
                </a:moveTo>
                <a:lnTo>
                  <a:pt x="85866" y="83403"/>
                </a:lnTo>
                <a:lnTo>
                  <a:pt x="83912" y="83403"/>
                </a:lnTo>
                <a:lnTo>
                  <a:pt x="84893" y="81770"/>
                </a:lnTo>
                <a:close/>
                <a:moveTo>
                  <a:pt x="88007" y="81770"/>
                </a:moveTo>
                <a:lnTo>
                  <a:pt x="88988" y="83403"/>
                </a:lnTo>
                <a:lnTo>
                  <a:pt x="87034" y="83403"/>
                </a:lnTo>
                <a:lnTo>
                  <a:pt x="88007" y="81770"/>
                </a:lnTo>
                <a:close/>
                <a:moveTo>
                  <a:pt x="89470" y="79344"/>
                </a:moveTo>
                <a:lnTo>
                  <a:pt x="91905" y="83403"/>
                </a:lnTo>
                <a:lnTo>
                  <a:pt x="89532" y="83403"/>
                </a:lnTo>
                <a:lnTo>
                  <a:pt x="88283" y="81315"/>
                </a:lnTo>
                <a:lnTo>
                  <a:pt x="89470" y="79344"/>
                </a:lnTo>
                <a:close/>
                <a:moveTo>
                  <a:pt x="102361" y="78764"/>
                </a:moveTo>
                <a:lnTo>
                  <a:pt x="102441" y="78889"/>
                </a:lnTo>
                <a:lnTo>
                  <a:pt x="99729" y="83403"/>
                </a:lnTo>
                <a:lnTo>
                  <a:pt x="92449" y="83403"/>
                </a:lnTo>
                <a:lnTo>
                  <a:pt x="89737" y="78889"/>
                </a:lnTo>
                <a:lnTo>
                  <a:pt x="89818" y="78764"/>
                </a:lnTo>
                <a:close/>
                <a:moveTo>
                  <a:pt x="102709" y="79344"/>
                </a:moveTo>
                <a:lnTo>
                  <a:pt x="103895" y="81315"/>
                </a:lnTo>
                <a:lnTo>
                  <a:pt x="102646" y="83403"/>
                </a:lnTo>
                <a:lnTo>
                  <a:pt x="100273" y="83403"/>
                </a:lnTo>
                <a:lnTo>
                  <a:pt x="102709" y="79344"/>
                </a:lnTo>
                <a:close/>
                <a:moveTo>
                  <a:pt x="104172" y="81770"/>
                </a:moveTo>
                <a:lnTo>
                  <a:pt x="105144" y="83403"/>
                </a:lnTo>
                <a:lnTo>
                  <a:pt x="103190" y="83403"/>
                </a:lnTo>
                <a:lnTo>
                  <a:pt x="104172" y="81770"/>
                </a:lnTo>
                <a:close/>
                <a:moveTo>
                  <a:pt x="107285" y="81770"/>
                </a:moveTo>
                <a:lnTo>
                  <a:pt x="108266" y="83403"/>
                </a:lnTo>
                <a:lnTo>
                  <a:pt x="106313" y="83403"/>
                </a:lnTo>
                <a:lnTo>
                  <a:pt x="107285" y="81770"/>
                </a:lnTo>
                <a:close/>
                <a:moveTo>
                  <a:pt x="108748" y="79344"/>
                </a:moveTo>
                <a:lnTo>
                  <a:pt x="111175" y="83403"/>
                </a:lnTo>
                <a:lnTo>
                  <a:pt x="108811" y="83403"/>
                </a:lnTo>
                <a:lnTo>
                  <a:pt x="107562" y="81315"/>
                </a:lnTo>
                <a:lnTo>
                  <a:pt x="108748" y="79344"/>
                </a:lnTo>
                <a:close/>
                <a:moveTo>
                  <a:pt x="121639" y="78764"/>
                </a:moveTo>
                <a:lnTo>
                  <a:pt x="121711" y="78889"/>
                </a:lnTo>
                <a:lnTo>
                  <a:pt x="119007" y="83403"/>
                </a:lnTo>
                <a:lnTo>
                  <a:pt x="111728" y="83403"/>
                </a:lnTo>
                <a:lnTo>
                  <a:pt x="109016" y="78889"/>
                </a:lnTo>
                <a:lnTo>
                  <a:pt x="109096" y="78764"/>
                </a:lnTo>
                <a:close/>
                <a:moveTo>
                  <a:pt x="121987" y="79344"/>
                </a:moveTo>
                <a:lnTo>
                  <a:pt x="123174" y="81315"/>
                </a:lnTo>
                <a:lnTo>
                  <a:pt x="121925" y="83403"/>
                </a:lnTo>
                <a:lnTo>
                  <a:pt x="119552" y="83403"/>
                </a:lnTo>
                <a:lnTo>
                  <a:pt x="121987" y="79344"/>
                </a:lnTo>
                <a:close/>
                <a:moveTo>
                  <a:pt x="123441" y="81770"/>
                </a:moveTo>
                <a:lnTo>
                  <a:pt x="124423" y="83403"/>
                </a:lnTo>
                <a:lnTo>
                  <a:pt x="122469" y="83403"/>
                </a:lnTo>
                <a:lnTo>
                  <a:pt x="123441" y="81770"/>
                </a:lnTo>
                <a:close/>
                <a:moveTo>
                  <a:pt x="126564" y="81770"/>
                </a:moveTo>
                <a:lnTo>
                  <a:pt x="127545" y="83403"/>
                </a:lnTo>
                <a:lnTo>
                  <a:pt x="125582" y="83403"/>
                </a:lnTo>
                <a:lnTo>
                  <a:pt x="126564" y="81770"/>
                </a:lnTo>
                <a:close/>
                <a:moveTo>
                  <a:pt x="128018" y="79344"/>
                </a:moveTo>
                <a:lnTo>
                  <a:pt x="130453" y="83403"/>
                </a:lnTo>
                <a:lnTo>
                  <a:pt x="128089" y="83403"/>
                </a:lnTo>
                <a:lnTo>
                  <a:pt x="126840" y="81315"/>
                </a:lnTo>
                <a:lnTo>
                  <a:pt x="128018" y="79344"/>
                </a:lnTo>
                <a:close/>
                <a:moveTo>
                  <a:pt x="140918" y="78764"/>
                </a:moveTo>
                <a:lnTo>
                  <a:pt x="140989" y="78889"/>
                </a:lnTo>
                <a:lnTo>
                  <a:pt x="138286" y="83403"/>
                </a:lnTo>
                <a:lnTo>
                  <a:pt x="130997" y="83403"/>
                </a:lnTo>
                <a:lnTo>
                  <a:pt x="128294" y="78889"/>
                </a:lnTo>
                <a:lnTo>
                  <a:pt x="128366" y="78764"/>
                </a:lnTo>
                <a:close/>
                <a:moveTo>
                  <a:pt x="141265" y="79344"/>
                </a:moveTo>
                <a:lnTo>
                  <a:pt x="142452" y="81315"/>
                </a:lnTo>
                <a:lnTo>
                  <a:pt x="141194" y="83403"/>
                </a:lnTo>
                <a:lnTo>
                  <a:pt x="138830" y="83403"/>
                </a:lnTo>
                <a:lnTo>
                  <a:pt x="141265" y="79344"/>
                </a:lnTo>
                <a:close/>
                <a:moveTo>
                  <a:pt x="142720" y="81770"/>
                </a:moveTo>
                <a:lnTo>
                  <a:pt x="143701" y="83403"/>
                </a:lnTo>
                <a:lnTo>
                  <a:pt x="141747" y="83403"/>
                </a:lnTo>
                <a:lnTo>
                  <a:pt x="142720" y="81770"/>
                </a:lnTo>
                <a:close/>
                <a:moveTo>
                  <a:pt x="145842" y="81770"/>
                </a:moveTo>
                <a:lnTo>
                  <a:pt x="146814" y="83403"/>
                </a:lnTo>
                <a:lnTo>
                  <a:pt x="144861" y="83403"/>
                </a:lnTo>
                <a:lnTo>
                  <a:pt x="145842" y="81770"/>
                </a:lnTo>
                <a:close/>
                <a:moveTo>
                  <a:pt x="147296" y="79344"/>
                </a:moveTo>
                <a:lnTo>
                  <a:pt x="149732" y="83403"/>
                </a:lnTo>
                <a:lnTo>
                  <a:pt x="147367" y="83403"/>
                </a:lnTo>
                <a:lnTo>
                  <a:pt x="146110" y="81315"/>
                </a:lnTo>
                <a:lnTo>
                  <a:pt x="147296" y="79344"/>
                </a:lnTo>
                <a:close/>
                <a:moveTo>
                  <a:pt x="160196" y="78764"/>
                </a:moveTo>
                <a:lnTo>
                  <a:pt x="160267" y="78889"/>
                </a:lnTo>
                <a:lnTo>
                  <a:pt x="157564" y="83403"/>
                </a:lnTo>
                <a:lnTo>
                  <a:pt x="150276" y="83403"/>
                </a:lnTo>
                <a:lnTo>
                  <a:pt x="147573" y="78889"/>
                </a:lnTo>
                <a:lnTo>
                  <a:pt x="147644" y="78764"/>
                </a:lnTo>
                <a:close/>
                <a:moveTo>
                  <a:pt x="160544" y="79344"/>
                </a:moveTo>
                <a:lnTo>
                  <a:pt x="161721" y="81315"/>
                </a:lnTo>
                <a:lnTo>
                  <a:pt x="160472" y="83403"/>
                </a:lnTo>
                <a:lnTo>
                  <a:pt x="158108" y="83403"/>
                </a:lnTo>
                <a:lnTo>
                  <a:pt x="160544" y="79344"/>
                </a:lnTo>
                <a:close/>
                <a:moveTo>
                  <a:pt x="161998" y="81770"/>
                </a:moveTo>
                <a:lnTo>
                  <a:pt x="162979" y="83403"/>
                </a:lnTo>
                <a:lnTo>
                  <a:pt x="161017" y="83403"/>
                </a:lnTo>
                <a:lnTo>
                  <a:pt x="161998" y="81770"/>
                </a:lnTo>
                <a:close/>
                <a:moveTo>
                  <a:pt x="165120" y="81770"/>
                </a:moveTo>
                <a:lnTo>
                  <a:pt x="166093" y="83403"/>
                </a:lnTo>
                <a:lnTo>
                  <a:pt x="164139" y="83403"/>
                </a:lnTo>
                <a:lnTo>
                  <a:pt x="165120" y="81770"/>
                </a:lnTo>
                <a:close/>
                <a:moveTo>
                  <a:pt x="166574" y="79344"/>
                </a:moveTo>
                <a:lnTo>
                  <a:pt x="169010" y="83403"/>
                </a:lnTo>
                <a:lnTo>
                  <a:pt x="166637" y="83403"/>
                </a:lnTo>
                <a:lnTo>
                  <a:pt x="165388" y="81315"/>
                </a:lnTo>
                <a:lnTo>
                  <a:pt x="166574" y="79344"/>
                </a:lnTo>
                <a:close/>
                <a:moveTo>
                  <a:pt x="179465" y="78764"/>
                </a:moveTo>
                <a:lnTo>
                  <a:pt x="179546" y="78889"/>
                </a:lnTo>
                <a:lnTo>
                  <a:pt x="176834" y="83403"/>
                </a:lnTo>
                <a:lnTo>
                  <a:pt x="169554" y="83403"/>
                </a:lnTo>
                <a:lnTo>
                  <a:pt x="166851" y="78889"/>
                </a:lnTo>
                <a:lnTo>
                  <a:pt x="166922" y="78764"/>
                </a:lnTo>
                <a:close/>
                <a:moveTo>
                  <a:pt x="179813" y="79344"/>
                </a:moveTo>
                <a:lnTo>
                  <a:pt x="181000" y="81315"/>
                </a:lnTo>
                <a:lnTo>
                  <a:pt x="179751" y="83403"/>
                </a:lnTo>
                <a:lnTo>
                  <a:pt x="177387" y="83403"/>
                </a:lnTo>
                <a:lnTo>
                  <a:pt x="179813" y="79344"/>
                </a:lnTo>
                <a:close/>
                <a:moveTo>
                  <a:pt x="181276" y="81770"/>
                </a:moveTo>
                <a:lnTo>
                  <a:pt x="182249" y="83403"/>
                </a:lnTo>
                <a:lnTo>
                  <a:pt x="180295" y="83403"/>
                </a:lnTo>
                <a:lnTo>
                  <a:pt x="181276" y="81770"/>
                </a:lnTo>
                <a:close/>
                <a:moveTo>
                  <a:pt x="184390" y="81770"/>
                </a:moveTo>
                <a:lnTo>
                  <a:pt x="185371" y="83403"/>
                </a:lnTo>
                <a:lnTo>
                  <a:pt x="183417" y="83403"/>
                </a:lnTo>
                <a:lnTo>
                  <a:pt x="184390" y="81770"/>
                </a:lnTo>
                <a:close/>
                <a:moveTo>
                  <a:pt x="185853" y="79344"/>
                </a:moveTo>
                <a:lnTo>
                  <a:pt x="188288" y="83403"/>
                </a:lnTo>
                <a:lnTo>
                  <a:pt x="185915" y="83403"/>
                </a:lnTo>
                <a:lnTo>
                  <a:pt x="184666" y="81315"/>
                </a:lnTo>
                <a:lnTo>
                  <a:pt x="185853" y="79344"/>
                </a:lnTo>
                <a:close/>
                <a:moveTo>
                  <a:pt x="198744" y="78764"/>
                </a:moveTo>
                <a:lnTo>
                  <a:pt x="198824" y="78889"/>
                </a:lnTo>
                <a:lnTo>
                  <a:pt x="196112" y="83403"/>
                </a:lnTo>
                <a:lnTo>
                  <a:pt x="188832" y="83403"/>
                </a:lnTo>
                <a:lnTo>
                  <a:pt x="186120" y="78889"/>
                </a:lnTo>
                <a:lnTo>
                  <a:pt x="186201" y="78764"/>
                </a:lnTo>
                <a:close/>
                <a:moveTo>
                  <a:pt x="199092" y="79344"/>
                </a:moveTo>
                <a:lnTo>
                  <a:pt x="200278" y="81315"/>
                </a:lnTo>
                <a:lnTo>
                  <a:pt x="199029" y="83403"/>
                </a:lnTo>
                <a:lnTo>
                  <a:pt x="196656" y="83403"/>
                </a:lnTo>
                <a:lnTo>
                  <a:pt x="199092" y="79344"/>
                </a:lnTo>
                <a:close/>
                <a:moveTo>
                  <a:pt x="200555" y="81770"/>
                </a:moveTo>
                <a:lnTo>
                  <a:pt x="201527" y="83403"/>
                </a:lnTo>
                <a:lnTo>
                  <a:pt x="199573" y="83403"/>
                </a:lnTo>
                <a:lnTo>
                  <a:pt x="200555" y="81770"/>
                </a:lnTo>
                <a:close/>
                <a:moveTo>
                  <a:pt x="203668" y="81770"/>
                </a:moveTo>
                <a:lnTo>
                  <a:pt x="204649" y="83403"/>
                </a:lnTo>
                <a:lnTo>
                  <a:pt x="202696" y="83403"/>
                </a:lnTo>
                <a:lnTo>
                  <a:pt x="203668" y="81770"/>
                </a:lnTo>
                <a:close/>
                <a:moveTo>
                  <a:pt x="205131" y="79344"/>
                </a:moveTo>
                <a:lnTo>
                  <a:pt x="207567" y="83403"/>
                </a:lnTo>
                <a:lnTo>
                  <a:pt x="205194" y="83403"/>
                </a:lnTo>
                <a:lnTo>
                  <a:pt x="203945" y="81315"/>
                </a:lnTo>
                <a:lnTo>
                  <a:pt x="205131" y="79344"/>
                </a:lnTo>
                <a:close/>
                <a:moveTo>
                  <a:pt x="218022" y="78764"/>
                </a:moveTo>
                <a:lnTo>
                  <a:pt x="218102" y="78889"/>
                </a:lnTo>
                <a:lnTo>
                  <a:pt x="215390" y="83403"/>
                </a:lnTo>
                <a:lnTo>
                  <a:pt x="208111" y="83403"/>
                </a:lnTo>
                <a:lnTo>
                  <a:pt x="205399" y="78889"/>
                </a:lnTo>
                <a:lnTo>
                  <a:pt x="205479" y="78764"/>
                </a:lnTo>
                <a:close/>
                <a:moveTo>
                  <a:pt x="218370" y="79344"/>
                </a:moveTo>
                <a:lnTo>
                  <a:pt x="219557" y="81315"/>
                </a:lnTo>
                <a:lnTo>
                  <a:pt x="218308" y="83403"/>
                </a:lnTo>
                <a:lnTo>
                  <a:pt x="215935" y="83403"/>
                </a:lnTo>
                <a:lnTo>
                  <a:pt x="218370" y="79344"/>
                </a:lnTo>
                <a:close/>
                <a:moveTo>
                  <a:pt x="219824" y="81770"/>
                </a:moveTo>
                <a:lnTo>
                  <a:pt x="220805" y="83403"/>
                </a:lnTo>
                <a:lnTo>
                  <a:pt x="218852" y="83403"/>
                </a:lnTo>
                <a:lnTo>
                  <a:pt x="219824" y="81770"/>
                </a:lnTo>
                <a:close/>
                <a:moveTo>
                  <a:pt x="222947" y="81770"/>
                </a:moveTo>
                <a:lnTo>
                  <a:pt x="223928" y="83403"/>
                </a:lnTo>
                <a:lnTo>
                  <a:pt x="221965" y="83403"/>
                </a:lnTo>
                <a:lnTo>
                  <a:pt x="222947" y="81770"/>
                </a:lnTo>
                <a:close/>
                <a:moveTo>
                  <a:pt x="224401" y="79344"/>
                </a:moveTo>
                <a:lnTo>
                  <a:pt x="226836" y="83403"/>
                </a:lnTo>
                <a:lnTo>
                  <a:pt x="224472" y="83403"/>
                </a:lnTo>
                <a:lnTo>
                  <a:pt x="223223" y="81315"/>
                </a:lnTo>
                <a:lnTo>
                  <a:pt x="224401" y="79344"/>
                </a:lnTo>
                <a:close/>
                <a:moveTo>
                  <a:pt x="237300" y="78764"/>
                </a:moveTo>
                <a:lnTo>
                  <a:pt x="237372" y="78889"/>
                </a:lnTo>
                <a:lnTo>
                  <a:pt x="234669" y="83403"/>
                </a:lnTo>
                <a:lnTo>
                  <a:pt x="227380" y="83403"/>
                </a:lnTo>
                <a:lnTo>
                  <a:pt x="224677" y="78889"/>
                </a:lnTo>
                <a:lnTo>
                  <a:pt x="224749" y="78764"/>
                </a:lnTo>
                <a:close/>
                <a:moveTo>
                  <a:pt x="237648" y="79344"/>
                </a:moveTo>
                <a:lnTo>
                  <a:pt x="238835" y="81315"/>
                </a:lnTo>
                <a:lnTo>
                  <a:pt x="237586" y="83403"/>
                </a:lnTo>
                <a:lnTo>
                  <a:pt x="235213" y="83403"/>
                </a:lnTo>
                <a:lnTo>
                  <a:pt x="237648" y="79344"/>
                </a:lnTo>
                <a:close/>
                <a:moveTo>
                  <a:pt x="239103" y="81770"/>
                </a:moveTo>
                <a:lnTo>
                  <a:pt x="240084" y="83403"/>
                </a:lnTo>
                <a:lnTo>
                  <a:pt x="238130" y="83403"/>
                </a:lnTo>
                <a:lnTo>
                  <a:pt x="239103" y="81770"/>
                </a:lnTo>
                <a:close/>
                <a:moveTo>
                  <a:pt x="242225" y="81770"/>
                </a:moveTo>
                <a:lnTo>
                  <a:pt x="243197" y="83403"/>
                </a:lnTo>
                <a:lnTo>
                  <a:pt x="241244" y="83403"/>
                </a:lnTo>
                <a:lnTo>
                  <a:pt x="242225" y="81770"/>
                </a:lnTo>
                <a:close/>
                <a:moveTo>
                  <a:pt x="243679" y="79344"/>
                </a:moveTo>
                <a:lnTo>
                  <a:pt x="246114" y="83403"/>
                </a:lnTo>
                <a:lnTo>
                  <a:pt x="243750" y="83403"/>
                </a:lnTo>
                <a:lnTo>
                  <a:pt x="242493" y="81315"/>
                </a:lnTo>
                <a:lnTo>
                  <a:pt x="243679" y="79344"/>
                </a:lnTo>
                <a:close/>
                <a:moveTo>
                  <a:pt x="256579" y="78764"/>
                </a:moveTo>
                <a:lnTo>
                  <a:pt x="256650" y="78889"/>
                </a:lnTo>
                <a:lnTo>
                  <a:pt x="253947" y="83403"/>
                </a:lnTo>
                <a:lnTo>
                  <a:pt x="246659" y="83403"/>
                </a:lnTo>
                <a:lnTo>
                  <a:pt x="243956" y="78889"/>
                </a:lnTo>
                <a:lnTo>
                  <a:pt x="244027" y="78764"/>
                </a:lnTo>
                <a:close/>
                <a:moveTo>
                  <a:pt x="256927" y="79344"/>
                </a:moveTo>
                <a:lnTo>
                  <a:pt x="258113" y="81315"/>
                </a:lnTo>
                <a:lnTo>
                  <a:pt x="256855" y="83403"/>
                </a:lnTo>
                <a:lnTo>
                  <a:pt x="254491" y="83403"/>
                </a:lnTo>
                <a:lnTo>
                  <a:pt x="256927" y="79344"/>
                </a:lnTo>
                <a:close/>
                <a:moveTo>
                  <a:pt x="258381" y="81770"/>
                </a:moveTo>
                <a:lnTo>
                  <a:pt x="259362" y="83403"/>
                </a:lnTo>
                <a:lnTo>
                  <a:pt x="257400" y="83403"/>
                </a:lnTo>
                <a:lnTo>
                  <a:pt x="258381" y="81770"/>
                </a:lnTo>
                <a:close/>
                <a:moveTo>
                  <a:pt x="261503" y="81770"/>
                </a:moveTo>
                <a:lnTo>
                  <a:pt x="262476" y="83403"/>
                </a:lnTo>
                <a:lnTo>
                  <a:pt x="260522" y="83403"/>
                </a:lnTo>
                <a:lnTo>
                  <a:pt x="261503" y="81770"/>
                </a:lnTo>
                <a:close/>
                <a:moveTo>
                  <a:pt x="262957" y="79344"/>
                </a:moveTo>
                <a:lnTo>
                  <a:pt x="265393" y="83403"/>
                </a:lnTo>
                <a:lnTo>
                  <a:pt x="263020" y="83403"/>
                </a:lnTo>
                <a:lnTo>
                  <a:pt x="261771" y="81315"/>
                </a:lnTo>
                <a:lnTo>
                  <a:pt x="262957" y="79344"/>
                </a:lnTo>
                <a:close/>
                <a:moveTo>
                  <a:pt x="275848" y="78764"/>
                </a:moveTo>
                <a:lnTo>
                  <a:pt x="275929" y="78889"/>
                </a:lnTo>
                <a:lnTo>
                  <a:pt x="273217" y="83403"/>
                </a:lnTo>
                <a:lnTo>
                  <a:pt x="265937" y="83403"/>
                </a:lnTo>
                <a:lnTo>
                  <a:pt x="263234" y="78889"/>
                </a:lnTo>
                <a:lnTo>
                  <a:pt x="263305" y="78764"/>
                </a:lnTo>
                <a:close/>
                <a:moveTo>
                  <a:pt x="276205" y="79344"/>
                </a:moveTo>
                <a:lnTo>
                  <a:pt x="277383" y="81315"/>
                </a:lnTo>
                <a:lnTo>
                  <a:pt x="276134" y="83403"/>
                </a:lnTo>
                <a:lnTo>
                  <a:pt x="273770" y="83403"/>
                </a:lnTo>
                <a:lnTo>
                  <a:pt x="276205" y="79344"/>
                </a:lnTo>
                <a:close/>
                <a:moveTo>
                  <a:pt x="277659" y="81770"/>
                </a:moveTo>
                <a:lnTo>
                  <a:pt x="278632" y="83403"/>
                </a:lnTo>
                <a:lnTo>
                  <a:pt x="276678" y="83403"/>
                </a:lnTo>
                <a:lnTo>
                  <a:pt x="277659" y="81770"/>
                </a:lnTo>
                <a:close/>
                <a:moveTo>
                  <a:pt x="280773" y="81770"/>
                </a:moveTo>
                <a:lnTo>
                  <a:pt x="281754" y="83403"/>
                </a:lnTo>
                <a:lnTo>
                  <a:pt x="279800" y="83403"/>
                </a:lnTo>
                <a:lnTo>
                  <a:pt x="280773" y="81770"/>
                </a:lnTo>
                <a:close/>
                <a:moveTo>
                  <a:pt x="282236" y="79344"/>
                </a:moveTo>
                <a:lnTo>
                  <a:pt x="284671" y="83403"/>
                </a:lnTo>
                <a:lnTo>
                  <a:pt x="282298" y="83403"/>
                </a:lnTo>
                <a:lnTo>
                  <a:pt x="281049" y="81315"/>
                </a:lnTo>
                <a:lnTo>
                  <a:pt x="282236" y="79344"/>
                </a:lnTo>
                <a:close/>
                <a:moveTo>
                  <a:pt x="9341" y="79174"/>
                </a:moveTo>
                <a:lnTo>
                  <a:pt x="10635" y="81315"/>
                </a:lnTo>
                <a:lnTo>
                  <a:pt x="9377" y="83412"/>
                </a:lnTo>
                <a:lnTo>
                  <a:pt x="9341" y="83358"/>
                </a:lnTo>
                <a:lnTo>
                  <a:pt x="9314" y="83412"/>
                </a:lnTo>
                <a:lnTo>
                  <a:pt x="8056" y="81315"/>
                </a:lnTo>
                <a:lnTo>
                  <a:pt x="9341" y="79174"/>
                </a:lnTo>
                <a:close/>
                <a:moveTo>
                  <a:pt x="28619" y="79174"/>
                </a:moveTo>
                <a:lnTo>
                  <a:pt x="29904" y="81315"/>
                </a:lnTo>
                <a:lnTo>
                  <a:pt x="28655" y="83412"/>
                </a:lnTo>
                <a:lnTo>
                  <a:pt x="28619" y="83358"/>
                </a:lnTo>
                <a:lnTo>
                  <a:pt x="28593" y="83412"/>
                </a:lnTo>
                <a:lnTo>
                  <a:pt x="27335" y="81315"/>
                </a:lnTo>
                <a:lnTo>
                  <a:pt x="28619" y="79174"/>
                </a:lnTo>
                <a:close/>
                <a:moveTo>
                  <a:pt x="47898" y="79174"/>
                </a:moveTo>
                <a:lnTo>
                  <a:pt x="49182" y="81315"/>
                </a:lnTo>
                <a:lnTo>
                  <a:pt x="47925" y="83412"/>
                </a:lnTo>
                <a:lnTo>
                  <a:pt x="47898" y="83358"/>
                </a:lnTo>
                <a:lnTo>
                  <a:pt x="47862" y="83412"/>
                </a:lnTo>
                <a:lnTo>
                  <a:pt x="46613" y="81315"/>
                </a:lnTo>
                <a:lnTo>
                  <a:pt x="47898" y="79174"/>
                </a:lnTo>
                <a:close/>
                <a:moveTo>
                  <a:pt x="67176" y="79174"/>
                </a:moveTo>
                <a:lnTo>
                  <a:pt x="68461" y="81315"/>
                </a:lnTo>
                <a:lnTo>
                  <a:pt x="67203" y="83412"/>
                </a:lnTo>
                <a:lnTo>
                  <a:pt x="67176" y="83358"/>
                </a:lnTo>
                <a:lnTo>
                  <a:pt x="67140" y="83412"/>
                </a:lnTo>
                <a:lnTo>
                  <a:pt x="65892" y="81315"/>
                </a:lnTo>
                <a:lnTo>
                  <a:pt x="67176" y="79174"/>
                </a:lnTo>
                <a:close/>
                <a:moveTo>
                  <a:pt x="86455" y="79174"/>
                </a:moveTo>
                <a:lnTo>
                  <a:pt x="87739" y="81315"/>
                </a:lnTo>
                <a:lnTo>
                  <a:pt x="86481" y="83412"/>
                </a:lnTo>
                <a:lnTo>
                  <a:pt x="86455" y="83358"/>
                </a:lnTo>
                <a:lnTo>
                  <a:pt x="86419" y="83412"/>
                </a:lnTo>
                <a:lnTo>
                  <a:pt x="85161" y="81315"/>
                </a:lnTo>
                <a:lnTo>
                  <a:pt x="86455" y="79174"/>
                </a:lnTo>
                <a:close/>
                <a:moveTo>
                  <a:pt x="105724" y="79174"/>
                </a:moveTo>
                <a:lnTo>
                  <a:pt x="107018" y="81315"/>
                </a:lnTo>
                <a:lnTo>
                  <a:pt x="105760" y="83412"/>
                </a:lnTo>
                <a:lnTo>
                  <a:pt x="105724" y="83358"/>
                </a:lnTo>
                <a:lnTo>
                  <a:pt x="105697" y="83412"/>
                </a:lnTo>
                <a:lnTo>
                  <a:pt x="104439" y="81315"/>
                </a:lnTo>
                <a:lnTo>
                  <a:pt x="105724" y="79174"/>
                </a:lnTo>
                <a:close/>
                <a:moveTo>
                  <a:pt x="125002" y="79174"/>
                </a:moveTo>
                <a:lnTo>
                  <a:pt x="126287" y="81315"/>
                </a:lnTo>
                <a:lnTo>
                  <a:pt x="125038" y="83412"/>
                </a:lnTo>
                <a:lnTo>
                  <a:pt x="125002" y="83358"/>
                </a:lnTo>
                <a:lnTo>
                  <a:pt x="124976" y="83412"/>
                </a:lnTo>
                <a:lnTo>
                  <a:pt x="123718" y="81315"/>
                </a:lnTo>
                <a:lnTo>
                  <a:pt x="125002" y="79174"/>
                </a:lnTo>
                <a:close/>
                <a:moveTo>
                  <a:pt x="144281" y="79174"/>
                </a:moveTo>
                <a:lnTo>
                  <a:pt x="145565" y="81315"/>
                </a:lnTo>
                <a:lnTo>
                  <a:pt x="144316" y="83412"/>
                </a:lnTo>
                <a:lnTo>
                  <a:pt x="144281" y="83358"/>
                </a:lnTo>
                <a:lnTo>
                  <a:pt x="144245" y="83412"/>
                </a:lnTo>
                <a:lnTo>
                  <a:pt x="142996" y="81315"/>
                </a:lnTo>
                <a:lnTo>
                  <a:pt x="144281" y="79174"/>
                </a:lnTo>
                <a:close/>
                <a:moveTo>
                  <a:pt x="163559" y="79174"/>
                </a:moveTo>
                <a:lnTo>
                  <a:pt x="164844" y="81315"/>
                </a:lnTo>
                <a:lnTo>
                  <a:pt x="163586" y="83412"/>
                </a:lnTo>
                <a:lnTo>
                  <a:pt x="163559" y="83358"/>
                </a:lnTo>
                <a:lnTo>
                  <a:pt x="163523" y="83412"/>
                </a:lnTo>
                <a:lnTo>
                  <a:pt x="162275" y="81315"/>
                </a:lnTo>
                <a:lnTo>
                  <a:pt x="163559" y="79174"/>
                </a:lnTo>
                <a:close/>
                <a:moveTo>
                  <a:pt x="182838" y="79174"/>
                </a:moveTo>
                <a:lnTo>
                  <a:pt x="184122" y="81315"/>
                </a:lnTo>
                <a:lnTo>
                  <a:pt x="182864" y="83412"/>
                </a:lnTo>
                <a:lnTo>
                  <a:pt x="182838" y="83358"/>
                </a:lnTo>
                <a:lnTo>
                  <a:pt x="182802" y="83412"/>
                </a:lnTo>
                <a:lnTo>
                  <a:pt x="181544" y="81315"/>
                </a:lnTo>
                <a:lnTo>
                  <a:pt x="182838" y="79174"/>
                </a:lnTo>
                <a:close/>
                <a:moveTo>
                  <a:pt x="202107" y="79174"/>
                </a:moveTo>
                <a:lnTo>
                  <a:pt x="203401" y="81315"/>
                </a:lnTo>
                <a:lnTo>
                  <a:pt x="202143" y="83412"/>
                </a:lnTo>
                <a:lnTo>
                  <a:pt x="202107" y="83358"/>
                </a:lnTo>
                <a:lnTo>
                  <a:pt x="202080" y="83412"/>
                </a:lnTo>
                <a:lnTo>
                  <a:pt x="200822" y="81315"/>
                </a:lnTo>
                <a:lnTo>
                  <a:pt x="202107" y="79174"/>
                </a:lnTo>
                <a:close/>
                <a:moveTo>
                  <a:pt x="221385" y="79174"/>
                </a:moveTo>
                <a:lnTo>
                  <a:pt x="222670" y="81315"/>
                </a:lnTo>
                <a:lnTo>
                  <a:pt x="221421" y="83412"/>
                </a:lnTo>
                <a:lnTo>
                  <a:pt x="221385" y="83358"/>
                </a:lnTo>
                <a:lnTo>
                  <a:pt x="221359" y="83412"/>
                </a:lnTo>
                <a:lnTo>
                  <a:pt x="220101" y="81315"/>
                </a:lnTo>
                <a:lnTo>
                  <a:pt x="221385" y="79174"/>
                </a:lnTo>
                <a:close/>
                <a:moveTo>
                  <a:pt x="240664" y="79174"/>
                </a:moveTo>
                <a:lnTo>
                  <a:pt x="241948" y="81315"/>
                </a:lnTo>
                <a:lnTo>
                  <a:pt x="240699" y="83412"/>
                </a:lnTo>
                <a:lnTo>
                  <a:pt x="240664" y="83358"/>
                </a:lnTo>
                <a:lnTo>
                  <a:pt x="240637" y="83412"/>
                </a:lnTo>
                <a:lnTo>
                  <a:pt x="239379" y="81315"/>
                </a:lnTo>
                <a:lnTo>
                  <a:pt x="240664" y="79174"/>
                </a:lnTo>
                <a:close/>
                <a:moveTo>
                  <a:pt x="259942" y="79174"/>
                </a:moveTo>
                <a:lnTo>
                  <a:pt x="261227" y="81315"/>
                </a:lnTo>
                <a:lnTo>
                  <a:pt x="259969" y="83412"/>
                </a:lnTo>
                <a:lnTo>
                  <a:pt x="259942" y="83358"/>
                </a:lnTo>
                <a:lnTo>
                  <a:pt x="259906" y="83412"/>
                </a:lnTo>
                <a:lnTo>
                  <a:pt x="258657" y="81315"/>
                </a:lnTo>
                <a:lnTo>
                  <a:pt x="259942" y="79174"/>
                </a:lnTo>
                <a:close/>
                <a:moveTo>
                  <a:pt x="279220" y="79174"/>
                </a:moveTo>
                <a:lnTo>
                  <a:pt x="280505" y="81315"/>
                </a:lnTo>
                <a:lnTo>
                  <a:pt x="279247" y="83412"/>
                </a:lnTo>
                <a:lnTo>
                  <a:pt x="279220" y="83358"/>
                </a:lnTo>
                <a:lnTo>
                  <a:pt x="279185" y="83412"/>
                </a:lnTo>
                <a:lnTo>
                  <a:pt x="277927" y="81315"/>
                </a:lnTo>
                <a:lnTo>
                  <a:pt x="279220" y="79174"/>
                </a:lnTo>
                <a:close/>
                <a:moveTo>
                  <a:pt x="5987" y="83858"/>
                </a:moveTo>
                <a:lnTo>
                  <a:pt x="2659" y="89416"/>
                </a:lnTo>
                <a:lnTo>
                  <a:pt x="286" y="89416"/>
                </a:lnTo>
                <a:lnTo>
                  <a:pt x="3623" y="83858"/>
                </a:lnTo>
                <a:close/>
                <a:moveTo>
                  <a:pt x="9047" y="83858"/>
                </a:moveTo>
                <a:lnTo>
                  <a:pt x="5710" y="89416"/>
                </a:lnTo>
                <a:lnTo>
                  <a:pt x="3203" y="89416"/>
                </a:lnTo>
                <a:lnTo>
                  <a:pt x="6531" y="83858"/>
                </a:lnTo>
                <a:close/>
                <a:moveTo>
                  <a:pt x="9341" y="84268"/>
                </a:moveTo>
                <a:lnTo>
                  <a:pt x="12428" y="89416"/>
                </a:lnTo>
                <a:lnTo>
                  <a:pt x="6254" y="89416"/>
                </a:lnTo>
                <a:lnTo>
                  <a:pt x="9341" y="84268"/>
                </a:lnTo>
                <a:close/>
                <a:moveTo>
                  <a:pt x="12151" y="83858"/>
                </a:moveTo>
                <a:lnTo>
                  <a:pt x="15488" y="89416"/>
                </a:lnTo>
                <a:lnTo>
                  <a:pt x="12972" y="89416"/>
                </a:lnTo>
                <a:lnTo>
                  <a:pt x="9644" y="83858"/>
                </a:lnTo>
                <a:close/>
                <a:moveTo>
                  <a:pt x="15068" y="83858"/>
                </a:moveTo>
                <a:lnTo>
                  <a:pt x="18396" y="89416"/>
                </a:lnTo>
                <a:lnTo>
                  <a:pt x="16032" y="89416"/>
                </a:lnTo>
                <a:lnTo>
                  <a:pt x="12695" y="83858"/>
                </a:lnTo>
                <a:close/>
                <a:moveTo>
                  <a:pt x="25265" y="83858"/>
                </a:moveTo>
                <a:lnTo>
                  <a:pt x="21938" y="89416"/>
                </a:lnTo>
                <a:lnTo>
                  <a:pt x="19565" y="89416"/>
                </a:lnTo>
                <a:lnTo>
                  <a:pt x="22892" y="83858"/>
                </a:lnTo>
                <a:close/>
                <a:moveTo>
                  <a:pt x="28325" y="83858"/>
                </a:moveTo>
                <a:lnTo>
                  <a:pt x="24989" y="89416"/>
                </a:lnTo>
                <a:lnTo>
                  <a:pt x="22482" y="89416"/>
                </a:lnTo>
                <a:lnTo>
                  <a:pt x="25809" y="83858"/>
                </a:lnTo>
                <a:close/>
                <a:moveTo>
                  <a:pt x="28619" y="84268"/>
                </a:moveTo>
                <a:lnTo>
                  <a:pt x="31706" y="89416"/>
                </a:lnTo>
                <a:lnTo>
                  <a:pt x="25533" y="89416"/>
                </a:lnTo>
                <a:lnTo>
                  <a:pt x="28619" y="84268"/>
                </a:lnTo>
                <a:close/>
                <a:moveTo>
                  <a:pt x="31430" y="83858"/>
                </a:moveTo>
                <a:lnTo>
                  <a:pt x="34766" y="89416"/>
                </a:lnTo>
                <a:lnTo>
                  <a:pt x="32250" y="89416"/>
                </a:lnTo>
                <a:lnTo>
                  <a:pt x="28923" y="83858"/>
                </a:lnTo>
                <a:close/>
                <a:moveTo>
                  <a:pt x="34347" y="83858"/>
                </a:moveTo>
                <a:lnTo>
                  <a:pt x="37674" y="89416"/>
                </a:lnTo>
                <a:lnTo>
                  <a:pt x="35310" y="89416"/>
                </a:lnTo>
                <a:lnTo>
                  <a:pt x="31974" y="83858"/>
                </a:lnTo>
                <a:close/>
                <a:moveTo>
                  <a:pt x="44543" y="83858"/>
                </a:moveTo>
                <a:lnTo>
                  <a:pt x="41207" y="89416"/>
                </a:lnTo>
                <a:lnTo>
                  <a:pt x="38843" y="89416"/>
                </a:lnTo>
                <a:lnTo>
                  <a:pt x="42170" y="83858"/>
                </a:lnTo>
                <a:close/>
                <a:moveTo>
                  <a:pt x="47594" y="83858"/>
                </a:moveTo>
                <a:lnTo>
                  <a:pt x="44267" y="89416"/>
                </a:lnTo>
                <a:lnTo>
                  <a:pt x="41751" y="89416"/>
                </a:lnTo>
                <a:lnTo>
                  <a:pt x="45088" y="83858"/>
                </a:lnTo>
                <a:close/>
                <a:moveTo>
                  <a:pt x="47898" y="84268"/>
                </a:moveTo>
                <a:lnTo>
                  <a:pt x="50984" y="89416"/>
                </a:lnTo>
                <a:lnTo>
                  <a:pt x="44811" y="89416"/>
                </a:lnTo>
                <a:lnTo>
                  <a:pt x="47898" y="84268"/>
                </a:lnTo>
                <a:close/>
                <a:moveTo>
                  <a:pt x="50708" y="83858"/>
                </a:moveTo>
                <a:lnTo>
                  <a:pt x="54035" y="89416"/>
                </a:lnTo>
                <a:lnTo>
                  <a:pt x="51529" y="89416"/>
                </a:lnTo>
                <a:lnTo>
                  <a:pt x="48192" y="83858"/>
                </a:lnTo>
                <a:close/>
                <a:moveTo>
                  <a:pt x="53625" y="83858"/>
                </a:moveTo>
                <a:lnTo>
                  <a:pt x="56953" y="89416"/>
                </a:lnTo>
                <a:lnTo>
                  <a:pt x="54589" y="89416"/>
                </a:lnTo>
                <a:lnTo>
                  <a:pt x="51252" y="83858"/>
                </a:lnTo>
                <a:close/>
                <a:moveTo>
                  <a:pt x="63822" y="83858"/>
                </a:moveTo>
                <a:lnTo>
                  <a:pt x="60485" y="89416"/>
                </a:lnTo>
                <a:lnTo>
                  <a:pt x="58121" y="89416"/>
                </a:lnTo>
                <a:lnTo>
                  <a:pt x="61449" y="83858"/>
                </a:lnTo>
                <a:close/>
                <a:moveTo>
                  <a:pt x="66873" y="83858"/>
                </a:moveTo>
                <a:lnTo>
                  <a:pt x="63545" y="89416"/>
                </a:lnTo>
                <a:lnTo>
                  <a:pt x="61030" y="89416"/>
                </a:lnTo>
                <a:lnTo>
                  <a:pt x="64366" y="83858"/>
                </a:lnTo>
                <a:close/>
                <a:moveTo>
                  <a:pt x="67176" y="84268"/>
                </a:moveTo>
                <a:lnTo>
                  <a:pt x="70263" y="89416"/>
                </a:lnTo>
                <a:lnTo>
                  <a:pt x="64089" y="89416"/>
                </a:lnTo>
                <a:lnTo>
                  <a:pt x="67176" y="84268"/>
                </a:lnTo>
                <a:close/>
                <a:moveTo>
                  <a:pt x="69986" y="83858"/>
                </a:moveTo>
                <a:lnTo>
                  <a:pt x="73314" y="89416"/>
                </a:lnTo>
                <a:lnTo>
                  <a:pt x="70807" y="89416"/>
                </a:lnTo>
                <a:lnTo>
                  <a:pt x="67471" y="83858"/>
                </a:lnTo>
                <a:close/>
                <a:moveTo>
                  <a:pt x="72895" y="83858"/>
                </a:moveTo>
                <a:lnTo>
                  <a:pt x="76231" y="89416"/>
                </a:lnTo>
                <a:lnTo>
                  <a:pt x="73858" y="89416"/>
                </a:lnTo>
                <a:lnTo>
                  <a:pt x="70530" y="83858"/>
                </a:lnTo>
                <a:close/>
                <a:moveTo>
                  <a:pt x="83100" y="83858"/>
                </a:moveTo>
                <a:lnTo>
                  <a:pt x="79764" y="89416"/>
                </a:lnTo>
                <a:lnTo>
                  <a:pt x="77391" y="89416"/>
                </a:lnTo>
                <a:lnTo>
                  <a:pt x="80727" y="83858"/>
                </a:lnTo>
                <a:close/>
                <a:moveTo>
                  <a:pt x="86151" y="83858"/>
                </a:moveTo>
                <a:lnTo>
                  <a:pt x="82824" y="89416"/>
                </a:lnTo>
                <a:lnTo>
                  <a:pt x="80308" y="89416"/>
                </a:lnTo>
                <a:lnTo>
                  <a:pt x="83644" y="83858"/>
                </a:lnTo>
                <a:close/>
                <a:moveTo>
                  <a:pt x="86455" y="84268"/>
                </a:moveTo>
                <a:lnTo>
                  <a:pt x="89532" y="89416"/>
                </a:lnTo>
                <a:lnTo>
                  <a:pt x="83368" y="89416"/>
                </a:lnTo>
                <a:lnTo>
                  <a:pt x="86455" y="84268"/>
                </a:lnTo>
                <a:close/>
                <a:moveTo>
                  <a:pt x="89265" y="83858"/>
                </a:moveTo>
                <a:lnTo>
                  <a:pt x="92592" y="89416"/>
                </a:lnTo>
                <a:lnTo>
                  <a:pt x="90085" y="89416"/>
                </a:lnTo>
                <a:lnTo>
                  <a:pt x="86749" y="83858"/>
                </a:lnTo>
                <a:close/>
                <a:moveTo>
                  <a:pt x="92173" y="83858"/>
                </a:moveTo>
                <a:lnTo>
                  <a:pt x="95509" y="89416"/>
                </a:lnTo>
                <a:lnTo>
                  <a:pt x="93136" y="89416"/>
                </a:lnTo>
                <a:lnTo>
                  <a:pt x="89809" y="83858"/>
                </a:lnTo>
                <a:close/>
                <a:moveTo>
                  <a:pt x="102370" y="83858"/>
                </a:moveTo>
                <a:lnTo>
                  <a:pt x="99042" y="89416"/>
                </a:lnTo>
                <a:lnTo>
                  <a:pt x="96669" y="89416"/>
                </a:lnTo>
                <a:lnTo>
                  <a:pt x="100006" y="83858"/>
                </a:lnTo>
                <a:close/>
                <a:moveTo>
                  <a:pt x="105430" y="83858"/>
                </a:moveTo>
                <a:lnTo>
                  <a:pt x="102093" y="89416"/>
                </a:lnTo>
                <a:lnTo>
                  <a:pt x="99586" y="89416"/>
                </a:lnTo>
                <a:lnTo>
                  <a:pt x="102914" y="83858"/>
                </a:lnTo>
                <a:close/>
                <a:moveTo>
                  <a:pt x="105724" y="84268"/>
                </a:moveTo>
                <a:lnTo>
                  <a:pt x="108811" y="89416"/>
                </a:lnTo>
                <a:lnTo>
                  <a:pt x="102637" y="89416"/>
                </a:lnTo>
                <a:lnTo>
                  <a:pt x="105724" y="84268"/>
                </a:lnTo>
                <a:close/>
                <a:moveTo>
                  <a:pt x="108534" y="83858"/>
                </a:moveTo>
                <a:lnTo>
                  <a:pt x="111871" y="89416"/>
                </a:lnTo>
                <a:lnTo>
                  <a:pt x="109355" y="89416"/>
                </a:lnTo>
                <a:lnTo>
                  <a:pt x="106027" y="83858"/>
                </a:lnTo>
                <a:close/>
                <a:moveTo>
                  <a:pt x="111451" y="83858"/>
                </a:moveTo>
                <a:lnTo>
                  <a:pt x="114788" y="89416"/>
                </a:lnTo>
                <a:lnTo>
                  <a:pt x="112415" y="89416"/>
                </a:lnTo>
                <a:lnTo>
                  <a:pt x="109078" y="83858"/>
                </a:lnTo>
                <a:close/>
                <a:moveTo>
                  <a:pt x="121648" y="83858"/>
                </a:moveTo>
                <a:lnTo>
                  <a:pt x="118321" y="89416"/>
                </a:lnTo>
                <a:lnTo>
                  <a:pt x="115948" y="89416"/>
                </a:lnTo>
                <a:lnTo>
                  <a:pt x="119284" y="83858"/>
                </a:lnTo>
                <a:close/>
                <a:moveTo>
                  <a:pt x="124708" y="83858"/>
                </a:moveTo>
                <a:lnTo>
                  <a:pt x="121372" y="89416"/>
                </a:lnTo>
                <a:lnTo>
                  <a:pt x="118865" y="89416"/>
                </a:lnTo>
                <a:lnTo>
                  <a:pt x="122192" y="83858"/>
                </a:lnTo>
                <a:close/>
                <a:moveTo>
                  <a:pt x="125002" y="84268"/>
                </a:moveTo>
                <a:lnTo>
                  <a:pt x="128089" y="89416"/>
                </a:lnTo>
                <a:lnTo>
                  <a:pt x="121916" y="89416"/>
                </a:lnTo>
                <a:lnTo>
                  <a:pt x="125002" y="84268"/>
                </a:lnTo>
                <a:close/>
                <a:moveTo>
                  <a:pt x="127813" y="83858"/>
                </a:moveTo>
                <a:lnTo>
                  <a:pt x="131149" y="89416"/>
                </a:lnTo>
                <a:lnTo>
                  <a:pt x="128633" y="89416"/>
                </a:lnTo>
                <a:lnTo>
                  <a:pt x="125306" y="83858"/>
                </a:lnTo>
                <a:close/>
                <a:moveTo>
                  <a:pt x="130730" y="83858"/>
                </a:moveTo>
                <a:lnTo>
                  <a:pt x="134057" y="89416"/>
                </a:lnTo>
                <a:lnTo>
                  <a:pt x="131693" y="89416"/>
                </a:lnTo>
                <a:lnTo>
                  <a:pt x="128357" y="83858"/>
                </a:lnTo>
                <a:close/>
                <a:moveTo>
                  <a:pt x="140926" y="83858"/>
                </a:moveTo>
                <a:lnTo>
                  <a:pt x="137590" y="89416"/>
                </a:lnTo>
                <a:lnTo>
                  <a:pt x="135226" y="89416"/>
                </a:lnTo>
                <a:lnTo>
                  <a:pt x="138553" y="83858"/>
                </a:lnTo>
                <a:close/>
                <a:moveTo>
                  <a:pt x="143977" y="83858"/>
                </a:moveTo>
                <a:lnTo>
                  <a:pt x="140650" y="89416"/>
                </a:lnTo>
                <a:lnTo>
                  <a:pt x="138143" y="89416"/>
                </a:lnTo>
                <a:lnTo>
                  <a:pt x="141471" y="83858"/>
                </a:lnTo>
                <a:close/>
                <a:moveTo>
                  <a:pt x="144281" y="84268"/>
                </a:moveTo>
                <a:lnTo>
                  <a:pt x="147367" y="89416"/>
                </a:lnTo>
                <a:lnTo>
                  <a:pt x="141194" y="89416"/>
                </a:lnTo>
                <a:lnTo>
                  <a:pt x="144281" y="84268"/>
                </a:lnTo>
                <a:close/>
                <a:moveTo>
                  <a:pt x="147091" y="83858"/>
                </a:moveTo>
                <a:lnTo>
                  <a:pt x="150418" y="89416"/>
                </a:lnTo>
                <a:lnTo>
                  <a:pt x="147912" y="89416"/>
                </a:lnTo>
                <a:lnTo>
                  <a:pt x="144584" y="83858"/>
                </a:lnTo>
                <a:close/>
                <a:moveTo>
                  <a:pt x="150008" y="83858"/>
                </a:moveTo>
                <a:lnTo>
                  <a:pt x="153336" y="89416"/>
                </a:lnTo>
                <a:lnTo>
                  <a:pt x="150972" y="89416"/>
                </a:lnTo>
                <a:lnTo>
                  <a:pt x="147635" y="83858"/>
                </a:lnTo>
                <a:close/>
                <a:moveTo>
                  <a:pt x="160205" y="83858"/>
                </a:moveTo>
                <a:lnTo>
                  <a:pt x="156868" y="89416"/>
                </a:lnTo>
                <a:lnTo>
                  <a:pt x="154504" y="89416"/>
                </a:lnTo>
                <a:lnTo>
                  <a:pt x="157832" y="83858"/>
                </a:lnTo>
                <a:close/>
                <a:moveTo>
                  <a:pt x="163256" y="83858"/>
                </a:moveTo>
                <a:lnTo>
                  <a:pt x="159928" y="89416"/>
                </a:lnTo>
                <a:lnTo>
                  <a:pt x="157413" y="89416"/>
                </a:lnTo>
                <a:lnTo>
                  <a:pt x="160749" y="83858"/>
                </a:lnTo>
                <a:close/>
                <a:moveTo>
                  <a:pt x="163559" y="84268"/>
                </a:moveTo>
                <a:lnTo>
                  <a:pt x="166646" y="89416"/>
                </a:lnTo>
                <a:lnTo>
                  <a:pt x="160472" y="89416"/>
                </a:lnTo>
                <a:lnTo>
                  <a:pt x="163559" y="84268"/>
                </a:lnTo>
                <a:close/>
                <a:moveTo>
                  <a:pt x="166369" y="83858"/>
                </a:moveTo>
                <a:lnTo>
                  <a:pt x="169697" y="89416"/>
                </a:lnTo>
                <a:lnTo>
                  <a:pt x="167190" y="89416"/>
                </a:lnTo>
                <a:lnTo>
                  <a:pt x="163854" y="83858"/>
                </a:lnTo>
                <a:close/>
                <a:moveTo>
                  <a:pt x="169278" y="83858"/>
                </a:moveTo>
                <a:lnTo>
                  <a:pt x="172614" y="89416"/>
                </a:lnTo>
                <a:lnTo>
                  <a:pt x="170241" y="89416"/>
                </a:lnTo>
                <a:lnTo>
                  <a:pt x="166913" y="83858"/>
                </a:lnTo>
                <a:close/>
                <a:moveTo>
                  <a:pt x="179483" y="83858"/>
                </a:moveTo>
                <a:lnTo>
                  <a:pt x="176147" y="89416"/>
                </a:lnTo>
                <a:lnTo>
                  <a:pt x="173774" y="89416"/>
                </a:lnTo>
                <a:lnTo>
                  <a:pt x="177110" y="83858"/>
                </a:lnTo>
                <a:close/>
                <a:moveTo>
                  <a:pt x="182534" y="83858"/>
                </a:moveTo>
                <a:lnTo>
                  <a:pt x="179207" y="89416"/>
                </a:lnTo>
                <a:lnTo>
                  <a:pt x="176691" y="89416"/>
                </a:lnTo>
                <a:lnTo>
                  <a:pt x="180027" y="83858"/>
                </a:lnTo>
                <a:close/>
                <a:moveTo>
                  <a:pt x="182838" y="84268"/>
                </a:moveTo>
                <a:lnTo>
                  <a:pt x="185924" y="89416"/>
                </a:lnTo>
                <a:lnTo>
                  <a:pt x="179751" y="89416"/>
                </a:lnTo>
                <a:lnTo>
                  <a:pt x="182838" y="84268"/>
                </a:lnTo>
                <a:close/>
                <a:moveTo>
                  <a:pt x="185648" y="83858"/>
                </a:moveTo>
                <a:lnTo>
                  <a:pt x="188975" y="89416"/>
                </a:lnTo>
                <a:lnTo>
                  <a:pt x="186468" y="89416"/>
                </a:lnTo>
                <a:lnTo>
                  <a:pt x="183132" y="83858"/>
                </a:lnTo>
                <a:close/>
                <a:moveTo>
                  <a:pt x="188556" y="83858"/>
                </a:moveTo>
                <a:lnTo>
                  <a:pt x="191892" y="89416"/>
                </a:lnTo>
                <a:lnTo>
                  <a:pt x="189519" y="89416"/>
                </a:lnTo>
                <a:lnTo>
                  <a:pt x="186192" y="83858"/>
                </a:lnTo>
                <a:close/>
                <a:moveTo>
                  <a:pt x="198753" y="83858"/>
                </a:moveTo>
                <a:lnTo>
                  <a:pt x="195425" y="89416"/>
                </a:lnTo>
                <a:lnTo>
                  <a:pt x="193052" y="89416"/>
                </a:lnTo>
                <a:lnTo>
                  <a:pt x="196389" y="83858"/>
                </a:lnTo>
                <a:close/>
                <a:moveTo>
                  <a:pt x="201813" y="83858"/>
                </a:moveTo>
                <a:lnTo>
                  <a:pt x="198476" y="89416"/>
                </a:lnTo>
                <a:lnTo>
                  <a:pt x="195969" y="89416"/>
                </a:lnTo>
                <a:lnTo>
                  <a:pt x="199297" y="83858"/>
                </a:lnTo>
                <a:close/>
                <a:moveTo>
                  <a:pt x="202107" y="84268"/>
                </a:moveTo>
                <a:lnTo>
                  <a:pt x="205194" y="89416"/>
                </a:lnTo>
                <a:lnTo>
                  <a:pt x="199029" y="89416"/>
                </a:lnTo>
                <a:lnTo>
                  <a:pt x="202107" y="84268"/>
                </a:lnTo>
                <a:close/>
                <a:moveTo>
                  <a:pt x="204917" y="83858"/>
                </a:moveTo>
                <a:lnTo>
                  <a:pt x="208254" y="89416"/>
                </a:lnTo>
                <a:lnTo>
                  <a:pt x="205738" y="89416"/>
                </a:lnTo>
                <a:lnTo>
                  <a:pt x="202410" y="83858"/>
                </a:lnTo>
                <a:close/>
                <a:moveTo>
                  <a:pt x="207834" y="83858"/>
                </a:moveTo>
                <a:lnTo>
                  <a:pt x="211171" y="89416"/>
                </a:lnTo>
                <a:lnTo>
                  <a:pt x="208798" y="89416"/>
                </a:lnTo>
                <a:lnTo>
                  <a:pt x="205461" y="83858"/>
                </a:lnTo>
                <a:close/>
                <a:moveTo>
                  <a:pt x="218031" y="83858"/>
                </a:moveTo>
                <a:lnTo>
                  <a:pt x="214703" y="89416"/>
                </a:lnTo>
                <a:lnTo>
                  <a:pt x="212330" y="89416"/>
                </a:lnTo>
                <a:lnTo>
                  <a:pt x="215667" y="83858"/>
                </a:lnTo>
                <a:close/>
                <a:moveTo>
                  <a:pt x="221091" y="83858"/>
                </a:moveTo>
                <a:lnTo>
                  <a:pt x="217754" y="89416"/>
                </a:lnTo>
                <a:lnTo>
                  <a:pt x="215248" y="89416"/>
                </a:lnTo>
                <a:lnTo>
                  <a:pt x="218575" y="83858"/>
                </a:lnTo>
                <a:close/>
                <a:moveTo>
                  <a:pt x="221385" y="84268"/>
                </a:moveTo>
                <a:lnTo>
                  <a:pt x="224472" y="89416"/>
                </a:lnTo>
                <a:lnTo>
                  <a:pt x="218299" y="89416"/>
                </a:lnTo>
                <a:lnTo>
                  <a:pt x="221385" y="84268"/>
                </a:lnTo>
                <a:close/>
                <a:moveTo>
                  <a:pt x="224195" y="83858"/>
                </a:moveTo>
                <a:lnTo>
                  <a:pt x="227532" y="89416"/>
                </a:lnTo>
                <a:lnTo>
                  <a:pt x="225016" y="89416"/>
                </a:lnTo>
                <a:lnTo>
                  <a:pt x="221689" y="83858"/>
                </a:lnTo>
                <a:close/>
                <a:moveTo>
                  <a:pt x="227113" y="83858"/>
                </a:moveTo>
                <a:lnTo>
                  <a:pt x="230440" y="89416"/>
                </a:lnTo>
                <a:lnTo>
                  <a:pt x="228076" y="89416"/>
                </a:lnTo>
                <a:lnTo>
                  <a:pt x="224740" y="83858"/>
                </a:lnTo>
                <a:close/>
                <a:moveTo>
                  <a:pt x="237309" y="83858"/>
                </a:moveTo>
                <a:lnTo>
                  <a:pt x="233973" y="89416"/>
                </a:lnTo>
                <a:lnTo>
                  <a:pt x="231609" y="89416"/>
                </a:lnTo>
                <a:lnTo>
                  <a:pt x="234936" y="83858"/>
                </a:lnTo>
                <a:close/>
                <a:moveTo>
                  <a:pt x="240369" y="83858"/>
                </a:moveTo>
                <a:lnTo>
                  <a:pt x="237033" y="89416"/>
                </a:lnTo>
                <a:lnTo>
                  <a:pt x="234526" y="89416"/>
                </a:lnTo>
                <a:lnTo>
                  <a:pt x="237854" y="83858"/>
                </a:lnTo>
                <a:close/>
                <a:moveTo>
                  <a:pt x="240664" y="84268"/>
                </a:moveTo>
                <a:lnTo>
                  <a:pt x="243750" y="89416"/>
                </a:lnTo>
                <a:lnTo>
                  <a:pt x="237577" y="89416"/>
                </a:lnTo>
                <a:lnTo>
                  <a:pt x="240664" y="84268"/>
                </a:lnTo>
                <a:close/>
                <a:moveTo>
                  <a:pt x="243474" y="83858"/>
                </a:moveTo>
                <a:lnTo>
                  <a:pt x="246810" y="89416"/>
                </a:lnTo>
                <a:lnTo>
                  <a:pt x="244295" y="89416"/>
                </a:lnTo>
                <a:lnTo>
                  <a:pt x="240967" y="83858"/>
                </a:lnTo>
                <a:close/>
                <a:moveTo>
                  <a:pt x="246391" y="83858"/>
                </a:moveTo>
                <a:lnTo>
                  <a:pt x="249719" y="89416"/>
                </a:lnTo>
                <a:lnTo>
                  <a:pt x="247355" y="89416"/>
                </a:lnTo>
                <a:lnTo>
                  <a:pt x="244018" y="83858"/>
                </a:lnTo>
                <a:close/>
                <a:moveTo>
                  <a:pt x="256588" y="83858"/>
                </a:moveTo>
                <a:lnTo>
                  <a:pt x="253251" y="89416"/>
                </a:lnTo>
                <a:lnTo>
                  <a:pt x="250887" y="89416"/>
                </a:lnTo>
                <a:lnTo>
                  <a:pt x="254215" y="83858"/>
                </a:lnTo>
                <a:close/>
                <a:moveTo>
                  <a:pt x="259639" y="83858"/>
                </a:moveTo>
                <a:lnTo>
                  <a:pt x="256311" y="89416"/>
                </a:lnTo>
                <a:lnTo>
                  <a:pt x="253796" y="89416"/>
                </a:lnTo>
                <a:lnTo>
                  <a:pt x="257132" y="83858"/>
                </a:lnTo>
                <a:close/>
                <a:moveTo>
                  <a:pt x="259942" y="84268"/>
                </a:moveTo>
                <a:lnTo>
                  <a:pt x="263029" y="89416"/>
                </a:lnTo>
                <a:lnTo>
                  <a:pt x="256855" y="89416"/>
                </a:lnTo>
                <a:lnTo>
                  <a:pt x="259942" y="84268"/>
                </a:lnTo>
                <a:close/>
                <a:moveTo>
                  <a:pt x="262752" y="83858"/>
                </a:moveTo>
                <a:lnTo>
                  <a:pt x="266080" y="89416"/>
                </a:lnTo>
                <a:lnTo>
                  <a:pt x="263573" y="89416"/>
                </a:lnTo>
                <a:lnTo>
                  <a:pt x="260237" y="83858"/>
                </a:lnTo>
                <a:close/>
                <a:moveTo>
                  <a:pt x="265669" y="83858"/>
                </a:moveTo>
                <a:lnTo>
                  <a:pt x="268997" y="89416"/>
                </a:lnTo>
                <a:lnTo>
                  <a:pt x="266624" y="89416"/>
                </a:lnTo>
                <a:lnTo>
                  <a:pt x="263296" y="83858"/>
                </a:lnTo>
                <a:close/>
                <a:moveTo>
                  <a:pt x="275866" y="83858"/>
                </a:moveTo>
                <a:lnTo>
                  <a:pt x="272530" y="89416"/>
                </a:lnTo>
                <a:lnTo>
                  <a:pt x="270157" y="89416"/>
                </a:lnTo>
                <a:lnTo>
                  <a:pt x="273493" y="83858"/>
                </a:lnTo>
                <a:close/>
                <a:moveTo>
                  <a:pt x="278917" y="83858"/>
                </a:moveTo>
                <a:lnTo>
                  <a:pt x="275590" y="89416"/>
                </a:lnTo>
                <a:lnTo>
                  <a:pt x="273074" y="89416"/>
                </a:lnTo>
                <a:lnTo>
                  <a:pt x="276410" y="83858"/>
                </a:lnTo>
                <a:close/>
                <a:moveTo>
                  <a:pt x="279220" y="84268"/>
                </a:moveTo>
                <a:lnTo>
                  <a:pt x="282307" y="89416"/>
                </a:lnTo>
                <a:lnTo>
                  <a:pt x="276134" y="89416"/>
                </a:lnTo>
                <a:lnTo>
                  <a:pt x="279220" y="84268"/>
                </a:lnTo>
                <a:close/>
                <a:moveTo>
                  <a:pt x="282031" y="83858"/>
                </a:moveTo>
                <a:lnTo>
                  <a:pt x="285358" y="89416"/>
                </a:lnTo>
                <a:lnTo>
                  <a:pt x="282851" y="89416"/>
                </a:lnTo>
                <a:lnTo>
                  <a:pt x="279515" y="83858"/>
                </a:lnTo>
                <a:close/>
                <a:moveTo>
                  <a:pt x="22348" y="83858"/>
                </a:moveTo>
                <a:lnTo>
                  <a:pt x="19011" y="89425"/>
                </a:lnTo>
                <a:lnTo>
                  <a:pt x="18985" y="89371"/>
                </a:lnTo>
                <a:lnTo>
                  <a:pt x="18949" y="89425"/>
                </a:lnTo>
                <a:lnTo>
                  <a:pt x="15613" y="83858"/>
                </a:lnTo>
                <a:close/>
                <a:moveTo>
                  <a:pt x="41626" y="83858"/>
                </a:moveTo>
                <a:lnTo>
                  <a:pt x="38290" y="89425"/>
                </a:lnTo>
                <a:lnTo>
                  <a:pt x="38263" y="89371"/>
                </a:lnTo>
                <a:lnTo>
                  <a:pt x="38227" y="89425"/>
                </a:lnTo>
                <a:lnTo>
                  <a:pt x="34891" y="83858"/>
                </a:lnTo>
                <a:close/>
                <a:moveTo>
                  <a:pt x="60905" y="83858"/>
                </a:moveTo>
                <a:lnTo>
                  <a:pt x="57568" y="89425"/>
                </a:lnTo>
                <a:lnTo>
                  <a:pt x="57533" y="89371"/>
                </a:lnTo>
                <a:lnTo>
                  <a:pt x="57506" y="89425"/>
                </a:lnTo>
                <a:lnTo>
                  <a:pt x="54169" y="83858"/>
                </a:lnTo>
                <a:close/>
                <a:moveTo>
                  <a:pt x="80183" y="83858"/>
                </a:moveTo>
                <a:lnTo>
                  <a:pt x="76847" y="89425"/>
                </a:lnTo>
                <a:lnTo>
                  <a:pt x="76811" y="89371"/>
                </a:lnTo>
                <a:lnTo>
                  <a:pt x="76784" y="89425"/>
                </a:lnTo>
                <a:lnTo>
                  <a:pt x="73448" y="83858"/>
                </a:lnTo>
                <a:close/>
                <a:moveTo>
                  <a:pt x="99461" y="83858"/>
                </a:moveTo>
                <a:lnTo>
                  <a:pt x="96116" y="89425"/>
                </a:lnTo>
                <a:lnTo>
                  <a:pt x="96089" y="89371"/>
                </a:lnTo>
                <a:lnTo>
                  <a:pt x="96054" y="89425"/>
                </a:lnTo>
                <a:lnTo>
                  <a:pt x="92717" y="83858"/>
                </a:lnTo>
                <a:close/>
                <a:moveTo>
                  <a:pt x="118731" y="83858"/>
                </a:moveTo>
                <a:lnTo>
                  <a:pt x="115394" y="89425"/>
                </a:lnTo>
                <a:lnTo>
                  <a:pt x="115368" y="89371"/>
                </a:lnTo>
                <a:lnTo>
                  <a:pt x="115332" y="89425"/>
                </a:lnTo>
                <a:lnTo>
                  <a:pt x="111995" y="83858"/>
                </a:lnTo>
                <a:close/>
                <a:moveTo>
                  <a:pt x="138009" y="83858"/>
                </a:moveTo>
                <a:lnTo>
                  <a:pt x="134673" y="89425"/>
                </a:lnTo>
                <a:lnTo>
                  <a:pt x="134646" y="89371"/>
                </a:lnTo>
                <a:lnTo>
                  <a:pt x="134610" y="89425"/>
                </a:lnTo>
                <a:lnTo>
                  <a:pt x="131274" y="83858"/>
                </a:lnTo>
                <a:close/>
                <a:moveTo>
                  <a:pt x="157288" y="83858"/>
                </a:moveTo>
                <a:lnTo>
                  <a:pt x="153951" y="89425"/>
                </a:lnTo>
                <a:lnTo>
                  <a:pt x="153915" y="89371"/>
                </a:lnTo>
                <a:lnTo>
                  <a:pt x="153889" y="89425"/>
                </a:lnTo>
                <a:lnTo>
                  <a:pt x="150552" y="83858"/>
                </a:lnTo>
                <a:close/>
                <a:moveTo>
                  <a:pt x="176566" y="83858"/>
                </a:moveTo>
                <a:lnTo>
                  <a:pt x="173230" y="89425"/>
                </a:lnTo>
                <a:lnTo>
                  <a:pt x="173194" y="89371"/>
                </a:lnTo>
                <a:lnTo>
                  <a:pt x="173167" y="89425"/>
                </a:lnTo>
                <a:lnTo>
                  <a:pt x="169831" y="83858"/>
                </a:lnTo>
                <a:close/>
                <a:moveTo>
                  <a:pt x="195844" y="83858"/>
                </a:moveTo>
                <a:lnTo>
                  <a:pt x="192508" y="89425"/>
                </a:lnTo>
                <a:lnTo>
                  <a:pt x="192472" y="89371"/>
                </a:lnTo>
                <a:lnTo>
                  <a:pt x="192445" y="89425"/>
                </a:lnTo>
                <a:lnTo>
                  <a:pt x="189100" y="83858"/>
                </a:lnTo>
                <a:close/>
                <a:moveTo>
                  <a:pt x="215114" y="83858"/>
                </a:moveTo>
                <a:lnTo>
                  <a:pt x="211777" y="89425"/>
                </a:lnTo>
                <a:lnTo>
                  <a:pt x="211751" y="89371"/>
                </a:lnTo>
                <a:lnTo>
                  <a:pt x="211715" y="89425"/>
                </a:lnTo>
                <a:lnTo>
                  <a:pt x="208378" y="83858"/>
                </a:lnTo>
                <a:close/>
                <a:moveTo>
                  <a:pt x="234392" y="83858"/>
                </a:moveTo>
                <a:lnTo>
                  <a:pt x="231056" y="89425"/>
                </a:lnTo>
                <a:lnTo>
                  <a:pt x="231029" y="89371"/>
                </a:lnTo>
                <a:lnTo>
                  <a:pt x="230993" y="89425"/>
                </a:lnTo>
                <a:lnTo>
                  <a:pt x="227657" y="83858"/>
                </a:lnTo>
                <a:close/>
                <a:moveTo>
                  <a:pt x="253671" y="83858"/>
                </a:moveTo>
                <a:lnTo>
                  <a:pt x="250334" y="89425"/>
                </a:lnTo>
                <a:lnTo>
                  <a:pt x="250298" y="89371"/>
                </a:lnTo>
                <a:lnTo>
                  <a:pt x="250272" y="89425"/>
                </a:lnTo>
                <a:lnTo>
                  <a:pt x="246935" y="83858"/>
                </a:lnTo>
                <a:close/>
                <a:moveTo>
                  <a:pt x="272949" y="83858"/>
                </a:moveTo>
                <a:lnTo>
                  <a:pt x="269613" y="89425"/>
                </a:lnTo>
                <a:lnTo>
                  <a:pt x="269577" y="89371"/>
                </a:lnTo>
                <a:lnTo>
                  <a:pt x="269550" y="89425"/>
                </a:lnTo>
                <a:lnTo>
                  <a:pt x="266214" y="83858"/>
                </a:lnTo>
                <a:close/>
                <a:moveTo>
                  <a:pt x="18681" y="89871"/>
                </a:moveTo>
                <a:lnTo>
                  <a:pt x="17495" y="91851"/>
                </a:lnTo>
                <a:lnTo>
                  <a:pt x="16299" y="89871"/>
                </a:lnTo>
                <a:close/>
                <a:moveTo>
                  <a:pt x="21661" y="89871"/>
                </a:moveTo>
                <a:lnTo>
                  <a:pt x="20474" y="91851"/>
                </a:lnTo>
                <a:lnTo>
                  <a:pt x="19279" y="89871"/>
                </a:lnTo>
                <a:close/>
                <a:moveTo>
                  <a:pt x="37960" y="89871"/>
                </a:moveTo>
                <a:lnTo>
                  <a:pt x="36773" y="91851"/>
                </a:lnTo>
                <a:lnTo>
                  <a:pt x="35578" y="89871"/>
                </a:lnTo>
                <a:close/>
                <a:moveTo>
                  <a:pt x="40939" y="89871"/>
                </a:moveTo>
                <a:lnTo>
                  <a:pt x="39744" y="91851"/>
                </a:lnTo>
                <a:lnTo>
                  <a:pt x="38557" y="89871"/>
                </a:lnTo>
                <a:close/>
                <a:moveTo>
                  <a:pt x="57238" y="89871"/>
                </a:moveTo>
                <a:lnTo>
                  <a:pt x="56043" y="91851"/>
                </a:lnTo>
                <a:lnTo>
                  <a:pt x="54856" y="89871"/>
                </a:lnTo>
                <a:close/>
                <a:moveTo>
                  <a:pt x="60218" y="89871"/>
                </a:moveTo>
                <a:lnTo>
                  <a:pt x="59022" y="91851"/>
                </a:lnTo>
                <a:lnTo>
                  <a:pt x="57836" y="89871"/>
                </a:lnTo>
                <a:close/>
                <a:moveTo>
                  <a:pt x="76516" y="89871"/>
                </a:moveTo>
                <a:lnTo>
                  <a:pt x="75321" y="91851"/>
                </a:lnTo>
                <a:lnTo>
                  <a:pt x="74135" y="89871"/>
                </a:lnTo>
                <a:close/>
                <a:moveTo>
                  <a:pt x="79487" y="89871"/>
                </a:moveTo>
                <a:lnTo>
                  <a:pt x="78301" y="91851"/>
                </a:lnTo>
                <a:lnTo>
                  <a:pt x="77114" y="89871"/>
                </a:lnTo>
                <a:close/>
                <a:moveTo>
                  <a:pt x="95786" y="89871"/>
                </a:moveTo>
                <a:lnTo>
                  <a:pt x="94599" y="91851"/>
                </a:lnTo>
                <a:lnTo>
                  <a:pt x="93413" y="89871"/>
                </a:lnTo>
                <a:close/>
                <a:moveTo>
                  <a:pt x="98766" y="89871"/>
                </a:moveTo>
                <a:lnTo>
                  <a:pt x="97579" y="91851"/>
                </a:lnTo>
                <a:lnTo>
                  <a:pt x="96384" y="89871"/>
                </a:lnTo>
                <a:close/>
                <a:moveTo>
                  <a:pt x="115064" y="89871"/>
                </a:moveTo>
                <a:lnTo>
                  <a:pt x="113878" y="91851"/>
                </a:lnTo>
                <a:lnTo>
                  <a:pt x="112691" y="89871"/>
                </a:lnTo>
                <a:close/>
                <a:moveTo>
                  <a:pt x="118044" y="89871"/>
                </a:moveTo>
                <a:lnTo>
                  <a:pt x="116857" y="91851"/>
                </a:lnTo>
                <a:lnTo>
                  <a:pt x="115662" y="89871"/>
                </a:lnTo>
                <a:close/>
                <a:moveTo>
                  <a:pt x="134343" y="89871"/>
                </a:moveTo>
                <a:lnTo>
                  <a:pt x="133156" y="91851"/>
                </a:lnTo>
                <a:lnTo>
                  <a:pt x="131961" y="89871"/>
                </a:lnTo>
                <a:close/>
                <a:moveTo>
                  <a:pt x="137322" y="89871"/>
                </a:moveTo>
                <a:lnTo>
                  <a:pt x="136127" y="91851"/>
                </a:lnTo>
                <a:lnTo>
                  <a:pt x="134940" y="89871"/>
                </a:lnTo>
                <a:close/>
                <a:moveTo>
                  <a:pt x="153621" y="89871"/>
                </a:moveTo>
                <a:lnTo>
                  <a:pt x="152435" y="91851"/>
                </a:lnTo>
                <a:lnTo>
                  <a:pt x="151239" y="89871"/>
                </a:lnTo>
                <a:close/>
                <a:moveTo>
                  <a:pt x="156601" y="89871"/>
                </a:moveTo>
                <a:lnTo>
                  <a:pt x="155405" y="91851"/>
                </a:lnTo>
                <a:lnTo>
                  <a:pt x="154219" y="89871"/>
                </a:lnTo>
                <a:close/>
                <a:moveTo>
                  <a:pt x="172899" y="89871"/>
                </a:moveTo>
                <a:lnTo>
                  <a:pt x="171704" y="91851"/>
                </a:lnTo>
                <a:lnTo>
                  <a:pt x="170518" y="89871"/>
                </a:lnTo>
                <a:close/>
                <a:moveTo>
                  <a:pt x="175870" y="89871"/>
                </a:moveTo>
                <a:lnTo>
                  <a:pt x="174684" y="91851"/>
                </a:lnTo>
                <a:lnTo>
                  <a:pt x="173497" y="89871"/>
                </a:lnTo>
                <a:close/>
                <a:moveTo>
                  <a:pt x="192178" y="89871"/>
                </a:moveTo>
                <a:lnTo>
                  <a:pt x="190982" y="91851"/>
                </a:lnTo>
                <a:lnTo>
                  <a:pt x="189796" y="89871"/>
                </a:lnTo>
                <a:close/>
                <a:moveTo>
                  <a:pt x="195149" y="89871"/>
                </a:moveTo>
                <a:lnTo>
                  <a:pt x="193962" y="91851"/>
                </a:lnTo>
                <a:lnTo>
                  <a:pt x="192776" y="89871"/>
                </a:lnTo>
                <a:close/>
                <a:moveTo>
                  <a:pt x="211447" y="89871"/>
                </a:moveTo>
                <a:lnTo>
                  <a:pt x="210261" y="91851"/>
                </a:lnTo>
                <a:lnTo>
                  <a:pt x="209074" y="89871"/>
                </a:lnTo>
                <a:close/>
                <a:moveTo>
                  <a:pt x="214427" y="89871"/>
                </a:moveTo>
                <a:lnTo>
                  <a:pt x="213240" y="91851"/>
                </a:lnTo>
                <a:lnTo>
                  <a:pt x="212045" y="89871"/>
                </a:lnTo>
                <a:close/>
                <a:moveTo>
                  <a:pt x="230726" y="89871"/>
                </a:moveTo>
                <a:lnTo>
                  <a:pt x="229539" y="91851"/>
                </a:lnTo>
                <a:lnTo>
                  <a:pt x="228344" y="89871"/>
                </a:lnTo>
                <a:close/>
                <a:moveTo>
                  <a:pt x="233705" y="89871"/>
                </a:moveTo>
                <a:lnTo>
                  <a:pt x="232519" y="91851"/>
                </a:lnTo>
                <a:lnTo>
                  <a:pt x="231323" y="89871"/>
                </a:lnTo>
                <a:close/>
                <a:moveTo>
                  <a:pt x="250004" y="89871"/>
                </a:moveTo>
                <a:lnTo>
                  <a:pt x="248818" y="91851"/>
                </a:lnTo>
                <a:lnTo>
                  <a:pt x="247622" y="89871"/>
                </a:lnTo>
                <a:close/>
                <a:moveTo>
                  <a:pt x="252984" y="89871"/>
                </a:moveTo>
                <a:lnTo>
                  <a:pt x="251788" y="91851"/>
                </a:lnTo>
                <a:lnTo>
                  <a:pt x="250602" y="89871"/>
                </a:lnTo>
                <a:close/>
                <a:moveTo>
                  <a:pt x="269282" y="89871"/>
                </a:moveTo>
                <a:lnTo>
                  <a:pt x="268087" y="91851"/>
                </a:lnTo>
                <a:lnTo>
                  <a:pt x="266901" y="89871"/>
                </a:lnTo>
                <a:close/>
                <a:moveTo>
                  <a:pt x="272262" y="89871"/>
                </a:moveTo>
                <a:lnTo>
                  <a:pt x="271067" y="91851"/>
                </a:lnTo>
                <a:lnTo>
                  <a:pt x="269880" y="89871"/>
                </a:lnTo>
                <a:close/>
                <a:moveTo>
                  <a:pt x="1196" y="92761"/>
                </a:moveTo>
                <a:lnTo>
                  <a:pt x="2097" y="94269"/>
                </a:lnTo>
                <a:lnTo>
                  <a:pt x="286" y="94269"/>
                </a:lnTo>
                <a:lnTo>
                  <a:pt x="1196" y="92761"/>
                </a:lnTo>
                <a:close/>
                <a:moveTo>
                  <a:pt x="5443" y="89871"/>
                </a:moveTo>
                <a:lnTo>
                  <a:pt x="2802" y="94269"/>
                </a:lnTo>
                <a:lnTo>
                  <a:pt x="2650" y="94269"/>
                </a:lnTo>
                <a:lnTo>
                  <a:pt x="1464" y="92306"/>
                </a:lnTo>
                <a:lnTo>
                  <a:pt x="2927" y="89871"/>
                </a:lnTo>
                <a:close/>
                <a:moveTo>
                  <a:pt x="12704" y="89871"/>
                </a:moveTo>
                <a:lnTo>
                  <a:pt x="15345" y="94269"/>
                </a:lnTo>
                <a:lnTo>
                  <a:pt x="3346" y="94269"/>
                </a:lnTo>
                <a:lnTo>
                  <a:pt x="5987" y="89871"/>
                </a:lnTo>
                <a:close/>
                <a:moveTo>
                  <a:pt x="15755" y="89871"/>
                </a:moveTo>
                <a:lnTo>
                  <a:pt x="17218" y="92306"/>
                </a:lnTo>
                <a:lnTo>
                  <a:pt x="16041" y="94269"/>
                </a:lnTo>
                <a:lnTo>
                  <a:pt x="15889" y="94269"/>
                </a:lnTo>
                <a:lnTo>
                  <a:pt x="13248" y="89871"/>
                </a:lnTo>
                <a:close/>
                <a:moveTo>
                  <a:pt x="17495" y="92761"/>
                </a:moveTo>
                <a:lnTo>
                  <a:pt x="18396" y="94269"/>
                </a:lnTo>
                <a:lnTo>
                  <a:pt x="16585" y="94269"/>
                </a:lnTo>
                <a:lnTo>
                  <a:pt x="17495" y="92761"/>
                </a:lnTo>
                <a:close/>
                <a:moveTo>
                  <a:pt x="20474" y="92761"/>
                </a:moveTo>
                <a:lnTo>
                  <a:pt x="21376" y="94269"/>
                </a:lnTo>
                <a:lnTo>
                  <a:pt x="19565" y="94269"/>
                </a:lnTo>
                <a:lnTo>
                  <a:pt x="20474" y="92761"/>
                </a:lnTo>
                <a:close/>
                <a:moveTo>
                  <a:pt x="24721" y="89871"/>
                </a:moveTo>
                <a:lnTo>
                  <a:pt x="22071" y="94269"/>
                </a:lnTo>
                <a:lnTo>
                  <a:pt x="21920" y="94269"/>
                </a:lnTo>
                <a:lnTo>
                  <a:pt x="20742" y="92306"/>
                </a:lnTo>
                <a:lnTo>
                  <a:pt x="22205" y="89871"/>
                </a:lnTo>
                <a:close/>
                <a:moveTo>
                  <a:pt x="31983" y="89871"/>
                </a:moveTo>
                <a:lnTo>
                  <a:pt x="34623" y="94269"/>
                </a:lnTo>
                <a:lnTo>
                  <a:pt x="22616" y="94269"/>
                </a:lnTo>
                <a:lnTo>
                  <a:pt x="25265" y="89871"/>
                </a:lnTo>
                <a:close/>
                <a:moveTo>
                  <a:pt x="35034" y="89871"/>
                </a:moveTo>
                <a:lnTo>
                  <a:pt x="36497" y="92306"/>
                </a:lnTo>
                <a:lnTo>
                  <a:pt x="35319" y="94269"/>
                </a:lnTo>
                <a:lnTo>
                  <a:pt x="35167" y="94269"/>
                </a:lnTo>
                <a:lnTo>
                  <a:pt x="32527" y="89871"/>
                </a:lnTo>
                <a:close/>
                <a:moveTo>
                  <a:pt x="36773" y="92761"/>
                </a:moveTo>
                <a:lnTo>
                  <a:pt x="37674" y="94269"/>
                </a:lnTo>
                <a:lnTo>
                  <a:pt x="35863" y="94269"/>
                </a:lnTo>
                <a:lnTo>
                  <a:pt x="36773" y="92761"/>
                </a:lnTo>
                <a:close/>
                <a:moveTo>
                  <a:pt x="39744" y="92761"/>
                </a:moveTo>
                <a:lnTo>
                  <a:pt x="40654" y="94269"/>
                </a:lnTo>
                <a:lnTo>
                  <a:pt x="38843" y="94269"/>
                </a:lnTo>
                <a:lnTo>
                  <a:pt x="39744" y="92761"/>
                </a:lnTo>
                <a:close/>
                <a:moveTo>
                  <a:pt x="43990" y="89871"/>
                </a:moveTo>
                <a:lnTo>
                  <a:pt x="41350" y="94269"/>
                </a:lnTo>
                <a:lnTo>
                  <a:pt x="41198" y="94269"/>
                </a:lnTo>
                <a:lnTo>
                  <a:pt x="40020" y="92306"/>
                </a:lnTo>
                <a:lnTo>
                  <a:pt x="41484" y="89871"/>
                </a:lnTo>
                <a:close/>
                <a:moveTo>
                  <a:pt x="51252" y="89871"/>
                </a:moveTo>
                <a:lnTo>
                  <a:pt x="53902" y="94269"/>
                </a:lnTo>
                <a:lnTo>
                  <a:pt x="41894" y="94269"/>
                </a:lnTo>
                <a:lnTo>
                  <a:pt x="44535" y="89871"/>
                </a:lnTo>
                <a:close/>
                <a:moveTo>
                  <a:pt x="54312" y="89871"/>
                </a:moveTo>
                <a:lnTo>
                  <a:pt x="55775" y="92306"/>
                </a:lnTo>
                <a:lnTo>
                  <a:pt x="54597" y="94269"/>
                </a:lnTo>
                <a:lnTo>
                  <a:pt x="54446" y="94269"/>
                </a:lnTo>
                <a:lnTo>
                  <a:pt x="51805" y="89871"/>
                </a:lnTo>
                <a:close/>
                <a:moveTo>
                  <a:pt x="56043" y="92761"/>
                </a:moveTo>
                <a:lnTo>
                  <a:pt x="56953" y="94269"/>
                </a:lnTo>
                <a:lnTo>
                  <a:pt x="55142" y="94269"/>
                </a:lnTo>
                <a:lnTo>
                  <a:pt x="56043" y="92761"/>
                </a:lnTo>
                <a:close/>
                <a:moveTo>
                  <a:pt x="59022" y="92761"/>
                </a:moveTo>
                <a:lnTo>
                  <a:pt x="59932" y="94269"/>
                </a:lnTo>
                <a:lnTo>
                  <a:pt x="58121" y="94269"/>
                </a:lnTo>
                <a:lnTo>
                  <a:pt x="59022" y="92761"/>
                </a:lnTo>
                <a:close/>
                <a:moveTo>
                  <a:pt x="63269" y="89871"/>
                </a:moveTo>
                <a:lnTo>
                  <a:pt x="60628" y="94269"/>
                </a:lnTo>
                <a:lnTo>
                  <a:pt x="60476" y="94269"/>
                </a:lnTo>
                <a:lnTo>
                  <a:pt x="59299" y="92306"/>
                </a:lnTo>
                <a:lnTo>
                  <a:pt x="60762" y="89871"/>
                </a:lnTo>
                <a:close/>
                <a:moveTo>
                  <a:pt x="70530" y="89871"/>
                </a:moveTo>
                <a:lnTo>
                  <a:pt x="73171" y="94269"/>
                </a:lnTo>
                <a:lnTo>
                  <a:pt x="61172" y="94269"/>
                </a:lnTo>
                <a:lnTo>
                  <a:pt x="63813" y="89871"/>
                </a:lnTo>
                <a:close/>
                <a:moveTo>
                  <a:pt x="73590" y="89871"/>
                </a:moveTo>
                <a:lnTo>
                  <a:pt x="75053" y="92306"/>
                </a:lnTo>
                <a:lnTo>
                  <a:pt x="73867" y="94269"/>
                </a:lnTo>
                <a:lnTo>
                  <a:pt x="73724" y="94269"/>
                </a:lnTo>
                <a:lnTo>
                  <a:pt x="71075" y="89871"/>
                </a:lnTo>
                <a:close/>
                <a:moveTo>
                  <a:pt x="75321" y="92761"/>
                </a:moveTo>
                <a:lnTo>
                  <a:pt x="76231" y="94269"/>
                </a:lnTo>
                <a:lnTo>
                  <a:pt x="74420" y="94269"/>
                </a:lnTo>
                <a:lnTo>
                  <a:pt x="75321" y="92761"/>
                </a:lnTo>
                <a:close/>
                <a:moveTo>
                  <a:pt x="78301" y="92761"/>
                </a:moveTo>
                <a:lnTo>
                  <a:pt x="79211" y="94269"/>
                </a:lnTo>
                <a:lnTo>
                  <a:pt x="77391" y="94269"/>
                </a:lnTo>
                <a:lnTo>
                  <a:pt x="78301" y="92761"/>
                </a:lnTo>
                <a:close/>
                <a:moveTo>
                  <a:pt x="82547" y="89871"/>
                </a:moveTo>
                <a:lnTo>
                  <a:pt x="79906" y="94269"/>
                </a:lnTo>
                <a:lnTo>
                  <a:pt x="79755" y="94269"/>
                </a:lnTo>
                <a:lnTo>
                  <a:pt x="78577" y="92306"/>
                </a:lnTo>
                <a:lnTo>
                  <a:pt x="80040" y="89871"/>
                </a:lnTo>
                <a:close/>
                <a:moveTo>
                  <a:pt x="89809" y="89871"/>
                </a:moveTo>
                <a:lnTo>
                  <a:pt x="92449" y="94269"/>
                </a:lnTo>
                <a:lnTo>
                  <a:pt x="80451" y="94269"/>
                </a:lnTo>
                <a:lnTo>
                  <a:pt x="83091" y="89871"/>
                </a:lnTo>
                <a:close/>
                <a:moveTo>
                  <a:pt x="92869" y="89871"/>
                </a:moveTo>
                <a:lnTo>
                  <a:pt x="94332" y="92306"/>
                </a:lnTo>
                <a:lnTo>
                  <a:pt x="93145" y="94269"/>
                </a:lnTo>
                <a:lnTo>
                  <a:pt x="92994" y="94269"/>
                </a:lnTo>
                <a:lnTo>
                  <a:pt x="90353" y="89871"/>
                </a:lnTo>
                <a:close/>
                <a:moveTo>
                  <a:pt x="94599" y="92761"/>
                </a:moveTo>
                <a:lnTo>
                  <a:pt x="95509" y="94269"/>
                </a:lnTo>
                <a:lnTo>
                  <a:pt x="93690" y="94269"/>
                </a:lnTo>
                <a:lnTo>
                  <a:pt x="94599" y="92761"/>
                </a:lnTo>
                <a:close/>
                <a:moveTo>
                  <a:pt x="97579" y="92761"/>
                </a:moveTo>
                <a:lnTo>
                  <a:pt x="98489" y="94269"/>
                </a:lnTo>
                <a:lnTo>
                  <a:pt x="96669" y="94269"/>
                </a:lnTo>
                <a:lnTo>
                  <a:pt x="97579" y="92761"/>
                </a:lnTo>
                <a:close/>
                <a:moveTo>
                  <a:pt x="101825" y="89871"/>
                </a:moveTo>
                <a:lnTo>
                  <a:pt x="99185" y="94269"/>
                </a:lnTo>
                <a:lnTo>
                  <a:pt x="99033" y="94269"/>
                </a:lnTo>
                <a:lnTo>
                  <a:pt x="97847" y="92306"/>
                </a:lnTo>
                <a:lnTo>
                  <a:pt x="99310" y="89871"/>
                </a:lnTo>
                <a:close/>
                <a:moveTo>
                  <a:pt x="109087" y="89871"/>
                </a:moveTo>
                <a:lnTo>
                  <a:pt x="111728" y="94269"/>
                </a:lnTo>
                <a:lnTo>
                  <a:pt x="99729" y="94269"/>
                </a:lnTo>
                <a:lnTo>
                  <a:pt x="102370" y="89871"/>
                </a:lnTo>
                <a:close/>
                <a:moveTo>
                  <a:pt x="112138" y="89871"/>
                </a:moveTo>
                <a:lnTo>
                  <a:pt x="113601" y="92306"/>
                </a:lnTo>
                <a:lnTo>
                  <a:pt x="112424" y="94269"/>
                </a:lnTo>
                <a:lnTo>
                  <a:pt x="112272" y="94269"/>
                </a:lnTo>
                <a:lnTo>
                  <a:pt x="109631" y="89871"/>
                </a:lnTo>
                <a:close/>
                <a:moveTo>
                  <a:pt x="113878" y="92761"/>
                </a:moveTo>
                <a:lnTo>
                  <a:pt x="114788" y="94269"/>
                </a:lnTo>
                <a:lnTo>
                  <a:pt x="112968" y="94269"/>
                </a:lnTo>
                <a:lnTo>
                  <a:pt x="113878" y="92761"/>
                </a:lnTo>
                <a:close/>
                <a:moveTo>
                  <a:pt x="116857" y="92761"/>
                </a:moveTo>
                <a:lnTo>
                  <a:pt x="117758" y="94269"/>
                </a:lnTo>
                <a:lnTo>
                  <a:pt x="115948" y="94269"/>
                </a:lnTo>
                <a:lnTo>
                  <a:pt x="116857" y="92761"/>
                </a:lnTo>
                <a:close/>
                <a:moveTo>
                  <a:pt x="121104" y="89871"/>
                </a:moveTo>
                <a:lnTo>
                  <a:pt x="118454" y="94269"/>
                </a:lnTo>
                <a:lnTo>
                  <a:pt x="118303" y="94269"/>
                </a:lnTo>
                <a:lnTo>
                  <a:pt x="117125" y="92306"/>
                </a:lnTo>
                <a:lnTo>
                  <a:pt x="118588" y="89871"/>
                </a:lnTo>
                <a:close/>
                <a:moveTo>
                  <a:pt x="128366" y="89871"/>
                </a:moveTo>
                <a:lnTo>
                  <a:pt x="131006" y="94269"/>
                </a:lnTo>
                <a:lnTo>
                  <a:pt x="119007" y="94269"/>
                </a:lnTo>
                <a:lnTo>
                  <a:pt x="121648" y="89871"/>
                </a:lnTo>
                <a:close/>
                <a:moveTo>
                  <a:pt x="131417" y="89871"/>
                </a:moveTo>
                <a:lnTo>
                  <a:pt x="132880" y="92306"/>
                </a:lnTo>
                <a:lnTo>
                  <a:pt x="131702" y="94269"/>
                </a:lnTo>
                <a:lnTo>
                  <a:pt x="131550" y="94269"/>
                </a:lnTo>
                <a:lnTo>
                  <a:pt x="128910" y="89871"/>
                </a:lnTo>
                <a:close/>
                <a:moveTo>
                  <a:pt x="133156" y="92761"/>
                </a:moveTo>
                <a:lnTo>
                  <a:pt x="134057" y="94269"/>
                </a:lnTo>
                <a:lnTo>
                  <a:pt x="132246" y="94269"/>
                </a:lnTo>
                <a:lnTo>
                  <a:pt x="133156" y="92761"/>
                </a:lnTo>
                <a:close/>
                <a:moveTo>
                  <a:pt x="136127" y="92761"/>
                </a:moveTo>
                <a:lnTo>
                  <a:pt x="137037" y="94269"/>
                </a:lnTo>
                <a:lnTo>
                  <a:pt x="135226" y="94269"/>
                </a:lnTo>
                <a:lnTo>
                  <a:pt x="136127" y="92761"/>
                </a:lnTo>
                <a:close/>
                <a:moveTo>
                  <a:pt x="140373" y="89871"/>
                </a:moveTo>
                <a:lnTo>
                  <a:pt x="137733" y="94269"/>
                </a:lnTo>
                <a:lnTo>
                  <a:pt x="137581" y="94269"/>
                </a:lnTo>
                <a:lnTo>
                  <a:pt x="136403" y="92306"/>
                </a:lnTo>
                <a:lnTo>
                  <a:pt x="137867" y="89871"/>
                </a:lnTo>
                <a:close/>
                <a:moveTo>
                  <a:pt x="147635" y="89871"/>
                </a:moveTo>
                <a:lnTo>
                  <a:pt x="150285" y="94269"/>
                </a:lnTo>
                <a:lnTo>
                  <a:pt x="138277" y="94269"/>
                </a:lnTo>
                <a:lnTo>
                  <a:pt x="140926" y="89871"/>
                </a:lnTo>
                <a:close/>
                <a:moveTo>
                  <a:pt x="150695" y="89871"/>
                </a:moveTo>
                <a:lnTo>
                  <a:pt x="152158" y="92306"/>
                </a:lnTo>
                <a:lnTo>
                  <a:pt x="150980" y="94269"/>
                </a:lnTo>
                <a:lnTo>
                  <a:pt x="150829" y="94269"/>
                </a:lnTo>
                <a:lnTo>
                  <a:pt x="148188" y="89871"/>
                </a:lnTo>
                <a:close/>
                <a:moveTo>
                  <a:pt x="152426" y="92761"/>
                </a:moveTo>
                <a:lnTo>
                  <a:pt x="153336" y="94269"/>
                </a:lnTo>
                <a:lnTo>
                  <a:pt x="151525" y="94269"/>
                </a:lnTo>
                <a:lnTo>
                  <a:pt x="152426" y="92761"/>
                </a:lnTo>
                <a:close/>
                <a:moveTo>
                  <a:pt x="155405" y="92761"/>
                </a:moveTo>
                <a:lnTo>
                  <a:pt x="156315" y="94269"/>
                </a:lnTo>
                <a:lnTo>
                  <a:pt x="154504" y="94269"/>
                </a:lnTo>
                <a:lnTo>
                  <a:pt x="155405" y="92761"/>
                </a:lnTo>
                <a:close/>
                <a:moveTo>
                  <a:pt x="159652" y="89871"/>
                </a:moveTo>
                <a:lnTo>
                  <a:pt x="157011" y="94269"/>
                </a:lnTo>
                <a:lnTo>
                  <a:pt x="156859" y="94269"/>
                </a:lnTo>
                <a:lnTo>
                  <a:pt x="155682" y="92306"/>
                </a:lnTo>
                <a:lnTo>
                  <a:pt x="157145" y="89871"/>
                </a:lnTo>
                <a:close/>
                <a:moveTo>
                  <a:pt x="166913" y="89871"/>
                </a:moveTo>
                <a:lnTo>
                  <a:pt x="169554" y="94269"/>
                </a:lnTo>
                <a:lnTo>
                  <a:pt x="157555" y="94269"/>
                </a:lnTo>
                <a:lnTo>
                  <a:pt x="160196" y="89871"/>
                </a:lnTo>
                <a:close/>
                <a:moveTo>
                  <a:pt x="169973" y="89871"/>
                </a:moveTo>
                <a:lnTo>
                  <a:pt x="171436" y="92306"/>
                </a:lnTo>
                <a:lnTo>
                  <a:pt x="170259" y="94269"/>
                </a:lnTo>
                <a:lnTo>
                  <a:pt x="170107" y="94269"/>
                </a:lnTo>
                <a:lnTo>
                  <a:pt x="167458" y="89871"/>
                </a:lnTo>
                <a:close/>
                <a:moveTo>
                  <a:pt x="171704" y="92761"/>
                </a:moveTo>
                <a:lnTo>
                  <a:pt x="172614" y="94269"/>
                </a:lnTo>
                <a:lnTo>
                  <a:pt x="170803" y="94269"/>
                </a:lnTo>
                <a:lnTo>
                  <a:pt x="171704" y="92761"/>
                </a:lnTo>
                <a:close/>
                <a:moveTo>
                  <a:pt x="174684" y="92761"/>
                </a:moveTo>
                <a:lnTo>
                  <a:pt x="175594" y="94269"/>
                </a:lnTo>
                <a:lnTo>
                  <a:pt x="173774" y="94269"/>
                </a:lnTo>
                <a:lnTo>
                  <a:pt x="174684" y="92761"/>
                </a:lnTo>
                <a:close/>
                <a:moveTo>
                  <a:pt x="178930" y="89871"/>
                </a:moveTo>
                <a:lnTo>
                  <a:pt x="176289" y="94269"/>
                </a:lnTo>
                <a:lnTo>
                  <a:pt x="176138" y="94269"/>
                </a:lnTo>
                <a:lnTo>
                  <a:pt x="174960" y="92306"/>
                </a:lnTo>
                <a:lnTo>
                  <a:pt x="176423" y="89871"/>
                </a:lnTo>
                <a:close/>
                <a:moveTo>
                  <a:pt x="186192" y="89871"/>
                </a:moveTo>
                <a:lnTo>
                  <a:pt x="188832" y="94269"/>
                </a:lnTo>
                <a:lnTo>
                  <a:pt x="176834" y="94269"/>
                </a:lnTo>
                <a:lnTo>
                  <a:pt x="179474" y="89871"/>
                </a:lnTo>
                <a:close/>
                <a:moveTo>
                  <a:pt x="189252" y="89871"/>
                </a:moveTo>
                <a:lnTo>
                  <a:pt x="190715" y="92306"/>
                </a:lnTo>
                <a:lnTo>
                  <a:pt x="189528" y="94269"/>
                </a:lnTo>
                <a:lnTo>
                  <a:pt x="189377" y="94269"/>
                </a:lnTo>
                <a:lnTo>
                  <a:pt x="186736" y="89871"/>
                </a:lnTo>
                <a:close/>
                <a:moveTo>
                  <a:pt x="190982" y="92761"/>
                </a:moveTo>
                <a:lnTo>
                  <a:pt x="191892" y="94269"/>
                </a:lnTo>
                <a:lnTo>
                  <a:pt x="190072" y="94269"/>
                </a:lnTo>
                <a:lnTo>
                  <a:pt x="190982" y="92761"/>
                </a:lnTo>
                <a:close/>
                <a:moveTo>
                  <a:pt x="193962" y="92761"/>
                </a:moveTo>
                <a:lnTo>
                  <a:pt x="194872" y="94269"/>
                </a:lnTo>
                <a:lnTo>
                  <a:pt x="193052" y="94269"/>
                </a:lnTo>
                <a:lnTo>
                  <a:pt x="193962" y="92761"/>
                </a:lnTo>
                <a:close/>
                <a:moveTo>
                  <a:pt x="198208" y="89871"/>
                </a:moveTo>
                <a:lnTo>
                  <a:pt x="195568" y="94269"/>
                </a:lnTo>
                <a:lnTo>
                  <a:pt x="195416" y="94269"/>
                </a:lnTo>
                <a:lnTo>
                  <a:pt x="194230" y="92306"/>
                </a:lnTo>
                <a:lnTo>
                  <a:pt x="195693" y="89871"/>
                </a:lnTo>
                <a:close/>
                <a:moveTo>
                  <a:pt x="205470" y="89871"/>
                </a:moveTo>
                <a:lnTo>
                  <a:pt x="208111" y="94269"/>
                </a:lnTo>
                <a:lnTo>
                  <a:pt x="196112" y="94269"/>
                </a:lnTo>
                <a:lnTo>
                  <a:pt x="198753" y="89871"/>
                </a:lnTo>
                <a:close/>
                <a:moveTo>
                  <a:pt x="208521" y="89871"/>
                </a:moveTo>
                <a:lnTo>
                  <a:pt x="209984" y="92306"/>
                </a:lnTo>
                <a:lnTo>
                  <a:pt x="208807" y="94269"/>
                </a:lnTo>
                <a:lnTo>
                  <a:pt x="208655" y="94269"/>
                </a:lnTo>
                <a:lnTo>
                  <a:pt x="206014" y="89871"/>
                </a:lnTo>
                <a:close/>
                <a:moveTo>
                  <a:pt x="210261" y="92761"/>
                </a:moveTo>
                <a:lnTo>
                  <a:pt x="211171" y="94269"/>
                </a:lnTo>
                <a:lnTo>
                  <a:pt x="209351" y="94269"/>
                </a:lnTo>
                <a:lnTo>
                  <a:pt x="210261" y="92761"/>
                </a:lnTo>
                <a:close/>
                <a:moveTo>
                  <a:pt x="213240" y="92761"/>
                </a:moveTo>
                <a:lnTo>
                  <a:pt x="214141" y="94269"/>
                </a:lnTo>
                <a:lnTo>
                  <a:pt x="212330" y="94269"/>
                </a:lnTo>
                <a:lnTo>
                  <a:pt x="213240" y="92761"/>
                </a:lnTo>
                <a:close/>
                <a:moveTo>
                  <a:pt x="217487" y="89871"/>
                </a:moveTo>
                <a:lnTo>
                  <a:pt x="214837" y="94269"/>
                </a:lnTo>
                <a:lnTo>
                  <a:pt x="214695" y="94269"/>
                </a:lnTo>
                <a:lnTo>
                  <a:pt x="213508" y="92306"/>
                </a:lnTo>
                <a:lnTo>
                  <a:pt x="214971" y="89871"/>
                </a:lnTo>
                <a:close/>
                <a:moveTo>
                  <a:pt x="224749" y="89871"/>
                </a:moveTo>
                <a:lnTo>
                  <a:pt x="227389" y="94269"/>
                </a:lnTo>
                <a:lnTo>
                  <a:pt x="215390" y="94269"/>
                </a:lnTo>
                <a:lnTo>
                  <a:pt x="218031" y="89871"/>
                </a:lnTo>
                <a:close/>
                <a:moveTo>
                  <a:pt x="227800" y="89871"/>
                </a:moveTo>
                <a:lnTo>
                  <a:pt x="229263" y="92306"/>
                </a:lnTo>
                <a:lnTo>
                  <a:pt x="228085" y="94269"/>
                </a:lnTo>
                <a:lnTo>
                  <a:pt x="227933" y="94269"/>
                </a:lnTo>
                <a:lnTo>
                  <a:pt x="225293" y="89871"/>
                </a:lnTo>
                <a:close/>
                <a:moveTo>
                  <a:pt x="229539" y="92761"/>
                </a:moveTo>
                <a:lnTo>
                  <a:pt x="230440" y="94269"/>
                </a:lnTo>
                <a:lnTo>
                  <a:pt x="228629" y="94269"/>
                </a:lnTo>
                <a:lnTo>
                  <a:pt x="229539" y="92761"/>
                </a:lnTo>
                <a:close/>
                <a:moveTo>
                  <a:pt x="232519" y="92761"/>
                </a:moveTo>
                <a:lnTo>
                  <a:pt x="233420" y="94269"/>
                </a:lnTo>
                <a:lnTo>
                  <a:pt x="231609" y="94269"/>
                </a:lnTo>
                <a:lnTo>
                  <a:pt x="232519" y="92761"/>
                </a:lnTo>
                <a:close/>
                <a:moveTo>
                  <a:pt x="236756" y="89871"/>
                </a:moveTo>
                <a:lnTo>
                  <a:pt x="234116" y="94269"/>
                </a:lnTo>
                <a:lnTo>
                  <a:pt x="233964" y="94269"/>
                </a:lnTo>
                <a:lnTo>
                  <a:pt x="232786" y="92306"/>
                </a:lnTo>
                <a:lnTo>
                  <a:pt x="234249" y="89871"/>
                </a:lnTo>
                <a:close/>
                <a:moveTo>
                  <a:pt x="244027" y="89871"/>
                </a:moveTo>
                <a:lnTo>
                  <a:pt x="246668" y="94269"/>
                </a:lnTo>
                <a:lnTo>
                  <a:pt x="234660" y="94269"/>
                </a:lnTo>
                <a:lnTo>
                  <a:pt x="237309" y="89871"/>
                </a:lnTo>
                <a:close/>
                <a:moveTo>
                  <a:pt x="247078" y="89871"/>
                </a:moveTo>
                <a:lnTo>
                  <a:pt x="248541" y="92306"/>
                </a:lnTo>
                <a:lnTo>
                  <a:pt x="247363" y="94269"/>
                </a:lnTo>
                <a:lnTo>
                  <a:pt x="247212" y="94269"/>
                </a:lnTo>
                <a:lnTo>
                  <a:pt x="244571" y="89871"/>
                </a:lnTo>
                <a:close/>
                <a:moveTo>
                  <a:pt x="248818" y="92761"/>
                </a:moveTo>
                <a:lnTo>
                  <a:pt x="249719" y="94269"/>
                </a:lnTo>
                <a:lnTo>
                  <a:pt x="247908" y="94269"/>
                </a:lnTo>
                <a:lnTo>
                  <a:pt x="248818" y="92761"/>
                </a:lnTo>
                <a:close/>
                <a:moveTo>
                  <a:pt x="251788" y="92761"/>
                </a:moveTo>
                <a:lnTo>
                  <a:pt x="252698" y="94269"/>
                </a:lnTo>
                <a:lnTo>
                  <a:pt x="250887" y="94269"/>
                </a:lnTo>
                <a:lnTo>
                  <a:pt x="251788" y="92761"/>
                </a:lnTo>
                <a:close/>
                <a:moveTo>
                  <a:pt x="256035" y="89871"/>
                </a:moveTo>
                <a:lnTo>
                  <a:pt x="253394" y="94269"/>
                </a:lnTo>
                <a:lnTo>
                  <a:pt x="253242" y="94269"/>
                </a:lnTo>
                <a:lnTo>
                  <a:pt x="252065" y="92306"/>
                </a:lnTo>
                <a:lnTo>
                  <a:pt x="253528" y="89871"/>
                </a:lnTo>
                <a:close/>
                <a:moveTo>
                  <a:pt x="263296" y="89871"/>
                </a:moveTo>
                <a:lnTo>
                  <a:pt x="265946" y="94269"/>
                </a:lnTo>
                <a:lnTo>
                  <a:pt x="253938" y="94269"/>
                </a:lnTo>
                <a:lnTo>
                  <a:pt x="256579" y="89871"/>
                </a:lnTo>
                <a:close/>
                <a:moveTo>
                  <a:pt x="266356" y="89871"/>
                </a:moveTo>
                <a:lnTo>
                  <a:pt x="267819" y="92306"/>
                </a:lnTo>
                <a:lnTo>
                  <a:pt x="266642" y="94269"/>
                </a:lnTo>
                <a:lnTo>
                  <a:pt x="266490" y="94269"/>
                </a:lnTo>
                <a:lnTo>
                  <a:pt x="263841" y="89871"/>
                </a:lnTo>
                <a:close/>
                <a:moveTo>
                  <a:pt x="268087" y="92761"/>
                </a:moveTo>
                <a:lnTo>
                  <a:pt x="268997" y="94269"/>
                </a:lnTo>
                <a:lnTo>
                  <a:pt x="267186" y="94269"/>
                </a:lnTo>
                <a:lnTo>
                  <a:pt x="268087" y="92761"/>
                </a:lnTo>
                <a:close/>
                <a:moveTo>
                  <a:pt x="271067" y="92761"/>
                </a:moveTo>
                <a:lnTo>
                  <a:pt x="271977" y="94269"/>
                </a:lnTo>
                <a:lnTo>
                  <a:pt x="270157" y="94269"/>
                </a:lnTo>
                <a:lnTo>
                  <a:pt x="271067" y="92761"/>
                </a:lnTo>
                <a:close/>
                <a:moveTo>
                  <a:pt x="275313" y="89871"/>
                </a:moveTo>
                <a:lnTo>
                  <a:pt x="272672" y="94269"/>
                </a:lnTo>
                <a:lnTo>
                  <a:pt x="272521" y="94269"/>
                </a:lnTo>
                <a:lnTo>
                  <a:pt x="271343" y="92306"/>
                </a:lnTo>
                <a:lnTo>
                  <a:pt x="272806" y="89871"/>
                </a:lnTo>
                <a:close/>
                <a:moveTo>
                  <a:pt x="282575" y="89871"/>
                </a:moveTo>
                <a:lnTo>
                  <a:pt x="285215" y="94269"/>
                </a:lnTo>
                <a:lnTo>
                  <a:pt x="273217" y="94269"/>
                </a:lnTo>
                <a:lnTo>
                  <a:pt x="275857" y="89871"/>
                </a:lnTo>
                <a:close/>
                <a:moveTo>
                  <a:pt x="18985" y="90281"/>
                </a:moveTo>
                <a:lnTo>
                  <a:pt x="20198" y="92306"/>
                </a:lnTo>
                <a:lnTo>
                  <a:pt x="19011" y="94278"/>
                </a:lnTo>
                <a:lnTo>
                  <a:pt x="18985" y="94224"/>
                </a:lnTo>
                <a:lnTo>
                  <a:pt x="18949" y="94278"/>
                </a:lnTo>
                <a:lnTo>
                  <a:pt x="17762" y="92306"/>
                </a:lnTo>
                <a:lnTo>
                  <a:pt x="18985" y="90281"/>
                </a:lnTo>
                <a:close/>
                <a:moveTo>
                  <a:pt x="38263" y="90281"/>
                </a:moveTo>
                <a:lnTo>
                  <a:pt x="39476" y="92306"/>
                </a:lnTo>
                <a:lnTo>
                  <a:pt x="38290" y="94278"/>
                </a:lnTo>
                <a:lnTo>
                  <a:pt x="38263" y="94224"/>
                </a:lnTo>
                <a:lnTo>
                  <a:pt x="38227" y="94278"/>
                </a:lnTo>
                <a:lnTo>
                  <a:pt x="37041" y="92306"/>
                </a:lnTo>
                <a:lnTo>
                  <a:pt x="38263" y="90281"/>
                </a:lnTo>
                <a:close/>
                <a:moveTo>
                  <a:pt x="57533" y="90281"/>
                </a:moveTo>
                <a:lnTo>
                  <a:pt x="58755" y="92306"/>
                </a:lnTo>
                <a:lnTo>
                  <a:pt x="57568" y="94278"/>
                </a:lnTo>
                <a:lnTo>
                  <a:pt x="57533" y="94224"/>
                </a:lnTo>
                <a:lnTo>
                  <a:pt x="57506" y="94278"/>
                </a:lnTo>
                <a:lnTo>
                  <a:pt x="56319" y="92306"/>
                </a:lnTo>
                <a:lnTo>
                  <a:pt x="57533" y="90281"/>
                </a:lnTo>
                <a:close/>
                <a:moveTo>
                  <a:pt x="76811" y="90281"/>
                </a:moveTo>
                <a:lnTo>
                  <a:pt x="78024" y="92306"/>
                </a:lnTo>
                <a:lnTo>
                  <a:pt x="76847" y="94278"/>
                </a:lnTo>
                <a:lnTo>
                  <a:pt x="76811" y="94224"/>
                </a:lnTo>
                <a:lnTo>
                  <a:pt x="76784" y="94278"/>
                </a:lnTo>
                <a:lnTo>
                  <a:pt x="75598" y="92306"/>
                </a:lnTo>
                <a:lnTo>
                  <a:pt x="76811" y="90281"/>
                </a:lnTo>
                <a:close/>
                <a:moveTo>
                  <a:pt x="96089" y="90281"/>
                </a:moveTo>
                <a:lnTo>
                  <a:pt x="97303" y="92306"/>
                </a:lnTo>
                <a:lnTo>
                  <a:pt x="96116" y="94278"/>
                </a:lnTo>
                <a:lnTo>
                  <a:pt x="96089" y="94224"/>
                </a:lnTo>
                <a:lnTo>
                  <a:pt x="96054" y="94278"/>
                </a:lnTo>
                <a:lnTo>
                  <a:pt x="94876" y="92306"/>
                </a:lnTo>
                <a:lnTo>
                  <a:pt x="96089" y="90281"/>
                </a:lnTo>
                <a:close/>
                <a:moveTo>
                  <a:pt x="115368" y="90281"/>
                </a:moveTo>
                <a:lnTo>
                  <a:pt x="116581" y="92306"/>
                </a:lnTo>
                <a:lnTo>
                  <a:pt x="115394" y="94278"/>
                </a:lnTo>
                <a:lnTo>
                  <a:pt x="115368" y="94224"/>
                </a:lnTo>
                <a:lnTo>
                  <a:pt x="115332" y="94278"/>
                </a:lnTo>
                <a:lnTo>
                  <a:pt x="114145" y="92306"/>
                </a:lnTo>
                <a:lnTo>
                  <a:pt x="115368" y="90281"/>
                </a:lnTo>
                <a:close/>
                <a:moveTo>
                  <a:pt x="134646" y="90281"/>
                </a:moveTo>
                <a:lnTo>
                  <a:pt x="135859" y="92306"/>
                </a:lnTo>
                <a:lnTo>
                  <a:pt x="134673" y="94278"/>
                </a:lnTo>
                <a:lnTo>
                  <a:pt x="134646" y="94224"/>
                </a:lnTo>
                <a:lnTo>
                  <a:pt x="134610" y="94278"/>
                </a:lnTo>
                <a:lnTo>
                  <a:pt x="133424" y="92306"/>
                </a:lnTo>
                <a:lnTo>
                  <a:pt x="134646" y="90281"/>
                </a:lnTo>
                <a:close/>
                <a:moveTo>
                  <a:pt x="153915" y="90281"/>
                </a:moveTo>
                <a:lnTo>
                  <a:pt x="155138" y="92306"/>
                </a:lnTo>
                <a:lnTo>
                  <a:pt x="153951" y="94278"/>
                </a:lnTo>
                <a:lnTo>
                  <a:pt x="153915" y="94224"/>
                </a:lnTo>
                <a:lnTo>
                  <a:pt x="153889" y="94278"/>
                </a:lnTo>
                <a:lnTo>
                  <a:pt x="152702" y="92306"/>
                </a:lnTo>
                <a:lnTo>
                  <a:pt x="153915" y="90281"/>
                </a:lnTo>
                <a:close/>
                <a:moveTo>
                  <a:pt x="173194" y="90281"/>
                </a:moveTo>
                <a:lnTo>
                  <a:pt x="174416" y="92306"/>
                </a:lnTo>
                <a:lnTo>
                  <a:pt x="173230" y="94278"/>
                </a:lnTo>
                <a:lnTo>
                  <a:pt x="173194" y="94224"/>
                </a:lnTo>
                <a:lnTo>
                  <a:pt x="173167" y="94278"/>
                </a:lnTo>
                <a:lnTo>
                  <a:pt x="171981" y="92306"/>
                </a:lnTo>
                <a:lnTo>
                  <a:pt x="173194" y="90281"/>
                </a:lnTo>
                <a:close/>
                <a:moveTo>
                  <a:pt x="192472" y="90281"/>
                </a:moveTo>
                <a:lnTo>
                  <a:pt x="193686" y="92306"/>
                </a:lnTo>
                <a:lnTo>
                  <a:pt x="192508" y="94278"/>
                </a:lnTo>
                <a:lnTo>
                  <a:pt x="192472" y="94224"/>
                </a:lnTo>
                <a:lnTo>
                  <a:pt x="192445" y="94278"/>
                </a:lnTo>
                <a:lnTo>
                  <a:pt x="191259" y="92306"/>
                </a:lnTo>
                <a:lnTo>
                  <a:pt x="192472" y="90281"/>
                </a:lnTo>
                <a:close/>
                <a:moveTo>
                  <a:pt x="211751" y="90281"/>
                </a:moveTo>
                <a:lnTo>
                  <a:pt x="212964" y="92306"/>
                </a:lnTo>
                <a:lnTo>
                  <a:pt x="211777" y="94278"/>
                </a:lnTo>
                <a:lnTo>
                  <a:pt x="211751" y="94224"/>
                </a:lnTo>
                <a:lnTo>
                  <a:pt x="211715" y="94278"/>
                </a:lnTo>
                <a:lnTo>
                  <a:pt x="210537" y="92306"/>
                </a:lnTo>
                <a:lnTo>
                  <a:pt x="211751" y="90281"/>
                </a:lnTo>
                <a:close/>
                <a:moveTo>
                  <a:pt x="231029" y="90281"/>
                </a:moveTo>
                <a:lnTo>
                  <a:pt x="232242" y="92306"/>
                </a:lnTo>
                <a:lnTo>
                  <a:pt x="231056" y="94278"/>
                </a:lnTo>
                <a:lnTo>
                  <a:pt x="231029" y="94224"/>
                </a:lnTo>
                <a:lnTo>
                  <a:pt x="230993" y="94278"/>
                </a:lnTo>
                <a:lnTo>
                  <a:pt x="229807" y="92306"/>
                </a:lnTo>
                <a:lnTo>
                  <a:pt x="231029" y="90281"/>
                </a:lnTo>
                <a:close/>
                <a:moveTo>
                  <a:pt x="250298" y="90281"/>
                </a:moveTo>
                <a:lnTo>
                  <a:pt x="251521" y="92306"/>
                </a:lnTo>
                <a:lnTo>
                  <a:pt x="250334" y="94278"/>
                </a:lnTo>
                <a:lnTo>
                  <a:pt x="250298" y="94224"/>
                </a:lnTo>
                <a:lnTo>
                  <a:pt x="250272" y="94278"/>
                </a:lnTo>
                <a:lnTo>
                  <a:pt x="249085" y="92306"/>
                </a:lnTo>
                <a:lnTo>
                  <a:pt x="250298" y="90281"/>
                </a:lnTo>
                <a:close/>
                <a:moveTo>
                  <a:pt x="269577" y="90281"/>
                </a:moveTo>
                <a:lnTo>
                  <a:pt x="270799" y="92306"/>
                </a:lnTo>
                <a:lnTo>
                  <a:pt x="269613" y="94278"/>
                </a:lnTo>
                <a:lnTo>
                  <a:pt x="269577" y="94224"/>
                </a:lnTo>
                <a:lnTo>
                  <a:pt x="269550" y="94278"/>
                </a:lnTo>
                <a:lnTo>
                  <a:pt x="268364" y="92306"/>
                </a:lnTo>
                <a:lnTo>
                  <a:pt x="269577" y="90281"/>
                </a:lnTo>
                <a:close/>
                <a:moveTo>
                  <a:pt x="18681" y="94724"/>
                </a:moveTo>
                <a:lnTo>
                  <a:pt x="17423" y="96829"/>
                </a:lnTo>
                <a:lnTo>
                  <a:pt x="16237" y="94849"/>
                </a:lnTo>
                <a:lnTo>
                  <a:pt x="16317" y="94724"/>
                </a:lnTo>
                <a:close/>
                <a:moveTo>
                  <a:pt x="21652" y="94724"/>
                </a:moveTo>
                <a:lnTo>
                  <a:pt x="21723" y="94849"/>
                </a:lnTo>
                <a:lnTo>
                  <a:pt x="20546" y="96829"/>
                </a:lnTo>
                <a:lnTo>
                  <a:pt x="19279" y="94724"/>
                </a:lnTo>
                <a:close/>
                <a:moveTo>
                  <a:pt x="37960" y="94724"/>
                </a:moveTo>
                <a:lnTo>
                  <a:pt x="36702" y="96829"/>
                </a:lnTo>
                <a:lnTo>
                  <a:pt x="35515" y="94849"/>
                </a:lnTo>
                <a:lnTo>
                  <a:pt x="35587" y="94724"/>
                </a:lnTo>
                <a:close/>
                <a:moveTo>
                  <a:pt x="40930" y="94724"/>
                </a:moveTo>
                <a:lnTo>
                  <a:pt x="41002" y="94849"/>
                </a:lnTo>
                <a:lnTo>
                  <a:pt x="39815" y="96829"/>
                </a:lnTo>
                <a:lnTo>
                  <a:pt x="38557" y="94724"/>
                </a:lnTo>
                <a:close/>
                <a:moveTo>
                  <a:pt x="57238" y="94724"/>
                </a:moveTo>
                <a:lnTo>
                  <a:pt x="55980" y="96829"/>
                </a:lnTo>
                <a:lnTo>
                  <a:pt x="54794" y="94849"/>
                </a:lnTo>
                <a:lnTo>
                  <a:pt x="54865" y="94724"/>
                </a:lnTo>
                <a:close/>
                <a:moveTo>
                  <a:pt x="60200" y="94724"/>
                </a:moveTo>
                <a:lnTo>
                  <a:pt x="60280" y="94849"/>
                </a:lnTo>
                <a:lnTo>
                  <a:pt x="59094" y="96829"/>
                </a:lnTo>
                <a:lnTo>
                  <a:pt x="57836" y="94724"/>
                </a:lnTo>
                <a:close/>
                <a:moveTo>
                  <a:pt x="76516" y="94724"/>
                </a:moveTo>
                <a:lnTo>
                  <a:pt x="75250" y="96829"/>
                </a:lnTo>
                <a:lnTo>
                  <a:pt x="74072" y="94849"/>
                </a:lnTo>
                <a:lnTo>
                  <a:pt x="74143" y="94724"/>
                </a:lnTo>
                <a:close/>
                <a:moveTo>
                  <a:pt x="79478" y="94724"/>
                </a:moveTo>
                <a:lnTo>
                  <a:pt x="79559" y="94849"/>
                </a:lnTo>
                <a:lnTo>
                  <a:pt x="78372" y="96829"/>
                </a:lnTo>
                <a:lnTo>
                  <a:pt x="77114" y="94724"/>
                </a:lnTo>
                <a:close/>
                <a:moveTo>
                  <a:pt x="95786" y="94724"/>
                </a:moveTo>
                <a:lnTo>
                  <a:pt x="94528" y="96829"/>
                </a:lnTo>
                <a:lnTo>
                  <a:pt x="93342" y="94849"/>
                </a:lnTo>
                <a:lnTo>
                  <a:pt x="93422" y="94724"/>
                </a:lnTo>
                <a:close/>
                <a:moveTo>
                  <a:pt x="98757" y="94724"/>
                </a:moveTo>
                <a:lnTo>
                  <a:pt x="98837" y="94849"/>
                </a:lnTo>
                <a:lnTo>
                  <a:pt x="97650" y="96829"/>
                </a:lnTo>
                <a:lnTo>
                  <a:pt x="96384" y="94724"/>
                </a:lnTo>
                <a:close/>
                <a:moveTo>
                  <a:pt x="115064" y="94724"/>
                </a:moveTo>
                <a:lnTo>
                  <a:pt x="113806" y="96829"/>
                </a:lnTo>
                <a:lnTo>
                  <a:pt x="112620" y="94849"/>
                </a:lnTo>
                <a:lnTo>
                  <a:pt x="112700" y="94724"/>
                </a:lnTo>
                <a:close/>
                <a:moveTo>
                  <a:pt x="118035" y="94724"/>
                </a:moveTo>
                <a:lnTo>
                  <a:pt x="118106" y="94849"/>
                </a:lnTo>
                <a:lnTo>
                  <a:pt x="116929" y="96829"/>
                </a:lnTo>
                <a:lnTo>
                  <a:pt x="115662" y="94724"/>
                </a:lnTo>
                <a:close/>
                <a:moveTo>
                  <a:pt x="134343" y="94724"/>
                </a:moveTo>
                <a:lnTo>
                  <a:pt x="133085" y="96829"/>
                </a:lnTo>
                <a:lnTo>
                  <a:pt x="131898" y="94849"/>
                </a:lnTo>
                <a:lnTo>
                  <a:pt x="131970" y="94724"/>
                </a:lnTo>
                <a:close/>
                <a:moveTo>
                  <a:pt x="137313" y="94724"/>
                </a:moveTo>
                <a:lnTo>
                  <a:pt x="137385" y="94849"/>
                </a:lnTo>
                <a:lnTo>
                  <a:pt x="136198" y="96829"/>
                </a:lnTo>
                <a:lnTo>
                  <a:pt x="134940" y="94724"/>
                </a:lnTo>
                <a:close/>
                <a:moveTo>
                  <a:pt x="153621" y="94724"/>
                </a:moveTo>
                <a:lnTo>
                  <a:pt x="152363" y="96829"/>
                </a:lnTo>
                <a:lnTo>
                  <a:pt x="151177" y="94849"/>
                </a:lnTo>
                <a:lnTo>
                  <a:pt x="151248" y="94724"/>
                </a:lnTo>
                <a:close/>
                <a:moveTo>
                  <a:pt x="156592" y="94724"/>
                </a:moveTo>
                <a:lnTo>
                  <a:pt x="156663" y="94849"/>
                </a:lnTo>
                <a:lnTo>
                  <a:pt x="155477" y="96829"/>
                </a:lnTo>
                <a:lnTo>
                  <a:pt x="154219" y="94724"/>
                </a:lnTo>
                <a:close/>
                <a:moveTo>
                  <a:pt x="172899" y="94724"/>
                </a:moveTo>
                <a:lnTo>
                  <a:pt x="171633" y="96829"/>
                </a:lnTo>
                <a:lnTo>
                  <a:pt x="170455" y="94849"/>
                </a:lnTo>
                <a:lnTo>
                  <a:pt x="170526" y="94724"/>
                </a:lnTo>
                <a:close/>
                <a:moveTo>
                  <a:pt x="175861" y="94724"/>
                </a:moveTo>
                <a:lnTo>
                  <a:pt x="175942" y="94849"/>
                </a:lnTo>
                <a:lnTo>
                  <a:pt x="174755" y="96829"/>
                </a:lnTo>
                <a:lnTo>
                  <a:pt x="173497" y="94724"/>
                </a:lnTo>
                <a:close/>
                <a:moveTo>
                  <a:pt x="192178" y="94724"/>
                </a:moveTo>
                <a:lnTo>
                  <a:pt x="190911" y="96829"/>
                </a:lnTo>
                <a:lnTo>
                  <a:pt x="189725" y="94849"/>
                </a:lnTo>
                <a:lnTo>
                  <a:pt x="189805" y="94724"/>
                </a:lnTo>
                <a:close/>
                <a:moveTo>
                  <a:pt x="195140" y="94724"/>
                </a:moveTo>
                <a:lnTo>
                  <a:pt x="195220" y="94849"/>
                </a:lnTo>
                <a:lnTo>
                  <a:pt x="194033" y="96829"/>
                </a:lnTo>
                <a:lnTo>
                  <a:pt x="192776" y="94724"/>
                </a:lnTo>
                <a:close/>
                <a:moveTo>
                  <a:pt x="211447" y="94724"/>
                </a:moveTo>
                <a:lnTo>
                  <a:pt x="210189" y="96829"/>
                </a:lnTo>
                <a:lnTo>
                  <a:pt x="209003" y="94849"/>
                </a:lnTo>
                <a:lnTo>
                  <a:pt x="209083" y="94724"/>
                </a:lnTo>
                <a:close/>
                <a:moveTo>
                  <a:pt x="214418" y="94724"/>
                </a:moveTo>
                <a:lnTo>
                  <a:pt x="214489" y="94849"/>
                </a:lnTo>
                <a:lnTo>
                  <a:pt x="213312" y="96829"/>
                </a:lnTo>
                <a:lnTo>
                  <a:pt x="212045" y="94724"/>
                </a:lnTo>
                <a:close/>
                <a:moveTo>
                  <a:pt x="230726" y="94724"/>
                </a:moveTo>
                <a:lnTo>
                  <a:pt x="229468" y="96829"/>
                </a:lnTo>
                <a:lnTo>
                  <a:pt x="228281" y="94849"/>
                </a:lnTo>
                <a:lnTo>
                  <a:pt x="228362" y="94724"/>
                </a:lnTo>
                <a:close/>
                <a:moveTo>
                  <a:pt x="233696" y="94724"/>
                </a:moveTo>
                <a:lnTo>
                  <a:pt x="233768" y="94849"/>
                </a:lnTo>
                <a:lnTo>
                  <a:pt x="232581" y="96829"/>
                </a:lnTo>
                <a:lnTo>
                  <a:pt x="231323" y="94724"/>
                </a:lnTo>
                <a:close/>
                <a:moveTo>
                  <a:pt x="250004" y="94724"/>
                </a:moveTo>
                <a:lnTo>
                  <a:pt x="248746" y="96829"/>
                </a:lnTo>
                <a:lnTo>
                  <a:pt x="247560" y="94849"/>
                </a:lnTo>
                <a:lnTo>
                  <a:pt x="247631" y="94724"/>
                </a:lnTo>
                <a:close/>
                <a:moveTo>
                  <a:pt x="252975" y="94724"/>
                </a:moveTo>
                <a:lnTo>
                  <a:pt x="253046" y="94849"/>
                </a:lnTo>
                <a:lnTo>
                  <a:pt x="251860" y="96829"/>
                </a:lnTo>
                <a:lnTo>
                  <a:pt x="250602" y="94724"/>
                </a:lnTo>
                <a:close/>
                <a:moveTo>
                  <a:pt x="269282" y="94724"/>
                </a:moveTo>
                <a:lnTo>
                  <a:pt x="268016" y="96829"/>
                </a:lnTo>
                <a:lnTo>
                  <a:pt x="266838" y="94849"/>
                </a:lnTo>
                <a:lnTo>
                  <a:pt x="266909" y="94724"/>
                </a:lnTo>
                <a:close/>
                <a:moveTo>
                  <a:pt x="272244" y="94724"/>
                </a:moveTo>
                <a:lnTo>
                  <a:pt x="272325" y="94849"/>
                </a:lnTo>
                <a:lnTo>
                  <a:pt x="271138" y="96829"/>
                </a:lnTo>
                <a:lnTo>
                  <a:pt x="269880" y="94724"/>
                </a:lnTo>
                <a:close/>
                <a:moveTo>
                  <a:pt x="1267" y="97739"/>
                </a:moveTo>
                <a:lnTo>
                  <a:pt x="2240" y="99363"/>
                </a:lnTo>
                <a:lnTo>
                  <a:pt x="286" y="99363"/>
                </a:lnTo>
                <a:lnTo>
                  <a:pt x="1267" y="97739"/>
                </a:lnTo>
                <a:close/>
                <a:moveTo>
                  <a:pt x="2722" y="95304"/>
                </a:moveTo>
                <a:lnTo>
                  <a:pt x="5157" y="99363"/>
                </a:lnTo>
                <a:lnTo>
                  <a:pt x="2784" y="99363"/>
                </a:lnTo>
                <a:lnTo>
                  <a:pt x="1535" y="97284"/>
                </a:lnTo>
                <a:lnTo>
                  <a:pt x="2722" y="95304"/>
                </a:lnTo>
                <a:close/>
                <a:moveTo>
                  <a:pt x="15621" y="94724"/>
                </a:moveTo>
                <a:lnTo>
                  <a:pt x="15693" y="94849"/>
                </a:lnTo>
                <a:lnTo>
                  <a:pt x="12981" y="99363"/>
                </a:lnTo>
                <a:lnTo>
                  <a:pt x="5701" y="99363"/>
                </a:lnTo>
                <a:lnTo>
                  <a:pt x="2998" y="94849"/>
                </a:lnTo>
                <a:lnTo>
                  <a:pt x="3070" y="94724"/>
                </a:lnTo>
                <a:close/>
                <a:moveTo>
                  <a:pt x="15969" y="95304"/>
                </a:moveTo>
                <a:lnTo>
                  <a:pt x="17147" y="97284"/>
                </a:lnTo>
                <a:lnTo>
                  <a:pt x="15898" y="99363"/>
                </a:lnTo>
                <a:lnTo>
                  <a:pt x="13534" y="99363"/>
                </a:lnTo>
                <a:lnTo>
                  <a:pt x="15969" y="95304"/>
                </a:lnTo>
                <a:close/>
                <a:moveTo>
                  <a:pt x="17423" y="97739"/>
                </a:moveTo>
                <a:lnTo>
                  <a:pt x="18396" y="99363"/>
                </a:lnTo>
                <a:lnTo>
                  <a:pt x="16442" y="99363"/>
                </a:lnTo>
                <a:lnTo>
                  <a:pt x="17423" y="97739"/>
                </a:lnTo>
                <a:close/>
                <a:moveTo>
                  <a:pt x="20546" y="97739"/>
                </a:moveTo>
                <a:lnTo>
                  <a:pt x="21518" y="99363"/>
                </a:lnTo>
                <a:lnTo>
                  <a:pt x="19565" y="99363"/>
                </a:lnTo>
                <a:lnTo>
                  <a:pt x="20546" y="97739"/>
                </a:lnTo>
                <a:close/>
                <a:moveTo>
                  <a:pt x="22000" y="95304"/>
                </a:moveTo>
                <a:lnTo>
                  <a:pt x="24435" y="99363"/>
                </a:lnTo>
                <a:lnTo>
                  <a:pt x="22062" y="99363"/>
                </a:lnTo>
                <a:lnTo>
                  <a:pt x="20813" y="97284"/>
                </a:lnTo>
                <a:lnTo>
                  <a:pt x="22000" y="95304"/>
                </a:lnTo>
                <a:close/>
                <a:moveTo>
                  <a:pt x="34891" y="94724"/>
                </a:moveTo>
                <a:lnTo>
                  <a:pt x="34971" y="94849"/>
                </a:lnTo>
                <a:lnTo>
                  <a:pt x="32259" y="99363"/>
                </a:lnTo>
                <a:lnTo>
                  <a:pt x="24980" y="99363"/>
                </a:lnTo>
                <a:lnTo>
                  <a:pt x="22268" y="94849"/>
                </a:lnTo>
                <a:lnTo>
                  <a:pt x="22348" y="94724"/>
                </a:lnTo>
                <a:close/>
                <a:moveTo>
                  <a:pt x="35239" y="95304"/>
                </a:moveTo>
                <a:lnTo>
                  <a:pt x="36425" y="97284"/>
                </a:lnTo>
                <a:lnTo>
                  <a:pt x="35176" y="99363"/>
                </a:lnTo>
                <a:lnTo>
                  <a:pt x="32803" y="99363"/>
                </a:lnTo>
                <a:lnTo>
                  <a:pt x="35239" y="95304"/>
                </a:lnTo>
                <a:close/>
                <a:moveTo>
                  <a:pt x="36702" y="97739"/>
                </a:moveTo>
                <a:lnTo>
                  <a:pt x="37674" y="99363"/>
                </a:lnTo>
                <a:lnTo>
                  <a:pt x="35721" y="99363"/>
                </a:lnTo>
                <a:lnTo>
                  <a:pt x="36702" y="97739"/>
                </a:lnTo>
                <a:close/>
                <a:moveTo>
                  <a:pt x="39815" y="97739"/>
                </a:moveTo>
                <a:lnTo>
                  <a:pt x="40797" y="99363"/>
                </a:lnTo>
                <a:lnTo>
                  <a:pt x="38843" y="99363"/>
                </a:lnTo>
                <a:lnTo>
                  <a:pt x="39815" y="97739"/>
                </a:lnTo>
                <a:close/>
                <a:moveTo>
                  <a:pt x="41278" y="95304"/>
                </a:moveTo>
                <a:lnTo>
                  <a:pt x="43714" y="99363"/>
                </a:lnTo>
                <a:lnTo>
                  <a:pt x="41341" y="99363"/>
                </a:lnTo>
                <a:lnTo>
                  <a:pt x="40092" y="97284"/>
                </a:lnTo>
                <a:lnTo>
                  <a:pt x="41278" y="95304"/>
                </a:lnTo>
                <a:close/>
                <a:moveTo>
                  <a:pt x="54169" y="94724"/>
                </a:moveTo>
                <a:lnTo>
                  <a:pt x="54250" y="94849"/>
                </a:lnTo>
                <a:lnTo>
                  <a:pt x="51538" y="99363"/>
                </a:lnTo>
                <a:lnTo>
                  <a:pt x="44258" y="99363"/>
                </a:lnTo>
                <a:lnTo>
                  <a:pt x="41546" y="94849"/>
                </a:lnTo>
                <a:lnTo>
                  <a:pt x="41626" y="94724"/>
                </a:lnTo>
                <a:close/>
                <a:moveTo>
                  <a:pt x="54517" y="95304"/>
                </a:moveTo>
                <a:lnTo>
                  <a:pt x="55704" y="97284"/>
                </a:lnTo>
                <a:lnTo>
                  <a:pt x="54455" y="99363"/>
                </a:lnTo>
                <a:lnTo>
                  <a:pt x="52082" y="99363"/>
                </a:lnTo>
                <a:lnTo>
                  <a:pt x="54517" y="95304"/>
                </a:lnTo>
                <a:close/>
                <a:moveTo>
                  <a:pt x="55980" y="97739"/>
                </a:moveTo>
                <a:lnTo>
                  <a:pt x="56953" y="99363"/>
                </a:lnTo>
                <a:lnTo>
                  <a:pt x="54999" y="99363"/>
                </a:lnTo>
                <a:lnTo>
                  <a:pt x="55980" y="97739"/>
                </a:lnTo>
                <a:close/>
                <a:moveTo>
                  <a:pt x="59094" y="97739"/>
                </a:moveTo>
                <a:lnTo>
                  <a:pt x="60075" y="99363"/>
                </a:lnTo>
                <a:lnTo>
                  <a:pt x="58121" y="99363"/>
                </a:lnTo>
                <a:lnTo>
                  <a:pt x="59094" y="97739"/>
                </a:lnTo>
                <a:close/>
                <a:moveTo>
                  <a:pt x="60548" y="95304"/>
                </a:moveTo>
                <a:lnTo>
                  <a:pt x="62983" y="99363"/>
                </a:lnTo>
                <a:lnTo>
                  <a:pt x="60619" y="99363"/>
                </a:lnTo>
                <a:lnTo>
                  <a:pt x="59370" y="97284"/>
                </a:lnTo>
                <a:lnTo>
                  <a:pt x="60548" y="95304"/>
                </a:lnTo>
                <a:close/>
                <a:moveTo>
                  <a:pt x="73448" y="94724"/>
                </a:moveTo>
                <a:lnTo>
                  <a:pt x="73519" y="94849"/>
                </a:lnTo>
                <a:lnTo>
                  <a:pt x="70816" y="99363"/>
                </a:lnTo>
                <a:lnTo>
                  <a:pt x="63536" y="99363"/>
                </a:lnTo>
                <a:lnTo>
                  <a:pt x="60824" y="94849"/>
                </a:lnTo>
                <a:lnTo>
                  <a:pt x="60905" y="94724"/>
                </a:lnTo>
                <a:close/>
                <a:moveTo>
                  <a:pt x="73796" y="95304"/>
                </a:moveTo>
                <a:lnTo>
                  <a:pt x="74982" y="97284"/>
                </a:lnTo>
                <a:lnTo>
                  <a:pt x="73733" y="99363"/>
                </a:lnTo>
                <a:lnTo>
                  <a:pt x="71360" y="99363"/>
                </a:lnTo>
                <a:lnTo>
                  <a:pt x="73796" y="95304"/>
                </a:lnTo>
                <a:close/>
                <a:moveTo>
                  <a:pt x="75250" y="97739"/>
                </a:moveTo>
                <a:lnTo>
                  <a:pt x="76231" y="99363"/>
                </a:lnTo>
                <a:lnTo>
                  <a:pt x="74277" y="99363"/>
                </a:lnTo>
                <a:lnTo>
                  <a:pt x="75250" y="97739"/>
                </a:lnTo>
                <a:close/>
                <a:moveTo>
                  <a:pt x="78372" y="97739"/>
                </a:moveTo>
                <a:lnTo>
                  <a:pt x="79353" y="99363"/>
                </a:lnTo>
                <a:lnTo>
                  <a:pt x="77391" y="99363"/>
                </a:lnTo>
                <a:lnTo>
                  <a:pt x="78372" y="97739"/>
                </a:lnTo>
                <a:close/>
                <a:moveTo>
                  <a:pt x="79826" y="95304"/>
                </a:moveTo>
                <a:lnTo>
                  <a:pt x="82262" y="99363"/>
                </a:lnTo>
                <a:lnTo>
                  <a:pt x="79898" y="99363"/>
                </a:lnTo>
                <a:lnTo>
                  <a:pt x="78649" y="97284"/>
                </a:lnTo>
                <a:lnTo>
                  <a:pt x="79826" y="95304"/>
                </a:lnTo>
                <a:close/>
                <a:moveTo>
                  <a:pt x="92726" y="94724"/>
                </a:moveTo>
                <a:lnTo>
                  <a:pt x="92797" y="94849"/>
                </a:lnTo>
                <a:lnTo>
                  <a:pt x="90094" y="99363"/>
                </a:lnTo>
                <a:lnTo>
                  <a:pt x="82806" y="99363"/>
                </a:lnTo>
                <a:lnTo>
                  <a:pt x="80103" y="94849"/>
                </a:lnTo>
                <a:lnTo>
                  <a:pt x="80174" y="94724"/>
                </a:lnTo>
                <a:close/>
                <a:moveTo>
                  <a:pt x="93074" y="95304"/>
                </a:moveTo>
                <a:lnTo>
                  <a:pt x="94260" y="97284"/>
                </a:lnTo>
                <a:lnTo>
                  <a:pt x="93003" y="99363"/>
                </a:lnTo>
                <a:lnTo>
                  <a:pt x="90639" y="99363"/>
                </a:lnTo>
                <a:lnTo>
                  <a:pt x="93074" y="95304"/>
                </a:lnTo>
                <a:close/>
                <a:moveTo>
                  <a:pt x="94528" y="97739"/>
                </a:moveTo>
                <a:lnTo>
                  <a:pt x="95509" y="99363"/>
                </a:lnTo>
                <a:lnTo>
                  <a:pt x="93556" y="99363"/>
                </a:lnTo>
                <a:lnTo>
                  <a:pt x="94528" y="97739"/>
                </a:lnTo>
                <a:close/>
                <a:moveTo>
                  <a:pt x="97650" y="97739"/>
                </a:moveTo>
                <a:lnTo>
                  <a:pt x="98623" y="99363"/>
                </a:lnTo>
                <a:lnTo>
                  <a:pt x="96669" y="99363"/>
                </a:lnTo>
                <a:lnTo>
                  <a:pt x="97650" y="97739"/>
                </a:lnTo>
                <a:close/>
                <a:moveTo>
                  <a:pt x="99105" y="95304"/>
                </a:moveTo>
                <a:lnTo>
                  <a:pt x="101540" y="99363"/>
                </a:lnTo>
                <a:lnTo>
                  <a:pt x="99167" y="99363"/>
                </a:lnTo>
                <a:lnTo>
                  <a:pt x="97918" y="97284"/>
                </a:lnTo>
                <a:lnTo>
                  <a:pt x="99105" y="95304"/>
                </a:lnTo>
                <a:close/>
                <a:moveTo>
                  <a:pt x="112004" y="94724"/>
                </a:moveTo>
                <a:lnTo>
                  <a:pt x="112076" y="94849"/>
                </a:lnTo>
                <a:lnTo>
                  <a:pt x="109373" y="99363"/>
                </a:lnTo>
                <a:lnTo>
                  <a:pt x="102084" y="99363"/>
                </a:lnTo>
                <a:lnTo>
                  <a:pt x="99381" y="94849"/>
                </a:lnTo>
                <a:lnTo>
                  <a:pt x="99453" y="94724"/>
                </a:lnTo>
                <a:close/>
                <a:moveTo>
                  <a:pt x="112352" y="95304"/>
                </a:moveTo>
                <a:lnTo>
                  <a:pt x="113530" y="97284"/>
                </a:lnTo>
                <a:lnTo>
                  <a:pt x="112281" y="99363"/>
                </a:lnTo>
                <a:lnTo>
                  <a:pt x="109917" y="99363"/>
                </a:lnTo>
                <a:lnTo>
                  <a:pt x="112352" y="95304"/>
                </a:lnTo>
                <a:close/>
                <a:moveTo>
                  <a:pt x="113806" y="97739"/>
                </a:moveTo>
                <a:lnTo>
                  <a:pt x="114788" y="99363"/>
                </a:lnTo>
                <a:lnTo>
                  <a:pt x="112825" y="99363"/>
                </a:lnTo>
                <a:lnTo>
                  <a:pt x="113806" y="97739"/>
                </a:lnTo>
                <a:close/>
                <a:moveTo>
                  <a:pt x="116929" y="97739"/>
                </a:moveTo>
                <a:lnTo>
                  <a:pt x="117901" y="99363"/>
                </a:lnTo>
                <a:lnTo>
                  <a:pt x="115948" y="99363"/>
                </a:lnTo>
                <a:lnTo>
                  <a:pt x="116929" y="97739"/>
                </a:lnTo>
                <a:close/>
                <a:moveTo>
                  <a:pt x="118383" y="95304"/>
                </a:moveTo>
                <a:lnTo>
                  <a:pt x="120818" y="99363"/>
                </a:lnTo>
                <a:lnTo>
                  <a:pt x="118445" y="99363"/>
                </a:lnTo>
                <a:lnTo>
                  <a:pt x="117196" y="97284"/>
                </a:lnTo>
                <a:lnTo>
                  <a:pt x="118383" y="95304"/>
                </a:lnTo>
                <a:close/>
                <a:moveTo>
                  <a:pt x="131274" y="94724"/>
                </a:moveTo>
                <a:lnTo>
                  <a:pt x="131354" y="94849"/>
                </a:lnTo>
                <a:lnTo>
                  <a:pt x="128642" y="99363"/>
                </a:lnTo>
                <a:lnTo>
                  <a:pt x="121363" y="99363"/>
                </a:lnTo>
                <a:lnTo>
                  <a:pt x="118651" y="94849"/>
                </a:lnTo>
                <a:lnTo>
                  <a:pt x="118731" y="94724"/>
                </a:lnTo>
                <a:close/>
                <a:moveTo>
                  <a:pt x="131622" y="95304"/>
                </a:moveTo>
                <a:lnTo>
                  <a:pt x="132808" y="97284"/>
                </a:lnTo>
                <a:lnTo>
                  <a:pt x="131559" y="99363"/>
                </a:lnTo>
                <a:lnTo>
                  <a:pt x="129186" y="99363"/>
                </a:lnTo>
                <a:lnTo>
                  <a:pt x="131622" y="95304"/>
                </a:lnTo>
                <a:close/>
                <a:moveTo>
                  <a:pt x="133085" y="97739"/>
                </a:moveTo>
                <a:lnTo>
                  <a:pt x="134057" y="99363"/>
                </a:lnTo>
                <a:lnTo>
                  <a:pt x="132104" y="99363"/>
                </a:lnTo>
                <a:lnTo>
                  <a:pt x="133085" y="97739"/>
                </a:lnTo>
                <a:close/>
                <a:moveTo>
                  <a:pt x="136198" y="97739"/>
                </a:moveTo>
                <a:lnTo>
                  <a:pt x="137180" y="99363"/>
                </a:lnTo>
                <a:lnTo>
                  <a:pt x="135226" y="99363"/>
                </a:lnTo>
                <a:lnTo>
                  <a:pt x="136198" y="97739"/>
                </a:lnTo>
                <a:close/>
                <a:moveTo>
                  <a:pt x="137661" y="95304"/>
                </a:moveTo>
                <a:lnTo>
                  <a:pt x="140097" y="99363"/>
                </a:lnTo>
                <a:lnTo>
                  <a:pt x="137724" y="99363"/>
                </a:lnTo>
                <a:lnTo>
                  <a:pt x="136475" y="97284"/>
                </a:lnTo>
                <a:lnTo>
                  <a:pt x="137661" y="95304"/>
                </a:lnTo>
                <a:close/>
                <a:moveTo>
                  <a:pt x="150552" y="94724"/>
                </a:moveTo>
                <a:lnTo>
                  <a:pt x="150633" y="94849"/>
                </a:lnTo>
                <a:lnTo>
                  <a:pt x="147921" y="99363"/>
                </a:lnTo>
                <a:lnTo>
                  <a:pt x="140641" y="99363"/>
                </a:lnTo>
                <a:lnTo>
                  <a:pt x="137929" y="94849"/>
                </a:lnTo>
                <a:lnTo>
                  <a:pt x="138009" y="94724"/>
                </a:lnTo>
                <a:close/>
                <a:moveTo>
                  <a:pt x="150900" y="95304"/>
                </a:moveTo>
                <a:lnTo>
                  <a:pt x="152087" y="97284"/>
                </a:lnTo>
                <a:lnTo>
                  <a:pt x="150838" y="99363"/>
                </a:lnTo>
                <a:lnTo>
                  <a:pt x="148465" y="99363"/>
                </a:lnTo>
                <a:lnTo>
                  <a:pt x="150900" y="95304"/>
                </a:lnTo>
                <a:close/>
                <a:moveTo>
                  <a:pt x="152363" y="97739"/>
                </a:moveTo>
                <a:lnTo>
                  <a:pt x="153336" y="99363"/>
                </a:lnTo>
                <a:lnTo>
                  <a:pt x="151382" y="99363"/>
                </a:lnTo>
                <a:lnTo>
                  <a:pt x="152363" y="97739"/>
                </a:lnTo>
                <a:close/>
                <a:moveTo>
                  <a:pt x="155477" y="97739"/>
                </a:moveTo>
                <a:lnTo>
                  <a:pt x="156458" y="99363"/>
                </a:lnTo>
                <a:lnTo>
                  <a:pt x="154504" y="99363"/>
                </a:lnTo>
                <a:lnTo>
                  <a:pt x="155477" y="97739"/>
                </a:lnTo>
                <a:close/>
                <a:moveTo>
                  <a:pt x="156940" y="95304"/>
                </a:moveTo>
                <a:lnTo>
                  <a:pt x="159375" y="99363"/>
                </a:lnTo>
                <a:lnTo>
                  <a:pt x="157002" y="99363"/>
                </a:lnTo>
                <a:lnTo>
                  <a:pt x="155753" y="97284"/>
                </a:lnTo>
                <a:lnTo>
                  <a:pt x="156940" y="95304"/>
                </a:lnTo>
                <a:close/>
                <a:moveTo>
                  <a:pt x="169831" y="94724"/>
                </a:moveTo>
                <a:lnTo>
                  <a:pt x="169902" y="94849"/>
                </a:lnTo>
                <a:lnTo>
                  <a:pt x="167199" y="99363"/>
                </a:lnTo>
                <a:lnTo>
                  <a:pt x="159919" y="99363"/>
                </a:lnTo>
                <a:lnTo>
                  <a:pt x="157207" y="94849"/>
                </a:lnTo>
                <a:lnTo>
                  <a:pt x="157288" y="94724"/>
                </a:lnTo>
                <a:close/>
                <a:moveTo>
                  <a:pt x="170179" y="95304"/>
                </a:moveTo>
                <a:lnTo>
                  <a:pt x="171365" y="97284"/>
                </a:lnTo>
                <a:lnTo>
                  <a:pt x="170116" y="99363"/>
                </a:lnTo>
                <a:lnTo>
                  <a:pt x="167743" y="99363"/>
                </a:lnTo>
                <a:lnTo>
                  <a:pt x="170179" y="95304"/>
                </a:lnTo>
                <a:close/>
                <a:moveTo>
                  <a:pt x="171633" y="97739"/>
                </a:moveTo>
                <a:lnTo>
                  <a:pt x="172614" y="99363"/>
                </a:lnTo>
                <a:lnTo>
                  <a:pt x="170660" y="99363"/>
                </a:lnTo>
                <a:lnTo>
                  <a:pt x="171633" y="97739"/>
                </a:lnTo>
                <a:close/>
                <a:moveTo>
                  <a:pt x="174755" y="97739"/>
                </a:moveTo>
                <a:lnTo>
                  <a:pt x="175736" y="99363"/>
                </a:lnTo>
                <a:lnTo>
                  <a:pt x="173774" y="99363"/>
                </a:lnTo>
                <a:lnTo>
                  <a:pt x="174755" y="97739"/>
                </a:lnTo>
                <a:close/>
                <a:moveTo>
                  <a:pt x="176209" y="95304"/>
                </a:moveTo>
                <a:lnTo>
                  <a:pt x="178645" y="99363"/>
                </a:lnTo>
                <a:lnTo>
                  <a:pt x="176281" y="99363"/>
                </a:lnTo>
                <a:lnTo>
                  <a:pt x="175032" y="97284"/>
                </a:lnTo>
                <a:lnTo>
                  <a:pt x="176209" y="95304"/>
                </a:lnTo>
                <a:close/>
                <a:moveTo>
                  <a:pt x="189109" y="94724"/>
                </a:moveTo>
                <a:lnTo>
                  <a:pt x="189180" y="94849"/>
                </a:lnTo>
                <a:lnTo>
                  <a:pt x="186477" y="99363"/>
                </a:lnTo>
                <a:lnTo>
                  <a:pt x="179189" y="99363"/>
                </a:lnTo>
                <a:lnTo>
                  <a:pt x="176486" y="94849"/>
                </a:lnTo>
                <a:lnTo>
                  <a:pt x="176557" y="94724"/>
                </a:lnTo>
                <a:close/>
                <a:moveTo>
                  <a:pt x="189457" y="95304"/>
                </a:moveTo>
                <a:lnTo>
                  <a:pt x="190643" y="97284"/>
                </a:lnTo>
                <a:lnTo>
                  <a:pt x="189394" y="99363"/>
                </a:lnTo>
                <a:lnTo>
                  <a:pt x="187021" y="99363"/>
                </a:lnTo>
                <a:lnTo>
                  <a:pt x="189457" y="95304"/>
                </a:lnTo>
                <a:close/>
                <a:moveTo>
                  <a:pt x="190911" y="97739"/>
                </a:moveTo>
                <a:lnTo>
                  <a:pt x="191892" y="99363"/>
                </a:lnTo>
                <a:lnTo>
                  <a:pt x="189939" y="99363"/>
                </a:lnTo>
                <a:lnTo>
                  <a:pt x="190911" y="97739"/>
                </a:lnTo>
                <a:close/>
                <a:moveTo>
                  <a:pt x="194033" y="97739"/>
                </a:moveTo>
                <a:lnTo>
                  <a:pt x="195006" y="99363"/>
                </a:lnTo>
                <a:lnTo>
                  <a:pt x="193052" y="99363"/>
                </a:lnTo>
                <a:lnTo>
                  <a:pt x="194033" y="97739"/>
                </a:lnTo>
                <a:close/>
                <a:moveTo>
                  <a:pt x="195488" y="95304"/>
                </a:moveTo>
                <a:lnTo>
                  <a:pt x="197923" y="99363"/>
                </a:lnTo>
                <a:lnTo>
                  <a:pt x="195559" y="99363"/>
                </a:lnTo>
                <a:lnTo>
                  <a:pt x="194301" y="97284"/>
                </a:lnTo>
                <a:lnTo>
                  <a:pt x="195488" y="95304"/>
                </a:lnTo>
                <a:close/>
                <a:moveTo>
                  <a:pt x="208387" y="94724"/>
                </a:moveTo>
                <a:lnTo>
                  <a:pt x="208459" y="94849"/>
                </a:lnTo>
                <a:lnTo>
                  <a:pt x="205756" y="99363"/>
                </a:lnTo>
                <a:lnTo>
                  <a:pt x="198467" y="99363"/>
                </a:lnTo>
                <a:lnTo>
                  <a:pt x="195764" y="94849"/>
                </a:lnTo>
                <a:lnTo>
                  <a:pt x="195835" y="94724"/>
                </a:lnTo>
                <a:close/>
                <a:moveTo>
                  <a:pt x="208735" y="95304"/>
                </a:moveTo>
                <a:lnTo>
                  <a:pt x="209913" y="97284"/>
                </a:lnTo>
                <a:lnTo>
                  <a:pt x="208664" y="99363"/>
                </a:lnTo>
                <a:lnTo>
                  <a:pt x="206300" y="99363"/>
                </a:lnTo>
                <a:lnTo>
                  <a:pt x="208735" y="95304"/>
                </a:lnTo>
                <a:close/>
                <a:moveTo>
                  <a:pt x="210189" y="97739"/>
                </a:moveTo>
                <a:lnTo>
                  <a:pt x="211171" y="99363"/>
                </a:lnTo>
                <a:lnTo>
                  <a:pt x="209208" y="99363"/>
                </a:lnTo>
                <a:lnTo>
                  <a:pt x="210189" y="97739"/>
                </a:lnTo>
                <a:close/>
                <a:moveTo>
                  <a:pt x="213312" y="97739"/>
                </a:moveTo>
                <a:lnTo>
                  <a:pt x="214284" y="99363"/>
                </a:lnTo>
                <a:lnTo>
                  <a:pt x="212330" y="99363"/>
                </a:lnTo>
                <a:lnTo>
                  <a:pt x="213312" y="97739"/>
                </a:lnTo>
                <a:close/>
                <a:moveTo>
                  <a:pt x="214766" y="95304"/>
                </a:moveTo>
                <a:lnTo>
                  <a:pt x="217201" y="99363"/>
                </a:lnTo>
                <a:lnTo>
                  <a:pt x="214828" y="99363"/>
                </a:lnTo>
                <a:lnTo>
                  <a:pt x="213579" y="97284"/>
                </a:lnTo>
                <a:lnTo>
                  <a:pt x="214766" y="95304"/>
                </a:lnTo>
                <a:close/>
                <a:moveTo>
                  <a:pt x="227657" y="94724"/>
                </a:moveTo>
                <a:lnTo>
                  <a:pt x="227737" y="94849"/>
                </a:lnTo>
                <a:lnTo>
                  <a:pt x="225025" y="99363"/>
                </a:lnTo>
                <a:lnTo>
                  <a:pt x="217746" y="99363"/>
                </a:lnTo>
                <a:lnTo>
                  <a:pt x="215042" y="94849"/>
                </a:lnTo>
                <a:lnTo>
                  <a:pt x="215114" y="94724"/>
                </a:lnTo>
                <a:close/>
                <a:moveTo>
                  <a:pt x="228005" y="95304"/>
                </a:moveTo>
                <a:lnTo>
                  <a:pt x="229191" y="97284"/>
                </a:lnTo>
                <a:lnTo>
                  <a:pt x="227942" y="99363"/>
                </a:lnTo>
                <a:lnTo>
                  <a:pt x="225578" y="99363"/>
                </a:lnTo>
                <a:lnTo>
                  <a:pt x="228005" y="95304"/>
                </a:lnTo>
                <a:close/>
                <a:moveTo>
                  <a:pt x="229468" y="97739"/>
                </a:moveTo>
                <a:lnTo>
                  <a:pt x="230440" y="99363"/>
                </a:lnTo>
                <a:lnTo>
                  <a:pt x="228487" y="99363"/>
                </a:lnTo>
                <a:lnTo>
                  <a:pt x="229468" y="97739"/>
                </a:lnTo>
                <a:close/>
                <a:moveTo>
                  <a:pt x="232581" y="97739"/>
                </a:moveTo>
                <a:lnTo>
                  <a:pt x="233563" y="99363"/>
                </a:lnTo>
                <a:lnTo>
                  <a:pt x="231609" y="99363"/>
                </a:lnTo>
                <a:lnTo>
                  <a:pt x="232581" y="97739"/>
                </a:lnTo>
                <a:close/>
                <a:moveTo>
                  <a:pt x="234044" y="95304"/>
                </a:moveTo>
                <a:lnTo>
                  <a:pt x="236480" y="99363"/>
                </a:lnTo>
                <a:lnTo>
                  <a:pt x="234107" y="99363"/>
                </a:lnTo>
                <a:lnTo>
                  <a:pt x="232858" y="97284"/>
                </a:lnTo>
                <a:lnTo>
                  <a:pt x="234044" y="95304"/>
                </a:lnTo>
                <a:close/>
                <a:moveTo>
                  <a:pt x="246935" y="94724"/>
                </a:moveTo>
                <a:lnTo>
                  <a:pt x="247016" y="94849"/>
                </a:lnTo>
                <a:lnTo>
                  <a:pt x="244304" y="99363"/>
                </a:lnTo>
                <a:lnTo>
                  <a:pt x="237024" y="99363"/>
                </a:lnTo>
                <a:lnTo>
                  <a:pt x="234312" y="94849"/>
                </a:lnTo>
                <a:lnTo>
                  <a:pt x="234392" y="94724"/>
                </a:lnTo>
                <a:close/>
                <a:moveTo>
                  <a:pt x="247283" y="95304"/>
                </a:moveTo>
                <a:lnTo>
                  <a:pt x="248470" y="97284"/>
                </a:lnTo>
                <a:lnTo>
                  <a:pt x="247221" y="99363"/>
                </a:lnTo>
                <a:lnTo>
                  <a:pt x="244848" y="99363"/>
                </a:lnTo>
                <a:lnTo>
                  <a:pt x="247283" y="95304"/>
                </a:lnTo>
                <a:close/>
                <a:moveTo>
                  <a:pt x="248746" y="97739"/>
                </a:moveTo>
                <a:lnTo>
                  <a:pt x="249719" y="99363"/>
                </a:lnTo>
                <a:lnTo>
                  <a:pt x="247765" y="99363"/>
                </a:lnTo>
                <a:lnTo>
                  <a:pt x="248746" y="97739"/>
                </a:lnTo>
                <a:close/>
                <a:moveTo>
                  <a:pt x="251860" y="97739"/>
                </a:moveTo>
                <a:lnTo>
                  <a:pt x="252841" y="99363"/>
                </a:lnTo>
                <a:lnTo>
                  <a:pt x="250887" y="99363"/>
                </a:lnTo>
                <a:lnTo>
                  <a:pt x="251860" y="97739"/>
                </a:lnTo>
                <a:close/>
                <a:moveTo>
                  <a:pt x="253323" y="95304"/>
                </a:moveTo>
                <a:lnTo>
                  <a:pt x="255758" y="99363"/>
                </a:lnTo>
                <a:lnTo>
                  <a:pt x="253385" y="99363"/>
                </a:lnTo>
                <a:lnTo>
                  <a:pt x="252136" y="97284"/>
                </a:lnTo>
                <a:lnTo>
                  <a:pt x="253323" y="95304"/>
                </a:lnTo>
                <a:close/>
                <a:moveTo>
                  <a:pt x="266214" y="94724"/>
                </a:moveTo>
                <a:lnTo>
                  <a:pt x="266294" y="94849"/>
                </a:lnTo>
                <a:lnTo>
                  <a:pt x="263582" y="99363"/>
                </a:lnTo>
                <a:lnTo>
                  <a:pt x="256302" y="99363"/>
                </a:lnTo>
                <a:lnTo>
                  <a:pt x="253590" y="94849"/>
                </a:lnTo>
                <a:lnTo>
                  <a:pt x="253671" y="94724"/>
                </a:lnTo>
                <a:close/>
                <a:moveTo>
                  <a:pt x="266562" y="95304"/>
                </a:moveTo>
                <a:lnTo>
                  <a:pt x="267748" y="97284"/>
                </a:lnTo>
                <a:lnTo>
                  <a:pt x="266499" y="99363"/>
                </a:lnTo>
                <a:lnTo>
                  <a:pt x="264126" y="99363"/>
                </a:lnTo>
                <a:lnTo>
                  <a:pt x="266562" y="95304"/>
                </a:lnTo>
                <a:close/>
                <a:moveTo>
                  <a:pt x="268016" y="97739"/>
                </a:moveTo>
                <a:lnTo>
                  <a:pt x="268997" y="99363"/>
                </a:lnTo>
                <a:lnTo>
                  <a:pt x="267043" y="99363"/>
                </a:lnTo>
                <a:lnTo>
                  <a:pt x="268016" y="97739"/>
                </a:lnTo>
                <a:close/>
                <a:moveTo>
                  <a:pt x="271138" y="97739"/>
                </a:moveTo>
                <a:lnTo>
                  <a:pt x="272119" y="99363"/>
                </a:lnTo>
                <a:lnTo>
                  <a:pt x="270157" y="99363"/>
                </a:lnTo>
                <a:lnTo>
                  <a:pt x="271138" y="97739"/>
                </a:lnTo>
                <a:close/>
                <a:moveTo>
                  <a:pt x="272592" y="95304"/>
                </a:moveTo>
                <a:lnTo>
                  <a:pt x="275028" y="99363"/>
                </a:lnTo>
                <a:lnTo>
                  <a:pt x="272664" y="99363"/>
                </a:lnTo>
                <a:lnTo>
                  <a:pt x="271415" y="97284"/>
                </a:lnTo>
                <a:lnTo>
                  <a:pt x="272592" y="95304"/>
                </a:lnTo>
                <a:close/>
                <a:moveTo>
                  <a:pt x="18985" y="95134"/>
                </a:moveTo>
                <a:lnTo>
                  <a:pt x="20269" y="97284"/>
                </a:lnTo>
                <a:lnTo>
                  <a:pt x="19011" y="99372"/>
                </a:lnTo>
                <a:lnTo>
                  <a:pt x="18985" y="99318"/>
                </a:lnTo>
                <a:lnTo>
                  <a:pt x="18949" y="99372"/>
                </a:lnTo>
                <a:lnTo>
                  <a:pt x="17691" y="97284"/>
                </a:lnTo>
                <a:lnTo>
                  <a:pt x="18985" y="95134"/>
                </a:lnTo>
                <a:close/>
                <a:moveTo>
                  <a:pt x="38263" y="95134"/>
                </a:moveTo>
                <a:lnTo>
                  <a:pt x="39548" y="97284"/>
                </a:lnTo>
                <a:lnTo>
                  <a:pt x="38290" y="99372"/>
                </a:lnTo>
                <a:lnTo>
                  <a:pt x="38263" y="99318"/>
                </a:lnTo>
                <a:lnTo>
                  <a:pt x="38227" y="99372"/>
                </a:lnTo>
                <a:lnTo>
                  <a:pt x="36969" y="97284"/>
                </a:lnTo>
                <a:lnTo>
                  <a:pt x="38263" y="95134"/>
                </a:lnTo>
                <a:close/>
                <a:moveTo>
                  <a:pt x="57533" y="95134"/>
                </a:moveTo>
                <a:lnTo>
                  <a:pt x="58826" y="97284"/>
                </a:lnTo>
                <a:lnTo>
                  <a:pt x="57568" y="99372"/>
                </a:lnTo>
                <a:lnTo>
                  <a:pt x="57533" y="99318"/>
                </a:lnTo>
                <a:lnTo>
                  <a:pt x="57506" y="99372"/>
                </a:lnTo>
                <a:lnTo>
                  <a:pt x="56248" y="97284"/>
                </a:lnTo>
                <a:lnTo>
                  <a:pt x="57533" y="95134"/>
                </a:lnTo>
                <a:close/>
                <a:moveTo>
                  <a:pt x="76811" y="95134"/>
                </a:moveTo>
                <a:lnTo>
                  <a:pt x="78096" y="97284"/>
                </a:lnTo>
                <a:lnTo>
                  <a:pt x="76847" y="99372"/>
                </a:lnTo>
                <a:lnTo>
                  <a:pt x="76811" y="99318"/>
                </a:lnTo>
                <a:lnTo>
                  <a:pt x="76784" y="99372"/>
                </a:lnTo>
                <a:lnTo>
                  <a:pt x="75526" y="97284"/>
                </a:lnTo>
                <a:lnTo>
                  <a:pt x="76811" y="95134"/>
                </a:lnTo>
                <a:close/>
                <a:moveTo>
                  <a:pt x="96089" y="95134"/>
                </a:moveTo>
                <a:lnTo>
                  <a:pt x="97374" y="97284"/>
                </a:lnTo>
                <a:lnTo>
                  <a:pt x="96116" y="99372"/>
                </a:lnTo>
                <a:lnTo>
                  <a:pt x="96089" y="99318"/>
                </a:lnTo>
                <a:lnTo>
                  <a:pt x="96054" y="99372"/>
                </a:lnTo>
                <a:lnTo>
                  <a:pt x="94805" y="97284"/>
                </a:lnTo>
                <a:lnTo>
                  <a:pt x="96089" y="95134"/>
                </a:lnTo>
                <a:close/>
                <a:moveTo>
                  <a:pt x="115368" y="95134"/>
                </a:moveTo>
                <a:lnTo>
                  <a:pt x="116652" y="97284"/>
                </a:lnTo>
                <a:lnTo>
                  <a:pt x="115394" y="99372"/>
                </a:lnTo>
                <a:lnTo>
                  <a:pt x="115368" y="99318"/>
                </a:lnTo>
                <a:lnTo>
                  <a:pt x="115332" y="99372"/>
                </a:lnTo>
                <a:lnTo>
                  <a:pt x="114083" y="97284"/>
                </a:lnTo>
                <a:lnTo>
                  <a:pt x="115368" y="95134"/>
                </a:lnTo>
                <a:close/>
                <a:moveTo>
                  <a:pt x="134646" y="95134"/>
                </a:moveTo>
                <a:lnTo>
                  <a:pt x="135931" y="97284"/>
                </a:lnTo>
                <a:lnTo>
                  <a:pt x="134673" y="99372"/>
                </a:lnTo>
                <a:lnTo>
                  <a:pt x="134646" y="99318"/>
                </a:lnTo>
                <a:lnTo>
                  <a:pt x="134610" y="99372"/>
                </a:lnTo>
                <a:lnTo>
                  <a:pt x="133352" y="97284"/>
                </a:lnTo>
                <a:lnTo>
                  <a:pt x="134646" y="95134"/>
                </a:lnTo>
                <a:close/>
                <a:moveTo>
                  <a:pt x="153915" y="95134"/>
                </a:moveTo>
                <a:lnTo>
                  <a:pt x="155209" y="97284"/>
                </a:lnTo>
                <a:lnTo>
                  <a:pt x="153951" y="99372"/>
                </a:lnTo>
                <a:lnTo>
                  <a:pt x="153915" y="99318"/>
                </a:lnTo>
                <a:lnTo>
                  <a:pt x="153889" y="99372"/>
                </a:lnTo>
                <a:lnTo>
                  <a:pt x="152631" y="97284"/>
                </a:lnTo>
                <a:lnTo>
                  <a:pt x="153915" y="95134"/>
                </a:lnTo>
                <a:close/>
                <a:moveTo>
                  <a:pt x="173194" y="95134"/>
                </a:moveTo>
                <a:lnTo>
                  <a:pt x="174478" y="97284"/>
                </a:lnTo>
                <a:lnTo>
                  <a:pt x="173230" y="99372"/>
                </a:lnTo>
                <a:lnTo>
                  <a:pt x="173194" y="99318"/>
                </a:lnTo>
                <a:lnTo>
                  <a:pt x="173167" y="99372"/>
                </a:lnTo>
                <a:lnTo>
                  <a:pt x="171909" y="97284"/>
                </a:lnTo>
                <a:lnTo>
                  <a:pt x="173194" y="95134"/>
                </a:lnTo>
                <a:close/>
                <a:moveTo>
                  <a:pt x="192472" y="95134"/>
                </a:moveTo>
                <a:lnTo>
                  <a:pt x="193757" y="97284"/>
                </a:lnTo>
                <a:lnTo>
                  <a:pt x="192508" y="99372"/>
                </a:lnTo>
                <a:lnTo>
                  <a:pt x="192472" y="99318"/>
                </a:lnTo>
                <a:lnTo>
                  <a:pt x="192445" y="99372"/>
                </a:lnTo>
                <a:lnTo>
                  <a:pt x="191188" y="97284"/>
                </a:lnTo>
                <a:lnTo>
                  <a:pt x="192472" y="95134"/>
                </a:lnTo>
                <a:close/>
                <a:moveTo>
                  <a:pt x="211751" y="95134"/>
                </a:moveTo>
                <a:lnTo>
                  <a:pt x="213035" y="97284"/>
                </a:lnTo>
                <a:lnTo>
                  <a:pt x="211777" y="99372"/>
                </a:lnTo>
                <a:lnTo>
                  <a:pt x="211751" y="99318"/>
                </a:lnTo>
                <a:lnTo>
                  <a:pt x="211715" y="99372"/>
                </a:lnTo>
                <a:lnTo>
                  <a:pt x="210466" y="97284"/>
                </a:lnTo>
                <a:lnTo>
                  <a:pt x="211751" y="95134"/>
                </a:lnTo>
                <a:close/>
                <a:moveTo>
                  <a:pt x="231029" y="95134"/>
                </a:moveTo>
                <a:lnTo>
                  <a:pt x="232314" y="97284"/>
                </a:lnTo>
                <a:lnTo>
                  <a:pt x="231056" y="99372"/>
                </a:lnTo>
                <a:lnTo>
                  <a:pt x="231029" y="99318"/>
                </a:lnTo>
                <a:lnTo>
                  <a:pt x="230993" y="99372"/>
                </a:lnTo>
                <a:lnTo>
                  <a:pt x="229735" y="97284"/>
                </a:lnTo>
                <a:lnTo>
                  <a:pt x="231029" y="95134"/>
                </a:lnTo>
                <a:close/>
                <a:moveTo>
                  <a:pt x="250298" y="95134"/>
                </a:moveTo>
                <a:lnTo>
                  <a:pt x="251592" y="97284"/>
                </a:lnTo>
                <a:lnTo>
                  <a:pt x="250334" y="99372"/>
                </a:lnTo>
                <a:lnTo>
                  <a:pt x="250298" y="99318"/>
                </a:lnTo>
                <a:lnTo>
                  <a:pt x="250272" y="99372"/>
                </a:lnTo>
                <a:lnTo>
                  <a:pt x="249014" y="97284"/>
                </a:lnTo>
                <a:lnTo>
                  <a:pt x="250298" y="95134"/>
                </a:lnTo>
                <a:close/>
                <a:moveTo>
                  <a:pt x="269577" y="95134"/>
                </a:moveTo>
                <a:lnTo>
                  <a:pt x="270870" y="97284"/>
                </a:lnTo>
                <a:lnTo>
                  <a:pt x="269613" y="99372"/>
                </a:lnTo>
                <a:lnTo>
                  <a:pt x="269577" y="99318"/>
                </a:lnTo>
                <a:lnTo>
                  <a:pt x="269550" y="99372"/>
                </a:lnTo>
                <a:lnTo>
                  <a:pt x="268292" y="97284"/>
                </a:lnTo>
                <a:lnTo>
                  <a:pt x="269577" y="95134"/>
                </a:lnTo>
                <a:close/>
                <a:moveTo>
                  <a:pt x="5434" y="99818"/>
                </a:moveTo>
                <a:lnTo>
                  <a:pt x="8761" y="105375"/>
                </a:lnTo>
                <a:lnTo>
                  <a:pt x="6388" y="105375"/>
                </a:lnTo>
                <a:lnTo>
                  <a:pt x="3061" y="99818"/>
                </a:lnTo>
                <a:close/>
                <a:moveTo>
                  <a:pt x="15630" y="99818"/>
                </a:moveTo>
                <a:lnTo>
                  <a:pt x="12294" y="105375"/>
                </a:lnTo>
                <a:lnTo>
                  <a:pt x="9930" y="105375"/>
                </a:lnTo>
                <a:lnTo>
                  <a:pt x="13257" y="99818"/>
                </a:lnTo>
                <a:close/>
                <a:moveTo>
                  <a:pt x="18681" y="99818"/>
                </a:moveTo>
                <a:lnTo>
                  <a:pt x="17031" y="102574"/>
                </a:lnTo>
                <a:lnTo>
                  <a:pt x="15354" y="105375"/>
                </a:lnTo>
                <a:lnTo>
                  <a:pt x="12838" y="105375"/>
                </a:lnTo>
                <a:lnTo>
                  <a:pt x="16175" y="99818"/>
                </a:lnTo>
                <a:close/>
                <a:moveTo>
                  <a:pt x="18985" y="100228"/>
                </a:moveTo>
                <a:lnTo>
                  <a:pt x="20385" y="102574"/>
                </a:lnTo>
                <a:lnTo>
                  <a:pt x="22071" y="105375"/>
                </a:lnTo>
                <a:lnTo>
                  <a:pt x="15898" y="105375"/>
                </a:lnTo>
                <a:lnTo>
                  <a:pt x="17575" y="102574"/>
                </a:lnTo>
                <a:lnTo>
                  <a:pt x="18985" y="100228"/>
                </a:lnTo>
                <a:close/>
                <a:moveTo>
                  <a:pt x="21795" y="99818"/>
                </a:moveTo>
                <a:lnTo>
                  <a:pt x="25122" y="105375"/>
                </a:lnTo>
                <a:lnTo>
                  <a:pt x="22616" y="105375"/>
                </a:lnTo>
                <a:lnTo>
                  <a:pt x="20938" y="102574"/>
                </a:lnTo>
                <a:lnTo>
                  <a:pt x="19279" y="99818"/>
                </a:lnTo>
                <a:close/>
                <a:moveTo>
                  <a:pt x="24703" y="99818"/>
                </a:moveTo>
                <a:lnTo>
                  <a:pt x="28040" y="105375"/>
                </a:lnTo>
                <a:lnTo>
                  <a:pt x="25667" y="105375"/>
                </a:lnTo>
                <a:lnTo>
                  <a:pt x="22339" y="99818"/>
                </a:lnTo>
                <a:close/>
                <a:moveTo>
                  <a:pt x="34900" y="99818"/>
                </a:moveTo>
                <a:lnTo>
                  <a:pt x="31572" y="105375"/>
                </a:lnTo>
                <a:lnTo>
                  <a:pt x="29199" y="105375"/>
                </a:lnTo>
                <a:lnTo>
                  <a:pt x="32536" y="99818"/>
                </a:lnTo>
                <a:close/>
                <a:moveTo>
                  <a:pt x="37960" y="99818"/>
                </a:moveTo>
                <a:lnTo>
                  <a:pt x="36309" y="102574"/>
                </a:lnTo>
                <a:lnTo>
                  <a:pt x="34623" y="105375"/>
                </a:lnTo>
                <a:lnTo>
                  <a:pt x="32116" y="105375"/>
                </a:lnTo>
                <a:lnTo>
                  <a:pt x="35453" y="99818"/>
                </a:lnTo>
                <a:close/>
                <a:moveTo>
                  <a:pt x="38263" y="100228"/>
                </a:moveTo>
                <a:lnTo>
                  <a:pt x="39664" y="102574"/>
                </a:lnTo>
                <a:lnTo>
                  <a:pt x="41341" y="105375"/>
                </a:lnTo>
                <a:lnTo>
                  <a:pt x="35176" y="105375"/>
                </a:lnTo>
                <a:lnTo>
                  <a:pt x="36854" y="102574"/>
                </a:lnTo>
                <a:lnTo>
                  <a:pt x="38263" y="100228"/>
                </a:lnTo>
                <a:close/>
                <a:moveTo>
                  <a:pt x="41064" y="99818"/>
                </a:moveTo>
                <a:lnTo>
                  <a:pt x="44401" y="105375"/>
                </a:lnTo>
                <a:lnTo>
                  <a:pt x="41894" y="105375"/>
                </a:lnTo>
                <a:lnTo>
                  <a:pt x="40208" y="102574"/>
                </a:lnTo>
                <a:lnTo>
                  <a:pt x="38557" y="99818"/>
                </a:lnTo>
                <a:close/>
                <a:moveTo>
                  <a:pt x="43981" y="99818"/>
                </a:moveTo>
                <a:lnTo>
                  <a:pt x="47318" y="105375"/>
                </a:lnTo>
                <a:lnTo>
                  <a:pt x="44945" y="105375"/>
                </a:lnTo>
                <a:lnTo>
                  <a:pt x="41617" y="99818"/>
                </a:lnTo>
                <a:close/>
                <a:moveTo>
                  <a:pt x="54178" y="99818"/>
                </a:moveTo>
                <a:lnTo>
                  <a:pt x="50851" y="105375"/>
                </a:lnTo>
                <a:lnTo>
                  <a:pt x="48478" y="105375"/>
                </a:lnTo>
                <a:lnTo>
                  <a:pt x="51814" y="99818"/>
                </a:lnTo>
                <a:close/>
                <a:moveTo>
                  <a:pt x="57238" y="99818"/>
                </a:moveTo>
                <a:lnTo>
                  <a:pt x="55588" y="102574"/>
                </a:lnTo>
                <a:lnTo>
                  <a:pt x="53902" y="105375"/>
                </a:lnTo>
                <a:lnTo>
                  <a:pt x="51395" y="105375"/>
                </a:lnTo>
                <a:lnTo>
                  <a:pt x="54722" y="99818"/>
                </a:lnTo>
                <a:close/>
                <a:moveTo>
                  <a:pt x="57533" y="100228"/>
                </a:moveTo>
                <a:lnTo>
                  <a:pt x="58942" y="102574"/>
                </a:lnTo>
                <a:lnTo>
                  <a:pt x="60619" y="105375"/>
                </a:lnTo>
                <a:lnTo>
                  <a:pt x="54446" y="105375"/>
                </a:lnTo>
                <a:lnTo>
                  <a:pt x="56132" y="102574"/>
                </a:lnTo>
                <a:lnTo>
                  <a:pt x="57533" y="100228"/>
                </a:lnTo>
                <a:close/>
                <a:moveTo>
                  <a:pt x="60343" y="99818"/>
                </a:moveTo>
                <a:lnTo>
                  <a:pt x="63679" y="105375"/>
                </a:lnTo>
                <a:lnTo>
                  <a:pt x="61163" y="105375"/>
                </a:lnTo>
                <a:lnTo>
                  <a:pt x="59486" y="102574"/>
                </a:lnTo>
                <a:lnTo>
                  <a:pt x="57836" y="99818"/>
                </a:lnTo>
                <a:close/>
                <a:moveTo>
                  <a:pt x="63260" y="99818"/>
                </a:moveTo>
                <a:lnTo>
                  <a:pt x="66596" y="105375"/>
                </a:lnTo>
                <a:lnTo>
                  <a:pt x="64223" y="105375"/>
                </a:lnTo>
                <a:lnTo>
                  <a:pt x="60887" y="99818"/>
                </a:lnTo>
                <a:close/>
                <a:moveTo>
                  <a:pt x="73457" y="99818"/>
                </a:moveTo>
                <a:lnTo>
                  <a:pt x="70129" y="105375"/>
                </a:lnTo>
                <a:lnTo>
                  <a:pt x="67756" y="105375"/>
                </a:lnTo>
                <a:lnTo>
                  <a:pt x="71092" y="99818"/>
                </a:lnTo>
                <a:close/>
                <a:moveTo>
                  <a:pt x="76516" y="99818"/>
                </a:moveTo>
                <a:lnTo>
                  <a:pt x="74857" y="102574"/>
                </a:lnTo>
                <a:lnTo>
                  <a:pt x="73180" y="105375"/>
                </a:lnTo>
                <a:lnTo>
                  <a:pt x="70673" y="105375"/>
                </a:lnTo>
                <a:lnTo>
                  <a:pt x="74001" y="99818"/>
                </a:lnTo>
                <a:close/>
                <a:moveTo>
                  <a:pt x="76811" y="100228"/>
                </a:moveTo>
                <a:lnTo>
                  <a:pt x="78220" y="102574"/>
                </a:lnTo>
                <a:lnTo>
                  <a:pt x="79898" y="105375"/>
                </a:lnTo>
                <a:lnTo>
                  <a:pt x="73724" y="105375"/>
                </a:lnTo>
                <a:lnTo>
                  <a:pt x="75401" y="102574"/>
                </a:lnTo>
                <a:lnTo>
                  <a:pt x="76811" y="100228"/>
                </a:lnTo>
                <a:close/>
                <a:moveTo>
                  <a:pt x="79621" y="99818"/>
                </a:moveTo>
                <a:lnTo>
                  <a:pt x="82957" y="105375"/>
                </a:lnTo>
                <a:lnTo>
                  <a:pt x="80442" y="105375"/>
                </a:lnTo>
                <a:lnTo>
                  <a:pt x="78765" y="102574"/>
                </a:lnTo>
                <a:lnTo>
                  <a:pt x="77114" y="99818"/>
                </a:lnTo>
                <a:close/>
                <a:moveTo>
                  <a:pt x="82538" y="99818"/>
                </a:moveTo>
                <a:lnTo>
                  <a:pt x="85866" y="105375"/>
                </a:lnTo>
                <a:lnTo>
                  <a:pt x="83502" y="105375"/>
                </a:lnTo>
                <a:lnTo>
                  <a:pt x="80165" y="99818"/>
                </a:lnTo>
                <a:close/>
                <a:moveTo>
                  <a:pt x="92735" y="99818"/>
                </a:moveTo>
                <a:lnTo>
                  <a:pt x="89398" y="105375"/>
                </a:lnTo>
                <a:lnTo>
                  <a:pt x="87034" y="105375"/>
                </a:lnTo>
                <a:lnTo>
                  <a:pt x="90362" y="99818"/>
                </a:lnTo>
                <a:close/>
                <a:moveTo>
                  <a:pt x="95786" y="99818"/>
                </a:moveTo>
                <a:lnTo>
                  <a:pt x="94136" y="102574"/>
                </a:lnTo>
                <a:lnTo>
                  <a:pt x="92458" y="105375"/>
                </a:lnTo>
                <a:lnTo>
                  <a:pt x="89943" y="105375"/>
                </a:lnTo>
                <a:lnTo>
                  <a:pt x="93279" y="99818"/>
                </a:lnTo>
                <a:close/>
                <a:moveTo>
                  <a:pt x="96089" y="100228"/>
                </a:moveTo>
                <a:lnTo>
                  <a:pt x="97499" y="102574"/>
                </a:lnTo>
                <a:lnTo>
                  <a:pt x="99176" y="105375"/>
                </a:lnTo>
                <a:lnTo>
                  <a:pt x="93003" y="105375"/>
                </a:lnTo>
                <a:lnTo>
                  <a:pt x="94680" y="102574"/>
                </a:lnTo>
                <a:lnTo>
                  <a:pt x="96089" y="100228"/>
                </a:lnTo>
                <a:close/>
                <a:moveTo>
                  <a:pt x="98899" y="99818"/>
                </a:moveTo>
                <a:lnTo>
                  <a:pt x="102227" y="105375"/>
                </a:lnTo>
                <a:lnTo>
                  <a:pt x="99720" y="105375"/>
                </a:lnTo>
                <a:lnTo>
                  <a:pt x="98043" y="102574"/>
                </a:lnTo>
                <a:lnTo>
                  <a:pt x="96384" y="99818"/>
                </a:lnTo>
                <a:close/>
                <a:moveTo>
                  <a:pt x="101817" y="99818"/>
                </a:moveTo>
                <a:lnTo>
                  <a:pt x="105144" y="105375"/>
                </a:lnTo>
                <a:lnTo>
                  <a:pt x="102780" y="105375"/>
                </a:lnTo>
                <a:lnTo>
                  <a:pt x="99444" y="99818"/>
                </a:lnTo>
                <a:close/>
                <a:moveTo>
                  <a:pt x="112013" y="99818"/>
                </a:moveTo>
                <a:lnTo>
                  <a:pt x="108677" y="105375"/>
                </a:lnTo>
                <a:lnTo>
                  <a:pt x="106313" y="105375"/>
                </a:lnTo>
                <a:lnTo>
                  <a:pt x="109640" y="99818"/>
                </a:lnTo>
                <a:close/>
                <a:moveTo>
                  <a:pt x="115064" y="99818"/>
                </a:moveTo>
                <a:lnTo>
                  <a:pt x="113414" y="102574"/>
                </a:lnTo>
                <a:lnTo>
                  <a:pt x="111737" y="105375"/>
                </a:lnTo>
                <a:lnTo>
                  <a:pt x="109221" y="105375"/>
                </a:lnTo>
                <a:lnTo>
                  <a:pt x="112558" y="99818"/>
                </a:lnTo>
                <a:close/>
                <a:moveTo>
                  <a:pt x="115368" y="100228"/>
                </a:moveTo>
                <a:lnTo>
                  <a:pt x="116768" y="102574"/>
                </a:lnTo>
                <a:lnTo>
                  <a:pt x="118454" y="105375"/>
                </a:lnTo>
                <a:lnTo>
                  <a:pt x="112281" y="105375"/>
                </a:lnTo>
                <a:lnTo>
                  <a:pt x="113958" y="102574"/>
                </a:lnTo>
                <a:lnTo>
                  <a:pt x="115368" y="100228"/>
                </a:lnTo>
                <a:close/>
                <a:moveTo>
                  <a:pt x="118178" y="99818"/>
                </a:moveTo>
                <a:lnTo>
                  <a:pt x="121505" y="105375"/>
                </a:lnTo>
                <a:lnTo>
                  <a:pt x="118999" y="105375"/>
                </a:lnTo>
                <a:lnTo>
                  <a:pt x="117321" y="102574"/>
                </a:lnTo>
                <a:lnTo>
                  <a:pt x="115662" y="99818"/>
                </a:lnTo>
                <a:close/>
                <a:moveTo>
                  <a:pt x="121086" y="99818"/>
                </a:moveTo>
                <a:lnTo>
                  <a:pt x="124423" y="105375"/>
                </a:lnTo>
                <a:lnTo>
                  <a:pt x="122050" y="105375"/>
                </a:lnTo>
                <a:lnTo>
                  <a:pt x="118722" y="99818"/>
                </a:lnTo>
                <a:close/>
                <a:moveTo>
                  <a:pt x="131292" y="99818"/>
                </a:moveTo>
                <a:lnTo>
                  <a:pt x="127955" y="105375"/>
                </a:lnTo>
                <a:lnTo>
                  <a:pt x="125582" y="105375"/>
                </a:lnTo>
                <a:lnTo>
                  <a:pt x="128919" y="99818"/>
                </a:lnTo>
                <a:close/>
                <a:moveTo>
                  <a:pt x="134343" y="99818"/>
                </a:moveTo>
                <a:lnTo>
                  <a:pt x="132692" y="102574"/>
                </a:lnTo>
                <a:lnTo>
                  <a:pt x="131015" y="105375"/>
                </a:lnTo>
                <a:lnTo>
                  <a:pt x="128499" y="105375"/>
                </a:lnTo>
                <a:lnTo>
                  <a:pt x="131836" y="99818"/>
                </a:lnTo>
                <a:close/>
                <a:moveTo>
                  <a:pt x="134646" y="100228"/>
                </a:moveTo>
                <a:lnTo>
                  <a:pt x="136047" y="102574"/>
                </a:lnTo>
                <a:lnTo>
                  <a:pt x="137733" y="105375"/>
                </a:lnTo>
                <a:lnTo>
                  <a:pt x="131559" y="105375"/>
                </a:lnTo>
                <a:lnTo>
                  <a:pt x="133237" y="102574"/>
                </a:lnTo>
                <a:lnTo>
                  <a:pt x="134646" y="100228"/>
                </a:lnTo>
                <a:close/>
                <a:moveTo>
                  <a:pt x="137456" y="99818"/>
                </a:moveTo>
                <a:lnTo>
                  <a:pt x="140784" y="105375"/>
                </a:lnTo>
                <a:lnTo>
                  <a:pt x="138277" y="105375"/>
                </a:lnTo>
                <a:lnTo>
                  <a:pt x="136591" y="102574"/>
                </a:lnTo>
                <a:lnTo>
                  <a:pt x="134940" y="99818"/>
                </a:lnTo>
                <a:close/>
                <a:moveTo>
                  <a:pt x="140364" y="99818"/>
                </a:moveTo>
                <a:lnTo>
                  <a:pt x="143701" y="105375"/>
                </a:lnTo>
                <a:lnTo>
                  <a:pt x="141328" y="105375"/>
                </a:lnTo>
                <a:lnTo>
                  <a:pt x="138000" y="99818"/>
                </a:lnTo>
                <a:close/>
                <a:moveTo>
                  <a:pt x="150561" y="99818"/>
                </a:moveTo>
                <a:lnTo>
                  <a:pt x="147234" y="105375"/>
                </a:lnTo>
                <a:lnTo>
                  <a:pt x="144861" y="105375"/>
                </a:lnTo>
                <a:lnTo>
                  <a:pt x="148197" y="99818"/>
                </a:lnTo>
                <a:close/>
                <a:moveTo>
                  <a:pt x="153621" y="99818"/>
                </a:moveTo>
                <a:lnTo>
                  <a:pt x="151971" y="102574"/>
                </a:lnTo>
                <a:lnTo>
                  <a:pt x="150285" y="105375"/>
                </a:lnTo>
                <a:lnTo>
                  <a:pt x="147778" y="105375"/>
                </a:lnTo>
                <a:lnTo>
                  <a:pt x="151105" y="99818"/>
                </a:lnTo>
                <a:close/>
                <a:moveTo>
                  <a:pt x="153915" y="100228"/>
                </a:moveTo>
                <a:lnTo>
                  <a:pt x="155325" y="102574"/>
                </a:lnTo>
                <a:lnTo>
                  <a:pt x="157002" y="105375"/>
                </a:lnTo>
                <a:lnTo>
                  <a:pt x="150829" y="105375"/>
                </a:lnTo>
                <a:lnTo>
                  <a:pt x="152515" y="102574"/>
                </a:lnTo>
                <a:lnTo>
                  <a:pt x="153915" y="100228"/>
                </a:lnTo>
                <a:close/>
                <a:moveTo>
                  <a:pt x="156726" y="99818"/>
                </a:moveTo>
                <a:lnTo>
                  <a:pt x="160062" y="105375"/>
                </a:lnTo>
                <a:lnTo>
                  <a:pt x="157546" y="105375"/>
                </a:lnTo>
                <a:lnTo>
                  <a:pt x="155869" y="102574"/>
                </a:lnTo>
                <a:lnTo>
                  <a:pt x="154219" y="99818"/>
                </a:lnTo>
                <a:close/>
                <a:moveTo>
                  <a:pt x="159643" y="99818"/>
                </a:moveTo>
                <a:lnTo>
                  <a:pt x="162979" y="105375"/>
                </a:lnTo>
                <a:lnTo>
                  <a:pt x="160606" y="105375"/>
                </a:lnTo>
                <a:lnTo>
                  <a:pt x="157270" y="99818"/>
                </a:lnTo>
                <a:close/>
                <a:moveTo>
                  <a:pt x="169840" y="99818"/>
                </a:moveTo>
                <a:lnTo>
                  <a:pt x="166512" y="105375"/>
                </a:lnTo>
                <a:lnTo>
                  <a:pt x="164139" y="105375"/>
                </a:lnTo>
                <a:lnTo>
                  <a:pt x="167475" y="99818"/>
                </a:lnTo>
                <a:close/>
                <a:moveTo>
                  <a:pt x="172899" y="99818"/>
                </a:moveTo>
                <a:lnTo>
                  <a:pt x="171240" y="102574"/>
                </a:lnTo>
                <a:lnTo>
                  <a:pt x="169563" y="105375"/>
                </a:lnTo>
                <a:lnTo>
                  <a:pt x="167056" y="105375"/>
                </a:lnTo>
                <a:lnTo>
                  <a:pt x="170384" y="99818"/>
                </a:lnTo>
                <a:close/>
                <a:moveTo>
                  <a:pt x="173194" y="100228"/>
                </a:moveTo>
                <a:lnTo>
                  <a:pt x="174603" y="102574"/>
                </a:lnTo>
                <a:lnTo>
                  <a:pt x="176281" y="105375"/>
                </a:lnTo>
                <a:lnTo>
                  <a:pt x="170107" y="105375"/>
                </a:lnTo>
                <a:lnTo>
                  <a:pt x="171793" y="102574"/>
                </a:lnTo>
                <a:lnTo>
                  <a:pt x="173194" y="100228"/>
                </a:lnTo>
                <a:close/>
                <a:moveTo>
                  <a:pt x="176004" y="99818"/>
                </a:moveTo>
                <a:lnTo>
                  <a:pt x="179340" y="105375"/>
                </a:lnTo>
                <a:lnTo>
                  <a:pt x="176825" y="105375"/>
                </a:lnTo>
                <a:lnTo>
                  <a:pt x="175148" y="102574"/>
                </a:lnTo>
                <a:lnTo>
                  <a:pt x="173497" y="99818"/>
                </a:lnTo>
                <a:close/>
                <a:moveTo>
                  <a:pt x="178921" y="99818"/>
                </a:moveTo>
                <a:lnTo>
                  <a:pt x="182249" y="105375"/>
                </a:lnTo>
                <a:lnTo>
                  <a:pt x="179885" y="105375"/>
                </a:lnTo>
                <a:lnTo>
                  <a:pt x="176548" y="99818"/>
                </a:lnTo>
                <a:close/>
                <a:moveTo>
                  <a:pt x="189118" y="99818"/>
                </a:moveTo>
                <a:lnTo>
                  <a:pt x="185781" y="105375"/>
                </a:lnTo>
                <a:lnTo>
                  <a:pt x="183417" y="105375"/>
                </a:lnTo>
                <a:lnTo>
                  <a:pt x="186745" y="99818"/>
                </a:lnTo>
                <a:close/>
                <a:moveTo>
                  <a:pt x="192178" y="99818"/>
                </a:moveTo>
                <a:lnTo>
                  <a:pt x="190519" y="102574"/>
                </a:lnTo>
                <a:lnTo>
                  <a:pt x="188841" y="105375"/>
                </a:lnTo>
                <a:lnTo>
                  <a:pt x="186335" y="105375"/>
                </a:lnTo>
                <a:lnTo>
                  <a:pt x="189662" y="99818"/>
                </a:lnTo>
                <a:close/>
                <a:moveTo>
                  <a:pt x="192472" y="100228"/>
                </a:moveTo>
                <a:lnTo>
                  <a:pt x="193882" y="102574"/>
                </a:lnTo>
                <a:lnTo>
                  <a:pt x="195559" y="105375"/>
                </a:lnTo>
                <a:lnTo>
                  <a:pt x="189386" y="105375"/>
                </a:lnTo>
                <a:lnTo>
                  <a:pt x="191063" y="102574"/>
                </a:lnTo>
                <a:lnTo>
                  <a:pt x="192472" y="100228"/>
                </a:lnTo>
                <a:close/>
                <a:moveTo>
                  <a:pt x="195282" y="99818"/>
                </a:moveTo>
                <a:lnTo>
                  <a:pt x="198610" y="105375"/>
                </a:lnTo>
                <a:lnTo>
                  <a:pt x="196103" y="105375"/>
                </a:lnTo>
                <a:lnTo>
                  <a:pt x="194426" y="102574"/>
                </a:lnTo>
                <a:lnTo>
                  <a:pt x="192776" y="99818"/>
                </a:lnTo>
                <a:close/>
                <a:moveTo>
                  <a:pt x="198200" y="99818"/>
                </a:moveTo>
                <a:lnTo>
                  <a:pt x="201527" y="105375"/>
                </a:lnTo>
                <a:lnTo>
                  <a:pt x="199163" y="105375"/>
                </a:lnTo>
                <a:lnTo>
                  <a:pt x="195827" y="99818"/>
                </a:lnTo>
                <a:close/>
                <a:moveTo>
                  <a:pt x="208396" y="99818"/>
                </a:moveTo>
                <a:lnTo>
                  <a:pt x="205060" y="105375"/>
                </a:lnTo>
                <a:lnTo>
                  <a:pt x="202696" y="105375"/>
                </a:lnTo>
                <a:lnTo>
                  <a:pt x="206023" y="99818"/>
                </a:lnTo>
                <a:close/>
                <a:moveTo>
                  <a:pt x="211447" y="99818"/>
                </a:moveTo>
                <a:lnTo>
                  <a:pt x="209797" y="102574"/>
                </a:lnTo>
                <a:lnTo>
                  <a:pt x="208120" y="105375"/>
                </a:lnTo>
                <a:lnTo>
                  <a:pt x="205604" y="105375"/>
                </a:lnTo>
                <a:lnTo>
                  <a:pt x="208940" y="99818"/>
                </a:lnTo>
                <a:close/>
                <a:moveTo>
                  <a:pt x="211751" y="100228"/>
                </a:moveTo>
                <a:lnTo>
                  <a:pt x="213160" y="102574"/>
                </a:lnTo>
                <a:lnTo>
                  <a:pt x="214837" y="105375"/>
                </a:lnTo>
                <a:lnTo>
                  <a:pt x="208664" y="105375"/>
                </a:lnTo>
                <a:lnTo>
                  <a:pt x="210341" y="102574"/>
                </a:lnTo>
                <a:lnTo>
                  <a:pt x="211751" y="100228"/>
                </a:lnTo>
                <a:close/>
                <a:moveTo>
                  <a:pt x="214561" y="99818"/>
                </a:moveTo>
                <a:lnTo>
                  <a:pt x="217888" y="105375"/>
                </a:lnTo>
                <a:lnTo>
                  <a:pt x="215381" y="105375"/>
                </a:lnTo>
                <a:lnTo>
                  <a:pt x="213704" y="102574"/>
                </a:lnTo>
                <a:lnTo>
                  <a:pt x="212045" y="99818"/>
                </a:lnTo>
                <a:close/>
                <a:moveTo>
                  <a:pt x="217469" y="99818"/>
                </a:moveTo>
                <a:lnTo>
                  <a:pt x="220805" y="105375"/>
                </a:lnTo>
                <a:lnTo>
                  <a:pt x="218432" y="105375"/>
                </a:lnTo>
                <a:lnTo>
                  <a:pt x="215105" y="99818"/>
                </a:lnTo>
                <a:close/>
                <a:moveTo>
                  <a:pt x="227675" y="99818"/>
                </a:moveTo>
                <a:lnTo>
                  <a:pt x="224338" y="105375"/>
                </a:lnTo>
                <a:lnTo>
                  <a:pt x="221965" y="105375"/>
                </a:lnTo>
                <a:lnTo>
                  <a:pt x="225302" y="99818"/>
                </a:lnTo>
                <a:close/>
                <a:moveTo>
                  <a:pt x="230726" y="99818"/>
                </a:moveTo>
                <a:lnTo>
                  <a:pt x="229075" y="102574"/>
                </a:lnTo>
                <a:lnTo>
                  <a:pt x="227398" y="105375"/>
                </a:lnTo>
                <a:lnTo>
                  <a:pt x="224882" y="105375"/>
                </a:lnTo>
                <a:lnTo>
                  <a:pt x="228219" y="99818"/>
                </a:lnTo>
                <a:close/>
                <a:moveTo>
                  <a:pt x="231029" y="100228"/>
                </a:moveTo>
                <a:lnTo>
                  <a:pt x="232430" y="102574"/>
                </a:lnTo>
                <a:lnTo>
                  <a:pt x="234116" y="105375"/>
                </a:lnTo>
                <a:lnTo>
                  <a:pt x="227942" y="105375"/>
                </a:lnTo>
                <a:lnTo>
                  <a:pt x="229619" y="102574"/>
                </a:lnTo>
                <a:lnTo>
                  <a:pt x="231029" y="100228"/>
                </a:lnTo>
                <a:close/>
                <a:moveTo>
                  <a:pt x="233839" y="99818"/>
                </a:moveTo>
                <a:lnTo>
                  <a:pt x="237167" y="105375"/>
                </a:lnTo>
                <a:lnTo>
                  <a:pt x="234660" y="105375"/>
                </a:lnTo>
                <a:lnTo>
                  <a:pt x="232974" y="102574"/>
                </a:lnTo>
                <a:lnTo>
                  <a:pt x="231323" y="99818"/>
                </a:lnTo>
                <a:close/>
                <a:moveTo>
                  <a:pt x="236747" y="99818"/>
                </a:moveTo>
                <a:lnTo>
                  <a:pt x="240084" y="105375"/>
                </a:lnTo>
                <a:lnTo>
                  <a:pt x="237711" y="105375"/>
                </a:lnTo>
                <a:lnTo>
                  <a:pt x="234383" y="99818"/>
                </a:lnTo>
                <a:close/>
                <a:moveTo>
                  <a:pt x="246944" y="99818"/>
                </a:moveTo>
                <a:lnTo>
                  <a:pt x="243617" y="105375"/>
                </a:lnTo>
                <a:lnTo>
                  <a:pt x="241244" y="105375"/>
                </a:lnTo>
                <a:lnTo>
                  <a:pt x="244580" y="99818"/>
                </a:lnTo>
                <a:close/>
                <a:moveTo>
                  <a:pt x="250004" y="99818"/>
                </a:moveTo>
                <a:lnTo>
                  <a:pt x="248354" y="102574"/>
                </a:lnTo>
                <a:lnTo>
                  <a:pt x="246668" y="105375"/>
                </a:lnTo>
                <a:lnTo>
                  <a:pt x="244161" y="105375"/>
                </a:lnTo>
                <a:lnTo>
                  <a:pt x="247497" y="99818"/>
                </a:lnTo>
                <a:close/>
                <a:moveTo>
                  <a:pt x="250298" y="100228"/>
                </a:moveTo>
                <a:lnTo>
                  <a:pt x="251708" y="102574"/>
                </a:lnTo>
                <a:lnTo>
                  <a:pt x="253385" y="105375"/>
                </a:lnTo>
                <a:lnTo>
                  <a:pt x="247221" y="105375"/>
                </a:lnTo>
                <a:lnTo>
                  <a:pt x="248898" y="102574"/>
                </a:lnTo>
                <a:lnTo>
                  <a:pt x="250298" y="100228"/>
                </a:lnTo>
                <a:close/>
                <a:moveTo>
                  <a:pt x="253109" y="99818"/>
                </a:moveTo>
                <a:lnTo>
                  <a:pt x="256445" y="105375"/>
                </a:lnTo>
                <a:lnTo>
                  <a:pt x="253938" y="105375"/>
                </a:lnTo>
                <a:lnTo>
                  <a:pt x="252252" y="102574"/>
                </a:lnTo>
                <a:lnTo>
                  <a:pt x="250602" y="99818"/>
                </a:lnTo>
                <a:close/>
                <a:moveTo>
                  <a:pt x="256026" y="99818"/>
                </a:moveTo>
                <a:lnTo>
                  <a:pt x="259362" y="105375"/>
                </a:lnTo>
                <a:lnTo>
                  <a:pt x="256989" y="105375"/>
                </a:lnTo>
                <a:lnTo>
                  <a:pt x="253662" y="99818"/>
                </a:lnTo>
                <a:close/>
                <a:moveTo>
                  <a:pt x="266223" y="99818"/>
                </a:moveTo>
                <a:lnTo>
                  <a:pt x="262895" y="105375"/>
                </a:lnTo>
                <a:lnTo>
                  <a:pt x="260522" y="105375"/>
                </a:lnTo>
                <a:lnTo>
                  <a:pt x="263858" y="99818"/>
                </a:lnTo>
                <a:close/>
                <a:moveTo>
                  <a:pt x="269282" y="99818"/>
                </a:moveTo>
                <a:lnTo>
                  <a:pt x="267623" y="102574"/>
                </a:lnTo>
                <a:lnTo>
                  <a:pt x="265946" y="105375"/>
                </a:lnTo>
                <a:lnTo>
                  <a:pt x="263439" y="105375"/>
                </a:lnTo>
                <a:lnTo>
                  <a:pt x="266767" y="99818"/>
                </a:lnTo>
                <a:close/>
                <a:moveTo>
                  <a:pt x="269577" y="100228"/>
                </a:moveTo>
                <a:lnTo>
                  <a:pt x="270986" y="102574"/>
                </a:lnTo>
                <a:lnTo>
                  <a:pt x="272664" y="105375"/>
                </a:lnTo>
                <a:lnTo>
                  <a:pt x="266490" y="105375"/>
                </a:lnTo>
                <a:lnTo>
                  <a:pt x="268176" y="102574"/>
                </a:lnTo>
                <a:lnTo>
                  <a:pt x="269577" y="100228"/>
                </a:lnTo>
                <a:close/>
                <a:moveTo>
                  <a:pt x="272387" y="99818"/>
                </a:moveTo>
                <a:lnTo>
                  <a:pt x="275723" y="105375"/>
                </a:lnTo>
                <a:lnTo>
                  <a:pt x="273208" y="105375"/>
                </a:lnTo>
                <a:lnTo>
                  <a:pt x="271531" y="102574"/>
                </a:lnTo>
                <a:lnTo>
                  <a:pt x="269880" y="99818"/>
                </a:lnTo>
                <a:close/>
                <a:moveTo>
                  <a:pt x="275304" y="99818"/>
                </a:moveTo>
                <a:lnTo>
                  <a:pt x="278632" y="105375"/>
                </a:lnTo>
                <a:lnTo>
                  <a:pt x="276268" y="105375"/>
                </a:lnTo>
                <a:lnTo>
                  <a:pt x="272931" y="99818"/>
                </a:lnTo>
                <a:close/>
                <a:moveTo>
                  <a:pt x="12713" y="99818"/>
                </a:moveTo>
                <a:lnTo>
                  <a:pt x="9377" y="105384"/>
                </a:lnTo>
                <a:lnTo>
                  <a:pt x="9341" y="105331"/>
                </a:lnTo>
                <a:lnTo>
                  <a:pt x="9314" y="105384"/>
                </a:lnTo>
                <a:lnTo>
                  <a:pt x="5978" y="99818"/>
                </a:lnTo>
                <a:close/>
                <a:moveTo>
                  <a:pt x="31992" y="99818"/>
                </a:moveTo>
                <a:lnTo>
                  <a:pt x="28655" y="105384"/>
                </a:lnTo>
                <a:lnTo>
                  <a:pt x="28619" y="105331"/>
                </a:lnTo>
                <a:lnTo>
                  <a:pt x="28593" y="105384"/>
                </a:lnTo>
                <a:lnTo>
                  <a:pt x="25247" y="99818"/>
                </a:lnTo>
                <a:close/>
                <a:moveTo>
                  <a:pt x="51270" y="99818"/>
                </a:moveTo>
                <a:lnTo>
                  <a:pt x="47925" y="105384"/>
                </a:lnTo>
                <a:lnTo>
                  <a:pt x="47898" y="105331"/>
                </a:lnTo>
                <a:lnTo>
                  <a:pt x="47862" y="105384"/>
                </a:lnTo>
                <a:lnTo>
                  <a:pt x="44526" y="99818"/>
                </a:lnTo>
                <a:close/>
                <a:moveTo>
                  <a:pt x="70539" y="99818"/>
                </a:moveTo>
                <a:lnTo>
                  <a:pt x="67203" y="105384"/>
                </a:lnTo>
                <a:lnTo>
                  <a:pt x="67176" y="105331"/>
                </a:lnTo>
                <a:lnTo>
                  <a:pt x="67140" y="105384"/>
                </a:lnTo>
                <a:lnTo>
                  <a:pt x="63804" y="99818"/>
                </a:lnTo>
                <a:close/>
                <a:moveTo>
                  <a:pt x="89818" y="99818"/>
                </a:moveTo>
                <a:lnTo>
                  <a:pt x="86481" y="105384"/>
                </a:lnTo>
                <a:lnTo>
                  <a:pt x="86455" y="105331"/>
                </a:lnTo>
                <a:lnTo>
                  <a:pt x="86419" y="105384"/>
                </a:lnTo>
                <a:lnTo>
                  <a:pt x="83082" y="99818"/>
                </a:lnTo>
                <a:close/>
                <a:moveTo>
                  <a:pt x="109096" y="99818"/>
                </a:moveTo>
                <a:lnTo>
                  <a:pt x="105760" y="105384"/>
                </a:lnTo>
                <a:lnTo>
                  <a:pt x="105724" y="105331"/>
                </a:lnTo>
                <a:lnTo>
                  <a:pt x="105697" y="105384"/>
                </a:lnTo>
                <a:lnTo>
                  <a:pt x="102361" y="99818"/>
                </a:lnTo>
                <a:close/>
                <a:moveTo>
                  <a:pt x="128375" y="99818"/>
                </a:moveTo>
                <a:lnTo>
                  <a:pt x="125038" y="105384"/>
                </a:lnTo>
                <a:lnTo>
                  <a:pt x="125002" y="105331"/>
                </a:lnTo>
                <a:lnTo>
                  <a:pt x="124976" y="105384"/>
                </a:lnTo>
                <a:lnTo>
                  <a:pt x="121639" y="99818"/>
                </a:lnTo>
                <a:close/>
                <a:moveTo>
                  <a:pt x="147653" y="99818"/>
                </a:moveTo>
                <a:lnTo>
                  <a:pt x="144316" y="105384"/>
                </a:lnTo>
                <a:lnTo>
                  <a:pt x="144281" y="105331"/>
                </a:lnTo>
                <a:lnTo>
                  <a:pt x="144245" y="105384"/>
                </a:lnTo>
                <a:lnTo>
                  <a:pt x="140909" y="99818"/>
                </a:lnTo>
                <a:close/>
                <a:moveTo>
                  <a:pt x="166922" y="99818"/>
                </a:moveTo>
                <a:lnTo>
                  <a:pt x="163586" y="105384"/>
                </a:lnTo>
                <a:lnTo>
                  <a:pt x="163559" y="105331"/>
                </a:lnTo>
                <a:lnTo>
                  <a:pt x="163523" y="105384"/>
                </a:lnTo>
                <a:lnTo>
                  <a:pt x="160187" y="99818"/>
                </a:lnTo>
                <a:close/>
                <a:moveTo>
                  <a:pt x="186201" y="99818"/>
                </a:moveTo>
                <a:lnTo>
                  <a:pt x="182864" y="105384"/>
                </a:lnTo>
                <a:lnTo>
                  <a:pt x="182838" y="105331"/>
                </a:lnTo>
                <a:lnTo>
                  <a:pt x="182802" y="105384"/>
                </a:lnTo>
                <a:lnTo>
                  <a:pt x="179465" y="99818"/>
                </a:lnTo>
                <a:close/>
                <a:moveTo>
                  <a:pt x="205479" y="99818"/>
                </a:moveTo>
                <a:lnTo>
                  <a:pt x="202143" y="105384"/>
                </a:lnTo>
                <a:lnTo>
                  <a:pt x="202107" y="105331"/>
                </a:lnTo>
                <a:lnTo>
                  <a:pt x="202080" y="105384"/>
                </a:lnTo>
                <a:lnTo>
                  <a:pt x="198744" y="99818"/>
                </a:lnTo>
                <a:close/>
                <a:moveTo>
                  <a:pt x="224758" y="99818"/>
                </a:moveTo>
                <a:lnTo>
                  <a:pt x="221421" y="105384"/>
                </a:lnTo>
                <a:lnTo>
                  <a:pt x="221385" y="105331"/>
                </a:lnTo>
                <a:lnTo>
                  <a:pt x="221359" y="105384"/>
                </a:lnTo>
                <a:lnTo>
                  <a:pt x="218022" y="99818"/>
                </a:lnTo>
                <a:close/>
                <a:moveTo>
                  <a:pt x="244036" y="99818"/>
                </a:moveTo>
                <a:lnTo>
                  <a:pt x="240699" y="105384"/>
                </a:lnTo>
                <a:lnTo>
                  <a:pt x="240664" y="105331"/>
                </a:lnTo>
                <a:lnTo>
                  <a:pt x="240637" y="105384"/>
                </a:lnTo>
                <a:lnTo>
                  <a:pt x="237292" y="99818"/>
                </a:lnTo>
                <a:close/>
                <a:moveTo>
                  <a:pt x="263314" y="99818"/>
                </a:moveTo>
                <a:lnTo>
                  <a:pt x="259969" y="105384"/>
                </a:lnTo>
                <a:lnTo>
                  <a:pt x="259942" y="105331"/>
                </a:lnTo>
                <a:lnTo>
                  <a:pt x="259906" y="105384"/>
                </a:lnTo>
                <a:lnTo>
                  <a:pt x="256570" y="99818"/>
                </a:lnTo>
                <a:close/>
                <a:moveTo>
                  <a:pt x="282584" y="99818"/>
                </a:moveTo>
                <a:lnTo>
                  <a:pt x="279247" y="105384"/>
                </a:lnTo>
                <a:lnTo>
                  <a:pt x="279220" y="105331"/>
                </a:lnTo>
                <a:lnTo>
                  <a:pt x="279185" y="105384"/>
                </a:lnTo>
                <a:lnTo>
                  <a:pt x="275848" y="99818"/>
                </a:lnTo>
                <a:close/>
                <a:moveTo>
                  <a:pt x="9047" y="105830"/>
                </a:moveTo>
                <a:lnTo>
                  <a:pt x="7851" y="107811"/>
                </a:lnTo>
                <a:lnTo>
                  <a:pt x="6665" y="105830"/>
                </a:lnTo>
                <a:close/>
                <a:moveTo>
                  <a:pt x="12026" y="105830"/>
                </a:moveTo>
                <a:lnTo>
                  <a:pt x="10831" y="107811"/>
                </a:lnTo>
                <a:lnTo>
                  <a:pt x="9644" y="105830"/>
                </a:lnTo>
                <a:close/>
                <a:moveTo>
                  <a:pt x="28325" y="105830"/>
                </a:moveTo>
                <a:lnTo>
                  <a:pt x="27130" y="107811"/>
                </a:lnTo>
                <a:lnTo>
                  <a:pt x="25943" y="105830"/>
                </a:lnTo>
                <a:close/>
                <a:moveTo>
                  <a:pt x="31296" y="105830"/>
                </a:moveTo>
                <a:lnTo>
                  <a:pt x="30109" y="107811"/>
                </a:lnTo>
                <a:lnTo>
                  <a:pt x="28923" y="105830"/>
                </a:lnTo>
                <a:close/>
                <a:moveTo>
                  <a:pt x="47594" y="105830"/>
                </a:moveTo>
                <a:lnTo>
                  <a:pt x="46408" y="107811"/>
                </a:lnTo>
                <a:lnTo>
                  <a:pt x="45221" y="105830"/>
                </a:lnTo>
                <a:close/>
                <a:moveTo>
                  <a:pt x="50574" y="105830"/>
                </a:moveTo>
                <a:lnTo>
                  <a:pt x="49388" y="107811"/>
                </a:lnTo>
                <a:lnTo>
                  <a:pt x="48192" y="105830"/>
                </a:lnTo>
                <a:close/>
                <a:moveTo>
                  <a:pt x="66873" y="105830"/>
                </a:moveTo>
                <a:lnTo>
                  <a:pt x="65686" y="107811"/>
                </a:lnTo>
                <a:lnTo>
                  <a:pt x="64491" y="105830"/>
                </a:lnTo>
                <a:close/>
                <a:moveTo>
                  <a:pt x="69852" y="105830"/>
                </a:moveTo>
                <a:lnTo>
                  <a:pt x="68666" y="107811"/>
                </a:lnTo>
                <a:lnTo>
                  <a:pt x="67471" y="105830"/>
                </a:lnTo>
                <a:close/>
                <a:moveTo>
                  <a:pt x="86151" y="105830"/>
                </a:moveTo>
                <a:lnTo>
                  <a:pt x="84965" y="107811"/>
                </a:lnTo>
                <a:lnTo>
                  <a:pt x="83769" y="105830"/>
                </a:lnTo>
                <a:close/>
                <a:moveTo>
                  <a:pt x="89131" y="105830"/>
                </a:moveTo>
                <a:lnTo>
                  <a:pt x="87935" y="107811"/>
                </a:lnTo>
                <a:lnTo>
                  <a:pt x="86749" y="105830"/>
                </a:lnTo>
                <a:close/>
                <a:moveTo>
                  <a:pt x="105430" y="105830"/>
                </a:moveTo>
                <a:lnTo>
                  <a:pt x="104234" y="107811"/>
                </a:lnTo>
                <a:lnTo>
                  <a:pt x="103048" y="105830"/>
                </a:lnTo>
                <a:close/>
                <a:moveTo>
                  <a:pt x="108409" y="105830"/>
                </a:moveTo>
                <a:lnTo>
                  <a:pt x="107214" y="107811"/>
                </a:lnTo>
                <a:lnTo>
                  <a:pt x="106027" y="105830"/>
                </a:lnTo>
                <a:close/>
                <a:moveTo>
                  <a:pt x="124708" y="105830"/>
                </a:moveTo>
                <a:lnTo>
                  <a:pt x="123513" y="107811"/>
                </a:lnTo>
                <a:lnTo>
                  <a:pt x="122326" y="105830"/>
                </a:lnTo>
                <a:close/>
                <a:moveTo>
                  <a:pt x="127679" y="105830"/>
                </a:moveTo>
                <a:lnTo>
                  <a:pt x="126492" y="107811"/>
                </a:lnTo>
                <a:lnTo>
                  <a:pt x="125306" y="105830"/>
                </a:lnTo>
                <a:close/>
                <a:moveTo>
                  <a:pt x="143977" y="105830"/>
                </a:moveTo>
                <a:lnTo>
                  <a:pt x="142791" y="107811"/>
                </a:lnTo>
                <a:lnTo>
                  <a:pt x="141604" y="105830"/>
                </a:lnTo>
                <a:close/>
                <a:moveTo>
                  <a:pt x="146957" y="105830"/>
                </a:moveTo>
                <a:lnTo>
                  <a:pt x="145771" y="107811"/>
                </a:lnTo>
                <a:lnTo>
                  <a:pt x="144584" y="105830"/>
                </a:lnTo>
                <a:close/>
                <a:moveTo>
                  <a:pt x="163256" y="105830"/>
                </a:moveTo>
                <a:lnTo>
                  <a:pt x="162069" y="107811"/>
                </a:lnTo>
                <a:lnTo>
                  <a:pt x="160883" y="105830"/>
                </a:lnTo>
                <a:close/>
                <a:moveTo>
                  <a:pt x="166235" y="105830"/>
                </a:moveTo>
                <a:lnTo>
                  <a:pt x="165049" y="107811"/>
                </a:lnTo>
                <a:lnTo>
                  <a:pt x="163854" y="105830"/>
                </a:lnTo>
                <a:close/>
                <a:moveTo>
                  <a:pt x="182534" y="105830"/>
                </a:moveTo>
                <a:lnTo>
                  <a:pt x="181348" y="107811"/>
                </a:lnTo>
                <a:lnTo>
                  <a:pt x="180152" y="105830"/>
                </a:lnTo>
                <a:close/>
                <a:moveTo>
                  <a:pt x="185514" y="105830"/>
                </a:moveTo>
                <a:lnTo>
                  <a:pt x="184327" y="107811"/>
                </a:lnTo>
                <a:lnTo>
                  <a:pt x="183132" y="105830"/>
                </a:lnTo>
                <a:close/>
                <a:moveTo>
                  <a:pt x="201813" y="105830"/>
                </a:moveTo>
                <a:lnTo>
                  <a:pt x="200626" y="107811"/>
                </a:lnTo>
                <a:lnTo>
                  <a:pt x="199431" y="105830"/>
                </a:lnTo>
                <a:close/>
                <a:moveTo>
                  <a:pt x="204792" y="105830"/>
                </a:moveTo>
                <a:lnTo>
                  <a:pt x="203597" y="107811"/>
                </a:lnTo>
                <a:lnTo>
                  <a:pt x="202410" y="105830"/>
                </a:lnTo>
                <a:close/>
                <a:moveTo>
                  <a:pt x="221091" y="105830"/>
                </a:moveTo>
                <a:lnTo>
                  <a:pt x="219896" y="107811"/>
                </a:lnTo>
                <a:lnTo>
                  <a:pt x="218709" y="105830"/>
                </a:lnTo>
                <a:close/>
                <a:moveTo>
                  <a:pt x="224062" y="105830"/>
                </a:moveTo>
                <a:lnTo>
                  <a:pt x="222875" y="107811"/>
                </a:lnTo>
                <a:lnTo>
                  <a:pt x="221689" y="105830"/>
                </a:lnTo>
                <a:close/>
                <a:moveTo>
                  <a:pt x="240369" y="105830"/>
                </a:moveTo>
                <a:lnTo>
                  <a:pt x="239174" y="107811"/>
                </a:lnTo>
                <a:lnTo>
                  <a:pt x="237987" y="105830"/>
                </a:lnTo>
                <a:close/>
                <a:moveTo>
                  <a:pt x="243340" y="105830"/>
                </a:moveTo>
                <a:lnTo>
                  <a:pt x="242154" y="107811"/>
                </a:lnTo>
                <a:lnTo>
                  <a:pt x="240967" y="105830"/>
                </a:lnTo>
                <a:close/>
                <a:moveTo>
                  <a:pt x="259639" y="105830"/>
                </a:moveTo>
                <a:lnTo>
                  <a:pt x="258452" y="107811"/>
                </a:lnTo>
                <a:lnTo>
                  <a:pt x="257266" y="105830"/>
                </a:lnTo>
                <a:close/>
                <a:moveTo>
                  <a:pt x="262618" y="105830"/>
                </a:moveTo>
                <a:lnTo>
                  <a:pt x="261432" y="107811"/>
                </a:lnTo>
                <a:lnTo>
                  <a:pt x="260237" y="105830"/>
                </a:lnTo>
                <a:close/>
                <a:moveTo>
                  <a:pt x="278917" y="105830"/>
                </a:moveTo>
                <a:lnTo>
                  <a:pt x="277731" y="107811"/>
                </a:lnTo>
                <a:lnTo>
                  <a:pt x="276535" y="105830"/>
                </a:lnTo>
                <a:close/>
                <a:moveTo>
                  <a:pt x="281897" y="105830"/>
                </a:moveTo>
                <a:lnTo>
                  <a:pt x="280710" y="107811"/>
                </a:lnTo>
                <a:lnTo>
                  <a:pt x="279515" y="105830"/>
                </a:lnTo>
                <a:close/>
                <a:moveTo>
                  <a:pt x="6121" y="105830"/>
                </a:moveTo>
                <a:lnTo>
                  <a:pt x="7584" y="108266"/>
                </a:lnTo>
                <a:lnTo>
                  <a:pt x="6406" y="110237"/>
                </a:lnTo>
                <a:lnTo>
                  <a:pt x="6254" y="110237"/>
                </a:lnTo>
                <a:lnTo>
                  <a:pt x="3614" y="105830"/>
                </a:lnTo>
                <a:close/>
                <a:moveTo>
                  <a:pt x="7851" y="108721"/>
                </a:moveTo>
                <a:lnTo>
                  <a:pt x="8761" y="110237"/>
                </a:lnTo>
                <a:lnTo>
                  <a:pt x="6950" y="110237"/>
                </a:lnTo>
                <a:lnTo>
                  <a:pt x="7851" y="108721"/>
                </a:lnTo>
                <a:close/>
                <a:moveTo>
                  <a:pt x="10831" y="108721"/>
                </a:moveTo>
                <a:lnTo>
                  <a:pt x="11741" y="110237"/>
                </a:lnTo>
                <a:lnTo>
                  <a:pt x="9930" y="110237"/>
                </a:lnTo>
                <a:lnTo>
                  <a:pt x="10831" y="108721"/>
                </a:lnTo>
                <a:close/>
                <a:moveTo>
                  <a:pt x="15077" y="105830"/>
                </a:moveTo>
                <a:lnTo>
                  <a:pt x="12437" y="110237"/>
                </a:lnTo>
                <a:lnTo>
                  <a:pt x="12285" y="110237"/>
                </a:lnTo>
                <a:lnTo>
                  <a:pt x="11107" y="108266"/>
                </a:lnTo>
                <a:lnTo>
                  <a:pt x="12570" y="105830"/>
                </a:lnTo>
                <a:close/>
                <a:moveTo>
                  <a:pt x="22339" y="105830"/>
                </a:moveTo>
                <a:lnTo>
                  <a:pt x="24980" y="110237"/>
                </a:lnTo>
                <a:lnTo>
                  <a:pt x="12981" y="110237"/>
                </a:lnTo>
                <a:lnTo>
                  <a:pt x="15621" y="105830"/>
                </a:lnTo>
                <a:close/>
                <a:moveTo>
                  <a:pt x="25399" y="105830"/>
                </a:moveTo>
                <a:lnTo>
                  <a:pt x="26862" y="108266"/>
                </a:lnTo>
                <a:lnTo>
                  <a:pt x="25675" y="110237"/>
                </a:lnTo>
                <a:lnTo>
                  <a:pt x="25524" y="110237"/>
                </a:lnTo>
                <a:lnTo>
                  <a:pt x="22883" y="105830"/>
                </a:lnTo>
                <a:close/>
                <a:moveTo>
                  <a:pt x="27130" y="108721"/>
                </a:moveTo>
                <a:lnTo>
                  <a:pt x="28040" y="110237"/>
                </a:lnTo>
                <a:lnTo>
                  <a:pt x="26229" y="110237"/>
                </a:lnTo>
                <a:lnTo>
                  <a:pt x="27130" y="108721"/>
                </a:lnTo>
                <a:close/>
                <a:moveTo>
                  <a:pt x="30109" y="108721"/>
                </a:moveTo>
                <a:lnTo>
                  <a:pt x="31019" y="110237"/>
                </a:lnTo>
                <a:lnTo>
                  <a:pt x="29199" y="110237"/>
                </a:lnTo>
                <a:lnTo>
                  <a:pt x="30109" y="108721"/>
                </a:lnTo>
                <a:close/>
                <a:moveTo>
                  <a:pt x="34356" y="105830"/>
                </a:moveTo>
                <a:lnTo>
                  <a:pt x="31715" y="110237"/>
                </a:lnTo>
                <a:lnTo>
                  <a:pt x="31563" y="110237"/>
                </a:lnTo>
                <a:lnTo>
                  <a:pt x="30386" y="108266"/>
                </a:lnTo>
                <a:lnTo>
                  <a:pt x="31840" y="105830"/>
                </a:lnTo>
                <a:close/>
                <a:moveTo>
                  <a:pt x="41617" y="105830"/>
                </a:moveTo>
                <a:lnTo>
                  <a:pt x="44258" y="110237"/>
                </a:lnTo>
                <a:lnTo>
                  <a:pt x="32259" y="110237"/>
                </a:lnTo>
                <a:lnTo>
                  <a:pt x="34900" y="105830"/>
                </a:lnTo>
                <a:close/>
                <a:moveTo>
                  <a:pt x="44677" y="105830"/>
                </a:moveTo>
                <a:lnTo>
                  <a:pt x="46131" y="108266"/>
                </a:lnTo>
                <a:lnTo>
                  <a:pt x="44954" y="110237"/>
                </a:lnTo>
                <a:lnTo>
                  <a:pt x="44802" y="110237"/>
                </a:lnTo>
                <a:lnTo>
                  <a:pt x="42162" y="105830"/>
                </a:lnTo>
                <a:close/>
                <a:moveTo>
                  <a:pt x="46408" y="108721"/>
                </a:moveTo>
                <a:lnTo>
                  <a:pt x="47318" y="110237"/>
                </a:lnTo>
                <a:lnTo>
                  <a:pt x="45498" y="110237"/>
                </a:lnTo>
                <a:lnTo>
                  <a:pt x="46408" y="108721"/>
                </a:lnTo>
                <a:close/>
                <a:moveTo>
                  <a:pt x="49388" y="108721"/>
                </a:moveTo>
                <a:lnTo>
                  <a:pt x="50298" y="110237"/>
                </a:lnTo>
                <a:lnTo>
                  <a:pt x="48478" y="110237"/>
                </a:lnTo>
                <a:lnTo>
                  <a:pt x="49388" y="108721"/>
                </a:lnTo>
                <a:close/>
                <a:moveTo>
                  <a:pt x="53634" y="105830"/>
                </a:moveTo>
                <a:lnTo>
                  <a:pt x="50993" y="110237"/>
                </a:lnTo>
                <a:lnTo>
                  <a:pt x="50842" y="110237"/>
                </a:lnTo>
                <a:lnTo>
                  <a:pt x="49655" y="108266"/>
                </a:lnTo>
                <a:lnTo>
                  <a:pt x="51118" y="105830"/>
                </a:lnTo>
                <a:close/>
                <a:moveTo>
                  <a:pt x="60896" y="105830"/>
                </a:moveTo>
                <a:lnTo>
                  <a:pt x="63536" y="110237"/>
                </a:lnTo>
                <a:lnTo>
                  <a:pt x="51538" y="110237"/>
                </a:lnTo>
                <a:lnTo>
                  <a:pt x="54178" y="105830"/>
                </a:lnTo>
                <a:close/>
                <a:moveTo>
                  <a:pt x="63947" y="105830"/>
                </a:moveTo>
                <a:lnTo>
                  <a:pt x="65410" y="108266"/>
                </a:lnTo>
                <a:lnTo>
                  <a:pt x="64232" y="110237"/>
                </a:lnTo>
                <a:lnTo>
                  <a:pt x="64081" y="110237"/>
                </a:lnTo>
                <a:lnTo>
                  <a:pt x="61440" y="105830"/>
                </a:lnTo>
                <a:close/>
                <a:moveTo>
                  <a:pt x="65686" y="108721"/>
                </a:moveTo>
                <a:lnTo>
                  <a:pt x="66596" y="110237"/>
                </a:lnTo>
                <a:lnTo>
                  <a:pt x="64776" y="110237"/>
                </a:lnTo>
                <a:lnTo>
                  <a:pt x="65686" y="108721"/>
                </a:lnTo>
                <a:close/>
                <a:moveTo>
                  <a:pt x="68666" y="108721"/>
                </a:moveTo>
                <a:lnTo>
                  <a:pt x="69567" y="110237"/>
                </a:lnTo>
                <a:lnTo>
                  <a:pt x="67756" y="110237"/>
                </a:lnTo>
                <a:lnTo>
                  <a:pt x="68666" y="108721"/>
                </a:lnTo>
                <a:close/>
                <a:moveTo>
                  <a:pt x="72912" y="105830"/>
                </a:moveTo>
                <a:lnTo>
                  <a:pt x="70263" y="110237"/>
                </a:lnTo>
                <a:lnTo>
                  <a:pt x="70111" y="110237"/>
                </a:lnTo>
                <a:lnTo>
                  <a:pt x="68934" y="108266"/>
                </a:lnTo>
                <a:lnTo>
                  <a:pt x="70397" y="105830"/>
                </a:lnTo>
                <a:close/>
                <a:moveTo>
                  <a:pt x="80174" y="105830"/>
                </a:moveTo>
                <a:lnTo>
                  <a:pt x="82815" y="110237"/>
                </a:lnTo>
                <a:lnTo>
                  <a:pt x="70807" y="110237"/>
                </a:lnTo>
                <a:lnTo>
                  <a:pt x="73457" y="105830"/>
                </a:lnTo>
                <a:close/>
                <a:moveTo>
                  <a:pt x="83225" y="105830"/>
                </a:moveTo>
                <a:lnTo>
                  <a:pt x="84688" y="108266"/>
                </a:lnTo>
                <a:lnTo>
                  <a:pt x="83511" y="110237"/>
                </a:lnTo>
                <a:lnTo>
                  <a:pt x="83359" y="110237"/>
                </a:lnTo>
                <a:lnTo>
                  <a:pt x="80718" y="105830"/>
                </a:lnTo>
                <a:close/>
                <a:moveTo>
                  <a:pt x="84965" y="108721"/>
                </a:moveTo>
                <a:lnTo>
                  <a:pt x="85866" y="110237"/>
                </a:lnTo>
                <a:lnTo>
                  <a:pt x="84055" y="110237"/>
                </a:lnTo>
                <a:lnTo>
                  <a:pt x="84965" y="108721"/>
                </a:lnTo>
                <a:close/>
                <a:moveTo>
                  <a:pt x="87935" y="108721"/>
                </a:moveTo>
                <a:lnTo>
                  <a:pt x="88845" y="110237"/>
                </a:lnTo>
                <a:lnTo>
                  <a:pt x="87034" y="110237"/>
                </a:lnTo>
                <a:lnTo>
                  <a:pt x="87935" y="108721"/>
                </a:lnTo>
                <a:close/>
                <a:moveTo>
                  <a:pt x="92182" y="105830"/>
                </a:moveTo>
                <a:lnTo>
                  <a:pt x="89541" y="110237"/>
                </a:lnTo>
                <a:lnTo>
                  <a:pt x="89390" y="110237"/>
                </a:lnTo>
                <a:lnTo>
                  <a:pt x="88212" y="108266"/>
                </a:lnTo>
                <a:lnTo>
                  <a:pt x="89675" y="105830"/>
                </a:lnTo>
                <a:close/>
                <a:moveTo>
                  <a:pt x="99444" y="105830"/>
                </a:moveTo>
                <a:lnTo>
                  <a:pt x="102093" y="110237"/>
                </a:lnTo>
                <a:lnTo>
                  <a:pt x="90085" y="110237"/>
                </a:lnTo>
                <a:lnTo>
                  <a:pt x="92726" y="105830"/>
                </a:lnTo>
                <a:close/>
                <a:moveTo>
                  <a:pt x="102503" y="105830"/>
                </a:moveTo>
                <a:lnTo>
                  <a:pt x="103967" y="108266"/>
                </a:lnTo>
                <a:lnTo>
                  <a:pt x="102789" y="110237"/>
                </a:lnTo>
                <a:lnTo>
                  <a:pt x="102637" y="110237"/>
                </a:lnTo>
                <a:lnTo>
                  <a:pt x="99997" y="105830"/>
                </a:lnTo>
                <a:close/>
                <a:moveTo>
                  <a:pt x="104234" y="108721"/>
                </a:moveTo>
                <a:lnTo>
                  <a:pt x="105144" y="110237"/>
                </a:lnTo>
                <a:lnTo>
                  <a:pt x="103333" y="110237"/>
                </a:lnTo>
                <a:lnTo>
                  <a:pt x="104234" y="108721"/>
                </a:lnTo>
                <a:close/>
                <a:moveTo>
                  <a:pt x="107214" y="108721"/>
                </a:moveTo>
                <a:lnTo>
                  <a:pt x="108124" y="110237"/>
                </a:lnTo>
                <a:lnTo>
                  <a:pt x="106313" y="110237"/>
                </a:lnTo>
                <a:lnTo>
                  <a:pt x="107214" y="108721"/>
                </a:lnTo>
                <a:close/>
                <a:moveTo>
                  <a:pt x="111460" y="105830"/>
                </a:moveTo>
                <a:lnTo>
                  <a:pt x="108820" y="110237"/>
                </a:lnTo>
                <a:lnTo>
                  <a:pt x="108668" y="110237"/>
                </a:lnTo>
                <a:lnTo>
                  <a:pt x="107490" y="108266"/>
                </a:lnTo>
                <a:lnTo>
                  <a:pt x="108953" y="105830"/>
                </a:lnTo>
                <a:close/>
                <a:moveTo>
                  <a:pt x="118722" y="105830"/>
                </a:moveTo>
                <a:lnTo>
                  <a:pt x="121363" y="110237"/>
                </a:lnTo>
                <a:lnTo>
                  <a:pt x="109364" y="110237"/>
                </a:lnTo>
                <a:lnTo>
                  <a:pt x="112004" y="105830"/>
                </a:lnTo>
                <a:close/>
                <a:moveTo>
                  <a:pt x="121782" y="105830"/>
                </a:moveTo>
                <a:lnTo>
                  <a:pt x="123245" y="108266"/>
                </a:lnTo>
                <a:lnTo>
                  <a:pt x="122067" y="110237"/>
                </a:lnTo>
                <a:lnTo>
                  <a:pt x="121916" y="110237"/>
                </a:lnTo>
                <a:lnTo>
                  <a:pt x="119266" y="105830"/>
                </a:lnTo>
                <a:close/>
                <a:moveTo>
                  <a:pt x="123513" y="108721"/>
                </a:moveTo>
                <a:lnTo>
                  <a:pt x="124423" y="110237"/>
                </a:lnTo>
                <a:lnTo>
                  <a:pt x="122612" y="110237"/>
                </a:lnTo>
                <a:lnTo>
                  <a:pt x="123513" y="108721"/>
                </a:lnTo>
                <a:close/>
                <a:moveTo>
                  <a:pt x="126492" y="108721"/>
                </a:moveTo>
                <a:lnTo>
                  <a:pt x="127402" y="110237"/>
                </a:lnTo>
                <a:lnTo>
                  <a:pt x="125582" y="110237"/>
                </a:lnTo>
                <a:lnTo>
                  <a:pt x="126492" y="108721"/>
                </a:lnTo>
                <a:close/>
                <a:moveTo>
                  <a:pt x="130739" y="105830"/>
                </a:moveTo>
                <a:lnTo>
                  <a:pt x="128098" y="110237"/>
                </a:lnTo>
                <a:lnTo>
                  <a:pt x="127946" y="110237"/>
                </a:lnTo>
                <a:lnTo>
                  <a:pt x="126769" y="108266"/>
                </a:lnTo>
                <a:lnTo>
                  <a:pt x="128232" y="105830"/>
                </a:lnTo>
                <a:close/>
                <a:moveTo>
                  <a:pt x="138000" y="105830"/>
                </a:moveTo>
                <a:lnTo>
                  <a:pt x="140641" y="110237"/>
                </a:lnTo>
                <a:lnTo>
                  <a:pt x="128642" y="110237"/>
                </a:lnTo>
                <a:lnTo>
                  <a:pt x="131283" y="105830"/>
                </a:lnTo>
                <a:close/>
                <a:moveTo>
                  <a:pt x="141060" y="105830"/>
                </a:moveTo>
                <a:lnTo>
                  <a:pt x="142523" y="108266"/>
                </a:lnTo>
                <a:lnTo>
                  <a:pt x="141337" y="110237"/>
                </a:lnTo>
                <a:lnTo>
                  <a:pt x="141185" y="110237"/>
                </a:lnTo>
                <a:lnTo>
                  <a:pt x="138545" y="105830"/>
                </a:lnTo>
                <a:close/>
                <a:moveTo>
                  <a:pt x="142791" y="108721"/>
                </a:moveTo>
                <a:lnTo>
                  <a:pt x="143701" y="110237"/>
                </a:lnTo>
                <a:lnTo>
                  <a:pt x="141881" y="110237"/>
                </a:lnTo>
                <a:lnTo>
                  <a:pt x="142791" y="108721"/>
                </a:lnTo>
                <a:close/>
                <a:moveTo>
                  <a:pt x="145771" y="108721"/>
                </a:moveTo>
                <a:lnTo>
                  <a:pt x="146681" y="110237"/>
                </a:lnTo>
                <a:lnTo>
                  <a:pt x="144861" y="110237"/>
                </a:lnTo>
                <a:lnTo>
                  <a:pt x="145771" y="108721"/>
                </a:lnTo>
                <a:close/>
                <a:moveTo>
                  <a:pt x="150017" y="105830"/>
                </a:moveTo>
                <a:lnTo>
                  <a:pt x="147376" y="110237"/>
                </a:lnTo>
                <a:lnTo>
                  <a:pt x="147225" y="110237"/>
                </a:lnTo>
                <a:lnTo>
                  <a:pt x="146038" y="108266"/>
                </a:lnTo>
                <a:lnTo>
                  <a:pt x="147501" y="105830"/>
                </a:lnTo>
                <a:close/>
                <a:moveTo>
                  <a:pt x="157279" y="105830"/>
                </a:moveTo>
                <a:lnTo>
                  <a:pt x="159919" y="110237"/>
                </a:lnTo>
                <a:lnTo>
                  <a:pt x="147921" y="110237"/>
                </a:lnTo>
                <a:lnTo>
                  <a:pt x="150561" y="105830"/>
                </a:lnTo>
                <a:close/>
                <a:moveTo>
                  <a:pt x="160330" y="105830"/>
                </a:moveTo>
                <a:lnTo>
                  <a:pt x="161793" y="108266"/>
                </a:lnTo>
                <a:lnTo>
                  <a:pt x="160615" y="110237"/>
                </a:lnTo>
                <a:lnTo>
                  <a:pt x="160464" y="110237"/>
                </a:lnTo>
                <a:lnTo>
                  <a:pt x="157823" y="105830"/>
                </a:lnTo>
                <a:close/>
                <a:moveTo>
                  <a:pt x="162069" y="108721"/>
                </a:moveTo>
                <a:lnTo>
                  <a:pt x="162979" y="110237"/>
                </a:lnTo>
                <a:lnTo>
                  <a:pt x="161159" y="110237"/>
                </a:lnTo>
                <a:lnTo>
                  <a:pt x="162069" y="108721"/>
                </a:lnTo>
                <a:close/>
                <a:moveTo>
                  <a:pt x="165049" y="108721"/>
                </a:moveTo>
                <a:lnTo>
                  <a:pt x="165950" y="110237"/>
                </a:lnTo>
                <a:lnTo>
                  <a:pt x="164139" y="110237"/>
                </a:lnTo>
                <a:lnTo>
                  <a:pt x="165049" y="108721"/>
                </a:lnTo>
                <a:close/>
                <a:moveTo>
                  <a:pt x="169295" y="105830"/>
                </a:moveTo>
                <a:lnTo>
                  <a:pt x="166646" y="110237"/>
                </a:lnTo>
                <a:lnTo>
                  <a:pt x="166494" y="110237"/>
                </a:lnTo>
                <a:lnTo>
                  <a:pt x="165317" y="108266"/>
                </a:lnTo>
                <a:lnTo>
                  <a:pt x="166780" y="105830"/>
                </a:lnTo>
                <a:close/>
                <a:moveTo>
                  <a:pt x="176557" y="105830"/>
                </a:moveTo>
                <a:lnTo>
                  <a:pt x="179198" y="110237"/>
                </a:lnTo>
                <a:lnTo>
                  <a:pt x="167199" y="110237"/>
                </a:lnTo>
                <a:lnTo>
                  <a:pt x="169840" y="105830"/>
                </a:lnTo>
                <a:close/>
                <a:moveTo>
                  <a:pt x="179608" y="105830"/>
                </a:moveTo>
                <a:lnTo>
                  <a:pt x="181071" y="108266"/>
                </a:lnTo>
                <a:lnTo>
                  <a:pt x="179894" y="110237"/>
                </a:lnTo>
                <a:lnTo>
                  <a:pt x="179742" y="110237"/>
                </a:lnTo>
                <a:lnTo>
                  <a:pt x="177101" y="105830"/>
                </a:lnTo>
                <a:close/>
                <a:moveTo>
                  <a:pt x="181348" y="108721"/>
                </a:moveTo>
                <a:lnTo>
                  <a:pt x="182249" y="110237"/>
                </a:lnTo>
                <a:lnTo>
                  <a:pt x="180438" y="110237"/>
                </a:lnTo>
                <a:lnTo>
                  <a:pt x="181348" y="108721"/>
                </a:lnTo>
                <a:close/>
                <a:moveTo>
                  <a:pt x="184327" y="108721"/>
                </a:moveTo>
                <a:lnTo>
                  <a:pt x="185228" y="110237"/>
                </a:lnTo>
                <a:lnTo>
                  <a:pt x="183417" y="110237"/>
                </a:lnTo>
                <a:lnTo>
                  <a:pt x="184327" y="108721"/>
                </a:lnTo>
                <a:close/>
                <a:moveTo>
                  <a:pt x="188565" y="105830"/>
                </a:moveTo>
                <a:lnTo>
                  <a:pt x="185924" y="110237"/>
                </a:lnTo>
                <a:lnTo>
                  <a:pt x="185773" y="110237"/>
                </a:lnTo>
                <a:lnTo>
                  <a:pt x="184595" y="108266"/>
                </a:lnTo>
                <a:lnTo>
                  <a:pt x="186058" y="105830"/>
                </a:lnTo>
                <a:close/>
                <a:moveTo>
                  <a:pt x="195835" y="105830"/>
                </a:moveTo>
                <a:lnTo>
                  <a:pt x="198476" y="110237"/>
                </a:lnTo>
                <a:lnTo>
                  <a:pt x="186468" y="110237"/>
                </a:lnTo>
                <a:lnTo>
                  <a:pt x="189118" y="105830"/>
                </a:lnTo>
                <a:close/>
                <a:moveTo>
                  <a:pt x="198886" y="105830"/>
                </a:moveTo>
                <a:lnTo>
                  <a:pt x="200350" y="108266"/>
                </a:lnTo>
                <a:lnTo>
                  <a:pt x="199172" y="110237"/>
                </a:lnTo>
                <a:lnTo>
                  <a:pt x="199020" y="110237"/>
                </a:lnTo>
                <a:lnTo>
                  <a:pt x="196380" y="105830"/>
                </a:lnTo>
                <a:close/>
                <a:moveTo>
                  <a:pt x="200626" y="108721"/>
                </a:moveTo>
                <a:lnTo>
                  <a:pt x="201527" y="110237"/>
                </a:lnTo>
                <a:lnTo>
                  <a:pt x="199716" y="110237"/>
                </a:lnTo>
                <a:lnTo>
                  <a:pt x="200626" y="108721"/>
                </a:lnTo>
                <a:close/>
                <a:moveTo>
                  <a:pt x="203597" y="108721"/>
                </a:moveTo>
                <a:lnTo>
                  <a:pt x="204507" y="110237"/>
                </a:lnTo>
                <a:lnTo>
                  <a:pt x="202696" y="110237"/>
                </a:lnTo>
                <a:lnTo>
                  <a:pt x="203597" y="108721"/>
                </a:lnTo>
                <a:close/>
                <a:moveTo>
                  <a:pt x="207843" y="105830"/>
                </a:moveTo>
                <a:lnTo>
                  <a:pt x="205203" y="110237"/>
                </a:lnTo>
                <a:lnTo>
                  <a:pt x="205051" y="110237"/>
                </a:lnTo>
                <a:lnTo>
                  <a:pt x="203873" y="108266"/>
                </a:lnTo>
                <a:lnTo>
                  <a:pt x="205336" y="105830"/>
                </a:lnTo>
                <a:close/>
                <a:moveTo>
                  <a:pt x="215105" y="105830"/>
                </a:moveTo>
                <a:lnTo>
                  <a:pt x="217754" y="110237"/>
                </a:lnTo>
                <a:lnTo>
                  <a:pt x="205747" y="110237"/>
                </a:lnTo>
                <a:lnTo>
                  <a:pt x="208387" y="105830"/>
                </a:lnTo>
                <a:close/>
                <a:moveTo>
                  <a:pt x="218165" y="105830"/>
                </a:moveTo>
                <a:lnTo>
                  <a:pt x="219628" y="108266"/>
                </a:lnTo>
                <a:lnTo>
                  <a:pt x="218450" y="110237"/>
                </a:lnTo>
                <a:lnTo>
                  <a:pt x="218299" y="110237"/>
                </a:lnTo>
                <a:lnTo>
                  <a:pt x="215649" y="105830"/>
                </a:lnTo>
                <a:close/>
                <a:moveTo>
                  <a:pt x="219896" y="108721"/>
                </a:moveTo>
                <a:lnTo>
                  <a:pt x="220805" y="110237"/>
                </a:lnTo>
                <a:lnTo>
                  <a:pt x="218995" y="110237"/>
                </a:lnTo>
                <a:lnTo>
                  <a:pt x="219896" y="108721"/>
                </a:lnTo>
                <a:close/>
                <a:moveTo>
                  <a:pt x="222875" y="108721"/>
                </a:moveTo>
                <a:lnTo>
                  <a:pt x="223785" y="110237"/>
                </a:lnTo>
                <a:lnTo>
                  <a:pt x="221965" y="110237"/>
                </a:lnTo>
                <a:lnTo>
                  <a:pt x="222875" y="108721"/>
                </a:lnTo>
                <a:close/>
                <a:moveTo>
                  <a:pt x="227122" y="105830"/>
                </a:moveTo>
                <a:lnTo>
                  <a:pt x="224481" y="110237"/>
                </a:lnTo>
                <a:lnTo>
                  <a:pt x="224329" y="110237"/>
                </a:lnTo>
                <a:lnTo>
                  <a:pt x="223152" y="108266"/>
                </a:lnTo>
                <a:lnTo>
                  <a:pt x="224615" y="105830"/>
                </a:lnTo>
                <a:close/>
                <a:moveTo>
                  <a:pt x="234383" y="105830"/>
                </a:moveTo>
                <a:lnTo>
                  <a:pt x="237024" y="110237"/>
                </a:lnTo>
                <a:lnTo>
                  <a:pt x="225025" y="110237"/>
                </a:lnTo>
                <a:lnTo>
                  <a:pt x="227666" y="105830"/>
                </a:lnTo>
                <a:close/>
                <a:moveTo>
                  <a:pt x="237443" y="105830"/>
                </a:moveTo>
                <a:lnTo>
                  <a:pt x="238906" y="108266"/>
                </a:lnTo>
                <a:lnTo>
                  <a:pt x="237720" y="110237"/>
                </a:lnTo>
                <a:lnTo>
                  <a:pt x="237568" y="110237"/>
                </a:lnTo>
                <a:lnTo>
                  <a:pt x="234927" y="105830"/>
                </a:lnTo>
                <a:close/>
                <a:moveTo>
                  <a:pt x="239174" y="108721"/>
                </a:moveTo>
                <a:lnTo>
                  <a:pt x="240084" y="110237"/>
                </a:lnTo>
                <a:lnTo>
                  <a:pt x="238264" y="110237"/>
                </a:lnTo>
                <a:lnTo>
                  <a:pt x="239174" y="108721"/>
                </a:lnTo>
                <a:close/>
                <a:moveTo>
                  <a:pt x="242154" y="108721"/>
                </a:moveTo>
                <a:lnTo>
                  <a:pt x="243063" y="110237"/>
                </a:lnTo>
                <a:lnTo>
                  <a:pt x="241244" y="110237"/>
                </a:lnTo>
                <a:lnTo>
                  <a:pt x="242154" y="108721"/>
                </a:lnTo>
                <a:close/>
                <a:moveTo>
                  <a:pt x="246400" y="105830"/>
                </a:moveTo>
                <a:lnTo>
                  <a:pt x="243759" y="110237"/>
                </a:lnTo>
                <a:lnTo>
                  <a:pt x="243608" y="110237"/>
                </a:lnTo>
                <a:lnTo>
                  <a:pt x="242430" y="108266"/>
                </a:lnTo>
                <a:lnTo>
                  <a:pt x="243884" y="105830"/>
                </a:lnTo>
                <a:close/>
                <a:moveTo>
                  <a:pt x="253662" y="105830"/>
                </a:moveTo>
                <a:lnTo>
                  <a:pt x="256302" y="110237"/>
                </a:lnTo>
                <a:lnTo>
                  <a:pt x="244304" y="110237"/>
                </a:lnTo>
                <a:lnTo>
                  <a:pt x="246944" y="105830"/>
                </a:lnTo>
                <a:close/>
                <a:moveTo>
                  <a:pt x="256713" y="105830"/>
                </a:moveTo>
                <a:lnTo>
                  <a:pt x="258176" y="108266"/>
                </a:lnTo>
                <a:lnTo>
                  <a:pt x="256998" y="110237"/>
                </a:lnTo>
                <a:lnTo>
                  <a:pt x="256847" y="110237"/>
                </a:lnTo>
                <a:lnTo>
                  <a:pt x="254206" y="105830"/>
                </a:lnTo>
                <a:close/>
                <a:moveTo>
                  <a:pt x="258452" y="108721"/>
                </a:moveTo>
                <a:lnTo>
                  <a:pt x="259362" y="110237"/>
                </a:lnTo>
                <a:lnTo>
                  <a:pt x="257542" y="110237"/>
                </a:lnTo>
                <a:lnTo>
                  <a:pt x="258452" y="108721"/>
                </a:lnTo>
                <a:close/>
                <a:moveTo>
                  <a:pt x="261432" y="108721"/>
                </a:moveTo>
                <a:lnTo>
                  <a:pt x="262333" y="110237"/>
                </a:lnTo>
                <a:lnTo>
                  <a:pt x="260522" y="110237"/>
                </a:lnTo>
                <a:lnTo>
                  <a:pt x="261432" y="108721"/>
                </a:lnTo>
                <a:close/>
                <a:moveTo>
                  <a:pt x="265678" y="105830"/>
                </a:moveTo>
                <a:lnTo>
                  <a:pt x="263038" y="110237"/>
                </a:lnTo>
                <a:lnTo>
                  <a:pt x="262886" y="110237"/>
                </a:lnTo>
                <a:lnTo>
                  <a:pt x="261700" y="108266"/>
                </a:lnTo>
                <a:lnTo>
                  <a:pt x="263163" y="105830"/>
                </a:lnTo>
                <a:close/>
                <a:moveTo>
                  <a:pt x="272940" y="105830"/>
                </a:moveTo>
                <a:lnTo>
                  <a:pt x="275581" y="110237"/>
                </a:lnTo>
                <a:lnTo>
                  <a:pt x="263582" y="110237"/>
                </a:lnTo>
                <a:lnTo>
                  <a:pt x="266223" y="105830"/>
                </a:lnTo>
                <a:close/>
                <a:moveTo>
                  <a:pt x="275991" y="105830"/>
                </a:moveTo>
                <a:lnTo>
                  <a:pt x="277454" y="108266"/>
                </a:lnTo>
                <a:lnTo>
                  <a:pt x="276277" y="110237"/>
                </a:lnTo>
                <a:lnTo>
                  <a:pt x="276125" y="110237"/>
                </a:lnTo>
                <a:lnTo>
                  <a:pt x="273484" y="105830"/>
                </a:lnTo>
                <a:close/>
                <a:moveTo>
                  <a:pt x="277731" y="108721"/>
                </a:moveTo>
                <a:lnTo>
                  <a:pt x="278632" y="110237"/>
                </a:lnTo>
                <a:lnTo>
                  <a:pt x="276821" y="110237"/>
                </a:lnTo>
                <a:lnTo>
                  <a:pt x="277731" y="108721"/>
                </a:lnTo>
                <a:close/>
                <a:moveTo>
                  <a:pt x="280710" y="108721"/>
                </a:moveTo>
                <a:lnTo>
                  <a:pt x="281611" y="110237"/>
                </a:lnTo>
                <a:lnTo>
                  <a:pt x="279800" y="110237"/>
                </a:lnTo>
                <a:lnTo>
                  <a:pt x="280710" y="108721"/>
                </a:lnTo>
                <a:close/>
                <a:moveTo>
                  <a:pt x="284948" y="105830"/>
                </a:moveTo>
                <a:lnTo>
                  <a:pt x="282307" y="110237"/>
                </a:lnTo>
                <a:lnTo>
                  <a:pt x="282156" y="110237"/>
                </a:lnTo>
                <a:lnTo>
                  <a:pt x="280978" y="108266"/>
                </a:lnTo>
                <a:lnTo>
                  <a:pt x="282441" y="105830"/>
                </a:lnTo>
                <a:close/>
                <a:moveTo>
                  <a:pt x="9341" y="106241"/>
                </a:moveTo>
                <a:lnTo>
                  <a:pt x="10563" y="108266"/>
                </a:lnTo>
                <a:lnTo>
                  <a:pt x="9377" y="110246"/>
                </a:lnTo>
                <a:lnTo>
                  <a:pt x="9341" y="110193"/>
                </a:lnTo>
                <a:lnTo>
                  <a:pt x="9314" y="110246"/>
                </a:lnTo>
                <a:lnTo>
                  <a:pt x="8128" y="108266"/>
                </a:lnTo>
                <a:lnTo>
                  <a:pt x="9341" y="106241"/>
                </a:lnTo>
                <a:close/>
                <a:moveTo>
                  <a:pt x="28619" y="106241"/>
                </a:moveTo>
                <a:lnTo>
                  <a:pt x="29833" y="108266"/>
                </a:lnTo>
                <a:lnTo>
                  <a:pt x="28655" y="110246"/>
                </a:lnTo>
                <a:lnTo>
                  <a:pt x="28619" y="110193"/>
                </a:lnTo>
                <a:lnTo>
                  <a:pt x="28593" y="110246"/>
                </a:lnTo>
                <a:lnTo>
                  <a:pt x="27406" y="108266"/>
                </a:lnTo>
                <a:lnTo>
                  <a:pt x="28619" y="106241"/>
                </a:lnTo>
                <a:close/>
                <a:moveTo>
                  <a:pt x="47898" y="106241"/>
                </a:moveTo>
                <a:lnTo>
                  <a:pt x="49111" y="108266"/>
                </a:lnTo>
                <a:lnTo>
                  <a:pt x="47925" y="110246"/>
                </a:lnTo>
                <a:lnTo>
                  <a:pt x="47898" y="110193"/>
                </a:lnTo>
                <a:lnTo>
                  <a:pt x="47862" y="110246"/>
                </a:lnTo>
                <a:lnTo>
                  <a:pt x="46685" y="108266"/>
                </a:lnTo>
                <a:lnTo>
                  <a:pt x="47898" y="106241"/>
                </a:lnTo>
                <a:close/>
                <a:moveTo>
                  <a:pt x="67176" y="106241"/>
                </a:moveTo>
                <a:lnTo>
                  <a:pt x="68389" y="108266"/>
                </a:lnTo>
                <a:lnTo>
                  <a:pt x="67203" y="110246"/>
                </a:lnTo>
                <a:lnTo>
                  <a:pt x="67176" y="110193"/>
                </a:lnTo>
                <a:lnTo>
                  <a:pt x="67140" y="110246"/>
                </a:lnTo>
                <a:lnTo>
                  <a:pt x="65954" y="108266"/>
                </a:lnTo>
                <a:lnTo>
                  <a:pt x="67176" y="106241"/>
                </a:lnTo>
                <a:close/>
                <a:moveTo>
                  <a:pt x="86455" y="106241"/>
                </a:moveTo>
                <a:lnTo>
                  <a:pt x="87668" y="108266"/>
                </a:lnTo>
                <a:lnTo>
                  <a:pt x="86481" y="110246"/>
                </a:lnTo>
                <a:lnTo>
                  <a:pt x="86455" y="110193"/>
                </a:lnTo>
                <a:lnTo>
                  <a:pt x="86419" y="110246"/>
                </a:lnTo>
                <a:lnTo>
                  <a:pt x="85232" y="108266"/>
                </a:lnTo>
                <a:lnTo>
                  <a:pt x="86455" y="106241"/>
                </a:lnTo>
                <a:close/>
                <a:moveTo>
                  <a:pt x="105724" y="106241"/>
                </a:moveTo>
                <a:lnTo>
                  <a:pt x="106946" y="108266"/>
                </a:lnTo>
                <a:lnTo>
                  <a:pt x="105760" y="110246"/>
                </a:lnTo>
                <a:lnTo>
                  <a:pt x="105724" y="110193"/>
                </a:lnTo>
                <a:lnTo>
                  <a:pt x="105697" y="110246"/>
                </a:lnTo>
                <a:lnTo>
                  <a:pt x="104511" y="108266"/>
                </a:lnTo>
                <a:lnTo>
                  <a:pt x="105724" y="106241"/>
                </a:lnTo>
                <a:close/>
                <a:moveTo>
                  <a:pt x="125002" y="106241"/>
                </a:moveTo>
                <a:lnTo>
                  <a:pt x="126225" y="108266"/>
                </a:lnTo>
                <a:lnTo>
                  <a:pt x="125038" y="110246"/>
                </a:lnTo>
                <a:lnTo>
                  <a:pt x="125002" y="110193"/>
                </a:lnTo>
                <a:lnTo>
                  <a:pt x="124976" y="110246"/>
                </a:lnTo>
                <a:lnTo>
                  <a:pt x="123789" y="108266"/>
                </a:lnTo>
                <a:lnTo>
                  <a:pt x="125002" y="106241"/>
                </a:lnTo>
                <a:close/>
                <a:moveTo>
                  <a:pt x="144281" y="106241"/>
                </a:moveTo>
                <a:lnTo>
                  <a:pt x="145494" y="108266"/>
                </a:lnTo>
                <a:lnTo>
                  <a:pt x="144316" y="110246"/>
                </a:lnTo>
                <a:lnTo>
                  <a:pt x="144281" y="110193"/>
                </a:lnTo>
                <a:lnTo>
                  <a:pt x="144245" y="110246"/>
                </a:lnTo>
                <a:lnTo>
                  <a:pt x="143067" y="108266"/>
                </a:lnTo>
                <a:lnTo>
                  <a:pt x="144281" y="106241"/>
                </a:lnTo>
                <a:close/>
                <a:moveTo>
                  <a:pt x="163559" y="106241"/>
                </a:moveTo>
                <a:lnTo>
                  <a:pt x="164772" y="108266"/>
                </a:lnTo>
                <a:lnTo>
                  <a:pt x="163586" y="110246"/>
                </a:lnTo>
                <a:lnTo>
                  <a:pt x="163559" y="110193"/>
                </a:lnTo>
                <a:lnTo>
                  <a:pt x="163523" y="110246"/>
                </a:lnTo>
                <a:lnTo>
                  <a:pt x="162337" y="108266"/>
                </a:lnTo>
                <a:lnTo>
                  <a:pt x="163559" y="106241"/>
                </a:lnTo>
                <a:close/>
                <a:moveTo>
                  <a:pt x="182838" y="106241"/>
                </a:moveTo>
                <a:lnTo>
                  <a:pt x="184051" y="108266"/>
                </a:lnTo>
                <a:lnTo>
                  <a:pt x="182864" y="110246"/>
                </a:lnTo>
                <a:lnTo>
                  <a:pt x="182838" y="110193"/>
                </a:lnTo>
                <a:lnTo>
                  <a:pt x="182802" y="110246"/>
                </a:lnTo>
                <a:lnTo>
                  <a:pt x="181615" y="108266"/>
                </a:lnTo>
                <a:lnTo>
                  <a:pt x="182838" y="106241"/>
                </a:lnTo>
                <a:close/>
                <a:moveTo>
                  <a:pt x="202107" y="106241"/>
                </a:moveTo>
                <a:lnTo>
                  <a:pt x="203329" y="108266"/>
                </a:lnTo>
                <a:lnTo>
                  <a:pt x="202143" y="110246"/>
                </a:lnTo>
                <a:lnTo>
                  <a:pt x="202107" y="110193"/>
                </a:lnTo>
                <a:lnTo>
                  <a:pt x="202080" y="110246"/>
                </a:lnTo>
                <a:lnTo>
                  <a:pt x="200894" y="108266"/>
                </a:lnTo>
                <a:lnTo>
                  <a:pt x="202107" y="106241"/>
                </a:lnTo>
                <a:close/>
                <a:moveTo>
                  <a:pt x="221385" y="106241"/>
                </a:moveTo>
                <a:lnTo>
                  <a:pt x="222608" y="108266"/>
                </a:lnTo>
                <a:lnTo>
                  <a:pt x="221421" y="110246"/>
                </a:lnTo>
                <a:lnTo>
                  <a:pt x="221385" y="110193"/>
                </a:lnTo>
                <a:lnTo>
                  <a:pt x="221359" y="110246"/>
                </a:lnTo>
                <a:lnTo>
                  <a:pt x="220172" y="108266"/>
                </a:lnTo>
                <a:lnTo>
                  <a:pt x="221385" y="106241"/>
                </a:lnTo>
                <a:close/>
                <a:moveTo>
                  <a:pt x="240664" y="106241"/>
                </a:moveTo>
                <a:lnTo>
                  <a:pt x="241877" y="108266"/>
                </a:lnTo>
                <a:lnTo>
                  <a:pt x="240699" y="110246"/>
                </a:lnTo>
                <a:lnTo>
                  <a:pt x="240664" y="110193"/>
                </a:lnTo>
                <a:lnTo>
                  <a:pt x="240637" y="110246"/>
                </a:lnTo>
                <a:lnTo>
                  <a:pt x="239450" y="108266"/>
                </a:lnTo>
                <a:lnTo>
                  <a:pt x="240664" y="106241"/>
                </a:lnTo>
                <a:close/>
                <a:moveTo>
                  <a:pt x="259942" y="106241"/>
                </a:moveTo>
                <a:lnTo>
                  <a:pt x="261155" y="108266"/>
                </a:lnTo>
                <a:lnTo>
                  <a:pt x="259969" y="110246"/>
                </a:lnTo>
                <a:lnTo>
                  <a:pt x="259942" y="110193"/>
                </a:lnTo>
                <a:lnTo>
                  <a:pt x="259906" y="110246"/>
                </a:lnTo>
                <a:lnTo>
                  <a:pt x="258729" y="108266"/>
                </a:lnTo>
                <a:lnTo>
                  <a:pt x="259942" y="106241"/>
                </a:lnTo>
                <a:close/>
                <a:moveTo>
                  <a:pt x="279220" y="106241"/>
                </a:moveTo>
                <a:lnTo>
                  <a:pt x="280434" y="108266"/>
                </a:lnTo>
                <a:lnTo>
                  <a:pt x="279247" y="110246"/>
                </a:lnTo>
                <a:lnTo>
                  <a:pt x="279220" y="110193"/>
                </a:lnTo>
                <a:lnTo>
                  <a:pt x="279185" y="110246"/>
                </a:lnTo>
                <a:lnTo>
                  <a:pt x="277998" y="108266"/>
                </a:lnTo>
                <a:lnTo>
                  <a:pt x="279220" y="106241"/>
                </a:lnTo>
                <a:close/>
                <a:moveTo>
                  <a:pt x="9047" y="110692"/>
                </a:moveTo>
                <a:lnTo>
                  <a:pt x="7789" y="112789"/>
                </a:lnTo>
                <a:lnTo>
                  <a:pt x="6602" y="110817"/>
                </a:lnTo>
                <a:lnTo>
                  <a:pt x="6674" y="110692"/>
                </a:lnTo>
                <a:close/>
                <a:moveTo>
                  <a:pt x="12008" y="110692"/>
                </a:moveTo>
                <a:lnTo>
                  <a:pt x="12089" y="110817"/>
                </a:lnTo>
                <a:lnTo>
                  <a:pt x="10902" y="112789"/>
                </a:lnTo>
                <a:lnTo>
                  <a:pt x="9644" y="110692"/>
                </a:lnTo>
                <a:close/>
                <a:moveTo>
                  <a:pt x="28325" y="110692"/>
                </a:moveTo>
                <a:lnTo>
                  <a:pt x="27058" y="112789"/>
                </a:lnTo>
                <a:lnTo>
                  <a:pt x="25881" y="110817"/>
                </a:lnTo>
                <a:lnTo>
                  <a:pt x="25952" y="110692"/>
                </a:lnTo>
                <a:close/>
                <a:moveTo>
                  <a:pt x="31287" y="110692"/>
                </a:moveTo>
                <a:lnTo>
                  <a:pt x="31367" y="110817"/>
                </a:lnTo>
                <a:lnTo>
                  <a:pt x="30181" y="112789"/>
                </a:lnTo>
                <a:lnTo>
                  <a:pt x="28923" y="110692"/>
                </a:lnTo>
                <a:close/>
                <a:moveTo>
                  <a:pt x="47594" y="110692"/>
                </a:moveTo>
                <a:lnTo>
                  <a:pt x="46337" y="112789"/>
                </a:lnTo>
                <a:lnTo>
                  <a:pt x="45150" y="110817"/>
                </a:lnTo>
                <a:lnTo>
                  <a:pt x="45230" y="110692"/>
                </a:lnTo>
                <a:close/>
                <a:moveTo>
                  <a:pt x="50565" y="110692"/>
                </a:moveTo>
                <a:lnTo>
                  <a:pt x="50645" y="110817"/>
                </a:lnTo>
                <a:lnTo>
                  <a:pt x="49459" y="112789"/>
                </a:lnTo>
                <a:lnTo>
                  <a:pt x="48192" y="110692"/>
                </a:lnTo>
                <a:close/>
                <a:moveTo>
                  <a:pt x="66873" y="110692"/>
                </a:moveTo>
                <a:lnTo>
                  <a:pt x="65615" y="112789"/>
                </a:lnTo>
                <a:lnTo>
                  <a:pt x="64428" y="110817"/>
                </a:lnTo>
                <a:lnTo>
                  <a:pt x="64509" y="110692"/>
                </a:lnTo>
                <a:close/>
                <a:moveTo>
                  <a:pt x="69844" y="110692"/>
                </a:moveTo>
                <a:lnTo>
                  <a:pt x="69915" y="110817"/>
                </a:lnTo>
                <a:lnTo>
                  <a:pt x="68737" y="112789"/>
                </a:lnTo>
                <a:lnTo>
                  <a:pt x="67471" y="110692"/>
                </a:lnTo>
                <a:close/>
                <a:moveTo>
                  <a:pt x="86151" y="110692"/>
                </a:moveTo>
                <a:lnTo>
                  <a:pt x="84893" y="112789"/>
                </a:lnTo>
                <a:lnTo>
                  <a:pt x="83707" y="110817"/>
                </a:lnTo>
                <a:lnTo>
                  <a:pt x="83778" y="110692"/>
                </a:lnTo>
                <a:close/>
                <a:moveTo>
                  <a:pt x="89122" y="110692"/>
                </a:moveTo>
                <a:lnTo>
                  <a:pt x="89193" y="110817"/>
                </a:lnTo>
                <a:lnTo>
                  <a:pt x="88007" y="112789"/>
                </a:lnTo>
                <a:lnTo>
                  <a:pt x="86749" y="110692"/>
                </a:lnTo>
                <a:close/>
                <a:moveTo>
                  <a:pt x="105430" y="110692"/>
                </a:moveTo>
                <a:lnTo>
                  <a:pt x="104172" y="112789"/>
                </a:lnTo>
                <a:lnTo>
                  <a:pt x="102985" y="110817"/>
                </a:lnTo>
                <a:lnTo>
                  <a:pt x="103057" y="110692"/>
                </a:lnTo>
                <a:close/>
                <a:moveTo>
                  <a:pt x="108391" y="110692"/>
                </a:moveTo>
                <a:lnTo>
                  <a:pt x="108472" y="110817"/>
                </a:lnTo>
                <a:lnTo>
                  <a:pt x="107285" y="112789"/>
                </a:lnTo>
                <a:lnTo>
                  <a:pt x="106027" y="110692"/>
                </a:lnTo>
                <a:close/>
                <a:moveTo>
                  <a:pt x="124708" y="110692"/>
                </a:moveTo>
                <a:lnTo>
                  <a:pt x="123441" y="112789"/>
                </a:lnTo>
                <a:lnTo>
                  <a:pt x="122264" y="110817"/>
                </a:lnTo>
                <a:lnTo>
                  <a:pt x="122335" y="110692"/>
                </a:lnTo>
                <a:close/>
                <a:moveTo>
                  <a:pt x="127670" y="110692"/>
                </a:moveTo>
                <a:lnTo>
                  <a:pt x="127750" y="110817"/>
                </a:lnTo>
                <a:lnTo>
                  <a:pt x="126564" y="112789"/>
                </a:lnTo>
                <a:lnTo>
                  <a:pt x="125306" y="110692"/>
                </a:lnTo>
                <a:close/>
                <a:moveTo>
                  <a:pt x="143977" y="110692"/>
                </a:moveTo>
                <a:lnTo>
                  <a:pt x="142720" y="112789"/>
                </a:lnTo>
                <a:lnTo>
                  <a:pt x="141533" y="110817"/>
                </a:lnTo>
                <a:lnTo>
                  <a:pt x="141613" y="110692"/>
                </a:lnTo>
                <a:close/>
                <a:moveTo>
                  <a:pt x="146948" y="110692"/>
                </a:moveTo>
                <a:lnTo>
                  <a:pt x="147028" y="110817"/>
                </a:lnTo>
                <a:lnTo>
                  <a:pt x="145842" y="112789"/>
                </a:lnTo>
                <a:lnTo>
                  <a:pt x="144584" y="110692"/>
                </a:lnTo>
                <a:close/>
                <a:moveTo>
                  <a:pt x="163256" y="110692"/>
                </a:moveTo>
                <a:lnTo>
                  <a:pt x="161998" y="112789"/>
                </a:lnTo>
                <a:lnTo>
                  <a:pt x="160811" y="110817"/>
                </a:lnTo>
                <a:lnTo>
                  <a:pt x="160892" y="110692"/>
                </a:lnTo>
                <a:close/>
                <a:moveTo>
                  <a:pt x="166227" y="110692"/>
                </a:moveTo>
                <a:lnTo>
                  <a:pt x="166298" y="110817"/>
                </a:lnTo>
                <a:lnTo>
                  <a:pt x="165120" y="112789"/>
                </a:lnTo>
                <a:lnTo>
                  <a:pt x="163854" y="110692"/>
                </a:lnTo>
                <a:close/>
                <a:moveTo>
                  <a:pt x="182534" y="110692"/>
                </a:moveTo>
                <a:lnTo>
                  <a:pt x="181276" y="112789"/>
                </a:lnTo>
                <a:lnTo>
                  <a:pt x="180090" y="110817"/>
                </a:lnTo>
                <a:lnTo>
                  <a:pt x="180170" y="110692"/>
                </a:lnTo>
                <a:close/>
                <a:moveTo>
                  <a:pt x="185505" y="110692"/>
                </a:moveTo>
                <a:lnTo>
                  <a:pt x="185576" y="110817"/>
                </a:lnTo>
                <a:lnTo>
                  <a:pt x="184390" y="112789"/>
                </a:lnTo>
                <a:lnTo>
                  <a:pt x="183132" y="110692"/>
                </a:lnTo>
                <a:close/>
                <a:moveTo>
                  <a:pt x="201813" y="110692"/>
                </a:moveTo>
                <a:lnTo>
                  <a:pt x="200555" y="112789"/>
                </a:lnTo>
                <a:lnTo>
                  <a:pt x="199368" y="110817"/>
                </a:lnTo>
                <a:lnTo>
                  <a:pt x="199440" y="110692"/>
                </a:lnTo>
                <a:close/>
                <a:moveTo>
                  <a:pt x="204783" y="110692"/>
                </a:moveTo>
                <a:lnTo>
                  <a:pt x="204855" y="110817"/>
                </a:lnTo>
                <a:lnTo>
                  <a:pt x="203668" y="112789"/>
                </a:lnTo>
                <a:lnTo>
                  <a:pt x="202410" y="110692"/>
                </a:lnTo>
                <a:close/>
                <a:moveTo>
                  <a:pt x="221091" y="110692"/>
                </a:moveTo>
                <a:lnTo>
                  <a:pt x="219824" y="112789"/>
                </a:lnTo>
                <a:lnTo>
                  <a:pt x="218647" y="110817"/>
                </a:lnTo>
                <a:lnTo>
                  <a:pt x="218718" y="110692"/>
                </a:lnTo>
                <a:close/>
                <a:moveTo>
                  <a:pt x="224053" y="110692"/>
                </a:moveTo>
                <a:lnTo>
                  <a:pt x="224133" y="110817"/>
                </a:lnTo>
                <a:lnTo>
                  <a:pt x="222947" y="112789"/>
                </a:lnTo>
                <a:lnTo>
                  <a:pt x="221689" y="110692"/>
                </a:lnTo>
                <a:close/>
                <a:moveTo>
                  <a:pt x="240369" y="110692"/>
                </a:moveTo>
                <a:lnTo>
                  <a:pt x="239103" y="112789"/>
                </a:lnTo>
                <a:lnTo>
                  <a:pt x="237916" y="110817"/>
                </a:lnTo>
                <a:lnTo>
                  <a:pt x="237996" y="110692"/>
                </a:lnTo>
                <a:close/>
                <a:moveTo>
                  <a:pt x="243331" y="110692"/>
                </a:moveTo>
                <a:lnTo>
                  <a:pt x="243411" y="110817"/>
                </a:lnTo>
                <a:lnTo>
                  <a:pt x="242225" y="112789"/>
                </a:lnTo>
                <a:lnTo>
                  <a:pt x="240967" y="110692"/>
                </a:lnTo>
                <a:close/>
                <a:moveTo>
                  <a:pt x="259639" y="110692"/>
                </a:moveTo>
                <a:lnTo>
                  <a:pt x="258381" y="112789"/>
                </a:lnTo>
                <a:lnTo>
                  <a:pt x="257194" y="110817"/>
                </a:lnTo>
                <a:lnTo>
                  <a:pt x="257275" y="110692"/>
                </a:lnTo>
                <a:close/>
                <a:moveTo>
                  <a:pt x="262610" y="110692"/>
                </a:moveTo>
                <a:lnTo>
                  <a:pt x="262681" y="110817"/>
                </a:lnTo>
                <a:lnTo>
                  <a:pt x="261503" y="112789"/>
                </a:lnTo>
                <a:lnTo>
                  <a:pt x="260237" y="110692"/>
                </a:lnTo>
                <a:close/>
                <a:moveTo>
                  <a:pt x="278917" y="110692"/>
                </a:moveTo>
                <a:lnTo>
                  <a:pt x="277659" y="112789"/>
                </a:lnTo>
                <a:lnTo>
                  <a:pt x="276473" y="110817"/>
                </a:lnTo>
                <a:lnTo>
                  <a:pt x="276553" y="110692"/>
                </a:lnTo>
                <a:close/>
                <a:moveTo>
                  <a:pt x="281888" y="110692"/>
                </a:moveTo>
                <a:lnTo>
                  <a:pt x="281959" y="110817"/>
                </a:lnTo>
                <a:lnTo>
                  <a:pt x="280773" y="112789"/>
                </a:lnTo>
                <a:lnTo>
                  <a:pt x="279515" y="110692"/>
                </a:lnTo>
                <a:close/>
                <a:moveTo>
                  <a:pt x="6326" y="111272"/>
                </a:moveTo>
                <a:lnTo>
                  <a:pt x="7512" y="113244"/>
                </a:lnTo>
                <a:lnTo>
                  <a:pt x="6263" y="115331"/>
                </a:lnTo>
                <a:lnTo>
                  <a:pt x="3890" y="115331"/>
                </a:lnTo>
                <a:lnTo>
                  <a:pt x="6326" y="111272"/>
                </a:lnTo>
                <a:close/>
                <a:moveTo>
                  <a:pt x="7780" y="113699"/>
                </a:moveTo>
                <a:lnTo>
                  <a:pt x="8761" y="115331"/>
                </a:lnTo>
                <a:lnTo>
                  <a:pt x="6807" y="115331"/>
                </a:lnTo>
                <a:lnTo>
                  <a:pt x="7780" y="113699"/>
                </a:lnTo>
                <a:close/>
                <a:moveTo>
                  <a:pt x="10902" y="113699"/>
                </a:moveTo>
                <a:lnTo>
                  <a:pt x="11884" y="115331"/>
                </a:lnTo>
                <a:lnTo>
                  <a:pt x="9930" y="115331"/>
                </a:lnTo>
                <a:lnTo>
                  <a:pt x="10902" y="113699"/>
                </a:lnTo>
                <a:close/>
                <a:moveTo>
                  <a:pt x="12356" y="111272"/>
                </a:moveTo>
                <a:lnTo>
                  <a:pt x="14792" y="115331"/>
                </a:lnTo>
                <a:lnTo>
                  <a:pt x="12428" y="115331"/>
                </a:lnTo>
                <a:lnTo>
                  <a:pt x="11179" y="113244"/>
                </a:lnTo>
                <a:lnTo>
                  <a:pt x="12356" y="111272"/>
                </a:lnTo>
                <a:close/>
                <a:moveTo>
                  <a:pt x="25256" y="110692"/>
                </a:moveTo>
                <a:lnTo>
                  <a:pt x="25328" y="110817"/>
                </a:lnTo>
                <a:lnTo>
                  <a:pt x="22624" y="115331"/>
                </a:lnTo>
                <a:lnTo>
                  <a:pt x="15345" y="115331"/>
                </a:lnTo>
                <a:lnTo>
                  <a:pt x="12633" y="110817"/>
                </a:lnTo>
                <a:lnTo>
                  <a:pt x="12713" y="110692"/>
                </a:lnTo>
                <a:close/>
                <a:moveTo>
                  <a:pt x="25604" y="111272"/>
                </a:moveTo>
                <a:lnTo>
                  <a:pt x="26791" y="113244"/>
                </a:lnTo>
                <a:lnTo>
                  <a:pt x="25542" y="115331"/>
                </a:lnTo>
                <a:lnTo>
                  <a:pt x="23169" y="115331"/>
                </a:lnTo>
                <a:lnTo>
                  <a:pt x="25604" y="111272"/>
                </a:lnTo>
                <a:close/>
                <a:moveTo>
                  <a:pt x="27058" y="113699"/>
                </a:moveTo>
                <a:lnTo>
                  <a:pt x="28040" y="115331"/>
                </a:lnTo>
                <a:lnTo>
                  <a:pt x="26086" y="115331"/>
                </a:lnTo>
                <a:lnTo>
                  <a:pt x="27058" y="113699"/>
                </a:lnTo>
                <a:close/>
                <a:moveTo>
                  <a:pt x="30181" y="113699"/>
                </a:moveTo>
                <a:lnTo>
                  <a:pt x="31162" y="115331"/>
                </a:lnTo>
                <a:lnTo>
                  <a:pt x="29199" y="115331"/>
                </a:lnTo>
                <a:lnTo>
                  <a:pt x="30181" y="113699"/>
                </a:lnTo>
                <a:close/>
                <a:moveTo>
                  <a:pt x="31635" y="111272"/>
                </a:moveTo>
                <a:lnTo>
                  <a:pt x="34070" y="115331"/>
                </a:lnTo>
                <a:lnTo>
                  <a:pt x="31706" y="115331"/>
                </a:lnTo>
                <a:lnTo>
                  <a:pt x="30448" y="113244"/>
                </a:lnTo>
                <a:lnTo>
                  <a:pt x="31635" y="111272"/>
                </a:lnTo>
                <a:close/>
                <a:moveTo>
                  <a:pt x="44535" y="110692"/>
                </a:moveTo>
                <a:lnTo>
                  <a:pt x="44606" y="110817"/>
                </a:lnTo>
                <a:lnTo>
                  <a:pt x="41903" y="115331"/>
                </a:lnTo>
                <a:lnTo>
                  <a:pt x="34614" y="115331"/>
                </a:lnTo>
                <a:lnTo>
                  <a:pt x="31911" y="110817"/>
                </a:lnTo>
                <a:lnTo>
                  <a:pt x="31983" y="110692"/>
                </a:lnTo>
                <a:close/>
                <a:moveTo>
                  <a:pt x="44882" y="111272"/>
                </a:moveTo>
                <a:lnTo>
                  <a:pt x="46069" y="113244"/>
                </a:lnTo>
                <a:lnTo>
                  <a:pt x="44811" y="115331"/>
                </a:lnTo>
                <a:lnTo>
                  <a:pt x="42447" y="115331"/>
                </a:lnTo>
                <a:lnTo>
                  <a:pt x="44882" y="111272"/>
                </a:lnTo>
                <a:close/>
                <a:moveTo>
                  <a:pt x="46337" y="113699"/>
                </a:moveTo>
                <a:lnTo>
                  <a:pt x="47318" y="115331"/>
                </a:lnTo>
                <a:lnTo>
                  <a:pt x="45364" y="115331"/>
                </a:lnTo>
                <a:lnTo>
                  <a:pt x="46337" y="113699"/>
                </a:lnTo>
                <a:close/>
                <a:moveTo>
                  <a:pt x="49459" y="113699"/>
                </a:moveTo>
                <a:lnTo>
                  <a:pt x="50431" y="115331"/>
                </a:lnTo>
                <a:lnTo>
                  <a:pt x="48478" y="115331"/>
                </a:lnTo>
                <a:lnTo>
                  <a:pt x="49459" y="113699"/>
                </a:lnTo>
                <a:close/>
                <a:moveTo>
                  <a:pt x="50913" y="111272"/>
                </a:moveTo>
                <a:lnTo>
                  <a:pt x="53349" y="115331"/>
                </a:lnTo>
                <a:lnTo>
                  <a:pt x="50976" y="115331"/>
                </a:lnTo>
                <a:lnTo>
                  <a:pt x="49727" y="113244"/>
                </a:lnTo>
                <a:lnTo>
                  <a:pt x="50913" y="111272"/>
                </a:lnTo>
                <a:close/>
                <a:moveTo>
                  <a:pt x="63813" y="110692"/>
                </a:moveTo>
                <a:lnTo>
                  <a:pt x="63884" y="110817"/>
                </a:lnTo>
                <a:lnTo>
                  <a:pt x="61181" y="115331"/>
                </a:lnTo>
                <a:lnTo>
                  <a:pt x="53893" y="115331"/>
                </a:lnTo>
                <a:lnTo>
                  <a:pt x="51190" y="110817"/>
                </a:lnTo>
                <a:lnTo>
                  <a:pt x="51261" y="110692"/>
                </a:lnTo>
                <a:close/>
                <a:moveTo>
                  <a:pt x="64161" y="111272"/>
                </a:moveTo>
                <a:lnTo>
                  <a:pt x="65338" y="113244"/>
                </a:lnTo>
                <a:lnTo>
                  <a:pt x="64089" y="115331"/>
                </a:lnTo>
                <a:lnTo>
                  <a:pt x="61725" y="115331"/>
                </a:lnTo>
                <a:lnTo>
                  <a:pt x="64161" y="111272"/>
                </a:lnTo>
                <a:close/>
                <a:moveTo>
                  <a:pt x="65615" y="113699"/>
                </a:moveTo>
                <a:lnTo>
                  <a:pt x="66596" y="115331"/>
                </a:lnTo>
                <a:lnTo>
                  <a:pt x="64634" y="115331"/>
                </a:lnTo>
                <a:lnTo>
                  <a:pt x="65615" y="113699"/>
                </a:lnTo>
                <a:close/>
                <a:moveTo>
                  <a:pt x="68737" y="113699"/>
                </a:moveTo>
                <a:lnTo>
                  <a:pt x="69710" y="115331"/>
                </a:lnTo>
                <a:lnTo>
                  <a:pt x="67756" y="115331"/>
                </a:lnTo>
                <a:lnTo>
                  <a:pt x="68737" y="113699"/>
                </a:lnTo>
                <a:close/>
                <a:moveTo>
                  <a:pt x="70191" y="111272"/>
                </a:moveTo>
                <a:lnTo>
                  <a:pt x="72627" y="115331"/>
                </a:lnTo>
                <a:lnTo>
                  <a:pt x="70254" y="115331"/>
                </a:lnTo>
                <a:lnTo>
                  <a:pt x="69005" y="113244"/>
                </a:lnTo>
                <a:lnTo>
                  <a:pt x="70191" y="111272"/>
                </a:lnTo>
                <a:close/>
                <a:moveTo>
                  <a:pt x="83082" y="110692"/>
                </a:moveTo>
                <a:lnTo>
                  <a:pt x="83163" y="110817"/>
                </a:lnTo>
                <a:lnTo>
                  <a:pt x="80451" y="115331"/>
                </a:lnTo>
                <a:lnTo>
                  <a:pt x="73171" y="115331"/>
                </a:lnTo>
                <a:lnTo>
                  <a:pt x="70459" y="110817"/>
                </a:lnTo>
                <a:lnTo>
                  <a:pt x="70539" y="110692"/>
                </a:lnTo>
                <a:close/>
                <a:moveTo>
                  <a:pt x="83430" y="111272"/>
                </a:moveTo>
                <a:lnTo>
                  <a:pt x="84617" y="113244"/>
                </a:lnTo>
                <a:lnTo>
                  <a:pt x="83368" y="115331"/>
                </a:lnTo>
                <a:lnTo>
                  <a:pt x="80995" y="115331"/>
                </a:lnTo>
                <a:lnTo>
                  <a:pt x="83430" y="111272"/>
                </a:lnTo>
                <a:close/>
                <a:moveTo>
                  <a:pt x="84893" y="113699"/>
                </a:moveTo>
                <a:lnTo>
                  <a:pt x="85866" y="115331"/>
                </a:lnTo>
                <a:lnTo>
                  <a:pt x="83912" y="115331"/>
                </a:lnTo>
                <a:lnTo>
                  <a:pt x="84893" y="113699"/>
                </a:lnTo>
                <a:close/>
                <a:moveTo>
                  <a:pt x="88007" y="113699"/>
                </a:moveTo>
                <a:lnTo>
                  <a:pt x="88988" y="115331"/>
                </a:lnTo>
                <a:lnTo>
                  <a:pt x="87034" y="115331"/>
                </a:lnTo>
                <a:lnTo>
                  <a:pt x="88007" y="113699"/>
                </a:lnTo>
                <a:close/>
                <a:moveTo>
                  <a:pt x="89470" y="111272"/>
                </a:moveTo>
                <a:lnTo>
                  <a:pt x="91905" y="115331"/>
                </a:lnTo>
                <a:lnTo>
                  <a:pt x="89532" y="115331"/>
                </a:lnTo>
                <a:lnTo>
                  <a:pt x="88283" y="113244"/>
                </a:lnTo>
                <a:lnTo>
                  <a:pt x="89470" y="111272"/>
                </a:lnTo>
                <a:close/>
                <a:moveTo>
                  <a:pt x="102361" y="110692"/>
                </a:moveTo>
                <a:lnTo>
                  <a:pt x="102441" y="110817"/>
                </a:lnTo>
                <a:lnTo>
                  <a:pt x="99729" y="115331"/>
                </a:lnTo>
                <a:lnTo>
                  <a:pt x="92449" y="115331"/>
                </a:lnTo>
                <a:lnTo>
                  <a:pt x="89737" y="110817"/>
                </a:lnTo>
                <a:lnTo>
                  <a:pt x="89818" y="110692"/>
                </a:lnTo>
                <a:close/>
                <a:moveTo>
                  <a:pt x="102709" y="111272"/>
                </a:moveTo>
                <a:lnTo>
                  <a:pt x="103895" y="113244"/>
                </a:lnTo>
                <a:lnTo>
                  <a:pt x="102646" y="115331"/>
                </a:lnTo>
                <a:lnTo>
                  <a:pt x="100273" y="115331"/>
                </a:lnTo>
                <a:lnTo>
                  <a:pt x="102709" y="111272"/>
                </a:lnTo>
                <a:close/>
                <a:moveTo>
                  <a:pt x="104172" y="113699"/>
                </a:moveTo>
                <a:lnTo>
                  <a:pt x="105144" y="115331"/>
                </a:lnTo>
                <a:lnTo>
                  <a:pt x="103190" y="115331"/>
                </a:lnTo>
                <a:lnTo>
                  <a:pt x="104172" y="113699"/>
                </a:lnTo>
                <a:close/>
                <a:moveTo>
                  <a:pt x="107285" y="113699"/>
                </a:moveTo>
                <a:lnTo>
                  <a:pt x="108266" y="115331"/>
                </a:lnTo>
                <a:lnTo>
                  <a:pt x="106313" y="115331"/>
                </a:lnTo>
                <a:lnTo>
                  <a:pt x="107285" y="113699"/>
                </a:lnTo>
                <a:close/>
                <a:moveTo>
                  <a:pt x="108748" y="111272"/>
                </a:moveTo>
                <a:lnTo>
                  <a:pt x="111175" y="115331"/>
                </a:lnTo>
                <a:lnTo>
                  <a:pt x="108811" y="115331"/>
                </a:lnTo>
                <a:lnTo>
                  <a:pt x="107562" y="113244"/>
                </a:lnTo>
                <a:lnTo>
                  <a:pt x="108748" y="111272"/>
                </a:lnTo>
                <a:close/>
                <a:moveTo>
                  <a:pt x="121639" y="110692"/>
                </a:moveTo>
                <a:lnTo>
                  <a:pt x="121711" y="110817"/>
                </a:lnTo>
                <a:lnTo>
                  <a:pt x="119007" y="115331"/>
                </a:lnTo>
                <a:lnTo>
                  <a:pt x="111728" y="115331"/>
                </a:lnTo>
                <a:lnTo>
                  <a:pt x="109016" y="110817"/>
                </a:lnTo>
                <a:lnTo>
                  <a:pt x="109096" y="110692"/>
                </a:lnTo>
                <a:close/>
                <a:moveTo>
                  <a:pt x="121987" y="111272"/>
                </a:moveTo>
                <a:lnTo>
                  <a:pt x="123174" y="113244"/>
                </a:lnTo>
                <a:lnTo>
                  <a:pt x="121925" y="115331"/>
                </a:lnTo>
                <a:lnTo>
                  <a:pt x="119552" y="115331"/>
                </a:lnTo>
                <a:lnTo>
                  <a:pt x="121987" y="111272"/>
                </a:lnTo>
                <a:close/>
                <a:moveTo>
                  <a:pt x="123441" y="113699"/>
                </a:moveTo>
                <a:lnTo>
                  <a:pt x="124423" y="115331"/>
                </a:lnTo>
                <a:lnTo>
                  <a:pt x="122469" y="115331"/>
                </a:lnTo>
                <a:lnTo>
                  <a:pt x="123441" y="113699"/>
                </a:lnTo>
                <a:close/>
                <a:moveTo>
                  <a:pt x="126564" y="113699"/>
                </a:moveTo>
                <a:lnTo>
                  <a:pt x="127545" y="115331"/>
                </a:lnTo>
                <a:lnTo>
                  <a:pt x="125582" y="115331"/>
                </a:lnTo>
                <a:lnTo>
                  <a:pt x="126564" y="113699"/>
                </a:lnTo>
                <a:close/>
                <a:moveTo>
                  <a:pt x="128018" y="111272"/>
                </a:moveTo>
                <a:lnTo>
                  <a:pt x="130453" y="115331"/>
                </a:lnTo>
                <a:lnTo>
                  <a:pt x="128089" y="115331"/>
                </a:lnTo>
                <a:lnTo>
                  <a:pt x="126840" y="113244"/>
                </a:lnTo>
                <a:lnTo>
                  <a:pt x="128018" y="111272"/>
                </a:lnTo>
                <a:close/>
                <a:moveTo>
                  <a:pt x="140918" y="110692"/>
                </a:moveTo>
                <a:lnTo>
                  <a:pt x="140989" y="110817"/>
                </a:lnTo>
                <a:lnTo>
                  <a:pt x="138286" y="115331"/>
                </a:lnTo>
                <a:lnTo>
                  <a:pt x="130997" y="115331"/>
                </a:lnTo>
                <a:lnTo>
                  <a:pt x="128294" y="110817"/>
                </a:lnTo>
                <a:lnTo>
                  <a:pt x="128366" y="110692"/>
                </a:lnTo>
                <a:close/>
                <a:moveTo>
                  <a:pt x="141265" y="111272"/>
                </a:moveTo>
                <a:lnTo>
                  <a:pt x="142452" y="113244"/>
                </a:lnTo>
                <a:lnTo>
                  <a:pt x="141194" y="115331"/>
                </a:lnTo>
                <a:lnTo>
                  <a:pt x="138830" y="115331"/>
                </a:lnTo>
                <a:lnTo>
                  <a:pt x="141265" y="111272"/>
                </a:lnTo>
                <a:close/>
                <a:moveTo>
                  <a:pt x="142720" y="113699"/>
                </a:moveTo>
                <a:lnTo>
                  <a:pt x="143701" y="115331"/>
                </a:lnTo>
                <a:lnTo>
                  <a:pt x="141747" y="115331"/>
                </a:lnTo>
                <a:lnTo>
                  <a:pt x="142720" y="113699"/>
                </a:lnTo>
                <a:close/>
                <a:moveTo>
                  <a:pt x="145842" y="113699"/>
                </a:moveTo>
                <a:lnTo>
                  <a:pt x="146814" y="115331"/>
                </a:lnTo>
                <a:lnTo>
                  <a:pt x="144861" y="115331"/>
                </a:lnTo>
                <a:lnTo>
                  <a:pt x="145842" y="113699"/>
                </a:lnTo>
                <a:close/>
                <a:moveTo>
                  <a:pt x="147296" y="111272"/>
                </a:moveTo>
                <a:lnTo>
                  <a:pt x="149732" y="115331"/>
                </a:lnTo>
                <a:lnTo>
                  <a:pt x="147367" y="115331"/>
                </a:lnTo>
                <a:lnTo>
                  <a:pt x="146110" y="113244"/>
                </a:lnTo>
                <a:lnTo>
                  <a:pt x="147296" y="111272"/>
                </a:lnTo>
                <a:close/>
                <a:moveTo>
                  <a:pt x="160196" y="110692"/>
                </a:moveTo>
                <a:lnTo>
                  <a:pt x="160267" y="110817"/>
                </a:lnTo>
                <a:lnTo>
                  <a:pt x="157564" y="115331"/>
                </a:lnTo>
                <a:lnTo>
                  <a:pt x="150276" y="115331"/>
                </a:lnTo>
                <a:lnTo>
                  <a:pt x="147573" y="110817"/>
                </a:lnTo>
                <a:lnTo>
                  <a:pt x="147644" y="110692"/>
                </a:lnTo>
                <a:close/>
                <a:moveTo>
                  <a:pt x="160544" y="111272"/>
                </a:moveTo>
                <a:lnTo>
                  <a:pt x="161721" y="113244"/>
                </a:lnTo>
                <a:lnTo>
                  <a:pt x="160472" y="115331"/>
                </a:lnTo>
                <a:lnTo>
                  <a:pt x="158108" y="115331"/>
                </a:lnTo>
                <a:lnTo>
                  <a:pt x="160544" y="111272"/>
                </a:lnTo>
                <a:close/>
                <a:moveTo>
                  <a:pt x="161998" y="113699"/>
                </a:moveTo>
                <a:lnTo>
                  <a:pt x="162979" y="115331"/>
                </a:lnTo>
                <a:lnTo>
                  <a:pt x="161017" y="115331"/>
                </a:lnTo>
                <a:lnTo>
                  <a:pt x="161998" y="113699"/>
                </a:lnTo>
                <a:close/>
                <a:moveTo>
                  <a:pt x="165120" y="113699"/>
                </a:moveTo>
                <a:lnTo>
                  <a:pt x="166093" y="115331"/>
                </a:lnTo>
                <a:lnTo>
                  <a:pt x="164139" y="115331"/>
                </a:lnTo>
                <a:lnTo>
                  <a:pt x="165120" y="113699"/>
                </a:lnTo>
                <a:close/>
                <a:moveTo>
                  <a:pt x="166574" y="111272"/>
                </a:moveTo>
                <a:lnTo>
                  <a:pt x="169010" y="115331"/>
                </a:lnTo>
                <a:lnTo>
                  <a:pt x="166637" y="115331"/>
                </a:lnTo>
                <a:lnTo>
                  <a:pt x="165388" y="113244"/>
                </a:lnTo>
                <a:lnTo>
                  <a:pt x="166574" y="111272"/>
                </a:lnTo>
                <a:close/>
                <a:moveTo>
                  <a:pt x="179465" y="110692"/>
                </a:moveTo>
                <a:lnTo>
                  <a:pt x="179546" y="110817"/>
                </a:lnTo>
                <a:lnTo>
                  <a:pt x="176834" y="115331"/>
                </a:lnTo>
                <a:lnTo>
                  <a:pt x="169554" y="115331"/>
                </a:lnTo>
                <a:lnTo>
                  <a:pt x="166851" y="110817"/>
                </a:lnTo>
                <a:lnTo>
                  <a:pt x="166922" y="110692"/>
                </a:lnTo>
                <a:close/>
                <a:moveTo>
                  <a:pt x="179813" y="111272"/>
                </a:moveTo>
                <a:lnTo>
                  <a:pt x="181000" y="113244"/>
                </a:lnTo>
                <a:lnTo>
                  <a:pt x="179751" y="115331"/>
                </a:lnTo>
                <a:lnTo>
                  <a:pt x="177387" y="115331"/>
                </a:lnTo>
                <a:lnTo>
                  <a:pt x="179813" y="111272"/>
                </a:lnTo>
                <a:close/>
                <a:moveTo>
                  <a:pt x="181276" y="113699"/>
                </a:moveTo>
                <a:lnTo>
                  <a:pt x="182249" y="115331"/>
                </a:lnTo>
                <a:lnTo>
                  <a:pt x="180295" y="115331"/>
                </a:lnTo>
                <a:lnTo>
                  <a:pt x="181276" y="113699"/>
                </a:lnTo>
                <a:close/>
                <a:moveTo>
                  <a:pt x="184390" y="113699"/>
                </a:moveTo>
                <a:lnTo>
                  <a:pt x="185371" y="115331"/>
                </a:lnTo>
                <a:lnTo>
                  <a:pt x="183417" y="115331"/>
                </a:lnTo>
                <a:lnTo>
                  <a:pt x="184390" y="113699"/>
                </a:lnTo>
                <a:close/>
                <a:moveTo>
                  <a:pt x="185853" y="111272"/>
                </a:moveTo>
                <a:lnTo>
                  <a:pt x="188288" y="115331"/>
                </a:lnTo>
                <a:lnTo>
                  <a:pt x="185915" y="115331"/>
                </a:lnTo>
                <a:lnTo>
                  <a:pt x="184666" y="113244"/>
                </a:lnTo>
                <a:lnTo>
                  <a:pt x="185853" y="111272"/>
                </a:lnTo>
                <a:close/>
                <a:moveTo>
                  <a:pt x="198744" y="110692"/>
                </a:moveTo>
                <a:lnTo>
                  <a:pt x="198824" y="110817"/>
                </a:lnTo>
                <a:lnTo>
                  <a:pt x="196112" y="115331"/>
                </a:lnTo>
                <a:lnTo>
                  <a:pt x="188832" y="115331"/>
                </a:lnTo>
                <a:lnTo>
                  <a:pt x="186120" y="110817"/>
                </a:lnTo>
                <a:lnTo>
                  <a:pt x="186201" y="110692"/>
                </a:lnTo>
                <a:close/>
                <a:moveTo>
                  <a:pt x="199092" y="111272"/>
                </a:moveTo>
                <a:lnTo>
                  <a:pt x="200278" y="113244"/>
                </a:lnTo>
                <a:lnTo>
                  <a:pt x="199029" y="115331"/>
                </a:lnTo>
                <a:lnTo>
                  <a:pt x="196656" y="115331"/>
                </a:lnTo>
                <a:lnTo>
                  <a:pt x="199092" y="111272"/>
                </a:lnTo>
                <a:close/>
                <a:moveTo>
                  <a:pt x="200555" y="113699"/>
                </a:moveTo>
                <a:lnTo>
                  <a:pt x="201527" y="115331"/>
                </a:lnTo>
                <a:lnTo>
                  <a:pt x="199573" y="115331"/>
                </a:lnTo>
                <a:lnTo>
                  <a:pt x="200555" y="113699"/>
                </a:lnTo>
                <a:close/>
                <a:moveTo>
                  <a:pt x="203668" y="113699"/>
                </a:moveTo>
                <a:lnTo>
                  <a:pt x="204649" y="115331"/>
                </a:lnTo>
                <a:lnTo>
                  <a:pt x="202696" y="115331"/>
                </a:lnTo>
                <a:lnTo>
                  <a:pt x="203668" y="113699"/>
                </a:lnTo>
                <a:close/>
                <a:moveTo>
                  <a:pt x="205131" y="111272"/>
                </a:moveTo>
                <a:lnTo>
                  <a:pt x="207567" y="115331"/>
                </a:lnTo>
                <a:lnTo>
                  <a:pt x="205194" y="115331"/>
                </a:lnTo>
                <a:lnTo>
                  <a:pt x="203945" y="113244"/>
                </a:lnTo>
                <a:lnTo>
                  <a:pt x="205131" y="111272"/>
                </a:lnTo>
                <a:close/>
                <a:moveTo>
                  <a:pt x="218022" y="110692"/>
                </a:moveTo>
                <a:lnTo>
                  <a:pt x="218102" y="110817"/>
                </a:lnTo>
                <a:lnTo>
                  <a:pt x="215390" y="115331"/>
                </a:lnTo>
                <a:lnTo>
                  <a:pt x="208111" y="115331"/>
                </a:lnTo>
                <a:lnTo>
                  <a:pt x="205399" y="110817"/>
                </a:lnTo>
                <a:lnTo>
                  <a:pt x="205479" y="110692"/>
                </a:lnTo>
                <a:close/>
                <a:moveTo>
                  <a:pt x="218370" y="111272"/>
                </a:moveTo>
                <a:lnTo>
                  <a:pt x="219557" y="113244"/>
                </a:lnTo>
                <a:lnTo>
                  <a:pt x="218308" y="115331"/>
                </a:lnTo>
                <a:lnTo>
                  <a:pt x="215935" y="115331"/>
                </a:lnTo>
                <a:lnTo>
                  <a:pt x="218370" y="111272"/>
                </a:lnTo>
                <a:close/>
                <a:moveTo>
                  <a:pt x="219824" y="113699"/>
                </a:moveTo>
                <a:lnTo>
                  <a:pt x="220805" y="115331"/>
                </a:lnTo>
                <a:lnTo>
                  <a:pt x="218852" y="115331"/>
                </a:lnTo>
                <a:lnTo>
                  <a:pt x="219824" y="113699"/>
                </a:lnTo>
                <a:close/>
                <a:moveTo>
                  <a:pt x="222947" y="113699"/>
                </a:moveTo>
                <a:lnTo>
                  <a:pt x="223928" y="115331"/>
                </a:lnTo>
                <a:lnTo>
                  <a:pt x="221965" y="115331"/>
                </a:lnTo>
                <a:lnTo>
                  <a:pt x="222947" y="113699"/>
                </a:lnTo>
                <a:close/>
                <a:moveTo>
                  <a:pt x="224401" y="111272"/>
                </a:moveTo>
                <a:lnTo>
                  <a:pt x="226836" y="115331"/>
                </a:lnTo>
                <a:lnTo>
                  <a:pt x="224472" y="115331"/>
                </a:lnTo>
                <a:lnTo>
                  <a:pt x="223223" y="113244"/>
                </a:lnTo>
                <a:lnTo>
                  <a:pt x="224401" y="111272"/>
                </a:lnTo>
                <a:close/>
                <a:moveTo>
                  <a:pt x="237300" y="110692"/>
                </a:moveTo>
                <a:lnTo>
                  <a:pt x="237372" y="110817"/>
                </a:lnTo>
                <a:lnTo>
                  <a:pt x="234669" y="115331"/>
                </a:lnTo>
                <a:lnTo>
                  <a:pt x="227380" y="115331"/>
                </a:lnTo>
                <a:lnTo>
                  <a:pt x="224677" y="110817"/>
                </a:lnTo>
                <a:lnTo>
                  <a:pt x="224749" y="110692"/>
                </a:lnTo>
                <a:close/>
                <a:moveTo>
                  <a:pt x="237648" y="111272"/>
                </a:moveTo>
                <a:lnTo>
                  <a:pt x="238835" y="113244"/>
                </a:lnTo>
                <a:lnTo>
                  <a:pt x="237586" y="115331"/>
                </a:lnTo>
                <a:lnTo>
                  <a:pt x="235213" y="115331"/>
                </a:lnTo>
                <a:lnTo>
                  <a:pt x="237648" y="111272"/>
                </a:lnTo>
                <a:close/>
                <a:moveTo>
                  <a:pt x="239103" y="113699"/>
                </a:moveTo>
                <a:lnTo>
                  <a:pt x="240084" y="115331"/>
                </a:lnTo>
                <a:lnTo>
                  <a:pt x="238130" y="115331"/>
                </a:lnTo>
                <a:lnTo>
                  <a:pt x="239103" y="113699"/>
                </a:lnTo>
                <a:close/>
                <a:moveTo>
                  <a:pt x="242225" y="113699"/>
                </a:moveTo>
                <a:lnTo>
                  <a:pt x="243197" y="115331"/>
                </a:lnTo>
                <a:lnTo>
                  <a:pt x="241244" y="115331"/>
                </a:lnTo>
                <a:lnTo>
                  <a:pt x="242225" y="113699"/>
                </a:lnTo>
                <a:close/>
                <a:moveTo>
                  <a:pt x="243679" y="111272"/>
                </a:moveTo>
                <a:lnTo>
                  <a:pt x="246114" y="115331"/>
                </a:lnTo>
                <a:lnTo>
                  <a:pt x="243750" y="115331"/>
                </a:lnTo>
                <a:lnTo>
                  <a:pt x="242493" y="113244"/>
                </a:lnTo>
                <a:lnTo>
                  <a:pt x="243679" y="111272"/>
                </a:lnTo>
                <a:close/>
                <a:moveTo>
                  <a:pt x="256579" y="110692"/>
                </a:moveTo>
                <a:lnTo>
                  <a:pt x="256650" y="110817"/>
                </a:lnTo>
                <a:lnTo>
                  <a:pt x="253947" y="115331"/>
                </a:lnTo>
                <a:lnTo>
                  <a:pt x="246659" y="115331"/>
                </a:lnTo>
                <a:lnTo>
                  <a:pt x="243956" y="110817"/>
                </a:lnTo>
                <a:lnTo>
                  <a:pt x="244027" y="110692"/>
                </a:lnTo>
                <a:close/>
                <a:moveTo>
                  <a:pt x="256927" y="111272"/>
                </a:moveTo>
                <a:lnTo>
                  <a:pt x="258113" y="113244"/>
                </a:lnTo>
                <a:lnTo>
                  <a:pt x="256855" y="115331"/>
                </a:lnTo>
                <a:lnTo>
                  <a:pt x="254491" y="115331"/>
                </a:lnTo>
                <a:lnTo>
                  <a:pt x="256927" y="111272"/>
                </a:lnTo>
                <a:close/>
                <a:moveTo>
                  <a:pt x="258381" y="113699"/>
                </a:moveTo>
                <a:lnTo>
                  <a:pt x="259362" y="115331"/>
                </a:lnTo>
                <a:lnTo>
                  <a:pt x="257400" y="115331"/>
                </a:lnTo>
                <a:lnTo>
                  <a:pt x="258381" y="113699"/>
                </a:lnTo>
                <a:close/>
                <a:moveTo>
                  <a:pt x="261503" y="113699"/>
                </a:moveTo>
                <a:lnTo>
                  <a:pt x="262476" y="115331"/>
                </a:lnTo>
                <a:lnTo>
                  <a:pt x="260522" y="115331"/>
                </a:lnTo>
                <a:lnTo>
                  <a:pt x="261503" y="113699"/>
                </a:lnTo>
                <a:close/>
                <a:moveTo>
                  <a:pt x="262957" y="111272"/>
                </a:moveTo>
                <a:lnTo>
                  <a:pt x="265393" y="115331"/>
                </a:lnTo>
                <a:lnTo>
                  <a:pt x="263020" y="115331"/>
                </a:lnTo>
                <a:lnTo>
                  <a:pt x="261771" y="113244"/>
                </a:lnTo>
                <a:lnTo>
                  <a:pt x="262957" y="111272"/>
                </a:lnTo>
                <a:close/>
                <a:moveTo>
                  <a:pt x="275848" y="110692"/>
                </a:moveTo>
                <a:lnTo>
                  <a:pt x="275929" y="110817"/>
                </a:lnTo>
                <a:lnTo>
                  <a:pt x="273217" y="115331"/>
                </a:lnTo>
                <a:lnTo>
                  <a:pt x="265937" y="115331"/>
                </a:lnTo>
                <a:lnTo>
                  <a:pt x="263234" y="110817"/>
                </a:lnTo>
                <a:lnTo>
                  <a:pt x="263305" y="110692"/>
                </a:lnTo>
                <a:close/>
                <a:moveTo>
                  <a:pt x="276205" y="111272"/>
                </a:moveTo>
                <a:lnTo>
                  <a:pt x="277383" y="113244"/>
                </a:lnTo>
                <a:lnTo>
                  <a:pt x="276134" y="115331"/>
                </a:lnTo>
                <a:lnTo>
                  <a:pt x="273770" y="115331"/>
                </a:lnTo>
                <a:lnTo>
                  <a:pt x="276205" y="111272"/>
                </a:lnTo>
                <a:close/>
                <a:moveTo>
                  <a:pt x="277659" y="113699"/>
                </a:moveTo>
                <a:lnTo>
                  <a:pt x="278632" y="115331"/>
                </a:lnTo>
                <a:lnTo>
                  <a:pt x="276678" y="115331"/>
                </a:lnTo>
                <a:lnTo>
                  <a:pt x="277659" y="113699"/>
                </a:lnTo>
                <a:close/>
                <a:moveTo>
                  <a:pt x="280773" y="113699"/>
                </a:moveTo>
                <a:lnTo>
                  <a:pt x="281754" y="115331"/>
                </a:lnTo>
                <a:lnTo>
                  <a:pt x="279800" y="115331"/>
                </a:lnTo>
                <a:lnTo>
                  <a:pt x="280773" y="113699"/>
                </a:lnTo>
                <a:close/>
                <a:moveTo>
                  <a:pt x="282236" y="111272"/>
                </a:moveTo>
                <a:lnTo>
                  <a:pt x="284671" y="115331"/>
                </a:lnTo>
                <a:lnTo>
                  <a:pt x="282298" y="115331"/>
                </a:lnTo>
                <a:lnTo>
                  <a:pt x="281049" y="113244"/>
                </a:lnTo>
                <a:lnTo>
                  <a:pt x="282236" y="111272"/>
                </a:lnTo>
                <a:close/>
                <a:moveTo>
                  <a:pt x="9341" y="111103"/>
                </a:moveTo>
                <a:lnTo>
                  <a:pt x="10635" y="113244"/>
                </a:lnTo>
                <a:lnTo>
                  <a:pt x="9377" y="115340"/>
                </a:lnTo>
                <a:lnTo>
                  <a:pt x="9341" y="115287"/>
                </a:lnTo>
                <a:lnTo>
                  <a:pt x="9314" y="115340"/>
                </a:lnTo>
                <a:lnTo>
                  <a:pt x="8056" y="113244"/>
                </a:lnTo>
                <a:lnTo>
                  <a:pt x="9341" y="111103"/>
                </a:lnTo>
                <a:close/>
                <a:moveTo>
                  <a:pt x="28619" y="111103"/>
                </a:moveTo>
                <a:lnTo>
                  <a:pt x="29904" y="113244"/>
                </a:lnTo>
                <a:lnTo>
                  <a:pt x="28655" y="115340"/>
                </a:lnTo>
                <a:lnTo>
                  <a:pt x="28619" y="115287"/>
                </a:lnTo>
                <a:lnTo>
                  <a:pt x="28593" y="115340"/>
                </a:lnTo>
                <a:lnTo>
                  <a:pt x="27335" y="113244"/>
                </a:lnTo>
                <a:lnTo>
                  <a:pt x="28619" y="111103"/>
                </a:lnTo>
                <a:close/>
                <a:moveTo>
                  <a:pt x="47898" y="111103"/>
                </a:moveTo>
                <a:lnTo>
                  <a:pt x="49182" y="113244"/>
                </a:lnTo>
                <a:lnTo>
                  <a:pt x="47925" y="115340"/>
                </a:lnTo>
                <a:lnTo>
                  <a:pt x="47898" y="115287"/>
                </a:lnTo>
                <a:lnTo>
                  <a:pt x="47862" y="115340"/>
                </a:lnTo>
                <a:lnTo>
                  <a:pt x="46613" y="113244"/>
                </a:lnTo>
                <a:lnTo>
                  <a:pt x="47898" y="111103"/>
                </a:lnTo>
                <a:close/>
                <a:moveTo>
                  <a:pt x="67176" y="111103"/>
                </a:moveTo>
                <a:lnTo>
                  <a:pt x="68461" y="113244"/>
                </a:lnTo>
                <a:lnTo>
                  <a:pt x="67203" y="115340"/>
                </a:lnTo>
                <a:lnTo>
                  <a:pt x="67176" y="115287"/>
                </a:lnTo>
                <a:lnTo>
                  <a:pt x="67140" y="115340"/>
                </a:lnTo>
                <a:lnTo>
                  <a:pt x="65892" y="113244"/>
                </a:lnTo>
                <a:lnTo>
                  <a:pt x="67176" y="111103"/>
                </a:lnTo>
                <a:close/>
                <a:moveTo>
                  <a:pt x="86455" y="111103"/>
                </a:moveTo>
                <a:lnTo>
                  <a:pt x="87739" y="113244"/>
                </a:lnTo>
                <a:lnTo>
                  <a:pt x="86481" y="115340"/>
                </a:lnTo>
                <a:lnTo>
                  <a:pt x="86455" y="115287"/>
                </a:lnTo>
                <a:lnTo>
                  <a:pt x="86419" y="115340"/>
                </a:lnTo>
                <a:lnTo>
                  <a:pt x="85161" y="113244"/>
                </a:lnTo>
                <a:lnTo>
                  <a:pt x="86455" y="111103"/>
                </a:lnTo>
                <a:close/>
                <a:moveTo>
                  <a:pt x="105724" y="111103"/>
                </a:moveTo>
                <a:lnTo>
                  <a:pt x="107018" y="113244"/>
                </a:lnTo>
                <a:lnTo>
                  <a:pt x="105760" y="115340"/>
                </a:lnTo>
                <a:lnTo>
                  <a:pt x="105724" y="115287"/>
                </a:lnTo>
                <a:lnTo>
                  <a:pt x="105697" y="115340"/>
                </a:lnTo>
                <a:lnTo>
                  <a:pt x="104439" y="113244"/>
                </a:lnTo>
                <a:lnTo>
                  <a:pt x="105724" y="111103"/>
                </a:lnTo>
                <a:close/>
                <a:moveTo>
                  <a:pt x="125002" y="111103"/>
                </a:moveTo>
                <a:lnTo>
                  <a:pt x="126287" y="113244"/>
                </a:lnTo>
                <a:lnTo>
                  <a:pt x="125038" y="115340"/>
                </a:lnTo>
                <a:lnTo>
                  <a:pt x="125002" y="115287"/>
                </a:lnTo>
                <a:lnTo>
                  <a:pt x="124976" y="115340"/>
                </a:lnTo>
                <a:lnTo>
                  <a:pt x="123718" y="113244"/>
                </a:lnTo>
                <a:lnTo>
                  <a:pt x="125002" y="111103"/>
                </a:lnTo>
                <a:close/>
                <a:moveTo>
                  <a:pt x="144281" y="111103"/>
                </a:moveTo>
                <a:lnTo>
                  <a:pt x="145565" y="113244"/>
                </a:lnTo>
                <a:lnTo>
                  <a:pt x="144316" y="115340"/>
                </a:lnTo>
                <a:lnTo>
                  <a:pt x="144281" y="115287"/>
                </a:lnTo>
                <a:lnTo>
                  <a:pt x="144245" y="115340"/>
                </a:lnTo>
                <a:lnTo>
                  <a:pt x="142996" y="113244"/>
                </a:lnTo>
                <a:lnTo>
                  <a:pt x="144281" y="111103"/>
                </a:lnTo>
                <a:close/>
                <a:moveTo>
                  <a:pt x="163559" y="111103"/>
                </a:moveTo>
                <a:lnTo>
                  <a:pt x="164844" y="113244"/>
                </a:lnTo>
                <a:lnTo>
                  <a:pt x="163586" y="115340"/>
                </a:lnTo>
                <a:lnTo>
                  <a:pt x="163559" y="115287"/>
                </a:lnTo>
                <a:lnTo>
                  <a:pt x="163523" y="115340"/>
                </a:lnTo>
                <a:lnTo>
                  <a:pt x="162275" y="113244"/>
                </a:lnTo>
                <a:lnTo>
                  <a:pt x="163559" y="111103"/>
                </a:lnTo>
                <a:close/>
                <a:moveTo>
                  <a:pt x="182838" y="111103"/>
                </a:moveTo>
                <a:lnTo>
                  <a:pt x="184122" y="113244"/>
                </a:lnTo>
                <a:lnTo>
                  <a:pt x="182864" y="115340"/>
                </a:lnTo>
                <a:lnTo>
                  <a:pt x="182838" y="115287"/>
                </a:lnTo>
                <a:lnTo>
                  <a:pt x="182802" y="115340"/>
                </a:lnTo>
                <a:lnTo>
                  <a:pt x="181544" y="113244"/>
                </a:lnTo>
                <a:lnTo>
                  <a:pt x="182838" y="111103"/>
                </a:lnTo>
                <a:close/>
                <a:moveTo>
                  <a:pt x="202107" y="111103"/>
                </a:moveTo>
                <a:lnTo>
                  <a:pt x="203401" y="113244"/>
                </a:lnTo>
                <a:lnTo>
                  <a:pt x="202143" y="115340"/>
                </a:lnTo>
                <a:lnTo>
                  <a:pt x="202107" y="115287"/>
                </a:lnTo>
                <a:lnTo>
                  <a:pt x="202080" y="115340"/>
                </a:lnTo>
                <a:lnTo>
                  <a:pt x="200822" y="113244"/>
                </a:lnTo>
                <a:lnTo>
                  <a:pt x="202107" y="111103"/>
                </a:lnTo>
                <a:close/>
                <a:moveTo>
                  <a:pt x="221385" y="111103"/>
                </a:moveTo>
                <a:lnTo>
                  <a:pt x="222670" y="113244"/>
                </a:lnTo>
                <a:lnTo>
                  <a:pt x="221421" y="115340"/>
                </a:lnTo>
                <a:lnTo>
                  <a:pt x="221385" y="115287"/>
                </a:lnTo>
                <a:lnTo>
                  <a:pt x="221359" y="115340"/>
                </a:lnTo>
                <a:lnTo>
                  <a:pt x="220101" y="113244"/>
                </a:lnTo>
                <a:lnTo>
                  <a:pt x="221385" y="111103"/>
                </a:lnTo>
                <a:close/>
                <a:moveTo>
                  <a:pt x="240664" y="111103"/>
                </a:moveTo>
                <a:lnTo>
                  <a:pt x="241948" y="113244"/>
                </a:lnTo>
                <a:lnTo>
                  <a:pt x="240699" y="115340"/>
                </a:lnTo>
                <a:lnTo>
                  <a:pt x="240664" y="115287"/>
                </a:lnTo>
                <a:lnTo>
                  <a:pt x="240637" y="115340"/>
                </a:lnTo>
                <a:lnTo>
                  <a:pt x="239379" y="113244"/>
                </a:lnTo>
                <a:lnTo>
                  <a:pt x="240664" y="111103"/>
                </a:lnTo>
                <a:close/>
                <a:moveTo>
                  <a:pt x="259942" y="111103"/>
                </a:moveTo>
                <a:lnTo>
                  <a:pt x="261227" y="113244"/>
                </a:lnTo>
                <a:lnTo>
                  <a:pt x="259969" y="115340"/>
                </a:lnTo>
                <a:lnTo>
                  <a:pt x="259942" y="115287"/>
                </a:lnTo>
                <a:lnTo>
                  <a:pt x="259906" y="115340"/>
                </a:lnTo>
                <a:lnTo>
                  <a:pt x="258657" y="113244"/>
                </a:lnTo>
                <a:lnTo>
                  <a:pt x="259942" y="111103"/>
                </a:lnTo>
                <a:close/>
                <a:moveTo>
                  <a:pt x="279220" y="111103"/>
                </a:moveTo>
                <a:lnTo>
                  <a:pt x="280505" y="113244"/>
                </a:lnTo>
                <a:lnTo>
                  <a:pt x="279247" y="115340"/>
                </a:lnTo>
                <a:lnTo>
                  <a:pt x="279220" y="115287"/>
                </a:lnTo>
                <a:lnTo>
                  <a:pt x="279185" y="115340"/>
                </a:lnTo>
                <a:lnTo>
                  <a:pt x="277927" y="113244"/>
                </a:lnTo>
                <a:lnTo>
                  <a:pt x="279220" y="111103"/>
                </a:lnTo>
                <a:close/>
                <a:moveTo>
                  <a:pt x="5987" y="115786"/>
                </a:moveTo>
                <a:lnTo>
                  <a:pt x="2659" y="121335"/>
                </a:lnTo>
                <a:lnTo>
                  <a:pt x="286" y="121335"/>
                </a:lnTo>
                <a:lnTo>
                  <a:pt x="3623" y="115786"/>
                </a:lnTo>
                <a:close/>
                <a:moveTo>
                  <a:pt x="9047" y="115786"/>
                </a:moveTo>
                <a:lnTo>
                  <a:pt x="5710" y="121335"/>
                </a:lnTo>
                <a:lnTo>
                  <a:pt x="3203" y="121335"/>
                </a:lnTo>
                <a:lnTo>
                  <a:pt x="6531" y="115786"/>
                </a:lnTo>
                <a:close/>
                <a:moveTo>
                  <a:pt x="9341" y="116197"/>
                </a:moveTo>
                <a:lnTo>
                  <a:pt x="12428" y="121335"/>
                </a:lnTo>
                <a:lnTo>
                  <a:pt x="6254" y="121335"/>
                </a:lnTo>
                <a:lnTo>
                  <a:pt x="9341" y="116197"/>
                </a:lnTo>
                <a:close/>
                <a:moveTo>
                  <a:pt x="12151" y="115786"/>
                </a:moveTo>
                <a:lnTo>
                  <a:pt x="15488" y="121335"/>
                </a:lnTo>
                <a:lnTo>
                  <a:pt x="12972" y="121335"/>
                </a:lnTo>
                <a:lnTo>
                  <a:pt x="9644" y="115786"/>
                </a:lnTo>
                <a:close/>
                <a:moveTo>
                  <a:pt x="15068" y="115786"/>
                </a:moveTo>
                <a:lnTo>
                  <a:pt x="18396" y="121335"/>
                </a:lnTo>
                <a:lnTo>
                  <a:pt x="16032" y="121335"/>
                </a:lnTo>
                <a:lnTo>
                  <a:pt x="12695" y="115786"/>
                </a:lnTo>
                <a:close/>
                <a:moveTo>
                  <a:pt x="25265" y="115786"/>
                </a:moveTo>
                <a:lnTo>
                  <a:pt x="21938" y="121335"/>
                </a:lnTo>
                <a:lnTo>
                  <a:pt x="19565" y="121335"/>
                </a:lnTo>
                <a:lnTo>
                  <a:pt x="22892" y="115786"/>
                </a:lnTo>
                <a:close/>
                <a:moveTo>
                  <a:pt x="28325" y="115786"/>
                </a:moveTo>
                <a:lnTo>
                  <a:pt x="24989" y="121335"/>
                </a:lnTo>
                <a:lnTo>
                  <a:pt x="22482" y="121335"/>
                </a:lnTo>
                <a:lnTo>
                  <a:pt x="25809" y="115786"/>
                </a:lnTo>
                <a:close/>
                <a:moveTo>
                  <a:pt x="28619" y="116197"/>
                </a:moveTo>
                <a:lnTo>
                  <a:pt x="31706" y="121335"/>
                </a:lnTo>
                <a:lnTo>
                  <a:pt x="25533" y="121335"/>
                </a:lnTo>
                <a:lnTo>
                  <a:pt x="28619" y="116197"/>
                </a:lnTo>
                <a:close/>
                <a:moveTo>
                  <a:pt x="31430" y="115786"/>
                </a:moveTo>
                <a:lnTo>
                  <a:pt x="34766" y="121335"/>
                </a:lnTo>
                <a:lnTo>
                  <a:pt x="32250" y="121335"/>
                </a:lnTo>
                <a:lnTo>
                  <a:pt x="28923" y="115786"/>
                </a:lnTo>
                <a:close/>
                <a:moveTo>
                  <a:pt x="34347" y="115786"/>
                </a:moveTo>
                <a:lnTo>
                  <a:pt x="37674" y="121335"/>
                </a:lnTo>
                <a:lnTo>
                  <a:pt x="35310" y="121335"/>
                </a:lnTo>
                <a:lnTo>
                  <a:pt x="31974" y="115786"/>
                </a:lnTo>
                <a:close/>
                <a:moveTo>
                  <a:pt x="44543" y="115786"/>
                </a:moveTo>
                <a:lnTo>
                  <a:pt x="41207" y="121335"/>
                </a:lnTo>
                <a:lnTo>
                  <a:pt x="38843" y="121335"/>
                </a:lnTo>
                <a:lnTo>
                  <a:pt x="42170" y="115786"/>
                </a:lnTo>
                <a:close/>
                <a:moveTo>
                  <a:pt x="47594" y="115786"/>
                </a:moveTo>
                <a:lnTo>
                  <a:pt x="44267" y="121335"/>
                </a:lnTo>
                <a:lnTo>
                  <a:pt x="41751" y="121335"/>
                </a:lnTo>
                <a:lnTo>
                  <a:pt x="45088" y="115786"/>
                </a:lnTo>
                <a:close/>
                <a:moveTo>
                  <a:pt x="47898" y="116197"/>
                </a:moveTo>
                <a:lnTo>
                  <a:pt x="50984" y="121335"/>
                </a:lnTo>
                <a:lnTo>
                  <a:pt x="44811" y="121335"/>
                </a:lnTo>
                <a:lnTo>
                  <a:pt x="47898" y="116197"/>
                </a:lnTo>
                <a:close/>
                <a:moveTo>
                  <a:pt x="50708" y="115786"/>
                </a:moveTo>
                <a:lnTo>
                  <a:pt x="54035" y="121335"/>
                </a:lnTo>
                <a:lnTo>
                  <a:pt x="51529" y="121335"/>
                </a:lnTo>
                <a:lnTo>
                  <a:pt x="48192" y="115786"/>
                </a:lnTo>
                <a:close/>
                <a:moveTo>
                  <a:pt x="53625" y="115786"/>
                </a:moveTo>
                <a:lnTo>
                  <a:pt x="56953" y="121335"/>
                </a:lnTo>
                <a:lnTo>
                  <a:pt x="54589" y="121335"/>
                </a:lnTo>
                <a:lnTo>
                  <a:pt x="51252" y="115786"/>
                </a:lnTo>
                <a:close/>
                <a:moveTo>
                  <a:pt x="63822" y="115786"/>
                </a:moveTo>
                <a:lnTo>
                  <a:pt x="60485" y="121335"/>
                </a:lnTo>
                <a:lnTo>
                  <a:pt x="58121" y="121335"/>
                </a:lnTo>
                <a:lnTo>
                  <a:pt x="61449" y="115786"/>
                </a:lnTo>
                <a:close/>
                <a:moveTo>
                  <a:pt x="66873" y="115786"/>
                </a:moveTo>
                <a:lnTo>
                  <a:pt x="63545" y="121335"/>
                </a:lnTo>
                <a:lnTo>
                  <a:pt x="61030" y="121335"/>
                </a:lnTo>
                <a:lnTo>
                  <a:pt x="64366" y="115786"/>
                </a:lnTo>
                <a:close/>
                <a:moveTo>
                  <a:pt x="67176" y="116197"/>
                </a:moveTo>
                <a:lnTo>
                  <a:pt x="70263" y="121335"/>
                </a:lnTo>
                <a:lnTo>
                  <a:pt x="64089" y="121335"/>
                </a:lnTo>
                <a:lnTo>
                  <a:pt x="67176" y="116197"/>
                </a:lnTo>
                <a:close/>
                <a:moveTo>
                  <a:pt x="69986" y="115786"/>
                </a:moveTo>
                <a:lnTo>
                  <a:pt x="73314" y="121335"/>
                </a:lnTo>
                <a:lnTo>
                  <a:pt x="70807" y="121335"/>
                </a:lnTo>
                <a:lnTo>
                  <a:pt x="67471" y="115786"/>
                </a:lnTo>
                <a:close/>
                <a:moveTo>
                  <a:pt x="72895" y="115786"/>
                </a:moveTo>
                <a:lnTo>
                  <a:pt x="76231" y="121335"/>
                </a:lnTo>
                <a:lnTo>
                  <a:pt x="73858" y="121335"/>
                </a:lnTo>
                <a:lnTo>
                  <a:pt x="70530" y="115786"/>
                </a:lnTo>
                <a:close/>
                <a:moveTo>
                  <a:pt x="83100" y="115786"/>
                </a:moveTo>
                <a:lnTo>
                  <a:pt x="79764" y="121335"/>
                </a:lnTo>
                <a:lnTo>
                  <a:pt x="77391" y="121335"/>
                </a:lnTo>
                <a:lnTo>
                  <a:pt x="80727" y="115786"/>
                </a:lnTo>
                <a:close/>
                <a:moveTo>
                  <a:pt x="86151" y="115786"/>
                </a:moveTo>
                <a:lnTo>
                  <a:pt x="82824" y="121335"/>
                </a:lnTo>
                <a:lnTo>
                  <a:pt x="80308" y="121335"/>
                </a:lnTo>
                <a:lnTo>
                  <a:pt x="83644" y="115786"/>
                </a:lnTo>
                <a:close/>
                <a:moveTo>
                  <a:pt x="86455" y="116197"/>
                </a:moveTo>
                <a:lnTo>
                  <a:pt x="89532" y="121335"/>
                </a:lnTo>
                <a:lnTo>
                  <a:pt x="83368" y="121335"/>
                </a:lnTo>
                <a:lnTo>
                  <a:pt x="86455" y="116197"/>
                </a:lnTo>
                <a:close/>
                <a:moveTo>
                  <a:pt x="89265" y="115786"/>
                </a:moveTo>
                <a:lnTo>
                  <a:pt x="92592" y="121335"/>
                </a:lnTo>
                <a:lnTo>
                  <a:pt x="90085" y="121335"/>
                </a:lnTo>
                <a:lnTo>
                  <a:pt x="86749" y="115786"/>
                </a:lnTo>
                <a:close/>
                <a:moveTo>
                  <a:pt x="92173" y="115786"/>
                </a:moveTo>
                <a:lnTo>
                  <a:pt x="95509" y="121335"/>
                </a:lnTo>
                <a:lnTo>
                  <a:pt x="93136" y="121335"/>
                </a:lnTo>
                <a:lnTo>
                  <a:pt x="89809" y="115786"/>
                </a:lnTo>
                <a:close/>
                <a:moveTo>
                  <a:pt x="102370" y="115786"/>
                </a:moveTo>
                <a:lnTo>
                  <a:pt x="99042" y="121335"/>
                </a:lnTo>
                <a:lnTo>
                  <a:pt x="96669" y="121335"/>
                </a:lnTo>
                <a:lnTo>
                  <a:pt x="100006" y="115786"/>
                </a:lnTo>
                <a:close/>
                <a:moveTo>
                  <a:pt x="105430" y="115786"/>
                </a:moveTo>
                <a:lnTo>
                  <a:pt x="102093" y="121335"/>
                </a:lnTo>
                <a:lnTo>
                  <a:pt x="99586" y="121335"/>
                </a:lnTo>
                <a:lnTo>
                  <a:pt x="102914" y="115786"/>
                </a:lnTo>
                <a:close/>
                <a:moveTo>
                  <a:pt x="105724" y="116197"/>
                </a:moveTo>
                <a:lnTo>
                  <a:pt x="108811" y="121335"/>
                </a:lnTo>
                <a:lnTo>
                  <a:pt x="102637" y="121335"/>
                </a:lnTo>
                <a:lnTo>
                  <a:pt x="105724" y="116197"/>
                </a:lnTo>
                <a:close/>
                <a:moveTo>
                  <a:pt x="108534" y="115786"/>
                </a:moveTo>
                <a:lnTo>
                  <a:pt x="111871" y="121335"/>
                </a:lnTo>
                <a:lnTo>
                  <a:pt x="109355" y="121335"/>
                </a:lnTo>
                <a:lnTo>
                  <a:pt x="106027" y="115786"/>
                </a:lnTo>
                <a:close/>
                <a:moveTo>
                  <a:pt x="111451" y="115786"/>
                </a:moveTo>
                <a:lnTo>
                  <a:pt x="114788" y="121335"/>
                </a:lnTo>
                <a:lnTo>
                  <a:pt x="112415" y="121335"/>
                </a:lnTo>
                <a:lnTo>
                  <a:pt x="109078" y="115786"/>
                </a:lnTo>
                <a:close/>
                <a:moveTo>
                  <a:pt x="121648" y="115786"/>
                </a:moveTo>
                <a:lnTo>
                  <a:pt x="118321" y="121335"/>
                </a:lnTo>
                <a:lnTo>
                  <a:pt x="115948" y="121335"/>
                </a:lnTo>
                <a:lnTo>
                  <a:pt x="119284" y="115786"/>
                </a:lnTo>
                <a:close/>
                <a:moveTo>
                  <a:pt x="124708" y="115786"/>
                </a:moveTo>
                <a:lnTo>
                  <a:pt x="121372" y="121335"/>
                </a:lnTo>
                <a:lnTo>
                  <a:pt x="118865" y="121335"/>
                </a:lnTo>
                <a:lnTo>
                  <a:pt x="122192" y="115786"/>
                </a:lnTo>
                <a:close/>
                <a:moveTo>
                  <a:pt x="125002" y="116197"/>
                </a:moveTo>
                <a:lnTo>
                  <a:pt x="128089" y="121335"/>
                </a:lnTo>
                <a:lnTo>
                  <a:pt x="121916" y="121335"/>
                </a:lnTo>
                <a:lnTo>
                  <a:pt x="125002" y="116197"/>
                </a:lnTo>
                <a:close/>
                <a:moveTo>
                  <a:pt x="127813" y="115786"/>
                </a:moveTo>
                <a:lnTo>
                  <a:pt x="131149" y="121335"/>
                </a:lnTo>
                <a:lnTo>
                  <a:pt x="128633" y="121335"/>
                </a:lnTo>
                <a:lnTo>
                  <a:pt x="125306" y="115786"/>
                </a:lnTo>
                <a:close/>
                <a:moveTo>
                  <a:pt x="130730" y="115786"/>
                </a:moveTo>
                <a:lnTo>
                  <a:pt x="134057" y="121335"/>
                </a:lnTo>
                <a:lnTo>
                  <a:pt x="131693" y="121335"/>
                </a:lnTo>
                <a:lnTo>
                  <a:pt x="128357" y="115786"/>
                </a:lnTo>
                <a:close/>
                <a:moveTo>
                  <a:pt x="140926" y="115786"/>
                </a:moveTo>
                <a:lnTo>
                  <a:pt x="137590" y="121335"/>
                </a:lnTo>
                <a:lnTo>
                  <a:pt x="135226" y="121335"/>
                </a:lnTo>
                <a:lnTo>
                  <a:pt x="138553" y="115786"/>
                </a:lnTo>
                <a:close/>
                <a:moveTo>
                  <a:pt x="143977" y="115786"/>
                </a:moveTo>
                <a:lnTo>
                  <a:pt x="140650" y="121335"/>
                </a:lnTo>
                <a:lnTo>
                  <a:pt x="138143" y="121335"/>
                </a:lnTo>
                <a:lnTo>
                  <a:pt x="141471" y="115786"/>
                </a:lnTo>
                <a:close/>
                <a:moveTo>
                  <a:pt x="144281" y="116197"/>
                </a:moveTo>
                <a:lnTo>
                  <a:pt x="147367" y="121335"/>
                </a:lnTo>
                <a:lnTo>
                  <a:pt x="141194" y="121335"/>
                </a:lnTo>
                <a:lnTo>
                  <a:pt x="144281" y="116197"/>
                </a:lnTo>
                <a:close/>
                <a:moveTo>
                  <a:pt x="147091" y="115786"/>
                </a:moveTo>
                <a:lnTo>
                  <a:pt x="150418" y="121335"/>
                </a:lnTo>
                <a:lnTo>
                  <a:pt x="147912" y="121335"/>
                </a:lnTo>
                <a:lnTo>
                  <a:pt x="144584" y="115786"/>
                </a:lnTo>
                <a:close/>
                <a:moveTo>
                  <a:pt x="150008" y="115786"/>
                </a:moveTo>
                <a:lnTo>
                  <a:pt x="153336" y="121335"/>
                </a:lnTo>
                <a:lnTo>
                  <a:pt x="150972" y="121335"/>
                </a:lnTo>
                <a:lnTo>
                  <a:pt x="147635" y="115786"/>
                </a:lnTo>
                <a:close/>
                <a:moveTo>
                  <a:pt x="160205" y="115786"/>
                </a:moveTo>
                <a:lnTo>
                  <a:pt x="156868" y="121335"/>
                </a:lnTo>
                <a:lnTo>
                  <a:pt x="154504" y="121335"/>
                </a:lnTo>
                <a:lnTo>
                  <a:pt x="157832" y="115786"/>
                </a:lnTo>
                <a:close/>
                <a:moveTo>
                  <a:pt x="163256" y="115786"/>
                </a:moveTo>
                <a:lnTo>
                  <a:pt x="159928" y="121335"/>
                </a:lnTo>
                <a:lnTo>
                  <a:pt x="157413" y="121335"/>
                </a:lnTo>
                <a:lnTo>
                  <a:pt x="160749" y="115786"/>
                </a:lnTo>
                <a:close/>
                <a:moveTo>
                  <a:pt x="163559" y="116197"/>
                </a:moveTo>
                <a:lnTo>
                  <a:pt x="166646" y="121335"/>
                </a:lnTo>
                <a:lnTo>
                  <a:pt x="160472" y="121335"/>
                </a:lnTo>
                <a:lnTo>
                  <a:pt x="163559" y="116197"/>
                </a:lnTo>
                <a:close/>
                <a:moveTo>
                  <a:pt x="166369" y="115786"/>
                </a:moveTo>
                <a:lnTo>
                  <a:pt x="169697" y="121335"/>
                </a:lnTo>
                <a:lnTo>
                  <a:pt x="167190" y="121335"/>
                </a:lnTo>
                <a:lnTo>
                  <a:pt x="163854" y="115786"/>
                </a:lnTo>
                <a:close/>
                <a:moveTo>
                  <a:pt x="169278" y="115786"/>
                </a:moveTo>
                <a:lnTo>
                  <a:pt x="172614" y="121335"/>
                </a:lnTo>
                <a:lnTo>
                  <a:pt x="170241" y="121335"/>
                </a:lnTo>
                <a:lnTo>
                  <a:pt x="166913" y="115786"/>
                </a:lnTo>
                <a:close/>
                <a:moveTo>
                  <a:pt x="179483" y="115786"/>
                </a:moveTo>
                <a:lnTo>
                  <a:pt x="176147" y="121335"/>
                </a:lnTo>
                <a:lnTo>
                  <a:pt x="173774" y="121335"/>
                </a:lnTo>
                <a:lnTo>
                  <a:pt x="177110" y="115786"/>
                </a:lnTo>
                <a:close/>
                <a:moveTo>
                  <a:pt x="182534" y="115786"/>
                </a:moveTo>
                <a:lnTo>
                  <a:pt x="179207" y="121335"/>
                </a:lnTo>
                <a:lnTo>
                  <a:pt x="176691" y="121335"/>
                </a:lnTo>
                <a:lnTo>
                  <a:pt x="180027" y="115786"/>
                </a:lnTo>
                <a:close/>
                <a:moveTo>
                  <a:pt x="182838" y="116197"/>
                </a:moveTo>
                <a:lnTo>
                  <a:pt x="185924" y="121335"/>
                </a:lnTo>
                <a:lnTo>
                  <a:pt x="179751" y="121335"/>
                </a:lnTo>
                <a:lnTo>
                  <a:pt x="182838" y="116197"/>
                </a:lnTo>
                <a:close/>
                <a:moveTo>
                  <a:pt x="185648" y="115786"/>
                </a:moveTo>
                <a:lnTo>
                  <a:pt x="188975" y="121335"/>
                </a:lnTo>
                <a:lnTo>
                  <a:pt x="186468" y="121335"/>
                </a:lnTo>
                <a:lnTo>
                  <a:pt x="183132" y="115786"/>
                </a:lnTo>
                <a:close/>
                <a:moveTo>
                  <a:pt x="188556" y="115786"/>
                </a:moveTo>
                <a:lnTo>
                  <a:pt x="191892" y="121335"/>
                </a:lnTo>
                <a:lnTo>
                  <a:pt x="189519" y="121335"/>
                </a:lnTo>
                <a:lnTo>
                  <a:pt x="186192" y="115786"/>
                </a:lnTo>
                <a:close/>
                <a:moveTo>
                  <a:pt x="198753" y="115786"/>
                </a:moveTo>
                <a:lnTo>
                  <a:pt x="195425" y="121335"/>
                </a:lnTo>
                <a:lnTo>
                  <a:pt x="193052" y="121335"/>
                </a:lnTo>
                <a:lnTo>
                  <a:pt x="196389" y="115786"/>
                </a:lnTo>
                <a:close/>
                <a:moveTo>
                  <a:pt x="201813" y="115786"/>
                </a:moveTo>
                <a:lnTo>
                  <a:pt x="198476" y="121335"/>
                </a:lnTo>
                <a:lnTo>
                  <a:pt x="195969" y="121335"/>
                </a:lnTo>
                <a:lnTo>
                  <a:pt x="199297" y="115786"/>
                </a:lnTo>
                <a:close/>
                <a:moveTo>
                  <a:pt x="202107" y="116197"/>
                </a:moveTo>
                <a:lnTo>
                  <a:pt x="205194" y="121335"/>
                </a:lnTo>
                <a:lnTo>
                  <a:pt x="199029" y="121335"/>
                </a:lnTo>
                <a:lnTo>
                  <a:pt x="202107" y="116197"/>
                </a:lnTo>
                <a:close/>
                <a:moveTo>
                  <a:pt x="204917" y="115786"/>
                </a:moveTo>
                <a:lnTo>
                  <a:pt x="208254" y="121335"/>
                </a:lnTo>
                <a:lnTo>
                  <a:pt x="205738" y="121335"/>
                </a:lnTo>
                <a:lnTo>
                  <a:pt x="202410" y="115786"/>
                </a:lnTo>
                <a:close/>
                <a:moveTo>
                  <a:pt x="207834" y="115786"/>
                </a:moveTo>
                <a:lnTo>
                  <a:pt x="211171" y="121335"/>
                </a:lnTo>
                <a:lnTo>
                  <a:pt x="208798" y="121335"/>
                </a:lnTo>
                <a:lnTo>
                  <a:pt x="205461" y="115786"/>
                </a:lnTo>
                <a:close/>
                <a:moveTo>
                  <a:pt x="218031" y="115786"/>
                </a:moveTo>
                <a:lnTo>
                  <a:pt x="214703" y="121335"/>
                </a:lnTo>
                <a:lnTo>
                  <a:pt x="212330" y="121335"/>
                </a:lnTo>
                <a:lnTo>
                  <a:pt x="215667" y="115786"/>
                </a:lnTo>
                <a:close/>
                <a:moveTo>
                  <a:pt x="221091" y="115786"/>
                </a:moveTo>
                <a:lnTo>
                  <a:pt x="217754" y="121335"/>
                </a:lnTo>
                <a:lnTo>
                  <a:pt x="215248" y="121335"/>
                </a:lnTo>
                <a:lnTo>
                  <a:pt x="218575" y="115786"/>
                </a:lnTo>
                <a:close/>
                <a:moveTo>
                  <a:pt x="221385" y="116197"/>
                </a:moveTo>
                <a:lnTo>
                  <a:pt x="224472" y="121335"/>
                </a:lnTo>
                <a:lnTo>
                  <a:pt x="218299" y="121335"/>
                </a:lnTo>
                <a:lnTo>
                  <a:pt x="221385" y="116197"/>
                </a:lnTo>
                <a:close/>
                <a:moveTo>
                  <a:pt x="224195" y="115786"/>
                </a:moveTo>
                <a:lnTo>
                  <a:pt x="227532" y="121335"/>
                </a:lnTo>
                <a:lnTo>
                  <a:pt x="225016" y="121335"/>
                </a:lnTo>
                <a:lnTo>
                  <a:pt x="221689" y="115786"/>
                </a:lnTo>
                <a:close/>
                <a:moveTo>
                  <a:pt x="227113" y="115786"/>
                </a:moveTo>
                <a:lnTo>
                  <a:pt x="230440" y="121335"/>
                </a:lnTo>
                <a:lnTo>
                  <a:pt x="228076" y="121335"/>
                </a:lnTo>
                <a:lnTo>
                  <a:pt x="224740" y="115786"/>
                </a:lnTo>
                <a:close/>
                <a:moveTo>
                  <a:pt x="237309" y="115786"/>
                </a:moveTo>
                <a:lnTo>
                  <a:pt x="233973" y="121335"/>
                </a:lnTo>
                <a:lnTo>
                  <a:pt x="231609" y="121335"/>
                </a:lnTo>
                <a:lnTo>
                  <a:pt x="234936" y="115786"/>
                </a:lnTo>
                <a:close/>
                <a:moveTo>
                  <a:pt x="240369" y="115786"/>
                </a:moveTo>
                <a:lnTo>
                  <a:pt x="237033" y="121335"/>
                </a:lnTo>
                <a:lnTo>
                  <a:pt x="234526" y="121335"/>
                </a:lnTo>
                <a:lnTo>
                  <a:pt x="237854" y="115786"/>
                </a:lnTo>
                <a:close/>
                <a:moveTo>
                  <a:pt x="240664" y="116197"/>
                </a:moveTo>
                <a:lnTo>
                  <a:pt x="243750" y="121335"/>
                </a:lnTo>
                <a:lnTo>
                  <a:pt x="237577" y="121335"/>
                </a:lnTo>
                <a:lnTo>
                  <a:pt x="240664" y="116197"/>
                </a:lnTo>
                <a:close/>
                <a:moveTo>
                  <a:pt x="243474" y="115786"/>
                </a:moveTo>
                <a:lnTo>
                  <a:pt x="246810" y="121335"/>
                </a:lnTo>
                <a:lnTo>
                  <a:pt x="244295" y="121335"/>
                </a:lnTo>
                <a:lnTo>
                  <a:pt x="240967" y="115786"/>
                </a:lnTo>
                <a:close/>
                <a:moveTo>
                  <a:pt x="246391" y="115786"/>
                </a:moveTo>
                <a:lnTo>
                  <a:pt x="249719" y="121335"/>
                </a:lnTo>
                <a:lnTo>
                  <a:pt x="247355" y="121335"/>
                </a:lnTo>
                <a:lnTo>
                  <a:pt x="244018" y="115786"/>
                </a:lnTo>
                <a:close/>
                <a:moveTo>
                  <a:pt x="256588" y="115786"/>
                </a:moveTo>
                <a:lnTo>
                  <a:pt x="253251" y="121335"/>
                </a:lnTo>
                <a:lnTo>
                  <a:pt x="250887" y="121335"/>
                </a:lnTo>
                <a:lnTo>
                  <a:pt x="254215" y="115786"/>
                </a:lnTo>
                <a:close/>
                <a:moveTo>
                  <a:pt x="259639" y="115786"/>
                </a:moveTo>
                <a:lnTo>
                  <a:pt x="256311" y="121335"/>
                </a:lnTo>
                <a:lnTo>
                  <a:pt x="253796" y="121335"/>
                </a:lnTo>
                <a:lnTo>
                  <a:pt x="257132" y="115786"/>
                </a:lnTo>
                <a:close/>
                <a:moveTo>
                  <a:pt x="259942" y="116197"/>
                </a:moveTo>
                <a:lnTo>
                  <a:pt x="263029" y="121335"/>
                </a:lnTo>
                <a:lnTo>
                  <a:pt x="256855" y="121335"/>
                </a:lnTo>
                <a:lnTo>
                  <a:pt x="259942" y="116197"/>
                </a:lnTo>
                <a:close/>
                <a:moveTo>
                  <a:pt x="262752" y="115786"/>
                </a:moveTo>
                <a:lnTo>
                  <a:pt x="266080" y="121335"/>
                </a:lnTo>
                <a:lnTo>
                  <a:pt x="263573" y="121335"/>
                </a:lnTo>
                <a:lnTo>
                  <a:pt x="260237" y="115786"/>
                </a:lnTo>
                <a:close/>
                <a:moveTo>
                  <a:pt x="265669" y="115786"/>
                </a:moveTo>
                <a:lnTo>
                  <a:pt x="268997" y="121335"/>
                </a:lnTo>
                <a:lnTo>
                  <a:pt x="266624" y="121335"/>
                </a:lnTo>
                <a:lnTo>
                  <a:pt x="263296" y="115786"/>
                </a:lnTo>
                <a:close/>
                <a:moveTo>
                  <a:pt x="275866" y="115786"/>
                </a:moveTo>
                <a:lnTo>
                  <a:pt x="272530" y="121335"/>
                </a:lnTo>
                <a:lnTo>
                  <a:pt x="270157" y="121335"/>
                </a:lnTo>
                <a:lnTo>
                  <a:pt x="273493" y="115786"/>
                </a:lnTo>
                <a:close/>
                <a:moveTo>
                  <a:pt x="278917" y="115786"/>
                </a:moveTo>
                <a:lnTo>
                  <a:pt x="275590" y="121335"/>
                </a:lnTo>
                <a:lnTo>
                  <a:pt x="273074" y="121335"/>
                </a:lnTo>
                <a:lnTo>
                  <a:pt x="276410" y="115786"/>
                </a:lnTo>
                <a:close/>
                <a:moveTo>
                  <a:pt x="279220" y="116197"/>
                </a:moveTo>
                <a:lnTo>
                  <a:pt x="282307" y="121335"/>
                </a:lnTo>
                <a:lnTo>
                  <a:pt x="276134" y="121335"/>
                </a:lnTo>
                <a:lnTo>
                  <a:pt x="279220" y="116197"/>
                </a:lnTo>
                <a:close/>
                <a:moveTo>
                  <a:pt x="282031" y="115786"/>
                </a:moveTo>
                <a:lnTo>
                  <a:pt x="285358" y="121335"/>
                </a:lnTo>
                <a:lnTo>
                  <a:pt x="282851" y="121335"/>
                </a:lnTo>
                <a:lnTo>
                  <a:pt x="279515" y="115786"/>
                </a:lnTo>
                <a:close/>
                <a:moveTo>
                  <a:pt x="22348" y="115786"/>
                </a:moveTo>
                <a:lnTo>
                  <a:pt x="19011" y="121344"/>
                </a:lnTo>
                <a:lnTo>
                  <a:pt x="18985" y="121290"/>
                </a:lnTo>
                <a:lnTo>
                  <a:pt x="18949" y="121344"/>
                </a:lnTo>
                <a:lnTo>
                  <a:pt x="15613" y="115786"/>
                </a:lnTo>
                <a:close/>
                <a:moveTo>
                  <a:pt x="41626" y="115786"/>
                </a:moveTo>
                <a:lnTo>
                  <a:pt x="38290" y="121344"/>
                </a:lnTo>
                <a:lnTo>
                  <a:pt x="38263" y="121290"/>
                </a:lnTo>
                <a:lnTo>
                  <a:pt x="38227" y="121344"/>
                </a:lnTo>
                <a:lnTo>
                  <a:pt x="34891" y="115786"/>
                </a:lnTo>
                <a:close/>
                <a:moveTo>
                  <a:pt x="60905" y="115786"/>
                </a:moveTo>
                <a:lnTo>
                  <a:pt x="57568" y="121344"/>
                </a:lnTo>
                <a:lnTo>
                  <a:pt x="57533" y="121290"/>
                </a:lnTo>
                <a:lnTo>
                  <a:pt x="57506" y="121344"/>
                </a:lnTo>
                <a:lnTo>
                  <a:pt x="54169" y="115786"/>
                </a:lnTo>
                <a:close/>
                <a:moveTo>
                  <a:pt x="80183" y="115786"/>
                </a:moveTo>
                <a:lnTo>
                  <a:pt x="76847" y="121344"/>
                </a:lnTo>
                <a:lnTo>
                  <a:pt x="76811" y="121290"/>
                </a:lnTo>
                <a:lnTo>
                  <a:pt x="76784" y="121344"/>
                </a:lnTo>
                <a:lnTo>
                  <a:pt x="73448" y="115786"/>
                </a:lnTo>
                <a:close/>
                <a:moveTo>
                  <a:pt x="99461" y="115786"/>
                </a:moveTo>
                <a:lnTo>
                  <a:pt x="96116" y="121344"/>
                </a:lnTo>
                <a:lnTo>
                  <a:pt x="96089" y="121290"/>
                </a:lnTo>
                <a:lnTo>
                  <a:pt x="96054" y="121344"/>
                </a:lnTo>
                <a:lnTo>
                  <a:pt x="92717" y="115786"/>
                </a:lnTo>
                <a:close/>
                <a:moveTo>
                  <a:pt x="118731" y="115786"/>
                </a:moveTo>
                <a:lnTo>
                  <a:pt x="115394" y="121344"/>
                </a:lnTo>
                <a:lnTo>
                  <a:pt x="115368" y="121290"/>
                </a:lnTo>
                <a:lnTo>
                  <a:pt x="115332" y="121344"/>
                </a:lnTo>
                <a:lnTo>
                  <a:pt x="111995" y="115786"/>
                </a:lnTo>
                <a:close/>
                <a:moveTo>
                  <a:pt x="138009" y="115786"/>
                </a:moveTo>
                <a:lnTo>
                  <a:pt x="134673" y="121344"/>
                </a:lnTo>
                <a:lnTo>
                  <a:pt x="134646" y="121290"/>
                </a:lnTo>
                <a:lnTo>
                  <a:pt x="134610" y="121344"/>
                </a:lnTo>
                <a:lnTo>
                  <a:pt x="131274" y="115786"/>
                </a:lnTo>
                <a:close/>
                <a:moveTo>
                  <a:pt x="157288" y="115786"/>
                </a:moveTo>
                <a:lnTo>
                  <a:pt x="153951" y="121344"/>
                </a:lnTo>
                <a:lnTo>
                  <a:pt x="153915" y="121290"/>
                </a:lnTo>
                <a:lnTo>
                  <a:pt x="153889" y="121344"/>
                </a:lnTo>
                <a:lnTo>
                  <a:pt x="150552" y="115786"/>
                </a:lnTo>
                <a:close/>
                <a:moveTo>
                  <a:pt x="176566" y="115786"/>
                </a:moveTo>
                <a:lnTo>
                  <a:pt x="173230" y="121344"/>
                </a:lnTo>
                <a:lnTo>
                  <a:pt x="173194" y="121290"/>
                </a:lnTo>
                <a:lnTo>
                  <a:pt x="173167" y="121344"/>
                </a:lnTo>
                <a:lnTo>
                  <a:pt x="169831" y="115786"/>
                </a:lnTo>
                <a:close/>
                <a:moveTo>
                  <a:pt x="195844" y="115786"/>
                </a:moveTo>
                <a:lnTo>
                  <a:pt x="192508" y="121344"/>
                </a:lnTo>
                <a:lnTo>
                  <a:pt x="192472" y="121290"/>
                </a:lnTo>
                <a:lnTo>
                  <a:pt x="192445" y="121344"/>
                </a:lnTo>
                <a:lnTo>
                  <a:pt x="189100" y="115786"/>
                </a:lnTo>
                <a:close/>
                <a:moveTo>
                  <a:pt x="215114" y="115786"/>
                </a:moveTo>
                <a:lnTo>
                  <a:pt x="211777" y="121344"/>
                </a:lnTo>
                <a:lnTo>
                  <a:pt x="211751" y="121290"/>
                </a:lnTo>
                <a:lnTo>
                  <a:pt x="211715" y="121344"/>
                </a:lnTo>
                <a:lnTo>
                  <a:pt x="208378" y="115786"/>
                </a:lnTo>
                <a:close/>
                <a:moveTo>
                  <a:pt x="234392" y="115786"/>
                </a:moveTo>
                <a:lnTo>
                  <a:pt x="231056" y="121344"/>
                </a:lnTo>
                <a:lnTo>
                  <a:pt x="231029" y="121290"/>
                </a:lnTo>
                <a:lnTo>
                  <a:pt x="230993" y="121344"/>
                </a:lnTo>
                <a:lnTo>
                  <a:pt x="227657" y="115786"/>
                </a:lnTo>
                <a:close/>
                <a:moveTo>
                  <a:pt x="253671" y="115786"/>
                </a:moveTo>
                <a:lnTo>
                  <a:pt x="250334" y="121344"/>
                </a:lnTo>
                <a:lnTo>
                  <a:pt x="250298" y="121290"/>
                </a:lnTo>
                <a:lnTo>
                  <a:pt x="250272" y="121344"/>
                </a:lnTo>
                <a:lnTo>
                  <a:pt x="246935" y="115786"/>
                </a:lnTo>
                <a:close/>
                <a:moveTo>
                  <a:pt x="272949" y="115786"/>
                </a:moveTo>
                <a:lnTo>
                  <a:pt x="269613" y="121344"/>
                </a:lnTo>
                <a:lnTo>
                  <a:pt x="269577" y="121290"/>
                </a:lnTo>
                <a:lnTo>
                  <a:pt x="269550" y="121344"/>
                </a:lnTo>
                <a:lnTo>
                  <a:pt x="266214" y="115786"/>
                </a:lnTo>
                <a:close/>
                <a:moveTo>
                  <a:pt x="18681" y="121790"/>
                </a:moveTo>
                <a:lnTo>
                  <a:pt x="17495" y="123779"/>
                </a:lnTo>
                <a:lnTo>
                  <a:pt x="16299" y="121790"/>
                </a:lnTo>
                <a:close/>
                <a:moveTo>
                  <a:pt x="21661" y="121790"/>
                </a:moveTo>
                <a:lnTo>
                  <a:pt x="20474" y="123779"/>
                </a:lnTo>
                <a:lnTo>
                  <a:pt x="19279" y="121790"/>
                </a:lnTo>
                <a:close/>
                <a:moveTo>
                  <a:pt x="37960" y="121790"/>
                </a:moveTo>
                <a:lnTo>
                  <a:pt x="36773" y="123779"/>
                </a:lnTo>
                <a:lnTo>
                  <a:pt x="35578" y="121790"/>
                </a:lnTo>
                <a:close/>
                <a:moveTo>
                  <a:pt x="40939" y="121790"/>
                </a:moveTo>
                <a:lnTo>
                  <a:pt x="39744" y="123779"/>
                </a:lnTo>
                <a:lnTo>
                  <a:pt x="38557" y="121790"/>
                </a:lnTo>
                <a:close/>
                <a:moveTo>
                  <a:pt x="57238" y="121790"/>
                </a:moveTo>
                <a:lnTo>
                  <a:pt x="56043" y="123779"/>
                </a:lnTo>
                <a:lnTo>
                  <a:pt x="54856" y="121790"/>
                </a:lnTo>
                <a:close/>
                <a:moveTo>
                  <a:pt x="60218" y="121790"/>
                </a:moveTo>
                <a:lnTo>
                  <a:pt x="59022" y="123779"/>
                </a:lnTo>
                <a:lnTo>
                  <a:pt x="57836" y="121790"/>
                </a:lnTo>
                <a:close/>
                <a:moveTo>
                  <a:pt x="76516" y="121790"/>
                </a:moveTo>
                <a:lnTo>
                  <a:pt x="75321" y="123779"/>
                </a:lnTo>
                <a:lnTo>
                  <a:pt x="74135" y="121790"/>
                </a:lnTo>
                <a:close/>
                <a:moveTo>
                  <a:pt x="79487" y="121790"/>
                </a:moveTo>
                <a:lnTo>
                  <a:pt x="78301" y="123779"/>
                </a:lnTo>
                <a:lnTo>
                  <a:pt x="77114" y="121790"/>
                </a:lnTo>
                <a:close/>
                <a:moveTo>
                  <a:pt x="95786" y="121790"/>
                </a:moveTo>
                <a:lnTo>
                  <a:pt x="94599" y="123779"/>
                </a:lnTo>
                <a:lnTo>
                  <a:pt x="93413" y="121790"/>
                </a:lnTo>
                <a:close/>
                <a:moveTo>
                  <a:pt x="98766" y="121790"/>
                </a:moveTo>
                <a:lnTo>
                  <a:pt x="97579" y="123779"/>
                </a:lnTo>
                <a:lnTo>
                  <a:pt x="96384" y="121790"/>
                </a:lnTo>
                <a:close/>
                <a:moveTo>
                  <a:pt x="115064" y="121790"/>
                </a:moveTo>
                <a:lnTo>
                  <a:pt x="113878" y="123779"/>
                </a:lnTo>
                <a:lnTo>
                  <a:pt x="112691" y="121790"/>
                </a:lnTo>
                <a:close/>
                <a:moveTo>
                  <a:pt x="118044" y="121790"/>
                </a:moveTo>
                <a:lnTo>
                  <a:pt x="116857" y="123779"/>
                </a:lnTo>
                <a:lnTo>
                  <a:pt x="115662" y="121790"/>
                </a:lnTo>
                <a:close/>
                <a:moveTo>
                  <a:pt x="134343" y="121790"/>
                </a:moveTo>
                <a:lnTo>
                  <a:pt x="133156" y="123779"/>
                </a:lnTo>
                <a:lnTo>
                  <a:pt x="131961" y="121790"/>
                </a:lnTo>
                <a:close/>
                <a:moveTo>
                  <a:pt x="137322" y="121790"/>
                </a:moveTo>
                <a:lnTo>
                  <a:pt x="136127" y="123779"/>
                </a:lnTo>
                <a:lnTo>
                  <a:pt x="134940" y="121790"/>
                </a:lnTo>
                <a:close/>
                <a:moveTo>
                  <a:pt x="153621" y="121790"/>
                </a:moveTo>
                <a:lnTo>
                  <a:pt x="152435" y="123779"/>
                </a:lnTo>
                <a:lnTo>
                  <a:pt x="151239" y="121790"/>
                </a:lnTo>
                <a:close/>
                <a:moveTo>
                  <a:pt x="156601" y="121790"/>
                </a:moveTo>
                <a:lnTo>
                  <a:pt x="155405" y="123779"/>
                </a:lnTo>
                <a:lnTo>
                  <a:pt x="154219" y="121790"/>
                </a:lnTo>
                <a:close/>
                <a:moveTo>
                  <a:pt x="172899" y="121790"/>
                </a:moveTo>
                <a:lnTo>
                  <a:pt x="171704" y="123779"/>
                </a:lnTo>
                <a:lnTo>
                  <a:pt x="170518" y="121790"/>
                </a:lnTo>
                <a:close/>
                <a:moveTo>
                  <a:pt x="175870" y="121790"/>
                </a:moveTo>
                <a:lnTo>
                  <a:pt x="174684" y="123779"/>
                </a:lnTo>
                <a:lnTo>
                  <a:pt x="173497" y="121790"/>
                </a:lnTo>
                <a:close/>
                <a:moveTo>
                  <a:pt x="192178" y="121790"/>
                </a:moveTo>
                <a:lnTo>
                  <a:pt x="190982" y="123779"/>
                </a:lnTo>
                <a:lnTo>
                  <a:pt x="189796" y="121790"/>
                </a:lnTo>
                <a:close/>
                <a:moveTo>
                  <a:pt x="195149" y="121790"/>
                </a:moveTo>
                <a:lnTo>
                  <a:pt x="193962" y="123779"/>
                </a:lnTo>
                <a:lnTo>
                  <a:pt x="192776" y="121790"/>
                </a:lnTo>
                <a:close/>
                <a:moveTo>
                  <a:pt x="211447" y="121790"/>
                </a:moveTo>
                <a:lnTo>
                  <a:pt x="210261" y="123779"/>
                </a:lnTo>
                <a:lnTo>
                  <a:pt x="209074" y="121790"/>
                </a:lnTo>
                <a:close/>
                <a:moveTo>
                  <a:pt x="214427" y="121790"/>
                </a:moveTo>
                <a:lnTo>
                  <a:pt x="213240" y="123779"/>
                </a:lnTo>
                <a:lnTo>
                  <a:pt x="212045" y="121790"/>
                </a:lnTo>
                <a:close/>
                <a:moveTo>
                  <a:pt x="230726" y="121790"/>
                </a:moveTo>
                <a:lnTo>
                  <a:pt x="229539" y="123779"/>
                </a:lnTo>
                <a:lnTo>
                  <a:pt x="228344" y="121790"/>
                </a:lnTo>
                <a:close/>
                <a:moveTo>
                  <a:pt x="233705" y="121790"/>
                </a:moveTo>
                <a:lnTo>
                  <a:pt x="232519" y="123779"/>
                </a:lnTo>
                <a:lnTo>
                  <a:pt x="231323" y="121790"/>
                </a:lnTo>
                <a:close/>
                <a:moveTo>
                  <a:pt x="250004" y="121790"/>
                </a:moveTo>
                <a:lnTo>
                  <a:pt x="248818" y="123779"/>
                </a:lnTo>
                <a:lnTo>
                  <a:pt x="247622" y="121790"/>
                </a:lnTo>
                <a:close/>
                <a:moveTo>
                  <a:pt x="252984" y="121790"/>
                </a:moveTo>
                <a:lnTo>
                  <a:pt x="251788" y="123779"/>
                </a:lnTo>
                <a:lnTo>
                  <a:pt x="250602" y="121790"/>
                </a:lnTo>
                <a:close/>
                <a:moveTo>
                  <a:pt x="269282" y="121790"/>
                </a:moveTo>
                <a:lnTo>
                  <a:pt x="268087" y="123779"/>
                </a:lnTo>
                <a:lnTo>
                  <a:pt x="266901" y="121790"/>
                </a:lnTo>
                <a:close/>
                <a:moveTo>
                  <a:pt x="272262" y="121790"/>
                </a:moveTo>
                <a:lnTo>
                  <a:pt x="271067" y="123779"/>
                </a:lnTo>
                <a:lnTo>
                  <a:pt x="269880" y="121790"/>
                </a:lnTo>
                <a:close/>
                <a:moveTo>
                  <a:pt x="1196" y="124689"/>
                </a:moveTo>
                <a:lnTo>
                  <a:pt x="2097" y="126197"/>
                </a:lnTo>
                <a:lnTo>
                  <a:pt x="286" y="126197"/>
                </a:lnTo>
                <a:lnTo>
                  <a:pt x="1196" y="124689"/>
                </a:lnTo>
                <a:close/>
                <a:moveTo>
                  <a:pt x="5443" y="121790"/>
                </a:moveTo>
                <a:lnTo>
                  <a:pt x="2802" y="126197"/>
                </a:lnTo>
                <a:lnTo>
                  <a:pt x="2650" y="126197"/>
                </a:lnTo>
                <a:lnTo>
                  <a:pt x="1464" y="124234"/>
                </a:lnTo>
                <a:lnTo>
                  <a:pt x="2927" y="121790"/>
                </a:lnTo>
                <a:close/>
                <a:moveTo>
                  <a:pt x="12704" y="121790"/>
                </a:moveTo>
                <a:lnTo>
                  <a:pt x="15345" y="126197"/>
                </a:lnTo>
                <a:lnTo>
                  <a:pt x="3346" y="126197"/>
                </a:lnTo>
                <a:lnTo>
                  <a:pt x="5987" y="121790"/>
                </a:lnTo>
                <a:close/>
                <a:moveTo>
                  <a:pt x="15755" y="121790"/>
                </a:moveTo>
                <a:lnTo>
                  <a:pt x="17218" y="124234"/>
                </a:lnTo>
                <a:lnTo>
                  <a:pt x="16041" y="126197"/>
                </a:lnTo>
                <a:lnTo>
                  <a:pt x="15889" y="126197"/>
                </a:lnTo>
                <a:lnTo>
                  <a:pt x="13248" y="121790"/>
                </a:lnTo>
                <a:close/>
                <a:moveTo>
                  <a:pt x="17495" y="124689"/>
                </a:moveTo>
                <a:lnTo>
                  <a:pt x="18396" y="126197"/>
                </a:lnTo>
                <a:lnTo>
                  <a:pt x="16585" y="126197"/>
                </a:lnTo>
                <a:lnTo>
                  <a:pt x="17495" y="124689"/>
                </a:lnTo>
                <a:close/>
                <a:moveTo>
                  <a:pt x="20474" y="124689"/>
                </a:moveTo>
                <a:lnTo>
                  <a:pt x="21376" y="126197"/>
                </a:lnTo>
                <a:lnTo>
                  <a:pt x="19565" y="126197"/>
                </a:lnTo>
                <a:lnTo>
                  <a:pt x="20474" y="124689"/>
                </a:lnTo>
                <a:close/>
                <a:moveTo>
                  <a:pt x="24721" y="121790"/>
                </a:moveTo>
                <a:lnTo>
                  <a:pt x="22071" y="126197"/>
                </a:lnTo>
                <a:lnTo>
                  <a:pt x="21920" y="126197"/>
                </a:lnTo>
                <a:lnTo>
                  <a:pt x="20742" y="124234"/>
                </a:lnTo>
                <a:lnTo>
                  <a:pt x="22205" y="121790"/>
                </a:lnTo>
                <a:close/>
                <a:moveTo>
                  <a:pt x="31983" y="121790"/>
                </a:moveTo>
                <a:lnTo>
                  <a:pt x="34623" y="126197"/>
                </a:lnTo>
                <a:lnTo>
                  <a:pt x="22616" y="126197"/>
                </a:lnTo>
                <a:lnTo>
                  <a:pt x="25265" y="121790"/>
                </a:lnTo>
                <a:close/>
                <a:moveTo>
                  <a:pt x="35034" y="121790"/>
                </a:moveTo>
                <a:lnTo>
                  <a:pt x="36497" y="124234"/>
                </a:lnTo>
                <a:lnTo>
                  <a:pt x="35319" y="126197"/>
                </a:lnTo>
                <a:lnTo>
                  <a:pt x="35167" y="126197"/>
                </a:lnTo>
                <a:lnTo>
                  <a:pt x="32527" y="121790"/>
                </a:lnTo>
                <a:close/>
                <a:moveTo>
                  <a:pt x="36773" y="124689"/>
                </a:moveTo>
                <a:lnTo>
                  <a:pt x="37674" y="126197"/>
                </a:lnTo>
                <a:lnTo>
                  <a:pt x="35863" y="126197"/>
                </a:lnTo>
                <a:lnTo>
                  <a:pt x="36773" y="124689"/>
                </a:lnTo>
                <a:close/>
                <a:moveTo>
                  <a:pt x="39744" y="124689"/>
                </a:moveTo>
                <a:lnTo>
                  <a:pt x="40654" y="126197"/>
                </a:lnTo>
                <a:lnTo>
                  <a:pt x="38843" y="126197"/>
                </a:lnTo>
                <a:lnTo>
                  <a:pt x="39744" y="124689"/>
                </a:lnTo>
                <a:close/>
                <a:moveTo>
                  <a:pt x="43990" y="121790"/>
                </a:moveTo>
                <a:lnTo>
                  <a:pt x="41350" y="126197"/>
                </a:lnTo>
                <a:lnTo>
                  <a:pt x="41198" y="126197"/>
                </a:lnTo>
                <a:lnTo>
                  <a:pt x="40020" y="124234"/>
                </a:lnTo>
                <a:lnTo>
                  <a:pt x="41484" y="121790"/>
                </a:lnTo>
                <a:close/>
                <a:moveTo>
                  <a:pt x="51252" y="121790"/>
                </a:moveTo>
                <a:lnTo>
                  <a:pt x="53902" y="126197"/>
                </a:lnTo>
                <a:lnTo>
                  <a:pt x="41894" y="126197"/>
                </a:lnTo>
                <a:lnTo>
                  <a:pt x="44535" y="121790"/>
                </a:lnTo>
                <a:close/>
                <a:moveTo>
                  <a:pt x="54312" y="121790"/>
                </a:moveTo>
                <a:lnTo>
                  <a:pt x="55775" y="124234"/>
                </a:lnTo>
                <a:lnTo>
                  <a:pt x="54597" y="126197"/>
                </a:lnTo>
                <a:lnTo>
                  <a:pt x="54446" y="126197"/>
                </a:lnTo>
                <a:lnTo>
                  <a:pt x="51805" y="121790"/>
                </a:lnTo>
                <a:close/>
                <a:moveTo>
                  <a:pt x="56043" y="124689"/>
                </a:moveTo>
                <a:lnTo>
                  <a:pt x="56953" y="126197"/>
                </a:lnTo>
                <a:lnTo>
                  <a:pt x="55142" y="126197"/>
                </a:lnTo>
                <a:lnTo>
                  <a:pt x="56043" y="124689"/>
                </a:lnTo>
                <a:close/>
                <a:moveTo>
                  <a:pt x="59022" y="124689"/>
                </a:moveTo>
                <a:lnTo>
                  <a:pt x="59932" y="126197"/>
                </a:lnTo>
                <a:lnTo>
                  <a:pt x="58121" y="126197"/>
                </a:lnTo>
                <a:lnTo>
                  <a:pt x="59022" y="124689"/>
                </a:lnTo>
                <a:close/>
                <a:moveTo>
                  <a:pt x="63269" y="121790"/>
                </a:moveTo>
                <a:lnTo>
                  <a:pt x="60628" y="126197"/>
                </a:lnTo>
                <a:lnTo>
                  <a:pt x="60476" y="126197"/>
                </a:lnTo>
                <a:lnTo>
                  <a:pt x="59299" y="124234"/>
                </a:lnTo>
                <a:lnTo>
                  <a:pt x="60762" y="121790"/>
                </a:lnTo>
                <a:close/>
                <a:moveTo>
                  <a:pt x="70530" y="121790"/>
                </a:moveTo>
                <a:lnTo>
                  <a:pt x="73171" y="126197"/>
                </a:lnTo>
                <a:lnTo>
                  <a:pt x="61172" y="126197"/>
                </a:lnTo>
                <a:lnTo>
                  <a:pt x="63813" y="121790"/>
                </a:lnTo>
                <a:close/>
                <a:moveTo>
                  <a:pt x="73590" y="121790"/>
                </a:moveTo>
                <a:lnTo>
                  <a:pt x="75053" y="124234"/>
                </a:lnTo>
                <a:lnTo>
                  <a:pt x="73867" y="126197"/>
                </a:lnTo>
                <a:lnTo>
                  <a:pt x="73724" y="126197"/>
                </a:lnTo>
                <a:lnTo>
                  <a:pt x="71075" y="121790"/>
                </a:lnTo>
                <a:close/>
                <a:moveTo>
                  <a:pt x="75321" y="124689"/>
                </a:moveTo>
                <a:lnTo>
                  <a:pt x="76231" y="126197"/>
                </a:lnTo>
                <a:lnTo>
                  <a:pt x="74420" y="126197"/>
                </a:lnTo>
                <a:lnTo>
                  <a:pt x="75321" y="124689"/>
                </a:lnTo>
                <a:close/>
                <a:moveTo>
                  <a:pt x="78301" y="124689"/>
                </a:moveTo>
                <a:lnTo>
                  <a:pt x="79211" y="126197"/>
                </a:lnTo>
                <a:lnTo>
                  <a:pt x="77391" y="126197"/>
                </a:lnTo>
                <a:lnTo>
                  <a:pt x="78301" y="124689"/>
                </a:lnTo>
                <a:close/>
                <a:moveTo>
                  <a:pt x="82547" y="121790"/>
                </a:moveTo>
                <a:lnTo>
                  <a:pt x="79906" y="126197"/>
                </a:lnTo>
                <a:lnTo>
                  <a:pt x="79755" y="126197"/>
                </a:lnTo>
                <a:lnTo>
                  <a:pt x="78577" y="124234"/>
                </a:lnTo>
                <a:lnTo>
                  <a:pt x="80040" y="121790"/>
                </a:lnTo>
                <a:close/>
                <a:moveTo>
                  <a:pt x="89809" y="121790"/>
                </a:moveTo>
                <a:lnTo>
                  <a:pt x="92449" y="126197"/>
                </a:lnTo>
                <a:lnTo>
                  <a:pt x="80451" y="126197"/>
                </a:lnTo>
                <a:lnTo>
                  <a:pt x="83091" y="121790"/>
                </a:lnTo>
                <a:close/>
                <a:moveTo>
                  <a:pt x="92869" y="121790"/>
                </a:moveTo>
                <a:lnTo>
                  <a:pt x="94332" y="124234"/>
                </a:lnTo>
                <a:lnTo>
                  <a:pt x="93145" y="126197"/>
                </a:lnTo>
                <a:lnTo>
                  <a:pt x="92994" y="126197"/>
                </a:lnTo>
                <a:lnTo>
                  <a:pt x="90353" y="121790"/>
                </a:lnTo>
                <a:close/>
                <a:moveTo>
                  <a:pt x="94599" y="124689"/>
                </a:moveTo>
                <a:lnTo>
                  <a:pt x="95509" y="126197"/>
                </a:lnTo>
                <a:lnTo>
                  <a:pt x="93690" y="126197"/>
                </a:lnTo>
                <a:lnTo>
                  <a:pt x="94599" y="124689"/>
                </a:lnTo>
                <a:close/>
                <a:moveTo>
                  <a:pt x="97579" y="124689"/>
                </a:moveTo>
                <a:lnTo>
                  <a:pt x="98489" y="126197"/>
                </a:lnTo>
                <a:lnTo>
                  <a:pt x="96669" y="126197"/>
                </a:lnTo>
                <a:lnTo>
                  <a:pt x="97579" y="124689"/>
                </a:lnTo>
                <a:close/>
                <a:moveTo>
                  <a:pt x="101825" y="121790"/>
                </a:moveTo>
                <a:lnTo>
                  <a:pt x="99185" y="126197"/>
                </a:lnTo>
                <a:lnTo>
                  <a:pt x="99033" y="126197"/>
                </a:lnTo>
                <a:lnTo>
                  <a:pt x="97847" y="124234"/>
                </a:lnTo>
                <a:lnTo>
                  <a:pt x="99310" y="121790"/>
                </a:lnTo>
                <a:close/>
                <a:moveTo>
                  <a:pt x="109087" y="121790"/>
                </a:moveTo>
                <a:lnTo>
                  <a:pt x="111728" y="126197"/>
                </a:lnTo>
                <a:lnTo>
                  <a:pt x="99729" y="126197"/>
                </a:lnTo>
                <a:lnTo>
                  <a:pt x="102370" y="121790"/>
                </a:lnTo>
                <a:close/>
                <a:moveTo>
                  <a:pt x="112138" y="121790"/>
                </a:moveTo>
                <a:lnTo>
                  <a:pt x="113601" y="124234"/>
                </a:lnTo>
                <a:lnTo>
                  <a:pt x="112424" y="126197"/>
                </a:lnTo>
                <a:lnTo>
                  <a:pt x="112272" y="126197"/>
                </a:lnTo>
                <a:lnTo>
                  <a:pt x="109631" y="121790"/>
                </a:lnTo>
                <a:close/>
                <a:moveTo>
                  <a:pt x="113878" y="124689"/>
                </a:moveTo>
                <a:lnTo>
                  <a:pt x="114788" y="126197"/>
                </a:lnTo>
                <a:lnTo>
                  <a:pt x="112968" y="126197"/>
                </a:lnTo>
                <a:lnTo>
                  <a:pt x="113878" y="124689"/>
                </a:lnTo>
                <a:close/>
                <a:moveTo>
                  <a:pt x="116857" y="124689"/>
                </a:moveTo>
                <a:lnTo>
                  <a:pt x="117758" y="126197"/>
                </a:lnTo>
                <a:lnTo>
                  <a:pt x="115948" y="126197"/>
                </a:lnTo>
                <a:lnTo>
                  <a:pt x="116857" y="124689"/>
                </a:lnTo>
                <a:close/>
                <a:moveTo>
                  <a:pt x="121104" y="121790"/>
                </a:moveTo>
                <a:lnTo>
                  <a:pt x="118454" y="126197"/>
                </a:lnTo>
                <a:lnTo>
                  <a:pt x="118303" y="126197"/>
                </a:lnTo>
                <a:lnTo>
                  <a:pt x="117125" y="124234"/>
                </a:lnTo>
                <a:lnTo>
                  <a:pt x="118588" y="121790"/>
                </a:lnTo>
                <a:close/>
                <a:moveTo>
                  <a:pt x="128366" y="121790"/>
                </a:moveTo>
                <a:lnTo>
                  <a:pt x="131006" y="126197"/>
                </a:lnTo>
                <a:lnTo>
                  <a:pt x="119007" y="126197"/>
                </a:lnTo>
                <a:lnTo>
                  <a:pt x="121648" y="121790"/>
                </a:lnTo>
                <a:close/>
                <a:moveTo>
                  <a:pt x="131417" y="121790"/>
                </a:moveTo>
                <a:lnTo>
                  <a:pt x="132880" y="124234"/>
                </a:lnTo>
                <a:lnTo>
                  <a:pt x="131702" y="126197"/>
                </a:lnTo>
                <a:lnTo>
                  <a:pt x="131550" y="126197"/>
                </a:lnTo>
                <a:lnTo>
                  <a:pt x="128910" y="121790"/>
                </a:lnTo>
                <a:close/>
                <a:moveTo>
                  <a:pt x="133156" y="124689"/>
                </a:moveTo>
                <a:lnTo>
                  <a:pt x="134057" y="126197"/>
                </a:lnTo>
                <a:lnTo>
                  <a:pt x="132246" y="126197"/>
                </a:lnTo>
                <a:lnTo>
                  <a:pt x="133156" y="124689"/>
                </a:lnTo>
                <a:close/>
                <a:moveTo>
                  <a:pt x="136127" y="124689"/>
                </a:moveTo>
                <a:lnTo>
                  <a:pt x="137037" y="126197"/>
                </a:lnTo>
                <a:lnTo>
                  <a:pt x="135226" y="126197"/>
                </a:lnTo>
                <a:lnTo>
                  <a:pt x="136127" y="124689"/>
                </a:lnTo>
                <a:close/>
                <a:moveTo>
                  <a:pt x="140373" y="121790"/>
                </a:moveTo>
                <a:lnTo>
                  <a:pt x="137733" y="126197"/>
                </a:lnTo>
                <a:lnTo>
                  <a:pt x="137581" y="126197"/>
                </a:lnTo>
                <a:lnTo>
                  <a:pt x="136403" y="124234"/>
                </a:lnTo>
                <a:lnTo>
                  <a:pt x="137867" y="121790"/>
                </a:lnTo>
                <a:close/>
                <a:moveTo>
                  <a:pt x="147635" y="121790"/>
                </a:moveTo>
                <a:lnTo>
                  <a:pt x="150285" y="126197"/>
                </a:lnTo>
                <a:lnTo>
                  <a:pt x="138277" y="126197"/>
                </a:lnTo>
                <a:lnTo>
                  <a:pt x="140926" y="121790"/>
                </a:lnTo>
                <a:close/>
                <a:moveTo>
                  <a:pt x="150695" y="121790"/>
                </a:moveTo>
                <a:lnTo>
                  <a:pt x="152158" y="124234"/>
                </a:lnTo>
                <a:lnTo>
                  <a:pt x="150980" y="126197"/>
                </a:lnTo>
                <a:lnTo>
                  <a:pt x="150829" y="126197"/>
                </a:lnTo>
                <a:lnTo>
                  <a:pt x="148188" y="121790"/>
                </a:lnTo>
                <a:close/>
                <a:moveTo>
                  <a:pt x="152426" y="124689"/>
                </a:moveTo>
                <a:lnTo>
                  <a:pt x="153336" y="126197"/>
                </a:lnTo>
                <a:lnTo>
                  <a:pt x="151525" y="126197"/>
                </a:lnTo>
                <a:lnTo>
                  <a:pt x="152426" y="124689"/>
                </a:lnTo>
                <a:close/>
                <a:moveTo>
                  <a:pt x="155405" y="124689"/>
                </a:moveTo>
                <a:lnTo>
                  <a:pt x="156315" y="126197"/>
                </a:lnTo>
                <a:lnTo>
                  <a:pt x="154504" y="126197"/>
                </a:lnTo>
                <a:lnTo>
                  <a:pt x="155405" y="124689"/>
                </a:lnTo>
                <a:close/>
                <a:moveTo>
                  <a:pt x="159652" y="121790"/>
                </a:moveTo>
                <a:lnTo>
                  <a:pt x="157011" y="126197"/>
                </a:lnTo>
                <a:lnTo>
                  <a:pt x="156859" y="126197"/>
                </a:lnTo>
                <a:lnTo>
                  <a:pt x="155682" y="124234"/>
                </a:lnTo>
                <a:lnTo>
                  <a:pt x="157145" y="121790"/>
                </a:lnTo>
                <a:close/>
                <a:moveTo>
                  <a:pt x="166913" y="121790"/>
                </a:moveTo>
                <a:lnTo>
                  <a:pt x="169554" y="126197"/>
                </a:lnTo>
                <a:lnTo>
                  <a:pt x="157555" y="126197"/>
                </a:lnTo>
                <a:lnTo>
                  <a:pt x="160196" y="121790"/>
                </a:lnTo>
                <a:close/>
                <a:moveTo>
                  <a:pt x="169973" y="121790"/>
                </a:moveTo>
                <a:lnTo>
                  <a:pt x="171436" y="124234"/>
                </a:lnTo>
                <a:lnTo>
                  <a:pt x="170259" y="126197"/>
                </a:lnTo>
                <a:lnTo>
                  <a:pt x="170107" y="126197"/>
                </a:lnTo>
                <a:lnTo>
                  <a:pt x="167458" y="121790"/>
                </a:lnTo>
                <a:close/>
                <a:moveTo>
                  <a:pt x="171704" y="124689"/>
                </a:moveTo>
                <a:lnTo>
                  <a:pt x="172614" y="126197"/>
                </a:lnTo>
                <a:lnTo>
                  <a:pt x="170803" y="126197"/>
                </a:lnTo>
                <a:lnTo>
                  <a:pt x="171704" y="124689"/>
                </a:lnTo>
                <a:close/>
                <a:moveTo>
                  <a:pt x="174684" y="124689"/>
                </a:moveTo>
                <a:lnTo>
                  <a:pt x="175594" y="126197"/>
                </a:lnTo>
                <a:lnTo>
                  <a:pt x="173774" y="126197"/>
                </a:lnTo>
                <a:lnTo>
                  <a:pt x="174684" y="124689"/>
                </a:lnTo>
                <a:close/>
                <a:moveTo>
                  <a:pt x="178930" y="121790"/>
                </a:moveTo>
                <a:lnTo>
                  <a:pt x="176289" y="126197"/>
                </a:lnTo>
                <a:lnTo>
                  <a:pt x="176138" y="126197"/>
                </a:lnTo>
                <a:lnTo>
                  <a:pt x="174960" y="124234"/>
                </a:lnTo>
                <a:lnTo>
                  <a:pt x="176423" y="121790"/>
                </a:lnTo>
                <a:close/>
                <a:moveTo>
                  <a:pt x="186192" y="121790"/>
                </a:moveTo>
                <a:lnTo>
                  <a:pt x="188832" y="126197"/>
                </a:lnTo>
                <a:lnTo>
                  <a:pt x="176834" y="126197"/>
                </a:lnTo>
                <a:lnTo>
                  <a:pt x="179474" y="121790"/>
                </a:lnTo>
                <a:close/>
                <a:moveTo>
                  <a:pt x="189252" y="121790"/>
                </a:moveTo>
                <a:lnTo>
                  <a:pt x="190715" y="124234"/>
                </a:lnTo>
                <a:lnTo>
                  <a:pt x="189528" y="126197"/>
                </a:lnTo>
                <a:lnTo>
                  <a:pt x="189377" y="126197"/>
                </a:lnTo>
                <a:lnTo>
                  <a:pt x="186736" y="121790"/>
                </a:lnTo>
                <a:close/>
                <a:moveTo>
                  <a:pt x="190982" y="124689"/>
                </a:moveTo>
                <a:lnTo>
                  <a:pt x="191892" y="126197"/>
                </a:lnTo>
                <a:lnTo>
                  <a:pt x="190072" y="126197"/>
                </a:lnTo>
                <a:lnTo>
                  <a:pt x="190982" y="124689"/>
                </a:lnTo>
                <a:close/>
                <a:moveTo>
                  <a:pt x="193962" y="124689"/>
                </a:moveTo>
                <a:lnTo>
                  <a:pt x="194872" y="126197"/>
                </a:lnTo>
                <a:lnTo>
                  <a:pt x="193052" y="126197"/>
                </a:lnTo>
                <a:lnTo>
                  <a:pt x="193962" y="124689"/>
                </a:lnTo>
                <a:close/>
                <a:moveTo>
                  <a:pt x="198208" y="121790"/>
                </a:moveTo>
                <a:lnTo>
                  <a:pt x="195568" y="126197"/>
                </a:lnTo>
                <a:lnTo>
                  <a:pt x="195416" y="126197"/>
                </a:lnTo>
                <a:lnTo>
                  <a:pt x="194230" y="124234"/>
                </a:lnTo>
                <a:lnTo>
                  <a:pt x="195693" y="121790"/>
                </a:lnTo>
                <a:close/>
                <a:moveTo>
                  <a:pt x="205470" y="121790"/>
                </a:moveTo>
                <a:lnTo>
                  <a:pt x="208111" y="126197"/>
                </a:lnTo>
                <a:lnTo>
                  <a:pt x="196112" y="126197"/>
                </a:lnTo>
                <a:lnTo>
                  <a:pt x="198753" y="121790"/>
                </a:lnTo>
                <a:close/>
                <a:moveTo>
                  <a:pt x="208521" y="121790"/>
                </a:moveTo>
                <a:lnTo>
                  <a:pt x="209984" y="124234"/>
                </a:lnTo>
                <a:lnTo>
                  <a:pt x="208807" y="126197"/>
                </a:lnTo>
                <a:lnTo>
                  <a:pt x="208655" y="126197"/>
                </a:lnTo>
                <a:lnTo>
                  <a:pt x="206014" y="121790"/>
                </a:lnTo>
                <a:close/>
                <a:moveTo>
                  <a:pt x="210261" y="124689"/>
                </a:moveTo>
                <a:lnTo>
                  <a:pt x="211171" y="126197"/>
                </a:lnTo>
                <a:lnTo>
                  <a:pt x="209351" y="126197"/>
                </a:lnTo>
                <a:lnTo>
                  <a:pt x="210261" y="124689"/>
                </a:lnTo>
                <a:close/>
                <a:moveTo>
                  <a:pt x="213240" y="124689"/>
                </a:moveTo>
                <a:lnTo>
                  <a:pt x="214141" y="126197"/>
                </a:lnTo>
                <a:lnTo>
                  <a:pt x="212330" y="126197"/>
                </a:lnTo>
                <a:lnTo>
                  <a:pt x="213240" y="124689"/>
                </a:lnTo>
                <a:close/>
                <a:moveTo>
                  <a:pt x="217487" y="121790"/>
                </a:moveTo>
                <a:lnTo>
                  <a:pt x="214837" y="126197"/>
                </a:lnTo>
                <a:lnTo>
                  <a:pt x="214695" y="126197"/>
                </a:lnTo>
                <a:lnTo>
                  <a:pt x="213508" y="124234"/>
                </a:lnTo>
                <a:lnTo>
                  <a:pt x="214971" y="121790"/>
                </a:lnTo>
                <a:close/>
                <a:moveTo>
                  <a:pt x="224749" y="121790"/>
                </a:moveTo>
                <a:lnTo>
                  <a:pt x="227389" y="126197"/>
                </a:lnTo>
                <a:lnTo>
                  <a:pt x="215390" y="126197"/>
                </a:lnTo>
                <a:lnTo>
                  <a:pt x="218031" y="121790"/>
                </a:lnTo>
                <a:close/>
                <a:moveTo>
                  <a:pt x="227800" y="121790"/>
                </a:moveTo>
                <a:lnTo>
                  <a:pt x="229263" y="124234"/>
                </a:lnTo>
                <a:lnTo>
                  <a:pt x="228085" y="126197"/>
                </a:lnTo>
                <a:lnTo>
                  <a:pt x="227933" y="126197"/>
                </a:lnTo>
                <a:lnTo>
                  <a:pt x="225293" y="121790"/>
                </a:lnTo>
                <a:close/>
                <a:moveTo>
                  <a:pt x="229539" y="124689"/>
                </a:moveTo>
                <a:lnTo>
                  <a:pt x="230440" y="126197"/>
                </a:lnTo>
                <a:lnTo>
                  <a:pt x="228629" y="126197"/>
                </a:lnTo>
                <a:lnTo>
                  <a:pt x="229539" y="124689"/>
                </a:lnTo>
                <a:close/>
                <a:moveTo>
                  <a:pt x="232519" y="124689"/>
                </a:moveTo>
                <a:lnTo>
                  <a:pt x="233420" y="126197"/>
                </a:lnTo>
                <a:lnTo>
                  <a:pt x="231609" y="126197"/>
                </a:lnTo>
                <a:lnTo>
                  <a:pt x="232519" y="124689"/>
                </a:lnTo>
                <a:close/>
                <a:moveTo>
                  <a:pt x="236756" y="121790"/>
                </a:moveTo>
                <a:lnTo>
                  <a:pt x="234116" y="126197"/>
                </a:lnTo>
                <a:lnTo>
                  <a:pt x="233964" y="126197"/>
                </a:lnTo>
                <a:lnTo>
                  <a:pt x="232786" y="124234"/>
                </a:lnTo>
                <a:lnTo>
                  <a:pt x="234249" y="121790"/>
                </a:lnTo>
                <a:close/>
                <a:moveTo>
                  <a:pt x="244027" y="121790"/>
                </a:moveTo>
                <a:lnTo>
                  <a:pt x="246668" y="126197"/>
                </a:lnTo>
                <a:lnTo>
                  <a:pt x="234660" y="126197"/>
                </a:lnTo>
                <a:lnTo>
                  <a:pt x="237309" y="121790"/>
                </a:lnTo>
                <a:close/>
                <a:moveTo>
                  <a:pt x="247078" y="121790"/>
                </a:moveTo>
                <a:lnTo>
                  <a:pt x="248541" y="124234"/>
                </a:lnTo>
                <a:lnTo>
                  <a:pt x="247363" y="126197"/>
                </a:lnTo>
                <a:lnTo>
                  <a:pt x="247212" y="126197"/>
                </a:lnTo>
                <a:lnTo>
                  <a:pt x="244571" y="121790"/>
                </a:lnTo>
                <a:close/>
                <a:moveTo>
                  <a:pt x="248818" y="124689"/>
                </a:moveTo>
                <a:lnTo>
                  <a:pt x="249719" y="126197"/>
                </a:lnTo>
                <a:lnTo>
                  <a:pt x="247908" y="126197"/>
                </a:lnTo>
                <a:lnTo>
                  <a:pt x="248818" y="124689"/>
                </a:lnTo>
                <a:close/>
                <a:moveTo>
                  <a:pt x="251788" y="124689"/>
                </a:moveTo>
                <a:lnTo>
                  <a:pt x="252698" y="126197"/>
                </a:lnTo>
                <a:lnTo>
                  <a:pt x="250887" y="126197"/>
                </a:lnTo>
                <a:lnTo>
                  <a:pt x="251788" y="124689"/>
                </a:lnTo>
                <a:close/>
                <a:moveTo>
                  <a:pt x="256035" y="121790"/>
                </a:moveTo>
                <a:lnTo>
                  <a:pt x="253394" y="126197"/>
                </a:lnTo>
                <a:lnTo>
                  <a:pt x="253242" y="126197"/>
                </a:lnTo>
                <a:lnTo>
                  <a:pt x="252065" y="124234"/>
                </a:lnTo>
                <a:lnTo>
                  <a:pt x="253528" y="121790"/>
                </a:lnTo>
                <a:close/>
                <a:moveTo>
                  <a:pt x="263296" y="121790"/>
                </a:moveTo>
                <a:lnTo>
                  <a:pt x="265946" y="126197"/>
                </a:lnTo>
                <a:lnTo>
                  <a:pt x="253938" y="126197"/>
                </a:lnTo>
                <a:lnTo>
                  <a:pt x="256579" y="121790"/>
                </a:lnTo>
                <a:close/>
                <a:moveTo>
                  <a:pt x="266356" y="121790"/>
                </a:moveTo>
                <a:lnTo>
                  <a:pt x="267819" y="124234"/>
                </a:lnTo>
                <a:lnTo>
                  <a:pt x="266642" y="126197"/>
                </a:lnTo>
                <a:lnTo>
                  <a:pt x="266490" y="126197"/>
                </a:lnTo>
                <a:lnTo>
                  <a:pt x="263841" y="121790"/>
                </a:lnTo>
                <a:close/>
                <a:moveTo>
                  <a:pt x="268087" y="124689"/>
                </a:moveTo>
                <a:lnTo>
                  <a:pt x="268997" y="126197"/>
                </a:lnTo>
                <a:lnTo>
                  <a:pt x="267186" y="126197"/>
                </a:lnTo>
                <a:lnTo>
                  <a:pt x="268087" y="124689"/>
                </a:lnTo>
                <a:close/>
                <a:moveTo>
                  <a:pt x="271067" y="124689"/>
                </a:moveTo>
                <a:lnTo>
                  <a:pt x="271977" y="126197"/>
                </a:lnTo>
                <a:lnTo>
                  <a:pt x="270157" y="126197"/>
                </a:lnTo>
                <a:lnTo>
                  <a:pt x="271067" y="124689"/>
                </a:lnTo>
                <a:close/>
                <a:moveTo>
                  <a:pt x="275313" y="121790"/>
                </a:moveTo>
                <a:lnTo>
                  <a:pt x="272672" y="126197"/>
                </a:lnTo>
                <a:lnTo>
                  <a:pt x="272521" y="126197"/>
                </a:lnTo>
                <a:lnTo>
                  <a:pt x="271343" y="124234"/>
                </a:lnTo>
                <a:lnTo>
                  <a:pt x="272806" y="121790"/>
                </a:lnTo>
                <a:close/>
                <a:moveTo>
                  <a:pt x="282575" y="121790"/>
                </a:moveTo>
                <a:lnTo>
                  <a:pt x="285215" y="126197"/>
                </a:lnTo>
                <a:lnTo>
                  <a:pt x="273217" y="126197"/>
                </a:lnTo>
                <a:lnTo>
                  <a:pt x="275857" y="121790"/>
                </a:lnTo>
                <a:close/>
                <a:moveTo>
                  <a:pt x="18985" y="122200"/>
                </a:moveTo>
                <a:lnTo>
                  <a:pt x="20198" y="124234"/>
                </a:lnTo>
                <a:lnTo>
                  <a:pt x="19011" y="126206"/>
                </a:lnTo>
                <a:lnTo>
                  <a:pt x="18985" y="126152"/>
                </a:lnTo>
                <a:lnTo>
                  <a:pt x="18949" y="126206"/>
                </a:lnTo>
                <a:lnTo>
                  <a:pt x="17762" y="124234"/>
                </a:lnTo>
                <a:lnTo>
                  <a:pt x="18985" y="122200"/>
                </a:lnTo>
                <a:close/>
                <a:moveTo>
                  <a:pt x="38263" y="122200"/>
                </a:moveTo>
                <a:lnTo>
                  <a:pt x="39476" y="124234"/>
                </a:lnTo>
                <a:lnTo>
                  <a:pt x="38290" y="126206"/>
                </a:lnTo>
                <a:lnTo>
                  <a:pt x="38263" y="126152"/>
                </a:lnTo>
                <a:lnTo>
                  <a:pt x="38227" y="126206"/>
                </a:lnTo>
                <a:lnTo>
                  <a:pt x="37041" y="124234"/>
                </a:lnTo>
                <a:lnTo>
                  <a:pt x="38263" y="122200"/>
                </a:lnTo>
                <a:close/>
                <a:moveTo>
                  <a:pt x="57533" y="122200"/>
                </a:moveTo>
                <a:lnTo>
                  <a:pt x="58755" y="124234"/>
                </a:lnTo>
                <a:lnTo>
                  <a:pt x="57568" y="126206"/>
                </a:lnTo>
                <a:lnTo>
                  <a:pt x="57533" y="126152"/>
                </a:lnTo>
                <a:lnTo>
                  <a:pt x="57506" y="126206"/>
                </a:lnTo>
                <a:lnTo>
                  <a:pt x="56319" y="124234"/>
                </a:lnTo>
                <a:lnTo>
                  <a:pt x="57533" y="122200"/>
                </a:lnTo>
                <a:close/>
                <a:moveTo>
                  <a:pt x="76811" y="122200"/>
                </a:moveTo>
                <a:lnTo>
                  <a:pt x="78024" y="124234"/>
                </a:lnTo>
                <a:lnTo>
                  <a:pt x="76847" y="126206"/>
                </a:lnTo>
                <a:lnTo>
                  <a:pt x="76811" y="126152"/>
                </a:lnTo>
                <a:lnTo>
                  <a:pt x="76784" y="126206"/>
                </a:lnTo>
                <a:lnTo>
                  <a:pt x="75598" y="124234"/>
                </a:lnTo>
                <a:lnTo>
                  <a:pt x="76811" y="122200"/>
                </a:lnTo>
                <a:close/>
                <a:moveTo>
                  <a:pt x="96089" y="122200"/>
                </a:moveTo>
                <a:lnTo>
                  <a:pt x="97303" y="124234"/>
                </a:lnTo>
                <a:lnTo>
                  <a:pt x="96116" y="126206"/>
                </a:lnTo>
                <a:lnTo>
                  <a:pt x="96089" y="126152"/>
                </a:lnTo>
                <a:lnTo>
                  <a:pt x="96054" y="126206"/>
                </a:lnTo>
                <a:lnTo>
                  <a:pt x="94876" y="124234"/>
                </a:lnTo>
                <a:lnTo>
                  <a:pt x="96089" y="122200"/>
                </a:lnTo>
                <a:close/>
                <a:moveTo>
                  <a:pt x="115368" y="122200"/>
                </a:moveTo>
                <a:lnTo>
                  <a:pt x="116581" y="124234"/>
                </a:lnTo>
                <a:lnTo>
                  <a:pt x="115394" y="126206"/>
                </a:lnTo>
                <a:lnTo>
                  <a:pt x="115368" y="126152"/>
                </a:lnTo>
                <a:lnTo>
                  <a:pt x="115332" y="126206"/>
                </a:lnTo>
                <a:lnTo>
                  <a:pt x="114145" y="124234"/>
                </a:lnTo>
                <a:lnTo>
                  <a:pt x="115368" y="122200"/>
                </a:lnTo>
                <a:close/>
                <a:moveTo>
                  <a:pt x="134646" y="122200"/>
                </a:moveTo>
                <a:lnTo>
                  <a:pt x="135859" y="124234"/>
                </a:lnTo>
                <a:lnTo>
                  <a:pt x="134673" y="126206"/>
                </a:lnTo>
                <a:lnTo>
                  <a:pt x="134646" y="126152"/>
                </a:lnTo>
                <a:lnTo>
                  <a:pt x="134610" y="126206"/>
                </a:lnTo>
                <a:lnTo>
                  <a:pt x="133424" y="124234"/>
                </a:lnTo>
                <a:lnTo>
                  <a:pt x="134646" y="122200"/>
                </a:lnTo>
                <a:close/>
                <a:moveTo>
                  <a:pt x="153915" y="122200"/>
                </a:moveTo>
                <a:lnTo>
                  <a:pt x="155138" y="124234"/>
                </a:lnTo>
                <a:lnTo>
                  <a:pt x="153951" y="126206"/>
                </a:lnTo>
                <a:lnTo>
                  <a:pt x="153915" y="126152"/>
                </a:lnTo>
                <a:lnTo>
                  <a:pt x="153889" y="126206"/>
                </a:lnTo>
                <a:lnTo>
                  <a:pt x="152702" y="124234"/>
                </a:lnTo>
                <a:lnTo>
                  <a:pt x="153915" y="122200"/>
                </a:lnTo>
                <a:close/>
                <a:moveTo>
                  <a:pt x="173194" y="122200"/>
                </a:moveTo>
                <a:lnTo>
                  <a:pt x="174416" y="124234"/>
                </a:lnTo>
                <a:lnTo>
                  <a:pt x="173230" y="126206"/>
                </a:lnTo>
                <a:lnTo>
                  <a:pt x="173194" y="126152"/>
                </a:lnTo>
                <a:lnTo>
                  <a:pt x="173167" y="126206"/>
                </a:lnTo>
                <a:lnTo>
                  <a:pt x="171981" y="124234"/>
                </a:lnTo>
                <a:lnTo>
                  <a:pt x="173194" y="122200"/>
                </a:lnTo>
                <a:close/>
                <a:moveTo>
                  <a:pt x="192472" y="122200"/>
                </a:moveTo>
                <a:lnTo>
                  <a:pt x="193686" y="124234"/>
                </a:lnTo>
                <a:lnTo>
                  <a:pt x="192508" y="126206"/>
                </a:lnTo>
                <a:lnTo>
                  <a:pt x="192472" y="126152"/>
                </a:lnTo>
                <a:lnTo>
                  <a:pt x="192445" y="126206"/>
                </a:lnTo>
                <a:lnTo>
                  <a:pt x="191259" y="124234"/>
                </a:lnTo>
                <a:lnTo>
                  <a:pt x="192472" y="122200"/>
                </a:lnTo>
                <a:close/>
                <a:moveTo>
                  <a:pt x="211751" y="122200"/>
                </a:moveTo>
                <a:lnTo>
                  <a:pt x="212964" y="124234"/>
                </a:lnTo>
                <a:lnTo>
                  <a:pt x="211777" y="126206"/>
                </a:lnTo>
                <a:lnTo>
                  <a:pt x="211751" y="126152"/>
                </a:lnTo>
                <a:lnTo>
                  <a:pt x="211715" y="126206"/>
                </a:lnTo>
                <a:lnTo>
                  <a:pt x="210537" y="124234"/>
                </a:lnTo>
                <a:lnTo>
                  <a:pt x="211751" y="122200"/>
                </a:lnTo>
                <a:close/>
                <a:moveTo>
                  <a:pt x="231029" y="122200"/>
                </a:moveTo>
                <a:lnTo>
                  <a:pt x="232242" y="124234"/>
                </a:lnTo>
                <a:lnTo>
                  <a:pt x="231056" y="126206"/>
                </a:lnTo>
                <a:lnTo>
                  <a:pt x="231029" y="126152"/>
                </a:lnTo>
                <a:lnTo>
                  <a:pt x="230993" y="126206"/>
                </a:lnTo>
                <a:lnTo>
                  <a:pt x="229807" y="124234"/>
                </a:lnTo>
                <a:lnTo>
                  <a:pt x="231029" y="122200"/>
                </a:lnTo>
                <a:close/>
                <a:moveTo>
                  <a:pt x="250298" y="122200"/>
                </a:moveTo>
                <a:lnTo>
                  <a:pt x="251521" y="124234"/>
                </a:lnTo>
                <a:lnTo>
                  <a:pt x="250334" y="126206"/>
                </a:lnTo>
                <a:lnTo>
                  <a:pt x="250298" y="126152"/>
                </a:lnTo>
                <a:lnTo>
                  <a:pt x="250272" y="126206"/>
                </a:lnTo>
                <a:lnTo>
                  <a:pt x="249085" y="124234"/>
                </a:lnTo>
                <a:lnTo>
                  <a:pt x="250298" y="122200"/>
                </a:lnTo>
                <a:close/>
                <a:moveTo>
                  <a:pt x="269577" y="122200"/>
                </a:moveTo>
                <a:lnTo>
                  <a:pt x="270799" y="124234"/>
                </a:lnTo>
                <a:lnTo>
                  <a:pt x="269613" y="126206"/>
                </a:lnTo>
                <a:lnTo>
                  <a:pt x="269577" y="126152"/>
                </a:lnTo>
                <a:lnTo>
                  <a:pt x="269550" y="126206"/>
                </a:lnTo>
                <a:lnTo>
                  <a:pt x="268364" y="124234"/>
                </a:lnTo>
                <a:lnTo>
                  <a:pt x="269577" y="122200"/>
                </a:lnTo>
                <a:close/>
                <a:moveTo>
                  <a:pt x="18681" y="126652"/>
                </a:moveTo>
                <a:lnTo>
                  <a:pt x="17423" y="128748"/>
                </a:lnTo>
                <a:lnTo>
                  <a:pt x="16237" y="126777"/>
                </a:lnTo>
                <a:lnTo>
                  <a:pt x="16317" y="126652"/>
                </a:lnTo>
                <a:close/>
                <a:moveTo>
                  <a:pt x="21652" y="126652"/>
                </a:moveTo>
                <a:lnTo>
                  <a:pt x="21723" y="126777"/>
                </a:lnTo>
                <a:lnTo>
                  <a:pt x="20546" y="128748"/>
                </a:lnTo>
                <a:lnTo>
                  <a:pt x="19279" y="126652"/>
                </a:lnTo>
                <a:close/>
                <a:moveTo>
                  <a:pt x="37960" y="126652"/>
                </a:moveTo>
                <a:lnTo>
                  <a:pt x="36702" y="128748"/>
                </a:lnTo>
                <a:lnTo>
                  <a:pt x="35515" y="126777"/>
                </a:lnTo>
                <a:lnTo>
                  <a:pt x="35587" y="126652"/>
                </a:lnTo>
                <a:close/>
                <a:moveTo>
                  <a:pt x="40930" y="126652"/>
                </a:moveTo>
                <a:lnTo>
                  <a:pt x="41002" y="126777"/>
                </a:lnTo>
                <a:lnTo>
                  <a:pt x="39815" y="128748"/>
                </a:lnTo>
                <a:lnTo>
                  <a:pt x="38557" y="126652"/>
                </a:lnTo>
                <a:close/>
                <a:moveTo>
                  <a:pt x="57238" y="126652"/>
                </a:moveTo>
                <a:lnTo>
                  <a:pt x="55980" y="128748"/>
                </a:lnTo>
                <a:lnTo>
                  <a:pt x="54794" y="126777"/>
                </a:lnTo>
                <a:lnTo>
                  <a:pt x="54865" y="126652"/>
                </a:lnTo>
                <a:close/>
                <a:moveTo>
                  <a:pt x="60200" y="126652"/>
                </a:moveTo>
                <a:lnTo>
                  <a:pt x="60280" y="126777"/>
                </a:lnTo>
                <a:lnTo>
                  <a:pt x="59094" y="128748"/>
                </a:lnTo>
                <a:lnTo>
                  <a:pt x="57836" y="126652"/>
                </a:lnTo>
                <a:close/>
                <a:moveTo>
                  <a:pt x="76516" y="126652"/>
                </a:moveTo>
                <a:lnTo>
                  <a:pt x="75250" y="128748"/>
                </a:lnTo>
                <a:lnTo>
                  <a:pt x="74072" y="126777"/>
                </a:lnTo>
                <a:lnTo>
                  <a:pt x="74143" y="126652"/>
                </a:lnTo>
                <a:close/>
                <a:moveTo>
                  <a:pt x="79478" y="126652"/>
                </a:moveTo>
                <a:lnTo>
                  <a:pt x="79559" y="126777"/>
                </a:lnTo>
                <a:lnTo>
                  <a:pt x="78372" y="128748"/>
                </a:lnTo>
                <a:lnTo>
                  <a:pt x="77114" y="126652"/>
                </a:lnTo>
                <a:close/>
                <a:moveTo>
                  <a:pt x="95786" y="126652"/>
                </a:moveTo>
                <a:lnTo>
                  <a:pt x="94528" y="128748"/>
                </a:lnTo>
                <a:lnTo>
                  <a:pt x="93342" y="126777"/>
                </a:lnTo>
                <a:lnTo>
                  <a:pt x="93422" y="126652"/>
                </a:lnTo>
                <a:close/>
                <a:moveTo>
                  <a:pt x="98757" y="126652"/>
                </a:moveTo>
                <a:lnTo>
                  <a:pt x="98837" y="126777"/>
                </a:lnTo>
                <a:lnTo>
                  <a:pt x="97650" y="128748"/>
                </a:lnTo>
                <a:lnTo>
                  <a:pt x="96384" y="126652"/>
                </a:lnTo>
                <a:close/>
                <a:moveTo>
                  <a:pt x="115064" y="126652"/>
                </a:moveTo>
                <a:lnTo>
                  <a:pt x="113806" y="128748"/>
                </a:lnTo>
                <a:lnTo>
                  <a:pt x="112620" y="126777"/>
                </a:lnTo>
                <a:lnTo>
                  <a:pt x="112700" y="126652"/>
                </a:lnTo>
                <a:close/>
                <a:moveTo>
                  <a:pt x="118035" y="126652"/>
                </a:moveTo>
                <a:lnTo>
                  <a:pt x="118106" y="126777"/>
                </a:lnTo>
                <a:lnTo>
                  <a:pt x="116929" y="128748"/>
                </a:lnTo>
                <a:lnTo>
                  <a:pt x="115662" y="126652"/>
                </a:lnTo>
                <a:close/>
                <a:moveTo>
                  <a:pt x="134343" y="126652"/>
                </a:moveTo>
                <a:lnTo>
                  <a:pt x="133085" y="128748"/>
                </a:lnTo>
                <a:lnTo>
                  <a:pt x="131898" y="126777"/>
                </a:lnTo>
                <a:lnTo>
                  <a:pt x="131970" y="126652"/>
                </a:lnTo>
                <a:close/>
                <a:moveTo>
                  <a:pt x="137313" y="126652"/>
                </a:moveTo>
                <a:lnTo>
                  <a:pt x="137385" y="126777"/>
                </a:lnTo>
                <a:lnTo>
                  <a:pt x="136198" y="128748"/>
                </a:lnTo>
                <a:lnTo>
                  <a:pt x="134940" y="126652"/>
                </a:lnTo>
                <a:close/>
                <a:moveTo>
                  <a:pt x="153621" y="126652"/>
                </a:moveTo>
                <a:lnTo>
                  <a:pt x="152363" y="128748"/>
                </a:lnTo>
                <a:lnTo>
                  <a:pt x="151177" y="126777"/>
                </a:lnTo>
                <a:lnTo>
                  <a:pt x="151248" y="126652"/>
                </a:lnTo>
                <a:close/>
                <a:moveTo>
                  <a:pt x="156592" y="126652"/>
                </a:moveTo>
                <a:lnTo>
                  <a:pt x="156663" y="126777"/>
                </a:lnTo>
                <a:lnTo>
                  <a:pt x="155477" y="128748"/>
                </a:lnTo>
                <a:lnTo>
                  <a:pt x="154219" y="126652"/>
                </a:lnTo>
                <a:close/>
                <a:moveTo>
                  <a:pt x="172899" y="126652"/>
                </a:moveTo>
                <a:lnTo>
                  <a:pt x="171633" y="128748"/>
                </a:lnTo>
                <a:lnTo>
                  <a:pt x="170455" y="126777"/>
                </a:lnTo>
                <a:lnTo>
                  <a:pt x="170526" y="126652"/>
                </a:lnTo>
                <a:close/>
                <a:moveTo>
                  <a:pt x="175861" y="126652"/>
                </a:moveTo>
                <a:lnTo>
                  <a:pt x="175942" y="126777"/>
                </a:lnTo>
                <a:lnTo>
                  <a:pt x="174755" y="128748"/>
                </a:lnTo>
                <a:lnTo>
                  <a:pt x="173497" y="126652"/>
                </a:lnTo>
                <a:close/>
                <a:moveTo>
                  <a:pt x="192178" y="126652"/>
                </a:moveTo>
                <a:lnTo>
                  <a:pt x="190911" y="128748"/>
                </a:lnTo>
                <a:lnTo>
                  <a:pt x="189725" y="126777"/>
                </a:lnTo>
                <a:lnTo>
                  <a:pt x="189805" y="126652"/>
                </a:lnTo>
                <a:close/>
                <a:moveTo>
                  <a:pt x="195140" y="126652"/>
                </a:moveTo>
                <a:lnTo>
                  <a:pt x="195220" y="126777"/>
                </a:lnTo>
                <a:lnTo>
                  <a:pt x="194033" y="128748"/>
                </a:lnTo>
                <a:lnTo>
                  <a:pt x="192776" y="126652"/>
                </a:lnTo>
                <a:close/>
                <a:moveTo>
                  <a:pt x="211447" y="126652"/>
                </a:moveTo>
                <a:lnTo>
                  <a:pt x="210189" y="128748"/>
                </a:lnTo>
                <a:lnTo>
                  <a:pt x="209003" y="126777"/>
                </a:lnTo>
                <a:lnTo>
                  <a:pt x="209083" y="126652"/>
                </a:lnTo>
                <a:close/>
                <a:moveTo>
                  <a:pt x="214418" y="126652"/>
                </a:moveTo>
                <a:lnTo>
                  <a:pt x="214489" y="126777"/>
                </a:lnTo>
                <a:lnTo>
                  <a:pt x="213312" y="128748"/>
                </a:lnTo>
                <a:lnTo>
                  <a:pt x="212045" y="126652"/>
                </a:lnTo>
                <a:close/>
                <a:moveTo>
                  <a:pt x="230726" y="126652"/>
                </a:moveTo>
                <a:lnTo>
                  <a:pt x="229468" y="128748"/>
                </a:lnTo>
                <a:lnTo>
                  <a:pt x="228281" y="126777"/>
                </a:lnTo>
                <a:lnTo>
                  <a:pt x="228362" y="126652"/>
                </a:lnTo>
                <a:close/>
                <a:moveTo>
                  <a:pt x="233696" y="126652"/>
                </a:moveTo>
                <a:lnTo>
                  <a:pt x="233768" y="126777"/>
                </a:lnTo>
                <a:lnTo>
                  <a:pt x="232581" y="128748"/>
                </a:lnTo>
                <a:lnTo>
                  <a:pt x="231323" y="126652"/>
                </a:lnTo>
                <a:close/>
                <a:moveTo>
                  <a:pt x="250004" y="126652"/>
                </a:moveTo>
                <a:lnTo>
                  <a:pt x="248746" y="128748"/>
                </a:lnTo>
                <a:lnTo>
                  <a:pt x="247560" y="126777"/>
                </a:lnTo>
                <a:lnTo>
                  <a:pt x="247631" y="126652"/>
                </a:lnTo>
                <a:close/>
                <a:moveTo>
                  <a:pt x="252975" y="126652"/>
                </a:moveTo>
                <a:lnTo>
                  <a:pt x="253046" y="126777"/>
                </a:lnTo>
                <a:lnTo>
                  <a:pt x="251860" y="128748"/>
                </a:lnTo>
                <a:lnTo>
                  <a:pt x="250602" y="126652"/>
                </a:lnTo>
                <a:close/>
                <a:moveTo>
                  <a:pt x="269282" y="126652"/>
                </a:moveTo>
                <a:lnTo>
                  <a:pt x="268016" y="128748"/>
                </a:lnTo>
                <a:lnTo>
                  <a:pt x="266838" y="126777"/>
                </a:lnTo>
                <a:lnTo>
                  <a:pt x="266909" y="126652"/>
                </a:lnTo>
                <a:close/>
                <a:moveTo>
                  <a:pt x="272244" y="126652"/>
                </a:moveTo>
                <a:lnTo>
                  <a:pt x="272325" y="126777"/>
                </a:lnTo>
                <a:lnTo>
                  <a:pt x="271138" y="128748"/>
                </a:lnTo>
                <a:lnTo>
                  <a:pt x="269880" y="126652"/>
                </a:lnTo>
                <a:close/>
                <a:moveTo>
                  <a:pt x="1267" y="129658"/>
                </a:moveTo>
                <a:lnTo>
                  <a:pt x="2240" y="131291"/>
                </a:lnTo>
                <a:lnTo>
                  <a:pt x="286" y="131291"/>
                </a:lnTo>
                <a:lnTo>
                  <a:pt x="1267" y="129658"/>
                </a:lnTo>
                <a:close/>
                <a:moveTo>
                  <a:pt x="2722" y="127232"/>
                </a:moveTo>
                <a:lnTo>
                  <a:pt x="5157" y="131291"/>
                </a:lnTo>
                <a:lnTo>
                  <a:pt x="2784" y="131291"/>
                </a:lnTo>
                <a:lnTo>
                  <a:pt x="1535" y="129203"/>
                </a:lnTo>
                <a:lnTo>
                  <a:pt x="2722" y="127232"/>
                </a:lnTo>
                <a:close/>
                <a:moveTo>
                  <a:pt x="15621" y="126652"/>
                </a:moveTo>
                <a:lnTo>
                  <a:pt x="15693" y="126777"/>
                </a:lnTo>
                <a:lnTo>
                  <a:pt x="12981" y="131291"/>
                </a:lnTo>
                <a:lnTo>
                  <a:pt x="5701" y="131291"/>
                </a:lnTo>
                <a:lnTo>
                  <a:pt x="2998" y="126777"/>
                </a:lnTo>
                <a:lnTo>
                  <a:pt x="3070" y="126652"/>
                </a:lnTo>
                <a:close/>
                <a:moveTo>
                  <a:pt x="15969" y="127232"/>
                </a:moveTo>
                <a:lnTo>
                  <a:pt x="17147" y="129203"/>
                </a:lnTo>
                <a:lnTo>
                  <a:pt x="15898" y="131291"/>
                </a:lnTo>
                <a:lnTo>
                  <a:pt x="13534" y="131291"/>
                </a:lnTo>
                <a:lnTo>
                  <a:pt x="15969" y="127232"/>
                </a:lnTo>
                <a:close/>
                <a:moveTo>
                  <a:pt x="17423" y="129658"/>
                </a:moveTo>
                <a:lnTo>
                  <a:pt x="18396" y="131291"/>
                </a:lnTo>
                <a:lnTo>
                  <a:pt x="16442" y="131291"/>
                </a:lnTo>
                <a:lnTo>
                  <a:pt x="17423" y="129658"/>
                </a:lnTo>
                <a:close/>
                <a:moveTo>
                  <a:pt x="20546" y="129658"/>
                </a:moveTo>
                <a:lnTo>
                  <a:pt x="21518" y="131291"/>
                </a:lnTo>
                <a:lnTo>
                  <a:pt x="19565" y="131291"/>
                </a:lnTo>
                <a:lnTo>
                  <a:pt x="20546" y="129658"/>
                </a:lnTo>
                <a:close/>
                <a:moveTo>
                  <a:pt x="22000" y="127232"/>
                </a:moveTo>
                <a:lnTo>
                  <a:pt x="24435" y="131291"/>
                </a:lnTo>
                <a:lnTo>
                  <a:pt x="22062" y="131291"/>
                </a:lnTo>
                <a:lnTo>
                  <a:pt x="20813" y="129203"/>
                </a:lnTo>
                <a:lnTo>
                  <a:pt x="22000" y="127232"/>
                </a:lnTo>
                <a:close/>
                <a:moveTo>
                  <a:pt x="34891" y="126652"/>
                </a:moveTo>
                <a:lnTo>
                  <a:pt x="34971" y="126777"/>
                </a:lnTo>
                <a:lnTo>
                  <a:pt x="32259" y="131291"/>
                </a:lnTo>
                <a:lnTo>
                  <a:pt x="24980" y="131291"/>
                </a:lnTo>
                <a:lnTo>
                  <a:pt x="22268" y="126777"/>
                </a:lnTo>
                <a:lnTo>
                  <a:pt x="22348" y="126652"/>
                </a:lnTo>
                <a:close/>
                <a:moveTo>
                  <a:pt x="35239" y="127232"/>
                </a:moveTo>
                <a:lnTo>
                  <a:pt x="36425" y="129203"/>
                </a:lnTo>
                <a:lnTo>
                  <a:pt x="35176" y="131291"/>
                </a:lnTo>
                <a:lnTo>
                  <a:pt x="32803" y="131291"/>
                </a:lnTo>
                <a:lnTo>
                  <a:pt x="35239" y="127232"/>
                </a:lnTo>
                <a:close/>
                <a:moveTo>
                  <a:pt x="36702" y="129658"/>
                </a:moveTo>
                <a:lnTo>
                  <a:pt x="37674" y="131291"/>
                </a:lnTo>
                <a:lnTo>
                  <a:pt x="35721" y="131291"/>
                </a:lnTo>
                <a:lnTo>
                  <a:pt x="36702" y="129658"/>
                </a:lnTo>
                <a:close/>
                <a:moveTo>
                  <a:pt x="39815" y="129658"/>
                </a:moveTo>
                <a:lnTo>
                  <a:pt x="40797" y="131291"/>
                </a:lnTo>
                <a:lnTo>
                  <a:pt x="38843" y="131291"/>
                </a:lnTo>
                <a:lnTo>
                  <a:pt x="39815" y="129658"/>
                </a:lnTo>
                <a:close/>
                <a:moveTo>
                  <a:pt x="41278" y="127232"/>
                </a:moveTo>
                <a:lnTo>
                  <a:pt x="43714" y="131291"/>
                </a:lnTo>
                <a:lnTo>
                  <a:pt x="41341" y="131291"/>
                </a:lnTo>
                <a:lnTo>
                  <a:pt x="40092" y="129203"/>
                </a:lnTo>
                <a:lnTo>
                  <a:pt x="41278" y="127232"/>
                </a:lnTo>
                <a:close/>
                <a:moveTo>
                  <a:pt x="54169" y="126652"/>
                </a:moveTo>
                <a:lnTo>
                  <a:pt x="54250" y="126777"/>
                </a:lnTo>
                <a:lnTo>
                  <a:pt x="51538" y="131291"/>
                </a:lnTo>
                <a:lnTo>
                  <a:pt x="44258" y="131291"/>
                </a:lnTo>
                <a:lnTo>
                  <a:pt x="41546" y="126777"/>
                </a:lnTo>
                <a:lnTo>
                  <a:pt x="41626" y="126652"/>
                </a:lnTo>
                <a:close/>
                <a:moveTo>
                  <a:pt x="54517" y="127232"/>
                </a:moveTo>
                <a:lnTo>
                  <a:pt x="55704" y="129203"/>
                </a:lnTo>
                <a:lnTo>
                  <a:pt x="54455" y="131291"/>
                </a:lnTo>
                <a:lnTo>
                  <a:pt x="52082" y="131291"/>
                </a:lnTo>
                <a:lnTo>
                  <a:pt x="54517" y="127232"/>
                </a:lnTo>
                <a:close/>
                <a:moveTo>
                  <a:pt x="55980" y="129658"/>
                </a:moveTo>
                <a:lnTo>
                  <a:pt x="56953" y="131291"/>
                </a:lnTo>
                <a:lnTo>
                  <a:pt x="54999" y="131291"/>
                </a:lnTo>
                <a:lnTo>
                  <a:pt x="55980" y="129658"/>
                </a:lnTo>
                <a:close/>
                <a:moveTo>
                  <a:pt x="59094" y="129658"/>
                </a:moveTo>
                <a:lnTo>
                  <a:pt x="60075" y="131291"/>
                </a:lnTo>
                <a:lnTo>
                  <a:pt x="58121" y="131291"/>
                </a:lnTo>
                <a:lnTo>
                  <a:pt x="59094" y="129658"/>
                </a:lnTo>
                <a:close/>
                <a:moveTo>
                  <a:pt x="60548" y="127232"/>
                </a:moveTo>
                <a:lnTo>
                  <a:pt x="62983" y="131291"/>
                </a:lnTo>
                <a:lnTo>
                  <a:pt x="60619" y="131291"/>
                </a:lnTo>
                <a:lnTo>
                  <a:pt x="59370" y="129203"/>
                </a:lnTo>
                <a:lnTo>
                  <a:pt x="60548" y="127232"/>
                </a:lnTo>
                <a:close/>
                <a:moveTo>
                  <a:pt x="73448" y="126652"/>
                </a:moveTo>
                <a:lnTo>
                  <a:pt x="73519" y="126777"/>
                </a:lnTo>
                <a:lnTo>
                  <a:pt x="70816" y="131291"/>
                </a:lnTo>
                <a:lnTo>
                  <a:pt x="63536" y="131291"/>
                </a:lnTo>
                <a:lnTo>
                  <a:pt x="60824" y="126777"/>
                </a:lnTo>
                <a:lnTo>
                  <a:pt x="60905" y="126652"/>
                </a:lnTo>
                <a:close/>
                <a:moveTo>
                  <a:pt x="73796" y="127232"/>
                </a:moveTo>
                <a:lnTo>
                  <a:pt x="74982" y="129203"/>
                </a:lnTo>
                <a:lnTo>
                  <a:pt x="73733" y="131291"/>
                </a:lnTo>
                <a:lnTo>
                  <a:pt x="71360" y="131291"/>
                </a:lnTo>
                <a:lnTo>
                  <a:pt x="73796" y="127232"/>
                </a:lnTo>
                <a:close/>
                <a:moveTo>
                  <a:pt x="75250" y="129658"/>
                </a:moveTo>
                <a:lnTo>
                  <a:pt x="76231" y="131291"/>
                </a:lnTo>
                <a:lnTo>
                  <a:pt x="74277" y="131291"/>
                </a:lnTo>
                <a:lnTo>
                  <a:pt x="75250" y="129658"/>
                </a:lnTo>
                <a:close/>
                <a:moveTo>
                  <a:pt x="78372" y="129658"/>
                </a:moveTo>
                <a:lnTo>
                  <a:pt x="79353" y="131291"/>
                </a:lnTo>
                <a:lnTo>
                  <a:pt x="77391" y="131291"/>
                </a:lnTo>
                <a:lnTo>
                  <a:pt x="78372" y="129658"/>
                </a:lnTo>
                <a:close/>
                <a:moveTo>
                  <a:pt x="79826" y="127232"/>
                </a:moveTo>
                <a:lnTo>
                  <a:pt x="82262" y="131291"/>
                </a:lnTo>
                <a:lnTo>
                  <a:pt x="79898" y="131291"/>
                </a:lnTo>
                <a:lnTo>
                  <a:pt x="78649" y="129203"/>
                </a:lnTo>
                <a:lnTo>
                  <a:pt x="79826" y="127232"/>
                </a:lnTo>
                <a:close/>
                <a:moveTo>
                  <a:pt x="92726" y="126652"/>
                </a:moveTo>
                <a:lnTo>
                  <a:pt x="92797" y="126777"/>
                </a:lnTo>
                <a:lnTo>
                  <a:pt x="90094" y="131291"/>
                </a:lnTo>
                <a:lnTo>
                  <a:pt x="82806" y="131291"/>
                </a:lnTo>
                <a:lnTo>
                  <a:pt x="80103" y="126777"/>
                </a:lnTo>
                <a:lnTo>
                  <a:pt x="80174" y="126652"/>
                </a:lnTo>
                <a:close/>
                <a:moveTo>
                  <a:pt x="93074" y="127232"/>
                </a:moveTo>
                <a:lnTo>
                  <a:pt x="94260" y="129203"/>
                </a:lnTo>
                <a:lnTo>
                  <a:pt x="93003" y="131291"/>
                </a:lnTo>
                <a:lnTo>
                  <a:pt x="90639" y="131291"/>
                </a:lnTo>
                <a:lnTo>
                  <a:pt x="93074" y="127232"/>
                </a:lnTo>
                <a:close/>
                <a:moveTo>
                  <a:pt x="94528" y="129658"/>
                </a:moveTo>
                <a:lnTo>
                  <a:pt x="95509" y="131291"/>
                </a:lnTo>
                <a:lnTo>
                  <a:pt x="93556" y="131291"/>
                </a:lnTo>
                <a:lnTo>
                  <a:pt x="94528" y="129658"/>
                </a:lnTo>
                <a:close/>
                <a:moveTo>
                  <a:pt x="97650" y="129658"/>
                </a:moveTo>
                <a:lnTo>
                  <a:pt x="98623" y="131291"/>
                </a:lnTo>
                <a:lnTo>
                  <a:pt x="96669" y="131291"/>
                </a:lnTo>
                <a:lnTo>
                  <a:pt x="97650" y="129658"/>
                </a:lnTo>
                <a:close/>
                <a:moveTo>
                  <a:pt x="99105" y="127232"/>
                </a:moveTo>
                <a:lnTo>
                  <a:pt x="101540" y="131291"/>
                </a:lnTo>
                <a:lnTo>
                  <a:pt x="99167" y="131291"/>
                </a:lnTo>
                <a:lnTo>
                  <a:pt x="97918" y="129203"/>
                </a:lnTo>
                <a:lnTo>
                  <a:pt x="99105" y="127232"/>
                </a:lnTo>
                <a:close/>
                <a:moveTo>
                  <a:pt x="112004" y="126652"/>
                </a:moveTo>
                <a:lnTo>
                  <a:pt x="112076" y="126777"/>
                </a:lnTo>
                <a:lnTo>
                  <a:pt x="109373" y="131291"/>
                </a:lnTo>
                <a:lnTo>
                  <a:pt x="102084" y="131291"/>
                </a:lnTo>
                <a:lnTo>
                  <a:pt x="99381" y="126777"/>
                </a:lnTo>
                <a:lnTo>
                  <a:pt x="99453" y="126652"/>
                </a:lnTo>
                <a:close/>
                <a:moveTo>
                  <a:pt x="112352" y="127232"/>
                </a:moveTo>
                <a:lnTo>
                  <a:pt x="113530" y="129203"/>
                </a:lnTo>
                <a:lnTo>
                  <a:pt x="112281" y="131291"/>
                </a:lnTo>
                <a:lnTo>
                  <a:pt x="109917" y="131291"/>
                </a:lnTo>
                <a:lnTo>
                  <a:pt x="112352" y="127232"/>
                </a:lnTo>
                <a:close/>
                <a:moveTo>
                  <a:pt x="113806" y="129658"/>
                </a:moveTo>
                <a:lnTo>
                  <a:pt x="114788" y="131291"/>
                </a:lnTo>
                <a:lnTo>
                  <a:pt x="112825" y="131291"/>
                </a:lnTo>
                <a:lnTo>
                  <a:pt x="113806" y="129658"/>
                </a:lnTo>
                <a:close/>
                <a:moveTo>
                  <a:pt x="116929" y="129658"/>
                </a:moveTo>
                <a:lnTo>
                  <a:pt x="117901" y="131291"/>
                </a:lnTo>
                <a:lnTo>
                  <a:pt x="115948" y="131291"/>
                </a:lnTo>
                <a:lnTo>
                  <a:pt x="116929" y="129658"/>
                </a:lnTo>
                <a:close/>
                <a:moveTo>
                  <a:pt x="118383" y="127232"/>
                </a:moveTo>
                <a:lnTo>
                  <a:pt x="120818" y="131291"/>
                </a:lnTo>
                <a:lnTo>
                  <a:pt x="118445" y="131291"/>
                </a:lnTo>
                <a:lnTo>
                  <a:pt x="117196" y="129203"/>
                </a:lnTo>
                <a:lnTo>
                  <a:pt x="118383" y="127232"/>
                </a:lnTo>
                <a:close/>
                <a:moveTo>
                  <a:pt x="131274" y="126652"/>
                </a:moveTo>
                <a:lnTo>
                  <a:pt x="131354" y="126777"/>
                </a:lnTo>
                <a:lnTo>
                  <a:pt x="128642" y="131291"/>
                </a:lnTo>
                <a:lnTo>
                  <a:pt x="121363" y="131291"/>
                </a:lnTo>
                <a:lnTo>
                  <a:pt x="118651" y="126777"/>
                </a:lnTo>
                <a:lnTo>
                  <a:pt x="118731" y="126652"/>
                </a:lnTo>
                <a:close/>
                <a:moveTo>
                  <a:pt x="131622" y="127232"/>
                </a:moveTo>
                <a:lnTo>
                  <a:pt x="132808" y="129203"/>
                </a:lnTo>
                <a:lnTo>
                  <a:pt x="131559" y="131291"/>
                </a:lnTo>
                <a:lnTo>
                  <a:pt x="129186" y="131291"/>
                </a:lnTo>
                <a:lnTo>
                  <a:pt x="131622" y="127232"/>
                </a:lnTo>
                <a:close/>
                <a:moveTo>
                  <a:pt x="133085" y="129658"/>
                </a:moveTo>
                <a:lnTo>
                  <a:pt x="134057" y="131291"/>
                </a:lnTo>
                <a:lnTo>
                  <a:pt x="132104" y="131291"/>
                </a:lnTo>
                <a:lnTo>
                  <a:pt x="133085" y="129658"/>
                </a:lnTo>
                <a:close/>
                <a:moveTo>
                  <a:pt x="136198" y="129658"/>
                </a:moveTo>
                <a:lnTo>
                  <a:pt x="137180" y="131291"/>
                </a:lnTo>
                <a:lnTo>
                  <a:pt x="135226" y="131291"/>
                </a:lnTo>
                <a:lnTo>
                  <a:pt x="136198" y="129658"/>
                </a:lnTo>
                <a:close/>
                <a:moveTo>
                  <a:pt x="137661" y="127232"/>
                </a:moveTo>
                <a:lnTo>
                  <a:pt x="140097" y="131291"/>
                </a:lnTo>
                <a:lnTo>
                  <a:pt x="137724" y="131291"/>
                </a:lnTo>
                <a:lnTo>
                  <a:pt x="136475" y="129203"/>
                </a:lnTo>
                <a:lnTo>
                  <a:pt x="137661" y="127232"/>
                </a:lnTo>
                <a:close/>
                <a:moveTo>
                  <a:pt x="150552" y="126652"/>
                </a:moveTo>
                <a:lnTo>
                  <a:pt x="150633" y="126777"/>
                </a:lnTo>
                <a:lnTo>
                  <a:pt x="147921" y="131291"/>
                </a:lnTo>
                <a:lnTo>
                  <a:pt x="140641" y="131291"/>
                </a:lnTo>
                <a:lnTo>
                  <a:pt x="137929" y="126777"/>
                </a:lnTo>
                <a:lnTo>
                  <a:pt x="138009" y="126652"/>
                </a:lnTo>
                <a:close/>
                <a:moveTo>
                  <a:pt x="150900" y="127232"/>
                </a:moveTo>
                <a:lnTo>
                  <a:pt x="152087" y="129203"/>
                </a:lnTo>
                <a:lnTo>
                  <a:pt x="150838" y="131291"/>
                </a:lnTo>
                <a:lnTo>
                  <a:pt x="148465" y="131291"/>
                </a:lnTo>
                <a:lnTo>
                  <a:pt x="150900" y="127232"/>
                </a:lnTo>
                <a:close/>
                <a:moveTo>
                  <a:pt x="152363" y="129658"/>
                </a:moveTo>
                <a:lnTo>
                  <a:pt x="153336" y="131291"/>
                </a:lnTo>
                <a:lnTo>
                  <a:pt x="151382" y="131291"/>
                </a:lnTo>
                <a:lnTo>
                  <a:pt x="152363" y="129658"/>
                </a:lnTo>
                <a:close/>
                <a:moveTo>
                  <a:pt x="155477" y="129658"/>
                </a:moveTo>
                <a:lnTo>
                  <a:pt x="156458" y="131291"/>
                </a:lnTo>
                <a:lnTo>
                  <a:pt x="154504" y="131291"/>
                </a:lnTo>
                <a:lnTo>
                  <a:pt x="155477" y="129658"/>
                </a:lnTo>
                <a:close/>
                <a:moveTo>
                  <a:pt x="156940" y="127232"/>
                </a:moveTo>
                <a:lnTo>
                  <a:pt x="159375" y="131291"/>
                </a:lnTo>
                <a:lnTo>
                  <a:pt x="157002" y="131291"/>
                </a:lnTo>
                <a:lnTo>
                  <a:pt x="155753" y="129203"/>
                </a:lnTo>
                <a:lnTo>
                  <a:pt x="156940" y="127232"/>
                </a:lnTo>
                <a:close/>
                <a:moveTo>
                  <a:pt x="169831" y="126652"/>
                </a:moveTo>
                <a:lnTo>
                  <a:pt x="169902" y="126777"/>
                </a:lnTo>
                <a:lnTo>
                  <a:pt x="167199" y="131291"/>
                </a:lnTo>
                <a:lnTo>
                  <a:pt x="159919" y="131291"/>
                </a:lnTo>
                <a:lnTo>
                  <a:pt x="157207" y="126777"/>
                </a:lnTo>
                <a:lnTo>
                  <a:pt x="157288" y="126652"/>
                </a:lnTo>
                <a:close/>
                <a:moveTo>
                  <a:pt x="170179" y="127232"/>
                </a:moveTo>
                <a:lnTo>
                  <a:pt x="171365" y="129203"/>
                </a:lnTo>
                <a:lnTo>
                  <a:pt x="170116" y="131291"/>
                </a:lnTo>
                <a:lnTo>
                  <a:pt x="167743" y="131291"/>
                </a:lnTo>
                <a:lnTo>
                  <a:pt x="170179" y="127232"/>
                </a:lnTo>
                <a:close/>
                <a:moveTo>
                  <a:pt x="171633" y="129658"/>
                </a:moveTo>
                <a:lnTo>
                  <a:pt x="172614" y="131291"/>
                </a:lnTo>
                <a:lnTo>
                  <a:pt x="170660" y="131291"/>
                </a:lnTo>
                <a:lnTo>
                  <a:pt x="171633" y="129658"/>
                </a:lnTo>
                <a:close/>
                <a:moveTo>
                  <a:pt x="174755" y="129658"/>
                </a:moveTo>
                <a:lnTo>
                  <a:pt x="175736" y="131291"/>
                </a:lnTo>
                <a:lnTo>
                  <a:pt x="173774" y="131291"/>
                </a:lnTo>
                <a:lnTo>
                  <a:pt x="174755" y="129658"/>
                </a:lnTo>
                <a:close/>
                <a:moveTo>
                  <a:pt x="176209" y="127232"/>
                </a:moveTo>
                <a:lnTo>
                  <a:pt x="178645" y="131291"/>
                </a:lnTo>
                <a:lnTo>
                  <a:pt x="176281" y="131291"/>
                </a:lnTo>
                <a:lnTo>
                  <a:pt x="175032" y="129203"/>
                </a:lnTo>
                <a:lnTo>
                  <a:pt x="176209" y="127232"/>
                </a:lnTo>
                <a:close/>
                <a:moveTo>
                  <a:pt x="189109" y="126652"/>
                </a:moveTo>
                <a:lnTo>
                  <a:pt x="189180" y="126777"/>
                </a:lnTo>
                <a:lnTo>
                  <a:pt x="186477" y="131291"/>
                </a:lnTo>
                <a:lnTo>
                  <a:pt x="179189" y="131291"/>
                </a:lnTo>
                <a:lnTo>
                  <a:pt x="176486" y="126777"/>
                </a:lnTo>
                <a:lnTo>
                  <a:pt x="176557" y="126652"/>
                </a:lnTo>
                <a:close/>
                <a:moveTo>
                  <a:pt x="189457" y="127232"/>
                </a:moveTo>
                <a:lnTo>
                  <a:pt x="190643" y="129203"/>
                </a:lnTo>
                <a:lnTo>
                  <a:pt x="189394" y="131291"/>
                </a:lnTo>
                <a:lnTo>
                  <a:pt x="187021" y="131291"/>
                </a:lnTo>
                <a:lnTo>
                  <a:pt x="189457" y="127232"/>
                </a:lnTo>
                <a:close/>
                <a:moveTo>
                  <a:pt x="190911" y="129658"/>
                </a:moveTo>
                <a:lnTo>
                  <a:pt x="191892" y="131291"/>
                </a:lnTo>
                <a:lnTo>
                  <a:pt x="189939" y="131291"/>
                </a:lnTo>
                <a:lnTo>
                  <a:pt x="190911" y="129658"/>
                </a:lnTo>
                <a:close/>
                <a:moveTo>
                  <a:pt x="194033" y="129658"/>
                </a:moveTo>
                <a:lnTo>
                  <a:pt x="195006" y="131291"/>
                </a:lnTo>
                <a:lnTo>
                  <a:pt x="193052" y="131291"/>
                </a:lnTo>
                <a:lnTo>
                  <a:pt x="194033" y="129658"/>
                </a:lnTo>
                <a:close/>
                <a:moveTo>
                  <a:pt x="195488" y="127232"/>
                </a:moveTo>
                <a:lnTo>
                  <a:pt x="197923" y="131291"/>
                </a:lnTo>
                <a:lnTo>
                  <a:pt x="195559" y="131291"/>
                </a:lnTo>
                <a:lnTo>
                  <a:pt x="194301" y="129203"/>
                </a:lnTo>
                <a:lnTo>
                  <a:pt x="195488" y="127232"/>
                </a:lnTo>
                <a:close/>
                <a:moveTo>
                  <a:pt x="208387" y="126652"/>
                </a:moveTo>
                <a:lnTo>
                  <a:pt x="208459" y="126777"/>
                </a:lnTo>
                <a:lnTo>
                  <a:pt x="205756" y="131291"/>
                </a:lnTo>
                <a:lnTo>
                  <a:pt x="198467" y="131291"/>
                </a:lnTo>
                <a:lnTo>
                  <a:pt x="195764" y="126777"/>
                </a:lnTo>
                <a:lnTo>
                  <a:pt x="195835" y="126652"/>
                </a:lnTo>
                <a:close/>
                <a:moveTo>
                  <a:pt x="208735" y="127232"/>
                </a:moveTo>
                <a:lnTo>
                  <a:pt x="209913" y="129203"/>
                </a:lnTo>
                <a:lnTo>
                  <a:pt x="208664" y="131291"/>
                </a:lnTo>
                <a:lnTo>
                  <a:pt x="206300" y="131291"/>
                </a:lnTo>
                <a:lnTo>
                  <a:pt x="208735" y="127232"/>
                </a:lnTo>
                <a:close/>
                <a:moveTo>
                  <a:pt x="210189" y="129658"/>
                </a:moveTo>
                <a:lnTo>
                  <a:pt x="211171" y="131291"/>
                </a:lnTo>
                <a:lnTo>
                  <a:pt x="209208" y="131291"/>
                </a:lnTo>
                <a:lnTo>
                  <a:pt x="210189" y="129658"/>
                </a:lnTo>
                <a:close/>
                <a:moveTo>
                  <a:pt x="213312" y="129658"/>
                </a:moveTo>
                <a:lnTo>
                  <a:pt x="214284" y="131291"/>
                </a:lnTo>
                <a:lnTo>
                  <a:pt x="212330" y="131291"/>
                </a:lnTo>
                <a:lnTo>
                  <a:pt x="213312" y="129658"/>
                </a:lnTo>
                <a:close/>
                <a:moveTo>
                  <a:pt x="214766" y="127232"/>
                </a:moveTo>
                <a:lnTo>
                  <a:pt x="217201" y="131291"/>
                </a:lnTo>
                <a:lnTo>
                  <a:pt x="214828" y="131291"/>
                </a:lnTo>
                <a:lnTo>
                  <a:pt x="213579" y="129203"/>
                </a:lnTo>
                <a:lnTo>
                  <a:pt x="214766" y="127232"/>
                </a:lnTo>
                <a:close/>
                <a:moveTo>
                  <a:pt x="227657" y="126652"/>
                </a:moveTo>
                <a:lnTo>
                  <a:pt x="227737" y="126777"/>
                </a:lnTo>
                <a:lnTo>
                  <a:pt x="225025" y="131291"/>
                </a:lnTo>
                <a:lnTo>
                  <a:pt x="217746" y="131291"/>
                </a:lnTo>
                <a:lnTo>
                  <a:pt x="215042" y="126777"/>
                </a:lnTo>
                <a:lnTo>
                  <a:pt x="215114" y="126652"/>
                </a:lnTo>
                <a:close/>
                <a:moveTo>
                  <a:pt x="228005" y="127232"/>
                </a:moveTo>
                <a:lnTo>
                  <a:pt x="229191" y="129203"/>
                </a:lnTo>
                <a:lnTo>
                  <a:pt x="227942" y="131291"/>
                </a:lnTo>
                <a:lnTo>
                  <a:pt x="225578" y="131291"/>
                </a:lnTo>
                <a:lnTo>
                  <a:pt x="228005" y="127232"/>
                </a:lnTo>
                <a:close/>
                <a:moveTo>
                  <a:pt x="229468" y="129658"/>
                </a:moveTo>
                <a:lnTo>
                  <a:pt x="230440" y="131291"/>
                </a:lnTo>
                <a:lnTo>
                  <a:pt x="228487" y="131291"/>
                </a:lnTo>
                <a:lnTo>
                  <a:pt x="229468" y="129658"/>
                </a:lnTo>
                <a:close/>
                <a:moveTo>
                  <a:pt x="232581" y="129658"/>
                </a:moveTo>
                <a:lnTo>
                  <a:pt x="233563" y="131291"/>
                </a:lnTo>
                <a:lnTo>
                  <a:pt x="231609" y="131291"/>
                </a:lnTo>
                <a:lnTo>
                  <a:pt x="232581" y="129658"/>
                </a:lnTo>
                <a:close/>
                <a:moveTo>
                  <a:pt x="234044" y="127232"/>
                </a:moveTo>
                <a:lnTo>
                  <a:pt x="236480" y="131291"/>
                </a:lnTo>
                <a:lnTo>
                  <a:pt x="234107" y="131291"/>
                </a:lnTo>
                <a:lnTo>
                  <a:pt x="232858" y="129203"/>
                </a:lnTo>
                <a:lnTo>
                  <a:pt x="234044" y="127232"/>
                </a:lnTo>
                <a:close/>
                <a:moveTo>
                  <a:pt x="246935" y="126652"/>
                </a:moveTo>
                <a:lnTo>
                  <a:pt x="247016" y="126777"/>
                </a:lnTo>
                <a:lnTo>
                  <a:pt x="244304" y="131291"/>
                </a:lnTo>
                <a:lnTo>
                  <a:pt x="237024" y="131291"/>
                </a:lnTo>
                <a:lnTo>
                  <a:pt x="234312" y="126777"/>
                </a:lnTo>
                <a:lnTo>
                  <a:pt x="234392" y="126652"/>
                </a:lnTo>
                <a:close/>
                <a:moveTo>
                  <a:pt x="247283" y="127232"/>
                </a:moveTo>
                <a:lnTo>
                  <a:pt x="248470" y="129203"/>
                </a:lnTo>
                <a:lnTo>
                  <a:pt x="247221" y="131291"/>
                </a:lnTo>
                <a:lnTo>
                  <a:pt x="244848" y="131291"/>
                </a:lnTo>
                <a:lnTo>
                  <a:pt x="247283" y="127232"/>
                </a:lnTo>
                <a:close/>
                <a:moveTo>
                  <a:pt x="248746" y="129658"/>
                </a:moveTo>
                <a:lnTo>
                  <a:pt x="249719" y="131291"/>
                </a:lnTo>
                <a:lnTo>
                  <a:pt x="247765" y="131291"/>
                </a:lnTo>
                <a:lnTo>
                  <a:pt x="248746" y="129658"/>
                </a:lnTo>
                <a:close/>
                <a:moveTo>
                  <a:pt x="251860" y="129658"/>
                </a:moveTo>
                <a:lnTo>
                  <a:pt x="252841" y="131291"/>
                </a:lnTo>
                <a:lnTo>
                  <a:pt x="250887" y="131291"/>
                </a:lnTo>
                <a:lnTo>
                  <a:pt x="251860" y="129658"/>
                </a:lnTo>
                <a:close/>
                <a:moveTo>
                  <a:pt x="253323" y="127232"/>
                </a:moveTo>
                <a:lnTo>
                  <a:pt x="255758" y="131291"/>
                </a:lnTo>
                <a:lnTo>
                  <a:pt x="253385" y="131291"/>
                </a:lnTo>
                <a:lnTo>
                  <a:pt x="252136" y="129203"/>
                </a:lnTo>
                <a:lnTo>
                  <a:pt x="253323" y="127232"/>
                </a:lnTo>
                <a:close/>
                <a:moveTo>
                  <a:pt x="266214" y="126652"/>
                </a:moveTo>
                <a:lnTo>
                  <a:pt x="266294" y="126777"/>
                </a:lnTo>
                <a:lnTo>
                  <a:pt x="263582" y="131291"/>
                </a:lnTo>
                <a:lnTo>
                  <a:pt x="256302" y="131291"/>
                </a:lnTo>
                <a:lnTo>
                  <a:pt x="253590" y="126777"/>
                </a:lnTo>
                <a:lnTo>
                  <a:pt x="253671" y="126652"/>
                </a:lnTo>
                <a:close/>
                <a:moveTo>
                  <a:pt x="266562" y="127232"/>
                </a:moveTo>
                <a:lnTo>
                  <a:pt x="267748" y="129203"/>
                </a:lnTo>
                <a:lnTo>
                  <a:pt x="266499" y="131291"/>
                </a:lnTo>
                <a:lnTo>
                  <a:pt x="264126" y="131291"/>
                </a:lnTo>
                <a:lnTo>
                  <a:pt x="266562" y="127232"/>
                </a:lnTo>
                <a:close/>
                <a:moveTo>
                  <a:pt x="268016" y="129658"/>
                </a:moveTo>
                <a:lnTo>
                  <a:pt x="268997" y="131291"/>
                </a:lnTo>
                <a:lnTo>
                  <a:pt x="267043" y="131291"/>
                </a:lnTo>
                <a:lnTo>
                  <a:pt x="268016" y="129658"/>
                </a:lnTo>
                <a:close/>
                <a:moveTo>
                  <a:pt x="271138" y="129658"/>
                </a:moveTo>
                <a:lnTo>
                  <a:pt x="272119" y="131291"/>
                </a:lnTo>
                <a:lnTo>
                  <a:pt x="270157" y="131291"/>
                </a:lnTo>
                <a:lnTo>
                  <a:pt x="271138" y="129658"/>
                </a:lnTo>
                <a:close/>
                <a:moveTo>
                  <a:pt x="272592" y="127232"/>
                </a:moveTo>
                <a:lnTo>
                  <a:pt x="275028" y="131291"/>
                </a:lnTo>
                <a:lnTo>
                  <a:pt x="272664" y="131291"/>
                </a:lnTo>
                <a:lnTo>
                  <a:pt x="271415" y="129203"/>
                </a:lnTo>
                <a:lnTo>
                  <a:pt x="272592" y="127232"/>
                </a:lnTo>
                <a:close/>
                <a:moveTo>
                  <a:pt x="18985" y="127062"/>
                </a:moveTo>
                <a:lnTo>
                  <a:pt x="20269" y="129203"/>
                </a:lnTo>
                <a:lnTo>
                  <a:pt x="19011" y="131300"/>
                </a:lnTo>
                <a:lnTo>
                  <a:pt x="18985" y="131246"/>
                </a:lnTo>
                <a:lnTo>
                  <a:pt x="18949" y="131300"/>
                </a:lnTo>
                <a:lnTo>
                  <a:pt x="17691" y="129203"/>
                </a:lnTo>
                <a:lnTo>
                  <a:pt x="18985" y="127062"/>
                </a:lnTo>
                <a:close/>
                <a:moveTo>
                  <a:pt x="38263" y="127062"/>
                </a:moveTo>
                <a:lnTo>
                  <a:pt x="39548" y="129203"/>
                </a:lnTo>
                <a:lnTo>
                  <a:pt x="38290" y="131300"/>
                </a:lnTo>
                <a:lnTo>
                  <a:pt x="38263" y="131246"/>
                </a:lnTo>
                <a:lnTo>
                  <a:pt x="38227" y="131300"/>
                </a:lnTo>
                <a:lnTo>
                  <a:pt x="36969" y="129203"/>
                </a:lnTo>
                <a:lnTo>
                  <a:pt x="38263" y="127062"/>
                </a:lnTo>
                <a:close/>
                <a:moveTo>
                  <a:pt x="57533" y="127062"/>
                </a:moveTo>
                <a:lnTo>
                  <a:pt x="58826" y="129203"/>
                </a:lnTo>
                <a:lnTo>
                  <a:pt x="57568" y="131300"/>
                </a:lnTo>
                <a:lnTo>
                  <a:pt x="57533" y="131246"/>
                </a:lnTo>
                <a:lnTo>
                  <a:pt x="57506" y="131300"/>
                </a:lnTo>
                <a:lnTo>
                  <a:pt x="56248" y="129203"/>
                </a:lnTo>
                <a:lnTo>
                  <a:pt x="57533" y="127062"/>
                </a:lnTo>
                <a:close/>
                <a:moveTo>
                  <a:pt x="76811" y="127062"/>
                </a:moveTo>
                <a:lnTo>
                  <a:pt x="78096" y="129203"/>
                </a:lnTo>
                <a:lnTo>
                  <a:pt x="76847" y="131300"/>
                </a:lnTo>
                <a:lnTo>
                  <a:pt x="76811" y="131246"/>
                </a:lnTo>
                <a:lnTo>
                  <a:pt x="76784" y="131300"/>
                </a:lnTo>
                <a:lnTo>
                  <a:pt x="75526" y="129203"/>
                </a:lnTo>
                <a:lnTo>
                  <a:pt x="76811" y="127062"/>
                </a:lnTo>
                <a:close/>
                <a:moveTo>
                  <a:pt x="96089" y="127062"/>
                </a:moveTo>
                <a:lnTo>
                  <a:pt x="97374" y="129203"/>
                </a:lnTo>
                <a:lnTo>
                  <a:pt x="96116" y="131300"/>
                </a:lnTo>
                <a:lnTo>
                  <a:pt x="96089" y="131246"/>
                </a:lnTo>
                <a:lnTo>
                  <a:pt x="96054" y="131300"/>
                </a:lnTo>
                <a:lnTo>
                  <a:pt x="94805" y="129203"/>
                </a:lnTo>
                <a:lnTo>
                  <a:pt x="96089" y="127062"/>
                </a:lnTo>
                <a:close/>
                <a:moveTo>
                  <a:pt x="115368" y="127062"/>
                </a:moveTo>
                <a:lnTo>
                  <a:pt x="116652" y="129203"/>
                </a:lnTo>
                <a:lnTo>
                  <a:pt x="115394" y="131300"/>
                </a:lnTo>
                <a:lnTo>
                  <a:pt x="115368" y="131246"/>
                </a:lnTo>
                <a:lnTo>
                  <a:pt x="115332" y="131300"/>
                </a:lnTo>
                <a:lnTo>
                  <a:pt x="114083" y="129203"/>
                </a:lnTo>
                <a:lnTo>
                  <a:pt x="115368" y="127062"/>
                </a:lnTo>
                <a:close/>
                <a:moveTo>
                  <a:pt x="134646" y="127062"/>
                </a:moveTo>
                <a:lnTo>
                  <a:pt x="135931" y="129203"/>
                </a:lnTo>
                <a:lnTo>
                  <a:pt x="134673" y="131300"/>
                </a:lnTo>
                <a:lnTo>
                  <a:pt x="134646" y="131246"/>
                </a:lnTo>
                <a:lnTo>
                  <a:pt x="134610" y="131300"/>
                </a:lnTo>
                <a:lnTo>
                  <a:pt x="133352" y="129203"/>
                </a:lnTo>
                <a:lnTo>
                  <a:pt x="134646" y="127062"/>
                </a:lnTo>
                <a:close/>
                <a:moveTo>
                  <a:pt x="153915" y="127062"/>
                </a:moveTo>
                <a:lnTo>
                  <a:pt x="155209" y="129203"/>
                </a:lnTo>
                <a:lnTo>
                  <a:pt x="153951" y="131300"/>
                </a:lnTo>
                <a:lnTo>
                  <a:pt x="153915" y="131246"/>
                </a:lnTo>
                <a:lnTo>
                  <a:pt x="153889" y="131300"/>
                </a:lnTo>
                <a:lnTo>
                  <a:pt x="152631" y="129203"/>
                </a:lnTo>
                <a:lnTo>
                  <a:pt x="153915" y="127062"/>
                </a:lnTo>
                <a:close/>
                <a:moveTo>
                  <a:pt x="173194" y="127062"/>
                </a:moveTo>
                <a:lnTo>
                  <a:pt x="174478" y="129203"/>
                </a:lnTo>
                <a:lnTo>
                  <a:pt x="173230" y="131300"/>
                </a:lnTo>
                <a:lnTo>
                  <a:pt x="173194" y="131246"/>
                </a:lnTo>
                <a:lnTo>
                  <a:pt x="173167" y="131300"/>
                </a:lnTo>
                <a:lnTo>
                  <a:pt x="171909" y="129203"/>
                </a:lnTo>
                <a:lnTo>
                  <a:pt x="173194" y="127062"/>
                </a:lnTo>
                <a:close/>
                <a:moveTo>
                  <a:pt x="192472" y="127062"/>
                </a:moveTo>
                <a:lnTo>
                  <a:pt x="193757" y="129203"/>
                </a:lnTo>
                <a:lnTo>
                  <a:pt x="192508" y="131300"/>
                </a:lnTo>
                <a:lnTo>
                  <a:pt x="192472" y="131246"/>
                </a:lnTo>
                <a:lnTo>
                  <a:pt x="192445" y="131300"/>
                </a:lnTo>
                <a:lnTo>
                  <a:pt x="191188" y="129203"/>
                </a:lnTo>
                <a:lnTo>
                  <a:pt x="192472" y="127062"/>
                </a:lnTo>
                <a:close/>
                <a:moveTo>
                  <a:pt x="211751" y="127062"/>
                </a:moveTo>
                <a:lnTo>
                  <a:pt x="213035" y="129203"/>
                </a:lnTo>
                <a:lnTo>
                  <a:pt x="211777" y="131300"/>
                </a:lnTo>
                <a:lnTo>
                  <a:pt x="211751" y="131246"/>
                </a:lnTo>
                <a:lnTo>
                  <a:pt x="211715" y="131300"/>
                </a:lnTo>
                <a:lnTo>
                  <a:pt x="210466" y="129203"/>
                </a:lnTo>
                <a:lnTo>
                  <a:pt x="211751" y="127062"/>
                </a:lnTo>
                <a:close/>
                <a:moveTo>
                  <a:pt x="231029" y="127062"/>
                </a:moveTo>
                <a:lnTo>
                  <a:pt x="232314" y="129203"/>
                </a:lnTo>
                <a:lnTo>
                  <a:pt x="231056" y="131300"/>
                </a:lnTo>
                <a:lnTo>
                  <a:pt x="231029" y="131246"/>
                </a:lnTo>
                <a:lnTo>
                  <a:pt x="230993" y="131300"/>
                </a:lnTo>
                <a:lnTo>
                  <a:pt x="229735" y="129203"/>
                </a:lnTo>
                <a:lnTo>
                  <a:pt x="231029" y="127062"/>
                </a:lnTo>
                <a:close/>
                <a:moveTo>
                  <a:pt x="250298" y="127062"/>
                </a:moveTo>
                <a:lnTo>
                  <a:pt x="251592" y="129203"/>
                </a:lnTo>
                <a:lnTo>
                  <a:pt x="250334" y="131300"/>
                </a:lnTo>
                <a:lnTo>
                  <a:pt x="250298" y="131246"/>
                </a:lnTo>
                <a:lnTo>
                  <a:pt x="250272" y="131300"/>
                </a:lnTo>
                <a:lnTo>
                  <a:pt x="249014" y="129203"/>
                </a:lnTo>
                <a:lnTo>
                  <a:pt x="250298" y="127062"/>
                </a:lnTo>
                <a:close/>
                <a:moveTo>
                  <a:pt x="269577" y="127062"/>
                </a:moveTo>
                <a:lnTo>
                  <a:pt x="270870" y="129203"/>
                </a:lnTo>
                <a:lnTo>
                  <a:pt x="269613" y="131300"/>
                </a:lnTo>
                <a:lnTo>
                  <a:pt x="269577" y="131246"/>
                </a:lnTo>
                <a:lnTo>
                  <a:pt x="269550" y="131300"/>
                </a:lnTo>
                <a:lnTo>
                  <a:pt x="268292" y="129203"/>
                </a:lnTo>
                <a:lnTo>
                  <a:pt x="269577" y="127062"/>
                </a:lnTo>
                <a:close/>
                <a:moveTo>
                  <a:pt x="5434" y="131746"/>
                </a:moveTo>
                <a:lnTo>
                  <a:pt x="8761" y="137304"/>
                </a:lnTo>
                <a:lnTo>
                  <a:pt x="6388" y="137304"/>
                </a:lnTo>
                <a:lnTo>
                  <a:pt x="3061" y="131746"/>
                </a:lnTo>
                <a:close/>
                <a:moveTo>
                  <a:pt x="15630" y="131746"/>
                </a:moveTo>
                <a:lnTo>
                  <a:pt x="12294" y="137304"/>
                </a:lnTo>
                <a:lnTo>
                  <a:pt x="9930" y="137304"/>
                </a:lnTo>
                <a:lnTo>
                  <a:pt x="13257" y="131746"/>
                </a:lnTo>
                <a:close/>
                <a:moveTo>
                  <a:pt x="18681" y="131746"/>
                </a:moveTo>
                <a:lnTo>
                  <a:pt x="15354" y="137304"/>
                </a:lnTo>
                <a:lnTo>
                  <a:pt x="12838" y="137304"/>
                </a:lnTo>
                <a:lnTo>
                  <a:pt x="16175" y="131746"/>
                </a:lnTo>
                <a:close/>
                <a:moveTo>
                  <a:pt x="18985" y="132156"/>
                </a:moveTo>
                <a:lnTo>
                  <a:pt x="22071" y="137304"/>
                </a:lnTo>
                <a:lnTo>
                  <a:pt x="15898" y="137304"/>
                </a:lnTo>
                <a:lnTo>
                  <a:pt x="18985" y="132156"/>
                </a:lnTo>
                <a:close/>
                <a:moveTo>
                  <a:pt x="21795" y="131746"/>
                </a:moveTo>
                <a:lnTo>
                  <a:pt x="25122" y="137304"/>
                </a:lnTo>
                <a:lnTo>
                  <a:pt x="22616" y="137304"/>
                </a:lnTo>
                <a:lnTo>
                  <a:pt x="19279" y="131746"/>
                </a:lnTo>
                <a:close/>
                <a:moveTo>
                  <a:pt x="24703" y="131746"/>
                </a:moveTo>
                <a:lnTo>
                  <a:pt x="28040" y="137304"/>
                </a:lnTo>
                <a:lnTo>
                  <a:pt x="25667" y="137304"/>
                </a:lnTo>
                <a:lnTo>
                  <a:pt x="22339" y="131746"/>
                </a:lnTo>
                <a:close/>
                <a:moveTo>
                  <a:pt x="34900" y="131746"/>
                </a:moveTo>
                <a:lnTo>
                  <a:pt x="31572" y="137304"/>
                </a:lnTo>
                <a:lnTo>
                  <a:pt x="29199" y="137304"/>
                </a:lnTo>
                <a:lnTo>
                  <a:pt x="32536" y="131746"/>
                </a:lnTo>
                <a:close/>
                <a:moveTo>
                  <a:pt x="37960" y="131746"/>
                </a:moveTo>
                <a:lnTo>
                  <a:pt x="34623" y="137304"/>
                </a:lnTo>
                <a:lnTo>
                  <a:pt x="32116" y="137304"/>
                </a:lnTo>
                <a:lnTo>
                  <a:pt x="35453" y="131746"/>
                </a:lnTo>
                <a:close/>
                <a:moveTo>
                  <a:pt x="38263" y="132156"/>
                </a:moveTo>
                <a:lnTo>
                  <a:pt x="41341" y="137304"/>
                </a:lnTo>
                <a:lnTo>
                  <a:pt x="35176" y="137304"/>
                </a:lnTo>
                <a:lnTo>
                  <a:pt x="38263" y="132156"/>
                </a:lnTo>
                <a:close/>
                <a:moveTo>
                  <a:pt x="41064" y="131746"/>
                </a:moveTo>
                <a:lnTo>
                  <a:pt x="44401" y="137304"/>
                </a:lnTo>
                <a:lnTo>
                  <a:pt x="41894" y="137304"/>
                </a:lnTo>
                <a:lnTo>
                  <a:pt x="38557" y="131746"/>
                </a:lnTo>
                <a:close/>
                <a:moveTo>
                  <a:pt x="43981" y="131746"/>
                </a:moveTo>
                <a:lnTo>
                  <a:pt x="47318" y="137304"/>
                </a:lnTo>
                <a:lnTo>
                  <a:pt x="44945" y="137304"/>
                </a:lnTo>
                <a:lnTo>
                  <a:pt x="41617" y="131746"/>
                </a:lnTo>
                <a:close/>
                <a:moveTo>
                  <a:pt x="54178" y="131746"/>
                </a:moveTo>
                <a:lnTo>
                  <a:pt x="50851" y="137304"/>
                </a:lnTo>
                <a:lnTo>
                  <a:pt x="48478" y="137304"/>
                </a:lnTo>
                <a:lnTo>
                  <a:pt x="51814" y="131746"/>
                </a:lnTo>
                <a:close/>
                <a:moveTo>
                  <a:pt x="57238" y="131746"/>
                </a:moveTo>
                <a:lnTo>
                  <a:pt x="53902" y="137304"/>
                </a:lnTo>
                <a:lnTo>
                  <a:pt x="51395" y="137304"/>
                </a:lnTo>
                <a:lnTo>
                  <a:pt x="54722" y="131746"/>
                </a:lnTo>
                <a:close/>
                <a:moveTo>
                  <a:pt x="57533" y="132156"/>
                </a:moveTo>
                <a:lnTo>
                  <a:pt x="60619" y="137304"/>
                </a:lnTo>
                <a:lnTo>
                  <a:pt x="54446" y="137304"/>
                </a:lnTo>
                <a:lnTo>
                  <a:pt x="57533" y="132156"/>
                </a:lnTo>
                <a:close/>
                <a:moveTo>
                  <a:pt x="60343" y="131746"/>
                </a:moveTo>
                <a:lnTo>
                  <a:pt x="63679" y="137304"/>
                </a:lnTo>
                <a:lnTo>
                  <a:pt x="61163" y="137304"/>
                </a:lnTo>
                <a:lnTo>
                  <a:pt x="57836" y="131746"/>
                </a:lnTo>
                <a:close/>
                <a:moveTo>
                  <a:pt x="63260" y="131746"/>
                </a:moveTo>
                <a:lnTo>
                  <a:pt x="66596" y="137304"/>
                </a:lnTo>
                <a:lnTo>
                  <a:pt x="64223" y="137304"/>
                </a:lnTo>
                <a:lnTo>
                  <a:pt x="60887" y="131746"/>
                </a:lnTo>
                <a:close/>
                <a:moveTo>
                  <a:pt x="73457" y="131746"/>
                </a:moveTo>
                <a:lnTo>
                  <a:pt x="70129" y="137304"/>
                </a:lnTo>
                <a:lnTo>
                  <a:pt x="67756" y="137304"/>
                </a:lnTo>
                <a:lnTo>
                  <a:pt x="71092" y="131746"/>
                </a:lnTo>
                <a:close/>
                <a:moveTo>
                  <a:pt x="76516" y="131746"/>
                </a:moveTo>
                <a:lnTo>
                  <a:pt x="73180" y="137304"/>
                </a:lnTo>
                <a:lnTo>
                  <a:pt x="70673" y="137304"/>
                </a:lnTo>
                <a:lnTo>
                  <a:pt x="74001" y="131746"/>
                </a:lnTo>
                <a:close/>
                <a:moveTo>
                  <a:pt x="76811" y="132156"/>
                </a:moveTo>
                <a:lnTo>
                  <a:pt x="79898" y="137304"/>
                </a:lnTo>
                <a:lnTo>
                  <a:pt x="73724" y="137304"/>
                </a:lnTo>
                <a:lnTo>
                  <a:pt x="76811" y="132156"/>
                </a:lnTo>
                <a:close/>
                <a:moveTo>
                  <a:pt x="79621" y="131746"/>
                </a:moveTo>
                <a:lnTo>
                  <a:pt x="82957" y="137304"/>
                </a:lnTo>
                <a:lnTo>
                  <a:pt x="80442" y="137304"/>
                </a:lnTo>
                <a:lnTo>
                  <a:pt x="77114" y="131746"/>
                </a:lnTo>
                <a:close/>
                <a:moveTo>
                  <a:pt x="82538" y="131746"/>
                </a:moveTo>
                <a:lnTo>
                  <a:pt x="85866" y="137304"/>
                </a:lnTo>
                <a:lnTo>
                  <a:pt x="83502" y="137304"/>
                </a:lnTo>
                <a:lnTo>
                  <a:pt x="80165" y="131746"/>
                </a:lnTo>
                <a:close/>
                <a:moveTo>
                  <a:pt x="92735" y="131746"/>
                </a:moveTo>
                <a:lnTo>
                  <a:pt x="89398" y="137304"/>
                </a:lnTo>
                <a:lnTo>
                  <a:pt x="87034" y="137304"/>
                </a:lnTo>
                <a:lnTo>
                  <a:pt x="90362" y="131746"/>
                </a:lnTo>
                <a:close/>
                <a:moveTo>
                  <a:pt x="95786" y="131746"/>
                </a:moveTo>
                <a:lnTo>
                  <a:pt x="92458" y="137304"/>
                </a:lnTo>
                <a:lnTo>
                  <a:pt x="89943" y="137304"/>
                </a:lnTo>
                <a:lnTo>
                  <a:pt x="93279" y="131746"/>
                </a:lnTo>
                <a:close/>
                <a:moveTo>
                  <a:pt x="96089" y="132156"/>
                </a:moveTo>
                <a:lnTo>
                  <a:pt x="99176" y="137304"/>
                </a:lnTo>
                <a:lnTo>
                  <a:pt x="93003" y="137304"/>
                </a:lnTo>
                <a:lnTo>
                  <a:pt x="96089" y="132156"/>
                </a:lnTo>
                <a:close/>
                <a:moveTo>
                  <a:pt x="98899" y="131746"/>
                </a:moveTo>
                <a:lnTo>
                  <a:pt x="102227" y="137304"/>
                </a:lnTo>
                <a:lnTo>
                  <a:pt x="99720" y="137304"/>
                </a:lnTo>
                <a:lnTo>
                  <a:pt x="96384" y="131746"/>
                </a:lnTo>
                <a:close/>
                <a:moveTo>
                  <a:pt x="101817" y="131746"/>
                </a:moveTo>
                <a:lnTo>
                  <a:pt x="105144" y="137304"/>
                </a:lnTo>
                <a:lnTo>
                  <a:pt x="102780" y="137304"/>
                </a:lnTo>
                <a:lnTo>
                  <a:pt x="99444" y="131746"/>
                </a:lnTo>
                <a:close/>
                <a:moveTo>
                  <a:pt x="112013" y="131746"/>
                </a:moveTo>
                <a:lnTo>
                  <a:pt x="108677" y="137304"/>
                </a:lnTo>
                <a:lnTo>
                  <a:pt x="106313" y="137304"/>
                </a:lnTo>
                <a:lnTo>
                  <a:pt x="109640" y="131746"/>
                </a:lnTo>
                <a:close/>
                <a:moveTo>
                  <a:pt x="115064" y="131746"/>
                </a:moveTo>
                <a:lnTo>
                  <a:pt x="111737" y="137304"/>
                </a:lnTo>
                <a:lnTo>
                  <a:pt x="109221" y="137304"/>
                </a:lnTo>
                <a:lnTo>
                  <a:pt x="112558" y="131746"/>
                </a:lnTo>
                <a:close/>
                <a:moveTo>
                  <a:pt x="115368" y="132156"/>
                </a:moveTo>
                <a:lnTo>
                  <a:pt x="118454" y="137304"/>
                </a:lnTo>
                <a:lnTo>
                  <a:pt x="112281" y="137304"/>
                </a:lnTo>
                <a:lnTo>
                  <a:pt x="115368" y="132156"/>
                </a:lnTo>
                <a:close/>
                <a:moveTo>
                  <a:pt x="118178" y="131746"/>
                </a:moveTo>
                <a:lnTo>
                  <a:pt x="121505" y="137304"/>
                </a:lnTo>
                <a:lnTo>
                  <a:pt x="118999" y="137304"/>
                </a:lnTo>
                <a:lnTo>
                  <a:pt x="115662" y="131746"/>
                </a:lnTo>
                <a:close/>
                <a:moveTo>
                  <a:pt x="121086" y="131746"/>
                </a:moveTo>
                <a:lnTo>
                  <a:pt x="124423" y="137304"/>
                </a:lnTo>
                <a:lnTo>
                  <a:pt x="122050" y="137304"/>
                </a:lnTo>
                <a:lnTo>
                  <a:pt x="118722" y="131746"/>
                </a:lnTo>
                <a:close/>
                <a:moveTo>
                  <a:pt x="131292" y="131746"/>
                </a:moveTo>
                <a:lnTo>
                  <a:pt x="127955" y="137304"/>
                </a:lnTo>
                <a:lnTo>
                  <a:pt x="125582" y="137304"/>
                </a:lnTo>
                <a:lnTo>
                  <a:pt x="128919" y="131746"/>
                </a:lnTo>
                <a:close/>
                <a:moveTo>
                  <a:pt x="134343" y="131746"/>
                </a:moveTo>
                <a:lnTo>
                  <a:pt x="131015" y="137304"/>
                </a:lnTo>
                <a:lnTo>
                  <a:pt x="128499" y="137304"/>
                </a:lnTo>
                <a:lnTo>
                  <a:pt x="131836" y="131746"/>
                </a:lnTo>
                <a:close/>
                <a:moveTo>
                  <a:pt x="134646" y="132156"/>
                </a:moveTo>
                <a:lnTo>
                  <a:pt x="137733" y="137304"/>
                </a:lnTo>
                <a:lnTo>
                  <a:pt x="131559" y="137304"/>
                </a:lnTo>
                <a:lnTo>
                  <a:pt x="134646" y="132156"/>
                </a:lnTo>
                <a:close/>
                <a:moveTo>
                  <a:pt x="137456" y="131746"/>
                </a:moveTo>
                <a:lnTo>
                  <a:pt x="140784" y="137304"/>
                </a:lnTo>
                <a:lnTo>
                  <a:pt x="138277" y="137304"/>
                </a:lnTo>
                <a:lnTo>
                  <a:pt x="134940" y="131746"/>
                </a:lnTo>
                <a:close/>
                <a:moveTo>
                  <a:pt x="140364" y="131746"/>
                </a:moveTo>
                <a:lnTo>
                  <a:pt x="143701" y="137304"/>
                </a:lnTo>
                <a:lnTo>
                  <a:pt x="141328" y="137304"/>
                </a:lnTo>
                <a:lnTo>
                  <a:pt x="138000" y="131746"/>
                </a:lnTo>
                <a:close/>
                <a:moveTo>
                  <a:pt x="150561" y="131746"/>
                </a:moveTo>
                <a:lnTo>
                  <a:pt x="147234" y="137304"/>
                </a:lnTo>
                <a:lnTo>
                  <a:pt x="144861" y="137304"/>
                </a:lnTo>
                <a:lnTo>
                  <a:pt x="148197" y="131746"/>
                </a:lnTo>
                <a:close/>
                <a:moveTo>
                  <a:pt x="153621" y="131746"/>
                </a:moveTo>
                <a:lnTo>
                  <a:pt x="150285" y="137304"/>
                </a:lnTo>
                <a:lnTo>
                  <a:pt x="147778" y="137304"/>
                </a:lnTo>
                <a:lnTo>
                  <a:pt x="151105" y="131746"/>
                </a:lnTo>
                <a:close/>
                <a:moveTo>
                  <a:pt x="153915" y="132156"/>
                </a:moveTo>
                <a:lnTo>
                  <a:pt x="157002" y="137304"/>
                </a:lnTo>
                <a:lnTo>
                  <a:pt x="150829" y="137304"/>
                </a:lnTo>
                <a:lnTo>
                  <a:pt x="153915" y="132156"/>
                </a:lnTo>
                <a:close/>
                <a:moveTo>
                  <a:pt x="156726" y="131746"/>
                </a:moveTo>
                <a:lnTo>
                  <a:pt x="160062" y="137304"/>
                </a:lnTo>
                <a:lnTo>
                  <a:pt x="157546" y="137304"/>
                </a:lnTo>
                <a:lnTo>
                  <a:pt x="154219" y="131746"/>
                </a:lnTo>
                <a:close/>
                <a:moveTo>
                  <a:pt x="159643" y="131746"/>
                </a:moveTo>
                <a:lnTo>
                  <a:pt x="162979" y="137304"/>
                </a:lnTo>
                <a:lnTo>
                  <a:pt x="160606" y="137304"/>
                </a:lnTo>
                <a:lnTo>
                  <a:pt x="157270" y="131746"/>
                </a:lnTo>
                <a:close/>
                <a:moveTo>
                  <a:pt x="169840" y="131746"/>
                </a:moveTo>
                <a:lnTo>
                  <a:pt x="166512" y="137304"/>
                </a:lnTo>
                <a:lnTo>
                  <a:pt x="164139" y="137304"/>
                </a:lnTo>
                <a:lnTo>
                  <a:pt x="167475" y="131746"/>
                </a:lnTo>
                <a:close/>
                <a:moveTo>
                  <a:pt x="172899" y="131746"/>
                </a:moveTo>
                <a:lnTo>
                  <a:pt x="169563" y="137304"/>
                </a:lnTo>
                <a:lnTo>
                  <a:pt x="167056" y="137304"/>
                </a:lnTo>
                <a:lnTo>
                  <a:pt x="170384" y="131746"/>
                </a:lnTo>
                <a:close/>
                <a:moveTo>
                  <a:pt x="173194" y="132156"/>
                </a:moveTo>
                <a:lnTo>
                  <a:pt x="176281" y="137304"/>
                </a:lnTo>
                <a:lnTo>
                  <a:pt x="170107" y="137304"/>
                </a:lnTo>
                <a:lnTo>
                  <a:pt x="173194" y="132156"/>
                </a:lnTo>
                <a:close/>
                <a:moveTo>
                  <a:pt x="176004" y="131746"/>
                </a:moveTo>
                <a:lnTo>
                  <a:pt x="179340" y="137304"/>
                </a:lnTo>
                <a:lnTo>
                  <a:pt x="176825" y="137304"/>
                </a:lnTo>
                <a:lnTo>
                  <a:pt x="173497" y="131746"/>
                </a:lnTo>
                <a:close/>
                <a:moveTo>
                  <a:pt x="178921" y="131746"/>
                </a:moveTo>
                <a:lnTo>
                  <a:pt x="182249" y="137304"/>
                </a:lnTo>
                <a:lnTo>
                  <a:pt x="179885" y="137304"/>
                </a:lnTo>
                <a:lnTo>
                  <a:pt x="176548" y="131746"/>
                </a:lnTo>
                <a:close/>
                <a:moveTo>
                  <a:pt x="189118" y="131746"/>
                </a:moveTo>
                <a:lnTo>
                  <a:pt x="185781" y="137304"/>
                </a:lnTo>
                <a:lnTo>
                  <a:pt x="183417" y="137304"/>
                </a:lnTo>
                <a:lnTo>
                  <a:pt x="186745" y="131746"/>
                </a:lnTo>
                <a:close/>
                <a:moveTo>
                  <a:pt x="192178" y="131746"/>
                </a:moveTo>
                <a:lnTo>
                  <a:pt x="188841" y="137304"/>
                </a:lnTo>
                <a:lnTo>
                  <a:pt x="186335" y="137304"/>
                </a:lnTo>
                <a:lnTo>
                  <a:pt x="189662" y="131746"/>
                </a:lnTo>
                <a:close/>
                <a:moveTo>
                  <a:pt x="192472" y="132156"/>
                </a:moveTo>
                <a:lnTo>
                  <a:pt x="195559" y="137304"/>
                </a:lnTo>
                <a:lnTo>
                  <a:pt x="189386" y="137304"/>
                </a:lnTo>
                <a:lnTo>
                  <a:pt x="192472" y="132156"/>
                </a:lnTo>
                <a:close/>
                <a:moveTo>
                  <a:pt x="195282" y="131746"/>
                </a:moveTo>
                <a:lnTo>
                  <a:pt x="198610" y="137304"/>
                </a:lnTo>
                <a:lnTo>
                  <a:pt x="196103" y="137304"/>
                </a:lnTo>
                <a:lnTo>
                  <a:pt x="192776" y="131746"/>
                </a:lnTo>
                <a:close/>
                <a:moveTo>
                  <a:pt x="198200" y="131746"/>
                </a:moveTo>
                <a:lnTo>
                  <a:pt x="201527" y="137304"/>
                </a:lnTo>
                <a:lnTo>
                  <a:pt x="199163" y="137304"/>
                </a:lnTo>
                <a:lnTo>
                  <a:pt x="195827" y="131746"/>
                </a:lnTo>
                <a:close/>
                <a:moveTo>
                  <a:pt x="208396" y="131746"/>
                </a:moveTo>
                <a:lnTo>
                  <a:pt x="205060" y="137304"/>
                </a:lnTo>
                <a:lnTo>
                  <a:pt x="202696" y="137304"/>
                </a:lnTo>
                <a:lnTo>
                  <a:pt x="206023" y="131746"/>
                </a:lnTo>
                <a:close/>
                <a:moveTo>
                  <a:pt x="211447" y="131746"/>
                </a:moveTo>
                <a:lnTo>
                  <a:pt x="208120" y="137304"/>
                </a:lnTo>
                <a:lnTo>
                  <a:pt x="205604" y="137304"/>
                </a:lnTo>
                <a:lnTo>
                  <a:pt x="208940" y="131746"/>
                </a:lnTo>
                <a:close/>
                <a:moveTo>
                  <a:pt x="211751" y="132156"/>
                </a:moveTo>
                <a:lnTo>
                  <a:pt x="214837" y="137304"/>
                </a:lnTo>
                <a:lnTo>
                  <a:pt x="208664" y="137304"/>
                </a:lnTo>
                <a:lnTo>
                  <a:pt x="211751" y="132156"/>
                </a:lnTo>
                <a:close/>
                <a:moveTo>
                  <a:pt x="214561" y="131746"/>
                </a:moveTo>
                <a:lnTo>
                  <a:pt x="217888" y="137304"/>
                </a:lnTo>
                <a:lnTo>
                  <a:pt x="215381" y="137304"/>
                </a:lnTo>
                <a:lnTo>
                  <a:pt x="212045" y="131746"/>
                </a:lnTo>
                <a:close/>
                <a:moveTo>
                  <a:pt x="217469" y="131746"/>
                </a:moveTo>
                <a:lnTo>
                  <a:pt x="220805" y="137304"/>
                </a:lnTo>
                <a:lnTo>
                  <a:pt x="218432" y="137304"/>
                </a:lnTo>
                <a:lnTo>
                  <a:pt x="215105" y="131746"/>
                </a:lnTo>
                <a:close/>
                <a:moveTo>
                  <a:pt x="227675" y="131746"/>
                </a:moveTo>
                <a:lnTo>
                  <a:pt x="224338" y="137304"/>
                </a:lnTo>
                <a:lnTo>
                  <a:pt x="221965" y="137304"/>
                </a:lnTo>
                <a:lnTo>
                  <a:pt x="225302" y="131746"/>
                </a:lnTo>
                <a:close/>
                <a:moveTo>
                  <a:pt x="230726" y="131746"/>
                </a:moveTo>
                <a:lnTo>
                  <a:pt x="227398" y="137304"/>
                </a:lnTo>
                <a:lnTo>
                  <a:pt x="224882" y="137304"/>
                </a:lnTo>
                <a:lnTo>
                  <a:pt x="228219" y="131746"/>
                </a:lnTo>
                <a:close/>
                <a:moveTo>
                  <a:pt x="231029" y="132156"/>
                </a:moveTo>
                <a:lnTo>
                  <a:pt x="234116" y="137304"/>
                </a:lnTo>
                <a:lnTo>
                  <a:pt x="227942" y="137304"/>
                </a:lnTo>
                <a:lnTo>
                  <a:pt x="231029" y="132156"/>
                </a:lnTo>
                <a:close/>
                <a:moveTo>
                  <a:pt x="233839" y="131746"/>
                </a:moveTo>
                <a:lnTo>
                  <a:pt x="237167" y="137304"/>
                </a:lnTo>
                <a:lnTo>
                  <a:pt x="234660" y="137304"/>
                </a:lnTo>
                <a:lnTo>
                  <a:pt x="231323" y="131746"/>
                </a:lnTo>
                <a:close/>
                <a:moveTo>
                  <a:pt x="236747" y="131746"/>
                </a:moveTo>
                <a:lnTo>
                  <a:pt x="240084" y="137304"/>
                </a:lnTo>
                <a:lnTo>
                  <a:pt x="237711" y="137304"/>
                </a:lnTo>
                <a:lnTo>
                  <a:pt x="234383" y="131746"/>
                </a:lnTo>
                <a:close/>
                <a:moveTo>
                  <a:pt x="246944" y="131746"/>
                </a:moveTo>
                <a:lnTo>
                  <a:pt x="243617" y="137304"/>
                </a:lnTo>
                <a:lnTo>
                  <a:pt x="241244" y="137304"/>
                </a:lnTo>
                <a:lnTo>
                  <a:pt x="244580" y="131746"/>
                </a:lnTo>
                <a:close/>
                <a:moveTo>
                  <a:pt x="250004" y="131746"/>
                </a:moveTo>
                <a:lnTo>
                  <a:pt x="246668" y="137304"/>
                </a:lnTo>
                <a:lnTo>
                  <a:pt x="244161" y="137304"/>
                </a:lnTo>
                <a:lnTo>
                  <a:pt x="247497" y="131746"/>
                </a:lnTo>
                <a:close/>
                <a:moveTo>
                  <a:pt x="250298" y="132156"/>
                </a:moveTo>
                <a:lnTo>
                  <a:pt x="253385" y="137304"/>
                </a:lnTo>
                <a:lnTo>
                  <a:pt x="247221" y="137304"/>
                </a:lnTo>
                <a:lnTo>
                  <a:pt x="250298" y="132156"/>
                </a:lnTo>
                <a:close/>
                <a:moveTo>
                  <a:pt x="253109" y="131746"/>
                </a:moveTo>
                <a:lnTo>
                  <a:pt x="256445" y="137304"/>
                </a:lnTo>
                <a:lnTo>
                  <a:pt x="253938" y="137304"/>
                </a:lnTo>
                <a:lnTo>
                  <a:pt x="250602" y="131746"/>
                </a:lnTo>
                <a:close/>
                <a:moveTo>
                  <a:pt x="256026" y="131746"/>
                </a:moveTo>
                <a:lnTo>
                  <a:pt x="259362" y="137304"/>
                </a:lnTo>
                <a:lnTo>
                  <a:pt x="256989" y="137304"/>
                </a:lnTo>
                <a:lnTo>
                  <a:pt x="253662" y="131746"/>
                </a:lnTo>
                <a:close/>
                <a:moveTo>
                  <a:pt x="266223" y="131746"/>
                </a:moveTo>
                <a:lnTo>
                  <a:pt x="262895" y="137304"/>
                </a:lnTo>
                <a:lnTo>
                  <a:pt x="260522" y="137304"/>
                </a:lnTo>
                <a:lnTo>
                  <a:pt x="263858" y="131746"/>
                </a:lnTo>
                <a:close/>
                <a:moveTo>
                  <a:pt x="269282" y="131746"/>
                </a:moveTo>
                <a:lnTo>
                  <a:pt x="265946" y="137304"/>
                </a:lnTo>
                <a:lnTo>
                  <a:pt x="263439" y="137304"/>
                </a:lnTo>
                <a:lnTo>
                  <a:pt x="266767" y="131746"/>
                </a:lnTo>
                <a:close/>
                <a:moveTo>
                  <a:pt x="269577" y="132156"/>
                </a:moveTo>
                <a:lnTo>
                  <a:pt x="272664" y="137304"/>
                </a:lnTo>
                <a:lnTo>
                  <a:pt x="266490" y="137304"/>
                </a:lnTo>
                <a:lnTo>
                  <a:pt x="269577" y="132156"/>
                </a:lnTo>
                <a:close/>
                <a:moveTo>
                  <a:pt x="272387" y="131746"/>
                </a:moveTo>
                <a:lnTo>
                  <a:pt x="275723" y="137304"/>
                </a:lnTo>
                <a:lnTo>
                  <a:pt x="273208" y="137304"/>
                </a:lnTo>
                <a:lnTo>
                  <a:pt x="269880" y="131746"/>
                </a:lnTo>
                <a:close/>
                <a:moveTo>
                  <a:pt x="275304" y="131746"/>
                </a:moveTo>
                <a:lnTo>
                  <a:pt x="278632" y="137304"/>
                </a:lnTo>
                <a:lnTo>
                  <a:pt x="276268" y="137304"/>
                </a:lnTo>
                <a:lnTo>
                  <a:pt x="272931" y="131746"/>
                </a:lnTo>
                <a:close/>
                <a:moveTo>
                  <a:pt x="12713" y="131746"/>
                </a:moveTo>
                <a:lnTo>
                  <a:pt x="9377" y="137312"/>
                </a:lnTo>
                <a:lnTo>
                  <a:pt x="9341" y="137259"/>
                </a:lnTo>
                <a:lnTo>
                  <a:pt x="9314" y="137312"/>
                </a:lnTo>
                <a:lnTo>
                  <a:pt x="5978" y="131746"/>
                </a:lnTo>
                <a:close/>
                <a:moveTo>
                  <a:pt x="31992" y="131746"/>
                </a:moveTo>
                <a:lnTo>
                  <a:pt x="28655" y="137312"/>
                </a:lnTo>
                <a:lnTo>
                  <a:pt x="28619" y="137259"/>
                </a:lnTo>
                <a:lnTo>
                  <a:pt x="28593" y="137312"/>
                </a:lnTo>
                <a:lnTo>
                  <a:pt x="25247" y="131746"/>
                </a:lnTo>
                <a:close/>
                <a:moveTo>
                  <a:pt x="51270" y="131746"/>
                </a:moveTo>
                <a:lnTo>
                  <a:pt x="47925" y="137312"/>
                </a:lnTo>
                <a:lnTo>
                  <a:pt x="47898" y="137259"/>
                </a:lnTo>
                <a:lnTo>
                  <a:pt x="47862" y="137312"/>
                </a:lnTo>
                <a:lnTo>
                  <a:pt x="44526" y="131746"/>
                </a:lnTo>
                <a:close/>
                <a:moveTo>
                  <a:pt x="70539" y="131746"/>
                </a:moveTo>
                <a:lnTo>
                  <a:pt x="67203" y="137312"/>
                </a:lnTo>
                <a:lnTo>
                  <a:pt x="67176" y="137259"/>
                </a:lnTo>
                <a:lnTo>
                  <a:pt x="67140" y="137312"/>
                </a:lnTo>
                <a:lnTo>
                  <a:pt x="63804" y="131746"/>
                </a:lnTo>
                <a:close/>
                <a:moveTo>
                  <a:pt x="89818" y="131746"/>
                </a:moveTo>
                <a:lnTo>
                  <a:pt x="86481" y="137312"/>
                </a:lnTo>
                <a:lnTo>
                  <a:pt x="86455" y="137259"/>
                </a:lnTo>
                <a:lnTo>
                  <a:pt x="86419" y="137312"/>
                </a:lnTo>
                <a:lnTo>
                  <a:pt x="83082" y="131746"/>
                </a:lnTo>
                <a:close/>
                <a:moveTo>
                  <a:pt x="109096" y="131746"/>
                </a:moveTo>
                <a:lnTo>
                  <a:pt x="105760" y="137312"/>
                </a:lnTo>
                <a:lnTo>
                  <a:pt x="105724" y="137259"/>
                </a:lnTo>
                <a:lnTo>
                  <a:pt x="105697" y="137312"/>
                </a:lnTo>
                <a:lnTo>
                  <a:pt x="102361" y="131746"/>
                </a:lnTo>
                <a:close/>
                <a:moveTo>
                  <a:pt x="128375" y="131746"/>
                </a:moveTo>
                <a:lnTo>
                  <a:pt x="125038" y="137312"/>
                </a:lnTo>
                <a:lnTo>
                  <a:pt x="125002" y="137259"/>
                </a:lnTo>
                <a:lnTo>
                  <a:pt x="124976" y="137312"/>
                </a:lnTo>
                <a:lnTo>
                  <a:pt x="121639" y="131746"/>
                </a:lnTo>
                <a:close/>
                <a:moveTo>
                  <a:pt x="147653" y="131746"/>
                </a:moveTo>
                <a:lnTo>
                  <a:pt x="144316" y="137312"/>
                </a:lnTo>
                <a:lnTo>
                  <a:pt x="144281" y="137259"/>
                </a:lnTo>
                <a:lnTo>
                  <a:pt x="144245" y="137312"/>
                </a:lnTo>
                <a:lnTo>
                  <a:pt x="140909" y="131746"/>
                </a:lnTo>
                <a:close/>
                <a:moveTo>
                  <a:pt x="166922" y="131746"/>
                </a:moveTo>
                <a:lnTo>
                  <a:pt x="163586" y="137312"/>
                </a:lnTo>
                <a:lnTo>
                  <a:pt x="163559" y="137259"/>
                </a:lnTo>
                <a:lnTo>
                  <a:pt x="163523" y="137312"/>
                </a:lnTo>
                <a:lnTo>
                  <a:pt x="160187" y="131746"/>
                </a:lnTo>
                <a:close/>
                <a:moveTo>
                  <a:pt x="186201" y="131746"/>
                </a:moveTo>
                <a:lnTo>
                  <a:pt x="182864" y="137312"/>
                </a:lnTo>
                <a:lnTo>
                  <a:pt x="182838" y="137259"/>
                </a:lnTo>
                <a:lnTo>
                  <a:pt x="182802" y="137312"/>
                </a:lnTo>
                <a:lnTo>
                  <a:pt x="179465" y="131746"/>
                </a:lnTo>
                <a:close/>
                <a:moveTo>
                  <a:pt x="205479" y="131746"/>
                </a:moveTo>
                <a:lnTo>
                  <a:pt x="202143" y="137312"/>
                </a:lnTo>
                <a:lnTo>
                  <a:pt x="202107" y="137259"/>
                </a:lnTo>
                <a:lnTo>
                  <a:pt x="202080" y="137312"/>
                </a:lnTo>
                <a:lnTo>
                  <a:pt x="198744" y="131746"/>
                </a:lnTo>
                <a:close/>
                <a:moveTo>
                  <a:pt x="224758" y="131746"/>
                </a:moveTo>
                <a:lnTo>
                  <a:pt x="221421" y="137312"/>
                </a:lnTo>
                <a:lnTo>
                  <a:pt x="221385" y="137259"/>
                </a:lnTo>
                <a:lnTo>
                  <a:pt x="221359" y="137312"/>
                </a:lnTo>
                <a:lnTo>
                  <a:pt x="218022" y="131746"/>
                </a:lnTo>
                <a:close/>
                <a:moveTo>
                  <a:pt x="244036" y="131746"/>
                </a:moveTo>
                <a:lnTo>
                  <a:pt x="240699" y="137312"/>
                </a:lnTo>
                <a:lnTo>
                  <a:pt x="240664" y="137259"/>
                </a:lnTo>
                <a:lnTo>
                  <a:pt x="240637" y="137312"/>
                </a:lnTo>
                <a:lnTo>
                  <a:pt x="237292" y="131746"/>
                </a:lnTo>
                <a:close/>
                <a:moveTo>
                  <a:pt x="263314" y="131746"/>
                </a:moveTo>
                <a:lnTo>
                  <a:pt x="259969" y="137312"/>
                </a:lnTo>
                <a:lnTo>
                  <a:pt x="259942" y="137259"/>
                </a:lnTo>
                <a:lnTo>
                  <a:pt x="259906" y="137312"/>
                </a:lnTo>
                <a:lnTo>
                  <a:pt x="256570" y="131746"/>
                </a:lnTo>
                <a:close/>
                <a:moveTo>
                  <a:pt x="282584" y="131746"/>
                </a:moveTo>
                <a:lnTo>
                  <a:pt x="279247" y="137312"/>
                </a:lnTo>
                <a:lnTo>
                  <a:pt x="279220" y="137259"/>
                </a:lnTo>
                <a:lnTo>
                  <a:pt x="279185" y="137312"/>
                </a:lnTo>
                <a:lnTo>
                  <a:pt x="275848" y="131746"/>
                </a:lnTo>
                <a:close/>
                <a:moveTo>
                  <a:pt x="9047" y="137759"/>
                </a:moveTo>
                <a:lnTo>
                  <a:pt x="7851" y="139739"/>
                </a:lnTo>
                <a:lnTo>
                  <a:pt x="6665" y="137759"/>
                </a:lnTo>
                <a:close/>
                <a:moveTo>
                  <a:pt x="12026" y="137759"/>
                </a:moveTo>
                <a:lnTo>
                  <a:pt x="10831" y="139739"/>
                </a:lnTo>
                <a:lnTo>
                  <a:pt x="9644" y="137759"/>
                </a:lnTo>
                <a:close/>
                <a:moveTo>
                  <a:pt x="28325" y="137759"/>
                </a:moveTo>
                <a:lnTo>
                  <a:pt x="27130" y="139739"/>
                </a:lnTo>
                <a:lnTo>
                  <a:pt x="25943" y="137759"/>
                </a:lnTo>
                <a:close/>
                <a:moveTo>
                  <a:pt x="31296" y="137759"/>
                </a:moveTo>
                <a:lnTo>
                  <a:pt x="30109" y="139739"/>
                </a:lnTo>
                <a:lnTo>
                  <a:pt x="28923" y="137759"/>
                </a:lnTo>
                <a:close/>
                <a:moveTo>
                  <a:pt x="47594" y="137759"/>
                </a:moveTo>
                <a:lnTo>
                  <a:pt x="46408" y="139739"/>
                </a:lnTo>
                <a:lnTo>
                  <a:pt x="45221" y="137759"/>
                </a:lnTo>
                <a:close/>
                <a:moveTo>
                  <a:pt x="50574" y="137759"/>
                </a:moveTo>
                <a:lnTo>
                  <a:pt x="49388" y="139739"/>
                </a:lnTo>
                <a:lnTo>
                  <a:pt x="48192" y="137759"/>
                </a:lnTo>
                <a:close/>
                <a:moveTo>
                  <a:pt x="66873" y="137759"/>
                </a:moveTo>
                <a:lnTo>
                  <a:pt x="65686" y="139739"/>
                </a:lnTo>
                <a:lnTo>
                  <a:pt x="64491" y="137759"/>
                </a:lnTo>
                <a:close/>
                <a:moveTo>
                  <a:pt x="69852" y="137759"/>
                </a:moveTo>
                <a:lnTo>
                  <a:pt x="68666" y="139739"/>
                </a:lnTo>
                <a:lnTo>
                  <a:pt x="67471" y="137759"/>
                </a:lnTo>
                <a:close/>
                <a:moveTo>
                  <a:pt x="86151" y="137759"/>
                </a:moveTo>
                <a:lnTo>
                  <a:pt x="84965" y="139739"/>
                </a:lnTo>
                <a:lnTo>
                  <a:pt x="83769" y="137759"/>
                </a:lnTo>
                <a:close/>
                <a:moveTo>
                  <a:pt x="89131" y="137759"/>
                </a:moveTo>
                <a:lnTo>
                  <a:pt x="87935" y="139739"/>
                </a:lnTo>
                <a:lnTo>
                  <a:pt x="86749" y="137759"/>
                </a:lnTo>
                <a:close/>
                <a:moveTo>
                  <a:pt x="105430" y="137759"/>
                </a:moveTo>
                <a:lnTo>
                  <a:pt x="104234" y="139739"/>
                </a:lnTo>
                <a:lnTo>
                  <a:pt x="103048" y="137759"/>
                </a:lnTo>
                <a:close/>
                <a:moveTo>
                  <a:pt x="108409" y="137759"/>
                </a:moveTo>
                <a:lnTo>
                  <a:pt x="107214" y="139739"/>
                </a:lnTo>
                <a:lnTo>
                  <a:pt x="106027" y="137759"/>
                </a:lnTo>
                <a:close/>
                <a:moveTo>
                  <a:pt x="124708" y="137759"/>
                </a:moveTo>
                <a:lnTo>
                  <a:pt x="123513" y="139739"/>
                </a:lnTo>
                <a:lnTo>
                  <a:pt x="122326" y="137759"/>
                </a:lnTo>
                <a:close/>
                <a:moveTo>
                  <a:pt x="127679" y="137759"/>
                </a:moveTo>
                <a:lnTo>
                  <a:pt x="126492" y="139739"/>
                </a:lnTo>
                <a:lnTo>
                  <a:pt x="125306" y="137759"/>
                </a:lnTo>
                <a:close/>
                <a:moveTo>
                  <a:pt x="143977" y="137759"/>
                </a:moveTo>
                <a:lnTo>
                  <a:pt x="142791" y="139739"/>
                </a:lnTo>
                <a:lnTo>
                  <a:pt x="141604" y="137759"/>
                </a:lnTo>
                <a:close/>
                <a:moveTo>
                  <a:pt x="146957" y="137759"/>
                </a:moveTo>
                <a:lnTo>
                  <a:pt x="145771" y="139739"/>
                </a:lnTo>
                <a:lnTo>
                  <a:pt x="144584" y="137759"/>
                </a:lnTo>
                <a:close/>
                <a:moveTo>
                  <a:pt x="163256" y="137759"/>
                </a:moveTo>
                <a:lnTo>
                  <a:pt x="162069" y="139739"/>
                </a:lnTo>
                <a:lnTo>
                  <a:pt x="160883" y="137759"/>
                </a:lnTo>
                <a:close/>
                <a:moveTo>
                  <a:pt x="166235" y="137759"/>
                </a:moveTo>
                <a:lnTo>
                  <a:pt x="165049" y="139739"/>
                </a:lnTo>
                <a:lnTo>
                  <a:pt x="163854" y="137759"/>
                </a:lnTo>
                <a:close/>
                <a:moveTo>
                  <a:pt x="182534" y="137759"/>
                </a:moveTo>
                <a:lnTo>
                  <a:pt x="181348" y="139739"/>
                </a:lnTo>
                <a:lnTo>
                  <a:pt x="180152" y="137759"/>
                </a:lnTo>
                <a:close/>
                <a:moveTo>
                  <a:pt x="185514" y="137759"/>
                </a:moveTo>
                <a:lnTo>
                  <a:pt x="184327" y="139739"/>
                </a:lnTo>
                <a:lnTo>
                  <a:pt x="183132" y="137759"/>
                </a:lnTo>
                <a:close/>
                <a:moveTo>
                  <a:pt x="201813" y="137759"/>
                </a:moveTo>
                <a:lnTo>
                  <a:pt x="200626" y="139739"/>
                </a:lnTo>
                <a:lnTo>
                  <a:pt x="199431" y="137759"/>
                </a:lnTo>
                <a:close/>
                <a:moveTo>
                  <a:pt x="204792" y="137759"/>
                </a:moveTo>
                <a:lnTo>
                  <a:pt x="203597" y="139739"/>
                </a:lnTo>
                <a:lnTo>
                  <a:pt x="202410" y="137759"/>
                </a:lnTo>
                <a:close/>
                <a:moveTo>
                  <a:pt x="221091" y="137759"/>
                </a:moveTo>
                <a:lnTo>
                  <a:pt x="219896" y="139739"/>
                </a:lnTo>
                <a:lnTo>
                  <a:pt x="218709" y="137759"/>
                </a:lnTo>
                <a:close/>
                <a:moveTo>
                  <a:pt x="224062" y="137759"/>
                </a:moveTo>
                <a:lnTo>
                  <a:pt x="222875" y="139739"/>
                </a:lnTo>
                <a:lnTo>
                  <a:pt x="221689" y="137759"/>
                </a:lnTo>
                <a:close/>
                <a:moveTo>
                  <a:pt x="240369" y="137759"/>
                </a:moveTo>
                <a:lnTo>
                  <a:pt x="239174" y="139739"/>
                </a:lnTo>
                <a:lnTo>
                  <a:pt x="237987" y="137759"/>
                </a:lnTo>
                <a:close/>
                <a:moveTo>
                  <a:pt x="243340" y="137759"/>
                </a:moveTo>
                <a:lnTo>
                  <a:pt x="242154" y="139739"/>
                </a:lnTo>
                <a:lnTo>
                  <a:pt x="240967" y="137759"/>
                </a:lnTo>
                <a:close/>
                <a:moveTo>
                  <a:pt x="259639" y="137759"/>
                </a:moveTo>
                <a:lnTo>
                  <a:pt x="258452" y="139739"/>
                </a:lnTo>
                <a:lnTo>
                  <a:pt x="257266" y="137759"/>
                </a:lnTo>
                <a:close/>
                <a:moveTo>
                  <a:pt x="262618" y="137759"/>
                </a:moveTo>
                <a:lnTo>
                  <a:pt x="261432" y="139739"/>
                </a:lnTo>
                <a:lnTo>
                  <a:pt x="260237" y="137759"/>
                </a:lnTo>
                <a:close/>
                <a:moveTo>
                  <a:pt x="278917" y="137759"/>
                </a:moveTo>
                <a:lnTo>
                  <a:pt x="277731" y="139739"/>
                </a:lnTo>
                <a:lnTo>
                  <a:pt x="276535" y="137759"/>
                </a:lnTo>
                <a:close/>
                <a:moveTo>
                  <a:pt x="281897" y="137759"/>
                </a:moveTo>
                <a:lnTo>
                  <a:pt x="280710" y="139739"/>
                </a:lnTo>
                <a:lnTo>
                  <a:pt x="279515" y="137759"/>
                </a:lnTo>
                <a:close/>
                <a:moveTo>
                  <a:pt x="6121" y="137759"/>
                </a:moveTo>
                <a:lnTo>
                  <a:pt x="7584" y="140194"/>
                </a:lnTo>
                <a:lnTo>
                  <a:pt x="6406" y="142157"/>
                </a:lnTo>
                <a:lnTo>
                  <a:pt x="6254" y="142157"/>
                </a:lnTo>
                <a:lnTo>
                  <a:pt x="3614" y="137759"/>
                </a:lnTo>
                <a:close/>
                <a:moveTo>
                  <a:pt x="7851" y="140649"/>
                </a:moveTo>
                <a:lnTo>
                  <a:pt x="8761" y="142157"/>
                </a:lnTo>
                <a:lnTo>
                  <a:pt x="6950" y="142157"/>
                </a:lnTo>
                <a:lnTo>
                  <a:pt x="7851" y="140649"/>
                </a:lnTo>
                <a:close/>
                <a:moveTo>
                  <a:pt x="10831" y="140649"/>
                </a:moveTo>
                <a:lnTo>
                  <a:pt x="11741" y="142157"/>
                </a:lnTo>
                <a:lnTo>
                  <a:pt x="9930" y="142157"/>
                </a:lnTo>
                <a:lnTo>
                  <a:pt x="10831" y="140649"/>
                </a:lnTo>
                <a:close/>
                <a:moveTo>
                  <a:pt x="15077" y="137759"/>
                </a:moveTo>
                <a:lnTo>
                  <a:pt x="12437" y="142157"/>
                </a:lnTo>
                <a:lnTo>
                  <a:pt x="12285" y="142157"/>
                </a:lnTo>
                <a:lnTo>
                  <a:pt x="11107" y="140194"/>
                </a:lnTo>
                <a:lnTo>
                  <a:pt x="12570" y="137759"/>
                </a:lnTo>
                <a:close/>
                <a:moveTo>
                  <a:pt x="22339" y="137759"/>
                </a:moveTo>
                <a:lnTo>
                  <a:pt x="24980" y="142157"/>
                </a:lnTo>
                <a:lnTo>
                  <a:pt x="12981" y="142157"/>
                </a:lnTo>
                <a:lnTo>
                  <a:pt x="15621" y="137759"/>
                </a:lnTo>
                <a:close/>
                <a:moveTo>
                  <a:pt x="25399" y="137759"/>
                </a:moveTo>
                <a:lnTo>
                  <a:pt x="26862" y="140194"/>
                </a:lnTo>
                <a:lnTo>
                  <a:pt x="25675" y="142157"/>
                </a:lnTo>
                <a:lnTo>
                  <a:pt x="25524" y="142157"/>
                </a:lnTo>
                <a:lnTo>
                  <a:pt x="22883" y="137759"/>
                </a:lnTo>
                <a:close/>
                <a:moveTo>
                  <a:pt x="27130" y="140649"/>
                </a:moveTo>
                <a:lnTo>
                  <a:pt x="28040" y="142157"/>
                </a:lnTo>
                <a:lnTo>
                  <a:pt x="26229" y="142157"/>
                </a:lnTo>
                <a:lnTo>
                  <a:pt x="27130" y="140649"/>
                </a:lnTo>
                <a:close/>
                <a:moveTo>
                  <a:pt x="30109" y="140649"/>
                </a:moveTo>
                <a:lnTo>
                  <a:pt x="31019" y="142157"/>
                </a:lnTo>
                <a:lnTo>
                  <a:pt x="29199" y="142157"/>
                </a:lnTo>
                <a:lnTo>
                  <a:pt x="30109" y="140649"/>
                </a:lnTo>
                <a:close/>
                <a:moveTo>
                  <a:pt x="34356" y="137759"/>
                </a:moveTo>
                <a:lnTo>
                  <a:pt x="31715" y="142157"/>
                </a:lnTo>
                <a:lnTo>
                  <a:pt x="31563" y="142157"/>
                </a:lnTo>
                <a:lnTo>
                  <a:pt x="30386" y="140194"/>
                </a:lnTo>
                <a:lnTo>
                  <a:pt x="31840" y="137759"/>
                </a:lnTo>
                <a:close/>
                <a:moveTo>
                  <a:pt x="41617" y="137759"/>
                </a:moveTo>
                <a:lnTo>
                  <a:pt x="44258" y="142157"/>
                </a:lnTo>
                <a:lnTo>
                  <a:pt x="32259" y="142157"/>
                </a:lnTo>
                <a:lnTo>
                  <a:pt x="34900" y="137759"/>
                </a:lnTo>
                <a:close/>
                <a:moveTo>
                  <a:pt x="44677" y="137759"/>
                </a:moveTo>
                <a:lnTo>
                  <a:pt x="46131" y="140194"/>
                </a:lnTo>
                <a:lnTo>
                  <a:pt x="44954" y="142157"/>
                </a:lnTo>
                <a:lnTo>
                  <a:pt x="44802" y="142157"/>
                </a:lnTo>
                <a:lnTo>
                  <a:pt x="42162" y="137759"/>
                </a:lnTo>
                <a:close/>
                <a:moveTo>
                  <a:pt x="46408" y="140649"/>
                </a:moveTo>
                <a:lnTo>
                  <a:pt x="47318" y="142157"/>
                </a:lnTo>
                <a:lnTo>
                  <a:pt x="45498" y="142157"/>
                </a:lnTo>
                <a:lnTo>
                  <a:pt x="46408" y="140649"/>
                </a:lnTo>
                <a:close/>
                <a:moveTo>
                  <a:pt x="49388" y="140649"/>
                </a:moveTo>
                <a:lnTo>
                  <a:pt x="50298" y="142157"/>
                </a:lnTo>
                <a:lnTo>
                  <a:pt x="48478" y="142157"/>
                </a:lnTo>
                <a:lnTo>
                  <a:pt x="49388" y="140649"/>
                </a:lnTo>
                <a:close/>
                <a:moveTo>
                  <a:pt x="53634" y="137759"/>
                </a:moveTo>
                <a:lnTo>
                  <a:pt x="50993" y="142157"/>
                </a:lnTo>
                <a:lnTo>
                  <a:pt x="50842" y="142157"/>
                </a:lnTo>
                <a:lnTo>
                  <a:pt x="49655" y="140194"/>
                </a:lnTo>
                <a:lnTo>
                  <a:pt x="51118" y="137759"/>
                </a:lnTo>
                <a:close/>
                <a:moveTo>
                  <a:pt x="60896" y="137759"/>
                </a:moveTo>
                <a:lnTo>
                  <a:pt x="63536" y="142157"/>
                </a:lnTo>
                <a:lnTo>
                  <a:pt x="51538" y="142157"/>
                </a:lnTo>
                <a:lnTo>
                  <a:pt x="54178" y="137759"/>
                </a:lnTo>
                <a:close/>
                <a:moveTo>
                  <a:pt x="63947" y="137759"/>
                </a:moveTo>
                <a:lnTo>
                  <a:pt x="65410" y="140194"/>
                </a:lnTo>
                <a:lnTo>
                  <a:pt x="64232" y="142157"/>
                </a:lnTo>
                <a:lnTo>
                  <a:pt x="64081" y="142157"/>
                </a:lnTo>
                <a:lnTo>
                  <a:pt x="61440" y="137759"/>
                </a:lnTo>
                <a:close/>
                <a:moveTo>
                  <a:pt x="65686" y="140649"/>
                </a:moveTo>
                <a:lnTo>
                  <a:pt x="66596" y="142157"/>
                </a:lnTo>
                <a:lnTo>
                  <a:pt x="64776" y="142157"/>
                </a:lnTo>
                <a:lnTo>
                  <a:pt x="65686" y="140649"/>
                </a:lnTo>
                <a:close/>
                <a:moveTo>
                  <a:pt x="68666" y="140649"/>
                </a:moveTo>
                <a:lnTo>
                  <a:pt x="69567" y="142157"/>
                </a:lnTo>
                <a:lnTo>
                  <a:pt x="67756" y="142157"/>
                </a:lnTo>
                <a:lnTo>
                  <a:pt x="68666" y="140649"/>
                </a:lnTo>
                <a:close/>
                <a:moveTo>
                  <a:pt x="72912" y="137759"/>
                </a:moveTo>
                <a:lnTo>
                  <a:pt x="70263" y="142157"/>
                </a:lnTo>
                <a:lnTo>
                  <a:pt x="70111" y="142157"/>
                </a:lnTo>
                <a:lnTo>
                  <a:pt x="68934" y="140194"/>
                </a:lnTo>
                <a:lnTo>
                  <a:pt x="70397" y="137759"/>
                </a:lnTo>
                <a:close/>
                <a:moveTo>
                  <a:pt x="80174" y="137759"/>
                </a:moveTo>
                <a:lnTo>
                  <a:pt x="82815" y="142157"/>
                </a:lnTo>
                <a:lnTo>
                  <a:pt x="70807" y="142157"/>
                </a:lnTo>
                <a:lnTo>
                  <a:pt x="73457" y="137759"/>
                </a:lnTo>
                <a:close/>
                <a:moveTo>
                  <a:pt x="83225" y="137759"/>
                </a:moveTo>
                <a:lnTo>
                  <a:pt x="84688" y="140194"/>
                </a:lnTo>
                <a:lnTo>
                  <a:pt x="83511" y="142157"/>
                </a:lnTo>
                <a:lnTo>
                  <a:pt x="83359" y="142157"/>
                </a:lnTo>
                <a:lnTo>
                  <a:pt x="80718" y="137759"/>
                </a:lnTo>
                <a:close/>
                <a:moveTo>
                  <a:pt x="84965" y="140649"/>
                </a:moveTo>
                <a:lnTo>
                  <a:pt x="85866" y="142157"/>
                </a:lnTo>
                <a:lnTo>
                  <a:pt x="84055" y="142157"/>
                </a:lnTo>
                <a:lnTo>
                  <a:pt x="84965" y="140649"/>
                </a:lnTo>
                <a:close/>
                <a:moveTo>
                  <a:pt x="87935" y="140649"/>
                </a:moveTo>
                <a:lnTo>
                  <a:pt x="88845" y="142157"/>
                </a:lnTo>
                <a:lnTo>
                  <a:pt x="87034" y="142157"/>
                </a:lnTo>
                <a:lnTo>
                  <a:pt x="87935" y="140649"/>
                </a:lnTo>
                <a:close/>
                <a:moveTo>
                  <a:pt x="92182" y="137759"/>
                </a:moveTo>
                <a:lnTo>
                  <a:pt x="89541" y="142157"/>
                </a:lnTo>
                <a:lnTo>
                  <a:pt x="89390" y="142157"/>
                </a:lnTo>
                <a:lnTo>
                  <a:pt x="88212" y="140194"/>
                </a:lnTo>
                <a:lnTo>
                  <a:pt x="89675" y="137759"/>
                </a:lnTo>
                <a:close/>
                <a:moveTo>
                  <a:pt x="99444" y="137759"/>
                </a:moveTo>
                <a:lnTo>
                  <a:pt x="102093" y="142157"/>
                </a:lnTo>
                <a:lnTo>
                  <a:pt x="90085" y="142157"/>
                </a:lnTo>
                <a:lnTo>
                  <a:pt x="92726" y="137759"/>
                </a:lnTo>
                <a:close/>
                <a:moveTo>
                  <a:pt x="102503" y="137759"/>
                </a:moveTo>
                <a:lnTo>
                  <a:pt x="103967" y="140194"/>
                </a:lnTo>
                <a:lnTo>
                  <a:pt x="102789" y="142157"/>
                </a:lnTo>
                <a:lnTo>
                  <a:pt x="102637" y="142157"/>
                </a:lnTo>
                <a:lnTo>
                  <a:pt x="99997" y="137759"/>
                </a:lnTo>
                <a:close/>
                <a:moveTo>
                  <a:pt x="104234" y="140649"/>
                </a:moveTo>
                <a:lnTo>
                  <a:pt x="105144" y="142157"/>
                </a:lnTo>
                <a:lnTo>
                  <a:pt x="103333" y="142157"/>
                </a:lnTo>
                <a:lnTo>
                  <a:pt x="104234" y="140649"/>
                </a:lnTo>
                <a:close/>
                <a:moveTo>
                  <a:pt x="107214" y="140649"/>
                </a:moveTo>
                <a:lnTo>
                  <a:pt x="108124" y="142157"/>
                </a:lnTo>
                <a:lnTo>
                  <a:pt x="106313" y="142157"/>
                </a:lnTo>
                <a:lnTo>
                  <a:pt x="107214" y="140649"/>
                </a:lnTo>
                <a:close/>
                <a:moveTo>
                  <a:pt x="111460" y="137759"/>
                </a:moveTo>
                <a:lnTo>
                  <a:pt x="108820" y="142157"/>
                </a:lnTo>
                <a:lnTo>
                  <a:pt x="108668" y="142157"/>
                </a:lnTo>
                <a:lnTo>
                  <a:pt x="107490" y="140194"/>
                </a:lnTo>
                <a:lnTo>
                  <a:pt x="108953" y="137759"/>
                </a:lnTo>
                <a:close/>
                <a:moveTo>
                  <a:pt x="118722" y="137759"/>
                </a:moveTo>
                <a:lnTo>
                  <a:pt x="121363" y="142157"/>
                </a:lnTo>
                <a:lnTo>
                  <a:pt x="109364" y="142157"/>
                </a:lnTo>
                <a:lnTo>
                  <a:pt x="112004" y="137759"/>
                </a:lnTo>
                <a:close/>
                <a:moveTo>
                  <a:pt x="121782" y="137759"/>
                </a:moveTo>
                <a:lnTo>
                  <a:pt x="123245" y="140194"/>
                </a:lnTo>
                <a:lnTo>
                  <a:pt x="122067" y="142157"/>
                </a:lnTo>
                <a:lnTo>
                  <a:pt x="121916" y="142157"/>
                </a:lnTo>
                <a:lnTo>
                  <a:pt x="119266" y="137759"/>
                </a:lnTo>
                <a:close/>
                <a:moveTo>
                  <a:pt x="123513" y="140649"/>
                </a:moveTo>
                <a:lnTo>
                  <a:pt x="124423" y="142157"/>
                </a:lnTo>
                <a:lnTo>
                  <a:pt x="122612" y="142157"/>
                </a:lnTo>
                <a:lnTo>
                  <a:pt x="123513" y="140649"/>
                </a:lnTo>
                <a:close/>
                <a:moveTo>
                  <a:pt x="126492" y="140649"/>
                </a:moveTo>
                <a:lnTo>
                  <a:pt x="127402" y="142157"/>
                </a:lnTo>
                <a:lnTo>
                  <a:pt x="125582" y="142157"/>
                </a:lnTo>
                <a:lnTo>
                  <a:pt x="126492" y="140649"/>
                </a:lnTo>
                <a:close/>
                <a:moveTo>
                  <a:pt x="130739" y="137759"/>
                </a:moveTo>
                <a:lnTo>
                  <a:pt x="128098" y="142157"/>
                </a:lnTo>
                <a:lnTo>
                  <a:pt x="127946" y="142157"/>
                </a:lnTo>
                <a:lnTo>
                  <a:pt x="126769" y="140194"/>
                </a:lnTo>
                <a:lnTo>
                  <a:pt x="128232" y="137759"/>
                </a:lnTo>
                <a:close/>
                <a:moveTo>
                  <a:pt x="138000" y="137759"/>
                </a:moveTo>
                <a:lnTo>
                  <a:pt x="140641" y="142157"/>
                </a:lnTo>
                <a:lnTo>
                  <a:pt x="128642" y="142157"/>
                </a:lnTo>
                <a:lnTo>
                  <a:pt x="131283" y="137759"/>
                </a:lnTo>
                <a:close/>
                <a:moveTo>
                  <a:pt x="141060" y="137759"/>
                </a:moveTo>
                <a:lnTo>
                  <a:pt x="142523" y="140194"/>
                </a:lnTo>
                <a:lnTo>
                  <a:pt x="141337" y="142157"/>
                </a:lnTo>
                <a:lnTo>
                  <a:pt x="141185" y="142157"/>
                </a:lnTo>
                <a:lnTo>
                  <a:pt x="138545" y="137759"/>
                </a:lnTo>
                <a:close/>
                <a:moveTo>
                  <a:pt x="142791" y="140649"/>
                </a:moveTo>
                <a:lnTo>
                  <a:pt x="143701" y="142157"/>
                </a:lnTo>
                <a:lnTo>
                  <a:pt x="141881" y="142157"/>
                </a:lnTo>
                <a:lnTo>
                  <a:pt x="142791" y="140649"/>
                </a:lnTo>
                <a:close/>
                <a:moveTo>
                  <a:pt x="145771" y="140649"/>
                </a:moveTo>
                <a:lnTo>
                  <a:pt x="146681" y="142157"/>
                </a:lnTo>
                <a:lnTo>
                  <a:pt x="144861" y="142157"/>
                </a:lnTo>
                <a:lnTo>
                  <a:pt x="145771" y="140649"/>
                </a:lnTo>
                <a:close/>
                <a:moveTo>
                  <a:pt x="150017" y="137759"/>
                </a:moveTo>
                <a:lnTo>
                  <a:pt x="147376" y="142157"/>
                </a:lnTo>
                <a:lnTo>
                  <a:pt x="147225" y="142157"/>
                </a:lnTo>
                <a:lnTo>
                  <a:pt x="146038" y="140194"/>
                </a:lnTo>
                <a:lnTo>
                  <a:pt x="147501" y="137759"/>
                </a:lnTo>
                <a:close/>
                <a:moveTo>
                  <a:pt x="157279" y="137759"/>
                </a:moveTo>
                <a:lnTo>
                  <a:pt x="159919" y="142157"/>
                </a:lnTo>
                <a:lnTo>
                  <a:pt x="147921" y="142157"/>
                </a:lnTo>
                <a:lnTo>
                  <a:pt x="150561" y="137759"/>
                </a:lnTo>
                <a:close/>
                <a:moveTo>
                  <a:pt x="160330" y="137759"/>
                </a:moveTo>
                <a:lnTo>
                  <a:pt x="161793" y="140194"/>
                </a:lnTo>
                <a:lnTo>
                  <a:pt x="160615" y="142157"/>
                </a:lnTo>
                <a:lnTo>
                  <a:pt x="160464" y="142157"/>
                </a:lnTo>
                <a:lnTo>
                  <a:pt x="157823" y="137759"/>
                </a:lnTo>
                <a:close/>
                <a:moveTo>
                  <a:pt x="162069" y="140649"/>
                </a:moveTo>
                <a:lnTo>
                  <a:pt x="162979" y="142157"/>
                </a:lnTo>
                <a:lnTo>
                  <a:pt x="161159" y="142157"/>
                </a:lnTo>
                <a:lnTo>
                  <a:pt x="162069" y="140649"/>
                </a:lnTo>
                <a:close/>
                <a:moveTo>
                  <a:pt x="165049" y="140649"/>
                </a:moveTo>
                <a:lnTo>
                  <a:pt x="165950" y="142157"/>
                </a:lnTo>
                <a:lnTo>
                  <a:pt x="164139" y="142157"/>
                </a:lnTo>
                <a:lnTo>
                  <a:pt x="165049" y="140649"/>
                </a:lnTo>
                <a:close/>
                <a:moveTo>
                  <a:pt x="169295" y="137759"/>
                </a:moveTo>
                <a:lnTo>
                  <a:pt x="166646" y="142157"/>
                </a:lnTo>
                <a:lnTo>
                  <a:pt x="166494" y="142157"/>
                </a:lnTo>
                <a:lnTo>
                  <a:pt x="165317" y="140194"/>
                </a:lnTo>
                <a:lnTo>
                  <a:pt x="166780" y="137759"/>
                </a:lnTo>
                <a:close/>
                <a:moveTo>
                  <a:pt x="176557" y="137759"/>
                </a:moveTo>
                <a:lnTo>
                  <a:pt x="179198" y="142157"/>
                </a:lnTo>
                <a:lnTo>
                  <a:pt x="167199" y="142157"/>
                </a:lnTo>
                <a:lnTo>
                  <a:pt x="169840" y="137759"/>
                </a:lnTo>
                <a:close/>
                <a:moveTo>
                  <a:pt x="179608" y="137759"/>
                </a:moveTo>
                <a:lnTo>
                  <a:pt x="181071" y="140194"/>
                </a:lnTo>
                <a:lnTo>
                  <a:pt x="179894" y="142157"/>
                </a:lnTo>
                <a:lnTo>
                  <a:pt x="179742" y="142157"/>
                </a:lnTo>
                <a:lnTo>
                  <a:pt x="177101" y="137759"/>
                </a:lnTo>
                <a:close/>
                <a:moveTo>
                  <a:pt x="181348" y="140649"/>
                </a:moveTo>
                <a:lnTo>
                  <a:pt x="182249" y="142157"/>
                </a:lnTo>
                <a:lnTo>
                  <a:pt x="180438" y="142157"/>
                </a:lnTo>
                <a:lnTo>
                  <a:pt x="181348" y="140649"/>
                </a:lnTo>
                <a:close/>
                <a:moveTo>
                  <a:pt x="184327" y="140649"/>
                </a:moveTo>
                <a:lnTo>
                  <a:pt x="185228" y="142157"/>
                </a:lnTo>
                <a:lnTo>
                  <a:pt x="183417" y="142157"/>
                </a:lnTo>
                <a:lnTo>
                  <a:pt x="184327" y="140649"/>
                </a:lnTo>
                <a:close/>
                <a:moveTo>
                  <a:pt x="188565" y="137759"/>
                </a:moveTo>
                <a:lnTo>
                  <a:pt x="185924" y="142157"/>
                </a:lnTo>
                <a:lnTo>
                  <a:pt x="185773" y="142157"/>
                </a:lnTo>
                <a:lnTo>
                  <a:pt x="184595" y="140194"/>
                </a:lnTo>
                <a:lnTo>
                  <a:pt x="186058" y="137759"/>
                </a:lnTo>
                <a:close/>
                <a:moveTo>
                  <a:pt x="195835" y="137759"/>
                </a:moveTo>
                <a:lnTo>
                  <a:pt x="198476" y="142157"/>
                </a:lnTo>
                <a:lnTo>
                  <a:pt x="186468" y="142157"/>
                </a:lnTo>
                <a:lnTo>
                  <a:pt x="189118" y="137759"/>
                </a:lnTo>
                <a:close/>
                <a:moveTo>
                  <a:pt x="198886" y="137759"/>
                </a:moveTo>
                <a:lnTo>
                  <a:pt x="200350" y="140194"/>
                </a:lnTo>
                <a:lnTo>
                  <a:pt x="199172" y="142157"/>
                </a:lnTo>
                <a:lnTo>
                  <a:pt x="199020" y="142157"/>
                </a:lnTo>
                <a:lnTo>
                  <a:pt x="196380" y="137759"/>
                </a:lnTo>
                <a:close/>
                <a:moveTo>
                  <a:pt x="200626" y="140649"/>
                </a:moveTo>
                <a:lnTo>
                  <a:pt x="201527" y="142157"/>
                </a:lnTo>
                <a:lnTo>
                  <a:pt x="199716" y="142157"/>
                </a:lnTo>
                <a:lnTo>
                  <a:pt x="200626" y="140649"/>
                </a:lnTo>
                <a:close/>
                <a:moveTo>
                  <a:pt x="203597" y="140649"/>
                </a:moveTo>
                <a:lnTo>
                  <a:pt x="204507" y="142157"/>
                </a:lnTo>
                <a:lnTo>
                  <a:pt x="202696" y="142157"/>
                </a:lnTo>
                <a:lnTo>
                  <a:pt x="203597" y="140649"/>
                </a:lnTo>
                <a:close/>
                <a:moveTo>
                  <a:pt x="207843" y="137759"/>
                </a:moveTo>
                <a:lnTo>
                  <a:pt x="205203" y="142157"/>
                </a:lnTo>
                <a:lnTo>
                  <a:pt x="205051" y="142157"/>
                </a:lnTo>
                <a:lnTo>
                  <a:pt x="203873" y="140194"/>
                </a:lnTo>
                <a:lnTo>
                  <a:pt x="205336" y="137759"/>
                </a:lnTo>
                <a:close/>
                <a:moveTo>
                  <a:pt x="215105" y="137759"/>
                </a:moveTo>
                <a:lnTo>
                  <a:pt x="217754" y="142157"/>
                </a:lnTo>
                <a:lnTo>
                  <a:pt x="205747" y="142157"/>
                </a:lnTo>
                <a:lnTo>
                  <a:pt x="208387" y="137759"/>
                </a:lnTo>
                <a:close/>
                <a:moveTo>
                  <a:pt x="218165" y="137759"/>
                </a:moveTo>
                <a:lnTo>
                  <a:pt x="219628" y="140194"/>
                </a:lnTo>
                <a:lnTo>
                  <a:pt x="218450" y="142157"/>
                </a:lnTo>
                <a:lnTo>
                  <a:pt x="218299" y="142157"/>
                </a:lnTo>
                <a:lnTo>
                  <a:pt x="215649" y="137759"/>
                </a:lnTo>
                <a:close/>
                <a:moveTo>
                  <a:pt x="219896" y="140649"/>
                </a:moveTo>
                <a:lnTo>
                  <a:pt x="220805" y="142157"/>
                </a:lnTo>
                <a:lnTo>
                  <a:pt x="218995" y="142157"/>
                </a:lnTo>
                <a:lnTo>
                  <a:pt x="219896" y="140649"/>
                </a:lnTo>
                <a:close/>
                <a:moveTo>
                  <a:pt x="222875" y="140649"/>
                </a:moveTo>
                <a:lnTo>
                  <a:pt x="223785" y="142157"/>
                </a:lnTo>
                <a:lnTo>
                  <a:pt x="221965" y="142157"/>
                </a:lnTo>
                <a:lnTo>
                  <a:pt x="222875" y="140649"/>
                </a:lnTo>
                <a:close/>
                <a:moveTo>
                  <a:pt x="227122" y="137759"/>
                </a:moveTo>
                <a:lnTo>
                  <a:pt x="224481" y="142157"/>
                </a:lnTo>
                <a:lnTo>
                  <a:pt x="224329" y="142157"/>
                </a:lnTo>
                <a:lnTo>
                  <a:pt x="223152" y="140194"/>
                </a:lnTo>
                <a:lnTo>
                  <a:pt x="224615" y="137759"/>
                </a:lnTo>
                <a:close/>
                <a:moveTo>
                  <a:pt x="234383" y="137759"/>
                </a:moveTo>
                <a:lnTo>
                  <a:pt x="237024" y="142157"/>
                </a:lnTo>
                <a:lnTo>
                  <a:pt x="225025" y="142157"/>
                </a:lnTo>
                <a:lnTo>
                  <a:pt x="227666" y="137759"/>
                </a:lnTo>
                <a:close/>
                <a:moveTo>
                  <a:pt x="237443" y="137759"/>
                </a:moveTo>
                <a:lnTo>
                  <a:pt x="238906" y="140194"/>
                </a:lnTo>
                <a:lnTo>
                  <a:pt x="237720" y="142157"/>
                </a:lnTo>
                <a:lnTo>
                  <a:pt x="237568" y="142157"/>
                </a:lnTo>
                <a:lnTo>
                  <a:pt x="234927" y="137759"/>
                </a:lnTo>
                <a:close/>
                <a:moveTo>
                  <a:pt x="239174" y="140649"/>
                </a:moveTo>
                <a:lnTo>
                  <a:pt x="240084" y="142157"/>
                </a:lnTo>
                <a:lnTo>
                  <a:pt x="238264" y="142157"/>
                </a:lnTo>
                <a:lnTo>
                  <a:pt x="239174" y="140649"/>
                </a:lnTo>
                <a:close/>
                <a:moveTo>
                  <a:pt x="242154" y="140649"/>
                </a:moveTo>
                <a:lnTo>
                  <a:pt x="243063" y="142157"/>
                </a:lnTo>
                <a:lnTo>
                  <a:pt x="241244" y="142157"/>
                </a:lnTo>
                <a:lnTo>
                  <a:pt x="242154" y="140649"/>
                </a:lnTo>
                <a:close/>
                <a:moveTo>
                  <a:pt x="246400" y="137759"/>
                </a:moveTo>
                <a:lnTo>
                  <a:pt x="243759" y="142157"/>
                </a:lnTo>
                <a:lnTo>
                  <a:pt x="243608" y="142157"/>
                </a:lnTo>
                <a:lnTo>
                  <a:pt x="242430" y="140194"/>
                </a:lnTo>
                <a:lnTo>
                  <a:pt x="243884" y="137759"/>
                </a:lnTo>
                <a:close/>
                <a:moveTo>
                  <a:pt x="253662" y="137759"/>
                </a:moveTo>
                <a:lnTo>
                  <a:pt x="256302" y="142157"/>
                </a:lnTo>
                <a:lnTo>
                  <a:pt x="244304" y="142157"/>
                </a:lnTo>
                <a:lnTo>
                  <a:pt x="246944" y="137759"/>
                </a:lnTo>
                <a:close/>
                <a:moveTo>
                  <a:pt x="256713" y="137759"/>
                </a:moveTo>
                <a:lnTo>
                  <a:pt x="258176" y="140194"/>
                </a:lnTo>
                <a:lnTo>
                  <a:pt x="256998" y="142157"/>
                </a:lnTo>
                <a:lnTo>
                  <a:pt x="256847" y="142157"/>
                </a:lnTo>
                <a:lnTo>
                  <a:pt x="254206" y="137759"/>
                </a:lnTo>
                <a:close/>
                <a:moveTo>
                  <a:pt x="258452" y="140649"/>
                </a:moveTo>
                <a:lnTo>
                  <a:pt x="259362" y="142157"/>
                </a:lnTo>
                <a:lnTo>
                  <a:pt x="257542" y="142157"/>
                </a:lnTo>
                <a:lnTo>
                  <a:pt x="258452" y="140649"/>
                </a:lnTo>
                <a:close/>
                <a:moveTo>
                  <a:pt x="261432" y="140649"/>
                </a:moveTo>
                <a:lnTo>
                  <a:pt x="262333" y="142157"/>
                </a:lnTo>
                <a:lnTo>
                  <a:pt x="260522" y="142157"/>
                </a:lnTo>
                <a:lnTo>
                  <a:pt x="261432" y="140649"/>
                </a:lnTo>
                <a:close/>
                <a:moveTo>
                  <a:pt x="265678" y="137759"/>
                </a:moveTo>
                <a:lnTo>
                  <a:pt x="263029" y="142157"/>
                </a:lnTo>
                <a:lnTo>
                  <a:pt x="262886" y="142157"/>
                </a:lnTo>
                <a:lnTo>
                  <a:pt x="261700" y="140194"/>
                </a:lnTo>
                <a:lnTo>
                  <a:pt x="263163" y="137759"/>
                </a:lnTo>
                <a:close/>
                <a:moveTo>
                  <a:pt x="272940" y="137759"/>
                </a:moveTo>
                <a:lnTo>
                  <a:pt x="275581" y="142157"/>
                </a:lnTo>
                <a:lnTo>
                  <a:pt x="263582" y="142157"/>
                </a:lnTo>
                <a:lnTo>
                  <a:pt x="266223" y="137759"/>
                </a:lnTo>
                <a:close/>
                <a:moveTo>
                  <a:pt x="275991" y="137759"/>
                </a:moveTo>
                <a:lnTo>
                  <a:pt x="277454" y="140194"/>
                </a:lnTo>
                <a:lnTo>
                  <a:pt x="276277" y="142157"/>
                </a:lnTo>
                <a:lnTo>
                  <a:pt x="276125" y="142157"/>
                </a:lnTo>
                <a:lnTo>
                  <a:pt x="273484" y="137759"/>
                </a:lnTo>
                <a:close/>
                <a:moveTo>
                  <a:pt x="277731" y="140649"/>
                </a:moveTo>
                <a:lnTo>
                  <a:pt x="278632" y="142157"/>
                </a:lnTo>
                <a:lnTo>
                  <a:pt x="276821" y="142157"/>
                </a:lnTo>
                <a:lnTo>
                  <a:pt x="277731" y="140649"/>
                </a:lnTo>
                <a:close/>
                <a:moveTo>
                  <a:pt x="280710" y="140649"/>
                </a:moveTo>
                <a:lnTo>
                  <a:pt x="281611" y="142157"/>
                </a:lnTo>
                <a:lnTo>
                  <a:pt x="279800" y="142157"/>
                </a:lnTo>
                <a:lnTo>
                  <a:pt x="280710" y="140649"/>
                </a:lnTo>
                <a:close/>
                <a:moveTo>
                  <a:pt x="284948" y="137759"/>
                </a:moveTo>
                <a:lnTo>
                  <a:pt x="282307" y="142157"/>
                </a:lnTo>
                <a:lnTo>
                  <a:pt x="282156" y="142157"/>
                </a:lnTo>
                <a:lnTo>
                  <a:pt x="280978" y="140194"/>
                </a:lnTo>
                <a:lnTo>
                  <a:pt x="282441" y="137759"/>
                </a:lnTo>
                <a:close/>
                <a:moveTo>
                  <a:pt x="9341" y="138169"/>
                </a:moveTo>
                <a:lnTo>
                  <a:pt x="10563" y="140194"/>
                </a:lnTo>
                <a:lnTo>
                  <a:pt x="9377" y="142166"/>
                </a:lnTo>
                <a:lnTo>
                  <a:pt x="9341" y="142112"/>
                </a:lnTo>
                <a:lnTo>
                  <a:pt x="9314" y="142166"/>
                </a:lnTo>
                <a:lnTo>
                  <a:pt x="8128" y="140194"/>
                </a:lnTo>
                <a:lnTo>
                  <a:pt x="9341" y="138169"/>
                </a:lnTo>
                <a:close/>
                <a:moveTo>
                  <a:pt x="28619" y="138169"/>
                </a:moveTo>
                <a:lnTo>
                  <a:pt x="29833" y="140194"/>
                </a:lnTo>
                <a:lnTo>
                  <a:pt x="28655" y="142166"/>
                </a:lnTo>
                <a:lnTo>
                  <a:pt x="28619" y="142112"/>
                </a:lnTo>
                <a:lnTo>
                  <a:pt x="28593" y="142166"/>
                </a:lnTo>
                <a:lnTo>
                  <a:pt x="27406" y="140194"/>
                </a:lnTo>
                <a:lnTo>
                  <a:pt x="28619" y="138169"/>
                </a:lnTo>
                <a:close/>
                <a:moveTo>
                  <a:pt x="47898" y="138169"/>
                </a:moveTo>
                <a:lnTo>
                  <a:pt x="49111" y="140194"/>
                </a:lnTo>
                <a:lnTo>
                  <a:pt x="47925" y="142166"/>
                </a:lnTo>
                <a:lnTo>
                  <a:pt x="47898" y="142112"/>
                </a:lnTo>
                <a:lnTo>
                  <a:pt x="47862" y="142166"/>
                </a:lnTo>
                <a:lnTo>
                  <a:pt x="46685" y="140194"/>
                </a:lnTo>
                <a:lnTo>
                  <a:pt x="47898" y="138169"/>
                </a:lnTo>
                <a:close/>
                <a:moveTo>
                  <a:pt x="67176" y="138169"/>
                </a:moveTo>
                <a:lnTo>
                  <a:pt x="68389" y="140194"/>
                </a:lnTo>
                <a:lnTo>
                  <a:pt x="67203" y="142166"/>
                </a:lnTo>
                <a:lnTo>
                  <a:pt x="67176" y="142112"/>
                </a:lnTo>
                <a:lnTo>
                  <a:pt x="67140" y="142166"/>
                </a:lnTo>
                <a:lnTo>
                  <a:pt x="65954" y="140194"/>
                </a:lnTo>
                <a:lnTo>
                  <a:pt x="67176" y="138169"/>
                </a:lnTo>
                <a:close/>
                <a:moveTo>
                  <a:pt x="86455" y="138169"/>
                </a:moveTo>
                <a:lnTo>
                  <a:pt x="87668" y="140194"/>
                </a:lnTo>
                <a:lnTo>
                  <a:pt x="86481" y="142166"/>
                </a:lnTo>
                <a:lnTo>
                  <a:pt x="86455" y="142112"/>
                </a:lnTo>
                <a:lnTo>
                  <a:pt x="86419" y="142166"/>
                </a:lnTo>
                <a:lnTo>
                  <a:pt x="85232" y="140194"/>
                </a:lnTo>
                <a:lnTo>
                  <a:pt x="86455" y="138169"/>
                </a:lnTo>
                <a:close/>
                <a:moveTo>
                  <a:pt x="105724" y="138169"/>
                </a:moveTo>
                <a:lnTo>
                  <a:pt x="106946" y="140194"/>
                </a:lnTo>
                <a:lnTo>
                  <a:pt x="105760" y="142166"/>
                </a:lnTo>
                <a:lnTo>
                  <a:pt x="105724" y="142112"/>
                </a:lnTo>
                <a:lnTo>
                  <a:pt x="105697" y="142166"/>
                </a:lnTo>
                <a:lnTo>
                  <a:pt x="104511" y="140194"/>
                </a:lnTo>
                <a:lnTo>
                  <a:pt x="105724" y="138169"/>
                </a:lnTo>
                <a:close/>
                <a:moveTo>
                  <a:pt x="125002" y="138169"/>
                </a:moveTo>
                <a:lnTo>
                  <a:pt x="126225" y="140194"/>
                </a:lnTo>
                <a:lnTo>
                  <a:pt x="125038" y="142166"/>
                </a:lnTo>
                <a:lnTo>
                  <a:pt x="125002" y="142112"/>
                </a:lnTo>
                <a:lnTo>
                  <a:pt x="124976" y="142166"/>
                </a:lnTo>
                <a:lnTo>
                  <a:pt x="123789" y="140194"/>
                </a:lnTo>
                <a:lnTo>
                  <a:pt x="125002" y="138169"/>
                </a:lnTo>
                <a:close/>
                <a:moveTo>
                  <a:pt x="144281" y="138169"/>
                </a:moveTo>
                <a:lnTo>
                  <a:pt x="145494" y="140194"/>
                </a:lnTo>
                <a:lnTo>
                  <a:pt x="144316" y="142166"/>
                </a:lnTo>
                <a:lnTo>
                  <a:pt x="144281" y="142112"/>
                </a:lnTo>
                <a:lnTo>
                  <a:pt x="144245" y="142166"/>
                </a:lnTo>
                <a:lnTo>
                  <a:pt x="143067" y="140194"/>
                </a:lnTo>
                <a:lnTo>
                  <a:pt x="144281" y="138169"/>
                </a:lnTo>
                <a:close/>
                <a:moveTo>
                  <a:pt x="163559" y="138169"/>
                </a:moveTo>
                <a:lnTo>
                  <a:pt x="164772" y="140194"/>
                </a:lnTo>
                <a:lnTo>
                  <a:pt x="163586" y="142166"/>
                </a:lnTo>
                <a:lnTo>
                  <a:pt x="163559" y="142112"/>
                </a:lnTo>
                <a:lnTo>
                  <a:pt x="163523" y="142166"/>
                </a:lnTo>
                <a:lnTo>
                  <a:pt x="162337" y="140194"/>
                </a:lnTo>
                <a:lnTo>
                  <a:pt x="163559" y="138169"/>
                </a:lnTo>
                <a:close/>
                <a:moveTo>
                  <a:pt x="182838" y="138169"/>
                </a:moveTo>
                <a:lnTo>
                  <a:pt x="184051" y="140194"/>
                </a:lnTo>
                <a:lnTo>
                  <a:pt x="182864" y="142166"/>
                </a:lnTo>
                <a:lnTo>
                  <a:pt x="182838" y="142112"/>
                </a:lnTo>
                <a:lnTo>
                  <a:pt x="182802" y="142166"/>
                </a:lnTo>
                <a:lnTo>
                  <a:pt x="181615" y="140194"/>
                </a:lnTo>
                <a:lnTo>
                  <a:pt x="182838" y="138169"/>
                </a:lnTo>
                <a:close/>
                <a:moveTo>
                  <a:pt x="202107" y="138169"/>
                </a:moveTo>
                <a:lnTo>
                  <a:pt x="203329" y="140194"/>
                </a:lnTo>
                <a:lnTo>
                  <a:pt x="202143" y="142166"/>
                </a:lnTo>
                <a:lnTo>
                  <a:pt x="202107" y="142112"/>
                </a:lnTo>
                <a:lnTo>
                  <a:pt x="202080" y="142166"/>
                </a:lnTo>
                <a:lnTo>
                  <a:pt x="200894" y="140194"/>
                </a:lnTo>
                <a:lnTo>
                  <a:pt x="202107" y="138169"/>
                </a:lnTo>
                <a:close/>
                <a:moveTo>
                  <a:pt x="221385" y="138169"/>
                </a:moveTo>
                <a:lnTo>
                  <a:pt x="222608" y="140194"/>
                </a:lnTo>
                <a:lnTo>
                  <a:pt x="221421" y="142166"/>
                </a:lnTo>
                <a:lnTo>
                  <a:pt x="221385" y="142112"/>
                </a:lnTo>
                <a:lnTo>
                  <a:pt x="221359" y="142166"/>
                </a:lnTo>
                <a:lnTo>
                  <a:pt x="220172" y="140194"/>
                </a:lnTo>
                <a:lnTo>
                  <a:pt x="221385" y="138169"/>
                </a:lnTo>
                <a:close/>
                <a:moveTo>
                  <a:pt x="240664" y="138169"/>
                </a:moveTo>
                <a:lnTo>
                  <a:pt x="241877" y="140194"/>
                </a:lnTo>
                <a:lnTo>
                  <a:pt x="240699" y="142166"/>
                </a:lnTo>
                <a:lnTo>
                  <a:pt x="240664" y="142112"/>
                </a:lnTo>
                <a:lnTo>
                  <a:pt x="240637" y="142166"/>
                </a:lnTo>
                <a:lnTo>
                  <a:pt x="239450" y="140194"/>
                </a:lnTo>
                <a:lnTo>
                  <a:pt x="240664" y="138169"/>
                </a:lnTo>
                <a:close/>
                <a:moveTo>
                  <a:pt x="259942" y="138169"/>
                </a:moveTo>
                <a:lnTo>
                  <a:pt x="261155" y="140194"/>
                </a:lnTo>
                <a:lnTo>
                  <a:pt x="259969" y="142166"/>
                </a:lnTo>
                <a:lnTo>
                  <a:pt x="259942" y="142112"/>
                </a:lnTo>
                <a:lnTo>
                  <a:pt x="259906" y="142166"/>
                </a:lnTo>
                <a:lnTo>
                  <a:pt x="258729" y="140194"/>
                </a:lnTo>
                <a:lnTo>
                  <a:pt x="259942" y="138169"/>
                </a:lnTo>
                <a:close/>
                <a:moveTo>
                  <a:pt x="279220" y="138169"/>
                </a:moveTo>
                <a:lnTo>
                  <a:pt x="280434" y="140194"/>
                </a:lnTo>
                <a:lnTo>
                  <a:pt x="279247" y="142166"/>
                </a:lnTo>
                <a:lnTo>
                  <a:pt x="279220" y="142112"/>
                </a:lnTo>
                <a:lnTo>
                  <a:pt x="279185" y="142166"/>
                </a:lnTo>
                <a:lnTo>
                  <a:pt x="277998" y="140194"/>
                </a:lnTo>
                <a:lnTo>
                  <a:pt x="279220" y="138169"/>
                </a:lnTo>
                <a:close/>
                <a:moveTo>
                  <a:pt x="9047" y="142612"/>
                </a:moveTo>
                <a:lnTo>
                  <a:pt x="7789" y="144717"/>
                </a:lnTo>
                <a:lnTo>
                  <a:pt x="6602" y="142736"/>
                </a:lnTo>
                <a:lnTo>
                  <a:pt x="6674" y="142612"/>
                </a:lnTo>
                <a:close/>
                <a:moveTo>
                  <a:pt x="12008" y="142612"/>
                </a:moveTo>
                <a:lnTo>
                  <a:pt x="12089" y="142736"/>
                </a:lnTo>
                <a:lnTo>
                  <a:pt x="10902" y="144717"/>
                </a:lnTo>
                <a:lnTo>
                  <a:pt x="9644" y="142612"/>
                </a:lnTo>
                <a:close/>
                <a:moveTo>
                  <a:pt x="28325" y="142612"/>
                </a:moveTo>
                <a:lnTo>
                  <a:pt x="27058" y="144717"/>
                </a:lnTo>
                <a:lnTo>
                  <a:pt x="25881" y="142736"/>
                </a:lnTo>
                <a:lnTo>
                  <a:pt x="25952" y="142612"/>
                </a:lnTo>
                <a:close/>
                <a:moveTo>
                  <a:pt x="31287" y="142612"/>
                </a:moveTo>
                <a:lnTo>
                  <a:pt x="31367" y="142736"/>
                </a:lnTo>
                <a:lnTo>
                  <a:pt x="30181" y="144717"/>
                </a:lnTo>
                <a:lnTo>
                  <a:pt x="28923" y="142612"/>
                </a:lnTo>
                <a:close/>
                <a:moveTo>
                  <a:pt x="47594" y="142612"/>
                </a:moveTo>
                <a:lnTo>
                  <a:pt x="46337" y="144717"/>
                </a:lnTo>
                <a:lnTo>
                  <a:pt x="45150" y="142736"/>
                </a:lnTo>
                <a:lnTo>
                  <a:pt x="45230" y="142612"/>
                </a:lnTo>
                <a:close/>
                <a:moveTo>
                  <a:pt x="50565" y="142612"/>
                </a:moveTo>
                <a:lnTo>
                  <a:pt x="50645" y="142736"/>
                </a:lnTo>
                <a:lnTo>
                  <a:pt x="49459" y="144717"/>
                </a:lnTo>
                <a:lnTo>
                  <a:pt x="48192" y="142612"/>
                </a:lnTo>
                <a:close/>
                <a:moveTo>
                  <a:pt x="66873" y="142612"/>
                </a:moveTo>
                <a:lnTo>
                  <a:pt x="65615" y="144717"/>
                </a:lnTo>
                <a:lnTo>
                  <a:pt x="64428" y="142736"/>
                </a:lnTo>
                <a:lnTo>
                  <a:pt x="64509" y="142612"/>
                </a:lnTo>
                <a:close/>
                <a:moveTo>
                  <a:pt x="69844" y="142612"/>
                </a:moveTo>
                <a:lnTo>
                  <a:pt x="69915" y="142736"/>
                </a:lnTo>
                <a:lnTo>
                  <a:pt x="68737" y="144717"/>
                </a:lnTo>
                <a:lnTo>
                  <a:pt x="67471" y="142612"/>
                </a:lnTo>
                <a:close/>
                <a:moveTo>
                  <a:pt x="86151" y="142612"/>
                </a:moveTo>
                <a:lnTo>
                  <a:pt x="84893" y="144717"/>
                </a:lnTo>
                <a:lnTo>
                  <a:pt x="83707" y="142736"/>
                </a:lnTo>
                <a:lnTo>
                  <a:pt x="83778" y="142612"/>
                </a:lnTo>
                <a:close/>
                <a:moveTo>
                  <a:pt x="89122" y="142612"/>
                </a:moveTo>
                <a:lnTo>
                  <a:pt x="89193" y="142736"/>
                </a:lnTo>
                <a:lnTo>
                  <a:pt x="88007" y="144717"/>
                </a:lnTo>
                <a:lnTo>
                  <a:pt x="86749" y="142612"/>
                </a:lnTo>
                <a:close/>
                <a:moveTo>
                  <a:pt x="105430" y="142612"/>
                </a:moveTo>
                <a:lnTo>
                  <a:pt x="104172" y="144717"/>
                </a:lnTo>
                <a:lnTo>
                  <a:pt x="102985" y="142736"/>
                </a:lnTo>
                <a:lnTo>
                  <a:pt x="103057" y="142612"/>
                </a:lnTo>
                <a:close/>
                <a:moveTo>
                  <a:pt x="108391" y="142612"/>
                </a:moveTo>
                <a:lnTo>
                  <a:pt x="108472" y="142736"/>
                </a:lnTo>
                <a:lnTo>
                  <a:pt x="107285" y="144717"/>
                </a:lnTo>
                <a:lnTo>
                  <a:pt x="106027" y="142612"/>
                </a:lnTo>
                <a:close/>
                <a:moveTo>
                  <a:pt x="124708" y="142612"/>
                </a:moveTo>
                <a:lnTo>
                  <a:pt x="123441" y="144717"/>
                </a:lnTo>
                <a:lnTo>
                  <a:pt x="122264" y="142736"/>
                </a:lnTo>
                <a:lnTo>
                  <a:pt x="122335" y="142612"/>
                </a:lnTo>
                <a:close/>
                <a:moveTo>
                  <a:pt x="127670" y="142612"/>
                </a:moveTo>
                <a:lnTo>
                  <a:pt x="127750" y="142736"/>
                </a:lnTo>
                <a:lnTo>
                  <a:pt x="126564" y="144717"/>
                </a:lnTo>
                <a:lnTo>
                  <a:pt x="125306" y="142612"/>
                </a:lnTo>
                <a:close/>
                <a:moveTo>
                  <a:pt x="143977" y="142612"/>
                </a:moveTo>
                <a:lnTo>
                  <a:pt x="142720" y="144717"/>
                </a:lnTo>
                <a:lnTo>
                  <a:pt x="141533" y="142736"/>
                </a:lnTo>
                <a:lnTo>
                  <a:pt x="141613" y="142612"/>
                </a:lnTo>
                <a:close/>
                <a:moveTo>
                  <a:pt x="146948" y="142612"/>
                </a:moveTo>
                <a:lnTo>
                  <a:pt x="147028" y="142736"/>
                </a:lnTo>
                <a:lnTo>
                  <a:pt x="145842" y="144717"/>
                </a:lnTo>
                <a:lnTo>
                  <a:pt x="144584" y="142612"/>
                </a:lnTo>
                <a:close/>
                <a:moveTo>
                  <a:pt x="163256" y="142612"/>
                </a:moveTo>
                <a:lnTo>
                  <a:pt x="161998" y="144717"/>
                </a:lnTo>
                <a:lnTo>
                  <a:pt x="160811" y="142736"/>
                </a:lnTo>
                <a:lnTo>
                  <a:pt x="160892" y="142612"/>
                </a:lnTo>
                <a:close/>
                <a:moveTo>
                  <a:pt x="166227" y="142612"/>
                </a:moveTo>
                <a:lnTo>
                  <a:pt x="166298" y="142736"/>
                </a:lnTo>
                <a:lnTo>
                  <a:pt x="165120" y="144717"/>
                </a:lnTo>
                <a:lnTo>
                  <a:pt x="163854" y="142612"/>
                </a:lnTo>
                <a:close/>
                <a:moveTo>
                  <a:pt x="182534" y="142612"/>
                </a:moveTo>
                <a:lnTo>
                  <a:pt x="181276" y="144717"/>
                </a:lnTo>
                <a:lnTo>
                  <a:pt x="180090" y="142736"/>
                </a:lnTo>
                <a:lnTo>
                  <a:pt x="180170" y="142612"/>
                </a:lnTo>
                <a:close/>
                <a:moveTo>
                  <a:pt x="185505" y="142612"/>
                </a:moveTo>
                <a:lnTo>
                  <a:pt x="185576" y="142736"/>
                </a:lnTo>
                <a:lnTo>
                  <a:pt x="184390" y="144717"/>
                </a:lnTo>
                <a:lnTo>
                  <a:pt x="183132" y="142612"/>
                </a:lnTo>
                <a:close/>
                <a:moveTo>
                  <a:pt x="201813" y="142612"/>
                </a:moveTo>
                <a:lnTo>
                  <a:pt x="200555" y="144717"/>
                </a:lnTo>
                <a:lnTo>
                  <a:pt x="199368" y="142736"/>
                </a:lnTo>
                <a:lnTo>
                  <a:pt x="199440" y="142612"/>
                </a:lnTo>
                <a:close/>
                <a:moveTo>
                  <a:pt x="204783" y="142612"/>
                </a:moveTo>
                <a:lnTo>
                  <a:pt x="204855" y="142736"/>
                </a:lnTo>
                <a:lnTo>
                  <a:pt x="203668" y="144717"/>
                </a:lnTo>
                <a:lnTo>
                  <a:pt x="202410" y="142612"/>
                </a:lnTo>
                <a:close/>
                <a:moveTo>
                  <a:pt x="221091" y="142612"/>
                </a:moveTo>
                <a:lnTo>
                  <a:pt x="219824" y="144717"/>
                </a:lnTo>
                <a:lnTo>
                  <a:pt x="218647" y="142736"/>
                </a:lnTo>
                <a:lnTo>
                  <a:pt x="218718" y="142612"/>
                </a:lnTo>
                <a:close/>
                <a:moveTo>
                  <a:pt x="224053" y="142612"/>
                </a:moveTo>
                <a:lnTo>
                  <a:pt x="224133" y="142736"/>
                </a:lnTo>
                <a:lnTo>
                  <a:pt x="222947" y="144717"/>
                </a:lnTo>
                <a:lnTo>
                  <a:pt x="221689" y="142612"/>
                </a:lnTo>
                <a:close/>
                <a:moveTo>
                  <a:pt x="240369" y="142612"/>
                </a:moveTo>
                <a:lnTo>
                  <a:pt x="239103" y="144717"/>
                </a:lnTo>
                <a:lnTo>
                  <a:pt x="237916" y="142736"/>
                </a:lnTo>
                <a:lnTo>
                  <a:pt x="237996" y="142612"/>
                </a:lnTo>
                <a:close/>
                <a:moveTo>
                  <a:pt x="243331" y="142612"/>
                </a:moveTo>
                <a:lnTo>
                  <a:pt x="243411" y="142736"/>
                </a:lnTo>
                <a:lnTo>
                  <a:pt x="242225" y="144717"/>
                </a:lnTo>
                <a:lnTo>
                  <a:pt x="240967" y="142612"/>
                </a:lnTo>
                <a:close/>
                <a:moveTo>
                  <a:pt x="259639" y="142612"/>
                </a:moveTo>
                <a:lnTo>
                  <a:pt x="258381" y="144717"/>
                </a:lnTo>
                <a:lnTo>
                  <a:pt x="257194" y="142736"/>
                </a:lnTo>
                <a:lnTo>
                  <a:pt x="257275" y="142612"/>
                </a:lnTo>
                <a:close/>
                <a:moveTo>
                  <a:pt x="262610" y="142612"/>
                </a:moveTo>
                <a:lnTo>
                  <a:pt x="262681" y="142736"/>
                </a:lnTo>
                <a:lnTo>
                  <a:pt x="261503" y="144717"/>
                </a:lnTo>
                <a:lnTo>
                  <a:pt x="260237" y="142612"/>
                </a:lnTo>
                <a:close/>
                <a:moveTo>
                  <a:pt x="278917" y="142612"/>
                </a:moveTo>
                <a:lnTo>
                  <a:pt x="277659" y="144717"/>
                </a:lnTo>
                <a:lnTo>
                  <a:pt x="276473" y="142736"/>
                </a:lnTo>
                <a:lnTo>
                  <a:pt x="276553" y="142612"/>
                </a:lnTo>
                <a:close/>
                <a:moveTo>
                  <a:pt x="281888" y="142612"/>
                </a:moveTo>
                <a:lnTo>
                  <a:pt x="281959" y="142736"/>
                </a:lnTo>
                <a:lnTo>
                  <a:pt x="280773" y="144717"/>
                </a:lnTo>
                <a:lnTo>
                  <a:pt x="279515" y="142612"/>
                </a:lnTo>
                <a:close/>
                <a:moveTo>
                  <a:pt x="6326" y="143191"/>
                </a:moveTo>
                <a:lnTo>
                  <a:pt x="7512" y="145172"/>
                </a:lnTo>
                <a:lnTo>
                  <a:pt x="6263" y="147250"/>
                </a:lnTo>
                <a:lnTo>
                  <a:pt x="3890" y="147250"/>
                </a:lnTo>
                <a:lnTo>
                  <a:pt x="6326" y="143191"/>
                </a:lnTo>
                <a:close/>
                <a:moveTo>
                  <a:pt x="7780" y="145627"/>
                </a:moveTo>
                <a:lnTo>
                  <a:pt x="8761" y="147250"/>
                </a:lnTo>
                <a:lnTo>
                  <a:pt x="6807" y="147250"/>
                </a:lnTo>
                <a:lnTo>
                  <a:pt x="7780" y="145627"/>
                </a:lnTo>
                <a:close/>
                <a:moveTo>
                  <a:pt x="10902" y="145627"/>
                </a:moveTo>
                <a:lnTo>
                  <a:pt x="11884" y="147250"/>
                </a:lnTo>
                <a:lnTo>
                  <a:pt x="9930" y="147250"/>
                </a:lnTo>
                <a:lnTo>
                  <a:pt x="10902" y="145627"/>
                </a:lnTo>
                <a:close/>
                <a:moveTo>
                  <a:pt x="12356" y="143191"/>
                </a:moveTo>
                <a:lnTo>
                  <a:pt x="14792" y="147250"/>
                </a:lnTo>
                <a:lnTo>
                  <a:pt x="12428" y="147250"/>
                </a:lnTo>
                <a:lnTo>
                  <a:pt x="11179" y="145172"/>
                </a:lnTo>
                <a:lnTo>
                  <a:pt x="12356" y="143191"/>
                </a:lnTo>
                <a:close/>
                <a:moveTo>
                  <a:pt x="25256" y="142612"/>
                </a:moveTo>
                <a:lnTo>
                  <a:pt x="25328" y="142736"/>
                </a:lnTo>
                <a:lnTo>
                  <a:pt x="22624" y="147250"/>
                </a:lnTo>
                <a:lnTo>
                  <a:pt x="15345" y="147250"/>
                </a:lnTo>
                <a:lnTo>
                  <a:pt x="12633" y="142736"/>
                </a:lnTo>
                <a:lnTo>
                  <a:pt x="12713" y="142612"/>
                </a:lnTo>
                <a:close/>
                <a:moveTo>
                  <a:pt x="25604" y="143191"/>
                </a:moveTo>
                <a:lnTo>
                  <a:pt x="26791" y="145172"/>
                </a:lnTo>
                <a:lnTo>
                  <a:pt x="25542" y="147250"/>
                </a:lnTo>
                <a:lnTo>
                  <a:pt x="23169" y="147250"/>
                </a:lnTo>
                <a:lnTo>
                  <a:pt x="25604" y="143191"/>
                </a:lnTo>
                <a:close/>
                <a:moveTo>
                  <a:pt x="27058" y="145627"/>
                </a:moveTo>
                <a:lnTo>
                  <a:pt x="28040" y="147250"/>
                </a:lnTo>
                <a:lnTo>
                  <a:pt x="26086" y="147250"/>
                </a:lnTo>
                <a:lnTo>
                  <a:pt x="27058" y="145627"/>
                </a:lnTo>
                <a:close/>
                <a:moveTo>
                  <a:pt x="30181" y="145627"/>
                </a:moveTo>
                <a:lnTo>
                  <a:pt x="31162" y="147250"/>
                </a:lnTo>
                <a:lnTo>
                  <a:pt x="29199" y="147250"/>
                </a:lnTo>
                <a:lnTo>
                  <a:pt x="30181" y="145627"/>
                </a:lnTo>
                <a:close/>
                <a:moveTo>
                  <a:pt x="31635" y="143191"/>
                </a:moveTo>
                <a:lnTo>
                  <a:pt x="34070" y="147250"/>
                </a:lnTo>
                <a:lnTo>
                  <a:pt x="31706" y="147250"/>
                </a:lnTo>
                <a:lnTo>
                  <a:pt x="30448" y="145172"/>
                </a:lnTo>
                <a:lnTo>
                  <a:pt x="31635" y="143191"/>
                </a:lnTo>
                <a:close/>
                <a:moveTo>
                  <a:pt x="44535" y="142612"/>
                </a:moveTo>
                <a:lnTo>
                  <a:pt x="44606" y="142736"/>
                </a:lnTo>
                <a:lnTo>
                  <a:pt x="41903" y="147250"/>
                </a:lnTo>
                <a:lnTo>
                  <a:pt x="34614" y="147250"/>
                </a:lnTo>
                <a:lnTo>
                  <a:pt x="31911" y="142736"/>
                </a:lnTo>
                <a:lnTo>
                  <a:pt x="31983" y="142612"/>
                </a:lnTo>
                <a:close/>
                <a:moveTo>
                  <a:pt x="44882" y="143191"/>
                </a:moveTo>
                <a:lnTo>
                  <a:pt x="46069" y="145172"/>
                </a:lnTo>
                <a:lnTo>
                  <a:pt x="44811" y="147250"/>
                </a:lnTo>
                <a:lnTo>
                  <a:pt x="42447" y="147250"/>
                </a:lnTo>
                <a:lnTo>
                  <a:pt x="44882" y="143191"/>
                </a:lnTo>
                <a:close/>
                <a:moveTo>
                  <a:pt x="46337" y="145627"/>
                </a:moveTo>
                <a:lnTo>
                  <a:pt x="47318" y="147250"/>
                </a:lnTo>
                <a:lnTo>
                  <a:pt x="45364" y="147250"/>
                </a:lnTo>
                <a:lnTo>
                  <a:pt x="46337" y="145627"/>
                </a:lnTo>
                <a:close/>
                <a:moveTo>
                  <a:pt x="49459" y="145627"/>
                </a:moveTo>
                <a:lnTo>
                  <a:pt x="50431" y="147250"/>
                </a:lnTo>
                <a:lnTo>
                  <a:pt x="48478" y="147250"/>
                </a:lnTo>
                <a:lnTo>
                  <a:pt x="49459" y="145627"/>
                </a:lnTo>
                <a:close/>
                <a:moveTo>
                  <a:pt x="50913" y="143191"/>
                </a:moveTo>
                <a:lnTo>
                  <a:pt x="53349" y="147250"/>
                </a:lnTo>
                <a:lnTo>
                  <a:pt x="50976" y="147250"/>
                </a:lnTo>
                <a:lnTo>
                  <a:pt x="49727" y="145172"/>
                </a:lnTo>
                <a:lnTo>
                  <a:pt x="50913" y="143191"/>
                </a:lnTo>
                <a:close/>
                <a:moveTo>
                  <a:pt x="63813" y="142612"/>
                </a:moveTo>
                <a:lnTo>
                  <a:pt x="63884" y="142736"/>
                </a:lnTo>
                <a:lnTo>
                  <a:pt x="61181" y="147250"/>
                </a:lnTo>
                <a:lnTo>
                  <a:pt x="53893" y="147250"/>
                </a:lnTo>
                <a:lnTo>
                  <a:pt x="51190" y="142736"/>
                </a:lnTo>
                <a:lnTo>
                  <a:pt x="51261" y="142612"/>
                </a:lnTo>
                <a:close/>
                <a:moveTo>
                  <a:pt x="64161" y="143191"/>
                </a:moveTo>
                <a:lnTo>
                  <a:pt x="65338" y="145172"/>
                </a:lnTo>
                <a:lnTo>
                  <a:pt x="64089" y="147250"/>
                </a:lnTo>
                <a:lnTo>
                  <a:pt x="61725" y="147250"/>
                </a:lnTo>
                <a:lnTo>
                  <a:pt x="64161" y="143191"/>
                </a:lnTo>
                <a:close/>
                <a:moveTo>
                  <a:pt x="65615" y="145627"/>
                </a:moveTo>
                <a:lnTo>
                  <a:pt x="66596" y="147250"/>
                </a:lnTo>
                <a:lnTo>
                  <a:pt x="64634" y="147250"/>
                </a:lnTo>
                <a:lnTo>
                  <a:pt x="65615" y="145627"/>
                </a:lnTo>
                <a:close/>
                <a:moveTo>
                  <a:pt x="68737" y="145627"/>
                </a:moveTo>
                <a:lnTo>
                  <a:pt x="69710" y="147250"/>
                </a:lnTo>
                <a:lnTo>
                  <a:pt x="67756" y="147250"/>
                </a:lnTo>
                <a:lnTo>
                  <a:pt x="68737" y="145627"/>
                </a:lnTo>
                <a:close/>
                <a:moveTo>
                  <a:pt x="70191" y="143191"/>
                </a:moveTo>
                <a:lnTo>
                  <a:pt x="72627" y="147250"/>
                </a:lnTo>
                <a:lnTo>
                  <a:pt x="70254" y="147250"/>
                </a:lnTo>
                <a:lnTo>
                  <a:pt x="69005" y="145172"/>
                </a:lnTo>
                <a:lnTo>
                  <a:pt x="70191" y="143191"/>
                </a:lnTo>
                <a:close/>
                <a:moveTo>
                  <a:pt x="83082" y="142612"/>
                </a:moveTo>
                <a:lnTo>
                  <a:pt x="83163" y="142736"/>
                </a:lnTo>
                <a:lnTo>
                  <a:pt x="80451" y="147250"/>
                </a:lnTo>
                <a:lnTo>
                  <a:pt x="73171" y="147250"/>
                </a:lnTo>
                <a:lnTo>
                  <a:pt x="70459" y="142736"/>
                </a:lnTo>
                <a:lnTo>
                  <a:pt x="70539" y="142612"/>
                </a:lnTo>
                <a:close/>
                <a:moveTo>
                  <a:pt x="83430" y="143191"/>
                </a:moveTo>
                <a:lnTo>
                  <a:pt x="84617" y="145172"/>
                </a:lnTo>
                <a:lnTo>
                  <a:pt x="83368" y="147250"/>
                </a:lnTo>
                <a:lnTo>
                  <a:pt x="80995" y="147250"/>
                </a:lnTo>
                <a:lnTo>
                  <a:pt x="83430" y="143191"/>
                </a:lnTo>
                <a:close/>
                <a:moveTo>
                  <a:pt x="84893" y="145627"/>
                </a:moveTo>
                <a:lnTo>
                  <a:pt x="85866" y="147250"/>
                </a:lnTo>
                <a:lnTo>
                  <a:pt x="83912" y="147250"/>
                </a:lnTo>
                <a:lnTo>
                  <a:pt x="84893" y="145627"/>
                </a:lnTo>
                <a:close/>
                <a:moveTo>
                  <a:pt x="88007" y="145627"/>
                </a:moveTo>
                <a:lnTo>
                  <a:pt x="88988" y="147250"/>
                </a:lnTo>
                <a:lnTo>
                  <a:pt x="87034" y="147250"/>
                </a:lnTo>
                <a:lnTo>
                  <a:pt x="88007" y="145627"/>
                </a:lnTo>
                <a:close/>
                <a:moveTo>
                  <a:pt x="89470" y="143191"/>
                </a:moveTo>
                <a:lnTo>
                  <a:pt x="91905" y="147250"/>
                </a:lnTo>
                <a:lnTo>
                  <a:pt x="89532" y="147250"/>
                </a:lnTo>
                <a:lnTo>
                  <a:pt x="88283" y="145172"/>
                </a:lnTo>
                <a:lnTo>
                  <a:pt x="89470" y="143191"/>
                </a:lnTo>
                <a:close/>
                <a:moveTo>
                  <a:pt x="102361" y="142612"/>
                </a:moveTo>
                <a:lnTo>
                  <a:pt x="102441" y="142736"/>
                </a:lnTo>
                <a:lnTo>
                  <a:pt x="99729" y="147250"/>
                </a:lnTo>
                <a:lnTo>
                  <a:pt x="92449" y="147250"/>
                </a:lnTo>
                <a:lnTo>
                  <a:pt x="89737" y="142736"/>
                </a:lnTo>
                <a:lnTo>
                  <a:pt x="89818" y="142612"/>
                </a:lnTo>
                <a:close/>
                <a:moveTo>
                  <a:pt x="102709" y="143191"/>
                </a:moveTo>
                <a:lnTo>
                  <a:pt x="103895" y="145172"/>
                </a:lnTo>
                <a:lnTo>
                  <a:pt x="102646" y="147250"/>
                </a:lnTo>
                <a:lnTo>
                  <a:pt x="100273" y="147250"/>
                </a:lnTo>
                <a:lnTo>
                  <a:pt x="102709" y="143191"/>
                </a:lnTo>
                <a:close/>
                <a:moveTo>
                  <a:pt x="104172" y="145627"/>
                </a:moveTo>
                <a:lnTo>
                  <a:pt x="105144" y="147250"/>
                </a:lnTo>
                <a:lnTo>
                  <a:pt x="103190" y="147250"/>
                </a:lnTo>
                <a:lnTo>
                  <a:pt x="104172" y="145627"/>
                </a:lnTo>
                <a:close/>
                <a:moveTo>
                  <a:pt x="107285" y="145627"/>
                </a:moveTo>
                <a:lnTo>
                  <a:pt x="108266" y="147250"/>
                </a:lnTo>
                <a:lnTo>
                  <a:pt x="106313" y="147250"/>
                </a:lnTo>
                <a:lnTo>
                  <a:pt x="107285" y="145627"/>
                </a:lnTo>
                <a:close/>
                <a:moveTo>
                  <a:pt x="108748" y="143191"/>
                </a:moveTo>
                <a:lnTo>
                  <a:pt x="111175" y="147250"/>
                </a:lnTo>
                <a:lnTo>
                  <a:pt x="108811" y="147250"/>
                </a:lnTo>
                <a:lnTo>
                  <a:pt x="107562" y="145172"/>
                </a:lnTo>
                <a:lnTo>
                  <a:pt x="108748" y="143191"/>
                </a:lnTo>
                <a:close/>
                <a:moveTo>
                  <a:pt x="121639" y="142612"/>
                </a:moveTo>
                <a:lnTo>
                  <a:pt x="121711" y="142736"/>
                </a:lnTo>
                <a:lnTo>
                  <a:pt x="119007" y="147250"/>
                </a:lnTo>
                <a:lnTo>
                  <a:pt x="111728" y="147250"/>
                </a:lnTo>
                <a:lnTo>
                  <a:pt x="109016" y="142736"/>
                </a:lnTo>
                <a:lnTo>
                  <a:pt x="109096" y="142612"/>
                </a:lnTo>
                <a:close/>
                <a:moveTo>
                  <a:pt x="121987" y="143191"/>
                </a:moveTo>
                <a:lnTo>
                  <a:pt x="123174" y="145172"/>
                </a:lnTo>
                <a:lnTo>
                  <a:pt x="121925" y="147250"/>
                </a:lnTo>
                <a:lnTo>
                  <a:pt x="119552" y="147250"/>
                </a:lnTo>
                <a:lnTo>
                  <a:pt x="121987" y="143191"/>
                </a:lnTo>
                <a:close/>
                <a:moveTo>
                  <a:pt x="123441" y="145627"/>
                </a:moveTo>
                <a:lnTo>
                  <a:pt x="124423" y="147250"/>
                </a:lnTo>
                <a:lnTo>
                  <a:pt x="122469" y="147250"/>
                </a:lnTo>
                <a:lnTo>
                  <a:pt x="123441" y="145627"/>
                </a:lnTo>
                <a:close/>
                <a:moveTo>
                  <a:pt x="126564" y="145627"/>
                </a:moveTo>
                <a:lnTo>
                  <a:pt x="127545" y="147250"/>
                </a:lnTo>
                <a:lnTo>
                  <a:pt x="125582" y="147250"/>
                </a:lnTo>
                <a:lnTo>
                  <a:pt x="126564" y="145627"/>
                </a:lnTo>
                <a:close/>
                <a:moveTo>
                  <a:pt x="128018" y="143191"/>
                </a:moveTo>
                <a:lnTo>
                  <a:pt x="130453" y="147250"/>
                </a:lnTo>
                <a:lnTo>
                  <a:pt x="128089" y="147250"/>
                </a:lnTo>
                <a:lnTo>
                  <a:pt x="126840" y="145172"/>
                </a:lnTo>
                <a:lnTo>
                  <a:pt x="128018" y="143191"/>
                </a:lnTo>
                <a:close/>
                <a:moveTo>
                  <a:pt x="140918" y="142612"/>
                </a:moveTo>
                <a:lnTo>
                  <a:pt x="140989" y="142736"/>
                </a:lnTo>
                <a:lnTo>
                  <a:pt x="138286" y="147250"/>
                </a:lnTo>
                <a:lnTo>
                  <a:pt x="130997" y="147250"/>
                </a:lnTo>
                <a:lnTo>
                  <a:pt x="128294" y="142736"/>
                </a:lnTo>
                <a:lnTo>
                  <a:pt x="128366" y="142612"/>
                </a:lnTo>
                <a:close/>
                <a:moveTo>
                  <a:pt x="141265" y="143191"/>
                </a:moveTo>
                <a:lnTo>
                  <a:pt x="142452" y="145172"/>
                </a:lnTo>
                <a:lnTo>
                  <a:pt x="141194" y="147250"/>
                </a:lnTo>
                <a:lnTo>
                  <a:pt x="138830" y="147250"/>
                </a:lnTo>
                <a:lnTo>
                  <a:pt x="141265" y="143191"/>
                </a:lnTo>
                <a:close/>
                <a:moveTo>
                  <a:pt x="142720" y="145627"/>
                </a:moveTo>
                <a:lnTo>
                  <a:pt x="143701" y="147250"/>
                </a:lnTo>
                <a:lnTo>
                  <a:pt x="141747" y="147250"/>
                </a:lnTo>
                <a:lnTo>
                  <a:pt x="142720" y="145627"/>
                </a:lnTo>
                <a:close/>
                <a:moveTo>
                  <a:pt x="145842" y="145627"/>
                </a:moveTo>
                <a:lnTo>
                  <a:pt x="146814" y="147250"/>
                </a:lnTo>
                <a:lnTo>
                  <a:pt x="144861" y="147250"/>
                </a:lnTo>
                <a:lnTo>
                  <a:pt x="145842" y="145627"/>
                </a:lnTo>
                <a:close/>
                <a:moveTo>
                  <a:pt x="147296" y="143191"/>
                </a:moveTo>
                <a:lnTo>
                  <a:pt x="149732" y="147250"/>
                </a:lnTo>
                <a:lnTo>
                  <a:pt x="147367" y="147250"/>
                </a:lnTo>
                <a:lnTo>
                  <a:pt x="146110" y="145172"/>
                </a:lnTo>
                <a:lnTo>
                  <a:pt x="147296" y="143191"/>
                </a:lnTo>
                <a:close/>
                <a:moveTo>
                  <a:pt x="160196" y="142612"/>
                </a:moveTo>
                <a:lnTo>
                  <a:pt x="160267" y="142736"/>
                </a:lnTo>
                <a:lnTo>
                  <a:pt x="157564" y="147250"/>
                </a:lnTo>
                <a:lnTo>
                  <a:pt x="150276" y="147250"/>
                </a:lnTo>
                <a:lnTo>
                  <a:pt x="147573" y="142736"/>
                </a:lnTo>
                <a:lnTo>
                  <a:pt x="147644" y="142612"/>
                </a:lnTo>
                <a:close/>
                <a:moveTo>
                  <a:pt x="160544" y="143191"/>
                </a:moveTo>
                <a:lnTo>
                  <a:pt x="161721" y="145172"/>
                </a:lnTo>
                <a:lnTo>
                  <a:pt x="160472" y="147250"/>
                </a:lnTo>
                <a:lnTo>
                  <a:pt x="158108" y="147250"/>
                </a:lnTo>
                <a:lnTo>
                  <a:pt x="160544" y="143191"/>
                </a:lnTo>
                <a:close/>
                <a:moveTo>
                  <a:pt x="161998" y="145627"/>
                </a:moveTo>
                <a:lnTo>
                  <a:pt x="162979" y="147250"/>
                </a:lnTo>
                <a:lnTo>
                  <a:pt x="161017" y="147250"/>
                </a:lnTo>
                <a:lnTo>
                  <a:pt x="161998" y="145627"/>
                </a:lnTo>
                <a:close/>
                <a:moveTo>
                  <a:pt x="165120" y="145627"/>
                </a:moveTo>
                <a:lnTo>
                  <a:pt x="166093" y="147250"/>
                </a:lnTo>
                <a:lnTo>
                  <a:pt x="164139" y="147250"/>
                </a:lnTo>
                <a:lnTo>
                  <a:pt x="165120" y="145627"/>
                </a:lnTo>
                <a:close/>
                <a:moveTo>
                  <a:pt x="166574" y="143191"/>
                </a:moveTo>
                <a:lnTo>
                  <a:pt x="169010" y="147250"/>
                </a:lnTo>
                <a:lnTo>
                  <a:pt x="166637" y="147250"/>
                </a:lnTo>
                <a:lnTo>
                  <a:pt x="165388" y="145172"/>
                </a:lnTo>
                <a:lnTo>
                  <a:pt x="166574" y="143191"/>
                </a:lnTo>
                <a:close/>
                <a:moveTo>
                  <a:pt x="179465" y="142612"/>
                </a:moveTo>
                <a:lnTo>
                  <a:pt x="179546" y="142736"/>
                </a:lnTo>
                <a:lnTo>
                  <a:pt x="176834" y="147250"/>
                </a:lnTo>
                <a:lnTo>
                  <a:pt x="169554" y="147250"/>
                </a:lnTo>
                <a:lnTo>
                  <a:pt x="166851" y="142736"/>
                </a:lnTo>
                <a:lnTo>
                  <a:pt x="166922" y="142612"/>
                </a:lnTo>
                <a:close/>
                <a:moveTo>
                  <a:pt x="179813" y="143191"/>
                </a:moveTo>
                <a:lnTo>
                  <a:pt x="181000" y="145172"/>
                </a:lnTo>
                <a:lnTo>
                  <a:pt x="179751" y="147250"/>
                </a:lnTo>
                <a:lnTo>
                  <a:pt x="177387" y="147250"/>
                </a:lnTo>
                <a:lnTo>
                  <a:pt x="179813" y="143191"/>
                </a:lnTo>
                <a:close/>
                <a:moveTo>
                  <a:pt x="181276" y="145627"/>
                </a:moveTo>
                <a:lnTo>
                  <a:pt x="182249" y="147250"/>
                </a:lnTo>
                <a:lnTo>
                  <a:pt x="180295" y="147250"/>
                </a:lnTo>
                <a:lnTo>
                  <a:pt x="181276" y="145627"/>
                </a:lnTo>
                <a:close/>
                <a:moveTo>
                  <a:pt x="184390" y="145627"/>
                </a:moveTo>
                <a:lnTo>
                  <a:pt x="185371" y="147250"/>
                </a:lnTo>
                <a:lnTo>
                  <a:pt x="183417" y="147250"/>
                </a:lnTo>
                <a:lnTo>
                  <a:pt x="184390" y="145627"/>
                </a:lnTo>
                <a:close/>
                <a:moveTo>
                  <a:pt x="185853" y="143191"/>
                </a:moveTo>
                <a:lnTo>
                  <a:pt x="188288" y="147250"/>
                </a:lnTo>
                <a:lnTo>
                  <a:pt x="185915" y="147250"/>
                </a:lnTo>
                <a:lnTo>
                  <a:pt x="184666" y="145172"/>
                </a:lnTo>
                <a:lnTo>
                  <a:pt x="185853" y="143191"/>
                </a:lnTo>
                <a:close/>
                <a:moveTo>
                  <a:pt x="198744" y="142612"/>
                </a:moveTo>
                <a:lnTo>
                  <a:pt x="198824" y="142736"/>
                </a:lnTo>
                <a:lnTo>
                  <a:pt x="196112" y="147250"/>
                </a:lnTo>
                <a:lnTo>
                  <a:pt x="188832" y="147250"/>
                </a:lnTo>
                <a:lnTo>
                  <a:pt x="186120" y="142736"/>
                </a:lnTo>
                <a:lnTo>
                  <a:pt x="186201" y="142612"/>
                </a:lnTo>
                <a:close/>
                <a:moveTo>
                  <a:pt x="199092" y="143191"/>
                </a:moveTo>
                <a:lnTo>
                  <a:pt x="200278" y="145172"/>
                </a:lnTo>
                <a:lnTo>
                  <a:pt x="199029" y="147250"/>
                </a:lnTo>
                <a:lnTo>
                  <a:pt x="196656" y="147250"/>
                </a:lnTo>
                <a:lnTo>
                  <a:pt x="199092" y="143191"/>
                </a:lnTo>
                <a:close/>
                <a:moveTo>
                  <a:pt x="200555" y="145627"/>
                </a:moveTo>
                <a:lnTo>
                  <a:pt x="201527" y="147250"/>
                </a:lnTo>
                <a:lnTo>
                  <a:pt x="199573" y="147250"/>
                </a:lnTo>
                <a:lnTo>
                  <a:pt x="200555" y="145627"/>
                </a:lnTo>
                <a:close/>
                <a:moveTo>
                  <a:pt x="203668" y="145627"/>
                </a:moveTo>
                <a:lnTo>
                  <a:pt x="204649" y="147250"/>
                </a:lnTo>
                <a:lnTo>
                  <a:pt x="202696" y="147250"/>
                </a:lnTo>
                <a:lnTo>
                  <a:pt x="203668" y="145627"/>
                </a:lnTo>
                <a:close/>
                <a:moveTo>
                  <a:pt x="205131" y="143191"/>
                </a:moveTo>
                <a:lnTo>
                  <a:pt x="207567" y="147250"/>
                </a:lnTo>
                <a:lnTo>
                  <a:pt x="205194" y="147250"/>
                </a:lnTo>
                <a:lnTo>
                  <a:pt x="203945" y="145172"/>
                </a:lnTo>
                <a:lnTo>
                  <a:pt x="205131" y="143191"/>
                </a:lnTo>
                <a:close/>
                <a:moveTo>
                  <a:pt x="218022" y="142612"/>
                </a:moveTo>
                <a:lnTo>
                  <a:pt x="218102" y="142736"/>
                </a:lnTo>
                <a:lnTo>
                  <a:pt x="215390" y="147250"/>
                </a:lnTo>
                <a:lnTo>
                  <a:pt x="208111" y="147250"/>
                </a:lnTo>
                <a:lnTo>
                  <a:pt x="205399" y="142736"/>
                </a:lnTo>
                <a:lnTo>
                  <a:pt x="205479" y="142612"/>
                </a:lnTo>
                <a:close/>
                <a:moveTo>
                  <a:pt x="218370" y="143191"/>
                </a:moveTo>
                <a:lnTo>
                  <a:pt x="219557" y="145172"/>
                </a:lnTo>
                <a:lnTo>
                  <a:pt x="218308" y="147250"/>
                </a:lnTo>
                <a:lnTo>
                  <a:pt x="215935" y="147250"/>
                </a:lnTo>
                <a:lnTo>
                  <a:pt x="218370" y="143191"/>
                </a:lnTo>
                <a:close/>
                <a:moveTo>
                  <a:pt x="219824" y="145627"/>
                </a:moveTo>
                <a:lnTo>
                  <a:pt x="220805" y="147250"/>
                </a:lnTo>
                <a:lnTo>
                  <a:pt x="218852" y="147250"/>
                </a:lnTo>
                <a:lnTo>
                  <a:pt x="219824" y="145627"/>
                </a:lnTo>
                <a:close/>
                <a:moveTo>
                  <a:pt x="222947" y="145627"/>
                </a:moveTo>
                <a:lnTo>
                  <a:pt x="223928" y="147250"/>
                </a:lnTo>
                <a:lnTo>
                  <a:pt x="221965" y="147250"/>
                </a:lnTo>
                <a:lnTo>
                  <a:pt x="222947" y="145627"/>
                </a:lnTo>
                <a:close/>
                <a:moveTo>
                  <a:pt x="224401" y="143191"/>
                </a:moveTo>
                <a:lnTo>
                  <a:pt x="226836" y="147250"/>
                </a:lnTo>
                <a:lnTo>
                  <a:pt x="224472" y="147250"/>
                </a:lnTo>
                <a:lnTo>
                  <a:pt x="223223" y="145172"/>
                </a:lnTo>
                <a:lnTo>
                  <a:pt x="224401" y="143191"/>
                </a:lnTo>
                <a:close/>
                <a:moveTo>
                  <a:pt x="237300" y="142612"/>
                </a:moveTo>
                <a:lnTo>
                  <a:pt x="237372" y="142736"/>
                </a:lnTo>
                <a:lnTo>
                  <a:pt x="234669" y="147250"/>
                </a:lnTo>
                <a:lnTo>
                  <a:pt x="227380" y="147250"/>
                </a:lnTo>
                <a:lnTo>
                  <a:pt x="224677" y="142736"/>
                </a:lnTo>
                <a:lnTo>
                  <a:pt x="224749" y="142612"/>
                </a:lnTo>
                <a:close/>
                <a:moveTo>
                  <a:pt x="237648" y="143191"/>
                </a:moveTo>
                <a:lnTo>
                  <a:pt x="238835" y="145172"/>
                </a:lnTo>
                <a:lnTo>
                  <a:pt x="237586" y="147250"/>
                </a:lnTo>
                <a:lnTo>
                  <a:pt x="235213" y="147250"/>
                </a:lnTo>
                <a:lnTo>
                  <a:pt x="237648" y="143191"/>
                </a:lnTo>
                <a:close/>
                <a:moveTo>
                  <a:pt x="239103" y="145627"/>
                </a:moveTo>
                <a:lnTo>
                  <a:pt x="240084" y="147250"/>
                </a:lnTo>
                <a:lnTo>
                  <a:pt x="238130" y="147250"/>
                </a:lnTo>
                <a:lnTo>
                  <a:pt x="239103" y="145627"/>
                </a:lnTo>
                <a:close/>
                <a:moveTo>
                  <a:pt x="242225" y="145627"/>
                </a:moveTo>
                <a:lnTo>
                  <a:pt x="243197" y="147250"/>
                </a:lnTo>
                <a:lnTo>
                  <a:pt x="241244" y="147250"/>
                </a:lnTo>
                <a:lnTo>
                  <a:pt x="242225" y="145627"/>
                </a:lnTo>
                <a:close/>
                <a:moveTo>
                  <a:pt x="243679" y="143191"/>
                </a:moveTo>
                <a:lnTo>
                  <a:pt x="246114" y="147250"/>
                </a:lnTo>
                <a:lnTo>
                  <a:pt x="243750" y="147250"/>
                </a:lnTo>
                <a:lnTo>
                  <a:pt x="242493" y="145172"/>
                </a:lnTo>
                <a:lnTo>
                  <a:pt x="243679" y="143191"/>
                </a:lnTo>
                <a:close/>
                <a:moveTo>
                  <a:pt x="256579" y="142612"/>
                </a:moveTo>
                <a:lnTo>
                  <a:pt x="256650" y="142736"/>
                </a:lnTo>
                <a:lnTo>
                  <a:pt x="253947" y="147250"/>
                </a:lnTo>
                <a:lnTo>
                  <a:pt x="246659" y="147250"/>
                </a:lnTo>
                <a:lnTo>
                  <a:pt x="243956" y="142736"/>
                </a:lnTo>
                <a:lnTo>
                  <a:pt x="244027" y="142612"/>
                </a:lnTo>
                <a:close/>
                <a:moveTo>
                  <a:pt x="256927" y="143191"/>
                </a:moveTo>
                <a:lnTo>
                  <a:pt x="258113" y="145172"/>
                </a:lnTo>
                <a:lnTo>
                  <a:pt x="256855" y="147250"/>
                </a:lnTo>
                <a:lnTo>
                  <a:pt x="254491" y="147250"/>
                </a:lnTo>
                <a:lnTo>
                  <a:pt x="256927" y="143191"/>
                </a:lnTo>
                <a:close/>
                <a:moveTo>
                  <a:pt x="258381" y="145627"/>
                </a:moveTo>
                <a:lnTo>
                  <a:pt x="259362" y="147250"/>
                </a:lnTo>
                <a:lnTo>
                  <a:pt x="257400" y="147250"/>
                </a:lnTo>
                <a:lnTo>
                  <a:pt x="258381" y="145627"/>
                </a:lnTo>
                <a:close/>
                <a:moveTo>
                  <a:pt x="261503" y="145627"/>
                </a:moveTo>
                <a:lnTo>
                  <a:pt x="262476" y="147250"/>
                </a:lnTo>
                <a:lnTo>
                  <a:pt x="260522" y="147250"/>
                </a:lnTo>
                <a:lnTo>
                  <a:pt x="261503" y="145627"/>
                </a:lnTo>
                <a:close/>
                <a:moveTo>
                  <a:pt x="262957" y="143191"/>
                </a:moveTo>
                <a:lnTo>
                  <a:pt x="265393" y="147250"/>
                </a:lnTo>
                <a:lnTo>
                  <a:pt x="263020" y="147250"/>
                </a:lnTo>
                <a:lnTo>
                  <a:pt x="261771" y="145172"/>
                </a:lnTo>
                <a:lnTo>
                  <a:pt x="262957" y="143191"/>
                </a:lnTo>
                <a:close/>
                <a:moveTo>
                  <a:pt x="275848" y="142612"/>
                </a:moveTo>
                <a:lnTo>
                  <a:pt x="275929" y="142736"/>
                </a:lnTo>
                <a:lnTo>
                  <a:pt x="273217" y="147250"/>
                </a:lnTo>
                <a:lnTo>
                  <a:pt x="265937" y="147250"/>
                </a:lnTo>
                <a:lnTo>
                  <a:pt x="263234" y="142736"/>
                </a:lnTo>
                <a:lnTo>
                  <a:pt x="263305" y="142612"/>
                </a:lnTo>
                <a:close/>
                <a:moveTo>
                  <a:pt x="276205" y="143191"/>
                </a:moveTo>
                <a:lnTo>
                  <a:pt x="277383" y="145172"/>
                </a:lnTo>
                <a:lnTo>
                  <a:pt x="276134" y="147250"/>
                </a:lnTo>
                <a:lnTo>
                  <a:pt x="273770" y="147250"/>
                </a:lnTo>
                <a:lnTo>
                  <a:pt x="276205" y="143191"/>
                </a:lnTo>
                <a:close/>
                <a:moveTo>
                  <a:pt x="277659" y="145627"/>
                </a:moveTo>
                <a:lnTo>
                  <a:pt x="278632" y="147250"/>
                </a:lnTo>
                <a:lnTo>
                  <a:pt x="276678" y="147250"/>
                </a:lnTo>
                <a:lnTo>
                  <a:pt x="277659" y="145627"/>
                </a:lnTo>
                <a:close/>
                <a:moveTo>
                  <a:pt x="280773" y="145627"/>
                </a:moveTo>
                <a:lnTo>
                  <a:pt x="281754" y="147250"/>
                </a:lnTo>
                <a:lnTo>
                  <a:pt x="279800" y="147250"/>
                </a:lnTo>
                <a:lnTo>
                  <a:pt x="280773" y="145627"/>
                </a:lnTo>
                <a:close/>
                <a:moveTo>
                  <a:pt x="282236" y="143191"/>
                </a:moveTo>
                <a:lnTo>
                  <a:pt x="284671" y="147250"/>
                </a:lnTo>
                <a:lnTo>
                  <a:pt x="282298" y="147250"/>
                </a:lnTo>
                <a:lnTo>
                  <a:pt x="281049" y="145172"/>
                </a:lnTo>
                <a:lnTo>
                  <a:pt x="282236" y="143191"/>
                </a:lnTo>
                <a:close/>
                <a:moveTo>
                  <a:pt x="9341" y="143022"/>
                </a:moveTo>
                <a:lnTo>
                  <a:pt x="10635" y="145172"/>
                </a:lnTo>
                <a:lnTo>
                  <a:pt x="9377" y="147259"/>
                </a:lnTo>
                <a:lnTo>
                  <a:pt x="9341" y="147206"/>
                </a:lnTo>
                <a:lnTo>
                  <a:pt x="9314" y="147259"/>
                </a:lnTo>
                <a:lnTo>
                  <a:pt x="8056" y="145172"/>
                </a:lnTo>
                <a:lnTo>
                  <a:pt x="9341" y="143022"/>
                </a:lnTo>
                <a:close/>
                <a:moveTo>
                  <a:pt x="28619" y="143022"/>
                </a:moveTo>
                <a:lnTo>
                  <a:pt x="29904" y="145172"/>
                </a:lnTo>
                <a:lnTo>
                  <a:pt x="28655" y="147259"/>
                </a:lnTo>
                <a:lnTo>
                  <a:pt x="28619" y="147206"/>
                </a:lnTo>
                <a:lnTo>
                  <a:pt x="28593" y="147259"/>
                </a:lnTo>
                <a:lnTo>
                  <a:pt x="27335" y="145172"/>
                </a:lnTo>
                <a:lnTo>
                  <a:pt x="28619" y="143022"/>
                </a:lnTo>
                <a:close/>
                <a:moveTo>
                  <a:pt x="47898" y="143022"/>
                </a:moveTo>
                <a:lnTo>
                  <a:pt x="49182" y="145172"/>
                </a:lnTo>
                <a:lnTo>
                  <a:pt x="47925" y="147259"/>
                </a:lnTo>
                <a:lnTo>
                  <a:pt x="47898" y="147206"/>
                </a:lnTo>
                <a:lnTo>
                  <a:pt x="47862" y="147259"/>
                </a:lnTo>
                <a:lnTo>
                  <a:pt x="46613" y="145172"/>
                </a:lnTo>
                <a:lnTo>
                  <a:pt x="47898" y="143022"/>
                </a:lnTo>
                <a:close/>
                <a:moveTo>
                  <a:pt x="67176" y="143022"/>
                </a:moveTo>
                <a:lnTo>
                  <a:pt x="68461" y="145172"/>
                </a:lnTo>
                <a:lnTo>
                  <a:pt x="67203" y="147259"/>
                </a:lnTo>
                <a:lnTo>
                  <a:pt x="67176" y="147206"/>
                </a:lnTo>
                <a:lnTo>
                  <a:pt x="67140" y="147259"/>
                </a:lnTo>
                <a:lnTo>
                  <a:pt x="65892" y="145172"/>
                </a:lnTo>
                <a:lnTo>
                  <a:pt x="67176" y="143022"/>
                </a:lnTo>
                <a:close/>
                <a:moveTo>
                  <a:pt x="86455" y="143022"/>
                </a:moveTo>
                <a:lnTo>
                  <a:pt x="87739" y="145172"/>
                </a:lnTo>
                <a:lnTo>
                  <a:pt x="86481" y="147259"/>
                </a:lnTo>
                <a:lnTo>
                  <a:pt x="86455" y="147206"/>
                </a:lnTo>
                <a:lnTo>
                  <a:pt x="86419" y="147259"/>
                </a:lnTo>
                <a:lnTo>
                  <a:pt x="85161" y="145172"/>
                </a:lnTo>
                <a:lnTo>
                  <a:pt x="86455" y="143022"/>
                </a:lnTo>
                <a:close/>
                <a:moveTo>
                  <a:pt x="105724" y="143022"/>
                </a:moveTo>
                <a:lnTo>
                  <a:pt x="107018" y="145172"/>
                </a:lnTo>
                <a:lnTo>
                  <a:pt x="105760" y="147259"/>
                </a:lnTo>
                <a:lnTo>
                  <a:pt x="105724" y="147206"/>
                </a:lnTo>
                <a:lnTo>
                  <a:pt x="105697" y="147259"/>
                </a:lnTo>
                <a:lnTo>
                  <a:pt x="104439" y="145172"/>
                </a:lnTo>
                <a:lnTo>
                  <a:pt x="105724" y="143022"/>
                </a:lnTo>
                <a:close/>
                <a:moveTo>
                  <a:pt x="125002" y="143022"/>
                </a:moveTo>
                <a:lnTo>
                  <a:pt x="126287" y="145172"/>
                </a:lnTo>
                <a:lnTo>
                  <a:pt x="125038" y="147259"/>
                </a:lnTo>
                <a:lnTo>
                  <a:pt x="125002" y="147206"/>
                </a:lnTo>
                <a:lnTo>
                  <a:pt x="124976" y="147259"/>
                </a:lnTo>
                <a:lnTo>
                  <a:pt x="123718" y="145172"/>
                </a:lnTo>
                <a:lnTo>
                  <a:pt x="125002" y="143022"/>
                </a:lnTo>
                <a:close/>
                <a:moveTo>
                  <a:pt x="144281" y="143022"/>
                </a:moveTo>
                <a:lnTo>
                  <a:pt x="145565" y="145172"/>
                </a:lnTo>
                <a:lnTo>
                  <a:pt x="144316" y="147259"/>
                </a:lnTo>
                <a:lnTo>
                  <a:pt x="144281" y="147206"/>
                </a:lnTo>
                <a:lnTo>
                  <a:pt x="144245" y="147259"/>
                </a:lnTo>
                <a:lnTo>
                  <a:pt x="142996" y="145172"/>
                </a:lnTo>
                <a:lnTo>
                  <a:pt x="144281" y="143022"/>
                </a:lnTo>
                <a:close/>
                <a:moveTo>
                  <a:pt x="163559" y="143022"/>
                </a:moveTo>
                <a:lnTo>
                  <a:pt x="164844" y="145172"/>
                </a:lnTo>
                <a:lnTo>
                  <a:pt x="163586" y="147259"/>
                </a:lnTo>
                <a:lnTo>
                  <a:pt x="163559" y="147206"/>
                </a:lnTo>
                <a:lnTo>
                  <a:pt x="163523" y="147259"/>
                </a:lnTo>
                <a:lnTo>
                  <a:pt x="162275" y="145172"/>
                </a:lnTo>
                <a:lnTo>
                  <a:pt x="163559" y="143022"/>
                </a:lnTo>
                <a:close/>
                <a:moveTo>
                  <a:pt x="182838" y="143022"/>
                </a:moveTo>
                <a:lnTo>
                  <a:pt x="184122" y="145172"/>
                </a:lnTo>
                <a:lnTo>
                  <a:pt x="182864" y="147259"/>
                </a:lnTo>
                <a:lnTo>
                  <a:pt x="182838" y="147206"/>
                </a:lnTo>
                <a:lnTo>
                  <a:pt x="182802" y="147259"/>
                </a:lnTo>
                <a:lnTo>
                  <a:pt x="181544" y="145172"/>
                </a:lnTo>
                <a:lnTo>
                  <a:pt x="182838" y="143022"/>
                </a:lnTo>
                <a:close/>
                <a:moveTo>
                  <a:pt x="202107" y="143022"/>
                </a:moveTo>
                <a:lnTo>
                  <a:pt x="203401" y="145172"/>
                </a:lnTo>
                <a:lnTo>
                  <a:pt x="202143" y="147259"/>
                </a:lnTo>
                <a:lnTo>
                  <a:pt x="202107" y="147206"/>
                </a:lnTo>
                <a:lnTo>
                  <a:pt x="202080" y="147259"/>
                </a:lnTo>
                <a:lnTo>
                  <a:pt x="200822" y="145172"/>
                </a:lnTo>
                <a:lnTo>
                  <a:pt x="202107" y="143022"/>
                </a:lnTo>
                <a:close/>
                <a:moveTo>
                  <a:pt x="221385" y="143022"/>
                </a:moveTo>
                <a:lnTo>
                  <a:pt x="222670" y="145172"/>
                </a:lnTo>
                <a:lnTo>
                  <a:pt x="221421" y="147259"/>
                </a:lnTo>
                <a:lnTo>
                  <a:pt x="221385" y="147206"/>
                </a:lnTo>
                <a:lnTo>
                  <a:pt x="221359" y="147259"/>
                </a:lnTo>
                <a:lnTo>
                  <a:pt x="220101" y="145172"/>
                </a:lnTo>
                <a:lnTo>
                  <a:pt x="221385" y="143022"/>
                </a:lnTo>
                <a:close/>
                <a:moveTo>
                  <a:pt x="240664" y="143022"/>
                </a:moveTo>
                <a:lnTo>
                  <a:pt x="241948" y="145172"/>
                </a:lnTo>
                <a:lnTo>
                  <a:pt x="240699" y="147259"/>
                </a:lnTo>
                <a:lnTo>
                  <a:pt x="240664" y="147206"/>
                </a:lnTo>
                <a:lnTo>
                  <a:pt x="240637" y="147259"/>
                </a:lnTo>
                <a:lnTo>
                  <a:pt x="239379" y="145172"/>
                </a:lnTo>
                <a:lnTo>
                  <a:pt x="240664" y="143022"/>
                </a:lnTo>
                <a:close/>
                <a:moveTo>
                  <a:pt x="259942" y="143022"/>
                </a:moveTo>
                <a:lnTo>
                  <a:pt x="261227" y="145172"/>
                </a:lnTo>
                <a:lnTo>
                  <a:pt x="259969" y="147259"/>
                </a:lnTo>
                <a:lnTo>
                  <a:pt x="259942" y="147206"/>
                </a:lnTo>
                <a:lnTo>
                  <a:pt x="259906" y="147259"/>
                </a:lnTo>
                <a:lnTo>
                  <a:pt x="258657" y="145172"/>
                </a:lnTo>
                <a:lnTo>
                  <a:pt x="259942" y="143022"/>
                </a:lnTo>
                <a:close/>
                <a:moveTo>
                  <a:pt x="279220" y="143022"/>
                </a:moveTo>
                <a:lnTo>
                  <a:pt x="280505" y="145172"/>
                </a:lnTo>
                <a:lnTo>
                  <a:pt x="279247" y="147259"/>
                </a:lnTo>
                <a:lnTo>
                  <a:pt x="279220" y="147206"/>
                </a:lnTo>
                <a:lnTo>
                  <a:pt x="279185" y="147259"/>
                </a:lnTo>
                <a:lnTo>
                  <a:pt x="277927" y="145172"/>
                </a:lnTo>
                <a:lnTo>
                  <a:pt x="279220" y="143022"/>
                </a:lnTo>
                <a:close/>
                <a:moveTo>
                  <a:pt x="5987" y="147705"/>
                </a:moveTo>
                <a:lnTo>
                  <a:pt x="2659" y="153263"/>
                </a:lnTo>
                <a:lnTo>
                  <a:pt x="286" y="153263"/>
                </a:lnTo>
                <a:lnTo>
                  <a:pt x="3623" y="147705"/>
                </a:lnTo>
                <a:close/>
                <a:moveTo>
                  <a:pt x="9047" y="147705"/>
                </a:moveTo>
                <a:lnTo>
                  <a:pt x="5710" y="153263"/>
                </a:lnTo>
                <a:lnTo>
                  <a:pt x="3203" y="153263"/>
                </a:lnTo>
                <a:lnTo>
                  <a:pt x="6531" y="147705"/>
                </a:lnTo>
                <a:close/>
                <a:moveTo>
                  <a:pt x="9341" y="148116"/>
                </a:moveTo>
                <a:lnTo>
                  <a:pt x="12428" y="153263"/>
                </a:lnTo>
                <a:lnTo>
                  <a:pt x="6254" y="153263"/>
                </a:lnTo>
                <a:lnTo>
                  <a:pt x="9341" y="148116"/>
                </a:lnTo>
                <a:close/>
                <a:moveTo>
                  <a:pt x="12151" y="147705"/>
                </a:moveTo>
                <a:lnTo>
                  <a:pt x="15488" y="153263"/>
                </a:lnTo>
                <a:lnTo>
                  <a:pt x="12972" y="153263"/>
                </a:lnTo>
                <a:lnTo>
                  <a:pt x="9644" y="147705"/>
                </a:lnTo>
                <a:close/>
                <a:moveTo>
                  <a:pt x="15068" y="147705"/>
                </a:moveTo>
                <a:lnTo>
                  <a:pt x="18396" y="153263"/>
                </a:lnTo>
                <a:lnTo>
                  <a:pt x="16032" y="153263"/>
                </a:lnTo>
                <a:lnTo>
                  <a:pt x="12695" y="147705"/>
                </a:lnTo>
                <a:close/>
                <a:moveTo>
                  <a:pt x="25265" y="147705"/>
                </a:moveTo>
                <a:lnTo>
                  <a:pt x="21938" y="153263"/>
                </a:lnTo>
                <a:lnTo>
                  <a:pt x="19565" y="153263"/>
                </a:lnTo>
                <a:lnTo>
                  <a:pt x="22892" y="147705"/>
                </a:lnTo>
                <a:close/>
                <a:moveTo>
                  <a:pt x="28325" y="147705"/>
                </a:moveTo>
                <a:lnTo>
                  <a:pt x="24989" y="153263"/>
                </a:lnTo>
                <a:lnTo>
                  <a:pt x="22482" y="153263"/>
                </a:lnTo>
                <a:lnTo>
                  <a:pt x="25809" y="147705"/>
                </a:lnTo>
                <a:close/>
                <a:moveTo>
                  <a:pt x="28619" y="148116"/>
                </a:moveTo>
                <a:lnTo>
                  <a:pt x="31706" y="153263"/>
                </a:lnTo>
                <a:lnTo>
                  <a:pt x="25533" y="153263"/>
                </a:lnTo>
                <a:lnTo>
                  <a:pt x="28619" y="148116"/>
                </a:lnTo>
                <a:close/>
                <a:moveTo>
                  <a:pt x="31430" y="147705"/>
                </a:moveTo>
                <a:lnTo>
                  <a:pt x="34766" y="153263"/>
                </a:lnTo>
                <a:lnTo>
                  <a:pt x="32250" y="153263"/>
                </a:lnTo>
                <a:lnTo>
                  <a:pt x="28923" y="147705"/>
                </a:lnTo>
                <a:close/>
                <a:moveTo>
                  <a:pt x="34347" y="147705"/>
                </a:moveTo>
                <a:lnTo>
                  <a:pt x="37674" y="153263"/>
                </a:lnTo>
                <a:lnTo>
                  <a:pt x="35310" y="153263"/>
                </a:lnTo>
                <a:lnTo>
                  <a:pt x="31974" y="147705"/>
                </a:lnTo>
                <a:close/>
                <a:moveTo>
                  <a:pt x="44543" y="147705"/>
                </a:moveTo>
                <a:lnTo>
                  <a:pt x="41207" y="153263"/>
                </a:lnTo>
                <a:lnTo>
                  <a:pt x="38843" y="153263"/>
                </a:lnTo>
                <a:lnTo>
                  <a:pt x="42170" y="147705"/>
                </a:lnTo>
                <a:close/>
                <a:moveTo>
                  <a:pt x="47594" y="147705"/>
                </a:moveTo>
                <a:lnTo>
                  <a:pt x="44267" y="153263"/>
                </a:lnTo>
                <a:lnTo>
                  <a:pt x="41751" y="153263"/>
                </a:lnTo>
                <a:lnTo>
                  <a:pt x="45088" y="147705"/>
                </a:lnTo>
                <a:close/>
                <a:moveTo>
                  <a:pt x="47898" y="148116"/>
                </a:moveTo>
                <a:lnTo>
                  <a:pt x="50984" y="153263"/>
                </a:lnTo>
                <a:lnTo>
                  <a:pt x="44811" y="153263"/>
                </a:lnTo>
                <a:lnTo>
                  <a:pt x="47898" y="148116"/>
                </a:lnTo>
                <a:close/>
                <a:moveTo>
                  <a:pt x="50708" y="147705"/>
                </a:moveTo>
                <a:lnTo>
                  <a:pt x="54035" y="153263"/>
                </a:lnTo>
                <a:lnTo>
                  <a:pt x="51529" y="153263"/>
                </a:lnTo>
                <a:lnTo>
                  <a:pt x="48192" y="147705"/>
                </a:lnTo>
                <a:close/>
                <a:moveTo>
                  <a:pt x="53625" y="147705"/>
                </a:moveTo>
                <a:lnTo>
                  <a:pt x="56953" y="153263"/>
                </a:lnTo>
                <a:lnTo>
                  <a:pt x="54589" y="153263"/>
                </a:lnTo>
                <a:lnTo>
                  <a:pt x="51252" y="147705"/>
                </a:lnTo>
                <a:close/>
                <a:moveTo>
                  <a:pt x="63822" y="147705"/>
                </a:moveTo>
                <a:lnTo>
                  <a:pt x="60485" y="153263"/>
                </a:lnTo>
                <a:lnTo>
                  <a:pt x="58121" y="153263"/>
                </a:lnTo>
                <a:lnTo>
                  <a:pt x="61449" y="147705"/>
                </a:lnTo>
                <a:close/>
                <a:moveTo>
                  <a:pt x="66873" y="147705"/>
                </a:moveTo>
                <a:lnTo>
                  <a:pt x="63545" y="153263"/>
                </a:lnTo>
                <a:lnTo>
                  <a:pt x="61030" y="153263"/>
                </a:lnTo>
                <a:lnTo>
                  <a:pt x="64366" y="147705"/>
                </a:lnTo>
                <a:close/>
                <a:moveTo>
                  <a:pt x="67176" y="148116"/>
                </a:moveTo>
                <a:lnTo>
                  <a:pt x="70263" y="153263"/>
                </a:lnTo>
                <a:lnTo>
                  <a:pt x="64089" y="153263"/>
                </a:lnTo>
                <a:lnTo>
                  <a:pt x="67176" y="148116"/>
                </a:lnTo>
                <a:close/>
                <a:moveTo>
                  <a:pt x="69986" y="147705"/>
                </a:moveTo>
                <a:lnTo>
                  <a:pt x="73314" y="153263"/>
                </a:lnTo>
                <a:lnTo>
                  <a:pt x="70807" y="153263"/>
                </a:lnTo>
                <a:lnTo>
                  <a:pt x="67471" y="147705"/>
                </a:lnTo>
                <a:close/>
                <a:moveTo>
                  <a:pt x="72895" y="147705"/>
                </a:moveTo>
                <a:lnTo>
                  <a:pt x="76231" y="153263"/>
                </a:lnTo>
                <a:lnTo>
                  <a:pt x="73858" y="153263"/>
                </a:lnTo>
                <a:lnTo>
                  <a:pt x="70530" y="147705"/>
                </a:lnTo>
                <a:close/>
                <a:moveTo>
                  <a:pt x="83100" y="147705"/>
                </a:moveTo>
                <a:lnTo>
                  <a:pt x="79764" y="153263"/>
                </a:lnTo>
                <a:lnTo>
                  <a:pt x="77391" y="153263"/>
                </a:lnTo>
                <a:lnTo>
                  <a:pt x="80727" y="147705"/>
                </a:lnTo>
                <a:close/>
                <a:moveTo>
                  <a:pt x="86151" y="147705"/>
                </a:moveTo>
                <a:lnTo>
                  <a:pt x="82824" y="153263"/>
                </a:lnTo>
                <a:lnTo>
                  <a:pt x="80308" y="153263"/>
                </a:lnTo>
                <a:lnTo>
                  <a:pt x="83644" y="147705"/>
                </a:lnTo>
                <a:close/>
                <a:moveTo>
                  <a:pt x="86455" y="148116"/>
                </a:moveTo>
                <a:lnTo>
                  <a:pt x="89532" y="153263"/>
                </a:lnTo>
                <a:lnTo>
                  <a:pt x="83368" y="153263"/>
                </a:lnTo>
                <a:lnTo>
                  <a:pt x="86455" y="148116"/>
                </a:lnTo>
                <a:close/>
                <a:moveTo>
                  <a:pt x="89265" y="147705"/>
                </a:moveTo>
                <a:lnTo>
                  <a:pt x="92592" y="153263"/>
                </a:lnTo>
                <a:lnTo>
                  <a:pt x="90085" y="153263"/>
                </a:lnTo>
                <a:lnTo>
                  <a:pt x="86749" y="147705"/>
                </a:lnTo>
                <a:close/>
                <a:moveTo>
                  <a:pt x="92173" y="147705"/>
                </a:moveTo>
                <a:lnTo>
                  <a:pt x="95509" y="153263"/>
                </a:lnTo>
                <a:lnTo>
                  <a:pt x="93136" y="153263"/>
                </a:lnTo>
                <a:lnTo>
                  <a:pt x="89809" y="147705"/>
                </a:lnTo>
                <a:close/>
                <a:moveTo>
                  <a:pt x="102370" y="147705"/>
                </a:moveTo>
                <a:lnTo>
                  <a:pt x="99042" y="153263"/>
                </a:lnTo>
                <a:lnTo>
                  <a:pt x="96669" y="153263"/>
                </a:lnTo>
                <a:lnTo>
                  <a:pt x="100006" y="147705"/>
                </a:lnTo>
                <a:close/>
                <a:moveTo>
                  <a:pt x="105430" y="147705"/>
                </a:moveTo>
                <a:lnTo>
                  <a:pt x="102093" y="153263"/>
                </a:lnTo>
                <a:lnTo>
                  <a:pt x="99586" y="153263"/>
                </a:lnTo>
                <a:lnTo>
                  <a:pt x="102914" y="147705"/>
                </a:lnTo>
                <a:close/>
                <a:moveTo>
                  <a:pt x="105724" y="148116"/>
                </a:moveTo>
                <a:lnTo>
                  <a:pt x="108811" y="153263"/>
                </a:lnTo>
                <a:lnTo>
                  <a:pt x="102637" y="153263"/>
                </a:lnTo>
                <a:lnTo>
                  <a:pt x="105724" y="148116"/>
                </a:lnTo>
                <a:close/>
                <a:moveTo>
                  <a:pt x="108534" y="147705"/>
                </a:moveTo>
                <a:lnTo>
                  <a:pt x="111871" y="153263"/>
                </a:lnTo>
                <a:lnTo>
                  <a:pt x="109355" y="153263"/>
                </a:lnTo>
                <a:lnTo>
                  <a:pt x="106027" y="147705"/>
                </a:lnTo>
                <a:close/>
                <a:moveTo>
                  <a:pt x="111451" y="147705"/>
                </a:moveTo>
                <a:lnTo>
                  <a:pt x="114788" y="153263"/>
                </a:lnTo>
                <a:lnTo>
                  <a:pt x="112415" y="153263"/>
                </a:lnTo>
                <a:lnTo>
                  <a:pt x="109078" y="147705"/>
                </a:lnTo>
                <a:close/>
                <a:moveTo>
                  <a:pt x="121648" y="147705"/>
                </a:moveTo>
                <a:lnTo>
                  <a:pt x="118321" y="153263"/>
                </a:lnTo>
                <a:lnTo>
                  <a:pt x="115948" y="153263"/>
                </a:lnTo>
                <a:lnTo>
                  <a:pt x="119284" y="147705"/>
                </a:lnTo>
                <a:close/>
                <a:moveTo>
                  <a:pt x="124708" y="147705"/>
                </a:moveTo>
                <a:lnTo>
                  <a:pt x="121372" y="153263"/>
                </a:lnTo>
                <a:lnTo>
                  <a:pt x="118865" y="153263"/>
                </a:lnTo>
                <a:lnTo>
                  <a:pt x="122192" y="147705"/>
                </a:lnTo>
                <a:close/>
                <a:moveTo>
                  <a:pt x="125002" y="148116"/>
                </a:moveTo>
                <a:lnTo>
                  <a:pt x="128089" y="153263"/>
                </a:lnTo>
                <a:lnTo>
                  <a:pt x="121916" y="153263"/>
                </a:lnTo>
                <a:lnTo>
                  <a:pt x="125002" y="148116"/>
                </a:lnTo>
                <a:close/>
                <a:moveTo>
                  <a:pt x="127813" y="147705"/>
                </a:moveTo>
                <a:lnTo>
                  <a:pt x="131149" y="153263"/>
                </a:lnTo>
                <a:lnTo>
                  <a:pt x="128633" y="153263"/>
                </a:lnTo>
                <a:lnTo>
                  <a:pt x="125306" y="147705"/>
                </a:lnTo>
                <a:close/>
                <a:moveTo>
                  <a:pt x="130730" y="147705"/>
                </a:moveTo>
                <a:lnTo>
                  <a:pt x="134057" y="153263"/>
                </a:lnTo>
                <a:lnTo>
                  <a:pt x="131693" y="153263"/>
                </a:lnTo>
                <a:lnTo>
                  <a:pt x="128357" y="147705"/>
                </a:lnTo>
                <a:close/>
                <a:moveTo>
                  <a:pt x="140926" y="147705"/>
                </a:moveTo>
                <a:lnTo>
                  <a:pt x="137590" y="153263"/>
                </a:lnTo>
                <a:lnTo>
                  <a:pt x="135226" y="153263"/>
                </a:lnTo>
                <a:lnTo>
                  <a:pt x="138553" y="147705"/>
                </a:lnTo>
                <a:close/>
                <a:moveTo>
                  <a:pt x="143977" y="147705"/>
                </a:moveTo>
                <a:lnTo>
                  <a:pt x="140650" y="153263"/>
                </a:lnTo>
                <a:lnTo>
                  <a:pt x="138143" y="153263"/>
                </a:lnTo>
                <a:lnTo>
                  <a:pt x="141471" y="147705"/>
                </a:lnTo>
                <a:close/>
                <a:moveTo>
                  <a:pt x="144281" y="148116"/>
                </a:moveTo>
                <a:lnTo>
                  <a:pt x="147367" y="153263"/>
                </a:lnTo>
                <a:lnTo>
                  <a:pt x="141194" y="153263"/>
                </a:lnTo>
                <a:lnTo>
                  <a:pt x="144281" y="148116"/>
                </a:lnTo>
                <a:close/>
                <a:moveTo>
                  <a:pt x="147091" y="147705"/>
                </a:moveTo>
                <a:lnTo>
                  <a:pt x="150418" y="153263"/>
                </a:lnTo>
                <a:lnTo>
                  <a:pt x="147912" y="153263"/>
                </a:lnTo>
                <a:lnTo>
                  <a:pt x="144584" y="147705"/>
                </a:lnTo>
                <a:close/>
                <a:moveTo>
                  <a:pt x="150008" y="147705"/>
                </a:moveTo>
                <a:lnTo>
                  <a:pt x="153336" y="153263"/>
                </a:lnTo>
                <a:lnTo>
                  <a:pt x="150972" y="153263"/>
                </a:lnTo>
                <a:lnTo>
                  <a:pt x="147635" y="147705"/>
                </a:lnTo>
                <a:close/>
                <a:moveTo>
                  <a:pt x="160205" y="147705"/>
                </a:moveTo>
                <a:lnTo>
                  <a:pt x="156868" y="153263"/>
                </a:lnTo>
                <a:lnTo>
                  <a:pt x="154504" y="153263"/>
                </a:lnTo>
                <a:lnTo>
                  <a:pt x="157832" y="147705"/>
                </a:lnTo>
                <a:close/>
                <a:moveTo>
                  <a:pt x="163256" y="147705"/>
                </a:moveTo>
                <a:lnTo>
                  <a:pt x="159928" y="153263"/>
                </a:lnTo>
                <a:lnTo>
                  <a:pt x="157413" y="153263"/>
                </a:lnTo>
                <a:lnTo>
                  <a:pt x="160749" y="147705"/>
                </a:lnTo>
                <a:close/>
                <a:moveTo>
                  <a:pt x="163559" y="148116"/>
                </a:moveTo>
                <a:lnTo>
                  <a:pt x="166646" y="153263"/>
                </a:lnTo>
                <a:lnTo>
                  <a:pt x="160472" y="153263"/>
                </a:lnTo>
                <a:lnTo>
                  <a:pt x="163559" y="148116"/>
                </a:lnTo>
                <a:close/>
                <a:moveTo>
                  <a:pt x="166369" y="147705"/>
                </a:moveTo>
                <a:lnTo>
                  <a:pt x="169697" y="153263"/>
                </a:lnTo>
                <a:lnTo>
                  <a:pt x="167190" y="153263"/>
                </a:lnTo>
                <a:lnTo>
                  <a:pt x="163854" y="147705"/>
                </a:lnTo>
                <a:close/>
                <a:moveTo>
                  <a:pt x="169278" y="147705"/>
                </a:moveTo>
                <a:lnTo>
                  <a:pt x="172614" y="153263"/>
                </a:lnTo>
                <a:lnTo>
                  <a:pt x="170241" y="153263"/>
                </a:lnTo>
                <a:lnTo>
                  <a:pt x="166913" y="147705"/>
                </a:lnTo>
                <a:close/>
                <a:moveTo>
                  <a:pt x="179483" y="147705"/>
                </a:moveTo>
                <a:lnTo>
                  <a:pt x="176147" y="153263"/>
                </a:lnTo>
                <a:lnTo>
                  <a:pt x="173774" y="153263"/>
                </a:lnTo>
                <a:lnTo>
                  <a:pt x="177110" y="147705"/>
                </a:lnTo>
                <a:close/>
                <a:moveTo>
                  <a:pt x="182534" y="147705"/>
                </a:moveTo>
                <a:lnTo>
                  <a:pt x="179207" y="153263"/>
                </a:lnTo>
                <a:lnTo>
                  <a:pt x="176691" y="153263"/>
                </a:lnTo>
                <a:lnTo>
                  <a:pt x="180027" y="147705"/>
                </a:lnTo>
                <a:close/>
                <a:moveTo>
                  <a:pt x="182838" y="148116"/>
                </a:moveTo>
                <a:lnTo>
                  <a:pt x="185924" y="153263"/>
                </a:lnTo>
                <a:lnTo>
                  <a:pt x="179751" y="153263"/>
                </a:lnTo>
                <a:lnTo>
                  <a:pt x="182838" y="148116"/>
                </a:lnTo>
                <a:close/>
                <a:moveTo>
                  <a:pt x="185648" y="147705"/>
                </a:moveTo>
                <a:lnTo>
                  <a:pt x="188975" y="153263"/>
                </a:lnTo>
                <a:lnTo>
                  <a:pt x="186468" y="153263"/>
                </a:lnTo>
                <a:lnTo>
                  <a:pt x="183132" y="147705"/>
                </a:lnTo>
                <a:close/>
                <a:moveTo>
                  <a:pt x="188556" y="147705"/>
                </a:moveTo>
                <a:lnTo>
                  <a:pt x="191892" y="153263"/>
                </a:lnTo>
                <a:lnTo>
                  <a:pt x="189519" y="153263"/>
                </a:lnTo>
                <a:lnTo>
                  <a:pt x="186192" y="147705"/>
                </a:lnTo>
                <a:close/>
                <a:moveTo>
                  <a:pt x="198753" y="147705"/>
                </a:moveTo>
                <a:lnTo>
                  <a:pt x="195425" y="153263"/>
                </a:lnTo>
                <a:lnTo>
                  <a:pt x="193052" y="153263"/>
                </a:lnTo>
                <a:lnTo>
                  <a:pt x="196389" y="147705"/>
                </a:lnTo>
                <a:close/>
                <a:moveTo>
                  <a:pt x="201813" y="147705"/>
                </a:moveTo>
                <a:lnTo>
                  <a:pt x="198476" y="153263"/>
                </a:lnTo>
                <a:lnTo>
                  <a:pt x="195969" y="153263"/>
                </a:lnTo>
                <a:lnTo>
                  <a:pt x="199297" y="147705"/>
                </a:lnTo>
                <a:close/>
                <a:moveTo>
                  <a:pt x="202107" y="148116"/>
                </a:moveTo>
                <a:lnTo>
                  <a:pt x="205194" y="153263"/>
                </a:lnTo>
                <a:lnTo>
                  <a:pt x="199029" y="153263"/>
                </a:lnTo>
                <a:lnTo>
                  <a:pt x="202107" y="148116"/>
                </a:lnTo>
                <a:close/>
                <a:moveTo>
                  <a:pt x="204917" y="147705"/>
                </a:moveTo>
                <a:lnTo>
                  <a:pt x="208254" y="153263"/>
                </a:lnTo>
                <a:lnTo>
                  <a:pt x="205738" y="153263"/>
                </a:lnTo>
                <a:lnTo>
                  <a:pt x="202410" y="147705"/>
                </a:lnTo>
                <a:close/>
                <a:moveTo>
                  <a:pt x="207834" y="147705"/>
                </a:moveTo>
                <a:lnTo>
                  <a:pt x="211171" y="153263"/>
                </a:lnTo>
                <a:lnTo>
                  <a:pt x="208798" y="153263"/>
                </a:lnTo>
                <a:lnTo>
                  <a:pt x="205461" y="147705"/>
                </a:lnTo>
                <a:close/>
                <a:moveTo>
                  <a:pt x="218031" y="147705"/>
                </a:moveTo>
                <a:lnTo>
                  <a:pt x="214703" y="153263"/>
                </a:lnTo>
                <a:lnTo>
                  <a:pt x="212330" y="153263"/>
                </a:lnTo>
                <a:lnTo>
                  <a:pt x="215667" y="147705"/>
                </a:lnTo>
                <a:close/>
                <a:moveTo>
                  <a:pt x="221091" y="147705"/>
                </a:moveTo>
                <a:lnTo>
                  <a:pt x="217754" y="153263"/>
                </a:lnTo>
                <a:lnTo>
                  <a:pt x="215248" y="153263"/>
                </a:lnTo>
                <a:lnTo>
                  <a:pt x="218575" y="147705"/>
                </a:lnTo>
                <a:close/>
                <a:moveTo>
                  <a:pt x="221385" y="148116"/>
                </a:moveTo>
                <a:lnTo>
                  <a:pt x="224472" y="153263"/>
                </a:lnTo>
                <a:lnTo>
                  <a:pt x="218299" y="153263"/>
                </a:lnTo>
                <a:lnTo>
                  <a:pt x="221385" y="148116"/>
                </a:lnTo>
                <a:close/>
                <a:moveTo>
                  <a:pt x="224195" y="147705"/>
                </a:moveTo>
                <a:lnTo>
                  <a:pt x="227532" y="153263"/>
                </a:lnTo>
                <a:lnTo>
                  <a:pt x="225016" y="153263"/>
                </a:lnTo>
                <a:lnTo>
                  <a:pt x="221689" y="147705"/>
                </a:lnTo>
                <a:close/>
                <a:moveTo>
                  <a:pt x="227113" y="147705"/>
                </a:moveTo>
                <a:lnTo>
                  <a:pt x="230440" y="153263"/>
                </a:lnTo>
                <a:lnTo>
                  <a:pt x="228076" y="153263"/>
                </a:lnTo>
                <a:lnTo>
                  <a:pt x="224740" y="147705"/>
                </a:lnTo>
                <a:close/>
                <a:moveTo>
                  <a:pt x="237309" y="147705"/>
                </a:moveTo>
                <a:lnTo>
                  <a:pt x="233973" y="153263"/>
                </a:lnTo>
                <a:lnTo>
                  <a:pt x="231609" y="153263"/>
                </a:lnTo>
                <a:lnTo>
                  <a:pt x="234936" y="147705"/>
                </a:lnTo>
                <a:close/>
                <a:moveTo>
                  <a:pt x="240369" y="147705"/>
                </a:moveTo>
                <a:lnTo>
                  <a:pt x="237033" y="153263"/>
                </a:lnTo>
                <a:lnTo>
                  <a:pt x="234526" y="153263"/>
                </a:lnTo>
                <a:lnTo>
                  <a:pt x="237854" y="147705"/>
                </a:lnTo>
                <a:close/>
                <a:moveTo>
                  <a:pt x="240664" y="148116"/>
                </a:moveTo>
                <a:lnTo>
                  <a:pt x="243750" y="153263"/>
                </a:lnTo>
                <a:lnTo>
                  <a:pt x="237577" y="153263"/>
                </a:lnTo>
                <a:lnTo>
                  <a:pt x="240664" y="148116"/>
                </a:lnTo>
                <a:close/>
                <a:moveTo>
                  <a:pt x="243474" y="147705"/>
                </a:moveTo>
                <a:lnTo>
                  <a:pt x="246810" y="153263"/>
                </a:lnTo>
                <a:lnTo>
                  <a:pt x="244295" y="153263"/>
                </a:lnTo>
                <a:lnTo>
                  <a:pt x="240967" y="147705"/>
                </a:lnTo>
                <a:close/>
                <a:moveTo>
                  <a:pt x="246391" y="147705"/>
                </a:moveTo>
                <a:lnTo>
                  <a:pt x="249719" y="153263"/>
                </a:lnTo>
                <a:lnTo>
                  <a:pt x="247355" y="153263"/>
                </a:lnTo>
                <a:lnTo>
                  <a:pt x="244018" y="147705"/>
                </a:lnTo>
                <a:close/>
                <a:moveTo>
                  <a:pt x="256588" y="147705"/>
                </a:moveTo>
                <a:lnTo>
                  <a:pt x="253251" y="153263"/>
                </a:lnTo>
                <a:lnTo>
                  <a:pt x="250887" y="153263"/>
                </a:lnTo>
                <a:lnTo>
                  <a:pt x="254215" y="147705"/>
                </a:lnTo>
                <a:close/>
                <a:moveTo>
                  <a:pt x="259639" y="147705"/>
                </a:moveTo>
                <a:lnTo>
                  <a:pt x="256311" y="153263"/>
                </a:lnTo>
                <a:lnTo>
                  <a:pt x="253796" y="153263"/>
                </a:lnTo>
                <a:lnTo>
                  <a:pt x="257132" y="147705"/>
                </a:lnTo>
                <a:close/>
                <a:moveTo>
                  <a:pt x="259942" y="148116"/>
                </a:moveTo>
                <a:lnTo>
                  <a:pt x="263029" y="153263"/>
                </a:lnTo>
                <a:lnTo>
                  <a:pt x="256855" y="153263"/>
                </a:lnTo>
                <a:lnTo>
                  <a:pt x="259942" y="148116"/>
                </a:lnTo>
                <a:close/>
                <a:moveTo>
                  <a:pt x="262752" y="147705"/>
                </a:moveTo>
                <a:lnTo>
                  <a:pt x="266080" y="153263"/>
                </a:lnTo>
                <a:lnTo>
                  <a:pt x="263573" y="153263"/>
                </a:lnTo>
                <a:lnTo>
                  <a:pt x="260237" y="147705"/>
                </a:lnTo>
                <a:close/>
                <a:moveTo>
                  <a:pt x="265669" y="147705"/>
                </a:moveTo>
                <a:lnTo>
                  <a:pt x="268997" y="153263"/>
                </a:lnTo>
                <a:lnTo>
                  <a:pt x="266624" y="153263"/>
                </a:lnTo>
                <a:lnTo>
                  <a:pt x="263296" y="147705"/>
                </a:lnTo>
                <a:close/>
                <a:moveTo>
                  <a:pt x="275866" y="147705"/>
                </a:moveTo>
                <a:lnTo>
                  <a:pt x="272530" y="153263"/>
                </a:lnTo>
                <a:lnTo>
                  <a:pt x="270157" y="153263"/>
                </a:lnTo>
                <a:lnTo>
                  <a:pt x="273493" y="147705"/>
                </a:lnTo>
                <a:close/>
                <a:moveTo>
                  <a:pt x="278917" y="147705"/>
                </a:moveTo>
                <a:lnTo>
                  <a:pt x="275590" y="153263"/>
                </a:lnTo>
                <a:lnTo>
                  <a:pt x="273074" y="153263"/>
                </a:lnTo>
                <a:lnTo>
                  <a:pt x="276410" y="147705"/>
                </a:lnTo>
                <a:close/>
                <a:moveTo>
                  <a:pt x="279220" y="148116"/>
                </a:moveTo>
                <a:lnTo>
                  <a:pt x="282307" y="153263"/>
                </a:lnTo>
                <a:lnTo>
                  <a:pt x="276134" y="153263"/>
                </a:lnTo>
                <a:lnTo>
                  <a:pt x="279220" y="148116"/>
                </a:lnTo>
                <a:close/>
                <a:moveTo>
                  <a:pt x="282031" y="147705"/>
                </a:moveTo>
                <a:lnTo>
                  <a:pt x="285358" y="153263"/>
                </a:lnTo>
                <a:lnTo>
                  <a:pt x="282851" y="153263"/>
                </a:lnTo>
                <a:lnTo>
                  <a:pt x="279515" y="147705"/>
                </a:lnTo>
                <a:close/>
                <a:moveTo>
                  <a:pt x="22348" y="147705"/>
                </a:moveTo>
                <a:lnTo>
                  <a:pt x="19011" y="153272"/>
                </a:lnTo>
                <a:lnTo>
                  <a:pt x="18985" y="153219"/>
                </a:lnTo>
                <a:lnTo>
                  <a:pt x="18949" y="153272"/>
                </a:lnTo>
                <a:lnTo>
                  <a:pt x="15613" y="147705"/>
                </a:lnTo>
                <a:close/>
                <a:moveTo>
                  <a:pt x="41626" y="147705"/>
                </a:moveTo>
                <a:lnTo>
                  <a:pt x="38290" y="153272"/>
                </a:lnTo>
                <a:lnTo>
                  <a:pt x="38263" y="153219"/>
                </a:lnTo>
                <a:lnTo>
                  <a:pt x="38227" y="153272"/>
                </a:lnTo>
                <a:lnTo>
                  <a:pt x="34891" y="147705"/>
                </a:lnTo>
                <a:close/>
                <a:moveTo>
                  <a:pt x="60905" y="147705"/>
                </a:moveTo>
                <a:lnTo>
                  <a:pt x="57568" y="153272"/>
                </a:lnTo>
                <a:lnTo>
                  <a:pt x="57533" y="153219"/>
                </a:lnTo>
                <a:lnTo>
                  <a:pt x="57506" y="153272"/>
                </a:lnTo>
                <a:lnTo>
                  <a:pt x="54169" y="147705"/>
                </a:lnTo>
                <a:close/>
                <a:moveTo>
                  <a:pt x="80183" y="147705"/>
                </a:moveTo>
                <a:lnTo>
                  <a:pt x="76847" y="153272"/>
                </a:lnTo>
                <a:lnTo>
                  <a:pt x="76811" y="153219"/>
                </a:lnTo>
                <a:lnTo>
                  <a:pt x="76784" y="153272"/>
                </a:lnTo>
                <a:lnTo>
                  <a:pt x="73448" y="147705"/>
                </a:lnTo>
                <a:close/>
                <a:moveTo>
                  <a:pt x="99461" y="147705"/>
                </a:moveTo>
                <a:lnTo>
                  <a:pt x="96116" y="153272"/>
                </a:lnTo>
                <a:lnTo>
                  <a:pt x="96089" y="153219"/>
                </a:lnTo>
                <a:lnTo>
                  <a:pt x="96054" y="153272"/>
                </a:lnTo>
                <a:lnTo>
                  <a:pt x="92717" y="147705"/>
                </a:lnTo>
                <a:close/>
                <a:moveTo>
                  <a:pt x="118731" y="147705"/>
                </a:moveTo>
                <a:lnTo>
                  <a:pt x="115394" y="153272"/>
                </a:lnTo>
                <a:lnTo>
                  <a:pt x="115368" y="153219"/>
                </a:lnTo>
                <a:lnTo>
                  <a:pt x="115332" y="153272"/>
                </a:lnTo>
                <a:lnTo>
                  <a:pt x="111995" y="147705"/>
                </a:lnTo>
                <a:close/>
                <a:moveTo>
                  <a:pt x="138009" y="147705"/>
                </a:moveTo>
                <a:lnTo>
                  <a:pt x="134673" y="153272"/>
                </a:lnTo>
                <a:lnTo>
                  <a:pt x="134646" y="153219"/>
                </a:lnTo>
                <a:lnTo>
                  <a:pt x="134610" y="153272"/>
                </a:lnTo>
                <a:lnTo>
                  <a:pt x="131274" y="147705"/>
                </a:lnTo>
                <a:close/>
                <a:moveTo>
                  <a:pt x="157288" y="147705"/>
                </a:moveTo>
                <a:lnTo>
                  <a:pt x="153951" y="153272"/>
                </a:lnTo>
                <a:lnTo>
                  <a:pt x="153915" y="153219"/>
                </a:lnTo>
                <a:lnTo>
                  <a:pt x="153889" y="153272"/>
                </a:lnTo>
                <a:lnTo>
                  <a:pt x="150552" y="147705"/>
                </a:lnTo>
                <a:close/>
                <a:moveTo>
                  <a:pt x="176566" y="147705"/>
                </a:moveTo>
                <a:lnTo>
                  <a:pt x="173230" y="153272"/>
                </a:lnTo>
                <a:lnTo>
                  <a:pt x="173194" y="153219"/>
                </a:lnTo>
                <a:lnTo>
                  <a:pt x="173167" y="153272"/>
                </a:lnTo>
                <a:lnTo>
                  <a:pt x="169831" y="147705"/>
                </a:lnTo>
                <a:close/>
                <a:moveTo>
                  <a:pt x="195844" y="147705"/>
                </a:moveTo>
                <a:lnTo>
                  <a:pt x="192508" y="153272"/>
                </a:lnTo>
                <a:lnTo>
                  <a:pt x="192472" y="153219"/>
                </a:lnTo>
                <a:lnTo>
                  <a:pt x="192445" y="153272"/>
                </a:lnTo>
                <a:lnTo>
                  <a:pt x="189100" y="147705"/>
                </a:lnTo>
                <a:close/>
                <a:moveTo>
                  <a:pt x="215114" y="147705"/>
                </a:moveTo>
                <a:lnTo>
                  <a:pt x="211777" y="153272"/>
                </a:lnTo>
                <a:lnTo>
                  <a:pt x="211751" y="153219"/>
                </a:lnTo>
                <a:lnTo>
                  <a:pt x="211715" y="153272"/>
                </a:lnTo>
                <a:lnTo>
                  <a:pt x="208378" y="147705"/>
                </a:lnTo>
                <a:close/>
                <a:moveTo>
                  <a:pt x="234392" y="147705"/>
                </a:moveTo>
                <a:lnTo>
                  <a:pt x="231056" y="153272"/>
                </a:lnTo>
                <a:lnTo>
                  <a:pt x="231029" y="153219"/>
                </a:lnTo>
                <a:lnTo>
                  <a:pt x="230993" y="153272"/>
                </a:lnTo>
                <a:lnTo>
                  <a:pt x="227657" y="147705"/>
                </a:lnTo>
                <a:close/>
                <a:moveTo>
                  <a:pt x="253671" y="147705"/>
                </a:moveTo>
                <a:lnTo>
                  <a:pt x="250334" y="153272"/>
                </a:lnTo>
                <a:lnTo>
                  <a:pt x="250298" y="153219"/>
                </a:lnTo>
                <a:lnTo>
                  <a:pt x="250272" y="153272"/>
                </a:lnTo>
                <a:lnTo>
                  <a:pt x="246935" y="147705"/>
                </a:lnTo>
                <a:close/>
                <a:moveTo>
                  <a:pt x="272949" y="147705"/>
                </a:moveTo>
                <a:lnTo>
                  <a:pt x="269613" y="153272"/>
                </a:lnTo>
                <a:lnTo>
                  <a:pt x="269577" y="153219"/>
                </a:lnTo>
                <a:lnTo>
                  <a:pt x="269550" y="153272"/>
                </a:lnTo>
                <a:lnTo>
                  <a:pt x="266214" y="147705"/>
                </a:lnTo>
                <a:close/>
                <a:moveTo>
                  <a:pt x="18681" y="153718"/>
                </a:moveTo>
                <a:lnTo>
                  <a:pt x="17495" y="155699"/>
                </a:lnTo>
                <a:lnTo>
                  <a:pt x="16299" y="153718"/>
                </a:lnTo>
                <a:close/>
                <a:moveTo>
                  <a:pt x="21661" y="153718"/>
                </a:moveTo>
                <a:lnTo>
                  <a:pt x="20474" y="155699"/>
                </a:lnTo>
                <a:lnTo>
                  <a:pt x="19279" y="153718"/>
                </a:lnTo>
                <a:close/>
                <a:moveTo>
                  <a:pt x="37960" y="153718"/>
                </a:moveTo>
                <a:lnTo>
                  <a:pt x="36773" y="155699"/>
                </a:lnTo>
                <a:lnTo>
                  <a:pt x="35578" y="153718"/>
                </a:lnTo>
                <a:close/>
                <a:moveTo>
                  <a:pt x="40939" y="153718"/>
                </a:moveTo>
                <a:lnTo>
                  <a:pt x="39744" y="155699"/>
                </a:lnTo>
                <a:lnTo>
                  <a:pt x="38557" y="153718"/>
                </a:lnTo>
                <a:close/>
                <a:moveTo>
                  <a:pt x="57238" y="153718"/>
                </a:moveTo>
                <a:lnTo>
                  <a:pt x="56043" y="155699"/>
                </a:lnTo>
                <a:lnTo>
                  <a:pt x="54856" y="153718"/>
                </a:lnTo>
                <a:close/>
                <a:moveTo>
                  <a:pt x="60218" y="153718"/>
                </a:moveTo>
                <a:lnTo>
                  <a:pt x="59022" y="155699"/>
                </a:lnTo>
                <a:lnTo>
                  <a:pt x="57836" y="153718"/>
                </a:lnTo>
                <a:close/>
                <a:moveTo>
                  <a:pt x="76516" y="153718"/>
                </a:moveTo>
                <a:lnTo>
                  <a:pt x="75321" y="155699"/>
                </a:lnTo>
                <a:lnTo>
                  <a:pt x="74135" y="153718"/>
                </a:lnTo>
                <a:close/>
                <a:moveTo>
                  <a:pt x="79487" y="153718"/>
                </a:moveTo>
                <a:lnTo>
                  <a:pt x="78301" y="155699"/>
                </a:lnTo>
                <a:lnTo>
                  <a:pt x="77114" y="153718"/>
                </a:lnTo>
                <a:close/>
                <a:moveTo>
                  <a:pt x="95786" y="153718"/>
                </a:moveTo>
                <a:lnTo>
                  <a:pt x="94599" y="155699"/>
                </a:lnTo>
                <a:lnTo>
                  <a:pt x="93413" y="153718"/>
                </a:lnTo>
                <a:close/>
                <a:moveTo>
                  <a:pt x="98766" y="153718"/>
                </a:moveTo>
                <a:lnTo>
                  <a:pt x="97579" y="155699"/>
                </a:lnTo>
                <a:lnTo>
                  <a:pt x="96384" y="153718"/>
                </a:lnTo>
                <a:close/>
                <a:moveTo>
                  <a:pt x="115064" y="153718"/>
                </a:moveTo>
                <a:lnTo>
                  <a:pt x="113878" y="155699"/>
                </a:lnTo>
                <a:lnTo>
                  <a:pt x="112691" y="153718"/>
                </a:lnTo>
                <a:close/>
                <a:moveTo>
                  <a:pt x="118044" y="153718"/>
                </a:moveTo>
                <a:lnTo>
                  <a:pt x="116857" y="155699"/>
                </a:lnTo>
                <a:lnTo>
                  <a:pt x="115662" y="153718"/>
                </a:lnTo>
                <a:close/>
                <a:moveTo>
                  <a:pt x="134343" y="153718"/>
                </a:moveTo>
                <a:lnTo>
                  <a:pt x="133156" y="155699"/>
                </a:lnTo>
                <a:lnTo>
                  <a:pt x="131961" y="153718"/>
                </a:lnTo>
                <a:close/>
                <a:moveTo>
                  <a:pt x="137322" y="153718"/>
                </a:moveTo>
                <a:lnTo>
                  <a:pt x="136127" y="155699"/>
                </a:lnTo>
                <a:lnTo>
                  <a:pt x="134940" y="153718"/>
                </a:lnTo>
                <a:close/>
                <a:moveTo>
                  <a:pt x="153621" y="153718"/>
                </a:moveTo>
                <a:lnTo>
                  <a:pt x="152435" y="155699"/>
                </a:lnTo>
                <a:lnTo>
                  <a:pt x="151239" y="153718"/>
                </a:lnTo>
                <a:close/>
                <a:moveTo>
                  <a:pt x="156601" y="153718"/>
                </a:moveTo>
                <a:lnTo>
                  <a:pt x="155405" y="155699"/>
                </a:lnTo>
                <a:lnTo>
                  <a:pt x="154219" y="153718"/>
                </a:lnTo>
                <a:close/>
                <a:moveTo>
                  <a:pt x="172899" y="153718"/>
                </a:moveTo>
                <a:lnTo>
                  <a:pt x="171704" y="155699"/>
                </a:lnTo>
                <a:lnTo>
                  <a:pt x="170518" y="153718"/>
                </a:lnTo>
                <a:close/>
                <a:moveTo>
                  <a:pt x="175870" y="153718"/>
                </a:moveTo>
                <a:lnTo>
                  <a:pt x="174684" y="155699"/>
                </a:lnTo>
                <a:lnTo>
                  <a:pt x="173497" y="153718"/>
                </a:lnTo>
                <a:close/>
                <a:moveTo>
                  <a:pt x="192178" y="153718"/>
                </a:moveTo>
                <a:lnTo>
                  <a:pt x="190982" y="155699"/>
                </a:lnTo>
                <a:lnTo>
                  <a:pt x="189796" y="153718"/>
                </a:lnTo>
                <a:close/>
                <a:moveTo>
                  <a:pt x="195149" y="153718"/>
                </a:moveTo>
                <a:lnTo>
                  <a:pt x="193962" y="155699"/>
                </a:lnTo>
                <a:lnTo>
                  <a:pt x="192776" y="153718"/>
                </a:lnTo>
                <a:close/>
                <a:moveTo>
                  <a:pt x="211447" y="153718"/>
                </a:moveTo>
                <a:lnTo>
                  <a:pt x="210261" y="155699"/>
                </a:lnTo>
                <a:lnTo>
                  <a:pt x="209074" y="153718"/>
                </a:lnTo>
                <a:close/>
                <a:moveTo>
                  <a:pt x="214427" y="153718"/>
                </a:moveTo>
                <a:lnTo>
                  <a:pt x="213240" y="155699"/>
                </a:lnTo>
                <a:lnTo>
                  <a:pt x="212045" y="153718"/>
                </a:lnTo>
                <a:close/>
                <a:moveTo>
                  <a:pt x="230726" y="153718"/>
                </a:moveTo>
                <a:lnTo>
                  <a:pt x="229539" y="155699"/>
                </a:lnTo>
                <a:lnTo>
                  <a:pt x="228344" y="153718"/>
                </a:lnTo>
                <a:close/>
                <a:moveTo>
                  <a:pt x="233705" y="153718"/>
                </a:moveTo>
                <a:lnTo>
                  <a:pt x="232519" y="155699"/>
                </a:lnTo>
                <a:lnTo>
                  <a:pt x="231323" y="153718"/>
                </a:lnTo>
                <a:close/>
                <a:moveTo>
                  <a:pt x="250004" y="153718"/>
                </a:moveTo>
                <a:lnTo>
                  <a:pt x="248818" y="155699"/>
                </a:lnTo>
                <a:lnTo>
                  <a:pt x="247622" y="153718"/>
                </a:lnTo>
                <a:close/>
                <a:moveTo>
                  <a:pt x="252984" y="153718"/>
                </a:moveTo>
                <a:lnTo>
                  <a:pt x="251788" y="155699"/>
                </a:lnTo>
                <a:lnTo>
                  <a:pt x="250602" y="153718"/>
                </a:lnTo>
                <a:close/>
                <a:moveTo>
                  <a:pt x="269282" y="153718"/>
                </a:moveTo>
                <a:lnTo>
                  <a:pt x="268087" y="155699"/>
                </a:lnTo>
                <a:lnTo>
                  <a:pt x="266901" y="153718"/>
                </a:lnTo>
                <a:close/>
                <a:moveTo>
                  <a:pt x="272262" y="153718"/>
                </a:moveTo>
                <a:lnTo>
                  <a:pt x="271067" y="155699"/>
                </a:lnTo>
                <a:lnTo>
                  <a:pt x="269880" y="153718"/>
                </a:lnTo>
                <a:close/>
                <a:moveTo>
                  <a:pt x="1196" y="156609"/>
                </a:moveTo>
                <a:lnTo>
                  <a:pt x="2097" y="158125"/>
                </a:lnTo>
                <a:lnTo>
                  <a:pt x="286" y="158125"/>
                </a:lnTo>
                <a:lnTo>
                  <a:pt x="1196" y="156609"/>
                </a:lnTo>
                <a:close/>
                <a:moveTo>
                  <a:pt x="5443" y="153718"/>
                </a:moveTo>
                <a:lnTo>
                  <a:pt x="2802" y="158125"/>
                </a:lnTo>
                <a:lnTo>
                  <a:pt x="2650" y="158125"/>
                </a:lnTo>
                <a:lnTo>
                  <a:pt x="1464" y="156154"/>
                </a:lnTo>
                <a:lnTo>
                  <a:pt x="2927" y="153718"/>
                </a:lnTo>
                <a:close/>
                <a:moveTo>
                  <a:pt x="12704" y="153718"/>
                </a:moveTo>
                <a:lnTo>
                  <a:pt x="15345" y="158125"/>
                </a:lnTo>
                <a:lnTo>
                  <a:pt x="3346" y="158125"/>
                </a:lnTo>
                <a:lnTo>
                  <a:pt x="5987" y="153718"/>
                </a:lnTo>
                <a:close/>
                <a:moveTo>
                  <a:pt x="15755" y="153718"/>
                </a:moveTo>
                <a:lnTo>
                  <a:pt x="17218" y="156154"/>
                </a:lnTo>
                <a:lnTo>
                  <a:pt x="16041" y="158125"/>
                </a:lnTo>
                <a:lnTo>
                  <a:pt x="15889" y="158125"/>
                </a:lnTo>
                <a:lnTo>
                  <a:pt x="13248" y="153718"/>
                </a:lnTo>
                <a:close/>
                <a:moveTo>
                  <a:pt x="17495" y="156609"/>
                </a:moveTo>
                <a:lnTo>
                  <a:pt x="18396" y="158125"/>
                </a:lnTo>
                <a:lnTo>
                  <a:pt x="16585" y="158125"/>
                </a:lnTo>
                <a:lnTo>
                  <a:pt x="17495" y="156609"/>
                </a:lnTo>
                <a:close/>
                <a:moveTo>
                  <a:pt x="20474" y="156609"/>
                </a:moveTo>
                <a:lnTo>
                  <a:pt x="21376" y="158125"/>
                </a:lnTo>
                <a:lnTo>
                  <a:pt x="19565" y="158125"/>
                </a:lnTo>
                <a:lnTo>
                  <a:pt x="20474" y="156609"/>
                </a:lnTo>
                <a:close/>
                <a:moveTo>
                  <a:pt x="24721" y="153718"/>
                </a:moveTo>
                <a:lnTo>
                  <a:pt x="22071" y="158125"/>
                </a:lnTo>
                <a:lnTo>
                  <a:pt x="21920" y="158125"/>
                </a:lnTo>
                <a:lnTo>
                  <a:pt x="20742" y="156154"/>
                </a:lnTo>
                <a:lnTo>
                  <a:pt x="22205" y="153718"/>
                </a:lnTo>
                <a:close/>
                <a:moveTo>
                  <a:pt x="31983" y="153718"/>
                </a:moveTo>
                <a:lnTo>
                  <a:pt x="34623" y="158125"/>
                </a:lnTo>
                <a:lnTo>
                  <a:pt x="22616" y="158125"/>
                </a:lnTo>
                <a:lnTo>
                  <a:pt x="25265" y="153718"/>
                </a:lnTo>
                <a:close/>
                <a:moveTo>
                  <a:pt x="35034" y="153718"/>
                </a:moveTo>
                <a:lnTo>
                  <a:pt x="36497" y="156154"/>
                </a:lnTo>
                <a:lnTo>
                  <a:pt x="35319" y="158125"/>
                </a:lnTo>
                <a:lnTo>
                  <a:pt x="35167" y="158125"/>
                </a:lnTo>
                <a:lnTo>
                  <a:pt x="32527" y="153718"/>
                </a:lnTo>
                <a:close/>
                <a:moveTo>
                  <a:pt x="36773" y="156609"/>
                </a:moveTo>
                <a:lnTo>
                  <a:pt x="37674" y="158125"/>
                </a:lnTo>
                <a:lnTo>
                  <a:pt x="35863" y="158125"/>
                </a:lnTo>
                <a:lnTo>
                  <a:pt x="36773" y="156609"/>
                </a:lnTo>
                <a:close/>
                <a:moveTo>
                  <a:pt x="39744" y="156609"/>
                </a:moveTo>
                <a:lnTo>
                  <a:pt x="40654" y="158125"/>
                </a:lnTo>
                <a:lnTo>
                  <a:pt x="38843" y="158125"/>
                </a:lnTo>
                <a:lnTo>
                  <a:pt x="39744" y="156609"/>
                </a:lnTo>
                <a:close/>
                <a:moveTo>
                  <a:pt x="43990" y="153718"/>
                </a:moveTo>
                <a:lnTo>
                  <a:pt x="41350" y="158125"/>
                </a:lnTo>
                <a:lnTo>
                  <a:pt x="41198" y="158125"/>
                </a:lnTo>
                <a:lnTo>
                  <a:pt x="40020" y="156154"/>
                </a:lnTo>
                <a:lnTo>
                  <a:pt x="41484" y="153718"/>
                </a:lnTo>
                <a:close/>
                <a:moveTo>
                  <a:pt x="51252" y="153718"/>
                </a:moveTo>
                <a:lnTo>
                  <a:pt x="53902" y="158125"/>
                </a:lnTo>
                <a:lnTo>
                  <a:pt x="41894" y="158125"/>
                </a:lnTo>
                <a:lnTo>
                  <a:pt x="44535" y="153718"/>
                </a:lnTo>
                <a:close/>
                <a:moveTo>
                  <a:pt x="54312" y="153718"/>
                </a:moveTo>
                <a:lnTo>
                  <a:pt x="55775" y="156154"/>
                </a:lnTo>
                <a:lnTo>
                  <a:pt x="54597" y="158125"/>
                </a:lnTo>
                <a:lnTo>
                  <a:pt x="54446" y="158125"/>
                </a:lnTo>
                <a:lnTo>
                  <a:pt x="51805" y="153718"/>
                </a:lnTo>
                <a:close/>
                <a:moveTo>
                  <a:pt x="56043" y="156609"/>
                </a:moveTo>
                <a:lnTo>
                  <a:pt x="56953" y="158125"/>
                </a:lnTo>
                <a:lnTo>
                  <a:pt x="55142" y="158125"/>
                </a:lnTo>
                <a:lnTo>
                  <a:pt x="56043" y="156609"/>
                </a:lnTo>
                <a:close/>
                <a:moveTo>
                  <a:pt x="59022" y="156609"/>
                </a:moveTo>
                <a:lnTo>
                  <a:pt x="59932" y="158125"/>
                </a:lnTo>
                <a:lnTo>
                  <a:pt x="58121" y="158125"/>
                </a:lnTo>
                <a:lnTo>
                  <a:pt x="59022" y="156609"/>
                </a:lnTo>
                <a:close/>
                <a:moveTo>
                  <a:pt x="63269" y="153718"/>
                </a:moveTo>
                <a:lnTo>
                  <a:pt x="60628" y="158125"/>
                </a:lnTo>
                <a:lnTo>
                  <a:pt x="60476" y="158125"/>
                </a:lnTo>
                <a:lnTo>
                  <a:pt x="59299" y="156154"/>
                </a:lnTo>
                <a:lnTo>
                  <a:pt x="60762" y="153718"/>
                </a:lnTo>
                <a:close/>
                <a:moveTo>
                  <a:pt x="70530" y="153718"/>
                </a:moveTo>
                <a:lnTo>
                  <a:pt x="73171" y="158125"/>
                </a:lnTo>
                <a:lnTo>
                  <a:pt x="61172" y="158125"/>
                </a:lnTo>
                <a:lnTo>
                  <a:pt x="63813" y="153718"/>
                </a:lnTo>
                <a:close/>
                <a:moveTo>
                  <a:pt x="73590" y="153718"/>
                </a:moveTo>
                <a:lnTo>
                  <a:pt x="75053" y="156154"/>
                </a:lnTo>
                <a:lnTo>
                  <a:pt x="73867" y="158125"/>
                </a:lnTo>
                <a:lnTo>
                  <a:pt x="73724" y="158125"/>
                </a:lnTo>
                <a:lnTo>
                  <a:pt x="71075" y="153718"/>
                </a:lnTo>
                <a:close/>
                <a:moveTo>
                  <a:pt x="75321" y="156609"/>
                </a:moveTo>
                <a:lnTo>
                  <a:pt x="76231" y="158125"/>
                </a:lnTo>
                <a:lnTo>
                  <a:pt x="74420" y="158125"/>
                </a:lnTo>
                <a:lnTo>
                  <a:pt x="75321" y="156609"/>
                </a:lnTo>
                <a:close/>
                <a:moveTo>
                  <a:pt x="78301" y="156609"/>
                </a:moveTo>
                <a:lnTo>
                  <a:pt x="79211" y="158125"/>
                </a:lnTo>
                <a:lnTo>
                  <a:pt x="77391" y="158125"/>
                </a:lnTo>
                <a:lnTo>
                  <a:pt x="78301" y="156609"/>
                </a:lnTo>
                <a:close/>
                <a:moveTo>
                  <a:pt x="82547" y="153718"/>
                </a:moveTo>
                <a:lnTo>
                  <a:pt x="79906" y="158125"/>
                </a:lnTo>
                <a:lnTo>
                  <a:pt x="79755" y="158125"/>
                </a:lnTo>
                <a:lnTo>
                  <a:pt x="78577" y="156154"/>
                </a:lnTo>
                <a:lnTo>
                  <a:pt x="80040" y="153718"/>
                </a:lnTo>
                <a:close/>
                <a:moveTo>
                  <a:pt x="89809" y="153718"/>
                </a:moveTo>
                <a:lnTo>
                  <a:pt x="92449" y="158125"/>
                </a:lnTo>
                <a:lnTo>
                  <a:pt x="80451" y="158125"/>
                </a:lnTo>
                <a:lnTo>
                  <a:pt x="83091" y="153718"/>
                </a:lnTo>
                <a:close/>
                <a:moveTo>
                  <a:pt x="92869" y="153718"/>
                </a:moveTo>
                <a:lnTo>
                  <a:pt x="94332" y="156154"/>
                </a:lnTo>
                <a:lnTo>
                  <a:pt x="93145" y="158125"/>
                </a:lnTo>
                <a:lnTo>
                  <a:pt x="92994" y="158125"/>
                </a:lnTo>
                <a:lnTo>
                  <a:pt x="90353" y="153718"/>
                </a:lnTo>
                <a:close/>
                <a:moveTo>
                  <a:pt x="94599" y="156609"/>
                </a:moveTo>
                <a:lnTo>
                  <a:pt x="95509" y="158125"/>
                </a:lnTo>
                <a:lnTo>
                  <a:pt x="93690" y="158125"/>
                </a:lnTo>
                <a:lnTo>
                  <a:pt x="94599" y="156609"/>
                </a:lnTo>
                <a:close/>
                <a:moveTo>
                  <a:pt x="97579" y="156609"/>
                </a:moveTo>
                <a:lnTo>
                  <a:pt x="98489" y="158125"/>
                </a:lnTo>
                <a:lnTo>
                  <a:pt x="96669" y="158125"/>
                </a:lnTo>
                <a:lnTo>
                  <a:pt x="97579" y="156609"/>
                </a:lnTo>
                <a:close/>
                <a:moveTo>
                  <a:pt x="101825" y="153718"/>
                </a:moveTo>
                <a:lnTo>
                  <a:pt x="99185" y="158125"/>
                </a:lnTo>
                <a:lnTo>
                  <a:pt x="99033" y="158125"/>
                </a:lnTo>
                <a:lnTo>
                  <a:pt x="97847" y="156154"/>
                </a:lnTo>
                <a:lnTo>
                  <a:pt x="99310" y="153718"/>
                </a:lnTo>
                <a:close/>
                <a:moveTo>
                  <a:pt x="109087" y="153718"/>
                </a:moveTo>
                <a:lnTo>
                  <a:pt x="111728" y="158125"/>
                </a:lnTo>
                <a:lnTo>
                  <a:pt x="99729" y="158125"/>
                </a:lnTo>
                <a:lnTo>
                  <a:pt x="102370" y="153718"/>
                </a:lnTo>
                <a:close/>
                <a:moveTo>
                  <a:pt x="112138" y="153718"/>
                </a:moveTo>
                <a:lnTo>
                  <a:pt x="113601" y="156154"/>
                </a:lnTo>
                <a:lnTo>
                  <a:pt x="112424" y="158125"/>
                </a:lnTo>
                <a:lnTo>
                  <a:pt x="112272" y="158125"/>
                </a:lnTo>
                <a:lnTo>
                  <a:pt x="109631" y="153718"/>
                </a:lnTo>
                <a:close/>
                <a:moveTo>
                  <a:pt x="113878" y="156609"/>
                </a:moveTo>
                <a:lnTo>
                  <a:pt x="114788" y="158125"/>
                </a:lnTo>
                <a:lnTo>
                  <a:pt x="112968" y="158125"/>
                </a:lnTo>
                <a:lnTo>
                  <a:pt x="113878" y="156609"/>
                </a:lnTo>
                <a:close/>
                <a:moveTo>
                  <a:pt x="116857" y="156609"/>
                </a:moveTo>
                <a:lnTo>
                  <a:pt x="117758" y="158125"/>
                </a:lnTo>
                <a:lnTo>
                  <a:pt x="115948" y="158125"/>
                </a:lnTo>
                <a:lnTo>
                  <a:pt x="116857" y="156609"/>
                </a:lnTo>
                <a:close/>
                <a:moveTo>
                  <a:pt x="121104" y="153718"/>
                </a:moveTo>
                <a:lnTo>
                  <a:pt x="118454" y="158125"/>
                </a:lnTo>
                <a:lnTo>
                  <a:pt x="118303" y="158125"/>
                </a:lnTo>
                <a:lnTo>
                  <a:pt x="117125" y="156154"/>
                </a:lnTo>
                <a:lnTo>
                  <a:pt x="118588" y="153718"/>
                </a:lnTo>
                <a:close/>
                <a:moveTo>
                  <a:pt x="128366" y="153718"/>
                </a:moveTo>
                <a:lnTo>
                  <a:pt x="131006" y="158125"/>
                </a:lnTo>
                <a:lnTo>
                  <a:pt x="119007" y="158125"/>
                </a:lnTo>
                <a:lnTo>
                  <a:pt x="121648" y="153718"/>
                </a:lnTo>
                <a:close/>
                <a:moveTo>
                  <a:pt x="131417" y="153718"/>
                </a:moveTo>
                <a:lnTo>
                  <a:pt x="132880" y="156154"/>
                </a:lnTo>
                <a:lnTo>
                  <a:pt x="131702" y="158125"/>
                </a:lnTo>
                <a:lnTo>
                  <a:pt x="131550" y="158125"/>
                </a:lnTo>
                <a:lnTo>
                  <a:pt x="128910" y="153718"/>
                </a:lnTo>
                <a:close/>
                <a:moveTo>
                  <a:pt x="133156" y="156609"/>
                </a:moveTo>
                <a:lnTo>
                  <a:pt x="134057" y="158125"/>
                </a:lnTo>
                <a:lnTo>
                  <a:pt x="132246" y="158125"/>
                </a:lnTo>
                <a:lnTo>
                  <a:pt x="133156" y="156609"/>
                </a:lnTo>
                <a:close/>
                <a:moveTo>
                  <a:pt x="136127" y="156609"/>
                </a:moveTo>
                <a:lnTo>
                  <a:pt x="137037" y="158125"/>
                </a:lnTo>
                <a:lnTo>
                  <a:pt x="135226" y="158125"/>
                </a:lnTo>
                <a:lnTo>
                  <a:pt x="136127" y="156609"/>
                </a:lnTo>
                <a:close/>
                <a:moveTo>
                  <a:pt x="140373" y="153718"/>
                </a:moveTo>
                <a:lnTo>
                  <a:pt x="137733" y="158125"/>
                </a:lnTo>
                <a:lnTo>
                  <a:pt x="137581" y="158125"/>
                </a:lnTo>
                <a:lnTo>
                  <a:pt x="136403" y="156154"/>
                </a:lnTo>
                <a:lnTo>
                  <a:pt x="137867" y="153718"/>
                </a:lnTo>
                <a:close/>
                <a:moveTo>
                  <a:pt x="147635" y="153718"/>
                </a:moveTo>
                <a:lnTo>
                  <a:pt x="150285" y="158125"/>
                </a:lnTo>
                <a:lnTo>
                  <a:pt x="138277" y="158125"/>
                </a:lnTo>
                <a:lnTo>
                  <a:pt x="140926" y="153718"/>
                </a:lnTo>
                <a:close/>
                <a:moveTo>
                  <a:pt x="150695" y="153718"/>
                </a:moveTo>
                <a:lnTo>
                  <a:pt x="152158" y="156154"/>
                </a:lnTo>
                <a:lnTo>
                  <a:pt x="150980" y="158125"/>
                </a:lnTo>
                <a:lnTo>
                  <a:pt x="150829" y="158125"/>
                </a:lnTo>
                <a:lnTo>
                  <a:pt x="148188" y="153718"/>
                </a:lnTo>
                <a:close/>
                <a:moveTo>
                  <a:pt x="152426" y="156609"/>
                </a:moveTo>
                <a:lnTo>
                  <a:pt x="153336" y="158125"/>
                </a:lnTo>
                <a:lnTo>
                  <a:pt x="151525" y="158125"/>
                </a:lnTo>
                <a:lnTo>
                  <a:pt x="152426" y="156609"/>
                </a:lnTo>
                <a:close/>
                <a:moveTo>
                  <a:pt x="155405" y="156609"/>
                </a:moveTo>
                <a:lnTo>
                  <a:pt x="156315" y="158125"/>
                </a:lnTo>
                <a:lnTo>
                  <a:pt x="154504" y="158125"/>
                </a:lnTo>
                <a:lnTo>
                  <a:pt x="155405" y="156609"/>
                </a:lnTo>
                <a:close/>
                <a:moveTo>
                  <a:pt x="159652" y="153718"/>
                </a:moveTo>
                <a:lnTo>
                  <a:pt x="157011" y="158125"/>
                </a:lnTo>
                <a:lnTo>
                  <a:pt x="156859" y="158125"/>
                </a:lnTo>
                <a:lnTo>
                  <a:pt x="155682" y="156154"/>
                </a:lnTo>
                <a:lnTo>
                  <a:pt x="157145" y="153718"/>
                </a:lnTo>
                <a:close/>
                <a:moveTo>
                  <a:pt x="166913" y="153718"/>
                </a:moveTo>
                <a:lnTo>
                  <a:pt x="169554" y="158125"/>
                </a:lnTo>
                <a:lnTo>
                  <a:pt x="157555" y="158125"/>
                </a:lnTo>
                <a:lnTo>
                  <a:pt x="160196" y="153718"/>
                </a:lnTo>
                <a:close/>
                <a:moveTo>
                  <a:pt x="169973" y="153718"/>
                </a:moveTo>
                <a:lnTo>
                  <a:pt x="171436" y="156154"/>
                </a:lnTo>
                <a:lnTo>
                  <a:pt x="170259" y="158125"/>
                </a:lnTo>
                <a:lnTo>
                  <a:pt x="170107" y="158125"/>
                </a:lnTo>
                <a:lnTo>
                  <a:pt x="167458" y="153718"/>
                </a:lnTo>
                <a:close/>
                <a:moveTo>
                  <a:pt x="171704" y="156609"/>
                </a:moveTo>
                <a:lnTo>
                  <a:pt x="172614" y="158125"/>
                </a:lnTo>
                <a:lnTo>
                  <a:pt x="170803" y="158125"/>
                </a:lnTo>
                <a:lnTo>
                  <a:pt x="171704" y="156609"/>
                </a:lnTo>
                <a:close/>
                <a:moveTo>
                  <a:pt x="174684" y="156609"/>
                </a:moveTo>
                <a:lnTo>
                  <a:pt x="175594" y="158125"/>
                </a:lnTo>
                <a:lnTo>
                  <a:pt x="173774" y="158125"/>
                </a:lnTo>
                <a:lnTo>
                  <a:pt x="174684" y="156609"/>
                </a:lnTo>
                <a:close/>
                <a:moveTo>
                  <a:pt x="178930" y="153718"/>
                </a:moveTo>
                <a:lnTo>
                  <a:pt x="176289" y="158125"/>
                </a:lnTo>
                <a:lnTo>
                  <a:pt x="176138" y="158125"/>
                </a:lnTo>
                <a:lnTo>
                  <a:pt x="174960" y="156154"/>
                </a:lnTo>
                <a:lnTo>
                  <a:pt x="176423" y="153718"/>
                </a:lnTo>
                <a:close/>
                <a:moveTo>
                  <a:pt x="186192" y="153718"/>
                </a:moveTo>
                <a:lnTo>
                  <a:pt x="188832" y="158125"/>
                </a:lnTo>
                <a:lnTo>
                  <a:pt x="176834" y="158125"/>
                </a:lnTo>
                <a:lnTo>
                  <a:pt x="179474" y="153718"/>
                </a:lnTo>
                <a:close/>
                <a:moveTo>
                  <a:pt x="189252" y="153718"/>
                </a:moveTo>
                <a:lnTo>
                  <a:pt x="190715" y="156154"/>
                </a:lnTo>
                <a:lnTo>
                  <a:pt x="189528" y="158125"/>
                </a:lnTo>
                <a:lnTo>
                  <a:pt x="189377" y="158125"/>
                </a:lnTo>
                <a:lnTo>
                  <a:pt x="186736" y="153718"/>
                </a:lnTo>
                <a:close/>
                <a:moveTo>
                  <a:pt x="190982" y="156609"/>
                </a:moveTo>
                <a:lnTo>
                  <a:pt x="191892" y="158125"/>
                </a:lnTo>
                <a:lnTo>
                  <a:pt x="190072" y="158125"/>
                </a:lnTo>
                <a:lnTo>
                  <a:pt x="190982" y="156609"/>
                </a:lnTo>
                <a:close/>
                <a:moveTo>
                  <a:pt x="193962" y="156609"/>
                </a:moveTo>
                <a:lnTo>
                  <a:pt x="194872" y="158125"/>
                </a:lnTo>
                <a:lnTo>
                  <a:pt x="193052" y="158125"/>
                </a:lnTo>
                <a:lnTo>
                  <a:pt x="193962" y="156609"/>
                </a:lnTo>
                <a:close/>
                <a:moveTo>
                  <a:pt x="198208" y="153718"/>
                </a:moveTo>
                <a:lnTo>
                  <a:pt x="195568" y="158125"/>
                </a:lnTo>
                <a:lnTo>
                  <a:pt x="195416" y="158125"/>
                </a:lnTo>
                <a:lnTo>
                  <a:pt x="194230" y="156154"/>
                </a:lnTo>
                <a:lnTo>
                  <a:pt x="195693" y="153718"/>
                </a:lnTo>
                <a:close/>
                <a:moveTo>
                  <a:pt x="205470" y="153718"/>
                </a:moveTo>
                <a:lnTo>
                  <a:pt x="208111" y="158125"/>
                </a:lnTo>
                <a:lnTo>
                  <a:pt x="196112" y="158125"/>
                </a:lnTo>
                <a:lnTo>
                  <a:pt x="198753" y="153718"/>
                </a:lnTo>
                <a:close/>
                <a:moveTo>
                  <a:pt x="208521" y="153718"/>
                </a:moveTo>
                <a:lnTo>
                  <a:pt x="209984" y="156154"/>
                </a:lnTo>
                <a:lnTo>
                  <a:pt x="208807" y="158125"/>
                </a:lnTo>
                <a:lnTo>
                  <a:pt x="208655" y="158125"/>
                </a:lnTo>
                <a:lnTo>
                  <a:pt x="206014" y="153718"/>
                </a:lnTo>
                <a:close/>
                <a:moveTo>
                  <a:pt x="210261" y="156609"/>
                </a:moveTo>
                <a:lnTo>
                  <a:pt x="211171" y="158125"/>
                </a:lnTo>
                <a:lnTo>
                  <a:pt x="209351" y="158125"/>
                </a:lnTo>
                <a:lnTo>
                  <a:pt x="210261" y="156609"/>
                </a:lnTo>
                <a:close/>
                <a:moveTo>
                  <a:pt x="213240" y="156609"/>
                </a:moveTo>
                <a:lnTo>
                  <a:pt x="214141" y="158125"/>
                </a:lnTo>
                <a:lnTo>
                  <a:pt x="212330" y="158125"/>
                </a:lnTo>
                <a:lnTo>
                  <a:pt x="213240" y="156609"/>
                </a:lnTo>
                <a:close/>
                <a:moveTo>
                  <a:pt x="217487" y="153718"/>
                </a:moveTo>
                <a:lnTo>
                  <a:pt x="214837" y="158125"/>
                </a:lnTo>
                <a:lnTo>
                  <a:pt x="214695" y="158125"/>
                </a:lnTo>
                <a:lnTo>
                  <a:pt x="213508" y="156154"/>
                </a:lnTo>
                <a:lnTo>
                  <a:pt x="214971" y="153718"/>
                </a:lnTo>
                <a:close/>
                <a:moveTo>
                  <a:pt x="224749" y="153718"/>
                </a:moveTo>
                <a:lnTo>
                  <a:pt x="227389" y="158125"/>
                </a:lnTo>
                <a:lnTo>
                  <a:pt x="215390" y="158125"/>
                </a:lnTo>
                <a:lnTo>
                  <a:pt x="218031" y="153718"/>
                </a:lnTo>
                <a:close/>
                <a:moveTo>
                  <a:pt x="227800" y="153718"/>
                </a:moveTo>
                <a:lnTo>
                  <a:pt x="229263" y="156154"/>
                </a:lnTo>
                <a:lnTo>
                  <a:pt x="228085" y="158125"/>
                </a:lnTo>
                <a:lnTo>
                  <a:pt x="227933" y="158125"/>
                </a:lnTo>
                <a:lnTo>
                  <a:pt x="225293" y="153718"/>
                </a:lnTo>
                <a:close/>
                <a:moveTo>
                  <a:pt x="229539" y="156609"/>
                </a:moveTo>
                <a:lnTo>
                  <a:pt x="230440" y="158125"/>
                </a:lnTo>
                <a:lnTo>
                  <a:pt x="228629" y="158125"/>
                </a:lnTo>
                <a:lnTo>
                  <a:pt x="229539" y="156609"/>
                </a:lnTo>
                <a:close/>
                <a:moveTo>
                  <a:pt x="232519" y="156609"/>
                </a:moveTo>
                <a:lnTo>
                  <a:pt x="233420" y="158125"/>
                </a:lnTo>
                <a:lnTo>
                  <a:pt x="231609" y="158125"/>
                </a:lnTo>
                <a:lnTo>
                  <a:pt x="232519" y="156609"/>
                </a:lnTo>
                <a:close/>
                <a:moveTo>
                  <a:pt x="236756" y="153718"/>
                </a:moveTo>
                <a:lnTo>
                  <a:pt x="234116" y="158125"/>
                </a:lnTo>
                <a:lnTo>
                  <a:pt x="233964" y="158125"/>
                </a:lnTo>
                <a:lnTo>
                  <a:pt x="232786" y="156154"/>
                </a:lnTo>
                <a:lnTo>
                  <a:pt x="234249" y="153718"/>
                </a:lnTo>
                <a:close/>
                <a:moveTo>
                  <a:pt x="244027" y="153718"/>
                </a:moveTo>
                <a:lnTo>
                  <a:pt x="246668" y="158125"/>
                </a:lnTo>
                <a:lnTo>
                  <a:pt x="234660" y="158125"/>
                </a:lnTo>
                <a:lnTo>
                  <a:pt x="237309" y="153718"/>
                </a:lnTo>
                <a:close/>
                <a:moveTo>
                  <a:pt x="247078" y="153718"/>
                </a:moveTo>
                <a:lnTo>
                  <a:pt x="248541" y="156154"/>
                </a:lnTo>
                <a:lnTo>
                  <a:pt x="247363" y="158125"/>
                </a:lnTo>
                <a:lnTo>
                  <a:pt x="247212" y="158125"/>
                </a:lnTo>
                <a:lnTo>
                  <a:pt x="244571" y="153718"/>
                </a:lnTo>
                <a:close/>
                <a:moveTo>
                  <a:pt x="248818" y="156609"/>
                </a:moveTo>
                <a:lnTo>
                  <a:pt x="249719" y="158125"/>
                </a:lnTo>
                <a:lnTo>
                  <a:pt x="247908" y="158125"/>
                </a:lnTo>
                <a:lnTo>
                  <a:pt x="248818" y="156609"/>
                </a:lnTo>
                <a:close/>
                <a:moveTo>
                  <a:pt x="251788" y="156609"/>
                </a:moveTo>
                <a:lnTo>
                  <a:pt x="252698" y="158125"/>
                </a:lnTo>
                <a:lnTo>
                  <a:pt x="250887" y="158125"/>
                </a:lnTo>
                <a:lnTo>
                  <a:pt x="251788" y="156609"/>
                </a:lnTo>
                <a:close/>
                <a:moveTo>
                  <a:pt x="256035" y="153718"/>
                </a:moveTo>
                <a:lnTo>
                  <a:pt x="253394" y="158125"/>
                </a:lnTo>
                <a:lnTo>
                  <a:pt x="253242" y="158125"/>
                </a:lnTo>
                <a:lnTo>
                  <a:pt x="252065" y="156154"/>
                </a:lnTo>
                <a:lnTo>
                  <a:pt x="253528" y="153718"/>
                </a:lnTo>
                <a:close/>
                <a:moveTo>
                  <a:pt x="263296" y="153718"/>
                </a:moveTo>
                <a:lnTo>
                  <a:pt x="265946" y="158125"/>
                </a:lnTo>
                <a:lnTo>
                  <a:pt x="253938" y="158125"/>
                </a:lnTo>
                <a:lnTo>
                  <a:pt x="256579" y="153718"/>
                </a:lnTo>
                <a:close/>
                <a:moveTo>
                  <a:pt x="266356" y="153718"/>
                </a:moveTo>
                <a:lnTo>
                  <a:pt x="267819" y="156154"/>
                </a:lnTo>
                <a:lnTo>
                  <a:pt x="266642" y="158125"/>
                </a:lnTo>
                <a:lnTo>
                  <a:pt x="266490" y="158125"/>
                </a:lnTo>
                <a:lnTo>
                  <a:pt x="263841" y="153718"/>
                </a:lnTo>
                <a:close/>
                <a:moveTo>
                  <a:pt x="268087" y="156609"/>
                </a:moveTo>
                <a:lnTo>
                  <a:pt x="268997" y="158125"/>
                </a:lnTo>
                <a:lnTo>
                  <a:pt x="267186" y="158125"/>
                </a:lnTo>
                <a:lnTo>
                  <a:pt x="268087" y="156609"/>
                </a:lnTo>
                <a:close/>
                <a:moveTo>
                  <a:pt x="271067" y="156609"/>
                </a:moveTo>
                <a:lnTo>
                  <a:pt x="271977" y="158125"/>
                </a:lnTo>
                <a:lnTo>
                  <a:pt x="270157" y="158125"/>
                </a:lnTo>
                <a:lnTo>
                  <a:pt x="271067" y="156609"/>
                </a:lnTo>
                <a:close/>
                <a:moveTo>
                  <a:pt x="275313" y="153718"/>
                </a:moveTo>
                <a:lnTo>
                  <a:pt x="272672" y="158125"/>
                </a:lnTo>
                <a:lnTo>
                  <a:pt x="272521" y="158125"/>
                </a:lnTo>
                <a:lnTo>
                  <a:pt x="271343" y="156154"/>
                </a:lnTo>
                <a:lnTo>
                  <a:pt x="272806" y="153718"/>
                </a:lnTo>
                <a:close/>
                <a:moveTo>
                  <a:pt x="282575" y="153718"/>
                </a:moveTo>
                <a:lnTo>
                  <a:pt x="285215" y="158125"/>
                </a:lnTo>
                <a:lnTo>
                  <a:pt x="273217" y="158125"/>
                </a:lnTo>
                <a:lnTo>
                  <a:pt x="275857" y="153718"/>
                </a:lnTo>
                <a:close/>
                <a:moveTo>
                  <a:pt x="18985" y="154129"/>
                </a:moveTo>
                <a:lnTo>
                  <a:pt x="20198" y="156154"/>
                </a:lnTo>
                <a:lnTo>
                  <a:pt x="19011" y="158134"/>
                </a:lnTo>
                <a:lnTo>
                  <a:pt x="18985" y="158081"/>
                </a:lnTo>
                <a:lnTo>
                  <a:pt x="18949" y="158134"/>
                </a:lnTo>
                <a:lnTo>
                  <a:pt x="17762" y="156154"/>
                </a:lnTo>
                <a:lnTo>
                  <a:pt x="18985" y="154129"/>
                </a:lnTo>
                <a:close/>
                <a:moveTo>
                  <a:pt x="38263" y="154129"/>
                </a:moveTo>
                <a:lnTo>
                  <a:pt x="39476" y="156154"/>
                </a:lnTo>
                <a:lnTo>
                  <a:pt x="38290" y="158134"/>
                </a:lnTo>
                <a:lnTo>
                  <a:pt x="38263" y="158081"/>
                </a:lnTo>
                <a:lnTo>
                  <a:pt x="38227" y="158134"/>
                </a:lnTo>
                <a:lnTo>
                  <a:pt x="37041" y="156154"/>
                </a:lnTo>
                <a:lnTo>
                  <a:pt x="38263" y="154129"/>
                </a:lnTo>
                <a:close/>
                <a:moveTo>
                  <a:pt x="57533" y="154129"/>
                </a:moveTo>
                <a:lnTo>
                  <a:pt x="58755" y="156154"/>
                </a:lnTo>
                <a:lnTo>
                  <a:pt x="57568" y="158134"/>
                </a:lnTo>
                <a:lnTo>
                  <a:pt x="57533" y="158081"/>
                </a:lnTo>
                <a:lnTo>
                  <a:pt x="57506" y="158134"/>
                </a:lnTo>
                <a:lnTo>
                  <a:pt x="56319" y="156154"/>
                </a:lnTo>
                <a:lnTo>
                  <a:pt x="57533" y="154129"/>
                </a:lnTo>
                <a:close/>
                <a:moveTo>
                  <a:pt x="76811" y="154129"/>
                </a:moveTo>
                <a:lnTo>
                  <a:pt x="78024" y="156154"/>
                </a:lnTo>
                <a:lnTo>
                  <a:pt x="76847" y="158134"/>
                </a:lnTo>
                <a:lnTo>
                  <a:pt x="76811" y="158081"/>
                </a:lnTo>
                <a:lnTo>
                  <a:pt x="76784" y="158134"/>
                </a:lnTo>
                <a:lnTo>
                  <a:pt x="75598" y="156154"/>
                </a:lnTo>
                <a:lnTo>
                  <a:pt x="76811" y="154129"/>
                </a:lnTo>
                <a:close/>
                <a:moveTo>
                  <a:pt x="96089" y="154129"/>
                </a:moveTo>
                <a:lnTo>
                  <a:pt x="97303" y="156154"/>
                </a:lnTo>
                <a:lnTo>
                  <a:pt x="96116" y="158134"/>
                </a:lnTo>
                <a:lnTo>
                  <a:pt x="96089" y="158081"/>
                </a:lnTo>
                <a:lnTo>
                  <a:pt x="96054" y="158134"/>
                </a:lnTo>
                <a:lnTo>
                  <a:pt x="94876" y="156154"/>
                </a:lnTo>
                <a:lnTo>
                  <a:pt x="96089" y="154129"/>
                </a:lnTo>
                <a:close/>
                <a:moveTo>
                  <a:pt x="115368" y="154129"/>
                </a:moveTo>
                <a:lnTo>
                  <a:pt x="116581" y="156154"/>
                </a:lnTo>
                <a:lnTo>
                  <a:pt x="115394" y="158134"/>
                </a:lnTo>
                <a:lnTo>
                  <a:pt x="115368" y="158081"/>
                </a:lnTo>
                <a:lnTo>
                  <a:pt x="115332" y="158134"/>
                </a:lnTo>
                <a:lnTo>
                  <a:pt x="114145" y="156154"/>
                </a:lnTo>
                <a:lnTo>
                  <a:pt x="115368" y="154129"/>
                </a:lnTo>
                <a:close/>
                <a:moveTo>
                  <a:pt x="134646" y="154129"/>
                </a:moveTo>
                <a:lnTo>
                  <a:pt x="135859" y="156154"/>
                </a:lnTo>
                <a:lnTo>
                  <a:pt x="134673" y="158134"/>
                </a:lnTo>
                <a:lnTo>
                  <a:pt x="134646" y="158081"/>
                </a:lnTo>
                <a:lnTo>
                  <a:pt x="134610" y="158134"/>
                </a:lnTo>
                <a:lnTo>
                  <a:pt x="133424" y="156154"/>
                </a:lnTo>
                <a:lnTo>
                  <a:pt x="134646" y="154129"/>
                </a:lnTo>
                <a:close/>
                <a:moveTo>
                  <a:pt x="153915" y="154129"/>
                </a:moveTo>
                <a:lnTo>
                  <a:pt x="155138" y="156154"/>
                </a:lnTo>
                <a:lnTo>
                  <a:pt x="153951" y="158134"/>
                </a:lnTo>
                <a:lnTo>
                  <a:pt x="153915" y="158081"/>
                </a:lnTo>
                <a:lnTo>
                  <a:pt x="153889" y="158134"/>
                </a:lnTo>
                <a:lnTo>
                  <a:pt x="152702" y="156154"/>
                </a:lnTo>
                <a:lnTo>
                  <a:pt x="153915" y="154129"/>
                </a:lnTo>
                <a:close/>
                <a:moveTo>
                  <a:pt x="173194" y="154129"/>
                </a:moveTo>
                <a:lnTo>
                  <a:pt x="174416" y="156154"/>
                </a:lnTo>
                <a:lnTo>
                  <a:pt x="173230" y="158134"/>
                </a:lnTo>
                <a:lnTo>
                  <a:pt x="173194" y="158081"/>
                </a:lnTo>
                <a:lnTo>
                  <a:pt x="173167" y="158134"/>
                </a:lnTo>
                <a:lnTo>
                  <a:pt x="171981" y="156154"/>
                </a:lnTo>
                <a:lnTo>
                  <a:pt x="173194" y="154129"/>
                </a:lnTo>
                <a:close/>
                <a:moveTo>
                  <a:pt x="192472" y="154129"/>
                </a:moveTo>
                <a:lnTo>
                  <a:pt x="193686" y="156154"/>
                </a:lnTo>
                <a:lnTo>
                  <a:pt x="192508" y="158134"/>
                </a:lnTo>
                <a:lnTo>
                  <a:pt x="192472" y="158081"/>
                </a:lnTo>
                <a:lnTo>
                  <a:pt x="192445" y="158134"/>
                </a:lnTo>
                <a:lnTo>
                  <a:pt x="191259" y="156154"/>
                </a:lnTo>
                <a:lnTo>
                  <a:pt x="192472" y="154129"/>
                </a:lnTo>
                <a:close/>
                <a:moveTo>
                  <a:pt x="211751" y="154129"/>
                </a:moveTo>
                <a:lnTo>
                  <a:pt x="212964" y="156154"/>
                </a:lnTo>
                <a:lnTo>
                  <a:pt x="211777" y="158134"/>
                </a:lnTo>
                <a:lnTo>
                  <a:pt x="211751" y="158081"/>
                </a:lnTo>
                <a:lnTo>
                  <a:pt x="211715" y="158134"/>
                </a:lnTo>
                <a:lnTo>
                  <a:pt x="210537" y="156154"/>
                </a:lnTo>
                <a:lnTo>
                  <a:pt x="211751" y="154129"/>
                </a:lnTo>
                <a:close/>
                <a:moveTo>
                  <a:pt x="231029" y="154129"/>
                </a:moveTo>
                <a:lnTo>
                  <a:pt x="232242" y="156154"/>
                </a:lnTo>
                <a:lnTo>
                  <a:pt x="231056" y="158134"/>
                </a:lnTo>
                <a:lnTo>
                  <a:pt x="231029" y="158081"/>
                </a:lnTo>
                <a:lnTo>
                  <a:pt x="230993" y="158134"/>
                </a:lnTo>
                <a:lnTo>
                  <a:pt x="229807" y="156154"/>
                </a:lnTo>
                <a:lnTo>
                  <a:pt x="231029" y="154129"/>
                </a:lnTo>
                <a:close/>
                <a:moveTo>
                  <a:pt x="250298" y="154129"/>
                </a:moveTo>
                <a:lnTo>
                  <a:pt x="251521" y="156154"/>
                </a:lnTo>
                <a:lnTo>
                  <a:pt x="250334" y="158134"/>
                </a:lnTo>
                <a:lnTo>
                  <a:pt x="250298" y="158081"/>
                </a:lnTo>
                <a:lnTo>
                  <a:pt x="250272" y="158134"/>
                </a:lnTo>
                <a:lnTo>
                  <a:pt x="249085" y="156154"/>
                </a:lnTo>
                <a:lnTo>
                  <a:pt x="250298" y="154129"/>
                </a:lnTo>
                <a:close/>
                <a:moveTo>
                  <a:pt x="269577" y="154129"/>
                </a:moveTo>
                <a:lnTo>
                  <a:pt x="270799" y="156154"/>
                </a:lnTo>
                <a:lnTo>
                  <a:pt x="269613" y="158134"/>
                </a:lnTo>
                <a:lnTo>
                  <a:pt x="269577" y="158081"/>
                </a:lnTo>
                <a:lnTo>
                  <a:pt x="269550" y="158134"/>
                </a:lnTo>
                <a:lnTo>
                  <a:pt x="268364" y="156154"/>
                </a:lnTo>
                <a:lnTo>
                  <a:pt x="269577" y="154129"/>
                </a:lnTo>
                <a:close/>
                <a:moveTo>
                  <a:pt x="90" y="1"/>
                </a:moveTo>
                <a:lnTo>
                  <a:pt x="991" y="1508"/>
                </a:lnTo>
                <a:lnTo>
                  <a:pt x="1" y="3150"/>
                </a:lnTo>
                <a:lnTo>
                  <a:pt x="1" y="4042"/>
                </a:lnTo>
                <a:lnTo>
                  <a:pt x="2516" y="4042"/>
                </a:lnTo>
                <a:lnTo>
                  <a:pt x="5844" y="9600"/>
                </a:lnTo>
                <a:lnTo>
                  <a:pt x="3337" y="9600"/>
                </a:lnTo>
                <a:lnTo>
                  <a:pt x="1" y="4042"/>
                </a:lnTo>
                <a:lnTo>
                  <a:pt x="1" y="4952"/>
                </a:lnTo>
                <a:lnTo>
                  <a:pt x="2793" y="9600"/>
                </a:lnTo>
                <a:lnTo>
                  <a:pt x="1" y="9600"/>
                </a:lnTo>
                <a:lnTo>
                  <a:pt x="1" y="10054"/>
                </a:lnTo>
                <a:lnTo>
                  <a:pt x="3061" y="10054"/>
                </a:lnTo>
                <a:lnTo>
                  <a:pt x="5710" y="14461"/>
                </a:lnTo>
                <a:lnTo>
                  <a:pt x="1" y="14461"/>
                </a:lnTo>
                <a:lnTo>
                  <a:pt x="1" y="14916"/>
                </a:lnTo>
                <a:lnTo>
                  <a:pt x="5978" y="14916"/>
                </a:lnTo>
                <a:lnTo>
                  <a:pt x="6058" y="15041"/>
                </a:lnTo>
                <a:lnTo>
                  <a:pt x="3346" y="19555"/>
                </a:lnTo>
                <a:lnTo>
                  <a:pt x="1" y="19555"/>
                </a:lnTo>
                <a:lnTo>
                  <a:pt x="1" y="20010"/>
                </a:lnTo>
                <a:lnTo>
                  <a:pt x="3078" y="20010"/>
                </a:lnTo>
                <a:lnTo>
                  <a:pt x="1" y="25122"/>
                </a:lnTo>
                <a:lnTo>
                  <a:pt x="1" y="26014"/>
                </a:lnTo>
                <a:lnTo>
                  <a:pt x="2383" y="26014"/>
                </a:lnTo>
                <a:lnTo>
                  <a:pt x="1196" y="28004"/>
                </a:lnTo>
                <a:lnTo>
                  <a:pt x="1" y="26014"/>
                </a:lnTo>
                <a:lnTo>
                  <a:pt x="1" y="26924"/>
                </a:lnTo>
                <a:lnTo>
                  <a:pt x="920" y="28450"/>
                </a:lnTo>
                <a:lnTo>
                  <a:pt x="1" y="29984"/>
                </a:lnTo>
                <a:lnTo>
                  <a:pt x="1" y="30876"/>
                </a:lnTo>
                <a:lnTo>
                  <a:pt x="2374" y="30876"/>
                </a:lnTo>
                <a:lnTo>
                  <a:pt x="2454" y="31001"/>
                </a:lnTo>
                <a:lnTo>
                  <a:pt x="1267" y="32973"/>
                </a:lnTo>
                <a:lnTo>
                  <a:pt x="1" y="30876"/>
                </a:lnTo>
                <a:lnTo>
                  <a:pt x="1" y="31786"/>
                </a:lnTo>
                <a:lnTo>
                  <a:pt x="991" y="33428"/>
                </a:lnTo>
                <a:lnTo>
                  <a:pt x="1" y="35078"/>
                </a:lnTo>
                <a:lnTo>
                  <a:pt x="1" y="35970"/>
                </a:lnTo>
                <a:lnTo>
                  <a:pt x="2516" y="35970"/>
                </a:lnTo>
                <a:lnTo>
                  <a:pt x="5844" y="41528"/>
                </a:lnTo>
                <a:lnTo>
                  <a:pt x="3337" y="41528"/>
                </a:lnTo>
                <a:lnTo>
                  <a:pt x="1" y="35970"/>
                </a:lnTo>
                <a:lnTo>
                  <a:pt x="1" y="36880"/>
                </a:lnTo>
                <a:lnTo>
                  <a:pt x="2793" y="41528"/>
                </a:lnTo>
                <a:lnTo>
                  <a:pt x="1" y="41528"/>
                </a:lnTo>
                <a:lnTo>
                  <a:pt x="1" y="41983"/>
                </a:lnTo>
                <a:lnTo>
                  <a:pt x="3061" y="41983"/>
                </a:lnTo>
                <a:lnTo>
                  <a:pt x="5710" y="46381"/>
                </a:lnTo>
                <a:lnTo>
                  <a:pt x="1" y="46381"/>
                </a:lnTo>
                <a:lnTo>
                  <a:pt x="1" y="46836"/>
                </a:lnTo>
                <a:lnTo>
                  <a:pt x="5978" y="46836"/>
                </a:lnTo>
                <a:lnTo>
                  <a:pt x="6058" y="46961"/>
                </a:lnTo>
                <a:lnTo>
                  <a:pt x="3346" y="51475"/>
                </a:lnTo>
                <a:lnTo>
                  <a:pt x="1" y="51475"/>
                </a:lnTo>
                <a:lnTo>
                  <a:pt x="1" y="51930"/>
                </a:lnTo>
                <a:lnTo>
                  <a:pt x="3078" y="51930"/>
                </a:lnTo>
                <a:lnTo>
                  <a:pt x="1" y="57050"/>
                </a:lnTo>
                <a:lnTo>
                  <a:pt x="1" y="57942"/>
                </a:lnTo>
                <a:lnTo>
                  <a:pt x="2383" y="57942"/>
                </a:lnTo>
                <a:lnTo>
                  <a:pt x="1196" y="59923"/>
                </a:lnTo>
                <a:lnTo>
                  <a:pt x="1" y="57942"/>
                </a:lnTo>
                <a:lnTo>
                  <a:pt x="1" y="58852"/>
                </a:lnTo>
                <a:lnTo>
                  <a:pt x="920" y="60378"/>
                </a:lnTo>
                <a:lnTo>
                  <a:pt x="1" y="61912"/>
                </a:lnTo>
                <a:lnTo>
                  <a:pt x="1" y="62804"/>
                </a:lnTo>
                <a:lnTo>
                  <a:pt x="2374" y="62804"/>
                </a:lnTo>
                <a:lnTo>
                  <a:pt x="2454" y="62929"/>
                </a:lnTo>
                <a:lnTo>
                  <a:pt x="1267" y="64901"/>
                </a:lnTo>
                <a:lnTo>
                  <a:pt x="1" y="62804"/>
                </a:lnTo>
                <a:lnTo>
                  <a:pt x="1" y="63705"/>
                </a:lnTo>
                <a:lnTo>
                  <a:pt x="991" y="65356"/>
                </a:lnTo>
                <a:lnTo>
                  <a:pt x="1" y="67006"/>
                </a:lnTo>
                <a:lnTo>
                  <a:pt x="1" y="67898"/>
                </a:lnTo>
                <a:lnTo>
                  <a:pt x="2516" y="67898"/>
                </a:lnTo>
                <a:lnTo>
                  <a:pt x="5844" y="73447"/>
                </a:lnTo>
                <a:lnTo>
                  <a:pt x="3337" y="73447"/>
                </a:lnTo>
                <a:lnTo>
                  <a:pt x="1" y="67898"/>
                </a:lnTo>
                <a:lnTo>
                  <a:pt x="1" y="68799"/>
                </a:lnTo>
                <a:lnTo>
                  <a:pt x="2793" y="73447"/>
                </a:lnTo>
                <a:lnTo>
                  <a:pt x="1" y="73447"/>
                </a:lnTo>
                <a:lnTo>
                  <a:pt x="1" y="73902"/>
                </a:lnTo>
                <a:lnTo>
                  <a:pt x="3061" y="73902"/>
                </a:lnTo>
                <a:lnTo>
                  <a:pt x="5710" y="78309"/>
                </a:lnTo>
                <a:lnTo>
                  <a:pt x="1" y="78309"/>
                </a:lnTo>
                <a:lnTo>
                  <a:pt x="1" y="78764"/>
                </a:lnTo>
                <a:lnTo>
                  <a:pt x="5978" y="78764"/>
                </a:lnTo>
                <a:lnTo>
                  <a:pt x="6058" y="78889"/>
                </a:lnTo>
                <a:lnTo>
                  <a:pt x="3346" y="83403"/>
                </a:lnTo>
                <a:lnTo>
                  <a:pt x="1" y="83403"/>
                </a:lnTo>
                <a:lnTo>
                  <a:pt x="1" y="83858"/>
                </a:lnTo>
                <a:lnTo>
                  <a:pt x="3078" y="83858"/>
                </a:lnTo>
                <a:lnTo>
                  <a:pt x="1" y="88979"/>
                </a:lnTo>
                <a:lnTo>
                  <a:pt x="1" y="89871"/>
                </a:lnTo>
                <a:lnTo>
                  <a:pt x="2383" y="89871"/>
                </a:lnTo>
                <a:lnTo>
                  <a:pt x="1196" y="91851"/>
                </a:lnTo>
                <a:lnTo>
                  <a:pt x="1" y="89871"/>
                </a:lnTo>
                <a:lnTo>
                  <a:pt x="1" y="90772"/>
                </a:lnTo>
                <a:lnTo>
                  <a:pt x="920" y="92306"/>
                </a:lnTo>
                <a:lnTo>
                  <a:pt x="1" y="93832"/>
                </a:lnTo>
                <a:lnTo>
                  <a:pt x="1" y="94724"/>
                </a:lnTo>
                <a:lnTo>
                  <a:pt x="2374" y="94724"/>
                </a:lnTo>
                <a:lnTo>
                  <a:pt x="2454" y="94849"/>
                </a:lnTo>
                <a:lnTo>
                  <a:pt x="1267" y="96829"/>
                </a:lnTo>
                <a:lnTo>
                  <a:pt x="1" y="94724"/>
                </a:lnTo>
                <a:lnTo>
                  <a:pt x="1" y="95634"/>
                </a:lnTo>
                <a:lnTo>
                  <a:pt x="991" y="97284"/>
                </a:lnTo>
                <a:lnTo>
                  <a:pt x="1" y="98925"/>
                </a:lnTo>
                <a:lnTo>
                  <a:pt x="1" y="99818"/>
                </a:lnTo>
                <a:lnTo>
                  <a:pt x="2516" y="99818"/>
                </a:lnTo>
                <a:lnTo>
                  <a:pt x="5844" y="105375"/>
                </a:lnTo>
                <a:lnTo>
                  <a:pt x="3337" y="105375"/>
                </a:lnTo>
                <a:lnTo>
                  <a:pt x="1660" y="102574"/>
                </a:lnTo>
                <a:lnTo>
                  <a:pt x="1" y="99818"/>
                </a:lnTo>
                <a:lnTo>
                  <a:pt x="1" y="100727"/>
                </a:lnTo>
                <a:lnTo>
                  <a:pt x="1116" y="102574"/>
                </a:lnTo>
                <a:lnTo>
                  <a:pt x="2793" y="105375"/>
                </a:lnTo>
                <a:lnTo>
                  <a:pt x="1" y="105375"/>
                </a:lnTo>
                <a:lnTo>
                  <a:pt x="1" y="105830"/>
                </a:lnTo>
                <a:lnTo>
                  <a:pt x="3061" y="105830"/>
                </a:lnTo>
                <a:lnTo>
                  <a:pt x="5710" y="110237"/>
                </a:lnTo>
                <a:lnTo>
                  <a:pt x="1" y="110237"/>
                </a:lnTo>
                <a:lnTo>
                  <a:pt x="1" y="110692"/>
                </a:lnTo>
                <a:lnTo>
                  <a:pt x="5978" y="110692"/>
                </a:lnTo>
                <a:lnTo>
                  <a:pt x="6058" y="110817"/>
                </a:lnTo>
                <a:lnTo>
                  <a:pt x="3346" y="115331"/>
                </a:lnTo>
                <a:lnTo>
                  <a:pt x="1" y="115331"/>
                </a:lnTo>
                <a:lnTo>
                  <a:pt x="1" y="115786"/>
                </a:lnTo>
                <a:lnTo>
                  <a:pt x="3078" y="115786"/>
                </a:lnTo>
                <a:lnTo>
                  <a:pt x="1" y="120898"/>
                </a:lnTo>
                <a:lnTo>
                  <a:pt x="1" y="121790"/>
                </a:lnTo>
                <a:lnTo>
                  <a:pt x="2383" y="121790"/>
                </a:lnTo>
                <a:lnTo>
                  <a:pt x="1196" y="123779"/>
                </a:lnTo>
                <a:lnTo>
                  <a:pt x="1" y="121790"/>
                </a:lnTo>
                <a:lnTo>
                  <a:pt x="1" y="122700"/>
                </a:lnTo>
                <a:lnTo>
                  <a:pt x="920" y="124234"/>
                </a:lnTo>
                <a:lnTo>
                  <a:pt x="1" y="125760"/>
                </a:lnTo>
                <a:lnTo>
                  <a:pt x="1" y="126652"/>
                </a:lnTo>
                <a:lnTo>
                  <a:pt x="2374" y="126652"/>
                </a:lnTo>
                <a:lnTo>
                  <a:pt x="2454" y="126777"/>
                </a:lnTo>
                <a:lnTo>
                  <a:pt x="1267" y="128748"/>
                </a:lnTo>
                <a:lnTo>
                  <a:pt x="1" y="126652"/>
                </a:lnTo>
                <a:lnTo>
                  <a:pt x="1" y="127562"/>
                </a:lnTo>
                <a:lnTo>
                  <a:pt x="991" y="129203"/>
                </a:lnTo>
                <a:lnTo>
                  <a:pt x="1" y="130854"/>
                </a:lnTo>
                <a:lnTo>
                  <a:pt x="1" y="131746"/>
                </a:lnTo>
                <a:lnTo>
                  <a:pt x="2516" y="131746"/>
                </a:lnTo>
                <a:lnTo>
                  <a:pt x="5844" y="137304"/>
                </a:lnTo>
                <a:lnTo>
                  <a:pt x="3337" y="137304"/>
                </a:lnTo>
                <a:lnTo>
                  <a:pt x="1" y="131746"/>
                </a:lnTo>
                <a:lnTo>
                  <a:pt x="1" y="132656"/>
                </a:lnTo>
                <a:lnTo>
                  <a:pt x="2793" y="137304"/>
                </a:lnTo>
                <a:lnTo>
                  <a:pt x="1" y="137304"/>
                </a:lnTo>
                <a:lnTo>
                  <a:pt x="1" y="137759"/>
                </a:lnTo>
                <a:lnTo>
                  <a:pt x="3061" y="137759"/>
                </a:lnTo>
                <a:lnTo>
                  <a:pt x="5710" y="142157"/>
                </a:lnTo>
                <a:lnTo>
                  <a:pt x="1" y="142157"/>
                </a:lnTo>
                <a:lnTo>
                  <a:pt x="1" y="142612"/>
                </a:lnTo>
                <a:lnTo>
                  <a:pt x="5978" y="142612"/>
                </a:lnTo>
                <a:lnTo>
                  <a:pt x="6058" y="142736"/>
                </a:lnTo>
                <a:lnTo>
                  <a:pt x="3346" y="147250"/>
                </a:lnTo>
                <a:lnTo>
                  <a:pt x="1" y="147250"/>
                </a:lnTo>
                <a:lnTo>
                  <a:pt x="1" y="147705"/>
                </a:lnTo>
                <a:lnTo>
                  <a:pt x="3078" y="147705"/>
                </a:lnTo>
                <a:lnTo>
                  <a:pt x="1" y="152826"/>
                </a:lnTo>
                <a:lnTo>
                  <a:pt x="1" y="153718"/>
                </a:lnTo>
                <a:lnTo>
                  <a:pt x="2383" y="153718"/>
                </a:lnTo>
                <a:lnTo>
                  <a:pt x="1196" y="155699"/>
                </a:lnTo>
                <a:lnTo>
                  <a:pt x="1" y="153718"/>
                </a:lnTo>
                <a:lnTo>
                  <a:pt x="1" y="154628"/>
                </a:lnTo>
                <a:lnTo>
                  <a:pt x="920" y="156154"/>
                </a:lnTo>
                <a:lnTo>
                  <a:pt x="1" y="157688"/>
                </a:lnTo>
                <a:lnTo>
                  <a:pt x="1" y="158580"/>
                </a:lnTo>
                <a:lnTo>
                  <a:pt x="2374" y="158580"/>
                </a:lnTo>
                <a:lnTo>
                  <a:pt x="2454" y="158705"/>
                </a:lnTo>
                <a:lnTo>
                  <a:pt x="1357" y="160525"/>
                </a:lnTo>
                <a:lnTo>
                  <a:pt x="1901" y="160525"/>
                </a:lnTo>
                <a:lnTo>
                  <a:pt x="2722" y="159160"/>
                </a:lnTo>
                <a:lnTo>
                  <a:pt x="3542" y="160525"/>
                </a:lnTo>
                <a:lnTo>
                  <a:pt x="4087" y="160525"/>
                </a:lnTo>
                <a:lnTo>
                  <a:pt x="2998" y="158705"/>
                </a:lnTo>
                <a:lnTo>
                  <a:pt x="3070" y="158580"/>
                </a:lnTo>
                <a:lnTo>
                  <a:pt x="15621" y="158580"/>
                </a:lnTo>
                <a:lnTo>
                  <a:pt x="15693" y="158705"/>
                </a:lnTo>
                <a:lnTo>
                  <a:pt x="14604" y="160525"/>
                </a:lnTo>
                <a:lnTo>
                  <a:pt x="15149" y="160525"/>
                </a:lnTo>
                <a:lnTo>
                  <a:pt x="15969" y="159160"/>
                </a:lnTo>
                <a:lnTo>
                  <a:pt x="16781" y="160525"/>
                </a:lnTo>
                <a:lnTo>
                  <a:pt x="17334" y="160525"/>
                </a:lnTo>
                <a:lnTo>
                  <a:pt x="16237" y="158705"/>
                </a:lnTo>
                <a:lnTo>
                  <a:pt x="16317" y="158580"/>
                </a:lnTo>
                <a:lnTo>
                  <a:pt x="18681" y="158580"/>
                </a:lnTo>
                <a:lnTo>
                  <a:pt x="17513" y="160525"/>
                </a:lnTo>
                <a:lnTo>
                  <a:pt x="18057" y="160525"/>
                </a:lnTo>
                <a:lnTo>
                  <a:pt x="18985" y="158991"/>
                </a:lnTo>
                <a:lnTo>
                  <a:pt x="19904" y="160525"/>
                </a:lnTo>
                <a:lnTo>
                  <a:pt x="20448" y="160525"/>
                </a:lnTo>
                <a:lnTo>
                  <a:pt x="19279" y="158580"/>
                </a:lnTo>
                <a:lnTo>
                  <a:pt x="21652" y="158580"/>
                </a:lnTo>
                <a:lnTo>
                  <a:pt x="21723" y="158705"/>
                </a:lnTo>
                <a:lnTo>
                  <a:pt x="20635" y="160525"/>
                </a:lnTo>
                <a:lnTo>
                  <a:pt x="21179" y="160525"/>
                </a:lnTo>
                <a:lnTo>
                  <a:pt x="22000" y="159160"/>
                </a:lnTo>
                <a:lnTo>
                  <a:pt x="22821" y="160525"/>
                </a:lnTo>
                <a:lnTo>
                  <a:pt x="23365" y="160525"/>
                </a:lnTo>
                <a:lnTo>
                  <a:pt x="22268" y="158705"/>
                </a:lnTo>
                <a:lnTo>
                  <a:pt x="22348" y="158580"/>
                </a:lnTo>
                <a:lnTo>
                  <a:pt x="34891" y="158580"/>
                </a:lnTo>
                <a:lnTo>
                  <a:pt x="34971" y="158705"/>
                </a:lnTo>
                <a:lnTo>
                  <a:pt x="33874" y="160525"/>
                </a:lnTo>
                <a:lnTo>
                  <a:pt x="34418" y="160525"/>
                </a:lnTo>
                <a:lnTo>
                  <a:pt x="35239" y="159160"/>
                </a:lnTo>
                <a:lnTo>
                  <a:pt x="36060" y="160525"/>
                </a:lnTo>
                <a:lnTo>
                  <a:pt x="36604" y="160525"/>
                </a:lnTo>
                <a:lnTo>
                  <a:pt x="35515" y="158705"/>
                </a:lnTo>
                <a:lnTo>
                  <a:pt x="35587" y="158580"/>
                </a:lnTo>
                <a:lnTo>
                  <a:pt x="37960" y="158580"/>
                </a:lnTo>
                <a:lnTo>
                  <a:pt x="36791" y="160525"/>
                </a:lnTo>
                <a:lnTo>
                  <a:pt x="37335" y="160525"/>
                </a:lnTo>
                <a:lnTo>
                  <a:pt x="38263" y="158991"/>
                </a:lnTo>
                <a:lnTo>
                  <a:pt x="39182" y="160525"/>
                </a:lnTo>
                <a:lnTo>
                  <a:pt x="39726" y="160525"/>
                </a:lnTo>
                <a:lnTo>
                  <a:pt x="38557" y="158580"/>
                </a:lnTo>
                <a:lnTo>
                  <a:pt x="40930" y="158580"/>
                </a:lnTo>
                <a:lnTo>
                  <a:pt x="41002" y="158705"/>
                </a:lnTo>
                <a:lnTo>
                  <a:pt x="39913" y="160525"/>
                </a:lnTo>
                <a:lnTo>
                  <a:pt x="40458" y="160525"/>
                </a:lnTo>
                <a:lnTo>
                  <a:pt x="41278" y="159160"/>
                </a:lnTo>
                <a:lnTo>
                  <a:pt x="42099" y="160525"/>
                </a:lnTo>
                <a:lnTo>
                  <a:pt x="42643" y="160525"/>
                </a:lnTo>
                <a:lnTo>
                  <a:pt x="41546" y="158705"/>
                </a:lnTo>
                <a:lnTo>
                  <a:pt x="41626" y="158580"/>
                </a:lnTo>
                <a:lnTo>
                  <a:pt x="54169" y="158580"/>
                </a:lnTo>
                <a:lnTo>
                  <a:pt x="54250" y="158705"/>
                </a:lnTo>
                <a:lnTo>
                  <a:pt x="53152" y="160525"/>
                </a:lnTo>
                <a:lnTo>
                  <a:pt x="53696" y="160525"/>
                </a:lnTo>
                <a:lnTo>
                  <a:pt x="54517" y="159160"/>
                </a:lnTo>
                <a:lnTo>
                  <a:pt x="55338" y="160525"/>
                </a:lnTo>
                <a:lnTo>
                  <a:pt x="55882" y="160525"/>
                </a:lnTo>
                <a:lnTo>
                  <a:pt x="54794" y="158705"/>
                </a:lnTo>
                <a:lnTo>
                  <a:pt x="54865" y="158580"/>
                </a:lnTo>
                <a:lnTo>
                  <a:pt x="57238" y="158580"/>
                </a:lnTo>
                <a:lnTo>
                  <a:pt x="56069" y="160525"/>
                </a:lnTo>
                <a:lnTo>
                  <a:pt x="56614" y="160525"/>
                </a:lnTo>
                <a:lnTo>
                  <a:pt x="57533" y="158991"/>
                </a:lnTo>
                <a:lnTo>
                  <a:pt x="58460" y="160525"/>
                </a:lnTo>
                <a:lnTo>
                  <a:pt x="59004" y="160525"/>
                </a:lnTo>
                <a:lnTo>
                  <a:pt x="57836" y="158580"/>
                </a:lnTo>
                <a:lnTo>
                  <a:pt x="60200" y="158580"/>
                </a:lnTo>
                <a:lnTo>
                  <a:pt x="60280" y="158705"/>
                </a:lnTo>
                <a:lnTo>
                  <a:pt x="59183" y="160525"/>
                </a:lnTo>
                <a:lnTo>
                  <a:pt x="59736" y="160525"/>
                </a:lnTo>
                <a:lnTo>
                  <a:pt x="60548" y="159160"/>
                </a:lnTo>
                <a:lnTo>
                  <a:pt x="61369" y="160525"/>
                </a:lnTo>
                <a:lnTo>
                  <a:pt x="61922" y="160525"/>
                </a:lnTo>
                <a:lnTo>
                  <a:pt x="60824" y="158705"/>
                </a:lnTo>
                <a:lnTo>
                  <a:pt x="60905" y="158580"/>
                </a:lnTo>
                <a:lnTo>
                  <a:pt x="73448" y="158580"/>
                </a:lnTo>
                <a:lnTo>
                  <a:pt x="73519" y="158705"/>
                </a:lnTo>
                <a:lnTo>
                  <a:pt x="72431" y="160525"/>
                </a:lnTo>
                <a:lnTo>
                  <a:pt x="72975" y="160525"/>
                </a:lnTo>
                <a:lnTo>
                  <a:pt x="73796" y="159160"/>
                </a:lnTo>
                <a:lnTo>
                  <a:pt x="74616" y="160525"/>
                </a:lnTo>
                <a:lnTo>
                  <a:pt x="75160" y="160525"/>
                </a:lnTo>
                <a:lnTo>
                  <a:pt x="74072" y="158705"/>
                </a:lnTo>
                <a:lnTo>
                  <a:pt x="74143" y="158580"/>
                </a:lnTo>
                <a:lnTo>
                  <a:pt x="76516" y="158580"/>
                </a:lnTo>
                <a:lnTo>
                  <a:pt x="75348" y="160525"/>
                </a:lnTo>
                <a:lnTo>
                  <a:pt x="75892" y="160525"/>
                </a:lnTo>
                <a:lnTo>
                  <a:pt x="76811" y="158991"/>
                </a:lnTo>
                <a:lnTo>
                  <a:pt x="77739" y="160525"/>
                </a:lnTo>
                <a:lnTo>
                  <a:pt x="78283" y="160525"/>
                </a:lnTo>
                <a:lnTo>
                  <a:pt x="77114" y="158580"/>
                </a:lnTo>
                <a:lnTo>
                  <a:pt x="79478" y="158580"/>
                </a:lnTo>
                <a:lnTo>
                  <a:pt x="79559" y="158705"/>
                </a:lnTo>
                <a:lnTo>
                  <a:pt x="78461" y="160525"/>
                </a:lnTo>
                <a:lnTo>
                  <a:pt x="79005" y="160525"/>
                </a:lnTo>
                <a:lnTo>
                  <a:pt x="79826" y="159160"/>
                </a:lnTo>
                <a:lnTo>
                  <a:pt x="80647" y="160525"/>
                </a:lnTo>
                <a:lnTo>
                  <a:pt x="81191" y="160525"/>
                </a:lnTo>
                <a:lnTo>
                  <a:pt x="80103" y="158705"/>
                </a:lnTo>
                <a:lnTo>
                  <a:pt x="80174" y="158580"/>
                </a:lnTo>
                <a:lnTo>
                  <a:pt x="92726" y="158580"/>
                </a:lnTo>
                <a:lnTo>
                  <a:pt x="92797" y="158705"/>
                </a:lnTo>
                <a:lnTo>
                  <a:pt x="91709" y="160525"/>
                </a:lnTo>
                <a:lnTo>
                  <a:pt x="92253" y="160525"/>
                </a:lnTo>
                <a:lnTo>
                  <a:pt x="93074" y="159160"/>
                </a:lnTo>
                <a:lnTo>
                  <a:pt x="93895" y="160525"/>
                </a:lnTo>
                <a:lnTo>
                  <a:pt x="94439" y="160525"/>
                </a:lnTo>
                <a:lnTo>
                  <a:pt x="93342" y="158705"/>
                </a:lnTo>
                <a:lnTo>
                  <a:pt x="93422" y="158580"/>
                </a:lnTo>
                <a:lnTo>
                  <a:pt x="95786" y="158580"/>
                </a:lnTo>
                <a:lnTo>
                  <a:pt x="94617" y="160525"/>
                </a:lnTo>
                <a:lnTo>
                  <a:pt x="95170" y="160525"/>
                </a:lnTo>
                <a:lnTo>
                  <a:pt x="96089" y="158991"/>
                </a:lnTo>
                <a:lnTo>
                  <a:pt x="97008" y="160525"/>
                </a:lnTo>
                <a:lnTo>
                  <a:pt x="97552" y="160525"/>
                </a:lnTo>
                <a:lnTo>
                  <a:pt x="96384" y="158580"/>
                </a:lnTo>
                <a:lnTo>
                  <a:pt x="98757" y="158580"/>
                </a:lnTo>
                <a:lnTo>
                  <a:pt x="98837" y="158705"/>
                </a:lnTo>
                <a:lnTo>
                  <a:pt x="97740" y="160525"/>
                </a:lnTo>
                <a:lnTo>
                  <a:pt x="98284" y="160525"/>
                </a:lnTo>
                <a:lnTo>
                  <a:pt x="99105" y="159160"/>
                </a:lnTo>
                <a:lnTo>
                  <a:pt x="99925" y="160525"/>
                </a:lnTo>
                <a:lnTo>
                  <a:pt x="100469" y="160525"/>
                </a:lnTo>
                <a:lnTo>
                  <a:pt x="99381" y="158705"/>
                </a:lnTo>
                <a:lnTo>
                  <a:pt x="99453" y="158580"/>
                </a:lnTo>
                <a:lnTo>
                  <a:pt x="112004" y="158580"/>
                </a:lnTo>
                <a:lnTo>
                  <a:pt x="112076" y="158705"/>
                </a:lnTo>
                <a:lnTo>
                  <a:pt x="110987" y="160525"/>
                </a:lnTo>
                <a:lnTo>
                  <a:pt x="111532" y="160525"/>
                </a:lnTo>
                <a:lnTo>
                  <a:pt x="112352" y="159160"/>
                </a:lnTo>
                <a:lnTo>
                  <a:pt x="113173" y="160525"/>
                </a:lnTo>
                <a:lnTo>
                  <a:pt x="113717" y="160525"/>
                </a:lnTo>
                <a:lnTo>
                  <a:pt x="112620" y="158705"/>
                </a:lnTo>
                <a:lnTo>
                  <a:pt x="112700" y="158580"/>
                </a:lnTo>
                <a:lnTo>
                  <a:pt x="115064" y="158580"/>
                </a:lnTo>
                <a:lnTo>
                  <a:pt x="113896" y="160525"/>
                </a:lnTo>
                <a:lnTo>
                  <a:pt x="114440" y="160525"/>
                </a:lnTo>
                <a:lnTo>
                  <a:pt x="115368" y="158991"/>
                </a:lnTo>
                <a:lnTo>
                  <a:pt x="116287" y="160525"/>
                </a:lnTo>
                <a:lnTo>
                  <a:pt x="116831" y="160525"/>
                </a:lnTo>
                <a:lnTo>
                  <a:pt x="115662" y="158580"/>
                </a:lnTo>
                <a:lnTo>
                  <a:pt x="118035" y="158580"/>
                </a:lnTo>
                <a:lnTo>
                  <a:pt x="118106" y="158705"/>
                </a:lnTo>
                <a:lnTo>
                  <a:pt x="117018" y="160525"/>
                </a:lnTo>
                <a:lnTo>
                  <a:pt x="117562" y="160525"/>
                </a:lnTo>
                <a:lnTo>
                  <a:pt x="118383" y="159160"/>
                </a:lnTo>
                <a:lnTo>
                  <a:pt x="119204" y="160525"/>
                </a:lnTo>
                <a:lnTo>
                  <a:pt x="119748" y="160525"/>
                </a:lnTo>
                <a:lnTo>
                  <a:pt x="118651" y="158705"/>
                </a:lnTo>
                <a:lnTo>
                  <a:pt x="118731" y="158580"/>
                </a:lnTo>
                <a:lnTo>
                  <a:pt x="131274" y="158580"/>
                </a:lnTo>
                <a:lnTo>
                  <a:pt x="131354" y="158705"/>
                </a:lnTo>
                <a:lnTo>
                  <a:pt x="130257" y="160525"/>
                </a:lnTo>
                <a:lnTo>
                  <a:pt x="130801" y="160525"/>
                </a:lnTo>
                <a:lnTo>
                  <a:pt x="131622" y="159160"/>
                </a:lnTo>
                <a:lnTo>
                  <a:pt x="132443" y="160525"/>
                </a:lnTo>
                <a:lnTo>
                  <a:pt x="132987" y="160525"/>
                </a:lnTo>
                <a:lnTo>
                  <a:pt x="131898" y="158705"/>
                </a:lnTo>
                <a:lnTo>
                  <a:pt x="131970" y="158580"/>
                </a:lnTo>
                <a:lnTo>
                  <a:pt x="134343" y="158580"/>
                </a:lnTo>
                <a:lnTo>
                  <a:pt x="133174" y="160525"/>
                </a:lnTo>
                <a:lnTo>
                  <a:pt x="133718" y="160525"/>
                </a:lnTo>
                <a:lnTo>
                  <a:pt x="134646" y="158991"/>
                </a:lnTo>
                <a:lnTo>
                  <a:pt x="135565" y="160525"/>
                </a:lnTo>
                <a:lnTo>
                  <a:pt x="136109" y="160525"/>
                </a:lnTo>
                <a:lnTo>
                  <a:pt x="134940" y="158580"/>
                </a:lnTo>
                <a:lnTo>
                  <a:pt x="137313" y="158580"/>
                </a:lnTo>
                <a:lnTo>
                  <a:pt x="137385" y="158705"/>
                </a:lnTo>
                <a:lnTo>
                  <a:pt x="136296" y="160525"/>
                </a:lnTo>
                <a:lnTo>
                  <a:pt x="136841" y="160525"/>
                </a:lnTo>
                <a:lnTo>
                  <a:pt x="137661" y="159160"/>
                </a:lnTo>
                <a:lnTo>
                  <a:pt x="138482" y="160525"/>
                </a:lnTo>
                <a:lnTo>
                  <a:pt x="139026" y="160525"/>
                </a:lnTo>
                <a:lnTo>
                  <a:pt x="137929" y="158705"/>
                </a:lnTo>
                <a:lnTo>
                  <a:pt x="138009" y="158580"/>
                </a:lnTo>
                <a:lnTo>
                  <a:pt x="150552" y="158580"/>
                </a:lnTo>
                <a:lnTo>
                  <a:pt x="150633" y="158705"/>
                </a:lnTo>
                <a:lnTo>
                  <a:pt x="149535" y="160525"/>
                </a:lnTo>
                <a:lnTo>
                  <a:pt x="150079" y="160525"/>
                </a:lnTo>
                <a:lnTo>
                  <a:pt x="150900" y="159160"/>
                </a:lnTo>
                <a:lnTo>
                  <a:pt x="151721" y="160525"/>
                </a:lnTo>
                <a:lnTo>
                  <a:pt x="152265" y="160525"/>
                </a:lnTo>
                <a:lnTo>
                  <a:pt x="151177" y="158705"/>
                </a:lnTo>
                <a:lnTo>
                  <a:pt x="151248" y="158580"/>
                </a:lnTo>
                <a:lnTo>
                  <a:pt x="153621" y="158580"/>
                </a:lnTo>
                <a:lnTo>
                  <a:pt x="152452" y="160525"/>
                </a:lnTo>
                <a:lnTo>
                  <a:pt x="152997" y="160525"/>
                </a:lnTo>
                <a:lnTo>
                  <a:pt x="153915" y="158991"/>
                </a:lnTo>
                <a:lnTo>
                  <a:pt x="154843" y="160525"/>
                </a:lnTo>
                <a:lnTo>
                  <a:pt x="155387" y="160525"/>
                </a:lnTo>
                <a:lnTo>
                  <a:pt x="154219" y="158580"/>
                </a:lnTo>
                <a:lnTo>
                  <a:pt x="156592" y="158580"/>
                </a:lnTo>
                <a:lnTo>
                  <a:pt x="156663" y="158705"/>
                </a:lnTo>
                <a:lnTo>
                  <a:pt x="155566" y="160525"/>
                </a:lnTo>
                <a:lnTo>
                  <a:pt x="156119" y="160525"/>
                </a:lnTo>
                <a:lnTo>
                  <a:pt x="156940" y="159160"/>
                </a:lnTo>
                <a:lnTo>
                  <a:pt x="157760" y="160525"/>
                </a:lnTo>
                <a:lnTo>
                  <a:pt x="158305" y="160525"/>
                </a:lnTo>
                <a:lnTo>
                  <a:pt x="157207" y="158705"/>
                </a:lnTo>
                <a:lnTo>
                  <a:pt x="157288" y="158580"/>
                </a:lnTo>
                <a:lnTo>
                  <a:pt x="169831" y="158580"/>
                </a:lnTo>
                <a:lnTo>
                  <a:pt x="169902" y="158705"/>
                </a:lnTo>
                <a:lnTo>
                  <a:pt x="168814" y="160525"/>
                </a:lnTo>
                <a:lnTo>
                  <a:pt x="169358" y="160525"/>
                </a:lnTo>
                <a:lnTo>
                  <a:pt x="170179" y="159160"/>
                </a:lnTo>
                <a:lnTo>
                  <a:pt x="170999" y="160525"/>
                </a:lnTo>
                <a:lnTo>
                  <a:pt x="171543" y="160525"/>
                </a:lnTo>
                <a:lnTo>
                  <a:pt x="170455" y="158705"/>
                </a:lnTo>
                <a:lnTo>
                  <a:pt x="170526" y="158580"/>
                </a:lnTo>
                <a:lnTo>
                  <a:pt x="172899" y="158580"/>
                </a:lnTo>
                <a:lnTo>
                  <a:pt x="171731" y="160525"/>
                </a:lnTo>
                <a:lnTo>
                  <a:pt x="172275" y="160525"/>
                </a:lnTo>
                <a:lnTo>
                  <a:pt x="173194" y="158991"/>
                </a:lnTo>
                <a:lnTo>
                  <a:pt x="174122" y="160525"/>
                </a:lnTo>
                <a:lnTo>
                  <a:pt x="174666" y="160525"/>
                </a:lnTo>
                <a:lnTo>
                  <a:pt x="173497" y="158580"/>
                </a:lnTo>
                <a:lnTo>
                  <a:pt x="175861" y="158580"/>
                </a:lnTo>
                <a:lnTo>
                  <a:pt x="175942" y="158705"/>
                </a:lnTo>
                <a:lnTo>
                  <a:pt x="174844" y="160525"/>
                </a:lnTo>
                <a:lnTo>
                  <a:pt x="175388" y="160525"/>
                </a:lnTo>
                <a:lnTo>
                  <a:pt x="176209" y="159160"/>
                </a:lnTo>
                <a:lnTo>
                  <a:pt x="177030" y="160525"/>
                </a:lnTo>
                <a:lnTo>
                  <a:pt x="177574" y="160525"/>
                </a:lnTo>
                <a:lnTo>
                  <a:pt x="176486" y="158705"/>
                </a:lnTo>
                <a:lnTo>
                  <a:pt x="176557" y="158580"/>
                </a:lnTo>
                <a:lnTo>
                  <a:pt x="189109" y="158580"/>
                </a:lnTo>
                <a:lnTo>
                  <a:pt x="189180" y="158705"/>
                </a:lnTo>
                <a:lnTo>
                  <a:pt x="188092" y="160525"/>
                </a:lnTo>
                <a:lnTo>
                  <a:pt x="188636" y="160525"/>
                </a:lnTo>
                <a:lnTo>
                  <a:pt x="189457" y="159160"/>
                </a:lnTo>
                <a:lnTo>
                  <a:pt x="190278" y="160525"/>
                </a:lnTo>
                <a:lnTo>
                  <a:pt x="190822" y="160525"/>
                </a:lnTo>
                <a:lnTo>
                  <a:pt x="189725" y="158705"/>
                </a:lnTo>
                <a:lnTo>
                  <a:pt x="189805" y="158580"/>
                </a:lnTo>
                <a:lnTo>
                  <a:pt x="192178" y="158580"/>
                </a:lnTo>
                <a:lnTo>
                  <a:pt x="191009" y="160525"/>
                </a:lnTo>
                <a:lnTo>
                  <a:pt x="191553" y="160525"/>
                </a:lnTo>
                <a:lnTo>
                  <a:pt x="192472" y="158991"/>
                </a:lnTo>
                <a:lnTo>
                  <a:pt x="193391" y="160525"/>
                </a:lnTo>
                <a:lnTo>
                  <a:pt x="193944" y="160525"/>
                </a:lnTo>
                <a:lnTo>
                  <a:pt x="192776" y="158580"/>
                </a:lnTo>
                <a:lnTo>
                  <a:pt x="195140" y="158580"/>
                </a:lnTo>
                <a:lnTo>
                  <a:pt x="195220" y="158705"/>
                </a:lnTo>
                <a:lnTo>
                  <a:pt x="194123" y="160525"/>
                </a:lnTo>
                <a:lnTo>
                  <a:pt x="194667" y="160525"/>
                </a:lnTo>
                <a:lnTo>
                  <a:pt x="195488" y="159160"/>
                </a:lnTo>
                <a:lnTo>
                  <a:pt x="196308" y="160525"/>
                </a:lnTo>
                <a:lnTo>
                  <a:pt x="196852" y="160525"/>
                </a:lnTo>
                <a:lnTo>
                  <a:pt x="195764" y="158705"/>
                </a:lnTo>
                <a:lnTo>
                  <a:pt x="195835" y="158580"/>
                </a:lnTo>
                <a:lnTo>
                  <a:pt x="208387" y="158580"/>
                </a:lnTo>
                <a:lnTo>
                  <a:pt x="208459" y="158705"/>
                </a:lnTo>
                <a:lnTo>
                  <a:pt x="207370" y="160525"/>
                </a:lnTo>
                <a:lnTo>
                  <a:pt x="207915" y="160525"/>
                </a:lnTo>
                <a:lnTo>
                  <a:pt x="208735" y="159160"/>
                </a:lnTo>
                <a:lnTo>
                  <a:pt x="209556" y="160525"/>
                </a:lnTo>
                <a:lnTo>
                  <a:pt x="210100" y="160525"/>
                </a:lnTo>
                <a:lnTo>
                  <a:pt x="209003" y="158705"/>
                </a:lnTo>
                <a:lnTo>
                  <a:pt x="209083" y="158580"/>
                </a:lnTo>
                <a:lnTo>
                  <a:pt x="211447" y="158580"/>
                </a:lnTo>
                <a:lnTo>
                  <a:pt x="210279" y="160525"/>
                </a:lnTo>
                <a:lnTo>
                  <a:pt x="210823" y="160525"/>
                </a:lnTo>
                <a:lnTo>
                  <a:pt x="211751" y="158991"/>
                </a:lnTo>
                <a:lnTo>
                  <a:pt x="212669" y="160525"/>
                </a:lnTo>
                <a:lnTo>
                  <a:pt x="213214" y="160525"/>
                </a:lnTo>
                <a:lnTo>
                  <a:pt x="212045" y="158580"/>
                </a:lnTo>
                <a:lnTo>
                  <a:pt x="214418" y="158580"/>
                </a:lnTo>
                <a:lnTo>
                  <a:pt x="214489" y="158705"/>
                </a:lnTo>
                <a:lnTo>
                  <a:pt x="213401" y="160525"/>
                </a:lnTo>
                <a:lnTo>
                  <a:pt x="213945" y="160525"/>
                </a:lnTo>
                <a:lnTo>
                  <a:pt x="214766" y="159160"/>
                </a:lnTo>
                <a:lnTo>
                  <a:pt x="215587" y="160525"/>
                </a:lnTo>
                <a:lnTo>
                  <a:pt x="216131" y="160525"/>
                </a:lnTo>
                <a:lnTo>
                  <a:pt x="215042" y="158705"/>
                </a:lnTo>
                <a:lnTo>
                  <a:pt x="215114" y="158580"/>
                </a:lnTo>
                <a:lnTo>
                  <a:pt x="227657" y="158580"/>
                </a:lnTo>
                <a:lnTo>
                  <a:pt x="227737" y="158705"/>
                </a:lnTo>
                <a:lnTo>
                  <a:pt x="226640" y="160525"/>
                </a:lnTo>
                <a:lnTo>
                  <a:pt x="227193" y="160525"/>
                </a:lnTo>
                <a:lnTo>
                  <a:pt x="228005" y="159160"/>
                </a:lnTo>
                <a:lnTo>
                  <a:pt x="228826" y="160525"/>
                </a:lnTo>
                <a:lnTo>
                  <a:pt x="229379" y="160525"/>
                </a:lnTo>
                <a:lnTo>
                  <a:pt x="228281" y="158705"/>
                </a:lnTo>
                <a:lnTo>
                  <a:pt x="228362" y="158580"/>
                </a:lnTo>
                <a:lnTo>
                  <a:pt x="230726" y="158580"/>
                </a:lnTo>
                <a:lnTo>
                  <a:pt x="229557" y="160525"/>
                </a:lnTo>
                <a:lnTo>
                  <a:pt x="230101" y="160525"/>
                </a:lnTo>
                <a:lnTo>
                  <a:pt x="231029" y="158991"/>
                </a:lnTo>
                <a:lnTo>
                  <a:pt x="231948" y="160525"/>
                </a:lnTo>
                <a:lnTo>
                  <a:pt x="232492" y="160525"/>
                </a:lnTo>
                <a:lnTo>
                  <a:pt x="231323" y="158580"/>
                </a:lnTo>
                <a:lnTo>
                  <a:pt x="233696" y="158580"/>
                </a:lnTo>
                <a:lnTo>
                  <a:pt x="233768" y="158705"/>
                </a:lnTo>
                <a:lnTo>
                  <a:pt x="232679" y="160525"/>
                </a:lnTo>
                <a:lnTo>
                  <a:pt x="233224" y="160525"/>
                </a:lnTo>
                <a:lnTo>
                  <a:pt x="234044" y="159160"/>
                </a:lnTo>
                <a:lnTo>
                  <a:pt x="234865" y="160525"/>
                </a:lnTo>
                <a:lnTo>
                  <a:pt x="235409" y="160525"/>
                </a:lnTo>
                <a:lnTo>
                  <a:pt x="234312" y="158705"/>
                </a:lnTo>
                <a:lnTo>
                  <a:pt x="234392" y="158580"/>
                </a:lnTo>
                <a:lnTo>
                  <a:pt x="246935" y="158580"/>
                </a:lnTo>
                <a:lnTo>
                  <a:pt x="247016" y="158705"/>
                </a:lnTo>
                <a:lnTo>
                  <a:pt x="245918" y="160525"/>
                </a:lnTo>
                <a:lnTo>
                  <a:pt x="246462" y="160525"/>
                </a:lnTo>
                <a:lnTo>
                  <a:pt x="247283" y="159160"/>
                </a:lnTo>
                <a:lnTo>
                  <a:pt x="248104" y="160525"/>
                </a:lnTo>
                <a:lnTo>
                  <a:pt x="248648" y="160525"/>
                </a:lnTo>
                <a:lnTo>
                  <a:pt x="247560" y="158705"/>
                </a:lnTo>
                <a:lnTo>
                  <a:pt x="247631" y="158580"/>
                </a:lnTo>
                <a:lnTo>
                  <a:pt x="250004" y="158580"/>
                </a:lnTo>
                <a:lnTo>
                  <a:pt x="248835" y="160525"/>
                </a:lnTo>
                <a:lnTo>
                  <a:pt x="249380" y="160525"/>
                </a:lnTo>
                <a:lnTo>
                  <a:pt x="250298" y="158991"/>
                </a:lnTo>
                <a:lnTo>
                  <a:pt x="251226" y="160525"/>
                </a:lnTo>
                <a:lnTo>
                  <a:pt x="251770" y="160525"/>
                </a:lnTo>
                <a:lnTo>
                  <a:pt x="250602" y="158580"/>
                </a:lnTo>
                <a:lnTo>
                  <a:pt x="252975" y="158580"/>
                </a:lnTo>
                <a:lnTo>
                  <a:pt x="253046" y="158705"/>
                </a:lnTo>
                <a:lnTo>
                  <a:pt x="251958" y="160525"/>
                </a:lnTo>
                <a:lnTo>
                  <a:pt x="252502" y="160525"/>
                </a:lnTo>
                <a:lnTo>
                  <a:pt x="253323" y="159160"/>
                </a:lnTo>
                <a:lnTo>
                  <a:pt x="254143" y="160525"/>
                </a:lnTo>
                <a:lnTo>
                  <a:pt x="254688" y="160525"/>
                </a:lnTo>
                <a:lnTo>
                  <a:pt x="253590" y="158705"/>
                </a:lnTo>
                <a:lnTo>
                  <a:pt x="253671" y="158580"/>
                </a:lnTo>
                <a:lnTo>
                  <a:pt x="266214" y="158580"/>
                </a:lnTo>
                <a:lnTo>
                  <a:pt x="266294" y="158705"/>
                </a:lnTo>
                <a:lnTo>
                  <a:pt x="265197" y="160525"/>
                </a:lnTo>
                <a:lnTo>
                  <a:pt x="265741" y="160525"/>
                </a:lnTo>
                <a:lnTo>
                  <a:pt x="266562" y="159160"/>
                </a:lnTo>
                <a:lnTo>
                  <a:pt x="267382" y="160525"/>
                </a:lnTo>
                <a:lnTo>
                  <a:pt x="267926" y="160525"/>
                </a:lnTo>
                <a:lnTo>
                  <a:pt x="266838" y="158705"/>
                </a:lnTo>
                <a:lnTo>
                  <a:pt x="266909" y="158580"/>
                </a:lnTo>
                <a:lnTo>
                  <a:pt x="269282" y="158580"/>
                </a:lnTo>
                <a:lnTo>
                  <a:pt x="268114" y="160525"/>
                </a:lnTo>
                <a:lnTo>
                  <a:pt x="268658" y="160525"/>
                </a:lnTo>
                <a:lnTo>
                  <a:pt x="269577" y="158991"/>
                </a:lnTo>
                <a:lnTo>
                  <a:pt x="270505" y="160525"/>
                </a:lnTo>
                <a:lnTo>
                  <a:pt x="271049" y="160525"/>
                </a:lnTo>
                <a:lnTo>
                  <a:pt x="269880" y="158580"/>
                </a:lnTo>
                <a:lnTo>
                  <a:pt x="272244" y="158580"/>
                </a:lnTo>
                <a:lnTo>
                  <a:pt x="272325" y="158705"/>
                </a:lnTo>
                <a:lnTo>
                  <a:pt x="271227" y="160525"/>
                </a:lnTo>
                <a:lnTo>
                  <a:pt x="271771" y="160525"/>
                </a:lnTo>
                <a:lnTo>
                  <a:pt x="272592" y="159160"/>
                </a:lnTo>
                <a:lnTo>
                  <a:pt x="273413" y="160525"/>
                </a:lnTo>
                <a:lnTo>
                  <a:pt x="273966" y="160525"/>
                </a:lnTo>
                <a:lnTo>
                  <a:pt x="272869" y="158705"/>
                </a:lnTo>
                <a:lnTo>
                  <a:pt x="272940" y="158580"/>
                </a:lnTo>
                <a:lnTo>
                  <a:pt x="285438" y="158580"/>
                </a:lnTo>
                <a:lnTo>
                  <a:pt x="285438" y="157581"/>
                </a:lnTo>
                <a:lnTo>
                  <a:pt x="283119" y="153718"/>
                </a:lnTo>
                <a:lnTo>
                  <a:pt x="285438" y="153718"/>
                </a:lnTo>
                <a:lnTo>
                  <a:pt x="285438" y="152487"/>
                </a:lnTo>
                <a:lnTo>
                  <a:pt x="282575" y="147705"/>
                </a:lnTo>
                <a:lnTo>
                  <a:pt x="284939" y="147705"/>
                </a:lnTo>
                <a:lnTo>
                  <a:pt x="285438" y="148535"/>
                </a:lnTo>
                <a:lnTo>
                  <a:pt x="285438" y="147250"/>
                </a:lnTo>
                <a:lnTo>
                  <a:pt x="285215" y="147250"/>
                </a:lnTo>
                <a:lnTo>
                  <a:pt x="282503" y="142736"/>
                </a:lnTo>
                <a:lnTo>
                  <a:pt x="282584" y="142612"/>
                </a:lnTo>
                <a:lnTo>
                  <a:pt x="285438" y="142612"/>
                </a:lnTo>
                <a:lnTo>
                  <a:pt x="285438" y="142157"/>
                </a:lnTo>
                <a:lnTo>
                  <a:pt x="282851" y="142157"/>
                </a:lnTo>
                <a:lnTo>
                  <a:pt x="285438" y="137857"/>
                </a:lnTo>
                <a:lnTo>
                  <a:pt x="285438" y="136947"/>
                </a:lnTo>
                <a:lnTo>
                  <a:pt x="285224" y="137304"/>
                </a:lnTo>
                <a:lnTo>
                  <a:pt x="282718" y="137304"/>
                </a:lnTo>
                <a:lnTo>
                  <a:pt x="285438" y="132763"/>
                </a:lnTo>
                <a:lnTo>
                  <a:pt x="285438" y="131853"/>
                </a:lnTo>
                <a:lnTo>
                  <a:pt x="282164" y="137304"/>
                </a:lnTo>
                <a:lnTo>
                  <a:pt x="279800" y="137304"/>
                </a:lnTo>
                <a:lnTo>
                  <a:pt x="283128" y="131746"/>
                </a:lnTo>
                <a:lnTo>
                  <a:pt x="285438" y="131746"/>
                </a:lnTo>
                <a:lnTo>
                  <a:pt x="285438" y="131291"/>
                </a:lnTo>
                <a:lnTo>
                  <a:pt x="283404" y="131291"/>
                </a:lnTo>
                <a:lnTo>
                  <a:pt x="285438" y="127901"/>
                </a:lnTo>
                <a:lnTo>
                  <a:pt x="285438" y="126991"/>
                </a:lnTo>
                <a:lnTo>
                  <a:pt x="282860" y="131291"/>
                </a:lnTo>
                <a:lnTo>
                  <a:pt x="275572" y="131291"/>
                </a:lnTo>
                <a:lnTo>
                  <a:pt x="272869" y="126777"/>
                </a:lnTo>
                <a:lnTo>
                  <a:pt x="272940" y="126652"/>
                </a:lnTo>
                <a:lnTo>
                  <a:pt x="285438" y="126652"/>
                </a:lnTo>
                <a:lnTo>
                  <a:pt x="285438" y="125653"/>
                </a:lnTo>
                <a:lnTo>
                  <a:pt x="283119" y="121790"/>
                </a:lnTo>
                <a:lnTo>
                  <a:pt x="285438" y="121790"/>
                </a:lnTo>
                <a:lnTo>
                  <a:pt x="285438" y="120559"/>
                </a:lnTo>
                <a:lnTo>
                  <a:pt x="282575" y="115786"/>
                </a:lnTo>
                <a:lnTo>
                  <a:pt x="284939" y="115786"/>
                </a:lnTo>
                <a:lnTo>
                  <a:pt x="285438" y="116607"/>
                </a:lnTo>
                <a:lnTo>
                  <a:pt x="285438" y="115331"/>
                </a:lnTo>
                <a:lnTo>
                  <a:pt x="285215" y="115331"/>
                </a:lnTo>
                <a:lnTo>
                  <a:pt x="282503" y="110817"/>
                </a:lnTo>
                <a:lnTo>
                  <a:pt x="282584" y="110692"/>
                </a:lnTo>
                <a:lnTo>
                  <a:pt x="285438" y="110692"/>
                </a:lnTo>
                <a:lnTo>
                  <a:pt x="285438" y="110237"/>
                </a:lnTo>
                <a:lnTo>
                  <a:pt x="282851" y="110237"/>
                </a:lnTo>
                <a:lnTo>
                  <a:pt x="285438" y="105928"/>
                </a:lnTo>
                <a:lnTo>
                  <a:pt x="285438" y="105018"/>
                </a:lnTo>
                <a:lnTo>
                  <a:pt x="285224" y="105375"/>
                </a:lnTo>
                <a:lnTo>
                  <a:pt x="282718" y="105375"/>
                </a:lnTo>
                <a:lnTo>
                  <a:pt x="285438" y="100835"/>
                </a:lnTo>
                <a:lnTo>
                  <a:pt x="285438" y="99925"/>
                </a:lnTo>
                <a:lnTo>
                  <a:pt x="282164" y="105375"/>
                </a:lnTo>
                <a:lnTo>
                  <a:pt x="279800" y="105375"/>
                </a:lnTo>
                <a:lnTo>
                  <a:pt x="283128" y="99818"/>
                </a:lnTo>
                <a:lnTo>
                  <a:pt x="285438" y="99818"/>
                </a:lnTo>
                <a:lnTo>
                  <a:pt x="285438" y="99363"/>
                </a:lnTo>
                <a:lnTo>
                  <a:pt x="283404" y="99363"/>
                </a:lnTo>
                <a:lnTo>
                  <a:pt x="285438" y="95973"/>
                </a:lnTo>
                <a:lnTo>
                  <a:pt x="285438" y="95063"/>
                </a:lnTo>
                <a:lnTo>
                  <a:pt x="282860" y="99363"/>
                </a:lnTo>
                <a:lnTo>
                  <a:pt x="275572" y="99363"/>
                </a:lnTo>
                <a:lnTo>
                  <a:pt x="272869" y="94849"/>
                </a:lnTo>
                <a:lnTo>
                  <a:pt x="272940" y="94724"/>
                </a:lnTo>
                <a:lnTo>
                  <a:pt x="285438" y="94724"/>
                </a:lnTo>
                <a:lnTo>
                  <a:pt x="285438" y="93733"/>
                </a:lnTo>
                <a:lnTo>
                  <a:pt x="283119" y="89871"/>
                </a:lnTo>
                <a:lnTo>
                  <a:pt x="285438" y="89871"/>
                </a:lnTo>
                <a:lnTo>
                  <a:pt x="285438" y="88640"/>
                </a:lnTo>
                <a:lnTo>
                  <a:pt x="282575" y="83858"/>
                </a:lnTo>
                <a:lnTo>
                  <a:pt x="284939" y="83858"/>
                </a:lnTo>
                <a:lnTo>
                  <a:pt x="285438" y="84688"/>
                </a:lnTo>
                <a:lnTo>
                  <a:pt x="285438" y="83403"/>
                </a:lnTo>
                <a:lnTo>
                  <a:pt x="285215" y="83403"/>
                </a:lnTo>
                <a:lnTo>
                  <a:pt x="282503" y="78889"/>
                </a:lnTo>
                <a:lnTo>
                  <a:pt x="282584" y="78764"/>
                </a:lnTo>
                <a:lnTo>
                  <a:pt x="285438" y="78764"/>
                </a:lnTo>
                <a:lnTo>
                  <a:pt x="285438" y="78309"/>
                </a:lnTo>
                <a:lnTo>
                  <a:pt x="282851" y="78309"/>
                </a:lnTo>
                <a:lnTo>
                  <a:pt x="285438" y="74000"/>
                </a:lnTo>
                <a:lnTo>
                  <a:pt x="285438" y="73090"/>
                </a:lnTo>
                <a:lnTo>
                  <a:pt x="285224" y="73447"/>
                </a:lnTo>
                <a:lnTo>
                  <a:pt x="282718" y="73447"/>
                </a:lnTo>
                <a:lnTo>
                  <a:pt x="285438" y="68906"/>
                </a:lnTo>
                <a:lnTo>
                  <a:pt x="285438" y="67996"/>
                </a:lnTo>
                <a:lnTo>
                  <a:pt x="282164" y="73447"/>
                </a:lnTo>
                <a:lnTo>
                  <a:pt x="279800" y="73447"/>
                </a:lnTo>
                <a:lnTo>
                  <a:pt x="283128" y="67898"/>
                </a:lnTo>
                <a:lnTo>
                  <a:pt x="285438" y="67898"/>
                </a:lnTo>
                <a:lnTo>
                  <a:pt x="285438" y="67443"/>
                </a:lnTo>
                <a:lnTo>
                  <a:pt x="283404" y="67443"/>
                </a:lnTo>
                <a:lnTo>
                  <a:pt x="285438" y="64053"/>
                </a:lnTo>
                <a:lnTo>
                  <a:pt x="285438" y="63143"/>
                </a:lnTo>
                <a:lnTo>
                  <a:pt x="282860" y="67443"/>
                </a:lnTo>
                <a:lnTo>
                  <a:pt x="275572" y="67443"/>
                </a:lnTo>
                <a:lnTo>
                  <a:pt x="272869" y="62929"/>
                </a:lnTo>
                <a:lnTo>
                  <a:pt x="272940" y="62804"/>
                </a:lnTo>
                <a:lnTo>
                  <a:pt x="285438" y="62804"/>
                </a:lnTo>
                <a:lnTo>
                  <a:pt x="285438" y="61805"/>
                </a:lnTo>
                <a:lnTo>
                  <a:pt x="283119" y="57942"/>
                </a:lnTo>
                <a:lnTo>
                  <a:pt x="285438" y="57942"/>
                </a:lnTo>
                <a:lnTo>
                  <a:pt x="285438" y="56711"/>
                </a:lnTo>
                <a:lnTo>
                  <a:pt x="282575" y="51930"/>
                </a:lnTo>
                <a:lnTo>
                  <a:pt x="284939" y="51930"/>
                </a:lnTo>
                <a:lnTo>
                  <a:pt x="285438" y="52759"/>
                </a:lnTo>
                <a:lnTo>
                  <a:pt x="285438" y="51475"/>
                </a:lnTo>
                <a:lnTo>
                  <a:pt x="285215" y="51475"/>
                </a:lnTo>
                <a:lnTo>
                  <a:pt x="282503" y="46961"/>
                </a:lnTo>
                <a:lnTo>
                  <a:pt x="282584" y="46836"/>
                </a:lnTo>
                <a:lnTo>
                  <a:pt x="285438" y="46836"/>
                </a:lnTo>
                <a:lnTo>
                  <a:pt x="285438" y="46381"/>
                </a:lnTo>
                <a:lnTo>
                  <a:pt x="282851" y="46381"/>
                </a:lnTo>
                <a:lnTo>
                  <a:pt x="285438" y="42081"/>
                </a:lnTo>
                <a:lnTo>
                  <a:pt x="285438" y="41171"/>
                </a:lnTo>
                <a:lnTo>
                  <a:pt x="285224" y="41528"/>
                </a:lnTo>
                <a:lnTo>
                  <a:pt x="282718" y="41528"/>
                </a:lnTo>
                <a:lnTo>
                  <a:pt x="285438" y="36987"/>
                </a:lnTo>
                <a:lnTo>
                  <a:pt x="285438" y="36077"/>
                </a:lnTo>
                <a:lnTo>
                  <a:pt x="282173" y="41528"/>
                </a:lnTo>
                <a:lnTo>
                  <a:pt x="279800" y="41528"/>
                </a:lnTo>
                <a:lnTo>
                  <a:pt x="283128" y="35970"/>
                </a:lnTo>
                <a:lnTo>
                  <a:pt x="285438" y="35970"/>
                </a:lnTo>
                <a:lnTo>
                  <a:pt x="285438" y="35515"/>
                </a:lnTo>
                <a:lnTo>
                  <a:pt x="283404" y="35515"/>
                </a:lnTo>
                <a:lnTo>
                  <a:pt x="285438" y="32125"/>
                </a:lnTo>
                <a:lnTo>
                  <a:pt x="285438" y="31215"/>
                </a:lnTo>
                <a:lnTo>
                  <a:pt x="282860" y="35515"/>
                </a:lnTo>
                <a:lnTo>
                  <a:pt x="275572" y="35515"/>
                </a:lnTo>
                <a:lnTo>
                  <a:pt x="272869" y="31001"/>
                </a:lnTo>
                <a:lnTo>
                  <a:pt x="272940" y="30876"/>
                </a:lnTo>
                <a:lnTo>
                  <a:pt x="285438" y="30876"/>
                </a:lnTo>
                <a:lnTo>
                  <a:pt x="285438" y="29877"/>
                </a:lnTo>
                <a:lnTo>
                  <a:pt x="283119" y="26014"/>
                </a:lnTo>
                <a:lnTo>
                  <a:pt x="285438" y="26014"/>
                </a:lnTo>
                <a:lnTo>
                  <a:pt x="285438" y="24783"/>
                </a:lnTo>
                <a:lnTo>
                  <a:pt x="282575" y="20010"/>
                </a:lnTo>
                <a:lnTo>
                  <a:pt x="284939" y="20010"/>
                </a:lnTo>
                <a:lnTo>
                  <a:pt x="285438" y="20831"/>
                </a:lnTo>
                <a:lnTo>
                  <a:pt x="285438" y="19555"/>
                </a:lnTo>
                <a:lnTo>
                  <a:pt x="285215" y="19555"/>
                </a:lnTo>
                <a:lnTo>
                  <a:pt x="282503" y="15041"/>
                </a:lnTo>
                <a:lnTo>
                  <a:pt x="282584" y="14916"/>
                </a:lnTo>
                <a:lnTo>
                  <a:pt x="285438" y="14916"/>
                </a:lnTo>
                <a:lnTo>
                  <a:pt x="285438" y="14461"/>
                </a:lnTo>
                <a:lnTo>
                  <a:pt x="282851" y="14461"/>
                </a:lnTo>
                <a:lnTo>
                  <a:pt x="285438" y="10153"/>
                </a:lnTo>
                <a:lnTo>
                  <a:pt x="285438" y="9243"/>
                </a:lnTo>
                <a:lnTo>
                  <a:pt x="285224" y="9600"/>
                </a:lnTo>
                <a:lnTo>
                  <a:pt x="282718" y="9600"/>
                </a:lnTo>
                <a:lnTo>
                  <a:pt x="285438" y="5059"/>
                </a:lnTo>
                <a:lnTo>
                  <a:pt x="285438" y="4149"/>
                </a:lnTo>
                <a:lnTo>
                  <a:pt x="282173" y="9600"/>
                </a:lnTo>
                <a:lnTo>
                  <a:pt x="279800" y="9600"/>
                </a:lnTo>
                <a:lnTo>
                  <a:pt x="283128" y="4042"/>
                </a:lnTo>
                <a:lnTo>
                  <a:pt x="285438" y="4042"/>
                </a:lnTo>
                <a:lnTo>
                  <a:pt x="285438" y="3587"/>
                </a:lnTo>
                <a:lnTo>
                  <a:pt x="283404" y="3587"/>
                </a:lnTo>
                <a:lnTo>
                  <a:pt x="285438" y="197"/>
                </a:lnTo>
                <a:lnTo>
                  <a:pt x="285438" y="1"/>
                </a:lnTo>
                <a:lnTo>
                  <a:pt x="285010" y="1"/>
                </a:lnTo>
                <a:lnTo>
                  <a:pt x="282860" y="3587"/>
                </a:lnTo>
                <a:lnTo>
                  <a:pt x="275572" y="3587"/>
                </a:lnTo>
                <a:lnTo>
                  <a:pt x="273422" y="1"/>
                </a:lnTo>
                <a:lnTo>
                  <a:pt x="272878" y="1"/>
                </a:lnTo>
                <a:lnTo>
                  <a:pt x="275028" y="3587"/>
                </a:lnTo>
                <a:lnTo>
                  <a:pt x="272664" y="3587"/>
                </a:lnTo>
                <a:lnTo>
                  <a:pt x="271415" y="1508"/>
                </a:lnTo>
                <a:lnTo>
                  <a:pt x="272316" y="1"/>
                </a:lnTo>
                <a:lnTo>
                  <a:pt x="271771" y="1"/>
                </a:lnTo>
                <a:lnTo>
                  <a:pt x="271138" y="1053"/>
                </a:lnTo>
                <a:lnTo>
                  <a:pt x="270505" y="1"/>
                </a:lnTo>
                <a:lnTo>
                  <a:pt x="269960" y="1"/>
                </a:lnTo>
                <a:lnTo>
                  <a:pt x="270870" y="1508"/>
                </a:lnTo>
                <a:lnTo>
                  <a:pt x="269613" y="3596"/>
                </a:lnTo>
                <a:lnTo>
                  <a:pt x="269577" y="3542"/>
                </a:lnTo>
                <a:lnTo>
                  <a:pt x="269550" y="3596"/>
                </a:lnTo>
                <a:lnTo>
                  <a:pt x="268292" y="1508"/>
                </a:lnTo>
                <a:lnTo>
                  <a:pt x="269193" y="1"/>
                </a:lnTo>
                <a:lnTo>
                  <a:pt x="268649" y="1"/>
                </a:lnTo>
                <a:lnTo>
                  <a:pt x="268016" y="1053"/>
                </a:lnTo>
                <a:lnTo>
                  <a:pt x="267391" y="1"/>
                </a:lnTo>
                <a:lnTo>
                  <a:pt x="266847" y="1"/>
                </a:lnTo>
                <a:lnTo>
                  <a:pt x="267748" y="1508"/>
                </a:lnTo>
                <a:lnTo>
                  <a:pt x="266499" y="3587"/>
                </a:lnTo>
                <a:lnTo>
                  <a:pt x="264126" y="3587"/>
                </a:lnTo>
                <a:lnTo>
                  <a:pt x="266285" y="1"/>
                </a:lnTo>
                <a:lnTo>
                  <a:pt x="265732" y="1"/>
                </a:lnTo>
                <a:lnTo>
                  <a:pt x="263582" y="3587"/>
                </a:lnTo>
                <a:lnTo>
                  <a:pt x="256302" y="3587"/>
                </a:lnTo>
                <a:lnTo>
                  <a:pt x="254143" y="1"/>
                </a:lnTo>
                <a:lnTo>
                  <a:pt x="253599" y="1"/>
                </a:lnTo>
                <a:lnTo>
                  <a:pt x="255758" y="3587"/>
                </a:lnTo>
                <a:lnTo>
                  <a:pt x="253385" y="3587"/>
                </a:lnTo>
                <a:lnTo>
                  <a:pt x="252136" y="1508"/>
                </a:lnTo>
                <a:lnTo>
                  <a:pt x="253037" y="1"/>
                </a:lnTo>
                <a:lnTo>
                  <a:pt x="252493" y="1"/>
                </a:lnTo>
                <a:lnTo>
                  <a:pt x="251860" y="1053"/>
                </a:lnTo>
                <a:lnTo>
                  <a:pt x="251235" y="1"/>
                </a:lnTo>
                <a:lnTo>
                  <a:pt x="250691" y="1"/>
                </a:lnTo>
                <a:lnTo>
                  <a:pt x="251592" y="1508"/>
                </a:lnTo>
                <a:lnTo>
                  <a:pt x="250334" y="3596"/>
                </a:lnTo>
                <a:lnTo>
                  <a:pt x="250298" y="3542"/>
                </a:lnTo>
                <a:lnTo>
                  <a:pt x="250272" y="3596"/>
                </a:lnTo>
                <a:lnTo>
                  <a:pt x="249014" y="1508"/>
                </a:lnTo>
                <a:lnTo>
                  <a:pt x="249915" y="1"/>
                </a:lnTo>
                <a:lnTo>
                  <a:pt x="249371" y="1"/>
                </a:lnTo>
                <a:lnTo>
                  <a:pt x="248746" y="1053"/>
                </a:lnTo>
                <a:lnTo>
                  <a:pt x="248113" y="1"/>
                </a:lnTo>
                <a:lnTo>
                  <a:pt x="247569" y="1"/>
                </a:lnTo>
                <a:lnTo>
                  <a:pt x="248470" y="1508"/>
                </a:lnTo>
                <a:lnTo>
                  <a:pt x="247221" y="3587"/>
                </a:lnTo>
                <a:lnTo>
                  <a:pt x="244848" y="3587"/>
                </a:lnTo>
                <a:lnTo>
                  <a:pt x="247007" y="1"/>
                </a:lnTo>
                <a:lnTo>
                  <a:pt x="246462" y="1"/>
                </a:lnTo>
                <a:lnTo>
                  <a:pt x="244304" y="3587"/>
                </a:lnTo>
                <a:lnTo>
                  <a:pt x="237024" y="3587"/>
                </a:lnTo>
                <a:lnTo>
                  <a:pt x="234874" y="1"/>
                </a:lnTo>
                <a:lnTo>
                  <a:pt x="234321" y="1"/>
                </a:lnTo>
                <a:lnTo>
                  <a:pt x="236480" y="3587"/>
                </a:lnTo>
                <a:lnTo>
                  <a:pt x="234107" y="3587"/>
                </a:lnTo>
                <a:lnTo>
                  <a:pt x="232858" y="1508"/>
                </a:lnTo>
                <a:lnTo>
                  <a:pt x="233759" y="1"/>
                </a:lnTo>
                <a:lnTo>
                  <a:pt x="233215" y="1"/>
                </a:lnTo>
                <a:lnTo>
                  <a:pt x="232581" y="1053"/>
                </a:lnTo>
                <a:lnTo>
                  <a:pt x="231957" y="1"/>
                </a:lnTo>
                <a:lnTo>
                  <a:pt x="231413" y="1"/>
                </a:lnTo>
                <a:lnTo>
                  <a:pt x="232314" y="1508"/>
                </a:lnTo>
                <a:lnTo>
                  <a:pt x="231056" y="3596"/>
                </a:lnTo>
                <a:lnTo>
                  <a:pt x="231029" y="3542"/>
                </a:lnTo>
                <a:lnTo>
                  <a:pt x="230993" y="3596"/>
                </a:lnTo>
                <a:lnTo>
                  <a:pt x="229735" y="1508"/>
                </a:lnTo>
                <a:lnTo>
                  <a:pt x="230645" y="1"/>
                </a:lnTo>
                <a:lnTo>
                  <a:pt x="230092" y="1"/>
                </a:lnTo>
                <a:lnTo>
                  <a:pt x="229468" y="1053"/>
                </a:lnTo>
                <a:lnTo>
                  <a:pt x="228834" y="1"/>
                </a:lnTo>
                <a:lnTo>
                  <a:pt x="228290" y="1"/>
                </a:lnTo>
                <a:lnTo>
                  <a:pt x="229191" y="1508"/>
                </a:lnTo>
                <a:lnTo>
                  <a:pt x="227942" y="3587"/>
                </a:lnTo>
                <a:lnTo>
                  <a:pt x="225578" y="3587"/>
                </a:lnTo>
                <a:lnTo>
                  <a:pt x="227728" y="1"/>
                </a:lnTo>
                <a:lnTo>
                  <a:pt x="227184" y="1"/>
                </a:lnTo>
                <a:lnTo>
                  <a:pt x="225025" y="3587"/>
                </a:lnTo>
                <a:lnTo>
                  <a:pt x="217746" y="3587"/>
                </a:lnTo>
                <a:lnTo>
                  <a:pt x="215596" y="1"/>
                </a:lnTo>
                <a:lnTo>
                  <a:pt x="215051" y="1"/>
                </a:lnTo>
                <a:lnTo>
                  <a:pt x="217201" y="3587"/>
                </a:lnTo>
                <a:lnTo>
                  <a:pt x="214828" y="3587"/>
                </a:lnTo>
                <a:lnTo>
                  <a:pt x="213579" y="1508"/>
                </a:lnTo>
                <a:lnTo>
                  <a:pt x="214480" y="1"/>
                </a:lnTo>
                <a:lnTo>
                  <a:pt x="213936" y="1"/>
                </a:lnTo>
                <a:lnTo>
                  <a:pt x="213312" y="1053"/>
                </a:lnTo>
                <a:lnTo>
                  <a:pt x="212678" y="1"/>
                </a:lnTo>
                <a:lnTo>
                  <a:pt x="212134" y="1"/>
                </a:lnTo>
                <a:lnTo>
                  <a:pt x="213035" y="1508"/>
                </a:lnTo>
                <a:lnTo>
                  <a:pt x="211777" y="3596"/>
                </a:lnTo>
                <a:lnTo>
                  <a:pt x="211751" y="3542"/>
                </a:lnTo>
                <a:lnTo>
                  <a:pt x="211715" y="3596"/>
                </a:lnTo>
                <a:lnTo>
                  <a:pt x="210466" y="1508"/>
                </a:lnTo>
                <a:lnTo>
                  <a:pt x="211367" y="1"/>
                </a:lnTo>
                <a:lnTo>
                  <a:pt x="210823" y="1"/>
                </a:lnTo>
                <a:lnTo>
                  <a:pt x="210189" y="1053"/>
                </a:lnTo>
                <a:lnTo>
                  <a:pt x="209556" y="1"/>
                </a:lnTo>
                <a:lnTo>
                  <a:pt x="209012" y="1"/>
                </a:lnTo>
                <a:lnTo>
                  <a:pt x="209913" y="1508"/>
                </a:lnTo>
                <a:lnTo>
                  <a:pt x="208664" y="3587"/>
                </a:lnTo>
                <a:lnTo>
                  <a:pt x="206300" y="3587"/>
                </a:lnTo>
                <a:lnTo>
                  <a:pt x="208450" y="1"/>
                </a:lnTo>
                <a:lnTo>
                  <a:pt x="207906" y="1"/>
                </a:lnTo>
                <a:lnTo>
                  <a:pt x="205756" y="3587"/>
                </a:lnTo>
                <a:lnTo>
                  <a:pt x="198467" y="3587"/>
                </a:lnTo>
                <a:lnTo>
                  <a:pt x="196317" y="1"/>
                </a:lnTo>
                <a:lnTo>
                  <a:pt x="195773" y="1"/>
                </a:lnTo>
                <a:lnTo>
                  <a:pt x="197923" y="3587"/>
                </a:lnTo>
                <a:lnTo>
                  <a:pt x="195559" y="3587"/>
                </a:lnTo>
                <a:lnTo>
                  <a:pt x="194301" y="1508"/>
                </a:lnTo>
                <a:lnTo>
                  <a:pt x="195211" y="1"/>
                </a:lnTo>
                <a:lnTo>
                  <a:pt x="194658" y="1"/>
                </a:lnTo>
                <a:lnTo>
                  <a:pt x="194033" y="1053"/>
                </a:lnTo>
                <a:lnTo>
                  <a:pt x="193400" y="1"/>
                </a:lnTo>
                <a:lnTo>
                  <a:pt x="192856" y="1"/>
                </a:lnTo>
                <a:lnTo>
                  <a:pt x="193757" y="1508"/>
                </a:lnTo>
                <a:lnTo>
                  <a:pt x="192508" y="3596"/>
                </a:lnTo>
                <a:lnTo>
                  <a:pt x="192472" y="3542"/>
                </a:lnTo>
                <a:lnTo>
                  <a:pt x="192445" y="3596"/>
                </a:lnTo>
                <a:lnTo>
                  <a:pt x="191188" y="1508"/>
                </a:lnTo>
                <a:lnTo>
                  <a:pt x="192089" y="1"/>
                </a:lnTo>
                <a:lnTo>
                  <a:pt x="191544" y="1"/>
                </a:lnTo>
                <a:lnTo>
                  <a:pt x="190911" y="1053"/>
                </a:lnTo>
                <a:lnTo>
                  <a:pt x="190287" y="1"/>
                </a:lnTo>
                <a:lnTo>
                  <a:pt x="189733" y="1"/>
                </a:lnTo>
                <a:lnTo>
                  <a:pt x="190643" y="1508"/>
                </a:lnTo>
                <a:lnTo>
                  <a:pt x="189394" y="3587"/>
                </a:lnTo>
                <a:lnTo>
                  <a:pt x="187021" y="3587"/>
                </a:lnTo>
                <a:lnTo>
                  <a:pt x="189171" y="1"/>
                </a:lnTo>
                <a:lnTo>
                  <a:pt x="188627" y="1"/>
                </a:lnTo>
                <a:lnTo>
                  <a:pt x="186477" y="3587"/>
                </a:lnTo>
                <a:lnTo>
                  <a:pt x="179189" y="3587"/>
                </a:lnTo>
                <a:lnTo>
                  <a:pt x="177039" y="1"/>
                </a:lnTo>
                <a:lnTo>
                  <a:pt x="176495" y="1"/>
                </a:lnTo>
                <a:lnTo>
                  <a:pt x="178645" y="3587"/>
                </a:lnTo>
                <a:lnTo>
                  <a:pt x="176281" y="3587"/>
                </a:lnTo>
                <a:lnTo>
                  <a:pt x="175032" y="1508"/>
                </a:lnTo>
                <a:lnTo>
                  <a:pt x="175933" y="1"/>
                </a:lnTo>
                <a:lnTo>
                  <a:pt x="175388" y="1"/>
                </a:lnTo>
                <a:lnTo>
                  <a:pt x="174755" y="1053"/>
                </a:lnTo>
                <a:lnTo>
                  <a:pt x="174122" y="1"/>
                </a:lnTo>
                <a:lnTo>
                  <a:pt x="173577" y="1"/>
                </a:lnTo>
                <a:lnTo>
                  <a:pt x="174478" y="1508"/>
                </a:lnTo>
                <a:lnTo>
                  <a:pt x="173230" y="3596"/>
                </a:lnTo>
                <a:lnTo>
                  <a:pt x="173194" y="3542"/>
                </a:lnTo>
                <a:lnTo>
                  <a:pt x="173167" y="3596"/>
                </a:lnTo>
                <a:lnTo>
                  <a:pt x="171909" y="1508"/>
                </a:lnTo>
                <a:lnTo>
                  <a:pt x="172810" y="1"/>
                </a:lnTo>
                <a:lnTo>
                  <a:pt x="172266" y="1"/>
                </a:lnTo>
                <a:lnTo>
                  <a:pt x="171633" y="1053"/>
                </a:lnTo>
                <a:lnTo>
                  <a:pt x="171008" y="1"/>
                </a:lnTo>
                <a:lnTo>
                  <a:pt x="170464" y="1"/>
                </a:lnTo>
                <a:lnTo>
                  <a:pt x="171365" y="1508"/>
                </a:lnTo>
                <a:lnTo>
                  <a:pt x="170116" y="3587"/>
                </a:lnTo>
                <a:lnTo>
                  <a:pt x="167743" y="3587"/>
                </a:lnTo>
                <a:lnTo>
                  <a:pt x="169893" y="1"/>
                </a:lnTo>
                <a:lnTo>
                  <a:pt x="169349" y="1"/>
                </a:lnTo>
                <a:lnTo>
                  <a:pt x="167199" y="3587"/>
                </a:lnTo>
                <a:lnTo>
                  <a:pt x="159919" y="3587"/>
                </a:lnTo>
                <a:lnTo>
                  <a:pt x="157760" y="1"/>
                </a:lnTo>
                <a:lnTo>
                  <a:pt x="157216" y="1"/>
                </a:lnTo>
                <a:lnTo>
                  <a:pt x="159375" y="3587"/>
                </a:lnTo>
                <a:lnTo>
                  <a:pt x="157002" y="3587"/>
                </a:lnTo>
                <a:lnTo>
                  <a:pt x="155753" y="1508"/>
                </a:lnTo>
                <a:lnTo>
                  <a:pt x="156654" y="1"/>
                </a:lnTo>
                <a:lnTo>
                  <a:pt x="156110" y="1"/>
                </a:lnTo>
                <a:lnTo>
                  <a:pt x="155477" y="1053"/>
                </a:lnTo>
                <a:lnTo>
                  <a:pt x="154852" y="1"/>
                </a:lnTo>
                <a:lnTo>
                  <a:pt x="154299" y="1"/>
                </a:lnTo>
                <a:lnTo>
                  <a:pt x="155209" y="1508"/>
                </a:lnTo>
                <a:lnTo>
                  <a:pt x="153951" y="3596"/>
                </a:lnTo>
                <a:lnTo>
                  <a:pt x="153915" y="3542"/>
                </a:lnTo>
                <a:lnTo>
                  <a:pt x="153889" y="3596"/>
                </a:lnTo>
                <a:lnTo>
                  <a:pt x="152631" y="1508"/>
                </a:lnTo>
                <a:lnTo>
                  <a:pt x="153532" y="1"/>
                </a:lnTo>
                <a:lnTo>
                  <a:pt x="152988" y="1"/>
                </a:lnTo>
                <a:lnTo>
                  <a:pt x="152363" y="1053"/>
                </a:lnTo>
                <a:lnTo>
                  <a:pt x="151730" y="1"/>
                </a:lnTo>
                <a:lnTo>
                  <a:pt x="151186" y="1"/>
                </a:lnTo>
                <a:lnTo>
                  <a:pt x="152087" y="1508"/>
                </a:lnTo>
                <a:lnTo>
                  <a:pt x="150838" y="3587"/>
                </a:lnTo>
                <a:lnTo>
                  <a:pt x="148465" y="3587"/>
                </a:lnTo>
                <a:lnTo>
                  <a:pt x="150624" y="1"/>
                </a:lnTo>
                <a:lnTo>
                  <a:pt x="150071" y="1"/>
                </a:lnTo>
                <a:lnTo>
                  <a:pt x="147921" y="3587"/>
                </a:lnTo>
                <a:lnTo>
                  <a:pt x="140641" y="3587"/>
                </a:lnTo>
                <a:lnTo>
                  <a:pt x="138482" y="1"/>
                </a:lnTo>
                <a:lnTo>
                  <a:pt x="137938" y="1"/>
                </a:lnTo>
                <a:lnTo>
                  <a:pt x="140097" y="3587"/>
                </a:lnTo>
                <a:lnTo>
                  <a:pt x="137724" y="3587"/>
                </a:lnTo>
                <a:lnTo>
                  <a:pt x="136475" y="1508"/>
                </a:lnTo>
                <a:lnTo>
                  <a:pt x="137376" y="1"/>
                </a:lnTo>
                <a:lnTo>
                  <a:pt x="136832" y="1"/>
                </a:lnTo>
                <a:lnTo>
                  <a:pt x="136198" y="1053"/>
                </a:lnTo>
                <a:lnTo>
                  <a:pt x="135574" y="1"/>
                </a:lnTo>
                <a:lnTo>
                  <a:pt x="135030" y="1"/>
                </a:lnTo>
                <a:lnTo>
                  <a:pt x="135931" y="1508"/>
                </a:lnTo>
                <a:lnTo>
                  <a:pt x="134673" y="3596"/>
                </a:lnTo>
                <a:lnTo>
                  <a:pt x="134646" y="3542"/>
                </a:lnTo>
                <a:lnTo>
                  <a:pt x="134610" y="3596"/>
                </a:lnTo>
                <a:lnTo>
                  <a:pt x="133352" y="1508"/>
                </a:lnTo>
                <a:lnTo>
                  <a:pt x="134262" y="1"/>
                </a:lnTo>
                <a:lnTo>
                  <a:pt x="133709" y="1"/>
                </a:lnTo>
                <a:lnTo>
                  <a:pt x="133085" y="1053"/>
                </a:lnTo>
                <a:lnTo>
                  <a:pt x="132451" y="1"/>
                </a:lnTo>
                <a:lnTo>
                  <a:pt x="131907" y="1"/>
                </a:lnTo>
                <a:lnTo>
                  <a:pt x="132808" y="1508"/>
                </a:lnTo>
                <a:lnTo>
                  <a:pt x="131559" y="3587"/>
                </a:lnTo>
                <a:lnTo>
                  <a:pt x="129186" y="3587"/>
                </a:lnTo>
                <a:lnTo>
                  <a:pt x="131345" y="1"/>
                </a:lnTo>
                <a:lnTo>
                  <a:pt x="130801" y="1"/>
                </a:lnTo>
                <a:lnTo>
                  <a:pt x="128642" y="3587"/>
                </a:lnTo>
                <a:lnTo>
                  <a:pt x="121363" y="3587"/>
                </a:lnTo>
                <a:lnTo>
                  <a:pt x="119213" y="1"/>
                </a:lnTo>
                <a:lnTo>
                  <a:pt x="118668" y="1"/>
                </a:lnTo>
                <a:lnTo>
                  <a:pt x="120818" y="3587"/>
                </a:lnTo>
                <a:lnTo>
                  <a:pt x="118445" y="3587"/>
                </a:lnTo>
                <a:lnTo>
                  <a:pt x="117196" y="1508"/>
                </a:lnTo>
                <a:lnTo>
                  <a:pt x="118097" y="1"/>
                </a:lnTo>
                <a:lnTo>
                  <a:pt x="117553" y="1"/>
                </a:lnTo>
                <a:lnTo>
                  <a:pt x="116929" y="1053"/>
                </a:lnTo>
                <a:lnTo>
                  <a:pt x="116295" y="1"/>
                </a:lnTo>
                <a:lnTo>
                  <a:pt x="115751" y="1"/>
                </a:lnTo>
                <a:lnTo>
                  <a:pt x="116652" y="1508"/>
                </a:lnTo>
                <a:lnTo>
                  <a:pt x="115394" y="3596"/>
                </a:lnTo>
                <a:lnTo>
                  <a:pt x="115368" y="3542"/>
                </a:lnTo>
                <a:lnTo>
                  <a:pt x="115332" y="3596"/>
                </a:lnTo>
                <a:lnTo>
                  <a:pt x="114083" y="1508"/>
                </a:lnTo>
                <a:lnTo>
                  <a:pt x="114984" y="1"/>
                </a:lnTo>
                <a:lnTo>
                  <a:pt x="114440" y="1"/>
                </a:lnTo>
                <a:lnTo>
                  <a:pt x="113806" y="1053"/>
                </a:lnTo>
                <a:lnTo>
                  <a:pt x="113173" y="1"/>
                </a:lnTo>
                <a:lnTo>
                  <a:pt x="112629" y="1"/>
                </a:lnTo>
                <a:lnTo>
                  <a:pt x="113530" y="1508"/>
                </a:lnTo>
                <a:lnTo>
                  <a:pt x="112281" y="3587"/>
                </a:lnTo>
                <a:lnTo>
                  <a:pt x="109917" y="3587"/>
                </a:lnTo>
                <a:lnTo>
                  <a:pt x="112067" y="1"/>
                </a:lnTo>
                <a:lnTo>
                  <a:pt x="111523" y="1"/>
                </a:lnTo>
                <a:lnTo>
                  <a:pt x="109373" y="3587"/>
                </a:lnTo>
                <a:lnTo>
                  <a:pt x="102084" y="3587"/>
                </a:lnTo>
                <a:lnTo>
                  <a:pt x="99934" y="1"/>
                </a:lnTo>
                <a:lnTo>
                  <a:pt x="99390" y="1"/>
                </a:lnTo>
                <a:lnTo>
                  <a:pt x="101540" y="3587"/>
                </a:lnTo>
                <a:lnTo>
                  <a:pt x="99167" y="3587"/>
                </a:lnTo>
                <a:lnTo>
                  <a:pt x="97918" y="1508"/>
                </a:lnTo>
                <a:lnTo>
                  <a:pt x="98828" y="1"/>
                </a:lnTo>
                <a:lnTo>
                  <a:pt x="98275" y="1"/>
                </a:lnTo>
                <a:lnTo>
                  <a:pt x="97650" y="1053"/>
                </a:lnTo>
                <a:lnTo>
                  <a:pt x="97017" y="1"/>
                </a:lnTo>
                <a:lnTo>
                  <a:pt x="96473" y="1"/>
                </a:lnTo>
                <a:lnTo>
                  <a:pt x="97374" y="1508"/>
                </a:lnTo>
                <a:lnTo>
                  <a:pt x="96116" y="3596"/>
                </a:lnTo>
                <a:lnTo>
                  <a:pt x="96089" y="3542"/>
                </a:lnTo>
                <a:lnTo>
                  <a:pt x="96054" y="3596"/>
                </a:lnTo>
                <a:lnTo>
                  <a:pt x="94805" y="1508"/>
                </a:lnTo>
                <a:lnTo>
                  <a:pt x="95706" y="1"/>
                </a:lnTo>
                <a:lnTo>
                  <a:pt x="95161" y="1"/>
                </a:lnTo>
                <a:lnTo>
                  <a:pt x="94528" y="1053"/>
                </a:lnTo>
                <a:lnTo>
                  <a:pt x="93904" y="1"/>
                </a:lnTo>
                <a:lnTo>
                  <a:pt x="93351" y="1"/>
                </a:lnTo>
                <a:lnTo>
                  <a:pt x="94260" y="1508"/>
                </a:lnTo>
                <a:lnTo>
                  <a:pt x="93003" y="3587"/>
                </a:lnTo>
                <a:lnTo>
                  <a:pt x="90639" y="3587"/>
                </a:lnTo>
                <a:lnTo>
                  <a:pt x="92788" y="1"/>
                </a:lnTo>
                <a:lnTo>
                  <a:pt x="92244" y="1"/>
                </a:lnTo>
                <a:lnTo>
                  <a:pt x="90094" y="3587"/>
                </a:lnTo>
                <a:lnTo>
                  <a:pt x="82806" y="3587"/>
                </a:lnTo>
                <a:lnTo>
                  <a:pt x="80656" y="1"/>
                </a:lnTo>
                <a:lnTo>
                  <a:pt x="80112" y="1"/>
                </a:lnTo>
                <a:lnTo>
                  <a:pt x="82262" y="3587"/>
                </a:lnTo>
                <a:lnTo>
                  <a:pt x="79898" y="3587"/>
                </a:lnTo>
                <a:lnTo>
                  <a:pt x="78649" y="1508"/>
                </a:lnTo>
                <a:lnTo>
                  <a:pt x="79550" y="1"/>
                </a:lnTo>
                <a:lnTo>
                  <a:pt x="79005" y="1"/>
                </a:lnTo>
                <a:lnTo>
                  <a:pt x="78372" y="1053"/>
                </a:lnTo>
                <a:lnTo>
                  <a:pt x="77739" y="1"/>
                </a:lnTo>
                <a:lnTo>
                  <a:pt x="77194" y="1"/>
                </a:lnTo>
                <a:lnTo>
                  <a:pt x="78096" y="1508"/>
                </a:lnTo>
                <a:lnTo>
                  <a:pt x="76847" y="3596"/>
                </a:lnTo>
                <a:lnTo>
                  <a:pt x="76811" y="3542"/>
                </a:lnTo>
                <a:lnTo>
                  <a:pt x="76784" y="3596"/>
                </a:lnTo>
                <a:lnTo>
                  <a:pt x="75526" y="1508"/>
                </a:lnTo>
                <a:lnTo>
                  <a:pt x="76427" y="1"/>
                </a:lnTo>
                <a:lnTo>
                  <a:pt x="75883" y="1"/>
                </a:lnTo>
                <a:lnTo>
                  <a:pt x="75250" y="1053"/>
                </a:lnTo>
                <a:lnTo>
                  <a:pt x="74625" y="1"/>
                </a:lnTo>
                <a:lnTo>
                  <a:pt x="74081" y="1"/>
                </a:lnTo>
                <a:lnTo>
                  <a:pt x="74982" y="1508"/>
                </a:lnTo>
                <a:lnTo>
                  <a:pt x="73733" y="3587"/>
                </a:lnTo>
                <a:lnTo>
                  <a:pt x="71360" y="3587"/>
                </a:lnTo>
                <a:lnTo>
                  <a:pt x="73510" y="1"/>
                </a:lnTo>
                <a:lnTo>
                  <a:pt x="72966" y="1"/>
                </a:lnTo>
                <a:lnTo>
                  <a:pt x="70816" y="3587"/>
                </a:lnTo>
                <a:lnTo>
                  <a:pt x="63536" y="3587"/>
                </a:lnTo>
                <a:lnTo>
                  <a:pt x="61377" y="1"/>
                </a:lnTo>
                <a:lnTo>
                  <a:pt x="60833" y="1"/>
                </a:lnTo>
                <a:lnTo>
                  <a:pt x="62983" y="3587"/>
                </a:lnTo>
                <a:lnTo>
                  <a:pt x="60619" y="3587"/>
                </a:lnTo>
                <a:lnTo>
                  <a:pt x="59370" y="1508"/>
                </a:lnTo>
                <a:lnTo>
                  <a:pt x="60271" y="1"/>
                </a:lnTo>
                <a:lnTo>
                  <a:pt x="59727" y="1"/>
                </a:lnTo>
                <a:lnTo>
                  <a:pt x="59094" y="1053"/>
                </a:lnTo>
                <a:lnTo>
                  <a:pt x="58469" y="1"/>
                </a:lnTo>
                <a:lnTo>
                  <a:pt x="57916" y="1"/>
                </a:lnTo>
                <a:lnTo>
                  <a:pt x="58826" y="1508"/>
                </a:lnTo>
                <a:lnTo>
                  <a:pt x="57568" y="3596"/>
                </a:lnTo>
                <a:lnTo>
                  <a:pt x="57533" y="3542"/>
                </a:lnTo>
                <a:lnTo>
                  <a:pt x="57506" y="3596"/>
                </a:lnTo>
                <a:lnTo>
                  <a:pt x="56248" y="1508"/>
                </a:lnTo>
                <a:lnTo>
                  <a:pt x="57149" y="1"/>
                </a:lnTo>
                <a:lnTo>
                  <a:pt x="56605" y="1"/>
                </a:lnTo>
                <a:lnTo>
                  <a:pt x="55980" y="1053"/>
                </a:lnTo>
                <a:lnTo>
                  <a:pt x="55347" y="1"/>
                </a:lnTo>
                <a:lnTo>
                  <a:pt x="54803" y="1"/>
                </a:lnTo>
                <a:lnTo>
                  <a:pt x="55704" y="1508"/>
                </a:lnTo>
                <a:lnTo>
                  <a:pt x="54455" y="3587"/>
                </a:lnTo>
                <a:lnTo>
                  <a:pt x="52082" y="3587"/>
                </a:lnTo>
                <a:lnTo>
                  <a:pt x="54241" y="1"/>
                </a:lnTo>
                <a:lnTo>
                  <a:pt x="53688" y="1"/>
                </a:lnTo>
                <a:lnTo>
                  <a:pt x="51538" y="3587"/>
                </a:lnTo>
                <a:lnTo>
                  <a:pt x="44258" y="3587"/>
                </a:lnTo>
                <a:lnTo>
                  <a:pt x="42099" y="1"/>
                </a:lnTo>
                <a:lnTo>
                  <a:pt x="41555" y="1"/>
                </a:lnTo>
                <a:lnTo>
                  <a:pt x="43714" y="3587"/>
                </a:lnTo>
                <a:lnTo>
                  <a:pt x="41341" y="3587"/>
                </a:lnTo>
                <a:lnTo>
                  <a:pt x="40092" y="1508"/>
                </a:lnTo>
                <a:lnTo>
                  <a:pt x="40993" y="1"/>
                </a:lnTo>
                <a:lnTo>
                  <a:pt x="40449" y="1"/>
                </a:lnTo>
                <a:lnTo>
                  <a:pt x="39815" y="1053"/>
                </a:lnTo>
                <a:lnTo>
                  <a:pt x="39191" y="1"/>
                </a:lnTo>
                <a:lnTo>
                  <a:pt x="38647" y="1"/>
                </a:lnTo>
                <a:lnTo>
                  <a:pt x="39548" y="1508"/>
                </a:lnTo>
                <a:lnTo>
                  <a:pt x="38290" y="3596"/>
                </a:lnTo>
                <a:lnTo>
                  <a:pt x="38263" y="3542"/>
                </a:lnTo>
                <a:lnTo>
                  <a:pt x="38227" y="3596"/>
                </a:lnTo>
                <a:lnTo>
                  <a:pt x="36969" y="1508"/>
                </a:lnTo>
                <a:lnTo>
                  <a:pt x="37871" y="1"/>
                </a:lnTo>
                <a:lnTo>
                  <a:pt x="37326" y="1"/>
                </a:lnTo>
                <a:lnTo>
                  <a:pt x="36702" y="1053"/>
                </a:lnTo>
                <a:lnTo>
                  <a:pt x="36068" y="1"/>
                </a:lnTo>
                <a:lnTo>
                  <a:pt x="35524" y="1"/>
                </a:lnTo>
                <a:lnTo>
                  <a:pt x="36425" y="1508"/>
                </a:lnTo>
                <a:lnTo>
                  <a:pt x="35176" y="3587"/>
                </a:lnTo>
                <a:lnTo>
                  <a:pt x="32803" y="3587"/>
                </a:lnTo>
                <a:lnTo>
                  <a:pt x="34962" y="1"/>
                </a:lnTo>
                <a:lnTo>
                  <a:pt x="34418" y="1"/>
                </a:lnTo>
                <a:lnTo>
                  <a:pt x="32259" y="3587"/>
                </a:lnTo>
                <a:lnTo>
                  <a:pt x="24980" y="3587"/>
                </a:lnTo>
                <a:lnTo>
                  <a:pt x="22830" y="1"/>
                </a:lnTo>
                <a:lnTo>
                  <a:pt x="22277" y="1"/>
                </a:lnTo>
                <a:lnTo>
                  <a:pt x="24435" y="3587"/>
                </a:lnTo>
                <a:lnTo>
                  <a:pt x="22062" y="3587"/>
                </a:lnTo>
                <a:lnTo>
                  <a:pt x="20813" y="1508"/>
                </a:lnTo>
                <a:lnTo>
                  <a:pt x="21715" y="1"/>
                </a:lnTo>
                <a:lnTo>
                  <a:pt x="21170" y="1"/>
                </a:lnTo>
                <a:lnTo>
                  <a:pt x="20546" y="1053"/>
                </a:lnTo>
                <a:lnTo>
                  <a:pt x="19912" y="1"/>
                </a:lnTo>
                <a:lnTo>
                  <a:pt x="19368" y="1"/>
                </a:lnTo>
                <a:lnTo>
                  <a:pt x="20269" y="1508"/>
                </a:lnTo>
                <a:lnTo>
                  <a:pt x="19011" y="3596"/>
                </a:lnTo>
                <a:lnTo>
                  <a:pt x="18985" y="3542"/>
                </a:lnTo>
                <a:lnTo>
                  <a:pt x="18949" y="3596"/>
                </a:lnTo>
                <a:lnTo>
                  <a:pt x="17691" y="1508"/>
                </a:lnTo>
                <a:lnTo>
                  <a:pt x="18601" y="1"/>
                </a:lnTo>
                <a:lnTo>
                  <a:pt x="18057" y="1"/>
                </a:lnTo>
                <a:lnTo>
                  <a:pt x="17423" y="1053"/>
                </a:lnTo>
                <a:lnTo>
                  <a:pt x="16790" y="1"/>
                </a:lnTo>
                <a:lnTo>
                  <a:pt x="16246" y="1"/>
                </a:lnTo>
                <a:lnTo>
                  <a:pt x="17147" y="1508"/>
                </a:lnTo>
                <a:lnTo>
                  <a:pt x="15898" y="3587"/>
                </a:lnTo>
                <a:lnTo>
                  <a:pt x="13534" y="3587"/>
                </a:lnTo>
                <a:lnTo>
                  <a:pt x="15684" y="1"/>
                </a:lnTo>
                <a:lnTo>
                  <a:pt x="15140" y="1"/>
                </a:lnTo>
                <a:lnTo>
                  <a:pt x="12981" y="3587"/>
                </a:lnTo>
                <a:lnTo>
                  <a:pt x="5701" y="3587"/>
                </a:lnTo>
                <a:lnTo>
                  <a:pt x="3551" y="1"/>
                </a:lnTo>
                <a:lnTo>
                  <a:pt x="3007" y="1"/>
                </a:lnTo>
                <a:lnTo>
                  <a:pt x="5157" y="3587"/>
                </a:lnTo>
                <a:lnTo>
                  <a:pt x="2784" y="3587"/>
                </a:lnTo>
                <a:lnTo>
                  <a:pt x="1535" y="1508"/>
                </a:lnTo>
                <a:lnTo>
                  <a:pt x="2436" y="1"/>
                </a:lnTo>
                <a:lnTo>
                  <a:pt x="1892" y="1"/>
                </a:lnTo>
                <a:lnTo>
                  <a:pt x="1267" y="1053"/>
                </a:lnTo>
                <a:lnTo>
                  <a:pt x="634" y="1"/>
                </a:lnTo>
                <a:close/>
                <a:moveTo>
                  <a:pt x="285438" y="158919"/>
                </a:moveTo>
                <a:lnTo>
                  <a:pt x="284475" y="160525"/>
                </a:lnTo>
                <a:lnTo>
                  <a:pt x="285019" y="160525"/>
                </a:lnTo>
                <a:lnTo>
                  <a:pt x="285438" y="159829"/>
                </a:lnTo>
                <a:lnTo>
                  <a:pt x="285438" y="1589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/>
          <p:nvPr/>
        </p:nvSpPr>
        <p:spPr>
          <a:xfrm>
            <a:off x="33" y="0"/>
            <a:ext cx="12192000" cy="6858000"/>
          </a:xfrm>
          <a:prstGeom prst="rect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933200" y="595600"/>
            <a:ext cx="5162800" cy="137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 idx="2"/>
          </p:nvPr>
        </p:nvSpPr>
        <p:spPr>
          <a:xfrm>
            <a:off x="8096400" y="4644333"/>
            <a:ext cx="3162400" cy="1427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8096400" y="5202000"/>
            <a:ext cx="3162400" cy="8696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 idx="3"/>
          </p:nvPr>
        </p:nvSpPr>
        <p:spPr>
          <a:xfrm>
            <a:off x="932800" y="4644333"/>
            <a:ext cx="3162400" cy="1427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4"/>
          </p:nvPr>
        </p:nvSpPr>
        <p:spPr>
          <a:xfrm>
            <a:off x="932800" y="5202000"/>
            <a:ext cx="3162400" cy="8696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5"/>
          </p:nvPr>
        </p:nvSpPr>
        <p:spPr>
          <a:xfrm>
            <a:off x="4514600" y="4644333"/>
            <a:ext cx="3162400" cy="1427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6"/>
          </p:nvPr>
        </p:nvSpPr>
        <p:spPr>
          <a:xfrm>
            <a:off x="4514600" y="5202000"/>
            <a:ext cx="3162400" cy="8696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7"/>
          </p:nvPr>
        </p:nvSpPr>
        <p:spPr>
          <a:xfrm>
            <a:off x="8096400" y="2749733"/>
            <a:ext cx="3162400" cy="1378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8"/>
          </p:nvPr>
        </p:nvSpPr>
        <p:spPr>
          <a:xfrm>
            <a:off x="8096400" y="3307400"/>
            <a:ext cx="3162400" cy="8696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9"/>
          </p:nvPr>
        </p:nvSpPr>
        <p:spPr>
          <a:xfrm>
            <a:off x="932800" y="2749733"/>
            <a:ext cx="3162400" cy="1427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3"/>
          </p:nvPr>
        </p:nvSpPr>
        <p:spPr>
          <a:xfrm>
            <a:off x="932800" y="3307400"/>
            <a:ext cx="3162400" cy="8696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14"/>
          </p:nvPr>
        </p:nvSpPr>
        <p:spPr>
          <a:xfrm>
            <a:off x="4514600" y="2749733"/>
            <a:ext cx="3162400" cy="1427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15"/>
          </p:nvPr>
        </p:nvSpPr>
        <p:spPr>
          <a:xfrm>
            <a:off x="4514600" y="3307400"/>
            <a:ext cx="3162400" cy="8696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8821667" y="3267"/>
            <a:ext cx="3370400" cy="510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/>
          <p:nvPr/>
        </p:nvSpPr>
        <p:spPr>
          <a:xfrm>
            <a:off x="-167" y="4973300"/>
            <a:ext cx="12192000" cy="188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933200" y="595600"/>
            <a:ext cx="7040000" cy="350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75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933200" y="5377867"/>
            <a:ext cx="3974400" cy="86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-233" y="-88800"/>
            <a:ext cx="12192051" cy="7033670"/>
          </a:xfrm>
          <a:custGeom>
            <a:avLst/>
            <a:gdLst/>
            <a:ahLst/>
            <a:cxnLst/>
            <a:rect l="l" t="t" r="r" b="b"/>
            <a:pathLst>
              <a:path w="285439" h="160525" extrusionOk="0">
                <a:moveTo>
                  <a:pt x="1267" y="1963"/>
                </a:moveTo>
                <a:lnTo>
                  <a:pt x="2240" y="3587"/>
                </a:lnTo>
                <a:lnTo>
                  <a:pt x="286" y="3587"/>
                </a:lnTo>
                <a:lnTo>
                  <a:pt x="1267" y="1963"/>
                </a:lnTo>
                <a:close/>
                <a:moveTo>
                  <a:pt x="17423" y="1963"/>
                </a:moveTo>
                <a:lnTo>
                  <a:pt x="18396" y="3587"/>
                </a:lnTo>
                <a:lnTo>
                  <a:pt x="16442" y="3587"/>
                </a:lnTo>
                <a:lnTo>
                  <a:pt x="17423" y="1963"/>
                </a:lnTo>
                <a:close/>
                <a:moveTo>
                  <a:pt x="20546" y="1963"/>
                </a:moveTo>
                <a:lnTo>
                  <a:pt x="21518" y="3587"/>
                </a:lnTo>
                <a:lnTo>
                  <a:pt x="19565" y="3587"/>
                </a:lnTo>
                <a:lnTo>
                  <a:pt x="20546" y="1963"/>
                </a:lnTo>
                <a:close/>
                <a:moveTo>
                  <a:pt x="36702" y="1963"/>
                </a:moveTo>
                <a:lnTo>
                  <a:pt x="37674" y="3587"/>
                </a:lnTo>
                <a:lnTo>
                  <a:pt x="35721" y="3587"/>
                </a:lnTo>
                <a:lnTo>
                  <a:pt x="36702" y="1963"/>
                </a:lnTo>
                <a:close/>
                <a:moveTo>
                  <a:pt x="39815" y="1963"/>
                </a:moveTo>
                <a:lnTo>
                  <a:pt x="40797" y="3587"/>
                </a:lnTo>
                <a:lnTo>
                  <a:pt x="38843" y="3587"/>
                </a:lnTo>
                <a:lnTo>
                  <a:pt x="39815" y="1963"/>
                </a:lnTo>
                <a:close/>
                <a:moveTo>
                  <a:pt x="55980" y="1963"/>
                </a:moveTo>
                <a:lnTo>
                  <a:pt x="56953" y="3587"/>
                </a:lnTo>
                <a:lnTo>
                  <a:pt x="54999" y="3587"/>
                </a:lnTo>
                <a:lnTo>
                  <a:pt x="55980" y="1963"/>
                </a:lnTo>
                <a:close/>
                <a:moveTo>
                  <a:pt x="59094" y="1963"/>
                </a:moveTo>
                <a:lnTo>
                  <a:pt x="60075" y="3587"/>
                </a:lnTo>
                <a:lnTo>
                  <a:pt x="58121" y="3587"/>
                </a:lnTo>
                <a:lnTo>
                  <a:pt x="59094" y="1963"/>
                </a:lnTo>
                <a:close/>
                <a:moveTo>
                  <a:pt x="75250" y="1963"/>
                </a:moveTo>
                <a:lnTo>
                  <a:pt x="76231" y="3587"/>
                </a:lnTo>
                <a:lnTo>
                  <a:pt x="74277" y="3587"/>
                </a:lnTo>
                <a:lnTo>
                  <a:pt x="75250" y="1963"/>
                </a:lnTo>
                <a:close/>
                <a:moveTo>
                  <a:pt x="78372" y="1963"/>
                </a:moveTo>
                <a:lnTo>
                  <a:pt x="79353" y="3587"/>
                </a:lnTo>
                <a:lnTo>
                  <a:pt x="77391" y="3587"/>
                </a:lnTo>
                <a:lnTo>
                  <a:pt x="78372" y="1963"/>
                </a:lnTo>
                <a:close/>
                <a:moveTo>
                  <a:pt x="94528" y="1963"/>
                </a:moveTo>
                <a:lnTo>
                  <a:pt x="95509" y="3587"/>
                </a:lnTo>
                <a:lnTo>
                  <a:pt x="93556" y="3587"/>
                </a:lnTo>
                <a:lnTo>
                  <a:pt x="94528" y="1963"/>
                </a:lnTo>
                <a:close/>
                <a:moveTo>
                  <a:pt x="97650" y="1963"/>
                </a:moveTo>
                <a:lnTo>
                  <a:pt x="98623" y="3587"/>
                </a:lnTo>
                <a:lnTo>
                  <a:pt x="96669" y="3587"/>
                </a:lnTo>
                <a:lnTo>
                  <a:pt x="97650" y="1963"/>
                </a:lnTo>
                <a:close/>
                <a:moveTo>
                  <a:pt x="113806" y="1963"/>
                </a:moveTo>
                <a:lnTo>
                  <a:pt x="114788" y="3587"/>
                </a:lnTo>
                <a:lnTo>
                  <a:pt x="112825" y="3587"/>
                </a:lnTo>
                <a:lnTo>
                  <a:pt x="113806" y="1963"/>
                </a:lnTo>
                <a:close/>
                <a:moveTo>
                  <a:pt x="116929" y="1963"/>
                </a:moveTo>
                <a:lnTo>
                  <a:pt x="117901" y="3587"/>
                </a:lnTo>
                <a:lnTo>
                  <a:pt x="115948" y="3587"/>
                </a:lnTo>
                <a:lnTo>
                  <a:pt x="116929" y="1963"/>
                </a:lnTo>
                <a:close/>
                <a:moveTo>
                  <a:pt x="133085" y="1963"/>
                </a:moveTo>
                <a:lnTo>
                  <a:pt x="134057" y="3587"/>
                </a:lnTo>
                <a:lnTo>
                  <a:pt x="132104" y="3587"/>
                </a:lnTo>
                <a:lnTo>
                  <a:pt x="133085" y="1963"/>
                </a:lnTo>
                <a:close/>
                <a:moveTo>
                  <a:pt x="136198" y="1963"/>
                </a:moveTo>
                <a:lnTo>
                  <a:pt x="137180" y="3587"/>
                </a:lnTo>
                <a:lnTo>
                  <a:pt x="135226" y="3587"/>
                </a:lnTo>
                <a:lnTo>
                  <a:pt x="136198" y="1963"/>
                </a:lnTo>
                <a:close/>
                <a:moveTo>
                  <a:pt x="152363" y="1963"/>
                </a:moveTo>
                <a:lnTo>
                  <a:pt x="153336" y="3587"/>
                </a:lnTo>
                <a:lnTo>
                  <a:pt x="151382" y="3587"/>
                </a:lnTo>
                <a:lnTo>
                  <a:pt x="152363" y="1963"/>
                </a:lnTo>
                <a:close/>
                <a:moveTo>
                  <a:pt x="155477" y="1963"/>
                </a:moveTo>
                <a:lnTo>
                  <a:pt x="156458" y="3587"/>
                </a:lnTo>
                <a:lnTo>
                  <a:pt x="154504" y="3587"/>
                </a:lnTo>
                <a:lnTo>
                  <a:pt x="155477" y="1963"/>
                </a:lnTo>
                <a:close/>
                <a:moveTo>
                  <a:pt x="171633" y="1963"/>
                </a:moveTo>
                <a:lnTo>
                  <a:pt x="172614" y="3587"/>
                </a:lnTo>
                <a:lnTo>
                  <a:pt x="170660" y="3587"/>
                </a:lnTo>
                <a:lnTo>
                  <a:pt x="171633" y="1963"/>
                </a:lnTo>
                <a:close/>
                <a:moveTo>
                  <a:pt x="174755" y="1963"/>
                </a:moveTo>
                <a:lnTo>
                  <a:pt x="175736" y="3587"/>
                </a:lnTo>
                <a:lnTo>
                  <a:pt x="173774" y="3587"/>
                </a:lnTo>
                <a:lnTo>
                  <a:pt x="174755" y="1963"/>
                </a:lnTo>
                <a:close/>
                <a:moveTo>
                  <a:pt x="190911" y="1963"/>
                </a:moveTo>
                <a:lnTo>
                  <a:pt x="191892" y="3587"/>
                </a:lnTo>
                <a:lnTo>
                  <a:pt x="189939" y="3587"/>
                </a:lnTo>
                <a:lnTo>
                  <a:pt x="190911" y="1963"/>
                </a:lnTo>
                <a:close/>
                <a:moveTo>
                  <a:pt x="194033" y="1963"/>
                </a:moveTo>
                <a:lnTo>
                  <a:pt x="195006" y="3587"/>
                </a:lnTo>
                <a:lnTo>
                  <a:pt x="193052" y="3587"/>
                </a:lnTo>
                <a:lnTo>
                  <a:pt x="194033" y="1963"/>
                </a:lnTo>
                <a:close/>
                <a:moveTo>
                  <a:pt x="210189" y="1963"/>
                </a:moveTo>
                <a:lnTo>
                  <a:pt x="211171" y="3587"/>
                </a:lnTo>
                <a:lnTo>
                  <a:pt x="209208" y="3587"/>
                </a:lnTo>
                <a:lnTo>
                  <a:pt x="210189" y="1963"/>
                </a:lnTo>
                <a:close/>
                <a:moveTo>
                  <a:pt x="213312" y="1963"/>
                </a:moveTo>
                <a:lnTo>
                  <a:pt x="214284" y="3587"/>
                </a:lnTo>
                <a:lnTo>
                  <a:pt x="212330" y="3587"/>
                </a:lnTo>
                <a:lnTo>
                  <a:pt x="213312" y="1963"/>
                </a:lnTo>
                <a:close/>
                <a:moveTo>
                  <a:pt x="229468" y="1963"/>
                </a:moveTo>
                <a:lnTo>
                  <a:pt x="230440" y="3587"/>
                </a:lnTo>
                <a:lnTo>
                  <a:pt x="228487" y="3587"/>
                </a:lnTo>
                <a:lnTo>
                  <a:pt x="229468" y="1963"/>
                </a:lnTo>
                <a:close/>
                <a:moveTo>
                  <a:pt x="232581" y="1963"/>
                </a:moveTo>
                <a:lnTo>
                  <a:pt x="233563" y="3587"/>
                </a:lnTo>
                <a:lnTo>
                  <a:pt x="231609" y="3587"/>
                </a:lnTo>
                <a:lnTo>
                  <a:pt x="232581" y="1963"/>
                </a:lnTo>
                <a:close/>
                <a:moveTo>
                  <a:pt x="248746" y="1963"/>
                </a:moveTo>
                <a:lnTo>
                  <a:pt x="249719" y="3587"/>
                </a:lnTo>
                <a:lnTo>
                  <a:pt x="247765" y="3587"/>
                </a:lnTo>
                <a:lnTo>
                  <a:pt x="248746" y="1963"/>
                </a:lnTo>
                <a:close/>
                <a:moveTo>
                  <a:pt x="251860" y="1963"/>
                </a:moveTo>
                <a:lnTo>
                  <a:pt x="252841" y="3587"/>
                </a:lnTo>
                <a:lnTo>
                  <a:pt x="250887" y="3587"/>
                </a:lnTo>
                <a:lnTo>
                  <a:pt x="251860" y="1963"/>
                </a:lnTo>
                <a:close/>
                <a:moveTo>
                  <a:pt x="268016" y="1963"/>
                </a:moveTo>
                <a:lnTo>
                  <a:pt x="268997" y="3587"/>
                </a:lnTo>
                <a:lnTo>
                  <a:pt x="267043" y="3587"/>
                </a:lnTo>
                <a:lnTo>
                  <a:pt x="268016" y="1963"/>
                </a:lnTo>
                <a:close/>
                <a:moveTo>
                  <a:pt x="271138" y="1963"/>
                </a:moveTo>
                <a:lnTo>
                  <a:pt x="272119" y="3587"/>
                </a:lnTo>
                <a:lnTo>
                  <a:pt x="270157" y="3587"/>
                </a:lnTo>
                <a:lnTo>
                  <a:pt x="271138" y="1963"/>
                </a:lnTo>
                <a:close/>
                <a:moveTo>
                  <a:pt x="5434" y="4042"/>
                </a:moveTo>
                <a:lnTo>
                  <a:pt x="8761" y="9600"/>
                </a:lnTo>
                <a:lnTo>
                  <a:pt x="6388" y="9600"/>
                </a:lnTo>
                <a:lnTo>
                  <a:pt x="3061" y="4042"/>
                </a:lnTo>
                <a:close/>
                <a:moveTo>
                  <a:pt x="15630" y="4042"/>
                </a:moveTo>
                <a:lnTo>
                  <a:pt x="12294" y="9600"/>
                </a:lnTo>
                <a:lnTo>
                  <a:pt x="9930" y="9600"/>
                </a:lnTo>
                <a:lnTo>
                  <a:pt x="13257" y="4042"/>
                </a:lnTo>
                <a:close/>
                <a:moveTo>
                  <a:pt x="18681" y="4042"/>
                </a:moveTo>
                <a:lnTo>
                  <a:pt x="15354" y="9600"/>
                </a:lnTo>
                <a:lnTo>
                  <a:pt x="12838" y="9600"/>
                </a:lnTo>
                <a:lnTo>
                  <a:pt x="16175" y="4042"/>
                </a:lnTo>
                <a:close/>
                <a:moveTo>
                  <a:pt x="18985" y="4452"/>
                </a:moveTo>
                <a:lnTo>
                  <a:pt x="22071" y="9600"/>
                </a:lnTo>
                <a:lnTo>
                  <a:pt x="15898" y="9600"/>
                </a:lnTo>
                <a:lnTo>
                  <a:pt x="18985" y="4452"/>
                </a:lnTo>
                <a:close/>
                <a:moveTo>
                  <a:pt x="21795" y="4042"/>
                </a:moveTo>
                <a:lnTo>
                  <a:pt x="25122" y="9600"/>
                </a:lnTo>
                <a:lnTo>
                  <a:pt x="22616" y="9600"/>
                </a:lnTo>
                <a:lnTo>
                  <a:pt x="19279" y="4042"/>
                </a:lnTo>
                <a:close/>
                <a:moveTo>
                  <a:pt x="24703" y="4042"/>
                </a:moveTo>
                <a:lnTo>
                  <a:pt x="28040" y="9600"/>
                </a:lnTo>
                <a:lnTo>
                  <a:pt x="25667" y="9600"/>
                </a:lnTo>
                <a:lnTo>
                  <a:pt x="22339" y="4042"/>
                </a:lnTo>
                <a:close/>
                <a:moveTo>
                  <a:pt x="34900" y="4042"/>
                </a:moveTo>
                <a:lnTo>
                  <a:pt x="31572" y="9600"/>
                </a:lnTo>
                <a:lnTo>
                  <a:pt x="29199" y="9600"/>
                </a:lnTo>
                <a:lnTo>
                  <a:pt x="32536" y="4042"/>
                </a:lnTo>
                <a:close/>
                <a:moveTo>
                  <a:pt x="37960" y="4042"/>
                </a:moveTo>
                <a:lnTo>
                  <a:pt x="34623" y="9600"/>
                </a:lnTo>
                <a:lnTo>
                  <a:pt x="32116" y="9600"/>
                </a:lnTo>
                <a:lnTo>
                  <a:pt x="35453" y="4042"/>
                </a:lnTo>
                <a:close/>
                <a:moveTo>
                  <a:pt x="38263" y="4452"/>
                </a:moveTo>
                <a:lnTo>
                  <a:pt x="41341" y="9600"/>
                </a:lnTo>
                <a:lnTo>
                  <a:pt x="35176" y="9600"/>
                </a:lnTo>
                <a:lnTo>
                  <a:pt x="38263" y="4452"/>
                </a:lnTo>
                <a:close/>
                <a:moveTo>
                  <a:pt x="41064" y="4042"/>
                </a:moveTo>
                <a:lnTo>
                  <a:pt x="44401" y="9600"/>
                </a:lnTo>
                <a:lnTo>
                  <a:pt x="41894" y="9600"/>
                </a:lnTo>
                <a:lnTo>
                  <a:pt x="38557" y="4042"/>
                </a:lnTo>
                <a:close/>
                <a:moveTo>
                  <a:pt x="43981" y="4042"/>
                </a:moveTo>
                <a:lnTo>
                  <a:pt x="47318" y="9600"/>
                </a:lnTo>
                <a:lnTo>
                  <a:pt x="44945" y="9600"/>
                </a:lnTo>
                <a:lnTo>
                  <a:pt x="41617" y="4042"/>
                </a:lnTo>
                <a:close/>
                <a:moveTo>
                  <a:pt x="54178" y="4042"/>
                </a:moveTo>
                <a:lnTo>
                  <a:pt x="50851" y="9600"/>
                </a:lnTo>
                <a:lnTo>
                  <a:pt x="48478" y="9600"/>
                </a:lnTo>
                <a:lnTo>
                  <a:pt x="51814" y="4042"/>
                </a:lnTo>
                <a:close/>
                <a:moveTo>
                  <a:pt x="57238" y="4042"/>
                </a:moveTo>
                <a:lnTo>
                  <a:pt x="53902" y="9600"/>
                </a:lnTo>
                <a:lnTo>
                  <a:pt x="51395" y="9600"/>
                </a:lnTo>
                <a:lnTo>
                  <a:pt x="54722" y="4042"/>
                </a:lnTo>
                <a:close/>
                <a:moveTo>
                  <a:pt x="57533" y="4452"/>
                </a:moveTo>
                <a:lnTo>
                  <a:pt x="60619" y="9600"/>
                </a:lnTo>
                <a:lnTo>
                  <a:pt x="54446" y="9600"/>
                </a:lnTo>
                <a:lnTo>
                  <a:pt x="57533" y="4452"/>
                </a:lnTo>
                <a:close/>
                <a:moveTo>
                  <a:pt x="60343" y="4042"/>
                </a:moveTo>
                <a:lnTo>
                  <a:pt x="63679" y="9600"/>
                </a:lnTo>
                <a:lnTo>
                  <a:pt x="61163" y="9600"/>
                </a:lnTo>
                <a:lnTo>
                  <a:pt x="57836" y="4042"/>
                </a:lnTo>
                <a:close/>
                <a:moveTo>
                  <a:pt x="63260" y="4042"/>
                </a:moveTo>
                <a:lnTo>
                  <a:pt x="66596" y="9600"/>
                </a:lnTo>
                <a:lnTo>
                  <a:pt x="64223" y="9600"/>
                </a:lnTo>
                <a:lnTo>
                  <a:pt x="60887" y="4042"/>
                </a:lnTo>
                <a:close/>
                <a:moveTo>
                  <a:pt x="73457" y="4042"/>
                </a:moveTo>
                <a:lnTo>
                  <a:pt x="70129" y="9600"/>
                </a:lnTo>
                <a:lnTo>
                  <a:pt x="67756" y="9600"/>
                </a:lnTo>
                <a:lnTo>
                  <a:pt x="71084" y="4042"/>
                </a:lnTo>
                <a:close/>
                <a:moveTo>
                  <a:pt x="76516" y="4042"/>
                </a:moveTo>
                <a:lnTo>
                  <a:pt x="73180" y="9600"/>
                </a:lnTo>
                <a:lnTo>
                  <a:pt x="70673" y="9600"/>
                </a:lnTo>
                <a:lnTo>
                  <a:pt x="74001" y="4042"/>
                </a:lnTo>
                <a:close/>
                <a:moveTo>
                  <a:pt x="76811" y="4452"/>
                </a:moveTo>
                <a:lnTo>
                  <a:pt x="79898" y="9600"/>
                </a:lnTo>
                <a:lnTo>
                  <a:pt x="73724" y="9600"/>
                </a:lnTo>
                <a:lnTo>
                  <a:pt x="76811" y="4452"/>
                </a:lnTo>
                <a:close/>
                <a:moveTo>
                  <a:pt x="79621" y="4042"/>
                </a:moveTo>
                <a:lnTo>
                  <a:pt x="82957" y="9600"/>
                </a:lnTo>
                <a:lnTo>
                  <a:pt x="80442" y="9600"/>
                </a:lnTo>
                <a:lnTo>
                  <a:pt x="77114" y="4042"/>
                </a:lnTo>
                <a:close/>
                <a:moveTo>
                  <a:pt x="82538" y="4042"/>
                </a:moveTo>
                <a:lnTo>
                  <a:pt x="85866" y="9600"/>
                </a:lnTo>
                <a:lnTo>
                  <a:pt x="83502" y="9600"/>
                </a:lnTo>
                <a:lnTo>
                  <a:pt x="80165" y="4042"/>
                </a:lnTo>
                <a:close/>
                <a:moveTo>
                  <a:pt x="92735" y="4042"/>
                </a:moveTo>
                <a:lnTo>
                  <a:pt x="89398" y="9600"/>
                </a:lnTo>
                <a:lnTo>
                  <a:pt x="87034" y="9600"/>
                </a:lnTo>
                <a:lnTo>
                  <a:pt x="90362" y="4042"/>
                </a:lnTo>
                <a:close/>
                <a:moveTo>
                  <a:pt x="95786" y="4042"/>
                </a:moveTo>
                <a:lnTo>
                  <a:pt x="92458" y="9600"/>
                </a:lnTo>
                <a:lnTo>
                  <a:pt x="89943" y="9600"/>
                </a:lnTo>
                <a:lnTo>
                  <a:pt x="93279" y="4042"/>
                </a:lnTo>
                <a:close/>
                <a:moveTo>
                  <a:pt x="96089" y="4452"/>
                </a:moveTo>
                <a:lnTo>
                  <a:pt x="99176" y="9600"/>
                </a:lnTo>
                <a:lnTo>
                  <a:pt x="93003" y="9600"/>
                </a:lnTo>
                <a:lnTo>
                  <a:pt x="96089" y="4452"/>
                </a:lnTo>
                <a:close/>
                <a:moveTo>
                  <a:pt x="98899" y="4042"/>
                </a:moveTo>
                <a:lnTo>
                  <a:pt x="102227" y="9600"/>
                </a:lnTo>
                <a:lnTo>
                  <a:pt x="99720" y="9600"/>
                </a:lnTo>
                <a:lnTo>
                  <a:pt x="96384" y="4042"/>
                </a:lnTo>
                <a:close/>
                <a:moveTo>
                  <a:pt x="101817" y="4042"/>
                </a:moveTo>
                <a:lnTo>
                  <a:pt x="105144" y="9600"/>
                </a:lnTo>
                <a:lnTo>
                  <a:pt x="102780" y="9600"/>
                </a:lnTo>
                <a:lnTo>
                  <a:pt x="99444" y="4042"/>
                </a:lnTo>
                <a:close/>
                <a:moveTo>
                  <a:pt x="112013" y="4042"/>
                </a:moveTo>
                <a:lnTo>
                  <a:pt x="108677" y="9600"/>
                </a:lnTo>
                <a:lnTo>
                  <a:pt x="106313" y="9600"/>
                </a:lnTo>
                <a:lnTo>
                  <a:pt x="109640" y="4042"/>
                </a:lnTo>
                <a:close/>
                <a:moveTo>
                  <a:pt x="115064" y="4042"/>
                </a:moveTo>
                <a:lnTo>
                  <a:pt x="111737" y="9600"/>
                </a:lnTo>
                <a:lnTo>
                  <a:pt x="109221" y="9600"/>
                </a:lnTo>
                <a:lnTo>
                  <a:pt x="112558" y="4042"/>
                </a:lnTo>
                <a:close/>
                <a:moveTo>
                  <a:pt x="115368" y="4452"/>
                </a:moveTo>
                <a:lnTo>
                  <a:pt x="118454" y="9600"/>
                </a:lnTo>
                <a:lnTo>
                  <a:pt x="112281" y="9600"/>
                </a:lnTo>
                <a:lnTo>
                  <a:pt x="115368" y="4452"/>
                </a:lnTo>
                <a:close/>
                <a:moveTo>
                  <a:pt x="118178" y="4042"/>
                </a:moveTo>
                <a:lnTo>
                  <a:pt x="121505" y="9600"/>
                </a:lnTo>
                <a:lnTo>
                  <a:pt x="118999" y="9600"/>
                </a:lnTo>
                <a:lnTo>
                  <a:pt x="115662" y="4042"/>
                </a:lnTo>
                <a:close/>
                <a:moveTo>
                  <a:pt x="121086" y="4042"/>
                </a:moveTo>
                <a:lnTo>
                  <a:pt x="124423" y="9600"/>
                </a:lnTo>
                <a:lnTo>
                  <a:pt x="122050" y="9600"/>
                </a:lnTo>
                <a:lnTo>
                  <a:pt x="118722" y="4042"/>
                </a:lnTo>
                <a:close/>
                <a:moveTo>
                  <a:pt x="131292" y="4042"/>
                </a:moveTo>
                <a:lnTo>
                  <a:pt x="127955" y="9600"/>
                </a:lnTo>
                <a:lnTo>
                  <a:pt x="125582" y="9600"/>
                </a:lnTo>
                <a:lnTo>
                  <a:pt x="128919" y="4042"/>
                </a:lnTo>
                <a:close/>
                <a:moveTo>
                  <a:pt x="134343" y="4042"/>
                </a:moveTo>
                <a:lnTo>
                  <a:pt x="131015" y="9600"/>
                </a:lnTo>
                <a:lnTo>
                  <a:pt x="128499" y="9600"/>
                </a:lnTo>
                <a:lnTo>
                  <a:pt x="131836" y="4042"/>
                </a:lnTo>
                <a:close/>
                <a:moveTo>
                  <a:pt x="134646" y="4452"/>
                </a:moveTo>
                <a:lnTo>
                  <a:pt x="137733" y="9600"/>
                </a:lnTo>
                <a:lnTo>
                  <a:pt x="131559" y="9600"/>
                </a:lnTo>
                <a:lnTo>
                  <a:pt x="134646" y="4452"/>
                </a:lnTo>
                <a:close/>
                <a:moveTo>
                  <a:pt x="137456" y="4042"/>
                </a:moveTo>
                <a:lnTo>
                  <a:pt x="140784" y="9600"/>
                </a:lnTo>
                <a:lnTo>
                  <a:pt x="138277" y="9600"/>
                </a:lnTo>
                <a:lnTo>
                  <a:pt x="134940" y="4042"/>
                </a:lnTo>
                <a:close/>
                <a:moveTo>
                  <a:pt x="140364" y="4042"/>
                </a:moveTo>
                <a:lnTo>
                  <a:pt x="143701" y="9600"/>
                </a:lnTo>
                <a:lnTo>
                  <a:pt x="141328" y="9600"/>
                </a:lnTo>
                <a:lnTo>
                  <a:pt x="138000" y="4042"/>
                </a:lnTo>
                <a:close/>
                <a:moveTo>
                  <a:pt x="150561" y="4042"/>
                </a:moveTo>
                <a:lnTo>
                  <a:pt x="147234" y="9600"/>
                </a:lnTo>
                <a:lnTo>
                  <a:pt x="144861" y="9600"/>
                </a:lnTo>
                <a:lnTo>
                  <a:pt x="148197" y="4042"/>
                </a:lnTo>
                <a:close/>
                <a:moveTo>
                  <a:pt x="153621" y="4042"/>
                </a:moveTo>
                <a:lnTo>
                  <a:pt x="150285" y="9600"/>
                </a:lnTo>
                <a:lnTo>
                  <a:pt x="147778" y="9600"/>
                </a:lnTo>
                <a:lnTo>
                  <a:pt x="151105" y="4042"/>
                </a:lnTo>
                <a:close/>
                <a:moveTo>
                  <a:pt x="153915" y="4452"/>
                </a:moveTo>
                <a:lnTo>
                  <a:pt x="157002" y="9600"/>
                </a:lnTo>
                <a:lnTo>
                  <a:pt x="150829" y="9600"/>
                </a:lnTo>
                <a:lnTo>
                  <a:pt x="153915" y="4452"/>
                </a:lnTo>
                <a:close/>
                <a:moveTo>
                  <a:pt x="156726" y="4042"/>
                </a:moveTo>
                <a:lnTo>
                  <a:pt x="160062" y="9600"/>
                </a:lnTo>
                <a:lnTo>
                  <a:pt x="157546" y="9600"/>
                </a:lnTo>
                <a:lnTo>
                  <a:pt x="154219" y="4042"/>
                </a:lnTo>
                <a:close/>
                <a:moveTo>
                  <a:pt x="159643" y="4042"/>
                </a:moveTo>
                <a:lnTo>
                  <a:pt x="162979" y="9600"/>
                </a:lnTo>
                <a:lnTo>
                  <a:pt x="160606" y="9600"/>
                </a:lnTo>
                <a:lnTo>
                  <a:pt x="157270" y="4042"/>
                </a:lnTo>
                <a:close/>
                <a:moveTo>
                  <a:pt x="169840" y="4042"/>
                </a:moveTo>
                <a:lnTo>
                  <a:pt x="166512" y="9600"/>
                </a:lnTo>
                <a:lnTo>
                  <a:pt x="164139" y="9600"/>
                </a:lnTo>
                <a:lnTo>
                  <a:pt x="167475" y="4042"/>
                </a:lnTo>
                <a:close/>
                <a:moveTo>
                  <a:pt x="172899" y="4042"/>
                </a:moveTo>
                <a:lnTo>
                  <a:pt x="169563" y="9600"/>
                </a:lnTo>
                <a:lnTo>
                  <a:pt x="167056" y="9600"/>
                </a:lnTo>
                <a:lnTo>
                  <a:pt x="170384" y="4042"/>
                </a:lnTo>
                <a:close/>
                <a:moveTo>
                  <a:pt x="173194" y="4452"/>
                </a:moveTo>
                <a:lnTo>
                  <a:pt x="176281" y="9600"/>
                </a:lnTo>
                <a:lnTo>
                  <a:pt x="170107" y="9600"/>
                </a:lnTo>
                <a:lnTo>
                  <a:pt x="173194" y="4452"/>
                </a:lnTo>
                <a:close/>
                <a:moveTo>
                  <a:pt x="176004" y="4042"/>
                </a:moveTo>
                <a:lnTo>
                  <a:pt x="179340" y="9600"/>
                </a:lnTo>
                <a:lnTo>
                  <a:pt x="176825" y="9600"/>
                </a:lnTo>
                <a:lnTo>
                  <a:pt x="173497" y="4042"/>
                </a:lnTo>
                <a:close/>
                <a:moveTo>
                  <a:pt x="178921" y="4042"/>
                </a:moveTo>
                <a:lnTo>
                  <a:pt x="182249" y="9600"/>
                </a:lnTo>
                <a:lnTo>
                  <a:pt x="179885" y="9600"/>
                </a:lnTo>
                <a:lnTo>
                  <a:pt x="176548" y="4042"/>
                </a:lnTo>
                <a:close/>
                <a:moveTo>
                  <a:pt x="189118" y="4042"/>
                </a:moveTo>
                <a:lnTo>
                  <a:pt x="185781" y="9600"/>
                </a:lnTo>
                <a:lnTo>
                  <a:pt x="183417" y="9600"/>
                </a:lnTo>
                <a:lnTo>
                  <a:pt x="186745" y="4042"/>
                </a:lnTo>
                <a:close/>
                <a:moveTo>
                  <a:pt x="192178" y="4042"/>
                </a:moveTo>
                <a:lnTo>
                  <a:pt x="188841" y="9600"/>
                </a:lnTo>
                <a:lnTo>
                  <a:pt x="186335" y="9600"/>
                </a:lnTo>
                <a:lnTo>
                  <a:pt x="189662" y="4042"/>
                </a:lnTo>
                <a:close/>
                <a:moveTo>
                  <a:pt x="192472" y="4452"/>
                </a:moveTo>
                <a:lnTo>
                  <a:pt x="195559" y="9600"/>
                </a:lnTo>
                <a:lnTo>
                  <a:pt x="189386" y="9600"/>
                </a:lnTo>
                <a:lnTo>
                  <a:pt x="192472" y="4452"/>
                </a:lnTo>
                <a:close/>
                <a:moveTo>
                  <a:pt x="195282" y="4042"/>
                </a:moveTo>
                <a:lnTo>
                  <a:pt x="198610" y="9600"/>
                </a:lnTo>
                <a:lnTo>
                  <a:pt x="196103" y="9600"/>
                </a:lnTo>
                <a:lnTo>
                  <a:pt x="192776" y="4042"/>
                </a:lnTo>
                <a:close/>
                <a:moveTo>
                  <a:pt x="198200" y="4042"/>
                </a:moveTo>
                <a:lnTo>
                  <a:pt x="201527" y="9600"/>
                </a:lnTo>
                <a:lnTo>
                  <a:pt x="199163" y="9600"/>
                </a:lnTo>
                <a:lnTo>
                  <a:pt x="195827" y="4042"/>
                </a:lnTo>
                <a:close/>
                <a:moveTo>
                  <a:pt x="208396" y="4042"/>
                </a:moveTo>
                <a:lnTo>
                  <a:pt x="205060" y="9600"/>
                </a:lnTo>
                <a:lnTo>
                  <a:pt x="202696" y="9600"/>
                </a:lnTo>
                <a:lnTo>
                  <a:pt x="206023" y="4042"/>
                </a:lnTo>
                <a:close/>
                <a:moveTo>
                  <a:pt x="211447" y="4042"/>
                </a:moveTo>
                <a:lnTo>
                  <a:pt x="208120" y="9600"/>
                </a:lnTo>
                <a:lnTo>
                  <a:pt x="205604" y="9600"/>
                </a:lnTo>
                <a:lnTo>
                  <a:pt x="208940" y="4042"/>
                </a:lnTo>
                <a:close/>
                <a:moveTo>
                  <a:pt x="211751" y="4452"/>
                </a:moveTo>
                <a:lnTo>
                  <a:pt x="214837" y="9600"/>
                </a:lnTo>
                <a:lnTo>
                  <a:pt x="208664" y="9600"/>
                </a:lnTo>
                <a:lnTo>
                  <a:pt x="211751" y="4452"/>
                </a:lnTo>
                <a:close/>
                <a:moveTo>
                  <a:pt x="214561" y="4042"/>
                </a:moveTo>
                <a:lnTo>
                  <a:pt x="217888" y="9600"/>
                </a:lnTo>
                <a:lnTo>
                  <a:pt x="215381" y="9600"/>
                </a:lnTo>
                <a:lnTo>
                  <a:pt x="212045" y="4042"/>
                </a:lnTo>
                <a:close/>
                <a:moveTo>
                  <a:pt x="217478" y="4042"/>
                </a:moveTo>
                <a:lnTo>
                  <a:pt x="220805" y="9600"/>
                </a:lnTo>
                <a:lnTo>
                  <a:pt x="218432" y="9600"/>
                </a:lnTo>
                <a:lnTo>
                  <a:pt x="215105" y="4042"/>
                </a:lnTo>
                <a:close/>
                <a:moveTo>
                  <a:pt x="227675" y="4042"/>
                </a:moveTo>
                <a:lnTo>
                  <a:pt x="224338" y="9600"/>
                </a:lnTo>
                <a:lnTo>
                  <a:pt x="221965" y="9600"/>
                </a:lnTo>
                <a:lnTo>
                  <a:pt x="225302" y="4042"/>
                </a:lnTo>
                <a:close/>
                <a:moveTo>
                  <a:pt x="230726" y="4042"/>
                </a:moveTo>
                <a:lnTo>
                  <a:pt x="227398" y="9600"/>
                </a:lnTo>
                <a:lnTo>
                  <a:pt x="224882" y="9600"/>
                </a:lnTo>
                <a:lnTo>
                  <a:pt x="228219" y="4042"/>
                </a:lnTo>
                <a:close/>
                <a:moveTo>
                  <a:pt x="231029" y="4452"/>
                </a:moveTo>
                <a:lnTo>
                  <a:pt x="234116" y="9600"/>
                </a:lnTo>
                <a:lnTo>
                  <a:pt x="227942" y="9600"/>
                </a:lnTo>
                <a:lnTo>
                  <a:pt x="231029" y="4452"/>
                </a:lnTo>
                <a:close/>
                <a:moveTo>
                  <a:pt x="233839" y="4042"/>
                </a:moveTo>
                <a:lnTo>
                  <a:pt x="237167" y="9600"/>
                </a:lnTo>
                <a:lnTo>
                  <a:pt x="234660" y="9600"/>
                </a:lnTo>
                <a:lnTo>
                  <a:pt x="231323" y="4042"/>
                </a:lnTo>
                <a:close/>
                <a:moveTo>
                  <a:pt x="236747" y="4042"/>
                </a:moveTo>
                <a:lnTo>
                  <a:pt x="240084" y="9600"/>
                </a:lnTo>
                <a:lnTo>
                  <a:pt x="237711" y="9600"/>
                </a:lnTo>
                <a:lnTo>
                  <a:pt x="234383" y="4042"/>
                </a:lnTo>
                <a:close/>
                <a:moveTo>
                  <a:pt x="246944" y="4042"/>
                </a:moveTo>
                <a:lnTo>
                  <a:pt x="243617" y="9600"/>
                </a:lnTo>
                <a:lnTo>
                  <a:pt x="241244" y="9600"/>
                </a:lnTo>
                <a:lnTo>
                  <a:pt x="244580" y="4042"/>
                </a:lnTo>
                <a:close/>
                <a:moveTo>
                  <a:pt x="250004" y="4042"/>
                </a:moveTo>
                <a:lnTo>
                  <a:pt x="246668" y="9600"/>
                </a:lnTo>
                <a:lnTo>
                  <a:pt x="244161" y="9600"/>
                </a:lnTo>
                <a:lnTo>
                  <a:pt x="247497" y="4042"/>
                </a:lnTo>
                <a:close/>
                <a:moveTo>
                  <a:pt x="250298" y="4452"/>
                </a:moveTo>
                <a:lnTo>
                  <a:pt x="253385" y="9600"/>
                </a:lnTo>
                <a:lnTo>
                  <a:pt x="247221" y="9600"/>
                </a:lnTo>
                <a:lnTo>
                  <a:pt x="250298" y="4452"/>
                </a:lnTo>
                <a:close/>
                <a:moveTo>
                  <a:pt x="253109" y="4042"/>
                </a:moveTo>
                <a:lnTo>
                  <a:pt x="256445" y="9600"/>
                </a:lnTo>
                <a:lnTo>
                  <a:pt x="253938" y="9600"/>
                </a:lnTo>
                <a:lnTo>
                  <a:pt x="250602" y="4042"/>
                </a:lnTo>
                <a:close/>
                <a:moveTo>
                  <a:pt x="256026" y="4042"/>
                </a:moveTo>
                <a:lnTo>
                  <a:pt x="259362" y="9600"/>
                </a:lnTo>
                <a:lnTo>
                  <a:pt x="256989" y="9600"/>
                </a:lnTo>
                <a:lnTo>
                  <a:pt x="253662" y="4042"/>
                </a:lnTo>
                <a:close/>
                <a:moveTo>
                  <a:pt x="266223" y="4042"/>
                </a:moveTo>
                <a:lnTo>
                  <a:pt x="262895" y="9600"/>
                </a:lnTo>
                <a:lnTo>
                  <a:pt x="260522" y="9600"/>
                </a:lnTo>
                <a:lnTo>
                  <a:pt x="263858" y="4042"/>
                </a:lnTo>
                <a:close/>
                <a:moveTo>
                  <a:pt x="269282" y="4042"/>
                </a:moveTo>
                <a:lnTo>
                  <a:pt x="265946" y="9600"/>
                </a:lnTo>
                <a:lnTo>
                  <a:pt x="263439" y="9600"/>
                </a:lnTo>
                <a:lnTo>
                  <a:pt x="266767" y="4042"/>
                </a:lnTo>
                <a:close/>
                <a:moveTo>
                  <a:pt x="269577" y="4452"/>
                </a:moveTo>
                <a:lnTo>
                  <a:pt x="272664" y="9600"/>
                </a:lnTo>
                <a:lnTo>
                  <a:pt x="266490" y="9600"/>
                </a:lnTo>
                <a:lnTo>
                  <a:pt x="269577" y="4452"/>
                </a:lnTo>
                <a:close/>
                <a:moveTo>
                  <a:pt x="272387" y="4042"/>
                </a:moveTo>
                <a:lnTo>
                  <a:pt x="275723" y="9600"/>
                </a:lnTo>
                <a:lnTo>
                  <a:pt x="273208" y="9600"/>
                </a:lnTo>
                <a:lnTo>
                  <a:pt x="269880" y="4042"/>
                </a:lnTo>
                <a:close/>
                <a:moveTo>
                  <a:pt x="275304" y="4042"/>
                </a:moveTo>
                <a:lnTo>
                  <a:pt x="278632" y="9600"/>
                </a:lnTo>
                <a:lnTo>
                  <a:pt x="276268" y="9600"/>
                </a:lnTo>
                <a:lnTo>
                  <a:pt x="272931" y="4042"/>
                </a:lnTo>
                <a:close/>
                <a:moveTo>
                  <a:pt x="12713" y="4042"/>
                </a:moveTo>
                <a:lnTo>
                  <a:pt x="9377" y="9608"/>
                </a:lnTo>
                <a:lnTo>
                  <a:pt x="9341" y="9555"/>
                </a:lnTo>
                <a:lnTo>
                  <a:pt x="9314" y="9608"/>
                </a:lnTo>
                <a:lnTo>
                  <a:pt x="5978" y="4042"/>
                </a:lnTo>
                <a:close/>
                <a:moveTo>
                  <a:pt x="31992" y="4042"/>
                </a:moveTo>
                <a:lnTo>
                  <a:pt x="28655" y="9608"/>
                </a:lnTo>
                <a:lnTo>
                  <a:pt x="28619" y="9555"/>
                </a:lnTo>
                <a:lnTo>
                  <a:pt x="28593" y="9608"/>
                </a:lnTo>
                <a:lnTo>
                  <a:pt x="25256" y="4042"/>
                </a:lnTo>
                <a:close/>
                <a:moveTo>
                  <a:pt x="51270" y="4042"/>
                </a:moveTo>
                <a:lnTo>
                  <a:pt x="47925" y="9608"/>
                </a:lnTo>
                <a:lnTo>
                  <a:pt x="47898" y="9555"/>
                </a:lnTo>
                <a:lnTo>
                  <a:pt x="47862" y="9608"/>
                </a:lnTo>
                <a:lnTo>
                  <a:pt x="44526" y="4042"/>
                </a:lnTo>
                <a:close/>
                <a:moveTo>
                  <a:pt x="70539" y="4042"/>
                </a:moveTo>
                <a:lnTo>
                  <a:pt x="67203" y="9608"/>
                </a:lnTo>
                <a:lnTo>
                  <a:pt x="67176" y="9555"/>
                </a:lnTo>
                <a:lnTo>
                  <a:pt x="67140" y="9608"/>
                </a:lnTo>
                <a:lnTo>
                  <a:pt x="63804" y="4042"/>
                </a:lnTo>
                <a:close/>
                <a:moveTo>
                  <a:pt x="89818" y="4042"/>
                </a:moveTo>
                <a:lnTo>
                  <a:pt x="86481" y="9608"/>
                </a:lnTo>
                <a:lnTo>
                  <a:pt x="86455" y="9555"/>
                </a:lnTo>
                <a:lnTo>
                  <a:pt x="86419" y="9608"/>
                </a:lnTo>
                <a:lnTo>
                  <a:pt x="83082" y="4042"/>
                </a:lnTo>
                <a:close/>
                <a:moveTo>
                  <a:pt x="109096" y="4042"/>
                </a:moveTo>
                <a:lnTo>
                  <a:pt x="105760" y="9608"/>
                </a:lnTo>
                <a:lnTo>
                  <a:pt x="105724" y="9555"/>
                </a:lnTo>
                <a:lnTo>
                  <a:pt x="105697" y="9608"/>
                </a:lnTo>
                <a:lnTo>
                  <a:pt x="102361" y="4042"/>
                </a:lnTo>
                <a:close/>
                <a:moveTo>
                  <a:pt x="128375" y="4042"/>
                </a:moveTo>
                <a:lnTo>
                  <a:pt x="125038" y="9608"/>
                </a:lnTo>
                <a:lnTo>
                  <a:pt x="125002" y="9555"/>
                </a:lnTo>
                <a:lnTo>
                  <a:pt x="124976" y="9608"/>
                </a:lnTo>
                <a:lnTo>
                  <a:pt x="121639" y="4042"/>
                </a:lnTo>
                <a:close/>
                <a:moveTo>
                  <a:pt x="147653" y="4042"/>
                </a:moveTo>
                <a:lnTo>
                  <a:pt x="144316" y="9608"/>
                </a:lnTo>
                <a:lnTo>
                  <a:pt x="144281" y="9555"/>
                </a:lnTo>
                <a:lnTo>
                  <a:pt x="144245" y="9608"/>
                </a:lnTo>
                <a:lnTo>
                  <a:pt x="140909" y="4042"/>
                </a:lnTo>
                <a:close/>
                <a:moveTo>
                  <a:pt x="166922" y="4042"/>
                </a:moveTo>
                <a:lnTo>
                  <a:pt x="163586" y="9608"/>
                </a:lnTo>
                <a:lnTo>
                  <a:pt x="163559" y="9555"/>
                </a:lnTo>
                <a:lnTo>
                  <a:pt x="163523" y="9608"/>
                </a:lnTo>
                <a:lnTo>
                  <a:pt x="160187" y="4042"/>
                </a:lnTo>
                <a:close/>
                <a:moveTo>
                  <a:pt x="186201" y="4042"/>
                </a:moveTo>
                <a:lnTo>
                  <a:pt x="182864" y="9608"/>
                </a:lnTo>
                <a:lnTo>
                  <a:pt x="182838" y="9555"/>
                </a:lnTo>
                <a:lnTo>
                  <a:pt x="182802" y="9608"/>
                </a:lnTo>
                <a:lnTo>
                  <a:pt x="179465" y="4042"/>
                </a:lnTo>
                <a:close/>
                <a:moveTo>
                  <a:pt x="205479" y="4042"/>
                </a:moveTo>
                <a:lnTo>
                  <a:pt x="202143" y="9608"/>
                </a:lnTo>
                <a:lnTo>
                  <a:pt x="202107" y="9555"/>
                </a:lnTo>
                <a:lnTo>
                  <a:pt x="202080" y="9608"/>
                </a:lnTo>
                <a:lnTo>
                  <a:pt x="198744" y="4042"/>
                </a:lnTo>
                <a:close/>
                <a:moveTo>
                  <a:pt x="224758" y="4042"/>
                </a:moveTo>
                <a:lnTo>
                  <a:pt x="221421" y="9608"/>
                </a:lnTo>
                <a:lnTo>
                  <a:pt x="221385" y="9555"/>
                </a:lnTo>
                <a:lnTo>
                  <a:pt x="221359" y="9608"/>
                </a:lnTo>
                <a:lnTo>
                  <a:pt x="218022" y="4042"/>
                </a:lnTo>
                <a:close/>
                <a:moveTo>
                  <a:pt x="244036" y="4042"/>
                </a:moveTo>
                <a:lnTo>
                  <a:pt x="240699" y="9608"/>
                </a:lnTo>
                <a:lnTo>
                  <a:pt x="240664" y="9555"/>
                </a:lnTo>
                <a:lnTo>
                  <a:pt x="240637" y="9608"/>
                </a:lnTo>
                <a:lnTo>
                  <a:pt x="237292" y="4042"/>
                </a:lnTo>
                <a:close/>
                <a:moveTo>
                  <a:pt x="263314" y="4042"/>
                </a:moveTo>
                <a:lnTo>
                  <a:pt x="259969" y="9608"/>
                </a:lnTo>
                <a:lnTo>
                  <a:pt x="259942" y="9555"/>
                </a:lnTo>
                <a:lnTo>
                  <a:pt x="259906" y="9608"/>
                </a:lnTo>
                <a:lnTo>
                  <a:pt x="256570" y="4042"/>
                </a:lnTo>
                <a:close/>
                <a:moveTo>
                  <a:pt x="282584" y="4042"/>
                </a:moveTo>
                <a:lnTo>
                  <a:pt x="279247" y="9608"/>
                </a:lnTo>
                <a:lnTo>
                  <a:pt x="279220" y="9555"/>
                </a:lnTo>
                <a:lnTo>
                  <a:pt x="279185" y="9608"/>
                </a:lnTo>
                <a:lnTo>
                  <a:pt x="275848" y="4042"/>
                </a:lnTo>
                <a:close/>
                <a:moveTo>
                  <a:pt x="9047" y="10054"/>
                </a:moveTo>
                <a:lnTo>
                  <a:pt x="7851" y="12035"/>
                </a:lnTo>
                <a:lnTo>
                  <a:pt x="6665" y="10054"/>
                </a:lnTo>
                <a:close/>
                <a:moveTo>
                  <a:pt x="12026" y="10054"/>
                </a:moveTo>
                <a:lnTo>
                  <a:pt x="10831" y="12035"/>
                </a:lnTo>
                <a:lnTo>
                  <a:pt x="9644" y="10054"/>
                </a:lnTo>
                <a:close/>
                <a:moveTo>
                  <a:pt x="28325" y="10054"/>
                </a:moveTo>
                <a:lnTo>
                  <a:pt x="27130" y="12035"/>
                </a:lnTo>
                <a:lnTo>
                  <a:pt x="25943" y="10054"/>
                </a:lnTo>
                <a:close/>
                <a:moveTo>
                  <a:pt x="31296" y="10054"/>
                </a:moveTo>
                <a:lnTo>
                  <a:pt x="30109" y="12035"/>
                </a:lnTo>
                <a:lnTo>
                  <a:pt x="28923" y="10054"/>
                </a:lnTo>
                <a:close/>
                <a:moveTo>
                  <a:pt x="47594" y="10054"/>
                </a:moveTo>
                <a:lnTo>
                  <a:pt x="46408" y="12035"/>
                </a:lnTo>
                <a:lnTo>
                  <a:pt x="45221" y="10054"/>
                </a:lnTo>
                <a:close/>
                <a:moveTo>
                  <a:pt x="50574" y="10054"/>
                </a:moveTo>
                <a:lnTo>
                  <a:pt x="49388" y="12035"/>
                </a:lnTo>
                <a:lnTo>
                  <a:pt x="48192" y="10054"/>
                </a:lnTo>
                <a:close/>
                <a:moveTo>
                  <a:pt x="66873" y="10054"/>
                </a:moveTo>
                <a:lnTo>
                  <a:pt x="65686" y="12035"/>
                </a:lnTo>
                <a:lnTo>
                  <a:pt x="64491" y="10054"/>
                </a:lnTo>
                <a:close/>
                <a:moveTo>
                  <a:pt x="69852" y="10054"/>
                </a:moveTo>
                <a:lnTo>
                  <a:pt x="68666" y="12035"/>
                </a:lnTo>
                <a:lnTo>
                  <a:pt x="67471" y="10054"/>
                </a:lnTo>
                <a:close/>
                <a:moveTo>
                  <a:pt x="86151" y="10054"/>
                </a:moveTo>
                <a:lnTo>
                  <a:pt x="84965" y="12035"/>
                </a:lnTo>
                <a:lnTo>
                  <a:pt x="83769" y="10054"/>
                </a:lnTo>
                <a:close/>
                <a:moveTo>
                  <a:pt x="89131" y="10054"/>
                </a:moveTo>
                <a:lnTo>
                  <a:pt x="87935" y="12035"/>
                </a:lnTo>
                <a:lnTo>
                  <a:pt x="86749" y="10054"/>
                </a:lnTo>
                <a:close/>
                <a:moveTo>
                  <a:pt x="105430" y="10054"/>
                </a:moveTo>
                <a:lnTo>
                  <a:pt x="104234" y="12035"/>
                </a:lnTo>
                <a:lnTo>
                  <a:pt x="103048" y="10054"/>
                </a:lnTo>
                <a:close/>
                <a:moveTo>
                  <a:pt x="108409" y="10054"/>
                </a:moveTo>
                <a:lnTo>
                  <a:pt x="107214" y="12035"/>
                </a:lnTo>
                <a:lnTo>
                  <a:pt x="106027" y="10054"/>
                </a:lnTo>
                <a:close/>
                <a:moveTo>
                  <a:pt x="124708" y="10054"/>
                </a:moveTo>
                <a:lnTo>
                  <a:pt x="123513" y="12035"/>
                </a:lnTo>
                <a:lnTo>
                  <a:pt x="122326" y="10054"/>
                </a:lnTo>
                <a:close/>
                <a:moveTo>
                  <a:pt x="127679" y="10054"/>
                </a:moveTo>
                <a:lnTo>
                  <a:pt x="126492" y="12035"/>
                </a:lnTo>
                <a:lnTo>
                  <a:pt x="125306" y="10054"/>
                </a:lnTo>
                <a:close/>
                <a:moveTo>
                  <a:pt x="143977" y="10054"/>
                </a:moveTo>
                <a:lnTo>
                  <a:pt x="142791" y="12035"/>
                </a:lnTo>
                <a:lnTo>
                  <a:pt x="141604" y="10054"/>
                </a:lnTo>
                <a:close/>
                <a:moveTo>
                  <a:pt x="146957" y="10054"/>
                </a:moveTo>
                <a:lnTo>
                  <a:pt x="145771" y="12035"/>
                </a:lnTo>
                <a:lnTo>
                  <a:pt x="144584" y="10054"/>
                </a:lnTo>
                <a:close/>
                <a:moveTo>
                  <a:pt x="163256" y="10054"/>
                </a:moveTo>
                <a:lnTo>
                  <a:pt x="162069" y="12035"/>
                </a:lnTo>
                <a:lnTo>
                  <a:pt x="160883" y="10054"/>
                </a:lnTo>
                <a:close/>
                <a:moveTo>
                  <a:pt x="166235" y="10054"/>
                </a:moveTo>
                <a:lnTo>
                  <a:pt x="165049" y="12035"/>
                </a:lnTo>
                <a:lnTo>
                  <a:pt x="163854" y="10054"/>
                </a:lnTo>
                <a:close/>
                <a:moveTo>
                  <a:pt x="182534" y="10054"/>
                </a:moveTo>
                <a:lnTo>
                  <a:pt x="181348" y="12035"/>
                </a:lnTo>
                <a:lnTo>
                  <a:pt x="180152" y="10054"/>
                </a:lnTo>
                <a:close/>
                <a:moveTo>
                  <a:pt x="185514" y="10054"/>
                </a:moveTo>
                <a:lnTo>
                  <a:pt x="184327" y="12035"/>
                </a:lnTo>
                <a:lnTo>
                  <a:pt x="183132" y="10054"/>
                </a:lnTo>
                <a:close/>
                <a:moveTo>
                  <a:pt x="201813" y="10054"/>
                </a:moveTo>
                <a:lnTo>
                  <a:pt x="200626" y="12035"/>
                </a:lnTo>
                <a:lnTo>
                  <a:pt x="199431" y="10054"/>
                </a:lnTo>
                <a:close/>
                <a:moveTo>
                  <a:pt x="204792" y="10054"/>
                </a:moveTo>
                <a:lnTo>
                  <a:pt x="203597" y="12035"/>
                </a:lnTo>
                <a:lnTo>
                  <a:pt x="202410" y="10054"/>
                </a:lnTo>
                <a:close/>
                <a:moveTo>
                  <a:pt x="221091" y="10054"/>
                </a:moveTo>
                <a:lnTo>
                  <a:pt x="219896" y="12035"/>
                </a:lnTo>
                <a:lnTo>
                  <a:pt x="218709" y="10054"/>
                </a:lnTo>
                <a:close/>
                <a:moveTo>
                  <a:pt x="224071" y="10054"/>
                </a:moveTo>
                <a:lnTo>
                  <a:pt x="222875" y="12035"/>
                </a:lnTo>
                <a:lnTo>
                  <a:pt x="221689" y="10054"/>
                </a:lnTo>
                <a:close/>
                <a:moveTo>
                  <a:pt x="240369" y="10054"/>
                </a:moveTo>
                <a:lnTo>
                  <a:pt x="239174" y="12035"/>
                </a:lnTo>
                <a:lnTo>
                  <a:pt x="237987" y="10054"/>
                </a:lnTo>
                <a:close/>
                <a:moveTo>
                  <a:pt x="243340" y="10054"/>
                </a:moveTo>
                <a:lnTo>
                  <a:pt x="242154" y="12035"/>
                </a:lnTo>
                <a:lnTo>
                  <a:pt x="240967" y="10054"/>
                </a:lnTo>
                <a:close/>
                <a:moveTo>
                  <a:pt x="259639" y="10054"/>
                </a:moveTo>
                <a:lnTo>
                  <a:pt x="258452" y="12035"/>
                </a:lnTo>
                <a:lnTo>
                  <a:pt x="257266" y="10054"/>
                </a:lnTo>
                <a:close/>
                <a:moveTo>
                  <a:pt x="262618" y="10054"/>
                </a:moveTo>
                <a:lnTo>
                  <a:pt x="261432" y="12035"/>
                </a:lnTo>
                <a:lnTo>
                  <a:pt x="260237" y="10054"/>
                </a:lnTo>
                <a:close/>
                <a:moveTo>
                  <a:pt x="278917" y="10054"/>
                </a:moveTo>
                <a:lnTo>
                  <a:pt x="277731" y="12035"/>
                </a:lnTo>
                <a:lnTo>
                  <a:pt x="276535" y="10054"/>
                </a:lnTo>
                <a:close/>
                <a:moveTo>
                  <a:pt x="281897" y="10054"/>
                </a:moveTo>
                <a:lnTo>
                  <a:pt x="280710" y="12035"/>
                </a:lnTo>
                <a:lnTo>
                  <a:pt x="279515" y="10054"/>
                </a:lnTo>
                <a:close/>
                <a:moveTo>
                  <a:pt x="6121" y="10054"/>
                </a:moveTo>
                <a:lnTo>
                  <a:pt x="7584" y="12490"/>
                </a:lnTo>
                <a:lnTo>
                  <a:pt x="6406" y="14461"/>
                </a:lnTo>
                <a:lnTo>
                  <a:pt x="6254" y="14461"/>
                </a:lnTo>
                <a:lnTo>
                  <a:pt x="3614" y="10054"/>
                </a:lnTo>
                <a:close/>
                <a:moveTo>
                  <a:pt x="7851" y="12945"/>
                </a:moveTo>
                <a:lnTo>
                  <a:pt x="8761" y="14461"/>
                </a:lnTo>
                <a:lnTo>
                  <a:pt x="6950" y="14461"/>
                </a:lnTo>
                <a:lnTo>
                  <a:pt x="7851" y="12945"/>
                </a:lnTo>
                <a:close/>
                <a:moveTo>
                  <a:pt x="10831" y="12945"/>
                </a:moveTo>
                <a:lnTo>
                  <a:pt x="11741" y="14461"/>
                </a:lnTo>
                <a:lnTo>
                  <a:pt x="9930" y="14461"/>
                </a:lnTo>
                <a:lnTo>
                  <a:pt x="10831" y="12945"/>
                </a:lnTo>
                <a:close/>
                <a:moveTo>
                  <a:pt x="15077" y="10054"/>
                </a:moveTo>
                <a:lnTo>
                  <a:pt x="12437" y="14461"/>
                </a:lnTo>
                <a:lnTo>
                  <a:pt x="12285" y="14461"/>
                </a:lnTo>
                <a:lnTo>
                  <a:pt x="11107" y="12490"/>
                </a:lnTo>
                <a:lnTo>
                  <a:pt x="12570" y="10054"/>
                </a:lnTo>
                <a:close/>
                <a:moveTo>
                  <a:pt x="22339" y="10054"/>
                </a:moveTo>
                <a:lnTo>
                  <a:pt x="24980" y="14461"/>
                </a:lnTo>
                <a:lnTo>
                  <a:pt x="12981" y="14461"/>
                </a:lnTo>
                <a:lnTo>
                  <a:pt x="15621" y="10054"/>
                </a:lnTo>
                <a:close/>
                <a:moveTo>
                  <a:pt x="25399" y="10054"/>
                </a:moveTo>
                <a:lnTo>
                  <a:pt x="26862" y="12490"/>
                </a:lnTo>
                <a:lnTo>
                  <a:pt x="25675" y="14461"/>
                </a:lnTo>
                <a:lnTo>
                  <a:pt x="25524" y="14461"/>
                </a:lnTo>
                <a:lnTo>
                  <a:pt x="22883" y="10054"/>
                </a:lnTo>
                <a:close/>
                <a:moveTo>
                  <a:pt x="27130" y="12945"/>
                </a:moveTo>
                <a:lnTo>
                  <a:pt x="28040" y="14461"/>
                </a:lnTo>
                <a:lnTo>
                  <a:pt x="26229" y="14461"/>
                </a:lnTo>
                <a:lnTo>
                  <a:pt x="27130" y="12945"/>
                </a:lnTo>
                <a:close/>
                <a:moveTo>
                  <a:pt x="30109" y="12945"/>
                </a:moveTo>
                <a:lnTo>
                  <a:pt x="31019" y="14461"/>
                </a:lnTo>
                <a:lnTo>
                  <a:pt x="29199" y="14461"/>
                </a:lnTo>
                <a:lnTo>
                  <a:pt x="30109" y="12945"/>
                </a:lnTo>
                <a:close/>
                <a:moveTo>
                  <a:pt x="34356" y="10054"/>
                </a:moveTo>
                <a:lnTo>
                  <a:pt x="31715" y="14461"/>
                </a:lnTo>
                <a:lnTo>
                  <a:pt x="31563" y="14461"/>
                </a:lnTo>
                <a:lnTo>
                  <a:pt x="30386" y="12490"/>
                </a:lnTo>
                <a:lnTo>
                  <a:pt x="31840" y="10054"/>
                </a:lnTo>
                <a:close/>
                <a:moveTo>
                  <a:pt x="41617" y="10054"/>
                </a:moveTo>
                <a:lnTo>
                  <a:pt x="44258" y="14461"/>
                </a:lnTo>
                <a:lnTo>
                  <a:pt x="32259" y="14461"/>
                </a:lnTo>
                <a:lnTo>
                  <a:pt x="34900" y="10054"/>
                </a:lnTo>
                <a:close/>
                <a:moveTo>
                  <a:pt x="44677" y="10054"/>
                </a:moveTo>
                <a:lnTo>
                  <a:pt x="46131" y="12490"/>
                </a:lnTo>
                <a:lnTo>
                  <a:pt x="44954" y="14461"/>
                </a:lnTo>
                <a:lnTo>
                  <a:pt x="44802" y="14461"/>
                </a:lnTo>
                <a:lnTo>
                  <a:pt x="42162" y="10054"/>
                </a:lnTo>
                <a:close/>
                <a:moveTo>
                  <a:pt x="46408" y="12945"/>
                </a:moveTo>
                <a:lnTo>
                  <a:pt x="47318" y="14461"/>
                </a:lnTo>
                <a:lnTo>
                  <a:pt x="45498" y="14461"/>
                </a:lnTo>
                <a:lnTo>
                  <a:pt x="46408" y="12945"/>
                </a:lnTo>
                <a:close/>
                <a:moveTo>
                  <a:pt x="49388" y="12945"/>
                </a:moveTo>
                <a:lnTo>
                  <a:pt x="50298" y="14461"/>
                </a:lnTo>
                <a:lnTo>
                  <a:pt x="48478" y="14461"/>
                </a:lnTo>
                <a:lnTo>
                  <a:pt x="49388" y="12945"/>
                </a:lnTo>
                <a:close/>
                <a:moveTo>
                  <a:pt x="53634" y="10054"/>
                </a:moveTo>
                <a:lnTo>
                  <a:pt x="50993" y="14461"/>
                </a:lnTo>
                <a:lnTo>
                  <a:pt x="50842" y="14461"/>
                </a:lnTo>
                <a:lnTo>
                  <a:pt x="49655" y="12490"/>
                </a:lnTo>
                <a:lnTo>
                  <a:pt x="51118" y="10054"/>
                </a:lnTo>
                <a:close/>
                <a:moveTo>
                  <a:pt x="60896" y="10054"/>
                </a:moveTo>
                <a:lnTo>
                  <a:pt x="63536" y="14461"/>
                </a:lnTo>
                <a:lnTo>
                  <a:pt x="51538" y="14461"/>
                </a:lnTo>
                <a:lnTo>
                  <a:pt x="54178" y="10054"/>
                </a:lnTo>
                <a:close/>
                <a:moveTo>
                  <a:pt x="63947" y="10054"/>
                </a:moveTo>
                <a:lnTo>
                  <a:pt x="65410" y="12490"/>
                </a:lnTo>
                <a:lnTo>
                  <a:pt x="64232" y="14461"/>
                </a:lnTo>
                <a:lnTo>
                  <a:pt x="64081" y="14461"/>
                </a:lnTo>
                <a:lnTo>
                  <a:pt x="61440" y="10054"/>
                </a:lnTo>
                <a:close/>
                <a:moveTo>
                  <a:pt x="65686" y="12945"/>
                </a:moveTo>
                <a:lnTo>
                  <a:pt x="66596" y="14461"/>
                </a:lnTo>
                <a:lnTo>
                  <a:pt x="64776" y="14461"/>
                </a:lnTo>
                <a:lnTo>
                  <a:pt x="65686" y="12945"/>
                </a:lnTo>
                <a:close/>
                <a:moveTo>
                  <a:pt x="68666" y="12945"/>
                </a:moveTo>
                <a:lnTo>
                  <a:pt x="69567" y="14461"/>
                </a:lnTo>
                <a:lnTo>
                  <a:pt x="67756" y="14461"/>
                </a:lnTo>
                <a:lnTo>
                  <a:pt x="68666" y="12945"/>
                </a:lnTo>
                <a:close/>
                <a:moveTo>
                  <a:pt x="72912" y="10054"/>
                </a:moveTo>
                <a:lnTo>
                  <a:pt x="70263" y="14461"/>
                </a:lnTo>
                <a:lnTo>
                  <a:pt x="70111" y="14461"/>
                </a:lnTo>
                <a:lnTo>
                  <a:pt x="68934" y="12490"/>
                </a:lnTo>
                <a:lnTo>
                  <a:pt x="70397" y="10054"/>
                </a:lnTo>
                <a:close/>
                <a:moveTo>
                  <a:pt x="80174" y="10054"/>
                </a:moveTo>
                <a:lnTo>
                  <a:pt x="82815" y="14461"/>
                </a:lnTo>
                <a:lnTo>
                  <a:pt x="70807" y="14461"/>
                </a:lnTo>
                <a:lnTo>
                  <a:pt x="73457" y="10054"/>
                </a:lnTo>
                <a:close/>
                <a:moveTo>
                  <a:pt x="83225" y="10054"/>
                </a:moveTo>
                <a:lnTo>
                  <a:pt x="84688" y="12490"/>
                </a:lnTo>
                <a:lnTo>
                  <a:pt x="83511" y="14461"/>
                </a:lnTo>
                <a:lnTo>
                  <a:pt x="83359" y="14461"/>
                </a:lnTo>
                <a:lnTo>
                  <a:pt x="80718" y="10054"/>
                </a:lnTo>
                <a:close/>
                <a:moveTo>
                  <a:pt x="84965" y="12945"/>
                </a:moveTo>
                <a:lnTo>
                  <a:pt x="85866" y="14461"/>
                </a:lnTo>
                <a:lnTo>
                  <a:pt x="84055" y="14461"/>
                </a:lnTo>
                <a:lnTo>
                  <a:pt x="84965" y="12945"/>
                </a:lnTo>
                <a:close/>
                <a:moveTo>
                  <a:pt x="87935" y="12945"/>
                </a:moveTo>
                <a:lnTo>
                  <a:pt x="88845" y="14461"/>
                </a:lnTo>
                <a:lnTo>
                  <a:pt x="87034" y="14461"/>
                </a:lnTo>
                <a:lnTo>
                  <a:pt x="87935" y="12945"/>
                </a:lnTo>
                <a:close/>
                <a:moveTo>
                  <a:pt x="92182" y="10054"/>
                </a:moveTo>
                <a:lnTo>
                  <a:pt x="89541" y="14461"/>
                </a:lnTo>
                <a:lnTo>
                  <a:pt x="89390" y="14461"/>
                </a:lnTo>
                <a:lnTo>
                  <a:pt x="88212" y="12490"/>
                </a:lnTo>
                <a:lnTo>
                  <a:pt x="89675" y="10054"/>
                </a:lnTo>
                <a:close/>
                <a:moveTo>
                  <a:pt x="99444" y="10054"/>
                </a:moveTo>
                <a:lnTo>
                  <a:pt x="102093" y="14461"/>
                </a:lnTo>
                <a:lnTo>
                  <a:pt x="90085" y="14461"/>
                </a:lnTo>
                <a:lnTo>
                  <a:pt x="92726" y="10054"/>
                </a:lnTo>
                <a:close/>
                <a:moveTo>
                  <a:pt x="102503" y="10054"/>
                </a:moveTo>
                <a:lnTo>
                  <a:pt x="103967" y="12490"/>
                </a:lnTo>
                <a:lnTo>
                  <a:pt x="102789" y="14461"/>
                </a:lnTo>
                <a:lnTo>
                  <a:pt x="102637" y="14461"/>
                </a:lnTo>
                <a:lnTo>
                  <a:pt x="99997" y="10054"/>
                </a:lnTo>
                <a:close/>
                <a:moveTo>
                  <a:pt x="104234" y="12945"/>
                </a:moveTo>
                <a:lnTo>
                  <a:pt x="105144" y="14461"/>
                </a:lnTo>
                <a:lnTo>
                  <a:pt x="103333" y="14461"/>
                </a:lnTo>
                <a:lnTo>
                  <a:pt x="104234" y="12945"/>
                </a:lnTo>
                <a:close/>
                <a:moveTo>
                  <a:pt x="107214" y="12945"/>
                </a:moveTo>
                <a:lnTo>
                  <a:pt x="108124" y="14461"/>
                </a:lnTo>
                <a:lnTo>
                  <a:pt x="106313" y="14461"/>
                </a:lnTo>
                <a:lnTo>
                  <a:pt x="107214" y="12945"/>
                </a:lnTo>
                <a:close/>
                <a:moveTo>
                  <a:pt x="111460" y="10054"/>
                </a:moveTo>
                <a:lnTo>
                  <a:pt x="108820" y="14461"/>
                </a:lnTo>
                <a:lnTo>
                  <a:pt x="108668" y="14461"/>
                </a:lnTo>
                <a:lnTo>
                  <a:pt x="107490" y="12490"/>
                </a:lnTo>
                <a:lnTo>
                  <a:pt x="108953" y="10054"/>
                </a:lnTo>
                <a:close/>
                <a:moveTo>
                  <a:pt x="118722" y="10054"/>
                </a:moveTo>
                <a:lnTo>
                  <a:pt x="121363" y="14461"/>
                </a:lnTo>
                <a:lnTo>
                  <a:pt x="109364" y="14461"/>
                </a:lnTo>
                <a:lnTo>
                  <a:pt x="112004" y="10054"/>
                </a:lnTo>
                <a:close/>
                <a:moveTo>
                  <a:pt x="121782" y="10054"/>
                </a:moveTo>
                <a:lnTo>
                  <a:pt x="123245" y="12490"/>
                </a:lnTo>
                <a:lnTo>
                  <a:pt x="122067" y="14461"/>
                </a:lnTo>
                <a:lnTo>
                  <a:pt x="121916" y="14461"/>
                </a:lnTo>
                <a:lnTo>
                  <a:pt x="119266" y="10054"/>
                </a:lnTo>
                <a:close/>
                <a:moveTo>
                  <a:pt x="123513" y="12945"/>
                </a:moveTo>
                <a:lnTo>
                  <a:pt x="124423" y="14461"/>
                </a:lnTo>
                <a:lnTo>
                  <a:pt x="122612" y="14461"/>
                </a:lnTo>
                <a:lnTo>
                  <a:pt x="123513" y="12945"/>
                </a:lnTo>
                <a:close/>
                <a:moveTo>
                  <a:pt x="126492" y="12945"/>
                </a:moveTo>
                <a:lnTo>
                  <a:pt x="127402" y="14461"/>
                </a:lnTo>
                <a:lnTo>
                  <a:pt x="125582" y="14461"/>
                </a:lnTo>
                <a:lnTo>
                  <a:pt x="126492" y="12945"/>
                </a:lnTo>
                <a:close/>
                <a:moveTo>
                  <a:pt x="130739" y="10054"/>
                </a:moveTo>
                <a:lnTo>
                  <a:pt x="128098" y="14461"/>
                </a:lnTo>
                <a:lnTo>
                  <a:pt x="127946" y="14461"/>
                </a:lnTo>
                <a:lnTo>
                  <a:pt x="126769" y="12490"/>
                </a:lnTo>
                <a:lnTo>
                  <a:pt x="128232" y="10054"/>
                </a:lnTo>
                <a:close/>
                <a:moveTo>
                  <a:pt x="138000" y="10054"/>
                </a:moveTo>
                <a:lnTo>
                  <a:pt x="140641" y="14461"/>
                </a:lnTo>
                <a:lnTo>
                  <a:pt x="128642" y="14461"/>
                </a:lnTo>
                <a:lnTo>
                  <a:pt x="131283" y="10054"/>
                </a:lnTo>
                <a:close/>
                <a:moveTo>
                  <a:pt x="141060" y="10054"/>
                </a:moveTo>
                <a:lnTo>
                  <a:pt x="142523" y="12490"/>
                </a:lnTo>
                <a:lnTo>
                  <a:pt x="141337" y="14461"/>
                </a:lnTo>
                <a:lnTo>
                  <a:pt x="141185" y="14461"/>
                </a:lnTo>
                <a:lnTo>
                  <a:pt x="138545" y="10054"/>
                </a:lnTo>
                <a:close/>
                <a:moveTo>
                  <a:pt x="142791" y="12945"/>
                </a:moveTo>
                <a:lnTo>
                  <a:pt x="143701" y="14461"/>
                </a:lnTo>
                <a:lnTo>
                  <a:pt x="141881" y="14461"/>
                </a:lnTo>
                <a:lnTo>
                  <a:pt x="142791" y="12945"/>
                </a:lnTo>
                <a:close/>
                <a:moveTo>
                  <a:pt x="145771" y="12945"/>
                </a:moveTo>
                <a:lnTo>
                  <a:pt x="146681" y="14461"/>
                </a:lnTo>
                <a:lnTo>
                  <a:pt x="144861" y="14461"/>
                </a:lnTo>
                <a:lnTo>
                  <a:pt x="145771" y="12945"/>
                </a:lnTo>
                <a:close/>
                <a:moveTo>
                  <a:pt x="150017" y="10054"/>
                </a:moveTo>
                <a:lnTo>
                  <a:pt x="147376" y="14461"/>
                </a:lnTo>
                <a:lnTo>
                  <a:pt x="147225" y="14461"/>
                </a:lnTo>
                <a:lnTo>
                  <a:pt x="146038" y="12490"/>
                </a:lnTo>
                <a:lnTo>
                  <a:pt x="147501" y="10054"/>
                </a:lnTo>
                <a:close/>
                <a:moveTo>
                  <a:pt x="157279" y="10054"/>
                </a:moveTo>
                <a:lnTo>
                  <a:pt x="159919" y="14461"/>
                </a:lnTo>
                <a:lnTo>
                  <a:pt x="147921" y="14461"/>
                </a:lnTo>
                <a:lnTo>
                  <a:pt x="150561" y="10054"/>
                </a:lnTo>
                <a:close/>
                <a:moveTo>
                  <a:pt x="160330" y="10054"/>
                </a:moveTo>
                <a:lnTo>
                  <a:pt x="161793" y="12490"/>
                </a:lnTo>
                <a:lnTo>
                  <a:pt x="160615" y="14461"/>
                </a:lnTo>
                <a:lnTo>
                  <a:pt x="160464" y="14461"/>
                </a:lnTo>
                <a:lnTo>
                  <a:pt x="157823" y="10054"/>
                </a:lnTo>
                <a:close/>
                <a:moveTo>
                  <a:pt x="162069" y="12945"/>
                </a:moveTo>
                <a:lnTo>
                  <a:pt x="162979" y="14461"/>
                </a:lnTo>
                <a:lnTo>
                  <a:pt x="161159" y="14461"/>
                </a:lnTo>
                <a:lnTo>
                  <a:pt x="162069" y="12945"/>
                </a:lnTo>
                <a:close/>
                <a:moveTo>
                  <a:pt x="165049" y="12945"/>
                </a:moveTo>
                <a:lnTo>
                  <a:pt x="165950" y="14461"/>
                </a:lnTo>
                <a:lnTo>
                  <a:pt x="164139" y="14461"/>
                </a:lnTo>
                <a:lnTo>
                  <a:pt x="165049" y="12945"/>
                </a:lnTo>
                <a:close/>
                <a:moveTo>
                  <a:pt x="169295" y="10054"/>
                </a:moveTo>
                <a:lnTo>
                  <a:pt x="166646" y="14461"/>
                </a:lnTo>
                <a:lnTo>
                  <a:pt x="166494" y="14461"/>
                </a:lnTo>
                <a:lnTo>
                  <a:pt x="165317" y="12490"/>
                </a:lnTo>
                <a:lnTo>
                  <a:pt x="166780" y="10054"/>
                </a:lnTo>
                <a:close/>
                <a:moveTo>
                  <a:pt x="176557" y="10054"/>
                </a:moveTo>
                <a:lnTo>
                  <a:pt x="179198" y="14461"/>
                </a:lnTo>
                <a:lnTo>
                  <a:pt x="167199" y="14461"/>
                </a:lnTo>
                <a:lnTo>
                  <a:pt x="169840" y="10054"/>
                </a:lnTo>
                <a:close/>
                <a:moveTo>
                  <a:pt x="179608" y="10054"/>
                </a:moveTo>
                <a:lnTo>
                  <a:pt x="181071" y="12490"/>
                </a:lnTo>
                <a:lnTo>
                  <a:pt x="179894" y="14461"/>
                </a:lnTo>
                <a:lnTo>
                  <a:pt x="179742" y="14461"/>
                </a:lnTo>
                <a:lnTo>
                  <a:pt x="177101" y="10054"/>
                </a:lnTo>
                <a:close/>
                <a:moveTo>
                  <a:pt x="181348" y="12945"/>
                </a:moveTo>
                <a:lnTo>
                  <a:pt x="182249" y="14461"/>
                </a:lnTo>
                <a:lnTo>
                  <a:pt x="180438" y="14461"/>
                </a:lnTo>
                <a:lnTo>
                  <a:pt x="181348" y="12945"/>
                </a:lnTo>
                <a:close/>
                <a:moveTo>
                  <a:pt x="184327" y="12945"/>
                </a:moveTo>
                <a:lnTo>
                  <a:pt x="185228" y="14461"/>
                </a:lnTo>
                <a:lnTo>
                  <a:pt x="183417" y="14461"/>
                </a:lnTo>
                <a:lnTo>
                  <a:pt x="184327" y="12945"/>
                </a:lnTo>
                <a:close/>
                <a:moveTo>
                  <a:pt x="188565" y="10054"/>
                </a:moveTo>
                <a:lnTo>
                  <a:pt x="185924" y="14461"/>
                </a:lnTo>
                <a:lnTo>
                  <a:pt x="185773" y="14461"/>
                </a:lnTo>
                <a:lnTo>
                  <a:pt x="184595" y="12490"/>
                </a:lnTo>
                <a:lnTo>
                  <a:pt x="186058" y="10054"/>
                </a:lnTo>
                <a:close/>
                <a:moveTo>
                  <a:pt x="195835" y="10054"/>
                </a:moveTo>
                <a:lnTo>
                  <a:pt x="198476" y="14461"/>
                </a:lnTo>
                <a:lnTo>
                  <a:pt x="186468" y="14461"/>
                </a:lnTo>
                <a:lnTo>
                  <a:pt x="189118" y="10054"/>
                </a:lnTo>
                <a:close/>
                <a:moveTo>
                  <a:pt x="198886" y="10054"/>
                </a:moveTo>
                <a:lnTo>
                  <a:pt x="200350" y="12490"/>
                </a:lnTo>
                <a:lnTo>
                  <a:pt x="199172" y="14461"/>
                </a:lnTo>
                <a:lnTo>
                  <a:pt x="199020" y="14461"/>
                </a:lnTo>
                <a:lnTo>
                  <a:pt x="196380" y="10054"/>
                </a:lnTo>
                <a:close/>
                <a:moveTo>
                  <a:pt x="200626" y="12945"/>
                </a:moveTo>
                <a:lnTo>
                  <a:pt x="201527" y="14461"/>
                </a:lnTo>
                <a:lnTo>
                  <a:pt x="199716" y="14461"/>
                </a:lnTo>
                <a:lnTo>
                  <a:pt x="200626" y="12945"/>
                </a:lnTo>
                <a:close/>
                <a:moveTo>
                  <a:pt x="203597" y="12945"/>
                </a:moveTo>
                <a:lnTo>
                  <a:pt x="204507" y="14461"/>
                </a:lnTo>
                <a:lnTo>
                  <a:pt x="202696" y="14461"/>
                </a:lnTo>
                <a:lnTo>
                  <a:pt x="203597" y="12945"/>
                </a:lnTo>
                <a:close/>
                <a:moveTo>
                  <a:pt x="207843" y="10054"/>
                </a:moveTo>
                <a:lnTo>
                  <a:pt x="205203" y="14461"/>
                </a:lnTo>
                <a:lnTo>
                  <a:pt x="205051" y="14461"/>
                </a:lnTo>
                <a:lnTo>
                  <a:pt x="203873" y="12490"/>
                </a:lnTo>
                <a:lnTo>
                  <a:pt x="205336" y="10054"/>
                </a:lnTo>
                <a:close/>
                <a:moveTo>
                  <a:pt x="215105" y="10054"/>
                </a:moveTo>
                <a:lnTo>
                  <a:pt x="217754" y="14461"/>
                </a:lnTo>
                <a:lnTo>
                  <a:pt x="205747" y="14461"/>
                </a:lnTo>
                <a:lnTo>
                  <a:pt x="208387" y="10054"/>
                </a:lnTo>
                <a:close/>
                <a:moveTo>
                  <a:pt x="218165" y="10054"/>
                </a:moveTo>
                <a:lnTo>
                  <a:pt x="219628" y="12490"/>
                </a:lnTo>
                <a:lnTo>
                  <a:pt x="218450" y="14461"/>
                </a:lnTo>
                <a:lnTo>
                  <a:pt x="218299" y="14461"/>
                </a:lnTo>
                <a:lnTo>
                  <a:pt x="215649" y="10054"/>
                </a:lnTo>
                <a:close/>
                <a:moveTo>
                  <a:pt x="219896" y="12945"/>
                </a:moveTo>
                <a:lnTo>
                  <a:pt x="220805" y="14461"/>
                </a:lnTo>
                <a:lnTo>
                  <a:pt x="218995" y="14461"/>
                </a:lnTo>
                <a:lnTo>
                  <a:pt x="219896" y="12945"/>
                </a:lnTo>
                <a:close/>
                <a:moveTo>
                  <a:pt x="222875" y="12945"/>
                </a:moveTo>
                <a:lnTo>
                  <a:pt x="223785" y="14461"/>
                </a:lnTo>
                <a:lnTo>
                  <a:pt x="221965" y="14461"/>
                </a:lnTo>
                <a:lnTo>
                  <a:pt x="222875" y="12945"/>
                </a:lnTo>
                <a:close/>
                <a:moveTo>
                  <a:pt x="227122" y="10054"/>
                </a:moveTo>
                <a:lnTo>
                  <a:pt x="224481" y="14461"/>
                </a:lnTo>
                <a:lnTo>
                  <a:pt x="224329" y="14461"/>
                </a:lnTo>
                <a:lnTo>
                  <a:pt x="223152" y="12490"/>
                </a:lnTo>
                <a:lnTo>
                  <a:pt x="224615" y="10054"/>
                </a:lnTo>
                <a:close/>
                <a:moveTo>
                  <a:pt x="234383" y="10054"/>
                </a:moveTo>
                <a:lnTo>
                  <a:pt x="237024" y="14461"/>
                </a:lnTo>
                <a:lnTo>
                  <a:pt x="225025" y="14461"/>
                </a:lnTo>
                <a:lnTo>
                  <a:pt x="227666" y="10054"/>
                </a:lnTo>
                <a:close/>
                <a:moveTo>
                  <a:pt x="237443" y="10054"/>
                </a:moveTo>
                <a:lnTo>
                  <a:pt x="238906" y="12490"/>
                </a:lnTo>
                <a:lnTo>
                  <a:pt x="237720" y="14461"/>
                </a:lnTo>
                <a:lnTo>
                  <a:pt x="237568" y="14461"/>
                </a:lnTo>
                <a:lnTo>
                  <a:pt x="234927" y="10054"/>
                </a:lnTo>
                <a:close/>
                <a:moveTo>
                  <a:pt x="239174" y="12945"/>
                </a:moveTo>
                <a:lnTo>
                  <a:pt x="240084" y="14461"/>
                </a:lnTo>
                <a:lnTo>
                  <a:pt x="238264" y="14461"/>
                </a:lnTo>
                <a:lnTo>
                  <a:pt x="239174" y="12945"/>
                </a:lnTo>
                <a:close/>
                <a:moveTo>
                  <a:pt x="242154" y="12945"/>
                </a:moveTo>
                <a:lnTo>
                  <a:pt x="243063" y="14461"/>
                </a:lnTo>
                <a:lnTo>
                  <a:pt x="241244" y="14461"/>
                </a:lnTo>
                <a:lnTo>
                  <a:pt x="242154" y="12945"/>
                </a:lnTo>
                <a:close/>
                <a:moveTo>
                  <a:pt x="246400" y="10054"/>
                </a:moveTo>
                <a:lnTo>
                  <a:pt x="243759" y="14461"/>
                </a:lnTo>
                <a:lnTo>
                  <a:pt x="243608" y="14461"/>
                </a:lnTo>
                <a:lnTo>
                  <a:pt x="242430" y="12490"/>
                </a:lnTo>
                <a:lnTo>
                  <a:pt x="243884" y="10054"/>
                </a:lnTo>
                <a:close/>
                <a:moveTo>
                  <a:pt x="253662" y="10054"/>
                </a:moveTo>
                <a:lnTo>
                  <a:pt x="256302" y="14461"/>
                </a:lnTo>
                <a:lnTo>
                  <a:pt x="244304" y="14461"/>
                </a:lnTo>
                <a:lnTo>
                  <a:pt x="246944" y="10054"/>
                </a:lnTo>
                <a:close/>
                <a:moveTo>
                  <a:pt x="256713" y="10054"/>
                </a:moveTo>
                <a:lnTo>
                  <a:pt x="258176" y="12490"/>
                </a:lnTo>
                <a:lnTo>
                  <a:pt x="256998" y="14461"/>
                </a:lnTo>
                <a:lnTo>
                  <a:pt x="256847" y="14461"/>
                </a:lnTo>
                <a:lnTo>
                  <a:pt x="254206" y="10054"/>
                </a:lnTo>
                <a:close/>
                <a:moveTo>
                  <a:pt x="258452" y="12945"/>
                </a:moveTo>
                <a:lnTo>
                  <a:pt x="259362" y="14461"/>
                </a:lnTo>
                <a:lnTo>
                  <a:pt x="257542" y="14461"/>
                </a:lnTo>
                <a:lnTo>
                  <a:pt x="258452" y="12945"/>
                </a:lnTo>
                <a:close/>
                <a:moveTo>
                  <a:pt x="261432" y="12945"/>
                </a:moveTo>
                <a:lnTo>
                  <a:pt x="262333" y="14461"/>
                </a:lnTo>
                <a:lnTo>
                  <a:pt x="260522" y="14461"/>
                </a:lnTo>
                <a:lnTo>
                  <a:pt x="261432" y="12945"/>
                </a:lnTo>
                <a:close/>
                <a:moveTo>
                  <a:pt x="265678" y="10054"/>
                </a:moveTo>
                <a:lnTo>
                  <a:pt x="263038" y="14461"/>
                </a:lnTo>
                <a:lnTo>
                  <a:pt x="262886" y="14461"/>
                </a:lnTo>
                <a:lnTo>
                  <a:pt x="261700" y="12490"/>
                </a:lnTo>
                <a:lnTo>
                  <a:pt x="263163" y="10054"/>
                </a:lnTo>
                <a:close/>
                <a:moveTo>
                  <a:pt x="272940" y="10054"/>
                </a:moveTo>
                <a:lnTo>
                  <a:pt x="275581" y="14461"/>
                </a:lnTo>
                <a:lnTo>
                  <a:pt x="263582" y="14461"/>
                </a:lnTo>
                <a:lnTo>
                  <a:pt x="266223" y="10054"/>
                </a:lnTo>
                <a:close/>
                <a:moveTo>
                  <a:pt x="275991" y="10054"/>
                </a:moveTo>
                <a:lnTo>
                  <a:pt x="277454" y="12490"/>
                </a:lnTo>
                <a:lnTo>
                  <a:pt x="276277" y="14461"/>
                </a:lnTo>
                <a:lnTo>
                  <a:pt x="276125" y="14461"/>
                </a:lnTo>
                <a:lnTo>
                  <a:pt x="273484" y="10054"/>
                </a:lnTo>
                <a:close/>
                <a:moveTo>
                  <a:pt x="277731" y="12945"/>
                </a:moveTo>
                <a:lnTo>
                  <a:pt x="278632" y="14461"/>
                </a:lnTo>
                <a:lnTo>
                  <a:pt x="276821" y="14461"/>
                </a:lnTo>
                <a:lnTo>
                  <a:pt x="277731" y="12945"/>
                </a:lnTo>
                <a:close/>
                <a:moveTo>
                  <a:pt x="280710" y="12945"/>
                </a:moveTo>
                <a:lnTo>
                  <a:pt x="281611" y="14461"/>
                </a:lnTo>
                <a:lnTo>
                  <a:pt x="279800" y="14461"/>
                </a:lnTo>
                <a:lnTo>
                  <a:pt x="280710" y="12945"/>
                </a:lnTo>
                <a:close/>
                <a:moveTo>
                  <a:pt x="284948" y="10054"/>
                </a:moveTo>
                <a:lnTo>
                  <a:pt x="282307" y="14461"/>
                </a:lnTo>
                <a:lnTo>
                  <a:pt x="282156" y="14461"/>
                </a:lnTo>
                <a:lnTo>
                  <a:pt x="280978" y="12490"/>
                </a:lnTo>
                <a:lnTo>
                  <a:pt x="282441" y="10054"/>
                </a:lnTo>
                <a:close/>
                <a:moveTo>
                  <a:pt x="9341" y="10465"/>
                </a:moveTo>
                <a:lnTo>
                  <a:pt x="10563" y="12490"/>
                </a:lnTo>
                <a:lnTo>
                  <a:pt x="9377" y="14470"/>
                </a:lnTo>
                <a:lnTo>
                  <a:pt x="9341" y="14417"/>
                </a:lnTo>
                <a:lnTo>
                  <a:pt x="9314" y="14470"/>
                </a:lnTo>
                <a:lnTo>
                  <a:pt x="8128" y="12490"/>
                </a:lnTo>
                <a:lnTo>
                  <a:pt x="9341" y="10465"/>
                </a:lnTo>
                <a:close/>
                <a:moveTo>
                  <a:pt x="28619" y="10465"/>
                </a:moveTo>
                <a:lnTo>
                  <a:pt x="29833" y="12490"/>
                </a:lnTo>
                <a:lnTo>
                  <a:pt x="28655" y="14470"/>
                </a:lnTo>
                <a:lnTo>
                  <a:pt x="28619" y="14417"/>
                </a:lnTo>
                <a:lnTo>
                  <a:pt x="28593" y="14470"/>
                </a:lnTo>
                <a:lnTo>
                  <a:pt x="27406" y="12490"/>
                </a:lnTo>
                <a:lnTo>
                  <a:pt x="28619" y="10465"/>
                </a:lnTo>
                <a:close/>
                <a:moveTo>
                  <a:pt x="47898" y="10465"/>
                </a:moveTo>
                <a:lnTo>
                  <a:pt x="49111" y="12490"/>
                </a:lnTo>
                <a:lnTo>
                  <a:pt x="47925" y="14470"/>
                </a:lnTo>
                <a:lnTo>
                  <a:pt x="47898" y="14417"/>
                </a:lnTo>
                <a:lnTo>
                  <a:pt x="47862" y="14470"/>
                </a:lnTo>
                <a:lnTo>
                  <a:pt x="46685" y="12490"/>
                </a:lnTo>
                <a:lnTo>
                  <a:pt x="47898" y="10465"/>
                </a:lnTo>
                <a:close/>
                <a:moveTo>
                  <a:pt x="67176" y="10465"/>
                </a:moveTo>
                <a:lnTo>
                  <a:pt x="68389" y="12490"/>
                </a:lnTo>
                <a:lnTo>
                  <a:pt x="67203" y="14470"/>
                </a:lnTo>
                <a:lnTo>
                  <a:pt x="67176" y="14417"/>
                </a:lnTo>
                <a:lnTo>
                  <a:pt x="67140" y="14470"/>
                </a:lnTo>
                <a:lnTo>
                  <a:pt x="65954" y="12490"/>
                </a:lnTo>
                <a:lnTo>
                  <a:pt x="67176" y="10465"/>
                </a:lnTo>
                <a:close/>
                <a:moveTo>
                  <a:pt x="86455" y="10465"/>
                </a:moveTo>
                <a:lnTo>
                  <a:pt x="87668" y="12490"/>
                </a:lnTo>
                <a:lnTo>
                  <a:pt x="86481" y="14470"/>
                </a:lnTo>
                <a:lnTo>
                  <a:pt x="86455" y="14417"/>
                </a:lnTo>
                <a:lnTo>
                  <a:pt x="86419" y="14470"/>
                </a:lnTo>
                <a:lnTo>
                  <a:pt x="85232" y="12490"/>
                </a:lnTo>
                <a:lnTo>
                  <a:pt x="86455" y="10465"/>
                </a:lnTo>
                <a:close/>
                <a:moveTo>
                  <a:pt x="105724" y="10465"/>
                </a:moveTo>
                <a:lnTo>
                  <a:pt x="106946" y="12490"/>
                </a:lnTo>
                <a:lnTo>
                  <a:pt x="105760" y="14470"/>
                </a:lnTo>
                <a:lnTo>
                  <a:pt x="105724" y="14417"/>
                </a:lnTo>
                <a:lnTo>
                  <a:pt x="105697" y="14470"/>
                </a:lnTo>
                <a:lnTo>
                  <a:pt x="104511" y="12490"/>
                </a:lnTo>
                <a:lnTo>
                  <a:pt x="105724" y="10465"/>
                </a:lnTo>
                <a:close/>
                <a:moveTo>
                  <a:pt x="125002" y="10465"/>
                </a:moveTo>
                <a:lnTo>
                  <a:pt x="126225" y="12490"/>
                </a:lnTo>
                <a:lnTo>
                  <a:pt x="125038" y="14470"/>
                </a:lnTo>
                <a:lnTo>
                  <a:pt x="125002" y="14417"/>
                </a:lnTo>
                <a:lnTo>
                  <a:pt x="124976" y="14470"/>
                </a:lnTo>
                <a:lnTo>
                  <a:pt x="123789" y="12490"/>
                </a:lnTo>
                <a:lnTo>
                  <a:pt x="125002" y="10465"/>
                </a:lnTo>
                <a:close/>
                <a:moveTo>
                  <a:pt x="144281" y="10465"/>
                </a:moveTo>
                <a:lnTo>
                  <a:pt x="145494" y="12490"/>
                </a:lnTo>
                <a:lnTo>
                  <a:pt x="144316" y="14470"/>
                </a:lnTo>
                <a:lnTo>
                  <a:pt x="144281" y="14417"/>
                </a:lnTo>
                <a:lnTo>
                  <a:pt x="144245" y="14470"/>
                </a:lnTo>
                <a:lnTo>
                  <a:pt x="143067" y="12490"/>
                </a:lnTo>
                <a:lnTo>
                  <a:pt x="144281" y="10465"/>
                </a:lnTo>
                <a:close/>
                <a:moveTo>
                  <a:pt x="163559" y="10465"/>
                </a:moveTo>
                <a:lnTo>
                  <a:pt x="164772" y="12490"/>
                </a:lnTo>
                <a:lnTo>
                  <a:pt x="163586" y="14470"/>
                </a:lnTo>
                <a:lnTo>
                  <a:pt x="163559" y="14417"/>
                </a:lnTo>
                <a:lnTo>
                  <a:pt x="163523" y="14470"/>
                </a:lnTo>
                <a:lnTo>
                  <a:pt x="162337" y="12490"/>
                </a:lnTo>
                <a:lnTo>
                  <a:pt x="163559" y="10465"/>
                </a:lnTo>
                <a:close/>
                <a:moveTo>
                  <a:pt x="182838" y="10465"/>
                </a:moveTo>
                <a:lnTo>
                  <a:pt x="184051" y="12490"/>
                </a:lnTo>
                <a:lnTo>
                  <a:pt x="182864" y="14470"/>
                </a:lnTo>
                <a:lnTo>
                  <a:pt x="182838" y="14417"/>
                </a:lnTo>
                <a:lnTo>
                  <a:pt x="182802" y="14470"/>
                </a:lnTo>
                <a:lnTo>
                  <a:pt x="181615" y="12490"/>
                </a:lnTo>
                <a:lnTo>
                  <a:pt x="182838" y="10465"/>
                </a:lnTo>
                <a:close/>
                <a:moveTo>
                  <a:pt x="202107" y="10465"/>
                </a:moveTo>
                <a:lnTo>
                  <a:pt x="203329" y="12490"/>
                </a:lnTo>
                <a:lnTo>
                  <a:pt x="202143" y="14470"/>
                </a:lnTo>
                <a:lnTo>
                  <a:pt x="202107" y="14417"/>
                </a:lnTo>
                <a:lnTo>
                  <a:pt x="202080" y="14470"/>
                </a:lnTo>
                <a:lnTo>
                  <a:pt x="200894" y="12490"/>
                </a:lnTo>
                <a:lnTo>
                  <a:pt x="202107" y="10465"/>
                </a:lnTo>
                <a:close/>
                <a:moveTo>
                  <a:pt x="221385" y="10465"/>
                </a:moveTo>
                <a:lnTo>
                  <a:pt x="222608" y="12490"/>
                </a:lnTo>
                <a:lnTo>
                  <a:pt x="221421" y="14470"/>
                </a:lnTo>
                <a:lnTo>
                  <a:pt x="221385" y="14417"/>
                </a:lnTo>
                <a:lnTo>
                  <a:pt x="221359" y="14470"/>
                </a:lnTo>
                <a:lnTo>
                  <a:pt x="220172" y="12490"/>
                </a:lnTo>
                <a:lnTo>
                  <a:pt x="221385" y="10465"/>
                </a:lnTo>
                <a:close/>
                <a:moveTo>
                  <a:pt x="240664" y="10465"/>
                </a:moveTo>
                <a:lnTo>
                  <a:pt x="241877" y="12490"/>
                </a:lnTo>
                <a:lnTo>
                  <a:pt x="240699" y="14470"/>
                </a:lnTo>
                <a:lnTo>
                  <a:pt x="240664" y="14417"/>
                </a:lnTo>
                <a:lnTo>
                  <a:pt x="240637" y="14470"/>
                </a:lnTo>
                <a:lnTo>
                  <a:pt x="239450" y="12490"/>
                </a:lnTo>
                <a:lnTo>
                  <a:pt x="240664" y="10465"/>
                </a:lnTo>
                <a:close/>
                <a:moveTo>
                  <a:pt x="259942" y="10465"/>
                </a:moveTo>
                <a:lnTo>
                  <a:pt x="261155" y="12490"/>
                </a:lnTo>
                <a:lnTo>
                  <a:pt x="259969" y="14470"/>
                </a:lnTo>
                <a:lnTo>
                  <a:pt x="259942" y="14417"/>
                </a:lnTo>
                <a:lnTo>
                  <a:pt x="259906" y="14470"/>
                </a:lnTo>
                <a:lnTo>
                  <a:pt x="258729" y="12490"/>
                </a:lnTo>
                <a:lnTo>
                  <a:pt x="259942" y="10465"/>
                </a:lnTo>
                <a:close/>
                <a:moveTo>
                  <a:pt x="279220" y="10465"/>
                </a:moveTo>
                <a:lnTo>
                  <a:pt x="280434" y="12490"/>
                </a:lnTo>
                <a:lnTo>
                  <a:pt x="279247" y="14470"/>
                </a:lnTo>
                <a:lnTo>
                  <a:pt x="279220" y="14417"/>
                </a:lnTo>
                <a:lnTo>
                  <a:pt x="279185" y="14470"/>
                </a:lnTo>
                <a:lnTo>
                  <a:pt x="277998" y="12490"/>
                </a:lnTo>
                <a:lnTo>
                  <a:pt x="279220" y="10465"/>
                </a:lnTo>
                <a:close/>
                <a:moveTo>
                  <a:pt x="9047" y="14916"/>
                </a:moveTo>
                <a:lnTo>
                  <a:pt x="7789" y="17013"/>
                </a:lnTo>
                <a:lnTo>
                  <a:pt x="6602" y="15041"/>
                </a:lnTo>
                <a:lnTo>
                  <a:pt x="6674" y="14916"/>
                </a:lnTo>
                <a:close/>
                <a:moveTo>
                  <a:pt x="12008" y="14916"/>
                </a:moveTo>
                <a:lnTo>
                  <a:pt x="12089" y="15041"/>
                </a:lnTo>
                <a:lnTo>
                  <a:pt x="10902" y="17013"/>
                </a:lnTo>
                <a:lnTo>
                  <a:pt x="9644" y="14916"/>
                </a:lnTo>
                <a:close/>
                <a:moveTo>
                  <a:pt x="28325" y="14916"/>
                </a:moveTo>
                <a:lnTo>
                  <a:pt x="27058" y="17013"/>
                </a:lnTo>
                <a:lnTo>
                  <a:pt x="25881" y="15041"/>
                </a:lnTo>
                <a:lnTo>
                  <a:pt x="25952" y="14916"/>
                </a:lnTo>
                <a:close/>
                <a:moveTo>
                  <a:pt x="31287" y="14916"/>
                </a:moveTo>
                <a:lnTo>
                  <a:pt x="31367" y="15041"/>
                </a:lnTo>
                <a:lnTo>
                  <a:pt x="30181" y="17013"/>
                </a:lnTo>
                <a:lnTo>
                  <a:pt x="28923" y="14916"/>
                </a:lnTo>
                <a:close/>
                <a:moveTo>
                  <a:pt x="47594" y="14916"/>
                </a:moveTo>
                <a:lnTo>
                  <a:pt x="46337" y="17013"/>
                </a:lnTo>
                <a:lnTo>
                  <a:pt x="45150" y="15041"/>
                </a:lnTo>
                <a:lnTo>
                  <a:pt x="45230" y="14916"/>
                </a:lnTo>
                <a:close/>
                <a:moveTo>
                  <a:pt x="50565" y="14916"/>
                </a:moveTo>
                <a:lnTo>
                  <a:pt x="50645" y="15041"/>
                </a:lnTo>
                <a:lnTo>
                  <a:pt x="49459" y="17013"/>
                </a:lnTo>
                <a:lnTo>
                  <a:pt x="48192" y="14916"/>
                </a:lnTo>
                <a:close/>
                <a:moveTo>
                  <a:pt x="66873" y="14916"/>
                </a:moveTo>
                <a:lnTo>
                  <a:pt x="65615" y="17013"/>
                </a:lnTo>
                <a:lnTo>
                  <a:pt x="64428" y="15041"/>
                </a:lnTo>
                <a:lnTo>
                  <a:pt x="64509" y="14916"/>
                </a:lnTo>
                <a:close/>
                <a:moveTo>
                  <a:pt x="69844" y="14916"/>
                </a:moveTo>
                <a:lnTo>
                  <a:pt x="69915" y="15041"/>
                </a:lnTo>
                <a:lnTo>
                  <a:pt x="68737" y="17013"/>
                </a:lnTo>
                <a:lnTo>
                  <a:pt x="67471" y="14916"/>
                </a:lnTo>
                <a:close/>
                <a:moveTo>
                  <a:pt x="86151" y="14916"/>
                </a:moveTo>
                <a:lnTo>
                  <a:pt x="84893" y="17013"/>
                </a:lnTo>
                <a:lnTo>
                  <a:pt x="83707" y="15041"/>
                </a:lnTo>
                <a:lnTo>
                  <a:pt x="83778" y="14916"/>
                </a:lnTo>
                <a:close/>
                <a:moveTo>
                  <a:pt x="89122" y="14916"/>
                </a:moveTo>
                <a:lnTo>
                  <a:pt x="89193" y="15041"/>
                </a:lnTo>
                <a:lnTo>
                  <a:pt x="88007" y="17013"/>
                </a:lnTo>
                <a:lnTo>
                  <a:pt x="86749" y="14916"/>
                </a:lnTo>
                <a:close/>
                <a:moveTo>
                  <a:pt x="105430" y="14916"/>
                </a:moveTo>
                <a:lnTo>
                  <a:pt x="104172" y="17013"/>
                </a:lnTo>
                <a:lnTo>
                  <a:pt x="102985" y="15041"/>
                </a:lnTo>
                <a:lnTo>
                  <a:pt x="103057" y="14916"/>
                </a:lnTo>
                <a:close/>
                <a:moveTo>
                  <a:pt x="108391" y="14916"/>
                </a:moveTo>
                <a:lnTo>
                  <a:pt x="108472" y="15041"/>
                </a:lnTo>
                <a:lnTo>
                  <a:pt x="107285" y="17013"/>
                </a:lnTo>
                <a:lnTo>
                  <a:pt x="106027" y="14916"/>
                </a:lnTo>
                <a:close/>
                <a:moveTo>
                  <a:pt x="124708" y="14916"/>
                </a:moveTo>
                <a:lnTo>
                  <a:pt x="123441" y="17013"/>
                </a:lnTo>
                <a:lnTo>
                  <a:pt x="122264" y="15041"/>
                </a:lnTo>
                <a:lnTo>
                  <a:pt x="122335" y="14916"/>
                </a:lnTo>
                <a:close/>
                <a:moveTo>
                  <a:pt x="127670" y="14916"/>
                </a:moveTo>
                <a:lnTo>
                  <a:pt x="127750" y="15041"/>
                </a:lnTo>
                <a:lnTo>
                  <a:pt x="126564" y="17013"/>
                </a:lnTo>
                <a:lnTo>
                  <a:pt x="125306" y="14916"/>
                </a:lnTo>
                <a:close/>
                <a:moveTo>
                  <a:pt x="143977" y="14916"/>
                </a:moveTo>
                <a:lnTo>
                  <a:pt x="142720" y="17013"/>
                </a:lnTo>
                <a:lnTo>
                  <a:pt x="141533" y="15041"/>
                </a:lnTo>
                <a:lnTo>
                  <a:pt x="141613" y="14916"/>
                </a:lnTo>
                <a:close/>
                <a:moveTo>
                  <a:pt x="146948" y="14916"/>
                </a:moveTo>
                <a:lnTo>
                  <a:pt x="147028" y="15041"/>
                </a:lnTo>
                <a:lnTo>
                  <a:pt x="145842" y="17013"/>
                </a:lnTo>
                <a:lnTo>
                  <a:pt x="144584" y="14916"/>
                </a:lnTo>
                <a:close/>
                <a:moveTo>
                  <a:pt x="163256" y="14916"/>
                </a:moveTo>
                <a:lnTo>
                  <a:pt x="161998" y="17013"/>
                </a:lnTo>
                <a:lnTo>
                  <a:pt x="160811" y="15041"/>
                </a:lnTo>
                <a:lnTo>
                  <a:pt x="160892" y="14916"/>
                </a:lnTo>
                <a:close/>
                <a:moveTo>
                  <a:pt x="166227" y="14916"/>
                </a:moveTo>
                <a:lnTo>
                  <a:pt x="166298" y="15041"/>
                </a:lnTo>
                <a:lnTo>
                  <a:pt x="165120" y="17013"/>
                </a:lnTo>
                <a:lnTo>
                  <a:pt x="163854" y="14916"/>
                </a:lnTo>
                <a:close/>
                <a:moveTo>
                  <a:pt x="182534" y="14916"/>
                </a:moveTo>
                <a:lnTo>
                  <a:pt x="181276" y="17013"/>
                </a:lnTo>
                <a:lnTo>
                  <a:pt x="180090" y="15041"/>
                </a:lnTo>
                <a:lnTo>
                  <a:pt x="180170" y="14916"/>
                </a:lnTo>
                <a:close/>
                <a:moveTo>
                  <a:pt x="185505" y="14916"/>
                </a:moveTo>
                <a:lnTo>
                  <a:pt x="185576" y="15041"/>
                </a:lnTo>
                <a:lnTo>
                  <a:pt x="184390" y="17013"/>
                </a:lnTo>
                <a:lnTo>
                  <a:pt x="183132" y="14916"/>
                </a:lnTo>
                <a:close/>
                <a:moveTo>
                  <a:pt x="201813" y="14916"/>
                </a:moveTo>
                <a:lnTo>
                  <a:pt x="200555" y="17013"/>
                </a:lnTo>
                <a:lnTo>
                  <a:pt x="199368" y="15041"/>
                </a:lnTo>
                <a:lnTo>
                  <a:pt x="199440" y="14916"/>
                </a:lnTo>
                <a:close/>
                <a:moveTo>
                  <a:pt x="204783" y="14916"/>
                </a:moveTo>
                <a:lnTo>
                  <a:pt x="204855" y="15041"/>
                </a:lnTo>
                <a:lnTo>
                  <a:pt x="203668" y="17013"/>
                </a:lnTo>
                <a:lnTo>
                  <a:pt x="202410" y="14916"/>
                </a:lnTo>
                <a:close/>
                <a:moveTo>
                  <a:pt x="221091" y="14916"/>
                </a:moveTo>
                <a:lnTo>
                  <a:pt x="219824" y="17013"/>
                </a:lnTo>
                <a:lnTo>
                  <a:pt x="218647" y="15041"/>
                </a:lnTo>
                <a:lnTo>
                  <a:pt x="218718" y="14916"/>
                </a:lnTo>
                <a:close/>
                <a:moveTo>
                  <a:pt x="224053" y="14916"/>
                </a:moveTo>
                <a:lnTo>
                  <a:pt x="224133" y="15041"/>
                </a:lnTo>
                <a:lnTo>
                  <a:pt x="222947" y="17013"/>
                </a:lnTo>
                <a:lnTo>
                  <a:pt x="221689" y="14916"/>
                </a:lnTo>
                <a:close/>
                <a:moveTo>
                  <a:pt x="240369" y="14916"/>
                </a:moveTo>
                <a:lnTo>
                  <a:pt x="239103" y="17013"/>
                </a:lnTo>
                <a:lnTo>
                  <a:pt x="237916" y="15041"/>
                </a:lnTo>
                <a:lnTo>
                  <a:pt x="237996" y="14916"/>
                </a:lnTo>
                <a:close/>
                <a:moveTo>
                  <a:pt x="243331" y="14916"/>
                </a:moveTo>
                <a:lnTo>
                  <a:pt x="243411" y="15041"/>
                </a:lnTo>
                <a:lnTo>
                  <a:pt x="242225" y="17013"/>
                </a:lnTo>
                <a:lnTo>
                  <a:pt x="240967" y="14916"/>
                </a:lnTo>
                <a:close/>
                <a:moveTo>
                  <a:pt x="259639" y="14916"/>
                </a:moveTo>
                <a:lnTo>
                  <a:pt x="258381" y="17013"/>
                </a:lnTo>
                <a:lnTo>
                  <a:pt x="257194" y="15041"/>
                </a:lnTo>
                <a:lnTo>
                  <a:pt x="257275" y="14916"/>
                </a:lnTo>
                <a:close/>
                <a:moveTo>
                  <a:pt x="262610" y="14916"/>
                </a:moveTo>
                <a:lnTo>
                  <a:pt x="262681" y="15041"/>
                </a:lnTo>
                <a:lnTo>
                  <a:pt x="261503" y="17013"/>
                </a:lnTo>
                <a:lnTo>
                  <a:pt x="260237" y="14916"/>
                </a:lnTo>
                <a:close/>
                <a:moveTo>
                  <a:pt x="278917" y="14916"/>
                </a:moveTo>
                <a:lnTo>
                  <a:pt x="277659" y="17013"/>
                </a:lnTo>
                <a:lnTo>
                  <a:pt x="276473" y="15041"/>
                </a:lnTo>
                <a:lnTo>
                  <a:pt x="276553" y="14916"/>
                </a:lnTo>
                <a:close/>
                <a:moveTo>
                  <a:pt x="281888" y="14916"/>
                </a:moveTo>
                <a:lnTo>
                  <a:pt x="281959" y="15041"/>
                </a:lnTo>
                <a:lnTo>
                  <a:pt x="280773" y="17013"/>
                </a:lnTo>
                <a:lnTo>
                  <a:pt x="279515" y="14916"/>
                </a:lnTo>
                <a:close/>
                <a:moveTo>
                  <a:pt x="6326" y="15496"/>
                </a:moveTo>
                <a:lnTo>
                  <a:pt x="7512" y="17468"/>
                </a:lnTo>
                <a:lnTo>
                  <a:pt x="6263" y="19555"/>
                </a:lnTo>
                <a:lnTo>
                  <a:pt x="3890" y="19555"/>
                </a:lnTo>
                <a:lnTo>
                  <a:pt x="6326" y="15496"/>
                </a:lnTo>
                <a:close/>
                <a:moveTo>
                  <a:pt x="7780" y="17923"/>
                </a:moveTo>
                <a:lnTo>
                  <a:pt x="8761" y="19555"/>
                </a:lnTo>
                <a:lnTo>
                  <a:pt x="6807" y="19555"/>
                </a:lnTo>
                <a:lnTo>
                  <a:pt x="7780" y="17923"/>
                </a:lnTo>
                <a:close/>
                <a:moveTo>
                  <a:pt x="10902" y="17923"/>
                </a:moveTo>
                <a:lnTo>
                  <a:pt x="11884" y="19555"/>
                </a:lnTo>
                <a:lnTo>
                  <a:pt x="9930" y="19555"/>
                </a:lnTo>
                <a:lnTo>
                  <a:pt x="10902" y="17923"/>
                </a:lnTo>
                <a:close/>
                <a:moveTo>
                  <a:pt x="12356" y="15496"/>
                </a:moveTo>
                <a:lnTo>
                  <a:pt x="14792" y="19555"/>
                </a:lnTo>
                <a:lnTo>
                  <a:pt x="12428" y="19555"/>
                </a:lnTo>
                <a:lnTo>
                  <a:pt x="11179" y="17468"/>
                </a:lnTo>
                <a:lnTo>
                  <a:pt x="12356" y="15496"/>
                </a:lnTo>
                <a:close/>
                <a:moveTo>
                  <a:pt x="25256" y="14916"/>
                </a:moveTo>
                <a:lnTo>
                  <a:pt x="25328" y="15041"/>
                </a:lnTo>
                <a:lnTo>
                  <a:pt x="22624" y="19555"/>
                </a:lnTo>
                <a:lnTo>
                  <a:pt x="15345" y="19555"/>
                </a:lnTo>
                <a:lnTo>
                  <a:pt x="12633" y="15041"/>
                </a:lnTo>
                <a:lnTo>
                  <a:pt x="12713" y="14916"/>
                </a:lnTo>
                <a:close/>
                <a:moveTo>
                  <a:pt x="25604" y="15496"/>
                </a:moveTo>
                <a:lnTo>
                  <a:pt x="26791" y="17468"/>
                </a:lnTo>
                <a:lnTo>
                  <a:pt x="25542" y="19555"/>
                </a:lnTo>
                <a:lnTo>
                  <a:pt x="23169" y="19555"/>
                </a:lnTo>
                <a:lnTo>
                  <a:pt x="25604" y="15496"/>
                </a:lnTo>
                <a:close/>
                <a:moveTo>
                  <a:pt x="27058" y="17923"/>
                </a:moveTo>
                <a:lnTo>
                  <a:pt x="28040" y="19555"/>
                </a:lnTo>
                <a:lnTo>
                  <a:pt x="26086" y="19555"/>
                </a:lnTo>
                <a:lnTo>
                  <a:pt x="27058" y="17923"/>
                </a:lnTo>
                <a:close/>
                <a:moveTo>
                  <a:pt x="30181" y="17923"/>
                </a:moveTo>
                <a:lnTo>
                  <a:pt x="31162" y="19555"/>
                </a:lnTo>
                <a:lnTo>
                  <a:pt x="29199" y="19555"/>
                </a:lnTo>
                <a:lnTo>
                  <a:pt x="30181" y="17923"/>
                </a:lnTo>
                <a:close/>
                <a:moveTo>
                  <a:pt x="31635" y="15496"/>
                </a:moveTo>
                <a:lnTo>
                  <a:pt x="34070" y="19555"/>
                </a:lnTo>
                <a:lnTo>
                  <a:pt x="31706" y="19555"/>
                </a:lnTo>
                <a:lnTo>
                  <a:pt x="30448" y="17468"/>
                </a:lnTo>
                <a:lnTo>
                  <a:pt x="31635" y="15496"/>
                </a:lnTo>
                <a:close/>
                <a:moveTo>
                  <a:pt x="44535" y="14916"/>
                </a:moveTo>
                <a:lnTo>
                  <a:pt x="44606" y="15041"/>
                </a:lnTo>
                <a:lnTo>
                  <a:pt x="41903" y="19555"/>
                </a:lnTo>
                <a:lnTo>
                  <a:pt x="34614" y="19555"/>
                </a:lnTo>
                <a:lnTo>
                  <a:pt x="31911" y="15041"/>
                </a:lnTo>
                <a:lnTo>
                  <a:pt x="31983" y="14916"/>
                </a:lnTo>
                <a:close/>
                <a:moveTo>
                  <a:pt x="44882" y="15496"/>
                </a:moveTo>
                <a:lnTo>
                  <a:pt x="46069" y="17468"/>
                </a:lnTo>
                <a:lnTo>
                  <a:pt x="44811" y="19555"/>
                </a:lnTo>
                <a:lnTo>
                  <a:pt x="42447" y="19555"/>
                </a:lnTo>
                <a:lnTo>
                  <a:pt x="44882" y="15496"/>
                </a:lnTo>
                <a:close/>
                <a:moveTo>
                  <a:pt x="46337" y="17923"/>
                </a:moveTo>
                <a:lnTo>
                  <a:pt x="47318" y="19555"/>
                </a:lnTo>
                <a:lnTo>
                  <a:pt x="45364" y="19555"/>
                </a:lnTo>
                <a:lnTo>
                  <a:pt x="46337" y="17923"/>
                </a:lnTo>
                <a:close/>
                <a:moveTo>
                  <a:pt x="49459" y="17923"/>
                </a:moveTo>
                <a:lnTo>
                  <a:pt x="50431" y="19555"/>
                </a:lnTo>
                <a:lnTo>
                  <a:pt x="48478" y="19555"/>
                </a:lnTo>
                <a:lnTo>
                  <a:pt x="49459" y="17923"/>
                </a:lnTo>
                <a:close/>
                <a:moveTo>
                  <a:pt x="50913" y="15496"/>
                </a:moveTo>
                <a:lnTo>
                  <a:pt x="53349" y="19555"/>
                </a:lnTo>
                <a:lnTo>
                  <a:pt x="50976" y="19555"/>
                </a:lnTo>
                <a:lnTo>
                  <a:pt x="49727" y="17468"/>
                </a:lnTo>
                <a:lnTo>
                  <a:pt x="50913" y="15496"/>
                </a:lnTo>
                <a:close/>
                <a:moveTo>
                  <a:pt x="63813" y="14916"/>
                </a:moveTo>
                <a:lnTo>
                  <a:pt x="63884" y="15041"/>
                </a:lnTo>
                <a:lnTo>
                  <a:pt x="61181" y="19555"/>
                </a:lnTo>
                <a:lnTo>
                  <a:pt x="53893" y="19555"/>
                </a:lnTo>
                <a:lnTo>
                  <a:pt x="51190" y="15041"/>
                </a:lnTo>
                <a:lnTo>
                  <a:pt x="51261" y="14916"/>
                </a:lnTo>
                <a:close/>
                <a:moveTo>
                  <a:pt x="64161" y="15496"/>
                </a:moveTo>
                <a:lnTo>
                  <a:pt x="65338" y="17468"/>
                </a:lnTo>
                <a:lnTo>
                  <a:pt x="64089" y="19555"/>
                </a:lnTo>
                <a:lnTo>
                  <a:pt x="61725" y="19555"/>
                </a:lnTo>
                <a:lnTo>
                  <a:pt x="64161" y="15496"/>
                </a:lnTo>
                <a:close/>
                <a:moveTo>
                  <a:pt x="65615" y="17923"/>
                </a:moveTo>
                <a:lnTo>
                  <a:pt x="66596" y="19555"/>
                </a:lnTo>
                <a:lnTo>
                  <a:pt x="64634" y="19555"/>
                </a:lnTo>
                <a:lnTo>
                  <a:pt x="65615" y="17923"/>
                </a:lnTo>
                <a:close/>
                <a:moveTo>
                  <a:pt x="68737" y="17923"/>
                </a:moveTo>
                <a:lnTo>
                  <a:pt x="69710" y="19555"/>
                </a:lnTo>
                <a:lnTo>
                  <a:pt x="67756" y="19555"/>
                </a:lnTo>
                <a:lnTo>
                  <a:pt x="68737" y="17923"/>
                </a:lnTo>
                <a:close/>
                <a:moveTo>
                  <a:pt x="70191" y="15496"/>
                </a:moveTo>
                <a:lnTo>
                  <a:pt x="72627" y="19555"/>
                </a:lnTo>
                <a:lnTo>
                  <a:pt x="70254" y="19555"/>
                </a:lnTo>
                <a:lnTo>
                  <a:pt x="69005" y="17468"/>
                </a:lnTo>
                <a:lnTo>
                  <a:pt x="70191" y="15496"/>
                </a:lnTo>
                <a:close/>
                <a:moveTo>
                  <a:pt x="83082" y="14916"/>
                </a:moveTo>
                <a:lnTo>
                  <a:pt x="83163" y="15041"/>
                </a:lnTo>
                <a:lnTo>
                  <a:pt x="80451" y="19555"/>
                </a:lnTo>
                <a:lnTo>
                  <a:pt x="73171" y="19555"/>
                </a:lnTo>
                <a:lnTo>
                  <a:pt x="70459" y="15041"/>
                </a:lnTo>
                <a:lnTo>
                  <a:pt x="70539" y="14916"/>
                </a:lnTo>
                <a:close/>
                <a:moveTo>
                  <a:pt x="83430" y="15496"/>
                </a:moveTo>
                <a:lnTo>
                  <a:pt x="84617" y="17468"/>
                </a:lnTo>
                <a:lnTo>
                  <a:pt x="83368" y="19555"/>
                </a:lnTo>
                <a:lnTo>
                  <a:pt x="80995" y="19555"/>
                </a:lnTo>
                <a:lnTo>
                  <a:pt x="83430" y="15496"/>
                </a:lnTo>
                <a:close/>
                <a:moveTo>
                  <a:pt x="84893" y="17923"/>
                </a:moveTo>
                <a:lnTo>
                  <a:pt x="85866" y="19555"/>
                </a:lnTo>
                <a:lnTo>
                  <a:pt x="83912" y="19555"/>
                </a:lnTo>
                <a:lnTo>
                  <a:pt x="84893" y="17923"/>
                </a:lnTo>
                <a:close/>
                <a:moveTo>
                  <a:pt x="88007" y="17923"/>
                </a:moveTo>
                <a:lnTo>
                  <a:pt x="88988" y="19555"/>
                </a:lnTo>
                <a:lnTo>
                  <a:pt x="87034" y="19555"/>
                </a:lnTo>
                <a:lnTo>
                  <a:pt x="88007" y="17923"/>
                </a:lnTo>
                <a:close/>
                <a:moveTo>
                  <a:pt x="89470" y="15496"/>
                </a:moveTo>
                <a:lnTo>
                  <a:pt x="91905" y="19555"/>
                </a:lnTo>
                <a:lnTo>
                  <a:pt x="89532" y="19555"/>
                </a:lnTo>
                <a:lnTo>
                  <a:pt x="88283" y="17468"/>
                </a:lnTo>
                <a:lnTo>
                  <a:pt x="89470" y="15496"/>
                </a:lnTo>
                <a:close/>
                <a:moveTo>
                  <a:pt x="102361" y="14916"/>
                </a:moveTo>
                <a:lnTo>
                  <a:pt x="102441" y="15041"/>
                </a:lnTo>
                <a:lnTo>
                  <a:pt x="99729" y="19555"/>
                </a:lnTo>
                <a:lnTo>
                  <a:pt x="92449" y="19555"/>
                </a:lnTo>
                <a:lnTo>
                  <a:pt x="89737" y="15041"/>
                </a:lnTo>
                <a:lnTo>
                  <a:pt x="89818" y="14916"/>
                </a:lnTo>
                <a:close/>
                <a:moveTo>
                  <a:pt x="102709" y="15496"/>
                </a:moveTo>
                <a:lnTo>
                  <a:pt x="103895" y="17468"/>
                </a:lnTo>
                <a:lnTo>
                  <a:pt x="102646" y="19555"/>
                </a:lnTo>
                <a:lnTo>
                  <a:pt x="100273" y="19555"/>
                </a:lnTo>
                <a:lnTo>
                  <a:pt x="102709" y="15496"/>
                </a:lnTo>
                <a:close/>
                <a:moveTo>
                  <a:pt x="104172" y="17923"/>
                </a:moveTo>
                <a:lnTo>
                  <a:pt x="105144" y="19555"/>
                </a:lnTo>
                <a:lnTo>
                  <a:pt x="103190" y="19555"/>
                </a:lnTo>
                <a:lnTo>
                  <a:pt x="104172" y="17923"/>
                </a:lnTo>
                <a:close/>
                <a:moveTo>
                  <a:pt x="107285" y="17923"/>
                </a:moveTo>
                <a:lnTo>
                  <a:pt x="108266" y="19555"/>
                </a:lnTo>
                <a:lnTo>
                  <a:pt x="106313" y="19555"/>
                </a:lnTo>
                <a:lnTo>
                  <a:pt x="107285" y="17923"/>
                </a:lnTo>
                <a:close/>
                <a:moveTo>
                  <a:pt x="108748" y="15496"/>
                </a:moveTo>
                <a:lnTo>
                  <a:pt x="111175" y="19555"/>
                </a:lnTo>
                <a:lnTo>
                  <a:pt x="108811" y="19555"/>
                </a:lnTo>
                <a:lnTo>
                  <a:pt x="107562" y="17468"/>
                </a:lnTo>
                <a:lnTo>
                  <a:pt x="108748" y="15496"/>
                </a:lnTo>
                <a:close/>
                <a:moveTo>
                  <a:pt x="121639" y="14916"/>
                </a:moveTo>
                <a:lnTo>
                  <a:pt x="121711" y="15041"/>
                </a:lnTo>
                <a:lnTo>
                  <a:pt x="119007" y="19555"/>
                </a:lnTo>
                <a:lnTo>
                  <a:pt x="111728" y="19555"/>
                </a:lnTo>
                <a:lnTo>
                  <a:pt x="109016" y="15041"/>
                </a:lnTo>
                <a:lnTo>
                  <a:pt x="109096" y="14916"/>
                </a:lnTo>
                <a:close/>
                <a:moveTo>
                  <a:pt x="121987" y="15496"/>
                </a:moveTo>
                <a:lnTo>
                  <a:pt x="123174" y="17468"/>
                </a:lnTo>
                <a:lnTo>
                  <a:pt x="121925" y="19555"/>
                </a:lnTo>
                <a:lnTo>
                  <a:pt x="119552" y="19555"/>
                </a:lnTo>
                <a:lnTo>
                  <a:pt x="121987" y="15496"/>
                </a:lnTo>
                <a:close/>
                <a:moveTo>
                  <a:pt x="123441" y="17923"/>
                </a:moveTo>
                <a:lnTo>
                  <a:pt x="124423" y="19555"/>
                </a:lnTo>
                <a:lnTo>
                  <a:pt x="122469" y="19555"/>
                </a:lnTo>
                <a:lnTo>
                  <a:pt x="123441" y="17923"/>
                </a:lnTo>
                <a:close/>
                <a:moveTo>
                  <a:pt x="126564" y="17923"/>
                </a:moveTo>
                <a:lnTo>
                  <a:pt x="127545" y="19555"/>
                </a:lnTo>
                <a:lnTo>
                  <a:pt x="125582" y="19555"/>
                </a:lnTo>
                <a:lnTo>
                  <a:pt x="126564" y="17923"/>
                </a:lnTo>
                <a:close/>
                <a:moveTo>
                  <a:pt x="128018" y="15496"/>
                </a:moveTo>
                <a:lnTo>
                  <a:pt x="130453" y="19555"/>
                </a:lnTo>
                <a:lnTo>
                  <a:pt x="128089" y="19555"/>
                </a:lnTo>
                <a:lnTo>
                  <a:pt x="126840" y="17468"/>
                </a:lnTo>
                <a:lnTo>
                  <a:pt x="128018" y="15496"/>
                </a:lnTo>
                <a:close/>
                <a:moveTo>
                  <a:pt x="140918" y="14916"/>
                </a:moveTo>
                <a:lnTo>
                  <a:pt x="140989" y="15041"/>
                </a:lnTo>
                <a:lnTo>
                  <a:pt x="138286" y="19555"/>
                </a:lnTo>
                <a:lnTo>
                  <a:pt x="130997" y="19555"/>
                </a:lnTo>
                <a:lnTo>
                  <a:pt x="128294" y="15041"/>
                </a:lnTo>
                <a:lnTo>
                  <a:pt x="128366" y="14916"/>
                </a:lnTo>
                <a:close/>
                <a:moveTo>
                  <a:pt x="141265" y="15496"/>
                </a:moveTo>
                <a:lnTo>
                  <a:pt x="142452" y="17468"/>
                </a:lnTo>
                <a:lnTo>
                  <a:pt x="141194" y="19555"/>
                </a:lnTo>
                <a:lnTo>
                  <a:pt x="138830" y="19555"/>
                </a:lnTo>
                <a:lnTo>
                  <a:pt x="141265" y="15496"/>
                </a:lnTo>
                <a:close/>
                <a:moveTo>
                  <a:pt x="142720" y="17923"/>
                </a:moveTo>
                <a:lnTo>
                  <a:pt x="143701" y="19555"/>
                </a:lnTo>
                <a:lnTo>
                  <a:pt x="141747" y="19555"/>
                </a:lnTo>
                <a:lnTo>
                  <a:pt x="142720" y="17923"/>
                </a:lnTo>
                <a:close/>
                <a:moveTo>
                  <a:pt x="145842" y="17923"/>
                </a:moveTo>
                <a:lnTo>
                  <a:pt x="146814" y="19555"/>
                </a:lnTo>
                <a:lnTo>
                  <a:pt x="144861" y="19555"/>
                </a:lnTo>
                <a:lnTo>
                  <a:pt x="145842" y="17923"/>
                </a:lnTo>
                <a:close/>
                <a:moveTo>
                  <a:pt x="147296" y="15496"/>
                </a:moveTo>
                <a:lnTo>
                  <a:pt x="149732" y="19555"/>
                </a:lnTo>
                <a:lnTo>
                  <a:pt x="147367" y="19555"/>
                </a:lnTo>
                <a:lnTo>
                  <a:pt x="146110" y="17468"/>
                </a:lnTo>
                <a:lnTo>
                  <a:pt x="147296" y="15496"/>
                </a:lnTo>
                <a:close/>
                <a:moveTo>
                  <a:pt x="160196" y="14916"/>
                </a:moveTo>
                <a:lnTo>
                  <a:pt x="160267" y="15041"/>
                </a:lnTo>
                <a:lnTo>
                  <a:pt x="157564" y="19555"/>
                </a:lnTo>
                <a:lnTo>
                  <a:pt x="150276" y="19555"/>
                </a:lnTo>
                <a:lnTo>
                  <a:pt x="147573" y="15041"/>
                </a:lnTo>
                <a:lnTo>
                  <a:pt x="147644" y="14916"/>
                </a:lnTo>
                <a:close/>
                <a:moveTo>
                  <a:pt x="160544" y="15496"/>
                </a:moveTo>
                <a:lnTo>
                  <a:pt x="161721" y="17468"/>
                </a:lnTo>
                <a:lnTo>
                  <a:pt x="160472" y="19555"/>
                </a:lnTo>
                <a:lnTo>
                  <a:pt x="158108" y="19555"/>
                </a:lnTo>
                <a:lnTo>
                  <a:pt x="160544" y="15496"/>
                </a:lnTo>
                <a:close/>
                <a:moveTo>
                  <a:pt x="161998" y="17923"/>
                </a:moveTo>
                <a:lnTo>
                  <a:pt x="162979" y="19555"/>
                </a:lnTo>
                <a:lnTo>
                  <a:pt x="161017" y="19555"/>
                </a:lnTo>
                <a:lnTo>
                  <a:pt x="161998" y="17923"/>
                </a:lnTo>
                <a:close/>
                <a:moveTo>
                  <a:pt x="165120" y="17923"/>
                </a:moveTo>
                <a:lnTo>
                  <a:pt x="166093" y="19555"/>
                </a:lnTo>
                <a:lnTo>
                  <a:pt x="164139" y="19555"/>
                </a:lnTo>
                <a:lnTo>
                  <a:pt x="165120" y="17923"/>
                </a:lnTo>
                <a:close/>
                <a:moveTo>
                  <a:pt x="166574" y="15496"/>
                </a:moveTo>
                <a:lnTo>
                  <a:pt x="169010" y="19555"/>
                </a:lnTo>
                <a:lnTo>
                  <a:pt x="166637" y="19555"/>
                </a:lnTo>
                <a:lnTo>
                  <a:pt x="165388" y="17468"/>
                </a:lnTo>
                <a:lnTo>
                  <a:pt x="166574" y="15496"/>
                </a:lnTo>
                <a:close/>
                <a:moveTo>
                  <a:pt x="179465" y="14916"/>
                </a:moveTo>
                <a:lnTo>
                  <a:pt x="179546" y="15041"/>
                </a:lnTo>
                <a:lnTo>
                  <a:pt x="176834" y="19555"/>
                </a:lnTo>
                <a:lnTo>
                  <a:pt x="169554" y="19555"/>
                </a:lnTo>
                <a:lnTo>
                  <a:pt x="166851" y="15041"/>
                </a:lnTo>
                <a:lnTo>
                  <a:pt x="166922" y="14916"/>
                </a:lnTo>
                <a:close/>
                <a:moveTo>
                  <a:pt x="179813" y="15496"/>
                </a:moveTo>
                <a:lnTo>
                  <a:pt x="181000" y="17468"/>
                </a:lnTo>
                <a:lnTo>
                  <a:pt x="179751" y="19555"/>
                </a:lnTo>
                <a:lnTo>
                  <a:pt x="177387" y="19555"/>
                </a:lnTo>
                <a:lnTo>
                  <a:pt x="179813" y="15496"/>
                </a:lnTo>
                <a:close/>
                <a:moveTo>
                  <a:pt x="181276" y="17923"/>
                </a:moveTo>
                <a:lnTo>
                  <a:pt x="182249" y="19555"/>
                </a:lnTo>
                <a:lnTo>
                  <a:pt x="180295" y="19555"/>
                </a:lnTo>
                <a:lnTo>
                  <a:pt x="181276" y="17923"/>
                </a:lnTo>
                <a:close/>
                <a:moveTo>
                  <a:pt x="184390" y="17923"/>
                </a:moveTo>
                <a:lnTo>
                  <a:pt x="185371" y="19555"/>
                </a:lnTo>
                <a:lnTo>
                  <a:pt x="183417" y="19555"/>
                </a:lnTo>
                <a:lnTo>
                  <a:pt x="184390" y="17923"/>
                </a:lnTo>
                <a:close/>
                <a:moveTo>
                  <a:pt x="185853" y="15496"/>
                </a:moveTo>
                <a:lnTo>
                  <a:pt x="188288" y="19555"/>
                </a:lnTo>
                <a:lnTo>
                  <a:pt x="185915" y="19555"/>
                </a:lnTo>
                <a:lnTo>
                  <a:pt x="184666" y="17468"/>
                </a:lnTo>
                <a:lnTo>
                  <a:pt x="185853" y="15496"/>
                </a:lnTo>
                <a:close/>
                <a:moveTo>
                  <a:pt x="198744" y="14916"/>
                </a:moveTo>
                <a:lnTo>
                  <a:pt x="198824" y="15041"/>
                </a:lnTo>
                <a:lnTo>
                  <a:pt x="196112" y="19555"/>
                </a:lnTo>
                <a:lnTo>
                  <a:pt x="188832" y="19555"/>
                </a:lnTo>
                <a:lnTo>
                  <a:pt x="186120" y="15041"/>
                </a:lnTo>
                <a:lnTo>
                  <a:pt x="186201" y="14916"/>
                </a:lnTo>
                <a:close/>
                <a:moveTo>
                  <a:pt x="199092" y="15496"/>
                </a:moveTo>
                <a:lnTo>
                  <a:pt x="200278" y="17468"/>
                </a:lnTo>
                <a:lnTo>
                  <a:pt x="199029" y="19555"/>
                </a:lnTo>
                <a:lnTo>
                  <a:pt x="196656" y="19555"/>
                </a:lnTo>
                <a:lnTo>
                  <a:pt x="199092" y="15496"/>
                </a:lnTo>
                <a:close/>
                <a:moveTo>
                  <a:pt x="200555" y="17923"/>
                </a:moveTo>
                <a:lnTo>
                  <a:pt x="201527" y="19555"/>
                </a:lnTo>
                <a:lnTo>
                  <a:pt x="199573" y="19555"/>
                </a:lnTo>
                <a:lnTo>
                  <a:pt x="200555" y="17923"/>
                </a:lnTo>
                <a:close/>
                <a:moveTo>
                  <a:pt x="203668" y="17923"/>
                </a:moveTo>
                <a:lnTo>
                  <a:pt x="204649" y="19555"/>
                </a:lnTo>
                <a:lnTo>
                  <a:pt x="202696" y="19555"/>
                </a:lnTo>
                <a:lnTo>
                  <a:pt x="203668" y="17923"/>
                </a:lnTo>
                <a:close/>
                <a:moveTo>
                  <a:pt x="205131" y="15496"/>
                </a:moveTo>
                <a:lnTo>
                  <a:pt x="207567" y="19555"/>
                </a:lnTo>
                <a:lnTo>
                  <a:pt x="205194" y="19555"/>
                </a:lnTo>
                <a:lnTo>
                  <a:pt x="203945" y="17468"/>
                </a:lnTo>
                <a:lnTo>
                  <a:pt x="205131" y="15496"/>
                </a:lnTo>
                <a:close/>
                <a:moveTo>
                  <a:pt x="218022" y="14916"/>
                </a:moveTo>
                <a:lnTo>
                  <a:pt x="218102" y="15041"/>
                </a:lnTo>
                <a:lnTo>
                  <a:pt x="215390" y="19555"/>
                </a:lnTo>
                <a:lnTo>
                  <a:pt x="208111" y="19555"/>
                </a:lnTo>
                <a:lnTo>
                  <a:pt x="205399" y="15041"/>
                </a:lnTo>
                <a:lnTo>
                  <a:pt x="205479" y="14916"/>
                </a:lnTo>
                <a:close/>
                <a:moveTo>
                  <a:pt x="218370" y="15496"/>
                </a:moveTo>
                <a:lnTo>
                  <a:pt x="219557" y="17468"/>
                </a:lnTo>
                <a:lnTo>
                  <a:pt x="218308" y="19555"/>
                </a:lnTo>
                <a:lnTo>
                  <a:pt x="215935" y="19555"/>
                </a:lnTo>
                <a:lnTo>
                  <a:pt x="218370" y="15496"/>
                </a:lnTo>
                <a:close/>
                <a:moveTo>
                  <a:pt x="219824" y="17923"/>
                </a:moveTo>
                <a:lnTo>
                  <a:pt x="220805" y="19555"/>
                </a:lnTo>
                <a:lnTo>
                  <a:pt x="218852" y="19555"/>
                </a:lnTo>
                <a:lnTo>
                  <a:pt x="219824" y="17923"/>
                </a:lnTo>
                <a:close/>
                <a:moveTo>
                  <a:pt x="222947" y="17923"/>
                </a:moveTo>
                <a:lnTo>
                  <a:pt x="223928" y="19555"/>
                </a:lnTo>
                <a:lnTo>
                  <a:pt x="221965" y="19555"/>
                </a:lnTo>
                <a:lnTo>
                  <a:pt x="222947" y="17923"/>
                </a:lnTo>
                <a:close/>
                <a:moveTo>
                  <a:pt x="224401" y="15496"/>
                </a:moveTo>
                <a:lnTo>
                  <a:pt x="226836" y="19555"/>
                </a:lnTo>
                <a:lnTo>
                  <a:pt x="224472" y="19555"/>
                </a:lnTo>
                <a:lnTo>
                  <a:pt x="223223" y="17468"/>
                </a:lnTo>
                <a:lnTo>
                  <a:pt x="224401" y="15496"/>
                </a:lnTo>
                <a:close/>
                <a:moveTo>
                  <a:pt x="237300" y="14916"/>
                </a:moveTo>
                <a:lnTo>
                  <a:pt x="237372" y="15041"/>
                </a:lnTo>
                <a:lnTo>
                  <a:pt x="234669" y="19555"/>
                </a:lnTo>
                <a:lnTo>
                  <a:pt x="227380" y="19555"/>
                </a:lnTo>
                <a:lnTo>
                  <a:pt x="224677" y="15041"/>
                </a:lnTo>
                <a:lnTo>
                  <a:pt x="224749" y="14916"/>
                </a:lnTo>
                <a:close/>
                <a:moveTo>
                  <a:pt x="237648" y="15496"/>
                </a:moveTo>
                <a:lnTo>
                  <a:pt x="238835" y="17468"/>
                </a:lnTo>
                <a:lnTo>
                  <a:pt x="237586" y="19555"/>
                </a:lnTo>
                <a:lnTo>
                  <a:pt x="235213" y="19555"/>
                </a:lnTo>
                <a:lnTo>
                  <a:pt x="237648" y="15496"/>
                </a:lnTo>
                <a:close/>
                <a:moveTo>
                  <a:pt x="239103" y="17923"/>
                </a:moveTo>
                <a:lnTo>
                  <a:pt x="240084" y="19555"/>
                </a:lnTo>
                <a:lnTo>
                  <a:pt x="238130" y="19555"/>
                </a:lnTo>
                <a:lnTo>
                  <a:pt x="239103" y="17923"/>
                </a:lnTo>
                <a:close/>
                <a:moveTo>
                  <a:pt x="242225" y="17923"/>
                </a:moveTo>
                <a:lnTo>
                  <a:pt x="243197" y="19555"/>
                </a:lnTo>
                <a:lnTo>
                  <a:pt x="241244" y="19555"/>
                </a:lnTo>
                <a:lnTo>
                  <a:pt x="242225" y="17923"/>
                </a:lnTo>
                <a:close/>
                <a:moveTo>
                  <a:pt x="243679" y="15496"/>
                </a:moveTo>
                <a:lnTo>
                  <a:pt x="246114" y="19555"/>
                </a:lnTo>
                <a:lnTo>
                  <a:pt x="243750" y="19555"/>
                </a:lnTo>
                <a:lnTo>
                  <a:pt x="242493" y="17468"/>
                </a:lnTo>
                <a:lnTo>
                  <a:pt x="243679" y="15496"/>
                </a:lnTo>
                <a:close/>
                <a:moveTo>
                  <a:pt x="256579" y="14916"/>
                </a:moveTo>
                <a:lnTo>
                  <a:pt x="256650" y="15041"/>
                </a:lnTo>
                <a:lnTo>
                  <a:pt x="253947" y="19555"/>
                </a:lnTo>
                <a:lnTo>
                  <a:pt x="246659" y="19555"/>
                </a:lnTo>
                <a:lnTo>
                  <a:pt x="243956" y="15041"/>
                </a:lnTo>
                <a:lnTo>
                  <a:pt x="244027" y="14916"/>
                </a:lnTo>
                <a:close/>
                <a:moveTo>
                  <a:pt x="256927" y="15496"/>
                </a:moveTo>
                <a:lnTo>
                  <a:pt x="258113" y="17468"/>
                </a:lnTo>
                <a:lnTo>
                  <a:pt x="256855" y="19555"/>
                </a:lnTo>
                <a:lnTo>
                  <a:pt x="254491" y="19555"/>
                </a:lnTo>
                <a:lnTo>
                  <a:pt x="256927" y="15496"/>
                </a:lnTo>
                <a:close/>
                <a:moveTo>
                  <a:pt x="258381" y="17923"/>
                </a:moveTo>
                <a:lnTo>
                  <a:pt x="259362" y="19555"/>
                </a:lnTo>
                <a:lnTo>
                  <a:pt x="257400" y="19555"/>
                </a:lnTo>
                <a:lnTo>
                  <a:pt x="258381" y="17923"/>
                </a:lnTo>
                <a:close/>
                <a:moveTo>
                  <a:pt x="261503" y="17923"/>
                </a:moveTo>
                <a:lnTo>
                  <a:pt x="262476" y="19555"/>
                </a:lnTo>
                <a:lnTo>
                  <a:pt x="260522" y="19555"/>
                </a:lnTo>
                <a:lnTo>
                  <a:pt x="261503" y="17923"/>
                </a:lnTo>
                <a:close/>
                <a:moveTo>
                  <a:pt x="262957" y="15496"/>
                </a:moveTo>
                <a:lnTo>
                  <a:pt x="265393" y="19555"/>
                </a:lnTo>
                <a:lnTo>
                  <a:pt x="263020" y="19555"/>
                </a:lnTo>
                <a:lnTo>
                  <a:pt x="261771" y="17468"/>
                </a:lnTo>
                <a:lnTo>
                  <a:pt x="262957" y="15496"/>
                </a:lnTo>
                <a:close/>
                <a:moveTo>
                  <a:pt x="275848" y="14916"/>
                </a:moveTo>
                <a:lnTo>
                  <a:pt x="275929" y="15041"/>
                </a:lnTo>
                <a:lnTo>
                  <a:pt x="273217" y="19555"/>
                </a:lnTo>
                <a:lnTo>
                  <a:pt x="265937" y="19555"/>
                </a:lnTo>
                <a:lnTo>
                  <a:pt x="263234" y="15041"/>
                </a:lnTo>
                <a:lnTo>
                  <a:pt x="263305" y="14916"/>
                </a:lnTo>
                <a:close/>
                <a:moveTo>
                  <a:pt x="276205" y="15496"/>
                </a:moveTo>
                <a:lnTo>
                  <a:pt x="277383" y="17468"/>
                </a:lnTo>
                <a:lnTo>
                  <a:pt x="276134" y="19555"/>
                </a:lnTo>
                <a:lnTo>
                  <a:pt x="273770" y="19555"/>
                </a:lnTo>
                <a:lnTo>
                  <a:pt x="276205" y="15496"/>
                </a:lnTo>
                <a:close/>
                <a:moveTo>
                  <a:pt x="277659" y="17923"/>
                </a:moveTo>
                <a:lnTo>
                  <a:pt x="278632" y="19555"/>
                </a:lnTo>
                <a:lnTo>
                  <a:pt x="276678" y="19555"/>
                </a:lnTo>
                <a:lnTo>
                  <a:pt x="277659" y="17923"/>
                </a:lnTo>
                <a:close/>
                <a:moveTo>
                  <a:pt x="280773" y="17923"/>
                </a:moveTo>
                <a:lnTo>
                  <a:pt x="281754" y="19555"/>
                </a:lnTo>
                <a:lnTo>
                  <a:pt x="279800" y="19555"/>
                </a:lnTo>
                <a:lnTo>
                  <a:pt x="280773" y="17923"/>
                </a:lnTo>
                <a:close/>
                <a:moveTo>
                  <a:pt x="282236" y="15496"/>
                </a:moveTo>
                <a:lnTo>
                  <a:pt x="284671" y="19555"/>
                </a:lnTo>
                <a:lnTo>
                  <a:pt x="282298" y="19555"/>
                </a:lnTo>
                <a:lnTo>
                  <a:pt x="281049" y="17468"/>
                </a:lnTo>
                <a:lnTo>
                  <a:pt x="282236" y="15496"/>
                </a:lnTo>
                <a:close/>
                <a:moveTo>
                  <a:pt x="9341" y="15327"/>
                </a:moveTo>
                <a:lnTo>
                  <a:pt x="10635" y="17468"/>
                </a:lnTo>
                <a:lnTo>
                  <a:pt x="9377" y="19564"/>
                </a:lnTo>
                <a:lnTo>
                  <a:pt x="9341" y="19511"/>
                </a:lnTo>
                <a:lnTo>
                  <a:pt x="9314" y="19564"/>
                </a:lnTo>
                <a:lnTo>
                  <a:pt x="8056" y="17468"/>
                </a:lnTo>
                <a:lnTo>
                  <a:pt x="9341" y="15327"/>
                </a:lnTo>
                <a:close/>
                <a:moveTo>
                  <a:pt x="28619" y="15327"/>
                </a:moveTo>
                <a:lnTo>
                  <a:pt x="29904" y="17468"/>
                </a:lnTo>
                <a:lnTo>
                  <a:pt x="28655" y="19564"/>
                </a:lnTo>
                <a:lnTo>
                  <a:pt x="28619" y="19511"/>
                </a:lnTo>
                <a:lnTo>
                  <a:pt x="28593" y="19564"/>
                </a:lnTo>
                <a:lnTo>
                  <a:pt x="27335" y="17468"/>
                </a:lnTo>
                <a:lnTo>
                  <a:pt x="28619" y="15327"/>
                </a:lnTo>
                <a:close/>
                <a:moveTo>
                  <a:pt x="47898" y="15327"/>
                </a:moveTo>
                <a:lnTo>
                  <a:pt x="49182" y="17468"/>
                </a:lnTo>
                <a:lnTo>
                  <a:pt x="47925" y="19564"/>
                </a:lnTo>
                <a:lnTo>
                  <a:pt x="47898" y="19511"/>
                </a:lnTo>
                <a:lnTo>
                  <a:pt x="47862" y="19564"/>
                </a:lnTo>
                <a:lnTo>
                  <a:pt x="46613" y="17468"/>
                </a:lnTo>
                <a:lnTo>
                  <a:pt x="47898" y="15327"/>
                </a:lnTo>
                <a:close/>
                <a:moveTo>
                  <a:pt x="67176" y="15327"/>
                </a:moveTo>
                <a:lnTo>
                  <a:pt x="68461" y="17468"/>
                </a:lnTo>
                <a:lnTo>
                  <a:pt x="67203" y="19564"/>
                </a:lnTo>
                <a:lnTo>
                  <a:pt x="67176" y="19511"/>
                </a:lnTo>
                <a:lnTo>
                  <a:pt x="67140" y="19564"/>
                </a:lnTo>
                <a:lnTo>
                  <a:pt x="65892" y="17468"/>
                </a:lnTo>
                <a:lnTo>
                  <a:pt x="67176" y="15327"/>
                </a:lnTo>
                <a:close/>
                <a:moveTo>
                  <a:pt x="86455" y="15327"/>
                </a:moveTo>
                <a:lnTo>
                  <a:pt x="87739" y="17468"/>
                </a:lnTo>
                <a:lnTo>
                  <a:pt x="86481" y="19564"/>
                </a:lnTo>
                <a:lnTo>
                  <a:pt x="86455" y="19511"/>
                </a:lnTo>
                <a:lnTo>
                  <a:pt x="86419" y="19564"/>
                </a:lnTo>
                <a:lnTo>
                  <a:pt x="85161" y="17468"/>
                </a:lnTo>
                <a:lnTo>
                  <a:pt x="86455" y="15327"/>
                </a:lnTo>
                <a:close/>
                <a:moveTo>
                  <a:pt x="105724" y="15327"/>
                </a:moveTo>
                <a:lnTo>
                  <a:pt x="107018" y="17468"/>
                </a:lnTo>
                <a:lnTo>
                  <a:pt x="105760" y="19564"/>
                </a:lnTo>
                <a:lnTo>
                  <a:pt x="105724" y="19511"/>
                </a:lnTo>
                <a:lnTo>
                  <a:pt x="105697" y="19564"/>
                </a:lnTo>
                <a:lnTo>
                  <a:pt x="104439" y="17468"/>
                </a:lnTo>
                <a:lnTo>
                  <a:pt x="105724" y="15327"/>
                </a:lnTo>
                <a:close/>
                <a:moveTo>
                  <a:pt x="125002" y="15327"/>
                </a:moveTo>
                <a:lnTo>
                  <a:pt x="126287" y="17468"/>
                </a:lnTo>
                <a:lnTo>
                  <a:pt x="125038" y="19564"/>
                </a:lnTo>
                <a:lnTo>
                  <a:pt x="125002" y="19511"/>
                </a:lnTo>
                <a:lnTo>
                  <a:pt x="124976" y="19564"/>
                </a:lnTo>
                <a:lnTo>
                  <a:pt x="123718" y="17468"/>
                </a:lnTo>
                <a:lnTo>
                  <a:pt x="125002" y="15327"/>
                </a:lnTo>
                <a:close/>
                <a:moveTo>
                  <a:pt x="144281" y="15327"/>
                </a:moveTo>
                <a:lnTo>
                  <a:pt x="145565" y="17468"/>
                </a:lnTo>
                <a:lnTo>
                  <a:pt x="144316" y="19564"/>
                </a:lnTo>
                <a:lnTo>
                  <a:pt x="144281" y="19511"/>
                </a:lnTo>
                <a:lnTo>
                  <a:pt x="144245" y="19564"/>
                </a:lnTo>
                <a:lnTo>
                  <a:pt x="142996" y="17468"/>
                </a:lnTo>
                <a:lnTo>
                  <a:pt x="144281" y="15327"/>
                </a:lnTo>
                <a:close/>
                <a:moveTo>
                  <a:pt x="163559" y="15327"/>
                </a:moveTo>
                <a:lnTo>
                  <a:pt x="164844" y="17468"/>
                </a:lnTo>
                <a:lnTo>
                  <a:pt x="163586" y="19564"/>
                </a:lnTo>
                <a:lnTo>
                  <a:pt x="163559" y="19511"/>
                </a:lnTo>
                <a:lnTo>
                  <a:pt x="163523" y="19564"/>
                </a:lnTo>
                <a:lnTo>
                  <a:pt x="162275" y="17468"/>
                </a:lnTo>
                <a:lnTo>
                  <a:pt x="163559" y="15327"/>
                </a:lnTo>
                <a:close/>
                <a:moveTo>
                  <a:pt x="182838" y="15327"/>
                </a:moveTo>
                <a:lnTo>
                  <a:pt x="184122" y="17468"/>
                </a:lnTo>
                <a:lnTo>
                  <a:pt x="182864" y="19564"/>
                </a:lnTo>
                <a:lnTo>
                  <a:pt x="182838" y="19511"/>
                </a:lnTo>
                <a:lnTo>
                  <a:pt x="182802" y="19564"/>
                </a:lnTo>
                <a:lnTo>
                  <a:pt x="181544" y="17468"/>
                </a:lnTo>
                <a:lnTo>
                  <a:pt x="182838" y="15327"/>
                </a:lnTo>
                <a:close/>
                <a:moveTo>
                  <a:pt x="202107" y="15327"/>
                </a:moveTo>
                <a:lnTo>
                  <a:pt x="203401" y="17468"/>
                </a:lnTo>
                <a:lnTo>
                  <a:pt x="202143" y="19564"/>
                </a:lnTo>
                <a:lnTo>
                  <a:pt x="202107" y="19511"/>
                </a:lnTo>
                <a:lnTo>
                  <a:pt x="202080" y="19564"/>
                </a:lnTo>
                <a:lnTo>
                  <a:pt x="200822" y="17468"/>
                </a:lnTo>
                <a:lnTo>
                  <a:pt x="202107" y="15327"/>
                </a:lnTo>
                <a:close/>
                <a:moveTo>
                  <a:pt x="221385" y="15327"/>
                </a:moveTo>
                <a:lnTo>
                  <a:pt x="222670" y="17468"/>
                </a:lnTo>
                <a:lnTo>
                  <a:pt x="221421" y="19564"/>
                </a:lnTo>
                <a:lnTo>
                  <a:pt x="221385" y="19511"/>
                </a:lnTo>
                <a:lnTo>
                  <a:pt x="221359" y="19564"/>
                </a:lnTo>
                <a:lnTo>
                  <a:pt x="220101" y="17468"/>
                </a:lnTo>
                <a:lnTo>
                  <a:pt x="221385" y="15327"/>
                </a:lnTo>
                <a:close/>
                <a:moveTo>
                  <a:pt x="240664" y="15327"/>
                </a:moveTo>
                <a:lnTo>
                  <a:pt x="241948" y="17468"/>
                </a:lnTo>
                <a:lnTo>
                  <a:pt x="240699" y="19564"/>
                </a:lnTo>
                <a:lnTo>
                  <a:pt x="240664" y="19511"/>
                </a:lnTo>
                <a:lnTo>
                  <a:pt x="240637" y="19564"/>
                </a:lnTo>
                <a:lnTo>
                  <a:pt x="239379" y="17468"/>
                </a:lnTo>
                <a:lnTo>
                  <a:pt x="240664" y="15327"/>
                </a:lnTo>
                <a:close/>
                <a:moveTo>
                  <a:pt x="259942" y="15327"/>
                </a:moveTo>
                <a:lnTo>
                  <a:pt x="261227" y="17468"/>
                </a:lnTo>
                <a:lnTo>
                  <a:pt x="259969" y="19564"/>
                </a:lnTo>
                <a:lnTo>
                  <a:pt x="259942" y="19511"/>
                </a:lnTo>
                <a:lnTo>
                  <a:pt x="259906" y="19564"/>
                </a:lnTo>
                <a:lnTo>
                  <a:pt x="258657" y="17468"/>
                </a:lnTo>
                <a:lnTo>
                  <a:pt x="259942" y="15327"/>
                </a:lnTo>
                <a:close/>
                <a:moveTo>
                  <a:pt x="279220" y="15327"/>
                </a:moveTo>
                <a:lnTo>
                  <a:pt x="280505" y="17468"/>
                </a:lnTo>
                <a:lnTo>
                  <a:pt x="279247" y="19564"/>
                </a:lnTo>
                <a:lnTo>
                  <a:pt x="279220" y="19511"/>
                </a:lnTo>
                <a:lnTo>
                  <a:pt x="279185" y="19564"/>
                </a:lnTo>
                <a:lnTo>
                  <a:pt x="277927" y="17468"/>
                </a:lnTo>
                <a:lnTo>
                  <a:pt x="279220" y="15327"/>
                </a:lnTo>
                <a:close/>
                <a:moveTo>
                  <a:pt x="5987" y="20010"/>
                </a:moveTo>
                <a:lnTo>
                  <a:pt x="2659" y="25559"/>
                </a:lnTo>
                <a:lnTo>
                  <a:pt x="286" y="25559"/>
                </a:lnTo>
                <a:lnTo>
                  <a:pt x="3623" y="20010"/>
                </a:lnTo>
                <a:close/>
                <a:moveTo>
                  <a:pt x="9047" y="20010"/>
                </a:moveTo>
                <a:lnTo>
                  <a:pt x="5710" y="25559"/>
                </a:lnTo>
                <a:lnTo>
                  <a:pt x="3203" y="25559"/>
                </a:lnTo>
                <a:lnTo>
                  <a:pt x="6531" y="20010"/>
                </a:lnTo>
                <a:close/>
                <a:moveTo>
                  <a:pt x="9341" y="20421"/>
                </a:moveTo>
                <a:lnTo>
                  <a:pt x="12428" y="25559"/>
                </a:lnTo>
                <a:lnTo>
                  <a:pt x="6254" y="25559"/>
                </a:lnTo>
                <a:lnTo>
                  <a:pt x="9341" y="20421"/>
                </a:lnTo>
                <a:close/>
                <a:moveTo>
                  <a:pt x="12151" y="20010"/>
                </a:moveTo>
                <a:lnTo>
                  <a:pt x="15488" y="25559"/>
                </a:lnTo>
                <a:lnTo>
                  <a:pt x="12972" y="25559"/>
                </a:lnTo>
                <a:lnTo>
                  <a:pt x="9644" y="20010"/>
                </a:lnTo>
                <a:close/>
                <a:moveTo>
                  <a:pt x="15068" y="20010"/>
                </a:moveTo>
                <a:lnTo>
                  <a:pt x="18396" y="25559"/>
                </a:lnTo>
                <a:lnTo>
                  <a:pt x="16032" y="25559"/>
                </a:lnTo>
                <a:lnTo>
                  <a:pt x="12695" y="20010"/>
                </a:lnTo>
                <a:close/>
                <a:moveTo>
                  <a:pt x="25265" y="20010"/>
                </a:moveTo>
                <a:lnTo>
                  <a:pt x="21938" y="25559"/>
                </a:lnTo>
                <a:lnTo>
                  <a:pt x="19565" y="25559"/>
                </a:lnTo>
                <a:lnTo>
                  <a:pt x="22892" y="20010"/>
                </a:lnTo>
                <a:close/>
                <a:moveTo>
                  <a:pt x="28325" y="20010"/>
                </a:moveTo>
                <a:lnTo>
                  <a:pt x="24989" y="25559"/>
                </a:lnTo>
                <a:lnTo>
                  <a:pt x="22482" y="25559"/>
                </a:lnTo>
                <a:lnTo>
                  <a:pt x="25809" y="20010"/>
                </a:lnTo>
                <a:close/>
                <a:moveTo>
                  <a:pt x="28619" y="20421"/>
                </a:moveTo>
                <a:lnTo>
                  <a:pt x="31706" y="25559"/>
                </a:lnTo>
                <a:lnTo>
                  <a:pt x="25533" y="25559"/>
                </a:lnTo>
                <a:lnTo>
                  <a:pt x="28619" y="20421"/>
                </a:lnTo>
                <a:close/>
                <a:moveTo>
                  <a:pt x="31430" y="20010"/>
                </a:moveTo>
                <a:lnTo>
                  <a:pt x="34766" y="25559"/>
                </a:lnTo>
                <a:lnTo>
                  <a:pt x="32250" y="25559"/>
                </a:lnTo>
                <a:lnTo>
                  <a:pt x="28923" y="20010"/>
                </a:lnTo>
                <a:close/>
                <a:moveTo>
                  <a:pt x="34347" y="20010"/>
                </a:moveTo>
                <a:lnTo>
                  <a:pt x="37674" y="25559"/>
                </a:lnTo>
                <a:lnTo>
                  <a:pt x="35310" y="25559"/>
                </a:lnTo>
                <a:lnTo>
                  <a:pt x="31974" y="20010"/>
                </a:lnTo>
                <a:close/>
                <a:moveTo>
                  <a:pt x="44543" y="20010"/>
                </a:moveTo>
                <a:lnTo>
                  <a:pt x="41207" y="25559"/>
                </a:lnTo>
                <a:lnTo>
                  <a:pt x="38843" y="25559"/>
                </a:lnTo>
                <a:lnTo>
                  <a:pt x="42170" y="20010"/>
                </a:lnTo>
                <a:close/>
                <a:moveTo>
                  <a:pt x="47594" y="20010"/>
                </a:moveTo>
                <a:lnTo>
                  <a:pt x="44267" y="25559"/>
                </a:lnTo>
                <a:lnTo>
                  <a:pt x="41751" y="25559"/>
                </a:lnTo>
                <a:lnTo>
                  <a:pt x="45088" y="20010"/>
                </a:lnTo>
                <a:close/>
                <a:moveTo>
                  <a:pt x="47898" y="20421"/>
                </a:moveTo>
                <a:lnTo>
                  <a:pt x="50984" y="25559"/>
                </a:lnTo>
                <a:lnTo>
                  <a:pt x="44811" y="25559"/>
                </a:lnTo>
                <a:lnTo>
                  <a:pt x="47898" y="20421"/>
                </a:lnTo>
                <a:close/>
                <a:moveTo>
                  <a:pt x="50708" y="20010"/>
                </a:moveTo>
                <a:lnTo>
                  <a:pt x="54035" y="25559"/>
                </a:lnTo>
                <a:lnTo>
                  <a:pt x="51529" y="25559"/>
                </a:lnTo>
                <a:lnTo>
                  <a:pt x="48192" y="20010"/>
                </a:lnTo>
                <a:close/>
                <a:moveTo>
                  <a:pt x="53625" y="20010"/>
                </a:moveTo>
                <a:lnTo>
                  <a:pt x="56953" y="25559"/>
                </a:lnTo>
                <a:lnTo>
                  <a:pt x="54589" y="25559"/>
                </a:lnTo>
                <a:lnTo>
                  <a:pt x="51252" y="20010"/>
                </a:lnTo>
                <a:close/>
                <a:moveTo>
                  <a:pt x="63822" y="20010"/>
                </a:moveTo>
                <a:lnTo>
                  <a:pt x="60485" y="25559"/>
                </a:lnTo>
                <a:lnTo>
                  <a:pt x="58121" y="25559"/>
                </a:lnTo>
                <a:lnTo>
                  <a:pt x="61449" y="20010"/>
                </a:lnTo>
                <a:close/>
                <a:moveTo>
                  <a:pt x="66873" y="20010"/>
                </a:moveTo>
                <a:lnTo>
                  <a:pt x="63545" y="25559"/>
                </a:lnTo>
                <a:lnTo>
                  <a:pt x="61030" y="25559"/>
                </a:lnTo>
                <a:lnTo>
                  <a:pt x="64366" y="20010"/>
                </a:lnTo>
                <a:close/>
                <a:moveTo>
                  <a:pt x="67176" y="20421"/>
                </a:moveTo>
                <a:lnTo>
                  <a:pt x="70263" y="25559"/>
                </a:lnTo>
                <a:lnTo>
                  <a:pt x="64089" y="25559"/>
                </a:lnTo>
                <a:lnTo>
                  <a:pt x="67176" y="20421"/>
                </a:lnTo>
                <a:close/>
                <a:moveTo>
                  <a:pt x="69986" y="20010"/>
                </a:moveTo>
                <a:lnTo>
                  <a:pt x="73314" y="25559"/>
                </a:lnTo>
                <a:lnTo>
                  <a:pt x="70807" y="25559"/>
                </a:lnTo>
                <a:lnTo>
                  <a:pt x="67471" y="20010"/>
                </a:lnTo>
                <a:close/>
                <a:moveTo>
                  <a:pt x="72895" y="20010"/>
                </a:moveTo>
                <a:lnTo>
                  <a:pt x="76231" y="25559"/>
                </a:lnTo>
                <a:lnTo>
                  <a:pt x="73858" y="25559"/>
                </a:lnTo>
                <a:lnTo>
                  <a:pt x="70530" y="20010"/>
                </a:lnTo>
                <a:close/>
                <a:moveTo>
                  <a:pt x="83100" y="20010"/>
                </a:moveTo>
                <a:lnTo>
                  <a:pt x="79764" y="25559"/>
                </a:lnTo>
                <a:lnTo>
                  <a:pt x="77391" y="25559"/>
                </a:lnTo>
                <a:lnTo>
                  <a:pt x="80727" y="20010"/>
                </a:lnTo>
                <a:close/>
                <a:moveTo>
                  <a:pt x="86151" y="20010"/>
                </a:moveTo>
                <a:lnTo>
                  <a:pt x="82824" y="25559"/>
                </a:lnTo>
                <a:lnTo>
                  <a:pt x="80308" y="25559"/>
                </a:lnTo>
                <a:lnTo>
                  <a:pt x="83644" y="20010"/>
                </a:lnTo>
                <a:close/>
                <a:moveTo>
                  <a:pt x="86455" y="20421"/>
                </a:moveTo>
                <a:lnTo>
                  <a:pt x="89541" y="25559"/>
                </a:lnTo>
                <a:lnTo>
                  <a:pt x="83368" y="25559"/>
                </a:lnTo>
                <a:lnTo>
                  <a:pt x="86455" y="20421"/>
                </a:lnTo>
                <a:close/>
                <a:moveTo>
                  <a:pt x="89265" y="20010"/>
                </a:moveTo>
                <a:lnTo>
                  <a:pt x="92592" y="25559"/>
                </a:lnTo>
                <a:lnTo>
                  <a:pt x="90085" y="25559"/>
                </a:lnTo>
                <a:lnTo>
                  <a:pt x="86749" y="20010"/>
                </a:lnTo>
                <a:close/>
                <a:moveTo>
                  <a:pt x="92173" y="20010"/>
                </a:moveTo>
                <a:lnTo>
                  <a:pt x="95509" y="25559"/>
                </a:lnTo>
                <a:lnTo>
                  <a:pt x="93136" y="25559"/>
                </a:lnTo>
                <a:lnTo>
                  <a:pt x="89809" y="20010"/>
                </a:lnTo>
                <a:close/>
                <a:moveTo>
                  <a:pt x="102370" y="20010"/>
                </a:moveTo>
                <a:lnTo>
                  <a:pt x="99042" y="25559"/>
                </a:lnTo>
                <a:lnTo>
                  <a:pt x="96669" y="25559"/>
                </a:lnTo>
                <a:lnTo>
                  <a:pt x="100006" y="20010"/>
                </a:lnTo>
                <a:close/>
                <a:moveTo>
                  <a:pt x="105430" y="20010"/>
                </a:moveTo>
                <a:lnTo>
                  <a:pt x="102093" y="25559"/>
                </a:lnTo>
                <a:lnTo>
                  <a:pt x="99586" y="25559"/>
                </a:lnTo>
                <a:lnTo>
                  <a:pt x="102914" y="20010"/>
                </a:lnTo>
                <a:close/>
                <a:moveTo>
                  <a:pt x="105724" y="20421"/>
                </a:moveTo>
                <a:lnTo>
                  <a:pt x="108811" y="25559"/>
                </a:lnTo>
                <a:lnTo>
                  <a:pt x="102637" y="25559"/>
                </a:lnTo>
                <a:lnTo>
                  <a:pt x="105724" y="20421"/>
                </a:lnTo>
                <a:close/>
                <a:moveTo>
                  <a:pt x="108534" y="20010"/>
                </a:moveTo>
                <a:lnTo>
                  <a:pt x="111871" y="25559"/>
                </a:lnTo>
                <a:lnTo>
                  <a:pt x="109355" y="25559"/>
                </a:lnTo>
                <a:lnTo>
                  <a:pt x="106027" y="20010"/>
                </a:lnTo>
                <a:close/>
                <a:moveTo>
                  <a:pt x="111451" y="20010"/>
                </a:moveTo>
                <a:lnTo>
                  <a:pt x="114788" y="25559"/>
                </a:lnTo>
                <a:lnTo>
                  <a:pt x="112415" y="25559"/>
                </a:lnTo>
                <a:lnTo>
                  <a:pt x="109078" y="20010"/>
                </a:lnTo>
                <a:close/>
                <a:moveTo>
                  <a:pt x="121648" y="20010"/>
                </a:moveTo>
                <a:lnTo>
                  <a:pt x="118321" y="25559"/>
                </a:lnTo>
                <a:lnTo>
                  <a:pt x="115948" y="25559"/>
                </a:lnTo>
                <a:lnTo>
                  <a:pt x="119284" y="20010"/>
                </a:lnTo>
                <a:close/>
                <a:moveTo>
                  <a:pt x="124708" y="20010"/>
                </a:moveTo>
                <a:lnTo>
                  <a:pt x="121372" y="25559"/>
                </a:lnTo>
                <a:lnTo>
                  <a:pt x="118865" y="25559"/>
                </a:lnTo>
                <a:lnTo>
                  <a:pt x="122192" y="20010"/>
                </a:lnTo>
                <a:close/>
                <a:moveTo>
                  <a:pt x="125002" y="20421"/>
                </a:moveTo>
                <a:lnTo>
                  <a:pt x="128089" y="25559"/>
                </a:lnTo>
                <a:lnTo>
                  <a:pt x="121916" y="25559"/>
                </a:lnTo>
                <a:lnTo>
                  <a:pt x="125002" y="20421"/>
                </a:lnTo>
                <a:close/>
                <a:moveTo>
                  <a:pt x="127813" y="20010"/>
                </a:moveTo>
                <a:lnTo>
                  <a:pt x="131149" y="25559"/>
                </a:lnTo>
                <a:lnTo>
                  <a:pt x="128633" y="25559"/>
                </a:lnTo>
                <a:lnTo>
                  <a:pt x="125306" y="20010"/>
                </a:lnTo>
                <a:close/>
                <a:moveTo>
                  <a:pt x="130730" y="20010"/>
                </a:moveTo>
                <a:lnTo>
                  <a:pt x="134057" y="25559"/>
                </a:lnTo>
                <a:lnTo>
                  <a:pt x="131693" y="25559"/>
                </a:lnTo>
                <a:lnTo>
                  <a:pt x="128357" y="20010"/>
                </a:lnTo>
                <a:close/>
                <a:moveTo>
                  <a:pt x="140926" y="20010"/>
                </a:moveTo>
                <a:lnTo>
                  <a:pt x="137590" y="25559"/>
                </a:lnTo>
                <a:lnTo>
                  <a:pt x="135226" y="25559"/>
                </a:lnTo>
                <a:lnTo>
                  <a:pt x="138553" y="20010"/>
                </a:lnTo>
                <a:close/>
                <a:moveTo>
                  <a:pt x="143977" y="20010"/>
                </a:moveTo>
                <a:lnTo>
                  <a:pt x="140650" y="25559"/>
                </a:lnTo>
                <a:lnTo>
                  <a:pt x="138143" y="25559"/>
                </a:lnTo>
                <a:lnTo>
                  <a:pt x="141471" y="20010"/>
                </a:lnTo>
                <a:close/>
                <a:moveTo>
                  <a:pt x="144281" y="20421"/>
                </a:moveTo>
                <a:lnTo>
                  <a:pt x="147367" y="25559"/>
                </a:lnTo>
                <a:lnTo>
                  <a:pt x="141194" y="25559"/>
                </a:lnTo>
                <a:lnTo>
                  <a:pt x="144281" y="20421"/>
                </a:lnTo>
                <a:close/>
                <a:moveTo>
                  <a:pt x="147091" y="20010"/>
                </a:moveTo>
                <a:lnTo>
                  <a:pt x="150418" y="25559"/>
                </a:lnTo>
                <a:lnTo>
                  <a:pt x="147912" y="25559"/>
                </a:lnTo>
                <a:lnTo>
                  <a:pt x="144584" y="20010"/>
                </a:lnTo>
                <a:close/>
                <a:moveTo>
                  <a:pt x="150008" y="20010"/>
                </a:moveTo>
                <a:lnTo>
                  <a:pt x="153336" y="25559"/>
                </a:lnTo>
                <a:lnTo>
                  <a:pt x="150972" y="25559"/>
                </a:lnTo>
                <a:lnTo>
                  <a:pt x="147635" y="20010"/>
                </a:lnTo>
                <a:close/>
                <a:moveTo>
                  <a:pt x="160205" y="20010"/>
                </a:moveTo>
                <a:lnTo>
                  <a:pt x="156868" y="25559"/>
                </a:lnTo>
                <a:lnTo>
                  <a:pt x="154504" y="25559"/>
                </a:lnTo>
                <a:lnTo>
                  <a:pt x="157832" y="20010"/>
                </a:lnTo>
                <a:close/>
                <a:moveTo>
                  <a:pt x="163256" y="20010"/>
                </a:moveTo>
                <a:lnTo>
                  <a:pt x="159928" y="25559"/>
                </a:lnTo>
                <a:lnTo>
                  <a:pt x="157413" y="25559"/>
                </a:lnTo>
                <a:lnTo>
                  <a:pt x="160749" y="20010"/>
                </a:lnTo>
                <a:close/>
                <a:moveTo>
                  <a:pt x="163559" y="20421"/>
                </a:moveTo>
                <a:lnTo>
                  <a:pt x="166646" y="25559"/>
                </a:lnTo>
                <a:lnTo>
                  <a:pt x="160472" y="25559"/>
                </a:lnTo>
                <a:lnTo>
                  <a:pt x="163559" y="20421"/>
                </a:lnTo>
                <a:close/>
                <a:moveTo>
                  <a:pt x="166369" y="20010"/>
                </a:moveTo>
                <a:lnTo>
                  <a:pt x="169697" y="25559"/>
                </a:lnTo>
                <a:lnTo>
                  <a:pt x="167190" y="25559"/>
                </a:lnTo>
                <a:lnTo>
                  <a:pt x="163854" y="20010"/>
                </a:lnTo>
                <a:close/>
                <a:moveTo>
                  <a:pt x="169278" y="20010"/>
                </a:moveTo>
                <a:lnTo>
                  <a:pt x="172614" y="25559"/>
                </a:lnTo>
                <a:lnTo>
                  <a:pt x="170241" y="25559"/>
                </a:lnTo>
                <a:lnTo>
                  <a:pt x="166913" y="20010"/>
                </a:lnTo>
                <a:close/>
                <a:moveTo>
                  <a:pt x="179483" y="20010"/>
                </a:moveTo>
                <a:lnTo>
                  <a:pt x="176147" y="25559"/>
                </a:lnTo>
                <a:lnTo>
                  <a:pt x="173774" y="25559"/>
                </a:lnTo>
                <a:lnTo>
                  <a:pt x="177110" y="20010"/>
                </a:lnTo>
                <a:close/>
                <a:moveTo>
                  <a:pt x="182534" y="20010"/>
                </a:moveTo>
                <a:lnTo>
                  <a:pt x="179207" y="25559"/>
                </a:lnTo>
                <a:lnTo>
                  <a:pt x="176691" y="25559"/>
                </a:lnTo>
                <a:lnTo>
                  <a:pt x="180027" y="20010"/>
                </a:lnTo>
                <a:close/>
                <a:moveTo>
                  <a:pt x="182838" y="20421"/>
                </a:moveTo>
                <a:lnTo>
                  <a:pt x="185924" y="25559"/>
                </a:lnTo>
                <a:lnTo>
                  <a:pt x="179751" y="25559"/>
                </a:lnTo>
                <a:lnTo>
                  <a:pt x="182838" y="20421"/>
                </a:lnTo>
                <a:close/>
                <a:moveTo>
                  <a:pt x="185648" y="20010"/>
                </a:moveTo>
                <a:lnTo>
                  <a:pt x="188975" y="25559"/>
                </a:lnTo>
                <a:lnTo>
                  <a:pt x="186468" y="25559"/>
                </a:lnTo>
                <a:lnTo>
                  <a:pt x="183132" y="20010"/>
                </a:lnTo>
                <a:close/>
                <a:moveTo>
                  <a:pt x="188556" y="20010"/>
                </a:moveTo>
                <a:lnTo>
                  <a:pt x="191892" y="25559"/>
                </a:lnTo>
                <a:lnTo>
                  <a:pt x="189519" y="25559"/>
                </a:lnTo>
                <a:lnTo>
                  <a:pt x="186192" y="20010"/>
                </a:lnTo>
                <a:close/>
                <a:moveTo>
                  <a:pt x="198753" y="20010"/>
                </a:moveTo>
                <a:lnTo>
                  <a:pt x="195425" y="25559"/>
                </a:lnTo>
                <a:lnTo>
                  <a:pt x="193052" y="25559"/>
                </a:lnTo>
                <a:lnTo>
                  <a:pt x="196389" y="20010"/>
                </a:lnTo>
                <a:close/>
                <a:moveTo>
                  <a:pt x="201813" y="20010"/>
                </a:moveTo>
                <a:lnTo>
                  <a:pt x="198476" y="25559"/>
                </a:lnTo>
                <a:lnTo>
                  <a:pt x="195969" y="25559"/>
                </a:lnTo>
                <a:lnTo>
                  <a:pt x="199297" y="20010"/>
                </a:lnTo>
                <a:close/>
                <a:moveTo>
                  <a:pt x="202107" y="20421"/>
                </a:moveTo>
                <a:lnTo>
                  <a:pt x="205194" y="25559"/>
                </a:lnTo>
                <a:lnTo>
                  <a:pt x="199020" y="25559"/>
                </a:lnTo>
                <a:lnTo>
                  <a:pt x="202107" y="20421"/>
                </a:lnTo>
                <a:close/>
                <a:moveTo>
                  <a:pt x="204917" y="20010"/>
                </a:moveTo>
                <a:lnTo>
                  <a:pt x="208254" y="25559"/>
                </a:lnTo>
                <a:lnTo>
                  <a:pt x="205738" y="25559"/>
                </a:lnTo>
                <a:lnTo>
                  <a:pt x="202410" y="20010"/>
                </a:lnTo>
                <a:close/>
                <a:moveTo>
                  <a:pt x="207834" y="20010"/>
                </a:moveTo>
                <a:lnTo>
                  <a:pt x="211171" y="25559"/>
                </a:lnTo>
                <a:lnTo>
                  <a:pt x="208798" y="25559"/>
                </a:lnTo>
                <a:lnTo>
                  <a:pt x="205461" y="20010"/>
                </a:lnTo>
                <a:close/>
                <a:moveTo>
                  <a:pt x="218031" y="20010"/>
                </a:moveTo>
                <a:lnTo>
                  <a:pt x="214703" y="25559"/>
                </a:lnTo>
                <a:lnTo>
                  <a:pt x="212330" y="25559"/>
                </a:lnTo>
                <a:lnTo>
                  <a:pt x="215667" y="20010"/>
                </a:lnTo>
                <a:close/>
                <a:moveTo>
                  <a:pt x="221091" y="20010"/>
                </a:moveTo>
                <a:lnTo>
                  <a:pt x="217754" y="25559"/>
                </a:lnTo>
                <a:lnTo>
                  <a:pt x="215248" y="25559"/>
                </a:lnTo>
                <a:lnTo>
                  <a:pt x="218575" y="20010"/>
                </a:lnTo>
                <a:close/>
                <a:moveTo>
                  <a:pt x="221385" y="20421"/>
                </a:moveTo>
                <a:lnTo>
                  <a:pt x="224472" y="25559"/>
                </a:lnTo>
                <a:lnTo>
                  <a:pt x="218299" y="25559"/>
                </a:lnTo>
                <a:lnTo>
                  <a:pt x="221385" y="20421"/>
                </a:lnTo>
                <a:close/>
                <a:moveTo>
                  <a:pt x="224195" y="20010"/>
                </a:moveTo>
                <a:lnTo>
                  <a:pt x="227532" y="25559"/>
                </a:lnTo>
                <a:lnTo>
                  <a:pt x="225016" y="25559"/>
                </a:lnTo>
                <a:lnTo>
                  <a:pt x="221689" y="20010"/>
                </a:lnTo>
                <a:close/>
                <a:moveTo>
                  <a:pt x="227113" y="20010"/>
                </a:moveTo>
                <a:lnTo>
                  <a:pt x="230440" y="25559"/>
                </a:lnTo>
                <a:lnTo>
                  <a:pt x="228076" y="25559"/>
                </a:lnTo>
                <a:lnTo>
                  <a:pt x="224740" y="20010"/>
                </a:lnTo>
                <a:close/>
                <a:moveTo>
                  <a:pt x="237309" y="20010"/>
                </a:moveTo>
                <a:lnTo>
                  <a:pt x="233973" y="25559"/>
                </a:lnTo>
                <a:lnTo>
                  <a:pt x="231609" y="25559"/>
                </a:lnTo>
                <a:lnTo>
                  <a:pt x="234936" y="20010"/>
                </a:lnTo>
                <a:close/>
                <a:moveTo>
                  <a:pt x="240369" y="20010"/>
                </a:moveTo>
                <a:lnTo>
                  <a:pt x="237033" y="25559"/>
                </a:lnTo>
                <a:lnTo>
                  <a:pt x="234526" y="25559"/>
                </a:lnTo>
                <a:lnTo>
                  <a:pt x="237854" y="20010"/>
                </a:lnTo>
                <a:close/>
                <a:moveTo>
                  <a:pt x="240664" y="20421"/>
                </a:moveTo>
                <a:lnTo>
                  <a:pt x="243750" y="25559"/>
                </a:lnTo>
                <a:lnTo>
                  <a:pt x="237577" y="25559"/>
                </a:lnTo>
                <a:lnTo>
                  <a:pt x="240664" y="20421"/>
                </a:lnTo>
                <a:close/>
                <a:moveTo>
                  <a:pt x="243474" y="20010"/>
                </a:moveTo>
                <a:lnTo>
                  <a:pt x="246810" y="25559"/>
                </a:lnTo>
                <a:lnTo>
                  <a:pt x="244295" y="25559"/>
                </a:lnTo>
                <a:lnTo>
                  <a:pt x="240967" y="20010"/>
                </a:lnTo>
                <a:close/>
                <a:moveTo>
                  <a:pt x="246391" y="20010"/>
                </a:moveTo>
                <a:lnTo>
                  <a:pt x="249719" y="25559"/>
                </a:lnTo>
                <a:lnTo>
                  <a:pt x="247355" y="25559"/>
                </a:lnTo>
                <a:lnTo>
                  <a:pt x="244018" y="20010"/>
                </a:lnTo>
                <a:close/>
                <a:moveTo>
                  <a:pt x="256588" y="20010"/>
                </a:moveTo>
                <a:lnTo>
                  <a:pt x="253251" y="25559"/>
                </a:lnTo>
                <a:lnTo>
                  <a:pt x="250887" y="25559"/>
                </a:lnTo>
                <a:lnTo>
                  <a:pt x="254215" y="20010"/>
                </a:lnTo>
                <a:close/>
                <a:moveTo>
                  <a:pt x="259639" y="20010"/>
                </a:moveTo>
                <a:lnTo>
                  <a:pt x="256311" y="25559"/>
                </a:lnTo>
                <a:lnTo>
                  <a:pt x="253796" y="25559"/>
                </a:lnTo>
                <a:lnTo>
                  <a:pt x="257132" y="20010"/>
                </a:lnTo>
                <a:close/>
                <a:moveTo>
                  <a:pt x="259942" y="20421"/>
                </a:moveTo>
                <a:lnTo>
                  <a:pt x="263029" y="25559"/>
                </a:lnTo>
                <a:lnTo>
                  <a:pt x="256855" y="25559"/>
                </a:lnTo>
                <a:lnTo>
                  <a:pt x="259942" y="20421"/>
                </a:lnTo>
                <a:close/>
                <a:moveTo>
                  <a:pt x="262752" y="20010"/>
                </a:moveTo>
                <a:lnTo>
                  <a:pt x="266080" y="25559"/>
                </a:lnTo>
                <a:lnTo>
                  <a:pt x="263573" y="25559"/>
                </a:lnTo>
                <a:lnTo>
                  <a:pt x="260237" y="20010"/>
                </a:lnTo>
                <a:close/>
                <a:moveTo>
                  <a:pt x="265669" y="20010"/>
                </a:moveTo>
                <a:lnTo>
                  <a:pt x="268997" y="25559"/>
                </a:lnTo>
                <a:lnTo>
                  <a:pt x="266624" y="25559"/>
                </a:lnTo>
                <a:lnTo>
                  <a:pt x="263296" y="20010"/>
                </a:lnTo>
                <a:close/>
                <a:moveTo>
                  <a:pt x="275866" y="20010"/>
                </a:moveTo>
                <a:lnTo>
                  <a:pt x="272530" y="25559"/>
                </a:lnTo>
                <a:lnTo>
                  <a:pt x="270157" y="25559"/>
                </a:lnTo>
                <a:lnTo>
                  <a:pt x="273493" y="20010"/>
                </a:lnTo>
                <a:close/>
                <a:moveTo>
                  <a:pt x="278917" y="20010"/>
                </a:moveTo>
                <a:lnTo>
                  <a:pt x="275590" y="25559"/>
                </a:lnTo>
                <a:lnTo>
                  <a:pt x="273074" y="25559"/>
                </a:lnTo>
                <a:lnTo>
                  <a:pt x="276410" y="20010"/>
                </a:lnTo>
                <a:close/>
                <a:moveTo>
                  <a:pt x="279220" y="20421"/>
                </a:moveTo>
                <a:lnTo>
                  <a:pt x="282307" y="25559"/>
                </a:lnTo>
                <a:lnTo>
                  <a:pt x="276134" y="25559"/>
                </a:lnTo>
                <a:lnTo>
                  <a:pt x="279220" y="20421"/>
                </a:lnTo>
                <a:close/>
                <a:moveTo>
                  <a:pt x="282031" y="20010"/>
                </a:moveTo>
                <a:lnTo>
                  <a:pt x="285358" y="25559"/>
                </a:lnTo>
                <a:lnTo>
                  <a:pt x="282851" y="25559"/>
                </a:lnTo>
                <a:lnTo>
                  <a:pt x="279515" y="20010"/>
                </a:lnTo>
                <a:close/>
                <a:moveTo>
                  <a:pt x="22348" y="20010"/>
                </a:moveTo>
                <a:lnTo>
                  <a:pt x="19011" y="25568"/>
                </a:lnTo>
                <a:lnTo>
                  <a:pt x="18985" y="25515"/>
                </a:lnTo>
                <a:lnTo>
                  <a:pt x="18949" y="25568"/>
                </a:lnTo>
                <a:lnTo>
                  <a:pt x="15613" y="20010"/>
                </a:lnTo>
                <a:close/>
                <a:moveTo>
                  <a:pt x="41626" y="20010"/>
                </a:moveTo>
                <a:lnTo>
                  <a:pt x="38290" y="25568"/>
                </a:lnTo>
                <a:lnTo>
                  <a:pt x="38263" y="25515"/>
                </a:lnTo>
                <a:lnTo>
                  <a:pt x="38227" y="25568"/>
                </a:lnTo>
                <a:lnTo>
                  <a:pt x="34891" y="20010"/>
                </a:lnTo>
                <a:close/>
                <a:moveTo>
                  <a:pt x="60905" y="20010"/>
                </a:moveTo>
                <a:lnTo>
                  <a:pt x="57568" y="25568"/>
                </a:lnTo>
                <a:lnTo>
                  <a:pt x="57533" y="25515"/>
                </a:lnTo>
                <a:lnTo>
                  <a:pt x="57506" y="25568"/>
                </a:lnTo>
                <a:lnTo>
                  <a:pt x="54169" y="20010"/>
                </a:lnTo>
                <a:close/>
                <a:moveTo>
                  <a:pt x="80183" y="20010"/>
                </a:moveTo>
                <a:lnTo>
                  <a:pt x="76847" y="25568"/>
                </a:lnTo>
                <a:lnTo>
                  <a:pt x="76811" y="25515"/>
                </a:lnTo>
                <a:lnTo>
                  <a:pt x="76784" y="25568"/>
                </a:lnTo>
                <a:lnTo>
                  <a:pt x="73448" y="20010"/>
                </a:lnTo>
                <a:close/>
                <a:moveTo>
                  <a:pt x="99461" y="20010"/>
                </a:moveTo>
                <a:lnTo>
                  <a:pt x="96116" y="25568"/>
                </a:lnTo>
                <a:lnTo>
                  <a:pt x="96089" y="25515"/>
                </a:lnTo>
                <a:lnTo>
                  <a:pt x="96054" y="25568"/>
                </a:lnTo>
                <a:lnTo>
                  <a:pt x="92717" y="20010"/>
                </a:lnTo>
                <a:close/>
                <a:moveTo>
                  <a:pt x="118731" y="20010"/>
                </a:moveTo>
                <a:lnTo>
                  <a:pt x="115394" y="25568"/>
                </a:lnTo>
                <a:lnTo>
                  <a:pt x="115368" y="25515"/>
                </a:lnTo>
                <a:lnTo>
                  <a:pt x="115332" y="25568"/>
                </a:lnTo>
                <a:lnTo>
                  <a:pt x="111995" y="20010"/>
                </a:lnTo>
                <a:close/>
                <a:moveTo>
                  <a:pt x="138009" y="20010"/>
                </a:moveTo>
                <a:lnTo>
                  <a:pt x="134673" y="25568"/>
                </a:lnTo>
                <a:lnTo>
                  <a:pt x="134646" y="25515"/>
                </a:lnTo>
                <a:lnTo>
                  <a:pt x="134610" y="25568"/>
                </a:lnTo>
                <a:lnTo>
                  <a:pt x="131274" y="20010"/>
                </a:lnTo>
                <a:close/>
                <a:moveTo>
                  <a:pt x="157288" y="20010"/>
                </a:moveTo>
                <a:lnTo>
                  <a:pt x="153951" y="25568"/>
                </a:lnTo>
                <a:lnTo>
                  <a:pt x="153915" y="25515"/>
                </a:lnTo>
                <a:lnTo>
                  <a:pt x="153889" y="25568"/>
                </a:lnTo>
                <a:lnTo>
                  <a:pt x="150552" y="20010"/>
                </a:lnTo>
                <a:close/>
                <a:moveTo>
                  <a:pt x="176566" y="20010"/>
                </a:moveTo>
                <a:lnTo>
                  <a:pt x="173230" y="25568"/>
                </a:lnTo>
                <a:lnTo>
                  <a:pt x="173194" y="25515"/>
                </a:lnTo>
                <a:lnTo>
                  <a:pt x="173167" y="25568"/>
                </a:lnTo>
                <a:lnTo>
                  <a:pt x="169831" y="20010"/>
                </a:lnTo>
                <a:close/>
                <a:moveTo>
                  <a:pt x="195844" y="20010"/>
                </a:moveTo>
                <a:lnTo>
                  <a:pt x="192508" y="25568"/>
                </a:lnTo>
                <a:lnTo>
                  <a:pt x="192472" y="25515"/>
                </a:lnTo>
                <a:lnTo>
                  <a:pt x="192445" y="25568"/>
                </a:lnTo>
                <a:lnTo>
                  <a:pt x="189100" y="20010"/>
                </a:lnTo>
                <a:close/>
                <a:moveTo>
                  <a:pt x="215114" y="20010"/>
                </a:moveTo>
                <a:lnTo>
                  <a:pt x="211777" y="25568"/>
                </a:lnTo>
                <a:lnTo>
                  <a:pt x="211751" y="25515"/>
                </a:lnTo>
                <a:lnTo>
                  <a:pt x="211715" y="25568"/>
                </a:lnTo>
                <a:lnTo>
                  <a:pt x="208378" y="20010"/>
                </a:lnTo>
                <a:close/>
                <a:moveTo>
                  <a:pt x="234392" y="20010"/>
                </a:moveTo>
                <a:lnTo>
                  <a:pt x="231056" y="25568"/>
                </a:lnTo>
                <a:lnTo>
                  <a:pt x="231029" y="25515"/>
                </a:lnTo>
                <a:lnTo>
                  <a:pt x="230993" y="25568"/>
                </a:lnTo>
                <a:lnTo>
                  <a:pt x="227657" y="20010"/>
                </a:lnTo>
                <a:close/>
                <a:moveTo>
                  <a:pt x="253671" y="20010"/>
                </a:moveTo>
                <a:lnTo>
                  <a:pt x="250334" y="25568"/>
                </a:lnTo>
                <a:lnTo>
                  <a:pt x="250298" y="25515"/>
                </a:lnTo>
                <a:lnTo>
                  <a:pt x="250272" y="25568"/>
                </a:lnTo>
                <a:lnTo>
                  <a:pt x="246935" y="20010"/>
                </a:lnTo>
                <a:close/>
                <a:moveTo>
                  <a:pt x="272949" y="20010"/>
                </a:moveTo>
                <a:lnTo>
                  <a:pt x="269613" y="25568"/>
                </a:lnTo>
                <a:lnTo>
                  <a:pt x="269577" y="25515"/>
                </a:lnTo>
                <a:lnTo>
                  <a:pt x="269550" y="25568"/>
                </a:lnTo>
                <a:lnTo>
                  <a:pt x="266214" y="20010"/>
                </a:lnTo>
                <a:close/>
                <a:moveTo>
                  <a:pt x="18681" y="26014"/>
                </a:moveTo>
                <a:lnTo>
                  <a:pt x="17495" y="28004"/>
                </a:lnTo>
                <a:lnTo>
                  <a:pt x="16299" y="26014"/>
                </a:lnTo>
                <a:close/>
                <a:moveTo>
                  <a:pt x="21661" y="26014"/>
                </a:moveTo>
                <a:lnTo>
                  <a:pt x="20474" y="28004"/>
                </a:lnTo>
                <a:lnTo>
                  <a:pt x="19279" y="26014"/>
                </a:lnTo>
                <a:close/>
                <a:moveTo>
                  <a:pt x="37960" y="26014"/>
                </a:moveTo>
                <a:lnTo>
                  <a:pt x="36773" y="28004"/>
                </a:lnTo>
                <a:lnTo>
                  <a:pt x="35578" y="26014"/>
                </a:lnTo>
                <a:close/>
                <a:moveTo>
                  <a:pt x="40939" y="26014"/>
                </a:moveTo>
                <a:lnTo>
                  <a:pt x="39744" y="28004"/>
                </a:lnTo>
                <a:lnTo>
                  <a:pt x="38557" y="26014"/>
                </a:lnTo>
                <a:close/>
                <a:moveTo>
                  <a:pt x="57238" y="26014"/>
                </a:moveTo>
                <a:lnTo>
                  <a:pt x="56043" y="28004"/>
                </a:lnTo>
                <a:lnTo>
                  <a:pt x="54856" y="26014"/>
                </a:lnTo>
                <a:close/>
                <a:moveTo>
                  <a:pt x="60218" y="26014"/>
                </a:moveTo>
                <a:lnTo>
                  <a:pt x="59022" y="28004"/>
                </a:lnTo>
                <a:lnTo>
                  <a:pt x="57836" y="26014"/>
                </a:lnTo>
                <a:close/>
                <a:moveTo>
                  <a:pt x="76516" y="26014"/>
                </a:moveTo>
                <a:lnTo>
                  <a:pt x="75321" y="28004"/>
                </a:lnTo>
                <a:lnTo>
                  <a:pt x="74135" y="26014"/>
                </a:lnTo>
                <a:close/>
                <a:moveTo>
                  <a:pt x="79487" y="26014"/>
                </a:moveTo>
                <a:lnTo>
                  <a:pt x="78301" y="28004"/>
                </a:lnTo>
                <a:lnTo>
                  <a:pt x="77114" y="26014"/>
                </a:lnTo>
                <a:close/>
                <a:moveTo>
                  <a:pt x="95786" y="26014"/>
                </a:moveTo>
                <a:lnTo>
                  <a:pt x="94599" y="28004"/>
                </a:lnTo>
                <a:lnTo>
                  <a:pt x="93413" y="26014"/>
                </a:lnTo>
                <a:close/>
                <a:moveTo>
                  <a:pt x="98766" y="26014"/>
                </a:moveTo>
                <a:lnTo>
                  <a:pt x="97579" y="28004"/>
                </a:lnTo>
                <a:lnTo>
                  <a:pt x="96384" y="26014"/>
                </a:lnTo>
                <a:close/>
                <a:moveTo>
                  <a:pt x="115064" y="26014"/>
                </a:moveTo>
                <a:lnTo>
                  <a:pt x="113878" y="28004"/>
                </a:lnTo>
                <a:lnTo>
                  <a:pt x="112691" y="26014"/>
                </a:lnTo>
                <a:close/>
                <a:moveTo>
                  <a:pt x="118044" y="26014"/>
                </a:moveTo>
                <a:lnTo>
                  <a:pt x="116857" y="28004"/>
                </a:lnTo>
                <a:lnTo>
                  <a:pt x="115662" y="26014"/>
                </a:lnTo>
                <a:close/>
                <a:moveTo>
                  <a:pt x="134343" y="26014"/>
                </a:moveTo>
                <a:lnTo>
                  <a:pt x="133156" y="28004"/>
                </a:lnTo>
                <a:lnTo>
                  <a:pt x="131961" y="26014"/>
                </a:lnTo>
                <a:close/>
                <a:moveTo>
                  <a:pt x="137322" y="26014"/>
                </a:moveTo>
                <a:lnTo>
                  <a:pt x="136127" y="28004"/>
                </a:lnTo>
                <a:lnTo>
                  <a:pt x="134940" y="26014"/>
                </a:lnTo>
                <a:close/>
                <a:moveTo>
                  <a:pt x="153621" y="26014"/>
                </a:moveTo>
                <a:lnTo>
                  <a:pt x="152435" y="28004"/>
                </a:lnTo>
                <a:lnTo>
                  <a:pt x="151239" y="26014"/>
                </a:lnTo>
                <a:close/>
                <a:moveTo>
                  <a:pt x="156601" y="26014"/>
                </a:moveTo>
                <a:lnTo>
                  <a:pt x="155405" y="28004"/>
                </a:lnTo>
                <a:lnTo>
                  <a:pt x="154219" y="26014"/>
                </a:lnTo>
                <a:close/>
                <a:moveTo>
                  <a:pt x="172899" y="26014"/>
                </a:moveTo>
                <a:lnTo>
                  <a:pt x="171704" y="28004"/>
                </a:lnTo>
                <a:lnTo>
                  <a:pt x="170518" y="26014"/>
                </a:lnTo>
                <a:close/>
                <a:moveTo>
                  <a:pt x="175870" y="26014"/>
                </a:moveTo>
                <a:lnTo>
                  <a:pt x="174684" y="28004"/>
                </a:lnTo>
                <a:lnTo>
                  <a:pt x="173497" y="26014"/>
                </a:lnTo>
                <a:close/>
                <a:moveTo>
                  <a:pt x="192178" y="26014"/>
                </a:moveTo>
                <a:lnTo>
                  <a:pt x="190982" y="28004"/>
                </a:lnTo>
                <a:lnTo>
                  <a:pt x="189796" y="26014"/>
                </a:lnTo>
                <a:close/>
                <a:moveTo>
                  <a:pt x="195149" y="26014"/>
                </a:moveTo>
                <a:lnTo>
                  <a:pt x="193962" y="28004"/>
                </a:lnTo>
                <a:lnTo>
                  <a:pt x="192776" y="26014"/>
                </a:lnTo>
                <a:close/>
                <a:moveTo>
                  <a:pt x="211447" y="26014"/>
                </a:moveTo>
                <a:lnTo>
                  <a:pt x="210261" y="28004"/>
                </a:lnTo>
                <a:lnTo>
                  <a:pt x="209074" y="26014"/>
                </a:lnTo>
                <a:close/>
                <a:moveTo>
                  <a:pt x="214427" y="26014"/>
                </a:moveTo>
                <a:lnTo>
                  <a:pt x="213240" y="28004"/>
                </a:lnTo>
                <a:lnTo>
                  <a:pt x="212045" y="26014"/>
                </a:lnTo>
                <a:close/>
                <a:moveTo>
                  <a:pt x="230726" y="26014"/>
                </a:moveTo>
                <a:lnTo>
                  <a:pt x="229539" y="28004"/>
                </a:lnTo>
                <a:lnTo>
                  <a:pt x="228344" y="26014"/>
                </a:lnTo>
                <a:close/>
                <a:moveTo>
                  <a:pt x="233705" y="26014"/>
                </a:moveTo>
                <a:lnTo>
                  <a:pt x="232519" y="28004"/>
                </a:lnTo>
                <a:lnTo>
                  <a:pt x="231323" y="26014"/>
                </a:lnTo>
                <a:close/>
                <a:moveTo>
                  <a:pt x="250004" y="26014"/>
                </a:moveTo>
                <a:lnTo>
                  <a:pt x="248818" y="28004"/>
                </a:lnTo>
                <a:lnTo>
                  <a:pt x="247622" y="26014"/>
                </a:lnTo>
                <a:close/>
                <a:moveTo>
                  <a:pt x="252984" y="26014"/>
                </a:moveTo>
                <a:lnTo>
                  <a:pt x="251788" y="28004"/>
                </a:lnTo>
                <a:lnTo>
                  <a:pt x="250602" y="26014"/>
                </a:lnTo>
                <a:close/>
                <a:moveTo>
                  <a:pt x="269282" y="26014"/>
                </a:moveTo>
                <a:lnTo>
                  <a:pt x="268087" y="28004"/>
                </a:lnTo>
                <a:lnTo>
                  <a:pt x="266901" y="26014"/>
                </a:lnTo>
                <a:close/>
                <a:moveTo>
                  <a:pt x="272262" y="26014"/>
                </a:moveTo>
                <a:lnTo>
                  <a:pt x="271067" y="28004"/>
                </a:lnTo>
                <a:lnTo>
                  <a:pt x="269880" y="26014"/>
                </a:lnTo>
                <a:close/>
                <a:moveTo>
                  <a:pt x="1196" y="28905"/>
                </a:moveTo>
                <a:lnTo>
                  <a:pt x="2097" y="30421"/>
                </a:lnTo>
                <a:lnTo>
                  <a:pt x="286" y="30421"/>
                </a:lnTo>
                <a:lnTo>
                  <a:pt x="1196" y="28905"/>
                </a:lnTo>
                <a:close/>
                <a:moveTo>
                  <a:pt x="5443" y="26014"/>
                </a:moveTo>
                <a:lnTo>
                  <a:pt x="2802" y="30421"/>
                </a:lnTo>
                <a:lnTo>
                  <a:pt x="2650" y="30421"/>
                </a:lnTo>
                <a:lnTo>
                  <a:pt x="1464" y="28450"/>
                </a:lnTo>
                <a:lnTo>
                  <a:pt x="2927" y="26014"/>
                </a:lnTo>
                <a:close/>
                <a:moveTo>
                  <a:pt x="12704" y="26014"/>
                </a:moveTo>
                <a:lnTo>
                  <a:pt x="15345" y="30421"/>
                </a:lnTo>
                <a:lnTo>
                  <a:pt x="3346" y="30421"/>
                </a:lnTo>
                <a:lnTo>
                  <a:pt x="5987" y="26014"/>
                </a:lnTo>
                <a:close/>
                <a:moveTo>
                  <a:pt x="15755" y="26014"/>
                </a:moveTo>
                <a:lnTo>
                  <a:pt x="17218" y="28450"/>
                </a:lnTo>
                <a:lnTo>
                  <a:pt x="16041" y="30421"/>
                </a:lnTo>
                <a:lnTo>
                  <a:pt x="15889" y="30421"/>
                </a:lnTo>
                <a:lnTo>
                  <a:pt x="13248" y="26014"/>
                </a:lnTo>
                <a:close/>
                <a:moveTo>
                  <a:pt x="17495" y="28905"/>
                </a:moveTo>
                <a:lnTo>
                  <a:pt x="18396" y="30421"/>
                </a:lnTo>
                <a:lnTo>
                  <a:pt x="16585" y="30421"/>
                </a:lnTo>
                <a:lnTo>
                  <a:pt x="17495" y="28905"/>
                </a:lnTo>
                <a:close/>
                <a:moveTo>
                  <a:pt x="20474" y="28905"/>
                </a:moveTo>
                <a:lnTo>
                  <a:pt x="21376" y="30421"/>
                </a:lnTo>
                <a:lnTo>
                  <a:pt x="19565" y="30421"/>
                </a:lnTo>
                <a:lnTo>
                  <a:pt x="20474" y="28905"/>
                </a:lnTo>
                <a:close/>
                <a:moveTo>
                  <a:pt x="24721" y="26014"/>
                </a:moveTo>
                <a:lnTo>
                  <a:pt x="22071" y="30421"/>
                </a:lnTo>
                <a:lnTo>
                  <a:pt x="21920" y="30421"/>
                </a:lnTo>
                <a:lnTo>
                  <a:pt x="20742" y="28450"/>
                </a:lnTo>
                <a:lnTo>
                  <a:pt x="22205" y="26014"/>
                </a:lnTo>
                <a:close/>
                <a:moveTo>
                  <a:pt x="31983" y="26014"/>
                </a:moveTo>
                <a:lnTo>
                  <a:pt x="34623" y="30421"/>
                </a:lnTo>
                <a:lnTo>
                  <a:pt x="22624" y="30421"/>
                </a:lnTo>
                <a:lnTo>
                  <a:pt x="25265" y="26014"/>
                </a:lnTo>
                <a:close/>
                <a:moveTo>
                  <a:pt x="35034" y="26014"/>
                </a:moveTo>
                <a:lnTo>
                  <a:pt x="36497" y="28450"/>
                </a:lnTo>
                <a:lnTo>
                  <a:pt x="35319" y="30421"/>
                </a:lnTo>
                <a:lnTo>
                  <a:pt x="35167" y="30421"/>
                </a:lnTo>
                <a:lnTo>
                  <a:pt x="32527" y="26014"/>
                </a:lnTo>
                <a:close/>
                <a:moveTo>
                  <a:pt x="36773" y="28905"/>
                </a:moveTo>
                <a:lnTo>
                  <a:pt x="37674" y="30421"/>
                </a:lnTo>
                <a:lnTo>
                  <a:pt x="35863" y="30421"/>
                </a:lnTo>
                <a:lnTo>
                  <a:pt x="36773" y="28905"/>
                </a:lnTo>
                <a:close/>
                <a:moveTo>
                  <a:pt x="39744" y="28905"/>
                </a:moveTo>
                <a:lnTo>
                  <a:pt x="40654" y="30421"/>
                </a:lnTo>
                <a:lnTo>
                  <a:pt x="38843" y="30421"/>
                </a:lnTo>
                <a:lnTo>
                  <a:pt x="39744" y="28905"/>
                </a:lnTo>
                <a:close/>
                <a:moveTo>
                  <a:pt x="43990" y="26014"/>
                </a:moveTo>
                <a:lnTo>
                  <a:pt x="41350" y="30421"/>
                </a:lnTo>
                <a:lnTo>
                  <a:pt x="41198" y="30421"/>
                </a:lnTo>
                <a:lnTo>
                  <a:pt x="40020" y="28450"/>
                </a:lnTo>
                <a:lnTo>
                  <a:pt x="41484" y="26014"/>
                </a:lnTo>
                <a:close/>
                <a:moveTo>
                  <a:pt x="51252" y="26014"/>
                </a:moveTo>
                <a:lnTo>
                  <a:pt x="53902" y="30421"/>
                </a:lnTo>
                <a:lnTo>
                  <a:pt x="41894" y="30421"/>
                </a:lnTo>
                <a:lnTo>
                  <a:pt x="44535" y="26014"/>
                </a:lnTo>
                <a:close/>
                <a:moveTo>
                  <a:pt x="54312" y="26014"/>
                </a:moveTo>
                <a:lnTo>
                  <a:pt x="55775" y="28450"/>
                </a:lnTo>
                <a:lnTo>
                  <a:pt x="54597" y="30421"/>
                </a:lnTo>
                <a:lnTo>
                  <a:pt x="54446" y="30421"/>
                </a:lnTo>
                <a:lnTo>
                  <a:pt x="51805" y="26014"/>
                </a:lnTo>
                <a:close/>
                <a:moveTo>
                  <a:pt x="56043" y="28905"/>
                </a:moveTo>
                <a:lnTo>
                  <a:pt x="56953" y="30421"/>
                </a:lnTo>
                <a:lnTo>
                  <a:pt x="55142" y="30421"/>
                </a:lnTo>
                <a:lnTo>
                  <a:pt x="56043" y="28905"/>
                </a:lnTo>
                <a:close/>
                <a:moveTo>
                  <a:pt x="59022" y="28905"/>
                </a:moveTo>
                <a:lnTo>
                  <a:pt x="59932" y="30421"/>
                </a:lnTo>
                <a:lnTo>
                  <a:pt x="58121" y="30421"/>
                </a:lnTo>
                <a:lnTo>
                  <a:pt x="59022" y="28905"/>
                </a:lnTo>
                <a:close/>
                <a:moveTo>
                  <a:pt x="63269" y="26014"/>
                </a:moveTo>
                <a:lnTo>
                  <a:pt x="60628" y="30421"/>
                </a:lnTo>
                <a:lnTo>
                  <a:pt x="60476" y="30421"/>
                </a:lnTo>
                <a:lnTo>
                  <a:pt x="59299" y="28450"/>
                </a:lnTo>
                <a:lnTo>
                  <a:pt x="60762" y="26014"/>
                </a:lnTo>
                <a:close/>
                <a:moveTo>
                  <a:pt x="70530" y="26014"/>
                </a:moveTo>
                <a:lnTo>
                  <a:pt x="73171" y="30421"/>
                </a:lnTo>
                <a:lnTo>
                  <a:pt x="61172" y="30421"/>
                </a:lnTo>
                <a:lnTo>
                  <a:pt x="63813" y="26014"/>
                </a:lnTo>
                <a:close/>
                <a:moveTo>
                  <a:pt x="73590" y="26014"/>
                </a:moveTo>
                <a:lnTo>
                  <a:pt x="75053" y="28450"/>
                </a:lnTo>
                <a:lnTo>
                  <a:pt x="73867" y="30421"/>
                </a:lnTo>
                <a:lnTo>
                  <a:pt x="73715" y="30421"/>
                </a:lnTo>
                <a:lnTo>
                  <a:pt x="71075" y="26014"/>
                </a:lnTo>
                <a:close/>
                <a:moveTo>
                  <a:pt x="75321" y="28905"/>
                </a:moveTo>
                <a:lnTo>
                  <a:pt x="76231" y="30421"/>
                </a:lnTo>
                <a:lnTo>
                  <a:pt x="74420" y="30421"/>
                </a:lnTo>
                <a:lnTo>
                  <a:pt x="75321" y="28905"/>
                </a:lnTo>
                <a:close/>
                <a:moveTo>
                  <a:pt x="78301" y="28905"/>
                </a:moveTo>
                <a:lnTo>
                  <a:pt x="79211" y="30421"/>
                </a:lnTo>
                <a:lnTo>
                  <a:pt x="77391" y="30421"/>
                </a:lnTo>
                <a:lnTo>
                  <a:pt x="78301" y="28905"/>
                </a:lnTo>
                <a:close/>
                <a:moveTo>
                  <a:pt x="82547" y="26014"/>
                </a:moveTo>
                <a:lnTo>
                  <a:pt x="79906" y="30421"/>
                </a:lnTo>
                <a:lnTo>
                  <a:pt x="79755" y="30421"/>
                </a:lnTo>
                <a:lnTo>
                  <a:pt x="78577" y="28450"/>
                </a:lnTo>
                <a:lnTo>
                  <a:pt x="80040" y="26014"/>
                </a:lnTo>
                <a:close/>
                <a:moveTo>
                  <a:pt x="89809" y="26014"/>
                </a:moveTo>
                <a:lnTo>
                  <a:pt x="92449" y="30421"/>
                </a:lnTo>
                <a:lnTo>
                  <a:pt x="80451" y="30421"/>
                </a:lnTo>
                <a:lnTo>
                  <a:pt x="83091" y="26014"/>
                </a:lnTo>
                <a:close/>
                <a:moveTo>
                  <a:pt x="92869" y="26014"/>
                </a:moveTo>
                <a:lnTo>
                  <a:pt x="94332" y="28450"/>
                </a:lnTo>
                <a:lnTo>
                  <a:pt x="93145" y="30421"/>
                </a:lnTo>
                <a:lnTo>
                  <a:pt x="92994" y="30421"/>
                </a:lnTo>
                <a:lnTo>
                  <a:pt x="90353" y="26014"/>
                </a:lnTo>
                <a:close/>
                <a:moveTo>
                  <a:pt x="94599" y="28905"/>
                </a:moveTo>
                <a:lnTo>
                  <a:pt x="95509" y="30421"/>
                </a:lnTo>
                <a:lnTo>
                  <a:pt x="93690" y="30421"/>
                </a:lnTo>
                <a:lnTo>
                  <a:pt x="94599" y="28905"/>
                </a:lnTo>
                <a:close/>
                <a:moveTo>
                  <a:pt x="97579" y="28905"/>
                </a:moveTo>
                <a:lnTo>
                  <a:pt x="98489" y="30421"/>
                </a:lnTo>
                <a:lnTo>
                  <a:pt x="96669" y="30421"/>
                </a:lnTo>
                <a:lnTo>
                  <a:pt x="97579" y="28905"/>
                </a:lnTo>
                <a:close/>
                <a:moveTo>
                  <a:pt x="101825" y="26014"/>
                </a:moveTo>
                <a:lnTo>
                  <a:pt x="99185" y="30421"/>
                </a:lnTo>
                <a:lnTo>
                  <a:pt x="99033" y="30421"/>
                </a:lnTo>
                <a:lnTo>
                  <a:pt x="97847" y="28450"/>
                </a:lnTo>
                <a:lnTo>
                  <a:pt x="99310" y="26014"/>
                </a:lnTo>
                <a:close/>
                <a:moveTo>
                  <a:pt x="109087" y="26014"/>
                </a:moveTo>
                <a:lnTo>
                  <a:pt x="111728" y="30421"/>
                </a:lnTo>
                <a:lnTo>
                  <a:pt x="99729" y="30421"/>
                </a:lnTo>
                <a:lnTo>
                  <a:pt x="102370" y="26014"/>
                </a:lnTo>
                <a:close/>
                <a:moveTo>
                  <a:pt x="112138" y="26014"/>
                </a:moveTo>
                <a:lnTo>
                  <a:pt x="113601" y="28450"/>
                </a:lnTo>
                <a:lnTo>
                  <a:pt x="112424" y="30421"/>
                </a:lnTo>
                <a:lnTo>
                  <a:pt x="112272" y="30421"/>
                </a:lnTo>
                <a:lnTo>
                  <a:pt x="109631" y="26014"/>
                </a:lnTo>
                <a:close/>
                <a:moveTo>
                  <a:pt x="113878" y="28905"/>
                </a:moveTo>
                <a:lnTo>
                  <a:pt x="114788" y="30421"/>
                </a:lnTo>
                <a:lnTo>
                  <a:pt x="112968" y="30421"/>
                </a:lnTo>
                <a:lnTo>
                  <a:pt x="113878" y="28905"/>
                </a:lnTo>
                <a:close/>
                <a:moveTo>
                  <a:pt x="116857" y="28905"/>
                </a:moveTo>
                <a:lnTo>
                  <a:pt x="117758" y="30421"/>
                </a:lnTo>
                <a:lnTo>
                  <a:pt x="115948" y="30421"/>
                </a:lnTo>
                <a:lnTo>
                  <a:pt x="116857" y="28905"/>
                </a:lnTo>
                <a:close/>
                <a:moveTo>
                  <a:pt x="121104" y="26014"/>
                </a:moveTo>
                <a:lnTo>
                  <a:pt x="118454" y="30421"/>
                </a:lnTo>
                <a:lnTo>
                  <a:pt x="118303" y="30421"/>
                </a:lnTo>
                <a:lnTo>
                  <a:pt x="117125" y="28450"/>
                </a:lnTo>
                <a:lnTo>
                  <a:pt x="118588" y="26014"/>
                </a:lnTo>
                <a:close/>
                <a:moveTo>
                  <a:pt x="128366" y="26014"/>
                </a:moveTo>
                <a:lnTo>
                  <a:pt x="131006" y="30421"/>
                </a:lnTo>
                <a:lnTo>
                  <a:pt x="119007" y="30421"/>
                </a:lnTo>
                <a:lnTo>
                  <a:pt x="121648" y="26014"/>
                </a:lnTo>
                <a:close/>
                <a:moveTo>
                  <a:pt x="131417" y="26014"/>
                </a:moveTo>
                <a:lnTo>
                  <a:pt x="132880" y="28450"/>
                </a:lnTo>
                <a:lnTo>
                  <a:pt x="131702" y="30421"/>
                </a:lnTo>
                <a:lnTo>
                  <a:pt x="131550" y="30421"/>
                </a:lnTo>
                <a:lnTo>
                  <a:pt x="128910" y="26014"/>
                </a:lnTo>
                <a:close/>
                <a:moveTo>
                  <a:pt x="133156" y="28905"/>
                </a:moveTo>
                <a:lnTo>
                  <a:pt x="134057" y="30421"/>
                </a:lnTo>
                <a:lnTo>
                  <a:pt x="132246" y="30421"/>
                </a:lnTo>
                <a:lnTo>
                  <a:pt x="133156" y="28905"/>
                </a:lnTo>
                <a:close/>
                <a:moveTo>
                  <a:pt x="136127" y="28905"/>
                </a:moveTo>
                <a:lnTo>
                  <a:pt x="137037" y="30421"/>
                </a:lnTo>
                <a:lnTo>
                  <a:pt x="135226" y="30421"/>
                </a:lnTo>
                <a:lnTo>
                  <a:pt x="136127" y="28905"/>
                </a:lnTo>
                <a:close/>
                <a:moveTo>
                  <a:pt x="140373" y="26014"/>
                </a:moveTo>
                <a:lnTo>
                  <a:pt x="137733" y="30421"/>
                </a:lnTo>
                <a:lnTo>
                  <a:pt x="137581" y="30421"/>
                </a:lnTo>
                <a:lnTo>
                  <a:pt x="136403" y="28450"/>
                </a:lnTo>
                <a:lnTo>
                  <a:pt x="137867" y="26014"/>
                </a:lnTo>
                <a:close/>
                <a:moveTo>
                  <a:pt x="147635" y="26014"/>
                </a:moveTo>
                <a:lnTo>
                  <a:pt x="150285" y="30421"/>
                </a:lnTo>
                <a:lnTo>
                  <a:pt x="138277" y="30421"/>
                </a:lnTo>
                <a:lnTo>
                  <a:pt x="140926" y="26014"/>
                </a:lnTo>
                <a:close/>
                <a:moveTo>
                  <a:pt x="150695" y="26014"/>
                </a:moveTo>
                <a:lnTo>
                  <a:pt x="152158" y="28450"/>
                </a:lnTo>
                <a:lnTo>
                  <a:pt x="150980" y="30421"/>
                </a:lnTo>
                <a:lnTo>
                  <a:pt x="150829" y="30421"/>
                </a:lnTo>
                <a:lnTo>
                  <a:pt x="148188" y="26014"/>
                </a:lnTo>
                <a:close/>
                <a:moveTo>
                  <a:pt x="152435" y="28905"/>
                </a:moveTo>
                <a:lnTo>
                  <a:pt x="153336" y="30421"/>
                </a:lnTo>
                <a:lnTo>
                  <a:pt x="151525" y="30421"/>
                </a:lnTo>
                <a:lnTo>
                  <a:pt x="152435" y="28905"/>
                </a:lnTo>
                <a:close/>
                <a:moveTo>
                  <a:pt x="155405" y="28905"/>
                </a:moveTo>
                <a:lnTo>
                  <a:pt x="156315" y="30421"/>
                </a:lnTo>
                <a:lnTo>
                  <a:pt x="154504" y="30421"/>
                </a:lnTo>
                <a:lnTo>
                  <a:pt x="155405" y="28905"/>
                </a:lnTo>
                <a:close/>
                <a:moveTo>
                  <a:pt x="159652" y="26014"/>
                </a:moveTo>
                <a:lnTo>
                  <a:pt x="157011" y="30421"/>
                </a:lnTo>
                <a:lnTo>
                  <a:pt x="156859" y="30421"/>
                </a:lnTo>
                <a:lnTo>
                  <a:pt x="155682" y="28450"/>
                </a:lnTo>
                <a:lnTo>
                  <a:pt x="157145" y="26014"/>
                </a:lnTo>
                <a:close/>
                <a:moveTo>
                  <a:pt x="166913" y="26014"/>
                </a:moveTo>
                <a:lnTo>
                  <a:pt x="169554" y="30421"/>
                </a:lnTo>
                <a:lnTo>
                  <a:pt x="157555" y="30421"/>
                </a:lnTo>
                <a:lnTo>
                  <a:pt x="160196" y="26014"/>
                </a:lnTo>
                <a:close/>
                <a:moveTo>
                  <a:pt x="169973" y="26014"/>
                </a:moveTo>
                <a:lnTo>
                  <a:pt x="171436" y="28450"/>
                </a:lnTo>
                <a:lnTo>
                  <a:pt x="170259" y="30421"/>
                </a:lnTo>
                <a:lnTo>
                  <a:pt x="170107" y="30421"/>
                </a:lnTo>
                <a:lnTo>
                  <a:pt x="167458" y="26014"/>
                </a:lnTo>
                <a:close/>
                <a:moveTo>
                  <a:pt x="171704" y="28905"/>
                </a:moveTo>
                <a:lnTo>
                  <a:pt x="172614" y="30421"/>
                </a:lnTo>
                <a:lnTo>
                  <a:pt x="170803" y="30421"/>
                </a:lnTo>
                <a:lnTo>
                  <a:pt x="171704" y="28905"/>
                </a:lnTo>
                <a:close/>
                <a:moveTo>
                  <a:pt x="174684" y="28905"/>
                </a:moveTo>
                <a:lnTo>
                  <a:pt x="175594" y="30421"/>
                </a:lnTo>
                <a:lnTo>
                  <a:pt x="173774" y="30421"/>
                </a:lnTo>
                <a:lnTo>
                  <a:pt x="174684" y="28905"/>
                </a:lnTo>
                <a:close/>
                <a:moveTo>
                  <a:pt x="178930" y="26014"/>
                </a:moveTo>
                <a:lnTo>
                  <a:pt x="176289" y="30421"/>
                </a:lnTo>
                <a:lnTo>
                  <a:pt x="176138" y="30421"/>
                </a:lnTo>
                <a:lnTo>
                  <a:pt x="174960" y="28450"/>
                </a:lnTo>
                <a:lnTo>
                  <a:pt x="176423" y="26014"/>
                </a:lnTo>
                <a:close/>
                <a:moveTo>
                  <a:pt x="186192" y="26014"/>
                </a:moveTo>
                <a:lnTo>
                  <a:pt x="188832" y="30421"/>
                </a:lnTo>
                <a:lnTo>
                  <a:pt x="176834" y="30421"/>
                </a:lnTo>
                <a:lnTo>
                  <a:pt x="179474" y="26014"/>
                </a:lnTo>
                <a:close/>
                <a:moveTo>
                  <a:pt x="189252" y="26014"/>
                </a:moveTo>
                <a:lnTo>
                  <a:pt x="190715" y="28450"/>
                </a:lnTo>
                <a:lnTo>
                  <a:pt x="189528" y="30421"/>
                </a:lnTo>
                <a:lnTo>
                  <a:pt x="189377" y="30421"/>
                </a:lnTo>
                <a:lnTo>
                  <a:pt x="186736" y="26014"/>
                </a:lnTo>
                <a:close/>
                <a:moveTo>
                  <a:pt x="190982" y="28905"/>
                </a:moveTo>
                <a:lnTo>
                  <a:pt x="191892" y="30421"/>
                </a:lnTo>
                <a:lnTo>
                  <a:pt x="190072" y="30421"/>
                </a:lnTo>
                <a:lnTo>
                  <a:pt x="190982" y="28905"/>
                </a:lnTo>
                <a:close/>
                <a:moveTo>
                  <a:pt x="193962" y="28905"/>
                </a:moveTo>
                <a:lnTo>
                  <a:pt x="194872" y="30421"/>
                </a:lnTo>
                <a:lnTo>
                  <a:pt x="193052" y="30421"/>
                </a:lnTo>
                <a:lnTo>
                  <a:pt x="193962" y="28905"/>
                </a:lnTo>
                <a:close/>
                <a:moveTo>
                  <a:pt x="198208" y="26014"/>
                </a:moveTo>
                <a:lnTo>
                  <a:pt x="195568" y="30421"/>
                </a:lnTo>
                <a:lnTo>
                  <a:pt x="195416" y="30421"/>
                </a:lnTo>
                <a:lnTo>
                  <a:pt x="194230" y="28450"/>
                </a:lnTo>
                <a:lnTo>
                  <a:pt x="195693" y="26014"/>
                </a:lnTo>
                <a:close/>
                <a:moveTo>
                  <a:pt x="205470" y="26014"/>
                </a:moveTo>
                <a:lnTo>
                  <a:pt x="208111" y="30421"/>
                </a:lnTo>
                <a:lnTo>
                  <a:pt x="196112" y="30421"/>
                </a:lnTo>
                <a:lnTo>
                  <a:pt x="198753" y="26014"/>
                </a:lnTo>
                <a:close/>
                <a:moveTo>
                  <a:pt x="208521" y="26014"/>
                </a:moveTo>
                <a:lnTo>
                  <a:pt x="209984" y="28450"/>
                </a:lnTo>
                <a:lnTo>
                  <a:pt x="208807" y="30421"/>
                </a:lnTo>
                <a:lnTo>
                  <a:pt x="208655" y="30421"/>
                </a:lnTo>
                <a:lnTo>
                  <a:pt x="206014" y="26014"/>
                </a:lnTo>
                <a:close/>
                <a:moveTo>
                  <a:pt x="210261" y="28905"/>
                </a:moveTo>
                <a:lnTo>
                  <a:pt x="211171" y="30421"/>
                </a:lnTo>
                <a:lnTo>
                  <a:pt x="209351" y="30421"/>
                </a:lnTo>
                <a:lnTo>
                  <a:pt x="210261" y="28905"/>
                </a:lnTo>
                <a:close/>
                <a:moveTo>
                  <a:pt x="213240" y="28905"/>
                </a:moveTo>
                <a:lnTo>
                  <a:pt x="214141" y="30421"/>
                </a:lnTo>
                <a:lnTo>
                  <a:pt x="212330" y="30421"/>
                </a:lnTo>
                <a:lnTo>
                  <a:pt x="213240" y="28905"/>
                </a:lnTo>
                <a:close/>
                <a:moveTo>
                  <a:pt x="217487" y="26014"/>
                </a:moveTo>
                <a:lnTo>
                  <a:pt x="214837" y="30421"/>
                </a:lnTo>
                <a:lnTo>
                  <a:pt x="214695" y="30421"/>
                </a:lnTo>
                <a:lnTo>
                  <a:pt x="213508" y="28450"/>
                </a:lnTo>
                <a:lnTo>
                  <a:pt x="214971" y="26014"/>
                </a:lnTo>
                <a:close/>
                <a:moveTo>
                  <a:pt x="224749" y="26014"/>
                </a:moveTo>
                <a:lnTo>
                  <a:pt x="227389" y="30421"/>
                </a:lnTo>
                <a:lnTo>
                  <a:pt x="215390" y="30421"/>
                </a:lnTo>
                <a:lnTo>
                  <a:pt x="218031" y="26014"/>
                </a:lnTo>
                <a:close/>
                <a:moveTo>
                  <a:pt x="227800" y="26014"/>
                </a:moveTo>
                <a:lnTo>
                  <a:pt x="229263" y="28450"/>
                </a:lnTo>
                <a:lnTo>
                  <a:pt x="228085" y="30421"/>
                </a:lnTo>
                <a:lnTo>
                  <a:pt x="227933" y="30421"/>
                </a:lnTo>
                <a:lnTo>
                  <a:pt x="225293" y="26014"/>
                </a:lnTo>
                <a:close/>
                <a:moveTo>
                  <a:pt x="229539" y="28905"/>
                </a:moveTo>
                <a:lnTo>
                  <a:pt x="230440" y="30421"/>
                </a:lnTo>
                <a:lnTo>
                  <a:pt x="228629" y="30421"/>
                </a:lnTo>
                <a:lnTo>
                  <a:pt x="229539" y="28905"/>
                </a:lnTo>
                <a:close/>
                <a:moveTo>
                  <a:pt x="232519" y="28905"/>
                </a:moveTo>
                <a:lnTo>
                  <a:pt x="233420" y="30421"/>
                </a:lnTo>
                <a:lnTo>
                  <a:pt x="231609" y="30421"/>
                </a:lnTo>
                <a:lnTo>
                  <a:pt x="232519" y="28905"/>
                </a:lnTo>
                <a:close/>
                <a:moveTo>
                  <a:pt x="236756" y="26014"/>
                </a:moveTo>
                <a:lnTo>
                  <a:pt x="234116" y="30421"/>
                </a:lnTo>
                <a:lnTo>
                  <a:pt x="233964" y="30421"/>
                </a:lnTo>
                <a:lnTo>
                  <a:pt x="232786" y="28450"/>
                </a:lnTo>
                <a:lnTo>
                  <a:pt x="234249" y="26014"/>
                </a:lnTo>
                <a:close/>
                <a:moveTo>
                  <a:pt x="244027" y="26014"/>
                </a:moveTo>
                <a:lnTo>
                  <a:pt x="246668" y="30421"/>
                </a:lnTo>
                <a:lnTo>
                  <a:pt x="234660" y="30421"/>
                </a:lnTo>
                <a:lnTo>
                  <a:pt x="237309" y="26014"/>
                </a:lnTo>
                <a:close/>
                <a:moveTo>
                  <a:pt x="247078" y="26014"/>
                </a:moveTo>
                <a:lnTo>
                  <a:pt x="248541" y="28450"/>
                </a:lnTo>
                <a:lnTo>
                  <a:pt x="247363" y="30421"/>
                </a:lnTo>
                <a:lnTo>
                  <a:pt x="247212" y="30421"/>
                </a:lnTo>
                <a:lnTo>
                  <a:pt x="244571" y="26014"/>
                </a:lnTo>
                <a:close/>
                <a:moveTo>
                  <a:pt x="248818" y="28905"/>
                </a:moveTo>
                <a:lnTo>
                  <a:pt x="249719" y="30421"/>
                </a:lnTo>
                <a:lnTo>
                  <a:pt x="247908" y="30421"/>
                </a:lnTo>
                <a:lnTo>
                  <a:pt x="248818" y="28905"/>
                </a:lnTo>
                <a:close/>
                <a:moveTo>
                  <a:pt x="251788" y="28905"/>
                </a:moveTo>
                <a:lnTo>
                  <a:pt x="252698" y="30421"/>
                </a:lnTo>
                <a:lnTo>
                  <a:pt x="250887" y="30421"/>
                </a:lnTo>
                <a:lnTo>
                  <a:pt x="251788" y="28905"/>
                </a:lnTo>
                <a:close/>
                <a:moveTo>
                  <a:pt x="256035" y="26014"/>
                </a:moveTo>
                <a:lnTo>
                  <a:pt x="253394" y="30421"/>
                </a:lnTo>
                <a:lnTo>
                  <a:pt x="253242" y="30421"/>
                </a:lnTo>
                <a:lnTo>
                  <a:pt x="252065" y="28450"/>
                </a:lnTo>
                <a:lnTo>
                  <a:pt x="253528" y="26014"/>
                </a:lnTo>
                <a:close/>
                <a:moveTo>
                  <a:pt x="263296" y="26014"/>
                </a:moveTo>
                <a:lnTo>
                  <a:pt x="265937" y="30421"/>
                </a:lnTo>
                <a:lnTo>
                  <a:pt x="253938" y="30421"/>
                </a:lnTo>
                <a:lnTo>
                  <a:pt x="256579" y="26014"/>
                </a:lnTo>
                <a:close/>
                <a:moveTo>
                  <a:pt x="266356" y="26014"/>
                </a:moveTo>
                <a:lnTo>
                  <a:pt x="267819" y="28450"/>
                </a:lnTo>
                <a:lnTo>
                  <a:pt x="266642" y="30421"/>
                </a:lnTo>
                <a:lnTo>
                  <a:pt x="266490" y="30421"/>
                </a:lnTo>
                <a:lnTo>
                  <a:pt x="263841" y="26014"/>
                </a:lnTo>
                <a:close/>
                <a:moveTo>
                  <a:pt x="268087" y="28905"/>
                </a:moveTo>
                <a:lnTo>
                  <a:pt x="268997" y="30421"/>
                </a:lnTo>
                <a:lnTo>
                  <a:pt x="267186" y="30421"/>
                </a:lnTo>
                <a:lnTo>
                  <a:pt x="268087" y="28905"/>
                </a:lnTo>
                <a:close/>
                <a:moveTo>
                  <a:pt x="271067" y="28905"/>
                </a:moveTo>
                <a:lnTo>
                  <a:pt x="271977" y="30421"/>
                </a:lnTo>
                <a:lnTo>
                  <a:pt x="270157" y="30421"/>
                </a:lnTo>
                <a:lnTo>
                  <a:pt x="271067" y="28905"/>
                </a:lnTo>
                <a:close/>
                <a:moveTo>
                  <a:pt x="275313" y="26014"/>
                </a:moveTo>
                <a:lnTo>
                  <a:pt x="272672" y="30421"/>
                </a:lnTo>
                <a:lnTo>
                  <a:pt x="272521" y="30421"/>
                </a:lnTo>
                <a:lnTo>
                  <a:pt x="271343" y="28450"/>
                </a:lnTo>
                <a:lnTo>
                  <a:pt x="272806" y="26014"/>
                </a:lnTo>
                <a:close/>
                <a:moveTo>
                  <a:pt x="282575" y="26014"/>
                </a:moveTo>
                <a:lnTo>
                  <a:pt x="285215" y="30421"/>
                </a:lnTo>
                <a:lnTo>
                  <a:pt x="273217" y="30421"/>
                </a:lnTo>
                <a:lnTo>
                  <a:pt x="275857" y="26014"/>
                </a:lnTo>
                <a:close/>
                <a:moveTo>
                  <a:pt x="18985" y="26425"/>
                </a:moveTo>
                <a:lnTo>
                  <a:pt x="20198" y="28450"/>
                </a:lnTo>
                <a:lnTo>
                  <a:pt x="19011" y="30430"/>
                </a:lnTo>
                <a:lnTo>
                  <a:pt x="18985" y="30377"/>
                </a:lnTo>
                <a:lnTo>
                  <a:pt x="18949" y="30430"/>
                </a:lnTo>
                <a:lnTo>
                  <a:pt x="17762" y="28450"/>
                </a:lnTo>
                <a:lnTo>
                  <a:pt x="18985" y="26425"/>
                </a:lnTo>
                <a:close/>
                <a:moveTo>
                  <a:pt x="38263" y="26425"/>
                </a:moveTo>
                <a:lnTo>
                  <a:pt x="39476" y="28450"/>
                </a:lnTo>
                <a:lnTo>
                  <a:pt x="38290" y="30430"/>
                </a:lnTo>
                <a:lnTo>
                  <a:pt x="38263" y="30377"/>
                </a:lnTo>
                <a:lnTo>
                  <a:pt x="38227" y="30430"/>
                </a:lnTo>
                <a:lnTo>
                  <a:pt x="37041" y="28450"/>
                </a:lnTo>
                <a:lnTo>
                  <a:pt x="38263" y="26425"/>
                </a:lnTo>
                <a:close/>
                <a:moveTo>
                  <a:pt x="57533" y="26425"/>
                </a:moveTo>
                <a:lnTo>
                  <a:pt x="58755" y="28450"/>
                </a:lnTo>
                <a:lnTo>
                  <a:pt x="57568" y="30430"/>
                </a:lnTo>
                <a:lnTo>
                  <a:pt x="57533" y="30377"/>
                </a:lnTo>
                <a:lnTo>
                  <a:pt x="57506" y="30430"/>
                </a:lnTo>
                <a:lnTo>
                  <a:pt x="56319" y="28450"/>
                </a:lnTo>
                <a:lnTo>
                  <a:pt x="57533" y="26425"/>
                </a:lnTo>
                <a:close/>
                <a:moveTo>
                  <a:pt x="76811" y="26425"/>
                </a:moveTo>
                <a:lnTo>
                  <a:pt x="78024" y="28450"/>
                </a:lnTo>
                <a:lnTo>
                  <a:pt x="76847" y="30430"/>
                </a:lnTo>
                <a:lnTo>
                  <a:pt x="76811" y="30377"/>
                </a:lnTo>
                <a:lnTo>
                  <a:pt x="76784" y="30430"/>
                </a:lnTo>
                <a:lnTo>
                  <a:pt x="75598" y="28450"/>
                </a:lnTo>
                <a:lnTo>
                  <a:pt x="76811" y="26425"/>
                </a:lnTo>
                <a:close/>
                <a:moveTo>
                  <a:pt x="96089" y="26425"/>
                </a:moveTo>
                <a:lnTo>
                  <a:pt x="97303" y="28450"/>
                </a:lnTo>
                <a:lnTo>
                  <a:pt x="96116" y="30430"/>
                </a:lnTo>
                <a:lnTo>
                  <a:pt x="96089" y="30377"/>
                </a:lnTo>
                <a:lnTo>
                  <a:pt x="96054" y="30430"/>
                </a:lnTo>
                <a:lnTo>
                  <a:pt x="94876" y="28450"/>
                </a:lnTo>
                <a:lnTo>
                  <a:pt x="96089" y="26425"/>
                </a:lnTo>
                <a:close/>
                <a:moveTo>
                  <a:pt x="115368" y="26425"/>
                </a:moveTo>
                <a:lnTo>
                  <a:pt x="116581" y="28450"/>
                </a:lnTo>
                <a:lnTo>
                  <a:pt x="115394" y="30430"/>
                </a:lnTo>
                <a:lnTo>
                  <a:pt x="115368" y="30377"/>
                </a:lnTo>
                <a:lnTo>
                  <a:pt x="115332" y="30430"/>
                </a:lnTo>
                <a:lnTo>
                  <a:pt x="114145" y="28450"/>
                </a:lnTo>
                <a:lnTo>
                  <a:pt x="115368" y="26425"/>
                </a:lnTo>
                <a:close/>
                <a:moveTo>
                  <a:pt x="134646" y="26425"/>
                </a:moveTo>
                <a:lnTo>
                  <a:pt x="135859" y="28450"/>
                </a:lnTo>
                <a:lnTo>
                  <a:pt x="134673" y="30430"/>
                </a:lnTo>
                <a:lnTo>
                  <a:pt x="134646" y="30377"/>
                </a:lnTo>
                <a:lnTo>
                  <a:pt x="134610" y="30430"/>
                </a:lnTo>
                <a:lnTo>
                  <a:pt x="133424" y="28450"/>
                </a:lnTo>
                <a:lnTo>
                  <a:pt x="134646" y="26425"/>
                </a:lnTo>
                <a:close/>
                <a:moveTo>
                  <a:pt x="153915" y="26425"/>
                </a:moveTo>
                <a:lnTo>
                  <a:pt x="155138" y="28450"/>
                </a:lnTo>
                <a:lnTo>
                  <a:pt x="153951" y="30430"/>
                </a:lnTo>
                <a:lnTo>
                  <a:pt x="153915" y="30377"/>
                </a:lnTo>
                <a:lnTo>
                  <a:pt x="153889" y="30430"/>
                </a:lnTo>
                <a:lnTo>
                  <a:pt x="152702" y="28450"/>
                </a:lnTo>
                <a:lnTo>
                  <a:pt x="153915" y="26425"/>
                </a:lnTo>
                <a:close/>
                <a:moveTo>
                  <a:pt x="173194" y="26425"/>
                </a:moveTo>
                <a:lnTo>
                  <a:pt x="174416" y="28450"/>
                </a:lnTo>
                <a:lnTo>
                  <a:pt x="173230" y="30430"/>
                </a:lnTo>
                <a:lnTo>
                  <a:pt x="173194" y="30377"/>
                </a:lnTo>
                <a:lnTo>
                  <a:pt x="173167" y="30430"/>
                </a:lnTo>
                <a:lnTo>
                  <a:pt x="171981" y="28450"/>
                </a:lnTo>
                <a:lnTo>
                  <a:pt x="173194" y="26425"/>
                </a:lnTo>
                <a:close/>
                <a:moveTo>
                  <a:pt x="192472" y="26425"/>
                </a:moveTo>
                <a:lnTo>
                  <a:pt x="193686" y="28450"/>
                </a:lnTo>
                <a:lnTo>
                  <a:pt x="192508" y="30430"/>
                </a:lnTo>
                <a:lnTo>
                  <a:pt x="192472" y="30377"/>
                </a:lnTo>
                <a:lnTo>
                  <a:pt x="192445" y="30430"/>
                </a:lnTo>
                <a:lnTo>
                  <a:pt x="191259" y="28450"/>
                </a:lnTo>
                <a:lnTo>
                  <a:pt x="192472" y="26425"/>
                </a:lnTo>
                <a:close/>
                <a:moveTo>
                  <a:pt x="211751" y="26425"/>
                </a:moveTo>
                <a:lnTo>
                  <a:pt x="212964" y="28450"/>
                </a:lnTo>
                <a:lnTo>
                  <a:pt x="211777" y="30430"/>
                </a:lnTo>
                <a:lnTo>
                  <a:pt x="211751" y="30377"/>
                </a:lnTo>
                <a:lnTo>
                  <a:pt x="211715" y="30430"/>
                </a:lnTo>
                <a:lnTo>
                  <a:pt x="210537" y="28450"/>
                </a:lnTo>
                <a:lnTo>
                  <a:pt x="211751" y="26425"/>
                </a:lnTo>
                <a:close/>
                <a:moveTo>
                  <a:pt x="231029" y="26425"/>
                </a:moveTo>
                <a:lnTo>
                  <a:pt x="232242" y="28450"/>
                </a:lnTo>
                <a:lnTo>
                  <a:pt x="231056" y="30430"/>
                </a:lnTo>
                <a:lnTo>
                  <a:pt x="231029" y="30377"/>
                </a:lnTo>
                <a:lnTo>
                  <a:pt x="230993" y="30430"/>
                </a:lnTo>
                <a:lnTo>
                  <a:pt x="229807" y="28450"/>
                </a:lnTo>
                <a:lnTo>
                  <a:pt x="231029" y="26425"/>
                </a:lnTo>
                <a:close/>
                <a:moveTo>
                  <a:pt x="250298" y="26425"/>
                </a:moveTo>
                <a:lnTo>
                  <a:pt x="251521" y="28450"/>
                </a:lnTo>
                <a:lnTo>
                  <a:pt x="250334" y="30430"/>
                </a:lnTo>
                <a:lnTo>
                  <a:pt x="250298" y="30377"/>
                </a:lnTo>
                <a:lnTo>
                  <a:pt x="250272" y="30430"/>
                </a:lnTo>
                <a:lnTo>
                  <a:pt x="249085" y="28450"/>
                </a:lnTo>
                <a:lnTo>
                  <a:pt x="250298" y="26425"/>
                </a:lnTo>
                <a:close/>
                <a:moveTo>
                  <a:pt x="269577" y="26425"/>
                </a:moveTo>
                <a:lnTo>
                  <a:pt x="270799" y="28450"/>
                </a:lnTo>
                <a:lnTo>
                  <a:pt x="269613" y="30430"/>
                </a:lnTo>
                <a:lnTo>
                  <a:pt x="269577" y="30377"/>
                </a:lnTo>
                <a:lnTo>
                  <a:pt x="269550" y="30430"/>
                </a:lnTo>
                <a:lnTo>
                  <a:pt x="268364" y="28450"/>
                </a:lnTo>
                <a:lnTo>
                  <a:pt x="269577" y="26425"/>
                </a:lnTo>
                <a:close/>
                <a:moveTo>
                  <a:pt x="18681" y="30876"/>
                </a:moveTo>
                <a:lnTo>
                  <a:pt x="17423" y="32973"/>
                </a:lnTo>
                <a:lnTo>
                  <a:pt x="16237" y="31001"/>
                </a:lnTo>
                <a:lnTo>
                  <a:pt x="16317" y="30876"/>
                </a:lnTo>
                <a:close/>
                <a:moveTo>
                  <a:pt x="21652" y="30876"/>
                </a:moveTo>
                <a:lnTo>
                  <a:pt x="21723" y="31001"/>
                </a:lnTo>
                <a:lnTo>
                  <a:pt x="20546" y="32973"/>
                </a:lnTo>
                <a:lnTo>
                  <a:pt x="19279" y="30876"/>
                </a:lnTo>
                <a:close/>
                <a:moveTo>
                  <a:pt x="37960" y="30876"/>
                </a:moveTo>
                <a:lnTo>
                  <a:pt x="36702" y="32973"/>
                </a:lnTo>
                <a:lnTo>
                  <a:pt x="35515" y="31001"/>
                </a:lnTo>
                <a:lnTo>
                  <a:pt x="35587" y="30876"/>
                </a:lnTo>
                <a:close/>
                <a:moveTo>
                  <a:pt x="40930" y="30876"/>
                </a:moveTo>
                <a:lnTo>
                  <a:pt x="41002" y="31001"/>
                </a:lnTo>
                <a:lnTo>
                  <a:pt x="39815" y="32973"/>
                </a:lnTo>
                <a:lnTo>
                  <a:pt x="38557" y="30876"/>
                </a:lnTo>
                <a:close/>
                <a:moveTo>
                  <a:pt x="57238" y="30876"/>
                </a:moveTo>
                <a:lnTo>
                  <a:pt x="55980" y="32973"/>
                </a:lnTo>
                <a:lnTo>
                  <a:pt x="54794" y="31001"/>
                </a:lnTo>
                <a:lnTo>
                  <a:pt x="54865" y="30876"/>
                </a:lnTo>
                <a:close/>
                <a:moveTo>
                  <a:pt x="60200" y="30876"/>
                </a:moveTo>
                <a:lnTo>
                  <a:pt x="60280" y="31001"/>
                </a:lnTo>
                <a:lnTo>
                  <a:pt x="59094" y="32973"/>
                </a:lnTo>
                <a:lnTo>
                  <a:pt x="57836" y="30876"/>
                </a:lnTo>
                <a:close/>
                <a:moveTo>
                  <a:pt x="76516" y="30876"/>
                </a:moveTo>
                <a:lnTo>
                  <a:pt x="75250" y="32973"/>
                </a:lnTo>
                <a:lnTo>
                  <a:pt x="74072" y="31001"/>
                </a:lnTo>
                <a:lnTo>
                  <a:pt x="74143" y="30876"/>
                </a:lnTo>
                <a:close/>
                <a:moveTo>
                  <a:pt x="79478" y="30876"/>
                </a:moveTo>
                <a:lnTo>
                  <a:pt x="79559" y="31001"/>
                </a:lnTo>
                <a:lnTo>
                  <a:pt x="78372" y="32973"/>
                </a:lnTo>
                <a:lnTo>
                  <a:pt x="77114" y="30876"/>
                </a:lnTo>
                <a:close/>
                <a:moveTo>
                  <a:pt x="95786" y="30876"/>
                </a:moveTo>
                <a:lnTo>
                  <a:pt x="94528" y="32973"/>
                </a:lnTo>
                <a:lnTo>
                  <a:pt x="93342" y="31001"/>
                </a:lnTo>
                <a:lnTo>
                  <a:pt x="93422" y="30876"/>
                </a:lnTo>
                <a:close/>
                <a:moveTo>
                  <a:pt x="98757" y="30876"/>
                </a:moveTo>
                <a:lnTo>
                  <a:pt x="98837" y="31001"/>
                </a:lnTo>
                <a:lnTo>
                  <a:pt x="97650" y="32973"/>
                </a:lnTo>
                <a:lnTo>
                  <a:pt x="96384" y="30876"/>
                </a:lnTo>
                <a:close/>
                <a:moveTo>
                  <a:pt x="115064" y="30876"/>
                </a:moveTo>
                <a:lnTo>
                  <a:pt x="113806" y="32973"/>
                </a:lnTo>
                <a:lnTo>
                  <a:pt x="112620" y="31001"/>
                </a:lnTo>
                <a:lnTo>
                  <a:pt x="112700" y="30876"/>
                </a:lnTo>
                <a:close/>
                <a:moveTo>
                  <a:pt x="118035" y="30876"/>
                </a:moveTo>
                <a:lnTo>
                  <a:pt x="118106" y="31001"/>
                </a:lnTo>
                <a:lnTo>
                  <a:pt x="116929" y="32973"/>
                </a:lnTo>
                <a:lnTo>
                  <a:pt x="115662" y="30876"/>
                </a:lnTo>
                <a:close/>
                <a:moveTo>
                  <a:pt x="134343" y="30876"/>
                </a:moveTo>
                <a:lnTo>
                  <a:pt x="133085" y="32973"/>
                </a:lnTo>
                <a:lnTo>
                  <a:pt x="131898" y="31001"/>
                </a:lnTo>
                <a:lnTo>
                  <a:pt x="131970" y="30876"/>
                </a:lnTo>
                <a:close/>
                <a:moveTo>
                  <a:pt x="137313" y="30876"/>
                </a:moveTo>
                <a:lnTo>
                  <a:pt x="137385" y="31001"/>
                </a:lnTo>
                <a:lnTo>
                  <a:pt x="136198" y="32973"/>
                </a:lnTo>
                <a:lnTo>
                  <a:pt x="134940" y="30876"/>
                </a:lnTo>
                <a:close/>
                <a:moveTo>
                  <a:pt x="153621" y="30876"/>
                </a:moveTo>
                <a:lnTo>
                  <a:pt x="152363" y="32973"/>
                </a:lnTo>
                <a:lnTo>
                  <a:pt x="151177" y="31001"/>
                </a:lnTo>
                <a:lnTo>
                  <a:pt x="151248" y="30876"/>
                </a:lnTo>
                <a:close/>
                <a:moveTo>
                  <a:pt x="156592" y="30876"/>
                </a:moveTo>
                <a:lnTo>
                  <a:pt x="156663" y="31001"/>
                </a:lnTo>
                <a:lnTo>
                  <a:pt x="155477" y="32973"/>
                </a:lnTo>
                <a:lnTo>
                  <a:pt x="154219" y="30876"/>
                </a:lnTo>
                <a:close/>
                <a:moveTo>
                  <a:pt x="172899" y="30876"/>
                </a:moveTo>
                <a:lnTo>
                  <a:pt x="171633" y="32973"/>
                </a:lnTo>
                <a:lnTo>
                  <a:pt x="170455" y="31001"/>
                </a:lnTo>
                <a:lnTo>
                  <a:pt x="170526" y="30876"/>
                </a:lnTo>
                <a:close/>
                <a:moveTo>
                  <a:pt x="175861" y="30876"/>
                </a:moveTo>
                <a:lnTo>
                  <a:pt x="175942" y="31001"/>
                </a:lnTo>
                <a:lnTo>
                  <a:pt x="174755" y="32973"/>
                </a:lnTo>
                <a:lnTo>
                  <a:pt x="173497" y="30876"/>
                </a:lnTo>
                <a:close/>
                <a:moveTo>
                  <a:pt x="192178" y="30876"/>
                </a:moveTo>
                <a:lnTo>
                  <a:pt x="190911" y="32973"/>
                </a:lnTo>
                <a:lnTo>
                  <a:pt x="189725" y="31001"/>
                </a:lnTo>
                <a:lnTo>
                  <a:pt x="189805" y="30876"/>
                </a:lnTo>
                <a:close/>
                <a:moveTo>
                  <a:pt x="195140" y="30876"/>
                </a:moveTo>
                <a:lnTo>
                  <a:pt x="195220" y="31001"/>
                </a:lnTo>
                <a:lnTo>
                  <a:pt x="194033" y="32973"/>
                </a:lnTo>
                <a:lnTo>
                  <a:pt x="192776" y="30876"/>
                </a:lnTo>
                <a:close/>
                <a:moveTo>
                  <a:pt x="211447" y="30876"/>
                </a:moveTo>
                <a:lnTo>
                  <a:pt x="210189" y="32973"/>
                </a:lnTo>
                <a:lnTo>
                  <a:pt x="209003" y="31001"/>
                </a:lnTo>
                <a:lnTo>
                  <a:pt x="209083" y="30876"/>
                </a:lnTo>
                <a:close/>
                <a:moveTo>
                  <a:pt x="214418" y="30876"/>
                </a:moveTo>
                <a:lnTo>
                  <a:pt x="214489" y="31001"/>
                </a:lnTo>
                <a:lnTo>
                  <a:pt x="213312" y="32973"/>
                </a:lnTo>
                <a:lnTo>
                  <a:pt x="212045" y="30876"/>
                </a:lnTo>
                <a:close/>
                <a:moveTo>
                  <a:pt x="230726" y="30876"/>
                </a:moveTo>
                <a:lnTo>
                  <a:pt x="229468" y="32973"/>
                </a:lnTo>
                <a:lnTo>
                  <a:pt x="228281" y="31001"/>
                </a:lnTo>
                <a:lnTo>
                  <a:pt x="228362" y="30876"/>
                </a:lnTo>
                <a:close/>
                <a:moveTo>
                  <a:pt x="233696" y="30876"/>
                </a:moveTo>
                <a:lnTo>
                  <a:pt x="233768" y="31001"/>
                </a:lnTo>
                <a:lnTo>
                  <a:pt x="232581" y="32973"/>
                </a:lnTo>
                <a:lnTo>
                  <a:pt x="231323" y="30876"/>
                </a:lnTo>
                <a:close/>
                <a:moveTo>
                  <a:pt x="250004" y="30876"/>
                </a:moveTo>
                <a:lnTo>
                  <a:pt x="248746" y="32973"/>
                </a:lnTo>
                <a:lnTo>
                  <a:pt x="247560" y="31001"/>
                </a:lnTo>
                <a:lnTo>
                  <a:pt x="247631" y="30876"/>
                </a:lnTo>
                <a:close/>
                <a:moveTo>
                  <a:pt x="252975" y="30876"/>
                </a:moveTo>
                <a:lnTo>
                  <a:pt x="253046" y="31001"/>
                </a:lnTo>
                <a:lnTo>
                  <a:pt x="251860" y="32973"/>
                </a:lnTo>
                <a:lnTo>
                  <a:pt x="250602" y="30876"/>
                </a:lnTo>
                <a:close/>
                <a:moveTo>
                  <a:pt x="269282" y="30876"/>
                </a:moveTo>
                <a:lnTo>
                  <a:pt x="268016" y="32973"/>
                </a:lnTo>
                <a:lnTo>
                  <a:pt x="266838" y="31001"/>
                </a:lnTo>
                <a:lnTo>
                  <a:pt x="266909" y="30876"/>
                </a:lnTo>
                <a:close/>
                <a:moveTo>
                  <a:pt x="272244" y="30876"/>
                </a:moveTo>
                <a:lnTo>
                  <a:pt x="272325" y="31001"/>
                </a:lnTo>
                <a:lnTo>
                  <a:pt x="271138" y="32973"/>
                </a:lnTo>
                <a:lnTo>
                  <a:pt x="269880" y="30876"/>
                </a:lnTo>
                <a:close/>
                <a:moveTo>
                  <a:pt x="1267" y="33882"/>
                </a:moveTo>
                <a:lnTo>
                  <a:pt x="2240" y="35515"/>
                </a:lnTo>
                <a:lnTo>
                  <a:pt x="286" y="35515"/>
                </a:lnTo>
                <a:lnTo>
                  <a:pt x="1267" y="33882"/>
                </a:lnTo>
                <a:close/>
                <a:moveTo>
                  <a:pt x="2722" y="31456"/>
                </a:moveTo>
                <a:lnTo>
                  <a:pt x="5157" y="35515"/>
                </a:lnTo>
                <a:lnTo>
                  <a:pt x="2784" y="35515"/>
                </a:lnTo>
                <a:lnTo>
                  <a:pt x="1535" y="33428"/>
                </a:lnTo>
                <a:lnTo>
                  <a:pt x="2722" y="31456"/>
                </a:lnTo>
                <a:close/>
                <a:moveTo>
                  <a:pt x="15621" y="30876"/>
                </a:moveTo>
                <a:lnTo>
                  <a:pt x="15693" y="31001"/>
                </a:lnTo>
                <a:lnTo>
                  <a:pt x="12981" y="35515"/>
                </a:lnTo>
                <a:lnTo>
                  <a:pt x="5701" y="35515"/>
                </a:lnTo>
                <a:lnTo>
                  <a:pt x="2998" y="31001"/>
                </a:lnTo>
                <a:lnTo>
                  <a:pt x="3070" y="30876"/>
                </a:lnTo>
                <a:close/>
                <a:moveTo>
                  <a:pt x="15969" y="31456"/>
                </a:moveTo>
                <a:lnTo>
                  <a:pt x="17147" y="33428"/>
                </a:lnTo>
                <a:lnTo>
                  <a:pt x="15898" y="35515"/>
                </a:lnTo>
                <a:lnTo>
                  <a:pt x="13534" y="35515"/>
                </a:lnTo>
                <a:lnTo>
                  <a:pt x="15969" y="31456"/>
                </a:lnTo>
                <a:close/>
                <a:moveTo>
                  <a:pt x="17423" y="33882"/>
                </a:moveTo>
                <a:lnTo>
                  <a:pt x="18396" y="35515"/>
                </a:lnTo>
                <a:lnTo>
                  <a:pt x="16442" y="35515"/>
                </a:lnTo>
                <a:lnTo>
                  <a:pt x="17423" y="33882"/>
                </a:lnTo>
                <a:close/>
                <a:moveTo>
                  <a:pt x="20546" y="33882"/>
                </a:moveTo>
                <a:lnTo>
                  <a:pt x="21518" y="35515"/>
                </a:lnTo>
                <a:lnTo>
                  <a:pt x="19565" y="35515"/>
                </a:lnTo>
                <a:lnTo>
                  <a:pt x="20546" y="33882"/>
                </a:lnTo>
                <a:close/>
                <a:moveTo>
                  <a:pt x="22000" y="31456"/>
                </a:moveTo>
                <a:lnTo>
                  <a:pt x="24435" y="35515"/>
                </a:lnTo>
                <a:lnTo>
                  <a:pt x="22062" y="35515"/>
                </a:lnTo>
                <a:lnTo>
                  <a:pt x="20813" y="33428"/>
                </a:lnTo>
                <a:lnTo>
                  <a:pt x="22000" y="31456"/>
                </a:lnTo>
                <a:close/>
                <a:moveTo>
                  <a:pt x="34891" y="30876"/>
                </a:moveTo>
                <a:lnTo>
                  <a:pt x="34971" y="31001"/>
                </a:lnTo>
                <a:lnTo>
                  <a:pt x="32259" y="35515"/>
                </a:lnTo>
                <a:lnTo>
                  <a:pt x="24980" y="35515"/>
                </a:lnTo>
                <a:lnTo>
                  <a:pt x="22268" y="31001"/>
                </a:lnTo>
                <a:lnTo>
                  <a:pt x="22348" y="30876"/>
                </a:lnTo>
                <a:close/>
                <a:moveTo>
                  <a:pt x="35239" y="31456"/>
                </a:moveTo>
                <a:lnTo>
                  <a:pt x="36425" y="33428"/>
                </a:lnTo>
                <a:lnTo>
                  <a:pt x="35176" y="35515"/>
                </a:lnTo>
                <a:lnTo>
                  <a:pt x="32803" y="35515"/>
                </a:lnTo>
                <a:lnTo>
                  <a:pt x="35239" y="31456"/>
                </a:lnTo>
                <a:close/>
                <a:moveTo>
                  <a:pt x="36702" y="33882"/>
                </a:moveTo>
                <a:lnTo>
                  <a:pt x="37674" y="35515"/>
                </a:lnTo>
                <a:lnTo>
                  <a:pt x="35721" y="35515"/>
                </a:lnTo>
                <a:lnTo>
                  <a:pt x="36702" y="33882"/>
                </a:lnTo>
                <a:close/>
                <a:moveTo>
                  <a:pt x="39815" y="33882"/>
                </a:moveTo>
                <a:lnTo>
                  <a:pt x="40797" y="35515"/>
                </a:lnTo>
                <a:lnTo>
                  <a:pt x="38843" y="35515"/>
                </a:lnTo>
                <a:lnTo>
                  <a:pt x="39815" y="33882"/>
                </a:lnTo>
                <a:close/>
                <a:moveTo>
                  <a:pt x="41278" y="31456"/>
                </a:moveTo>
                <a:lnTo>
                  <a:pt x="43714" y="35515"/>
                </a:lnTo>
                <a:lnTo>
                  <a:pt x="41341" y="35515"/>
                </a:lnTo>
                <a:lnTo>
                  <a:pt x="40092" y="33428"/>
                </a:lnTo>
                <a:lnTo>
                  <a:pt x="41278" y="31456"/>
                </a:lnTo>
                <a:close/>
                <a:moveTo>
                  <a:pt x="54169" y="30876"/>
                </a:moveTo>
                <a:lnTo>
                  <a:pt x="54250" y="31001"/>
                </a:lnTo>
                <a:lnTo>
                  <a:pt x="51538" y="35515"/>
                </a:lnTo>
                <a:lnTo>
                  <a:pt x="44258" y="35515"/>
                </a:lnTo>
                <a:lnTo>
                  <a:pt x="41546" y="31001"/>
                </a:lnTo>
                <a:lnTo>
                  <a:pt x="41626" y="30876"/>
                </a:lnTo>
                <a:close/>
                <a:moveTo>
                  <a:pt x="54517" y="31456"/>
                </a:moveTo>
                <a:lnTo>
                  <a:pt x="55704" y="33428"/>
                </a:lnTo>
                <a:lnTo>
                  <a:pt x="54455" y="35515"/>
                </a:lnTo>
                <a:lnTo>
                  <a:pt x="52082" y="35515"/>
                </a:lnTo>
                <a:lnTo>
                  <a:pt x="54517" y="31456"/>
                </a:lnTo>
                <a:close/>
                <a:moveTo>
                  <a:pt x="55980" y="33882"/>
                </a:moveTo>
                <a:lnTo>
                  <a:pt x="56953" y="35515"/>
                </a:lnTo>
                <a:lnTo>
                  <a:pt x="54999" y="35515"/>
                </a:lnTo>
                <a:lnTo>
                  <a:pt x="55980" y="33882"/>
                </a:lnTo>
                <a:close/>
                <a:moveTo>
                  <a:pt x="59094" y="33882"/>
                </a:moveTo>
                <a:lnTo>
                  <a:pt x="60075" y="35515"/>
                </a:lnTo>
                <a:lnTo>
                  <a:pt x="58121" y="35515"/>
                </a:lnTo>
                <a:lnTo>
                  <a:pt x="59094" y="33882"/>
                </a:lnTo>
                <a:close/>
                <a:moveTo>
                  <a:pt x="60548" y="31456"/>
                </a:moveTo>
                <a:lnTo>
                  <a:pt x="62983" y="35515"/>
                </a:lnTo>
                <a:lnTo>
                  <a:pt x="60619" y="35515"/>
                </a:lnTo>
                <a:lnTo>
                  <a:pt x="59370" y="33428"/>
                </a:lnTo>
                <a:lnTo>
                  <a:pt x="60548" y="31456"/>
                </a:lnTo>
                <a:close/>
                <a:moveTo>
                  <a:pt x="73448" y="30876"/>
                </a:moveTo>
                <a:lnTo>
                  <a:pt x="73519" y="31001"/>
                </a:lnTo>
                <a:lnTo>
                  <a:pt x="70816" y="35515"/>
                </a:lnTo>
                <a:lnTo>
                  <a:pt x="63536" y="35515"/>
                </a:lnTo>
                <a:lnTo>
                  <a:pt x="60824" y="31001"/>
                </a:lnTo>
                <a:lnTo>
                  <a:pt x="60905" y="30876"/>
                </a:lnTo>
                <a:close/>
                <a:moveTo>
                  <a:pt x="73796" y="31456"/>
                </a:moveTo>
                <a:lnTo>
                  <a:pt x="74982" y="33428"/>
                </a:lnTo>
                <a:lnTo>
                  <a:pt x="73733" y="35515"/>
                </a:lnTo>
                <a:lnTo>
                  <a:pt x="71360" y="35515"/>
                </a:lnTo>
                <a:lnTo>
                  <a:pt x="73796" y="31456"/>
                </a:lnTo>
                <a:close/>
                <a:moveTo>
                  <a:pt x="75250" y="33882"/>
                </a:moveTo>
                <a:lnTo>
                  <a:pt x="76231" y="35515"/>
                </a:lnTo>
                <a:lnTo>
                  <a:pt x="74277" y="35515"/>
                </a:lnTo>
                <a:lnTo>
                  <a:pt x="75250" y="33882"/>
                </a:lnTo>
                <a:close/>
                <a:moveTo>
                  <a:pt x="78372" y="33882"/>
                </a:moveTo>
                <a:lnTo>
                  <a:pt x="79353" y="35515"/>
                </a:lnTo>
                <a:lnTo>
                  <a:pt x="77391" y="35515"/>
                </a:lnTo>
                <a:lnTo>
                  <a:pt x="78372" y="33882"/>
                </a:lnTo>
                <a:close/>
                <a:moveTo>
                  <a:pt x="79826" y="31456"/>
                </a:moveTo>
                <a:lnTo>
                  <a:pt x="82262" y="35515"/>
                </a:lnTo>
                <a:lnTo>
                  <a:pt x="79898" y="35515"/>
                </a:lnTo>
                <a:lnTo>
                  <a:pt x="78649" y="33428"/>
                </a:lnTo>
                <a:lnTo>
                  <a:pt x="79826" y="31456"/>
                </a:lnTo>
                <a:close/>
                <a:moveTo>
                  <a:pt x="92726" y="30876"/>
                </a:moveTo>
                <a:lnTo>
                  <a:pt x="92797" y="31001"/>
                </a:lnTo>
                <a:lnTo>
                  <a:pt x="90094" y="35515"/>
                </a:lnTo>
                <a:lnTo>
                  <a:pt x="82806" y="35515"/>
                </a:lnTo>
                <a:lnTo>
                  <a:pt x="80103" y="31001"/>
                </a:lnTo>
                <a:lnTo>
                  <a:pt x="80174" y="30876"/>
                </a:lnTo>
                <a:close/>
                <a:moveTo>
                  <a:pt x="93074" y="31456"/>
                </a:moveTo>
                <a:lnTo>
                  <a:pt x="94260" y="33428"/>
                </a:lnTo>
                <a:lnTo>
                  <a:pt x="93003" y="35515"/>
                </a:lnTo>
                <a:lnTo>
                  <a:pt x="90639" y="35515"/>
                </a:lnTo>
                <a:lnTo>
                  <a:pt x="93074" y="31456"/>
                </a:lnTo>
                <a:close/>
                <a:moveTo>
                  <a:pt x="94528" y="33882"/>
                </a:moveTo>
                <a:lnTo>
                  <a:pt x="95509" y="35515"/>
                </a:lnTo>
                <a:lnTo>
                  <a:pt x="93556" y="35515"/>
                </a:lnTo>
                <a:lnTo>
                  <a:pt x="94528" y="33882"/>
                </a:lnTo>
                <a:close/>
                <a:moveTo>
                  <a:pt x="97650" y="33882"/>
                </a:moveTo>
                <a:lnTo>
                  <a:pt x="98623" y="35515"/>
                </a:lnTo>
                <a:lnTo>
                  <a:pt x="96669" y="35515"/>
                </a:lnTo>
                <a:lnTo>
                  <a:pt x="97650" y="33882"/>
                </a:lnTo>
                <a:close/>
                <a:moveTo>
                  <a:pt x="99105" y="31456"/>
                </a:moveTo>
                <a:lnTo>
                  <a:pt x="101540" y="35515"/>
                </a:lnTo>
                <a:lnTo>
                  <a:pt x="99167" y="35515"/>
                </a:lnTo>
                <a:lnTo>
                  <a:pt x="97918" y="33428"/>
                </a:lnTo>
                <a:lnTo>
                  <a:pt x="99105" y="31456"/>
                </a:lnTo>
                <a:close/>
                <a:moveTo>
                  <a:pt x="112004" y="30876"/>
                </a:moveTo>
                <a:lnTo>
                  <a:pt x="112076" y="31001"/>
                </a:lnTo>
                <a:lnTo>
                  <a:pt x="109373" y="35515"/>
                </a:lnTo>
                <a:lnTo>
                  <a:pt x="102084" y="35515"/>
                </a:lnTo>
                <a:lnTo>
                  <a:pt x="99381" y="31001"/>
                </a:lnTo>
                <a:lnTo>
                  <a:pt x="99453" y="30876"/>
                </a:lnTo>
                <a:close/>
                <a:moveTo>
                  <a:pt x="112352" y="31456"/>
                </a:moveTo>
                <a:lnTo>
                  <a:pt x="113530" y="33428"/>
                </a:lnTo>
                <a:lnTo>
                  <a:pt x="112281" y="35515"/>
                </a:lnTo>
                <a:lnTo>
                  <a:pt x="109917" y="35515"/>
                </a:lnTo>
                <a:lnTo>
                  <a:pt x="112352" y="31456"/>
                </a:lnTo>
                <a:close/>
                <a:moveTo>
                  <a:pt x="113806" y="33882"/>
                </a:moveTo>
                <a:lnTo>
                  <a:pt x="114788" y="35515"/>
                </a:lnTo>
                <a:lnTo>
                  <a:pt x="112825" y="35515"/>
                </a:lnTo>
                <a:lnTo>
                  <a:pt x="113806" y="33882"/>
                </a:lnTo>
                <a:close/>
                <a:moveTo>
                  <a:pt x="116929" y="33882"/>
                </a:moveTo>
                <a:lnTo>
                  <a:pt x="117901" y="35515"/>
                </a:lnTo>
                <a:lnTo>
                  <a:pt x="115948" y="35515"/>
                </a:lnTo>
                <a:lnTo>
                  <a:pt x="116929" y="33882"/>
                </a:lnTo>
                <a:close/>
                <a:moveTo>
                  <a:pt x="118383" y="31456"/>
                </a:moveTo>
                <a:lnTo>
                  <a:pt x="120818" y="35515"/>
                </a:lnTo>
                <a:lnTo>
                  <a:pt x="118445" y="35515"/>
                </a:lnTo>
                <a:lnTo>
                  <a:pt x="117196" y="33428"/>
                </a:lnTo>
                <a:lnTo>
                  <a:pt x="118383" y="31456"/>
                </a:lnTo>
                <a:close/>
                <a:moveTo>
                  <a:pt x="131274" y="30876"/>
                </a:moveTo>
                <a:lnTo>
                  <a:pt x="131354" y="31001"/>
                </a:lnTo>
                <a:lnTo>
                  <a:pt x="128642" y="35515"/>
                </a:lnTo>
                <a:lnTo>
                  <a:pt x="121363" y="35515"/>
                </a:lnTo>
                <a:lnTo>
                  <a:pt x="118651" y="31001"/>
                </a:lnTo>
                <a:lnTo>
                  <a:pt x="118731" y="30876"/>
                </a:lnTo>
                <a:close/>
                <a:moveTo>
                  <a:pt x="131622" y="31456"/>
                </a:moveTo>
                <a:lnTo>
                  <a:pt x="132808" y="33428"/>
                </a:lnTo>
                <a:lnTo>
                  <a:pt x="131559" y="35515"/>
                </a:lnTo>
                <a:lnTo>
                  <a:pt x="129186" y="35515"/>
                </a:lnTo>
                <a:lnTo>
                  <a:pt x="131622" y="31456"/>
                </a:lnTo>
                <a:close/>
                <a:moveTo>
                  <a:pt x="133085" y="33882"/>
                </a:moveTo>
                <a:lnTo>
                  <a:pt x="134057" y="35515"/>
                </a:lnTo>
                <a:lnTo>
                  <a:pt x="132104" y="35515"/>
                </a:lnTo>
                <a:lnTo>
                  <a:pt x="133085" y="33882"/>
                </a:lnTo>
                <a:close/>
                <a:moveTo>
                  <a:pt x="136198" y="33882"/>
                </a:moveTo>
                <a:lnTo>
                  <a:pt x="137180" y="35515"/>
                </a:lnTo>
                <a:lnTo>
                  <a:pt x="135226" y="35515"/>
                </a:lnTo>
                <a:lnTo>
                  <a:pt x="136198" y="33882"/>
                </a:lnTo>
                <a:close/>
                <a:moveTo>
                  <a:pt x="137661" y="31456"/>
                </a:moveTo>
                <a:lnTo>
                  <a:pt x="140097" y="35515"/>
                </a:lnTo>
                <a:lnTo>
                  <a:pt x="137724" y="35515"/>
                </a:lnTo>
                <a:lnTo>
                  <a:pt x="136475" y="33428"/>
                </a:lnTo>
                <a:lnTo>
                  <a:pt x="137661" y="31456"/>
                </a:lnTo>
                <a:close/>
                <a:moveTo>
                  <a:pt x="150552" y="30876"/>
                </a:moveTo>
                <a:lnTo>
                  <a:pt x="150633" y="31001"/>
                </a:lnTo>
                <a:lnTo>
                  <a:pt x="147921" y="35515"/>
                </a:lnTo>
                <a:lnTo>
                  <a:pt x="140641" y="35515"/>
                </a:lnTo>
                <a:lnTo>
                  <a:pt x="137929" y="31001"/>
                </a:lnTo>
                <a:lnTo>
                  <a:pt x="138009" y="30876"/>
                </a:lnTo>
                <a:close/>
                <a:moveTo>
                  <a:pt x="150900" y="31456"/>
                </a:moveTo>
                <a:lnTo>
                  <a:pt x="152087" y="33428"/>
                </a:lnTo>
                <a:lnTo>
                  <a:pt x="150838" y="35515"/>
                </a:lnTo>
                <a:lnTo>
                  <a:pt x="148465" y="35515"/>
                </a:lnTo>
                <a:lnTo>
                  <a:pt x="150900" y="31456"/>
                </a:lnTo>
                <a:close/>
                <a:moveTo>
                  <a:pt x="152363" y="33882"/>
                </a:moveTo>
                <a:lnTo>
                  <a:pt x="153336" y="35515"/>
                </a:lnTo>
                <a:lnTo>
                  <a:pt x="151382" y="35515"/>
                </a:lnTo>
                <a:lnTo>
                  <a:pt x="152363" y="33882"/>
                </a:lnTo>
                <a:close/>
                <a:moveTo>
                  <a:pt x="155477" y="33882"/>
                </a:moveTo>
                <a:lnTo>
                  <a:pt x="156458" y="35515"/>
                </a:lnTo>
                <a:lnTo>
                  <a:pt x="154504" y="35515"/>
                </a:lnTo>
                <a:lnTo>
                  <a:pt x="155477" y="33882"/>
                </a:lnTo>
                <a:close/>
                <a:moveTo>
                  <a:pt x="156940" y="31456"/>
                </a:moveTo>
                <a:lnTo>
                  <a:pt x="159375" y="35515"/>
                </a:lnTo>
                <a:lnTo>
                  <a:pt x="157002" y="35515"/>
                </a:lnTo>
                <a:lnTo>
                  <a:pt x="155753" y="33428"/>
                </a:lnTo>
                <a:lnTo>
                  <a:pt x="156940" y="31456"/>
                </a:lnTo>
                <a:close/>
                <a:moveTo>
                  <a:pt x="169831" y="30876"/>
                </a:moveTo>
                <a:lnTo>
                  <a:pt x="169902" y="31001"/>
                </a:lnTo>
                <a:lnTo>
                  <a:pt x="167199" y="35515"/>
                </a:lnTo>
                <a:lnTo>
                  <a:pt x="159919" y="35515"/>
                </a:lnTo>
                <a:lnTo>
                  <a:pt x="157207" y="31001"/>
                </a:lnTo>
                <a:lnTo>
                  <a:pt x="157288" y="30876"/>
                </a:lnTo>
                <a:close/>
                <a:moveTo>
                  <a:pt x="170179" y="31456"/>
                </a:moveTo>
                <a:lnTo>
                  <a:pt x="171365" y="33428"/>
                </a:lnTo>
                <a:lnTo>
                  <a:pt x="170116" y="35515"/>
                </a:lnTo>
                <a:lnTo>
                  <a:pt x="167743" y="35515"/>
                </a:lnTo>
                <a:lnTo>
                  <a:pt x="170179" y="31456"/>
                </a:lnTo>
                <a:close/>
                <a:moveTo>
                  <a:pt x="171633" y="33882"/>
                </a:moveTo>
                <a:lnTo>
                  <a:pt x="172614" y="35515"/>
                </a:lnTo>
                <a:lnTo>
                  <a:pt x="170660" y="35515"/>
                </a:lnTo>
                <a:lnTo>
                  <a:pt x="171633" y="33882"/>
                </a:lnTo>
                <a:close/>
                <a:moveTo>
                  <a:pt x="174755" y="33882"/>
                </a:moveTo>
                <a:lnTo>
                  <a:pt x="175736" y="35515"/>
                </a:lnTo>
                <a:lnTo>
                  <a:pt x="173774" y="35515"/>
                </a:lnTo>
                <a:lnTo>
                  <a:pt x="174755" y="33882"/>
                </a:lnTo>
                <a:close/>
                <a:moveTo>
                  <a:pt x="176209" y="31456"/>
                </a:moveTo>
                <a:lnTo>
                  <a:pt x="178645" y="35515"/>
                </a:lnTo>
                <a:lnTo>
                  <a:pt x="176281" y="35515"/>
                </a:lnTo>
                <a:lnTo>
                  <a:pt x="175032" y="33428"/>
                </a:lnTo>
                <a:lnTo>
                  <a:pt x="176209" y="31456"/>
                </a:lnTo>
                <a:close/>
                <a:moveTo>
                  <a:pt x="189109" y="30876"/>
                </a:moveTo>
                <a:lnTo>
                  <a:pt x="189180" y="31001"/>
                </a:lnTo>
                <a:lnTo>
                  <a:pt x="186477" y="35515"/>
                </a:lnTo>
                <a:lnTo>
                  <a:pt x="179189" y="35515"/>
                </a:lnTo>
                <a:lnTo>
                  <a:pt x="176486" y="31001"/>
                </a:lnTo>
                <a:lnTo>
                  <a:pt x="176557" y="30876"/>
                </a:lnTo>
                <a:close/>
                <a:moveTo>
                  <a:pt x="189457" y="31456"/>
                </a:moveTo>
                <a:lnTo>
                  <a:pt x="190643" y="33428"/>
                </a:lnTo>
                <a:lnTo>
                  <a:pt x="189394" y="35515"/>
                </a:lnTo>
                <a:lnTo>
                  <a:pt x="187021" y="35515"/>
                </a:lnTo>
                <a:lnTo>
                  <a:pt x="189457" y="31456"/>
                </a:lnTo>
                <a:close/>
                <a:moveTo>
                  <a:pt x="190911" y="33882"/>
                </a:moveTo>
                <a:lnTo>
                  <a:pt x="191892" y="35515"/>
                </a:lnTo>
                <a:lnTo>
                  <a:pt x="189939" y="35515"/>
                </a:lnTo>
                <a:lnTo>
                  <a:pt x="190911" y="33882"/>
                </a:lnTo>
                <a:close/>
                <a:moveTo>
                  <a:pt x="194033" y="33882"/>
                </a:moveTo>
                <a:lnTo>
                  <a:pt x="195006" y="35515"/>
                </a:lnTo>
                <a:lnTo>
                  <a:pt x="193052" y="35515"/>
                </a:lnTo>
                <a:lnTo>
                  <a:pt x="194033" y="33882"/>
                </a:lnTo>
                <a:close/>
                <a:moveTo>
                  <a:pt x="195488" y="31456"/>
                </a:moveTo>
                <a:lnTo>
                  <a:pt x="197923" y="35515"/>
                </a:lnTo>
                <a:lnTo>
                  <a:pt x="195559" y="35515"/>
                </a:lnTo>
                <a:lnTo>
                  <a:pt x="194301" y="33428"/>
                </a:lnTo>
                <a:lnTo>
                  <a:pt x="195488" y="31456"/>
                </a:lnTo>
                <a:close/>
                <a:moveTo>
                  <a:pt x="208387" y="30876"/>
                </a:moveTo>
                <a:lnTo>
                  <a:pt x="208459" y="31001"/>
                </a:lnTo>
                <a:lnTo>
                  <a:pt x="205756" y="35515"/>
                </a:lnTo>
                <a:lnTo>
                  <a:pt x="198467" y="35515"/>
                </a:lnTo>
                <a:lnTo>
                  <a:pt x="195764" y="31001"/>
                </a:lnTo>
                <a:lnTo>
                  <a:pt x="195835" y="30876"/>
                </a:lnTo>
                <a:close/>
                <a:moveTo>
                  <a:pt x="208735" y="31456"/>
                </a:moveTo>
                <a:lnTo>
                  <a:pt x="209913" y="33428"/>
                </a:lnTo>
                <a:lnTo>
                  <a:pt x="208664" y="35515"/>
                </a:lnTo>
                <a:lnTo>
                  <a:pt x="206300" y="35515"/>
                </a:lnTo>
                <a:lnTo>
                  <a:pt x="208735" y="31456"/>
                </a:lnTo>
                <a:close/>
                <a:moveTo>
                  <a:pt x="210189" y="33882"/>
                </a:moveTo>
                <a:lnTo>
                  <a:pt x="211171" y="35515"/>
                </a:lnTo>
                <a:lnTo>
                  <a:pt x="209208" y="35515"/>
                </a:lnTo>
                <a:lnTo>
                  <a:pt x="210189" y="33882"/>
                </a:lnTo>
                <a:close/>
                <a:moveTo>
                  <a:pt x="213312" y="33882"/>
                </a:moveTo>
                <a:lnTo>
                  <a:pt x="214284" y="35515"/>
                </a:lnTo>
                <a:lnTo>
                  <a:pt x="212330" y="35515"/>
                </a:lnTo>
                <a:lnTo>
                  <a:pt x="213312" y="33882"/>
                </a:lnTo>
                <a:close/>
                <a:moveTo>
                  <a:pt x="214766" y="31456"/>
                </a:moveTo>
                <a:lnTo>
                  <a:pt x="217201" y="35515"/>
                </a:lnTo>
                <a:lnTo>
                  <a:pt x="214828" y="35515"/>
                </a:lnTo>
                <a:lnTo>
                  <a:pt x="213579" y="33428"/>
                </a:lnTo>
                <a:lnTo>
                  <a:pt x="214766" y="31456"/>
                </a:lnTo>
                <a:close/>
                <a:moveTo>
                  <a:pt x="227657" y="30876"/>
                </a:moveTo>
                <a:lnTo>
                  <a:pt x="227737" y="31001"/>
                </a:lnTo>
                <a:lnTo>
                  <a:pt x="225025" y="35515"/>
                </a:lnTo>
                <a:lnTo>
                  <a:pt x="217746" y="35515"/>
                </a:lnTo>
                <a:lnTo>
                  <a:pt x="215042" y="31001"/>
                </a:lnTo>
                <a:lnTo>
                  <a:pt x="215114" y="30876"/>
                </a:lnTo>
                <a:close/>
                <a:moveTo>
                  <a:pt x="228005" y="31456"/>
                </a:moveTo>
                <a:lnTo>
                  <a:pt x="229191" y="33428"/>
                </a:lnTo>
                <a:lnTo>
                  <a:pt x="227942" y="35515"/>
                </a:lnTo>
                <a:lnTo>
                  <a:pt x="225578" y="35515"/>
                </a:lnTo>
                <a:lnTo>
                  <a:pt x="228005" y="31456"/>
                </a:lnTo>
                <a:close/>
                <a:moveTo>
                  <a:pt x="229468" y="33882"/>
                </a:moveTo>
                <a:lnTo>
                  <a:pt x="230440" y="35515"/>
                </a:lnTo>
                <a:lnTo>
                  <a:pt x="228487" y="35515"/>
                </a:lnTo>
                <a:lnTo>
                  <a:pt x="229468" y="33882"/>
                </a:lnTo>
                <a:close/>
                <a:moveTo>
                  <a:pt x="232581" y="33882"/>
                </a:moveTo>
                <a:lnTo>
                  <a:pt x="233563" y="35515"/>
                </a:lnTo>
                <a:lnTo>
                  <a:pt x="231609" y="35515"/>
                </a:lnTo>
                <a:lnTo>
                  <a:pt x="232581" y="33882"/>
                </a:lnTo>
                <a:close/>
                <a:moveTo>
                  <a:pt x="234044" y="31456"/>
                </a:moveTo>
                <a:lnTo>
                  <a:pt x="236480" y="35515"/>
                </a:lnTo>
                <a:lnTo>
                  <a:pt x="234107" y="35515"/>
                </a:lnTo>
                <a:lnTo>
                  <a:pt x="232858" y="33428"/>
                </a:lnTo>
                <a:lnTo>
                  <a:pt x="234044" y="31456"/>
                </a:lnTo>
                <a:close/>
                <a:moveTo>
                  <a:pt x="246935" y="30876"/>
                </a:moveTo>
                <a:lnTo>
                  <a:pt x="247016" y="31001"/>
                </a:lnTo>
                <a:lnTo>
                  <a:pt x="244304" y="35515"/>
                </a:lnTo>
                <a:lnTo>
                  <a:pt x="237024" y="35515"/>
                </a:lnTo>
                <a:lnTo>
                  <a:pt x="234312" y="31001"/>
                </a:lnTo>
                <a:lnTo>
                  <a:pt x="234392" y="30876"/>
                </a:lnTo>
                <a:close/>
                <a:moveTo>
                  <a:pt x="247283" y="31456"/>
                </a:moveTo>
                <a:lnTo>
                  <a:pt x="248470" y="33428"/>
                </a:lnTo>
                <a:lnTo>
                  <a:pt x="247221" y="35515"/>
                </a:lnTo>
                <a:lnTo>
                  <a:pt x="244848" y="35515"/>
                </a:lnTo>
                <a:lnTo>
                  <a:pt x="247283" y="31456"/>
                </a:lnTo>
                <a:close/>
                <a:moveTo>
                  <a:pt x="248746" y="33882"/>
                </a:moveTo>
                <a:lnTo>
                  <a:pt x="249719" y="35515"/>
                </a:lnTo>
                <a:lnTo>
                  <a:pt x="247765" y="35515"/>
                </a:lnTo>
                <a:lnTo>
                  <a:pt x="248746" y="33882"/>
                </a:lnTo>
                <a:close/>
                <a:moveTo>
                  <a:pt x="251860" y="33882"/>
                </a:moveTo>
                <a:lnTo>
                  <a:pt x="252841" y="35515"/>
                </a:lnTo>
                <a:lnTo>
                  <a:pt x="250887" y="35515"/>
                </a:lnTo>
                <a:lnTo>
                  <a:pt x="251860" y="33882"/>
                </a:lnTo>
                <a:close/>
                <a:moveTo>
                  <a:pt x="253323" y="31456"/>
                </a:moveTo>
                <a:lnTo>
                  <a:pt x="255758" y="35515"/>
                </a:lnTo>
                <a:lnTo>
                  <a:pt x="253385" y="35515"/>
                </a:lnTo>
                <a:lnTo>
                  <a:pt x="252136" y="33428"/>
                </a:lnTo>
                <a:lnTo>
                  <a:pt x="253323" y="31456"/>
                </a:lnTo>
                <a:close/>
                <a:moveTo>
                  <a:pt x="266214" y="30876"/>
                </a:moveTo>
                <a:lnTo>
                  <a:pt x="266294" y="31001"/>
                </a:lnTo>
                <a:lnTo>
                  <a:pt x="263582" y="35515"/>
                </a:lnTo>
                <a:lnTo>
                  <a:pt x="256302" y="35515"/>
                </a:lnTo>
                <a:lnTo>
                  <a:pt x="253590" y="31001"/>
                </a:lnTo>
                <a:lnTo>
                  <a:pt x="253671" y="30876"/>
                </a:lnTo>
                <a:close/>
                <a:moveTo>
                  <a:pt x="266562" y="31456"/>
                </a:moveTo>
                <a:lnTo>
                  <a:pt x="267748" y="33428"/>
                </a:lnTo>
                <a:lnTo>
                  <a:pt x="266499" y="35515"/>
                </a:lnTo>
                <a:lnTo>
                  <a:pt x="264126" y="35515"/>
                </a:lnTo>
                <a:lnTo>
                  <a:pt x="266562" y="31456"/>
                </a:lnTo>
                <a:close/>
                <a:moveTo>
                  <a:pt x="268016" y="33882"/>
                </a:moveTo>
                <a:lnTo>
                  <a:pt x="268997" y="35515"/>
                </a:lnTo>
                <a:lnTo>
                  <a:pt x="267043" y="35515"/>
                </a:lnTo>
                <a:lnTo>
                  <a:pt x="268016" y="33882"/>
                </a:lnTo>
                <a:close/>
                <a:moveTo>
                  <a:pt x="271138" y="33882"/>
                </a:moveTo>
                <a:lnTo>
                  <a:pt x="272119" y="35515"/>
                </a:lnTo>
                <a:lnTo>
                  <a:pt x="270157" y="35515"/>
                </a:lnTo>
                <a:lnTo>
                  <a:pt x="271138" y="33882"/>
                </a:lnTo>
                <a:close/>
                <a:moveTo>
                  <a:pt x="272592" y="31456"/>
                </a:moveTo>
                <a:lnTo>
                  <a:pt x="275028" y="35515"/>
                </a:lnTo>
                <a:lnTo>
                  <a:pt x="272664" y="35515"/>
                </a:lnTo>
                <a:lnTo>
                  <a:pt x="271415" y="33428"/>
                </a:lnTo>
                <a:lnTo>
                  <a:pt x="272592" y="31456"/>
                </a:lnTo>
                <a:close/>
                <a:moveTo>
                  <a:pt x="18985" y="31286"/>
                </a:moveTo>
                <a:lnTo>
                  <a:pt x="20269" y="33428"/>
                </a:lnTo>
                <a:lnTo>
                  <a:pt x="19011" y="35524"/>
                </a:lnTo>
                <a:lnTo>
                  <a:pt x="18985" y="35470"/>
                </a:lnTo>
                <a:lnTo>
                  <a:pt x="18949" y="35524"/>
                </a:lnTo>
                <a:lnTo>
                  <a:pt x="17691" y="33428"/>
                </a:lnTo>
                <a:lnTo>
                  <a:pt x="18985" y="31286"/>
                </a:lnTo>
                <a:close/>
                <a:moveTo>
                  <a:pt x="38263" y="31286"/>
                </a:moveTo>
                <a:lnTo>
                  <a:pt x="39548" y="33428"/>
                </a:lnTo>
                <a:lnTo>
                  <a:pt x="38290" y="35524"/>
                </a:lnTo>
                <a:lnTo>
                  <a:pt x="38263" y="35470"/>
                </a:lnTo>
                <a:lnTo>
                  <a:pt x="38227" y="35524"/>
                </a:lnTo>
                <a:lnTo>
                  <a:pt x="36969" y="33428"/>
                </a:lnTo>
                <a:lnTo>
                  <a:pt x="38263" y="31286"/>
                </a:lnTo>
                <a:close/>
                <a:moveTo>
                  <a:pt x="57533" y="31286"/>
                </a:moveTo>
                <a:lnTo>
                  <a:pt x="58826" y="33428"/>
                </a:lnTo>
                <a:lnTo>
                  <a:pt x="57568" y="35524"/>
                </a:lnTo>
                <a:lnTo>
                  <a:pt x="57533" y="35470"/>
                </a:lnTo>
                <a:lnTo>
                  <a:pt x="57506" y="35524"/>
                </a:lnTo>
                <a:lnTo>
                  <a:pt x="56248" y="33428"/>
                </a:lnTo>
                <a:lnTo>
                  <a:pt x="57533" y="31286"/>
                </a:lnTo>
                <a:close/>
                <a:moveTo>
                  <a:pt x="76811" y="31286"/>
                </a:moveTo>
                <a:lnTo>
                  <a:pt x="78096" y="33428"/>
                </a:lnTo>
                <a:lnTo>
                  <a:pt x="76847" y="35524"/>
                </a:lnTo>
                <a:lnTo>
                  <a:pt x="76811" y="35470"/>
                </a:lnTo>
                <a:lnTo>
                  <a:pt x="76784" y="35524"/>
                </a:lnTo>
                <a:lnTo>
                  <a:pt x="75526" y="33428"/>
                </a:lnTo>
                <a:lnTo>
                  <a:pt x="76811" y="31286"/>
                </a:lnTo>
                <a:close/>
                <a:moveTo>
                  <a:pt x="96089" y="31286"/>
                </a:moveTo>
                <a:lnTo>
                  <a:pt x="97374" y="33428"/>
                </a:lnTo>
                <a:lnTo>
                  <a:pt x="96116" y="35524"/>
                </a:lnTo>
                <a:lnTo>
                  <a:pt x="96089" y="35470"/>
                </a:lnTo>
                <a:lnTo>
                  <a:pt x="96054" y="35524"/>
                </a:lnTo>
                <a:lnTo>
                  <a:pt x="94805" y="33428"/>
                </a:lnTo>
                <a:lnTo>
                  <a:pt x="96089" y="31286"/>
                </a:lnTo>
                <a:close/>
                <a:moveTo>
                  <a:pt x="115368" y="31286"/>
                </a:moveTo>
                <a:lnTo>
                  <a:pt x="116652" y="33428"/>
                </a:lnTo>
                <a:lnTo>
                  <a:pt x="115394" y="35524"/>
                </a:lnTo>
                <a:lnTo>
                  <a:pt x="115368" y="35470"/>
                </a:lnTo>
                <a:lnTo>
                  <a:pt x="115332" y="35524"/>
                </a:lnTo>
                <a:lnTo>
                  <a:pt x="114083" y="33428"/>
                </a:lnTo>
                <a:lnTo>
                  <a:pt x="115368" y="31286"/>
                </a:lnTo>
                <a:close/>
                <a:moveTo>
                  <a:pt x="134646" y="31286"/>
                </a:moveTo>
                <a:lnTo>
                  <a:pt x="135931" y="33428"/>
                </a:lnTo>
                <a:lnTo>
                  <a:pt x="134673" y="35524"/>
                </a:lnTo>
                <a:lnTo>
                  <a:pt x="134646" y="35470"/>
                </a:lnTo>
                <a:lnTo>
                  <a:pt x="134610" y="35524"/>
                </a:lnTo>
                <a:lnTo>
                  <a:pt x="133352" y="33428"/>
                </a:lnTo>
                <a:lnTo>
                  <a:pt x="134646" y="31286"/>
                </a:lnTo>
                <a:close/>
                <a:moveTo>
                  <a:pt x="153915" y="31286"/>
                </a:moveTo>
                <a:lnTo>
                  <a:pt x="155209" y="33428"/>
                </a:lnTo>
                <a:lnTo>
                  <a:pt x="153951" y="35524"/>
                </a:lnTo>
                <a:lnTo>
                  <a:pt x="153915" y="35470"/>
                </a:lnTo>
                <a:lnTo>
                  <a:pt x="153889" y="35524"/>
                </a:lnTo>
                <a:lnTo>
                  <a:pt x="152631" y="33428"/>
                </a:lnTo>
                <a:lnTo>
                  <a:pt x="153915" y="31286"/>
                </a:lnTo>
                <a:close/>
                <a:moveTo>
                  <a:pt x="173194" y="31286"/>
                </a:moveTo>
                <a:lnTo>
                  <a:pt x="174478" y="33428"/>
                </a:lnTo>
                <a:lnTo>
                  <a:pt x="173230" y="35524"/>
                </a:lnTo>
                <a:lnTo>
                  <a:pt x="173194" y="35470"/>
                </a:lnTo>
                <a:lnTo>
                  <a:pt x="173167" y="35524"/>
                </a:lnTo>
                <a:lnTo>
                  <a:pt x="171909" y="33428"/>
                </a:lnTo>
                <a:lnTo>
                  <a:pt x="173194" y="31286"/>
                </a:lnTo>
                <a:close/>
                <a:moveTo>
                  <a:pt x="192472" y="31286"/>
                </a:moveTo>
                <a:lnTo>
                  <a:pt x="193757" y="33428"/>
                </a:lnTo>
                <a:lnTo>
                  <a:pt x="192508" y="35524"/>
                </a:lnTo>
                <a:lnTo>
                  <a:pt x="192472" y="35470"/>
                </a:lnTo>
                <a:lnTo>
                  <a:pt x="192445" y="35524"/>
                </a:lnTo>
                <a:lnTo>
                  <a:pt x="191188" y="33428"/>
                </a:lnTo>
                <a:lnTo>
                  <a:pt x="192472" y="31286"/>
                </a:lnTo>
                <a:close/>
                <a:moveTo>
                  <a:pt x="211751" y="31286"/>
                </a:moveTo>
                <a:lnTo>
                  <a:pt x="213035" y="33428"/>
                </a:lnTo>
                <a:lnTo>
                  <a:pt x="211777" y="35524"/>
                </a:lnTo>
                <a:lnTo>
                  <a:pt x="211751" y="35470"/>
                </a:lnTo>
                <a:lnTo>
                  <a:pt x="211715" y="35524"/>
                </a:lnTo>
                <a:lnTo>
                  <a:pt x="210466" y="33428"/>
                </a:lnTo>
                <a:lnTo>
                  <a:pt x="211751" y="31286"/>
                </a:lnTo>
                <a:close/>
                <a:moveTo>
                  <a:pt x="231029" y="31286"/>
                </a:moveTo>
                <a:lnTo>
                  <a:pt x="232314" y="33428"/>
                </a:lnTo>
                <a:lnTo>
                  <a:pt x="231056" y="35524"/>
                </a:lnTo>
                <a:lnTo>
                  <a:pt x="231029" y="35470"/>
                </a:lnTo>
                <a:lnTo>
                  <a:pt x="230993" y="35524"/>
                </a:lnTo>
                <a:lnTo>
                  <a:pt x="229735" y="33428"/>
                </a:lnTo>
                <a:lnTo>
                  <a:pt x="231029" y="31286"/>
                </a:lnTo>
                <a:close/>
                <a:moveTo>
                  <a:pt x="250298" y="31286"/>
                </a:moveTo>
                <a:lnTo>
                  <a:pt x="251592" y="33428"/>
                </a:lnTo>
                <a:lnTo>
                  <a:pt x="250334" y="35524"/>
                </a:lnTo>
                <a:lnTo>
                  <a:pt x="250298" y="35470"/>
                </a:lnTo>
                <a:lnTo>
                  <a:pt x="250272" y="35524"/>
                </a:lnTo>
                <a:lnTo>
                  <a:pt x="249014" y="33428"/>
                </a:lnTo>
                <a:lnTo>
                  <a:pt x="250298" y="31286"/>
                </a:lnTo>
                <a:close/>
                <a:moveTo>
                  <a:pt x="269577" y="31286"/>
                </a:moveTo>
                <a:lnTo>
                  <a:pt x="270870" y="33428"/>
                </a:lnTo>
                <a:lnTo>
                  <a:pt x="269613" y="35524"/>
                </a:lnTo>
                <a:lnTo>
                  <a:pt x="269577" y="35470"/>
                </a:lnTo>
                <a:lnTo>
                  <a:pt x="269550" y="35524"/>
                </a:lnTo>
                <a:lnTo>
                  <a:pt x="268292" y="33428"/>
                </a:lnTo>
                <a:lnTo>
                  <a:pt x="269577" y="31286"/>
                </a:lnTo>
                <a:close/>
                <a:moveTo>
                  <a:pt x="5434" y="35970"/>
                </a:moveTo>
                <a:lnTo>
                  <a:pt x="8761" y="41528"/>
                </a:lnTo>
                <a:lnTo>
                  <a:pt x="6388" y="41528"/>
                </a:lnTo>
                <a:lnTo>
                  <a:pt x="3061" y="35970"/>
                </a:lnTo>
                <a:close/>
                <a:moveTo>
                  <a:pt x="15630" y="35970"/>
                </a:moveTo>
                <a:lnTo>
                  <a:pt x="12294" y="41528"/>
                </a:lnTo>
                <a:lnTo>
                  <a:pt x="9930" y="41528"/>
                </a:lnTo>
                <a:lnTo>
                  <a:pt x="13257" y="35970"/>
                </a:lnTo>
                <a:close/>
                <a:moveTo>
                  <a:pt x="18681" y="35970"/>
                </a:moveTo>
                <a:lnTo>
                  <a:pt x="15354" y="41528"/>
                </a:lnTo>
                <a:lnTo>
                  <a:pt x="12838" y="41528"/>
                </a:lnTo>
                <a:lnTo>
                  <a:pt x="16175" y="35970"/>
                </a:lnTo>
                <a:close/>
                <a:moveTo>
                  <a:pt x="18985" y="36380"/>
                </a:moveTo>
                <a:lnTo>
                  <a:pt x="22071" y="41528"/>
                </a:lnTo>
                <a:lnTo>
                  <a:pt x="15898" y="41528"/>
                </a:lnTo>
                <a:lnTo>
                  <a:pt x="18985" y="36380"/>
                </a:lnTo>
                <a:close/>
                <a:moveTo>
                  <a:pt x="21795" y="35970"/>
                </a:moveTo>
                <a:lnTo>
                  <a:pt x="25122" y="41528"/>
                </a:lnTo>
                <a:lnTo>
                  <a:pt x="22616" y="41528"/>
                </a:lnTo>
                <a:lnTo>
                  <a:pt x="19279" y="35970"/>
                </a:lnTo>
                <a:close/>
                <a:moveTo>
                  <a:pt x="24703" y="35970"/>
                </a:moveTo>
                <a:lnTo>
                  <a:pt x="28040" y="41528"/>
                </a:lnTo>
                <a:lnTo>
                  <a:pt x="25667" y="41528"/>
                </a:lnTo>
                <a:lnTo>
                  <a:pt x="22339" y="35970"/>
                </a:lnTo>
                <a:close/>
                <a:moveTo>
                  <a:pt x="34900" y="35970"/>
                </a:moveTo>
                <a:lnTo>
                  <a:pt x="31572" y="41528"/>
                </a:lnTo>
                <a:lnTo>
                  <a:pt x="29199" y="41528"/>
                </a:lnTo>
                <a:lnTo>
                  <a:pt x="32536" y="35970"/>
                </a:lnTo>
                <a:close/>
                <a:moveTo>
                  <a:pt x="37960" y="35970"/>
                </a:moveTo>
                <a:lnTo>
                  <a:pt x="34623" y="41528"/>
                </a:lnTo>
                <a:lnTo>
                  <a:pt x="32116" y="41528"/>
                </a:lnTo>
                <a:lnTo>
                  <a:pt x="35453" y="35970"/>
                </a:lnTo>
                <a:close/>
                <a:moveTo>
                  <a:pt x="38263" y="36380"/>
                </a:moveTo>
                <a:lnTo>
                  <a:pt x="41341" y="41528"/>
                </a:lnTo>
                <a:lnTo>
                  <a:pt x="35176" y="41528"/>
                </a:lnTo>
                <a:lnTo>
                  <a:pt x="38263" y="36380"/>
                </a:lnTo>
                <a:close/>
                <a:moveTo>
                  <a:pt x="41064" y="35970"/>
                </a:moveTo>
                <a:lnTo>
                  <a:pt x="44401" y="41528"/>
                </a:lnTo>
                <a:lnTo>
                  <a:pt x="41894" y="41528"/>
                </a:lnTo>
                <a:lnTo>
                  <a:pt x="38557" y="35970"/>
                </a:lnTo>
                <a:close/>
                <a:moveTo>
                  <a:pt x="43981" y="35970"/>
                </a:moveTo>
                <a:lnTo>
                  <a:pt x="47318" y="41528"/>
                </a:lnTo>
                <a:lnTo>
                  <a:pt x="44945" y="41528"/>
                </a:lnTo>
                <a:lnTo>
                  <a:pt x="41617" y="35970"/>
                </a:lnTo>
                <a:close/>
                <a:moveTo>
                  <a:pt x="54178" y="35970"/>
                </a:moveTo>
                <a:lnTo>
                  <a:pt x="50851" y="41528"/>
                </a:lnTo>
                <a:lnTo>
                  <a:pt x="48478" y="41528"/>
                </a:lnTo>
                <a:lnTo>
                  <a:pt x="51814" y="35970"/>
                </a:lnTo>
                <a:close/>
                <a:moveTo>
                  <a:pt x="57238" y="35970"/>
                </a:moveTo>
                <a:lnTo>
                  <a:pt x="53902" y="41528"/>
                </a:lnTo>
                <a:lnTo>
                  <a:pt x="51395" y="41528"/>
                </a:lnTo>
                <a:lnTo>
                  <a:pt x="54722" y="35970"/>
                </a:lnTo>
                <a:close/>
                <a:moveTo>
                  <a:pt x="57533" y="36380"/>
                </a:moveTo>
                <a:lnTo>
                  <a:pt x="60619" y="41528"/>
                </a:lnTo>
                <a:lnTo>
                  <a:pt x="54446" y="41528"/>
                </a:lnTo>
                <a:lnTo>
                  <a:pt x="57533" y="36380"/>
                </a:lnTo>
                <a:close/>
                <a:moveTo>
                  <a:pt x="60343" y="35970"/>
                </a:moveTo>
                <a:lnTo>
                  <a:pt x="63679" y="41528"/>
                </a:lnTo>
                <a:lnTo>
                  <a:pt x="61163" y="41528"/>
                </a:lnTo>
                <a:lnTo>
                  <a:pt x="57836" y="35970"/>
                </a:lnTo>
                <a:close/>
                <a:moveTo>
                  <a:pt x="63260" y="35970"/>
                </a:moveTo>
                <a:lnTo>
                  <a:pt x="66596" y="41528"/>
                </a:lnTo>
                <a:lnTo>
                  <a:pt x="64223" y="41528"/>
                </a:lnTo>
                <a:lnTo>
                  <a:pt x="60887" y="35970"/>
                </a:lnTo>
                <a:close/>
                <a:moveTo>
                  <a:pt x="73457" y="35970"/>
                </a:moveTo>
                <a:lnTo>
                  <a:pt x="70129" y="41528"/>
                </a:lnTo>
                <a:lnTo>
                  <a:pt x="67756" y="41528"/>
                </a:lnTo>
                <a:lnTo>
                  <a:pt x="71084" y="35970"/>
                </a:lnTo>
                <a:close/>
                <a:moveTo>
                  <a:pt x="76516" y="35970"/>
                </a:moveTo>
                <a:lnTo>
                  <a:pt x="73180" y="41528"/>
                </a:lnTo>
                <a:lnTo>
                  <a:pt x="70673" y="41528"/>
                </a:lnTo>
                <a:lnTo>
                  <a:pt x="74001" y="35970"/>
                </a:lnTo>
                <a:close/>
                <a:moveTo>
                  <a:pt x="76811" y="36380"/>
                </a:moveTo>
                <a:lnTo>
                  <a:pt x="79898" y="41528"/>
                </a:lnTo>
                <a:lnTo>
                  <a:pt x="73724" y="41528"/>
                </a:lnTo>
                <a:lnTo>
                  <a:pt x="76811" y="36380"/>
                </a:lnTo>
                <a:close/>
                <a:moveTo>
                  <a:pt x="79621" y="35970"/>
                </a:moveTo>
                <a:lnTo>
                  <a:pt x="82957" y="41528"/>
                </a:lnTo>
                <a:lnTo>
                  <a:pt x="80442" y="41528"/>
                </a:lnTo>
                <a:lnTo>
                  <a:pt x="77114" y="35970"/>
                </a:lnTo>
                <a:close/>
                <a:moveTo>
                  <a:pt x="82538" y="35970"/>
                </a:moveTo>
                <a:lnTo>
                  <a:pt x="85866" y="41528"/>
                </a:lnTo>
                <a:lnTo>
                  <a:pt x="83502" y="41528"/>
                </a:lnTo>
                <a:lnTo>
                  <a:pt x="80165" y="35970"/>
                </a:lnTo>
                <a:close/>
                <a:moveTo>
                  <a:pt x="92735" y="35970"/>
                </a:moveTo>
                <a:lnTo>
                  <a:pt x="89398" y="41528"/>
                </a:lnTo>
                <a:lnTo>
                  <a:pt x="87034" y="41528"/>
                </a:lnTo>
                <a:lnTo>
                  <a:pt x="90362" y="35970"/>
                </a:lnTo>
                <a:close/>
                <a:moveTo>
                  <a:pt x="95786" y="35970"/>
                </a:moveTo>
                <a:lnTo>
                  <a:pt x="92458" y="41528"/>
                </a:lnTo>
                <a:lnTo>
                  <a:pt x="89943" y="41528"/>
                </a:lnTo>
                <a:lnTo>
                  <a:pt x="93279" y="35970"/>
                </a:lnTo>
                <a:close/>
                <a:moveTo>
                  <a:pt x="96089" y="36380"/>
                </a:moveTo>
                <a:lnTo>
                  <a:pt x="99176" y="41528"/>
                </a:lnTo>
                <a:lnTo>
                  <a:pt x="93003" y="41528"/>
                </a:lnTo>
                <a:lnTo>
                  <a:pt x="96089" y="36380"/>
                </a:lnTo>
                <a:close/>
                <a:moveTo>
                  <a:pt x="98899" y="35970"/>
                </a:moveTo>
                <a:lnTo>
                  <a:pt x="102227" y="41528"/>
                </a:lnTo>
                <a:lnTo>
                  <a:pt x="99720" y="41528"/>
                </a:lnTo>
                <a:lnTo>
                  <a:pt x="96384" y="35970"/>
                </a:lnTo>
                <a:close/>
                <a:moveTo>
                  <a:pt x="101817" y="35970"/>
                </a:moveTo>
                <a:lnTo>
                  <a:pt x="105144" y="41528"/>
                </a:lnTo>
                <a:lnTo>
                  <a:pt x="102780" y="41528"/>
                </a:lnTo>
                <a:lnTo>
                  <a:pt x="99444" y="35970"/>
                </a:lnTo>
                <a:close/>
                <a:moveTo>
                  <a:pt x="112013" y="35970"/>
                </a:moveTo>
                <a:lnTo>
                  <a:pt x="108677" y="41528"/>
                </a:lnTo>
                <a:lnTo>
                  <a:pt x="106313" y="41528"/>
                </a:lnTo>
                <a:lnTo>
                  <a:pt x="109640" y="35970"/>
                </a:lnTo>
                <a:close/>
                <a:moveTo>
                  <a:pt x="115064" y="35970"/>
                </a:moveTo>
                <a:lnTo>
                  <a:pt x="111737" y="41528"/>
                </a:lnTo>
                <a:lnTo>
                  <a:pt x="109221" y="41528"/>
                </a:lnTo>
                <a:lnTo>
                  <a:pt x="112558" y="35970"/>
                </a:lnTo>
                <a:close/>
                <a:moveTo>
                  <a:pt x="115368" y="36380"/>
                </a:moveTo>
                <a:lnTo>
                  <a:pt x="118454" y="41528"/>
                </a:lnTo>
                <a:lnTo>
                  <a:pt x="112281" y="41528"/>
                </a:lnTo>
                <a:lnTo>
                  <a:pt x="115368" y="36380"/>
                </a:lnTo>
                <a:close/>
                <a:moveTo>
                  <a:pt x="118178" y="35970"/>
                </a:moveTo>
                <a:lnTo>
                  <a:pt x="121505" y="41528"/>
                </a:lnTo>
                <a:lnTo>
                  <a:pt x="118999" y="41528"/>
                </a:lnTo>
                <a:lnTo>
                  <a:pt x="115662" y="35970"/>
                </a:lnTo>
                <a:close/>
                <a:moveTo>
                  <a:pt x="121086" y="35970"/>
                </a:moveTo>
                <a:lnTo>
                  <a:pt x="124423" y="41528"/>
                </a:lnTo>
                <a:lnTo>
                  <a:pt x="122050" y="41528"/>
                </a:lnTo>
                <a:lnTo>
                  <a:pt x="118722" y="35970"/>
                </a:lnTo>
                <a:close/>
                <a:moveTo>
                  <a:pt x="131292" y="35970"/>
                </a:moveTo>
                <a:lnTo>
                  <a:pt x="127955" y="41528"/>
                </a:lnTo>
                <a:lnTo>
                  <a:pt x="125582" y="41528"/>
                </a:lnTo>
                <a:lnTo>
                  <a:pt x="128919" y="35970"/>
                </a:lnTo>
                <a:close/>
                <a:moveTo>
                  <a:pt x="134343" y="35970"/>
                </a:moveTo>
                <a:lnTo>
                  <a:pt x="131015" y="41528"/>
                </a:lnTo>
                <a:lnTo>
                  <a:pt x="128499" y="41528"/>
                </a:lnTo>
                <a:lnTo>
                  <a:pt x="131836" y="35970"/>
                </a:lnTo>
                <a:close/>
                <a:moveTo>
                  <a:pt x="134646" y="36380"/>
                </a:moveTo>
                <a:lnTo>
                  <a:pt x="137733" y="41528"/>
                </a:lnTo>
                <a:lnTo>
                  <a:pt x="131559" y="41528"/>
                </a:lnTo>
                <a:lnTo>
                  <a:pt x="134646" y="36380"/>
                </a:lnTo>
                <a:close/>
                <a:moveTo>
                  <a:pt x="137456" y="35970"/>
                </a:moveTo>
                <a:lnTo>
                  <a:pt x="140784" y="41528"/>
                </a:lnTo>
                <a:lnTo>
                  <a:pt x="138277" y="41528"/>
                </a:lnTo>
                <a:lnTo>
                  <a:pt x="134940" y="35970"/>
                </a:lnTo>
                <a:close/>
                <a:moveTo>
                  <a:pt x="140364" y="35970"/>
                </a:moveTo>
                <a:lnTo>
                  <a:pt x="143701" y="41528"/>
                </a:lnTo>
                <a:lnTo>
                  <a:pt x="141328" y="41528"/>
                </a:lnTo>
                <a:lnTo>
                  <a:pt x="138000" y="35970"/>
                </a:lnTo>
                <a:close/>
                <a:moveTo>
                  <a:pt x="150561" y="35970"/>
                </a:moveTo>
                <a:lnTo>
                  <a:pt x="147234" y="41528"/>
                </a:lnTo>
                <a:lnTo>
                  <a:pt x="144861" y="41528"/>
                </a:lnTo>
                <a:lnTo>
                  <a:pt x="148197" y="35970"/>
                </a:lnTo>
                <a:close/>
                <a:moveTo>
                  <a:pt x="153621" y="35970"/>
                </a:moveTo>
                <a:lnTo>
                  <a:pt x="150285" y="41528"/>
                </a:lnTo>
                <a:lnTo>
                  <a:pt x="147778" y="41528"/>
                </a:lnTo>
                <a:lnTo>
                  <a:pt x="151105" y="35970"/>
                </a:lnTo>
                <a:close/>
                <a:moveTo>
                  <a:pt x="153915" y="36380"/>
                </a:moveTo>
                <a:lnTo>
                  <a:pt x="157002" y="41528"/>
                </a:lnTo>
                <a:lnTo>
                  <a:pt x="150829" y="41528"/>
                </a:lnTo>
                <a:lnTo>
                  <a:pt x="153915" y="36380"/>
                </a:lnTo>
                <a:close/>
                <a:moveTo>
                  <a:pt x="156726" y="35970"/>
                </a:moveTo>
                <a:lnTo>
                  <a:pt x="160062" y="41528"/>
                </a:lnTo>
                <a:lnTo>
                  <a:pt x="157546" y="41528"/>
                </a:lnTo>
                <a:lnTo>
                  <a:pt x="154219" y="35970"/>
                </a:lnTo>
                <a:close/>
                <a:moveTo>
                  <a:pt x="159643" y="35970"/>
                </a:moveTo>
                <a:lnTo>
                  <a:pt x="162979" y="41528"/>
                </a:lnTo>
                <a:lnTo>
                  <a:pt x="160606" y="41528"/>
                </a:lnTo>
                <a:lnTo>
                  <a:pt x="157270" y="35970"/>
                </a:lnTo>
                <a:close/>
                <a:moveTo>
                  <a:pt x="169840" y="35970"/>
                </a:moveTo>
                <a:lnTo>
                  <a:pt x="166512" y="41528"/>
                </a:lnTo>
                <a:lnTo>
                  <a:pt x="164139" y="41528"/>
                </a:lnTo>
                <a:lnTo>
                  <a:pt x="167475" y="35970"/>
                </a:lnTo>
                <a:close/>
                <a:moveTo>
                  <a:pt x="172899" y="35970"/>
                </a:moveTo>
                <a:lnTo>
                  <a:pt x="169563" y="41528"/>
                </a:lnTo>
                <a:lnTo>
                  <a:pt x="167056" y="41528"/>
                </a:lnTo>
                <a:lnTo>
                  <a:pt x="170384" y="35970"/>
                </a:lnTo>
                <a:close/>
                <a:moveTo>
                  <a:pt x="173194" y="36380"/>
                </a:moveTo>
                <a:lnTo>
                  <a:pt x="176281" y="41528"/>
                </a:lnTo>
                <a:lnTo>
                  <a:pt x="170107" y="41528"/>
                </a:lnTo>
                <a:lnTo>
                  <a:pt x="173194" y="36380"/>
                </a:lnTo>
                <a:close/>
                <a:moveTo>
                  <a:pt x="176004" y="35970"/>
                </a:moveTo>
                <a:lnTo>
                  <a:pt x="179340" y="41528"/>
                </a:lnTo>
                <a:lnTo>
                  <a:pt x="176825" y="41528"/>
                </a:lnTo>
                <a:lnTo>
                  <a:pt x="173497" y="35970"/>
                </a:lnTo>
                <a:close/>
                <a:moveTo>
                  <a:pt x="178921" y="35970"/>
                </a:moveTo>
                <a:lnTo>
                  <a:pt x="182249" y="41528"/>
                </a:lnTo>
                <a:lnTo>
                  <a:pt x="179885" y="41528"/>
                </a:lnTo>
                <a:lnTo>
                  <a:pt x="176548" y="35970"/>
                </a:lnTo>
                <a:close/>
                <a:moveTo>
                  <a:pt x="189118" y="35970"/>
                </a:moveTo>
                <a:lnTo>
                  <a:pt x="185781" y="41528"/>
                </a:lnTo>
                <a:lnTo>
                  <a:pt x="183417" y="41528"/>
                </a:lnTo>
                <a:lnTo>
                  <a:pt x="186745" y="35970"/>
                </a:lnTo>
                <a:close/>
                <a:moveTo>
                  <a:pt x="192178" y="35970"/>
                </a:moveTo>
                <a:lnTo>
                  <a:pt x="188841" y="41528"/>
                </a:lnTo>
                <a:lnTo>
                  <a:pt x="186335" y="41528"/>
                </a:lnTo>
                <a:lnTo>
                  <a:pt x="189662" y="35970"/>
                </a:lnTo>
                <a:close/>
                <a:moveTo>
                  <a:pt x="192472" y="36380"/>
                </a:moveTo>
                <a:lnTo>
                  <a:pt x="195559" y="41528"/>
                </a:lnTo>
                <a:lnTo>
                  <a:pt x="189386" y="41528"/>
                </a:lnTo>
                <a:lnTo>
                  <a:pt x="192472" y="36380"/>
                </a:lnTo>
                <a:close/>
                <a:moveTo>
                  <a:pt x="195282" y="35970"/>
                </a:moveTo>
                <a:lnTo>
                  <a:pt x="198610" y="41528"/>
                </a:lnTo>
                <a:lnTo>
                  <a:pt x="196103" y="41528"/>
                </a:lnTo>
                <a:lnTo>
                  <a:pt x="192776" y="35970"/>
                </a:lnTo>
                <a:close/>
                <a:moveTo>
                  <a:pt x="198200" y="35970"/>
                </a:moveTo>
                <a:lnTo>
                  <a:pt x="201527" y="41528"/>
                </a:lnTo>
                <a:lnTo>
                  <a:pt x="199163" y="41528"/>
                </a:lnTo>
                <a:lnTo>
                  <a:pt x="195827" y="35970"/>
                </a:lnTo>
                <a:close/>
                <a:moveTo>
                  <a:pt x="208396" y="35970"/>
                </a:moveTo>
                <a:lnTo>
                  <a:pt x="205060" y="41528"/>
                </a:lnTo>
                <a:lnTo>
                  <a:pt x="202696" y="41528"/>
                </a:lnTo>
                <a:lnTo>
                  <a:pt x="206023" y="35970"/>
                </a:lnTo>
                <a:close/>
                <a:moveTo>
                  <a:pt x="211447" y="35970"/>
                </a:moveTo>
                <a:lnTo>
                  <a:pt x="208120" y="41528"/>
                </a:lnTo>
                <a:lnTo>
                  <a:pt x="205604" y="41528"/>
                </a:lnTo>
                <a:lnTo>
                  <a:pt x="208940" y="35970"/>
                </a:lnTo>
                <a:close/>
                <a:moveTo>
                  <a:pt x="211751" y="36380"/>
                </a:moveTo>
                <a:lnTo>
                  <a:pt x="214837" y="41528"/>
                </a:lnTo>
                <a:lnTo>
                  <a:pt x="208664" y="41528"/>
                </a:lnTo>
                <a:lnTo>
                  <a:pt x="211751" y="36380"/>
                </a:lnTo>
                <a:close/>
                <a:moveTo>
                  <a:pt x="214561" y="35970"/>
                </a:moveTo>
                <a:lnTo>
                  <a:pt x="217888" y="41528"/>
                </a:lnTo>
                <a:lnTo>
                  <a:pt x="215381" y="41528"/>
                </a:lnTo>
                <a:lnTo>
                  <a:pt x="212045" y="35970"/>
                </a:lnTo>
                <a:close/>
                <a:moveTo>
                  <a:pt x="217478" y="35970"/>
                </a:moveTo>
                <a:lnTo>
                  <a:pt x="220805" y="41528"/>
                </a:lnTo>
                <a:lnTo>
                  <a:pt x="218432" y="41528"/>
                </a:lnTo>
                <a:lnTo>
                  <a:pt x="215105" y="35970"/>
                </a:lnTo>
                <a:close/>
                <a:moveTo>
                  <a:pt x="227675" y="35970"/>
                </a:moveTo>
                <a:lnTo>
                  <a:pt x="224338" y="41528"/>
                </a:lnTo>
                <a:lnTo>
                  <a:pt x="221965" y="41528"/>
                </a:lnTo>
                <a:lnTo>
                  <a:pt x="225302" y="35970"/>
                </a:lnTo>
                <a:close/>
                <a:moveTo>
                  <a:pt x="230726" y="35970"/>
                </a:moveTo>
                <a:lnTo>
                  <a:pt x="227398" y="41528"/>
                </a:lnTo>
                <a:lnTo>
                  <a:pt x="224882" y="41528"/>
                </a:lnTo>
                <a:lnTo>
                  <a:pt x="228219" y="35970"/>
                </a:lnTo>
                <a:close/>
                <a:moveTo>
                  <a:pt x="231029" y="36380"/>
                </a:moveTo>
                <a:lnTo>
                  <a:pt x="234116" y="41528"/>
                </a:lnTo>
                <a:lnTo>
                  <a:pt x="227942" y="41528"/>
                </a:lnTo>
                <a:lnTo>
                  <a:pt x="231029" y="36380"/>
                </a:lnTo>
                <a:close/>
                <a:moveTo>
                  <a:pt x="233839" y="35970"/>
                </a:moveTo>
                <a:lnTo>
                  <a:pt x="237167" y="41528"/>
                </a:lnTo>
                <a:lnTo>
                  <a:pt x="234660" y="41528"/>
                </a:lnTo>
                <a:lnTo>
                  <a:pt x="231323" y="35970"/>
                </a:lnTo>
                <a:close/>
                <a:moveTo>
                  <a:pt x="236747" y="35970"/>
                </a:moveTo>
                <a:lnTo>
                  <a:pt x="240084" y="41528"/>
                </a:lnTo>
                <a:lnTo>
                  <a:pt x="237711" y="41528"/>
                </a:lnTo>
                <a:lnTo>
                  <a:pt x="234383" y="35970"/>
                </a:lnTo>
                <a:close/>
                <a:moveTo>
                  <a:pt x="246944" y="35970"/>
                </a:moveTo>
                <a:lnTo>
                  <a:pt x="243617" y="41528"/>
                </a:lnTo>
                <a:lnTo>
                  <a:pt x="241244" y="41528"/>
                </a:lnTo>
                <a:lnTo>
                  <a:pt x="244580" y="35970"/>
                </a:lnTo>
                <a:close/>
                <a:moveTo>
                  <a:pt x="250004" y="35970"/>
                </a:moveTo>
                <a:lnTo>
                  <a:pt x="246668" y="41528"/>
                </a:lnTo>
                <a:lnTo>
                  <a:pt x="244161" y="41528"/>
                </a:lnTo>
                <a:lnTo>
                  <a:pt x="247497" y="35970"/>
                </a:lnTo>
                <a:close/>
                <a:moveTo>
                  <a:pt x="250298" y="36380"/>
                </a:moveTo>
                <a:lnTo>
                  <a:pt x="253385" y="41528"/>
                </a:lnTo>
                <a:lnTo>
                  <a:pt x="247221" y="41528"/>
                </a:lnTo>
                <a:lnTo>
                  <a:pt x="250298" y="36380"/>
                </a:lnTo>
                <a:close/>
                <a:moveTo>
                  <a:pt x="253109" y="35970"/>
                </a:moveTo>
                <a:lnTo>
                  <a:pt x="256445" y="41528"/>
                </a:lnTo>
                <a:lnTo>
                  <a:pt x="253938" y="41528"/>
                </a:lnTo>
                <a:lnTo>
                  <a:pt x="250602" y="35970"/>
                </a:lnTo>
                <a:close/>
                <a:moveTo>
                  <a:pt x="256026" y="35970"/>
                </a:moveTo>
                <a:lnTo>
                  <a:pt x="259362" y="41528"/>
                </a:lnTo>
                <a:lnTo>
                  <a:pt x="256989" y="41528"/>
                </a:lnTo>
                <a:lnTo>
                  <a:pt x="253662" y="35970"/>
                </a:lnTo>
                <a:close/>
                <a:moveTo>
                  <a:pt x="266223" y="35970"/>
                </a:moveTo>
                <a:lnTo>
                  <a:pt x="262895" y="41528"/>
                </a:lnTo>
                <a:lnTo>
                  <a:pt x="260522" y="41528"/>
                </a:lnTo>
                <a:lnTo>
                  <a:pt x="263858" y="35970"/>
                </a:lnTo>
                <a:close/>
                <a:moveTo>
                  <a:pt x="269282" y="35970"/>
                </a:moveTo>
                <a:lnTo>
                  <a:pt x="265946" y="41528"/>
                </a:lnTo>
                <a:lnTo>
                  <a:pt x="263439" y="41528"/>
                </a:lnTo>
                <a:lnTo>
                  <a:pt x="266767" y="35970"/>
                </a:lnTo>
                <a:close/>
                <a:moveTo>
                  <a:pt x="269577" y="36380"/>
                </a:moveTo>
                <a:lnTo>
                  <a:pt x="272664" y="41528"/>
                </a:lnTo>
                <a:lnTo>
                  <a:pt x="266490" y="41528"/>
                </a:lnTo>
                <a:lnTo>
                  <a:pt x="269577" y="36380"/>
                </a:lnTo>
                <a:close/>
                <a:moveTo>
                  <a:pt x="272387" y="35970"/>
                </a:moveTo>
                <a:lnTo>
                  <a:pt x="275723" y="41528"/>
                </a:lnTo>
                <a:lnTo>
                  <a:pt x="273208" y="41528"/>
                </a:lnTo>
                <a:lnTo>
                  <a:pt x="269880" y="35970"/>
                </a:lnTo>
                <a:close/>
                <a:moveTo>
                  <a:pt x="275304" y="35970"/>
                </a:moveTo>
                <a:lnTo>
                  <a:pt x="278632" y="41528"/>
                </a:lnTo>
                <a:lnTo>
                  <a:pt x="276268" y="41528"/>
                </a:lnTo>
                <a:lnTo>
                  <a:pt x="272931" y="35970"/>
                </a:lnTo>
                <a:close/>
                <a:moveTo>
                  <a:pt x="12713" y="35970"/>
                </a:moveTo>
                <a:lnTo>
                  <a:pt x="9377" y="41537"/>
                </a:lnTo>
                <a:lnTo>
                  <a:pt x="9341" y="41483"/>
                </a:lnTo>
                <a:lnTo>
                  <a:pt x="9314" y="41537"/>
                </a:lnTo>
                <a:lnTo>
                  <a:pt x="5978" y="35970"/>
                </a:lnTo>
                <a:close/>
                <a:moveTo>
                  <a:pt x="31992" y="35970"/>
                </a:moveTo>
                <a:lnTo>
                  <a:pt x="28655" y="41537"/>
                </a:lnTo>
                <a:lnTo>
                  <a:pt x="28619" y="41483"/>
                </a:lnTo>
                <a:lnTo>
                  <a:pt x="28593" y="41537"/>
                </a:lnTo>
                <a:lnTo>
                  <a:pt x="25256" y="35970"/>
                </a:lnTo>
                <a:close/>
                <a:moveTo>
                  <a:pt x="51270" y="35970"/>
                </a:moveTo>
                <a:lnTo>
                  <a:pt x="47925" y="41537"/>
                </a:lnTo>
                <a:lnTo>
                  <a:pt x="47898" y="41483"/>
                </a:lnTo>
                <a:lnTo>
                  <a:pt x="47862" y="41537"/>
                </a:lnTo>
                <a:lnTo>
                  <a:pt x="44526" y="35970"/>
                </a:lnTo>
                <a:close/>
                <a:moveTo>
                  <a:pt x="70539" y="35970"/>
                </a:moveTo>
                <a:lnTo>
                  <a:pt x="67203" y="41537"/>
                </a:lnTo>
                <a:lnTo>
                  <a:pt x="67176" y="41483"/>
                </a:lnTo>
                <a:lnTo>
                  <a:pt x="67140" y="41537"/>
                </a:lnTo>
                <a:lnTo>
                  <a:pt x="63804" y="35970"/>
                </a:lnTo>
                <a:close/>
                <a:moveTo>
                  <a:pt x="89818" y="35970"/>
                </a:moveTo>
                <a:lnTo>
                  <a:pt x="86481" y="41537"/>
                </a:lnTo>
                <a:lnTo>
                  <a:pt x="86455" y="41483"/>
                </a:lnTo>
                <a:lnTo>
                  <a:pt x="86419" y="41537"/>
                </a:lnTo>
                <a:lnTo>
                  <a:pt x="83082" y="35970"/>
                </a:lnTo>
                <a:close/>
                <a:moveTo>
                  <a:pt x="109096" y="35970"/>
                </a:moveTo>
                <a:lnTo>
                  <a:pt x="105760" y="41537"/>
                </a:lnTo>
                <a:lnTo>
                  <a:pt x="105724" y="41483"/>
                </a:lnTo>
                <a:lnTo>
                  <a:pt x="105697" y="41537"/>
                </a:lnTo>
                <a:lnTo>
                  <a:pt x="102361" y="35970"/>
                </a:lnTo>
                <a:close/>
                <a:moveTo>
                  <a:pt x="128375" y="35970"/>
                </a:moveTo>
                <a:lnTo>
                  <a:pt x="125038" y="41537"/>
                </a:lnTo>
                <a:lnTo>
                  <a:pt x="125002" y="41483"/>
                </a:lnTo>
                <a:lnTo>
                  <a:pt x="124976" y="41537"/>
                </a:lnTo>
                <a:lnTo>
                  <a:pt x="121639" y="35970"/>
                </a:lnTo>
                <a:close/>
                <a:moveTo>
                  <a:pt x="147653" y="35970"/>
                </a:moveTo>
                <a:lnTo>
                  <a:pt x="144316" y="41537"/>
                </a:lnTo>
                <a:lnTo>
                  <a:pt x="144281" y="41483"/>
                </a:lnTo>
                <a:lnTo>
                  <a:pt x="144245" y="41537"/>
                </a:lnTo>
                <a:lnTo>
                  <a:pt x="140909" y="35970"/>
                </a:lnTo>
                <a:close/>
                <a:moveTo>
                  <a:pt x="166922" y="35970"/>
                </a:moveTo>
                <a:lnTo>
                  <a:pt x="163586" y="41537"/>
                </a:lnTo>
                <a:lnTo>
                  <a:pt x="163559" y="41483"/>
                </a:lnTo>
                <a:lnTo>
                  <a:pt x="163523" y="41537"/>
                </a:lnTo>
                <a:lnTo>
                  <a:pt x="160187" y="35970"/>
                </a:lnTo>
                <a:close/>
                <a:moveTo>
                  <a:pt x="186201" y="35970"/>
                </a:moveTo>
                <a:lnTo>
                  <a:pt x="182864" y="41537"/>
                </a:lnTo>
                <a:lnTo>
                  <a:pt x="182838" y="41483"/>
                </a:lnTo>
                <a:lnTo>
                  <a:pt x="182802" y="41537"/>
                </a:lnTo>
                <a:lnTo>
                  <a:pt x="179465" y="35970"/>
                </a:lnTo>
                <a:close/>
                <a:moveTo>
                  <a:pt x="205479" y="35970"/>
                </a:moveTo>
                <a:lnTo>
                  <a:pt x="202143" y="41537"/>
                </a:lnTo>
                <a:lnTo>
                  <a:pt x="202107" y="41483"/>
                </a:lnTo>
                <a:lnTo>
                  <a:pt x="202080" y="41537"/>
                </a:lnTo>
                <a:lnTo>
                  <a:pt x="198744" y="35970"/>
                </a:lnTo>
                <a:close/>
                <a:moveTo>
                  <a:pt x="224758" y="35970"/>
                </a:moveTo>
                <a:lnTo>
                  <a:pt x="221421" y="41537"/>
                </a:lnTo>
                <a:lnTo>
                  <a:pt x="221385" y="41483"/>
                </a:lnTo>
                <a:lnTo>
                  <a:pt x="221359" y="41537"/>
                </a:lnTo>
                <a:lnTo>
                  <a:pt x="218022" y="35970"/>
                </a:lnTo>
                <a:close/>
                <a:moveTo>
                  <a:pt x="244036" y="35970"/>
                </a:moveTo>
                <a:lnTo>
                  <a:pt x="240699" y="41537"/>
                </a:lnTo>
                <a:lnTo>
                  <a:pt x="240664" y="41483"/>
                </a:lnTo>
                <a:lnTo>
                  <a:pt x="240637" y="41537"/>
                </a:lnTo>
                <a:lnTo>
                  <a:pt x="237292" y="35970"/>
                </a:lnTo>
                <a:close/>
                <a:moveTo>
                  <a:pt x="263314" y="35970"/>
                </a:moveTo>
                <a:lnTo>
                  <a:pt x="259969" y="41537"/>
                </a:lnTo>
                <a:lnTo>
                  <a:pt x="259942" y="41483"/>
                </a:lnTo>
                <a:lnTo>
                  <a:pt x="259906" y="41537"/>
                </a:lnTo>
                <a:lnTo>
                  <a:pt x="256570" y="35970"/>
                </a:lnTo>
                <a:close/>
                <a:moveTo>
                  <a:pt x="282584" y="35970"/>
                </a:moveTo>
                <a:lnTo>
                  <a:pt x="279247" y="41537"/>
                </a:lnTo>
                <a:lnTo>
                  <a:pt x="279220" y="41483"/>
                </a:lnTo>
                <a:lnTo>
                  <a:pt x="279185" y="41537"/>
                </a:lnTo>
                <a:lnTo>
                  <a:pt x="275848" y="35970"/>
                </a:lnTo>
                <a:close/>
                <a:moveTo>
                  <a:pt x="9047" y="41983"/>
                </a:moveTo>
                <a:lnTo>
                  <a:pt x="7851" y="43963"/>
                </a:lnTo>
                <a:lnTo>
                  <a:pt x="6665" y="41983"/>
                </a:lnTo>
                <a:close/>
                <a:moveTo>
                  <a:pt x="12026" y="41983"/>
                </a:moveTo>
                <a:lnTo>
                  <a:pt x="10831" y="43963"/>
                </a:lnTo>
                <a:lnTo>
                  <a:pt x="9644" y="41983"/>
                </a:lnTo>
                <a:close/>
                <a:moveTo>
                  <a:pt x="28325" y="41983"/>
                </a:moveTo>
                <a:lnTo>
                  <a:pt x="27130" y="43963"/>
                </a:lnTo>
                <a:lnTo>
                  <a:pt x="25943" y="41983"/>
                </a:lnTo>
                <a:close/>
                <a:moveTo>
                  <a:pt x="31296" y="41983"/>
                </a:moveTo>
                <a:lnTo>
                  <a:pt x="30109" y="43963"/>
                </a:lnTo>
                <a:lnTo>
                  <a:pt x="28923" y="41983"/>
                </a:lnTo>
                <a:close/>
                <a:moveTo>
                  <a:pt x="47594" y="41983"/>
                </a:moveTo>
                <a:lnTo>
                  <a:pt x="46408" y="43963"/>
                </a:lnTo>
                <a:lnTo>
                  <a:pt x="45221" y="41983"/>
                </a:lnTo>
                <a:close/>
                <a:moveTo>
                  <a:pt x="50574" y="41983"/>
                </a:moveTo>
                <a:lnTo>
                  <a:pt x="49388" y="43963"/>
                </a:lnTo>
                <a:lnTo>
                  <a:pt x="48192" y="41983"/>
                </a:lnTo>
                <a:close/>
                <a:moveTo>
                  <a:pt x="66873" y="41983"/>
                </a:moveTo>
                <a:lnTo>
                  <a:pt x="65686" y="43963"/>
                </a:lnTo>
                <a:lnTo>
                  <a:pt x="64491" y="41983"/>
                </a:lnTo>
                <a:close/>
                <a:moveTo>
                  <a:pt x="69852" y="41983"/>
                </a:moveTo>
                <a:lnTo>
                  <a:pt x="68666" y="43963"/>
                </a:lnTo>
                <a:lnTo>
                  <a:pt x="67471" y="41983"/>
                </a:lnTo>
                <a:close/>
                <a:moveTo>
                  <a:pt x="86151" y="41983"/>
                </a:moveTo>
                <a:lnTo>
                  <a:pt x="84965" y="43963"/>
                </a:lnTo>
                <a:lnTo>
                  <a:pt x="83769" y="41983"/>
                </a:lnTo>
                <a:close/>
                <a:moveTo>
                  <a:pt x="89131" y="41983"/>
                </a:moveTo>
                <a:lnTo>
                  <a:pt x="87935" y="43963"/>
                </a:lnTo>
                <a:lnTo>
                  <a:pt x="86749" y="41983"/>
                </a:lnTo>
                <a:close/>
                <a:moveTo>
                  <a:pt x="105430" y="41983"/>
                </a:moveTo>
                <a:lnTo>
                  <a:pt x="104234" y="43963"/>
                </a:lnTo>
                <a:lnTo>
                  <a:pt x="103048" y="41983"/>
                </a:lnTo>
                <a:close/>
                <a:moveTo>
                  <a:pt x="108409" y="41983"/>
                </a:moveTo>
                <a:lnTo>
                  <a:pt x="107214" y="43963"/>
                </a:lnTo>
                <a:lnTo>
                  <a:pt x="106027" y="41983"/>
                </a:lnTo>
                <a:close/>
                <a:moveTo>
                  <a:pt x="124708" y="41983"/>
                </a:moveTo>
                <a:lnTo>
                  <a:pt x="123513" y="43963"/>
                </a:lnTo>
                <a:lnTo>
                  <a:pt x="122326" y="41983"/>
                </a:lnTo>
                <a:close/>
                <a:moveTo>
                  <a:pt x="127679" y="41983"/>
                </a:moveTo>
                <a:lnTo>
                  <a:pt x="126492" y="43963"/>
                </a:lnTo>
                <a:lnTo>
                  <a:pt x="125306" y="41983"/>
                </a:lnTo>
                <a:close/>
                <a:moveTo>
                  <a:pt x="143977" y="41983"/>
                </a:moveTo>
                <a:lnTo>
                  <a:pt x="142791" y="43963"/>
                </a:lnTo>
                <a:lnTo>
                  <a:pt x="141604" y="41983"/>
                </a:lnTo>
                <a:close/>
                <a:moveTo>
                  <a:pt x="146957" y="41983"/>
                </a:moveTo>
                <a:lnTo>
                  <a:pt x="145771" y="43963"/>
                </a:lnTo>
                <a:lnTo>
                  <a:pt x="144584" y="41983"/>
                </a:lnTo>
                <a:close/>
                <a:moveTo>
                  <a:pt x="163256" y="41983"/>
                </a:moveTo>
                <a:lnTo>
                  <a:pt x="162069" y="43963"/>
                </a:lnTo>
                <a:lnTo>
                  <a:pt x="160883" y="41983"/>
                </a:lnTo>
                <a:close/>
                <a:moveTo>
                  <a:pt x="166235" y="41983"/>
                </a:moveTo>
                <a:lnTo>
                  <a:pt x="165049" y="43963"/>
                </a:lnTo>
                <a:lnTo>
                  <a:pt x="163854" y="41983"/>
                </a:lnTo>
                <a:close/>
                <a:moveTo>
                  <a:pt x="182534" y="41983"/>
                </a:moveTo>
                <a:lnTo>
                  <a:pt x="181348" y="43963"/>
                </a:lnTo>
                <a:lnTo>
                  <a:pt x="180152" y="41983"/>
                </a:lnTo>
                <a:close/>
                <a:moveTo>
                  <a:pt x="185514" y="41983"/>
                </a:moveTo>
                <a:lnTo>
                  <a:pt x="184327" y="43963"/>
                </a:lnTo>
                <a:lnTo>
                  <a:pt x="183132" y="41983"/>
                </a:lnTo>
                <a:close/>
                <a:moveTo>
                  <a:pt x="201813" y="41983"/>
                </a:moveTo>
                <a:lnTo>
                  <a:pt x="200626" y="43963"/>
                </a:lnTo>
                <a:lnTo>
                  <a:pt x="199431" y="41983"/>
                </a:lnTo>
                <a:close/>
                <a:moveTo>
                  <a:pt x="204792" y="41983"/>
                </a:moveTo>
                <a:lnTo>
                  <a:pt x="203597" y="43963"/>
                </a:lnTo>
                <a:lnTo>
                  <a:pt x="202410" y="41983"/>
                </a:lnTo>
                <a:close/>
                <a:moveTo>
                  <a:pt x="221091" y="41983"/>
                </a:moveTo>
                <a:lnTo>
                  <a:pt x="219896" y="43963"/>
                </a:lnTo>
                <a:lnTo>
                  <a:pt x="218709" y="41983"/>
                </a:lnTo>
                <a:close/>
                <a:moveTo>
                  <a:pt x="224071" y="41983"/>
                </a:moveTo>
                <a:lnTo>
                  <a:pt x="222875" y="43963"/>
                </a:lnTo>
                <a:lnTo>
                  <a:pt x="221689" y="41983"/>
                </a:lnTo>
                <a:close/>
                <a:moveTo>
                  <a:pt x="240369" y="41983"/>
                </a:moveTo>
                <a:lnTo>
                  <a:pt x="239174" y="43963"/>
                </a:lnTo>
                <a:lnTo>
                  <a:pt x="237987" y="41983"/>
                </a:lnTo>
                <a:close/>
                <a:moveTo>
                  <a:pt x="243340" y="41983"/>
                </a:moveTo>
                <a:lnTo>
                  <a:pt x="242154" y="43963"/>
                </a:lnTo>
                <a:lnTo>
                  <a:pt x="240967" y="41983"/>
                </a:lnTo>
                <a:close/>
                <a:moveTo>
                  <a:pt x="259639" y="41983"/>
                </a:moveTo>
                <a:lnTo>
                  <a:pt x="258452" y="43963"/>
                </a:lnTo>
                <a:lnTo>
                  <a:pt x="257266" y="41983"/>
                </a:lnTo>
                <a:close/>
                <a:moveTo>
                  <a:pt x="262618" y="41983"/>
                </a:moveTo>
                <a:lnTo>
                  <a:pt x="261432" y="43963"/>
                </a:lnTo>
                <a:lnTo>
                  <a:pt x="260237" y="41983"/>
                </a:lnTo>
                <a:close/>
                <a:moveTo>
                  <a:pt x="278917" y="41983"/>
                </a:moveTo>
                <a:lnTo>
                  <a:pt x="277731" y="43963"/>
                </a:lnTo>
                <a:lnTo>
                  <a:pt x="276535" y="41983"/>
                </a:lnTo>
                <a:close/>
                <a:moveTo>
                  <a:pt x="281897" y="41983"/>
                </a:moveTo>
                <a:lnTo>
                  <a:pt x="280710" y="43963"/>
                </a:lnTo>
                <a:lnTo>
                  <a:pt x="279515" y="41983"/>
                </a:lnTo>
                <a:close/>
                <a:moveTo>
                  <a:pt x="6121" y="41983"/>
                </a:moveTo>
                <a:lnTo>
                  <a:pt x="7584" y="44418"/>
                </a:lnTo>
                <a:lnTo>
                  <a:pt x="6406" y="46381"/>
                </a:lnTo>
                <a:lnTo>
                  <a:pt x="6254" y="46381"/>
                </a:lnTo>
                <a:lnTo>
                  <a:pt x="3614" y="41983"/>
                </a:lnTo>
                <a:close/>
                <a:moveTo>
                  <a:pt x="7851" y="44873"/>
                </a:moveTo>
                <a:lnTo>
                  <a:pt x="8761" y="46381"/>
                </a:lnTo>
                <a:lnTo>
                  <a:pt x="6950" y="46381"/>
                </a:lnTo>
                <a:lnTo>
                  <a:pt x="7851" y="44873"/>
                </a:lnTo>
                <a:close/>
                <a:moveTo>
                  <a:pt x="10831" y="44873"/>
                </a:moveTo>
                <a:lnTo>
                  <a:pt x="11741" y="46381"/>
                </a:lnTo>
                <a:lnTo>
                  <a:pt x="9930" y="46381"/>
                </a:lnTo>
                <a:lnTo>
                  <a:pt x="10831" y="44873"/>
                </a:lnTo>
                <a:close/>
                <a:moveTo>
                  <a:pt x="15077" y="41983"/>
                </a:moveTo>
                <a:lnTo>
                  <a:pt x="12437" y="46381"/>
                </a:lnTo>
                <a:lnTo>
                  <a:pt x="12285" y="46381"/>
                </a:lnTo>
                <a:lnTo>
                  <a:pt x="11107" y="44418"/>
                </a:lnTo>
                <a:lnTo>
                  <a:pt x="12570" y="41983"/>
                </a:lnTo>
                <a:close/>
                <a:moveTo>
                  <a:pt x="22339" y="41983"/>
                </a:moveTo>
                <a:lnTo>
                  <a:pt x="24980" y="46381"/>
                </a:lnTo>
                <a:lnTo>
                  <a:pt x="12981" y="46381"/>
                </a:lnTo>
                <a:lnTo>
                  <a:pt x="15621" y="41983"/>
                </a:lnTo>
                <a:close/>
                <a:moveTo>
                  <a:pt x="25399" y="41983"/>
                </a:moveTo>
                <a:lnTo>
                  <a:pt x="26862" y="44418"/>
                </a:lnTo>
                <a:lnTo>
                  <a:pt x="25675" y="46381"/>
                </a:lnTo>
                <a:lnTo>
                  <a:pt x="25524" y="46381"/>
                </a:lnTo>
                <a:lnTo>
                  <a:pt x="22883" y="41983"/>
                </a:lnTo>
                <a:close/>
                <a:moveTo>
                  <a:pt x="27130" y="44873"/>
                </a:moveTo>
                <a:lnTo>
                  <a:pt x="28040" y="46381"/>
                </a:lnTo>
                <a:lnTo>
                  <a:pt x="26229" y="46381"/>
                </a:lnTo>
                <a:lnTo>
                  <a:pt x="27130" y="44873"/>
                </a:lnTo>
                <a:close/>
                <a:moveTo>
                  <a:pt x="30109" y="44873"/>
                </a:moveTo>
                <a:lnTo>
                  <a:pt x="31019" y="46381"/>
                </a:lnTo>
                <a:lnTo>
                  <a:pt x="29199" y="46381"/>
                </a:lnTo>
                <a:lnTo>
                  <a:pt x="30109" y="44873"/>
                </a:lnTo>
                <a:close/>
                <a:moveTo>
                  <a:pt x="34356" y="41983"/>
                </a:moveTo>
                <a:lnTo>
                  <a:pt x="31715" y="46381"/>
                </a:lnTo>
                <a:lnTo>
                  <a:pt x="31563" y="46381"/>
                </a:lnTo>
                <a:lnTo>
                  <a:pt x="30386" y="44418"/>
                </a:lnTo>
                <a:lnTo>
                  <a:pt x="31840" y="41983"/>
                </a:lnTo>
                <a:close/>
                <a:moveTo>
                  <a:pt x="41617" y="41983"/>
                </a:moveTo>
                <a:lnTo>
                  <a:pt x="44258" y="46381"/>
                </a:lnTo>
                <a:lnTo>
                  <a:pt x="32259" y="46381"/>
                </a:lnTo>
                <a:lnTo>
                  <a:pt x="34900" y="41983"/>
                </a:lnTo>
                <a:close/>
                <a:moveTo>
                  <a:pt x="44677" y="41983"/>
                </a:moveTo>
                <a:lnTo>
                  <a:pt x="46131" y="44418"/>
                </a:lnTo>
                <a:lnTo>
                  <a:pt x="44954" y="46381"/>
                </a:lnTo>
                <a:lnTo>
                  <a:pt x="44802" y="46381"/>
                </a:lnTo>
                <a:lnTo>
                  <a:pt x="42162" y="41983"/>
                </a:lnTo>
                <a:close/>
                <a:moveTo>
                  <a:pt x="46408" y="44873"/>
                </a:moveTo>
                <a:lnTo>
                  <a:pt x="47318" y="46381"/>
                </a:lnTo>
                <a:lnTo>
                  <a:pt x="45498" y="46381"/>
                </a:lnTo>
                <a:lnTo>
                  <a:pt x="46408" y="44873"/>
                </a:lnTo>
                <a:close/>
                <a:moveTo>
                  <a:pt x="49388" y="44873"/>
                </a:moveTo>
                <a:lnTo>
                  <a:pt x="50298" y="46381"/>
                </a:lnTo>
                <a:lnTo>
                  <a:pt x="48478" y="46381"/>
                </a:lnTo>
                <a:lnTo>
                  <a:pt x="49388" y="44873"/>
                </a:lnTo>
                <a:close/>
                <a:moveTo>
                  <a:pt x="53634" y="41983"/>
                </a:moveTo>
                <a:lnTo>
                  <a:pt x="50993" y="46381"/>
                </a:lnTo>
                <a:lnTo>
                  <a:pt x="50842" y="46381"/>
                </a:lnTo>
                <a:lnTo>
                  <a:pt x="49655" y="44418"/>
                </a:lnTo>
                <a:lnTo>
                  <a:pt x="51118" y="41983"/>
                </a:lnTo>
                <a:close/>
                <a:moveTo>
                  <a:pt x="60896" y="41983"/>
                </a:moveTo>
                <a:lnTo>
                  <a:pt x="63536" y="46381"/>
                </a:lnTo>
                <a:lnTo>
                  <a:pt x="51538" y="46381"/>
                </a:lnTo>
                <a:lnTo>
                  <a:pt x="54178" y="41983"/>
                </a:lnTo>
                <a:close/>
                <a:moveTo>
                  <a:pt x="63947" y="41983"/>
                </a:moveTo>
                <a:lnTo>
                  <a:pt x="65410" y="44418"/>
                </a:lnTo>
                <a:lnTo>
                  <a:pt x="64232" y="46381"/>
                </a:lnTo>
                <a:lnTo>
                  <a:pt x="64081" y="46381"/>
                </a:lnTo>
                <a:lnTo>
                  <a:pt x="61440" y="41983"/>
                </a:lnTo>
                <a:close/>
                <a:moveTo>
                  <a:pt x="65686" y="44873"/>
                </a:moveTo>
                <a:lnTo>
                  <a:pt x="66596" y="46381"/>
                </a:lnTo>
                <a:lnTo>
                  <a:pt x="64776" y="46381"/>
                </a:lnTo>
                <a:lnTo>
                  <a:pt x="65686" y="44873"/>
                </a:lnTo>
                <a:close/>
                <a:moveTo>
                  <a:pt x="68666" y="44873"/>
                </a:moveTo>
                <a:lnTo>
                  <a:pt x="69567" y="46381"/>
                </a:lnTo>
                <a:lnTo>
                  <a:pt x="67756" y="46381"/>
                </a:lnTo>
                <a:lnTo>
                  <a:pt x="68666" y="44873"/>
                </a:lnTo>
                <a:close/>
                <a:moveTo>
                  <a:pt x="72912" y="41983"/>
                </a:moveTo>
                <a:lnTo>
                  <a:pt x="70263" y="46381"/>
                </a:lnTo>
                <a:lnTo>
                  <a:pt x="70111" y="46381"/>
                </a:lnTo>
                <a:lnTo>
                  <a:pt x="68934" y="44418"/>
                </a:lnTo>
                <a:lnTo>
                  <a:pt x="70397" y="41983"/>
                </a:lnTo>
                <a:close/>
                <a:moveTo>
                  <a:pt x="80174" y="41983"/>
                </a:moveTo>
                <a:lnTo>
                  <a:pt x="82815" y="46381"/>
                </a:lnTo>
                <a:lnTo>
                  <a:pt x="70807" y="46381"/>
                </a:lnTo>
                <a:lnTo>
                  <a:pt x="73457" y="41983"/>
                </a:lnTo>
                <a:close/>
                <a:moveTo>
                  <a:pt x="83225" y="41983"/>
                </a:moveTo>
                <a:lnTo>
                  <a:pt x="84688" y="44418"/>
                </a:lnTo>
                <a:lnTo>
                  <a:pt x="83511" y="46381"/>
                </a:lnTo>
                <a:lnTo>
                  <a:pt x="83359" y="46381"/>
                </a:lnTo>
                <a:lnTo>
                  <a:pt x="80718" y="41983"/>
                </a:lnTo>
                <a:close/>
                <a:moveTo>
                  <a:pt x="84965" y="44873"/>
                </a:moveTo>
                <a:lnTo>
                  <a:pt x="85866" y="46381"/>
                </a:lnTo>
                <a:lnTo>
                  <a:pt x="84055" y="46381"/>
                </a:lnTo>
                <a:lnTo>
                  <a:pt x="84965" y="44873"/>
                </a:lnTo>
                <a:close/>
                <a:moveTo>
                  <a:pt x="87935" y="44873"/>
                </a:moveTo>
                <a:lnTo>
                  <a:pt x="88845" y="46381"/>
                </a:lnTo>
                <a:lnTo>
                  <a:pt x="87034" y="46381"/>
                </a:lnTo>
                <a:lnTo>
                  <a:pt x="87935" y="44873"/>
                </a:lnTo>
                <a:close/>
                <a:moveTo>
                  <a:pt x="92182" y="41983"/>
                </a:moveTo>
                <a:lnTo>
                  <a:pt x="89541" y="46381"/>
                </a:lnTo>
                <a:lnTo>
                  <a:pt x="89390" y="46381"/>
                </a:lnTo>
                <a:lnTo>
                  <a:pt x="88212" y="44418"/>
                </a:lnTo>
                <a:lnTo>
                  <a:pt x="89675" y="41983"/>
                </a:lnTo>
                <a:close/>
                <a:moveTo>
                  <a:pt x="99444" y="41983"/>
                </a:moveTo>
                <a:lnTo>
                  <a:pt x="102093" y="46381"/>
                </a:lnTo>
                <a:lnTo>
                  <a:pt x="90085" y="46381"/>
                </a:lnTo>
                <a:lnTo>
                  <a:pt x="92726" y="41983"/>
                </a:lnTo>
                <a:close/>
                <a:moveTo>
                  <a:pt x="102503" y="41983"/>
                </a:moveTo>
                <a:lnTo>
                  <a:pt x="103967" y="44418"/>
                </a:lnTo>
                <a:lnTo>
                  <a:pt x="102789" y="46381"/>
                </a:lnTo>
                <a:lnTo>
                  <a:pt x="102637" y="46381"/>
                </a:lnTo>
                <a:lnTo>
                  <a:pt x="99997" y="41983"/>
                </a:lnTo>
                <a:close/>
                <a:moveTo>
                  <a:pt x="104234" y="44873"/>
                </a:moveTo>
                <a:lnTo>
                  <a:pt x="105144" y="46381"/>
                </a:lnTo>
                <a:lnTo>
                  <a:pt x="103333" y="46381"/>
                </a:lnTo>
                <a:lnTo>
                  <a:pt x="104234" y="44873"/>
                </a:lnTo>
                <a:close/>
                <a:moveTo>
                  <a:pt x="107214" y="44873"/>
                </a:moveTo>
                <a:lnTo>
                  <a:pt x="108124" y="46381"/>
                </a:lnTo>
                <a:lnTo>
                  <a:pt x="106313" y="46381"/>
                </a:lnTo>
                <a:lnTo>
                  <a:pt x="107214" y="44873"/>
                </a:lnTo>
                <a:close/>
                <a:moveTo>
                  <a:pt x="111460" y="41983"/>
                </a:moveTo>
                <a:lnTo>
                  <a:pt x="108820" y="46381"/>
                </a:lnTo>
                <a:lnTo>
                  <a:pt x="108668" y="46381"/>
                </a:lnTo>
                <a:lnTo>
                  <a:pt x="107490" y="44418"/>
                </a:lnTo>
                <a:lnTo>
                  <a:pt x="108953" y="41983"/>
                </a:lnTo>
                <a:close/>
                <a:moveTo>
                  <a:pt x="118722" y="41983"/>
                </a:moveTo>
                <a:lnTo>
                  <a:pt x="121363" y="46381"/>
                </a:lnTo>
                <a:lnTo>
                  <a:pt x="109364" y="46381"/>
                </a:lnTo>
                <a:lnTo>
                  <a:pt x="112004" y="41983"/>
                </a:lnTo>
                <a:close/>
                <a:moveTo>
                  <a:pt x="121782" y="41983"/>
                </a:moveTo>
                <a:lnTo>
                  <a:pt x="123245" y="44418"/>
                </a:lnTo>
                <a:lnTo>
                  <a:pt x="122067" y="46381"/>
                </a:lnTo>
                <a:lnTo>
                  <a:pt x="121916" y="46381"/>
                </a:lnTo>
                <a:lnTo>
                  <a:pt x="119266" y="41983"/>
                </a:lnTo>
                <a:close/>
                <a:moveTo>
                  <a:pt x="123513" y="44873"/>
                </a:moveTo>
                <a:lnTo>
                  <a:pt x="124423" y="46381"/>
                </a:lnTo>
                <a:lnTo>
                  <a:pt x="122612" y="46381"/>
                </a:lnTo>
                <a:lnTo>
                  <a:pt x="123513" y="44873"/>
                </a:lnTo>
                <a:close/>
                <a:moveTo>
                  <a:pt x="126492" y="44873"/>
                </a:moveTo>
                <a:lnTo>
                  <a:pt x="127402" y="46381"/>
                </a:lnTo>
                <a:lnTo>
                  <a:pt x="125582" y="46381"/>
                </a:lnTo>
                <a:lnTo>
                  <a:pt x="126492" y="44873"/>
                </a:lnTo>
                <a:close/>
                <a:moveTo>
                  <a:pt x="130739" y="41983"/>
                </a:moveTo>
                <a:lnTo>
                  <a:pt x="128098" y="46381"/>
                </a:lnTo>
                <a:lnTo>
                  <a:pt x="127946" y="46381"/>
                </a:lnTo>
                <a:lnTo>
                  <a:pt x="126769" y="44418"/>
                </a:lnTo>
                <a:lnTo>
                  <a:pt x="128232" y="41983"/>
                </a:lnTo>
                <a:close/>
                <a:moveTo>
                  <a:pt x="138000" y="41983"/>
                </a:moveTo>
                <a:lnTo>
                  <a:pt x="140641" y="46381"/>
                </a:lnTo>
                <a:lnTo>
                  <a:pt x="128642" y="46381"/>
                </a:lnTo>
                <a:lnTo>
                  <a:pt x="131283" y="41983"/>
                </a:lnTo>
                <a:close/>
                <a:moveTo>
                  <a:pt x="141060" y="41983"/>
                </a:moveTo>
                <a:lnTo>
                  <a:pt x="142523" y="44418"/>
                </a:lnTo>
                <a:lnTo>
                  <a:pt x="141337" y="46381"/>
                </a:lnTo>
                <a:lnTo>
                  <a:pt x="141185" y="46381"/>
                </a:lnTo>
                <a:lnTo>
                  <a:pt x="138545" y="41983"/>
                </a:lnTo>
                <a:close/>
                <a:moveTo>
                  <a:pt x="142791" y="44873"/>
                </a:moveTo>
                <a:lnTo>
                  <a:pt x="143701" y="46381"/>
                </a:lnTo>
                <a:lnTo>
                  <a:pt x="141881" y="46381"/>
                </a:lnTo>
                <a:lnTo>
                  <a:pt x="142791" y="44873"/>
                </a:lnTo>
                <a:close/>
                <a:moveTo>
                  <a:pt x="145771" y="44873"/>
                </a:moveTo>
                <a:lnTo>
                  <a:pt x="146681" y="46381"/>
                </a:lnTo>
                <a:lnTo>
                  <a:pt x="144861" y="46381"/>
                </a:lnTo>
                <a:lnTo>
                  <a:pt x="145771" y="44873"/>
                </a:lnTo>
                <a:close/>
                <a:moveTo>
                  <a:pt x="150017" y="41983"/>
                </a:moveTo>
                <a:lnTo>
                  <a:pt x="147376" y="46381"/>
                </a:lnTo>
                <a:lnTo>
                  <a:pt x="147225" y="46381"/>
                </a:lnTo>
                <a:lnTo>
                  <a:pt x="146038" y="44418"/>
                </a:lnTo>
                <a:lnTo>
                  <a:pt x="147501" y="41983"/>
                </a:lnTo>
                <a:close/>
                <a:moveTo>
                  <a:pt x="157279" y="41983"/>
                </a:moveTo>
                <a:lnTo>
                  <a:pt x="159919" y="46381"/>
                </a:lnTo>
                <a:lnTo>
                  <a:pt x="147921" y="46381"/>
                </a:lnTo>
                <a:lnTo>
                  <a:pt x="150561" y="41983"/>
                </a:lnTo>
                <a:close/>
                <a:moveTo>
                  <a:pt x="160330" y="41983"/>
                </a:moveTo>
                <a:lnTo>
                  <a:pt x="161793" y="44418"/>
                </a:lnTo>
                <a:lnTo>
                  <a:pt x="160615" y="46381"/>
                </a:lnTo>
                <a:lnTo>
                  <a:pt x="160464" y="46381"/>
                </a:lnTo>
                <a:lnTo>
                  <a:pt x="157823" y="41983"/>
                </a:lnTo>
                <a:close/>
                <a:moveTo>
                  <a:pt x="162069" y="44873"/>
                </a:moveTo>
                <a:lnTo>
                  <a:pt x="162979" y="46381"/>
                </a:lnTo>
                <a:lnTo>
                  <a:pt x="161159" y="46381"/>
                </a:lnTo>
                <a:lnTo>
                  <a:pt x="162069" y="44873"/>
                </a:lnTo>
                <a:close/>
                <a:moveTo>
                  <a:pt x="165049" y="44873"/>
                </a:moveTo>
                <a:lnTo>
                  <a:pt x="165950" y="46381"/>
                </a:lnTo>
                <a:lnTo>
                  <a:pt x="164139" y="46381"/>
                </a:lnTo>
                <a:lnTo>
                  <a:pt x="165049" y="44873"/>
                </a:lnTo>
                <a:close/>
                <a:moveTo>
                  <a:pt x="169295" y="41983"/>
                </a:moveTo>
                <a:lnTo>
                  <a:pt x="166646" y="46381"/>
                </a:lnTo>
                <a:lnTo>
                  <a:pt x="166494" y="46381"/>
                </a:lnTo>
                <a:lnTo>
                  <a:pt x="165317" y="44418"/>
                </a:lnTo>
                <a:lnTo>
                  <a:pt x="166780" y="41983"/>
                </a:lnTo>
                <a:close/>
                <a:moveTo>
                  <a:pt x="176557" y="41983"/>
                </a:moveTo>
                <a:lnTo>
                  <a:pt x="179198" y="46381"/>
                </a:lnTo>
                <a:lnTo>
                  <a:pt x="167199" y="46381"/>
                </a:lnTo>
                <a:lnTo>
                  <a:pt x="169840" y="41983"/>
                </a:lnTo>
                <a:close/>
                <a:moveTo>
                  <a:pt x="179608" y="41983"/>
                </a:moveTo>
                <a:lnTo>
                  <a:pt x="181071" y="44418"/>
                </a:lnTo>
                <a:lnTo>
                  <a:pt x="179894" y="46381"/>
                </a:lnTo>
                <a:lnTo>
                  <a:pt x="179742" y="46381"/>
                </a:lnTo>
                <a:lnTo>
                  <a:pt x="177101" y="41983"/>
                </a:lnTo>
                <a:close/>
                <a:moveTo>
                  <a:pt x="181348" y="44873"/>
                </a:moveTo>
                <a:lnTo>
                  <a:pt x="182249" y="46381"/>
                </a:lnTo>
                <a:lnTo>
                  <a:pt x="180438" y="46381"/>
                </a:lnTo>
                <a:lnTo>
                  <a:pt x="181348" y="44873"/>
                </a:lnTo>
                <a:close/>
                <a:moveTo>
                  <a:pt x="184327" y="44873"/>
                </a:moveTo>
                <a:lnTo>
                  <a:pt x="185228" y="46381"/>
                </a:lnTo>
                <a:lnTo>
                  <a:pt x="183417" y="46381"/>
                </a:lnTo>
                <a:lnTo>
                  <a:pt x="184327" y="44873"/>
                </a:lnTo>
                <a:close/>
                <a:moveTo>
                  <a:pt x="188565" y="41983"/>
                </a:moveTo>
                <a:lnTo>
                  <a:pt x="185924" y="46381"/>
                </a:lnTo>
                <a:lnTo>
                  <a:pt x="185773" y="46381"/>
                </a:lnTo>
                <a:lnTo>
                  <a:pt x="184595" y="44418"/>
                </a:lnTo>
                <a:lnTo>
                  <a:pt x="186058" y="41983"/>
                </a:lnTo>
                <a:close/>
                <a:moveTo>
                  <a:pt x="195835" y="41983"/>
                </a:moveTo>
                <a:lnTo>
                  <a:pt x="198476" y="46381"/>
                </a:lnTo>
                <a:lnTo>
                  <a:pt x="186468" y="46381"/>
                </a:lnTo>
                <a:lnTo>
                  <a:pt x="189118" y="41983"/>
                </a:lnTo>
                <a:close/>
                <a:moveTo>
                  <a:pt x="198886" y="41983"/>
                </a:moveTo>
                <a:lnTo>
                  <a:pt x="200350" y="44418"/>
                </a:lnTo>
                <a:lnTo>
                  <a:pt x="199172" y="46381"/>
                </a:lnTo>
                <a:lnTo>
                  <a:pt x="199020" y="46381"/>
                </a:lnTo>
                <a:lnTo>
                  <a:pt x="196380" y="41983"/>
                </a:lnTo>
                <a:close/>
                <a:moveTo>
                  <a:pt x="200626" y="44873"/>
                </a:moveTo>
                <a:lnTo>
                  <a:pt x="201527" y="46381"/>
                </a:lnTo>
                <a:lnTo>
                  <a:pt x="199716" y="46381"/>
                </a:lnTo>
                <a:lnTo>
                  <a:pt x="200626" y="44873"/>
                </a:lnTo>
                <a:close/>
                <a:moveTo>
                  <a:pt x="203597" y="44873"/>
                </a:moveTo>
                <a:lnTo>
                  <a:pt x="204507" y="46381"/>
                </a:lnTo>
                <a:lnTo>
                  <a:pt x="202696" y="46381"/>
                </a:lnTo>
                <a:lnTo>
                  <a:pt x="203597" y="44873"/>
                </a:lnTo>
                <a:close/>
                <a:moveTo>
                  <a:pt x="207843" y="41983"/>
                </a:moveTo>
                <a:lnTo>
                  <a:pt x="205203" y="46381"/>
                </a:lnTo>
                <a:lnTo>
                  <a:pt x="205051" y="46381"/>
                </a:lnTo>
                <a:lnTo>
                  <a:pt x="203873" y="44418"/>
                </a:lnTo>
                <a:lnTo>
                  <a:pt x="205336" y="41983"/>
                </a:lnTo>
                <a:close/>
                <a:moveTo>
                  <a:pt x="215105" y="41983"/>
                </a:moveTo>
                <a:lnTo>
                  <a:pt x="217754" y="46381"/>
                </a:lnTo>
                <a:lnTo>
                  <a:pt x="205747" y="46381"/>
                </a:lnTo>
                <a:lnTo>
                  <a:pt x="208387" y="41983"/>
                </a:lnTo>
                <a:close/>
                <a:moveTo>
                  <a:pt x="218165" y="41983"/>
                </a:moveTo>
                <a:lnTo>
                  <a:pt x="219628" y="44418"/>
                </a:lnTo>
                <a:lnTo>
                  <a:pt x="218450" y="46381"/>
                </a:lnTo>
                <a:lnTo>
                  <a:pt x="218299" y="46381"/>
                </a:lnTo>
                <a:lnTo>
                  <a:pt x="215649" y="41983"/>
                </a:lnTo>
                <a:close/>
                <a:moveTo>
                  <a:pt x="219896" y="44873"/>
                </a:moveTo>
                <a:lnTo>
                  <a:pt x="220805" y="46381"/>
                </a:lnTo>
                <a:lnTo>
                  <a:pt x="218995" y="46381"/>
                </a:lnTo>
                <a:lnTo>
                  <a:pt x="219896" y="44873"/>
                </a:lnTo>
                <a:close/>
                <a:moveTo>
                  <a:pt x="222875" y="44873"/>
                </a:moveTo>
                <a:lnTo>
                  <a:pt x="223785" y="46381"/>
                </a:lnTo>
                <a:lnTo>
                  <a:pt x="221965" y="46381"/>
                </a:lnTo>
                <a:lnTo>
                  <a:pt x="222875" y="44873"/>
                </a:lnTo>
                <a:close/>
                <a:moveTo>
                  <a:pt x="227122" y="41983"/>
                </a:moveTo>
                <a:lnTo>
                  <a:pt x="224481" y="46381"/>
                </a:lnTo>
                <a:lnTo>
                  <a:pt x="224329" y="46381"/>
                </a:lnTo>
                <a:lnTo>
                  <a:pt x="223152" y="44418"/>
                </a:lnTo>
                <a:lnTo>
                  <a:pt x="224615" y="41983"/>
                </a:lnTo>
                <a:close/>
                <a:moveTo>
                  <a:pt x="234383" y="41983"/>
                </a:moveTo>
                <a:lnTo>
                  <a:pt x="237024" y="46381"/>
                </a:lnTo>
                <a:lnTo>
                  <a:pt x="225025" y="46381"/>
                </a:lnTo>
                <a:lnTo>
                  <a:pt x="227666" y="41983"/>
                </a:lnTo>
                <a:close/>
                <a:moveTo>
                  <a:pt x="237443" y="41983"/>
                </a:moveTo>
                <a:lnTo>
                  <a:pt x="238906" y="44418"/>
                </a:lnTo>
                <a:lnTo>
                  <a:pt x="237720" y="46381"/>
                </a:lnTo>
                <a:lnTo>
                  <a:pt x="237568" y="46381"/>
                </a:lnTo>
                <a:lnTo>
                  <a:pt x="234927" y="41983"/>
                </a:lnTo>
                <a:close/>
                <a:moveTo>
                  <a:pt x="239174" y="44873"/>
                </a:moveTo>
                <a:lnTo>
                  <a:pt x="240084" y="46381"/>
                </a:lnTo>
                <a:lnTo>
                  <a:pt x="238264" y="46381"/>
                </a:lnTo>
                <a:lnTo>
                  <a:pt x="239174" y="44873"/>
                </a:lnTo>
                <a:close/>
                <a:moveTo>
                  <a:pt x="242154" y="44873"/>
                </a:moveTo>
                <a:lnTo>
                  <a:pt x="243063" y="46381"/>
                </a:lnTo>
                <a:lnTo>
                  <a:pt x="241244" y="46381"/>
                </a:lnTo>
                <a:lnTo>
                  <a:pt x="242154" y="44873"/>
                </a:lnTo>
                <a:close/>
                <a:moveTo>
                  <a:pt x="246400" y="41983"/>
                </a:moveTo>
                <a:lnTo>
                  <a:pt x="243759" y="46381"/>
                </a:lnTo>
                <a:lnTo>
                  <a:pt x="243608" y="46381"/>
                </a:lnTo>
                <a:lnTo>
                  <a:pt x="242430" y="44418"/>
                </a:lnTo>
                <a:lnTo>
                  <a:pt x="243884" y="41983"/>
                </a:lnTo>
                <a:close/>
                <a:moveTo>
                  <a:pt x="253662" y="41983"/>
                </a:moveTo>
                <a:lnTo>
                  <a:pt x="256302" y="46381"/>
                </a:lnTo>
                <a:lnTo>
                  <a:pt x="244304" y="46381"/>
                </a:lnTo>
                <a:lnTo>
                  <a:pt x="246944" y="41983"/>
                </a:lnTo>
                <a:close/>
                <a:moveTo>
                  <a:pt x="256713" y="41983"/>
                </a:moveTo>
                <a:lnTo>
                  <a:pt x="258176" y="44418"/>
                </a:lnTo>
                <a:lnTo>
                  <a:pt x="256998" y="46381"/>
                </a:lnTo>
                <a:lnTo>
                  <a:pt x="256847" y="46381"/>
                </a:lnTo>
                <a:lnTo>
                  <a:pt x="254206" y="41983"/>
                </a:lnTo>
                <a:close/>
                <a:moveTo>
                  <a:pt x="258452" y="44873"/>
                </a:moveTo>
                <a:lnTo>
                  <a:pt x="259362" y="46381"/>
                </a:lnTo>
                <a:lnTo>
                  <a:pt x="257542" y="46381"/>
                </a:lnTo>
                <a:lnTo>
                  <a:pt x="258452" y="44873"/>
                </a:lnTo>
                <a:close/>
                <a:moveTo>
                  <a:pt x="261432" y="44873"/>
                </a:moveTo>
                <a:lnTo>
                  <a:pt x="262333" y="46381"/>
                </a:lnTo>
                <a:lnTo>
                  <a:pt x="260522" y="46381"/>
                </a:lnTo>
                <a:lnTo>
                  <a:pt x="261432" y="44873"/>
                </a:lnTo>
                <a:close/>
                <a:moveTo>
                  <a:pt x="265678" y="41983"/>
                </a:moveTo>
                <a:lnTo>
                  <a:pt x="263038" y="46381"/>
                </a:lnTo>
                <a:lnTo>
                  <a:pt x="262886" y="46381"/>
                </a:lnTo>
                <a:lnTo>
                  <a:pt x="261700" y="44418"/>
                </a:lnTo>
                <a:lnTo>
                  <a:pt x="263163" y="41983"/>
                </a:lnTo>
                <a:close/>
                <a:moveTo>
                  <a:pt x="272940" y="41983"/>
                </a:moveTo>
                <a:lnTo>
                  <a:pt x="275581" y="46381"/>
                </a:lnTo>
                <a:lnTo>
                  <a:pt x="263582" y="46381"/>
                </a:lnTo>
                <a:lnTo>
                  <a:pt x="266223" y="41983"/>
                </a:lnTo>
                <a:close/>
                <a:moveTo>
                  <a:pt x="275991" y="41983"/>
                </a:moveTo>
                <a:lnTo>
                  <a:pt x="277454" y="44418"/>
                </a:lnTo>
                <a:lnTo>
                  <a:pt x="276277" y="46381"/>
                </a:lnTo>
                <a:lnTo>
                  <a:pt x="276125" y="46381"/>
                </a:lnTo>
                <a:lnTo>
                  <a:pt x="273484" y="41983"/>
                </a:lnTo>
                <a:close/>
                <a:moveTo>
                  <a:pt x="277731" y="44873"/>
                </a:moveTo>
                <a:lnTo>
                  <a:pt x="278632" y="46381"/>
                </a:lnTo>
                <a:lnTo>
                  <a:pt x="276821" y="46381"/>
                </a:lnTo>
                <a:lnTo>
                  <a:pt x="277731" y="44873"/>
                </a:lnTo>
                <a:close/>
                <a:moveTo>
                  <a:pt x="280710" y="44873"/>
                </a:moveTo>
                <a:lnTo>
                  <a:pt x="281611" y="46381"/>
                </a:lnTo>
                <a:lnTo>
                  <a:pt x="279800" y="46381"/>
                </a:lnTo>
                <a:lnTo>
                  <a:pt x="280710" y="44873"/>
                </a:lnTo>
                <a:close/>
                <a:moveTo>
                  <a:pt x="284948" y="41983"/>
                </a:moveTo>
                <a:lnTo>
                  <a:pt x="282307" y="46381"/>
                </a:lnTo>
                <a:lnTo>
                  <a:pt x="282156" y="46381"/>
                </a:lnTo>
                <a:lnTo>
                  <a:pt x="280978" y="44418"/>
                </a:lnTo>
                <a:lnTo>
                  <a:pt x="282441" y="41983"/>
                </a:lnTo>
                <a:close/>
                <a:moveTo>
                  <a:pt x="9341" y="42393"/>
                </a:moveTo>
                <a:lnTo>
                  <a:pt x="10563" y="44418"/>
                </a:lnTo>
                <a:lnTo>
                  <a:pt x="9377" y="46390"/>
                </a:lnTo>
                <a:lnTo>
                  <a:pt x="9341" y="46336"/>
                </a:lnTo>
                <a:lnTo>
                  <a:pt x="9314" y="46390"/>
                </a:lnTo>
                <a:lnTo>
                  <a:pt x="8128" y="44418"/>
                </a:lnTo>
                <a:lnTo>
                  <a:pt x="9341" y="42393"/>
                </a:lnTo>
                <a:close/>
                <a:moveTo>
                  <a:pt x="28619" y="42393"/>
                </a:moveTo>
                <a:lnTo>
                  <a:pt x="29833" y="44418"/>
                </a:lnTo>
                <a:lnTo>
                  <a:pt x="28655" y="46390"/>
                </a:lnTo>
                <a:lnTo>
                  <a:pt x="28619" y="46336"/>
                </a:lnTo>
                <a:lnTo>
                  <a:pt x="28593" y="46390"/>
                </a:lnTo>
                <a:lnTo>
                  <a:pt x="27406" y="44418"/>
                </a:lnTo>
                <a:lnTo>
                  <a:pt x="28619" y="42393"/>
                </a:lnTo>
                <a:close/>
                <a:moveTo>
                  <a:pt x="47898" y="42393"/>
                </a:moveTo>
                <a:lnTo>
                  <a:pt x="49111" y="44418"/>
                </a:lnTo>
                <a:lnTo>
                  <a:pt x="47925" y="46390"/>
                </a:lnTo>
                <a:lnTo>
                  <a:pt x="47898" y="46336"/>
                </a:lnTo>
                <a:lnTo>
                  <a:pt x="47862" y="46390"/>
                </a:lnTo>
                <a:lnTo>
                  <a:pt x="46685" y="44418"/>
                </a:lnTo>
                <a:lnTo>
                  <a:pt x="47898" y="42393"/>
                </a:lnTo>
                <a:close/>
                <a:moveTo>
                  <a:pt x="67176" y="42393"/>
                </a:moveTo>
                <a:lnTo>
                  <a:pt x="68389" y="44418"/>
                </a:lnTo>
                <a:lnTo>
                  <a:pt x="67203" y="46390"/>
                </a:lnTo>
                <a:lnTo>
                  <a:pt x="67176" y="46336"/>
                </a:lnTo>
                <a:lnTo>
                  <a:pt x="67140" y="46390"/>
                </a:lnTo>
                <a:lnTo>
                  <a:pt x="65954" y="44418"/>
                </a:lnTo>
                <a:lnTo>
                  <a:pt x="67176" y="42393"/>
                </a:lnTo>
                <a:close/>
                <a:moveTo>
                  <a:pt x="86455" y="42393"/>
                </a:moveTo>
                <a:lnTo>
                  <a:pt x="87668" y="44418"/>
                </a:lnTo>
                <a:lnTo>
                  <a:pt x="86481" y="46390"/>
                </a:lnTo>
                <a:lnTo>
                  <a:pt x="86455" y="46336"/>
                </a:lnTo>
                <a:lnTo>
                  <a:pt x="86419" y="46390"/>
                </a:lnTo>
                <a:lnTo>
                  <a:pt x="85232" y="44418"/>
                </a:lnTo>
                <a:lnTo>
                  <a:pt x="86455" y="42393"/>
                </a:lnTo>
                <a:close/>
                <a:moveTo>
                  <a:pt x="105724" y="42393"/>
                </a:moveTo>
                <a:lnTo>
                  <a:pt x="106946" y="44418"/>
                </a:lnTo>
                <a:lnTo>
                  <a:pt x="105760" y="46390"/>
                </a:lnTo>
                <a:lnTo>
                  <a:pt x="105724" y="46336"/>
                </a:lnTo>
                <a:lnTo>
                  <a:pt x="105697" y="46390"/>
                </a:lnTo>
                <a:lnTo>
                  <a:pt x="104511" y="44418"/>
                </a:lnTo>
                <a:lnTo>
                  <a:pt x="105724" y="42393"/>
                </a:lnTo>
                <a:close/>
                <a:moveTo>
                  <a:pt x="125002" y="42393"/>
                </a:moveTo>
                <a:lnTo>
                  <a:pt x="126225" y="44418"/>
                </a:lnTo>
                <a:lnTo>
                  <a:pt x="125038" y="46390"/>
                </a:lnTo>
                <a:lnTo>
                  <a:pt x="125002" y="46336"/>
                </a:lnTo>
                <a:lnTo>
                  <a:pt x="124976" y="46390"/>
                </a:lnTo>
                <a:lnTo>
                  <a:pt x="123789" y="44418"/>
                </a:lnTo>
                <a:lnTo>
                  <a:pt x="125002" y="42393"/>
                </a:lnTo>
                <a:close/>
                <a:moveTo>
                  <a:pt x="144281" y="42393"/>
                </a:moveTo>
                <a:lnTo>
                  <a:pt x="145494" y="44418"/>
                </a:lnTo>
                <a:lnTo>
                  <a:pt x="144316" y="46390"/>
                </a:lnTo>
                <a:lnTo>
                  <a:pt x="144281" y="46336"/>
                </a:lnTo>
                <a:lnTo>
                  <a:pt x="144245" y="46390"/>
                </a:lnTo>
                <a:lnTo>
                  <a:pt x="143067" y="44418"/>
                </a:lnTo>
                <a:lnTo>
                  <a:pt x="144281" y="42393"/>
                </a:lnTo>
                <a:close/>
                <a:moveTo>
                  <a:pt x="163559" y="42393"/>
                </a:moveTo>
                <a:lnTo>
                  <a:pt x="164772" y="44418"/>
                </a:lnTo>
                <a:lnTo>
                  <a:pt x="163586" y="46390"/>
                </a:lnTo>
                <a:lnTo>
                  <a:pt x="163559" y="46336"/>
                </a:lnTo>
                <a:lnTo>
                  <a:pt x="163523" y="46390"/>
                </a:lnTo>
                <a:lnTo>
                  <a:pt x="162337" y="44418"/>
                </a:lnTo>
                <a:lnTo>
                  <a:pt x="163559" y="42393"/>
                </a:lnTo>
                <a:close/>
                <a:moveTo>
                  <a:pt x="182838" y="42393"/>
                </a:moveTo>
                <a:lnTo>
                  <a:pt x="184051" y="44418"/>
                </a:lnTo>
                <a:lnTo>
                  <a:pt x="182864" y="46390"/>
                </a:lnTo>
                <a:lnTo>
                  <a:pt x="182838" y="46336"/>
                </a:lnTo>
                <a:lnTo>
                  <a:pt x="182802" y="46390"/>
                </a:lnTo>
                <a:lnTo>
                  <a:pt x="181615" y="44418"/>
                </a:lnTo>
                <a:lnTo>
                  <a:pt x="182838" y="42393"/>
                </a:lnTo>
                <a:close/>
                <a:moveTo>
                  <a:pt x="202107" y="42393"/>
                </a:moveTo>
                <a:lnTo>
                  <a:pt x="203329" y="44418"/>
                </a:lnTo>
                <a:lnTo>
                  <a:pt x="202143" y="46390"/>
                </a:lnTo>
                <a:lnTo>
                  <a:pt x="202107" y="46336"/>
                </a:lnTo>
                <a:lnTo>
                  <a:pt x="202080" y="46390"/>
                </a:lnTo>
                <a:lnTo>
                  <a:pt x="200894" y="44418"/>
                </a:lnTo>
                <a:lnTo>
                  <a:pt x="202107" y="42393"/>
                </a:lnTo>
                <a:close/>
                <a:moveTo>
                  <a:pt x="221385" y="42393"/>
                </a:moveTo>
                <a:lnTo>
                  <a:pt x="222608" y="44418"/>
                </a:lnTo>
                <a:lnTo>
                  <a:pt x="221421" y="46390"/>
                </a:lnTo>
                <a:lnTo>
                  <a:pt x="221385" y="46336"/>
                </a:lnTo>
                <a:lnTo>
                  <a:pt x="221359" y="46390"/>
                </a:lnTo>
                <a:lnTo>
                  <a:pt x="220172" y="44418"/>
                </a:lnTo>
                <a:lnTo>
                  <a:pt x="221385" y="42393"/>
                </a:lnTo>
                <a:close/>
                <a:moveTo>
                  <a:pt x="240664" y="42393"/>
                </a:moveTo>
                <a:lnTo>
                  <a:pt x="241877" y="44418"/>
                </a:lnTo>
                <a:lnTo>
                  <a:pt x="240699" y="46390"/>
                </a:lnTo>
                <a:lnTo>
                  <a:pt x="240664" y="46336"/>
                </a:lnTo>
                <a:lnTo>
                  <a:pt x="240637" y="46390"/>
                </a:lnTo>
                <a:lnTo>
                  <a:pt x="239450" y="44418"/>
                </a:lnTo>
                <a:lnTo>
                  <a:pt x="240664" y="42393"/>
                </a:lnTo>
                <a:close/>
                <a:moveTo>
                  <a:pt x="259942" y="42393"/>
                </a:moveTo>
                <a:lnTo>
                  <a:pt x="261155" y="44418"/>
                </a:lnTo>
                <a:lnTo>
                  <a:pt x="259969" y="46390"/>
                </a:lnTo>
                <a:lnTo>
                  <a:pt x="259942" y="46336"/>
                </a:lnTo>
                <a:lnTo>
                  <a:pt x="259906" y="46390"/>
                </a:lnTo>
                <a:lnTo>
                  <a:pt x="258729" y="44418"/>
                </a:lnTo>
                <a:lnTo>
                  <a:pt x="259942" y="42393"/>
                </a:lnTo>
                <a:close/>
                <a:moveTo>
                  <a:pt x="279220" y="42393"/>
                </a:moveTo>
                <a:lnTo>
                  <a:pt x="280434" y="44418"/>
                </a:lnTo>
                <a:lnTo>
                  <a:pt x="279247" y="46390"/>
                </a:lnTo>
                <a:lnTo>
                  <a:pt x="279220" y="46336"/>
                </a:lnTo>
                <a:lnTo>
                  <a:pt x="279185" y="46390"/>
                </a:lnTo>
                <a:lnTo>
                  <a:pt x="277998" y="44418"/>
                </a:lnTo>
                <a:lnTo>
                  <a:pt x="279220" y="42393"/>
                </a:lnTo>
                <a:close/>
                <a:moveTo>
                  <a:pt x="9047" y="46836"/>
                </a:moveTo>
                <a:lnTo>
                  <a:pt x="7789" y="48941"/>
                </a:lnTo>
                <a:lnTo>
                  <a:pt x="6602" y="46961"/>
                </a:lnTo>
                <a:lnTo>
                  <a:pt x="6674" y="46836"/>
                </a:lnTo>
                <a:close/>
                <a:moveTo>
                  <a:pt x="12008" y="46836"/>
                </a:moveTo>
                <a:lnTo>
                  <a:pt x="12089" y="46961"/>
                </a:lnTo>
                <a:lnTo>
                  <a:pt x="10902" y="48941"/>
                </a:lnTo>
                <a:lnTo>
                  <a:pt x="9644" y="46836"/>
                </a:lnTo>
                <a:close/>
                <a:moveTo>
                  <a:pt x="28325" y="46836"/>
                </a:moveTo>
                <a:lnTo>
                  <a:pt x="27058" y="48941"/>
                </a:lnTo>
                <a:lnTo>
                  <a:pt x="25881" y="46961"/>
                </a:lnTo>
                <a:lnTo>
                  <a:pt x="25952" y="46836"/>
                </a:lnTo>
                <a:close/>
                <a:moveTo>
                  <a:pt x="31287" y="46836"/>
                </a:moveTo>
                <a:lnTo>
                  <a:pt x="31367" y="46961"/>
                </a:lnTo>
                <a:lnTo>
                  <a:pt x="30181" y="48941"/>
                </a:lnTo>
                <a:lnTo>
                  <a:pt x="28923" y="46836"/>
                </a:lnTo>
                <a:close/>
                <a:moveTo>
                  <a:pt x="47594" y="46836"/>
                </a:moveTo>
                <a:lnTo>
                  <a:pt x="46337" y="48941"/>
                </a:lnTo>
                <a:lnTo>
                  <a:pt x="45150" y="46961"/>
                </a:lnTo>
                <a:lnTo>
                  <a:pt x="45230" y="46836"/>
                </a:lnTo>
                <a:close/>
                <a:moveTo>
                  <a:pt x="50565" y="46836"/>
                </a:moveTo>
                <a:lnTo>
                  <a:pt x="50645" y="46961"/>
                </a:lnTo>
                <a:lnTo>
                  <a:pt x="49459" y="48941"/>
                </a:lnTo>
                <a:lnTo>
                  <a:pt x="48192" y="46836"/>
                </a:lnTo>
                <a:close/>
                <a:moveTo>
                  <a:pt x="66873" y="46836"/>
                </a:moveTo>
                <a:lnTo>
                  <a:pt x="65615" y="48941"/>
                </a:lnTo>
                <a:lnTo>
                  <a:pt x="64428" y="46961"/>
                </a:lnTo>
                <a:lnTo>
                  <a:pt x="64509" y="46836"/>
                </a:lnTo>
                <a:close/>
                <a:moveTo>
                  <a:pt x="69844" y="46836"/>
                </a:moveTo>
                <a:lnTo>
                  <a:pt x="69915" y="46961"/>
                </a:lnTo>
                <a:lnTo>
                  <a:pt x="68737" y="48941"/>
                </a:lnTo>
                <a:lnTo>
                  <a:pt x="67471" y="46836"/>
                </a:lnTo>
                <a:close/>
                <a:moveTo>
                  <a:pt x="86151" y="46836"/>
                </a:moveTo>
                <a:lnTo>
                  <a:pt x="84893" y="48941"/>
                </a:lnTo>
                <a:lnTo>
                  <a:pt x="83707" y="46961"/>
                </a:lnTo>
                <a:lnTo>
                  <a:pt x="83778" y="46836"/>
                </a:lnTo>
                <a:close/>
                <a:moveTo>
                  <a:pt x="89122" y="46836"/>
                </a:moveTo>
                <a:lnTo>
                  <a:pt x="89193" y="46961"/>
                </a:lnTo>
                <a:lnTo>
                  <a:pt x="88007" y="48941"/>
                </a:lnTo>
                <a:lnTo>
                  <a:pt x="86749" y="46836"/>
                </a:lnTo>
                <a:close/>
                <a:moveTo>
                  <a:pt x="105430" y="46836"/>
                </a:moveTo>
                <a:lnTo>
                  <a:pt x="104172" y="48941"/>
                </a:lnTo>
                <a:lnTo>
                  <a:pt x="102985" y="46961"/>
                </a:lnTo>
                <a:lnTo>
                  <a:pt x="103057" y="46836"/>
                </a:lnTo>
                <a:close/>
                <a:moveTo>
                  <a:pt x="108391" y="46836"/>
                </a:moveTo>
                <a:lnTo>
                  <a:pt x="108472" y="46961"/>
                </a:lnTo>
                <a:lnTo>
                  <a:pt x="107285" y="48941"/>
                </a:lnTo>
                <a:lnTo>
                  <a:pt x="106027" y="46836"/>
                </a:lnTo>
                <a:close/>
                <a:moveTo>
                  <a:pt x="124708" y="46836"/>
                </a:moveTo>
                <a:lnTo>
                  <a:pt x="123441" y="48941"/>
                </a:lnTo>
                <a:lnTo>
                  <a:pt x="122264" y="46961"/>
                </a:lnTo>
                <a:lnTo>
                  <a:pt x="122335" y="46836"/>
                </a:lnTo>
                <a:close/>
                <a:moveTo>
                  <a:pt x="127670" y="46836"/>
                </a:moveTo>
                <a:lnTo>
                  <a:pt x="127750" y="46961"/>
                </a:lnTo>
                <a:lnTo>
                  <a:pt x="126564" y="48941"/>
                </a:lnTo>
                <a:lnTo>
                  <a:pt x="125306" y="46836"/>
                </a:lnTo>
                <a:close/>
                <a:moveTo>
                  <a:pt x="143977" y="46836"/>
                </a:moveTo>
                <a:lnTo>
                  <a:pt x="142720" y="48941"/>
                </a:lnTo>
                <a:lnTo>
                  <a:pt x="141533" y="46961"/>
                </a:lnTo>
                <a:lnTo>
                  <a:pt x="141613" y="46836"/>
                </a:lnTo>
                <a:close/>
                <a:moveTo>
                  <a:pt x="146948" y="46836"/>
                </a:moveTo>
                <a:lnTo>
                  <a:pt x="147028" y="46961"/>
                </a:lnTo>
                <a:lnTo>
                  <a:pt x="145842" y="48941"/>
                </a:lnTo>
                <a:lnTo>
                  <a:pt x="144584" y="46836"/>
                </a:lnTo>
                <a:close/>
                <a:moveTo>
                  <a:pt x="163256" y="46836"/>
                </a:moveTo>
                <a:lnTo>
                  <a:pt x="161998" y="48941"/>
                </a:lnTo>
                <a:lnTo>
                  <a:pt x="160811" y="46961"/>
                </a:lnTo>
                <a:lnTo>
                  <a:pt x="160892" y="46836"/>
                </a:lnTo>
                <a:close/>
                <a:moveTo>
                  <a:pt x="166227" y="46836"/>
                </a:moveTo>
                <a:lnTo>
                  <a:pt x="166298" y="46961"/>
                </a:lnTo>
                <a:lnTo>
                  <a:pt x="165120" y="48941"/>
                </a:lnTo>
                <a:lnTo>
                  <a:pt x="163854" y="46836"/>
                </a:lnTo>
                <a:close/>
                <a:moveTo>
                  <a:pt x="182534" y="46836"/>
                </a:moveTo>
                <a:lnTo>
                  <a:pt x="181276" y="48941"/>
                </a:lnTo>
                <a:lnTo>
                  <a:pt x="180090" y="46961"/>
                </a:lnTo>
                <a:lnTo>
                  <a:pt x="180170" y="46836"/>
                </a:lnTo>
                <a:close/>
                <a:moveTo>
                  <a:pt x="185505" y="46836"/>
                </a:moveTo>
                <a:lnTo>
                  <a:pt x="185576" y="46961"/>
                </a:lnTo>
                <a:lnTo>
                  <a:pt x="184390" y="48941"/>
                </a:lnTo>
                <a:lnTo>
                  <a:pt x="183132" y="46836"/>
                </a:lnTo>
                <a:close/>
                <a:moveTo>
                  <a:pt x="201813" y="46836"/>
                </a:moveTo>
                <a:lnTo>
                  <a:pt x="200555" y="48941"/>
                </a:lnTo>
                <a:lnTo>
                  <a:pt x="199368" y="46961"/>
                </a:lnTo>
                <a:lnTo>
                  <a:pt x="199440" y="46836"/>
                </a:lnTo>
                <a:close/>
                <a:moveTo>
                  <a:pt x="204783" y="46836"/>
                </a:moveTo>
                <a:lnTo>
                  <a:pt x="204855" y="46961"/>
                </a:lnTo>
                <a:lnTo>
                  <a:pt x="203668" y="48941"/>
                </a:lnTo>
                <a:lnTo>
                  <a:pt x="202410" y="46836"/>
                </a:lnTo>
                <a:close/>
                <a:moveTo>
                  <a:pt x="221091" y="46836"/>
                </a:moveTo>
                <a:lnTo>
                  <a:pt x="219824" y="48941"/>
                </a:lnTo>
                <a:lnTo>
                  <a:pt x="218647" y="46961"/>
                </a:lnTo>
                <a:lnTo>
                  <a:pt x="218718" y="46836"/>
                </a:lnTo>
                <a:close/>
                <a:moveTo>
                  <a:pt x="224053" y="46836"/>
                </a:moveTo>
                <a:lnTo>
                  <a:pt x="224133" y="46961"/>
                </a:lnTo>
                <a:lnTo>
                  <a:pt x="222947" y="48941"/>
                </a:lnTo>
                <a:lnTo>
                  <a:pt x="221689" y="46836"/>
                </a:lnTo>
                <a:close/>
                <a:moveTo>
                  <a:pt x="240369" y="46836"/>
                </a:moveTo>
                <a:lnTo>
                  <a:pt x="239103" y="48941"/>
                </a:lnTo>
                <a:lnTo>
                  <a:pt x="237916" y="46961"/>
                </a:lnTo>
                <a:lnTo>
                  <a:pt x="237996" y="46836"/>
                </a:lnTo>
                <a:close/>
                <a:moveTo>
                  <a:pt x="243331" y="46836"/>
                </a:moveTo>
                <a:lnTo>
                  <a:pt x="243411" y="46961"/>
                </a:lnTo>
                <a:lnTo>
                  <a:pt x="242225" y="48941"/>
                </a:lnTo>
                <a:lnTo>
                  <a:pt x="240967" y="46836"/>
                </a:lnTo>
                <a:close/>
                <a:moveTo>
                  <a:pt x="259639" y="46836"/>
                </a:moveTo>
                <a:lnTo>
                  <a:pt x="258381" y="48941"/>
                </a:lnTo>
                <a:lnTo>
                  <a:pt x="257194" y="46961"/>
                </a:lnTo>
                <a:lnTo>
                  <a:pt x="257275" y="46836"/>
                </a:lnTo>
                <a:close/>
                <a:moveTo>
                  <a:pt x="262610" y="46836"/>
                </a:moveTo>
                <a:lnTo>
                  <a:pt x="262681" y="46961"/>
                </a:lnTo>
                <a:lnTo>
                  <a:pt x="261503" y="48941"/>
                </a:lnTo>
                <a:lnTo>
                  <a:pt x="260237" y="46836"/>
                </a:lnTo>
                <a:close/>
                <a:moveTo>
                  <a:pt x="278917" y="46836"/>
                </a:moveTo>
                <a:lnTo>
                  <a:pt x="277659" y="48941"/>
                </a:lnTo>
                <a:lnTo>
                  <a:pt x="276473" y="46961"/>
                </a:lnTo>
                <a:lnTo>
                  <a:pt x="276553" y="46836"/>
                </a:lnTo>
                <a:close/>
                <a:moveTo>
                  <a:pt x="281888" y="46836"/>
                </a:moveTo>
                <a:lnTo>
                  <a:pt x="281959" y="46961"/>
                </a:lnTo>
                <a:lnTo>
                  <a:pt x="280773" y="48941"/>
                </a:lnTo>
                <a:lnTo>
                  <a:pt x="279515" y="46836"/>
                </a:lnTo>
                <a:close/>
                <a:moveTo>
                  <a:pt x="6326" y="47416"/>
                </a:moveTo>
                <a:lnTo>
                  <a:pt x="7512" y="49396"/>
                </a:lnTo>
                <a:lnTo>
                  <a:pt x="6263" y="51475"/>
                </a:lnTo>
                <a:lnTo>
                  <a:pt x="3890" y="51475"/>
                </a:lnTo>
                <a:lnTo>
                  <a:pt x="6326" y="47416"/>
                </a:lnTo>
                <a:close/>
                <a:moveTo>
                  <a:pt x="7780" y="49851"/>
                </a:moveTo>
                <a:lnTo>
                  <a:pt x="8761" y="51475"/>
                </a:lnTo>
                <a:lnTo>
                  <a:pt x="6807" y="51475"/>
                </a:lnTo>
                <a:lnTo>
                  <a:pt x="7780" y="49851"/>
                </a:lnTo>
                <a:close/>
                <a:moveTo>
                  <a:pt x="10902" y="49851"/>
                </a:moveTo>
                <a:lnTo>
                  <a:pt x="11884" y="51475"/>
                </a:lnTo>
                <a:lnTo>
                  <a:pt x="9930" y="51475"/>
                </a:lnTo>
                <a:lnTo>
                  <a:pt x="10902" y="49851"/>
                </a:lnTo>
                <a:close/>
                <a:moveTo>
                  <a:pt x="12356" y="47416"/>
                </a:moveTo>
                <a:lnTo>
                  <a:pt x="14792" y="51475"/>
                </a:lnTo>
                <a:lnTo>
                  <a:pt x="12428" y="51475"/>
                </a:lnTo>
                <a:lnTo>
                  <a:pt x="11179" y="49396"/>
                </a:lnTo>
                <a:lnTo>
                  <a:pt x="12356" y="47416"/>
                </a:lnTo>
                <a:close/>
                <a:moveTo>
                  <a:pt x="25256" y="46836"/>
                </a:moveTo>
                <a:lnTo>
                  <a:pt x="25328" y="46961"/>
                </a:lnTo>
                <a:lnTo>
                  <a:pt x="22624" y="51475"/>
                </a:lnTo>
                <a:lnTo>
                  <a:pt x="15345" y="51475"/>
                </a:lnTo>
                <a:lnTo>
                  <a:pt x="12633" y="46961"/>
                </a:lnTo>
                <a:lnTo>
                  <a:pt x="12713" y="46836"/>
                </a:lnTo>
                <a:close/>
                <a:moveTo>
                  <a:pt x="25604" y="47416"/>
                </a:moveTo>
                <a:lnTo>
                  <a:pt x="26791" y="49396"/>
                </a:lnTo>
                <a:lnTo>
                  <a:pt x="25542" y="51475"/>
                </a:lnTo>
                <a:lnTo>
                  <a:pt x="23169" y="51475"/>
                </a:lnTo>
                <a:lnTo>
                  <a:pt x="25604" y="47416"/>
                </a:lnTo>
                <a:close/>
                <a:moveTo>
                  <a:pt x="27058" y="49851"/>
                </a:moveTo>
                <a:lnTo>
                  <a:pt x="28040" y="51475"/>
                </a:lnTo>
                <a:lnTo>
                  <a:pt x="26086" y="51475"/>
                </a:lnTo>
                <a:lnTo>
                  <a:pt x="27058" y="49851"/>
                </a:lnTo>
                <a:close/>
                <a:moveTo>
                  <a:pt x="30181" y="49851"/>
                </a:moveTo>
                <a:lnTo>
                  <a:pt x="31162" y="51475"/>
                </a:lnTo>
                <a:lnTo>
                  <a:pt x="29199" y="51475"/>
                </a:lnTo>
                <a:lnTo>
                  <a:pt x="30181" y="49851"/>
                </a:lnTo>
                <a:close/>
                <a:moveTo>
                  <a:pt x="31635" y="47416"/>
                </a:moveTo>
                <a:lnTo>
                  <a:pt x="34070" y="51475"/>
                </a:lnTo>
                <a:lnTo>
                  <a:pt x="31706" y="51475"/>
                </a:lnTo>
                <a:lnTo>
                  <a:pt x="30448" y="49396"/>
                </a:lnTo>
                <a:lnTo>
                  <a:pt x="31635" y="47416"/>
                </a:lnTo>
                <a:close/>
                <a:moveTo>
                  <a:pt x="44535" y="46836"/>
                </a:moveTo>
                <a:lnTo>
                  <a:pt x="44606" y="46961"/>
                </a:lnTo>
                <a:lnTo>
                  <a:pt x="41903" y="51475"/>
                </a:lnTo>
                <a:lnTo>
                  <a:pt x="34614" y="51475"/>
                </a:lnTo>
                <a:lnTo>
                  <a:pt x="31911" y="46961"/>
                </a:lnTo>
                <a:lnTo>
                  <a:pt x="31983" y="46836"/>
                </a:lnTo>
                <a:close/>
                <a:moveTo>
                  <a:pt x="44882" y="47416"/>
                </a:moveTo>
                <a:lnTo>
                  <a:pt x="46069" y="49396"/>
                </a:lnTo>
                <a:lnTo>
                  <a:pt x="44811" y="51475"/>
                </a:lnTo>
                <a:lnTo>
                  <a:pt x="42447" y="51475"/>
                </a:lnTo>
                <a:lnTo>
                  <a:pt x="44882" y="47416"/>
                </a:lnTo>
                <a:close/>
                <a:moveTo>
                  <a:pt x="46337" y="49851"/>
                </a:moveTo>
                <a:lnTo>
                  <a:pt x="47318" y="51475"/>
                </a:lnTo>
                <a:lnTo>
                  <a:pt x="45364" y="51475"/>
                </a:lnTo>
                <a:lnTo>
                  <a:pt x="46337" y="49851"/>
                </a:lnTo>
                <a:close/>
                <a:moveTo>
                  <a:pt x="49459" y="49851"/>
                </a:moveTo>
                <a:lnTo>
                  <a:pt x="50431" y="51475"/>
                </a:lnTo>
                <a:lnTo>
                  <a:pt x="48478" y="51475"/>
                </a:lnTo>
                <a:lnTo>
                  <a:pt x="49459" y="49851"/>
                </a:lnTo>
                <a:close/>
                <a:moveTo>
                  <a:pt x="50913" y="47416"/>
                </a:moveTo>
                <a:lnTo>
                  <a:pt x="53349" y="51475"/>
                </a:lnTo>
                <a:lnTo>
                  <a:pt x="50976" y="51475"/>
                </a:lnTo>
                <a:lnTo>
                  <a:pt x="49727" y="49396"/>
                </a:lnTo>
                <a:lnTo>
                  <a:pt x="50913" y="47416"/>
                </a:lnTo>
                <a:close/>
                <a:moveTo>
                  <a:pt x="63813" y="46836"/>
                </a:moveTo>
                <a:lnTo>
                  <a:pt x="63884" y="46961"/>
                </a:lnTo>
                <a:lnTo>
                  <a:pt x="61181" y="51475"/>
                </a:lnTo>
                <a:lnTo>
                  <a:pt x="53893" y="51475"/>
                </a:lnTo>
                <a:lnTo>
                  <a:pt x="51190" y="46961"/>
                </a:lnTo>
                <a:lnTo>
                  <a:pt x="51261" y="46836"/>
                </a:lnTo>
                <a:close/>
                <a:moveTo>
                  <a:pt x="64161" y="47416"/>
                </a:moveTo>
                <a:lnTo>
                  <a:pt x="65338" y="49396"/>
                </a:lnTo>
                <a:lnTo>
                  <a:pt x="64089" y="51475"/>
                </a:lnTo>
                <a:lnTo>
                  <a:pt x="61725" y="51475"/>
                </a:lnTo>
                <a:lnTo>
                  <a:pt x="64161" y="47416"/>
                </a:lnTo>
                <a:close/>
                <a:moveTo>
                  <a:pt x="65615" y="49851"/>
                </a:moveTo>
                <a:lnTo>
                  <a:pt x="66596" y="51475"/>
                </a:lnTo>
                <a:lnTo>
                  <a:pt x="64634" y="51475"/>
                </a:lnTo>
                <a:lnTo>
                  <a:pt x="65615" y="49851"/>
                </a:lnTo>
                <a:close/>
                <a:moveTo>
                  <a:pt x="68737" y="49851"/>
                </a:moveTo>
                <a:lnTo>
                  <a:pt x="69710" y="51475"/>
                </a:lnTo>
                <a:lnTo>
                  <a:pt x="67756" y="51475"/>
                </a:lnTo>
                <a:lnTo>
                  <a:pt x="68737" y="49851"/>
                </a:lnTo>
                <a:close/>
                <a:moveTo>
                  <a:pt x="70191" y="47416"/>
                </a:moveTo>
                <a:lnTo>
                  <a:pt x="72627" y="51475"/>
                </a:lnTo>
                <a:lnTo>
                  <a:pt x="70254" y="51475"/>
                </a:lnTo>
                <a:lnTo>
                  <a:pt x="69005" y="49396"/>
                </a:lnTo>
                <a:lnTo>
                  <a:pt x="70191" y="47416"/>
                </a:lnTo>
                <a:close/>
                <a:moveTo>
                  <a:pt x="83082" y="46836"/>
                </a:moveTo>
                <a:lnTo>
                  <a:pt x="83163" y="46961"/>
                </a:lnTo>
                <a:lnTo>
                  <a:pt x="80451" y="51475"/>
                </a:lnTo>
                <a:lnTo>
                  <a:pt x="73171" y="51475"/>
                </a:lnTo>
                <a:lnTo>
                  <a:pt x="70459" y="46961"/>
                </a:lnTo>
                <a:lnTo>
                  <a:pt x="70539" y="46836"/>
                </a:lnTo>
                <a:close/>
                <a:moveTo>
                  <a:pt x="83430" y="47416"/>
                </a:moveTo>
                <a:lnTo>
                  <a:pt x="84617" y="49396"/>
                </a:lnTo>
                <a:lnTo>
                  <a:pt x="83368" y="51475"/>
                </a:lnTo>
                <a:lnTo>
                  <a:pt x="80995" y="51475"/>
                </a:lnTo>
                <a:lnTo>
                  <a:pt x="83430" y="47416"/>
                </a:lnTo>
                <a:close/>
                <a:moveTo>
                  <a:pt x="84893" y="49851"/>
                </a:moveTo>
                <a:lnTo>
                  <a:pt x="85866" y="51475"/>
                </a:lnTo>
                <a:lnTo>
                  <a:pt x="83912" y="51475"/>
                </a:lnTo>
                <a:lnTo>
                  <a:pt x="84893" y="49851"/>
                </a:lnTo>
                <a:close/>
                <a:moveTo>
                  <a:pt x="88007" y="49851"/>
                </a:moveTo>
                <a:lnTo>
                  <a:pt x="88988" y="51475"/>
                </a:lnTo>
                <a:lnTo>
                  <a:pt x="87034" y="51475"/>
                </a:lnTo>
                <a:lnTo>
                  <a:pt x="88007" y="49851"/>
                </a:lnTo>
                <a:close/>
                <a:moveTo>
                  <a:pt x="89470" y="47416"/>
                </a:moveTo>
                <a:lnTo>
                  <a:pt x="91905" y="51475"/>
                </a:lnTo>
                <a:lnTo>
                  <a:pt x="89532" y="51475"/>
                </a:lnTo>
                <a:lnTo>
                  <a:pt x="88283" y="49396"/>
                </a:lnTo>
                <a:lnTo>
                  <a:pt x="89470" y="47416"/>
                </a:lnTo>
                <a:close/>
                <a:moveTo>
                  <a:pt x="102361" y="46836"/>
                </a:moveTo>
                <a:lnTo>
                  <a:pt x="102441" y="46961"/>
                </a:lnTo>
                <a:lnTo>
                  <a:pt x="99729" y="51475"/>
                </a:lnTo>
                <a:lnTo>
                  <a:pt x="92449" y="51475"/>
                </a:lnTo>
                <a:lnTo>
                  <a:pt x="89737" y="46961"/>
                </a:lnTo>
                <a:lnTo>
                  <a:pt x="89818" y="46836"/>
                </a:lnTo>
                <a:close/>
                <a:moveTo>
                  <a:pt x="102709" y="47416"/>
                </a:moveTo>
                <a:lnTo>
                  <a:pt x="103895" y="49396"/>
                </a:lnTo>
                <a:lnTo>
                  <a:pt x="102646" y="51475"/>
                </a:lnTo>
                <a:lnTo>
                  <a:pt x="100273" y="51475"/>
                </a:lnTo>
                <a:lnTo>
                  <a:pt x="102709" y="47416"/>
                </a:lnTo>
                <a:close/>
                <a:moveTo>
                  <a:pt x="104172" y="49851"/>
                </a:moveTo>
                <a:lnTo>
                  <a:pt x="105144" y="51475"/>
                </a:lnTo>
                <a:lnTo>
                  <a:pt x="103190" y="51475"/>
                </a:lnTo>
                <a:lnTo>
                  <a:pt x="104172" y="49851"/>
                </a:lnTo>
                <a:close/>
                <a:moveTo>
                  <a:pt x="107285" y="49851"/>
                </a:moveTo>
                <a:lnTo>
                  <a:pt x="108266" y="51475"/>
                </a:lnTo>
                <a:lnTo>
                  <a:pt x="106313" y="51475"/>
                </a:lnTo>
                <a:lnTo>
                  <a:pt x="107285" y="49851"/>
                </a:lnTo>
                <a:close/>
                <a:moveTo>
                  <a:pt x="108748" y="47416"/>
                </a:moveTo>
                <a:lnTo>
                  <a:pt x="111175" y="51475"/>
                </a:lnTo>
                <a:lnTo>
                  <a:pt x="108811" y="51475"/>
                </a:lnTo>
                <a:lnTo>
                  <a:pt x="107562" y="49396"/>
                </a:lnTo>
                <a:lnTo>
                  <a:pt x="108748" y="47416"/>
                </a:lnTo>
                <a:close/>
                <a:moveTo>
                  <a:pt x="121639" y="46836"/>
                </a:moveTo>
                <a:lnTo>
                  <a:pt x="121711" y="46961"/>
                </a:lnTo>
                <a:lnTo>
                  <a:pt x="119007" y="51475"/>
                </a:lnTo>
                <a:lnTo>
                  <a:pt x="111728" y="51475"/>
                </a:lnTo>
                <a:lnTo>
                  <a:pt x="109016" y="46961"/>
                </a:lnTo>
                <a:lnTo>
                  <a:pt x="109096" y="46836"/>
                </a:lnTo>
                <a:close/>
                <a:moveTo>
                  <a:pt x="121987" y="47416"/>
                </a:moveTo>
                <a:lnTo>
                  <a:pt x="123174" y="49396"/>
                </a:lnTo>
                <a:lnTo>
                  <a:pt x="121925" y="51475"/>
                </a:lnTo>
                <a:lnTo>
                  <a:pt x="119552" y="51475"/>
                </a:lnTo>
                <a:lnTo>
                  <a:pt x="121987" y="47416"/>
                </a:lnTo>
                <a:close/>
                <a:moveTo>
                  <a:pt x="123441" y="49851"/>
                </a:moveTo>
                <a:lnTo>
                  <a:pt x="124423" y="51475"/>
                </a:lnTo>
                <a:lnTo>
                  <a:pt x="122469" y="51475"/>
                </a:lnTo>
                <a:lnTo>
                  <a:pt x="123441" y="49851"/>
                </a:lnTo>
                <a:close/>
                <a:moveTo>
                  <a:pt x="126564" y="49851"/>
                </a:moveTo>
                <a:lnTo>
                  <a:pt x="127545" y="51475"/>
                </a:lnTo>
                <a:lnTo>
                  <a:pt x="125582" y="51475"/>
                </a:lnTo>
                <a:lnTo>
                  <a:pt x="126564" y="49851"/>
                </a:lnTo>
                <a:close/>
                <a:moveTo>
                  <a:pt x="128018" y="47416"/>
                </a:moveTo>
                <a:lnTo>
                  <a:pt x="130453" y="51475"/>
                </a:lnTo>
                <a:lnTo>
                  <a:pt x="128089" y="51475"/>
                </a:lnTo>
                <a:lnTo>
                  <a:pt x="126840" y="49396"/>
                </a:lnTo>
                <a:lnTo>
                  <a:pt x="128018" y="47416"/>
                </a:lnTo>
                <a:close/>
                <a:moveTo>
                  <a:pt x="140918" y="46836"/>
                </a:moveTo>
                <a:lnTo>
                  <a:pt x="140989" y="46961"/>
                </a:lnTo>
                <a:lnTo>
                  <a:pt x="138286" y="51475"/>
                </a:lnTo>
                <a:lnTo>
                  <a:pt x="130997" y="51475"/>
                </a:lnTo>
                <a:lnTo>
                  <a:pt x="128294" y="46961"/>
                </a:lnTo>
                <a:lnTo>
                  <a:pt x="128366" y="46836"/>
                </a:lnTo>
                <a:close/>
                <a:moveTo>
                  <a:pt x="141265" y="47416"/>
                </a:moveTo>
                <a:lnTo>
                  <a:pt x="142452" y="49396"/>
                </a:lnTo>
                <a:lnTo>
                  <a:pt x="141194" y="51475"/>
                </a:lnTo>
                <a:lnTo>
                  <a:pt x="138830" y="51475"/>
                </a:lnTo>
                <a:lnTo>
                  <a:pt x="141265" y="47416"/>
                </a:lnTo>
                <a:close/>
                <a:moveTo>
                  <a:pt x="142720" y="49851"/>
                </a:moveTo>
                <a:lnTo>
                  <a:pt x="143701" y="51475"/>
                </a:lnTo>
                <a:lnTo>
                  <a:pt x="141747" y="51475"/>
                </a:lnTo>
                <a:lnTo>
                  <a:pt x="142720" y="49851"/>
                </a:lnTo>
                <a:close/>
                <a:moveTo>
                  <a:pt x="145842" y="49851"/>
                </a:moveTo>
                <a:lnTo>
                  <a:pt x="146814" y="51475"/>
                </a:lnTo>
                <a:lnTo>
                  <a:pt x="144861" y="51475"/>
                </a:lnTo>
                <a:lnTo>
                  <a:pt x="145842" y="49851"/>
                </a:lnTo>
                <a:close/>
                <a:moveTo>
                  <a:pt x="147296" y="47416"/>
                </a:moveTo>
                <a:lnTo>
                  <a:pt x="149732" y="51475"/>
                </a:lnTo>
                <a:lnTo>
                  <a:pt x="147367" y="51475"/>
                </a:lnTo>
                <a:lnTo>
                  <a:pt x="146110" y="49396"/>
                </a:lnTo>
                <a:lnTo>
                  <a:pt x="147296" y="47416"/>
                </a:lnTo>
                <a:close/>
                <a:moveTo>
                  <a:pt x="160196" y="46836"/>
                </a:moveTo>
                <a:lnTo>
                  <a:pt x="160267" y="46961"/>
                </a:lnTo>
                <a:lnTo>
                  <a:pt x="157564" y="51475"/>
                </a:lnTo>
                <a:lnTo>
                  <a:pt x="150276" y="51475"/>
                </a:lnTo>
                <a:lnTo>
                  <a:pt x="147573" y="46961"/>
                </a:lnTo>
                <a:lnTo>
                  <a:pt x="147644" y="46836"/>
                </a:lnTo>
                <a:close/>
                <a:moveTo>
                  <a:pt x="160544" y="47416"/>
                </a:moveTo>
                <a:lnTo>
                  <a:pt x="161721" y="49396"/>
                </a:lnTo>
                <a:lnTo>
                  <a:pt x="160472" y="51475"/>
                </a:lnTo>
                <a:lnTo>
                  <a:pt x="158108" y="51475"/>
                </a:lnTo>
                <a:lnTo>
                  <a:pt x="160544" y="47416"/>
                </a:lnTo>
                <a:close/>
                <a:moveTo>
                  <a:pt x="161998" y="49851"/>
                </a:moveTo>
                <a:lnTo>
                  <a:pt x="162979" y="51475"/>
                </a:lnTo>
                <a:lnTo>
                  <a:pt x="161017" y="51475"/>
                </a:lnTo>
                <a:lnTo>
                  <a:pt x="161998" y="49851"/>
                </a:lnTo>
                <a:close/>
                <a:moveTo>
                  <a:pt x="165120" y="49851"/>
                </a:moveTo>
                <a:lnTo>
                  <a:pt x="166093" y="51475"/>
                </a:lnTo>
                <a:lnTo>
                  <a:pt x="164139" y="51475"/>
                </a:lnTo>
                <a:lnTo>
                  <a:pt x="165120" y="49851"/>
                </a:lnTo>
                <a:close/>
                <a:moveTo>
                  <a:pt x="166574" y="47416"/>
                </a:moveTo>
                <a:lnTo>
                  <a:pt x="169010" y="51475"/>
                </a:lnTo>
                <a:lnTo>
                  <a:pt x="166637" y="51475"/>
                </a:lnTo>
                <a:lnTo>
                  <a:pt x="165388" y="49396"/>
                </a:lnTo>
                <a:lnTo>
                  <a:pt x="166574" y="47416"/>
                </a:lnTo>
                <a:close/>
                <a:moveTo>
                  <a:pt x="179465" y="46836"/>
                </a:moveTo>
                <a:lnTo>
                  <a:pt x="179546" y="46961"/>
                </a:lnTo>
                <a:lnTo>
                  <a:pt x="176834" y="51475"/>
                </a:lnTo>
                <a:lnTo>
                  <a:pt x="169554" y="51475"/>
                </a:lnTo>
                <a:lnTo>
                  <a:pt x="166851" y="46961"/>
                </a:lnTo>
                <a:lnTo>
                  <a:pt x="166922" y="46836"/>
                </a:lnTo>
                <a:close/>
                <a:moveTo>
                  <a:pt x="179813" y="47416"/>
                </a:moveTo>
                <a:lnTo>
                  <a:pt x="181000" y="49396"/>
                </a:lnTo>
                <a:lnTo>
                  <a:pt x="179751" y="51475"/>
                </a:lnTo>
                <a:lnTo>
                  <a:pt x="177387" y="51475"/>
                </a:lnTo>
                <a:lnTo>
                  <a:pt x="179813" y="47416"/>
                </a:lnTo>
                <a:close/>
                <a:moveTo>
                  <a:pt x="181276" y="49851"/>
                </a:moveTo>
                <a:lnTo>
                  <a:pt x="182249" y="51475"/>
                </a:lnTo>
                <a:lnTo>
                  <a:pt x="180295" y="51475"/>
                </a:lnTo>
                <a:lnTo>
                  <a:pt x="181276" y="49851"/>
                </a:lnTo>
                <a:close/>
                <a:moveTo>
                  <a:pt x="184390" y="49851"/>
                </a:moveTo>
                <a:lnTo>
                  <a:pt x="185371" y="51475"/>
                </a:lnTo>
                <a:lnTo>
                  <a:pt x="183417" y="51475"/>
                </a:lnTo>
                <a:lnTo>
                  <a:pt x="184390" y="49851"/>
                </a:lnTo>
                <a:close/>
                <a:moveTo>
                  <a:pt x="185853" y="47416"/>
                </a:moveTo>
                <a:lnTo>
                  <a:pt x="188288" y="51475"/>
                </a:lnTo>
                <a:lnTo>
                  <a:pt x="185915" y="51475"/>
                </a:lnTo>
                <a:lnTo>
                  <a:pt x="184666" y="49396"/>
                </a:lnTo>
                <a:lnTo>
                  <a:pt x="185853" y="47416"/>
                </a:lnTo>
                <a:close/>
                <a:moveTo>
                  <a:pt x="198744" y="46836"/>
                </a:moveTo>
                <a:lnTo>
                  <a:pt x="198824" y="46961"/>
                </a:lnTo>
                <a:lnTo>
                  <a:pt x="196112" y="51475"/>
                </a:lnTo>
                <a:lnTo>
                  <a:pt x="188832" y="51475"/>
                </a:lnTo>
                <a:lnTo>
                  <a:pt x="186120" y="46961"/>
                </a:lnTo>
                <a:lnTo>
                  <a:pt x="186201" y="46836"/>
                </a:lnTo>
                <a:close/>
                <a:moveTo>
                  <a:pt x="199092" y="47416"/>
                </a:moveTo>
                <a:lnTo>
                  <a:pt x="200278" y="49396"/>
                </a:lnTo>
                <a:lnTo>
                  <a:pt x="199029" y="51475"/>
                </a:lnTo>
                <a:lnTo>
                  <a:pt x="196656" y="51475"/>
                </a:lnTo>
                <a:lnTo>
                  <a:pt x="199092" y="47416"/>
                </a:lnTo>
                <a:close/>
                <a:moveTo>
                  <a:pt x="200555" y="49851"/>
                </a:moveTo>
                <a:lnTo>
                  <a:pt x="201527" y="51475"/>
                </a:lnTo>
                <a:lnTo>
                  <a:pt x="199573" y="51475"/>
                </a:lnTo>
                <a:lnTo>
                  <a:pt x="200555" y="49851"/>
                </a:lnTo>
                <a:close/>
                <a:moveTo>
                  <a:pt x="203668" y="49851"/>
                </a:moveTo>
                <a:lnTo>
                  <a:pt x="204649" y="51475"/>
                </a:lnTo>
                <a:lnTo>
                  <a:pt x="202696" y="51475"/>
                </a:lnTo>
                <a:lnTo>
                  <a:pt x="203668" y="49851"/>
                </a:lnTo>
                <a:close/>
                <a:moveTo>
                  <a:pt x="205131" y="47416"/>
                </a:moveTo>
                <a:lnTo>
                  <a:pt x="207567" y="51475"/>
                </a:lnTo>
                <a:lnTo>
                  <a:pt x="205194" y="51475"/>
                </a:lnTo>
                <a:lnTo>
                  <a:pt x="203945" y="49396"/>
                </a:lnTo>
                <a:lnTo>
                  <a:pt x="205131" y="47416"/>
                </a:lnTo>
                <a:close/>
                <a:moveTo>
                  <a:pt x="218022" y="46836"/>
                </a:moveTo>
                <a:lnTo>
                  <a:pt x="218102" y="46961"/>
                </a:lnTo>
                <a:lnTo>
                  <a:pt x="215390" y="51475"/>
                </a:lnTo>
                <a:lnTo>
                  <a:pt x="208111" y="51475"/>
                </a:lnTo>
                <a:lnTo>
                  <a:pt x="205399" y="46961"/>
                </a:lnTo>
                <a:lnTo>
                  <a:pt x="205479" y="46836"/>
                </a:lnTo>
                <a:close/>
                <a:moveTo>
                  <a:pt x="218370" y="47416"/>
                </a:moveTo>
                <a:lnTo>
                  <a:pt x="219557" y="49396"/>
                </a:lnTo>
                <a:lnTo>
                  <a:pt x="218308" y="51475"/>
                </a:lnTo>
                <a:lnTo>
                  <a:pt x="215935" y="51475"/>
                </a:lnTo>
                <a:lnTo>
                  <a:pt x="218370" y="47416"/>
                </a:lnTo>
                <a:close/>
                <a:moveTo>
                  <a:pt x="219824" y="49851"/>
                </a:moveTo>
                <a:lnTo>
                  <a:pt x="220805" y="51475"/>
                </a:lnTo>
                <a:lnTo>
                  <a:pt x="218852" y="51475"/>
                </a:lnTo>
                <a:lnTo>
                  <a:pt x="219824" y="49851"/>
                </a:lnTo>
                <a:close/>
                <a:moveTo>
                  <a:pt x="222947" y="49851"/>
                </a:moveTo>
                <a:lnTo>
                  <a:pt x="223928" y="51475"/>
                </a:lnTo>
                <a:lnTo>
                  <a:pt x="221965" y="51475"/>
                </a:lnTo>
                <a:lnTo>
                  <a:pt x="222947" y="49851"/>
                </a:lnTo>
                <a:close/>
                <a:moveTo>
                  <a:pt x="224401" y="47416"/>
                </a:moveTo>
                <a:lnTo>
                  <a:pt x="226836" y="51475"/>
                </a:lnTo>
                <a:lnTo>
                  <a:pt x="224472" y="51475"/>
                </a:lnTo>
                <a:lnTo>
                  <a:pt x="223223" y="49396"/>
                </a:lnTo>
                <a:lnTo>
                  <a:pt x="224401" y="47416"/>
                </a:lnTo>
                <a:close/>
                <a:moveTo>
                  <a:pt x="237300" y="46836"/>
                </a:moveTo>
                <a:lnTo>
                  <a:pt x="237372" y="46961"/>
                </a:lnTo>
                <a:lnTo>
                  <a:pt x="234669" y="51475"/>
                </a:lnTo>
                <a:lnTo>
                  <a:pt x="227380" y="51475"/>
                </a:lnTo>
                <a:lnTo>
                  <a:pt x="224677" y="46961"/>
                </a:lnTo>
                <a:lnTo>
                  <a:pt x="224749" y="46836"/>
                </a:lnTo>
                <a:close/>
                <a:moveTo>
                  <a:pt x="237648" y="47416"/>
                </a:moveTo>
                <a:lnTo>
                  <a:pt x="238835" y="49396"/>
                </a:lnTo>
                <a:lnTo>
                  <a:pt x="237586" y="51475"/>
                </a:lnTo>
                <a:lnTo>
                  <a:pt x="235213" y="51475"/>
                </a:lnTo>
                <a:lnTo>
                  <a:pt x="237648" y="47416"/>
                </a:lnTo>
                <a:close/>
                <a:moveTo>
                  <a:pt x="239103" y="49851"/>
                </a:moveTo>
                <a:lnTo>
                  <a:pt x="240084" y="51475"/>
                </a:lnTo>
                <a:lnTo>
                  <a:pt x="238130" y="51475"/>
                </a:lnTo>
                <a:lnTo>
                  <a:pt x="239103" y="49851"/>
                </a:lnTo>
                <a:close/>
                <a:moveTo>
                  <a:pt x="242225" y="49851"/>
                </a:moveTo>
                <a:lnTo>
                  <a:pt x="243197" y="51475"/>
                </a:lnTo>
                <a:lnTo>
                  <a:pt x="241244" y="51475"/>
                </a:lnTo>
                <a:lnTo>
                  <a:pt x="242225" y="49851"/>
                </a:lnTo>
                <a:close/>
                <a:moveTo>
                  <a:pt x="243679" y="47416"/>
                </a:moveTo>
                <a:lnTo>
                  <a:pt x="246114" y="51475"/>
                </a:lnTo>
                <a:lnTo>
                  <a:pt x="243750" y="51475"/>
                </a:lnTo>
                <a:lnTo>
                  <a:pt x="242493" y="49396"/>
                </a:lnTo>
                <a:lnTo>
                  <a:pt x="243679" y="47416"/>
                </a:lnTo>
                <a:close/>
                <a:moveTo>
                  <a:pt x="256579" y="46836"/>
                </a:moveTo>
                <a:lnTo>
                  <a:pt x="256650" y="46961"/>
                </a:lnTo>
                <a:lnTo>
                  <a:pt x="253947" y="51475"/>
                </a:lnTo>
                <a:lnTo>
                  <a:pt x="246659" y="51475"/>
                </a:lnTo>
                <a:lnTo>
                  <a:pt x="243956" y="46961"/>
                </a:lnTo>
                <a:lnTo>
                  <a:pt x="244027" y="46836"/>
                </a:lnTo>
                <a:close/>
                <a:moveTo>
                  <a:pt x="256927" y="47416"/>
                </a:moveTo>
                <a:lnTo>
                  <a:pt x="258113" y="49396"/>
                </a:lnTo>
                <a:lnTo>
                  <a:pt x="256855" y="51475"/>
                </a:lnTo>
                <a:lnTo>
                  <a:pt x="254491" y="51475"/>
                </a:lnTo>
                <a:lnTo>
                  <a:pt x="256927" y="47416"/>
                </a:lnTo>
                <a:close/>
                <a:moveTo>
                  <a:pt x="258381" y="49851"/>
                </a:moveTo>
                <a:lnTo>
                  <a:pt x="259362" y="51475"/>
                </a:lnTo>
                <a:lnTo>
                  <a:pt x="257400" y="51475"/>
                </a:lnTo>
                <a:lnTo>
                  <a:pt x="258381" y="49851"/>
                </a:lnTo>
                <a:close/>
                <a:moveTo>
                  <a:pt x="261503" y="49851"/>
                </a:moveTo>
                <a:lnTo>
                  <a:pt x="262476" y="51475"/>
                </a:lnTo>
                <a:lnTo>
                  <a:pt x="260522" y="51475"/>
                </a:lnTo>
                <a:lnTo>
                  <a:pt x="261503" y="49851"/>
                </a:lnTo>
                <a:close/>
                <a:moveTo>
                  <a:pt x="262957" y="47416"/>
                </a:moveTo>
                <a:lnTo>
                  <a:pt x="265393" y="51475"/>
                </a:lnTo>
                <a:lnTo>
                  <a:pt x="263020" y="51475"/>
                </a:lnTo>
                <a:lnTo>
                  <a:pt x="261771" y="49396"/>
                </a:lnTo>
                <a:lnTo>
                  <a:pt x="262957" y="47416"/>
                </a:lnTo>
                <a:close/>
                <a:moveTo>
                  <a:pt x="275848" y="46836"/>
                </a:moveTo>
                <a:lnTo>
                  <a:pt x="275929" y="46961"/>
                </a:lnTo>
                <a:lnTo>
                  <a:pt x="273217" y="51475"/>
                </a:lnTo>
                <a:lnTo>
                  <a:pt x="265937" y="51475"/>
                </a:lnTo>
                <a:lnTo>
                  <a:pt x="263234" y="46961"/>
                </a:lnTo>
                <a:lnTo>
                  <a:pt x="263305" y="46836"/>
                </a:lnTo>
                <a:close/>
                <a:moveTo>
                  <a:pt x="276205" y="47416"/>
                </a:moveTo>
                <a:lnTo>
                  <a:pt x="277383" y="49396"/>
                </a:lnTo>
                <a:lnTo>
                  <a:pt x="276134" y="51475"/>
                </a:lnTo>
                <a:lnTo>
                  <a:pt x="273770" y="51475"/>
                </a:lnTo>
                <a:lnTo>
                  <a:pt x="276205" y="47416"/>
                </a:lnTo>
                <a:close/>
                <a:moveTo>
                  <a:pt x="277659" y="49851"/>
                </a:moveTo>
                <a:lnTo>
                  <a:pt x="278632" y="51475"/>
                </a:lnTo>
                <a:lnTo>
                  <a:pt x="276678" y="51475"/>
                </a:lnTo>
                <a:lnTo>
                  <a:pt x="277659" y="49851"/>
                </a:lnTo>
                <a:close/>
                <a:moveTo>
                  <a:pt x="280773" y="49851"/>
                </a:moveTo>
                <a:lnTo>
                  <a:pt x="281754" y="51475"/>
                </a:lnTo>
                <a:lnTo>
                  <a:pt x="279800" y="51475"/>
                </a:lnTo>
                <a:lnTo>
                  <a:pt x="280773" y="49851"/>
                </a:lnTo>
                <a:close/>
                <a:moveTo>
                  <a:pt x="282236" y="47416"/>
                </a:moveTo>
                <a:lnTo>
                  <a:pt x="284671" y="51475"/>
                </a:lnTo>
                <a:lnTo>
                  <a:pt x="282298" y="51475"/>
                </a:lnTo>
                <a:lnTo>
                  <a:pt x="281049" y="49396"/>
                </a:lnTo>
                <a:lnTo>
                  <a:pt x="282236" y="47416"/>
                </a:lnTo>
                <a:close/>
                <a:moveTo>
                  <a:pt x="9341" y="47246"/>
                </a:moveTo>
                <a:lnTo>
                  <a:pt x="10635" y="49396"/>
                </a:lnTo>
                <a:lnTo>
                  <a:pt x="9377" y="51484"/>
                </a:lnTo>
                <a:lnTo>
                  <a:pt x="9341" y="51430"/>
                </a:lnTo>
                <a:lnTo>
                  <a:pt x="9314" y="51484"/>
                </a:lnTo>
                <a:lnTo>
                  <a:pt x="8056" y="49396"/>
                </a:lnTo>
                <a:lnTo>
                  <a:pt x="9341" y="47246"/>
                </a:lnTo>
                <a:close/>
                <a:moveTo>
                  <a:pt x="28619" y="47246"/>
                </a:moveTo>
                <a:lnTo>
                  <a:pt x="29904" y="49396"/>
                </a:lnTo>
                <a:lnTo>
                  <a:pt x="28655" y="51484"/>
                </a:lnTo>
                <a:lnTo>
                  <a:pt x="28619" y="51430"/>
                </a:lnTo>
                <a:lnTo>
                  <a:pt x="28593" y="51484"/>
                </a:lnTo>
                <a:lnTo>
                  <a:pt x="27335" y="49396"/>
                </a:lnTo>
                <a:lnTo>
                  <a:pt x="28619" y="47246"/>
                </a:lnTo>
                <a:close/>
                <a:moveTo>
                  <a:pt x="47898" y="47246"/>
                </a:moveTo>
                <a:lnTo>
                  <a:pt x="49182" y="49396"/>
                </a:lnTo>
                <a:lnTo>
                  <a:pt x="47925" y="51484"/>
                </a:lnTo>
                <a:lnTo>
                  <a:pt x="47898" y="51430"/>
                </a:lnTo>
                <a:lnTo>
                  <a:pt x="47862" y="51484"/>
                </a:lnTo>
                <a:lnTo>
                  <a:pt x="46613" y="49396"/>
                </a:lnTo>
                <a:lnTo>
                  <a:pt x="47898" y="47246"/>
                </a:lnTo>
                <a:close/>
                <a:moveTo>
                  <a:pt x="67176" y="47246"/>
                </a:moveTo>
                <a:lnTo>
                  <a:pt x="68461" y="49396"/>
                </a:lnTo>
                <a:lnTo>
                  <a:pt x="67203" y="51484"/>
                </a:lnTo>
                <a:lnTo>
                  <a:pt x="67176" y="51430"/>
                </a:lnTo>
                <a:lnTo>
                  <a:pt x="67140" y="51484"/>
                </a:lnTo>
                <a:lnTo>
                  <a:pt x="65892" y="49396"/>
                </a:lnTo>
                <a:lnTo>
                  <a:pt x="67176" y="47246"/>
                </a:lnTo>
                <a:close/>
                <a:moveTo>
                  <a:pt x="86455" y="47246"/>
                </a:moveTo>
                <a:lnTo>
                  <a:pt x="87739" y="49396"/>
                </a:lnTo>
                <a:lnTo>
                  <a:pt x="86481" y="51484"/>
                </a:lnTo>
                <a:lnTo>
                  <a:pt x="86455" y="51430"/>
                </a:lnTo>
                <a:lnTo>
                  <a:pt x="86419" y="51484"/>
                </a:lnTo>
                <a:lnTo>
                  <a:pt x="85161" y="49396"/>
                </a:lnTo>
                <a:lnTo>
                  <a:pt x="86455" y="47246"/>
                </a:lnTo>
                <a:close/>
                <a:moveTo>
                  <a:pt x="105724" y="47246"/>
                </a:moveTo>
                <a:lnTo>
                  <a:pt x="107018" y="49396"/>
                </a:lnTo>
                <a:lnTo>
                  <a:pt x="105760" y="51484"/>
                </a:lnTo>
                <a:lnTo>
                  <a:pt x="105724" y="51430"/>
                </a:lnTo>
                <a:lnTo>
                  <a:pt x="105697" y="51484"/>
                </a:lnTo>
                <a:lnTo>
                  <a:pt x="104439" y="49396"/>
                </a:lnTo>
                <a:lnTo>
                  <a:pt x="105724" y="47246"/>
                </a:lnTo>
                <a:close/>
                <a:moveTo>
                  <a:pt x="125002" y="47246"/>
                </a:moveTo>
                <a:lnTo>
                  <a:pt x="126287" y="49396"/>
                </a:lnTo>
                <a:lnTo>
                  <a:pt x="125038" y="51484"/>
                </a:lnTo>
                <a:lnTo>
                  <a:pt x="125002" y="51430"/>
                </a:lnTo>
                <a:lnTo>
                  <a:pt x="124976" y="51484"/>
                </a:lnTo>
                <a:lnTo>
                  <a:pt x="123718" y="49396"/>
                </a:lnTo>
                <a:lnTo>
                  <a:pt x="125002" y="47246"/>
                </a:lnTo>
                <a:close/>
                <a:moveTo>
                  <a:pt x="144281" y="47246"/>
                </a:moveTo>
                <a:lnTo>
                  <a:pt x="145565" y="49396"/>
                </a:lnTo>
                <a:lnTo>
                  <a:pt x="144316" y="51484"/>
                </a:lnTo>
                <a:lnTo>
                  <a:pt x="144281" y="51430"/>
                </a:lnTo>
                <a:lnTo>
                  <a:pt x="144245" y="51484"/>
                </a:lnTo>
                <a:lnTo>
                  <a:pt x="142996" y="49396"/>
                </a:lnTo>
                <a:lnTo>
                  <a:pt x="144281" y="47246"/>
                </a:lnTo>
                <a:close/>
                <a:moveTo>
                  <a:pt x="163559" y="47246"/>
                </a:moveTo>
                <a:lnTo>
                  <a:pt x="164844" y="49396"/>
                </a:lnTo>
                <a:lnTo>
                  <a:pt x="163586" y="51484"/>
                </a:lnTo>
                <a:lnTo>
                  <a:pt x="163559" y="51430"/>
                </a:lnTo>
                <a:lnTo>
                  <a:pt x="163523" y="51484"/>
                </a:lnTo>
                <a:lnTo>
                  <a:pt x="162275" y="49396"/>
                </a:lnTo>
                <a:lnTo>
                  <a:pt x="163559" y="47246"/>
                </a:lnTo>
                <a:close/>
                <a:moveTo>
                  <a:pt x="182838" y="47246"/>
                </a:moveTo>
                <a:lnTo>
                  <a:pt x="184122" y="49396"/>
                </a:lnTo>
                <a:lnTo>
                  <a:pt x="182864" y="51484"/>
                </a:lnTo>
                <a:lnTo>
                  <a:pt x="182838" y="51430"/>
                </a:lnTo>
                <a:lnTo>
                  <a:pt x="182802" y="51484"/>
                </a:lnTo>
                <a:lnTo>
                  <a:pt x="181544" y="49396"/>
                </a:lnTo>
                <a:lnTo>
                  <a:pt x="182838" y="47246"/>
                </a:lnTo>
                <a:close/>
                <a:moveTo>
                  <a:pt x="202107" y="47246"/>
                </a:moveTo>
                <a:lnTo>
                  <a:pt x="203401" y="49396"/>
                </a:lnTo>
                <a:lnTo>
                  <a:pt x="202143" y="51484"/>
                </a:lnTo>
                <a:lnTo>
                  <a:pt x="202107" y="51430"/>
                </a:lnTo>
                <a:lnTo>
                  <a:pt x="202080" y="51484"/>
                </a:lnTo>
                <a:lnTo>
                  <a:pt x="200822" y="49396"/>
                </a:lnTo>
                <a:lnTo>
                  <a:pt x="202107" y="47246"/>
                </a:lnTo>
                <a:close/>
                <a:moveTo>
                  <a:pt x="221385" y="47246"/>
                </a:moveTo>
                <a:lnTo>
                  <a:pt x="222670" y="49396"/>
                </a:lnTo>
                <a:lnTo>
                  <a:pt x="221421" y="51484"/>
                </a:lnTo>
                <a:lnTo>
                  <a:pt x="221385" y="51430"/>
                </a:lnTo>
                <a:lnTo>
                  <a:pt x="221359" y="51484"/>
                </a:lnTo>
                <a:lnTo>
                  <a:pt x="220101" y="49396"/>
                </a:lnTo>
                <a:lnTo>
                  <a:pt x="221385" y="47246"/>
                </a:lnTo>
                <a:close/>
                <a:moveTo>
                  <a:pt x="240664" y="47246"/>
                </a:moveTo>
                <a:lnTo>
                  <a:pt x="241948" y="49396"/>
                </a:lnTo>
                <a:lnTo>
                  <a:pt x="240699" y="51484"/>
                </a:lnTo>
                <a:lnTo>
                  <a:pt x="240664" y="51430"/>
                </a:lnTo>
                <a:lnTo>
                  <a:pt x="240637" y="51484"/>
                </a:lnTo>
                <a:lnTo>
                  <a:pt x="239379" y="49396"/>
                </a:lnTo>
                <a:lnTo>
                  <a:pt x="240664" y="47246"/>
                </a:lnTo>
                <a:close/>
                <a:moveTo>
                  <a:pt x="259942" y="47246"/>
                </a:moveTo>
                <a:lnTo>
                  <a:pt x="261227" y="49396"/>
                </a:lnTo>
                <a:lnTo>
                  <a:pt x="259969" y="51484"/>
                </a:lnTo>
                <a:lnTo>
                  <a:pt x="259942" y="51430"/>
                </a:lnTo>
                <a:lnTo>
                  <a:pt x="259906" y="51484"/>
                </a:lnTo>
                <a:lnTo>
                  <a:pt x="258657" y="49396"/>
                </a:lnTo>
                <a:lnTo>
                  <a:pt x="259942" y="47246"/>
                </a:lnTo>
                <a:close/>
                <a:moveTo>
                  <a:pt x="279220" y="47246"/>
                </a:moveTo>
                <a:lnTo>
                  <a:pt x="280505" y="49396"/>
                </a:lnTo>
                <a:lnTo>
                  <a:pt x="279247" y="51484"/>
                </a:lnTo>
                <a:lnTo>
                  <a:pt x="279220" y="51430"/>
                </a:lnTo>
                <a:lnTo>
                  <a:pt x="279185" y="51484"/>
                </a:lnTo>
                <a:lnTo>
                  <a:pt x="277927" y="49396"/>
                </a:lnTo>
                <a:lnTo>
                  <a:pt x="279220" y="47246"/>
                </a:lnTo>
                <a:close/>
                <a:moveTo>
                  <a:pt x="5987" y="51930"/>
                </a:moveTo>
                <a:lnTo>
                  <a:pt x="2659" y="57487"/>
                </a:lnTo>
                <a:lnTo>
                  <a:pt x="286" y="57487"/>
                </a:lnTo>
                <a:lnTo>
                  <a:pt x="3623" y="51930"/>
                </a:lnTo>
                <a:close/>
                <a:moveTo>
                  <a:pt x="9047" y="51930"/>
                </a:moveTo>
                <a:lnTo>
                  <a:pt x="5710" y="57487"/>
                </a:lnTo>
                <a:lnTo>
                  <a:pt x="3203" y="57487"/>
                </a:lnTo>
                <a:lnTo>
                  <a:pt x="6531" y="51930"/>
                </a:lnTo>
                <a:close/>
                <a:moveTo>
                  <a:pt x="9341" y="52340"/>
                </a:moveTo>
                <a:lnTo>
                  <a:pt x="12428" y="57487"/>
                </a:lnTo>
                <a:lnTo>
                  <a:pt x="6254" y="57487"/>
                </a:lnTo>
                <a:lnTo>
                  <a:pt x="9341" y="52340"/>
                </a:lnTo>
                <a:close/>
                <a:moveTo>
                  <a:pt x="12151" y="51930"/>
                </a:moveTo>
                <a:lnTo>
                  <a:pt x="15488" y="57487"/>
                </a:lnTo>
                <a:lnTo>
                  <a:pt x="12972" y="57487"/>
                </a:lnTo>
                <a:lnTo>
                  <a:pt x="9644" y="51930"/>
                </a:lnTo>
                <a:close/>
                <a:moveTo>
                  <a:pt x="15068" y="51930"/>
                </a:moveTo>
                <a:lnTo>
                  <a:pt x="18396" y="57487"/>
                </a:lnTo>
                <a:lnTo>
                  <a:pt x="16032" y="57487"/>
                </a:lnTo>
                <a:lnTo>
                  <a:pt x="12695" y="51930"/>
                </a:lnTo>
                <a:close/>
                <a:moveTo>
                  <a:pt x="25265" y="51930"/>
                </a:moveTo>
                <a:lnTo>
                  <a:pt x="21938" y="57487"/>
                </a:lnTo>
                <a:lnTo>
                  <a:pt x="19565" y="57487"/>
                </a:lnTo>
                <a:lnTo>
                  <a:pt x="22892" y="51930"/>
                </a:lnTo>
                <a:close/>
                <a:moveTo>
                  <a:pt x="28325" y="51930"/>
                </a:moveTo>
                <a:lnTo>
                  <a:pt x="24989" y="57487"/>
                </a:lnTo>
                <a:lnTo>
                  <a:pt x="22482" y="57487"/>
                </a:lnTo>
                <a:lnTo>
                  <a:pt x="25809" y="51930"/>
                </a:lnTo>
                <a:close/>
                <a:moveTo>
                  <a:pt x="28619" y="52340"/>
                </a:moveTo>
                <a:lnTo>
                  <a:pt x="31706" y="57487"/>
                </a:lnTo>
                <a:lnTo>
                  <a:pt x="25533" y="57487"/>
                </a:lnTo>
                <a:lnTo>
                  <a:pt x="28619" y="52340"/>
                </a:lnTo>
                <a:close/>
                <a:moveTo>
                  <a:pt x="31430" y="51930"/>
                </a:moveTo>
                <a:lnTo>
                  <a:pt x="34766" y="57487"/>
                </a:lnTo>
                <a:lnTo>
                  <a:pt x="32250" y="57487"/>
                </a:lnTo>
                <a:lnTo>
                  <a:pt x="28923" y="51930"/>
                </a:lnTo>
                <a:close/>
                <a:moveTo>
                  <a:pt x="34347" y="51930"/>
                </a:moveTo>
                <a:lnTo>
                  <a:pt x="37674" y="57487"/>
                </a:lnTo>
                <a:lnTo>
                  <a:pt x="35310" y="57487"/>
                </a:lnTo>
                <a:lnTo>
                  <a:pt x="31974" y="51930"/>
                </a:lnTo>
                <a:close/>
                <a:moveTo>
                  <a:pt x="44543" y="51930"/>
                </a:moveTo>
                <a:lnTo>
                  <a:pt x="41207" y="57487"/>
                </a:lnTo>
                <a:lnTo>
                  <a:pt x="38843" y="57487"/>
                </a:lnTo>
                <a:lnTo>
                  <a:pt x="42170" y="51930"/>
                </a:lnTo>
                <a:close/>
                <a:moveTo>
                  <a:pt x="47594" y="51930"/>
                </a:moveTo>
                <a:lnTo>
                  <a:pt x="44267" y="57487"/>
                </a:lnTo>
                <a:lnTo>
                  <a:pt x="41751" y="57487"/>
                </a:lnTo>
                <a:lnTo>
                  <a:pt x="45088" y="51930"/>
                </a:lnTo>
                <a:close/>
                <a:moveTo>
                  <a:pt x="47898" y="52340"/>
                </a:moveTo>
                <a:lnTo>
                  <a:pt x="50984" y="57487"/>
                </a:lnTo>
                <a:lnTo>
                  <a:pt x="44811" y="57487"/>
                </a:lnTo>
                <a:lnTo>
                  <a:pt x="47898" y="52340"/>
                </a:lnTo>
                <a:close/>
                <a:moveTo>
                  <a:pt x="50708" y="51930"/>
                </a:moveTo>
                <a:lnTo>
                  <a:pt x="54035" y="57487"/>
                </a:lnTo>
                <a:lnTo>
                  <a:pt x="51529" y="57487"/>
                </a:lnTo>
                <a:lnTo>
                  <a:pt x="48192" y="51930"/>
                </a:lnTo>
                <a:close/>
                <a:moveTo>
                  <a:pt x="53625" y="51930"/>
                </a:moveTo>
                <a:lnTo>
                  <a:pt x="56953" y="57487"/>
                </a:lnTo>
                <a:lnTo>
                  <a:pt x="54589" y="57487"/>
                </a:lnTo>
                <a:lnTo>
                  <a:pt x="51252" y="51930"/>
                </a:lnTo>
                <a:close/>
                <a:moveTo>
                  <a:pt x="63822" y="51930"/>
                </a:moveTo>
                <a:lnTo>
                  <a:pt x="60485" y="57487"/>
                </a:lnTo>
                <a:lnTo>
                  <a:pt x="58121" y="57487"/>
                </a:lnTo>
                <a:lnTo>
                  <a:pt x="61449" y="51930"/>
                </a:lnTo>
                <a:close/>
                <a:moveTo>
                  <a:pt x="66873" y="51930"/>
                </a:moveTo>
                <a:lnTo>
                  <a:pt x="63545" y="57487"/>
                </a:lnTo>
                <a:lnTo>
                  <a:pt x="61030" y="57487"/>
                </a:lnTo>
                <a:lnTo>
                  <a:pt x="64366" y="51930"/>
                </a:lnTo>
                <a:close/>
                <a:moveTo>
                  <a:pt x="67176" y="52340"/>
                </a:moveTo>
                <a:lnTo>
                  <a:pt x="70263" y="57487"/>
                </a:lnTo>
                <a:lnTo>
                  <a:pt x="64089" y="57487"/>
                </a:lnTo>
                <a:lnTo>
                  <a:pt x="67176" y="52340"/>
                </a:lnTo>
                <a:close/>
                <a:moveTo>
                  <a:pt x="69986" y="51930"/>
                </a:moveTo>
                <a:lnTo>
                  <a:pt x="73314" y="57487"/>
                </a:lnTo>
                <a:lnTo>
                  <a:pt x="70807" y="57487"/>
                </a:lnTo>
                <a:lnTo>
                  <a:pt x="67471" y="51930"/>
                </a:lnTo>
                <a:close/>
                <a:moveTo>
                  <a:pt x="72895" y="51930"/>
                </a:moveTo>
                <a:lnTo>
                  <a:pt x="76231" y="57487"/>
                </a:lnTo>
                <a:lnTo>
                  <a:pt x="73858" y="57487"/>
                </a:lnTo>
                <a:lnTo>
                  <a:pt x="70530" y="51930"/>
                </a:lnTo>
                <a:close/>
                <a:moveTo>
                  <a:pt x="83100" y="51930"/>
                </a:moveTo>
                <a:lnTo>
                  <a:pt x="79764" y="57487"/>
                </a:lnTo>
                <a:lnTo>
                  <a:pt x="77391" y="57487"/>
                </a:lnTo>
                <a:lnTo>
                  <a:pt x="80727" y="51930"/>
                </a:lnTo>
                <a:close/>
                <a:moveTo>
                  <a:pt x="86151" y="51930"/>
                </a:moveTo>
                <a:lnTo>
                  <a:pt x="82824" y="57487"/>
                </a:lnTo>
                <a:lnTo>
                  <a:pt x="80308" y="57487"/>
                </a:lnTo>
                <a:lnTo>
                  <a:pt x="83644" y="51930"/>
                </a:lnTo>
                <a:close/>
                <a:moveTo>
                  <a:pt x="86455" y="52340"/>
                </a:moveTo>
                <a:lnTo>
                  <a:pt x="89532" y="57487"/>
                </a:lnTo>
                <a:lnTo>
                  <a:pt x="83368" y="57487"/>
                </a:lnTo>
                <a:lnTo>
                  <a:pt x="86455" y="52340"/>
                </a:lnTo>
                <a:close/>
                <a:moveTo>
                  <a:pt x="89265" y="51930"/>
                </a:moveTo>
                <a:lnTo>
                  <a:pt x="92592" y="57487"/>
                </a:lnTo>
                <a:lnTo>
                  <a:pt x="90085" y="57487"/>
                </a:lnTo>
                <a:lnTo>
                  <a:pt x="86749" y="51930"/>
                </a:lnTo>
                <a:close/>
                <a:moveTo>
                  <a:pt x="92173" y="51930"/>
                </a:moveTo>
                <a:lnTo>
                  <a:pt x="95509" y="57487"/>
                </a:lnTo>
                <a:lnTo>
                  <a:pt x="93136" y="57487"/>
                </a:lnTo>
                <a:lnTo>
                  <a:pt x="89809" y="51930"/>
                </a:lnTo>
                <a:close/>
                <a:moveTo>
                  <a:pt x="102370" y="51930"/>
                </a:moveTo>
                <a:lnTo>
                  <a:pt x="99042" y="57487"/>
                </a:lnTo>
                <a:lnTo>
                  <a:pt x="96669" y="57487"/>
                </a:lnTo>
                <a:lnTo>
                  <a:pt x="100006" y="51930"/>
                </a:lnTo>
                <a:close/>
                <a:moveTo>
                  <a:pt x="105430" y="51930"/>
                </a:moveTo>
                <a:lnTo>
                  <a:pt x="102093" y="57487"/>
                </a:lnTo>
                <a:lnTo>
                  <a:pt x="99586" y="57487"/>
                </a:lnTo>
                <a:lnTo>
                  <a:pt x="102914" y="51930"/>
                </a:lnTo>
                <a:close/>
                <a:moveTo>
                  <a:pt x="105724" y="52340"/>
                </a:moveTo>
                <a:lnTo>
                  <a:pt x="108811" y="57487"/>
                </a:lnTo>
                <a:lnTo>
                  <a:pt x="102637" y="57487"/>
                </a:lnTo>
                <a:lnTo>
                  <a:pt x="105724" y="52340"/>
                </a:lnTo>
                <a:close/>
                <a:moveTo>
                  <a:pt x="108534" y="51930"/>
                </a:moveTo>
                <a:lnTo>
                  <a:pt x="111871" y="57487"/>
                </a:lnTo>
                <a:lnTo>
                  <a:pt x="109355" y="57487"/>
                </a:lnTo>
                <a:lnTo>
                  <a:pt x="106027" y="51930"/>
                </a:lnTo>
                <a:close/>
                <a:moveTo>
                  <a:pt x="111451" y="51930"/>
                </a:moveTo>
                <a:lnTo>
                  <a:pt x="114788" y="57487"/>
                </a:lnTo>
                <a:lnTo>
                  <a:pt x="112415" y="57487"/>
                </a:lnTo>
                <a:lnTo>
                  <a:pt x="109078" y="51930"/>
                </a:lnTo>
                <a:close/>
                <a:moveTo>
                  <a:pt x="121648" y="51930"/>
                </a:moveTo>
                <a:lnTo>
                  <a:pt x="118321" y="57487"/>
                </a:lnTo>
                <a:lnTo>
                  <a:pt x="115948" y="57487"/>
                </a:lnTo>
                <a:lnTo>
                  <a:pt x="119284" y="51930"/>
                </a:lnTo>
                <a:close/>
                <a:moveTo>
                  <a:pt x="124708" y="51930"/>
                </a:moveTo>
                <a:lnTo>
                  <a:pt x="121372" y="57487"/>
                </a:lnTo>
                <a:lnTo>
                  <a:pt x="118865" y="57487"/>
                </a:lnTo>
                <a:lnTo>
                  <a:pt x="122192" y="51930"/>
                </a:lnTo>
                <a:close/>
                <a:moveTo>
                  <a:pt x="125002" y="52340"/>
                </a:moveTo>
                <a:lnTo>
                  <a:pt x="128089" y="57487"/>
                </a:lnTo>
                <a:lnTo>
                  <a:pt x="121916" y="57487"/>
                </a:lnTo>
                <a:lnTo>
                  <a:pt x="125002" y="52340"/>
                </a:lnTo>
                <a:close/>
                <a:moveTo>
                  <a:pt x="127813" y="51930"/>
                </a:moveTo>
                <a:lnTo>
                  <a:pt x="131149" y="57487"/>
                </a:lnTo>
                <a:lnTo>
                  <a:pt x="128633" y="57487"/>
                </a:lnTo>
                <a:lnTo>
                  <a:pt x="125306" y="51930"/>
                </a:lnTo>
                <a:close/>
                <a:moveTo>
                  <a:pt x="130730" y="51930"/>
                </a:moveTo>
                <a:lnTo>
                  <a:pt x="134057" y="57487"/>
                </a:lnTo>
                <a:lnTo>
                  <a:pt x="131693" y="57487"/>
                </a:lnTo>
                <a:lnTo>
                  <a:pt x="128357" y="51930"/>
                </a:lnTo>
                <a:close/>
                <a:moveTo>
                  <a:pt x="140926" y="51930"/>
                </a:moveTo>
                <a:lnTo>
                  <a:pt x="137590" y="57487"/>
                </a:lnTo>
                <a:lnTo>
                  <a:pt x="135226" y="57487"/>
                </a:lnTo>
                <a:lnTo>
                  <a:pt x="138553" y="51930"/>
                </a:lnTo>
                <a:close/>
                <a:moveTo>
                  <a:pt x="143977" y="51930"/>
                </a:moveTo>
                <a:lnTo>
                  <a:pt x="140650" y="57487"/>
                </a:lnTo>
                <a:lnTo>
                  <a:pt x="138143" y="57487"/>
                </a:lnTo>
                <a:lnTo>
                  <a:pt x="141471" y="51930"/>
                </a:lnTo>
                <a:close/>
                <a:moveTo>
                  <a:pt x="144281" y="52340"/>
                </a:moveTo>
                <a:lnTo>
                  <a:pt x="147367" y="57487"/>
                </a:lnTo>
                <a:lnTo>
                  <a:pt x="141194" y="57487"/>
                </a:lnTo>
                <a:lnTo>
                  <a:pt x="144281" y="52340"/>
                </a:lnTo>
                <a:close/>
                <a:moveTo>
                  <a:pt x="147091" y="51930"/>
                </a:moveTo>
                <a:lnTo>
                  <a:pt x="150418" y="57487"/>
                </a:lnTo>
                <a:lnTo>
                  <a:pt x="147912" y="57487"/>
                </a:lnTo>
                <a:lnTo>
                  <a:pt x="144584" y="51930"/>
                </a:lnTo>
                <a:close/>
                <a:moveTo>
                  <a:pt x="150008" y="51930"/>
                </a:moveTo>
                <a:lnTo>
                  <a:pt x="153336" y="57487"/>
                </a:lnTo>
                <a:lnTo>
                  <a:pt x="150972" y="57487"/>
                </a:lnTo>
                <a:lnTo>
                  <a:pt x="147635" y="51930"/>
                </a:lnTo>
                <a:close/>
                <a:moveTo>
                  <a:pt x="160205" y="51930"/>
                </a:moveTo>
                <a:lnTo>
                  <a:pt x="156868" y="57487"/>
                </a:lnTo>
                <a:lnTo>
                  <a:pt x="154504" y="57487"/>
                </a:lnTo>
                <a:lnTo>
                  <a:pt x="157832" y="51930"/>
                </a:lnTo>
                <a:close/>
                <a:moveTo>
                  <a:pt x="163256" y="51930"/>
                </a:moveTo>
                <a:lnTo>
                  <a:pt x="159928" y="57487"/>
                </a:lnTo>
                <a:lnTo>
                  <a:pt x="157413" y="57487"/>
                </a:lnTo>
                <a:lnTo>
                  <a:pt x="160749" y="51930"/>
                </a:lnTo>
                <a:close/>
                <a:moveTo>
                  <a:pt x="163559" y="52340"/>
                </a:moveTo>
                <a:lnTo>
                  <a:pt x="166646" y="57487"/>
                </a:lnTo>
                <a:lnTo>
                  <a:pt x="160472" y="57487"/>
                </a:lnTo>
                <a:lnTo>
                  <a:pt x="163559" y="52340"/>
                </a:lnTo>
                <a:close/>
                <a:moveTo>
                  <a:pt x="166369" y="51930"/>
                </a:moveTo>
                <a:lnTo>
                  <a:pt x="169697" y="57487"/>
                </a:lnTo>
                <a:lnTo>
                  <a:pt x="167190" y="57487"/>
                </a:lnTo>
                <a:lnTo>
                  <a:pt x="163854" y="51930"/>
                </a:lnTo>
                <a:close/>
                <a:moveTo>
                  <a:pt x="169278" y="51930"/>
                </a:moveTo>
                <a:lnTo>
                  <a:pt x="172614" y="57487"/>
                </a:lnTo>
                <a:lnTo>
                  <a:pt x="170241" y="57487"/>
                </a:lnTo>
                <a:lnTo>
                  <a:pt x="166913" y="51930"/>
                </a:lnTo>
                <a:close/>
                <a:moveTo>
                  <a:pt x="179483" y="51930"/>
                </a:moveTo>
                <a:lnTo>
                  <a:pt x="176147" y="57487"/>
                </a:lnTo>
                <a:lnTo>
                  <a:pt x="173774" y="57487"/>
                </a:lnTo>
                <a:lnTo>
                  <a:pt x="177110" y="51930"/>
                </a:lnTo>
                <a:close/>
                <a:moveTo>
                  <a:pt x="182534" y="51930"/>
                </a:moveTo>
                <a:lnTo>
                  <a:pt x="179207" y="57487"/>
                </a:lnTo>
                <a:lnTo>
                  <a:pt x="176691" y="57487"/>
                </a:lnTo>
                <a:lnTo>
                  <a:pt x="180027" y="51930"/>
                </a:lnTo>
                <a:close/>
                <a:moveTo>
                  <a:pt x="182838" y="52340"/>
                </a:moveTo>
                <a:lnTo>
                  <a:pt x="185924" y="57487"/>
                </a:lnTo>
                <a:lnTo>
                  <a:pt x="179751" y="57487"/>
                </a:lnTo>
                <a:lnTo>
                  <a:pt x="182838" y="52340"/>
                </a:lnTo>
                <a:close/>
                <a:moveTo>
                  <a:pt x="185648" y="51930"/>
                </a:moveTo>
                <a:lnTo>
                  <a:pt x="188975" y="57487"/>
                </a:lnTo>
                <a:lnTo>
                  <a:pt x="186468" y="57487"/>
                </a:lnTo>
                <a:lnTo>
                  <a:pt x="183132" y="51930"/>
                </a:lnTo>
                <a:close/>
                <a:moveTo>
                  <a:pt x="188556" y="51930"/>
                </a:moveTo>
                <a:lnTo>
                  <a:pt x="191892" y="57487"/>
                </a:lnTo>
                <a:lnTo>
                  <a:pt x="189519" y="57487"/>
                </a:lnTo>
                <a:lnTo>
                  <a:pt x="186192" y="51930"/>
                </a:lnTo>
                <a:close/>
                <a:moveTo>
                  <a:pt x="198753" y="51930"/>
                </a:moveTo>
                <a:lnTo>
                  <a:pt x="195425" y="57487"/>
                </a:lnTo>
                <a:lnTo>
                  <a:pt x="193052" y="57487"/>
                </a:lnTo>
                <a:lnTo>
                  <a:pt x="196389" y="51930"/>
                </a:lnTo>
                <a:close/>
                <a:moveTo>
                  <a:pt x="201813" y="51930"/>
                </a:moveTo>
                <a:lnTo>
                  <a:pt x="198476" y="57487"/>
                </a:lnTo>
                <a:lnTo>
                  <a:pt x="195969" y="57487"/>
                </a:lnTo>
                <a:lnTo>
                  <a:pt x="199297" y="51930"/>
                </a:lnTo>
                <a:close/>
                <a:moveTo>
                  <a:pt x="202107" y="52340"/>
                </a:moveTo>
                <a:lnTo>
                  <a:pt x="205194" y="57487"/>
                </a:lnTo>
                <a:lnTo>
                  <a:pt x="199029" y="57487"/>
                </a:lnTo>
                <a:lnTo>
                  <a:pt x="202107" y="52340"/>
                </a:lnTo>
                <a:close/>
                <a:moveTo>
                  <a:pt x="204917" y="51930"/>
                </a:moveTo>
                <a:lnTo>
                  <a:pt x="208254" y="57487"/>
                </a:lnTo>
                <a:lnTo>
                  <a:pt x="205738" y="57487"/>
                </a:lnTo>
                <a:lnTo>
                  <a:pt x="202410" y="51930"/>
                </a:lnTo>
                <a:close/>
                <a:moveTo>
                  <a:pt x="207834" y="51930"/>
                </a:moveTo>
                <a:lnTo>
                  <a:pt x="211171" y="57487"/>
                </a:lnTo>
                <a:lnTo>
                  <a:pt x="208798" y="57487"/>
                </a:lnTo>
                <a:lnTo>
                  <a:pt x="205461" y="51930"/>
                </a:lnTo>
                <a:close/>
                <a:moveTo>
                  <a:pt x="218031" y="51930"/>
                </a:moveTo>
                <a:lnTo>
                  <a:pt x="214703" y="57487"/>
                </a:lnTo>
                <a:lnTo>
                  <a:pt x="212330" y="57487"/>
                </a:lnTo>
                <a:lnTo>
                  <a:pt x="215667" y="51930"/>
                </a:lnTo>
                <a:close/>
                <a:moveTo>
                  <a:pt x="221091" y="51930"/>
                </a:moveTo>
                <a:lnTo>
                  <a:pt x="217754" y="57487"/>
                </a:lnTo>
                <a:lnTo>
                  <a:pt x="215248" y="57487"/>
                </a:lnTo>
                <a:lnTo>
                  <a:pt x="218575" y="51930"/>
                </a:lnTo>
                <a:close/>
                <a:moveTo>
                  <a:pt x="221385" y="52340"/>
                </a:moveTo>
                <a:lnTo>
                  <a:pt x="224472" y="57487"/>
                </a:lnTo>
                <a:lnTo>
                  <a:pt x="218299" y="57487"/>
                </a:lnTo>
                <a:lnTo>
                  <a:pt x="221385" y="52340"/>
                </a:lnTo>
                <a:close/>
                <a:moveTo>
                  <a:pt x="224195" y="51930"/>
                </a:moveTo>
                <a:lnTo>
                  <a:pt x="227532" y="57487"/>
                </a:lnTo>
                <a:lnTo>
                  <a:pt x="225016" y="57487"/>
                </a:lnTo>
                <a:lnTo>
                  <a:pt x="221689" y="51930"/>
                </a:lnTo>
                <a:close/>
                <a:moveTo>
                  <a:pt x="227113" y="51930"/>
                </a:moveTo>
                <a:lnTo>
                  <a:pt x="230440" y="57487"/>
                </a:lnTo>
                <a:lnTo>
                  <a:pt x="228076" y="57487"/>
                </a:lnTo>
                <a:lnTo>
                  <a:pt x="224740" y="51930"/>
                </a:lnTo>
                <a:close/>
                <a:moveTo>
                  <a:pt x="237309" y="51930"/>
                </a:moveTo>
                <a:lnTo>
                  <a:pt x="233973" y="57487"/>
                </a:lnTo>
                <a:lnTo>
                  <a:pt x="231609" y="57487"/>
                </a:lnTo>
                <a:lnTo>
                  <a:pt x="234936" y="51930"/>
                </a:lnTo>
                <a:close/>
                <a:moveTo>
                  <a:pt x="240369" y="51930"/>
                </a:moveTo>
                <a:lnTo>
                  <a:pt x="237033" y="57487"/>
                </a:lnTo>
                <a:lnTo>
                  <a:pt x="234526" y="57487"/>
                </a:lnTo>
                <a:lnTo>
                  <a:pt x="237854" y="51930"/>
                </a:lnTo>
                <a:close/>
                <a:moveTo>
                  <a:pt x="240664" y="52340"/>
                </a:moveTo>
                <a:lnTo>
                  <a:pt x="243750" y="57487"/>
                </a:lnTo>
                <a:lnTo>
                  <a:pt x="237577" y="57487"/>
                </a:lnTo>
                <a:lnTo>
                  <a:pt x="240664" y="52340"/>
                </a:lnTo>
                <a:close/>
                <a:moveTo>
                  <a:pt x="243474" y="51930"/>
                </a:moveTo>
                <a:lnTo>
                  <a:pt x="246810" y="57487"/>
                </a:lnTo>
                <a:lnTo>
                  <a:pt x="244295" y="57487"/>
                </a:lnTo>
                <a:lnTo>
                  <a:pt x="240967" y="51930"/>
                </a:lnTo>
                <a:close/>
                <a:moveTo>
                  <a:pt x="246391" y="51930"/>
                </a:moveTo>
                <a:lnTo>
                  <a:pt x="249719" y="57487"/>
                </a:lnTo>
                <a:lnTo>
                  <a:pt x="247355" y="57487"/>
                </a:lnTo>
                <a:lnTo>
                  <a:pt x="244018" y="51930"/>
                </a:lnTo>
                <a:close/>
                <a:moveTo>
                  <a:pt x="256588" y="51930"/>
                </a:moveTo>
                <a:lnTo>
                  <a:pt x="253251" y="57487"/>
                </a:lnTo>
                <a:lnTo>
                  <a:pt x="250887" y="57487"/>
                </a:lnTo>
                <a:lnTo>
                  <a:pt x="254215" y="51930"/>
                </a:lnTo>
                <a:close/>
                <a:moveTo>
                  <a:pt x="259639" y="51930"/>
                </a:moveTo>
                <a:lnTo>
                  <a:pt x="256311" y="57487"/>
                </a:lnTo>
                <a:lnTo>
                  <a:pt x="253796" y="57487"/>
                </a:lnTo>
                <a:lnTo>
                  <a:pt x="257132" y="51930"/>
                </a:lnTo>
                <a:close/>
                <a:moveTo>
                  <a:pt x="259942" y="52340"/>
                </a:moveTo>
                <a:lnTo>
                  <a:pt x="263029" y="57487"/>
                </a:lnTo>
                <a:lnTo>
                  <a:pt x="256855" y="57487"/>
                </a:lnTo>
                <a:lnTo>
                  <a:pt x="259942" y="52340"/>
                </a:lnTo>
                <a:close/>
                <a:moveTo>
                  <a:pt x="262752" y="51930"/>
                </a:moveTo>
                <a:lnTo>
                  <a:pt x="266080" y="57487"/>
                </a:lnTo>
                <a:lnTo>
                  <a:pt x="263573" y="57487"/>
                </a:lnTo>
                <a:lnTo>
                  <a:pt x="260237" y="51930"/>
                </a:lnTo>
                <a:close/>
                <a:moveTo>
                  <a:pt x="265669" y="51930"/>
                </a:moveTo>
                <a:lnTo>
                  <a:pt x="268997" y="57487"/>
                </a:lnTo>
                <a:lnTo>
                  <a:pt x="266624" y="57487"/>
                </a:lnTo>
                <a:lnTo>
                  <a:pt x="263296" y="51930"/>
                </a:lnTo>
                <a:close/>
                <a:moveTo>
                  <a:pt x="275866" y="51930"/>
                </a:moveTo>
                <a:lnTo>
                  <a:pt x="272530" y="57487"/>
                </a:lnTo>
                <a:lnTo>
                  <a:pt x="270157" y="57487"/>
                </a:lnTo>
                <a:lnTo>
                  <a:pt x="273493" y="51930"/>
                </a:lnTo>
                <a:close/>
                <a:moveTo>
                  <a:pt x="278917" y="51930"/>
                </a:moveTo>
                <a:lnTo>
                  <a:pt x="275590" y="57487"/>
                </a:lnTo>
                <a:lnTo>
                  <a:pt x="273074" y="57487"/>
                </a:lnTo>
                <a:lnTo>
                  <a:pt x="276410" y="51930"/>
                </a:lnTo>
                <a:close/>
                <a:moveTo>
                  <a:pt x="279220" y="52340"/>
                </a:moveTo>
                <a:lnTo>
                  <a:pt x="282307" y="57487"/>
                </a:lnTo>
                <a:lnTo>
                  <a:pt x="276134" y="57487"/>
                </a:lnTo>
                <a:lnTo>
                  <a:pt x="279220" y="52340"/>
                </a:lnTo>
                <a:close/>
                <a:moveTo>
                  <a:pt x="282031" y="51930"/>
                </a:moveTo>
                <a:lnTo>
                  <a:pt x="285358" y="57487"/>
                </a:lnTo>
                <a:lnTo>
                  <a:pt x="282851" y="57487"/>
                </a:lnTo>
                <a:lnTo>
                  <a:pt x="279515" y="51930"/>
                </a:lnTo>
                <a:close/>
                <a:moveTo>
                  <a:pt x="22348" y="51930"/>
                </a:moveTo>
                <a:lnTo>
                  <a:pt x="19011" y="57496"/>
                </a:lnTo>
                <a:lnTo>
                  <a:pt x="18985" y="57443"/>
                </a:lnTo>
                <a:lnTo>
                  <a:pt x="18949" y="57496"/>
                </a:lnTo>
                <a:lnTo>
                  <a:pt x="15613" y="51930"/>
                </a:lnTo>
                <a:close/>
                <a:moveTo>
                  <a:pt x="41626" y="51930"/>
                </a:moveTo>
                <a:lnTo>
                  <a:pt x="38290" y="57496"/>
                </a:lnTo>
                <a:lnTo>
                  <a:pt x="38263" y="57443"/>
                </a:lnTo>
                <a:lnTo>
                  <a:pt x="38227" y="57496"/>
                </a:lnTo>
                <a:lnTo>
                  <a:pt x="34891" y="51930"/>
                </a:lnTo>
                <a:close/>
                <a:moveTo>
                  <a:pt x="60905" y="51930"/>
                </a:moveTo>
                <a:lnTo>
                  <a:pt x="57568" y="57496"/>
                </a:lnTo>
                <a:lnTo>
                  <a:pt x="57533" y="57443"/>
                </a:lnTo>
                <a:lnTo>
                  <a:pt x="57506" y="57496"/>
                </a:lnTo>
                <a:lnTo>
                  <a:pt x="54169" y="51930"/>
                </a:lnTo>
                <a:close/>
                <a:moveTo>
                  <a:pt x="80183" y="51930"/>
                </a:moveTo>
                <a:lnTo>
                  <a:pt x="76847" y="57496"/>
                </a:lnTo>
                <a:lnTo>
                  <a:pt x="76811" y="57443"/>
                </a:lnTo>
                <a:lnTo>
                  <a:pt x="76784" y="57496"/>
                </a:lnTo>
                <a:lnTo>
                  <a:pt x="73448" y="51930"/>
                </a:lnTo>
                <a:close/>
                <a:moveTo>
                  <a:pt x="99461" y="51930"/>
                </a:moveTo>
                <a:lnTo>
                  <a:pt x="96116" y="57496"/>
                </a:lnTo>
                <a:lnTo>
                  <a:pt x="96089" y="57443"/>
                </a:lnTo>
                <a:lnTo>
                  <a:pt x="96054" y="57496"/>
                </a:lnTo>
                <a:lnTo>
                  <a:pt x="92717" y="51930"/>
                </a:lnTo>
                <a:close/>
                <a:moveTo>
                  <a:pt x="118731" y="51930"/>
                </a:moveTo>
                <a:lnTo>
                  <a:pt x="115394" y="57496"/>
                </a:lnTo>
                <a:lnTo>
                  <a:pt x="115368" y="57443"/>
                </a:lnTo>
                <a:lnTo>
                  <a:pt x="115332" y="57496"/>
                </a:lnTo>
                <a:lnTo>
                  <a:pt x="111995" y="51930"/>
                </a:lnTo>
                <a:close/>
                <a:moveTo>
                  <a:pt x="138009" y="51930"/>
                </a:moveTo>
                <a:lnTo>
                  <a:pt x="134673" y="57496"/>
                </a:lnTo>
                <a:lnTo>
                  <a:pt x="134646" y="57443"/>
                </a:lnTo>
                <a:lnTo>
                  <a:pt x="134610" y="57496"/>
                </a:lnTo>
                <a:lnTo>
                  <a:pt x="131274" y="51930"/>
                </a:lnTo>
                <a:close/>
                <a:moveTo>
                  <a:pt x="157288" y="51930"/>
                </a:moveTo>
                <a:lnTo>
                  <a:pt x="153951" y="57496"/>
                </a:lnTo>
                <a:lnTo>
                  <a:pt x="153915" y="57443"/>
                </a:lnTo>
                <a:lnTo>
                  <a:pt x="153889" y="57496"/>
                </a:lnTo>
                <a:lnTo>
                  <a:pt x="150552" y="51930"/>
                </a:lnTo>
                <a:close/>
                <a:moveTo>
                  <a:pt x="176566" y="51930"/>
                </a:moveTo>
                <a:lnTo>
                  <a:pt x="173230" y="57496"/>
                </a:lnTo>
                <a:lnTo>
                  <a:pt x="173194" y="57443"/>
                </a:lnTo>
                <a:lnTo>
                  <a:pt x="173167" y="57496"/>
                </a:lnTo>
                <a:lnTo>
                  <a:pt x="169831" y="51930"/>
                </a:lnTo>
                <a:close/>
                <a:moveTo>
                  <a:pt x="195844" y="51930"/>
                </a:moveTo>
                <a:lnTo>
                  <a:pt x="192508" y="57496"/>
                </a:lnTo>
                <a:lnTo>
                  <a:pt x="192472" y="57443"/>
                </a:lnTo>
                <a:lnTo>
                  <a:pt x="192445" y="57496"/>
                </a:lnTo>
                <a:lnTo>
                  <a:pt x="189100" y="51930"/>
                </a:lnTo>
                <a:close/>
                <a:moveTo>
                  <a:pt x="215114" y="51930"/>
                </a:moveTo>
                <a:lnTo>
                  <a:pt x="211777" y="57496"/>
                </a:lnTo>
                <a:lnTo>
                  <a:pt x="211751" y="57443"/>
                </a:lnTo>
                <a:lnTo>
                  <a:pt x="211715" y="57496"/>
                </a:lnTo>
                <a:lnTo>
                  <a:pt x="208378" y="51930"/>
                </a:lnTo>
                <a:close/>
                <a:moveTo>
                  <a:pt x="234392" y="51930"/>
                </a:moveTo>
                <a:lnTo>
                  <a:pt x="231056" y="57496"/>
                </a:lnTo>
                <a:lnTo>
                  <a:pt x="231029" y="57443"/>
                </a:lnTo>
                <a:lnTo>
                  <a:pt x="230993" y="57496"/>
                </a:lnTo>
                <a:lnTo>
                  <a:pt x="227657" y="51930"/>
                </a:lnTo>
                <a:close/>
                <a:moveTo>
                  <a:pt x="253671" y="51930"/>
                </a:moveTo>
                <a:lnTo>
                  <a:pt x="250334" y="57496"/>
                </a:lnTo>
                <a:lnTo>
                  <a:pt x="250298" y="57443"/>
                </a:lnTo>
                <a:lnTo>
                  <a:pt x="250272" y="57496"/>
                </a:lnTo>
                <a:lnTo>
                  <a:pt x="246935" y="51930"/>
                </a:lnTo>
                <a:close/>
                <a:moveTo>
                  <a:pt x="272949" y="51930"/>
                </a:moveTo>
                <a:lnTo>
                  <a:pt x="269613" y="57496"/>
                </a:lnTo>
                <a:lnTo>
                  <a:pt x="269577" y="57443"/>
                </a:lnTo>
                <a:lnTo>
                  <a:pt x="269550" y="57496"/>
                </a:lnTo>
                <a:lnTo>
                  <a:pt x="266214" y="51930"/>
                </a:lnTo>
                <a:close/>
                <a:moveTo>
                  <a:pt x="18681" y="57942"/>
                </a:moveTo>
                <a:lnTo>
                  <a:pt x="17495" y="59923"/>
                </a:lnTo>
                <a:lnTo>
                  <a:pt x="16299" y="57942"/>
                </a:lnTo>
                <a:close/>
                <a:moveTo>
                  <a:pt x="21661" y="57942"/>
                </a:moveTo>
                <a:lnTo>
                  <a:pt x="20474" y="59923"/>
                </a:lnTo>
                <a:lnTo>
                  <a:pt x="19279" y="57942"/>
                </a:lnTo>
                <a:close/>
                <a:moveTo>
                  <a:pt x="37960" y="57942"/>
                </a:moveTo>
                <a:lnTo>
                  <a:pt x="36773" y="59923"/>
                </a:lnTo>
                <a:lnTo>
                  <a:pt x="35578" y="57942"/>
                </a:lnTo>
                <a:close/>
                <a:moveTo>
                  <a:pt x="40939" y="57942"/>
                </a:moveTo>
                <a:lnTo>
                  <a:pt x="39744" y="59923"/>
                </a:lnTo>
                <a:lnTo>
                  <a:pt x="38557" y="57942"/>
                </a:lnTo>
                <a:close/>
                <a:moveTo>
                  <a:pt x="57238" y="57942"/>
                </a:moveTo>
                <a:lnTo>
                  <a:pt x="56043" y="59923"/>
                </a:lnTo>
                <a:lnTo>
                  <a:pt x="54856" y="57942"/>
                </a:lnTo>
                <a:close/>
                <a:moveTo>
                  <a:pt x="60218" y="57942"/>
                </a:moveTo>
                <a:lnTo>
                  <a:pt x="59022" y="59923"/>
                </a:lnTo>
                <a:lnTo>
                  <a:pt x="57836" y="57942"/>
                </a:lnTo>
                <a:close/>
                <a:moveTo>
                  <a:pt x="76516" y="57942"/>
                </a:moveTo>
                <a:lnTo>
                  <a:pt x="75321" y="59923"/>
                </a:lnTo>
                <a:lnTo>
                  <a:pt x="74135" y="57942"/>
                </a:lnTo>
                <a:close/>
                <a:moveTo>
                  <a:pt x="79487" y="57942"/>
                </a:moveTo>
                <a:lnTo>
                  <a:pt x="78301" y="59923"/>
                </a:lnTo>
                <a:lnTo>
                  <a:pt x="77114" y="57942"/>
                </a:lnTo>
                <a:close/>
                <a:moveTo>
                  <a:pt x="95786" y="57942"/>
                </a:moveTo>
                <a:lnTo>
                  <a:pt x="94599" y="59923"/>
                </a:lnTo>
                <a:lnTo>
                  <a:pt x="93413" y="57942"/>
                </a:lnTo>
                <a:close/>
                <a:moveTo>
                  <a:pt x="98766" y="57942"/>
                </a:moveTo>
                <a:lnTo>
                  <a:pt x="97579" y="59923"/>
                </a:lnTo>
                <a:lnTo>
                  <a:pt x="96384" y="57942"/>
                </a:lnTo>
                <a:close/>
                <a:moveTo>
                  <a:pt x="115064" y="57942"/>
                </a:moveTo>
                <a:lnTo>
                  <a:pt x="113878" y="59923"/>
                </a:lnTo>
                <a:lnTo>
                  <a:pt x="112691" y="57942"/>
                </a:lnTo>
                <a:close/>
                <a:moveTo>
                  <a:pt x="118044" y="57942"/>
                </a:moveTo>
                <a:lnTo>
                  <a:pt x="116857" y="59923"/>
                </a:lnTo>
                <a:lnTo>
                  <a:pt x="115662" y="57942"/>
                </a:lnTo>
                <a:close/>
                <a:moveTo>
                  <a:pt x="134343" y="57942"/>
                </a:moveTo>
                <a:lnTo>
                  <a:pt x="133156" y="59923"/>
                </a:lnTo>
                <a:lnTo>
                  <a:pt x="131961" y="57942"/>
                </a:lnTo>
                <a:close/>
                <a:moveTo>
                  <a:pt x="137322" y="57942"/>
                </a:moveTo>
                <a:lnTo>
                  <a:pt x="136127" y="59923"/>
                </a:lnTo>
                <a:lnTo>
                  <a:pt x="134940" y="57942"/>
                </a:lnTo>
                <a:close/>
                <a:moveTo>
                  <a:pt x="153621" y="57942"/>
                </a:moveTo>
                <a:lnTo>
                  <a:pt x="152435" y="59923"/>
                </a:lnTo>
                <a:lnTo>
                  <a:pt x="151239" y="57942"/>
                </a:lnTo>
                <a:close/>
                <a:moveTo>
                  <a:pt x="156601" y="57942"/>
                </a:moveTo>
                <a:lnTo>
                  <a:pt x="155405" y="59923"/>
                </a:lnTo>
                <a:lnTo>
                  <a:pt x="154219" y="57942"/>
                </a:lnTo>
                <a:close/>
                <a:moveTo>
                  <a:pt x="172899" y="57942"/>
                </a:moveTo>
                <a:lnTo>
                  <a:pt x="171704" y="59923"/>
                </a:lnTo>
                <a:lnTo>
                  <a:pt x="170518" y="57942"/>
                </a:lnTo>
                <a:close/>
                <a:moveTo>
                  <a:pt x="175870" y="57942"/>
                </a:moveTo>
                <a:lnTo>
                  <a:pt x="174684" y="59923"/>
                </a:lnTo>
                <a:lnTo>
                  <a:pt x="173497" y="57942"/>
                </a:lnTo>
                <a:close/>
                <a:moveTo>
                  <a:pt x="192178" y="57942"/>
                </a:moveTo>
                <a:lnTo>
                  <a:pt x="190982" y="59923"/>
                </a:lnTo>
                <a:lnTo>
                  <a:pt x="189796" y="57942"/>
                </a:lnTo>
                <a:close/>
                <a:moveTo>
                  <a:pt x="195149" y="57942"/>
                </a:moveTo>
                <a:lnTo>
                  <a:pt x="193962" y="59923"/>
                </a:lnTo>
                <a:lnTo>
                  <a:pt x="192776" y="57942"/>
                </a:lnTo>
                <a:close/>
                <a:moveTo>
                  <a:pt x="211447" y="57942"/>
                </a:moveTo>
                <a:lnTo>
                  <a:pt x="210261" y="59923"/>
                </a:lnTo>
                <a:lnTo>
                  <a:pt x="209074" y="57942"/>
                </a:lnTo>
                <a:close/>
                <a:moveTo>
                  <a:pt x="214427" y="57942"/>
                </a:moveTo>
                <a:lnTo>
                  <a:pt x="213240" y="59923"/>
                </a:lnTo>
                <a:lnTo>
                  <a:pt x="212045" y="57942"/>
                </a:lnTo>
                <a:close/>
                <a:moveTo>
                  <a:pt x="230726" y="57942"/>
                </a:moveTo>
                <a:lnTo>
                  <a:pt x="229539" y="59923"/>
                </a:lnTo>
                <a:lnTo>
                  <a:pt x="228344" y="57942"/>
                </a:lnTo>
                <a:close/>
                <a:moveTo>
                  <a:pt x="233705" y="57942"/>
                </a:moveTo>
                <a:lnTo>
                  <a:pt x="232519" y="59923"/>
                </a:lnTo>
                <a:lnTo>
                  <a:pt x="231323" y="57942"/>
                </a:lnTo>
                <a:close/>
                <a:moveTo>
                  <a:pt x="250004" y="57942"/>
                </a:moveTo>
                <a:lnTo>
                  <a:pt x="248818" y="59923"/>
                </a:lnTo>
                <a:lnTo>
                  <a:pt x="247622" y="57942"/>
                </a:lnTo>
                <a:close/>
                <a:moveTo>
                  <a:pt x="252984" y="57942"/>
                </a:moveTo>
                <a:lnTo>
                  <a:pt x="251788" y="59923"/>
                </a:lnTo>
                <a:lnTo>
                  <a:pt x="250602" y="57942"/>
                </a:lnTo>
                <a:close/>
                <a:moveTo>
                  <a:pt x="269282" y="57942"/>
                </a:moveTo>
                <a:lnTo>
                  <a:pt x="268087" y="59923"/>
                </a:lnTo>
                <a:lnTo>
                  <a:pt x="266901" y="57942"/>
                </a:lnTo>
                <a:close/>
                <a:moveTo>
                  <a:pt x="272262" y="57942"/>
                </a:moveTo>
                <a:lnTo>
                  <a:pt x="271067" y="59923"/>
                </a:lnTo>
                <a:lnTo>
                  <a:pt x="269880" y="57942"/>
                </a:lnTo>
                <a:close/>
                <a:moveTo>
                  <a:pt x="1196" y="60833"/>
                </a:moveTo>
                <a:lnTo>
                  <a:pt x="2097" y="62349"/>
                </a:lnTo>
                <a:lnTo>
                  <a:pt x="286" y="62349"/>
                </a:lnTo>
                <a:lnTo>
                  <a:pt x="1196" y="60833"/>
                </a:lnTo>
                <a:close/>
                <a:moveTo>
                  <a:pt x="5443" y="57942"/>
                </a:moveTo>
                <a:lnTo>
                  <a:pt x="2802" y="62349"/>
                </a:lnTo>
                <a:lnTo>
                  <a:pt x="2650" y="62349"/>
                </a:lnTo>
                <a:lnTo>
                  <a:pt x="1464" y="60378"/>
                </a:lnTo>
                <a:lnTo>
                  <a:pt x="2927" y="57942"/>
                </a:lnTo>
                <a:close/>
                <a:moveTo>
                  <a:pt x="12704" y="57942"/>
                </a:moveTo>
                <a:lnTo>
                  <a:pt x="15345" y="62349"/>
                </a:lnTo>
                <a:lnTo>
                  <a:pt x="3346" y="62349"/>
                </a:lnTo>
                <a:lnTo>
                  <a:pt x="5987" y="57942"/>
                </a:lnTo>
                <a:close/>
                <a:moveTo>
                  <a:pt x="15755" y="57942"/>
                </a:moveTo>
                <a:lnTo>
                  <a:pt x="17218" y="60378"/>
                </a:lnTo>
                <a:lnTo>
                  <a:pt x="16041" y="62349"/>
                </a:lnTo>
                <a:lnTo>
                  <a:pt x="15889" y="62349"/>
                </a:lnTo>
                <a:lnTo>
                  <a:pt x="13248" y="57942"/>
                </a:lnTo>
                <a:close/>
                <a:moveTo>
                  <a:pt x="17495" y="60833"/>
                </a:moveTo>
                <a:lnTo>
                  <a:pt x="18396" y="62349"/>
                </a:lnTo>
                <a:lnTo>
                  <a:pt x="16585" y="62349"/>
                </a:lnTo>
                <a:lnTo>
                  <a:pt x="17495" y="60833"/>
                </a:lnTo>
                <a:close/>
                <a:moveTo>
                  <a:pt x="20474" y="60833"/>
                </a:moveTo>
                <a:lnTo>
                  <a:pt x="21376" y="62349"/>
                </a:lnTo>
                <a:lnTo>
                  <a:pt x="19565" y="62349"/>
                </a:lnTo>
                <a:lnTo>
                  <a:pt x="20474" y="60833"/>
                </a:lnTo>
                <a:close/>
                <a:moveTo>
                  <a:pt x="24721" y="57942"/>
                </a:moveTo>
                <a:lnTo>
                  <a:pt x="22071" y="62349"/>
                </a:lnTo>
                <a:lnTo>
                  <a:pt x="21920" y="62349"/>
                </a:lnTo>
                <a:lnTo>
                  <a:pt x="20742" y="60378"/>
                </a:lnTo>
                <a:lnTo>
                  <a:pt x="22205" y="57942"/>
                </a:lnTo>
                <a:close/>
                <a:moveTo>
                  <a:pt x="31983" y="57942"/>
                </a:moveTo>
                <a:lnTo>
                  <a:pt x="34623" y="62349"/>
                </a:lnTo>
                <a:lnTo>
                  <a:pt x="22616" y="62349"/>
                </a:lnTo>
                <a:lnTo>
                  <a:pt x="25265" y="57942"/>
                </a:lnTo>
                <a:close/>
                <a:moveTo>
                  <a:pt x="35034" y="57942"/>
                </a:moveTo>
                <a:lnTo>
                  <a:pt x="36497" y="60378"/>
                </a:lnTo>
                <a:lnTo>
                  <a:pt x="35319" y="62349"/>
                </a:lnTo>
                <a:lnTo>
                  <a:pt x="35167" y="62349"/>
                </a:lnTo>
                <a:lnTo>
                  <a:pt x="32527" y="57942"/>
                </a:lnTo>
                <a:close/>
                <a:moveTo>
                  <a:pt x="36773" y="60833"/>
                </a:moveTo>
                <a:lnTo>
                  <a:pt x="37674" y="62349"/>
                </a:lnTo>
                <a:lnTo>
                  <a:pt x="35863" y="62349"/>
                </a:lnTo>
                <a:lnTo>
                  <a:pt x="36773" y="60833"/>
                </a:lnTo>
                <a:close/>
                <a:moveTo>
                  <a:pt x="39744" y="60833"/>
                </a:moveTo>
                <a:lnTo>
                  <a:pt x="40654" y="62349"/>
                </a:lnTo>
                <a:lnTo>
                  <a:pt x="38843" y="62349"/>
                </a:lnTo>
                <a:lnTo>
                  <a:pt x="39744" y="60833"/>
                </a:lnTo>
                <a:close/>
                <a:moveTo>
                  <a:pt x="43990" y="57942"/>
                </a:moveTo>
                <a:lnTo>
                  <a:pt x="41350" y="62349"/>
                </a:lnTo>
                <a:lnTo>
                  <a:pt x="41198" y="62349"/>
                </a:lnTo>
                <a:lnTo>
                  <a:pt x="40020" y="60378"/>
                </a:lnTo>
                <a:lnTo>
                  <a:pt x="41484" y="57942"/>
                </a:lnTo>
                <a:close/>
                <a:moveTo>
                  <a:pt x="51252" y="57942"/>
                </a:moveTo>
                <a:lnTo>
                  <a:pt x="53902" y="62349"/>
                </a:lnTo>
                <a:lnTo>
                  <a:pt x="41894" y="62349"/>
                </a:lnTo>
                <a:lnTo>
                  <a:pt x="44535" y="57942"/>
                </a:lnTo>
                <a:close/>
                <a:moveTo>
                  <a:pt x="54312" y="57942"/>
                </a:moveTo>
                <a:lnTo>
                  <a:pt x="55775" y="60378"/>
                </a:lnTo>
                <a:lnTo>
                  <a:pt x="54597" y="62349"/>
                </a:lnTo>
                <a:lnTo>
                  <a:pt x="54446" y="62349"/>
                </a:lnTo>
                <a:lnTo>
                  <a:pt x="51805" y="57942"/>
                </a:lnTo>
                <a:close/>
                <a:moveTo>
                  <a:pt x="56043" y="60833"/>
                </a:moveTo>
                <a:lnTo>
                  <a:pt x="56953" y="62349"/>
                </a:lnTo>
                <a:lnTo>
                  <a:pt x="55142" y="62349"/>
                </a:lnTo>
                <a:lnTo>
                  <a:pt x="56043" y="60833"/>
                </a:lnTo>
                <a:close/>
                <a:moveTo>
                  <a:pt x="59022" y="60833"/>
                </a:moveTo>
                <a:lnTo>
                  <a:pt x="59932" y="62349"/>
                </a:lnTo>
                <a:lnTo>
                  <a:pt x="58121" y="62349"/>
                </a:lnTo>
                <a:lnTo>
                  <a:pt x="59022" y="60833"/>
                </a:lnTo>
                <a:close/>
                <a:moveTo>
                  <a:pt x="63269" y="57942"/>
                </a:moveTo>
                <a:lnTo>
                  <a:pt x="60628" y="62349"/>
                </a:lnTo>
                <a:lnTo>
                  <a:pt x="60476" y="62349"/>
                </a:lnTo>
                <a:lnTo>
                  <a:pt x="59299" y="60378"/>
                </a:lnTo>
                <a:lnTo>
                  <a:pt x="60762" y="57942"/>
                </a:lnTo>
                <a:close/>
                <a:moveTo>
                  <a:pt x="70530" y="57942"/>
                </a:moveTo>
                <a:lnTo>
                  <a:pt x="73171" y="62349"/>
                </a:lnTo>
                <a:lnTo>
                  <a:pt x="61172" y="62349"/>
                </a:lnTo>
                <a:lnTo>
                  <a:pt x="63813" y="57942"/>
                </a:lnTo>
                <a:close/>
                <a:moveTo>
                  <a:pt x="73590" y="57942"/>
                </a:moveTo>
                <a:lnTo>
                  <a:pt x="75053" y="60378"/>
                </a:lnTo>
                <a:lnTo>
                  <a:pt x="73867" y="62349"/>
                </a:lnTo>
                <a:lnTo>
                  <a:pt x="73724" y="62349"/>
                </a:lnTo>
                <a:lnTo>
                  <a:pt x="71075" y="57942"/>
                </a:lnTo>
                <a:close/>
                <a:moveTo>
                  <a:pt x="75321" y="60833"/>
                </a:moveTo>
                <a:lnTo>
                  <a:pt x="76231" y="62349"/>
                </a:lnTo>
                <a:lnTo>
                  <a:pt x="74420" y="62349"/>
                </a:lnTo>
                <a:lnTo>
                  <a:pt x="75321" y="60833"/>
                </a:lnTo>
                <a:close/>
                <a:moveTo>
                  <a:pt x="78301" y="60833"/>
                </a:moveTo>
                <a:lnTo>
                  <a:pt x="79211" y="62349"/>
                </a:lnTo>
                <a:lnTo>
                  <a:pt x="77391" y="62349"/>
                </a:lnTo>
                <a:lnTo>
                  <a:pt x="78301" y="60833"/>
                </a:lnTo>
                <a:close/>
                <a:moveTo>
                  <a:pt x="82547" y="57942"/>
                </a:moveTo>
                <a:lnTo>
                  <a:pt x="79906" y="62349"/>
                </a:lnTo>
                <a:lnTo>
                  <a:pt x="79755" y="62349"/>
                </a:lnTo>
                <a:lnTo>
                  <a:pt x="78577" y="60378"/>
                </a:lnTo>
                <a:lnTo>
                  <a:pt x="80040" y="57942"/>
                </a:lnTo>
                <a:close/>
                <a:moveTo>
                  <a:pt x="89809" y="57942"/>
                </a:moveTo>
                <a:lnTo>
                  <a:pt x="92449" y="62349"/>
                </a:lnTo>
                <a:lnTo>
                  <a:pt x="80451" y="62349"/>
                </a:lnTo>
                <a:lnTo>
                  <a:pt x="83091" y="57942"/>
                </a:lnTo>
                <a:close/>
                <a:moveTo>
                  <a:pt x="92869" y="57942"/>
                </a:moveTo>
                <a:lnTo>
                  <a:pt x="94332" y="60378"/>
                </a:lnTo>
                <a:lnTo>
                  <a:pt x="93145" y="62349"/>
                </a:lnTo>
                <a:lnTo>
                  <a:pt x="92994" y="62349"/>
                </a:lnTo>
                <a:lnTo>
                  <a:pt x="90353" y="57942"/>
                </a:lnTo>
                <a:close/>
                <a:moveTo>
                  <a:pt x="94599" y="60833"/>
                </a:moveTo>
                <a:lnTo>
                  <a:pt x="95509" y="62349"/>
                </a:lnTo>
                <a:lnTo>
                  <a:pt x="93690" y="62349"/>
                </a:lnTo>
                <a:lnTo>
                  <a:pt x="94599" y="60833"/>
                </a:lnTo>
                <a:close/>
                <a:moveTo>
                  <a:pt x="97579" y="60833"/>
                </a:moveTo>
                <a:lnTo>
                  <a:pt x="98489" y="62349"/>
                </a:lnTo>
                <a:lnTo>
                  <a:pt x="96669" y="62349"/>
                </a:lnTo>
                <a:lnTo>
                  <a:pt x="97579" y="60833"/>
                </a:lnTo>
                <a:close/>
                <a:moveTo>
                  <a:pt x="101825" y="57942"/>
                </a:moveTo>
                <a:lnTo>
                  <a:pt x="99185" y="62349"/>
                </a:lnTo>
                <a:lnTo>
                  <a:pt x="99033" y="62349"/>
                </a:lnTo>
                <a:lnTo>
                  <a:pt x="97847" y="60378"/>
                </a:lnTo>
                <a:lnTo>
                  <a:pt x="99310" y="57942"/>
                </a:lnTo>
                <a:close/>
                <a:moveTo>
                  <a:pt x="109087" y="57942"/>
                </a:moveTo>
                <a:lnTo>
                  <a:pt x="111728" y="62349"/>
                </a:lnTo>
                <a:lnTo>
                  <a:pt x="99729" y="62349"/>
                </a:lnTo>
                <a:lnTo>
                  <a:pt x="102370" y="57942"/>
                </a:lnTo>
                <a:close/>
                <a:moveTo>
                  <a:pt x="112138" y="57942"/>
                </a:moveTo>
                <a:lnTo>
                  <a:pt x="113601" y="60378"/>
                </a:lnTo>
                <a:lnTo>
                  <a:pt x="112424" y="62349"/>
                </a:lnTo>
                <a:lnTo>
                  <a:pt x="112272" y="62349"/>
                </a:lnTo>
                <a:lnTo>
                  <a:pt x="109631" y="57942"/>
                </a:lnTo>
                <a:close/>
                <a:moveTo>
                  <a:pt x="113878" y="60833"/>
                </a:moveTo>
                <a:lnTo>
                  <a:pt x="114788" y="62349"/>
                </a:lnTo>
                <a:lnTo>
                  <a:pt x="112968" y="62349"/>
                </a:lnTo>
                <a:lnTo>
                  <a:pt x="113878" y="60833"/>
                </a:lnTo>
                <a:close/>
                <a:moveTo>
                  <a:pt x="116857" y="60833"/>
                </a:moveTo>
                <a:lnTo>
                  <a:pt x="117758" y="62349"/>
                </a:lnTo>
                <a:lnTo>
                  <a:pt x="115948" y="62349"/>
                </a:lnTo>
                <a:lnTo>
                  <a:pt x="116857" y="60833"/>
                </a:lnTo>
                <a:close/>
                <a:moveTo>
                  <a:pt x="121104" y="57942"/>
                </a:moveTo>
                <a:lnTo>
                  <a:pt x="118454" y="62349"/>
                </a:lnTo>
                <a:lnTo>
                  <a:pt x="118303" y="62349"/>
                </a:lnTo>
                <a:lnTo>
                  <a:pt x="117125" y="60378"/>
                </a:lnTo>
                <a:lnTo>
                  <a:pt x="118588" y="57942"/>
                </a:lnTo>
                <a:close/>
                <a:moveTo>
                  <a:pt x="128366" y="57942"/>
                </a:moveTo>
                <a:lnTo>
                  <a:pt x="131006" y="62349"/>
                </a:lnTo>
                <a:lnTo>
                  <a:pt x="119007" y="62349"/>
                </a:lnTo>
                <a:lnTo>
                  <a:pt x="121648" y="57942"/>
                </a:lnTo>
                <a:close/>
                <a:moveTo>
                  <a:pt x="131417" y="57942"/>
                </a:moveTo>
                <a:lnTo>
                  <a:pt x="132880" y="60378"/>
                </a:lnTo>
                <a:lnTo>
                  <a:pt x="131702" y="62349"/>
                </a:lnTo>
                <a:lnTo>
                  <a:pt x="131550" y="62349"/>
                </a:lnTo>
                <a:lnTo>
                  <a:pt x="128910" y="57942"/>
                </a:lnTo>
                <a:close/>
                <a:moveTo>
                  <a:pt x="133156" y="60833"/>
                </a:moveTo>
                <a:lnTo>
                  <a:pt x="134057" y="62349"/>
                </a:lnTo>
                <a:lnTo>
                  <a:pt x="132246" y="62349"/>
                </a:lnTo>
                <a:lnTo>
                  <a:pt x="133156" y="60833"/>
                </a:lnTo>
                <a:close/>
                <a:moveTo>
                  <a:pt x="136127" y="60833"/>
                </a:moveTo>
                <a:lnTo>
                  <a:pt x="137037" y="62349"/>
                </a:lnTo>
                <a:lnTo>
                  <a:pt x="135226" y="62349"/>
                </a:lnTo>
                <a:lnTo>
                  <a:pt x="136127" y="60833"/>
                </a:lnTo>
                <a:close/>
                <a:moveTo>
                  <a:pt x="140373" y="57942"/>
                </a:moveTo>
                <a:lnTo>
                  <a:pt x="137733" y="62349"/>
                </a:lnTo>
                <a:lnTo>
                  <a:pt x="137581" y="62349"/>
                </a:lnTo>
                <a:lnTo>
                  <a:pt x="136403" y="60378"/>
                </a:lnTo>
                <a:lnTo>
                  <a:pt x="137867" y="57942"/>
                </a:lnTo>
                <a:close/>
                <a:moveTo>
                  <a:pt x="147635" y="57942"/>
                </a:moveTo>
                <a:lnTo>
                  <a:pt x="150285" y="62349"/>
                </a:lnTo>
                <a:lnTo>
                  <a:pt x="138277" y="62349"/>
                </a:lnTo>
                <a:lnTo>
                  <a:pt x="140926" y="57942"/>
                </a:lnTo>
                <a:close/>
                <a:moveTo>
                  <a:pt x="150695" y="57942"/>
                </a:moveTo>
                <a:lnTo>
                  <a:pt x="152158" y="60378"/>
                </a:lnTo>
                <a:lnTo>
                  <a:pt x="150980" y="62349"/>
                </a:lnTo>
                <a:lnTo>
                  <a:pt x="150829" y="62349"/>
                </a:lnTo>
                <a:lnTo>
                  <a:pt x="148188" y="57942"/>
                </a:lnTo>
                <a:close/>
                <a:moveTo>
                  <a:pt x="152426" y="60833"/>
                </a:moveTo>
                <a:lnTo>
                  <a:pt x="153336" y="62349"/>
                </a:lnTo>
                <a:lnTo>
                  <a:pt x="151525" y="62349"/>
                </a:lnTo>
                <a:lnTo>
                  <a:pt x="152426" y="60833"/>
                </a:lnTo>
                <a:close/>
                <a:moveTo>
                  <a:pt x="155405" y="60833"/>
                </a:moveTo>
                <a:lnTo>
                  <a:pt x="156315" y="62349"/>
                </a:lnTo>
                <a:lnTo>
                  <a:pt x="154504" y="62349"/>
                </a:lnTo>
                <a:lnTo>
                  <a:pt x="155405" y="60833"/>
                </a:lnTo>
                <a:close/>
                <a:moveTo>
                  <a:pt x="159652" y="57942"/>
                </a:moveTo>
                <a:lnTo>
                  <a:pt x="157011" y="62349"/>
                </a:lnTo>
                <a:lnTo>
                  <a:pt x="156859" y="62349"/>
                </a:lnTo>
                <a:lnTo>
                  <a:pt x="155682" y="60378"/>
                </a:lnTo>
                <a:lnTo>
                  <a:pt x="157145" y="57942"/>
                </a:lnTo>
                <a:close/>
                <a:moveTo>
                  <a:pt x="166913" y="57942"/>
                </a:moveTo>
                <a:lnTo>
                  <a:pt x="169554" y="62349"/>
                </a:lnTo>
                <a:lnTo>
                  <a:pt x="157555" y="62349"/>
                </a:lnTo>
                <a:lnTo>
                  <a:pt x="160196" y="57942"/>
                </a:lnTo>
                <a:close/>
                <a:moveTo>
                  <a:pt x="169973" y="57942"/>
                </a:moveTo>
                <a:lnTo>
                  <a:pt x="171436" y="60378"/>
                </a:lnTo>
                <a:lnTo>
                  <a:pt x="170259" y="62349"/>
                </a:lnTo>
                <a:lnTo>
                  <a:pt x="170107" y="62349"/>
                </a:lnTo>
                <a:lnTo>
                  <a:pt x="167458" y="57942"/>
                </a:lnTo>
                <a:close/>
                <a:moveTo>
                  <a:pt x="171704" y="60833"/>
                </a:moveTo>
                <a:lnTo>
                  <a:pt x="172614" y="62349"/>
                </a:lnTo>
                <a:lnTo>
                  <a:pt x="170803" y="62349"/>
                </a:lnTo>
                <a:lnTo>
                  <a:pt x="171704" y="60833"/>
                </a:lnTo>
                <a:close/>
                <a:moveTo>
                  <a:pt x="174684" y="60833"/>
                </a:moveTo>
                <a:lnTo>
                  <a:pt x="175594" y="62349"/>
                </a:lnTo>
                <a:lnTo>
                  <a:pt x="173774" y="62349"/>
                </a:lnTo>
                <a:lnTo>
                  <a:pt x="174684" y="60833"/>
                </a:lnTo>
                <a:close/>
                <a:moveTo>
                  <a:pt x="178930" y="57942"/>
                </a:moveTo>
                <a:lnTo>
                  <a:pt x="176289" y="62349"/>
                </a:lnTo>
                <a:lnTo>
                  <a:pt x="176138" y="62349"/>
                </a:lnTo>
                <a:lnTo>
                  <a:pt x="174960" y="60378"/>
                </a:lnTo>
                <a:lnTo>
                  <a:pt x="176423" y="57942"/>
                </a:lnTo>
                <a:close/>
                <a:moveTo>
                  <a:pt x="186192" y="57942"/>
                </a:moveTo>
                <a:lnTo>
                  <a:pt x="188832" y="62349"/>
                </a:lnTo>
                <a:lnTo>
                  <a:pt x="176834" y="62349"/>
                </a:lnTo>
                <a:lnTo>
                  <a:pt x="179474" y="57942"/>
                </a:lnTo>
                <a:close/>
                <a:moveTo>
                  <a:pt x="189252" y="57942"/>
                </a:moveTo>
                <a:lnTo>
                  <a:pt x="190715" y="60378"/>
                </a:lnTo>
                <a:lnTo>
                  <a:pt x="189528" y="62349"/>
                </a:lnTo>
                <a:lnTo>
                  <a:pt x="189377" y="62349"/>
                </a:lnTo>
                <a:lnTo>
                  <a:pt x="186736" y="57942"/>
                </a:lnTo>
                <a:close/>
                <a:moveTo>
                  <a:pt x="190982" y="60833"/>
                </a:moveTo>
                <a:lnTo>
                  <a:pt x="191892" y="62349"/>
                </a:lnTo>
                <a:lnTo>
                  <a:pt x="190072" y="62349"/>
                </a:lnTo>
                <a:lnTo>
                  <a:pt x="190982" y="60833"/>
                </a:lnTo>
                <a:close/>
                <a:moveTo>
                  <a:pt x="193962" y="60833"/>
                </a:moveTo>
                <a:lnTo>
                  <a:pt x="194872" y="62349"/>
                </a:lnTo>
                <a:lnTo>
                  <a:pt x="193052" y="62349"/>
                </a:lnTo>
                <a:lnTo>
                  <a:pt x="193962" y="60833"/>
                </a:lnTo>
                <a:close/>
                <a:moveTo>
                  <a:pt x="198208" y="57942"/>
                </a:moveTo>
                <a:lnTo>
                  <a:pt x="195568" y="62349"/>
                </a:lnTo>
                <a:lnTo>
                  <a:pt x="195416" y="62349"/>
                </a:lnTo>
                <a:lnTo>
                  <a:pt x="194230" y="60378"/>
                </a:lnTo>
                <a:lnTo>
                  <a:pt x="195693" y="57942"/>
                </a:lnTo>
                <a:close/>
                <a:moveTo>
                  <a:pt x="205470" y="57942"/>
                </a:moveTo>
                <a:lnTo>
                  <a:pt x="208111" y="62349"/>
                </a:lnTo>
                <a:lnTo>
                  <a:pt x="196112" y="62349"/>
                </a:lnTo>
                <a:lnTo>
                  <a:pt x="198753" y="57942"/>
                </a:lnTo>
                <a:close/>
                <a:moveTo>
                  <a:pt x="208521" y="57942"/>
                </a:moveTo>
                <a:lnTo>
                  <a:pt x="209984" y="60378"/>
                </a:lnTo>
                <a:lnTo>
                  <a:pt x="208807" y="62349"/>
                </a:lnTo>
                <a:lnTo>
                  <a:pt x="208655" y="62349"/>
                </a:lnTo>
                <a:lnTo>
                  <a:pt x="206014" y="57942"/>
                </a:lnTo>
                <a:close/>
                <a:moveTo>
                  <a:pt x="210261" y="60833"/>
                </a:moveTo>
                <a:lnTo>
                  <a:pt x="211171" y="62349"/>
                </a:lnTo>
                <a:lnTo>
                  <a:pt x="209351" y="62349"/>
                </a:lnTo>
                <a:lnTo>
                  <a:pt x="210261" y="60833"/>
                </a:lnTo>
                <a:close/>
                <a:moveTo>
                  <a:pt x="213240" y="60833"/>
                </a:moveTo>
                <a:lnTo>
                  <a:pt x="214141" y="62349"/>
                </a:lnTo>
                <a:lnTo>
                  <a:pt x="212330" y="62349"/>
                </a:lnTo>
                <a:lnTo>
                  <a:pt x="213240" y="60833"/>
                </a:lnTo>
                <a:close/>
                <a:moveTo>
                  <a:pt x="217487" y="57942"/>
                </a:moveTo>
                <a:lnTo>
                  <a:pt x="214837" y="62349"/>
                </a:lnTo>
                <a:lnTo>
                  <a:pt x="214695" y="62349"/>
                </a:lnTo>
                <a:lnTo>
                  <a:pt x="213508" y="60378"/>
                </a:lnTo>
                <a:lnTo>
                  <a:pt x="214971" y="57942"/>
                </a:lnTo>
                <a:close/>
                <a:moveTo>
                  <a:pt x="224749" y="57942"/>
                </a:moveTo>
                <a:lnTo>
                  <a:pt x="227389" y="62349"/>
                </a:lnTo>
                <a:lnTo>
                  <a:pt x="215390" y="62349"/>
                </a:lnTo>
                <a:lnTo>
                  <a:pt x="218031" y="57942"/>
                </a:lnTo>
                <a:close/>
                <a:moveTo>
                  <a:pt x="227800" y="57942"/>
                </a:moveTo>
                <a:lnTo>
                  <a:pt x="229263" y="60378"/>
                </a:lnTo>
                <a:lnTo>
                  <a:pt x="228085" y="62349"/>
                </a:lnTo>
                <a:lnTo>
                  <a:pt x="227933" y="62349"/>
                </a:lnTo>
                <a:lnTo>
                  <a:pt x="225293" y="57942"/>
                </a:lnTo>
                <a:close/>
                <a:moveTo>
                  <a:pt x="229539" y="60833"/>
                </a:moveTo>
                <a:lnTo>
                  <a:pt x="230440" y="62349"/>
                </a:lnTo>
                <a:lnTo>
                  <a:pt x="228629" y="62349"/>
                </a:lnTo>
                <a:lnTo>
                  <a:pt x="229539" y="60833"/>
                </a:lnTo>
                <a:close/>
                <a:moveTo>
                  <a:pt x="232519" y="60833"/>
                </a:moveTo>
                <a:lnTo>
                  <a:pt x="233420" y="62349"/>
                </a:lnTo>
                <a:lnTo>
                  <a:pt x="231609" y="62349"/>
                </a:lnTo>
                <a:lnTo>
                  <a:pt x="232519" y="60833"/>
                </a:lnTo>
                <a:close/>
                <a:moveTo>
                  <a:pt x="236756" y="57942"/>
                </a:moveTo>
                <a:lnTo>
                  <a:pt x="234116" y="62349"/>
                </a:lnTo>
                <a:lnTo>
                  <a:pt x="233964" y="62349"/>
                </a:lnTo>
                <a:lnTo>
                  <a:pt x="232786" y="60378"/>
                </a:lnTo>
                <a:lnTo>
                  <a:pt x="234249" y="57942"/>
                </a:lnTo>
                <a:close/>
                <a:moveTo>
                  <a:pt x="244027" y="57942"/>
                </a:moveTo>
                <a:lnTo>
                  <a:pt x="246668" y="62349"/>
                </a:lnTo>
                <a:lnTo>
                  <a:pt x="234660" y="62349"/>
                </a:lnTo>
                <a:lnTo>
                  <a:pt x="237309" y="57942"/>
                </a:lnTo>
                <a:close/>
                <a:moveTo>
                  <a:pt x="247078" y="57942"/>
                </a:moveTo>
                <a:lnTo>
                  <a:pt x="248541" y="60378"/>
                </a:lnTo>
                <a:lnTo>
                  <a:pt x="247363" y="62349"/>
                </a:lnTo>
                <a:lnTo>
                  <a:pt x="247212" y="62349"/>
                </a:lnTo>
                <a:lnTo>
                  <a:pt x="244571" y="57942"/>
                </a:lnTo>
                <a:close/>
                <a:moveTo>
                  <a:pt x="248818" y="60833"/>
                </a:moveTo>
                <a:lnTo>
                  <a:pt x="249719" y="62349"/>
                </a:lnTo>
                <a:lnTo>
                  <a:pt x="247908" y="62349"/>
                </a:lnTo>
                <a:lnTo>
                  <a:pt x="248818" y="60833"/>
                </a:lnTo>
                <a:close/>
                <a:moveTo>
                  <a:pt x="251788" y="60833"/>
                </a:moveTo>
                <a:lnTo>
                  <a:pt x="252698" y="62349"/>
                </a:lnTo>
                <a:lnTo>
                  <a:pt x="250887" y="62349"/>
                </a:lnTo>
                <a:lnTo>
                  <a:pt x="251788" y="60833"/>
                </a:lnTo>
                <a:close/>
                <a:moveTo>
                  <a:pt x="256035" y="57942"/>
                </a:moveTo>
                <a:lnTo>
                  <a:pt x="253394" y="62349"/>
                </a:lnTo>
                <a:lnTo>
                  <a:pt x="253242" y="62349"/>
                </a:lnTo>
                <a:lnTo>
                  <a:pt x="252065" y="60378"/>
                </a:lnTo>
                <a:lnTo>
                  <a:pt x="253528" y="57942"/>
                </a:lnTo>
                <a:close/>
                <a:moveTo>
                  <a:pt x="263296" y="57942"/>
                </a:moveTo>
                <a:lnTo>
                  <a:pt x="265946" y="62349"/>
                </a:lnTo>
                <a:lnTo>
                  <a:pt x="253938" y="62349"/>
                </a:lnTo>
                <a:lnTo>
                  <a:pt x="256579" y="57942"/>
                </a:lnTo>
                <a:close/>
                <a:moveTo>
                  <a:pt x="266356" y="57942"/>
                </a:moveTo>
                <a:lnTo>
                  <a:pt x="267819" y="60378"/>
                </a:lnTo>
                <a:lnTo>
                  <a:pt x="266642" y="62349"/>
                </a:lnTo>
                <a:lnTo>
                  <a:pt x="266490" y="62349"/>
                </a:lnTo>
                <a:lnTo>
                  <a:pt x="263841" y="57942"/>
                </a:lnTo>
                <a:close/>
                <a:moveTo>
                  <a:pt x="268087" y="60833"/>
                </a:moveTo>
                <a:lnTo>
                  <a:pt x="268997" y="62349"/>
                </a:lnTo>
                <a:lnTo>
                  <a:pt x="267186" y="62349"/>
                </a:lnTo>
                <a:lnTo>
                  <a:pt x="268087" y="60833"/>
                </a:lnTo>
                <a:close/>
                <a:moveTo>
                  <a:pt x="271067" y="60833"/>
                </a:moveTo>
                <a:lnTo>
                  <a:pt x="271977" y="62349"/>
                </a:lnTo>
                <a:lnTo>
                  <a:pt x="270157" y="62349"/>
                </a:lnTo>
                <a:lnTo>
                  <a:pt x="271067" y="60833"/>
                </a:lnTo>
                <a:close/>
                <a:moveTo>
                  <a:pt x="275313" y="57942"/>
                </a:moveTo>
                <a:lnTo>
                  <a:pt x="272672" y="62349"/>
                </a:lnTo>
                <a:lnTo>
                  <a:pt x="272521" y="62349"/>
                </a:lnTo>
                <a:lnTo>
                  <a:pt x="271343" y="60378"/>
                </a:lnTo>
                <a:lnTo>
                  <a:pt x="272806" y="57942"/>
                </a:lnTo>
                <a:close/>
                <a:moveTo>
                  <a:pt x="282575" y="57942"/>
                </a:moveTo>
                <a:lnTo>
                  <a:pt x="285215" y="62349"/>
                </a:lnTo>
                <a:lnTo>
                  <a:pt x="273217" y="62349"/>
                </a:lnTo>
                <a:lnTo>
                  <a:pt x="275857" y="57942"/>
                </a:lnTo>
                <a:close/>
                <a:moveTo>
                  <a:pt x="18985" y="58353"/>
                </a:moveTo>
                <a:lnTo>
                  <a:pt x="20198" y="60378"/>
                </a:lnTo>
                <a:lnTo>
                  <a:pt x="19011" y="62358"/>
                </a:lnTo>
                <a:lnTo>
                  <a:pt x="18985" y="62305"/>
                </a:lnTo>
                <a:lnTo>
                  <a:pt x="18949" y="62358"/>
                </a:lnTo>
                <a:lnTo>
                  <a:pt x="17762" y="60378"/>
                </a:lnTo>
                <a:lnTo>
                  <a:pt x="18985" y="58353"/>
                </a:lnTo>
                <a:close/>
                <a:moveTo>
                  <a:pt x="38263" y="58353"/>
                </a:moveTo>
                <a:lnTo>
                  <a:pt x="39476" y="60378"/>
                </a:lnTo>
                <a:lnTo>
                  <a:pt x="38290" y="62358"/>
                </a:lnTo>
                <a:lnTo>
                  <a:pt x="38263" y="62305"/>
                </a:lnTo>
                <a:lnTo>
                  <a:pt x="38227" y="62358"/>
                </a:lnTo>
                <a:lnTo>
                  <a:pt x="37041" y="60378"/>
                </a:lnTo>
                <a:lnTo>
                  <a:pt x="38263" y="58353"/>
                </a:lnTo>
                <a:close/>
                <a:moveTo>
                  <a:pt x="57533" y="58353"/>
                </a:moveTo>
                <a:lnTo>
                  <a:pt x="58755" y="60378"/>
                </a:lnTo>
                <a:lnTo>
                  <a:pt x="57568" y="62358"/>
                </a:lnTo>
                <a:lnTo>
                  <a:pt x="57533" y="62305"/>
                </a:lnTo>
                <a:lnTo>
                  <a:pt x="57506" y="62358"/>
                </a:lnTo>
                <a:lnTo>
                  <a:pt x="56319" y="60378"/>
                </a:lnTo>
                <a:lnTo>
                  <a:pt x="57533" y="58353"/>
                </a:lnTo>
                <a:close/>
                <a:moveTo>
                  <a:pt x="76811" y="58353"/>
                </a:moveTo>
                <a:lnTo>
                  <a:pt x="78024" y="60378"/>
                </a:lnTo>
                <a:lnTo>
                  <a:pt x="76847" y="62358"/>
                </a:lnTo>
                <a:lnTo>
                  <a:pt x="76811" y="62305"/>
                </a:lnTo>
                <a:lnTo>
                  <a:pt x="76784" y="62358"/>
                </a:lnTo>
                <a:lnTo>
                  <a:pt x="75598" y="60378"/>
                </a:lnTo>
                <a:lnTo>
                  <a:pt x="76811" y="58353"/>
                </a:lnTo>
                <a:close/>
                <a:moveTo>
                  <a:pt x="96089" y="58353"/>
                </a:moveTo>
                <a:lnTo>
                  <a:pt x="97303" y="60378"/>
                </a:lnTo>
                <a:lnTo>
                  <a:pt x="96116" y="62358"/>
                </a:lnTo>
                <a:lnTo>
                  <a:pt x="96089" y="62305"/>
                </a:lnTo>
                <a:lnTo>
                  <a:pt x="96054" y="62358"/>
                </a:lnTo>
                <a:lnTo>
                  <a:pt x="94876" y="60378"/>
                </a:lnTo>
                <a:lnTo>
                  <a:pt x="96089" y="58353"/>
                </a:lnTo>
                <a:close/>
                <a:moveTo>
                  <a:pt x="115368" y="58353"/>
                </a:moveTo>
                <a:lnTo>
                  <a:pt x="116581" y="60378"/>
                </a:lnTo>
                <a:lnTo>
                  <a:pt x="115394" y="62358"/>
                </a:lnTo>
                <a:lnTo>
                  <a:pt x="115368" y="62305"/>
                </a:lnTo>
                <a:lnTo>
                  <a:pt x="115332" y="62358"/>
                </a:lnTo>
                <a:lnTo>
                  <a:pt x="114145" y="60378"/>
                </a:lnTo>
                <a:lnTo>
                  <a:pt x="115368" y="58353"/>
                </a:lnTo>
                <a:close/>
                <a:moveTo>
                  <a:pt x="134646" y="58353"/>
                </a:moveTo>
                <a:lnTo>
                  <a:pt x="135859" y="60378"/>
                </a:lnTo>
                <a:lnTo>
                  <a:pt x="134673" y="62358"/>
                </a:lnTo>
                <a:lnTo>
                  <a:pt x="134646" y="62305"/>
                </a:lnTo>
                <a:lnTo>
                  <a:pt x="134610" y="62358"/>
                </a:lnTo>
                <a:lnTo>
                  <a:pt x="133424" y="60378"/>
                </a:lnTo>
                <a:lnTo>
                  <a:pt x="134646" y="58353"/>
                </a:lnTo>
                <a:close/>
                <a:moveTo>
                  <a:pt x="153915" y="58353"/>
                </a:moveTo>
                <a:lnTo>
                  <a:pt x="155138" y="60378"/>
                </a:lnTo>
                <a:lnTo>
                  <a:pt x="153951" y="62358"/>
                </a:lnTo>
                <a:lnTo>
                  <a:pt x="153915" y="62305"/>
                </a:lnTo>
                <a:lnTo>
                  <a:pt x="153889" y="62358"/>
                </a:lnTo>
                <a:lnTo>
                  <a:pt x="152702" y="60378"/>
                </a:lnTo>
                <a:lnTo>
                  <a:pt x="153915" y="58353"/>
                </a:lnTo>
                <a:close/>
                <a:moveTo>
                  <a:pt x="173194" y="58353"/>
                </a:moveTo>
                <a:lnTo>
                  <a:pt x="174416" y="60378"/>
                </a:lnTo>
                <a:lnTo>
                  <a:pt x="173230" y="62358"/>
                </a:lnTo>
                <a:lnTo>
                  <a:pt x="173194" y="62305"/>
                </a:lnTo>
                <a:lnTo>
                  <a:pt x="173167" y="62358"/>
                </a:lnTo>
                <a:lnTo>
                  <a:pt x="171981" y="60378"/>
                </a:lnTo>
                <a:lnTo>
                  <a:pt x="173194" y="58353"/>
                </a:lnTo>
                <a:close/>
                <a:moveTo>
                  <a:pt x="192472" y="58353"/>
                </a:moveTo>
                <a:lnTo>
                  <a:pt x="193686" y="60378"/>
                </a:lnTo>
                <a:lnTo>
                  <a:pt x="192508" y="62358"/>
                </a:lnTo>
                <a:lnTo>
                  <a:pt x="192472" y="62305"/>
                </a:lnTo>
                <a:lnTo>
                  <a:pt x="192445" y="62358"/>
                </a:lnTo>
                <a:lnTo>
                  <a:pt x="191259" y="60378"/>
                </a:lnTo>
                <a:lnTo>
                  <a:pt x="192472" y="58353"/>
                </a:lnTo>
                <a:close/>
                <a:moveTo>
                  <a:pt x="211751" y="58353"/>
                </a:moveTo>
                <a:lnTo>
                  <a:pt x="212964" y="60378"/>
                </a:lnTo>
                <a:lnTo>
                  <a:pt x="211777" y="62358"/>
                </a:lnTo>
                <a:lnTo>
                  <a:pt x="211751" y="62305"/>
                </a:lnTo>
                <a:lnTo>
                  <a:pt x="211715" y="62358"/>
                </a:lnTo>
                <a:lnTo>
                  <a:pt x="210537" y="60378"/>
                </a:lnTo>
                <a:lnTo>
                  <a:pt x="211751" y="58353"/>
                </a:lnTo>
                <a:close/>
                <a:moveTo>
                  <a:pt x="231029" y="58353"/>
                </a:moveTo>
                <a:lnTo>
                  <a:pt x="232242" y="60378"/>
                </a:lnTo>
                <a:lnTo>
                  <a:pt x="231056" y="62358"/>
                </a:lnTo>
                <a:lnTo>
                  <a:pt x="231029" y="62305"/>
                </a:lnTo>
                <a:lnTo>
                  <a:pt x="230993" y="62358"/>
                </a:lnTo>
                <a:lnTo>
                  <a:pt x="229807" y="60378"/>
                </a:lnTo>
                <a:lnTo>
                  <a:pt x="231029" y="58353"/>
                </a:lnTo>
                <a:close/>
                <a:moveTo>
                  <a:pt x="250298" y="58353"/>
                </a:moveTo>
                <a:lnTo>
                  <a:pt x="251521" y="60378"/>
                </a:lnTo>
                <a:lnTo>
                  <a:pt x="250334" y="62358"/>
                </a:lnTo>
                <a:lnTo>
                  <a:pt x="250298" y="62305"/>
                </a:lnTo>
                <a:lnTo>
                  <a:pt x="250272" y="62358"/>
                </a:lnTo>
                <a:lnTo>
                  <a:pt x="249085" y="60378"/>
                </a:lnTo>
                <a:lnTo>
                  <a:pt x="250298" y="58353"/>
                </a:lnTo>
                <a:close/>
                <a:moveTo>
                  <a:pt x="269577" y="58353"/>
                </a:moveTo>
                <a:lnTo>
                  <a:pt x="270799" y="60378"/>
                </a:lnTo>
                <a:lnTo>
                  <a:pt x="269613" y="62358"/>
                </a:lnTo>
                <a:lnTo>
                  <a:pt x="269577" y="62305"/>
                </a:lnTo>
                <a:lnTo>
                  <a:pt x="269550" y="62358"/>
                </a:lnTo>
                <a:lnTo>
                  <a:pt x="268364" y="60378"/>
                </a:lnTo>
                <a:lnTo>
                  <a:pt x="269577" y="58353"/>
                </a:lnTo>
                <a:close/>
                <a:moveTo>
                  <a:pt x="18681" y="62804"/>
                </a:moveTo>
                <a:lnTo>
                  <a:pt x="17423" y="64901"/>
                </a:lnTo>
                <a:lnTo>
                  <a:pt x="16237" y="62929"/>
                </a:lnTo>
                <a:lnTo>
                  <a:pt x="16317" y="62804"/>
                </a:lnTo>
                <a:close/>
                <a:moveTo>
                  <a:pt x="21652" y="62804"/>
                </a:moveTo>
                <a:lnTo>
                  <a:pt x="21723" y="62929"/>
                </a:lnTo>
                <a:lnTo>
                  <a:pt x="20546" y="64901"/>
                </a:lnTo>
                <a:lnTo>
                  <a:pt x="19279" y="62804"/>
                </a:lnTo>
                <a:close/>
                <a:moveTo>
                  <a:pt x="37960" y="62804"/>
                </a:moveTo>
                <a:lnTo>
                  <a:pt x="36702" y="64901"/>
                </a:lnTo>
                <a:lnTo>
                  <a:pt x="35515" y="62929"/>
                </a:lnTo>
                <a:lnTo>
                  <a:pt x="35587" y="62804"/>
                </a:lnTo>
                <a:close/>
                <a:moveTo>
                  <a:pt x="40930" y="62804"/>
                </a:moveTo>
                <a:lnTo>
                  <a:pt x="41002" y="62929"/>
                </a:lnTo>
                <a:lnTo>
                  <a:pt x="39815" y="64901"/>
                </a:lnTo>
                <a:lnTo>
                  <a:pt x="38557" y="62804"/>
                </a:lnTo>
                <a:close/>
                <a:moveTo>
                  <a:pt x="57238" y="62804"/>
                </a:moveTo>
                <a:lnTo>
                  <a:pt x="55980" y="64901"/>
                </a:lnTo>
                <a:lnTo>
                  <a:pt x="54794" y="62929"/>
                </a:lnTo>
                <a:lnTo>
                  <a:pt x="54865" y="62804"/>
                </a:lnTo>
                <a:close/>
                <a:moveTo>
                  <a:pt x="60200" y="62804"/>
                </a:moveTo>
                <a:lnTo>
                  <a:pt x="60280" y="62929"/>
                </a:lnTo>
                <a:lnTo>
                  <a:pt x="59094" y="64901"/>
                </a:lnTo>
                <a:lnTo>
                  <a:pt x="57836" y="62804"/>
                </a:lnTo>
                <a:close/>
                <a:moveTo>
                  <a:pt x="76516" y="62804"/>
                </a:moveTo>
                <a:lnTo>
                  <a:pt x="75250" y="64901"/>
                </a:lnTo>
                <a:lnTo>
                  <a:pt x="74072" y="62929"/>
                </a:lnTo>
                <a:lnTo>
                  <a:pt x="74143" y="62804"/>
                </a:lnTo>
                <a:close/>
                <a:moveTo>
                  <a:pt x="79478" y="62804"/>
                </a:moveTo>
                <a:lnTo>
                  <a:pt x="79559" y="62929"/>
                </a:lnTo>
                <a:lnTo>
                  <a:pt x="78372" y="64901"/>
                </a:lnTo>
                <a:lnTo>
                  <a:pt x="77114" y="62804"/>
                </a:lnTo>
                <a:close/>
                <a:moveTo>
                  <a:pt x="95786" y="62804"/>
                </a:moveTo>
                <a:lnTo>
                  <a:pt x="94528" y="64901"/>
                </a:lnTo>
                <a:lnTo>
                  <a:pt x="93342" y="62929"/>
                </a:lnTo>
                <a:lnTo>
                  <a:pt x="93422" y="62804"/>
                </a:lnTo>
                <a:close/>
                <a:moveTo>
                  <a:pt x="98757" y="62804"/>
                </a:moveTo>
                <a:lnTo>
                  <a:pt x="98837" y="62929"/>
                </a:lnTo>
                <a:lnTo>
                  <a:pt x="97650" y="64901"/>
                </a:lnTo>
                <a:lnTo>
                  <a:pt x="96384" y="62804"/>
                </a:lnTo>
                <a:close/>
                <a:moveTo>
                  <a:pt x="115064" y="62804"/>
                </a:moveTo>
                <a:lnTo>
                  <a:pt x="113806" y="64901"/>
                </a:lnTo>
                <a:lnTo>
                  <a:pt x="112620" y="62929"/>
                </a:lnTo>
                <a:lnTo>
                  <a:pt x="112700" y="62804"/>
                </a:lnTo>
                <a:close/>
                <a:moveTo>
                  <a:pt x="118035" y="62804"/>
                </a:moveTo>
                <a:lnTo>
                  <a:pt x="118106" y="62929"/>
                </a:lnTo>
                <a:lnTo>
                  <a:pt x="116929" y="64901"/>
                </a:lnTo>
                <a:lnTo>
                  <a:pt x="115662" y="62804"/>
                </a:lnTo>
                <a:close/>
                <a:moveTo>
                  <a:pt x="134343" y="62804"/>
                </a:moveTo>
                <a:lnTo>
                  <a:pt x="133085" y="64901"/>
                </a:lnTo>
                <a:lnTo>
                  <a:pt x="131898" y="62929"/>
                </a:lnTo>
                <a:lnTo>
                  <a:pt x="131970" y="62804"/>
                </a:lnTo>
                <a:close/>
                <a:moveTo>
                  <a:pt x="137313" y="62804"/>
                </a:moveTo>
                <a:lnTo>
                  <a:pt x="137385" y="62929"/>
                </a:lnTo>
                <a:lnTo>
                  <a:pt x="136198" y="64901"/>
                </a:lnTo>
                <a:lnTo>
                  <a:pt x="134940" y="62804"/>
                </a:lnTo>
                <a:close/>
                <a:moveTo>
                  <a:pt x="153621" y="62804"/>
                </a:moveTo>
                <a:lnTo>
                  <a:pt x="152363" y="64901"/>
                </a:lnTo>
                <a:lnTo>
                  <a:pt x="151177" y="62929"/>
                </a:lnTo>
                <a:lnTo>
                  <a:pt x="151248" y="62804"/>
                </a:lnTo>
                <a:close/>
                <a:moveTo>
                  <a:pt x="156592" y="62804"/>
                </a:moveTo>
                <a:lnTo>
                  <a:pt x="156663" y="62929"/>
                </a:lnTo>
                <a:lnTo>
                  <a:pt x="155477" y="64901"/>
                </a:lnTo>
                <a:lnTo>
                  <a:pt x="154219" y="62804"/>
                </a:lnTo>
                <a:close/>
                <a:moveTo>
                  <a:pt x="172899" y="62804"/>
                </a:moveTo>
                <a:lnTo>
                  <a:pt x="171633" y="64901"/>
                </a:lnTo>
                <a:lnTo>
                  <a:pt x="170455" y="62929"/>
                </a:lnTo>
                <a:lnTo>
                  <a:pt x="170526" y="62804"/>
                </a:lnTo>
                <a:close/>
                <a:moveTo>
                  <a:pt x="175861" y="62804"/>
                </a:moveTo>
                <a:lnTo>
                  <a:pt x="175942" y="62929"/>
                </a:lnTo>
                <a:lnTo>
                  <a:pt x="174755" y="64901"/>
                </a:lnTo>
                <a:lnTo>
                  <a:pt x="173497" y="62804"/>
                </a:lnTo>
                <a:close/>
                <a:moveTo>
                  <a:pt x="192178" y="62804"/>
                </a:moveTo>
                <a:lnTo>
                  <a:pt x="190911" y="64901"/>
                </a:lnTo>
                <a:lnTo>
                  <a:pt x="189725" y="62929"/>
                </a:lnTo>
                <a:lnTo>
                  <a:pt x="189805" y="62804"/>
                </a:lnTo>
                <a:close/>
                <a:moveTo>
                  <a:pt x="195140" y="62804"/>
                </a:moveTo>
                <a:lnTo>
                  <a:pt x="195220" y="62929"/>
                </a:lnTo>
                <a:lnTo>
                  <a:pt x="194033" y="64901"/>
                </a:lnTo>
                <a:lnTo>
                  <a:pt x="192776" y="62804"/>
                </a:lnTo>
                <a:close/>
                <a:moveTo>
                  <a:pt x="211447" y="62804"/>
                </a:moveTo>
                <a:lnTo>
                  <a:pt x="210189" y="64901"/>
                </a:lnTo>
                <a:lnTo>
                  <a:pt x="209003" y="62929"/>
                </a:lnTo>
                <a:lnTo>
                  <a:pt x="209083" y="62804"/>
                </a:lnTo>
                <a:close/>
                <a:moveTo>
                  <a:pt x="214418" y="62804"/>
                </a:moveTo>
                <a:lnTo>
                  <a:pt x="214489" y="62929"/>
                </a:lnTo>
                <a:lnTo>
                  <a:pt x="213312" y="64901"/>
                </a:lnTo>
                <a:lnTo>
                  <a:pt x="212045" y="62804"/>
                </a:lnTo>
                <a:close/>
                <a:moveTo>
                  <a:pt x="230726" y="62804"/>
                </a:moveTo>
                <a:lnTo>
                  <a:pt x="229468" y="64901"/>
                </a:lnTo>
                <a:lnTo>
                  <a:pt x="228281" y="62929"/>
                </a:lnTo>
                <a:lnTo>
                  <a:pt x="228362" y="62804"/>
                </a:lnTo>
                <a:close/>
                <a:moveTo>
                  <a:pt x="233696" y="62804"/>
                </a:moveTo>
                <a:lnTo>
                  <a:pt x="233768" y="62929"/>
                </a:lnTo>
                <a:lnTo>
                  <a:pt x="232581" y="64901"/>
                </a:lnTo>
                <a:lnTo>
                  <a:pt x="231323" y="62804"/>
                </a:lnTo>
                <a:close/>
                <a:moveTo>
                  <a:pt x="250004" y="62804"/>
                </a:moveTo>
                <a:lnTo>
                  <a:pt x="248746" y="64901"/>
                </a:lnTo>
                <a:lnTo>
                  <a:pt x="247560" y="62929"/>
                </a:lnTo>
                <a:lnTo>
                  <a:pt x="247631" y="62804"/>
                </a:lnTo>
                <a:close/>
                <a:moveTo>
                  <a:pt x="252975" y="62804"/>
                </a:moveTo>
                <a:lnTo>
                  <a:pt x="253046" y="62929"/>
                </a:lnTo>
                <a:lnTo>
                  <a:pt x="251860" y="64901"/>
                </a:lnTo>
                <a:lnTo>
                  <a:pt x="250602" y="62804"/>
                </a:lnTo>
                <a:close/>
                <a:moveTo>
                  <a:pt x="269282" y="62804"/>
                </a:moveTo>
                <a:lnTo>
                  <a:pt x="268016" y="64901"/>
                </a:lnTo>
                <a:lnTo>
                  <a:pt x="266838" y="62929"/>
                </a:lnTo>
                <a:lnTo>
                  <a:pt x="266909" y="62804"/>
                </a:lnTo>
                <a:close/>
                <a:moveTo>
                  <a:pt x="272244" y="62804"/>
                </a:moveTo>
                <a:lnTo>
                  <a:pt x="272325" y="62929"/>
                </a:lnTo>
                <a:lnTo>
                  <a:pt x="271138" y="64901"/>
                </a:lnTo>
                <a:lnTo>
                  <a:pt x="269880" y="62804"/>
                </a:lnTo>
                <a:close/>
                <a:moveTo>
                  <a:pt x="1267" y="65811"/>
                </a:moveTo>
                <a:lnTo>
                  <a:pt x="2240" y="67443"/>
                </a:lnTo>
                <a:lnTo>
                  <a:pt x="286" y="67443"/>
                </a:lnTo>
                <a:lnTo>
                  <a:pt x="1267" y="65811"/>
                </a:lnTo>
                <a:close/>
                <a:moveTo>
                  <a:pt x="2722" y="63384"/>
                </a:moveTo>
                <a:lnTo>
                  <a:pt x="5157" y="67443"/>
                </a:lnTo>
                <a:lnTo>
                  <a:pt x="2784" y="67443"/>
                </a:lnTo>
                <a:lnTo>
                  <a:pt x="1535" y="65356"/>
                </a:lnTo>
                <a:lnTo>
                  <a:pt x="2722" y="63384"/>
                </a:lnTo>
                <a:close/>
                <a:moveTo>
                  <a:pt x="15621" y="62804"/>
                </a:moveTo>
                <a:lnTo>
                  <a:pt x="15693" y="62929"/>
                </a:lnTo>
                <a:lnTo>
                  <a:pt x="12981" y="67443"/>
                </a:lnTo>
                <a:lnTo>
                  <a:pt x="5701" y="67443"/>
                </a:lnTo>
                <a:lnTo>
                  <a:pt x="2998" y="62929"/>
                </a:lnTo>
                <a:lnTo>
                  <a:pt x="3070" y="62804"/>
                </a:lnTo>
                <a:close/>
                <a:moveTo>
                  <a:pt x="15969" y="63384"/>
                </a:moveTo>
                <a:lnTo>
                  <a:pt x="17147" y="65356"/>
                </a:lnTo>
                <a:lnTo>
                  <a:pt x="15898" y="67443"/>
                </a:lnTo>
                <a:lnTo>
                  <a:pt x="13534" y="67443"/>
                </a:lnTo>
                <a:lnTo>
                  <a:pt x="15969" y="63384"/>
                </a:lnTo>
                <a:close/>
                <a:moveTo>
                  <a:pt x="17423" y="65811"/>
                </a:moveTo>
                <a:lnTo>
                  <a:pt x="18396" y="67443"/>
                </a:lnTo>
                <a:lnTo>
                  <a:pt x="16442" y="67443"/>
                </a:lnTo>
                <a:lnTo>
                  <a:pt x="17423" y="65811"/>
                </a:lnTo>
                <a:close/>
                <a:moveTo>
                  <a:pt x="20546" y="65811"/>
                </a:moveTo>
                <a:lnTo>
                  <a:pt x="21518" y="67443"/>
                </a:lnTo>
                <a:lnTo>
                  <a:pt x="19565" y="67443"/>
                </a:lnTo>
                <a:lnTo>
                  <a:pt x="20546" y="65811"/>
                </a:lnTo>
                <a:close/>
                <a:moveTo>
                  <a:pt x="22000" y="63384"/>
                </a:moveTo>
                <a:lnTo>
                  <a:pt x="24435" y="67443"/>
                </a:lnTo>
                <a:lnTo>
                  <a:pt x="22062" y="67443"/>
                </a:lnTo>
                <a:lnTo>
                  <a:pt x="20813" y="65356"/>
                </a:lnTo>
                <a:lnTo>
                  <a:pt x="22000" y="63384"/>
                </a:lnTo>
                <a:close/>
                <a:moveTo>
                  <a:pt x="34891" y="62804"/>
                </a:moveTo>
                <a:lnTo>
                  <a:pt x="34971" y="62929"/>
                </a:lnTo>
                <a:lnTo>
                  <a:pt x="32259" y="67443"/>
                </a:lnTo>
                <a:lnTo>
                  <a:pt x="24980" y="67443"/>
                </a:lnTo>
                <a:lnTo>
                  <a:pt x="22268" y="62929"/>
                </a:lnTo>
                <a:lnTo>
                  <a:pt x="22348" y="62804"/>
                </a:lnTo>
                <a:close/>
                <a:moveTo>
                  <a:pt x="35239" y="63384"/>
                </a:moveTo>
                <a:lnTo>
                  <a:pt x="36425" y="65356"/>
                </a:lnTo>
                <a:lnTo>
                  <a:pt x="35176" y="67443"/>
                </a:lnTo>
                <a:lnTo>
                  <a:pt x="32803" y="67443"/>
                </a:lnTo>
                <a:lnTo>
                  <a:pt x="35239" y="63384"/>
                </a:lnTo>
                <a:close/>
                <a:moveTo>
                  <a:pt x="36702" y="65811"/>
                </a:moveTo>
                <a:lnTo>
                  <a:pt x="37674" y="67443"/>
                </a:lnTo>
                <a:lnTo>
                  <a:pt x="35721" y="67443"/>
                </a:lnTo>
                <a:lnTo>
                  <a:pt x="36702" y="65811"/>
                </a:lnTo>
                <a:close/>
                <a:moveTo>
                  <a:pt x="39815" y="65811"/>
                </a:moveTo>
                <a:lnTo>
                  <a:pt x="40797" y="67443"/>
                </a:lnTo>
                <a:lnTo>
                  <a:pt x="38843" y="67443"/>
                </a:lnTo>
                <a:lnTo>
                  <a:pt x="39815" y="65811"/>
                </a:lnTo>
                <a:close/>
                <a:moveTo>
                  <a:pt x="41278" y="63384"/>
                </a:moveTo>
                <a:lnTo>
                  <a:pt x="43714" y="67443"/>
                </a:lnTo>
                <a:lnTo>
                  <a:pt x="41341" y="67443"/>
                </a:lnTo>
                <a:lnTo>
                  <a:pt x="40092" y="65356"/>
                </a:lnTo>
                <a:lnTo>
                  <a:pt x="41278" y="63384"/>
                </a:lnTo>
                <a:close/>
                <a:moveTo>
                  <a:pt x="54169" y="62804"/>
                </a:moveTo>
                <a:lnTo>
                  <a:pt x="54250" y="62929"/>
                </a:lnTo>
                <a:lnTo>
                  <a:pt x="51538" y="67443"/>
                </a:lnTo>
                <a:lnTo>
                  <a:pt x="44258" y="67443"/>
                </a:lnTo>
                <a:lnTo>
                  <a:pt x="41546" y="62929"/>
                </a:lnTo>
                <a:lnTo>
                  <a:pt x="41626" y="62804"/>
                </a:lnTo>
                <a:close/>
                <a:moveTo>
                  <a:pt x="54517" y="63384"/>
                </a:moveTo>
                <a:lnTo>
                  <a:pt x="55704" y="65356"/>
                </a:lnTo>
                <a:lnTo>
                  <a:pt x="54455" y="67443"/>
                </a:lnTo>
                <a:lnTo>
                  <a:pt x="52082" y="67443"/>
                </a:lnTo>
                <a:lnTo>
                  <a:pt x="54517" y="63384"/>
                </a:lnTo>
                <a:close/>
                <a:moveTo>
                  <a:pt x="55980" y="65811"/>
                </a:moveTo>
                <a:lnTo>
                  <a:pt x="56953" y="67443"/>
                </a:lnTo>
                <a:lnTo>
                  <a:pt x="54999" y="67443"/>
                </a:lnTo>
                <a:lnTo>
                  <a:pt x="55980" y="65811"/>
                </a:lnTo>
                <a:close/>
                <a:moveTo>
                  <a:pt x="59094" y="65811"/>
                </a:moveTo>
                <a:lnTo>
                  <a:pt x="60075" y="67443"/>
                </a:lnTo>
                <a:lnTo>
                  <a:pt x="58121" y="67443"/>
                </a:lnTo>
                <a:lnTo>
                  <a:pt x="59094" y="65811"/>
                </a:lnTo>
                <a:close/>
                <a:moveTo>
                  <a:pt x="60548" y="63384"/>
                </a:moveTo>
                <a:lnTo>
                  <a:pt x="62983" y="67443"/>
                </a:lnTo>
                <a:lnTo>
                  <a:pt x="60619" y="67443"/>
                </a:lnTo>
                <a:lnTo>
                  <a:pt x="59370" y="65356"/>
                </a:lnTo>
                <a:lnTo>
                  <a:pt x="60548" y="63384"/>
                </a:lnTo>
                <a:close/>
                <a:moveTo>
                  <a:pt x="73448" y="62804"/>
                </a:moveTo>
                <a:lnTo>
                  <a:pt x="73519" y="62929"/>
                </a:lnTo>
                <a:lnTo>
                  <a:pt x="70816" y="67443"/>
                </a:lnTo>
                <a:lnTo>
                  <a:pt x="63536" y="67443"/>
                </a:lnTo>
                <a:lnTo>
                  <a:pt x="60824" y="62929"/>
                </a:lnTo>
                <a:lnTo>
                  <a:pt x="60905" y="62804"/>
                </a:lnTo>
                <a:close/>
                <a:moveTo>
                  <a:pt x="73796" y="63384"/>
                </a:moveTo>
                <a:lnTo>
                  <a:pt x="74982" y="65356"/>
                </a:lnTo>
                <a:lnTo>
                  <a:pt x="73733" y="67443"/>
                </a:lnTo>
                <a:lnTo>
                  <a:pt x="71360" y="67443"/>
                </a:lnTo>
                <a:lnTo>
                  <a:pt x="73796" y="63384"/>
                </a:lnTo>
                <a:close/>
                <a:moveTo>
                  <a:pt x="75250" y="65811"/>
                </a:moveTo>
                <a:lnTo>
                  <a:pt x="76231" y="67443"/>
                </a:lnTo>
                <a:lnTo>
                  <a:pt x="74277" y="67443"/>
                </a:lnTo>
                <a:lnTo>
                  <a:pt x="75250" y="65811"/>
                </a:lnTo>
                <a:close/>
                <a:moveTo>
                  <a:pt x="78372" y="65811"/>
                </a:moveTo>
                <a:lnTo>
                  <a:pt x="79353" y="67443"/>
                </a:lnTo>
                <a:lnTo>
                  <a:pt x="77391" y="67443"/>
                </a:lnTo>
                <a:lnTo>
                  <a:pt x="78372" y="65811"/>
                </a:lnTo>
                <a:close/>
                <a:moveTo>
                  <a:pt x="79826" y="63384"/>
                </a:moveTo>
                <a:lnTo>
                  <a:pt x="82262" y="67443"/>
                </a:lnTo>
                <a:lnTo>
                  <a:pt x="79898" y="67443"/>
                </a:lnTo>
                <a:lnTo>
                  <a:pt x="78649" y="65356"/>
                </a:lnTo>
                <a:lnTo>
                  <a:pt x="79826" y="63384"/>
                </a:lnTo>
                <a:close/>
                <a:moveTo>
                  <a:pt x="92726" y="62804"/>
                </a:moveTo>
                <a:lnTo>
                  <a:pt x="92797" y="62929"/>
                </a:lnTo>
                <a:lnTo>
                  <a:pt x="90094" y="67443"/>
                </a:lnTo>
                <a:lnTo>
                  <a:pt x="82806" y="67443"/>
                </a:lnTo>
                <a:lnTo>
                  <a:pt x="80103" y="62929"/>
                </a:lnTo>
                <a:lnTo>
                  <a:pt x="80174" y="62804"/>
                </a:lnTo>
                <a:close/>
                <a:moveTo>
                  <a:pt x="93074" y="63384"/>
                </a:moveTo>
                <a:lnTo>
                  <a:pt x="94260" y="65356"/>
                </a:lnTo>
                <a:lnTo>
                  <a:pt x="93003" y="67443"/>
                </a:lnTo>
                <a:lnTo>
                  <a:pt x="90639" y="67443"/>
                </a:lnTo>
                <a:lnTo>
                  <a:pt x="93074" y="63384"/>
                </a:lnTo>
                <a:close/>
                <a:moveTo>
                  <a:pt x="94528" y="65811"/>
                </a:moveTo>
                <a:lnTo>
                  <a:pt x="95509" y="67443"/>
                </a:lnTo>
                <a:lnTo>
                  <a:pt x="93556" y="67443"/>
                </a:lnTo>
                <a:lnTo>
                  <a:pt x="94528" y="65811"/>
                </a:lnTo>
                <a:close/>
                <a:moveTo>
                  <a:pt x="97650" y="65811"/>
                </a:moveTo>
                <a:lnTo>
                  <a:pt x="98623" y="67443"/>
                </a:lnTo>
                <a:lnTo>
                  <a:pt x="96669" y="67443"/>
                </a:lnTo>
                <a:lnTo>
                  <a:pt x="97650" y="65811"/>
                </a:lnTo>
                <a:close/>
                <a:moveTo>
                  <a:pt x="99105" y="63384"/>
                </a:moveTo>
                <a:lnTo>
                  <a:pt x="101540" y="67443"/>
                </a:lnTo>
                <a:lnTo>
                  <a:pt x="99167" y="67443"/>
                </a:lnTo>
                <a:lnTo>
                  <a:pt x="97918" y="65356"/>
                </a:lnTo>
                <a:lnTo>
                  <a:pt x="99105" y="63384"/>
                </a:lnTo>
                <a:close/>
                <a:moveTo>
                  <a:pt x="112004" y="62804"/>
                </a:moveTo>
                <a:lnTo>
                  <a:pt x="112076" y="62929"/>
                </a:lnTo>
                <a:lnTo>
                  <a:pt x="109373" y="67443"/>
                </a:lnTo>
                <a:lnTo>
                  <a:pt x="102084" y="67443"/>
                </a:lnTo>
                <a:lnTo>
                  <a:pt x="99381" y="62929"/>
                </a:lnTo>
                <a:lnTo>
                  <a:pt x="99453" y="62804"/>
                </a:lnTo>
                <a:close/>
                <a:moveTo>
                  <a:pt x="112352" y="63384"/>
                </a:moveTo>
                <a:lnTo>
                  <a:pt x="113530" y="65356"/>
                </a:lnTo>
                <a:lnTo>
                  <a:pt x="112281" y="67443"/>
                </a:lnTo>
                <a:lnTo>
                  <a:pt x="109917" y="67443"/>
                </a:lnTo>
                <a:lnTo>
                  <a:pt x="112352" y="63384"/>
                </a:lnTo>
                <a:close/>
                <a:moveTo>
                  <a:pt x="113806" y="65811"/>
                </a:moveTo>
                <a:lnTo>
                  <a:pt x="114788" y="67443"/>
                </a:lnTo>
                <a:lnTo>
                  <a:pt x="112825" y="67443"/>
                </a:lnTo>
                <a:lnTo>
                  <a:pt x="113806" y="65811"/>
                </a:lnTo>
                <a:close/>
                <a:moveTo>
                  <a:pt x="116929" y="65811"/>
                </a:moveTo>
                <a:lnTo>
                  <a:pt x="117901" y="67443"/>
                </a:lnTo>
                <a:lnTo>
                  <a:pt x="115948" y="67443"/>
                </a:lnTo>
                <a:lnTo>
                  <a:pt x="116929" y="65811"/>
                </a:lnTo>
                <a:close/>
                <a:moveTo>
                  <a:pt x="118383" y="63384"/>
                </a:moveTo>
                <a:lnTo>
                  <a:pt x="120818" y="67443"/>
                </a:lnTo>
                <a:lnTo>
                  <a:pt x="118445" y="67443"/>
                </a:lnTo>
                <a:lnTo>
                  <a:pt x="117196" y="65356"/>
                </a:lnTo>
                <a:lnTo>
                  <a:pt x="118383" y="63384"/>
                </a:lnTo>
                <a:close/>
                <a:moveTo>
                  <a:pt x="131274" y="62804"/>
                </a:moveTo>
                <a:lnTo>
                  <a:pt x="131354" y="62929"/>
                </a:lnTo>
                <a:lnTo>
                  <a:pt x="128642" y="67443"/>
                </a:lnTo>
                <a:lnTo>
                  <a:pt x="121363" y="67443"/>
                </a:lnTo>
                <a:lnTo>
                  <a:pt x="118651" y="62929"/>
                </a:lnTo>
                <a:lnTo>
                  <a:pt x="118731" y="62804"/>
                </a:lnTo>
                <a:close/>
                <a:moveTo>
                  <a:pt x="131622" y="63384"/>
                </a:moveTo>
                <a:lnTo>
                  <a:pt x="132808" y="65356"/>
                </a:lnTo>
                <a:lnTo>
                  <a:pt x="131559" y="67443"/>
                </a:lnTo>
                <a:lnTo>
                  <a:pt x="129186" y="67443"/>
                </a:lnTo>
                <a:lnTo>
                  <a:pt x="131622" y="63384"/>
                </a:lnTo>
                <a:close/>
                <a:moveTo>
                  <a:pt x="133085" y="65811"/>
                </a:moveTo>
                <a:lnTo>
                  <a:pt x="134057" y="67443"/>
                </a:lnTo>
                <a:lnTo>
                  <a:pt x="132104" y="67443"/>
                </a:lnTo>
                <a:lnTo>
                  <a:pt x="133085" y="65811"/>
                </a:lnTo>
                <a:close/>
                <a:moveTo>
                  <a:pt x="136198" y="65811"/>
                </a:moveTo>
                <a:lnTo>
                  <a:pt x="137180" y="67443"/>
                </a:lnTo>
                <a:lnTo>
                  <a:pt x="135226" y="67443"/>
                </a:lnTo>
                <a:lnTo>
                  <a:pt x="136198" y="65811"/>
                </a:lnTo>
                <a:close/>
                <a:moveTo>
                  <a:pt x="137661" y="63384"/>
                </a:moveTo>
                <a:lnTo>
                  <a:pt x="140097" y="67443"/>
                </a:lnTo>
                <a:lnTo>
                  <a:pt x="137724" y="67443"/>
                </a:lnTo>
                <a:lnTo>
                  <a:pt x="136475" y="65356"/>
                </a:lnTo>
                <a:lnTo>
                  <a:pt x="137661" y="63384"/>
                </a:lnTo>
                <a:close/>
                <a:moveTo>
                  <a:pt x="150552" y="62804"/>
                </a:moveTo>
                <a:lnTo>
                  <a:pt x="150633" y="62929"/>
                </a:lnTo>
                <a:lnTo>
                  <a:pt x="147921" y="67443"/>
                </a:lnTo>
                <a:lnTo>
                  <a:pt x="140641" y="67443"/>
                </a:lnTo>
                <a:lnTo>
                  <a:pt x="137929" y="62929"/>
                </a:lnTo>
                <a:lnTo>
                  <a:pt x="138009" y="62804"/>
                </a:lnTo>
                <a:close/>
                <a:moveTo>
                  <a:pt x="150900" y="63384"/>
                </a:moveTo>
                <a:lnTo>
                  <a:pt x="152087" y="65356"/>
                </a:lnTo>
                <a:lnTo>
                  <a:pt x="150838" y="67443"/>
                </a:lnTo>
                <a:lnTo>
                  <a:pt x="148465" y="67443"/>
                </a:lnTo>
                <a:lnTo>
                  <a:pt x="150900" y="63384"/>
                </a:lnTo>
                <a:close/>
                <a:moveTo>
                  <a:pt x="152363" y="65811"/>
                </a:moveTo>
                <a:lnTo>
                  <a:pt x="153336" y="67443"/>
                </a:lnTo>
                <a:lnTo>
                  <a:pt x="151382" y="67443"/>
                </a:lnTo>
                <a:lnTo>
                  <a:pt x="152363" y="65811"/>
                </a:lnTo>
                <a:close/>
                <a:moveTo>
                  <a:pt x="155477" y="65811"/>
                </a:moveTo>
                <a:lnTo>
                  <a:pt x="156458" y="67443"/>
                </a:lnTo>
                <a:lnTo>
                  <a:pt x="154504" y="67443"/>
                </a:lnTo>
                <a:lnTo>
                  <a:pt x="155477" y="65811"/>
                </a:lnTo>
                <a:close/>
                <a:moveTo>
                  <a:pt x="156940" y="63384"/>
                </a:moveTo>
                <a:lnTo>
                  <a:pt x="159375" y="67443"/>
                </a:lnTo>
                <a:lnTo>
                  <a:pt x="157002" y="67443"/>
                </a:lnTo>
                <a:lnTo>
                  <a:pt x="155753" y="65356"/>
                </a:lnTo>
                <a:lnTo>
                  <a:pt x="156940" y="63384"/>
                </a:lnTo>
                <a:close/>
                <a:moveTo>
                  <a:pt x="169831" y="62804"/>
                </a:moveTo>
                <a:lnTo>
                  <a:pt x="169902" y="62929"/>
                </a:lnTo>
                <a:lnTo>
                  <a:pt x="167199" y="67443"/>
                </a:lnTo>
                <a:lnTo>
                  <a:pt x="159919" y="67443"/>
                </a:lnTo>
                <a:lnTo>
                  <a:pt x="157207" y="62929"/>
                </a:lnTo>
                <a:lnTo>
                  <a:pt x="157288" y="62804"/>
                </a:lnTo>
                <a:close/>
                <a:moveTo>
                  <a:pt x="170179" y="63384"/>
                </a:moveTo>
                <a:lnTo>
                  <a:pt x="171365" y="65356"/>
                </a:lnTo>
                <a:lnTo>
                  <a:pt x="170116" y="67443"/>
                </a:lnTo>
                <a:lnTo>
                  <a:pt x="167743" y="67443"/>
                </a:lnTo>
                <a:lnTo>
                  <a:pt x="170179" y="63384"/>
                </a:lnTo>
                <a:close/>
                <a:moveTo>
                  <a:pt x="171633" y="65811"/>
                </a:moveTo>
                <a:lnTo>
                  <a:pt x="172614" y="67443"/>
                </a:lnTo>
                <a:lnTo>
                  <a:pt x="170660" y="67443"/>
                </a:lnTo>
                <a:lnTo>
                  <a:pt x="171633" y="65811"/>
                </a:lnTo>
                <a:close/>
                <a:moveTo>
                  <a:pt x="174755" y="65811"/>
                </a:moveTo>
                <a:lnTo>
                  <a:pt x="175736" y="67443"/>
                </a:lnTo>
                <a:lnTo>
                  <a:pt x="173774" y="67443"/>
                </a:lnTo>
                <a:lnTo>
                  <a:pt x="174755" y="65811"/>
                </a:lnTo>
                <a:close/>
                <a:moveTo>
                  <a:pt x="176209" y="63384"/>
                </a:moveTo>
                <a:lnTo>
                  <a:pt x="178645" y="67443"/>
                </a:lnTo>
                <a:lnTo>
                  <a:pt x="176281" y="67443"/>
                </a:lnTo>
                <a:lnTo>
                  <a:pt x="175032" y="65356"/>
                </a:lnTo>
                <a:lnTo>
                  <a:pt x="176209" y="63384"/>
                </a:lnTo>
                <a:close/>
                <a:moveTo>
                  <a:pt x="189109" y="62804"/>
                </a:moveTo>
                <a:lnTo>
                  <a:pt x="189180" y="62929"/>
                </a:lnTo>
                <a:lnTo>
                  <a:pt x="186477" y="67443"/>
                </a:lnTo>
                <a:lnTo>
                  <a:pt x="179189" y="67443"/>
                </a:lnTo>
                <a:lnTo>
                  <a:pt x="176486" y="62929"/>
                </a:lnTo>
                <a:lnTo>
                  <a:pt x="176557" y="62804"/>
                </a:lnTo>
                <a:close/>
                <a:moveTo>
                  <a:pt x="189457" y="63384"/>
                </a:moveTo>
                <a:lnTo>
                  <a:pt x="190643" y="65356"/>
                </a:lnTo>
                <a:lnTo>
                  <a:pt x="189394" y="67443"/>
                </a:lnTo>
                <a:lnTo>
                  <a:pt x="187021" y="67443"/>
                </a:lnTo>
                <a:lnTo>
                  <a:pt x="189457" y="63384"/>
                </a:lnTo>
                <a:close/>
                <a:moveTo>
                  <a:pt x="190911" y="65811"/>
                </a:moveTo>
                <a:lnTo>
                  <a:pt x="191892" y="67443"/>
                </a:lnTo>
                <a:lnTo>
                  <a:pt x="189939" y="67443"/>
                </a:lnTo>
                <a:lnTo>
                  <a:pt x="190911" y="65811"/>
                </a:lnTo>
                <a:close/>
                <a:moveTo>
                  <a:pt x="194033" y="65811"/>
                </a:moveTo>
                <a:lnTo>
                  <a:pt x="195006" y="67443"/>
                </a:lnTo>
                <a:lnTo>
                  <a:pt x="193052" y="67443"/>
                </a:lnTo>
                <a:lnTo>
                  <a:pt x="194033" y="65811"/>
                </a:lnTo>
                <a:close/>
                <a:moveTo>
                  <a:pt x="195488" y="63384"/>
                </a:moveTo>
                <a:lnTo>
                  <a:pt x="197923" y="67443"/>
                </a:lnTo>
                <a:lnTo>
                  <a:pt x="195559" y="67443"/>
                </a:lnTo>
                <a:lnTo>
                  <a:pt x="194301" y="65356"/>
                </a:lnTo>
                <a:lnTo>
                  <a:pt x="195488" y="63384"/>
                </a:lnTo>
                <a:close/>
                <a:moveTo>
                  <a:pt x="208387" y="62804"/>
                </a:moveTo>
                <a:lnTo>
                  <a:pt x="208459" y="62929"/>
                </a:lnTo>
                <a:lnTo>
                  <a:pt x="205756" y="67443"/>
                </a:lnTo>
                <a:lnTo>
                  <a:pt x="198467" y="67443"/>
                </a:lnTo>
                <a:lnTo>
                  <a:pt x="195764" y="62929"/>
                </a:lnTo>
                <a:lnTo>
                  <a:pt x="195835" y="62804"/>
                </a:lnTo>
                <a:close/>
                <a:moveTo>
                  <a:pt x="208735" y="63384"/>
                </a:moveTo>
                <a:lnTo>
                  <a:pt x="209913" y="65356"/>
                </a:lnTo>
                <a:lnTo>
                  <a:pt x="208664" y="67443"/>
                </a:lnTo>
                <a:lnTo>
                  <a:pt x="206300" y="67443"/>
                </a:lnTo>
                <a:lnTo>
                  <a:pt x="208735" y="63384"/>
                </a:lnTo>
                <a:close/>
                <a:moveTo>
                  <a:pt x="210189" y="65811"/>
                </a:moveTo>
                <a:lnTo>
                  <a:pt x="211171" y="67443"/>
                </a:lnTo>
                <a:lnTo>
                  <a:pt x="209208" y="67443"/>
                </a:lnTo>
                <a:lnTo>
                  <a:pt x="210189" y="65811"/>
                </a:lnTo>
                <a:close/>
                <a:moveTo>
                  <a:pt x="213312" y="65811"/>
                </a:moveTo>
                <a:lnTo>
                  <a:pt x="214284" y="67443"/>
                </a:lnTo>
                <a:lnTo>
                  <a:pt x="212330" y="67443"/>
                </a:lnTo>
                <a:lnTo>
                  <a:pt x="213312" y="65811"/>
                </a:lnTo>
                <a:close/>
                <a:moveTo>
                  <a:pt x="214766" y="63384"/>
                </a:moveTo>
                <a:lnTo>
                  <a:pt x="217201" y="67443"/>
                </a:lnTo>
                <a:lnTo>
                  <a:pt x="214828" y="67443"/>
                </a:lnTo>
                <a:lnTo>
                  <a:pt x="213579" y="65356"/>
                </a:lnTo>
                <a:lnTo>
                  <a:pt x="214766" y="63384"/>
                </a:lnTo>
                <a:close/>
                <a:moveTo>
                  <a:pt x="227657" y="62804"/>
                </a:moveTo>
                <a:lnTo>
                  <a:pt x="227737" y="62929"/>
                </a:lnTo>
                <a:lnTo>
                  <a:pt x="225025" y="67443"/>
                </a:lnTo>
                <a:lnTo>
                  <a:pt x="217746" y="67443"/>
                </a:lnTo>
                <a:lnTo>
                  <a:pt x="215042" y="62929"/>
                </a:lnTo>
                <a:lnTo>
                  <a:pt x="215114" y="62804"/>
                </a:lnTo>
                <a:close/>
                <a:moveTo>
                  <a:pt x="228005" y="63384"/>
                </a:moveTo>
                <a:lnTo>
                  <a:pt x="229191" y="65356"/>
                </a:lnTo>
                <a:lnTo>
                  <a:pt x="227942" y="67443"/>
                </a:lnTo>
                <a:lnTo>
                  <a:pt x="225578" y="67443"/>
                </a:lnTo>
                <a:lnTo>
                  <a:pt x="228005" y="63384"/>
                </a:lnTo>
                <a:close/>
                <a:moveTo>
                  <a:pt x="229468" y="65811"/>
                </a:moveTo>
                <a:lnTo>
                  <a:pt x="230440" y="67443"/>
                </a:lnTo>
                <a:lnTo>
                  <a:pt x="228487" y="67443"/>
                </a:lnTo>
                <a:lnTo>
                  <a:pt x="229468" y="65811"/>
                </a:lnTo>
                <a:close/>
                <a:moveTo>
                  <a:pt x="232581" y="65811"/>
                </a:moveTo>
                <a:lnTo>
                  <a:pt x="233563" y="67443"/>
                </a:lnTo>
                <a:lnTo>
                  <a:pt x="231609" y="67443"/>
                </a:lnTo>
                <a:lnTo>
                  <a:pt x="232581" y="65811"/>
                </a:lnTo>
                <a:close/>
                <a:moveTo>
                  <a:pt x="234044" y="63384"/>
                </a:moveTo>
                <a:lnTo>
                  <a:pt x="236480" y="67443"/>
                </a:lnTo>
                <a:lnTo>
                  <a:pt x="234107" y="67443"/>
                </a:lnTo>
                <a:lnTo>
                  <a:pt x="232858" y="65356"/>
                </a:lnTo>
                <a:lnTo>
                  <a:pt x="234044" y="63384"/>
                </a:lnTo>
                <a:close/>
                <a:moveTo>
                  <a:pt x="246935" y="62804"/>
                </a:moveTo>
                <a:lnTo>
                  <a:pt x="247016" y="62929"/>
                </a:lnTo>
                <a:lnTo>
                  <a:pt x="244304" y="67443"/>
                </a:lnTo>
                <a:lnTo>
                  <a:pt x="237024" y="67443"/>
                </a:lnTo>
                <a:lnTo>
                  <a:pt x="234312" y="62929"/>
                </a:lnTo>
                <a:lnTo>
                  <a:pt x="234392" y="62804"/>
                </a:lnTo>
                <a:close/>
                <a:moveTo>
                  <a:pt x="247283" y="63384"/>
                </a:moveTo>
                <a:lnTo>
                  <a:pt x="248470" y="65356"/>
                </a:lnTo>
                <a:lnTo>
                  <a:pt x="247221" y="67443"/>
                </a:lnTo>
                <a:lnTo>
                  <a:pt x="244848" y="67443"/>
                </a:lnTo>
                <a:lnTo>
                  <a:pt x="247283" y="63384"/>
                </a:lnTo>
                <a:close/>
                <a:moveTo>
                  <a:pt x="248746" y="65811"/>
                </a:moveTo>
                <a:lnTo>
                  <a:pt x="249719" y="67443"/>
                </a:lnTo>
                <a:lnTo>
                  <a:pt x="247765" y="67443"/>
                </a:lnTo>
                <a:lnTo>
                  <a:pt x="248746" y="65811"/>
                </a:lnTo>
                <a:close/>
                <a:moveTo>
                  <a:pt x="251860" y="65811"/>
                </a:moveTo>
                <a:lnTo>
                  <a:pt x="252841" y="67443"/>
                </a:lnTo>
                <a:lnTo>
                  <a:pt x="250887" y="67443"/>
                </a:lnTo>
                <a:lnTo>
                  <a:pt x="251860" y="65811"/>
                </a:lnTo>
                <a:close/>
                <a:moveTo>
                  <a:pt x="253323" y="63384"/>
                </a:moveTo>
                <a:lnTo>
                  <a:pt x="255758" y="67443"/>
                </a:lnTo>
                <a:lnTo>
                  <a:pt x="253385" y="67443"/>
                </a:lnTo>
                <a:lnTo>
                  <a:pt x="252136" y="65356"/>
                </a:lnTo>
                <a:lnTo>
                  <a:pt x="253323" y="63384"/>
                </a:lnTo>
                <a:close/>
                <a:moveTo>
                  <a:pt x="266214" y="62804"/>
                </a:moveTo>
                <a:lnTo>
                  <a:pt x="266294" y="62929"/>
                </a:lnTo>
                <a:lnTo>
                  <a:pt x="263582" y="67443"/>
                </a:lnTo>
                <a:lnTo>
                  <a:pt x="256302" y="67443"/>
                </a:lnTo>
                <a:lnTo>
                  <a:pt x="253590" y="62929"/>
                </a:lnTo>
                <a:lnTo>
                  <a:pt x="253671" y="62804"/>
                </a:lnTo>
                <a:close/>
                <a:moveTo>
                  <a:pt x="266562" y="63384"/>
                </a:moveTo>
                <a:lnTo>
                  <a:pt x="267748" y="65356"/>
                </a:lnTo>
                <a:lnTo>
                  <a:pt x="266499" y="67443"/>
                </a:lnTo>
                <a:lnTo>
                  <a:pt x="264126" y="67443"/>
                </a:lnTo>
                <a:lnTo>
                  <a:pt x="266562" y="63384"/>
                </a:lnTo>
                <a:close/>
                <a:moveTo>
                  <a:pt x="268016" y="65811"/>
                </a:moveTo>
                <a:lnTo>
                  <a:pt x="268997" y="67443"/>
                </a:lnTo>
                <a:lnTo>
                  <a:pt x="267043" y="67443"/>
                </a:lnTo>
                <a:lnTo>
                  <a:pt x="268016" y="65811"/>
                </a:lnTo>
                <a:close/>
                <a:moveTo>
                  <a:pt x="271138" y="65811"/>
                </a:moveTo>
                <a:lnTo>
                  <a:pt x="272119" y="67443"/>
                </a:lnTo>
                <a:lnTo>
                  <a:pt x="270157" y="67443"/>
                </a:lnTo>
                <a:lnTo>
                  <a:pt x="271138" y="65811"/>
                </a:lnTo>
                <a:close/>
                <a:moveTo>
                  <a:pt x="272592" y="63384"/>
                </a:moveTo>
                <a:lnTo>
                  <a:pt x="275028" y="67443"/>
                </a:lnTo>
                <a:lnTo>
                  <a:pt x="272664" y="67443"/>
                </a:lnTo>
                <a:lnTo>
                  <a:pt x="271415" y="65356"/>
                </a:lnTo>
                <a:lnTo>
                  <a:pt x="272592" y="63384"/>
                </a:lnTo>
                <a:close/>
                <a:moveTo>
                  <a:pt x="18985" y="63215"/>
                </a:moveTo>
                <a:lnTo>
                  <a:pt x="20269" y="65356"/>
                </a:lnTo>
                <a:lnTo>
                  <a:pt x="19011" y="67452"/>
                </a:lnTo>
                <a:lnTo>
                  <a:pt x="18985" y="67399"/>
                </a:lnTo>
                <a:lnTo>
                  <a:pt x="18949" y="67452"/>
                </a:lnTo>
                <a:lnTo>
                  <a:pt x="17691" y="65356"/>
                </a:lnTo>
                <a:lnTo>
                  <a:pt x="18985" y="63215"/>
                </a:lnTo>
                <a:close/>
                <a:moveTo>
                  <a:pt x="38263" y="63215"/>
                </a:moveTo>
                <a:lnTo>
                  <a:pt x="39548" y="65356"/>
                </a:lnTo>
                <a:lnTo>
                  <a:pt x="38290" y="67452"/>
                </a:lnTo>
                <a:lnTo>
                  <a:pt x="38263" y="67399"/>
                </a:lnTo>
                <a:lnTo>
                  <a:pt x="38227" y="67452"/>
                </a:lnTo>
                <a:lnTo>
                  <a:pt x="36969" y="65356"/>
                </a:lnTo>
                <a:lnTo>
                  <a:pt x="38263" y="63215"/>
                </a:lnTo>
                <a:close/>
                <a:moveTo>
                  <a:pt x="57533" y="63215"/>
                </a:moveTo>
                <a:lnTo>
                  <a:pt x="58826" y="65356"/>
                </a:lnTo>
                <a:lnTo>
                  <a:pt x="57568" y="67452"/>
                </a:lnTo>
                <a:lnTo>
                  <a:pt x="57533" y="67399"/>
                </a:lnTo>
                <a:lnTo>
                  <a:pt x="57506" y="67452"/>
                </a:lnTo>
                <a:lnTo>
                  <a:pt x="56248" y="65356"/>
                </a:lnTo>
                <a:lnTo>
                  <a:pt x="57533" y="63215"/>
                </a:lnTo>
                <a:close/>
                <a:moveTo>
                  <a:pt x="76811" y="63215"/>
                </a:moveTo>
                <a:lnTo>
                  <a:pt x="78096" y="65356"/>
                </a:lnTo>
                <a:lnTo>
                  <a:pt x="76847" y="67452"/>
                </a:lnTo>
                <a:lnTo>
                  <a:pt x="76811" y="67399"/>
                </a:lnTo>
                <a:lnTo>
                  <a:pt x="76784" y="67452"/>
                </a:lnTo>
                <a:lnTo>
                  <a:pt x="75526" y="65356"/>
                </a:lnTo>
                <a:lnTo>
                  <a:pt x="76811" y="63215"/>
                </a:lnTo>
                <a:close/>
                <a:moveTo>
                  <a:pt x="96089" y="63215"/>
                </a:moveTo>
                <a:lnTo>
                  <a:pt x="97374" y="65356"/>
                </a:lnTo>
                <a:lnTo>
                  <a:pt x="96116" y="67452"/>
                </a:lnTo>
                <a:lnTo>
                  <a:pt x="96089" y="67399"/>
                </a:lnTo>
                <a:lnTo>
                  <a:pt x="96054" y="67452"/>
                </a:lnTo>
                <a:lnTo>
                  <a:pt x="94805" y="65356"/>
                </a:lnTo>
                <a:lnTo>
                  <a:pt x="96089" y="63215"/>
                </a:lnTo>
                <a:close/>
                <a:moveTo>
                  <a:pt x="115368" y="63215"/>
                </a:moveTo>
                <a:lnTo>
                  <a:pt x="116652" y="65356"/>
                </a:lnTo>
                <a:lnTo>
                  <a:pt x="115394" y="67452"/>
                </a:lnTo>
                <a:lnTo>
                  <a:pt x="115368" y="67399"/>
                </a:lnTo>
                <a:lnTo>
                  <a:pt x="115332" y="67452"/>
                </a:lnTo>
                <a:lnTo>
                  <a:pt x="114083" y="65356"/>
                </a:lnTo>
                <a:lnTo>
                  <a:pt x="115368" y="63215"/>
                </a:lnTo>
                <a:close/>
                <a:moveTo>
                  <a:pt x="134646" y="63215"/>
                </a:moveTo>
                <a:lnTo>
                  <a:pt x="135931" y="65356"/>
                </a:lnTo>
                <a:lnTo>
                  <a:pt x="134673" y="67452"/>
                </a:lnTo>
                <a:lnTo>
                  <a:pt x="134646" y="67399"/>
                </a:lnTo>
                <a:lnTo>
                  <a:pt x="134610" y="67452"/>
                </a:lnTo>
                <a:lnTo>
                  <a:pt x="133352" y="65356"/>
                </a:lnTo>
                <a:lnTo>
                  <a:pt x="134646" y="63215"/>
                </a:lnTo>
                <a:close/>
                <a:moveTo>
                  <a:pt x="153915" y="63215"/>
                </a:moveTo>
                <a:lnTo>
                  <a:pt x="155209" y="65356"/>
                </a:lnTo>
                <a:lnTo>
                  <a:pt x="153951" y="67452"/>
                </a:lnTo>
                <a:lnTo>
                  <a:pt x="153915" y="67399"/>
                </a:lnTo>
                <a:lnTo>
                  <a:pt x="153889" y="67452"/>
                </a:lnTo>
                <a:lnTo>
                  <a:pt x="152631" y="65356"/>
                </a:lnTo>
                <a:lnTo>
                  <a:pt x="153915" y="63215"/>
                </a:lnTo>
                <a:close/>
                <a:moveTo>
                  <a:pt x="173194" y="63215"/>
                </a:moveTo>
                <a:lnTo>
                  <a:pt x="174478" y="65356"/>
                </a:lnTo>
                <a:lnTo>
                  <a:pt x="173230" y="67452"/>
                </a:lnTo>
                <a:lnTo>
                  <a:pt x="173194" y="67399"/>
                </a:lnTo>
                <a:lnTo>
                  <a:pt x="173167" y="67452"/>
                </a:lnTo>
                <a:lnTo>
                  <a:pt x="171909" y="65356"/>
                </a:lnTo>
                <a:lnTo>
                  <a:pt x="173194" y="63215"/>
                </a:lnTo>
                <a:close/>
                <a:moveTo>
                  <a:pt x="192472" y="63215"/>
                </a:moveTo>
                <a:lnTo>
                  <a:pt x="193757" y="65356"/>
                </a:lnTo>
                <a:lnTo>
                  <a:pt x="192508" y="67452"/>
                </a:lnTo>
                <a:lnTo>
                  <a:pt x="192472" y="67399"/>
                </a:lnTo>
                <a:lnTo>
                  <a:pt x="192445" y="67452"/>
                </a:lnTo>
                <a:lnTo>
                  <a:pt x="191188" y="65356"/>
                </a:lnTo>
                <a:lnTo>
                  <a:pt x="192472" y="63215"/>
                </a:lnTo>
                <a:close/>
                <a:moveTo>
                  <a:pt x="211751" y="63215"/>
                </a:moveTo>
                <a:lnTo>
                  <a:pt x="213035" y="65356"/>
                </a:lnTo>
                <a:lnTo>
                  <a:pt x="211777" y="67452"/>
                </a:lnTo>
                <a:lnTo>
                  <a:pt x="211751" y="67399"/>
                </a:lnTo>
                <a:lnTo>
                  <a:pt x="211715" y="67452"/>
                </a:lnTo>
                <a:lnTo>
                  <a:pt x="210466" y="65356"/>
                </a:lnTo>
                <a:lnTo>
                  <a:pt x="211751" y="63215"/>
                </a:lnTo>
                <a:close/>
                <a:moveTo>
                  <a:pt x="231029" y="63215"/>
                </a:moveTo>
                <a:lnTo>
                  <a:pt x="232314" y="65356"/>
                </a:lnTo>
                <a:lnTo>
                  <a:pt x="231056" y="67452"/>
                </a:lnTo>
                <a:lnTo>
                  <a:pt x="231029" y="67399"/>
                </a:lnTo>
                <a:lnTo>
                  <a:pt x="230993" y="67452"/>
                </a:lnTo>
                <a:lnTo>
                  <a:pt x="229735" y="65356"/>
                </a:lnTo>
                <a:lnTo>
                  <a:pt x="231029" y="63215"/>
                </a:lnTo>
                <a:close/>
                <a:moveTo>
                  <a:pt x="250298" y="63215"/>
                </a:moveTo>
                <a:lnTo>
                  <a:pt x="251592" y="65356"/>
                </a:lnTo>
                <a:lnTo>
                  <a:pt x="250334" y="67452"/>
                </a:lnTo>
                <a:lnTo>
                  <a:pt x="250298" y="67399"/>
                </a:lnTo>
                <a:lnTo>
                  <a:pt x="250272" y="67452"/>
                </a:lnTo>
                <a:lnTo>
                  <a:pt x="249014" y="65356"/>
                </a:lnTo>
                <a:lnTo>
                  <a:pt x="250298" y="63215"/>
                </a:lnTo>
                <a:close/>
                <a:moveTo>
                  <a:pt x="269577" y="63215"/>
                </a:moveTo>
                <a:lnTo>
                  <a:pt x="270870" y="65356"/>
                </a:lnTo>
                <a:lnTo>
                  <a:pt x="269613" y="67452"/>
                </a:lnTo>
                <a:lnTo>
                  <a:pt x="269577" y="67399"/>
                </a:lnTo>
                <a:lnTo>
                  <a:pt x="269550" y="67452"/>
                </a:lnTo>
                <a:lnTo>
                  <a:pt x="268292" y="65356"/>
                </a:lnTo>
                <a:lnTo>
                  <a:pt x="269577" y="63215"/>
                </a:lnTo>
                <a:close/>
                <a:moveTo>
                  <a:pt x="5434" y="67898"/>
                </a:moveTo>
                <a:lnTo>
                  <a:pt x="8761" y="73447"/>
                </a:lnTo>
                <a:lnTo>
                  <a:pt x="6388" y="73447"/>
                </a:lnTo>
                <a:lnTo>
                  <a:pt x="3061" y="67898"/>
                </a:lnTo>
                <a:close/>
                <a:moveTo>
                  <a:pt x="15630" y="67898"/>
                </a:moveTo>
                <a:lnTo>
                  <a:pt x="12294" y="73447"/>
                </a:lnTo>
                <a:lnTo>
                  <a:pt x="9930" y="73447"/>
                </a:lnTo>
                <a:lnTo>
                  <a:pt x="13257" y="67898"/>
                </a:lnTo>
                <a:close/>
                <a:moveTo>
                  <a:pt x="18681" y="67898"/>
                </a:moveTo>
                <a:lnTo>
                  <a:pt x="15354" y="73447"/>
                </a:lnTo>
                <a:lnTo>
                  <a:pt x="12838" y="73447"/>
                </a:lnTo>
                <a:lnTo>
                  <a:pt x="16175" y="67898"/>
                </a:lnTo>
                <a:close/>
                <a:moveTo>
                  <a:pt x="18985" y="68309"/>
                </a:moveTo>
                <a:lnTo>
                  <a:pt x="22071" y="73447"/>
                </a:lnTo>
                <a:lnTo>
                  <a:pt x="15898" y="73447"/>
                </a:lnTo>
                <a:lnTo>
                  <a:pt x="18985" y="68309"/>
                </a:lnTo>
                <a:close/>
                <a:moveTo>
                  <a:pt x="21795" y="67898"/>
                </a:moveTo>
                <a:lnTo>
                  <a:pt x="25122" y="73447"/>
                </a:lnTo>
                <a:lnTo>
                  <a:pt x="22616" y="73447"/>
                </a:lnTo>
                <a:lnTo>
                  <a:pt x="19279" y="67898"/>
                </a:lnTo>
                <a:close/>
                <a:moveTo>
                  <a:pt x="24703" y="67898"/>
                </a:moveTo>
                <a:lnTo>
                  <a:pt x="28040" y="73447"/>
                </a:lnTo>
                <a:lnTo>
                  <a:pt x="25667" y="73447"/>
                </a:lnTo>
                <a:lnTo>
                  <a:pt x="22339" y="67898"/>
                </a:lnTo>
                <a:close/>
                <a:moveTo>
                  <a:pt x="34900" y="67898"/>
                </a:moveTo>
                <a:lnTo>
                  <a:pt x="31572" y="73447"/>
                </a:lnTo>
                <a:lnTo>
                  <a:pt x="29199" y="73447"/>
                </a:lnTo>
                <a:lnTo>
                  <a:pt x="32536" y="67898"/>
                </a:lnTo>
                <a:close/>
                <a:moveTo>
                  <a:pt x="37960" y="67898"/>
                </a:moveTo>
                <a:lnTo>
                  <a:pt x="34623" y="73447"/>
                </a:lnTo>
                <a:lnTo>
                  <a:pt x="32116" y="73447"/>
                </a:lnTo>
                <a:lnTo>
                  <a:pt x="35453" y="67898"/>
                </a:lnTo>
                <a:close/>
                <a:moveTo>
                  <a:pt x="38263" y="68309"/>
                </a:moveTo>
                <a:lnTo>
                  <a:pt x="41341" y="73447"/>
                </a:lnTo>
                <a:lnTo>
                  <a:pt x="35176" y="73447"/>
                </a:lnTo>
                <a:lnTo>
                  <a:pt x="38263" y="68309"/>
                </a:lnTo>
                <a:close/>
                <a:moveTo>
                  <a:pt x="41064" y="67898"/>
                </a:moveTo>
                <a:lnTo>
                  <a:pt x="44401" y="73447"/>
                </a:lnTo>
                <a:lnTo>
                  <a:pt x="41894" y="73447"/>
                </a:lnTo>
                <a:lnTo>
                  <a:pt x="38557" y="67898"/>
                </a:lnTo>
                <a:close/>
                <a:moveTo>
                  <a:pt x="43981" y="67898"/>
                </a:moveTo>
                <a:lnTo>
                  <a:pt x="47318" y="73447"/>
                </a:lnTo>
                <a:lnTo>
                  <a:pt x="44945" y="73447"/>
                </a:lnTo>
                <a:lnTo>
                  <a:pt x="41617" y="67898"/>
                </a:lnTo>
                <a:close/>
                <a:moveTo>
                  <a:pt x="54178" y="67898"/>
                </a:moveTo>
                <a:lnTo>
                  <a:pt x="50851" y="73447"/>
                </a:lnTo>
                <a:lnTo>
                  <a:pt x="48478" y="73447"/>
                </a:lnTo>
                <a:lnTo>
                  <a:pt x="51814" y="67898"/>
                </a:lnTo>
                <a:close/>
                <a:moveTo>
                  <a:pt x="57238" y="67898"/>
                </a:moveTo>
                <a:lnTo>
                  <a:pt x="53902" y="73447"/>
                </a:lnTo>
                <a:lnTo>
                  <a:pt x="51395" y="73447"/>
                </a:lnTo>
                <a:lnTo>
                  <a:pt x="54722" y="67898"/>
                </a:lnTo>
                <a:close/>
                <a:moveTo>
                  <a:pt x="57533" y="68309"/>
                </a:moveTo>
                <a:lnTo>
                  <a:pt x="60619" y="73447"/>
                </a:lnTo>
                <a:lnTo>
                  <a:pt x="54446" y="73447"/>
                </a:lnTo>
                <a:lnTo>
                  <a:pt x="57533" y="68309"/>
                </a:lnTo>
                <a:close/>
                <a:moveTo>
                  <a:pt x="60343" y="67898"/>
                </a:moveTo>
                <a:lnTo>
                  <a:pt x="63679" y="73447"/>
                </a:lnTo>
                <a:lnTo>
                  <a:pt x="61163" y="73447"/>
                </a:lnTo>
                <a:lnTo>
                  <a:pt x="57836" y="67898"/>
                </a:lnTo>
                <a:close/>
                <a:moveTo>
                  <a:pt x="63260" y="67898"/>
                </a:moveTo>
                <a:lnTo>
                  <a:pt x="66596" y="73447"/>
                </a:lnTo>
                <a:lnTo>
                  <a:pt x="64223" y="73447"/>
                </a:lnTo>
                <a:lnTo>
                  <a:pt x="60887" y="67898"/>
                </a:lnTo>
                <a:close/>
                <a:moveTo>
                  <a:pt x="73457" y="67898"/>
                </a:moveTo>
                <a:lnTo>
                  <a:pt x="70129" y="73447"/>
                </a:lnTo>
                <a:lnTo>
                  <a:pt x="67756" y="73447"/>
                </a:lnTo>
                <a:lnTo>
                  <a:pt x="71092" y="67898"/>
                </a:lnTo>
                <a:close/>
                <a:moveTo>
                  <a:pt x="76516" y="67898"/>
                </a:moveTo>
                <a:lnTo>
                  <a:pt x="73180" y="73447"/>
                </a:lnTo>
                <a:lnTo>
                  <a:pt x="70673" y="73447"/>
                </a:lnTo>
                <a:lnTo>
                  <a:pt x="74001" y="67898"/>
                </a:lnTo>
                <a:close/>
                <a:moveTo>
                  <a:pt x="76811" y="68309"/>
                </a:moveTo>
                <a:lnTo>
                  <a:pt x="79898" y="73447"/>
                </a:lnTo>
                <a:lnTo>
                  <a:pt x="73724" y="73447"/>
                </a:lnTo>
                <a:lnTo>
                  <a:pt x="76811" y="68309"/>
                </a:lnTo>
                <a:close/>
                <a:moveTo>
                  <a:pt x="79621" y="67898"/>
                </a:moveTo>
                <a:lnTo>
                  <a:pt x="82957" y="73447"/>
                </a:lnTo>
                <a:lnTo>
                  <a:pt x="80442" y="73447"/>
                </a:lnTo>
                <a:lnTo>
                  <a:pt x="77114" y="67898"/>
                </a:lnTo>
                <a:close/>
                <a:moveTo>
                  <a:pt x="82538" y="67898"/>
                </a:moveTo>
                <a:lnTo>
                  <a:pt x="85866" y="73447"/>
                </a:lnTo>
                <a:lnTo>
                  <a:pt x="83502" y="73447"/>
                </a:lnTo>
                <a:lnTo>
                  <a:pt x="80165" y="67898"/>
                </a:lnTo>
                <a:close/>
                <a:moveTo>
                  <a:pt x="92735" y="67898"/>
                </a:moveTo>
                <a:lnTo>
                  <a:pt x="89398" y="73447"/>
                </a:lnTo>
                <a:lnTo>
                  <a:pt x="87034" y="73447"/>
                </a:lnTo>
                <a:lnTo>
                  <a:pt x="90362" y="67898"/>
                </a:lnTo>
                <a:close/>
                <a:moveTo>
                  <a:pt x="95786" y="67898"/>
                </a:moveTo>
                <a:lnTo>
                  <a:pt x="92458" y="73447"/>
                </a:lnTo>
                <a:lnTo>
                  <a:pt x="89943" y="73447"/>
                </a:lnTo>
                <a:lnTo>
                  <a:pt x="93279" y="67898"/>
                </a:lnTo>
                <a:close/>
                <a:moveTo>
                  <a:pt x="96089" y="68309"/>
                </a:moveTo>
                <a:lnTo>
                  <a:pt x="99176" y="73447"/>
                </a:lnTo>
                <a:lnTo>
                  <a:pt x="93003" y="73447"/>
                </a:lnTo>
                <a:lnTo>
                  <a:pt x="96089" y="68309"/>
                </a:lnTo>
                <a:close/>
                <a:moveTo>
                  <a:pt x="98899" y="67898"/>
                </a:moveTo>
                <a:lnTo>
                  <a:pt x="102227" y="73447"/>
                </a:lnTo>
                <a:lnTo>
                  <a:pt x="99720" y="73447"/>
                </a:lnTo>
                <a:lnTo>
                  <a:pt x="96384" y="67898"/>
                </a:lnTo>
                <a:close/>
                <a:moveTo>
                  <a:pt x="101817" y="67898"/>
                </a:moveTo>
                <a:lnTo>
                  <a:pt x="105144" y="73447"/>
                </a:lnTo>
                <a:lnTo>
                  <a:pt x="102780" y="73447"/>
                </a:lnTo>
                <a:lnTo>
                  <a:pt x="99444" y="67898"/>
                </a:lnTo>
                <a:close/>
                <a:moveTo>
                  <a:pt x="112013" y="67898"/>
                </a:moveTo>
                <a:lnTo>
                  <a:pt x="108677" y="73447"/>
                </a:lnTo>
                <a:lnTo>
                  <a:pt x="106313" y="73447"/>
                </a:lnTo>
                <a:lnTo>
                  <a:pt x="109640" y="67898"/>
                </a:lnTo>
                <a:close/>
                <a:moveTo>
                  <a:pt x="115064" y="67898"/>
                </a:moveTo>
                <a:lnTo>
                  <a:pt x="111737" y="73447"/>
                </a:lnTo>
                <a:lnTo>
                  <a:pt x="109221" y="73447"/>
                </a:lnTo>
                <a:lnTo>
                  <a:pt x="112558" y="67898"/>
                </a:lnTo>
                <a:close/>
                <a:moveTo>
                  <a:pt x="115368" y="68309"/>
                </a:moveTo>
                <a:lnTo>
                  <a:pt x="118454" y="73447"/>
                </a:lnTo>
                <a:lnTo>
                  <a:pt x="112281" y="73447"/>
                </a:lnTo>
                <a:lnTo>
                  <a:pt x="115368" y="68309"/>
                </a:lnTo>
                <a:close/>
                <a:moveTo>
                  <a:pt x="118178" y="67898"/>
                </a:moveTo>
                <a:lnTo>
                  <a:pt x="121505" y="73447"/>
                </a:lnTo>
                <a:lnTo>
                  <a:pt x="118999" y="73447"/>
                </a:lnTo>
                <a:lnTo>
                  <a:pt x="115662" y="67898"/>
                </a:lnTo>
                <a:close/>
                <a:moveTo>
                  <a:pt x="121086" y="67898"/>
                </a:moveTo>
                <a:lnTo>
                  <a:pt x="124423" y="73447"/>
                </a:lnTo>
                <a:lnTo>
                  <a:pt x="122050" y="73447"/>
                </a:lnTo>
                <a:lnTo>
                  <a:pt x="118722" y="67898"/>
                </a:lnTo>
                <a:close/>
                <a:moveTo>
                  <a:pt x="131292" y="67898"/>
                </a:moveTo>
                <a:lnTo>
                  <a:pt x="127955" y="73447"/>
                </a:lnTo>
                <a:lnTo>
                  <a:pt x="125582" y="73447"/>
                </a:lnTo>
                <a:lnTo>
                  <a:pt x="128919" y="67898"/>
                </a:lnTo>
                <a:close/>
                <a:moveTo>
                  <a:pt x="134343" y="67898"/>
                </a:moveTo>
                <a:lnTo>
                  <a:pt x="131015" y="73447"/>
                </a:lnTo>
                <a:lnTo>
                  <a:pt x="128499" y="73447"/>
                </a:lnTo>
                <a:lnTo>
                  <a:pt x="131836" y="67898"/>
                </a:lnTo>
                <a:close/>
                <a:moveTo>
                  <a:pt x="134646" y="68309"/>
                </a:moveTo>
                <a:lnTo>
                  <a:pt x="137733" y="73447"/>
                </a:lnTo>
                <a:lnTo>
                  <a:pt x="131559" y="73447"/>
                </a:lnTo>
                <a:lnTo>
                  <a:pt x="134646" y="68309"/>
                </a:lnTo>
                <a:close/>
                <a:moveTo>
                  <a:pt x="137456" y="67898"/>
                </a:moveTo>
                <a:lnTo>
                  <a:pt x="140784" y="73447"/>
                </a:lnTo>
                <a:lnTo>
                  <a:pt x="138277" y="73447"/>
                </a:lnTo>
                <a:lnTo>
                  <a:pt x="134940" y="67898"/>
                </a:lnTo>
                <a:close/>
                <a:moveTo>
                  <a:pt x="140364" y="67898"/>
                </a:moveTo>
                <a:lnTo>
                  <a:pt x="143701" y="73447"/>
                </a:lnTo>
                <a:lnTo>
                  <a:pt x="141328" y="73447"/>
                </a:lnTo>
                <a:lnTo>
                  <a:pt x="138000" y="67898"/>
                </a:lnTo>
                <a:close/>
                <a:moveTo>
                  <a:pt x="150561" y="67898"/>
                </a:moveTo>
                <a:lnTo>
                  <a:pt x="147234" y="73447"/>
                </a:lnTo>
                <a:lnTo>
                  <a:pt x="144861" y="73447"/>
                </a:lnTo>
                <a:lnTo>
                  <a:pt x="148197" y="67898"/>
                </a:lnTo>
                <a:close/>
                <a:moveTo>
                  <a:pt x="153621" y="67898"/>
                </a:moveTo>
                <a:lnTo>
                  <a:pt x="150285" y="73447"/>
                </a:lnTo>
                <a:lnTo>
                  <a:pt x="147778" y="73447"/>
                </a:lnTo>
                <a:lnTo>
                  <a:pt x="151105" y="67898"/>
                </a:lnTo>
                <a:close/>
                <a:moveTo>
                  <a:pt x="153915" y="68309"/>
                </a:moveTo>
                <a:lnTo>
                  <a:pt x="157002" y="73447"/>
                </a:lnTo>
                <a:lnTo>
                  <a:pt x="150829" y="73447"/>
                </a:lnTo>
                <a:lnTo>
                  <a:pt x="153915" y="68309"/>
                </a:lnTo>
                <a:close/>
                <a:moveTo>
                  <a:pt x="156726" y="67898"/>
                </a:moveTo>
                <a:lnTo>
                  <a:pt x="160062" y="73447"/>
                </a:lnTo>
                <a:lnTo>
                  <a:pt x="157546" y="73447"/>
                </a:lnTo>
                <a:lnTo>
                  <a:pt x="154219" y="67898"/>
                </a:lnTo>
                <a:close/>
                <a:moveTo>
                  <a:pt x="159643" y="67898"/>
                </a:moveTo>
                <a:lnTo>
                  <a:pt x="162979" y="73447"/>
                </a:lnTo>
                <a:lnTo>
                  <a:pt x="160606" y="73447"/>
                </a:lnTo>
                <a:lnTo>
                  <a:pt x="157270" y="67898"/>
                </a:lnTo>
                <a:close/>
                <a:moveTo>
                  <a:pt x="169840" y="67898"/>
                </a:moveTo>
                <a:lnTo>
                  <a:pt x="166512" y="73447"/>
                </a:lnTo>
                <a:lnTo>
                  <a:pt x="164139" y="73447"/>
                </a:lnTo>
                <a:lnTo>
                  <a:pt x="167475" y="67898"/>
                </a:lnTo>
                <a:close/>
                <a:moveTo>
                  <a:pt x="172899" y="67898"/>
                </a:moveTo>
                <a:lnTo>
                  <a:pt x="169563" y="73447"/>
                </a:lnTo>
                <a:lnTo>
                  <a:pt x="167056" y="73447"/>
                </a:lnTo>
                <a:lnTo>
                  <a:pt x="170384" y="67898"/>
                </a:lnTo>
                <a:close/>
                <a:moveTo>
                  <a:pt x="173194" y="68309"/>
                </a:moveTo>
                <a:lnTo>
                  <a:pt x="176281" y="73447"/>
                </a:lnTo>
                <a:lnTo>
                  <a:pt x="170107" y="73447"/>
                </a:lnTo>
                <a:lnTo>
                  <a:pt x="173194" y="68309"/>
                </a:lnTo>
                <a:close/>
                <a:moveTo>
                  <a:pt x="176004" y="67898"/>
                </a:moveTo>
                <a:lnTo>
                  <a:pt x="179340" y="73447"/>
                </a:lnTo>
                <a:lnTo>
                  <a:pt x="176825" y="73447"/>
                </a:lnTo>
                <a:lnTo>
                  <a:pt x="173497" y="67898"/>
                </a:lnTo>
                <a:close/>
                <a:moveTo>
                  <a:pt x="178921" y="67898"/>
                </a:moveTo>
                <a:lnTo>
                  <a:pt x="182249" y="73447"/>
                </a:lnTo>
                <a:lnTo>
                  <a:pt x="179885" y="73447"/>
                </a:lnTo>
                <a:lnTo>
                  <a:pt x="176548" y="67898"/>
                </a:lnTo>
                <a:close/>
                <a:moveTo>
                  <a:pt x="189118" y="67898"/>
                </a:moveTo>
                <a:lnTo>
                  <a:pt x="185781" y="73447"/>
                </a:lnTo>
                <a:lnTo>
                  <a:pt x="183417" y="73447"/>
                </a:lnTo>
                <a:lnTo>
                  <a:pt x="186745" y="67898"/>
                </a:lnTo>
                <a:close/>
                <a:moveTo>
                  <a:pt x="192178" y="67898"/>
                </a:moveTo>
                <a:lnTo>
                  <a:pt x="188841" y="73447"/>
                </a:lnTo>
                <a:lnTo>
                  <a:pt x="186335" y="73447"/>
                </a:lnTo>
                <a:lnTo>
                  <a:pt x="189662" y="67898"/>
                </a:lnTo>
                <a:close/>
                <a:moveTo>
                  <a:pt x="192472" y="68309"/>
                </a:moveTo>
                <a:lnTo>
                  <a:pt x="195559" y="73447"/>
                </a:lnTo>
                <a:lnTo>
                  <a:pt x="189386" y="73447"/>
                </a:lnTo>
                <a:lnTo>
                  <a:pt x="192472" y="68309"/>
                </a:lnTo>
                <a:close/>
                <a:moveTo>
                  <a:pt x="195282" y="67898"/>
                </a:moveTo>
                <a:lnTo>
                  <a:pt x="198610" y="73447"/>
                </a:lnTo>
                <a:lnTo>
                  <a:pt x="196103" y="73447"/>
                </a:lnTo>
                <a:lnTo>
                  <a:pt x="192776" y="67898"/>
                </a:lnTo>
                <a:close/>
                <a:moveTo>
                  <a:pt x="198200" y="67898"/>
                </a:moveTo>
                <a:lnTo>
                  <a:pt x="201527" y="73447"/>
                </a:lnTo>
                <a:lnTo>
                  <a:pt x="199163" y="73447"/>
                </a:lnTo>
                <a:lnTo>
                  <a:pt x="195827" y="67898"/>
                </a:lnTo>
                <a:close/>
                <a:moveTo>
                  <a:pt x="208396" y="67898"/>
                </a:moveTo>
                <a:lnTo>
                  <a:pt x="205060" y="73447"/>
                </a:lnTo>
                <a:lnTo>
                  <a:pt x="202696" y="73447"/>
                </a:lnTo>
                <a:lnTo>
                  <a:pt x="206023" y="67898"/>
                </a:lnTo>
                <a:close/>
                <a:moveTo>
                  <a:pt x="211447" y="67898"/>
                </a:moveTo>
                <a:lnTo>
                  <a:pt x="208120" y="73447"/>
                </a:lnTo>
                <a:lnTo>
                  <a:pt x="205604" y="73447"/>
                </a:lnTo>
                <a:lnTo>
                  <a:pt x="208940" y="67898"/>
                </a:lnTo>
                <a:close/>
                <a:moveTo>
                  <a:pt x="211751" y="68309"/>
                </a:moveTo>
                <a:lnTo>
                  <a:pt x="214837" y="73447"/>
                </a:lnTo>
                <a:lnTo>
                  <a:pt x="208664" y="73447"/>
                </a:lnTo>
                <a:lnTo>
                  <a:pt x="211751" y="68309"/>
                </a:lnTo>
                <a:close/>
                <a:moveTo>
                  <a:pt x="214561" y="67898"/>
                </a:moveTo>
                <a:lnTo>
                  <a:pt x="217888" y="73447"/>
                </a:lnTo>
                <a:lnTo>
                  <a:pt x="215381" y="73447"/>
                </a:lnTo>
                <a:lnTo>
                  <a:pt x="212045" y="67898"/>
                </a:lnTo>
                <a:close/>
                <a:moveTo>
                  <a:pt x="217469" y="67898"/>
                </a:moveTo>
                <a:lnTo>
                  <a:pt x="220805" y="73447"/>
                </a:lnTo>
                <a:lnTo>
                  <a:pt x="218432" y="73447"/>
                </a:lnTo>
                <a:lnTo>
                  <a:pt x="215105" y="67898"/>
                </a:lnTo>
                <a:close/>
                <a:moveTo>
                  <a:pt x="227675" y="67898"/>
                </a:moveTo>
                <a:lnTo>
                  <a:pt x="224338" y="73447"/>
                </a:lnTo>
                <a:lnTo>
                  <a:pt x="221965" y="73447"/>
                </a:lnTo>
                <a:lnTo>
                  <a:pt x="225302" y="67898"/>
                </a:lnTo>
                <a:close/>
                <a:moveTo>
                  <a:pt x="230726" y="67898"/>
                </a:moveTo>
                <a:lnTo>
                  <a:pt x="227398" y="73447"/>
                </a:lnTo>
                <a:lnTo>
                  <a:pt x="224882" y="73447"/>
                </a:lnTo>
                <a:lnTo>
                  <a:pt x="228219" y="67898"/>
                </a:lnTo>
                <a:close/>
                <a:moveTo>
                  <a:pt x="231029" y="68309"/>
                </a:moveTo>
                <a:lnTo>
                  <a:pt x="234116" y="73447"/>
                </a:lnTo>
                <a:lnTo>
                  <a:pt x="227942" y="73447"/>
                </a:lnTo>
                <a:lnTo>
                  <a:pt x="231029" y="68309"/>
                </a:lnTo>
                <a:close/>
                <a:moveTo>
                  <a:pt x="233839" y="67898"/>
                </a:moveTo>
                <a:lnTo>
                  <a:pt x="237167" y="73447"/>
                </a:lnTo>
                <a:lnTo>
                  <a:pt x="234660" y="73447"/>
                </a:lnTo>
                <a:lnTo>
                  <a:pt x="231323" y="67898"/>
                </a:lnTo>
                <a:close/>
                <a:moveTo>
                  <a:pt x="236747" y="67898"/>
                </a:moveTo>
                <a:lnTo>
                  <a:pt x="240084" y="73447"/>
                </a:lnTo>
                <a:lnTo>
                  <a:pt x="237711" y="73447"/>
                </a:lnTo>
                <a:lnTo>
                  <a:pt x="234383" y="67898"/>
                </a:lnTo>
                <a:close/>
                <a:moveTo>
                  <a:pt x="246944" y="67898"/>
                </a:moveTo>
                <a:lnTo>
                  <a:pt x="243617" y="73447"/>
                </a:lnTo>
                <a:lnTo>
                  <a:pt x="241244" y="73447"/>
                </a:lnTo>
                <a:lnTo>
                  <a:pt x="244580" y="67898"/>
                </a:lnTo>
                <a:close/>
                <a:moveTo>
                  <a:pt x="250004" y="67898"/>
                </a:moveTo>
                <a:lnTo>
                  <a:pt x="246668" y="73447"/>
                </a:lnTo>
                <a:lnTo>
                  <a:pt x="244161" y="73447"/>
                </a:lnTo>
                <a:lnTo>
                  <a:pt x="247497" y="67898"/>
                </a:lnTo>
                <a:close/>
                <a:moveTo>
                  <a:pt x="250298" y="68309"/>
                </a:moveTo>
                <a:lnTo>
                  <a:pt x="253385" y="73447"/>
                </a:lnTo>
                <a:lnTo>
                  <a:pt x="247221" y="73447"/>
                </a:lnTo>
                <a:lnTo>
                  <a:pt x="250298" y="68309"/>
                </a:lnTo>
                <a:close/>
                <a:moveTo>
                  <a:pt x="253109" y="67898"/>
                </a:moveTo>
                <a:lnTo>
                  <a:pt x="256445" y="73447"/>
                </a:lnTo>
                <a:lnTo>
                  <a:pt x="253938" y="73447"/>
                </a:lnTo>
                <a:lnTo>
                  <a:pt x="250602" y="67898"/>
                </a:lnTo>
                <a:close/>
                <a:moveTo>
                  <a:pt x="256026" y="67898"/>
                </a:moveTo>
                <a:lnTo>
                  <a:pt x="259362" y="73447"/>
                </a:lnTo>
                <a:lnTo>
                  <a:pt x="256989" y="73447"/>
                </a:lnTo>
                <a:lnTo>
                  <a:pt x="253662" y="67898"/>
                </a:lnTo>
                <a:close/>
                <a:moveTo>
                  <a:pt x="266223" y="67898"/>
                </a:moveTo>
                <a:lnTo>
                  <a:pt x="262895" y="73447"/>
                </a:lnTo>
                <a:lnTo>
                  <a:pt x="260522" y="73447"/>
                </a:lnTo>
                <a:lnTo>
                  <a:pt x="263858" y="67898"/>
                </a:lnTo>
                <a:close/>
                <a:moveTo>
                  <a:pt x="269282" y="67898"/>
                </a:moveTo>
                <a:lnTo>
                  <a:pt x="265946" y="73447"/>
                </a:lnTo>
                <a:lnTo>
                  <a:pt x="263439" y="73447"/>
                </a:lnTo>
                <a:lnTo>
                  <a:pt x="266767" y="67898"/>
                </a:lnTo>
                <a:close/>
                <a:moveTo>
                  <a:pt x="269577" y="68309"/>
                </a:moveTo>
                <a:lnTo>
                  <a:pt x="272664" y="73447"/>
                </a:lnTo>
                <a:lnTo>
                  <a:pt x="266490" y="73447"/>
                </a:lnTo>
                <a:lnTo>
                  <a:pt x="269577" y="68309"/>
                </a:lnTo>
                <a:close/>
                <a:moveTo>
                  <a:pt x="272387" y="67898"/>
                </a:moveTo>
                <a:lnTo>
                  <a:pt x="275723" y="73447"/>
                </a:lnTo>
                <a:lnTo>
                  <a:pt x="273208" y="73447"/>
                </a:lnTo>
                <a:lnTo>
                  <a:pt x="269880" y="67898"/>
                </a:lnTo>
                <a:close/>
                <a:moveTo>
                  <a:pt x="275304" y="67898"/>
                </a:moveTo>
                <a:lnTo>
                  <a:pt x="278632" y="73447"/>
                </a:lnTo>
                <a:lnTo>
                  <a:pt x="276268" y="73447"/>
                </a:lnTo>
                <a:lnTo>
                  <a:pt x="272931" y="67898"/>
                </a:lnTo>
                <a:close/>
                <a:moveTo>
                  <a:pt x="12713" y="67898"/>
                </a:moveTo>
                <a:lnTo>
                  <a:pt x="9377" y="73456"/>
                </a:lnTo>
                <a:lnTo>
                  <a:pt x="9341" y="73402"/>
                </a:lnTo>
                <a:lnTo>
                  <a:pt x="9314" y="73456"/>
                </a:lnTo>
                <a:lnTo>
                  <a:pt x="5978" y="67898"/>
                </a:lnTo>
                <a:close/>
                <a:moveTo>
                  <a:pt x="31992" y="67898"/>
                </a:moveTo>
                <a:lnTo>
                  <a:pt x="28655" y="73456"/>
                </a:lnTo>
                <a:lnTo>
                  <a:pt x="28619" y="73402"/>
                </a:lnTo>
                <a:lnTo>
                  <a:pt x="28593" y="73456"/>
                </a:lnTo>
                <a:lnTo>
                  <a:pt x="25247" y="67898"/>
                </a:lnTo>
                <a:close/>
                <a:moveTo>
                  <a:pt x="51270" y="67898"/>
                </a:moveTo>
                <a:lnTo>
                  <a:pt x="47925" y="73456"/>
                </a:lnTo>
                <a:lnTo>
                  <a:pt x="47898" y="73402"/>
                </a:lnTo>
                <a:lnTo>
                  <a:pt x="47862" y="73456"/>
                </a:lnTo>
                <a:lnTo>
                  <a:pt x="44526" y="67898"/>
                </a:lnTo>
                <a:close/>
                <a:moveTo>
                  <a:pt x="70539" y="67898"/>
                </a:moveTo>
                <a:lnTo>
                  <a:pt x="67203" y="73456"/>
                </a:lnTo>
                <a:lnTo>
                  <a:pt x="67176" y="73402"/>
                </a:lnTo>
                <a:lnTo>
                  <a:pt x="67140" y="73456"/>
                </a:lnTo>
                <a:lnTo>
                  <a:pt x="63804" y="67898"/>
                </a:lnTo>
                <a:close/>
                <a:moveTo>
                  <a:pt x="89818" y="67898"/>
                </a:moveTo>
                <a:lnTo>
                  <a:pt x="86481" y="73456"/>
                </a:lnTo>
                <a:lnTo>
                  <a:pt x="86455" y="73402"/>
                </a:lnTo>
                <a:lnTo>
                  <a:pt x="86419" y="73456"/>
                </a:lnTo>
                <a:lnTo>
                  <a:pt x="83082" y="67898"/>
                </a:lnTo>
                <a:close/>
                <a:moveTo>
                  <a:pt x="109096" y="67898"/>
                </a:moveTo>
                <a:lnTo>
                  <a:pt x="105760" y="73456"/>
                </a:lnTo>
                <a:lnTo>
                  <a:pt x="105724" y="73402"/>
                </a:lnTo>
                <a:lnTo>
                  <a:pt x="105697" y="73456"/>
                </a:lnTo>
                <a:lnTo>
                  <a:pt x="102361" y="67898"/>
                </a:lnTo>
                <a:close/>
                <a:moveTo>
                  <a:pt x="128375" y="67898"/>
                </a:moveTo>
                <a:lnTo>
                  <a:pt x="125038" y="73456"/>
                </a:lnTo>
                <a:lnTo>
                  <a:pt x="125002" y="73402"/>
                </a:lnTo>
                <a:lnTo>
                  <a:pt x="124976" y="73456"/>
                </a:lnTo>
                <a:lnTo>
                  <a:pt x="121639" y="67898"/>
                </a:lnTo>
                <a:close/>
                <a:moveTo>
                  <a:pt x="147653" y="67898"/>
                </a:moveTo>
                <a:lnTo>
                  <a:pt x="144316" y="73456"/>
                </a:lnTo>
                <a:lnTo>
                  <a:pt x="144281" y="73402"/>
                </a:lnTo>
                <a:lnTo>
                  <a:pt x="144245" y="73456"/>
                </a:lnTo>
                <a:lnTo>
                  <a:pt x="140909" y="67898"/>
                </a:lnTo>
                <a:close/>
                <a:moveTo>
                  <a:pt x="166922" y="67898"/>
                </a:moveTo>
                <a:lnTo>
                  <a:pt x="163586" y="73456"/>
                </a:lnTo>
                <a:lnTo>
                  <a:pt x="163559" y="73402"/>
                </a:lnTo>
                <a:lnTo>
                  <a:pt x="163523" y="73456"/>
                </a:lnTo>
                <a:lnTo>
                  <a:pt x="160187" y="67898"/>
                </a:lnTo>
                <a:close/>
                <a:moveTo>
                  <a:pt x="186201" y="67898"/>
                </a:moveTo>
                <a:lnTo>
                  <a:pt x="182864" y="73456"/>
                </a:lnTo>
                <a:lnTo>
                  <a:pt x="182838" y="73402"/>
                </a:lnTo>
                <a:lnTo>
                  <a:pt x="182802" y="73456"/>
                </a:lnTo>
                <a:lnTo>
                  <a:pt x="179465" y="67898"/>
                </a:lnTo>
                <a:close/>
                <a:moveTo>
                  <a:pt x="205479" y="67898"/>
                </a:moveTo>
                <a:lnTo>
                  <a:pt x="202143" y="73456"/>
                </a:lnTo>
                <a:lnTo>
                  <a:pt x="202107" y="73402"/>
                </a:lnTo>
                <a:lnTo>
                  <a:pt x="202080" y="73456"/>
                </a:lnTo>
                <a:lnTo>
                  <a:pt x="198744" y="67898"/>
                </a:lnTo>
                <a:close/>
                <a:moveTo>
                  <a:pt x="224758" y="67898"/>
                </a:moveTo>
                <a:lnTo>
                  <a:pt x="221421" y="73456"/>
                </a:lnTo>
                <a:lnTo>
                  <a:pt x="221385" y="73402"/>
                </a:lnTo>
                <a:lnTo>
                  <a:pt x="221359" y="73456"/>
                </a:lnTo>
                <a:lnTo>
                  <a:pt x="218022" y="67898"/>
                </a:lnTo>
                <a:close/>
                <a:moveTo>
                  <a:pt x="244036" y="67898"/>
                </a:moveTo>
                <a:lnTo>
                  <a:pt x="240699" y="73456"/>
                </a:lnTo>
                <a:lnTo>
                  <a:pt x="240664" y="73402"/>
                </a:lnTo>
                <a:lnTo>
                  <a:pt x="240637" y="73456"/>
                </a:lnTo>
                <a:lnTo>
                  <a:pt x="237292" y="67898"/>
                </a:lnTo>
                <a:close/>
                <a:moveTo>
                  <a:pt x="263314" y="67898"/>
                </a:moveTo>
                <a:lnTo>
                  <a:pt x="259969" y="73456"/>
                </a:lnTo>
                <a:lnTo>
                  <a:pt x="259942" y="73402"/>
                </a:lnTo>
                <a:lnTo>
                  <a:pt x="259906" y="73456"/>
                </a:lnTo>
                <a:lnTo>
                  <a:pt x="256570" y="67898"/>
                </a:lnTo>
                <a:close/>
                <a:moveTo>
                  <a:pt x="282584" y="67898"/>
                </a:moveTo>
                <a:lnTo>
                  <a:pt x="279247" y="73456"/>
                </a:lnTo>
                <a:lnTo>
                  <a:pt x="279220" y="73402"/>
                </a:lnTo>
                <a:lnTo>
                  <a:pt x="279185" y="73456"/>
                </a:lnTo>
                <a:lnTo>
                  <a:pt x="275848" y="67898"/>
                </a:lnTo>
                <a:close/>
                <a:moveTo>
                  <a:pt x="9047" y="73902"/>
                </a:moveTo>
                <a:lnTo>
                  <a:pt x="7851" y="75891"/>
                </a:lnTo>
                <a:lnTo>
                  <a:pt x="6665" y="73902"/>
                </a:lnTo>
                <a:close/>
                <a:moveTo>
                  <a:pt x="12026" y="73902"/>
                </a:moveTo>
                <a:lnTo>
                  <a:pt x="10831" y="75891"/>
                </a:lnTo>
                <a:lnTo>
                  <a:pt x="9644" y="73902"/>
                </a:lnTo>
                <a:close/>
                <a:moveTo>
                  <a:pt x="28325" y="73902"/>
                </a:moveTo>
                <a:lnTo>
                  <a:pt x="27130" y="75891"/>
                </a:lnTo>
                <a:lnTo>
                  <a:pt x="25943" y="73902"/>
                </a:lnTo>
                <a:close/>
                <a:moveTo>
                  <a:pt x="31296" y="73902"/>
                </a:moveTo>
                <a:lnTo>
                  <a:pt x="30109" y="75891"/>
                </a:lnTo>
                <a:lnTo>
                  <a:pt x="28923" y="73902"/>
                </a:lnTo>
                <a:close/>
                <a:moveTo>
                  <a:pt x="47594" y="73902"/>
                </a:moveTo>
                <a:lnTo>
                  <a:pt x="46408" y="75891"/>
                </a:lnTo>
                <a:lnTo>
                  <a:pt x="45221" y="73902"/>
                </a:lnTo>
                <a:close/>
                <a:moveTo>
                  <a:pt x="50574" y="73902"/>
                </a:moveTo>
                <a:lnTo>
                  <a:pt x="49388" y="75891"/>
                </a:lnTo>
                <a:lnTo>
                  <a:pt x="48192" y="73902"/>
                </a:lnTo>
                <a:close/>
                <a:moveTo>
                  <a:pt x="66873" y="73902"/>
                </a:moveTo>
                <a:lnTo>
                  <a:pt x="65686" y="75891"/>
                </a:lnTo>
                <a:lnTo>
                  <a:pt x="64491" y="73902"/>
                </a:lnTo>
                <a:close/>
                <a:moveTo>
                  <a:pt x="69852" y="73902"/>
                </a:moveTo>
                <a:lnTo>
                  <a:pt x="68666" y="75891"/>
                </a:lnTo>
                <a:lnTo>
                  <a:pt x="67471" y="73902"/>
                </a:lnTo>
                <a:close/>
                <a:moveTo>
                  <a:pt x="86151" y="73902"/>
                </a:moveTo>
                <a:lnTo>
                  <a:pt x="84965" y="75891"/>
                </a:lnTo>
                <a:lnTo>
                  <a:pt x="83769" y="73902"/>
                </a:lnTo>
                <a:close/>
                <a:moveTo>
                  <a:pt x="89131" y="73902"/>
                </a:moveTo>
                <a:lnTo>
                  <a:pt x="87935" y="75891"/>
                </a:lnTo>
                <a:lnTo>
                  <a:pt x="86749" y="73902"/>
                </a:lnTo>
                <a:close/>
                <a:moveTo>
                  <a:pt x="105430" y="73902"/>
                </a:moveTo>
                <a:lnTo>
                  <a:pt x="104234" y="75891"/>
                </a:lnTo>
                <a:lnTo>
                  <a:pt x="103048" y="73902"/>
                </a:lnTo>
                <a:close/>
                <a:moveTo>
                  <a:pt x="108409" y="73902"/>
                </a:moveTo>
                <a:lnTo>
                  <a:pt x="107214" y="75891"/>
                </a:lnTo>
                <a:lnTo>
                  <a:pt x="106027" y="73902"/>
                </a:lnTo>
                <a:close/>
                <a:moveTo>
                  <a:pt x="124708" y="73902"/>
                </a:moveTo>
                <a:lnTo>
                  <a:pt x="123513" y="75891"/>
                </a:lnTo>
                <a:lnTo>
                  <a:pt x="122326" y="73902"/>
                </a:lnTo>
                <a:close/>
                <a:moveTo>
                  <a:pt x="127679" y="73902"/>
                </a:moveTo>
                <a:lnTo>
                  <a:pt x="126492" y="75891"/>
                </a:lnTo>
                <a:lnTo>
                  <a:pt x="125306" y="73902"/>
                </a:lnTo>
                <a:close/>
                <a:moveTo>
                  <a:pt x="143977" y="73902"/>
                </a:moveTo>
                <a:lnTo>
                  <a:pt x="142791" y="75891"/>
                </a:lnTo>
                <a:lnTo>
                  <a:pt x="141604" y="73902"/>
                </a:lnTo>
                <a:close/>
                <a:moveTo>
                  <a:pt x="146957" y="73902"/>
                </a:moveTo>
                <a:lnTo>
                  <a:pt x="145771" y="75891"/>
                </a:lnTo>
                <a:lnTo>
                  <a:pt x="144584" y="73902"/>
                </a:lnTo>
                <a:close/>
                <a:moveTo>
                  <a:pt x="163256" y="73902"/>
                </a:moveTo>
                <a:lnTo>
                  <a:pt x="162069" y="75891"/>
                </a:lnTo>
                <a:lnTo>
                  <a:pt x="160883" y="73902"/>
                </a:lnTo>
                <a:close/>
                <a:moveTo>
                  <a:pt x="166235" y="73902"/>
                </a:moveTo>
                <a:lnTo>
                  <a:pt x="165049" y="75891"/>
                </a:lnTo>
                <a:lnTo>
                  <a:pt x="163854" y="73902"/>
                </a:lnTo>
                <a:close/>
                <a:moveTo>
                  <a:pt x="182534" y="73902"/>
                </a:moveTo>
                <a:lnTo>
                  <a:pt x="181348" y="75891"/>
                </a:lnTo>
                <a:lnTo>
                  <a:pt x="180152" y="73902"/>
                </a:lnTo>
                <a:close/>
                <a:moveTo>
                  <a:pt x="185514" y="73902"/>
                </a:moveTo>
                <a:lnTo>
                  <a:pt x="184327" y="75891"/>
                </a:lnTo>
                <a:lnTo>
                  <a:pt x="183132" y="73902"/>
                </a:lnTo>
                <a:close/>
                <a:moveTo>
                  <a:pt x="201813" y="73902"/>
                </a:moveTo>
                <a:lnTo>
                  <a:pt x="200626" y="75891"/>
                </a:lnTo>
                <a:lnTo>
                  <a:pt x="199431" y="73902"/>
                </a:lnTo>
                <a:close/>
                <a:moveTo>
                  <a:pt x="204792" y="73902"/>
                </a:moveTo>
                <a:lnTo>
                  <a:pt x="203597" y="75891"/>
                </a:lnTo>
                <a:lnTo>
                  <a:pt x="202410" y="73902"/>
                </a:lnTo>
                <a:close/>
                <a:moveTo>
                  <a:pt x="221091" y="73902"/>
                </a:moveTo>
                <a:lnTo>
                  <a:pt x="219896" y="75891"/>
                </a:lnTo>
                <a:lnTo>
                  <a:pt x="218709" y="73902"/>
                </a:lnTo>
                <a:close/>
                <a:moveTo>
                  <a:pt x="224062" y="73902"/>
                </a:moveTo>
                <a:lnTo>
                  <a:pt x="222875" y="75891"/>
                </a:lnTo>
                <a:lnTo>
                  <a:pt x="221689" y="73902"/>
                </a:lnTo>
                <a:close/>
                <a:moveTo>
                  <a:pt x="240369" y="73902"/>
                </a:moveTo>
                <a:lnTo>
                  <a:pt x="239174" y="75891"/>
                </a:lnTo>
                <a:lnTo>
                  <a:pt x="237987" y="73902"/>
                </a:lnTo>
                <a:close/>
                <a:moveTo>
                  <a:pt x="243340" y="73902"/>
                </a:moveTo>
                <a:lnTo>
                  <a:pt x="242154" y="75891"/>
                </a:lnTo>
                <a:lnTo>
                  <a:pt x="240967" y="73902"/>
                </a:lnTo>
                <a:close/>
                <a:moveTo>
                  <a:pt x="259639" y="73902"/>
                </a:moveTo>
                <a:lnTo>
                  <a:pt x="258452" y="75891"/>
                </a:lnTo>
                <a:lnTo>
                  <a:pt x="257266" y="73902"/>
                </a:lnTo>
                <a:close/>
                <a:moveTo>
                  <a:pt x="262618" y="73902"/>
                </a:moveTo>
                <a:lnTo>
                  <a:pt x="261432" y="75891"/>
                </a:lnTo>
                <a:lnTo>
                  <a:pt x="260237" y="73902"/>
                </a:lnTo>
                <a:close/>
                <a:moveTo>
                  <a:pt x="278917" y="73902"/>
                </a:moveTo>
                <a:lnTo>
                  <a:pt x="277731" y="75891"/>
                </a:lnTo>
                <a:lnTo>
                  <a:pt x="276535" y="73902"/>
                </a:lnTo>
                <a:close/>
                <a:moveTo>
                  <a:pt x="281897" y="73902"/>
                </a:moveTo>
                <a:lnTo>
                  <a:pt x="280710" y="75891"/>
                </a:lnTo>
                <a:lnTo>
                  <a:pt x="279515" y="73902"/>
                </a:lnTo>
                <a:close/>
                <a:moveTo>
                  <a:pt x="6121" y="73902"/>
                </a:moveTo>
                <a:lnTo>
                  <a:pt x="7584" y="76346"/>
                </a:lnTo>
                <a:lnTo>
                  <a:pt x="6406" y="78309"/>
                </a:lnTo>
                <a:lnTo>
                  <a:pt x="6254" y="78309"/>
                </a:lnTo>
                <a:lnTo>
                  <a:pt x="3614" y="73902"/>
                </a:lnTo>
                <a:close/>
                <a:moveTo>
                  <a:pt x="7851" y="76792"/>
                </a:moveTo>
                <a:lnTo>
                  <a:pt x="8761" y="78309"/>
                </a:lnTo>
                <a:lnTo>
                  <a:pt x="6950" y="78309"/>
                </a:lnTo>
                <a:lnTo>
                  <a:pt x="7851" y="76792"/>
                </a:lnTo>
                <a:close/>
                <a:moveTo>
                  <a:pt x="10831" y="76792"/>
                </a:moveTo>
                <a:lnTo>
                  <a:pt x="11741" y="78309"/>
                </a:lnTo>
                <a:lnTo>
                  <a:pt x="9930" y="78309"/>
                </a:lnTo>
                <a:lnTo>
                  <a:pt x="10831" y="76792"/>
                </a:lnTo>
                <a:close/>
                <a:moveTo>
                  <a:pt x="15077" y="73902"/>
                </a:moveTo>
                <a:lnTo>
                  <a:pt x="12437" y="78309"/>
                </a:lnTo>
                <a:lnTo>
                  <a:pt x="12285" y="78309"/>
                </a:lnTo>
                <a:lnTo>
                  <a:pt x="11107" y="76346"/>
                </a:lnTo>
                <a:lnTo>
                  <a:pt x="12570" y="73902"/>
                </a:lnTo>
                <a:close/>
                <a:moveTo>
                  <a:pt x="22339" y="73902"/>
                </a:moveTo>
                <a:lnTo>
                  <a:pt x="24980" y="78309"/>
                </a:lnTo>
                <a:lnTo>
                  <a:pt x="12981" y="78309"/>
                </a:lnTo>
                <a:lnTo>
                  <a:pt x="15621" y="73902"/>
                </a:lnTo>
                <a:close/>
                <a:moveTo>
                  <a:pt x="25399" y="73902"/>
                </a:moveTo>
                <a:lnTo>
                  <a:pt x="26862" y="76346"/>
                </a:lnTo>
                <a:lnTo>
                  <a:pt x="25675" y="78309"/>
                </a:lnTo>
                <a:lnTo>
                  <a:pt x="25524" y="78309"/>
                </a:lnTo>
                <a:lnTo>
                  <a:pt x="22883" y="73902"/>
                </a:lnTo>
                <a:close/>
                <a:moveTo>
                  <a:pt x="27130" y="76792"/>
                </a:moveTo>
                <a:lnTo>
                  <a:pt x="28040" y="78309"/>
                </a:lnTo>
                <a:lnTo>
                  <a:pt x="26229" y="78309"/>
                </a:lnTo>
                <a:lnTo>
                  <a:pt x="27130" y="76792"/>
                </a:lnTo>
                <a:close/>
                <a:moveTo>
                  <a:pt x="30109" y="76792"/>
                </a:moveTo>
                <a:lnTo>
                  <a:pt x="31019" y="78309"/>
                </a:lnTo>
                <a:lnTo>
                  <a:pt x="29199" y="78309"/>
                </a:lnTo>
                <a:lnTo>
                  <a:pt x="30109" y="76792"/>
                </a:lnTo>
                <a:close/>
                <a:moveTo>
                  <a:pt x="34356" y="73902"/>
                </a:moveTo>
                <a:lnTo>
                  <a:pt x="31715" y="78309"/>
                </a:lnTo>
                <a:lnTo>
                  <a:pt x="31563" y="78309"/>
                </a:lnTo>
                <a:lnTo>
                  <a:pt x="30386" y="76346"/>
                </a:lnTo>
                <a:lnTo>
                  <a:pt x="31840" y="73902"/>
                </a:lnTo>
                <a:close/>
                <a:moveTo>
                  <a:pt x="41617" y="73902"/>
                </a:moveTo>
                <a:lnTo>
                  <a:pt x="44258" y="78309"/>
                </a:lnTo>
                <a:lnTo>
                  <a:pt x="32259" y="78309"/>
                </a:lnTo>
                <a:lnTo>
                  <a:pt x="34900" y="73902"/>
                </a:lnTo>
                <a:close/>
                <a:moveTo>
                  <a:pt x="44677" y="73902"/>
                </a:moveTo>
                <a:lnTo>
                  <a:pt x="46131" y="76346"/>
                </a:lnTo>
                <a:lnTo>
                  <a:pt x="44954" y="78309"/>
                </a:lnTo>
                <a:lnTo>
                  <a:pt x="44802" y="78309"/>
                </a:lnTo>
                <a:lnTo>
                  <a:pt x="42162" y="73902"/>
                </a:lnTo>
                <a:close/>
                <a:moveTo>
                  <a:pt x="46408" y="76792"/>
                </a:moveTo>
                <a:lnTo>
                  <a:pt x="47318" y="78309"/>
                </a:lnTo>
                <a:lnTo>
                  <a:pt x="45498" y="78309"/>
                </a:lnTo>
                <a:lnTo>
                  <a:pt x="46408" y="76792"/>
                </a:lnTo>
                <a:close/>
                <a:moveTo>
                  <a:pt x="49388" y="76792"/>
                </a:moveTo>
                <a:lnTo>
                  <a:pt x="50298" y="78309"/>
                </a:lnTo>
                <a:lnTo>
                  <a:pt x="48478" y="78309"/>
                </a:lnTo>
                <a:lnTo>
                  <a:pt x="49388" y="76792"/>
                </a:lnTo>
                <a:close/>
                <a:moveTo>
                  <a:pt x="53634" y="73902"/>
                </a:moveTo>
                <a:lnTo>
                  <a:pt x="50993" y="78309"/>
                </a:lnTo>
                <a:lnTo>
                  <a:pt x="50842" y="78309"/>
                </a:lnTo>
                <a:lnTo>
                  <a:pt x="49655" y="76346"/>
                </a:lnTo>
                <a:lnTo>
                  <a:pt x="51118" y="73902"/>
                </a:lnTo>
                <a:close/>
                <a:moveTo>
                  <a:pt x="60896" y="73902"/>
                </a:moveTo>
                <a:lnTo>
                  <a:pt x="63536" y="78309"/>
                </a:lnTo>
                <a:lnTo>
                  <a:pt x="51538" y="78309"/>
                </a:lnTo>
                <a:lnTo>
                  <a:pt x="54178" y="73902"/>
                </a:lnTo>
                <a:close/>
                <a:moveTo>
                  <a:pt x="63947" y="73902"/>
                </a:moveTo>
                <a:lnTo>
                  <a:pt x="65410" y="76346"/>
                </a:lnTo>
                <a:lnTo>
                  <a:pt x="64232" y="78309"/>
                </a:lnTo>
                <a:lnTo>
                  <a:pt x="64081" y="78309"/>
                </a:lnTo>
                <a:lnTo>
                  <a:pt x="61440" y="73902"/>
                </a:lnTo>
                <a:close/>
                <a:moveTo>
                  <a:pt x="65686" y="76792"/>
                </a:moveTo>
                <a:lnTo>
                  <a:pt x="66596" y="78309"/>
                </a:lnTo>
                <a:lnTo>
                  <a:pt x="64776" y="78309"/>
                </a:lnTo>
                <a:lnTo>
                  <a:pt x="65686" y="76792"/>
                </a:lnTo>
                <a:close/>
                <a:moveTo>
                  <a:pt x="68666" y="76792"/>
                </a:moveTo>
                <a:lnTo>
                  <a:pt x="69567" y="78309"/>
                </a:lnTo>
                <a:lnTo>
                  <a:pt x="67756" y="78309"/>
                </a:lnTo>
                <a:lnTo>
                  <a:pt x="68666" y="76792"/>
                </a:lnTo>
                <a:close/>
                <a:moveTo>
                  <a:pt x="72912" y="73902"/>
                </a:moveTo>
                <a:lnTo>
                  <a:pt x="70263" y="78309"/>
                </a:lnTo>
                <a:lnTo>
                  <a:pt x="70111" y="78309"/>
                </a:lnTo>
                <a:lnTo>
                  <a:pt x="68934" y="76346"/>
                </a:lnTo>
                <a:lnTo>
                  <a:pt x="70397" y="73902"/>
                </a:lnTo>
                <a:close/>
                <a:moveTo>
                  <a:pt x="80174" y="73902"/>
                </a:moveTo>
                <a:lnTo>
                  <a:pt x="82815" y="78309"/>
                </a:lnTo>
                <a:lnTo>
                  <a:pt x="70807" y="78309"/>
                </a:lnTo>
                <a:lnTo>
                  <a:pt x="73457" y="73902"/>
                </a:lnTo>
                <a:close/>
                <a:moveTo>
                  <a:pt x="83225" y="73902"/>
                </a:moveTo>
                <a:lnTo>
                  <a:pt x="84688" y="76346"/>
                </a:lnTo>
                <a:lnTo>
                  <a:pt x="83511" y="78309"/>
                </a:lnTo>
                <a:lnTo>
                  <a:pt x="83359" y="78309"/>
                </a:lnTo>
                <a:lnTo>
                  <a:pt x="80718" y="73902"/>
                </a:lnTo>
                <a:close/>
                <a:moveTo>
                  <a:pt x="84965" y="76792"/>
                </a:moveTo>
                <a:lnTo>
                  <a:pt x="85866" y="78309"/>
                </a:lnTo>
                <a:lnTo>
                  <a:pt x="84055" y="78309"/>
                </a:lnTo>
                <a:lnTo>
                  <a:pt x="84965" y="76792"/>
                </a:lnTo>
                <a:close/>
                <a:moveTo>
                  <a:pt x="87935" y="76792"/>
                </a:moveTo>
                <a:lnTo>
                  <a:pt x="88845" y="78309"/>
                </a:lnTo>
                <a:lnTo>
                  <a:pt x="87034" y="78309"/>
                </a:lnTo>
                <a:lnTo>
                  <a:pt x="87935" y="76792"/>
                </a:lnTo>
                <a:close/>
                <a:moveTo>
                  <a:pt x="92182" y="73902"/>
                </a:moveTo>
                <a:lnTo>
                  <a:pt x="89541" y="78309"/>
                </a:lnTo>
                <a:lnTo>
                  <a:pt x="89390" y="78309"/>
                </a:lnTo>
                <a:lnTo>
                  <a:pt x="88212" y="76346"/>
                </a:lnTo>
                <a:lnTo>
                  <a:pt x="89675" y="73902"/>
                </a:lnTo>
                <a:close/>
                <a:moveTo>
                  <a:pt x="99444" y="73902"/>
                </a:moveTo>
                <a:lnTo>
                  <a:pt x="102093" y="78309"/>
                </a:lnTo>
                <a:lnTo>
                  <a:pt x="90085" y="78309"/>
                </a:lnTo>
                <a:lnTo>
                  <a:pt x="92726" y="73902"/>
                </a:lnTo>
                <a:close/>
                <a:moveTo>
                  <a:pt x="102503" y="73902"/>
                </a:moveTo>
                <a:lnTo>
                  <a:pt x="103967" y="76346"/>
                </a:lnTo>
                <a:lnTo>
                  <a:pt x="102789" y="78309"/>
                </a:lnTo>
                <a:lnTo>
                  <a:pt x="102637" y="78309"/>
                </a:lnTo>
                <a:lnTo>
                  <a:pt x="99997" y="73902"/>
                </a:lnTo>
                <a:close/>
                <a:moveTo>
                  <a:pt x="104234" y="76792"/>
                </a:moveTo>
                <a:lnTo>
                  <a:pt x="105144" y="78309"/>
                </a:lnTo>
                <a:lnTo>
                  <a:pt x="103333" y="78309"/>
                </a:lnTo>
                <a:lnTo>
                  <a:pt x="104234" y="76792"/>
                </a:lnTo>
                <a:close/>
                <a:moveTo>
                  <a:pt x="107214" y="76792"/>
                </a:moveTo>
                <a:lnTo>
                  <a:pt x="108124" y="78309"/>
                </a:lnTo>
                <a:lnTo>
                  <a:pt x="106313" y="78309"/>
                </a:lnTo>
                <a:lnTo>
                  <a:pt x="107214" y="76792"/>
                </a:lnTo>
                <a:close/>
                <a:moveTo>
                  <a:pt x="111460" y="73902"/>
                </a:moveTo>
                <a:lnTo>
                  <a:pt x="108820" y="78309"/>
                </a:lnTo>
                <a:lnTo>
                  <a:pt x="108668" y="78309"/>
                </a:lnTo>
                <a:lnTo>
                  <a:pt x="107490" y="76346"/>
                </a:lnTo>
                <a:lnTo>
                  <a:pt x="108953" y="73902"/>
                </a:lnTo>
                <a:close/>
                <a:moveTo>
                  <a:pt x="118722" y="73902"/>
                </a:moveTo>
                <a:lnTo>
                  <a:pt x="121363" y="78309"/>
                </a:lnTo>
                <a:lnTo>
                  <a:pt x="109364" y="78309"/>
                </a:lnTo>
                <a:lnTo>
                  <a:pt x="112004" y="73902"/>
                </a:lnTo>
                <a:close/>
                <a:moveTo>
                  <a:pt x="121782" y="73902"/>
                </a:moveTo>
                <a:lnTo>
                  <a:pt x="123245" y="76346"/>
                </a:lnTo>
                <a:lnTo>
                  <a:pt x="122067" y="78309"/>
                </a:lnTo>
                <a:lnTo>
                  <a:pt x="121916" y="78309"/>
                </a:lnTo>
                <a:lnTo>
                  <a:pt x="119266" y="73902"/>
                </a:lnTo>
                <a:close/>
                <a:moveTo>
                  <a:pt x="123513" y="76792"/>
                </a:moveTo>
                <a:lnTo>
                  <a:pt x="124423" y="78309"/>
                </a:lnTo>
                <a:lnTo>
                  <a:pt x="122612" y="78309"/>
                </a:lnTo>
                <a:lnTo>
                  <a:pt x="123513" y="76792"/>
                </a:lnTo>
                <a:close/>
                <a:moveTo>
                  <a:pt x="126492" y="76792"/>
                </a:moveTo>
                <a:lnTo>
                  <a:pt x="127402" y="78309"/>
                </a:lnTo>
                <a:lnTo>
                  <a:pt x="125582" y="78309"/>
                </a:lnTo>
                <a:lnTo>
                  <a:pt x="126492" y="76792"/>
                </a:lnTo>
                <a:close/>
                <a:moveTo>
                  <a:pt x="130739" y="73902"/>
                </a:moveTo>
                <a:lnTo>
                  <a:pt x="128098" y="78309"/>
                </a:lnTo>
                <a:lnTo>
                  <a:pt x="127946" y="78309"/>
                </a:lnTo>
                <a:lnTo>
                  <a:pt x="126769" y="76346"/>
                </a:lnTo>
                <a:lnTo>
                  <a:pt x="128232" y="73902"/>
                </a:lnTo>
                <a:close/>
                <a:moveTo>
                  <a:pt x="138000" y="73902"/>
                </a:moveTo>
                <a:lnTo>
                  <a:pt x="140641" y="78309"/>
                </a:lnTo>
                <a:lnTo>
                  <a:pt x="128642" y="78309"/>
                </a:lnTo>
                <a:lnTo>
                  <a:pt x="131283" y="73902"/>
                </a:lnTo>
                <a:close/>
                <a:moveTo>
                  <a:pt x="141060" y="73902"/>
                </a:moveTo>
                <a:lnTo>
                  <a:pt x="142523" y="76346"/>
                </a:lnTo>
                <a:lnTo>
                  <a:pt x="141337" y="78309"/>
                </a:lnTo>
                <a:lnTo>
                  <a:pt x="141185" y="78309"/>
                </a:lnTo>
                <a:lnTo>
                  <a:pt x="138545" y="73902"/>
                </a:lnTo>
                <a:close/>
                <a:moveTo>
                  <a:pt x="142791" y="76792"/>
                </a:moveTo>
                <a:lnTo>
                  <a:pt x="143701" y="78309"/>
                </a:lnTo>
                <a:lnTo>
                  <a:pt x="141881" y="78309"/>
                </a:lnTo>
                <a:lnTo>
                  <a:pt x="142791" y="76792"/>
                </a:lnTo>
                <a:close/>
                <a:moveTo>
                  <a:pt x="145771" y="76792"/>
                </a:moveTo>
                <a:lnTo>
                  <a:pt x="146681" y="78309"/>
                </a:lnTo>
                <a:lnTo>
                  <a:pt x="144861" y="78309"/>
                </a:lnTo>
                <a:lnTo>
                  <a:pt x="145771" y="76792"/>
                </a:lnTo>
                <a:close/>
                <a:moveTo>
                  <a:pt x="150017" y="73902"/>
                </a:moveTo>
                <a:lnTo>
                  <a:pt x="147376" y="78309"/>
                </a:lnTo>
                <a:lnTo>
                  <a:pt x="147225" y="78309"/>
                </a:lnTo>
                <a:lnTo>
                  <a:pt x="146038" y="76346"/>
                </a:lnTo>
                <a:lnTo>
                  <a:pt x="147501" y="73902"/>
                </a:lnTo>
                <a:close/>
                <a:moveTo>
                  <a:pt x="157279" y="73902"/>
                </a:moveTo>
                <a:lnTo>
                  <a:pt x="159919" y="78309"/>
                </a:lnTo>
                <a:lnTo>
                  <a:pt x="147921" y="78309"/>
                </a:lnTo>
                <a:lnTo>
                  <a:pt x="150561" y="73902"/>
                </a:lnTo>
                <a:close/>
                <a:moveTo>
                  <a:pt x="160330" y="73902"/>
                </a:moveTo>
                <a:lnTo>
                  <a:pt x="161793" y="76346"/>
                </a:lnTo>
                <a:lnTo>
                  <a:pt x="160615" y="78309"/>
                </a:lnTo>
                <a:lnTo>
                  <a:pt x="160464" y="78309"/>
                </a:lnTo>
                <a:lnTo>
                  <a:pt x="157823" y="73902"/>
                </a:lnTo>
                <a:close/>
                <a:moveTo>
                  <a:pt x="162069" y="76792"/>
                </a:moveTo>
                <a:lnTo>
                  <a:pt x="162979" y="78309"/>
                </a:lnTo>
                <a:lnTo>
                  <a:pt x="161159" y="78309"/>
                </a:lnTo>
                <a:lnTo>
                  <a:pt x="162069" y="76792"/>
                </a:lnTo>
                <a:close/>
                <a:moveTo>
                  <a:pt x="165049" y="76792"/>
                </a:moveTo>
                <a:lnTo>
                  <a:pt x="165950" y="78309"/>
                </a:lnTo>
                <a:lnTo>
                  <a:pt x="164139" y="78309"/>
                </a:lnTo>
                <a:lnTo>
                  <a:pt x="165049" y="76792"/>
                </a:lnTo>
                <a:close/>
                <a:moveTo>
                  <a:pt x="169295" y="73902"/>
                </a:moveTo>
                <a:lnTo>
                  <a:pt x="166646" y="78309"/>
                </a:lnTo>
                <a:lnTo>
                  <a:pt x="166494" y="78309"/>
                </a:lnTo>
                <a:lnTo>
                  <a:pt x="165317" y="76346"/>
                </a:lnTo>
                <a:lnTo>
                  <a:pt x="166780" y="73902"/>
                </a:lnTo>
                <a:close/>
                <a:moveTo>
                  <a:pt x="176557" y="73902"/>
                </a:moveTo>
                <a:lnTo>
                  <a:pt x="179198" y="78309"/>
                </a:lnTo>
                <a:lnTo>
                  <a:pt x="167199" y="78309"/>
                </a:lnTo>
                <a:lnTo>
                  <a:pt x="169840" y="73902"/>
                </a:lnTo>
                <a:close/>
                <a:moveTo>
                  <a:pt x="179608" y="73902"/>
                </a:moveTo>
                <a:lnTo>
                  <a:pt x="181071" y="76346"/>
                </a:lnTo>
                <a:lnTo>
                  <a:pt x="179894" y="78309"/>
                </a:lnTo>
                <a:lnTo>
                  <a:pt x="179742" y="78309"/>
                </a:lnTo>
                <a:lnTo>
                  <a:pt x="177101" y="73902"/>
                </a:lnTo>
                <a:close/>
                <a:moveTo>
                  <a:pt x="181348" y="76792"/>
                </a:moveTo>
                <a:lnTo>
                  <a:pt x="182249" y="78309"/>
                </a:lnTo>
                <a:lnTo>
                  <a:pt x="180438" y="78309"/>
                </a:lnTo>
                <a:lnTo>
                  <a:pt x="181348" y="76792"/>
                </a:lnTo>
                <a:close/>
                <a:moveTo>
                  <a:pt x="184327" y="76792"/>
                </a:moveTo>
                <a:lnTo>
                  <a:pt x="185228" y="78309"/>
                </a:lnTo>
                <a:lnTo>
                  <a:pt x="183417" y="78309"/>
                </a:lnTo>
                <a:lnTo>
                  <a:pt x="184327" y="76792"/>
                </a:lnTo>
                <a:close/>
                <a:moveTo>
                  <a:pt x="188565" y="73902"/>
                </a:moveTo>
                <a:lnTo>
                  <a:pt x="185924" y="78309"/>
                </a:lnTo>
                <a:lnTo>
                  <a:pt x="185773" y="78309"/>
                </a:lnTo>
                <a:lnTo>
                  <a:pt x="184595" y="76346"/>
                </a:lnTo>
                <a:lnTo>
                  <a:pt x="186058" y="73902"/>
                </a:lnTo>
                <a:close/>
                <a:moveTo>
                  <a:pt x="195835" y="73902"/>
                </a:moveTo>
                <a:lnTo>
                  <a:pt x="198476" y="78309"/>
                </a:lnTo>
                <a:lnTo>
                  <a:pt x="186468" y="78309"/>
                </a:lnTo>
                <a:lnTo>
                  <a:pt x="189118" y="73902"/>
                </a:lnTo>
                <a:close/>
                <a:moveTo>
                  <a:pt x="198886" y="73902"/>
                </a:moveTo>
                <a:lnTo>
                  <a:pt x="200350" y="76346"/>
                </a:lnTo>
                <a:lnTo>
                  <a:pt x="199172" y="78309"/>
                </a:lnTo>
                <a:lnTo>
                  <a:pt x="199020" y="78309"/>
                </a:lnTo>
                <a:lnTo>
                  <a:pt x="196380" y="73902"/>
                </a:lnTo>
                <a:close/>
                <a:moveTo>
                  <a:pt x="200626" y="76792"/>
                </a:moveTo>
                <a:lnTo>
                  <a:pt x="201527" y="78309"/>
                </a:lnTo>
                <a:lnTo>
                  <a:pt x="199716" y="78309"/>
                </a:lnTo>
                <a:lnTo>
                  <a:pt x="200626" y="76792"/>
                </a:lnTo>
                <a:close/>
                <a:moveTo>
                  <a:pt x="203597" y="76792"/>
                </a:moveTo>
                <a:lnTo>
                  <a:pt x="204507" y="78309"/>
                </a:lnTo>
                <a:lnTo>
                  <a:pt x="202696" y="78309"/>
                </a:lnTo>
                <a:lnTo>
                  <a:pt x="203597" y="76792"/>
                </a:lnTo>
                <a:close/>
                <a:moveTo>
                  <a:pt x="207843" y="73902"/>
                </a:moveTo>
                <a:lnTo>
                  <a:pt x="205203" y="78309"/>
                </a:lnTo>
                <a:lnTo>
                  <a:pt x="205051" y="78309"/>
                </a:lnTo>
                <a:lnTo>
                  <a:pt x="203873" y="76346"/>
                </a:lnTo>
                <a:lnTo>
                  <a:pt x="205336" y="73902"/>
                </a:lnTo>
                <a:close/>
                <a:moveTo>
                  <a:pt x="215105" y="73902"/>
                </a:moveTo>
                <a:lnTo>
                  <a:pt x="217754" y="78309"/>
                </a:lnTo>
                <a:lnTo>
                  <a:pt x="205747" y="78309"/>
                </a:lnTo>
                <a:lnTo>
                  <a:pt x="208387" y="73902"/>
                </a:lnTo>
                <a:close/>
                <a:moveTo>
                  <a:pt x="218165" y="73902"/>
                </a:moveTo>
                <a:lnTo>
                  <a:pt x="219628" y="76346"/>
                </a:lnTo>
                <a:lnTo>
                  <a:pt x="218450" y="78309"/>
                </a:lnTo>
                <a:lnTo>
                  <a:pt x="218299" y="78309"/>
                </a:lnTo>
                <a:lnTo>
                  <a:pt x="215649" y="73902"/>
                </a:lnTo>
                <a:close/>
                <a:moveTo>
                  <a:pt x="219896" y="76792"/>
                </a:moveTo>
                <a:lnTo>
                  <a:pt x="220805" y="78309"/>
                </a:lnTo>
                <a:lnTo>
                  <a:pt x="218995" y="78309"/>
                </a:lnTo>
                <a:lnTo>
                  <a:pt x="219896" y="76792"/>
                </a:lnTo>
                <a:close/>
                <a:moveTo>
                  <a:pt x="222875" y="76792"/>
                </a:moveTo>
                <a:lnTo>
                  <a:pt x="223785" y="78309"/>
                </a:lnTo>
                <a:lnTo>
                  <a:pt x="221965" y="78309"/>
                </a:lnTo>
                <a:lnTo>
                  <a:pt x="222875" y="76792"/>
                </a:lnTo>
                <a:close/>
                <a:moveTo>
                  <a:pt x="227122" y="73902"/>
                </a:moveTo>
                <a:lnTo>
                  <a:pt x="224481" y="78309"/>
                </a:lnTo>
                <a:lnTo>
                  <a:pt x="224329" y="78309"/>
                </a:lnTo>
                <a:lnTo>
                  <a:pt x="223152" y="76346"/>
                </a:lnTo>
                <a:lnTo>
                  <a:pt x="224615" y="73902"/>
                </a:lnTo>
                <a:close/>
                <a:moveTo>
                  <a:pt x="234383" y="73902"/>
                </a:moveTo>
                <a:lnTo>
                  <a:pt x="237024" y="78309"/>
                </a:lnTo>
                <a:lnTo>
                  <a:pt x="225025" y="78309"/>
                </a:lnTo>
                <a:lnTo>
                  <a:pt x="227666" y="73902"/>
                </a:lnTo>
                <a:close/>
                <a:moveTo>
                  <a:pt x="237443" y="73902"/>
                </a:moveTo>
                <a:lnTo>
                  <a:pt x="238906" y="76346"/>
                </a:lnTo>
                <a:lnTo>
                  <a:pt x="237720" y="78309"/>
                </a:lnTo>
                <a:lnTo>
                  <a:pt x="237568" y="78309"/>
                </a:lnTo>
                <a:lnTo>
                  <a:pt x="234927" y="73902"/>
                </a:lnTo>
                <a:close/>
                <a:moveTo>
                  <a:pt x="239174" y="76792"/>
                </a:moveTo>
                <a:lnTo>
                  <a:pt x="240084" y="78309"/>
                </a:lnTo>
                <a:lnTo>
                  <a:pt x="238264" y="78309"/>
                </a:lnTo>
                <a:lnTo>
                  <a:pt x="239174" y="76792"/>
                </a:lnTo>
                <a:close/>
                <a:moveTo>
                  <a:pt x="242154" y="76792"/>
                </a:moveTo>
                <a:lnTo>
                  <a:pt x="243063" y="78309"/>
                </a:lnTo>
                <a:lnTo>
                  <a:pt x="241244" y="78309"/>
                </a:lnTo>
                <a:lnTo>
                  <a:pt x="242154" y="76792"/>
                </a:lnTo>
                <a:close/>
                <a:moveTo>
                  <a:pt x="246400" y="73902"/>
                </a:moveTo>
                <a:lnTo>
                  <a:pt x="243759" y="78309"/>
                </a:lnTo>
                <a:lnTo>
                  <a:pt x="243608" y="78309"/>
                </a:lnTo>
                <a:lnTo>
                  <a:pt x="242430" y="76346"/>
                </a:lnTo>
                <a:lnTo>
                  <a:pt x="243884" y="73902"/>
                </a:lnTo>
                <a:close/>
                <a:moveTo>
                  <a:pt x="253662" y="73902"/>
                </a:moveTo>
                <a:lnTo>
                  <a:pt x="256302" y="78309"/>
                </a:lnTo>
                <a:lnTo>
                  <a:pt x="244304" y="78309"/>
                </a:lnTo>
                <a:lnTo>
                  <a:pt x="246944" y="73902"/>
                </a:lnTo>
                <a:close/>
                <a:moveTo>
                  <a:pt x="256713" y="73902"/>
                </a:moveTo>
                <a:lnTo>
                  <a:pt x="258176" y="76346"/>
                </a:lnTo>
                <a:lnTo>
                  <a:pt x="256998" y="78309"/>
                </a:lnTo>
                <a:lnTo>
                  <a:pt x="256847" y="78309"/>
                </a:lnTo>
                <a:lnTo>
                  <a:pt x="254206" y="73902"/>
                </a:lnTo>
                <a:close/>
                <a:moveTo>
                  <a:pt x="258452" y="76792"/>
                </a:moveTo>
                <a:lnTo>
                  <a:pt x="259362" y="78309"/>
                </a:lnTo>
                <a:lnTo>
                  <a:pt x="257542" y="78309"/>
                </a:lnTo>
                <a:lnTo>
                  <a:pt x="258452" y="76792"/>
                </a:lnTo>
                <a:close/>
                <a:moveTo>
                  <a:pt x="261432" y="76792"/>
                </a:moveTo>
                <a:lnTo>
                  <a:pt x="262333" y="78309"/>
                </a:lnTo>
                <a:lnTo>
                  <a:pt x="260522" y="78309"/>
                </a:lnTo>
                <a:lnTo>
                  <a:pt x="261432" y="76792"/>
                </a:lnTo>
                <a:close/>
                <a:moveTo>
                  <a:pt x="265678" y="73902"/>
                </a:moveTo>
                <a:lnTo>
                  <a:pt x="263038" y="78309"/>
                </a:lnTo>
                <a:lnTo>
                  <a:pt x="262886" y="78309"/>
                </a:lnTo>
                <a:lnTo>
                  <a:pt x="261700" y="76346"/>
                </a:lnTo>
                <a:lnTo>
                  <a:pt x="263163" y="73902"/>
                </a:lnTo>
                <a:close/>
                <a:moveTo>
                  <a:pt x="272940" y="73902"/>
                </a:moveTo>
                <a:lnTo>
                  <a:pt x="275581" y="78309"/>
                </a:lnTo>
                <a:lnTo>
                  <a:pt x="263582" y="78309"/>
                </a:lnTo>
                <a:lnTo>
                  <a:pt x="266223" y="73902"/>
                </a:lnTo>
                <a:close/>
                <a:moveTo>
                  <a:pt x="275991" y="73902"/>
                </a:moveTo>
                <a:lnTo>
                  <a:pt x="277454" y="76346"/>
                </a:lnTo>
                <a:lnTo>
                  <a:pt x="276277" y="78309"/>
                </a:lnTo>
                <a:lnTo>
                  <a:pt x="276125" y="78309"/>
                </a:lnTo>
                <a:lnTo>
                  <a:pt x="273484" y="73902"/>
                </a:lnTo>
                <a:close/>
                <a:moveTo>
                  <a:pt x="277731" y="76792"/>
                </a:moveTo>
                <a:lnTo>
                  <a:pt x="278632" y="78309"/>
                </a:lnTo>
                <a:lnTo>
                  <a:pt x="276821" y="78309"/>
                </a:lnTo>
                <a:lnTo>
                  <a:pt x="277731" y="76792"/>
                </a:lnTo>
                <a:close/>
                <a:moveTo>
                  <a:pt x="280710" y="76792"/>
                </a:moveTo>
                <a:lnTo>
                  <a:pt x="281611" y="78309"/>
                </a:lnTo>
                <a:lnTo>
                  <a:pt x="279800" y="78309"/>
                </a:lnTo>
                <a:lnTo>
                  <a:pt x="280710" y="76792"/>
                </a:lnTo>
                <a:close/>
                <a:moveTo>
                  <a:pt x="284948" y="73902"/>
                </a:moveTo>
                <a:lnTo>
                  <a:pt x="282307" y="78309"/>
                </a:lnTo>
                <a:lnTo>
                  <a:pt x="282156" y="78309"/>
                </a:lnTo>
                <a:lnTo>
                  <a:pt x="280978" y="76346"/>
                </a:lnTo>
                <a:lnTo>
                  <a:pt x="282441" y="73902"/>
                </a:lnTo>
                <a:close/>
                <a:moveTo>
                  <a:pt x="9341" y="74312"/>
                </a:moveTo>
                <a:lnTo>
                  <a:pt x="10563" y="76346"/>
                </a:lnTo>
                <a:lnTo>
                  <a:pt x="9377" y="78318"/>
                </a:lnTo>
                <a:lnTo>
                  <a:pt x="9341" y="78264"/>
                </a:lnTo>
                <a:lnTo>
                  <a:pt x="9314" y="78318"/>
                </a:lnTo>
                <a:lnTo>
                  <a:pt x="8128" y="76346"/>
                </a:lnTo>
                <a:lnTo>
                  <a:pt x="9341" y="74312"/>
                </a:lnTo>
                <a:close/>
                <a:moveTo>
                  <a:pt x="28619" y="74312"/>
                </a:moveTo>
                <a:lnTo>
                  <a:pt x="29833" y="76346"/>
                </a:lnTo>
                <a:lnTo>
                  <a:pt x="28655" y="78318"/>
                </a:lnTo>
                <a:lnTo>
                  <a:pt x="28619" y="78264"/>
                </a:lnTo>
                <a:lnTo>
                  <a:pt x="28593" y="78318"/>
                </a:lnTo>
                <a:lnTo>
                  <a:pt x="27406" y="76346"/>
                </a:lnTo>
                <a:lnTo>
                  <a:pt x="28619" y="74312"/>
                </a:lnTo>
                <a:close/>
                <a:moveTo>
                  <a:pt x="47898" y="74312"/>
                </a:moveTo>
                <a:lnTo>
                  <a:pt x="49111" y="76346"/>
                </a:lnTo>
                <a:lnTo>
                  <a:pt x="47925" y="78318"/>
                </a:lnTo>
                <a:lnTo>
                  <a:pt x="47898" y="78264"/>
                </a:lnTo>
                <a:lnTo>
                  <a:pt x="47862" y="78318"/>
                </a:lnTo>
                <a:lnTo>
                  <a:pt x="46685" y="76346"/>
                </a:lnTo>
                <a:lnTo>
                  <a:pt x="47898" y="74312"/>
                </a:lnTo>
                <a:close/>
                <a:moveTo>
                  <a:pt x="67176" y="74312"/>
                </a:moveTo>
                <a:lnTo>
                  <a:pt x="68389" y="76346"/>
                </a:lnTo>
                <a:lnTo>
                  <a:pt x="67203" y="78318"/>
                </a:lnTo>
                <a:lnTo>
                  <a:pt x="67176" y="78264"/>
                </a:lnTo>
                <a:lnTo>
                  <a:pt x="67140" y="78318"/>
                </a:lnTo>
                <a:lnTo>
                  <a:pt x="65954" y="76346"/>
                </a:lnTo>
                <a:lnTo>
                  <a:pt x="67176" y="74312"/>
                </a:lnTo>
                <a:close/>
                <a:moveTo>
                  <a:pt x="86455" y="74312"/>
                </a:moveTo>
                <a:lnTo>
                  <a:pt x="87668" y="76346"/>
                </a:lnTo>
                <a:lnTo>
                  <a:pt x="86481" y="78318"/>
                </a:lnTo>
                <a:lnTo>
                  <a:pt x="86455" y="78264"/>
                </a:lnTo>
                <a:lnTo>
                  <a:pt x="86419" y="78318"/>
                </a:lnTo>
                <a:lnTo>
                  <a:pt x="85232" y="76346"/>
                </a:lnTo>
                <a:lnTo>
                  <a:pt x="86455" y="74312"/>
                </a:lnTo>
                <a:close/>
                <a:moveTo>
                  <a:pt x="105724" y="74312"/>
                </a:moveTo>
                <a:lnTo>
                  <a:pt x="106946" y="76346"/>
                </a:lnTo>
                <a:lnTo>
                  <a:pt x="105760" y="78318"/>
                </a:lnTo>
                <a:lnTo>
                  <a:pt x="105724" y="78264"/>
                </a:lnTo>
                <a:lnTo>
                  <a:pt x="105697" y="78318"/>
                </a:lnTo>
                <a:lnTo>
                  <a:pt x="104511" y="76346"/>
                </a:lnTo>
                <a:lnTo>
                  <a:pt x="105724" y="74312"/>
                </a:lnTo>
                <a:close/>
                <a:moveTo>
                  <a:pt x="125002" y="74312"/>
                </a:moveTo>
                <a:lnTo>
                  <a:pt x="126225" y="76346"/>
                </a:lnTo>
                <a:lnTo>
                  <a:pt x="125038" y="78318"/>
                </a:lnTo>
                <a:lnTo>
                  <a:pt x="125002" y="78264"/>
                </a:lnTo>
                <a:lnTo>
                  <a:pt x="124976" y="78318"/>
                </a:lnTo>
                <a:lnTo>
                  <a:pt x="123789" y="76346"/>
                </a:lnTo>
                <a:lnTo>
                  <a:pt x="125002" y="74312"/>
                </a:lnTo>
                <a:close/>
                <a:moveTo>
                  <a:pt x="144281" y="74312"/>
                </a:moveTo>
                <a:lnTo>
                  <a:pt x="145494" y="76346"/>
                </a:lnTo>
                <a:lnTo>
                  <a:pt x="144316" y="78318"/>
                </a:lnTo>
                <a:lnTo>
                  <a:pt x="144281" y="78264"/>
                </a:lnTo>
                <a:lnTo>
                  <a:pt x="144245" y="78318"/>
                </a:lnTo>
                <a:lnTo>
                  <a:pt x="143067" y="76346"/>
                </a:lnTo>
                <a:lnTo>
                  <a:pt x="144281" y="74312"/>
                </a:lnTo>
                <a:close/>
                <a:moveTo>
                  <a:pt x="163559" y="74312"/>
                </a:moveTo>
                <a:lnTo>
                  <a:pt x="164772" y="76346"/>
                </a:lnTo>
                <a:lnTo>
                  <a:pt x="163586" y="78318"/>
                </a:lnTo>
                <a:lnTo>
                  <a:pt x="163559" y="78264"/>
                </a:lnTo>
                <a:lnTo>
                  <a:pt x="163523" y="78318"/>
                </a:lnTo>
                <a:lnTo>
                  <a:pt x="162337" y="76346"/>
                </a:lnTo>
                <a:lnTo>
                  <a:pt x="163559" y="74312"/>
                </a:lnTo>
                <a:close/>
                <a:moveTo>
                  <a:pt x="182838" y="74312"/>
                </a:moveTo>
                <a:lnTo>
                  <a:pt x="184051" y="76346"/>
                </a:lnTo>
                <a:lnTo>
                  <a:pt x="182864" y="78318"/>
                </a:lnTo>
                <a:lnTo>
                  <a:pt x="182838" y="78264"/>
                </a:lnTo>
                <a:lnTo>
                  <a:pt x="182802" y="78318"/>
                </a:lnTo>
                <a:lnTo>
                  <a:pt x="181615" y="76346"/>
                </a:lnTo>
                <a:lnTo>
                  <a:pt x="182838" y="74312"/>
                </a:lnTo>
                <a:close/>
                <a:moveTo>
                  <a:pt x="202107" y="74312"/>
                </a:moveTo>
                <a:lnTo>
                  <a:pt x="203329" y="76346"/>
                </a:lnTo>
                <a:lnTo>
                  <a:pt x="202143" y="78318"/>
                </a:lnTo>
                <a:lnTo>
                  <a:pt x="202107" y="78264"/>
                </a:lnTo>
                <a:lnTo>
                  <a:pt x="202080" y="78318"/>
                </a:lnTo>
                <a:lnTo>
                  <a:pt x="200894" y="76346"/>
                </a:lnTo>
                <a:lnTo>
                  <a:pt x="202107" y="74312"/>
                </a:lnTo>
                <a:close/>
                <a:moveTo>
                  <a:pt x="221385" y="74312"/>
                </a:moveTo>
                <a:lnTo>
                  <a:pt x="222608" y="76346"/>
                </a:lnTo>
                <a:lnTo>
                  <a:pt x="221421" y="78318"/>
                </a:lnTo>
                <a:lnTo>
                  <a:pt x="221385" y="78264"/>
                </a:lnTo>
                <a:lnTo>
                  <a:pt x="221359" y="78318"/>
                </a:lnTo>
                <a:lnTo>
                  <a:pt x="220172" y="76346"/>
                </a:lnTo>
                <a:lnTo>
                  <a:pt x="221385" y="74312"/>
                </a:lnTo>
                <a:close/>
                <a:moveTo>
                  <a:pt x="240664" y="74312"/>
                </a:moveTo>
                <a:lnTo>
                  <a:pt x="241877" y="76346"/>
                </a:lnTo>
                <a:lnTo>
                  <a:pt x="240699" y="78318"/>
                </a:lnTo>
                <a:lnTo>
                  <a:pt x="240664" y="78264"/>
                </a:lnTo>
                <a:lnTo>
                  <a:pt x="240637" y="78318"/>
                </a:lnTo>
                <a:lnTo>
                  <a:pt x="239450" y="76346"/>
                </a:lnTo>
                <a:lnTo>
                  <a:pt x="240664" y="74312"/>
                </a:lnTo>
                <a:close/>
                <a:moveTo>
                  <a:pt x="259942" y="74312"/>
                </a:moveTo>
                <a:lnTo>
                  <a:pt x="261155" y="76346"/>
                </a:lnTo>
                <a:lnTo>
                  <a:pt x="259969" y="78318"/>
                </a:lnTo>
                <a:lnTo>
                  <a:pt x="259942" y="78264"/>
                </a:lnTo>
                <a:lnTo>
                  <a:pt x="259906" y="78318"/>
                </a:lnTo>
                <a:lnTo>
                  <a:pt x="258729" y="76346"/>
                </a:lnTo>
                <a:lnTo>
                  <a:pt x="259942" y="74312"/>
                </a:lnTo>
                <a:close/>
                <a:moveTo>
                  <a:pt x="279220" y="74312"/>
                </a:moveTo>
                <a:lnTo>
                  <a:pt x="280434" y="76346"/>
                </a:lnTo>
                <a:lnTo>
                  <a:pt x="279247" y="78318"/>
                </a:lnTo>
                <a:lnTo>
                  <a:pt x="279220" y="78264"/>
                </a:lnTo>
                <a:lnTo>
                  <a:pt x="279185" y="78318"/>
                </a:lnTo>
                <a:lnTo>
                  <a:pt x="277998" y="76346"/>
                </a:lnTo>
                <a:lnTo>
                  <a:pt x="279220" y="74312"/>
                </a:lnTo>
                <a:close/>
                <a:moveTo>
                  <a:pt x="9047" y="78764"/>
                </a:moveTo>
                <a:lnTo>
                  <a:pt x="7789" y="80860"/>
                </a:lnTo>
                <a:lnTo>
                  <a:pt x="6602" y="78889"/>
                </a:lnTo>
                <a:lnTo>
                  <a:pt x="6674" y="78764"/>
                </a:lnTo>
                <a:close/>
                <a:moveTo>
                  <a:pt x="12008" y="78764"/>
                </a:moveTo>
                <a:lnTo>
                  <a:pt x="12089" y="78889"/>
                </a:lnTo>
                <a:lnTo>
                  <a:pt x="10902" y="80860"/>
                </a:lnTo>
                <a:lnTo>
                  <a:pt x="9644" y="78764"/>
                </a:lnTo>
                <a:close/>
                <a:moveTo>
                  <a:pt x="28325" y="78764"/>
                </a:moveTo>
                <a:lnTo>
                  <a:pt x="27058" y="80860"/>
                </a:lnTo>
                <a:lnTo>
                  <a:pt x="25881" y="78889"/>
                </a:lnTo>
                <a:lnTo>
                  <a:pt x="25952" y="78764"/>
                </a:lnTo>
                <a:close/>
                <a:moveTo>
                  <a:pt x="31287" y="78764"/>
                </a:moveTo>
                <a:lnTo>
                  <a:pt x="31367" y="78889"/>
                </a:lnTo>
                <a:lnTo>
                  <a:pt x="30181" y="80860"/>
                </a:lnTo>
                <a:lnTo>
                  <a:pt x="28923" y="78764"/>
                </a:lnTo>
                <a:close/>
                <a:moveTo>
                  <a:pt x="47594" y="78764"/>
                </a:moveTo>
                <a:lnTo>
                  <a:pt x="46337" y="80860"/>
                </a:lnTo>
                <a:lnTo>
                  <a:pt x="45150" y="78889"/>
                </a:lnTo>
                <a:lnTo>
                  <a:pt x="45230" y="78764"/>
                </a:lnTo>
                <a:close/>
                <a:moveTo>
                  <a:pt x="50565" y="78764"/>
                </a:moveTo>
                <a:lnTo>
                  <a:pt x="50645" y="78889"/>
                </a:lnTo>
                <a:lnTo>
                  <a:pt x="49459" y="80860"/>
                </a:lnTo>
                <a:lnTo>
                  <a:pt x="48192" y="78764"/>
                </a:lnTo>
                <a:close/>
                <a:moveTo>
                  <a:pt x="66873" y="78764"/>
                </a:moveTo>
                <a:lnTo>
                  <a:pt x="65615" y="80860"/>
                </a:lnTo>
                <a:lnTo>
                  <a:pt x="64428" y="78889"/>
                </a:lnTo>
                <a:lnTo>
                  <a:pt x="64509" y="78764"/>
                </a:lnTo>
                <a:close/>
                <a:moveTo>
                  <a:pt x="69844" y="78764"/>
                </a:moveTo>
                <a:lnTo>
                  <a:pt x="69915" y="78889"/>
                </a:lnTo>
                <a:lnTo>
                  <a:pt x="68737" y="80860"/>
                </a:lnTo>
                <a:lnTo>
                  <a:pt x="67471" y="78764"/>
                </a:lnTo>
                <a:close/>
                <a:moveTo>
                  <a:pt x="86151" y="78764"/>
                </a:moveTo>
                <a:lnTo>
                  <a:pt x="84893" y="80860"/>
                </a:lnTo>
                <a:lnTo>
                  <a:pt x="83707" y="78889"/>
                </a:lnTo>
                <a:lnTo>
                  <a:pt x="83778" y="78764"/>
                </a:lnTo>
                <a:close/>
                <a:moveTo>
                  <a:pt x="89122" y="78764"/>
                </a:moveTo>
                <a:lnTo>
                  <a:pt x="89193" y="78889"/>
                </a:lnTo>
                <a:lnTo>
                  <a:pt x="88007" y="80860"/>
                </a:lnTo>
                <a:lnTo>
                  <a:pt x="86749" y="78764"/>
                </a:lnTo>
                <a:close/>
                <a:moveTo>
                  <a:pt x="105430" y="78764"/>
                </a:moveTo>
                <a:lnTo>
                  <a:pt x="104172" y="80860"/>
                </a:lnTo>
                <a:lnTo>
                  <a:pt x="102985" y="78889"/>
                </a:lnTo>
                <a:lnTo>
                  <a:pt x="103057" y="78764"/>
                </a:lnTo>
                <a:close/>
                <a:moveTo>
                  <a:pt x="108391" y="78764"/>
                </a:moveTo>
                <a:lnTo>
                  <a:pt x="108472" y="78889"/>
                </a:lnTo>
                <a:lnTo>
                  <a:pt x="107285" y="80860"/>
                </a:lnTo>
                <a:lnTo>
                  <a:pt x="106027" y="78764"/>
                </a:lnTo>
                <a:close/>
                <a:moveTo>
                  <a:pt x="124708" y="78764"/>
                </a:moveTo>
                <a:lnTo>
                  <a:pt x="123441" y="80860"/>
                </a:lnTo>
                <a:lnTo>
                  <a:pt x="122264" y="78889"/>
                </a:lnTo>
                <a:lnTo>
                  <a:pt x="122335" y="78764"/>
                </a:lnTo>
                <a:close/>
                <a:moveTo>
                  <a:pt x="127670" y="78764"/>
                </a:moveTo>
                <a:lnTo>
                  <a:pt x="127750" y="78889"/>
                </a:lnTo>
                <a:lnTo>
                  <a:pt x="126564" y="80860"/>
                </a:lnTo>
                <a:lnTo>
                  <a:pt x="125306" y="78764"/>
                </a:lnTo>
                <a:close/>
                <a:moveTo>
                  <a:pt x="143977" y="78764"/>
                </a:moveTo>
                <a:lnTo>
                  <a:pt x="142720" y="80860"/>
                </a:lnTo>
                <a:lnTo>
                  <a:pt x="141533" y="78889"/>
                </a:lnTo>
                <a:lnTo>
                  <a:pt x="141613" y="78764"/>
                </a:lnTo>
                <a:close/>
                <a:moveTo>
                  <a:pt x="146948" y="78764"/>
                </a:moveTo>
                <a:lnTo>
                  <a:pt x="147028" y="78889"/>
                </a:lnTo>
                <a:lnTo>
                  <a:pt x="145842" y="80860"/>
                </a:lnTo>
                <a:lnTo>
                  <a:pt x="144584" y="78764"/>
                </a:lnTo>
                <a:close/>
                <a:moveTo>
                  <a:pt x="163256" y="78764"/>
                </a:moveTo>
                <a:lnTo>
                  <a:pt x="161998" y="80860"/>
                </a:lnTo>
                <a:lnTo>
                  <a:pt x="160811" y="78889"/>
                </a:lnTo>
                <a:lnTo>
                  <a:pt x="160892" y="78764"/>
                </a:lnTo>
                <a:close/>
                <a:moveTo>
                  <a:pt x="166227" y="78764"/>
                </a:moveTo>
                <a:lnTo>
                  <a:pt x="166298" y="78889"/>
                </a:lnTo>
                <a:lnTo>
                  <a:pt x="165120" y="80860"/>
                </a:lnTo>
                <a:lnTo>
                  <a:pt x="163854" y="78764"/>
                </a:lnTo>
                <a:close/>
                <a:moveTo>
                  <a:pt x="182534" y="78764"/>
                </a:moveTo>
                <a:lnTo>
                  <a:pt x="181276" y="80860"/>
                </a:lnTo>
                <a:lnTo>
                  <a:pt x="180090" y="78889"/>
                </a:lnTo>
                <a:lnTo>
                  <a:pt x="180170" y="78764"/>
                </a:lnTo>
                <a:close/>
                <a:moveTo>
                  <a:pt x="185505" y="78764"/>
                </a:moveTo>
                <a:lnTo>
                  <a:pt x="185576" y="78889"/>
                </a:lnTo>
                <a:lnTo>
                  <a:pt x="184390" y="80860"/>
                </a:lnTo>
                <a:lnTo>
                  <a:pt x="183132" y="78764"/>
                </a:lnTo>
                <a:close/>
                <a:moveTo>
                  <a:pt x="201813" y="78764"/>
                </a:moveTo>
                <a:lnTo>
                  <a:pt x="200555" y="80860"/>
                </a:lnTo>
                <a:lnTo>
                  <a:pt x="199368" y="78889"/>
                </a:lnTo>
                <a:lnTo>
                  <a:pt x="199440" y="78764"/>
                </a:lnTo>
                <a:close/>
                <a:moveTo>
                  <a:pt x="204783" y="78764"/>
                </a:moveTo>
                <a:lnTo>
                  <a:pt x="204855" y="78889"/>
                </a:lnTo>
                <a:lnTo>
                  <a:pt x="203668" y="80860"/>
                </a:lnTo>
                <a:lnTo>
                  <a:pt x="202410" y="78764"/>
                </a:lnTo>
                <a:close/>
                <a:moveTo>
                  <a:pt x="221091" y="78764"/>
                </a:moveTo>
                <a:lnTo>
                  <a:pt x="219824" y="80860"/>
                </a:lnTo>
                <a:lnTo>
                  <a:pt x="218647" y="78889"/>
                </a:lnTo>
                <a:lnTo>
                  <a:pt x="218718" y="78764"/>
                </a:lnTo>
                <a:close/>
                <a:moveTo>
                  <a:pt x="224053" y="78764"/>
                </a:moveTo>
                <a:lnTo>
                  <a:pt x="224133" y="78889"/>
                </a:lnTo>
                <a:lnTo>
                  <a:pt x="222947" y="80860"/>
                </a:lnTo>
                <a:lnTo>
                  <a:pt x="221689" y="78764"/>
                </a:lnTo>
                <a:close/>
                <a:moveTo>
                  <a:pt x="240369" y="78764"/>
                </a:moveTo>
                <a:lnTo>
                  <a:pt x="239103" y="80860"/>
                </a:lnTo>
                <a:lnTo>
                  <a:pt x="237916" y="78889"/>
                </a:lnTo>
                <a:lnTo>
                  <a:pt x="237996" y="78764"/>
                </a:lnTo>
                <a:close/>
                <a:moveTo>
                  <a:pt x="243331" y="78764"/>
                </a:moveTo>
                <a:lnTo>
                  <a:pt x="243411" y="78889"/>
                </a:lnTo>
                <a:lnTo>
                  <a:pt x="242225" y="80860"/>
                </a:lnTo>
                <a:lnTo>
                  <a:pt x="240967" y="78764"/>
                </a:lnTo>
                <a:close/>
                <a:moveTo>
                  <a:pt x="259639" y="78764"/>
                </a:moveTo>
                <a:lnTo>
                  <a:pt x="258381" y="80860"/>
                </a:lnTo>
                <a:lnTo>
                  <a:pt x="257194" y="78889"/>
                </a:lnTo>
                <a:lnTo>
                  <a:pt x="257275" y="78764"/>
                </a:lnTo>
                <a:close/>
                <a:moveTo>
                  <a:pt x="262610" y="78764"/>
                </a:moveTo>
                <a:lnTo>
                  <a:pt x="262681" y="78889"/>
                </a:lnTo>
                <a:lnTo>
                  <a:pt x="261503" y="80860"/>
                </a:lnTo>
                <a:lnTo>
                  <a:pt x="260237" y="78764"/>
                </a:lnTo>
                <a:close/>
                <a:moveTo>
                  <a:pt x="278917" y="78764"/>
                </a:moveTo>
                <a:lnTo>
                  <a:pt x="277659" y="80860"/>
                </a:lnTo>
                <a:lnTo>
                  <a:pt x="276473" y="78889"/>
                </a:lnTo>
                <a:lnTo>
                  <a:pt x="276553" y="78764"/>
                </a:lnTo>
                <a:close/>
                <a:moveTo>
                  <a:pt x="281888" y="78764"/>
                </a:moveTo>
                <a:lnTo>
                  <a:pt x="281959" y="78889"/>
                </a:lnTo>
                <a:lnTo>
                  <a:pt x="280773" y="80860"/>
                </a:lnTo>
                <a:lnTo>
                  <a:pt x="279515" y="78764"/>
                </a:lnTo>
                <a:close/>
                <a:moveTo>
                  <a:pt x="6326" y="79344"/>
                </a:moveTo>
                <a:lnTo>
                  <a:pt x="7512" y="81315"/>
                </a:lnTo>
                <a:lnTo>
                  <a:pt x="6263" y="83403"/>
                </a:lnTo>
                <a:lnTo>
                  <a:pt x="3890" y="83403"/>
                </a:lnTo>
                <a:lnTo>
                  <a:pt x="6326" y="79344"/>
                </a:lnTo>
                <a:close/>
                <a:moveTo>
                  <a:pt x="7780" y="81770"/>
                </a:moveTo>
                <a:lnTo>
                  <a:pt x="8761" y="83403"/>
                </a:lnTo>
                <a:lnTo>
                  <a:pt x="6807" y="83403"/>
                </a:lnTo>
                <a:lnTo>
                  <a:pt x="7780" y="81770"/>
                </a:lnTo>
                <a:close/>
                <a:moveTo>
                  <a:pt x="10902" y="81770"/>
                </a:moveTo>
                <a:lnTo>
                  <a:pt x="11884" y="83403"/>
                </a:lnTo>
                <a:lnTo>
                  <a:pt x="9930" y="83403"/>
                </a:lnTo>
                <a:lnTo>
                  <a:pt x="10902" y="81770"/>
                </a:lnTo>
                <a:close/>
                <a:moveTo>
                  <a:pt x="12356" y="79344"/>
                </a:moveTo>
                <a:lnTo>
                  <a:pt x="14792" y="83403"/>
                </a:lnTo>
                <a:lnTo>
                  <a:pt x="12428" y="83403"/>
                </a:lnTo>
                <a:lnTo>
                  <a:pt x="11179" y="81315"/>
                </a:lnTo>
                <a:lnTo>
                  <a:pt x="12356" y="79344"/>
                </a:lnTo>
                <a:close/>
                <a:moveTo>
                  <a:pt x="25256" y="78764"/>
                </a:moveTo>
                <a:lnTo>
                  <a:pt x="25328" y="78889"/>
                </a:lnTo>
                <a:lnTo>
                  <a:pt x="22624" y="83403"/>
                </a:lnTo>
                <a:lnTo>
                  <a:pt x="15345" y="83403"/>
                </a:lnTo>
                <a:lnTo>
                  <a:pt x="12633" y="78889"/>
                </a:lnTo>
                <a:lnTo>
                  <a:pt x="12713" y="78764"/>
                </a:lnTo>
                <a:close/>
                <a:moveTo>
                  <a:pt x="25604" y="79344"/>
                </a:moveTo>
                <a:lnTo>
                  <a:pt x="26791" y="81315"/>
                </a:lnTo>
                <a:lnTo>
                  <a:pt x="25542" y="83403"/>
                </a:lnTo>
                <a:lnTo>
                  <a:pt x="23169" y="83403"/>
                </a:lnTo>
                <a:lnTo>
                  <a:pt x="25604" y="79344"/>
                </a:lnTo>
                <a:close/>
                <a:moveTo>
                  <a:pt x="27058" y="81770"/>
                </a:moveTo>
                <a:lnTo>
                  <a:pt x="28040" y="83403"/>
                </a:lnTo>
                <a:lnTo>
                  <a:pt x="26086" y="83403"/>
                </a:lnTo>
                <a:lnTo>
                  <a:pt x="27058" y="81770"/>
                </a:lnTo>
                <a:close/>
                <a:moveTo>
                  <a:pt x="30181" y="81770"/>
                </a:moveTo>
                <a:lnTo>
                  <a:pt x="31162" y="83403"/>
                </a:lnTo>
                <a:lnTo>
                  <a:pt x="29199" y="83403"/>
                </a:lnTo>
                <a:lnTo>
                  <a:pt x="30181" y="81770"/>
                </a:lnTo>
                <a:close/>
                <a:moveTo>
                  <a:pt x="31635" y="79344"/>
                </a:moveTo>
                <a:lnTo>
                  <a:pt x="34070" y="83403"/>
                </a:lnTo>
                <a:lnTo>
                  <a:pt x="31706" y="83403"/>
                </a:lnTo>
                <a:lnTo>
                  <a:pt x="30448" y="81315"/>
                </a:lnTo>
                <a:lnTo>
                  <a:pt x="31635" y="79344"/>
                </a:lnTo>
                <a:close/>
                <a:moveTo>
                  <a:pt x="44535" y="78764"/>
                </a:moveTo>
                <a:lnTo>
                  <a:pt x="44606" y="78889"/>
                </a:lnTo>
                <a:lnTo>
                  <a:pt x="41903" y="83403"/>
                </a:lnTo>
                <a:lnTo>
                  <a:pt x="34614" y="83403"/>
                </a:lnTo>
                <a:lnTo>
                  <a:pt x="31911" y="78889"/>
                </a:lnTo>
                <a:lnTo>
                  <a:pt x="31983" y="78764"/>
                </a:lnTo>
                <a:close/>
                <a:moveTo>
                  <a:pt x="44882" y="79344"/>
                </a:moveTo>
                <a:lnTo>
                  <a:pt x="46069" y="81315"/>
                </a:lnTo>
                <a:lnTo>
                  <a:pt x="44811" y="83403"/>
                </a:lnTo>
                <a:lnTo>
                  <a:pt x="42447" y="83403"/>
                </a:lnTo>
                <a:lnTo>
                  <a:pt x="44882" y="79344"/>
                </a:lnTo>
                <a:close/>
                <a:moveTo>
                  <a:pt x="46337" y="81770"/>
                </a:moveTo>
                <a:lnTo>
                  <a:pt x="47318" y="83403"/>
                </a:lnTo>
                <a:lnTo>
                  <a:pt x="45364" y="83403"/>
                </a:lnTo>
                <a:lnTo>
                  <a:pt x="46337" y="81770"/>
                </a:lnTo>
                <a:close/>
                <a:moveTo>
                  <a:pt x="49459" y="81770"/>
                </a:moveTo>
                <a:lnTo>
                  <a:pt x="50431" y="83403"/>
                </a:lnTo>
                <a:lnTo>
                  <a:pt x="48478" y="83403"/>
                </a:lnTo>
                <a:lnTo>
                  <a:pt x="49459" y="81770"/>
                </a:lnTo>
                <a:close/>
                <a:moveTo>
                  <a:pt x="50913" y="79344"/>
                </a:moveTo>
                <a:lnTo>
                  <a:pt x="53349" y="83403"/>
                </a:lnTo>
                <a:lnTo>
                  <a:pt x="50976" y="83403"/>
                </a:lnTo>
                <a:lnTo>
                  <a:pt x="49727" y="81315"/>
                </a:lnTo>
                <a:lnTo>
                  <a:pt x="50913" y="79344"/>
                </a:lnTo>
                <a:close/>
                <a:moveTo>
                  <a:pt x="63813" y="78764"/>
                </a:moveTo>
                <a:lnTo>
                  <a:pt x="63884" y="78889"/>
                </a:lnTo>
                <a:lnTo>
                  <a:pt x="61181" y="83403"/>
                </a:lnTo>
                <a:lnTo>
                  <a:pt x="53893" y="83403"/>
                </a:lnTo>
                <a:lnTo>
                  <a:pt x="51190" y="78889"/>
                </a:lnTo>
                <a:lnTo>
                  <a:pt x="51261" y="78764"/>
                </a:lnTo>
                <a:close/>
                <a:moveTo>
                  <a:pt x="64161" y="79344"/>
                </a:moveTo>
                <a:lnTo>
                  <a:pt x="65338" y="81315"/>
                </a:lnTo>
                <a:lnTo>
                  <a:pt x="64089" y="83403"/>
                </a:lnTo>
                <a:lnTo>
                  <a:pt x="61725" y="83403"/>
                </a:lnTo>
                <a:lnTo>
                  <a:pt x="64161" y="79344"/>
                </a:lnTo>
                <a:close/>
                <a:moveTo>
                  <a:pt x="65615" y="81770"/>
                </a:moveTo>
                <a:lnTo>
                  <a:pt x="66596" y="83403"/>
                </a:lnTo>
                <a:lnTo>
                  <a:pt x="64634" y="83403"/>
                </a:lnTo>
                <a:lnTo>
                  <a:pt x="65615" y="81770"/>
                </a:lnTo>
                <a:close/>
                <a:moveTo>
                  <a:pt x="68737" y="81770"/>
                </a:moveTo>
                <a:lnTo>
                  <a:pt x="69710" y="83403"/>
                </a:lnTo>
                <a:lnTo>
                  <a:pt x="67756" y="83403"/>
                </a:lnTo>
                <a:lnTo>
                  <a:pt x="68737" y="81770"/>
                </a:lnTo>
                <a:close/>
                <a:moveTo>
                  <a:pt x="70191" y="79344"/>
                </a:moveTo>
                <a:lnTo>
                  <a:pt x="72627" y="83403"/>
                </a:lnTo>
                <a:lnTo>
                  <a:pt x="70254" y="83403"/>
                </a:lnTo>
                <a:lnTo>
                  <a:pt x="69005" y="81315"/>
                </a:lnTo>
                <a:lnTo>
                  <a:pt x="70191" y="79344"/>
                </a:lnTo>
                <a:close/>
                <a:moveTo>
                  <a:pt x="83082" y="78764"/>
                </a:moveTo>
                <a:lnTo>
                  <a:pt x="83163" y="78889"/>
                </a:lnTo>
                <a:lnTo>
                  <a:pt x="80451" y="83403"/>
                </a:lnTo>
                <a:lnTo>
                  <a:pt x="73171" y="83403"/>
                </a:lnTo>
                <a:lnTo>
                  <a:pt x="70459" y="78889"/>
                </a:lnTo>
                <a:lnTo>
                  <a:pt x="70539" y="78764"/>
                </a:lnTo>
                <a:close/>
                <a:moveTo>
                  <a:pt x="83430" y="79344"/>
                </a:moveTo>
                <a:lnTo>
                  <a:pt x="84617" y="81315"/>
                </a:lnTo>
                <a:lnTo>
                  <a:pt x="83368" y="83403"/>
                </a:lnTo>
                <a:lnTo>
                  <a:pt x="80995" y="83403"/>
                </a:lnTo>
                <a:lnTo>
                  <a:pt x="83430" y="79344"/>
                </a:lnTo>
                <a:close/>
                <a:moveTo>
                  <a:pt x="84893" y="81770"/>
                </a:moveTo>
                <a:lnTo>
                  <a:pt x="85866" y="83403"/>
                </a:lnTo>
                <a:lnTo>
                  <a:pt x="83912" y="83403"/>
                </a:lnTo>
                <a:lnTo>
                  <a:pt x="84893" y="81770"/>
                </a:lnTo>
                <a:close/>
                <a:moveTo>
                  <a:pt x="88007" y="81770"/>
                </a:moveTo>
                <a:lnTo>
                  <a:pt x="88988" y="83403"/>
                </a:lnTo>
                <a:lnTo>
                  <a:pt x="87034" y="83403"/>
                </a:lnTo>
                <a:lnTo>
                  <a:pt x="88007" y="81770"/>
                </a:lnTo>
                <a:close/>
                <a:moveTo>
                  <a:pt x="89470" y="79344"/>
                </a:moveTo>
                <a:lnTo>
                  <a:pt x="91905" y="83403"/>
                </a:lnTo>
                <a:lnTo>
                  <a:pt x="89532" y="83403"/>
                </a:lnTo>
                <a:lnTo>
                  <a:pt x="88283" y="81315"/>
                </a:lnTo>
                <a:lnTo>
                  <a:pt x="89470" y="79344"/>
                </a:lnTo>
                <a:close/>
                <a:moveTo>
                  <a:pt x="102361" y="78764"/>
                </a:moveTo>
                <a:lnTo>
                  <a:pt x="102441" y="78889"/>
                </a:lnTo>
                <a:lnTo>
                  <a:pt x="99729" y="83403"/>
                </a:lnTo>
                <a:lnTo>
                  <a:pt x="92449" y="83403"/>
                </a:lnTo>
                <a:lnTo>
                  <a:pt x="89737" y="78889"/>
                </a:lnTo>
                <a:lnTo>
                  <a:pt x="89818" y="78764"/>
                </a:lnTo>
                <a:close/>
                <a:moveTo>
                  <a:pt x="102709" y="79344"/>
                </a:moveTo>
                <a:lnTo>
                  <a:pt x="103895" y="81315"/>
                </a:lnTo>
                <a:lnTo>
                  <a:pt x="102646" y="83403"/>
                </a:lnTo>
                <a:lnTo>
                  <a:pt x="100273" y="83403"/>
                </a:lnTo>
                <a:lnTo>
                  <a:pt x="102709" y="79344"/>
                </a:lnTo>
                <a:close/>
                <a:moveTo>
                  <a:pt x="104172" y="81770"/>
                </a:moveTo>
                <a:lnTo>
                  <a:pt x="105144" y="83403"/>
                </a:lnTo>
                <a:lnTo>
                  <a:pt x="103190" y="83403"/>
                </a:lnTo>
                <a:lnTo>
                  <a:pt x="104172" y="81770"/>
                </a:lnTo>
                <a:close/>
                <a:moveTo>
                  <a:pt x="107285" y="81770"/>
                </a:moveTo>
                <a:lnTo>
                  <a:pt x="108266" y="83403"/>
                </a:lnTo>
                <a:lnTo>
                  <a:pt x="106313" y="83403"/>
                </a:lnTo>
                <a:lnTo>
                  <a:pt x="107285" y="81770"/>
                </a:lnTo>
                <a:close/>
                <a:moveTo>
                  <a:pt x="108748" y="79344"/>
                </a:moveTo>
                <a:lnTo>
                  <a:pt x="111175" y="83403"/>
                </a:lnTo>
                <a:lnTo>
                  <a:pt x="108811" y="83403"/>
                </a:lnTo>
                <a:lnTo>
                  <a:pt x="107562" y="81315"/>
                </a:lnTo>
                <a:lnTo>
                  <a:pt x="108748" y="79344"/>
                </a:lnTo>
                <a:close/>
                <a:moveTo>
                  <a:pt x="121639" y="78764"/>
                </a:moveTo>
                <a:lnTo>
                  <a:pt x="121711" y="78889"/>
                </a:lnTo>
                <a:lnTo>
                  <a:pt x="119007" y="83403"/>
                </a:lnTo>
                <a:lnTo>
                  <a:pt x="111728" y="83403"/>
                </a:lnTo>
                <a:lnTo>
                  <a:pt x="109016" y="78889"/>
                </a:lnTo>
                <a:lnTo>
                  <a:pt x="109096" y="78764"/>
                </a:lnTo>
                <a:close/>
                <a:moveTo>
                  <a:pt x="121987" y="79344"/>
                </a:moveTo>
                <a:lnTo>
                  <a:pt x="123174" y="81315"/>
                </a:lnTo>
                <a:lnTo>
                  <a:pt x="121925" y="83403"/>
                </a:lnTo>
                <a:lnTo>
                  <a:pt x="119552" y="83403"/>
                </a:lnTo>
                <a:lnTo>
                  <a:pt x="121987" y="79344"/>
                </a:lnTo>
                <a:close/>
                <a:moveTo>
                  <a:pt x="123441" y="81770"/>
                </a:moveTo>
                <a:lnTo>
                  <a:pt x="124423" y="83403"/>
                </a:lnTo>
                <a:lnTo>
                  <a:pt x="122469" y="83403"/>
                </a:lnTo>
                <a:lnTo>
                  <a:pt x="123441" y="81770"/>
                </a:lnTo>
                <a:close/>
                <a:moveTo>
                  <a:pt x="126564" y="81770"/>
                </a:moveTo>
                <a:lnTo>
                  <a:pt x="127545" y="83403"/>
                </a:lnTo>
                <a:lnTo>
                  <a:pt x="125582" y="83403"/>
                </a:lnTo>
                <a:lnTo>
                  <a:pt x="126564" y="81770"/>
                </a:lnTo>
                <a:close/>
                <a:moveTo>
                  <a:pt x="128018" y="79344"/>
                </a:moveTo>
                <a:lnTo>
                  <a:pt x="130453" y="83403"/>
                </a:lnTo>
                <a:lnTo>
                  <a:pt x="128089" y="83403"/>
                </a:lnTo>
                <a:lnTo>
                  <a:pt x="126840" y="81315"/>
                </a:lnTo>
                <a:lnTo>
                  <a:pt x="128018" y="79344"/>
                </a:lnTo>
                <a:close/>
                <a:moveTo>
                  <a:pt x="140918" y="78764"/>
                </a:moveTo>
                <a:lnTo>
                  <a:pt x="140989" y="78889"/>
                </a:lnTo>
                <a:lnTo>
                  <a:pt x="138286" y="83403"/>
                </a:lnTo>
                <a:lnTo>
                  <a:pt x="130997" y="83403"/>
                </a:lnTo>
                <a:lnTo>
                  <a:pt x="128294" y="78889"/>
                </a:lnTo>
                <a:lnTo>
                  <a:pt x="128366" y="78764"/>
                </a:lnTo>
                <a:close/>
                <a:moveTo>
                  <a:pt x="141265" y="79344"/>
                </a:moveTo>
                <a:lnTo>
                  <a:pt x="142452" y="81315"/>
                </a:lnTo>
                <a:lnTo>
                  <a:pt x="141194" y="83403"/>
                </a:lnTo>
                <a:lnTo>
                  <a:pt x="138830" y="83403"/>
                </a:lnTo>
                <a:lnTo>
                  <a:pt x="141265" y="79344"/>
                </a:lnTo>
                <a:close/>
                <a:moveTo>
                  <a:pt x="142720" y="81770"/>
                </a:moveTo>
                <a:lnTo>
                  <a:pt x="143701" y="83403"/>
                </a:lnTo>
                <a:lnTo>
                  <a:pt x="141747" y="83403"/>
                </a:lnTo>
                <a:lnTo>
                  <a:pt x="142720" y="81770"/>
                </a:lnTo>
                <a:close/>
                <a:moveTo>
                  <a:pt x="145842" y="81770"/>
                </a:moveTo>
                <a:lnTo>
                  <a:pt x="146814" y="83403"/>
                </a:lnTo>
                <a:lnTo>
                  <a:pt x="144861" y="83403"/>
                </a:lnTo>
                <a:lnTo>
                  <a:pt x="145842" y="81770"/>
                </a:lnTo>
                <a:close/>
                <a:moveTo>
                  <a:pt x="147296" y="79344"/>
                </a:moveTo>
                <a:lnTo>
                  <a:pt x="149732" y="83403"/>
                </a:lnTo>
                <a:lnTo>
                  <a:pt x="147367" y="83403"/>
                </a:lnTo>
                <a:lnTo>
                  <a:pt x="146110" y="81315"/>
                </a:lnTo>
                <a:lnTo>
                  <a:pt x="147296" y="79344"/>
                </a:lnTo>
                <a:close/>
                <a:moveTo>
                  <a:pt x="160196" y="78764"/>
                </a:moveTo>
                <a:lnTo>
                  <a:pt x="160267" y="78889"/>
                </a:lnTo>
                <a:lnTo>
                  <a:pt x="157564" y="83403"/>
                </a:lnTo>
                <a:lnTo>
                  <a:pt x="150276" y="83403"/>
                </a:lnTo>
                <a:lnTo>
                  <a:pt x="147573" y="78889"/>
                </a:lnTo>
                <a:lnTo>
                  <a:pt x="147644" y="78764"/>
                </a:lnTo>
                <a:close/>
                <a:moveTo>
                  <a:pt x="160544" y="79344"/>
                </a:moveTo>
                <a:lnTo>
                  <a:pt x="161721" y="81315"/>
                </a:lnTo>
                <a:lnTo>
                  <a:pt x="160472" y="83403"/>
                </a:lnTo>
                <a:lnTo>
                  <a:pt x="158108" y="83403"/>
                </a:lnTo>
                <a:lnTo>
                  <a:pt x="160544" y="79344"/>
                </a:lnTo>
                <a:close/>
                <a:moveTo>
                  <a:pt x="161998" y="81770"/>
                </a:moveTo>
                <a:lnTo>
                  <a:pt x="162979" y="83403"/>
                </a:lnTo>
                <a:lnTo>
                  <a:pt x="161017" y="83403"/>
                </a:lnTo>
                <a:lnTo>
                  <a:pt x="161998" y="81770"/>
                </a:lnTo>
                <a:close/>
                <a:moveTo>
                  <a:pt x="165120" y="81770"/>
                </a:moveTo>
                <a:lnTo>
                  <a:pt x="166093" y="83403"/>
                </a:lnTo>
                <a:lnTo>
                  <a:pt x="164139" y="83403"/>
                </a:lnTo>
                <a:lnTo>
                  <a:pt x="165120" y="81770"/>
                </a:lnTo>
                <a:close/>
                <a:moveTo>
                  <a:pt x="166574" y="79344"/>
                </a:moveTo>
                <a:lnTo>
                  <a:pt x="169010" y="83403"/>
                </a:lnTo>
                <a:lnTo>
                  <a:pt x="166637" y="83403"/>
                </a:lnTo>
                <a:lnTo>
                  <a:pt x="165388" y="81315"/>
                </a:lnTo>
                <a:lnTo>
                  <a:pt x="166574" y="79344"/>
                </a:lnTo>
                <a:close/>
                <a:moveTo>
                  <a:pt x="179465" y="78764"/>
                </a:moveTo>
                <a:lnTo>
                  <a:pt x="179546" y="78889"/>
                </a:lnTo>
                <a:lnTo>
                  <a:pt x="176834" y="83403"/>
                </a:lnTo>
                <a:lnTo>
                  <a:pt x="169554" y="83403"/>
                </a:lnTo>
                <a:lnTo>
                  <a:pt x="166851" y="78889"/>
                </a:lnTo>
                <a:lnTo>
                  <a:pt x="166922" y="78764"/>
                </a:lnTo>
                <a:close/>
                <a:moveTo>
                  <a:pt x="179813" y="79344"/>
                </a:moveTo>
                <a:lnTo>
                  <a:pt x="181000" y="81315"/>
                </a:lnTo>
                <a:lnTo>
                  <a:pt x="179751" y="83403"/>
                </a:lnTo>
                <a:lnTo>
                  <a:pt x="177387" y="83403"/>
                </a:lnTo>
                <a:lnTo>
                  <a:pt x="179813" y="79344"/>
                </a:lnTo>
                <a:close/>
                <a:moveTo>
                  <a:pt x="181276" y="81770"/>
                </a:moveTo>
                <a:lnTo>
                  <a:pt x="182249" y="83403"/>
                </a:lnTo>
                <a:lnTo>
                  <a:pt x="180295" y="83403"/>
                </a:lnTo>
                <a:lnTo>
                  <a:pt x="181276" y="81770"/>
                </a:lnTo>
                <a:close/>
                <a:moveTo>
                  <a:pt x="184390" y="81770"/>
                </a:moveTo>
                <a:lnTo>
                  <a:pt x="185371" y="83403"/>
                </a:lnTo>
                <a:lnTo>
                  <a:pt x="183417" y="83403"/>
                </a:lnTo>
                <a:lnTo>
                  <a:pt x="184390" y="81770"/>
                </a:lnTo>
                <a:close/>
                <a:moveTo>
                  <a:pt x="185853" y="79344"/>
                </a:moveTo>
                <a:lnTo>
                  <a:pt x="188288" y="83403"/>
                </a:lnTo>
                <a:lnTo>
                  <a:pt x="185915" y="83403"/>
                </a:lnTo>
                <a:lnTo>
                  <a:pt x="184666" y="81315"/>
                </a:lnTo>
                <a:lnTo>
                  <a:pt x="185853" y="79344"/>
                </a:lnTo>
                <a:close/>
                <a:moveTo>
                  <a:pt x="198744" y="78764"/>
                </a:moveTo>
                <a:lnTo>
                  <a:pt x="198824" y="78889"/>
                </a:lnTo>
                <a:lnTo>
                  <a:pt x="196112" y="83403"/>
                </a:lnTo>
                <a:lnTo>
                  <a:pt x="188832" y="83403"/>
                </a:lnTo>
                <a:lnTo>
                  <a:pt x="186120" y="78889"/>
                </a:lnTo>
                <a:lnTo>
                  <a:pt x="186201" y="78764"/>
                </a:lnTo>
                <a:close/>
                <a:moveTo>
                  <a:pt x="199092" y="79344"/>
                </a:moveTo>
                <a:lnTo>
                  <a:pt x="200278" y="81315"/>
                </a:lnTo>
                <a:lnTo>
                  <a:pt x="199029" y="83403"/>
                </a:lnTo>
                <a:lnTo>
                  <a:pt x="196656" y="83403"/>
                </a:lnTo>
                <a:lnTo>
                  <a:pt x="199092" y="79344"/>
                </a:lnTo>
                <a:close/>
                <a:moveTo>
                  <a:pt x="200555" y="81770"/>
                </a:moveTo>
                <a:lnTo>
                  <a:pt x="201527" y="83403"/>
                </a:lnTo>
                <a:lnTo>
                  <a:pt x="199573" y="83403"/>
                </a:lnTo>
                <a:lnTo>
                  <a:pt x="200555" y="81770"/>
                </a:lnTo>
                <a:close/>
                <a:moveTo>
                  <a:pt x="203668" y="81770"/>
                </a:moveTo>
                <a:lnTo>
                  <a:pt x="204649" y="83403"/>
                </a:lnTo>
                <a:lnTo>
                  <a:pt x="202696" y="83403"/>
                </a:lnTo>
                <a:lnTo>
                  <a:pt x="203668" y="81770"/>
                </a:lnTo>
                <a:close/>
                <a:moveTo>
                  <a:pt x="205131" y="79344"/>
                </a:moveTo>
                <a:lnTo>
                  <a:pt x="207567" y="83403"/>
                </a:lnTo>
                <a:lnTo>
                  <a:pt x="205194" y="83403"/>
                </a:lnTo>
                <a:lnTo>
                  <a:pt x="203945" y="81315"/>
                </a:lnTo>
                <a:lnTo>
                  <a:pt x="205131" y="79344"/>
                </a:lnTo>
                <a:close/>
                <a:moveTo>
                  <a:pt x="218022" y="78764"/>
                </a:moveTo>
                <a:lnTo>
                  <a:pt x="218102" y="78889"/>
                </a:lnTo>
                <a:lnTo>
                  <a:pt x="215390" y="83403"/>
                </a:lnTo>
                <a:lnTo>
                  <a:pt x="208111" y="83403"/>
                </a:lnTo>
                <a:lnTo>
                  <a:pt x="205399" y="78889"/>
                </a:lnTo>
                <a:lnTo>
                  <a:pt x="205479" y="78764"/>
                </a:lnTo>
                <a:close/>
                <a:moveTo>
                  <a:pt x="218370" y="79344"/>
                </a:moveTo>
                <a:lnTo>
                  <a:pt x="219557" y="81315"/>
                </a:lnTo>
                <a:lnTo>
                  <a:pt x="218308" y="83403"/>
                </a:lnTo>
                <a:lnTo>
                  <a:pt x="215935" y="83403"/>
                </a:lnTo>
                <a:lnTo>
                  <a:pt x="218370" y="79344"/>
                </a:lnTo>
                <a:close/>
                <a:moveTo>
                  <a:pt x="219824" y="81770"/>
                </a:moveTo>
                <a:lnTo>
                  <a:pt x="220805" y="83403"/>
                </a:lnTo>
                <a:lnTo>
                  <a:pt x="218852" y="83403"/>
                </a:lnTo>
                <a:lnTo>
                  <a:pt x="219824" y="81770"/>
                </a:lnTo>
                <a:close/>
                <a:moveTo>
                  <a:pt x="222947" y="81770"/>
                </a:moveTo>
                <a:lnTo>
                  <a:pt x="223928" y="83403"/>
                </a:lnTo>
                <a:lnTo>
                  <a:pt x="221965" y="83403"/>
                </a:lnTo>
                <a:lnTo>
                  <a:pt x="222947" y="81770"/>
                </a:lnTo>
                <a:close/>
                <a:moveTo>
                  <a:pt x="224401" y="79344"/>
                </a:moveTo>
                <a:lnTo>
                  <a:pt x="226836" y="83403"/>
                </a:lnTo>
                <a:lnTo>
                  <a:pt x="224472" y="83403"/>
                </a:lnTo>
                <a:lnTo>
                  <a:pt x="223223" y="81315"/>
                </a:lnTo>
                <a:lnTo>
                  <a:pt x="224401" y="79344"/>
                </a:lnTo>
                <a:close/>
                <a:moveTo>
                  <a:pt x="237300" y="78764"/>
                </a:moveTo>
                <a:lnTo>
                  <a:pt x="237372" y="78889"/>
                </a:lnTo>
                <a:lnTo>
                  <a:pt x="234669" y="83403"/>
                </a:lnTo>
                <a:lnTo>
                  <a:pt x="227380" y="83403"/>
                </a:lnTo>
                <a:lnTo>
                  <a:pt x="224677" y="78889"/>
                </a:lnTo>
                <a:lnTo>
                  <a:pt x="224749" y="78764"/>
                </a:lnTo>
                <a:close/>
                <a:moveTo>
                  <a:pt x="237648" y="79344"/>
                </a:moveTo>
                <a:lnTo>
                  <a:pt x="238835" y="81315"/>
                </a:lnTo>
                <a:lnTo>
                  <a:pt x="237586" y="83403"/>
                </a:lnTo>
                <a:lnTo>
                  <a:pt x="235213" y="83403"/>
                </a:lnTo>
                <a:lnTo>
                  <a:pt x="237648" y="79344"/>
                </a:lnTo>
                <a:close/>
                <a:moveTo>
                  <a:pt x="239103" y="81770"/>
                </a:moveTo>
                <a:lnTo>
                  <a:pt x="240084" y="83403"/>
                </a:lnTo>
                <a:lnTo>
                  <a:pt x="238130" y="83403"/>
                </a:lnTo>
                <a:lnTo>
                  <a:pt x="239103" y="81770"/>
                </a:lnTo>
                <a:close/>
                <a:moveTo>
                  <a:pt x="242225" y="81770"/>
                </a:moveTo>
                <a:lnTo>
                  <a:pt x="243197" y="83403"/>
                </a:lnTo>
                <a:lnTo>
                  <a:pt x="241244" y="83403"/>
                </a:lnTo>
                <a:lnTo>
                  <a:pt x="242225" y="81770"/>
                </a:lnTo>
                <a:close/>
                <a:moveTo>
                  <a:pt x="243679" y="79344"/>
                </a:moveTo>
                <a:lnTo>
                  <a:pt x="246114" y="83403"/>
                </a:lnTo>
                <a:lnTo>
                  <a:pt x="243750" y="83403"/>
                </a:lnTo>
                <a:lnTo>
                  <a:pt x="242493" y="81315"/>
                </a:lnTo>
                <a:lnTo>
                  <a:pt x="243679" y="79344"/>
                </a:lnTo>
                <a:close/>
                <a:moveTo>
                  <a:pt x="256579" y="78764"/>
                </a:moveTo>
                <a:lnTo>
                  <a:pt x="256650" y="78889"/>
                </a:lnTo>
                <a:lnTo>
                  <a:pt x="253947" y="83403"/>
                </a:lnTo>
                <a:lnTo>
                  <a:pt x="246659" y="83403"/>
                </a:lnTo>
                <a:lnTo>
                  <a:pt x="243956" y="78889"/>
                </a:lnTo>
                <a:lnTo>
                  <a:pt x="244027" y="78764"/>
                </a:lnTo>
                <a:close/>
                <a:moveTo>
                  <a:pt x="256927" y="79344"/>
                </a:moveTo>
                <a:lnTo>
                  <a:pt x="258113" y="81315"/>
                </a:lnTo>
                <a:lnTo>
                  <a:pt x="256855" y="83403"/>
                </a:lnTo>
                <a:lnTo>
                  <a:pt x="254491" y="83403"/>
                </a:lnTo>
                <a:lnTo>
                  <a:pt x="256927" y="79344"/>
                </a:lnTo>
                <a:close/>
                <a:moveTo>
                  <a:pt x="258381" y="81770"/>
                </a:moveTo>
                <a:lnTo>
                  <a:pt x="259362" y="83403"/>
                </a:lnTo>
                <a:lnTo>
                  <a:pt x="257400" y="83403"/>
                </a:lnTo>
                <a:lnTo>
                  <a:pt x="258381" y="81770"/>
                </a:lnTo>
                <a:close/>
                <a:moveTo>
                  <a:pt x="261503" y="81770"/>
                </a:moveTo>
                <a:lnTo>
                  <a:pt x="262476" y="83403"/>
                </a:lnTo>
                <a:lnTo>
                  <a:pt x="260522" y="83403"/>
                </a:lnTo>
                <a:lnTo>
                  <a:pt x="261503" y="81770"/>
                </a:lnTo>
                <a:close/>
                <a:moveTo>
                  <a:pt x="262957" y="79344"/>
                </a:moveTo>
                <a:lnTo>
                  <a:pt x="265393" y="83403"/>
                </a:lnTo>
                <a:lnTo>
                  <a:pt x="263020" y="83403"/>
                </a:lnTo>
                <a:lnTo>
                  <a:pt x="261771" y="81315"/>
                </a:lnTo>
                <a:lnTo>
                  <a:pt x="262957" y="79344"/>
                </a:lnTo>
                <a:close/>
                <a:moveTo>
                  <a:pt x="275848" y="78764"/>
                </a:moveTo>
                <a:lnTo>
                  <a:pt x="275929" y="78889"/>
                </a:lnTo>
                <a:lnTo>
                  <a:pt x="273217" y="83403"/>
                </a:lnTo>
                <a:lnTo>
                  <a:pt x="265937" y="83403"/>
                </a:lnTo>
                <a:lnTo>
                  <a:pt x="263234" y="78889"/>
                </a:lnTo>
                <a:lnTo>
                  <a:pt x="263305" y="78764"/>
                </a:lnTo>
                <a:close/>
                <a:moveTo>
                  <a:pt x="276205" y="79344"/>
                </a:moveTo>
                <a:lnTo>
                  <a:pt x="277383" y="81315"/>
                </a:lnTo>
                <a:lnTo>
                  <a:pt x="276134" y="83403"/>
                </a:lnTo>
                <a:lnTo>
                  <a:pt x="273770" y="83403"/>
                </a:lnTo>
                <a:lnTo>
                  <a:pt x="276205" y="79344"/>
                </a:lnTo>
                <a:close/>
                <a:moveTo>
                  <a:pt x="277659" y="81770"/>
                </a:moveTo>
                <a:lnTo>
                  <a:pt x="278632" y="83403"/>
                </a:lnTo>
                <a:lnTo>
                  <a:pt x="276678" y="83403"/>
                </a:lnTo>
                <a:lnTo>
                  <a:pt x="277659" y="81770"/>
                </a:lnTo>
                <a:close/>
                <a:moveTo>
                  <a:pt x="280773" y="81770"/>
                </a:moveTo>
                <a:lnTo>
                  <a:pt x="281754" y="83403"/>
                </a:lnTo>
                <a:lnTo>
                  <a:pt x="279800" y="83403"/>
                </a:lnTo>
                <a:lnTo>
                  <a:pt x="280773" y="81770"/>
                </a:lnTo>
                <a:close/>
                <a:moveTo>
                  <a:pt x="282236" y="79344"/>
                </a:moveTo>
                <a:lnTo>
                  <a:pt x="284671" y="83403"/>
                </a:lnTo>
                <a:lnTo>
                  <a:pt x="282298" y="83403"/>
                </a:lnTo>
                <a:lnTo>
                  <a:pt x="281049" y="81315"/>
                </a:lnTo>
                <a:lnTo>
                  <a:pt x="282236" y="79344"/>
                </a:lnTo>
                <a:close/>
                <a:moveTo>
                  <a:pt x="9341" y="79174"/>
                </a:moveTo>
                <a:lnTo>
                  <a:pt x="10635" y="81315"/>
                </a:lnTo>
                <a:lnTo>
                  <a:pt x="9377" y="83412"/>
                </a:lnTo>
                <a:lnTo>
                  <a:pt x="9341" y="83358"/>
                </a:lnTo>
                <a:lnTo>
                  <a:pt x="9314" y="83412"/>
                </a:lnTo>
                <a:lnTo>
                  <a:pt x="8056" y="81315"/>
                </a:lnTo>
                <a:lnTo>
                  <a:pt x="9341" y="79174"/>
                </a:lnTo>
                <a:close/>
                <a:moveTo>
                  <a:pt x="28619" y="79174"/>
                </a:moveTo>
                <a:lnTo>
                  <a:pt x="29904" y="81315"/>
                </a:lnTo>
                <a:lnTo>
                  <a:pt x="28655" y="83412"/>
                </a:lnTo>
                <a:lnTo>
                  <a:pt x="28619" y="83358"/>
                </a:lnTo>
                <a:lnTo>
                  <a:pt x="28593" y="83412"/>
                </a:lnTo>
                <a:lnTo>
                  <a:pt x="27335" y="81315"/>
                </a:lnTo>
                <a:lnTo>
                  <a:pt x="28619" y="79174"/>
                </a:lnTo>
                <a:close/>
                <a:moveTo>
                  <a:pt x="47898" y="79174"/>
                </a:moveTo>
                <a:lnTo>
                  <a:pt x="49182" y="81315"/>
                </a:lnTo>
                <a:lnTo>
                  <a:pt x="47925" y="83412"/>
                </a:lnTo>
                <a:lnTo>
                  <a:pt x="47898" y="83358"/>
                </a:lnTo>
                <a:lnTo>
                  <a:pt x="47862" y="83412"/>
                </a:lnTo>
                <a:lnTo>
                  <a:pt x="46613" y="81315"/>
                </a:lnTo>
                <a:lnTo>
                  <a:pt x="47898" y="79174"/>
                </a:lnTo>
                <a:close/>
                <a:moveTo>
                  <a:pt x="67176" y="79174"/>
                </a:moveTo>
                <a:lnTo>
                  <a:pt x="68461" y="81315"/>
                </a:lnTo>
                <a:lnTo>
                  <a:pt x="67203" y="83412"/>
                </a:lnTo>
                <a:lnTo>
                  <a:pt x="67176" y="83358"/>
                </a:lnTo>
                <a:lnTo>
                  <a:pt x="67140" y="83412"/>
                </a:lnTo>
                <a:lnTo>
                  <a:pt x="65892" y="81315"/>
                </a:lnTo>
                <a:lnTo>
                  <a:pt x="67176" y="79174"/>
                </a:lnTo>
                <a:close/>
                <a:moveTo>
                  <a:pt x="86455" y="79174"/>
                </a:moveTo>
                <a:lnTo>
                  <a:pt x="87739" y="81315"/>
                </a:lnTo>
                <a:lnTo>
                  <a:pt x="86481" y="83412"/>
                </a:lnTo>
                <a:lnTo>
                  <a:pt x="86455" y="83358"/>
                </a:lnTo>
                <a:lnTo>
                  <a:pt x="86419" y="83412"/>
                </a:lnTo>
                <a:lnTo>
                  <a:pt x="85161" y="81315"/>
                </a:lnTo>
                <a:lnTo>
                  <a:pt x="86455" y="79174"/>
                </a:lnTo>
                <a:close/>
                <a:moveTo>
                  <a:pt x="105724" y="79174"/>
                </a:moveTo>
                <a:lnTo>
                  <a:pt x="107018" y="81315"/>
                </a:lnTo>
                <a:lnTo>
                  <a:pt x="105760" y="83412"/>
                </a:lnTo>
                <a:lnTo>
                  <a:pt x="105724" y="83358"/>
                </a:lnTo>
                <a:lnTo>
                  <a:pt x="105697" y="83412"/>
                </a:lnTo>
                <a:lnTo>
                  <a:pt x="104439" y="81315"/>
                </a:lnTo>
                <a:lnTo>
                  <a:pt x="105724" y="79174"/>
                </a:lnTo>
                <a:close/>
                <a:moveTo>
                  <a:pt x="125002" y="79174"/>
                </a:moveTo>
                <a:lnTo>
                  <a:pt x="126287" y="81315"/>
                </a:lnTo>
                <a:lnTo>
                  <a:pt x="125038" y="83412"/>
                </a:lnTo>
                <a:lnTo>
                  <a:pt x="125002" y="83358"/>
                </a:lnTo>
                <a:lnTo>
                  <a:pt x="124976" y="83412"/>
                </a:lnTo>
                <a:lnTo>
                  <a:pt x="123718" y="81315"/>
                </a:lnTo>
                <a:lnTo>
                  <a:pt x="125002" y="79174"/>
                </a:lnTo>
                <a:close/>
                <a:moveTo>
                  <a:pt x="144281" y="79174"/>
                </a:moveTo>
                <a:lnTo>
                  <a:pt x="145565" y="81315"/>
                </a:lnTo>
                <a:lnTo>
                  <a:pt x="144316" y="83412"/>
                </a:lnTo>
                <a:lnTo>
                  <a:pt x="144281" y="83358"/>
                </a:lnTo>
                <a:lnTo>
                  <a:pt x="144245" y="83412"/>
                </a:lnTo>
                <a:lnTo>
                  <a:pt x="142996" y="81315"/>
                </a:lnTo>
                <a:lnTo>
                  <a:pt x="144281" y="79174"/>
                </a:lnTo>
                <a:close/>
                <a:moveTo>
                  <a:pt x="163559" y="79174"/>
                </a:moveTo>
                <a:lnTo>
                  <a:pt x="164844" y="81315"/>
                </a:lnTo>
                <a:lnTo>
                  <a:pt x="163586" y="83412"/>
                </a:lnTo>
                <a:lnTo>
                  <a:pt x="163559" y="83358"/>
                </a:lnTo>
                <a:lnTo>
                  <a:pt x="163523" y="83412"/>
                </a:lnTo>
                <a:lnTo>
                  <a:pt x="162275" y="81315"/>
                </a:lnTo>
                <a:lnTo>
                  <a:pt x="163559" y="79174"/>
                </a:lnTo>
                <a:close/>
                <a:moveTo>
                  <a:pt x="182838" y="79174"/>
                </a:moveTo>
                <a:lnTo>
                  <a:pt x="184122" y="81315"/>
                </a:lnTo>
                <a:lnTo>
                  <a:pt x="182864" y="83412"/>
                </a:lnTo>
                <a:lnTo>
                  <a:pt x="182838" y="83358"/>
                </a:lnTo>
                <a:lnTo>
                  <a:pt x="182802" y="83412"/>
                </a:lnTo>
                <a:lnTo>
                  <a:pt x="181544" y="81315"/>
                </a:lnTo>
                <a:lnTo>
                  <a:pt x="182838" y="79174"/>
                </a:lnTo>
                <a:close/>
                <a:moveTo>
                  <a:pt x="202107" y="79174"/>
                </a:moveTo>
                <a:lnTo>
                  <a:pt x="203401" y="81315"/>
                </a:lnTo>
                <a:lnTo>
                  <a:pt x="202143" y="83412"/>
                </a:lnTo>
                <a:lnTo>
                  <a:pt x="202107" y="83358"/>
                </a:lnTo>
                <a:lnTo>
                  <a:pt x="202080" y="83412"/>
                </a:lnTo>
                <a:lnTo>
                  <a:pt x="200822" y="81315"/>
                </a:lnTo>
                <a:lnTo>
                  <a:pt x="202107" y="79174"/>
                </a:lnTo>
                <a:close/>
                <a:moveTo>
                  <a:pt x="221385" y="79174"/>
                </a:moveTo>
                <a:lnTo>
                  <a:pt x="222670" y="81315"/>
                </a:lnTo>
                <a:lnTo>
                  <a:pt x="221421" y="83412"/>
                </a:lnTo>
                <a:lnTo>
                  <a:pt x="221385" y="83358"/>
                </a:lnTo>
                <a:lnTo>
                  <a:pt x="221359" y="83412"/>
                </a:lnTo>
                <a:lnTo>
                  <a:pt x="220101" y="81315"/>
                </a:lnTo>
                <a:lnTo>
                  <a:pt x="221385" y="79174"/>
                </a:lnTo>
                <a:close/>
                <a:moveTo>
                  <a:pt x="240664" y="79174"/>
                </a:moveTo>
                <a:lnTo>
                  <a:pt x="241948" y="81315"/>
                </a:lnTo>
                <a:lnTo>
                  <a:pt x="240699" y="83412"/>
                </a:lnTo>
                <a:lnTo>
                  <a:pt x="240664" y="83358"/>
                </a:lnTo>
                <a:lnTo>
                  <a:pt x="240637" y="83412"/>
                </a:lnTo>
                <a:lnTo>
                  <a:pt x="239379" y="81315"/>
                </a:lnTo>
                <a:lnTo>
                  <a:pt x="240664" y="79174"/>
                </a:lnTo>
                <a:close/>
                <a:moveTo>
                  <a:pt x="259942" y="79174"/>
                </a:moveTo>
                <a:lnTo>
                  <a:pt x="261227" y="81315"/>
                </a:lnTo>
                <a:lnTo>
                  <a:pt x="259969" y="83412"/>
                </a:lnTo>
                <a:lnTo>
                  <a:pt x="259942" y="83358"/>
                </a:lnTo>
                <a:lnTo>
                  <a:pt x="259906" y="83412"/>
                </a:lnTo>
                <a:lnTo>
                  <a:pt x="258657" y="81315"/>
                </a:lnTo>
                <a:lnTo>
                  <a:pt x="259942" y="79174"/>
                </a:lnTo>
                <a:close/>
                <a:moveTo>
                  <a:pt x="279220" y="79174"/>
                </a:moveTo>
                <a:lnTo>
                  <a:pt x="280505" y="81315"/>
                </a:lnTo>
                <a:lnTo>
                  <a:pt x="279247" y="83412"/>
                </a:lnTo>
                <a:lnTo>
                  <a:pt x="279220" y="83358"/>
                </a:lnTo>
                <a:lnTo>
                  <a:pt x="279185" y="83412"/>
                </a:lnTo>
                <a:lnTo>
                  <a:pt x="277927" y="81315"/>
                </a:lnTo>
                <a:lnTo>
                  <a:pt x="279220" y="79174"/>
                </a:lnTo>
                <a:close/>
                <a:moveTo>
                  <a:pt x="5987" y="83858"/>
                </a:moveTo>
                <a:lnTo>
                  <a:pt x="2659" y="89416"/>
                </a:lnTo>
                <a:lnTo>
                  <a:pt x="286" y="89416"/>
                </a:lnTo>
                <a:lnTo>
                  <a:pt x="3623" y="83858"/>
                </a:lnTo>
                <a:close/>
                <a:moveTo>
                  <a:pt x="9047" y="83858"/>
                </a:moveTo>
                <a:lnTo>
                  <a:pt x="5710" y="89416"/>
                </a:lnTo>
                <a:lnTo>
                  <a:pt x="3203" y="89416"/>
                </a:lnTo>
                <a:lnTo>
                  <a:pt x="6531" y="83858"/>
                </a:lnTo>
                <a:close/>
                <a:moveTo>
                  <a:pt x="9341" y="84268"/>
                </a:moveTo>
                <a:lnTo>
                  <a:pt x="12428" y="89416"/>
                </a:lnTo>
                <a:lnTo>
                  <a:pt x="6254" y="89416"/>
                </a:lnTo>
                <a:lnTo>
                  <a:pt x="9341" y="84268"/>
                </a:lnTo>
                <a:close/>
                <a:moveTo>
                  <a:pt x="12151" y="83858"/>
                </a:moveTo>
                <a:lnTo>
                  <a:pt x="15488" y="89416"/>
                </a:lnTo>
                <a:lnTo>
                  <a:pt x="12972" y="89416"/>
                </a:lnTo>
                <a:lnTo>
                  <a:pt x="9644" y="83858"/>
                </a:lnTo>
                <a:close/>
                <a:moveTo>
                  <a:pt x="15068" y="83858"/>
                </a:moveTo>
                <a:lnTo>
                  <a:pt x="18396" y="89416"/>
                </a:lnTo>
                <a:lnTo>
                  <a:pt x="16032" y="89416"/>
                </a:lnTo>
                <a:lnTo>
                  <a:pt x="12695" y="83858"/>
                </a:lnTo>
                <a:close/>
                <a:moveTo>
                  <a:pt x="25265" y="83858"/>
                </a:moveTo>
                <a:lnTo>
                  <a:pt x="21938" y="89416"/>
                </a:lnTo>
                <a:lnTo>
                  <a:pt x="19565" y="89416"/>
                </a:lnTo>
                <a:lnTo>
                  <a:pt x="22892" y="83858"/>
                </a:lnTo>
                <a:close/>
                <a:moveTo>
                  <a:pt x="28325" y="83858"/>
                </a:moveTo>
                <a:lnTo>
                  <a:pt x="24989" y="89416"/>
                </a:lnTo>
                <a:lnTo>
                  <a:pt x="22482" y="89416"/>
                </a:lnTo>
                <a:lnTo>
                  <a:pt x="25809" y="83858"/>
                </a:lnTo>
                <a:close/>
                <a:moveTo>
                  <a:pt x="28619" y="84268"/>
                </a:moveTo>
                <a:lnTo>
                  <a:pt x="31706" y="89416"/>
                </a:lnTo>
                <a:lnTo>
                  <a:pt x="25533" y="89416"/>
                </a:lnTo>
                <a:lnTo>
                  <a:pt x="28619" y="84268"/>
                </a:lnTo>
                <a:close/>
                <a:moveTo>
                  <a:pt x="31430" y="83858"/>
                </a:moveTo>
                <a:lnTo>
                  <a:pt x="34766" y="89416"/>
                </a:lnTo>
                <a:lnTo>
                  <a:pt x="32250" y="89416"/>
                </a:lnTo>
                <a:lnTo>
                  <a:pt x="28923" y="83858"/>
                </a:lnTo>
                <a:close/>
                <a:moveTo>
                  <a:pt x="34347" y="83858"/>
                </a:moveTo>
                <a:lnTo>
                  <a:pt x="37674" y="89416"/>
                </a:lnTo>
                <a:lnTo>
                  <a:pt x="35310" y="89416"/>
                </a:lnTo>
                <a:lnTo>
                  <a:pt x="31974" y="83858"/>
                </a:lnTo>
                <a:close/>
                <a:moveTo>
                  <a:pt x="44543" y="83858"/>
                </a:moveTo>
                <a:lnTo>
                  <a:pt x="41207" y="89416"/>
                </a:lnTo>
                <a:lnTo>
                  <a:pt x="38843" y="89416"/>
                </a:lnTo>
                <a:lnTo>
                  <a:pt x="42170" y="83858"/>
                </a:lnTo>
                <a:close/>
                <a:moveTo>
                  <a:pt x="47594" y="83858"/>
                </a:moveTo>
                <a:lnTo>
                  <a:pt x="44267" y="89416"/>
                </a:lnTo>
                <a:lnTo>
                  <a:pt x="41751" y="89416"/>
                </a:lnTo>
                <a:lnTo>
                  <a:pt x="45088" y="83858"/>
                </a:lnTo>
                <a:close/>
                <a:moveTo>
                  <a:pt x="47898" y="84268"/>
                </a:moveTo>
                <a:lnTo>
                  <a:pt x="50984" y="89416"/>
                </a:lnTo>
                <a:lnTo>
                  <a:pt x="44811" y="89416"/>
                </a:lnTo>
                <a:lnTo>
                  <a:pt x="47898" y="84268"/>
                </a:lnTo>
                <a:close/>
                <a:moveTo>
                  <a:pt x="50708" y="83858"/>
                </a:moveTo>
                <a:lnTo>
                  <a:pt x="54035" y="89416"/>
                </a:lnTo>
                <a:lnTo>
                  <a:pt x="51529" y="89416"/>
                </a:lnTo>
                <a:lnTo>
                  <a:pt x="48192" y="83858"/>
                </a:lnTo>
                <a:close/>
                <a:moveTo>
                  <a:pt x="53625" y="83858"/>
                </a:moveTo>
                <a:lnTo>
                  <a:pt x="56953" y="89416"/>
                </a:lnTo>
                <a:lnTo>
                  <a:pt x="54589" y="89416"/>
                </a:lnTo>
                <a:lnTo>
                  <a:pt x="51252" y="83858"/>
                </a:lnTo>
                <a:close/>
                <a:moveTo>
                  <a:pt x="63822" y="83858"/>
                </a:moveTo>
                <a:lnTo>
                  <a:pt x="60485" y="89416"/>
                </a:lnTo>
                <a:lnTo>
                  <a:pt x="58121" y="89416"/>
                </a:lnTo>
                <a:lnTo>
                  <a:pt x="61449" y="83858"/>
                </a:lnTo>
                <a:close/>
                <a:moveTo>
                  <a:pt x="66873" y="83858"/>
                </a:moveTo>
                <a:lnTo>
                  <a:pt x="63545" y="89416"/>
                </a:lnTo>
                <a:lnTo>
                  <a:pt x="61030" y="89416"/>
                </a:lnTo>
                <a:lnTo>
                  <a:pt x="64366" y="83858"/>
                </a:lnTo>
                <a:close/>
                <a:moveTo>
                  <a:pt x="67176" y="84268"/>
                </a:moveTo>
                <a:lnTo>
                  <a:pt x="70263" y="89416"/>
                </a:lnTo>
                <a:lnTo>
                  <a:pt x="64089" y="89416"/>
                </a:lnTo>
                <a:lnTo>
                  <a:pt x="67176" y="84268"/>
                </a:lnTo>
                <a:close/>
                <a:moveTo>
                  <a:pt x="69986" y="83858"/>
                </a:moveTo>
                <a:lnTo>
                  <a:pt x="73314" y="89416"/>
                </a:lnTo>
                <a:lnTo>
                  <a:pt x="70807" y="89416"/>
                </a:lnTo>
                <a:lnTo>
                  <a:pt x="67471" y="83858"/>
                </a:lnTo>
                <a:close/>
                <a:moveTo>
                  <a:pt x="72895" y="83858"/>
                </a:moveTo>
                <a:lnTo>
                  <a:pt x="76231" y="89416"/>
                </a:lnTo>
                <a:lnTo>
                  <a:pt x="73858" y="89416"/>
                </a:lnTo>
                <a:lnTo>
                  <a:pt x="70530" y="83858"/>
                </a:lnTo>
                <a:close/>
                <a:moveTo>
                  <a:pt x="83100" y="83858"/>
                </a:moveTo>
                <a:lnTo>
                  <a:pt x="79764" y="89416"/>
                </a:lnTo>
                <a:lnTo>
                  <a:pt x="77391" y="89416"/>
                </a:lnTo>
                <a:lnTo>
                  <a:pt x="80727" y="83858"/>
                </a:lnTo>
                <a:close/>
                <a:moveTo>
                  <a:pt x="86151" y="83858"/>
                </a:moveTo>
                <a:lnTo>
                  <a:pt x="82824" y="89416"/>
                </a:lnTo>
                <a:lnTo>
                  <a:pt x="80308" y="89416"/>
                </a:lnTo>
                <a:lnTo>
                  <a:pt x="83644" y="83858"/>
                </a:lnTo>
                <a:close/>
                <a:moveTo>
                  <a:pt x="86455" y="84268"/>
                </a:moveTo>
                <a:lnTo>
                  <a:pt x="89532" y="89416"/>
                </a:lnTo>
                <a:lnTo>
                  <a:pt x="83368" y="89416"/>
                </a:lnTo>
                <a:lnTo>
                  <a:pt x="86455" y="84268"/>
                </a:lnTo>
                <a:close/>
                <a:moveTo>
                  <a:pt x="89265" y="83858"/>
                </a:moveTo>
                <a:lnTo>
                  <a:pt x="92592" y="89416"/>
                </a:lnTo>
                <a:lnTo>
                  <a:pt x="90085" y="89416"/>
                </a:lnTo>
                <a:lnTo>
                  <a:pt x="86749" y="83858"/>
                </a:lnTo>
                <a:close/>
                <a:moveTo>
                  <a:pt x="92173" y="83858"/>
                </a:moveTo>
                <a:lnTo>
                  <a:pt x="95509" y="89416"/>
                </a:lnTo>
                <a:lnTo>
                  <a:pt x="93136" y="89416"/>
                </a:lnTo>
                <a:lnTo>
                  <a:pt x="89809" y="83858"/>
                </a:lnTo>
                <a:close/>
                <a:moveTo>
                  <a:pt x="102370" y="83858"/>
                </a:moveTo>
                <a:lnTo>
                  <a:pt x="99042" y="89416"/>
                </a:lnTo>
                <a:lnTo>
                  <a:pt x="96669" y="89416"/>
                </a:lnTo>
                <a:lnTo>
                  <a:pt x="100006" y="83858"/>
                </a:lnTo>
                <a:close/>
                <a:moveTo>
                  <a:pt x="105430" y="83858"/>
                </a:moveTo>
                <a:lnTo>
                  <a:pt x="102093" y="89416"/>
                </a:lnTo>
                <a:lnTo>
                  <a:pt x="99586" y="89416"/>
                </a:lnTo>
                <a:lnTo>
                  <a:pt x="102914" y="83858"/>
                </a:lnTo>
                <a:close/>
                <a:moveTo>
                  <a:pt x="105724" y="84268"/>
                </a:moveTo>
                <a:lnTo>
                  <a:pt x="108811" y="89416"/>
                </a:lnTo>
                <a:lnTo>
                  <a:pt x="102637" y="89416"/>
                </a:lnTo>
                <a:lnTo>
                  <a:pt x="105724" y="84268"/>
                </a:lnTo>
                <a:close/>
                <a:moveTo>
                  <a:pt x="108534" y="83858"/>
                </a:moveTo>
                <a:lnTo>
                  <a:pt x="111871" y="89416"/>
                </a:lnTo>
                <a:lnTo>
                  <a:pt x="109355" y="89416"/>
                </a:lnTo>
                <a:lnTo>
                  <a:pt x="106027" y="83858"/>
                </a:lnTo>
                <a:close/>
                <a:moveTo>
                  <a:pt x="111451" y="83858"/>
                </a:moveTo>
                <a:lnTo>
                  <a:pt x="114788" y="89416"/>
                </a:lnTo>
                <a:lnTo>
                  <a:pt x="112415" y="89416"/>
                </a:lnTo>
                <a:lnTo>
                  <a:pt x="109078" y="83858"/>
                </a:lnTo>
                <a:close/>
                <a:moveTo>
                  <a:pt x="121648" y="83858"/>
                </a:moveTo>
                <a:lnTo>
                  <a:pt x="118321" y="89416"/>
                </a:lnTo>
                <a:lnTo>
                  <a:pt x="115948" y="89416"/>
                </a:lnTo>
                <a:lnTo>
                  <a:pt x="119284" y="83858"/>
                </a:lnTo>
                <a:close/>
                <a:moveTo>
                  <a:pt x="124708" y="83858"/>
                </a:moveTo>
                <a:lnTo>
                  <a:pt x="121372" y="89416"/>
                </a:lnTo>
                <a:lnTo>
                  <a:pt x="118865" y="89416"/>
                </a:lnTo>
                <a:lnTo>
                  <a:pt x="122192" y="83858"/>
                </a:lnTo>
                <a:close/>
                <a:moveTo>
                  <a:pt x="125002" y="84268"/>
                </a:moveTo>
                <a:lnTo>
                  <a:pt x="128089" y="89416"/>
                </a:lnTo>
                <a:lnTo>
                  <a:pt x="121916" y="89416"/>
                </a:lnTo>
                <a:lnTo>
                  <a:pt x="125002" y="84268"/>
                </a:lnTo>
                <a:close/>
                <a:moveTo>
                  <a:pt x="127813" y="83858"/>
                </a:moveTo>
                <a:lnTo>
                  <a:pt x="131149" y="89416"/>
                </a:lnTo>
                <a:lnTo>
                  <a:pt x="128633" y="89416"/>
                </a:lnTo>
                <a:lnTo>
                  <a:pt x="125306" y="83858"/>
                </a:lnTo>
                <a:close/>
                <a:moveTo>
                  <a:pt x="130730" y="83858"/>
                </a:moveTo>
                <a:lnTo>
                  <a:pt x="134057" y="89416"/>
                </a:lnTo>
                <a:lnTo>
                  <a:pt x="131693" y="89416"/>
                </a:lnTo>
                <a:lnTo>
                  <a:pt x="128357" y="83858"/>
                </a:lnTo>
                <a:close/>
                <a:moveTo>
                  <a:pt x="140926" y="83858"/>
                </a:moveTo>
                <a:lnTo>
                  <a:pt x="137590" y="89416"/>
                </a:lnTo>
                <a:lnTo>
                  <a:pt x="135226" y="89416"/>
                </a:lnTo>
                <a:lnTo>
                  <a:pt x="138553" y="83858"/>
                </a:lnTo>
                <a:close/>
                <a:moveTo>
                  <a:pt x="143977" y="83858"/>
                </a:moveTo>
                <a:lnTo>
                  <a:pt x="140650" y="89416"/>
                </a:lnTo>
                <a:lnTo>
                  <a:pt x="138143" y="89416"/>
                </a:lnTo>
                <a:lnTo>
                  <a:pt x="141471" y="83858"/>
                </a:lnTo>
                <a:close/>
                <a:moveTo>
                  <a:pt x="144281" y="84268"/>
                </a:moveTo>
                <a:lnTo>
                  <a:pt x="147367" y="89416"/>
                </a:lnTo>
                <a:lnTo>
                  <a:pt x="141194" y="89416"/>
                </a:lnTo>
                <a:lnTo>
                  <a:pt x="144281" y="84268"/>
                </a:lnTo>
                <a:close/>
                <a:moveTo>
                  <a:pt x="147091" y="83858"/>
                </a:moveTo>
                <a:lnTo>
                  <a:pt x="150418" y="89416"/>
                </a:lnTo>
                <a:lnTo>
                  <a:pt x="147912" y="89416"/>
                </a:lnTo>
                <a:lnTo>
                  <a:pt x="144584" y="83858"/>
                </a:lnTo>
                <a:close/>
                <a:moveTo>
                  <a:pt x="150008" y="83858"/>
                </a:moveTo>
                <a:lnTo>
                  <a:pt x="153336" y="89416"/>
                </a:lnTo>
                <a:lnTo>
                  <a:pt x="150972" y="89416"/>
                </a:lnTo>
                <a:lnTo>
                  <a:pt x="147635" y="83858"/>
                </a:lnTo>
                <a:close/>
                <a:moveTo>
                  <a:pt x="160205" y="83858"/>
                </a:moveTo>
                <a:lnTo>
                  <a:pt x="156868" y="89416"/>
                </a:lnTo>
                <a:lnTo>
                  <a:pt x="154504" y="89416"/>
                </a:lnTo>
                <a:lnTo>
                  <a:pt x="157832" y="83858"/>
                </a:lnTo>
                <a:close/>
                <a:moveTo>
                  <a:pt x="163256" y="83858"/>
                </a:moveTo>
                <a:lnTo>
                  <a:pt x="159928" y="89416"/>
                </a:lnTo>
                <a:lnTo>
                  <a:pt x="157413" y="89416"/>
                </a:lnTo>
                <a:lnTo>
                  <a:pt x="160749" y="83858"/>
                </a:lnTo>
                <a:close/>
                <a:moveTo>
                  <a:pt x="163559" y="84268"/>
                </a:moveTo>
                <a:lnTo>
                  <a:pt x="166646" y="89416"/>
                </a:lnTo>
                <a:lnTo>
                  <a:pt x="160472" y="89416"/>
                </a:lnTo>
                <a:lnTo>
                  <a:pt x="163559" y="84268"/>
                </a:lnTo>
                <a:close/>
                <a:moveTo>
                  <a:pt x="166369" y="83858"/>
                </a:moveTo>
                <a:lnTo>
                  <a:pt x="169697" y="89416"/>
                </a:lnTo>
                <a:lnTo>
                  <a:pt x="167190" y="89416"/>
                </a:lnTo>
                <a:lnTo>
                  <a:pt x="163854" y="83858"/>
                </a:lnTo>
                <a:close/>
                <a:moveTo>
                  <a:pt x="169278" y="83858"/>
                </a:moveTo>
                <a:lnTo>
                  <a:pt x="172614" y="89416"/>
                </a:lnTo>
                <a:lnTo>
                  <a:pt x="170241" y="89416"/>
                </a:lnTo>
                <a:lnTo>
                  <a:pt x="166913" y="83858"/>
                </a:lnTo>
                <a:close/>
                <a:moveTo>
                  <a:pt x="179483" y="83858"/>
                </a:moveTo>
                <a:lnTo>
                  <a:pt x="176147" y="89416"/>
                </a:lnTo>
                <a:lnTo>
                  <a:pt x="173774" y="89416"/>
                </a:lnTo>
                <a:lnTo>
                  <a:pt x="177110" y="83858"/>
                </a:lnTo>
                <a:close/>
                <a:moveTo>
                  <a:pt x="182534" y="83858"/>
                </a:moveTo>
                <a:lnTo>
                  <a:pt x="179207" y="89416"/>
                </a:lnTo>
                <a:lnTo>
                  <a:pt x="176691" y="89416"/>
                </a:lnTo>
                <a:lnTo>
                  <a:pt x="180027" y="83858"/>
                </a:lnTo>
                <a:close/>
                <a:moveTo>
                  <a:pt x="182838" y="84268"/>
                </a:moveTo>
                <a:lnTo>
                  <a:pt x="185924" y="89416"/>
                </a:lnTo>
                <a:lnTo>
                  <a:pt x="179751" y="89416"/>
                </a:lnTo>
                <a:lnTo>
                  <a:pt x="182838" y="84268"/>
                </a:lnTo>
                <a:close/>
                <a:moveTo>
                  <a:pt x="185648" y="83858"/>
                </a:moveTo>
                <a:lnTo>
                  <a:pt x="188975" y="89416"/>
                </a:lnTo>
                <a:lnTo>
                  <a:pt x="186468" y="89416"/>
                </a:lnTo>
                <a:lnTo>
                  <a:pt x="183132" y="83858"/>
                </a:lnTo>
                <a:close/>
                <a:moveTo>
                  <a:pt x="188556" y="83858"/>
                </a:moveTo>
                <a:lnTo>
                  <a:pt x="191892" y="89416"/>
                </a:lnTo>
                <a:lnTo>
                  <a:pt x="189519" y="89416"/>
                </a:lnTo>
                <a:lnTo>
                  <a:pt x="186192" y="83858"/>
                </a:lnTo>
                <a:close/>
                <a:moveTo>
                  <a:pt x="198753" y="83858"/>
                </a:moveTo>
                <a:lnTo>
                  <a:pt x="195425" y="89416"/>
                </a:lnTo>
                <a:lnTo>
                  <a:pt x="193052" y="89416"/>
                </a:lnTo>
                <a:lnTo>
                  <a:pt x="196389" y="83858"/>
                </a:lnTo>
                <a:close/>
                <a:moveTo>
                  <a:pt x="201813" y="83858"/>
                </a:moveTo>
                <a:lnTo>
                  <a:pt x="198476" y="89416"/>
                </a:lnTo>
                <a:lnTo>
                  <a:pt x="195969" y="89416"/>
                </a:lnTo>
                <a:lnTo>
                  <a:pt x="199297" y="83858"/>
                </a:lnTo>
                <a:close/>
                <a:moveTo>
                  <a:pt x="202107" y="84268"/>
                </a:moveTo>
                <a:lnTo>
                  <a:pt x="205194" y="89416"/>
                </a:lnTo>
                <a:lnTo>
                  <a:pt x="199029" y="89416"/>
                </a:lnTo>
                <a:lnTo>
                  <a:pt x="202107" y="84268"/>
                </a:lnTo>
                <a:close/>
                <a:moveTo>
                  <a:pt x="204917" y="83858"/>
                </a:moveTo>
                <a:lnTo>
                  <a:pt x="208254" y="89416"/>
                </a:lnTo>
                <a:lnTo>
                  <a:pt x="205738" y="89416"/>
                </a:lnTo>
                <a:lnTo>
                  <a:pt x="202410" y="83858"/>
                </a:lnTo>
                <a:close/>
                <a:moveTo>
                  <a:pt x="207834" y="83858"/>
                </a:moveTo>
                <a:lnTo>
                  <a:pt x="211171" y="89416"/>
                </a:lnTo>
                <a:lnTo>
                  <a:pt x="208798" y="89416"/>
                </a:lnTo>
                <a:lnTo>
                  <a:pt x="205461" y="83858"/>
                </a:lnTo>
                <a:close/>
                <a:moveTo>
                  <a:pt x="218031" y="83858"/>
                </a:moveTo>
                <a:lnTo>
                  <a:pt x="214703" y="89416"/>
                </a:lnTo>
                <a:lnTo>
                  <a:pt x="212330" y="89416"/>
                </a:lnTo>
                <a:lnTo>
                  <a:pt x="215667" y="83858"/>
                </a:lnTo>
                <a:close/>
                <a:moveTo>
                  <a:pt x="221091" y="83858"/>
                </a:moveTo>
                <a:lnTo>
                  <a:pt x="217754" y="89416"/>
                </a:lnTo>
                <a:lnTo>
                  <a:pt x="215248" y="89416"/>
                </a:lnTo>
                <a:lnTo>
                  <a:pt x="218575" y="83858"/>
                </a:lnTo>
                <a:close/>
                <a:moveTo>
                  <a:pt x="221385" y="84268"/>
                </a:moveTo>
                <a:lnTo>
                  <a:pt x="224472" y="89416"/>
                </a:lnTo>
                <a:lnTo>
                  <a:pt x="218299" y="89416"/>
                </a:lnTo>
                <a:lnTo>
                  <a:pt x="221385" y="84268"/>
                </a:lnTo>
                <a:close/>
                <a:moveTo>
                  <a:pt x="224195" y="83858"/>
                </a:moveTo>
                <a:lnTo>
                  <a:pt x="227532" y="89416"/>
                </a:lnTo>
                <a:lnTo>
                  <a:pt x="225016" y="89416"/>
                </a:lnTo>
                <a:lnTo>
                  <a:pt x="221689" y="83858"/>
                </a:lnTo>
                <a:close/>
                <a:moveTo>
                  <a:pt x="227113" y="83858"/>
                </a:moveTo>
                <a:lnTo>
                  <a:pt x="230440" y="89416"/>
                </a:lnTo>
                <a:lnTo>
                  <a:pt x="228076" y="89416"/>
                </a:lnTo>
                <a:lnTo>
                  <a:pt x="224740" y="83858"/>
                </a:lnTo>
                <a:close/>
                <a:moveTo>
                  <a:pt x="237309" y="83858"/>
                </a:moveTo>
                <a:lnTo>
                  <a:pt x="233973" y="89416"/>
                </a:lnTo>
                <a:lnTo>
                  <a:pt x="231609" y="89416"/>
                </a:lnTo>
                <a:lnTo>
                  <a:pt x="234936" y="83858"/>
                </a:lnTo>
                <a:close/>
                <a:moveTo>
                  <a:pt x="240369" y="83858"/>
                </a:moveTo>
                <a:lnTo>
                  <a:pt x="237033" y="89416"/>
                </a:lnTo>
                <a:lnTo>
                  <a:pt x="234526" y="89416"/>
                </a:lnTo>
                <a:lnTo>
                  <a:pt x="237854" y="83858"/>
                </a:lnTo>
                <a:close/>
                <a:moveTo>
                  <a:pt x="240664" y="84268"/>
                </a:moveTo>
                <a:lnTo>
                  <a:pt x="243750" y="89416"/>
                </a:lnTo>
                <a:lnTo>
                  <a:pt x="237577" y="89416"/>
                </a:lnTo>
                <a:lnTo>
                  <a:pt x="240664" y="84268"/>
                </a:lnTo>
                <a:close/>
                <a:moveTo>
                  <a:pt x="243474" y="83858"/>
                </a:moveTo>
                <a:lnTo>
                  <a:pt x="246810" y="89416"/>
                </a:lnTo>
                <a:lnTo>
                  <a:pt x="244295" y="89416"/>
                </a:lnTo>
                <a:lnTo>
                  <a:pt x="240967" y="83858"/>
                </a:lnTo>
                <a:close/>
                <a:moveTo>
                  <a:pt x="246391" y="83858"/>
                </a:moveTo>
                <a:lnTo>
                  <a:pt x="249719" y="89416"/>
                </a:lnTo>
                <a:lnTo>
                  <a:pt x="247355" y="89416"/>
                </a:lnTo>
                <a:lnTo>
                  <a:pt x="244018" y="83858"/>
                </a:lnTo>
                <a:close/>
                <a:moveTo>
                  <a:pt x="256588" y="83858"/>
                </a:moveTo>
                <a:lnTo>
                  <a:pt x="253251" y="89416"/>
                </a:lnTo>
                <a:lnTo>
                  <a:pt x="250887" y="89416"/>
                </a:lnTo>
                <a:lnTo>
                  <a:pt x="254215" y="83858"/>
                </a:lnTo>
                <a:close/>
                <a:moveTo>
                  <a:pt x="259639" y="83858"/>
                </a:moveTo>
                <a:lnTo>
                  <a:pt x="256311" y="89416"/>
                </a:lnTo>
                <a:lnTo>
                  <a:pt x="253796" y="89416"/>
                </a:lnTo>
                <a:lnTo>
                  <a:pt x="257132" y="83858"/>
                </a:lnTo>
                <a:close/>
                <a:moveTo>
                  <a:pt x="259942" y="84268"/>
                </a:moveTo>
                <a:lnTo>
                  <a:pt x="263029" y="89416"/>
                </a:lnTo>
                <a:lnTo>
                  <a:pt x="256855" y="89416"/>
                </a:lnTo>
                <a:lnTo>
                  <a:pt x="259942" y="84268"/>
                </a:lnTo>
                <a:close/>
                <a:moveTo>
                  <a:pt x="262752" y="83858"/>
                </a:moveTo>
                <a:lnTo>
                  <a:pt x="266080" y="89416"/>
                </a:lnTo>
                <a:lnTo>
                  <a:pt x="263573" y="89416"/>
                </a:lnTo>
                <a:lnTo>
                  <a:pt x="260237" y="83858"/>
                </a:lnTo>
                <a:close/>
                <a:moveTo>
                  <a:pt x="265669" y="83858"/>
                </a:moveTo>
                <a:lnTo>
                  <a:pt x="268997" y="89416"/>
                </a:lnTo>
                <a:lnTo>
                  <a:pt x="266624" y="89416"/>
                </a:lnTo>
                <a:lnTo>
                  <a:pt x="263296" y="83858"/>
                </a:lnTo>
                <a:close/>
                <a:moveTo>
                  <a:pt x="275866" y="83858"/>
                </a:moveTo>
                <a:lnTo>
                  <a:pt x="272530" y="89416"/>
                </a:lnTo>
                <a:lnTo>
                  <a:pt x="270157" y="89416"/>
                </a:lnTo>
                <a:lnTo>
                  <a:pt x="273493" y="83858"/>
                </a:lnTo>
                <a:close/>
                <a:moveTo>
                  <a:pt x="278917" y="83858"/>
                </a:moveTo>
                <a:lnTo>
                  <a:pt x="275590" y="89416"/>
                </a:lnTo>
                <a:lnTo>
                  <a:pt x="273074" y="89416"/>
                </a:lnTo>
                <a:lnTo>
                  <a:pt x="276410" y="83858"/>
                </a:lnTo>
                <a:close/>
                <a:moveTo>
                  <a:pt x="279220" y="84268"/>
                </a:moveTo>
                <a:lnTo>
                  <a:pt x="282307" y="89416"/>
                </a:lnTo>
                <a:lnTo>
                  <a:pt x="276134" y="89416"/>
                </a:lnTo>
                <a:lnTo>
                  <a:pt x="279220" y="84268"/>
                </a:lnTo>
                <a:close/>
                <a:moveTo>
                  <a:pt x="282031" y="83858"/>
                </a:moveTo>
                <a:lnTo>
                  <a:pt x="285358" y="89416"/>
                </a:lnTo>
                <a:lnTo>
                  <a:pt x="282851" y="89416"/>
                </a:lnTo>
                <a:lnTo>
                  <a:pt x="279515" y="83858"/>
                </a:lnTo>
                <a:close/>
                <a:moveTo>
                  <a:pt x="22348" y="83858"/>
                </a:moveTo>
                <a:lnTo>
                  <a:pt x="19011" y="89425"/>
                </a:lnTo>
                <a:lnTo>
                  <a:pt x="18985" y="89371"/>
                </a:lnTo>
                <a:lnTo>
                  <a:pt x="18949" y="89425"/>
                </a:lnTo>
                <a:lnTo>
                  <a:pt x="15613" y="83858"/>
                </a:lnTo>
                <a:close/>
                <a:moveTo>
                  <a:pt x="41626" y="83858"/>
                </a:moveTo>
                <a:lnTo>
                  <a:pt x="38290" y="89425"/>
                </a:lnTo>
                <a:lnTo>
                  <a:pt x="38263" y="89371"/>
                </a:lnTo>
                <a:lnTo>
                  <a:pt x="38227" y="89425"/>
                </a:lnTo>
                <a:lnTo>
                  <a:pt x="34891" y="83858"/>
                </a:lnTo>
                <a:close/>
                <a:moveTo>
                  <a:pt x="60905" y="83858"/>
                </a:moveTo>
                <a:lnTo>
                  <a:pt x="57568" y="89425"/>
                </a:lnTo>
                <a:lnTo>
                  <a:pt x="57533" y="89371"/>
                </a:lnTo>
                <a:lnTo>
                  <a:pt x="57506" y="89425"/>
                </a:lnTo>
                <a:lnTo>
                  <a:pt x="54169" y="83858"/>
                </a:lnTo>
                <a:close/>
                <a:moveTo>
                  <a:pt x="80183" y="83858"/>
                </a:moveTo>
                <a:lnTo>
                  <a:pt x="76847" y="89425"/>
                </a:lnTo>
                <a:lnTo>
                  <a:pt x="76811" y="89371"/>
                </a:lnTo>
                <a:lnTo>
                  <a:pt x="76784" y="89425"/>
                </a:lnTo>
                <a:lnTo>
                  <a:pt x="73448" y="83858"/>
                </a:lnTo>
                <a:close/>
                <a:moveTo>
                  <a:pt x="99461" y="83858"/>
                </a:moveTo>
                <a:lnTo>
                  <a:pt x="96116" y="89425"/>
                </a:lnTo>
                <a:lnTo>
                  <a:pt x="96089" y="89371"/>
                </a:lnTo>
                <a:lnTo>
                  <a:pt x="96054" y="89425"/>
                </a:lnTo>
                <a:lnTo>
                  <a:pt x="92717" y="83858"/>
                </a:lnTo>
                <a:close/>
                <a:moveTo>
                  <a:pt x="118731" y="83858"/>
                </a:moveTo>
                <a:lnTo>
                  <a:pt x="115394" y="89425"/>
                </a:lnTo>
                <a:lnTo>
                  <a:pt x="115368" y="89371"/>
                </a:lnTo>
                <a:lnTo>
                  <a:pt x="115332" y="89425"/>
                </a:lnTo>
                <a:lnTo>
                  <a:pt x="111995" y="83858"/>
                </a:lnTo>
                <a:close/>
                <a:moveTo>
                  <a:pt x="138009" y="83858"/>
                </a:moveTo>
                <a:lnTo>
                  <a:pt x="134673" y="89425"/>
                </a:lnTo>
                <a:lnTo>
                  <a:pt x="134646" y="89371"/>
                </a:lnTo>
                <a:lnTo>
                  <a:pt x="134610" y="89425"/>
                </a:lnTo>
                <a:lnTo>
                  <a:pt x="131274" y="83858"/>
                </a:lnTo>
                <a:close/>
                <a:moveTo>
                  <a:pt x="157288" y="83858"/>
                </a:moveTo>
                <a:lnTo>
                  <a:pt x="153951" y="89425"/>
                </a:lnTo>
                <a:lnTo>
                  <a:pt x="153915" y="89371"/>
                </a:lnTo>
                <a:lnTo>
                  <a:pt x="153889" y="89425"/>
                </a:lnTo>
                <a:lnTo>
                  <a:pt x="150552" y="83858"/>
                </a:lnTo>
                <a:close/>
                <a:moveTo>
                  <a:pt x="176566" y="83858"/>
                </a:moveTo>
                <a:lnTo>
                  <a:pt x="173230" y="89425"/>
                </a:lnTo>
                <a:lnTo>
                  <a:pt x="173194" y="89371"/>
                </a:lnTo>
                <a:lnTo>
                  <a:pt x="173167" y="89425"/>
                </a:lnTo>
                <a:lnTo>
                  <a:pt x="169831" y="83858"/>
                </a:lnTo>
                <a:close/>
                <a:moveTo>
                  <a:pt x="195844" y="83858"/>
                </a:moveTo>
                <a:lnTo>
                  <a:pt x="192508" y="89425"/>
                </a:lnTo>
                <a:lnTo>
                  <a:pt x="192472" y="89371"/>
                </a:lnTo>
                <a:lnTo>
                  <a:pt x="192445" y="89425"/>
                </a:lnTo>
                <a:lnTo>
                  <a:pt x="189100" y="83858"/>
                </a:lnTo>
                <a:close/>
                <a:moveTo>
                  <a:pt x="215114" y="83858"/>
                </a:moveTo>
                <a:lnTo>
                  <a:pt x="211777" y="89425"/>
                </a:lnTo>
                <a:lnTo>
                  <a:pt x="211751" y="89371"/>
                </a:lnTo>
                <a:lnTo>
                  <a:pt x="211715" y="89425"/>
                </a:lnTo>
                <a:lnTo>
                  <a:pt x="208378" y="83858"/>
                </a:lnTo>
                <a:close/>
                <a:moveTo>
                  <a:pt x="234392" y="83858"/>
                </a:moveTo>
                <a:lnTo>
                  <a:pt x="231056" y="89425"/>
                </a:lnTo>
                <a:lnTo>
                  <a:pt x="231029" y="89371"/>
                </a:lnTo>
                <a:lnTo>
                  <a:pt x="230993" y="89425"/>
                </a:lnTo>
                <a:lnTo>
                  <a:pt x="227657" y="83858"/>
                </a:lnTo>
                <a:close/>
                <a:moveTo>
                  <a:pt x="253671" y="83858"/>
                </a:moveTo>
                <a:lnTo>
                  <a:pt x="250334" y="89425"/>
                </a:lnTo>
                <a:lnTo>
                  <a:pt x="250298" y="89371"/>
                </a:lnTo>
                <a:lnTo>
                  <a:pt x="250272" y="89425"/>
                </a:lnTo>
                <a:lnTo>
                  <a:pt x="246935" y="83858"/>
                </a:lnTo>
                <a:close/>
                <a:moveTo>
                  <a:pt x="272949" y="83858"/>
                </a:moveTo>
                <a:lnTo>
                  <a:pt x="269613" y="89425"/>
                </a:lnTo>
                <a:lnTo>
                  <a:pt x="269577" y="89371"/>
                </a:lnTo>
                <a:lnTo>
                  <a:pt x="269550" y="89425"/>
                </a:lnTo>
                <a:lnTo>
                  <a:pt x="266214" y="83858"/>
                </a:lnTo>
                <a:close/>
                <a:moveTo>
                  <a:pt x="18681" y="89871"/>
                </a:moveTo>
                <a:lnTo>
                  <a:pt x="17495" y="91851"/>
                </a:lnTo>
                <a:lnTo>
                  <a:pt x="16299" y="89871"/>
                </a:lnTo>
                <a:close/>
                <a:moveTo>
                  <a:pt x="21661" y="89871"/>
                </a:moveTo>
                <a:lnTo>
                  <a:pt x="20474" y="91851"/>
                </a:lnTo>
                <a:lnTo>
                  <a:pt x="19279" y="89871"/>
                </a:lnTo>
                <a:close/>
                <a:moveTo>
                  <a:pt x="37960" y="89871"/>
                </a:moveTo>
                <a:lnTo>
                  <a:pt x="36773" y="91851"/>
                </a:lnTo>
                <a:lnTo>
                  <a:pt x="35578" y="89871"/>
                </a:lnTo>
                <a:close/>
                <a:moveTo>
                  <a:pt x="40939" y="89871"/>
                </a:moveTo>
                <a:lnTo>
                  <a:pt x="39744" y="91851"/>
                </a:lnTo>
                <a:lnTo>
                  <a:pt x="38557" y="89871"/>
                </a:lnTo>
                <a:close/>
                <a:moveTo>
                  <a:pt x="57238" y="89871"/>
                </a:moveTo>
                <a:lnTo>
                  <a:pt x="56043" y="91851"/>
                </a:lnTo>
                <a:lnTo>
                  <a:pt x="54856" y="89871"/>
                </a:lnTo>
                <a:close/>
                <a:moveTo>
                  <a:pt x="60218" y="89871"/>
                </a:moveTo>
                <a:lnTo>
                  <a:pt x="59022" y="91851"/>
                </a:lnTo>
                <a:lnTo>
                  <a:pt x="57836" y="89871"/>
                </a:lnTo>
                <a:close/>
                <a:moveTo>
                  <a:pt x="76516" y="89871"/>
                </a:moveTo>
                <a:lnTo>
                  <a:pt x="75321" y="91851"/>
                </a:lnTo>
                <a:lnTo>
                  <a:pt x="74135" y="89871"/>
                </a:lnTo>
                <a:close/>
                <a:moveTo>
                  <a:pt x="79487" y="89871"/>
                </a:moveTo>
                <a:lnTo>
                  <a:pt x="78301" y="91851"/>
                </a:lnTo>
                <a:lnTo>
                  <a:pt x="77114" y="89871"/>
                </a:lnTo>
                <a:close/>
                <a:moveTo>
                  <a:pt x="95786" y="89871"/>
                </a:moveTo>
                <a:lnTo>
                  <a:pt x="94599" y="91851"/>
                </a:lnTo>
                <a:lnTo>
                  <a:pt x="93413" y="89871"/>
                </a:lnTo>
                <a:close/>
                <a:moveTo>
                  <a:pt x="98766" y="89871"/>
                </a:moveTo>
                <a:lnTo>
                  <a:pt x="97579" y="91851"/>
                </a:lnTo>
                <a:lnTo>
                  <a:pt x="96384" y="89871"/>
                </a:lnTo>
                <a:close/>
                <a:moveTo>
                  <a:pt x="115064" y="89871"/>
                </a:moveTo>
                <a:lnTo>
                  <a:pt x="113878" y="91851"/>
                </a:lnTo>
                <a:lnTo>
                  <a:pt x="112691" y="89871"/>
                </a:lnTo>
                <a:close/>
                <a:moveTo>
                  <a:pt x="118044" y="89871"/>
                </a:moveTo>
                <a:lnTo>
                  <a:pt x="116857" y="91851"/>
                </a:lnTo>
                <a:lnTo>
                  <a:pt x="115662" y="89871"/>
                </a:lnTo>
                <a:close/>
                <a:moveTo>
                  <a:pt x="134343" y="89871"/>
                </a:moveTo>
                <a:lnTo>
                  <a:pt x="133156" y="91851"/>
                </a:lnTo>
                <a:lnTo>
                  <a:pt x="131961" y="89871"/>
                </a:lnTo>
                <a:close/>
                <a:moveTo>
                  <a:pt x="137322" y="89871"/>
                </a:moveTo>
                <a:lnTo>
                  <a:pt x="136127" y="91851"/>
                </a:lnTo>
                <a:lnTo>
                  <a:pt x="134940" y="89871"/>
                </a:lnTo>
                <a:close/>
                <a:moveTo>
                  <a:pt x="153621" y="89871"/>
                </a:moveTo>
                <a:lnTo>
                  <a:pt x="152435" y="91851"/>
                </a:lnTo>
                <a:lnTo>
                  <a:pt x="151239" y="89871"/>
                </a:lnTo>
                <a:close/>
                <a:moveTo>
                  <a:pt x="156601" y="89871"/>
                </a:moveTo>
                <a:lnTo>
                  <a:pt x="155405" y="91851"/>
                </a:lnTo>
                <a:lnTo>
                  <a:pt x="154219" y="89871"/>
                </a:lnTo>
                <a:close/>
                <a:moveTo>
                  <a:pt x="172899" y="89871"/>
                </a:moveTo>
                <a:lnTo>
                  <a:pt x="171704" y="91851"/>
                </a:lnTo>
                <a:lnTo>
                  <a:pt x="170518" y="89871"/>
                </a:lnTo>
                <a:close/>
                <a:moveTo>
                  <a:pt x="175870" y="89871"/>
                </a:moveTo>
                <a:lnTo>
                  <a:pt x="174684" y="91851"/>
                </a:lnTo>
                <a:lnTo>
                  <a:pt x="173497" y="89871"/>
                </a:lnTo>
                <a:close/>
                <a:moveTo>
                  <a:pt x="192178" y="89871"/>
                </a:moveTo>
                <a:lnTo>
                  <a:pt x="190982" y="91851"/>
                </a:lnTo>
                <a:lnTo>
                  <a:pt x="189796" y="89871"/>
                </a:lnTo>
                <a:close/>
                <a:moveTo>
                  <a:pt x="195149" y="89871"/>
                </a:moveTo>
                <a:lnTo>
                  <a:pt x="193962" y="91851"/>
                </a:lnTo>
                <a:lnTo>
                  <a:pt x="192776" y="89871"/>
                </a:lnTo>
                <a:close/>
                <a:moveTo>
                  <a:pt x="211447" y="89871"/>
                </a:moveTo>
                <a:lnTo>
                  <a:pt x="210261" y="91851"/>
                </a:lnTo>
                <a:lnTo>
                  <a:pt x="209074" y="89871"/>
                </a:lnTo>
                <a:close/>
                <a:moveTo>
                  <a:pt x="214427" y="89871"/>
                </a:moveTo>
                <a:lnTo>
                  <a:pt x="213240" y="91851"/>
                </a:lnTo>
                <a:lnTo>
                  <a:pt x="212045" y="89871"/>
                </a:lnTo>
                <a:close/>
                <a:moveTo>
                  <a:pt x="230726" y="89871"/>
                </a:moveTo>
                <a:lnTo>
                  <a:pt x="229539" y="91851"/>
                </a:lnTo>
                <a:lnTo>
                  <a:pt x="228344" y="89871"/>
                </a:lnTo>
                <a:close/>
                <a:moveTo>
                  <a:pt x="233705" y="89871"/>
                </a:moveTo>
                <a:lnTo>
                  <a:pt x="232519" y="91851"/>
                </a:lnTo>
                <a:lnTo>
                  <a:pt x="231323" y="89871"/>
                </a:lnTo>
                <a:close/>
                <a:moveTo>
                  <a:pt x="250004" y="89871"/>
                </a:moveTo>
                <a:lnTo>
                  <a:pt x="248818" y="91851"/>
                </a:lnTo>
                <a:lnTo>
                  <a:pt x="247622" y="89871"/>
                </a:lnTo>
                <a:close/>
                <a:moveTo>
                  <a:pt x="252984" y="89871"/>
                </a:moveTo>
                <a:lnTo>
                  <a:pt x="251788" y="91851"/>
                </a:lnTo>
                <a:lnTo>
                  <a:pt x="250602" y="89871"/>
                </a:lnTo>
                <a:close/>
                <a:moveTo>
                  <a:pt x="269282" y="89871"/>
                </a:moveTo>
                <a:lnTo>
                  <a:pt x="268087" y="91851"/>
                </a:lnTo>
                <a:lnTo>
                  <a:pt x="266901" y="89871"/>
                </a:lnTo>
                <a:close/>
                <a:moveTo>
                  <a:pt x="272262" y="89871"/>
                </a:moveTo>
                <a:lnTo>
                  <a:pt x="271067" y="91851"/>
                </a:lnTo>
                <a:lnTo>
                  <a:pt x="269880" y="89871"/>
                </a:lnTo>
                <a:close/>
                <a:moveTo>
                  <a:pt x="1196" y="92761"/>
                </a:moveTo>
                <a:lnTo>
                  <a:pt x="2097" y="94269"/>
                </a:lnTo>
                <a:lnTo>
                  <a:pt x="286" y="94269"/>
                </a:lnTo>
                <a:lnTo>
                  <a:pt x="1196" y="92761"/>
                </a:lnTo>
                <a:close/>
                <a:moveTo>
                  <a:pt x="5443" y="89871"/>
                </a:moveTo>
                <a:lnTo>
                  <a:pt x="2802" y="94269"/>
                </a:lnTo>
                <a:lnTo>
                  <a:pt x="2650" y="94269"/>
                </a:lnTo>
                <a:lnTo>
                  <a:pt x="1464" y="92306"/>
                </a:lnTo>
                <a:lnTo>
                  <a:pt x="2927" y="89871"/>
                </a:lnTo>
                <a:close/>
                <a:moveTo>
                  <a:pt x="12704" y="89871"/>
                </a:moveTo>
                <a:lnTo>
                  <a:pt x="15345" y="94269"/>
                </a:lnTo>
                <a:lnTo>
                  <a:pt x="3346" y="94269"/>
                </a:lnTo>
                <a:lnTo>
                  <a:pt x="5987" y="89871"/>
                </a:lnTo>
                <a:close/>
                <a:moveTo>
                  <a:pt x="15755" y="89871"/>
                </a:moveTo>
                <a:lnTo>
                  <a:pt x="17218" y="92306"/>
                </a:lnTo>
                <a:lnTo>
                  <a:pt x="16041" y="94269"/>
                </a:lnTo>
                <a:lnTo>
                  <a:pt x="15889" y="94269"/>
                </a:lnTo>
                <a:lnTo>
                  <a:pt x="13248" y="89871"/>
                </a:lnTo>
                <a:close/>
                <a:moveTo>
                  <a:pt x="17495" y="92761"/>
                </a:moveTo>
                <a:lnTo>
                  <a:pt x="18396" y="94269"/>
                </a:lnTo>
                <a:lnTo>
                  <a:pt x="16585" y="94269"/>
                </a:lnTo>
                <a:lnTo>
                  <a:pt x="17495" y="92761"/>
                </a:lnTo>
                <a:close/>
                <a:moveTo>
                  <a:pt x="20474" y="92761"/>
                </a:moveTo>
                <a:lnTo>
                  <a:pt x="21376" y="94269"/>
                </a:lnTo>
                <a:lnTo>
                  <a:pt x="19565" y="94269"/>
                </a:lnTo>
                <a:lnTo>
                  <a:pt x="20474" y="92761"/>
                </a:lnTo>
                <a:close/>
                <a:moveTo>
                  <a:pt x="24721" y="89871"/>
                </a:moveTo>
                <a:lnTo>
                  <a:pt x="22071" y="94269"/>
                </a:lnTo>
                <a:lnTo>
                  <a:pt x="21920" y="94269"/>
                </a:lnTo>
                <a:lnTo>
                  <a:pt x="20742" y="92306"/>
                </a:lnTo>
                <a:lnTo>
                  <a:pt x="22205" y="89871"/>
                </a:lnTo>
                <a:close/>
                <a:moveTo>
                  <a:pt x="31983" y="89871"/>
                </a:moveTo>
                <a:lnTo>
                  <a:pt x="34623" y="94269"/>
                </a:lnTo>
                <a:lnTo>
                  <a:pt x="22616" y="94269"/>
                </a:lnTo>
                <a:lnTo>
                  <a:pt x="25265" y="89871"/>
                </a:lnTo>
                <a:close/>
                <a:moveTo>
                  <a:pt x="35034" y="89871"/>
                </a:moveTo>
                <a:lnTo>
                  <a:pt x="36497" y="92306"/>
                </a:lnTo>
                <a:lnTo>
                  <a:pt x="35319" y="94269"/>
                </a:lnTo>
                <a:lnTo>
                  <a:pt x="35167" y="94269"/>
                </a:lnTo>
                <a:lnTo>
                  <a:pt x="32527" y="89871"/>
                </a:lnTo>
                <a:close/>
                <a:moveTo>
                  <a:pt x="36773" y="92761"/>
                </a:moveTo>
                <a:lnTo>
                  <a:pt x="37674" y="94269"/>
                </a:lnTo>
                <a:lnTo>
                  <a:pt x="35863" y="94269"/>
                </a:lnTo>
                <a:lnTo>
                  <a:pt x="36773" y="92761"/>
                </a:lnTo>
                <a:close/>
                <a:moveTo>
                  <a:pt x="39744" y="92761"/>
                </a:moveTo>
                <a:lnTo>
                  <a:pt x="40654" y="94269"/>
                </a:lnTo>
                <a:lnTo>
                  <a:pt x="38843" y="94269"/>
                </a:lnTo>
                <a:lnTo>
                  <a:pt x="39744" y="92761"/>
                </a:lnTo>
                <a:close/>
                <a:moveTo>
                  <a:pt x="43990" y="89871"/>
                </a:moveTo>
                <a:lnTo>
                  <a:pt x="41350" y="94269"/>
                </a:lnTo>
                <a:lnTo>
                  <a:pt x="41198" y="94269"/>
                </a:lnTo>
                <a:lnTo>
                  <a:pt x="40020" y="92306"/>
                </a:lnTo>
                <a:lnTo>
                  <a:pt x="41484" y="89871"/>
                </a:lnTo>
                <a:close/>
                <a:moveTo>
                  <a:pt x="51252" y="89871"/>
                </a:moveTo>
                <a:lnTo>
                  <a:pt x="53902" y="94269"/>
                </a:lnTo>
                <a:lnTo>
                  <a:pt x="41894" y="94269"/>
                </a:lnTo>
                <a:lnTo>
                  <a:pt x="44535" y="89871"/>
                </a:lnTo>
                <a:close/>
                <a:moveTo>
                  <a:pt x="54312" y="89871"/>
                </a:moveTo>
                <a:lnTo>
                  <a:pt x="55775" y="92306"/>
                </a:lnTo>
                <a:lnTo>
                  <a:pt x="54597" y="94269"/>
                </a:lnTo>
                <a:lnTo>
                  <a:pt x="54446" y="94269"/>
                </a:lnTo>
                <a:lnTo>
                  <a:pt x="51805" y="89871"/>
                </a:lnTo>
                <a:close/>
                <a:moveTo>
                  <a:pt x="56043" y="92761"/>
                </a:moveTo>
                <a:lnTo>
                  <a:pt x="56953" y="94269"/>
                </a:lnTo>
                <a:lnTo>
                  <a:pt x="55142" y="94269"/>
                </a:lnTo>
                <a:lnTo>
                  <a:pt x="56043" y="92761"/>
                </a:lnTo>
                <a:close/>
                <a:moveTo>
                  <a:pt x="59022" y="92761"/>
                </a:moveTo>
                <a:lnTo>
                  <a:pt x="59932" y="94269"/>
                </a:lnTo>
                <a:lnTo>
                  <a:pt x="58121" y="94269"/>
                </a:lnTo>
                <a:lnTo>
                  <a:pt x="59022" y="92761"/>
                </a:lnTo>
                <a:close/>
                <a:moveTo>
                  <a:pt x="63269" y="89871"/>
                </a:moveTo>
                <a:lnTo>
                  <a:pt x="60628" y="94269"/>
                </a:lnTo>
                <a:lnTo>
                  <a:pt x="60476" y="94269"/>
                </a:lnTo>
                <a:lnTo>
                  <a:pt x="59299" y="92306"/>
                </a:lnTo>
                <a:lnTo>
                  <a:pt x="60762" y="89871"/>
                </a:lnTo>
                <a:close/>
                <a:moveTo>
                  <a:pt x="70530" y="89871"/>
                </a:moveTo>
                <a:lnTo>
                  <a:pt x="73171" y="94269"/>
                </a:lnTo>
                <a:lnTo>
                  <a:pt x="61172" y="94269"/>
                </a:lnTo>
                <a:lnTo>
                  <a:pt x="63813" y="89871"/>
                </a:lnTo>
                <a:close/>
                <a:moveTo>
                  <a:pt x="73590" y="89871"/>
                </a:moveTo>
                <a:lnTo>
                  <a:pt x="75053" y="92306"/>
                </a:lnTo>
                <a:lnTo>
                  <a:pt x="73867" y="94269"/>
                </a:lnTo>
                <a:lnTo>
                  <a:pt x="73724" y="94269"/>
                </a:lnTo>
                <a:lnTo>
                  <a:pt x="71075" y="89871"/>
                </a:lnTo>
                <a:close/>
                <a:moveTo>
                  <a:pt x="75321" y="92761"/>
                </a:moveTo>
                <a:lnTo>
                  <a:pt x="76231" y="94269"/>
                </a:lnTo>
                <a:lnTo>
                  <a:pt x="74420" y="94269"/>
                </a:lnTo>
                <a:lnTo>
                  <a:pt x="75321" y="92761"/>
                </a:lnTo>
                <a:close/>
                <a:moveTo>
                  <a:pt x="78301" y="92761"/>
                </a:moveTo>
                <a:lnTo>
                  <a:pt x="79211" y="94269"/>
                </a:lnTo>
                <a:lnTo>
                  <a:pt x="77391" y="94269"/>
                </a:lnTo>
                <a:lnTo>
                  <a:pt x="78301" y="92761"/>
                </a:lnTo>
                <a:close/>
                <a:moveTo>
                  <a:pt x="82547" y="89871"/>
                </a:moveTo>
                <a:lnTo>
                  <a:pt x="79906" y="94269"/>
                </a:lnTo>
                <a:lnTo>
                  <a:pt x="79755" y="94269"/>
                </a:lnTo>
                <a:lnTo>
                  <a:pt x="78577" y="92306"/>
                </a:lnTo>
                <a:lnTo>
                  <a:pt x="80040" y="89871"/>
                </a:lnTo>
                <a:close/>
                <a:moveTo>
                  <a:pt x="89809" y="89871"/>
                </a:moveTo>
                <a:lnTo>
                  <a:pt x="92449" y="94269"/>
                </a:lnTo>
                <a:lnTo>
                  <a:pt x="80451" y="94269"/>
                </a:lnTo>
                <a:lnTo>
                  <a:pt x="83091" y="89871"/>
                </a:lnTo>
                <a:close/>
                <a:moveTo>
                  <a:pt x="92869" y="89871"/>
                </a:moveTo>
                <a:lnTo>
                  <a:pt x="94332" y="92306"/>
                </a:lnTo>
                <a:lnTo>
                  <a:pt x="93145" y="94269"/>
                </a:lnTo>
                <a:lnTo>
                  <a:pt x="92994" y="94269"/>
                </a:lnTo>
                <a:lnTo>
                  <a:pt x="90353" y="89871"/>
                </a:lnTo>
                <a:close/>
                <a:moveTo>
                  <a:pt x="94599" y="92761"/>
                </a:moveTo>
                <a:lnTo>
                  <a:pt x="95509" y="94269"/>
                </a:lnTo>
                <a:lnTo>
                  <a:pt x="93690" y="94269"/>
                </a:lnTo>
                <a:lnTo>
                  <a:pt x="94599" y="92761"/>
                </a:lnTo>
                <a:close/>
                <a:moveTo>
                  <a:pt x="97579" y="92761"/>
                </a:moveTo>
                <a:lnTo>
                  <a:pt x="98489" y="94269"/>
                </a:lnTo>
                <a:lnTo>
                  <a:pt x="96669" y="94269"/>
                </a:lnTo>
                <a:lnTo>
                  <a:pt x="97579" y="92761"/>
                </a:lnTo>
                <a:close/>
                <a:moveTo>
                  <a:pt x="101825" y="89871"/>
                </a:moveTo>
                <a:lnTo>
                  <a:pt x="99185" y="94269"/>
                </a:lnTo>
                <a:lnTo>
                  <a:pt x="99033" y="94269"/>
                </a:lnTo>
                <a:lnTo>
                  <a:pt x="97847" y="92306"/>
                </a:lnTo>
                <a:lnTo>
                  <a:pt x="99310" y="89871"/>
                </a:lnTo>
                <a:close/>
                <a:moveTo>
                  <a:pt x="109087" y="89871"/>
                </a:moveTo>
                <a:lnTo>
                  <a:pt x="111728" y="94269"/>
                </a:lnTo>
                <a:lnTo>
                  <a:pt x="99729" y="94269"/>
                </a:lnTo>
                <a:lnTo>
                  <a:pt x="102370" y="89871"/>
                </a:lnTo>
                <a:close/>
                <a:moveTo>
                  <a:pt x="112138" y="89871"/>
                </a:moveTo>
                <a:lnTo>
                  <a:pt x="113601" y="92306"/>
                </a:lnTo>
                <a:lnTo>
                  <a:pt x="112424" y="94269"/>
                </a:lnTo>
                <a:lnTo>
                  <a:pt x="112272" y="94269"/>
                </a:lnTo>
                <a:lnTo>
                  <a:pt x="109631" y="89871"/>
                </a:lnTo>
                <a:close/>
                <a:moveTo>
                  <a:pt x="113878" y="92761"/>
                </a:moveTo>
                <a:lnTo>
                  <a:pt x="114788" y="94269"/>
                </a:lnTo>
                <a:lnTo>
                  <a:pt x="112968" y="94269"/>
                </a:lnTo>
                <a:lnTo>
                  <a:pt x="113878" y="92761"/>
                </a:lnTo>
                <a:close/>
                <a:moveTo>
                  <a:pt x="116857" y="92761"/>
                </a:moveTo>
                <a:lnTo>
                  <a:pt x="117758" y="94269"/>
                </a:lnTo>
                <a:lnTo>
                  <a:pt x="115948" y="94269"/>
                </a:lnTo>
                <a:lnTo>
                  <a:pt x="116857" y="92761"/>
                </a:lnTo>
                <a:close/>
                <a:moveTo>
                  <a:pt x="121104" y="89871"/>
                </a:moveTo>
                <a:lnTo>
                  <a:pt x="118454" y="94269"/>
                </a:lnTo>
                <a:lnTo>
                  <a:pt x="118303" y="94269"/>
                </a:lnTo>
                <a:lnTo>
                  <a:pt x="117125" y="92306"/>
                </a:lnTo>
                <a:lnTo>
                  <a:pt x="118588" y="89871"/>
                </a:lnTo>
                <a:close/>
                <a:moveTo>
                  <a:pt x="128366" y="89871"/>
                </a:moveTo>
                <a:lnTo>
                  <a:pt x="131006" y="94269"/>
                </a:lnTo>
                <a:lnTo>
                  <a:pt x="119007" y="94269"/>
                </a:lnTo>
                <a:lnTo>
                  <a:pt x="121648" y="89871"/>
                </a:lnTo>
                <a:close/>
                <a:moveTo>
                  <a:pt x="131417" y="89871"/>
                </a:moveTo>
                <a:lnTo>
                  <a:pt x="132880" y="92306"/>
                </a:lnTo>
                <a:lnTo>
                  <a:pt x="131702" y="94269"/>
                </a:lnTo>
                <a:lnTo>
                  <a:pt x="131550" y="94269"/>
                </a:lnTo>
                <a:lnTo>
                  <a:pt x="128910" y="89871"/>
                </a:lnTo>
                <a:close/>
                <a:moveTo>
                  <a:pt x="133156" y="92761"/>
                </a:moveTo>
                <a:lnTo>
                  <a:pt x="134057" y="94269"/>
                </a:lnTo>
                <a:lnTo>
                  <a:pt x="132246" y="94269"/>
                </a:lnTo>
                <a:lnTo>
                  <a:pt x="133156" y="92761"/>
                </a:lnTo>
                <a:close/>
                <a:moveTo>
                  <a:pt x="136127" y="92761"/>
                </a:moveTo>
                <a:lnTo>
                  <a:pt x="137037" y="94269"/>
                </a:lnTo>
                <a:lnTo>
                  <a:pt x="135226" y="94269"/>
                </a:lnTo>
                <a:lnTo>
                  <a:pt x="136127" y="92761"/>
                </a:lnTo>
                <a:close/>
                <a:moveTo>
                  <a:pt x="140373" y="89871"/>
                </a:moveTo>
                <a:lnTo>
                  <a:pt x="137733" y="94269"/>
                </a:lnTo>
                <a:lnTo>
                  <a:pt x="137581" y="94269"/>
                </a:lnTo>
                <a:lnTo>
                  <a:pt x="136403" y="92306"/>
                </a:lnTo>
                <a:lnTo>
                  <a:pt x="137867" y="89871"/>
                </a:lnTo>
                <a:close/>
                <a:moveTo>
                  <a:pt x="147635" y="89871"/>
                </a:moveTo>
                <a:lnTo>
                  <a:pt x="150285" y="94269"/>
                </a:lnTo>
                <a:lnTo>
                  <a:pt x="138277" y="94269"/>
                </a:lnTo>
                <a:lnTo>
                  <a:pt x="140926" y="89871"/>
                </a:lnTo>
                <a:close/>
                <a:moveTo>
                  <a:pt x="150695" y="89871"/>
                </a:moveTo>
                <a:lnTo>
                  <a:pt x="152158" y="92306"/>
                </a:lnTo>
                <a:lnTo>
                  <a:pt x="150980" y="94269"/>
                </a:lnTo>
                <a:lnTo>
                  <a:pt x="150829" y="94269"/>
                </a:lnTo>
                <a:lnTo>
                  <a:pt x="148188" y="89871"/>
                </a:lnTo>
                <a:close/>
                <a:moveTo>
                  <a:pt x="152426" y="92761"/>
                </a:moveTo>
                <a:lnTo>
                  <a:pt x="153336" y="94269"/>
                </a:lnTo>
                <a:lnTo>
                  <a:pt x="151525" y="94269"/>
                </a:lnTo>
                <a:lnTo>
                  <a:pt x="152426" y="92761"/>
                </a:lnTo>
                <a:close/>
                <a:moveTo>
                  <a:pt x="155405" y="92761"/>
                </a:moveTo>
                <a:lnTo>
                  <a:pt x="156315" y="94269"/>
                </a:lnTo>
                <a:lnTo>
                  <a:pt x="154504" y="94269"/>
                </a:lnTo>
                <a:lnTo>
                  <a:pt x="155405" y="92761"/>
                </a:lnTo>
                <a:close/>
                <a:moveTo>
                  <a:pt x="159652" y="89871"/>
                </a:moveTo>
                <a:lnTo>
                  <a:pt x="157011" y="94269"/>
                </a:lnTo>
                <a:lnTo>
                  <a:pt x="156859" y="94269"/>
                </a:lnTo>
                <a:lnTo>
                  <a:pt x="155682" y="92306"/>
                </a:lnTo>
                <a:lnTo>
                  <a:pt x="157145" y="89871"/>
                </a:lnTo>
                <a:close/>
                <a:moveTo>
                  <a:pt x="166913" y="89871"/>
                </a:moveTo>
                <a:lnTo>
                  <a:pt x="169554" y="94269"/>
                </a:lnTo>
                <a:lnTo>
                  <a:pt x="157555" y="94269"/>
                </a:lnTo>
                <a:lnTo>
                  <a:pt x="160196" y="89871"/>
                </a:lnTo>
                <a:close/>
                <a:moveTo>
                  <a:pt x="169973" y="89871"/>
                </a:moveTo>
                <a:lnTo>
                  <a:pt x="171436" y="92306"/>
                </a:lnTo>
                <a:lnTo>
                  <a:pt x="170259" y="94269"/>
                </a:lnTo>
                <a:lnTo>
                  <a:pt x="170107" y="94269"/>
                </a:lnTo>
                <a:lnTo>
                  <a:pt x="167458" y="89871"/>
                </a:lnTo>
                <a:close/>
                <a:moveTo>
                  <a:pt x="171704" y="92761"/>
                </a:moveTo>
                <a:lnTo>
                  <a:pt x="172614" y="94269"/>
                </a:lnTo>
                <a:lnTo>
                  <a:pt x="170803" y="94269"/>
                </a:lnTo>
                <a:lnTo>
                  <a:pt x="171704" y="92761"/>
                </a:lnTo>
                <a:close/>
                <a:moveTo>
                  <a:pt x="174684" y="92761"/>
                </a:moveTo>
                <a:lnTo>
                  <a:pt x="175594" y="94269"/>
                </a:lnTo>
                <a:lnTo>
                  <a:pt x="173774" y="94269"/>
                </a:lnTo>
                <a:lnTo>
                  <a:pt x="174684" y="92761"/>
                </a:lnTo>
                <a:close/>
                <a:moveTo>
                  <a:pt x="178930" y="89871"/>
                </a:moveTo>
                <a:lnTo>
                  <a:pt x="176289" y="94269"/>
                </a:lnTo>
                <a:lnTo>
                  <a:pt x="176138" y="94269"/>
                </a:lnTo>
                <a:lnTo>
                  <a:pt x="174960" y="92306"/>
                </a:lnTo>
                <a:lnTo>
                  <a:pt x="176423" y="89871"/>
                </a:lnTo>
                <a:close/>
                <a:moveTo>
                  <a:pt x="186192" y="89871"/>
                </a:moveTo>
                <a:lnTo>
                  <a:pt x="188832" y="94269"/>
                </a:lnTo>
                <a:lnTo>
                  <a:pt x="176834" y="94269"/>
                </a:lnTo>
                <a:lnTo>
                  <a:pt x="179474" y="89871"/>
                </a:lnTo>
                <a:close/>
                <a:moveTo>
                  <a:pt x="189252" y="89871"/>
                </a:moveTo>
                <a:lnTo>
                  <a:pt x="190715" y="92306"/>
                </a:lnTo>
                <a:lnTo>
                  <a:pt x="189528" y="94269"/>
                </a:lnTo>
                <a:lnTo>
                  <a:pt x="189377" y="94269"/>
                </a:lnTo>
                <a:lnTo>
                  <a:pt x="186736" y="89871"/>
                </a:lnTo>
                <a:close/>
                <a:moveTo>
                  <a:pt x="190982" y="92761"/>
                </a:moveTo>
                <a:lnTo>
                  <a:pt x="191892" y="94269"/>
                </a:lnTo>
                <a:lnTo>
                  <a:pt x="190072" y="94269"/>
                </a:lnTo>
                <a:lnTo>
                  <a:pt x="190982" y="92761"/>
                </a:lnTo>
                <a:close/>
                <a:moveTo>
                  <a:pt x="193962" y="92761"/>
                </a:moveTo>
                <a:lnTo>
                  <a:pt x="194872" y="94269"/>
                </a:lnTo>
                <a:lnTo>
                  <a:pt x="193052" y="94269"/>
                </a:lnTo>
                <a:lnTo>
                  <a:pt x="193962" y="92761"/>
                </a:lnTo>
                <a:close/>
                <a:moveTo>
                  <a:pt x="198208" y="89871"/>
                </a:moveTo>
                <a:lnTo>
                  <a:pt x="195568" y="94269"/>
                </a:lnTo>
                <a:lnTo>
                  <a:pt x="195416" y="94269"/>
                </a:lnTo>
                <a:lnTo>
                  <a:pt x="194230" y="92306"/>
                </a:lnTo>
                <a:lnTo>
                  <a:pt x="195693" y="89871"/>
                </a:lnTo>
                <a:close/>
                <a:moveTo>
                  <a:pt x="205470" y="89871"/>
                </a:moveTo>
                <a:lnTo>
                  <a:pt x="208111" y="94269"/>
                </a:lnTo>
                <a:lnTo>
                  <a:pt x="196112" y="94269"/>
                </a:lnTo>
                <a:lnTo>
                  <a:pt x="198753" y="89871"/>
                </a:lnTo>
                <a:close/>
                <a:moveTo>
                  <a:pt x="208521" y="89871"/>
                </a:moveTo>
                <a:lnTo>
                  <a:pt x="209984" y="92306"/>
                </a:lnTo>
                <a:lnTo>
                  <a:pt x="208807" y="94269"/>
                </a:lnTo>
                <a:lnTo>
                  <a:pt x="208655" y="94269"/>
                </a:lnTo>
                <a:lnTo>
                  <a:pt x="206014" y="89871"/>
                </a:lnTo>
                <a:close/>
                <a:moveTo>
                  <a:pt x="210261" y="92761"/>
                </a:moveTo>
                <a:lnTo>
                  <a:pt x="211171" y="94269"/>
                </a:lnTo>
                <a:lnTo>
                  <a:pt x="209351" y="94269"/>
                </a:lnTo>
                <a:lnTo>
                  <a:pt x="210261" y="92761"/>
                </a:lnTo>
                <a:close/>
                <a:moveTo>
                  <a:pt x="213240" y="92761"/>
                </a:moveTo>
                <a:lnTo>
                  <a:pt x="214141" y="94269"/>
                </a:lnTo>
                <a:lnTo>
                  <a:pt x="212330" y="94269"/>
                </a:lnTo>
                <a:lnTo>
                  <a:pt x="213240" y="92761"/>
                </a:lnTo>
                <a:close/>
                <a:moveTo>
                  <a:pt x="217487" y="89871"/>
                </a:moveTo>
                <a:lnTo>
                  <a:pt x="214837" y="94269"/>
                </a:lnTo>
                <a:lnTo>
                  <a:pt x="214695" y="94269"/>
                </a:lnTo>
                <a:lnTo>
                  <a:pt x="213508" y="92306"/>
                </a:lnTo>
                <a:lnTo>
                  <a:pt x="214971" y="89871"/>
                </a:lnTo>
                <a:close/>
                <a:moveTo>
                  <a:pt x="224749" y="89871"/>
                </a:moveTo>
                <a:lnTo>
                  <a:pt x="227389" y="94269"/>
                </a:lnTo>
                <a:lnTo>
                  <a:pt x="215390" y="94269"/>
                </a:lnTo>
                <a:lnTo>
                  <a:pt x="218031" y="89871"/>
                </a:lnTo>
                <a:close/>
                <a:moveTo>
                  <a:pt x="227800" y="89871"/>
                </a:moveTo>
                <a:lnTo>
                  <a:pt x="229263" y="92306"/>
                </a:lnTo>
                <a:lnTo>
                  <a:pt x="228085" y="94269"/>
                </a:lnTo>
                <a:lnTo>
                  <a:pt x="227933" y="94269"/>
                </a:lnTo>
                <a:lnTo>
                  <a:pt x="225293" y="89871"/>
                </a:lnTo>
                <a:close/>
                <a:moveTo>
                  <a:pt x="229539" y="92761"/>
                </a:moveTo>
                <a:lnTo>
                  <a:pt x="230440" y="94269"/>
                </a:lnTo>
                <a:lnTo>
                  <a:pt x="228629" y="94269"/>
                </a:lnTo>
                <a:lnTo>
                  <a:pt x="229539" y="92761"/>
                </a:lnTo>
                <a:close/>
                <a:moveTo>
                  <a:pt x="232519" y="92761"/>
                </a:moveTo>
                <a:lnTo>
                  <a:pt x="233420" y="94269"/>
                </a:lnTo>
                <a:lnTo>
                  <a:pt x="231609" y="94269"/>
                </a:lnTo>
                <a:lnTo>
                  <a:pt x="232519" y="92761"/>
                </a:lnTo>
                <a:close/>
                <a:moveTo>
                  <a:pt x="236756" y="89871"/>
                </a:moveTo>
                <a:lnTo>
                  <a:pt x="234116" y="94269"/>
                </a:lnTo>
                <a:lnTo>
                  <a:pt x="233964" y="94269"/>
                </a:lnTo>
                <a:lnTo>
                  <a:pt x="232786" y="92306"/>
                </a:lnTo>
                <a:lnTo>
                  <a:pt x="234249" y="89871"/>
                </a:lnTo>
                <a:close/>
                <a:moveTo>
                  <a:pt x="244027" y="89871"/>
                </a:moveTo>
                <a:lnTo>
                  <a:pt x="246668" y="94269"/>
                </a:lnTo>
                <a:lnTo>
                  <a:pt x="234660" y="94269"/>
                </a:lnTo>
                <a:lnTo>
                  <a:pt x="237309" y="89871"/>
                </a:lnTo>
                <a:close/>
                <a:moveTo>
                  <a:pt x="247078" y="89871"/>
                </a:moveTo>
                <a:lnTo>
                  <a:pt x="248541" y="92306"/>
                </a:lnTo>
                <a:lnTo>
                  <a:pt x="247363" y="94269"/>
                </a:lnTo>
                <a:lnTo>
                  <a:pt x="247212" y="94269"/>
                </a:lnTo>
                <a:lnTo>
                  <a:pt x="244571" y="89871"/>
                </a:lnTo>
                <a:close/>
                <a:moveTo>
                  <a:pt x="248818" y="92761"/>
                </a:moveTo>
                <a:lnTo>
                  <a:pt x="249719" y="94269"/>
                </a:lnTo>
                <a:lnTo>
                  <a:pt x="247908" y="94269"/>
                </a:lnTo>
                <a:lnTo>
                  <a:pt x="248818" y="92761"/>
                </a:lnTo>
                <a:close/>
                <a:moveTo>
                  <a:pt x="251788" y="92761"/>
                </a:moveTo>
                <a:lnTo>
                  <a:pt x="252698" y="94269"/>
                </a:lnTo>
                <a:lnTo>
                  <a:pt x="250887" y="94269"/>
                </a:lnTo>
                <a:lnTo>
                  <a:pt x="251788" y="92761"/>
                </a:lnTo>
                <a:close/>
                <a:moveTo>
                  <a:pt x="256035" y="89871"/>
                </a:moveTo>
                <a:lnTo>
                  <a:pt x="253394" y="94269"/>
                </a:lnTo>
                <a:lnTo>
                  <a:pt x="253242" y="94269"/>
                </a:lnTo>
                <a:lnTo>
                  <a:pt x="252065" y="92306"/>
                </a:lnTo>
                <a:lnTo>
                  <a:pt x="253528" y="89871"/>
                </a:lnTo>
                <a:close/>
                <a:moveTo>
                  <a:pt x="263296" y="89871"/>
                </a:moveTo>
                <a:lnTo>
                  <a:pt x="265946" y="94269"/>
                </a:lnTo>
                <a:lnTo>
                  <a:pt x="253938" y="94269"/>
                </a:lnTo>
                <a:lnTo>
                  <a:pt x="256579" y="89871"/>
                </a:lnTo>
                <a:close/>
                <a:moveTo>
                  <a:pt x="266356" y="89871"/>
                </a:moveTo>
                <a:lnTo>
                  <a:pt x="267819" y="92306"/>
                </a:lnTo>
                <a:lnTo>
                  <a:pt x="266642" y="94269"/>
                </a:lnTo>
                <a:lnTo>
                  <a:pt x="266490" y="94269"/>
                </a:lnTo>
                <a:lnTo>
                  <a:pt x="263841" y="89871"/>
                </a:lnTo>
                <a:close/>
                <a:moveTo>
                  <a:pt x="268087" y="92761"/>
                </a:moveTo>
                <a:lnTo>
                  <a:pt x="268997" y="94269"/>
                </a:lnTo>
                <a:lnTo>
                  <a:pt x="267186" y="94269"/>
                </a:lnTo>
                <a:lnTo>
                  <a:pt x="268087" y="92761"/>
                </a:lnTo>
                <a:close/>
                <a:moveTo>
                  <a:pt x="271067" y="92761"/>
                </a:moveTo>
                <a:lnTo>
                  <a:pt x="271977" y="94269"/>
                </a:lnTo>
                <a:lnTo>
                  <a:pt x="270157" y="94269"/>
                </a:lnTo>
                <a:lnTo>
                  <a:pt x="271067" y="92761"/>
                </a:lnTo>
                <a:close/>
                <a:moveTo>
                  <a:pt x="275313" y="89871"/>
                </a:moveTo>
                <a:lnTo>
                  <a:pt x="272672" y="94269"/>
                </a:lnTo>
                <a:lnTo>
                  <a:pt x="272521" y="94269"/>
                </a:lnTo>
                <a:lnTo>
                  <a:pt x="271343" y="92306"/>
                </a:lnTo>
                <a:lnTo>
                  <a:pt x="272806" y="89871"/>
                </a:lnTo>
                <a:close/>
                <a:moveTo>
                  <a:pt x="282575" y="89871"/>
                </a:moveTo>
                <a:lnTo>
                  <a:pt x="285215" y="94269"/>
                </a:lnTo>
                <a:lnTo>
                  <a:pt x="273217" y="94269"/>
                </a:lnTo>
                <a:lnTo>
                  <a:pt x="275857" y="89871"/>
                </a:lnTo>
                <a:close/>
                <a:moveTo>
                  <a:pt x="18985" y="90281"/>
                </a:moveTo>
                <a:lnTo>
                  <a:pt x="20198" y="92306"/>
                </a:lnTo>
                <a:lnTo>
                  <a:pt x="19011" y="94278"/>
                </a:lnTo>
                <a:lnTo>
                  <a:pt x="18985" y="94224"/>
                </a:lnTo>
                <a:lnTo>
                  <a:pt x="18949" y="94278"/>
                </a:lnTo>
                <a:lnTo>
                  <a:pt x="17762" y="92306"/>
                </a:lnTo>
                <a:lnTo>
                  <a:pt x="18985" y="90281"/>
                </a:lnTo>
                <a:close/>
                <a:moveTo>
                  <a:pt x="38263" y="90281"/>
                </a:moveTo>
                <a:lnTo>
                  <a:pt x="39476" y="92306"/>
                </a:lnTo>
                <a:lnTo>
                  <a:pt x="38290" y="94278"/>
                </a:lnTo>
                <a:lnTo>
                  <a:pt x="38263" y="94224"/>
                </a:lnTo>
                <a:lnTo>
                  <a:pt x="38227" y="94278"/>
                </a:lnTo>
                <a:lnTo>
                  <a:pt x="37041" y="92306"/>
                </a:lnTo>
                <a:lnTo>
                  <a:pt x="38263" y="90281"/>
                </a:lnTo>
                <a:close/>
                <a:moveTo>
                  <a:pt x="57533" y="90281"/>
                </a:moveTo>
                <a:lnTo>
                  <a:pt x="58755" y="92306"/>
                </a:lnTo>
                <a:lnTo>
                  <a:pt x="57568" y="94278"/>
                </a:lnTo>
                <a:lnTo>
                  <a:pt x="57533" y="94224"/>
                </a:lnTo>
                <a:lnTo>
                  <a:pt x="57506" y="94278"/>
                </a:lnTo>
                <a:lnTo>
                  <a:pt x="56319" y="92306"/>
                </a:lnTo>
                <a:lnTo>
                  <a:pt x="57533" y="90281"/>
                </a:lnTo>
                <a:close/>
                <a:moveTo>
                  <a:pt x="76811" y="90281"/>
                </a:moveTo>
                <a:lnTo>
                  <a:pt x="78024" y="92306"/>
                </a:lnTo>
                <a:lnTo>
                  <a:pt x="76847" y="94278"/>
                </a:lnTo>
                <a:lnTo>
                  <a:pt x="76811" y="94224"/>
                </a:lnTo>
                <a:lnTo>
                  <a:pt x="76784" y="94278"/>
                </a:lnTo>
                <a:lnTo>
                  <a:pt x="75598" y="92306"/>
                </a:lnTo>
                <a:lnTo>
                  <a:pt x="76811" y="90281"/>
                </a:lnTo>
                <a:close/>
                <a:moveTo>
                  <a:pt x="96089" y="90281"/>
                </a:moveTo>
                <a:lnTo>
                  <a:pt x="97303" y="92306"/>
                </a:lnTo>
                <a:lnTo>
                  <a:pt x="96116" y="94278"/>
                </a:lnTo>
                <a:lnTo>
                  <a:pt x="96089" y="94224"/>
                </a:lnTo>
                <a:lnTo>
                  <a:pt x="96054" y="94278"/>
                </a:lnTo>
                <a:lnTo>
                  <a:pt x="94876" y="92306"/>
                </a:lnTo>
                <a:lnTo>
                  <a:pt x="96089" y="90281"/>
                </a:lnTo>
                <a:close/>
                <a:moveTo>
                  <a:pt x="115368" y="90281"/>
                </a:moveTo>
                <a:lnTo>
                  <a:pt x="116581" y="92306"/>
                </a:lnTo>
                <a:lnTo>
                  <a:pt x="115394" y="94278"/>
                </a:lnTo>
                <a:lnTo>
                  <a:pt x="115368" y="94224"/>
                </a:lnTo>
                <a:lnTo>
                  <a:pt x="115332" y="94278"/>
                </a:lnTo>
                <a:lnTo>
                  <a:pt x="114145" y="92306"/>
                </a:lnTo>
                <a:lnTo>
                  <a:pt x="115368" y="90281"/>
                </a:lnTo>
                <a:close/>
                <a:moveTo>
                  <a:pt x="134646" y="90281"/>
                </a:moveTo>
                <a:lnTo>
                  <a:pt x="135859" y="92306"/>
                </a:lnTo>
                <a:lnTo>
                  <a:pt x="134673" y="94278"/>
                </a:lnTo>
                <a:lnTo>
                  <a:pt x="134646" y="94224"/>
                </a:lnTo>
                <a:lnTo>
                  <a:pt x="134610" y="94278"/>
                </a:lnTo>
                <a:lnTo>
                  <a:pt x="133424" y="92306"/>
                </a:lnTo>
                <a:lnTo>
                  <a:pt x="134646" y="90281"/>
                </a:lnTo>
                <a:close/>
                <a:moveTo>
                  <a:pt x="153915" y="90281"/>
                </a:moveTo>
                <a:lnTo>
                  <a:pt x="155138" y="92306"/>
                </a:lnTo>
                <a:lnTo>
                  <a:pt x="153951" y="94278"/>
                </a:lnTo>
                <a:lnTo>
                  <a:pt x="153915" y="94224"/>
                </a:lnTo>
                <a:lnTo>
                  <a:pt x="153889" y="94278"/>
                </a:lnTo>
                <a:lnTo>
                  <a:pt x="152702" y="92306"/>
                </a:lnTo>
                <a:lnTo>
                  <a:pt x="153915" y="90281"/>
                </a:lnTo>
                <a:close/>
                <a:moveTo>
                  <a:pt x="173194" y="90281"/>
                </a:moveTo>
                <a:lnTo>
                  <a:pt x="174416" y="92306"/>
                </a:lnTo>
                <a:lnTo>
                  <a:pt x="173230" y="94278"/>
                </a:lnTo>
                <a:lnTo>
                  <a:pt x="173194" y="94224"/>
                </a:lnTo>
                <a:lnTo>
                  <a:pt x="173167" y="94278"/>
                </a:lnTo>
                <a:lnTo>
                  <a:pt x="171981" y="92306"/>
                </a:lnTo>
                <a:lnTo>
                  <a:pt x="173194" y="90281"/>
                </a:lnTo>
                <a:close/>
                <a:moveTo>
                  <a:pt x="192472" y="90281"/>
                </a:moveTo>
                <a:lnTo>
                  <a:pt x="193686" y="92306"/>
                </a:lnTo>
                <a:lnTo>
                  <a:pt x="192508" y="94278"/>
                </a:lnTo>
                <a:lnTo>
                  <a:pt x="192472" y="94224"/>
                </a:lnTo>
                <a:lnTo>
                  <a:pt x="192445" y="94278"/>
                </a:lnTo>
                <a:lnTo>
                  <a:pt x="191259" y="92306"/>
                </a:lnTo>
                <a:lnTo>
                  <a:pt x="192472" y="90281"/>
                </a:lnTo>
                <a:close/>
                <a:moveTo>
                  <a:pt x="211751" y="90281"/>
                </a:moveTo>
                <a:lnTo>
                  <a:pt x="212964" y="92306"/>
                </a:lnTo>
                <a:lnTo>
                  <a:pt x="211777" y="94278"/>
                </a:lnTo>
                <a:lnTo>
                  <a:pt x="211751" y="94224"/>
                </a:lnTo>
                <a:lnTo>
                  <a:pt x="211715" y="94278"/>
                </a:lnTo>
                <a:lnTo>
                  <a:pt x="210537" y="92306"/>
                </a:lnTo>
                <a:lnTo>
                  <a:pt x="211751" y="90281"/>
                </a:lnTo>
                <a:close/>
                <a:moveTo>
                  <a:pt x="231029" y="90281"/>
                </a:moveTo>
                <a:lnTo>
                  <a:pt x="232242" y="92306"/>
                </a:lnTo>
                <a:lnTo>
                  <a:pt x="231056" y="94278"/>
                </a:lnTo>
                <a:lnTo>
                  <a:pt x="231029" y="94224"/>
                </a:lnTo>
                <a:lnTo>
                  <a:pt x="230993" y="94278"/>
                </a:lnTo>
                <a:lnTo>
                  <a:pt x="229807" y="92306"/>
                </a:lnTo>
                <a:lnTo>
                  <a:pt x="231029" y="90281"/>
                </a:lnTo>
                <a:close/>
                <a:moveTo>
                  <a:pt x="250298" y="90281"/>
                </a:moveTo>
                <a:lnTo>
                  <a:pt x="251521" y="92306"/>
                </a:lnTo>
                <a:lnTo>
                  <a:pt x="250334" y="94278"/>
                </a:lnTo>
                <a:lnTo>
                  <a:pt x="250298" y="94224"/>
                </a:lnTo>
                <a:lnTo>
                  <a:pt x="250272" y="94278"/>
                </a:lnTo>
                <a:lnTo>
                  <a:pt x="249085" y="92306"/>
                </a:lnTo>
                <a:lnTo>
                  <a:pt x="250298" y="90281"/>
                </a:lnTo>
                <a:close/>
                <a:moveTo>
                  <a:pt x="269577" y="90281"/>
                </a:moveTo>
                <a:lnTo>
                  <a:pt x="270799" y="92306"/>
                </a:lnTo>
                <a:lnTo>
                  <a:pt x="269613" y="94278"/>
                </a:lnTo>
                <a:lnTo>
                  <a:pt x="269577" y="94224"/>
                </a:lnTo>
                <a:lnTo>
                  <a:pt x="269550" y="94278"/>
                </a:lnTo>
                <a:lnTo>
                  <a:pt x="268364" y="92306"/>
                </a:lnTo>
                <a:lnTo>
                  <a:pt x="269577" y="90281"/>
                </a:lnTo>
                <a:close/>
                <a:moveTo>
                  <a:pt x="18681" y="94724"/>
                </a:moveTo>
                <a:lnTo>
                  <a:pt x="17423" y="96829"/>
                </a:lnTo>
                <a:lnTo>
                  <a:pt x="16237" y="94849"/>
                </a:lnTo>
                <a:lnTo>
                  <a:pt x="16317" y="94724"/>
                </a:lnTo>
                <a:close/>
                <a:moveTo>
                  <a:pt x="21652" y="94724"/>
                </a:moveTo>
                <a:lnTo>
                  <a:pt x="21723" y="94849"/>
                </a:lnTo>
                <a:lnTo>
                  <a:pt x="20546" y="96829"/>
                </a:lnTo>
                <a:lnTo>
                  <a:pt x="19279" y="94724"/>
                </a:lnTo>
                <a:close/>
                <a:moveTo>
                  <a:pt x="37960" y="94724"/>
                </a:moveTo>
                <a:lnTo>
                  <a:pt x="36702" y="96829"/>
                </a:lnTo>
                <a:lnTo>
                  <a:pt x="35515" y="94849"/>
                </a:lnTo>
                <a:lnTo>
                  <a:pt x="35587" y="94724"/>
                </a:lnTo>
                <a:close/>
                <a:moveTo>
                  <a:pt x="40930" y="94724"/>
                </a:moveTo>
                <a:lnTo>
                  <a:pt x="41002" y="94849"/>
                </a:lnTo>
                <a:lnTo>
                  <a:pt x="39815" y="96829"/>
                </a:lnTo>
                <a:lnTo>
                  <a:pt x="38557" y="94724"/>
                </a:lnTo>
                <a:close/>
                <a:moveTo>
                  <a:pt x="57238" y="94724"/>
                </a:moveTo>
                <a:lnTo>
                  <a:pt x="55980" y="96829"/>
                </a:lnTo>
                <a:lnTo>
                  <a:pt x="54794" y="94849"/>
                </a:lnTo>
                <a:lnTo>
                  <a:pt x="54865" y="94724"/>
                </a:lnTo>
                <a:close/>
                <a:moveTo>
                  <a:pt x="60200" y="94724"/>
                </a:moveTo>
                <a:lnTo>
                  <a:pt x="60280" y="94849"/>
                </a:lnTo>
                <a:lnTo>
                  <a:pt x="59094" y="96829"/>
                </a:lnTo>
                <a:lnTo>
                  <a:pt x="57836" y="94724"/>
                </a:lnTo>
                <a:close/>
                <a:moveTo>
                  <a:pt x="76516" y="94724"/>
                </a:moveTo>
                <a:lnTo>
                  <a:pt x="75250" y="96829"/>
                </a:lnTo>
                <a:lnTo>
                  <a:pt x="74072" y="94849"/>
                </a:lnTo>
                <a:lnTo>
                  <a:pt x="74143" y="94724"/>
                </a:lnTo>
                <a:close/>
                <a:moveTo>
                  <a:pt x="79478" y="94724"/>
                </a:moveTo>
                <a:lnTo>
                  <a:pt x="79559" y="94849"/>
                </a:lnTo>
                <a:lnTo>
                  <a:pt x="78372" y="96829"/>
                </a:lnTo>
                <a:lnTo>
                  <a:pt x="77114" y="94724"/>
                </a:lnTo>
                <a:close/>
                <a:moveTo>
                  <a:pt x="95786" y="94724"/>
                </a:moveTo>
                <a:lnTo>
                  <a:pt x="94528" y="96829"/>
                </a:lnTo>
                <a:lnTo>
                  <a:pt x="93342" y="94849"/>
                </a:lnTo>
                <a:lnTo>
                  <a:pt x="93422" y="94724"/>
                </a:lnTo>
                <a:close/>
                <a:moveTo>
                  <a:pt x="98757" y="94724"/>
                </a:moveTo>
                <a:lnTo>
                  <a:pt x="98837" y="94849"/>
                </a:lnTo>
                <a:lnTo>
                  <a:pt x="97650" y="96829"/>
                </a:lnTo>
                <a:lnTo>
                  <a:pt x="96384" y="94724"/>
                </a:lnTo>
                <a:close/>
                <a:moveTo>
                  <a:pt x="115064" y="94724"/>
                </a:moveTo>
                <a:lnTo>
                  <a:pt x="113806" y="96829"/>
                </a:lnTo>
                <a:lnTo>
                  <a:pt x="112620" y="94849"/>
                </a:lnTo>
                <a:lnTo>
                  <a:pt x="112700" y="94724"/>
                </a:lnTo>
                <a:close/>
                <a:moveTo>
                  <a:pt x="118035" y="94724"/>
                </a:moveTo>
                <a:lnTo>
                  <a:pt x="118106" y="94849"/>
                </a:lnTo>
                <a:lnTo>
                  <a:pt x="116929" y="96829"/>
                </a:lnTo>
                <a:lnTo>
                  <a:pt x="115662" y="94724"/>
                </a:lnTo>
                <a:close/>
                <a:moveTo>
                  <a:pt x="134343" y="94724"/>
                </a:moveTo>
                <a:lnTo>
                  <a:pt x="133085" y="96829"/>
                </a:lnTo>
                <a:lnTo>
                  <a:pt x="131898" y="94849"/>
                </a:lnTo>
                <a:lnTo>
                  <a:pt x="131970" y="94724"/>
                </a:lnTo>
                <a:close/>
                <a:moveTo>
                  <a:pt x="137313" y="94724"/>
                </a:moveTo>
                <a:lnTo>
                  <a:pt x="137385" y="94849"/>
                </a:lnTo>
                <a:lnTo>
                  <a:pt x="136198" y="96829"/>
                </a:lnTo>
                <a:lnTo>
                  <a:pt x="134940" y="94724"/>
                </a:lnTo>
                <a:close/>
                <a:moveTo>
                  <a:pt x="153621" y="94724"/>
                </a:moveTo>
                <a:lnTo>
                  <a:pt x="152363" y="96829"/>
                </a:lnTo>
                <a:lnTo>
                  <a:pt x="151177" y="94849"/>
                </a:lnTo>
                <a:lnTo>
                  <a:pt x="151248" y="94724"/>
                </a:lnTo>
                <a:close/>
                <a:moveTo>
                  <a:pt x="156592" y="94724"/>
                </a:moveTo>
                <a:lnTo>
                  <a:pt x="156663" y="94849"/>
                </a:lnTo>
                <a:lnTo>
                  <a:pt x="155477" y="96829"/>
                </a:lnTo>
                <a:lnTo>
                  <a:pt x="154219" y="94724"/>
                </a:lnTo>
                <a:close/>
                <a:moveTo>
                  <a:pt x="172899" y="94724"/>
                </a:moveTo>
                <a:lnTo>
                  <a:pt x="171633" y="96829"/>
                </a:lnTo>
                <a:lnTo>
                  <a:pt x="170455" y="94849"/>
                </a:lnTo>
                <a:lnTo>
                  <a:pt x="170526" y="94724"/>
                </a:lnTo>
                <a:close/>
                <a:moveTo>
                  <a:pt x="175861" y="94724"/>
                </a:moveTo>
                <a:lnTo>
                  <a:pt x="175942" y="94849"/>
                </a:lnTo>
                <a:lnTo>
                  <a:pt x="174755" y="96829"/>
                </a:lnTo>
                <a:lnTo>
                  <a:pt x="173497" y="94724"/>
                </a:lnTo>
                <a:close/>
                <a:moveTo>
                  <a:pt x="192178" y="94724"/>
                </a:moveTo>
                <a:lnTo>
                  <a:pt x="190911" y="96829"/>
                </a:lnTo>
                <a:lnTo>
                  <a:pt x="189725" y="94849"/>
                </a:lnTo>
                <a:lnTo>
                  <a:pt x="189805" y="94724"/>
                </a:lnTo>
                <a:close/>
                <a:moveTo>
                  <a:pt x="195140" y="94724"/>
                </a:moveTo>
                <a:lnTo>
                  <a:pt x="195220" y="94849"/>
                </a:lnTo>
                <a:lnTo>
                  <a:pt x="194033" y="96829"/>
                </a:lnTo>
                <a:lnTo>
                  <a:pt x="192776" y="94724"/>
                </a:lnTo>
                <a:close/>
                <a:moveTo>
                  <a:pt x="211447" y="94724"/>
                </a:moveTo>
                <a:lnTo>
                  <a:pt x="210189" y="96829"/>
                </a:lnTo>
                <a:lnTo>
                  <a:pt x="209003" y="94849"/>
                </a:lnTo>
                <a:lnTo>
                  <a:pt x="209083" y="94724"/>
                </a:lnTo>
                <a:close/>
                <a:moveTo>
                  <a:pt x="214418" y="94724"/>
                </a:moveTo>
                <a:lnTo>
                  <a:pt x="214489" y="94849"/>
                </a:lnTo>
                <a:lnTo>
                  <a:pt x="213312" y="96829"/>
                </a:lnTo>
                <a:lnTo>
                  <a:pt x="212045" y="94724"/>
                </a:lnTo>
                <a:close/>
                <a:moveTo>
                  <a:pt x="230726" y="94724"/>
                </a:moveTo>
                <a:lnTo>
                  <a:pt x="229468" y="96829"/>
                </a:lnTo>
                <a:lnTo>
                  <a:pt x="228281" y="94849"/>
                </a:lnTo>
                <a:lnTo>
                  <a:pt x="228362" y="94724"/>
                </a:lnTo>
                <a:close/>
                <a:moveTo>
                  <a:pt x="233696" y="94724"/>
                </a:moveTo>
                <a:lnTo>
                  <a:pt x="233768" y="94849"/>
                </a:lnTo>
                <a:lnTo>
                  <a:pt x="232581" y="96829"/>
                </a:lnTo>
                <a:lnTo>
                  <a:pt x="231323" y="94724"/>
                </a:lnTo>
                <a:close/>
                <a:moveTo>
                  <a:pt x="250004" y="94724"/>
                </a:moveTo>
                <a:lnTo>
                  <a:pt x="248746" y="96829"/>
                </a:lnTo>
                <a:lnTo>
                  <a:pt x="247560" y="94849"/>
                </a:lnTo>
                <a:lnTo>
                  <a:pt x="247631" y="94724"/>
                </a:lnTo>
                <a:close/>
                <a:moveTo>
                  <a:pt x="252975" y="94724"/>
                </a:moveTo>
                <a:lnTo>
                  <a:pt x="253046" y="94849"/>
                </a:lnTo>
                <a:lnTo>
                  <a:pt x="251860" y="96829"/>
                </a:lnTo>
                <a:lnTo>
                  <a:pt x="250602" y="94724"/>
                </a:lnTo>
                <a:close/>
                <a:moveTo>
                  <a:pt x="269282" y="94724"/>
                </a:moveTo>
                <a:lnTo>
                  <a:pt x="268016" y="96829"/>
                </a:lnTo>
                <a:lnTo>
                  <a:pt x="266838" y="94849"/>
                </a:lnTo>
                <a:lnTo>
                  <a:pt x="266909" y="94724"/>
                </a:lnTo>
                <a:close/>
                <a:moveTo>
                  <a:pt x="272244" y="94724"/>
                </a:moveTo>
                <a:lnTo>
                  <a:pt x="272325" y="94849"/>
                </a:lnTo>
                <a:lnTo>
                  <a:pt x="271138" y="96829"/>
                </a:lnTo>
                <a:lnTo>
                  <a:pt x="269880" y="94724"/>
                </a:lnTo>
                <a:close/>
                <a:moveTo>
                  <a:pt x="1267" y="97739"/>
                </a:moveTo>
                <a:lnTo>
                  <a:pt x="2240" y="99363"/>
                </a:lnTo>
                <a:lnTo>
                  <a:pt x="286" y="99363"/>
                </a:lnTo>
                <a:lnTo>
                  <a:pt x="1267" y="97739"/>
                </a:lnTo>
                <a:close/>
                <a:moveTo>
                  <a:pt x="2722" y="95304"/>
                </a:moveTo>
                <a:lnTo>
                  <a:pt x="5157" y="99363"/>
                </a:lnTo>
                <a:lnTo>
                  <a:pt x="2784" y="99363"/>
                </a:lnTo>
                <a:lnTo>
                  <a:pt x="1535" y="97284"/>
                </a:lnTo>
                <a:lnTo>
                  <a:pt x="2722" y="95304"/>
                </a:lnTo>
                <a:close/>
                <a:moveTo>
                  <a:pt x="15621" y="94724"/>
                </a:moveTo>
                <a:lnTo>
                  <a:pt x="15693" y="94849"/>
                </a:lnTo>
                <a:lnTo>
                  <a:pt x="12981" y="99363"/>
                </a:lnTo>
                <a:lnTo>
                  <a:pt x="5701" y="99363"/>
                </a:lnTo>
                <a:lnTo>
                  <a:pt x="2998" y="94849"/>
                </a:lnTo>
                <a:lnTo>
                  <a:pt x="3070" y="94724"/>
                </a:lnTo>
                <a:close/>
                <a:moveTo>
                  <a:pt x="15969" y="95304"/>
                </a:moveTo>
                <a:lnTo>
                  <a:pt x="17147" y="97284"/>
                </a:lnTo>
                <a:lnTo>
                  <a:pt x="15898" y="99363"/>
                </a:lnTo>
                <a:lnTo>
                  <a:pt x="13534" y="99363"/>
                </a:lnTo>
                <a:lnTo>
                  <a:pt x="15969" y="95304"/>
                </a:lnTo>
                <a:close/>
                <a:moveTo>
                  <a:pt x="17423" y="97739"/>
                </a:moveTo>
                <a:lnTo>
                  <a:pt x="18396" y="99363"/>
                </a:lnTo>
                <a:lnTo>
                  <a:pt x="16442" y="99363"/>
                </a:lnTo>
                <a:lnTo>
                  <a:pt x="17423" y="97739"/>
                </a:lnTo>
                <a:close/>
                <a:moveTo>
                  <a:pt x="20546" y="97739"/>
                </a:moveTo>
                <a:lnTo>
                  <a:pt x="21518" y="99363"/>
                </a:lnTo>
                <a:lnTo>
                  <a:pt x="19565" y="99363"/>
                </a:lnTo>
                <a:lnTo>
                  <a:pt x="20546" y="97739"/>
                </a:lnTo>
                <a:close/>
                <a:moveTo>
                  <a:pt x="22000" y="95304"/>
                </a:moveTo>
                <a:lnTo>
                  <a:pt x="24435" y="99363"/>
                </a:lnTo>
                <a:lnTo>
                  <a:pt x="22062" y="99363"/>
                </a:lnTo>
                <a:lnTo>
                  <a:pt x="20813" y="97284"/>
                </a:lnTo>
                <a:lnTo>
                  <a:pt x="22000" y="95304"/>
                </a:lnTo>
                <a:close/>
                <a:moveTo>
                  <a:pt x="34891" y="94724"/>
                </a:moveTo>
                <a:lnTo>
                  <a:pt x="34971" y="94849"/>
                </a:lnTo>
                <a:lnTo>
                  <a:pt x="32259" y="99363"/>
                </a:lnTo>
                <a:lnTo>
                  <a:pt x="24980" y="99363"/>
                </a:lnTo>
                <a:lnTo>
                  <a:pt x="22268" y="94849"/>
                </a:lnTo>
                <a:lnTo>
                  <a:pt x="22348" y="94724"/>
                </a:lnTo>
                <a:close/>
                <a:moveTo>
                  <a:pt x="35239" y="95304"/>
                </a:moveTo>
                <a:lnTo>
                  <a:pt x="36425" y="97284"/>
                </a:lnTo>
                <a:lnTo>
                  <a:pt x="35176" y="99363"/>
                </a:lnTo>
                <a:lnTo>
                  <a:pt x="32803" y="99363"/>
                </a:lnTo>
                <a:lnTo>
                  <a:pt x="35239" y="95304"/>
                </a:lnTo>
                <a:close/>
                <a:moveTo>
                  <a:pt x="36702" y="97739"/>
                </a:moveTo>
                <a:lnTo>
                  <a:pt x="37674" y="99363"/>
                </a:lnTo>
                <a:lnTo>
                  <a:pt x="35721" y="99363"/>
                </a:lnTo>
                <a:lnTo>
                  <a:pt x="36702" y="97739"/>
                </a:lnTo>
                <a:close/>
                <a:moveTo>
                  <a:pt x="39815" y="97739"/>
                </a:moveTo>
                <a:lnTo>
                  <a:pt x="40797" y="99363"/>
                </a:lnTo>
                <a:lnTo>
                  <a:pt x="38843" y="99363"/>
                </a:lnTo>
                <a:lnTo>
                  <a:pt x="39815" y="97739"/>
                </a:lnTo>
                <a:close/>
                <a:moveTo>
                  <a:pt x="41278" y="95304"/>
                </a:moveTo>
                <a:lnTo>
                  <a:pt x="43714" y="99363"/>
                </a:lnTo>
                <a:lnTo>
                  <a:pt x="41341" y="99363"/>
                </a:lnTo>
                <a:lnTo>
                  <a:pt x="40092" y="97284"/>
                </a:lnTo>
                <a:lnTo>
                  <a:pt x="41278" y="95304"/>
                </a:lnTo>
                <a:close/>
                <a:moveTo>
                  <a:pt x="54169" y="94724"/>
                </a:moveTo>
                <a:lnTo>
                  <a:pt x="54250" y="94849"/>
                </a:lnTo>
                <a:lnTo>
                  <a:pt x="51538" y="99363"/>
                </a:lnTo>
                <a:lnTo>
                  <a:pt x="44258" y="99363"/>
                </a:lnTo>
                <a:lnTo>
                  <a:pt x="41546" y="94849"/>
                </a:lnTo>
                <a:lnTo>
                  <a:pt x="41626" y="94724"/>
                </a:lnTo>
                <a:close/>
                <a:moveTo>
                  <a:pt x="54517" y="95304"/>
                </a:moveTo>
                <a:lnTo>
                  <a:pt x="55704" y="97284"/>
                </a:lnTo>
                <a:lnTo>
                  <a:pt x="54455" y="99363"/>
                </a:lnTo>
                <a:lnTo>
                  <a:pt x="52082" y="99363"/>
                </a:lnTo>
                <a:lnTo>
                  <a:pt x="54517" y="95304"/>
                </a:lnTo>
                <a:close/>
                <a:moveTo>
                  <a:pt x="55980" y="97739"/>
                </a:moveTo>
                <a:lnTo>
                  <a:pt x="56953" y="99363"/>
                </a:lnTo>
                <a:lnTo>
                  <a:pt x="54999" y="99363"/>
                </a:lnTo>
                <a:lnTo>
                  <a:pt x="55980" y="97739"/>
                </a:lnTo>
                <a:close/>
                <a:moveTo>
                  <a:pt x="59094" y="97739"/>
                </a:moveTo>
                <a:lnTo>
                  <a:pt x="60075" y="99363"/>
                </a:lnTo>
                <a:lnTo>
                  <a:pt x="58121" y="99363"/>
                </a:lnTo>
                <a:lnTo>
                  <a:pt x="59094" y="97739"/>
                </a:lnTo>
                <a:close/>
                <a:moveTo>
                  <a:pt x="60548" y="95304"/>
                </a:moveTo>
                <a:lnTo>
                  <a:pt x="62983" y="99363"/>
                </a:lnTo>
                <a:lnTo>
                  <a:pt x="60619" y="99363"/>
                </a:lnTo>
                <a:lnTo>
                  <a:pt x="59370" y="97284"/>
                </a:lnTo>
                <a:lnTo>
                  <a:pt x="60548" y="95304"/>
                </a:lnTo>
                <a:close/>
                <a:moveTo>
                  <a:pt x="73448" y="94724"/>
                </a:moveTo>
                <a:lnTo>
                  <a:pt x="73519" y="94849"/>
                </a:lnTo>
                <a:lnTo>
                  <a:pt x="70816" y="99363"/>
                </a:lnTo>
                <a:lnTo>
                  <a:pt x="63536" y="99363"/>
                </a:lnTo>
                <a:lnTo>
                  <a:pt x="60824" y="94849"/>
                </a:lnTo>
                <a:lnTo>
                  <a:pt x="60905" y="94724"/>
                </a:lnTo>
                <a:close/>
                <a:moveTo>
                  <a:pt x="73796" y="95304"/>
                </a:moveTo>
                <a:lnTo>
                  <a:pt x="74982" y="97284"/>
                </a:lnTo>
                <a:lnTo>
                  <a:pt x="73733" y="99363"/>
                </a:lnTo>
                <a:lnTo>
                  <a:pt x="71360" y="99363"/>
                </a:lnTo>
                <a:lnTo>
                  <a:pt x="73796" y="95304"/>
                </a:lnTo>
                <a:close/>
                <a:moveTo>
                  <a:pt x="75250" y="97739"/>
                </a:moveTo>
                <a:lnTo>
                  <a:pt x="76231" y="99363"/>
                </a:lnTo>
                <a:lnTo>
                  <a:pt x="74277" y="99363"/>
                </a:lnTo>
                <a:lnTo>
                  <a:pt x="75250" y="97739"/>
                </a:lnTo>
                <a:close/>
                <a:moveTo>
                  <a:pt x="78372" y="97739"/>
                </a:moveTo>
                <a:lnTo>
                  <a:pt x="79353" y="99363"/>
                </a:lnTo>
                <a:lnTo>
                  <a:pt x="77391" y="99363"/>
                </a:lnTo>
                <a:lnTo>
                  <a:pt x="78372" y="97739"/>
                </a:lnTo>
                <a:close/>
                <a:moveTo>
                  <a:pt x="79826" y="95304"/>
                </a:moveTo>
                <a:lnTo>
                  <a:pt x="82262" y="99363"/>
                </a:lnTo>
                <a:lnTo>
                  <a:pt x="79898" y="99363"/>
                </a:lnTo>
                <a:lnTo>
                  <a:pt x="78649" y="97284"/>
                </a:lnTo>
                <a:lnTo>
                  <a:pt x="79826" y="95304"/>
                </a:lnTo>
                <a:close/>
                <a:moveTo>
                  <a:pt x="92726" y="94724"/>
                </a:moveTo>
                <a:lnTo>
                  <a:pt x="92797" y="94849"/>
                </a:lnTo>
                <a:lnTo>
                  <a:pt x="90094" y="99363"/>
                </a:lnTo>
                <a:lnTo>
                  <a:pt x="82806" y="99363"/>
                </a:lnTo>
                <a:lnTo>
                  <a:pt x="80103" y="94849"/>
                </a:lnTo>
                <a:lnTo>
                  <a:pt x="80174" y="94724"/>
                </a:lnTo>
                <a:close/>
                <a:moveTo>
                  <a:pt x="93074" y="95304"/>
                </a:moveTo>
                <a:lnTo>
                  <a:pt x="94260" y="97284"/>
                </a:lnTo>
                <a:lnTo>
                  <a:pt x="93003" y="99363"/>
                </a:lnTo>
                <a:lnTo>
                  <a:pt x="90639" y="99363"/>
                </a:lnTo>
                <a:lnTo>
                  <a:pt x="93074" y="95304"/>
                </a:lnTo>
                <a:close/>
                <a:moveTo>
                  <a:pt x="94528" y="97739"/>
                </a:moveTo>
                <a:lnTo>
                  <a:pt x="95509" y="99363"/>
                </a:lnTo>
                <a:lnTo>
                  <a:pt x="93556" y="99363"/>
                </a:lnTo>
                <a:lnTo>
                  <a:pt x="94528" y="97739"/>
                </a:lnTo>
                <a:close/>
                <a:moveTo>
                  <a:pt x="97650" y="97739"/>
                </a:moveTo>
                <a:lnTo>
                  <a:pt x="98623" y="99363"/>
                </a:lnTo>
                <a:lnTo>
                  <a:pt x="96669" y="99363"/>
                </a:lnTo>
                <a:lnTo>
                  <a:pt x="97650" y="97739"/>
                </a:lnTo>
                <a:close/>
                <a:moveTo>
                  <a:pt x="99105" y="95304"/>
                </a:moveTo>
                <a:lnTo>
                  <a:pt x="101540" y="99363"/>
                </a:lnTo>
                <a:lnTo>
                  <a:pt x="99167" y="99363"/>
                </a:lnTo>
                <a:lnTo>
                  <a:pt x="97918" y="97284"/>
                </a:lnTo>
                <a:lnTo>
                  <a:pt x="99105" y="95304"/>
                </a:lnTo>
                <a:close/>
                <a:moveTo>
                  <a:pt x="112004" y="94724"/>
                </a:moveTo>
                <a:lnTo>
                  <a:pt x="112076" y="94849"/>
                </a:lnTo>
                <a:lnTo>
                  <a:pt x="109373" y="99363"/>
                </a:lnTo>
                <a:lnTo>
                  <a:pt x="102084" y="99363"/>
                </a:lnTo>
                <a:lnTo>
                  <a:pt x="99381" y="94849"/>
                </a:lnTo>
                <a:lnTo>
                  <a:pt x="99453" y="94724"/>
                </a:lnTo>
                <a:close/>
                <a:moveTo>
                  <a:pt x="112352" y="95304"/>
                </a:moveTo>
                <a:lnTo>
                  <a:pt x="113530" y="97284"/>
                </a:lnTo>
                <a:lnTo>
                  <a:pt x="112281" y="99363"/>
                </a:lnTo>
                <a:lnTo>
                  <a:pt x="109917" y="99363"/>
                </a:lnTo>
                <a:lnTo>
                  <a:pt x="112352" y="95304"/>
                </a:lnTo>
                <a:close/>
                <a:moveTo>
                  <a:pt x="113806" y="97739"/>
                </a:moveTo>
                <a:lnTo>
                  <a:pt x="114788" y="99363"/>
                </a:lnTo>
                <a:lnTo>
                  <a:pt x="112825" y="99363"/>
                </a:lnTo>
                <a:lnTo>
                  <a:pt x="113806" y="97739"/>
                </a:lnTo>
                <a:close/>
                <a:moveTo>
                  <a:pt x="116929" y="97739"/>
                </a:moveTo>
                <a:lnTo>
                  <a:pt x="117901" y="99363"/>
                </a:lnTo>
                <a:lnTo>
                  <a:pt x="115948" y="99363"/>
                </a:lnTo>
                <a:lnTo>
                  <a:pt x="116929" y="97739"/>
                </a:lnTo>
                <a:close/>
                <a:moveTo>
                  <a:pt x="118383" y="95304"/>
                </a:moveTo>
                <a:lnTo>
                  <a:pt x="120818" y="99363"/>
                </a:lnTo>
                <a:lnTo>
                  <a:pt x="118445" y="99363"/>
                </a:lnTo>
                <a:lnTo>
                  <a:pt x="117196" y="97284"/>
                </a:lnTo>
                <a:lnTo>
                  <a:pt x="118383" y="95304"/>
                </a:lnTo>
                <a:close/>
                <a:moveTo>
                  <a:pt x="131274" y="94724"/>
                </a:moveTo>
                <a:lnTo>
                  <a:pt x="131354" y="94849"/>
                </a:lnTo>
                <a:lnTo>
                  <a:pt x="128642" y="99363"/>
                </a:lnTo>
                <a:lnTo>
                  <a:pt x="121363" y="99363"/>
                </a:lnTo>
                <a:lnTo>
                  <a:pt x="118651" y="94849"/>
                </a:lnTo>
                <a:lnTo>
                  <a:pt x="118731" y="94724"/>
                </a:lnTo>
                <a:close/>
                <a:moveTo>
                  <a:pt x="131622" y="95304"/>
                </a:moveTo>
                <a:lnTo>
                  <a:pt x="132808" y="97284"/>
                </a:lnTo>
                <a:lnTo>
                  <a:pt x="131559" y="99363"/>
                </a:lnTo>
                <a:lnTo>
                  <a:pt x="129186" y="99363"/>
                </a:lnTo>
                <a:lnTo>
                  <a:pt x="131622" y="95304"/>
                </a:lnTo>
                <a:close/>
                <a:moveTo>
                  <a:pt x="133085" y="97739"/>
                </a:moveTo>
                <a:lnTo>
                  <a:pt x="134057" y="99363"/>
                </a:lnTo>
                <a:lnTo>
                  <a:pt x="132104" y="99363"/>
                </a:lnTo>
                <a:lnTo>
                  <a:pt x="133085" y="97739"/>
                </a:lnTo>
                <a:close/>
                <a:moveTo>
                  <a:pt x="136198" y="97739"/>
                </a:moveTo>
                <a:lnTo>
                  <a:pt x="137180" y="99363"/>
                </a:lnTo>
                <a:lnTo>
                  <a:pt x="135226" y="99363"/>
                </a:lnTo>
                <a:lnTo>
                  <a:pt x="136198" y="97739"/>
                </a:lnTo>
                <a:close/>
                <a:moveTo>
                  <a:pt x="137661" y="95304"/>
                </a:moveTo>
                <a:lnTo>
                  <a:pt x="140097" y="99363"/>
                </a:lnTo>
                <a:lnTo>
                  <a:pt x="137724" y="99363"/>
                </a:lnTo>
                <a:lnTo>
                  <a:pt x="136475" y="97284"/>
                </a:lnTo>
                <a:lnTo>
                  <a:pt x="137661" y="95304"/>
                </a:lnTo>
                <a:close/>
                <a:moveTo>
                  <a:pt x="150552" y="94724"/>
                </a:moveTo>
                <a:lnTo>
                  <a:pt x="150633" y="94849"/>
                </a:lnTo>
                <a:lnTo>
                  <a:pt x="147921" y="99363"/>
                </a:lnTo>
                <a:lnTo>
                  <a:pt x="140641" y="99363"/>
                </a:lnTo>
                <a:lnTo>
                  <a:pt x="137929" y="94849"/>
                </a:lnTo>
                <a:lnTo>
                  <a:pt x="138009" y="94724"/>
                </a:lnTo>
                <a:close/>
                <a:moveTo>
                  <a:pt x="150900" y="95304"/>
                </a:moveTo>
                <a:lnTo>
                  <a:pt x="152087" y="97284"/>
                </a:lnTo>
                <a:lnTo>
                  <a:pt x="150838" y="99363"/>
                </a:lnTo>
                <a:lnTo>
                  <a:pt x="148465" y="99363"/>
                </a:lnTo>
                <a:lnTo>
                  <a:pt x="150900" y="95304"/>
                </a:lnTo>
                <a:close/>
                <a:moveTo>
                  <a:pt x="152363" y="97739"/>
                </a:moveTo>
                <a:lnTo>
                  <a:pt x="153336" y="99363"/>
                </a:lnTo>
                <a:lnTo>
                  <a:pt x="151382" y="99363"/>
                </a:lnTo>
                <a:lnTo>
                  <a:pt x="152363" y="97739"/>
                </a:lnTo>
                <a:close/>
                <a:moveTo>
                  <a:pt x="155477" y="97739"/>
                </a:moveTo>
                <a:lnTo>
                  <a:pt x="156458" y="99363"/>
                </a:lnTo>
                <a:lnTo>
                  <a:pt x="154504" y="99363"/>
                </a:lnTo>
                <a:lnTo>
                  <a:pt x="155477" y="97739"/>
                </a:lnTo>
                <a:close/>
                <a:moveTo>
                  <a:pt x="156940" y="95304"/>
                </a:moveTo>
                <a:lnTo>
                  <a:pt x="159375" y="99363"/>
                </a:lnTo>
                <a:lnTo>
                  <a:pt x="157002" y="99363"/>
                </a:lnTo>
                <a:lnTo>
                  <a:pt x="155753" y="97284"/>
                </a:lnTo>
                <a:lnTo>
                  <a:pt x="156940" y="95304"/>
                </a:lnTo>
                <a:close/>
                <a:moveTo>
                  <a:pt x="169831" y="94724"/>
                </a:moveTo>
                <a:lnTo>
                  <a:pt x="169902" y="94849"/>
                </a:lnTo>
                <a:lnTo>
                  <a:pt x="167199" y="99363"/>
                </a:lnTo>
                <a:lnTo>
                  <a:pt x="159919" y="99363"/>
                </a:lnTo>
                <a:lnTo>
                  <a:pt x="157207" y="94849"/>
                </a:lnTo>
                <a:lnTo>
                  <a:pt x="157288" y="94724"/>
                </a:lnTo>
                <a:close/>
                <a:moveTo>
                  <a:pt x="170179" y="95304"/>
                </a:moveTo>
                <a:lnTo>
                  <a:pt x="171365" y="97284"/>
                </a:lnTo>
                <a:lnTo>
                  <a:pt x="170116" y="99363"/>
                </a:lnTo>
                <a:lnTo>
                  <a:pt x="167743" y="99363"/>
                </a:lnTo>
                <a:lnTo>
                  <a:pt x="170179" y="95304"/>
                </a:lnTo>
                <a:close/>
                <a:moveTo>
                  <a:pt x="171633" y="97739"/>
                </a:moveTo>
                <a:lnTo>
                  <a:pt x="172614" y="99363"/>
                </a:lnTo>
                <a:lnTo>
                  <a:pt x="170660" y="99363"/>
                </a:lnTo>
                <a:lnTo>
                  <a:pt x="171633" y="97739"/>
                </a:lnTo>
                <a:close/>
                <a:moveTo>
                  <a:pt x="174755" y="97739"/>
                </a:moveTo>
                <a:lnTo>
                  <a:pt x="175736" y="99363"/>
                </a:lnTo>
                <a:lnTo>
                  <a:pt x="173774" y="99363"/>
                </a:lnTo>
                <a:lnTo>
                  <a:pt x="174755" y="97739"/>
                </a:lnTo>
                <a:close/>
                <a:moveTo>
                  <a:pt x="176209" y="95304"/>
                </a:moveTo>
                <a:lnTo>
                  <a:pt x="178645" y="99363"/>
                </a:lnTo>
                <a:lnTo>
                  <a:pt x="176281" y="99363"/>
                </a:lnTo>
                <a:lnTo>
                  <a:pt x="175032" y="97284"/>
                </a:lnTo>
                <a:lnTo>
                  <a:pt x="176209" y="95304"/>
                </a:lnTo>
                <a:close/>
                <a:moveTo>
                  <a:pt x="189109" y="94724"/>
                </a:moveTo>
                <a:lnTo>
                  <a:pt x="189180" y="94849"/>
                </a:lnTo>
                <a:lnTo>
                  <a:pt x="186477" y="99363"/>
                </a:lnTo>
                <a:lnTo>
                  <a:pt x="179189" y="99363"/>
                </a:lnTo>
                <a:lnTo>
                  <a:pt x="176486" y="94849"/>
                </a:lnTo>
                <a:lnTo>
                  <a:pt x="176557" y="94724"/>
                </a:lnTo>
                <a:close/>
                <a:moveTo>
                  <a:pt x="189457" y="95304"/>
                </a:moveTo>
                <a:lnTo>
                  <a:pt x="190643" y="97284"/>
                </a:lnTo>
                <a:lnTo>
                  <a:pt x="189394" y="99363"/>
                </a:lnTo>
                <a:lnTo>
                  <a:pt x="187021" y="99363"/>
                </a:lnTo>
                <a:lnTo>
                  <a:pt x="189457" y="95304"/>
                </a:lnTo>
                <a:close/>
                <a:moveTo>
                  <a:pt x="190911" y="97739"/>
                </a:moveTo>
                <a:lnTo>
                  <a:pt x="191892" y="99363"/>
                </a:lnTo>
                <a:lnTo>
                  <a:pt x="189939" y="99363"/>
                </a:lnTo>
                <a:lnTo>
                  <a:pt x="190911" y="97739"/>
                </a:lnTo>
                <a:close/>
                <a:moveTo>
                  <a:pt x="194033" y="97739"/>
                </a:moveTo>
                <a:lnTo>
                  <a:pt x="195006" y="99363"/>
                </a:lnTo>
                <a:lnTo>
                  <a:pt x="193052" y="99363"/>
                </a:lnTo>
                <a:lnTo>
                  <a:pt x="194033" y="97739"/>
                </a:lnTo>
                <a:close/>
                <a:moveTo>
                  <a:pt x="195488" y="95304"/>
                </a:moveTo>
                <a:lnTo>
                  <a:pt x="197923" y="99363"/>
                </a:lnTo>
                <a:lnTo>
                  <a:pt x="195559" y="99363"/>
                </a:lnTo>
                <a:lnTo>
                  <a:pt x="194301" y="97284"/>
                </a:lnTo>
                <a:lnTo>
                  <a:pt x="195488" y="95304"/>
                </a:lnTo>
                <a:close/>
                <a:moveTo>
                  <a:pt x="208387" y="94724"/>
                </a:moveTo>
                <a:lnTo>
                  <a:pt x="208459" y="94849"/>
                </a:lnTo>
                <a:lnTo>
                  <a:pt x="205756" y="99363"/>
                </a:lnTo>
                <a:lnTo>
                  <a:pt x="198467" y="99363"/>
                </a:lnTo>
                <a:lnTo>
                  <a:pt x="195764" y="94849"/>
                </a:lnTo>
                <a:lnTo>
                  <a:pt x="195835" y="94724"/>
                </a:lnTo>
                <a:close/>
                <a:moveTo>
                  <a:pt x="208735" y="95304"/>
                </a:moveTo>
                <a:lnTo>
                  <a:pt x="209913" y="97284"/>
                </a:lnTo>
                <a:lnTo>
                  <a:pt x="208664" y="99363"/>
                </a:lnTo>
                <a:lnTo>
                  <a:pt x="206300" y="99363"/>
                </a:lnTo>
                <a:lnTo>
                  <a:pt x="208735" y="95304"/>
                </a:lnTo>
                <a:close/>
                <a:moveTo>
                  <a:pt x="210189" y="97739"/>
                </a:moveTo>
                <a:lnTo>
                  <a:pt x="211171" y="99363"/>
                </a:lnTo>
                <a:lnTo>
                  <a:pt x="209208" y="99363"/>
                </a:lnTo>
                <a:lnTo>
                  <a:pt x="210189" y="97739"/>
                </a:lnTo>
                <a:close/>
                <a:moveTo>
                  <a:pt x="213312" y="97739"/>
                </a:moveTo>
                <a:lnTo>
                  <a:pt x="214284" y="99363"/>
                </a:lnTo>
                <a:lnTo>
                  <a:pt x="212330" y="99363"/>
                </a:lnTo>
                <a:lnTo>
                  <a:pt x="213312" y="97739"/>
                </a:lnTo>
                <a:close/>
                <a:moveTo>
                  <a:pt x="214766" y="95304"/>
                </a:moveTo>
                <a:lnTo>
                  <a:pt x="217201" y="99363"/>
                </a:lnTo>
                <a:lnTo>
                  <a:pt x="214828" y="99363"/>
                </a:lnTo>
                <a:lnTo>
                  <a:pt x="213579" y="97284"/>
                </a:lnTo>
                <a:lnTo>
                  <a:pt x="214766" y="95304"/>
                </a:lnTo>
                <a:close/>
                <a:moveTo>
                  <a:pt x="227657" y="94724"/>
                </a:moveTo>
                <a:lnTo>
                  <a:pt x="227737" y="94849"/>
                </a:lnTo>
                <a:lnTo>
                  <a:pt x="225025" y="99363"/>
                </a:lnTo>
                <a:lnTo>
                  <a:pt x="217746" y="99363"/>
                </a:lnTo>
                <a:lnTo>
                  <a:pt x="215042" y="94849"/>
                </a:lnTo>
                <a:lnTo>
                  <a:pt x="215114" y="94724"/>
                </a:lnTo>
                <a:close/>
                <a:moveTo>
                  <a:pt x="228005" y="95304"/>
                </a:moveTo>
                <a:lnTo>
                  <a:pt x="229191" y="97284"/>
                </a:lnTo>
                <a:lnTo>
                  <a:pt x="227942" y="99363"/>
                </a:lnTo>
                <a:lnTo>
                  <a:pt x="225578" y="99363"/>
                </a:lnTo>
                <a:lnTo>
                  <a:pt x="228005" y="95304"/>
                </a:lnTo>
                <a:close/>
                <a:moveTo>
                  <a:pt x="229468" y="97739"/>
                </a:moveTo>
                <a:lnTo>
                  <a:pt x="230440" y="99363"/>
                </a:lnTo>
                <a:lnTo>
                  <a:pt x="228487" y="99363"/>
                </a:lnTo>
                <a:lnTo>
                  <a:pt x="229468" y="97739"/>
                </a:lnTo>
                <a:close/>
                <a:moveTo>
                  <a:pt x="232581" y="97739"/>
                </a:moveTo>
                <a:lnTo>
                  <a:pt x="233563" y="99363"/>
                </a:lnTo>
                <a:lnTo>
                  <a:pt x="231609" y="99363"/>
                </a:lnTo>
                <a:lnTo>
                  <a:pt x="232581" y="97739"/>
                </a:lnTo>
                <a:close/>
                <a:moveTo>
                  <a:pt x="234044" y="95304"/>
                </a:moveTo>
                <a:lnTo>
                  <a:pt x="236480" y="99363"/>
                </a:lnTo>
                <a:lnTo>
                  <a:pt x="234107" y="99363"/>
                </a:lnTo>
                <a:lnTo>
                  <a:pt x="232858" y="97284"/>
                </a:lnTo>
                <a:lnTo>
                  <a:pt x="234044" y="95304"/>
                </a:lnTo>
                <a:close/>
                <a:moveTo>
                  <a:pt x="246935" y="94724"/>
                </a:moveTo>
                <a:lnTo>
                  <a:pt x="247016" y="94849"/>
                </a:lnTo>
                <a:lnTo>
                  <a:pt x="244304" y="99363"/>
                </a:lnTo>
                <a:lnTo>
                  <a:pt x="237024" y="99363"/>
                </a:lnTo>
                <a:lnTo>
                  <a:pt x="234312" y="94849"/>
                </a:lnTo>
                <a:lnTo>
                  <a:pt x="234392" y="94724"/>
                </a:lnTo>
                <a:close/>
                <a:moveTo>
                  <a:pt x="247283" y="95304"/>
                </a:moveTo>
                <a:lnTo>
                  <a:pt x="248470" y="97284"/>
                </a:lnTo>
                <a:lnTo>
                  <a:pt x="247221" y="99363"/>
                </a:lnTo>
                <a:lnTo>
                  <a:pt x="244848" y="99363"/>
                </a:lnTo>
                <a:lnTo>
                  <a:pt x="247283" y="95304"/>
                </a:lnTo>
                <a:close/>
                <a:moveTo>
                  <a:pt x="248746" y="97739"/>
                </a:moveTo>
                <a:lnTo>
                  <a:pt x="249719" y="99363"/>
                </a:lnTo>
                <a:lnTo>
                  <a:pt x="247765" y="99363"/>
                </a:lnTo>
                <a:lnTo>
                  <a:pt x="248746" y="97739"/>
                </a:lnTo>
                <a:close/>
                <a:moveTo>
                  <a:pt x="251860" y="97739"/>
                </a:moveTo>
                <a:lnTo>
                  <a:pt x="252841" y="99363"/>
                </a:lnTo>
                <a:lnTo>
                  <a:pt x="250887" y="99363"/>
                </a:lnTo>
                <a:lnTo>
                  <a:pt x="251860" y="97739"/>
                </a:lnTo>
                <a:close/>
                <a:moveTo>
                  <a:pt x="253323" y="95304"/>
                </a:moveTo>
                <a:lnTo>
                  <a:pt x="255758" y="99363"/>
                </a:lnTo>
                <a:lnTo>
                  <a:pt x="253385" y="99363"/>
                </a:lnTo>
                <a:lnTo>
                  <a:pt x="252136" y="97284"/>
                </a:lnTo>
                <a:lnTo>
                  <a:pt x="253323" y="95304"/>
                </a:lnTo>
                <a:close/>
                <a:moveTo>
                  <a:pt x="266214" y="94724"/>
                </a:moveTo>
                <a:lnTo>
                  <a:pt x="266294" y="94849"/>
                </a:lnTo>
                <a:lnTo>
                  <a:pt x="263582" y="99363"/>
                </a:lnTo>
                <a:lnTo>
                  <a:pt x="256302" y="99363"/>
                </a:lnTo>
                <a:lnTo>
                  <a:pt x="253590" y="94849"/>
                </a:lnTo>
                <a:lnTo>
                  <a:pt x="253671" y="94724"/>
                </a:lnTo>
                <a:close/>
                <a:moveTo>
                  <a:pt x="266562" y="95304"/>
                </a:moveTo>
                <a:lnTo>
                  <a:pt x="267748" y="97284"/>
                </a:lnTo>
                <a:lnTo>
                  <a:pt x="266499" y="99363"/>
                </a:lnTo>
                <a:lnTo>
                  <a:pt x="264126" y="99363"/>
                </a:lnTo>
                <a:lnTo>
                  <a:pt x="266562" y="95304"/>
                </a:lnTo>
                <a:close/>
                <a:moveTo>
                  <a:pt x="268016" y="97739"/>
                </a:moveTo>
                <a:lnTo>
                  <a:pt x="268997" y="99363"/>
                </a:lnTo>
                <a:lnTo>
                  <a:pt x="267043" y="99363"/>
                </a:lnTo>
                <a:lnTo>
                  <a:pt x="268016" y="97739"/>
                </a:lnTo>
                <a:close/>
                <a:moveTo>
                  <a:pt x="271138" y="97739"/>
                </a:moveTo>
                <a:lnTo>
                  <a:pt x="272119" y="99363"/>
                </a:lnTo>
                <a:lnTo>
                  <a:pt x="270157" y="99363"/>
                </a:lnTo>
                <a:lnTo>
                  <a:pt x="271138" y="97739"/>
                </a:lnTo>
                <a:close/>
                <a:moveTo>
                  <a:pt x="272592" y="95304"/>
                </a:moveTo>
                <a:lnTo>
                  <a:pt x="275028" y="99363"/>
                </a:lnTo>
                <a:lnTo>
                  <a:pt x="272664" y="99363"/>
                </a:lnTo>
                <a:lnTo>
                  <a:pt x="271415" y="97284"/>
                </a:lnTo>
                <a:lnTo>
                  <a:pt x="272592" y="95304"/>
                </a:lnTo>
                <a:close/>
                <a:moveTo>
                  <a:pt x="18985" y="95134"/>
                </a:moveTo>
                <a:lnTo>
                  <a:pt x="20269" y="97284"/>
                </a:lnTo>
                <a:lnTo>
                  <a:pt x="19011" y="99372"/>
                </a:lnTo>
                <a:lnTo>
                  <a:pt x="18985" y="99318"/>
                </a:lnTo>
                <a:lnTo>
                  <a:pt x="18949" y="99372"/>
                </a:lnTo>
                <a:lnTo>
                  <a:pt x="17691" y="97284"/>
                </a:lnTo>
                <a:lnTo>
                  <a:pt x="18985" y="95134"/>
                </a:lnTo>
                <a:close/>
                <a:moveTo>
                  <a:pt x="38263" y="95134"/>
                </a:moveTo>
                <a:lnTo>
                  <a:pt x="39548" y="97284"/>
                </a:lnTo>
                <a:lnTo>
                  <a:pt x="38290" y="99372"/>
                </a:lnTo>
                <a:lnTo>
                  <a:pt x="38263" y="99318"/>
                </a:lnTo>
                <a:lnTo>
                  <a:pt x="38227" y="99372"/>
                </a:lnTo>
                <a:lnTo>
                  <a:pt x="36969" y="97284"/>
                </a:lnTo>
                <a:lnTo>
                  <a:pt x="38263" y="95134"/>
                </a:lnTo>
                <a:close/>
                <a:moveTo>
                  <a:pt x="57533" y="95134"/>
                </a:moveTo>
                <a:lnTo>
                  <a:pt x="58826" y="97284"/>
                </a:lnTo>
                <a:lnTo>
                  <a:pt x="57568" y="99372"/>
                </a:lnTo>
                <a:lnTo>
                  <a:pt x="57533" y="99318"/>
                </a:lnTo>
                <a:lnTo>
                  <a:pt x="57506" y="99372"/>
                </a:lnTo>
                <a:lnTo>
                  <a:pt x="56248" y="97284"/>
                </a:lnTo>
                <a:lnTo>
                  <a:pt x="57533" y="95134"/>
                </a:lnTo>
                <a:close/>
                <a:moveTo>
                  <a:pt x="76811" y="95134"/>
                </a:moveTo>
                <a:lnTo>
                  <a:pt x="78096" y="97284"/>
                </a:lnTo>
                <a:lnTo>
                  <a:pt x="76847" y="99372"/>
                </a:lnTo>
                <a:lnTo>
                  <a:pt x="76811" y="99318"/>
                </a:lnTo>
                <a:lnTo>
                  <a:pt x="76784" y="99372"/>
                </a:lnTo>
                <a:lnTo>
                  <a:pt x="75526" y="97284"/>
                </a:lnTo>
                <a:lnTo>
                  <a:pt x="76811" y="95134"/>
                </a:lnTo>
                <a:close/>
                <a:moveTo>
                  <a:pt x="96089" y="95134"/>
                </a:moveTo>
                <a:lnTo>
                  <a:pt x="97374" y="97284"/>
                </a:lnTo>
                <a:lnTo>
                  <a:pt x="96116" y="99372"/>
                </a:lnTo>
                <a:lnTo>
                  <a:pt x="96089" y="99318"/>
                </a:lnTo>
                <a:lnTo>
                  <a:pt x="96054" y="99372"/>
                </a:lnTo>
                <a:lnTo>
                  <a:pt x="94805" y="97284"/>
                </a:lnTo>
                <a:lnTo>
                  <a:pt x="96089" y="95134"/>
                </a:lnTo>
                <a:close/>
                <a:moveTo>
                  <a:pt x="115368" y="95134"/>
                </a:moveTo>
                <a:lnTo>
                  <a:pt x="116652" y="97284"/>
                </a:lnTo>
                <a:lnTo>
                  <a:pt x="115394" y="99372"/>
                </a:lnTo>
                <a:lnTo>
                  <a:pt x="115368" y="99318"/>
                </a:lnTo>
                <a:lnTo>
                  <a:pt x="115332" y="99372"/>
                </a:lnTo>
                <a:lnTo>
                  <a:pt x="114083" y="97284"/>
                </a:lnTo>
                <a:lnTo>
                  <a:pt x="115368" y="95134"/>
                </a:lnTo>
                <a:close/>
                <a:moveTo>
                  <a:pt x="134646" y="95134"/>
                </a:moveTo>
                <a:lnTo>
                  <a:pt x="135931" y="97284"/>
                </a:lnTo>
                <a:lnTo>
                  <a:pt x="134673" y="99372"/>
                </a:lnTo>
                <a:lnTo>
                  <a:pt x="134646" y="99318"/>
                </a:lnTo>
                <a:lnTo>
                  <a:pt x="134610" y="99372"/>
                </a:lnTo>
                <a:lnTo>
                  <a:pt x="133352" y="97284"/>
                </a:lnTo>
                <a:lnTo>
                  <a:pt x="134646" y="95134"/>
                </a:lnTo>
                <a:close/>
                <a:moveTo>
                  <a:pt x="153915" y="95134"/>
                </a:moveTo>
                <a:lnTo>
                  <a:pt x="155209" y="97284"/>
                </a:lnTo>
                <a:lnTo>
                  <a:pt x="153951" y="99372"/>
                </a:lnTo>
                <a:lnTo>
                  <a:pt x="153915" y="99318"/>
                </a:lnTo>
                <a:lnTo>
                  <a:pt x="153889" y="99372"/>
                </a:lnTo>
                <a:lnTo>
                  <a:pt x="152631" y="97284"/>
                </a:lnTo>
                <a:lnTo>
                  <a:pt x="153915" y="95134"/>
                </a:lnTo>
                <a:close/>
                <a:moveTo>
                  <a:pt x="173194" y="95134"/>
                </a:moveTo>
                <a:lnTo>
                  <a:pt x="174478" y="97284"/>
                </a:lnTo>
                <a:lnTo>
                  <a:pt x="173230" y="99372"/>
                </a:lnTo>
                <a:lnTo>
                  <a:pt x="173194" y="99318"/>
                </a:lnTo>
                <a:lnTo>
                  <a:pt x="173167" y="99372"/>
                </a:lnTo>
                <a:lnTo>
                  <a:pt x="171909" y="97284"/>
                </a:lnTo>
                <a:lnTo>
                  <a:pt x="173194" y="95134"/>
                </a:lnTo>
                <a:close/>
                <a:moveTo>
                  <a:pt x="192472" y="95134"/>
                </a:moveTo>
                <a:lnTo>
                  <a:pt x="193757" y="97284"/>
                </a:lnTo>
                <a:lnTo>
                  <a:pt x="192508" y="99372"/>
                </a:lnTo>
                <a:lnTo>
                  <a:pt x="192472" y="99318"/>
                </a:lnTo>
                <a:lnTo>
                  <a:pt x="192445" y="99372"/>
                </a:lnTo>
                <a:lnTo>
                  <a:pt x="191188" y="97284"/>
                </a:lnTo>
                <a:lnTo>
                  <a:pt x="192472" y="95134"/>
                </a:lnTo>
                <a:close/>
                <a:moveTo>
                  <a:pt x="211751" y="95134"/>
                </a:moveTo>
                <a:lnTo>
                  <a:pt x="213035" y="97284"/>
                </a:lnTo>
                <a:lnTo>
                  <a:pt x="211777" y="99372"/>
                </a:lnTo>
                <a:lnTo>
                  <a:pt x="211751" y="99318"/>
                </a:lnTo>
                <a:lnTo>
                  <a:pt x="211715" y="99372"/>
                </a:lnTo>
                <a:lnTo>
                  <a:pt x="210466" y="97284"/>
                </a:lnTo>
                <a:lnTo>
                  <a:pt x="211751" y="95134"/>
                </a:lnTo>
                <a:close/>
                <a:moveTo>
                  <a:pt x="231029" y="95134"/>
                </a:moveTo>
                <a:lnTo>
                  <a:pt x="232314" y="97284"/>
                </a:lnTo>
                <a:lnTo>
                  <a:pt x="231056" y="99372"/>
                </a:lnTo>
                <a:lnTo>
                  <a:pt x="231029" y="99318"/>
                </a:lnTo>
                <a:lnTo>
                  <a:pt x="230993" y="99372"/>
                </a:lnTo>
                <a:lnTo>
                  <a:pt x="229735" y="97284"/>
                </a:lnTo>
                <a:lnTo>
                  <a:pt x="231029" y="95134"/>
                </a:lnTo>
                <a:close/>
                <a:moveTo>
                  <a:pt x="250298" y="95134"/>
                </a:moveTo>
                <a:lnTo>
                  <a:pt x="251592" y="97284"/>
                </a:lnTo>
                <a:lnTo>
                  <a:pt x="250334" y="99372"/>
                </a:lnTo>
                <a:lnTo>
                  <a:pt x="250298" y="99318"/>
                </a:lnTo>
                <a:lnTo>
                  <a:pt x="250272" y="99372"/>
                </a:lnTo>
                <a:lnTo>
                  <a:pt x="249014" y="97284"/>
                </a:lnTo>
                <a:lnTo>
                  <a:pt x="250298" y="95134"/>
                </a:lnTo>
                <a:close/>
                <a:moveTo>
                  <a:pt x="269577" y="95134"/>
                </a:moveTo>
                <a:lnTo>
                  <a:pt x="270870" y="97284"/>
                </a:lnTo>
                <a:lnTo>
                  <a:pt x="269613" y="99372"/>
                </a:lnTo>
                <a:lnTo>
                  <a:pt x="269577" y="99318"/>
                </a:lnTo>
                <a:lnTo>
                  <a:pt x="269550" y="99372"/>
                </a:lnTo>
                <a:lnTo>
                  <a:pt x="268292" y="97284"/>
                </a:lnTo>
                <a:lnTo>
                  <a:pt x="269577" y="95134"/>
                </a:lnTo>
                <a:close/>
                <a:moveTo>
                  <a:pt x="5434" y="99818"/>
                </a:moveTo>
                <a:lnTo>
                  <a:pt x="8761" y="105375"/>
                </a:lnTo>
                <a:lnTo>
                  <a:pt x="6388" y="105375"/>
                </a:lnTo>
                <a:lnTo>
                  <a:pt x="3061" y="99818"/>
                </a:lnTo>
                <a:close/>
                <a:moveTo>
                  <a:pt x="15630" y="99818"/>
                </a:moveTo>
                <a:lnTo>
                  <a:pt x="12294" y="105375"/>
                </a:lnTo>
                <a:lnTo>
                  <a:pt x="9930" y="105375"/>
                </a:lnTo>
                <a:lnTo>
                  <a:pt x="13257" y="99818"/>
                </a:lnTo>
                <a:close/>
                <a:moveTo>
                  <a:pt x="18681" y="99818"/>
                </a:moveTo>
                <a:lnTo>
                  <a:pt x="17031" y="102574"/>
                </a:lnTo>
                <a:lnTo>
                  <a:pt x="15354" y="105375"/>
                </a:lnTo>
                <a:lnTo>
                  <a:pt x="12838" y="105375"/>
                </a:lnTo>
                <a:lnTo>
                  <a:pt x="16175" y="99818"/>
                </a:lnTo>
                <a:close/>
                <a:moveTo>
                  <a:pt x="18985" y="100228"/>
                </a:moveTo>
                <a:lnTo>
                  <a:pt x="20385" y="102574"/>
                </a:lnTo>
                <a:lnTo>
                  <a:pt x="22071" y="105375"/>
                </a:lnTo>
                <a:lnTo>
                  <a:pt x="15898" y="105375"/>
                </a:lnTo>
                <a:lnTo>
                  <a:pt x="17575" y="102574"/>
                </a:lnTo>
                <a:lnTo>
                  <a:pt x="18985" y="100228"/>
                </a:lnTo>
                <a:close/>
                <a:moveTo>
                  <a:pt x="21795" y="99818"/>
                </a:moveTo>
                <a:lnTo>
                  <a:pt x="25122" y="105375"/>
                </a:lnTo>
                <a:lnTo>
                  <a:pt x="22616" y="105375"/>
                </a:lnTo>
                <a:lnTo>
                  <a:pt x="20938" y="102574"/>
                </a:lnTo>
                <a:lnTo>
                  <a:pt x="19279" y="99818"/>
                </a:lnTo>
                <a:close/>
                <a:moveTo>
                  <a:pt x="24703" y="99818"/>
                </a:moveTo>
                <a:lnTo>
                  <a:pt x="28040" y="105375"/>
                </a:lnTo>
                <a:lnTo>
                  <a:pt x="25667" y="105375"/>
                </a:lnTo>
                <a:lnTo>
                  <a:pt x="22339" y="99818"/>
                </a:lnTo>
                <a:close/>
                <a:moveTo>
                  <a:pt x="34900" y="99818"/>
                </a:moveTo>
                <a:lnTo>
                  <a:pt x="31572" y="105375"/>
                </a:lnTo>
                <a:lnTo>
                  <a:pt x="29199" y="105375"/>
                </a:lnTo>
                <a:lnTo>
                  <a:pt x="32536" y="99818"/>
                </a:lnTo>
                <a:close/>
                <a:moveTo>
                  <a:pt x="37960" y="99818"/>
                </a:moveTo>
                <a:lnTo>
                  <a:pt x="36309" y="102574"/>
                </a:lnTo>
                <a:lnTo>
                  <a:pt x="34623" y="105375"/>
                </a:lnTo>
                <a:lnTo>
                  <a:pt x="32116" y="105375"/>
                </a:lnTo>
                <a:lnTo>
                  <a:pt x="35453" y="99818"/>
                </a:lnTo>
                <a:close/>
                <a:moveTo>
                  <a:pt x="38263" y="100228"/>
                </a:moveTo>
                <a:lnTo>
                  <a:pt x="39664" y="102574"/>
                </a:lnTo>
                <a:lnTo>
                  <a:pt x="41341" y="105375"/>
                </a:lnTo>
                <a:lnTo>
                  <a:pt x="35176" y="105375"/>
                </a:lnTo>
                <a:lnTo>
                  <a:pt x="36854" y="102574"/>
                </a:lnTo>
                <a:lnTo>
                  <a:pt x="38263" y="100228"/>
                </a:lnTo>
                <a:close/>
                <a:moveTo>
                  <a:pt x="41064" y="99818"/>
                </a:moveTo>
                <a:lnTo>
                  <a:pt x="44401" y="105375"/>
                </a:lnTo>
                <a:lnTo>
                  <a:pt x="41894" y="105375"/>
                </a:lnTo>
                <a:lnTo>
                  <a:pt x="40208" y="102574"/>
                </a:lnTo>
                <a:lnTo>
                  <a:pt x="38557" y="99818"/>
                </a:lnTo>
                <a:close/>
                <a:moveTo>
                  <a:pt x="43981" y="99818"/>
                </a:moveTo>
                <a:lnTo>
                  <a:pt x="47318" y="105375"/>
                </a:lnTo>
                <a:lnTo>
                  <a:pt x="44945" y="105375"/>
                </a:lnTo>
                <a:lnTo>
                  <a:pt x="41617" y="99818"/>
                </a:lnTo>
                <a:close/>
                <a:moveTo>
                  <a:pt x="54178" y="99818"/>
                </a:moveTo>
                <a:lnTo>
                  <a:pt x="50851" y="105375"/>
                </a:lnTo>
                <a:lnTo>
                  <a:pt x="48478" y="105375"/>
                </a:lnTo>
                <a:lnTo>
                  <a:pt x="51814" y="99818"/>
                </a:lnTo>
                <a:close/>
                <a:moveTo>
                  <a:pt x="57238" y="99818"/>
                </a:moveTo>
                <a:lnTo>
                  <a:pt x="55588" y="102574"/>
                </a:lnTo>
                <a:lnTo>
                  <a:pt x="53902" y="105375"/>
                </a:lnTo>
                <a:lnTo>
                  <a:pt x="51395" y="105375"/>
                </a:lnTo>
                <a:lnTo>
                  <a:pt x="54722" y="99818"/>
                </a:lnTo>
                <a:close/>
                <a:moveTo>
                  <a:pt x="57533" y="100228"/>
                </a:moveTo>
                <a:lnTo>
                  <a:pt x="58942" y="102574"/>
                </a:lnTo>
                <a:lnTo>
                  <a:pt x="60619" y="105375"/>
                </a:lnTo>
                <a:lnTo>
                  <a:pt x="54446" y="105375"/>
                </a:lnTo>
                <a:lnTo>
                  <a:pt x="56132" y="102574"/>
                </a:lnTo>
                <a:lnTo>
                  <a:pt x="57533" y="100228"/>
                </a:lnTo>
                <a:close/>
                <a:moveTo>
                  <a:pt x="60343" y="99818"/>
                </a:moveTo>
                <a:lnTo>
                  <a:pt x="63679" y="105375"/>
                </a:lnTo>
                <a:lnTo>
                  <a:pt x="61163" y="105375"/>
                </a:lnTo>
                <a:lnTo>
                  <a:pt x="59486" y="102574"/>
                </a:lnTo>
                <a:lnTo>
                  <a:pt x="57836" y="99818"/>
                </a:lnTo>
                <a:close/>
                <a:moveTo>
                  <a:pt x="63260" y="99818"/>
                </a:moveTo>
                <a:lnTo>
                  <a:pt x="66596" y="105375"/>
                </a:lnTo>
                <a:lnTo>
                  <a:pt x="64223" y="105375"/>
                </a:lnTo>
                <a:lnTo>
                  <a:pt x="60887" y="99818"/>
                </a:lnTo>
                <a:close/>
                <a:moveTo>
                  <a:pt x="73457" y="99818"/>
                </a:moveTo>
                <a:lnTo>
                  <a:pt x="70129" y="105375"/>
                </a:lnTo>
                <a:lnTo>
                  <a:pt x="67756" y="105375"/>
                </a:lnTo>
                <a:lnTo>
                  <a:pt x="71092" y="99818"/>
                </a:lnTo>
                <a:close/>
                <a:moveTo>
                  <a:pt x="76516" y="99818"/>
                </a:moveTo>
                <a:lnTo>
                  <a:pt x="74857" y="102574"/>
                </a:lnTo>
                <a:lnTo>
                  <a:pt x="73180" y="105375"/>
                </a:lnTo>
                <a:lnTo>
                  <a:pt x="70673" y="105375"/>
                </a:lnTo>
                <a:lnTo>
                  <a:pt x="74001" y="99818"/>
                </a:lnTo>
                <a:close/>
                <a:moveTo>
                  <a:pt x="76811" y="100228"/>
                </a:moveTo>
                <a:lnTo>
                  <a:pt x="78220" y="102574"/>
                </a:lnTo>
                <a:lnTo>
                  <a:pt x="79898" y="105375"/>
                </a:lnTo>
                <a:lnTo>
                  <a:pt x="73724" y="105375"/>
                </a:lnTo>
                <a:lnTo>
                  <a:pt x="75401" y="102574"/>
                </a:lnTo>
                <a:lnTo>
                  <a:pt x="76811" y="100228"/>
                </a:lnTo>
                <a:close/>
                <a:moveTo>
                  <a:pt x="79621" y="99818"/>
                </a:moveTo>
                <a:lnTo>
                  <a:pt x="82957" y="105375"/>
                </a:lnTo>
                <a:lnTo>
                  <a:pt x="80442" y="105375"/>
                </a:lnTo>
                <a:lnTo>
                  <a:pt x="78765" y="102574"/>
                </a:lnTo>
                <a:lnTo>
                  <a:pt x="77114" y="99818"/>
                </a:lnTo>
                <a:close/>
                <a:moveTo>
                  <a:pt x="82538" y="99818"/>
                </a:moveTo>
                <a:lnTo>
                  <a:pt x="85866" y="105375"/>
                </a:lnTo>
                <a:lnTo>
                  <a:pt x="83502" y="105375"/>
                </a:lnTo>
                <a:lnTo>
                  <a:pt x="80165" y="99818"/>
                </a:lnTo>
                <a:close/>
                <a:moveTo>
                  <a:pt x="92735" y="99818"/>
                </a:moveTo>
                <a:lnTo>
                  <a:pt x="89398" y="105375"/>
                </a:lnTo>
                <a:lnTo>
                  <a:pt x="87034" y="105375"/>
                </a:lnTo>
                <a:lnTo>
                  <a:pt x="90362" y="99818"/>
                </a:lnTo>
                <a:close/>
                <a:moveTo>
                  <a:pt x="95786" y="99818"/>
                </a:moveTo>
                <a:lnTo>
                  <a:pt x="94136" y="102574"/>
                </a:lnTo>
                <a:lnTo>
                  <a:pt x="92458" y="105375"/>
                </a:lnTo>
                <a:lnTo>
                  <a:pt x="89943" y="105375"/>
                </a:lnTo>
                <a:lnTo>
                  <a:pt x="93279" y="99818"/>
                </a:lnTo>
                <a:close/>
                <a:moveTo>
                  <a:pt x="96089" y="100228"/>
                </a:moveTo>
                <a:lnTo>
                  <a:pt x="97499" y="102574"/>
                </a:lnTo>
                <a:lnTo>
                  <a:pt x="99176" y="105375"/>
                </a:lnTo>
                <a:lnTo>
                  <a:pt x="93003" y="105375"/>
                </a:lnTo>
                <a:lnTo>
                  <a:pt x="94680" y="102574"/>
                </a:lnTo>
                <a:lnTo>
                  <a:pt x="96089" y="100228"/>
                </a:lnTo>
                <a:close/>
                <a:moveTo>
                  <a:pt x="98899" y="99818"/>
                </a:moveTo>
                <a:lnTo>
                  <a:pt x="102227" y="105375"/>
                </a:lnTo>
                <a:lnTo>
                  <a:pt x="99720" y="105375"/>
                </a:lnTo>
                <a:lnTo>
                  <a:pt x="98043" y="102574"/>
                </a:lnTo>
                <a:lnTo>
                  <a:pt x="96384" y="99818"/>
                </a:lnTo>
                <a:close/>
                <a:moveTo>
                  <a:pt x="101817" y="99818"/>
                </a:moveTo>
                <a:lnTo>
                  <a:pt x="105144" y="105375"/>
                </a:lnTo>
                <a:lnTo>
                  <a:pt x="102780" y="105375"/>
                </a:lnTo>
                <a:lnTo>
                  <a:pt x="99444" y="99818"/>
                </a:lnTo>
                <a:close/>
                <a:moveTo>
                  <a:pt x="112013" y="99818"/>
                </a:moveTo>
                <a:lnTo>
                  <a:pt x="108677" y="105375"/>
                </a:lnTo>
                <a:lnTo>
                  <a:pt x="106313" y="105375"/>
                </a:lnTo>
                <a:lnTo>
                  <a:pt x="109640" y="99818"/>
                </a:lnTo>
                <a:close/>
                <a:moveTo>
                  <a:pt x="115064" y="99818"/>
                </a:moveTo>
                <a:lnTo>
                  <a:pt x="113414" y="102574"/>
                </a:lnTo>
                <a:lnTo>
                  <a:pt x="111737" y="105375"/>
                </a:lnTo>
                <a:lnTo>
                  <a:pt x="109221" y="105375"/>
                </a:lnTo>
                <a:lnTo>
                  <a:pt x="112558" y="99818"/>
                </a:lnTo>
                <a:close/>
                <a:moveTo>
                  <a:pt x="115368" y="100228"/>
                </a:moveTo>
                <a:lnTo>
                  <a:pt x="116768" y="102574"/>
                </a:lnTo>
                <a:lnTo>
                  <a:pt x="118454" y="105375"/>
                </a:lnTo>
                <a:lnTo>
                  <a:pt x="112281" y="105375"/>
                </a:lnTo>
                <a:lnTo>
                  <a:pt x="113958" y="102574"/>
                </a:lnTo>
                <a:lnTo>
                  <a:pt x="115368" y="100228"/>
                </a:lnTo>
                <a:close/>
                <a:moveTo>
                  <a:pt x="118178" y="99818"/>
                </a:moveTo>
                <a:lnTo>
                  <a:pt x="121505" y="105375"/>
                </a:lnTo>
                <a:lnTo>
                  <a:pt x="118999" y="105375"/>
                </a:lnTo>
                <a:lnTo>
                  <a:pt x="117321" y="102574"/>
                </a:lnTo>
                <a:lnTo>
                  <a:pt x="115662" y="99818"/>
                </a:lnTo>
                <a:close/>
                <a:moveTo>
                  <a:pt x="121086" y="99818"/>
                </a:moveTo>
                <a:lnTo>
                  <a:pt x="124423" y="105375"/>
                </a:lnTo>
                <a:lnTo>
                  <a:pt x="122050" y="105375"/>
                </a:lnTo>
                <a:lnTo>
                  <a:pt x="118722" y="99818"/>
                </a:lnTo>
                <a:close/>
                <a:moveTo>
                  <a:pt x="131292" y="99818"/>
                </a:moveTo>
                <a:lnTo>
                  <a:pt x="127955" y="105375"/>
                </a:lnTo>
                <a:lnTo>
                  <a:pt x="125582" y="105375"/>
                </a:lnTo>
                <a:lnTo>
                  <a:pt x="128919" y="99818"/>
                </a:lnTo>
                <a:close/>
                <a:moveTo>
                  <a:pt x="134343" y="99818"/>
                </a:moveTo>
                <a:lnTo>
                  <a:pt x="132692" y="102574"/>
                </a:lnTo>
                <a:lnTo>
                  <a:pt x="131015" y="105375"/>
                </a:lnTo>
                <a:lnTo>
                  <a:pt x="128499" y="105375"/>
                </a:lnTo>
                <a:lnTo>
                  <a:pt x="131836" y="99818"/>
                </a:lnTo>
                <a:close/>
                <a:moveTo>
                  <a:pt x="134646" y="100228"/>
                </a:moveTo>
                <a:lnTo>
                  <a:pt x="136047" y="102574"/>
                </a:lnTo>
                <a:lnTo>
                  <a:pt x="137733" y="105375"/>
                </a:lnTo>
                <a:lnTo>
                  <a:pt x="131559" y="105375"/>
                </a:lnTo>
                <a:lnTo>
                  <a:pt x="133237" y="102574"/>
                </a:lnTo>
                <a:lnTo>
                  <a:pt x="134646" y="100228"/>
                </a:lnTo>
                <a:close/>
                <a:moveTo>
                  <a:pt x="137456" y="99818"/>
                </a:moveTo>
                <a:lnTo>
                  <a:pt x="140784" y="105375"/>
                </a:lnTo>
                <a:lnTo>
                  <a:pt x="138277" y="105375"/>
                </a:lnTo>
                <a:lnTo>
                  <a:pt x="136591" y="102574"/>
                </a:lnTo>
                <a:lnTo>
                  <a:pt x="134940" y="99818"/>
                </a:lnTo>
                <a:close/>
                <a:moveTo>
                  <a:pt x="140364" y="99818"/>
                </a:moveTo>
                <a:lnTo>
                  <a:pt x="143701" y="105375"/>
                </a:lnTo>
                <a:lnTo>
                  <a:pt x="141328" y="105375"/>
                </a:lnTo>
                <a:lnTo>
                  <a:pt x="138000" y="99818"/>
                </a:lnTo>
                <a:close/>
                <a:moveTo>
                  <a:pt x="150561" y="99818"/>
                </a:moveTo>
                <a:lnTo>
                  <a:pt x="147234" y="105375"/>
                </a:lnTo>
                <a:lnTo>
                  <a:pt x="144861" y="105375"/>
                </a:lnTo>
                <a:lnTo>
                  <a:pt x="148197" y="99818"/>
                </a:lnTo>
                <a:close/>
                <a:moveTo>
                  <a:pt x="153621" y="99818"/>
                </a:moveTo>
                <a:lnTo>
                  <a:pt x="151971" y="102574"/>
                </a:lnTo>
                <a:lnTo>
                  <a:pt x="150285" y="105375"/>
                </a:lnTo>
                <a:lnTo>
                  <a:pt x="147778" y="105375"/>
                </a:lnTo>
                <a:lnTo>
                  <a:pt x="151105" y="99818"/>
                </a:lnTo>
                <a:close/>
                <a:moveTo>
                  <a:pt x="153915" y="100228"/>
                </a:moveTo>
                <a:lnTo>
                  <a:pt x="155325" y="102574"/>
                </a:lnTo>
                <a:lnTo>
                  <a:pt x="157002" y="105375"/>
                </a:lnTo>
                <a:lnTo>
                  <a:pt x="150829" y="105375"/>
                </a:lnTo>
                <a:lnTo>
                  <a:pt x="152515" y="102574"/>
                </a:lnTo>
                <a:lnTo>
                  <a:pt x="153915" y="100228"/>
                </a:lnTo>
                <a:close/>
                <a:moveTo>
                  <a:pt x="156726" y="99818"/>
                </a:moveTo>
                <a:lnTo>
                  <a:pt x="160062" y="105375"/>
                </a:lnTo>
                <a:lnTo>
                  <a:pt x="157546" y="105375"/>
                </a:lnTo>
                <a:lnTo>
                  <a:pt x="155869" y="102574"/>
                </a:lnTo>
                <a:lnTo>
                  <a:pt x="154219" y="99818"/>
                </a:lnTo>
                <a:close/>
                <a:moveTo>
                  <a:pt x="159643" y="99818"/>
                </a:moveTo>
                <a:lnTo>
                  <a:pt x="162979" y="105375"/>
                </a:lnTo>
                <a:lnTo>
                  <a:pt x="160606" y="105375"/>
                </a:lnTo>
                <a:lnTo>
                  <a:pt x="157270" y="99818"/>
                </a:lnTo>
                <a:close/>
                <a:moveTo>
                  <a:pt x="169840" y="99818"/>
                </a:moveTo>
                <a:lnTo>
                  <a:pt x="166512" y="105375"/>
                </a:lnTo>
                <a:lnTo>
                  <a:pt x="164139" y="105375"/>
                </a:lnTo>
                <a:lnTo>
                  <a:pt x="167475" y="99818"/>
                </a:lnTo>
                <a:close/>
                <a:moveTo>
                  <a:pt x="172899" y="99818"/>
                </a:moveTo>
                <a:lnTo>
                  <a:pt x="171240" y="102574"/>
                </a:lnTo>
                <a:lnTo>
                  <a:pt x="169563" y="105375"/>
                </a:lnTo>
                <a:lnTo>
                  <a:pt x="167056" y="105375"/>
                </a:lnTo>
                <a:lnTo>
                  <a:pt x="170384" y="99818"/>
                </a:lnTo>
                <a:close/>
                <a:moveTo>
                  <a:pt x="173194" y="100228"/>
                </a:moveTo>
                <a:lnTo>
                  <a:pt x="174603" y="102574"/>
                </a:lnTo>
                <a:lnTo>
                  <a:pt x="176281" y="105375"/>
                </a:lnTo>
                <a:lnTo>
                  <a:pt x="170107" y="105375"/>
                </a:lnTo>
                <a:lnTo>
                  <a:pt x="171793" y="102574"/>
                </a:lnTo>
                <a:lnTo>
                  <a:pt x="173194" y="100228"/>
                </a:lnTo>
                <a:close/>
                <a:moveTo>
                  <a:pt x="176004" y="99818"/>
                </a:moveTo>
                <a:lnTo>
                  <a:pt x="179340" y="105375"/>
                </a:lnTo>
                <a:lnTo>
                  <a:pt x="176825" y="105375"/>
                </a:lnTo>
                <a:lnTo>
                  <a:pt x="175148" y="102574"/>
                </a:lnTo>
                <a:lnTo>
                  <a:pt x="173497" y="99818"/>
                </a:lnTo>
                <a:close/>
                <a:moveTo>
                  <a:pt x="178921" y="99818"/>
                </a:moveTo>
                <a:lnTo>
                  <a:pt x="182249" y="105375"/>
                </a:lnTo>
                <a:lnTo>
                  <a:pt x="179885" y="105375"/>
                </a:lnTo>
                <a:lnTo>
                  <a:pt x="176548" y="99818"/>
                </a:lnTo>
                <a:close/>
                <a:moveTo>
                  <a:pt x="189118" y="99818"/>
                </a:moveTo>
                <a:lnTo>
                  <a:pt x="185781" y="105375"/>
                </a:lnTo>
                <a:lnTo>
                  <a:pt x="183417" y="105375"/>
                </a:lnTo>
                <a:lnTo>
                  <a:pt x="186745" y="99818"/>
                </a:lnTo>
                <a:close/>
                <a:moveTo>
                  <a:pt x="192178" y="99818"/>
                </a:moveTo>
                <a:lnTo>
                  <a:pt x="190519" y="102574"/>
                </a:lnTo>
                <a:lnTo>
                  <a:pt x="188841" y="105375"/>
                </a:lnTo>
                <a:lnTo>
                  <a:pt x="186335" y="105375"/>
                </a:lnTo>
                <a:lnTo>
                  <a:pt x="189662" y="99818"/>
                </a:lnTo>
                <a:close/>
                <a:moveTo>
                  <a:pt x="192472" y="100228"/>
                </a:moveTo>
                <a:lnTo>
                  <a:pt x="193882" y="102574"/>
                </a:lnTo>
                <a:lnTo>
                  <a:pt x="195559" y="105375"/>
                </a:lnTo>
                <a:lnTo>
                  <a:pt x="189386" y="105375"/>
                </a:lnTo>
                <a:lnTo>
                  <a:pt x="191063" y="102574"/>
                </a:lnTo>
                <a:lnTo>
                  <a:pt x="192472" y="100228"/>
                </a:lnTo>
                <a:close/>
                <a:moveTo>
                  <a:pt x="195282" y="99818"/>
                </a:moveTo>
                <a:lnTo>
                  <a:pt x="198610" y="105375"/>
                </a:lnTo>
                <a:lnTo>
                  <a:pt x="196103" y="105375"/>
                </a:lnTo>
                <a:lnTo>
                  <a:pt x="194426" y="102574"/>
                </a:lnTo>
                <a:lnTo>
                  <a:pt x="192776" y="99818"/>
                </a:lnTo>
                <a:close/>
                <a:moveTo>
                  <a:pt x="198200" y="99818"/>
                </a:moveTo>
                <a:lnTo>
                  <a:pt x="201527" y="105375"/>
                </a:lnTo>
                <a:lnTo>
                  <a:pt x="199163" y="105375"/>
                </a:lnTo>
                <a:lnTo>
                  <a:pt x="195827" y="99818"/>
                </a:lnTo>
                <a:close/>
                <a:moveTo>
                  <a:pt x="208396" y="99818"/>
                </a:moveTo>
                <a:lnTo>
                  <a:pt x="205060" y="105375"/>
                </a:lnTo>
                <a:lnTo>
                  <a:pt x="202696" y="105375"/>
                </a:lnTo>
                <a:lnTo>
                  <a:pt x="206023" y="99818"/>
                </a:lnTo>
                <a:close/>
                <a:moveTo>
                  <a:pt x="211447" y="99818"/>
                </a:moveTo>
                <a:lnTo>
                  <a:pt x="209797" y="102574"/>
                </a:lnTo>
                <a:lnTo>
                  <a:pt x="208120" y="105375"/>
                </a:lnTo>
                <a:lnTo>
                  <a:pt x="205604" y="105375"/>
                </a:lnTo>
                <a:lnTo>
                  <a:pt x="208940" y="99818"/>
                </a:lnTo>
                <a:close/>
                <a:moveTo>
                  <a:pt x="211751" y="100228"/>
                </a:moveTo>
                <a:lnTo>
                  <a:pt x="213160" y="102574"/>
                </a:lnTo>
                <a:lnTo>
                  <a:pt x="214837" y="105375"/>
                </a:lnTo>
                <a:lnTo>
                  <a:pt x="208664" y="105375"/>
                </a:lnTo>
                <a:lnTo>
                  <a:pt x="210341" y="102574"/>
                </a:lnTo>
                <a:lnTo>
                  <a:pt x="211751" y="100228"/>
                </a:lnTo>
                <a:close/>
                <a:moveTo>
                  <a:pt x="214561" y="99818"/>
                </a:moveTo>
                <a:lnTo>
                  <a:pt x="217888" y="105375"/>
                </a:lnTo>
                <a:lnTo>
                  <a:pt x="215381" y="105375"/>
                </a:lnTo>
                <a:lnTo>
                  <a:pt x="213704" y="102574"/>
                </a:lnTo>
                <a:lnTo>
                  <a:pt x="212045" y="99818"/>
                </a:lnTo>
                <a:close/>
                <a:moveTo>
                  <a:pt x="217469" y="99818"/>
                </a:moveTo>
                <a:lnTo>
                  <a:pt x="220805" y="105375"/>
                </a:lnTo>
                <a:lnTo>
                  <a:pt x="218432" y="105375"/>
                </a:lnTo>
                <a:lnTo>
                  <a:pt x="215105" y="99818"/>
                </a:lnTo>
                <a:close/>
                <a:moveTo>
                  <a:pt x="227675" y="99818"/>
                </a:moveTo>
                <a:lnTo>
                  <a:pt x="224338" y="105375"/>
                </a:lnTo>
                <a:lnTo>
                  <a:pt x="221965" y="105375"/>
                </a:lnTo>
                <a:lnTo>
                  <a:pt x="225302" y="99818"/>
                </a:lnTo>
                <a:close/>
                <a:moveTo>
                  <a:pt x="230726" y="99818"/>
                </a:moveTo>
                <a:lnTo>
                  <a:pt x="229075" y="102574"/>
                </a:lnTo>
                <a:lnTo>
                  <a:pt x="227398" y="105375"/>
                </a:lnTo>
                <a:lnTo>
                  <a:pt x="224882" y="105375"/>
                </a:lnTo>
                <a:lnTo>
                  <a:pt x="228219" y="99818"/>
                </a:lnTo>
                <a:close/>
                <a:moveTo>
                  <a:pt x="231029" y="100228"/>
                </a:moveTo>
                <a:lnTo>
                  <a:pt x="232430" y="102574"/>
                </a:lnTo>
                <a:lnTo>
                  <a:pt x="234116" y="105375"/>
                </a:lnTo>
                <a:lnTo>
                  <a:pt x="227942" y="105375"/>
                </a:lnTo>
                <a:lnTo>
                  <a:pt x="229619" y="102574"/>
                </a:lnTo>
                <a:lnTo>
                  <a:pt x="231029" y="100228"/>
                </a:lnTo>
                <a:close/>
                <a:moveTo>
                  <a:pt x="233839" y="99818"/>
                </a:moveTo>
                <a:lnTo>
                  <a:pt x="237167" y="105375"/>
                </a:lnTo>
                <a:lnTo>
                  <a:pt x="234660" y="105375"/>
                </a:lnTo>
                <a:lnTo>
                  <a:pt x="232974" y="102574"/>
                </a:lnTo>
                <a:lnTo>
                  <a:pt x="231323" y="99818"/>
                </a:lnTo>
                <a:close/>
                <a:moveTo>
                  <a:pt x="236747" y="99818"/>
                </a:moveTo>
                <a:lnTo>
                  <a:pt x="240084" y="105375"/>
                </a:lnTo>
                <a:lnTo>
                  <a:pt x="237711" y="105375"/>
                </a:lnTo>
                <a:lnTo>
                  <a:pt x="234383" y="99818"/>
                </a:lnTo>
                <a:close/>
                <a:moveTo>
                  <a:pt x="246944" y="99818"/>
                </a:moveTo>
                <a:lnTo>
                  <a:pt x="243617" y="105375"/>
                </a:lnTo>
                <a:lnTo>
                  <a:pt x="241244" y="105375"/>
                </a:lnTo>
                <a:lnTo>
                  <a:pt x="244580" y="99818"/>
                </a:lnTo>
                <a:close/>
                <a:moveTo>
                  <a:pt x="250004" y="99818"/>
                </a:moveTo>
                <a:lnTo>
                  <a:pt x="248354" y="102574"/>
                </a:lnTo>
                <a:lnTo>
                  <a:pt x="246668" y="105375"/>
                </a:lnTo>
                <a:lnTo>
                  <a:pt x="244161" y="105375"/>
                </a:lnTo>
                <a:lnTo>
                  <a:pt x="247497" y="99818"/>
                </a:lnTo>
                <a:close/>
                <a:moveTo>
                  <a:pt x="250298" y="100228"/>
                </a:moveTo>
                <a:lnTo>
                  <a:pt x="251708" y="102574"/>
                </a:lnTo>
                <a:lnTo>
                  <a:pt x="253385" y="105375"/>
                </a:lnTo>
                <a:lnTo>
                  <a:pt x="247221" y="105375"/>
                </a:lnTo>
                <a:lnTo>
                  <a:pt x="248898" y="102574"/>
                </a:lnTo>
                <a:lnTo>
                  <a:pt x="250298" y="100228"/>
                </a:lnTo>
                <a:close/>
                <a:moveTo>
                  <a:pt x="253109" y="99818"/>
                </a:moveTo>
                <a:lnTo>
                  <a:pt x="256445" y="105375"/>
                </a:lnTo>
                <a:lnTo>
                  <a:pt x="253938" y="105375"/>
                </a:lnTo>
                <a:lnTo>
                  <a:pt x="252252" y="102574"/>
                </a:lnTo>
                <a:lnTo>
                  <a:pt x="250602" y="99818"/>
                </a:lnTo>
                <a:close/>
                <a:moveTo>
                  <a:pt x="256026" y="99818"/>
                </a:moveTo>
                <a:lnTo>
                  <a:pt x="259362" y="105375"/>
                </a:lnTo>
                <a:lnTo>
                  <a:pt x="256989" y="105375"/>
                </a:lnTo>
                <a:lnTo>
                  <a:pt x="253662" y="99818"/>
                </a:lnTo>
                <a:close/>
                <a:moveTo>
                  <a:pt x="266223" y="99818"/>
                </a:moveTo>
                <a:lnTo>
                  <a:pt x="262895" y="105375"/>
                </a:lnTo>
                <a:lnTo>
                  <a:pt x="260522" y="105375"/>
                </a:lnTo>
                <a:lnTo>
                  <a:pt x="263858" y="99818"/>
                </a:lnTo>
                <a:close/>
                <a:moveTo>
                  <a:pt x="269282" y="99818"/>
                </a:moveTo>
                <a:lnTo>
                  <a:pt x="267623" y="102574"/>
                </a:lnTo>
                <a:lnTo>
                  <a:pt x="265946" y="105375"/>
                </a:lnTo>
                <a:lnTo>
                  <a:pt x="263439" y="105375"/>
                </a:lnTo>
                <a:lnTo>
                  <a:pt x="266767" y="99818"/>
                </a:lnTo>
                <a:close/>
                <a:moveTo>
                  <a:pt x="269577" y="100228"/>
                </a:moveTo>
                <a:lnTo>
                  <a:pt x="270986" y="102574"/>
                </a:lnTo>
                <a:lnTo>
                  <a:pt x="272664" y="105375"/>
                </a:lnTo>
                <a:lnTo>
                  <a:pt x="266490" y="105375"/>
                </a:lnTo>
                <a:lnTo>
                  <a:pt x="268176" y="102574"/>
                </a:lnTo>
                <a:lnTo>
                  <a:pt x="269577" y="100228"/>
                </a:lnTo>
                <a:close/>
                <a:moveTo>
                  <a:pt x="272387" y="99818"/>
                </a:moveTo>
                <a:lnTo>
                  <a:pt x="275723" y="105375"/>
                </a:lnTo>
                <a:lnTo>
                  <a:pt x="273208" y="105375"/>
                </a:lnTo>
                <a:lnTo>
                  <a:pt x="271531" y="102574"/>
                </a:lnTo>
                <a:lnTo>
                  <a:pt x="269880" y="99818"/>
                </a:lnTo>
                <a:close/>
                <a:moveTo>
                  <a:pt x="275304" y="99818"/>
                </a:moveTo>
                <a:lnTo>
                  <a:pt x="278632" y="105375"/>
                </a:lnTo>
                <a:lnTo>
                  <a:pt x="276268" y="105375"/>
                </a:lnTo>
                <a:lnTo>
                  <a:pt x="272931" y="99818"/>
                </a:lnTo>
                <a:close/>
                <a:moveTo>
                  <a:pt x="12713" y="99818"/>
                </a:moveTo>
                <a:lnTo>
                  <a:pt x="9377" y="105384"/>
                </a:lnTo>
                <a:lnTo>
                  <a:pt x="9341" y="105331"/>
                </a:lnTo>
                <a:lnTo>
                  <a:pt x="9314" y="105384"/>
                </a:lnTo>
                <a:lnTo>
                  <a:pt x="5978" y="99818"/>
                </a:lnTo>
                <a:close/>
                <a:moveTo>
                  <a:pt x="31992" y="99818"/>
                </a:moveTo>
                <a:lnTo>
                  <a:pt x="28655" y="105384"/>
                </a:lnTo>
                <a:lnTo>
                  <a:pt x="28619" y="105331"/>
                </a:lnTo>
                <a:lnTo>
                  <a:pt x="28593" y="105384"/>
                </a:lnTo>
                <a:lnTo>
                  <a:pt x="25247" y="99818"/>
                </a:lnTo>
                <a:close/>
                <a:moveTo>
                  <a:pt x="51270" y="99818"/>
                </a:moveTo>
                <a:lnTo>
                  <a:pt x="47925" y="105384"/>
                </a:lnTo>
                <a:lnTo>
                  <a:pt x="47898" y="105331"/>
                </a:lnTo>
                <a:lnTo>
                  <a:pt x="47862" y="105384"/>
                </a:lnTo>
                <a:lnTo>
                  <a:pt x="44526" y="99818"/>
                </a:lnTo>
                <a:close/>
                <a:moveTo>
                  <a:pt x="70539" y="99818"/>
                </a:moveTo>
                <a:lnTo>
                  <a:pt x="67203" y="105384"/>
                </a:lnTo>
                <a:lnTo>
                  <a:pt x="67176" y="105331"/>
                </a:lnTo>
                <a:lnTo>
                  <a:pt x="67140" y="105384"/>
                </a:lnTo>
                <a:lnTo>
                  <a:pt x="63804" y="99818"/>
                </a:lnTo>
                <a:close/>
                <a:moveTo>
                  <a:pt x="89818" y="99818"/>
                </a:moveTo>
                <a:lnTo>
                  <a:pt x="86481" y="105384"/>
                </a:lnTo>
                <a:lnTo>
                  <a:pt x="86455" y="105331"/>
                </a:lnTo>
                <a:lnTo>
                  <a:pt x="86419" y="105384"/>
                </a:lnTo>
                <a:lnTo>
                  <a:pt x="83082" y="99818"/>
                </a:lnTo>
                <a:close/>
                <a:moveTo>
                  <a:pt x="109096" y="99818"/>
                </a:moveTo>
                <a:lnTo>
                  <a:pt x="105760" y="105384"/>
                </a:lnTo>
                <a:lnTo>
                  <a:pt x="105724" y="105331"/>
                </a:lnTo>
                <a:lnTo>
                  <a:pt x="105697" y="105384"/>
                </a:lnTo>
                <a:lnTo>
                  <a:pt x="102361" y="99818"/>
                </a:lnTo>
                <a:close/>
                <a:moveTo>
                  <a:pt x="128375" y="99818"/>
                </a:moveTo>
                <a:lnTo>
                  <a:pt x="125038" y="105384"/>
                </a:lnTo>
                <a:lnTo>
                  <a:pt x="125002" y="105331"/>
                </a:lnTo>
                <a:lnTo>
                  <a:pt x="124976" y="105384"/>
                </a:lnTo>
                <a:lnTo>
                  <a:pt x="121639" y="99818"/>
                </a:lnTo>
                <a:close/>
                <a:moveTo>
                  <a:pt x="147653" y="99818"/>
                </a:moveTo>
                <a:lnTo>
                  <a:pt x="144316" y="105384"/>
                </a:lnTo>
                <a:lnTo>
                  <a:pt x="144281" y="105331"/>
                </a:lnTo>
                <a:lnTo>
                  <a:pt x="144245" y="105384"/>
                </a:lnTo>
                <a:lnTo>
                  <a:pt x="140909" y="99818"/>
                </a:lnTo>
                <a:close/>
                <a:moveTo>
                  <a:pt x="166922" y="99818"/>
                </a:moveTo>
                <a:lnTo>
                  <a:pt x="163586" y="105384"/>
                </a:lnTo>
                <a:lnTo>
                  <a:pt x="163559" y="105331"/>
                </a:lnTo>
                <a:lnTo>
                  <a:pt x="163523" y="105384"/>
                </a:lnTo>
                <a:lnTo>
                  <a:pt x="160187" y="99818"/>
                </a:lnTo>
                <a:close/>
                <a:moveTo>
                  <a:pt x="186201" y="99818"/>
                </a:moveTo>
                <a:lnTo>
                  <a:pt x="182864" y="105384"/>
                </a:lnTo>
                <a:lnTo>
                  <a:pt x="182838" y="105331"/>
                </a:lnTo>
                <a:lnTo>
                  <a:pt x="182802" y="105384"/>
                </a:lnTo>
                <a:lnTo>
                  <a:pt x="179465" y="99818"/>
                </a:lnTo>
                <a:close/>
                <a:moveTo>
                  <a:pt x="205479" y="99818"/>
                </a:moveTo>
                <a:lnTo>
                  <a:pt x="202143" y="105384"/>
                </a:lnTo>
                <a:lnTo>
                  <a:pt x="202107" y="105331"/>
                </a:lnTo>
                <a:lnTo>
                  <a:pt x="202080" y="105384"/>
                </a:lnTo>
                <a:lnTo>
                  <a:pt x="198744" y="99818"/>
                </a:lnTo>
                <a:close/>
                <a:moveTo>
                  <a:pt x="224758" y="99818"/>
                </a:moveTo>
                <a:lnTo>
                  <a:pt x="221421" y="105384"/>
                </a:lnTo>
                <a:lnTo>
                  <a:pt x="221385" y="105331"/>
                </a:lnTo>
                <a:lnTo>
                  <a:pt x="221359" y="105384"/>
                </a:lnTo>
                <a:lnTo>
                  <a:pt x="218022" y="99818"/>
                </a:lnTo>
                <a:close/>
                <a:moveTo>
                  <a:pt x="244036" y="99818"/>
                </a:moveTo>
                <a:lnTo>
                  <a:pt x="240699" y="105384"/>
                </a:lnTo>
                <a:lnTo>
                  <a:pt x="240664" y="105331"/>
                </a:lnTo>
                <a:lnTo>
                  <a:pt x="240637" y="105384"/>
                </a:lnTo>
                <a:lnTo>
                  <a:pt x="237292" y="99818"/>
                </a:lnTo>
                <a:close/>
                <a:moveTo>
                  <a:pt x="263314" y="99818"/>
                </a:moveTo>
                <a:lnTo>
                  <a:pt x="259969" y="105384"/>
                </a:lnTo>
                <a:lnTo>
                  <a:pt x="259942" y="105331"/>
                </a:lnTo>
                <a:lnTo>
                  <a:pt x="259906" y="105384"/>
                </a:lnTo>
                <a:lnTo>
                  <a:pt x="256570" y="99818"/>
                </a:lnTo>
                <a:close/>
                <a:moveTo>
                  <a:pt x="282584" y="99818"/>
                </a:moveTo>
                <a:lnTo>
                  <a:pt x="279247" y="105384"/>
                </a:lnTo>
                <a:lnTo>
                  <a:pt x="279220" y="105331"/>
                </a:lnTo>
                <a:lnTo>
                  <a:pt x="279185" y="105384"/>
                </a:lnTo>
                <a:lnTo>
                  <a:pt x="275848" y="99818"/>
                </a:lnTo>
                <a:close/>
                <a:moveTo>
                  <a:pt x="9047" y="105830"/>
                </a:moveTo>
                <a:lnTo>
                  <a:pt x="7851" y="107811"/>
                </a:lnTo>
                <a:lnTo>
                  <a:pt x="6665" y="105830"/>
                </a:lnTo>
                <a:close/>
                <a:moveTo>
                  <a:pt x="12026" y="105830"/>
                </a:moveTo>
                <a:lnTo>
                  <a:pt x="10831" y="107811"/>
                </a:lnTo>
                <a:lnTo>
                  <a:pt x="9644" y="105830"/>
                </a:lnTo>
                <a:close/>
                <a:moveTo>
                  <a:pt x="28325" y="105830"/>
                </a:moveTo>
                <a:lnTo>
                  <a:pt x="27130" y="107811"/>
                </a:lnTo>
                <a:lnTo>
                  <a:pt x="25943" y="105830"/>
                </a:lnTo>
                <a:close/>
                <a:moveTo>
                  <a:pt x="31296" y="105830"/>
                </a:moveTo>
                <a:lnTo>
                  <a:pt x="30109" y="107811"/>
                </a:lnTo>
                <a:lnTo>
                  <a:pt x="28923" y="105830"/>
                </a:lnTo>
                <a:close/>
                <a:moveTo>
                  <a:pt x="47594" y="105830"/>
                </a:moveTo>
                <a:lnTo>
                  <a:pt x="46408" y="107811"/>
                </a:lnTo>
                <a:lnTo>
                  <a:pt x="45221" y="105830"/>
                </a:lnTo>
                <a:close/>
                <a:moveTo>
                  <a:pt x="50574" y="105830"/>
                </a:moveTo>
                <a:lnTo>
                  <a:pt x="49388" y="107811"/>
                </a:lnTo>
                <a:lnTo>
                  <a:pt x="48192" y="105830"/>
                </a:lnTo>
                <a:close/>
                <a:moveTo>
                  <a:pt x="66873" y="105830"/>
                </a:moveTo>
                <a:lnTo>
                  <a:pt x="65686" y="107811"/>
                </a:lnTo>
                <a:lnTo>
                  <a:pt x="64491" y="105830"/>
                </a:lnTo>
                <a:close/>
                <a:moveTo>
                  <a:pt x="69852" y="105830"/>
                </a:moveTo>
                <a:lnTo>
                  <a:pt x="68666" y="107811"/>
                </a:lnTo>
                <a:lnTo>
                  <a:pt x="67471" y="105830"/>
                </a:lnTo>
                <a:close/>
                <a:moveTo>
                  <a:pt x="86151" y="105830"/>
                </a:moveTo>
                <a:lnTo>
                  <a:pt x="84965" y="107811"/>
                </a:lnTo>
                <a:lnTo>
                  <a:pt x="83769" y="105830"/>
                </a:lnTo>
                <a:close/>
                <a:moveTo>
                  <a:pt x="89131" y="105830"/>
                </a:moveTo>
                <a:lnTo>
                  <a:pt x="87935" y="107811"/>
                </a:lnTo>
                <a:lnTo>
                  <a:pt x="86749" y="105830"/>
                </a:lnTo>
                <a:close/>
                <a:moveTo>
                  <a:pt x="105430" y="105830"/>
                </a:moveTo>
                <a:lnTo>
                  <a:pt x="104234" y="107811"/>
                </a:lnTo>
                <a:lnTo>
                  <a:pt x="103048" y="105830"/>
                </a:lnTo>
                <a:close/>
                <a:moveTo>
                  <a:pt x="108409" y="105830"/>
                </a:moveTo>
                <a:lnTo>
                  <a:pt x="107214" y="107811"/>
                </a:lnTo>
                <a:lnTo>
                  <a:pt x="106027" y="105830"/>
                </a:lnTo>
                <a:close/>
                <a:moveTo>
                  <a:pt x="124708" y="105830"/>
                </a:moveTo>
                <a:lnTo>
                  <a:pt x="123513" y="107811"/>
                </a:lnTo>
                <a:lnTo>
                  <a:pt x="122326" y="105830"/>
                </a:lnTo>
                <a:close/>
                <a:moveTo>
                  <a:pt x="127679" y="105830"/>
                </a:moveTo>
                <a:lnTo>
                  <a:pt x="126492" y="107811"/>
                </a:lnTo>
                <a:lnTo>
                  <a:pt x="125306" y="105830"/>
                </a:lnTo>
                <a:close/>
                <a:moveTo>
                  <a:pt x="143977" y="105830"/>
                </a:moveTo>
                <a:lnTo>
                  <a:pt x="142791" y="107811"/>
                </a:lnTo>
                <a:lnTo>
                  <a:pt x="141604" y="105830"/>
                </a:lnTo>
                <a:close/>
                <a:moveTo>
                  <a:pt x="146957" y="105830"/>
                </a:moveTo>
                <a:lnTo>
                  <a:pt x="145771" y="107811"/>
                </a:lnTo>
                <a:lnTo>
                  <a:pt x="144584" y="105830"/>
                </a:lnTo>
                <a:close/>
                <a:moveTo>
                  <a:pt x="163256" y="105830"/>
                </a:moveTo>
                <a:lnTo>
                  <a:pt x="162069" y="107811"/>
                </a:lnTo>
                <a:lnTo>
                  <a:pt x="160883" y="105830"/>
                </a:lnTo>
                <a:close/>
                <a:moveTo>
                  <a:pt x="166235" y="105830"/>
                </a:moveTo>
                <a:lnTo>
                  <a:pt x="165049" y="107811"/>
                </a:lnTo>
                <a:lnTo>
                  <a:pt x="163854" y="105830"/>
                </a:lnTo>
                <a:close/>
                <a:moveTo>
                  <a:pt x="182534" y="105830"/>
                </a:moveTo>
                <a:lnTo>
                  <a:pt x="181348" y="107811"/>
                </a:lnTo>
                <a:lnTo>
                  <a:pt x="180152" y="105830"/>
                </a:lnTo>
                <a:close/>
                <a:moveTo>
                  <a:pt x="185514" y="105830"/>
                </a:moveTo>
                <a:lnTo>
                  <a:pt x="184327" y="107811"/>
                </a:lnTo>
                <a:lnTo>
                  <a:pt x="183132" y="105830"/>
                </a:lnTo>
                <a:close/>
                <a:moveTo>
                  <a:pt x="201813" y="105830"/>
                </a:moveTo>
                <a:lnTo>
                  <a:pt x="200626" y="107811"/>
                </a:lnTo>
                <a:lnTo>
                  <a:pt x="199431" y="105830"/>
                </a:lnTo>
                <a:close/>
                <a:moveTo>
                  <a:pt x="204792" y="105830"/>
                </a:moveTo>
                <a:lnTo>
                  <a:pt x="203597" y="107811"/>
                </a:lnTo>
                <a:lnTo>
                  <a:pt x="202410" y="105830"/>
                </a:lnTo>
                <a:close/>
                <a:moveTo>
                  <a:pt x="221091" y="105830"/>
                </a:moveTo>
                <a:lnTo>
                  <a:pt x="219896" y="107811"/>
                </a:lnTo>
                <a:lnTo>
                  <a:pt x="218709" y="105830"/>
                </a:lnTo>
                <a:close/>
                <a:moveTo>
                  <a:pt x="224062" y="105830"/>
                </a:moveTo>
                <a:lnTo>
                  <a:pt x="222875" y="107811"/>
                </a:lnTo>
                <a:lnTo>
                  <a:pt x="221689" y="105830"/>
                </a:lnTo>
                <a:close/>
                <a:moveTo>
                  <a:pt x="240369" y="105830"/>
                </a:moveTo>
                <a:lnTo>
                  <a:pt x="239174" y="107811"/>
                </a:lnTo>
                <a:lnTo>
                  <a:pt x="237987" y="105830"/>
                </a:lnTo>
                <a:close/>
                <a:moveTo>
                  <a:pt x="243340" y="105830"/>
                </a:moveTo>
                <a:lnTo>
                  <a:pt x="242154" y="107811"/>
                </a:lnTo>
                <a:lnTo>
                  <a:pt x="240967" y="105830"/>
                </a:lnTo>
                <a:close/>
                <a:moveTo>
                  <a:pt x="259639" y="105830"/>
                </a:moveTo>
                <a:lnTo>
                  <a:pt x="258452" y="107811"/>
                </a:lnTo>
                <a:lnTo>
                  <a:pt x="257266" y="105830"/>
                </a:lnTo>
                <a:close/>
                <a:moveTo>
                  <a:pt x="262618" y="105830"/>
                </a:moveTo>
                <a:lnTo>
                  <a:pt x="261432" y="107811"/>
                </a:lnTo>
                <a:lnTo>
                  <a:pt x="260237" y="105830"/>
                </a:lnTo>
                <a:close/>
                <a:moveTo>
                  <a:pt x="278917" y="105830"/>
                </a:moveTo>
                <a:lnTo>
                  <a:pt x="277731" y="107811"/>
                </a:lnTo>
                <a:lnTo>
                  <a:pt x="276535" y="105830"/>
                </a:lnTo>
                <a:close/>
                <a:moveTo>
                  <a:pt x="281897" y="105830"/>
                </a:moveTo>
                <a:lnTo>
                  <a:pt x="280710" y="107811"/>
                </a:lnTo>
                <a:lnTo>
                  <a:pt x="279515" y="105830"/>
                </a:lnTo>
                <a:close/>
                <a:moveTo>
                  <a:pt x="6121" y="105830"/>
                </a:moveTo>
                <a:lnTo>
                  <a:pt x="7584" y="108266"/>
                </a:lnTo>
                <a:lnTo>
                  <a:pt x="6406" y="110237"/>
                </a:lnTo>
                <a:lnTo>
                  <a:pt x="6254" y="110237"/>
                </a:lnTo>
                <a:lnTo>
                  <a:pt x="3614" y="105830"/>
                </a:lnTo>
                <a:close/>
                <a:moveTo>
                  <a:pt x="7851" y="108721"/>
                </a:moveTo>
                <a:lnTo>
                  <a:pt x="8761" y="110237"/>
                </a:lnTo>
                <a:lnTo>
                  <a:pt x="6950" y="110237"/>
                </a:lnTo>
                <a:lnTo>
                  <a:pt x="7851" y="108721"/>
                </a:lnTo>
                <a:close/>
                <a:moveTo>
                  <a:pt x="10831" y="108721"/>
                </a:moveTo>
                <a:lnTo>
                  <a:pt x="11741" y="110237"/>
                </a:lnTo>
                <a:lnTo>
                  <a:pt x="9930" y="110237"/>
                </a:lnTo>
                <a:lnTo>
                  <a:pt x="10831" y="108721"/>
                </a:lnTo>
                <a:close/>
                <a:moveTo>
                  <a:pt x="15077" y="105830"/>
                </a:moveTo>
                <a:lnTo>
                  <a:pt x="12437" y="110237"/>
                </a:lnTo>
                <a:lnTo>
                  <a:pt x="12285" y="110237"/>
                </a:lnTo>
                <a:lnTo>
                  <a:pt x="11107" y="108266"/>
                </a:lnTo>
                <a:lnTo>
                  <a:pt x="12570" y="105830"/>
                </a:lnTo>
                <a:close/>
                <a:moveTo>
                  <a:pt x="22339" y="105830"/>
                </a:moveTo>
                <a:lnTo>
                  <a:pt x="24980" y="110237"/>
                </a:lnTo>
                <a:lnTo>
                  <a:pt x="12981" y="110237"/>
                </a:lnTo>
                <a:lnTo>
                  <a:pt x="15621" y="105830"/>
                </a:lnTo>
                <a:close/>
                <a:moveTo>
                  <a:pt x="25399" y="105830"/>
                </a:moveTo>
                <a:lnTo>
                  <a:pt x="26862" y="108266"/>
                </a:lnTo>
                <a:lnTo>
                  <a:pt x="25675" y="110237"/>
                </a:lnTo>
                <a:lnTo>
                  <a:pt x="25524" y="110237"/>
                </a:lnTo>
                <a:lnTo>
                  <a:pt x="22883" y="105830"/>
                </a:lnTo>
                <a:close/>
                <a:moveTo>
                  <a:pt x="27130" y="108721"/>
                </a:moveTo>
                <a:lnTo>
                  <a:pt x="28040" y="110237"/>
                </a:lnTo>
                <a:lnTo>
                  <a:pt x="26229" y="110237"/>
                </a:lnTo>
                <a:lnTo>
                  <a:pt x="27130" y="108721"/>
                </a:lnTo>
                <a:close/>
                <a:moveTo>
                  <a:pt x="30109" y="108721"/>
                </a:moveTo>
                <a:lnTo>
                  <a:pt x="31019" y="110237"/>
                </a:lnTo>
                <a:lnTo>
                  <a:pt x="29199" y="110237"/>
                </a:lnTo>
                <a:lnTo>
                  <a:pt x="30109" y="108721"/>
                </a:lnTo>
                <a:close/>
                <a:moveTo>
                  <a:pt x="34356" y="105830"/>
                </a:moveTo>
                <a:lnTo>
                  <a:pt x="31715" y="110237"/>
                </a:lnTo>
                <a:lnTo>
                  <a:pt x="31563" y="110237"/>
                </a:lnTo>
                <a:lnTo>
                  <a:pt x="30386" y="108266"/>
                </a:lnTo>
                <a:lnTo>
                  <a:pt x="31840" y="105830"/>
                </a:lnTo>
                <a:close/>
                <a:moveTo>
                  <a:pt x="41617" y="105830"/>
                </a:moveTo>
                <a:lnTo>
                  <a:pt x="44258" y="110237"/>
                </a:lnTo>
                <a:lnTo>
                  <a:pt x="32259" y="110237"/>
                </a:lnTo>
                <a:lnTo>
                  <a:pt x="34900" y="105830"/>
                </a:lnTo>
                <a:close/>
                <a:moveTo>
                  <a:pt x="44677" y="105830"/>
                </a:moveTo>
                <a:lnTo>
                  <a:pt x="46131" y="108266"/>
                </a:lnTo>
                <a:lnTo>
                  <a:pt x="44954" y="110237"/>
                </a:lnTo>
                <a:lnTo>
                  <a:pt x="44802" y="110237"/>
                </a:lnTo>
                <a:lnTo>
                  <a:pt x="42162" y="105830"/>
                </a:lnTo>
                <a:close/>
                <a:moveTo>
                  <a:pt x="46408" y="108721"/>
                </a:moveTo>
                <a:lnTo>
                  <a:pt x="47318" y="110237"/>
                </a:lnTo>
                <a:lnTo>
                  <a:pt x="45498" y="110237"/>
                </a:lnTo>
                <a:lnTo>
                  <a:pt x="46408" y="108721"/>
                </a:lnTo>
                <a:close/>
                <a:moveTo>
                  <a:pt x="49388" y="108721"/>
                </a:moveTo>
                <a:lnTo>
                  <a:pt x="50298" y="110237"/>
                </a:lnTo>
                <a:lnTo>
                  <a:pt x="48478" y="110237"/>
                </a:lnTo>
                <a:lnTo>
                  <a:pt x="49388" y="108721"/>
                </a:lnTo>
                <a:close/>
                <a:moveTo>
                  <a:pt x="53634" y="105830"/>
                </a:moveTo>
                <a:lnTo>
                  <a:pt x="50993" y="110237"/>
                </a:lnTo>
                <a:lnTo>
                  <a:pt x="50842" y="110237"/>
                </a:lnTo>
                <a:lnTo>
                  <a:pt x="49655" y="108266"/>
                </a:lnTo>
                <a:lnTo>
                  <a:pt x="51118" y="105830"/>
                </a:lnTo>
                <a:close/>
                <a:moveTo>
                  <a:pt x="60896" y="105830"/>
                </a:moveTo>
                <a:lnTo>
                  <a:pt x="63536" y="110237"/>
                </a:lnTo>
                <a:lnTo>
                  <a:pt x="51538" y="110237"/>
                </a:lnTo>
                <a:lnTo>
                  <a:pt x="54178" y="105830"/>
                </a:lnTo>
                <a:close/>
                <a:moveTo>
                  <a:pt x="63947" y="105830"/>
                </a:moveTo>
                <a:lnTo>
                  <a:pt x="65410" y="108266"/>
                </a:lnTo>
                <a:lnTo>
                  <a:pt x="64232" y="110237"/>
                </a:lnTo>
                <a:lnTo>
                  <a:pt x="64081" y="110237"/>
                </a:lnTo>
                <a:lnTo>
                  <a:pt x="61440" y="105830"/>
                </a:lnTo>
                <a:close/>
                <a:moveTo>
                  <a:pt x="65686" y="108721"/>
                </a:moveTo>
                <a:lnTo>
                  <a:pt x="66596" y="110237"/>
                </a:lnTo>
                <a:lnTo>
                  <a:pt x="64776" y="110237"/>
                </a:lnTo>
                <a:lnTo>
                  <a:pt x="65686" y="108721"/>
                </a:lnTo>
                <a:close/>
                <a:moveTo>
                  <a:pt x="68666" y="108721"/>
                </a:moveTo>
                <a:lnTo>
                  <a:pt x="69567" y="110237"/>
                </a:lnTo>
                <a:lnTo>
                  <a:pt x="67756" y="110237"/>
                </a:lnTo>
                <a:lnTo>
                  <a:pt x="68666" y="108721"/>
                </a:lnTo>
                <a:close/>
                <a:moveTo>
                  <a:pt x="72912" y="105830"/>
                </a:moveTo>
                <a:lnTo>
                  <a:pt x="70263" y="110237"/>
                </a:lnTo>
                <a:lnTo>
                  <a:pt x="70111" y="110237"/>
                </a:lnTo>
                <a:lnTo>
                  <a:pt x="68934" y="108266"/>
                </a:lnTo>
                <a:lnTo>
                  <a:pt x="70397" y="105830"/>
                </a:lnTo>
                <a:close/>
                <a:moveTo>
                  <a:pt x="80174" y="105830"/>
                </a:moveTo>
                <a:lnTo>
                  <a:pt x="82815" y="110237"/>
                </a:lnTo>
                <a:lnTo>
                  <a:pt x="70807" y="110237"/>
                </a:lnTo>
                <a:lnTo>
                  <a:pt x="73457" y="105830"/>
                </a:lnTo>
                <a:close/>
                <a:moveTo>
                  <a:pt x="83225" y="105830"/>
                </a:moveTo>
                <a:lnTo>
                  <a:pt x="84688" y="108266"/>
                </a:lnTo>
                <a:lnTo>
                  <a:pt x="83511" y="110237"/>
                </a:lnTo>
                <a:lnTo>
                  <a:pt x="83359" y="110237"/>
                </a:lnTo>
                <a:lnTo>
                  <a:pt x="80718" y="105830"/>
                </a:lnTo>
                <a:close/>
                <a:moveTo>
                  <a:pt x="84965" y="108721"/>
                </a:moveTo>
                <a:lnTo>
                  <a:pt x="85866" y="110237"/>
                </a:lnTo>
                <a:lnTo>
                  <a:pt x="84055" y="110237"/>
                </a:lnTo>
                <a:lnTo>
                  <a:pt x="84965" y="108721"/>
                </a:lnTo>
                <a:close/>
                <a:moveTo>
                  <a:pt x="87935" y="108721"/>
                </a:moveTo>
                <a:lnTo>
                  <a:pt x="88845" y="110237"/>
                </a:lnTo>
                <a:lnTo>
                  <a:pt x="87034" y="110237"/>
                </a:lnTo>
                <a:lnTo>
                  <a:pt x="87935" y="108721"/>
                </a:lnTo>
                <a:close/>
                <a:moveTo>
                  <a:pt x="92182" y="105830"/>
                </a:moveTo>
                <a:lnTo>
                  <a:pt x="89541" y="110237"/>
                </a:lnTo>
                <a:lnTo>
                  <a:pt x="89390" y="110237"/>
                </a:lnTo>
                <a:lnTo>
                  <a:pt x="88212" y="108266"/>
                </a:lnTo>
                <a:lnTo>
                  <a:pt x="89675" y="105830"/>
                </a:lnTo>
                <a:close/>
                <a:moveTo>
                  <a:pt x="99444" y="105830"/>
                </a:moveTo>
                <a:lnTo>
                  <a:pt x="102093" y="110237"/>
                </a:lnTo>
                <a:lnTo>
                  <a:pt x="90085" y="110237"/>
                </a:lnTo>
                <a:lnTo>
                  <a:pt x="92726" y="105830"/>
                </a:lnTo>
                <a:close/>
                <a:moveTo>
                  <a:pt x="102503" y="105830"/>
                </a:moveTo>
                <a:lnTo>
                  <a:pt x="103967" y="108266"/>
                </a:lnTo>
                <a:lnTo>
                  <a:pt x="102789" y="110237"/>
                </a:lnTo>
                <a:lnTo>
                  <a:pt x="102637" y="110237"/>
                </a:lnTo>
                <a:lnTo>
                  <a:pt x="99997" y="105830"/>
                </a:lnTo>
                <a:close/>
                <a:moveTo>
                  <a:pt x="104234" y="108721"/>
                </a:moveTo>
                <a:lnTo>
                  <a:pt x="105144" y="110237"/>
                </a:lnTo>
                <a:lnTo>
                  <a:pt x="103333" y="110237"/>
                </a:lnTo>
                <a:lnTo>
                  <a:pt x="104234" y="108721"/>
                </a:lnTo>
                <a:close/>
                <a:moveTo>
                  <a:pt x="107214" y="108721"/>
                </a:moveTo>
                <a:lnTo>
                  <a:pt x="108124" y="110237"/>
                </a:lnTo>
                <a:lnTo>
                  <a:pt x="106313" y="110237"/>
                </a:lnTo>
                <a:lnTo>
                  <a:pt x="107214" y="108721"/>
                </a:lnTo>
                <a:close/>
                <a:moveTo>
                  <a:pt x="111460" y="105830"/>
                </a:moveTo>
                <a:lnTo>
                  <a:pt x="108820" y="110237"/>
                </a:lnTo>
                <a:lnTo>
                  <a:pt x="108668" y="110237"/>
                </a:lnTo>
                <a:lnTo>
                  <a:pt x="107490" y="108266"/>
                </a:lnTo>
                <a:lnTo>
                  <a:pt x="108953" y="105830"/>
                </a:lnTo>
                <a:close/>
                <a:moveTo>
                  <a:pt x="118722" y="105830"/>
                </a:moveTo>
                <a:lnTo>
                  <a:pt x="121363" y="110237"/>
                </a:lnTo>
                <a:lnTo>
                  <a:pt x="109364" y="110237"/>
                </a:lnTo>
                <a:lnTo>
                  <a:pt x="112004" y="105830"/>
                </a:lnTo>
                <a:close/>
                <a:moveTo>
                  <a:pt x="121782" y="105830"/>
                </a:moveTo>
                <a:lnTo>
                  <a:pt x="123245" y="108266"/>
                </a:lnTo>
                <a:lnTo>
                  <a:pt x="122067" y="110237"/>
                </a:lnTo>
                <a:lnTo>
                  <a:pt x="121916" y="110237"/>
                </a:lnTo>
                <a:lnTo>
                  <a:pt x="119266" y="105830"/>
                </a:lnTo>
                <a:close/>
                <a:moveTo>
                  <a:pt x="123513" y="108721"/>
                </a:moveTo>
                <a:lnTo>
                  <a:pt x="124423" y="110237"/>
                </a:lnTo>
                <a:lnTo>
                  <a:pt x="122612" y="110237"/>
                </a:lnTo>
                <a:lnTo>
                  <a:pt x="123513" y="108721"/>
                </a:lnTo>
                <a:close/>
                <a:moveTo>
                  <a:pt x="126492" y="108721"/>
                </a:moveTo>
                <a:lnTo>
                  <a:pt x="127402" y="110237"/>
                </a:lnTo>
                <a:lnTo>
                  <a:pt x="125582" y="110237"/>
                </a:lnTo>
                <a:lnTo>
                  <a:pt x="126492" y="108721"/>
                </a:lnTo>
                <a:close/>
                <a:moveTo>
                  <a:pt x="130739" y="105830"/>
                </a:moveTo>
                <a:lnTo>
                  <a:pt x="128098" y="110237"/>
                </a:lnTo>
                <a:lnTo>
                  <a:pt x="127946" y="110237"/>
                </a:lnTo>
                <a:lnTo>
                  <a:pt x="126769" y="108266"/>
                </a:lnTo>
                <a:lnTo>
                  <a:pt x="128232" y="105830"/>
                </a:lnTo>
                <a:close/>
                <a:moveTo>
                  <a:pt x="138000" y="105830"/>
                </a:moveTo>
                <a:lnTo>
                  <a:pt x="140641" y="110237"/>
                </a:lnTo>
                <a:lnTo>
                  <a:pt x="128642" y="110237"/>
                </a:lnTo>
                <a:lnTo>
                  <a:pt x="131283" y="105830"/>
                </a:lnTo>
                <a:close/>
                <a:moveTo>
                  <a:pt x="141060" y="105830"/>
                </a:moveTo>
                <a:lnTo>
                  <a:pt x="142523" y="108266"/>
                </a:lnTo>
                <a:lnTo>
                  <a:pt x="141337" y="110237"/>
                </a:lnTo>
                <a:lnTo>
                  <a:pt x="141185" y="110237"/>
                </a:lnTo>
                <a:lnTo>
                  <a:pt x="138545" y="105830"/>
                </a:lnTo>
                <a:close/>
                <a:moveTo>
                  <a:pt x="142791" y="108721"/>
                </a:moveTo>
                <a:lnTo>
                  <a:pt x="143701" y="110237"/>
                </a:lnTo>
                <a:lnTo>
                  <a:pt x="141881" y="110237"/>
                </a:lnTo>
                <a:lnTo>
                  <a:pt x="142791" y="108721"/>
                </a:lnTo>
                <a:close/>
                <a:moveTo>
                  <a:pt x="145771" y="108721"/>
                </a:moveTo>
                <a:lnTo>
                  <a:pt x="146681" y="110237"/>
                </a:lnTo>
                <a:lnTo>
                  <a:pt x="144861" y="110237"/>
                </a:lnTo>
                <a:lnTo>
                  <a:pt x="145771" y="108721"/>
                </a:lnTo>
                <a:close/>
                <a:moveTo>
                  <a:pt x="150017" y="105830"/>
                </a:moveTo>
                <a:lnTo>
                  <a:pt x="147376" y="110237"/>
                </a:lnTo>
                <a:lnTo>
                  <a:pt x="147225" y="110237"/>
                </a:lnTo>
                <a:lnTo>
                  <a:pt x="146038" y="108266"/>
                </a:lnTo>
                <a:lnTo>
                  <a:pt x="147501" y="105830"/>
                </a:lnTo>
                <a:close/>
                <a:moveTo>
                  <a:pt x="157279" y="105830"/>
                </a:moveTo>
                <a:lnTo>
                  <a:pt x="159919" y="110237"/>
                </a:lnTo>
                <a:lnTo>
                  <a:pt x="147921" y="110237"/>
                </a:lnTo>
                <a:lnTo>
                  <a:pt x="150561" y="105830"/>
                </a:lnTo>
                <a:close/>
                <a:moveTo>
                  <a:pt x="160330" y="105830"/>
                </a:moveTo>
                <a:lnTo>
                  <a:pt x="161793" y="108266"/>
                </a:lnTo>
                <a:lnTo>
                  <a:pt x="160615" y="110237"/>
                </a:lnTo>
                <a:lnTo>
                  <a:pt x="160464" y="110237"/>
                </a:lnTo>
                <a:lnTo>
                  <a:pt x="157823" y="105830"/>
                </a:lnTo>
                <a:close/>
                <a:moveTo>
                  <a:pt x="162069" y="108721"/>
                </a:moveTo>
                <a:lnTo>
                  <a:pt x="162979" y="110237"/>
                </a:lnTo>
                <a:lnTo>
                  <a:pt x="161159" y="110237"/>
                </a:lnTo>
                <a:lnTo>
                  <a:pt x="162069" y="108721"/>
                </a:lnTo>
                <a:close/>
                <a:moveTo>
                  <a:pt x="165049" y="108721"/>
                </a:moveTo>
                <a:lnTo>
                  <a:pt x="165950" y="110237"/>
                </a:lnTo>
                <a:lnTo>
                  <a:pt x="164139" y="110237"/>
                </a:lnTo>
                <a:lnTo>
                  <a:pt x="165049" y="108721"/>
                </a:lnTo>
                <a:close/>
                <a:moveTo>
                  <a:pt x="169295" y="105830"/>
                </a:moveTo>
                <a:lnTo>
                  <a:pt x="166646" y="110237"/>
                </a:lnTo>
                <a:lnTo>
                  <a:pt x="166494" y="110237"/>
                </a:lnTo>
                <a:lnTo>
                  <a:pt x="165317" y="108266"/>
                </a:lnTo>
                <a:lnTo>
                  <a:pt x="166780" y="105830"/>
                </a:lnTo>
                <a:close/>
                <a:moveTo>
                  <a:pt x="176557" y="105830"/>
                </a:moveTo>
                <a:lnTo>
                  <a:pt x="179198" y="110237"/>
                </a:lnTo>
                <a:lnTo>
                  <a:pt x="167199" y="110237"/>
                </a:lnTo>
                <a:lnTo>
                  <a:pt x="169840" y="105830"/>
                </a:lnTo>
                <a:close/>
                <a:moveTo>
                  <a:pt x="179608" y="105830"/>
                </a:moveTo>
                <a:lnTo>
                  <a:pt x="181071" y="108266"/>
                </a:lnTo>
                <a:lnTo>
                  <a:pt x="179894" y="110237"/>
                </a:lnTo>
                <a:lnTo>
                  <a:pt x="179742" y="110237"/>
                </a:lnTo>
                <a:lnTo>
                  <a:pt x="177101" y="105830"/>
                </a:lnTo>
                <a:close/>
                <a:moveTo>
                  <a:pt x="181348" y="108721"/>
                </a:moveTo>
                <a:lnTo>
                  <a:pt x="182249" y="110237"/>
                </a:lnTo>
                <a:lnTo>
                  <a:pt x="180438" y="110237"/>
                </a:lnTo>
                <a:lnTo>
                  <a:pt x="181348" y="108721"/>
                </a:lnTo>
                <a:close/>
                <a:moveTo>
                  <a:pt x="184327" y="108721"/>
                </a:moveTo>
                <a:lnTo>
                  <a:pt x="185228" y="110237"/>
                </a:lnTo>
                <a:lnTo>
                  <a:pt x="183417" y="110237"/>
                </a:lnTo>
                <a:lnTo>
                  <a:pt x="184327" y="108721"/>
                </a:lnTo>
                <a:close/>
                <a:moveTo>
                  <a:pt x="188565" y="105830"/>
                </a:moveTo>
                <a:lnTo>
                  <a:pt x="185924" y="110237"/>
                </a:lnTo>
                <a:lnTo>
                  <a:pt x="185773" y="110237"/>
                </a:lnTo>
                <a:lnTo>
                  <a:pt x="184595" y="108266"/>
                </a:lnTo>
                <a:lnTo>
                  <a:pt x="186058" y="105830"/>
                </a:lnTo>
                <a:close/>
                <a:moveTo>
                  <a:pt x="195835" y="105830"/>
                </a:moveTo>
                <a:lnTo>
                  <a:pt x="198476" y="110237"/>
                </a:lnTo>
                <a:lnTo>
                  <a:pt x="186468" y="110237"/>
                </a:lnTo>
                <a:lnTo>
                  <a:pt x="189118" y="105830"/>
                </a:lnTo>
                <a:close/>
                <a:moveTo>
                  <a:pt x="198886" y="105830"/>
                </a:moveTo>
                <a:lnTo>
                  <a:pt x="200350" y="108266"/>
                </a:lnTo>
                <a:lnTo>
                  <a:pt x="199172" y="110237"/>
                </a:lnTo>
                <a:lnTo>
                  <a:pt x="199020" y="110237"/>
                </a:lnTo>
                <a:lnTo>
                  <a:pt x="196380" y="105830"/>
                </a:lnTo>
                <a:close/>
                <a:moveTo>
                  <a:pt x="200626" y="108721"/>
                </a:moveTo>
                <a:lnTo>
                  <a:pt x="201527" y="110237"/>
                </a:lnTo>
                <a:lnTo>
                  <a:pt x="199716" y="110237"/>
                </a:lnTo>
                <a:lnTo>
                  <a:pt x="200626" y="108721"/>
                </a:lnTo>
                <a:close/>
                <a:moveTo>
                  <a:pt x="203597" y="108721"/>
                </a:moveTo>
                <a:lnTo>
                  <a:pt x="204507" y="110237"/>
                </a:lnTo>
                <a:lnTo>
                  <a:pt x="202696" y="110237"/>
                </a:lnTo>
                <a:lnTo>
                  <a:pt x="203597" y="108721"/>
                </a:lnTo>
                <a:close/>
                <a:moveTo>
                  <a:pt x="207843" y="105830"/>
                </a:moveTo>
                <a:lnTo>
                  <a:pt x="205203" y="110237"/>
                </a:lnTo>
                <a:lnTo>
                  <a:pt x="205051" y="110237"/>
                </a:lnTo>
                <a:lnTo>
                  <a:pt x="203873" y="108266"/>
                </a:lnTo>
                <a:lnTo>
                  <a:pt x="205336" y="105830"/>
                </a:lnTo>
                <a:close/>
                <a:moveTo>
                  <a:pt x="215105" y="105830"/>
                </a:moveTo>
                <a:lnTo>
                  <a:pt x="217754" y="110237"/>
                </a:lnTo>
                <a:lnTo>
                  <a:pt x="205747" y="110237"/>
                </a:lnTo>
                <a:lnTo>
                  <a:pt x="208387" y="105830"/>
                </a:lnTo>
                <a:close/>
                <a:moveTo>
                  <a:pt x="218165" y="105830"/>
                </a:moveTo>
                <a:lnTo>
                  <a:pt x="219628" y="108266"/>
                </a:lnTo>
                <a:lnTo>
                  <a:pt x="218450" y="110237"/>
                </a:lnTo>
                <a:lnTo>
                  <a:pt x="218299" y="110237"/>
                </a:lnTo>
                <a:lnTo>
                  <a:pt x="215649" y="105830"/>
                </a:lnTo>
                <a:close/>
                <a:moveTo>
                  <a:pt x="219896" y="108721"/>
                </a:moveTo>
                <a:lnTo>
                  <a:pt x="220805" y="110237"/>
                </a:lnTo>
                <a:lnTo>
                  <a:pt x="218995" y="110237"/>
                </a:lnTo>
                <a:lnTo>
                  <a:pt x="219896" y="108721"/>
                </a:lnTo>
                <a:close/>
                <a:moveTo>
                  <a:pt x="222875" y="108721"/>
                </a:moveTo>
                <a:lnTo>
                  <a:pt x="223785" y="110237"/>
                </a:lnTo>
                <a:lnTo>
                  <a:pt x="221965" y="110237"/>
                </a:lnTo>
                <a:lnTo>
                  <a:pt x="222875" y="108721"/>
                </a:lnTo>
                <a:close/>
                <a:moveTo>
                  <a:pt x="227122" y="105830"/>
                </a:moveTo>
                <a:lnTo>
                  <a:pt x="224481" y="110237"/>
                </a:lnTo>
                <a:lnTo>
                  <a:pt x="224329" y="110237"/>
                </a:lnTo>
                <a:lnTo>
                  <a:pt x="223152" y="108266"/>
                </a:lnTo>
                <a:lnTo>
                  <a:pt x="224615" y="105830"/>
                </a:lnTo>
                <a:close/>
                <a:moveTo>
                  <a:pt x="234383" y="105830"/>
                </a:moveTo>
                <a:lnTo>
                  <a:pt x="237024" y="110237"/>
                </a:lnTo>
                <a:lnTo>
                  <a:pt x="225025" y="110237"/>
                </a:lnTo>
                <a:lnTo>
                  <a:pt x="227666" y="105830"/>
                </a:lnTo>
                <a:close/>
                <a:moveTo>
                  <a:pt x="237443" y="105830"/>
                </a:moveTo>
                <a:lnTo>
                  <a:pt x="238906" y="108266"/>
                </a:lnTo>
                <a:lnTo>
                  <a:pt x="237720" y="110237"/>
                </a:lnTo>
                <a:lnTo>
                  <a:pt x="237568" y="110237"/>
                </a:lnTo>
                <a:lnTo>
                  <a:pt x="234927" y="105830"/>
                </a:lnTo>
                <a:close/>
                <a:moveTo>
                  <a:pt x="239174" y="108721"/>
                </a:moveTo>
                <a:lnTo>
                  <a:pt x="240084" y="110237"/>
                </a:lnTo>
                <a:lnTo>
                  <a:pt x="238264" y="110237"/>
                </a:lnTo>
                <a:lnTo>
                  <a:pt x="239174" y="108721"/>
                </a:lnTo>
                <a:close/>
                <a:moveTo>
                  <a:pt x="242154" y="108721"/>
                </a:moveTo>
                <a:lnTo>
                  <a:pt x="243063" y="110237"/>
                </a:lnTo>
                <a:lnTo>
                  <a:pt x="241244" y="110237"/>
                </a:lnTo>
                <a:lnTo>
                  <a:pt x="242154" y="108721"/>
                </a:lnTo>
                <a:close/>
                <a:moveTo>
                  <a:pt x="246400" y="105830"/>
                </a:moveTo>
                <a:lnTo>
                  <a:pt x="243759" y="110237"/>
                </a:lnTo>
                <a:lnTo>
                  <a:pt x="243608" y="110237"/>
                </a:lnTo>
                <a:lnTo>
                  <a:pt x="242430" y="108266"/>
                </a:lnTo>
                <a:lnTo>
                  <a:pt x="243884" y="105830"/>
                </a:lnTo>
                <a:close/>
                <a:moveTo>
                  <a:pt x="253662" y="105830"/>
                </a:moveTo>
                <a:lnTo>
                  <a:pt x="256302" y="110237"/>
                </a:lnTo>
                <a:lnTo>
                  <a:pt x="244304" y="110237"/>
                </a:lnTo>
                <a:lnTo>
                  <a:pt x="246944" y="105830"/>
                </a:lnTo>
                <a:close/>
                <a:moveTo>
                  <a:pt x="256713" y="105830"/>
                </a:moveTo>
                <a:lnTo>
                  <a:pt x="258176" y="108266"/>
                </a:lnTo>
                <a:lnTo>
                  <a:pt x="256998" y="110237"/>
                </a:lnTo>
                <a:lnTo>
                  <a:pt x="256847" y="110237"/>
                </a:lnTo>
                <a:lnTo>
                  <a:pt x="254206" y="105830"/>
                </a:lnTo>
                <a:close/>
                <a:moveTo>
                  <a:pt x="258452" y="108721"/>
                </a:moveTo>
                <a:lnTo>
                  <a:pt x="259362" y="110237"/>
                </a:lnTo>
                <a:lnTo>
                  <a:pt x="257542" y="110237"/>
                </a:lnTo>
                <a:lnTo>
                  <a:pt x="258452" y="108721"/>
                </a:lnTo>
                <a:close/>
                <a:moveTo>
                  <a:pt x="261432" y="108721"/>
                </a:moveTo>
                <a:lnTo>
                  <a:pt x="262333" y="110237"/>
                </a:lnTo>
                <a:lnTo>
                  <a:pt x="260522" y="110237"/>
                </a:lnTo>
                <a:lnTo>
                  <a:pt x="261432" y="108721"/>
                </a:lnTo>
                <a:close/>
                <a:moveTo>
                  <a:pt x="265678" y="105830"/>
                </a:moveTo>
                <a:lnTo>
                  <a:pt x="263038" y="110237"/>
                </a:lnTo>
                <a:lnTo>
                  <a:pt x="262886" y="110237"/>
                </a:lnTo>
                <a:lnTo>
                  <a:pt x="261700" y="108266"/>
                </a:lnTo>
                <a:lnTo>
                  <a:pt x="263163" y="105830"/>
                </a:lnTo>
                <a:close/>
                <a:moveTo>
                  <a:pt x="272940" y="105830"/>
                </a:moveTo>
                <a:lnTo>
                  <a:pt x="275581" y="110237"/>
                </a:lnTo>
                <a:lnTo>
                  <a:pt x="263582" y="110237"/>
                </a:lnTo>
                <a:lnTo>
                  <a:pt x="266223" y="105830"/>
                </a:lnTo>
                <a:close/>
                <a:moveTo>
                  <a:pt x="275991" y="105830"/>
                </a:moveTo>
                <a:lnTo>
                  <a:pt x="277454" y="108266"/>
                </a:lnTo>
                <a:lnTo>
                  <a:pt x="276277" y="110237"/>
                </a:lnTo>
                <a:lnTo>
                  <a:pt x="276125" y="110237"/>
                </a:lnTo>
                <a:lnTo>
                  <a:pt x="273484" y="105830"/>
                </a:lnTo>
                <a:close/>
                <a:moveTo>
                  <a:pt x="277731" y="108721"/>
                </a:moveTo>
                <a:lnTo>
                  <a:pt x="278632" y="110237"/>
                </a:lnTo>
                <a:lnTo>
                  <a:pt x="276821" y="110237"/>
                </a:lnTo>
                <a:lnTo>
                  <a:pt x="277731" y="108721"/>
                </a:lnTo>
                <a:close/>
                <a:moveTo>
                  <a:pt x="280710" y="108721"/>
                </a:moveTo>
                <a:lnTo>
                  <a:pt x="281611" y="110237"/>
                </a:lnTo>
                <a:lnTo>
                  <a:pt x="279800" y="110237"/>
                </a:lnTo>
                <a:lnTo>
                  <a:pt x="280710" y="108721"/>
                </a:lnTo>
                <a:close/>
                <a:moveTo>
                  <a:pt x="284948" y="105830"/>
                </a:moveTo>
                <a:lnTo>
                  <a:pt x="282307" y="110237"/>
                </a:lnTo>
                <a:lnTo>
                  <a:pt x="282156" y="110237"/>
                </a:lnTo>
                <a:lnTo>
                  <a:pt x="280978" y="108266"/>
                </a:lnTo>
                <a:lnTo>
                  <a:pt x="282441" y="105830"/>
                </a:lnTo>
                <a:close/>
                <a:moveTo>
                  <a:pt x="9341" y="106241"/>
                </a:moveTo>
                <a:lnTo>
                  <a:pt x="10563" y="108266"/>
                </a:lnTo>
                <a:lnTo>
                  <a:pt x="9377" y="110246"/>
                </a:lnTo>
                <a:lnTo>
                  <a:pt x="9341" y="110193"/>
                </a:lnTo>
                <a:lnTo>
                  <a:pt x="9314" y="110246"/>
                </a:lnTo>
                <a:lnTo>
                  <a:pt x="8128" y="108266"/>
                </a:lnTo>
                <a:lnTo>
                  <a:pt x="9341" y="106241"/>
                </a:lnTo>
                <a:close/>
                <a:moveTo>
                  <a:pt x="28619" y="106241"/>
                </a:moveTo>
                <a:lnTo>
                  <a:pt x="29833" y="108266"/>
                </a:lnTo>
                <a:lnTo>
                  <a:pt x="28655" y="110246"/>
                </a:lnTo>
                <a:lnTo>
                  <a:pt x="28619" y="110193"/>
                </a:lnTo>
                <a:lnTo>
                  <a:pt x="28593" y="110246"/>
                </a:lnTo>
                <a:lnTo>
                  <a:pt x="27406" y="108266"/>
                </a:lnTo>
                <a:lnTo>
                  <a:pt x="28619" y="106241"/>
                </a:lnTo>
                <a:close/>
                <a:moveTo>
                  <a:pt x="47898" y="106241"/>
                </a:moveTo>
                <a:lnTo>
                  <a:pt x="49111" y="108266"/>
                </a:lnTo>
                <a:lnTo>
                  <a:pt x="47925" y="110246"/>
                </a:lnTo>
                <a:lnTo>
                  <a:pt x="47898" y="110193"/>
                </a:lnTo>
                <a:lnTo>
                  <a:pt x="47862" y="110246"/>
                </a:lnTo>
                <a:lnTo>
                  <a:pt x="46685" y="108266"/>
                </a:lnTo>
                <a:lnTo>
                  <a:pt x="47898" y="106241"/>
                </a:lnTo>
                <a:close/>
                <a:moveTo>
                  <a:pt x="67176" y="106241"/>
                </a:moveTo>
                <a:lnTo>
                  <a:pt x="68389" y="108266"/>
                </a:lnTo>
                <a:lnTo>
                  <a:pt x="67203" y="110246"/>
                </a:lnTo>
                <a:lnTo>
                  <a:pt x="67176" y="110193"/>
                </a:lnTo>
                <a:lnTo>
                  <a:pt x="67140" y="110246"/>
                </a:lnTo>
                <a:lnTo>
                  <a:pt x="65954" y="108266"/>
                </a:lnTo>
                <a:lnTo>
                  <a:pt x="67176" y="106241"/>
                </a:lnTo>
                <a:close/>
                <a:moveTo>
                  <a:pt x="86455" y="106241"/>
                </a:moveTo>
                <a:lnTo>
                  <a:pt x="87668" y="108266"/>
                </a:lnTo>
                <a:lnTo>
                  <a:pt x="86481" y="110246"/>
                </a:lnTo>
                <a:lnTo>
                  <a:pt x="86455" y="110193"/>
                </a:lnTo>
                <a:lnTo>
                  <a:pt x="86419" y="110246"/>
                </a:lnTo>
                <a:lnTo>
                  <a:pt x="85232" y="108266"/>
                </a:lnTo>
                <a:lnTo>
                  <a:pt x="86455" y="106241"/>
                </a:lnTo>
                <a:close/>
                <a:moveTo>
                  <a:pt x="105724" y="106241"/>
                </a:moveTo>
                <a:lnTo>
                  <a:pt x="106946" y="108266"/>
                </a:lnTo>
                <a:lnTo>
                  <a:pt x="105760" y="110246"/>
                </a:lnTo>
                <a:lnTo>
                  <a:pt x="105724" y="110193"/>
                </a:lnTo>
                <a:lnTo>
                  <a:pt x="105697" y="110246"/>
                </a:lnTo>
                <a:lnTo>
                  <a:pt x="104511" y="108266"/>
                </a:lnTo>
                <a:lnTo>
                  <a:pt x="105724" y="106241"/>
                </a:lnTo>
                <a:close/>
                <a:moveTo>
                  <a:pt x="125002" y="106241"/>
                </a:moveTo>
                <a:lnTo>
                  <a:pt x="126225" y="108266"/>
                </a:lnTo>
                <a:lnTo>
                  <a:pt x="125038" y="110246"/>
                </a:lnTo>
                <a:lnTo>
                  <a:pt x="125002" y="110193"/>
                </a:lnTo>
                <a:lnTo>
                  <a:pt x="124976" y="110246"/>
                </a:lnTo>
                <a:lnTo>
                  <a:pt x="123789" y="108266"/>
                </a:lnTo>
                <a:lnTo>
                  <a:pt x="125002" y="106241"/>
                </a:lnTo>
                <a:close/>
                <a:moveTo>
                  <a:pt x="144281" y="106241"/>
                </a:moveTo>
                <a:lnTo>
                  <a:pt x="145494" y="108266"/>
                </a:lnTo>
                <a:lnTo>
                  <a:pt x="144316" y="110246"/>
                </a:lnTo>
                <a:lnTo>
                  <a:pt x="144281" y="110193"/>
                </a:lnTo>
                <a:lnTo>
                  <a:pt x="144245" y="110246"/>
                </a:lnTo>
                <a:lnTo>
                  <a:pt x="143067" y="108266"/>
                </a:lnTo>
                <a:lnTo>
                  <a:pt x="144281" y="106241"/>
                </a:lnTo>
                <a:close/>
                <a:moveTo>
                  <a:pt x="163559" y="106241"/>
                </a:moveTo>
                <a:lnTo>
                  <a:pt x="164772" y="108266"/>
                </a:lnTo>
                <a:lnTo>
                  <a:pt x="163586" y="110246"/>
                </a:lnTo>
                <a:lnTo>
                  <a:pt x="163559" y="110193"/>
                </a:lnTo>
                <a:lnTo>
                  <a:pt x="163523" y="110246"/>
                </a:lnTo>
                <a:lnTo>
                  <a:pt x="162337" y="108266"/>
                </a:lnTo>
                <a:lnTo>
                  <a:pt x="163559" y="106241"/>
                </a:lnTo>
                <a:close/>
                <a:moveTo>
                  <a:pt x="182838" y="106241"/>
                </a:moveTo>
                <a:lnTo>
                  <a:pt x="184051" y="108266"/>
                </a:lnTo>
                <a:lnTo>
                  <a:pt x="182864" y="110246"/>
                </a:lnTo>
                <a:lnTo>
                  <a:pt x="182838" y="110193"/>
                </a:lnTo>
                <a:lnTo>
                  <a:pt x="182802" y="110246"/>
                </a:lnTo>
                <a:lnTo>
                  <a:pt x="181615" y="108266"/>
                </a:lnTo>
                <a:lnTo>
                  <a:pt x="182838" y="106241"/>
                </a:lnTo>
                <a:close/>
                <a:moveTo>
                  <a:pt x="202107" y="106241"/>
                </a:moveTo>
                <a:lnTo>
                  <a:pt x="203329" y="108266"/>
                </a:lnTo>
                <a:lnTo>
                  <a:pt x="202143" y="110246"/>
                </a:lnTo>
                <a:lnTo>
                  <a:pt x="202107" y="110193"/>
                </a:lnTo>
                <a:lnTo>
                  <a:pt x="202080" y="110246"/>
                </a:lnTo>
                <a:lnTo>
                  <a:pt x="200894" y="108266"/>
                </a:lnTo>
                <a:lnTo>
                  <a:pt x="202107" y="106241"/>
                </a:lnTo>
                <a:close/>
                <a:moveTo>
                  <a:pt x="221385" y="106241"/>
                </a:moveTo>
                <a:lnTo>
                  <a:pt x="222608" y="108266"/>
                </a:lnTo>
                <a:lnTo>
                  <a:pt x="221421" y="110246"/>
                </a:lnTo>
                <a:lnTo>
                  <a:pt x="221385" y="110193"/>
                </a:lnTo>
                <a:lnTo>
                  <a:pt x="221359" y="110246"/>
                </a:lnTo>
                <a:lnTo>
                  <a:pt x="220172" y="108266"/>
                </a:lnTo>
                <a:lnTo>
                  <a:pt x="221385" y="106241"/>
                </a:lnTo>
                <a:close/>
                <a:moveTo>
                  <a:pt x="240664" y="106241"/>
                </a:moveTo>
                <a:lnTo>
                  <a:pt x="241877" y="108266"/>
                </a:lnTo>
                <a:lnTo>
                  <a:pt x="240699" y="110246"/>
                </a:lnTo>
                <a:lnTo>
                  <a:pt x="240664" y="110193"/>
                </a:lnTo>
                <a:lnTo>
                  <a:pt x="240637" y="110246"/>
                </a:lnTo>
                <a:lnTo>
                  <a:pt x="239450" y="108266"/>
                </a:lnTo>
                <a:lnTo>
                  <a:pt x="240664" y="106241"/>
                </a:lnTo>
                <a:close/>
                <a:moveTo>
                  <a:pt x="259942" y="106241"/>
                </a:moveTo>
                <a:lnTo>
                  <a:pt x="261155" y="108266"/>
                </a:lnTo>
                <a:lnTo>
                  <a:pt x="259969" y="110246"/>
                </a:lnTo>
                <a:lnTo>
                  <a:pt x="259942" y="110193"/>
                </a:lnTo>
                <a:lnTo>
                  <a:pt x="259906" y="110246"/>
                </a:lnTo>
                <a:lnTo>
                  <a:pt x="258729" y="108266"/>
                </a:lnTo>
                <a:lnTo>
                  <a:pt x="259942" y="106241"/>
                </a:lnTo>
                <a:close/>
                <a:moveTo>
                  <a:pt x="279220" y="106241"/>
                </a:moveTo>
                <a:lnTo>
                  <a:pt x="280434" y="108266"/>
                </a:lnTo>
                <a:lnTo>
                  <a:pt x="279247" y="110246"/>
                </a:lnTo>
                <a:lnTo>
                  <a:pt x="279220" y="110193"/>
                </a:lnTo>
                <a:lnTo>
                  <a:pt x="279185" y="110246"/>
                </a:lnTo>
                <a:lnTo>
                  <a:pt x="277998" y="108266"/>
                </a:lnTo>
                <a:lnTo>
                  <a:pt x="279220" y="106241"/>
                </a:lnTo>
                <a:close/>
                <a:moveTo>
                  <a:pt x="9047" y="110692"/>
                </a:moveTo>
                <a:lnTo>
                  <a:pt x="7789" y="112789"/>
                </a:lnTo>
                <a:lnTo>
                  <a:pt x="6602" y="110817"/>
                </a:lnTo>
                <a:lnTo>
                  <a:pt x="6674" y="110692"/>
                </a:lnTo>
                <a:close/>
                <a:moveTo>
                  <a:pt x="12008" y="110692"/>
                </a:moveTo>
                <a:lnTo>
                  <a:pt x="12089" y="110817"/>
                </a:lnTo>
                <a:lnTo>
                  <a:pt x="10902" y="112789"/>
                </a:lnTo>
                <a:lnTo>
                  <a:pt x="9644" y="110692"/>
                </a:lnTo>
                <a:close/>
                <a:moveTo>
                  <a:pt x="28325" y="110692"/>
                </a:moveTo>
                <a:lnTo>
                  <a:pt x="27058" y="112789"/>
                </a:lnTo>
                <a:lnTo>
                  <a:pt x="25881" y="110817"/>
                </a:lnTo>
                <a:lnTo>
                  <a:pt x="25952" y="110692"/>
                </a:lnTo>
                <a:close/>
                <a:moveTo>
                  <a:pt x="31287" y="110692"/>
                </a:moveTo>
                <a:lnTo>
                  <a:pt x="31367" y="110817"/>
                </a:lnTo>
                <a:lnTo>
                  <a:pt x="30181" y="112789"/>
                </a:lnTo>
                <a:lnTo>
                  <a:pt x="28923" y="110692"/>
                </a:lnTo>
                <a:close/>
                <a:moveTo>
                  <a:pt x="47594" y="110692"/>
                </a:moveTo>
                <a:lnTo>
                  <a:pt x="46337" y="112789"/>
                </a:lnTo>
                <a:lnTo>
                  <a:pt x="45150" y="110817"/>
                </a:lnTo>
                <a:lnTo>
                  <a:pt x="45230" y="110692"/>
                </a:lnTo>
                <a:close/>
                <a:moveTo>
                  <a:pt x="50565" y="110692"/>
                </a:moveTo>
                <a:lnTo>
                  <a:pt x="50645" y="110817"/>
                </a:lnTo>
                <a:lnTo>
                  <a:pt x="49459" y="112789"/>
                </a:lnTo>
                <a:lnTo>
                  <a:pt x="48192" y="110692"/>
                </a:lnTo>
                <a:close/>
                <a:moveTo>
                  <a:pt x="66873" y="110692"/>
                </a:moveTo>
                <a:lnTo>
                  <a:pt x="65615" y="112789"/>
                </a:lnTo>
                <a:lnTo>
                  <a:pt x="64428" y="110817"/>
                </a:lnTo>
                <a:lnTo>
                  <a:pt x="64509" y="110692"/>
                </a:lnTo>
                <a:close/>
                <a:moveTo>
                  <a:pt x="69844" y="110692"/>
                </a:moveTo>
                <a:lnTo>
                  <a:pt x="69915" y="110817"/>
                </a:lnTo>
                <a:lnTo>
                  <a:pt x="68737" y="112789"/>
                </a:lnTo>
                <a:lnTo>
                  <a:pt x="67471" y="110692"/>
                </a:lnTo>
                <a:close/>
                <a:moveTo>
                  <a:pt x="86151" y="110692"/>
                </a:moveTo>
                <a:lnTo>
                  <a:pt x="84893" y="112789"/>
                </a:lnTo>
                <a:lnTo>
                  <a:pt x="83707" y="110817"/>
                </a:lnTo>
                <a:lnTo>
                  <a:pt x="83778" y="110692"/>
                </a:lnTo>
                <a:close/>
                <a:moveTo>
                  <a:pt x="89122" y="110692"/>
                </a:moveTo>
                <a:lnTo>
                  <a:pt x="89193" y="110817"/>
                </a:lnTo>
                <a:lnTo>
                  <a:pt x="88007" y="112789"/>
                </a:lnTo>
                <a:lnTo>
                  <a:pt x="86749" y="110692"/>
                </a:lnTo>
                <a:close/>
                <a:moveTo>
                  <a:pt x="105430" y="110692"/>
                </a:moveTo>
                <a:lnTo>
                  <a:pt x="104172" y="112789"/>
                </a:lnTo>
                <a:lnTo>
                  <a:pt x="102985" y="110817"/>
                </a:lnTo>
                <a:lnTo>
                  <a:pt x="103057" y="110692"/>
                </a:lnTo>
                <a:close/>
                <a:moveTo>
                  <a:pt x="108391" y="110692"/>
                </a:moveTo>
                <a:lnTo>
                  <a:pt x="108472" y="110817"/>
                </a:lnTo>
                <a:lnTo>
                  <a:pt x="107285" y="112789"/>
                </a:lnTo>
                <a:lnTo>
                  <a:pt x="106027" y="110692"/>
                </a:lnTo>
                <a:close/>
                <a:moveTo>
                  <a:pt x="124708" y="110692"/>
                </a:moveTo>
                <a:lnTo>
                  <a:pt x="123441" y="112789"/>
                </a:lnTo>
                <a:lnTo>
                  <a:pt x="122264" y="110817"/>
                </a:lnTo>
                <a:lnTo>
                  <a:pt x="122335" y="110692"/>
                </a:lnTo>
                <a:close/>
                <a:moveTo>
                  <a:pt x="127670" y="110692"/>
                </a:moveTo>
                <a:lnTo>
                  <a:pt x="127750" y="110817"/>
                </a:lnTo>
                <a:lnTo>
                  <a:pt x="126564" y="112789"/>
                </a:lnTo>
                <a:lnTo>
                  <a:pt x="125306" y="110692"/>
                </a:lnTo>
                <a:close/>
                <a:moveTo>
                  <a:pt x="143977" y="110692"/>
                </a:moveTo>
                <a:lnTo>
                  <a:pt x="142720" y="112789"/>
                </a:lnTo>
                <a:lnTo>
                  <a:pt x="141533" y="110817"/>
                </a:lnTo>
                <a:lnTo>
                  <a:pt x="141613" y="110692"/>
                </a:lnTo>
                <a:close/>
                <a:moveTo>
                  <a:pt x="146948" y="110692"/>
                </a:moveTo>
                <a:lnTo>
                  <a:pt x="147028" y="110817"/>
                </a:lnTo>
                <a:lnTo>
                  <a:pt x="145842" y="112789"/>
                </a:lnTo>
                <a:lnTo>
                  <a:pt x="144584" y="110692"/>
                </a:lnTo>
                <a:close/>
                <a:moveTo>
                  <a:pt x="163256" y="110692"/>
                </a:moveTo>
                <a:lnTo>
                  <a:pt x="161998" y="112789"/>
                </a:lnTo>
                <a:lnTo>
                  <a:pt x="160811" y="110817"/>
                </a:lnTo>
                <a:lnTo>
                  <a:pt x="160892" y="110692"/>
                </a:lnTo>
                <a:close/>
                <a:moveTo>
                  <a:pt x="166227" y="110692"/>
                </a:moveTo>
                <a:lnTo>
                  <a:pt x="166298" y="110817"/>
                </a:lnTo>
                <a:lnTo>
                  <a:pt x="165120" y="112789"/>
                </a:lnTo>
                <a:lnTo>
                  <a:pt x="163854" y="110692"/>
                </a:lnTo>
                <a:close/>
                <a:moveTo>
                  <a:pt x="182534" y="110692"/>
                </a:moveTo>
                <a:lnTo>
                  <a:pt x="181276" y="112789"/>
                </a:lnTo>
                <a:lnTo>
                  <a:pt x="180090" y="110817"/>
                </a:lnTo>
                <a:lnTo>
                  <a:pt x="180170" y="110692"/>
                </a:lnTo>
                <a:close/>
                <a:moveTo>
                  <a:pt x="185505" y="110692"/>
                </a:moveTo>
                <a:lnTo>
                  <a:pt x="185576" y="110817"/>
                </a:lnTo>
                <a:lnTo>
                  <a:pt x="184390" y="112789"/>
                </a:lnTo>
                <a:lnTo>
                  <a:pt x="183132" y="110692"/>
                </a:lnTo>
                <a:close/>
                <a:moveTo>
                  <a:pt x="201813" y="110692"/>
                </a:moveTo>
                <a:lnTo>
                  <a:pt x="200555" y="112789"/>
                </a:lnTo>
                <a:lnTo>
                  <a:pt x="199368" y="110817"/>
                </a:lnTo>
                <a:lnTo>
                  <a:pt x="199440" y="110692"/>
                </a:lnTo>
                <a:close/>
                <a:moveTo>
                  <a:pt x="204783" y="110692"/>
                </a:moveTo>
                <a:lnTo>
                  <a:pt x="204855" y="110817"/>
                </a:lnTo>
                <a:lnTo>
                  <a:pt x="203668" y="112789"/>
                </a:lnTo>
                <a:lnTo>
                  <a:pt x="202410" y="110692"/>
                </a:lnTo>
                <a:close/>
                <a:moveTo>
                  <a:pt x="221091" y="110692"/>
                </a:moveTo>
                <a:lnTo>
                  <a:pt x="219824" y="112789"/>
                </a:lnTo>
                <a:lnTo>
                  <a:pt x="218647" y="110817"/>
                </a:lnTo>
                <a:lnTo>
                  <a:pt x="218718" y="110692"/>
                </a:lnTo>
                <a:close/>
                <a:moveTo>
                  <a:pt x="224053" y="110692"/>
                </a:moveTo>
                <a:lnTo>
                  <a:pt x="224133" y="110817"/>
                </a:lnTo>
                <a:lnTo>
                  <a:pt x="222947" y="112789"/>
                </a:lnTo>
                <a:lnTo>
                  <a:pt x="221689" y="110692"/>
                </a:lnTo>
                <a:close/>
                <a:moveTo>
                  <a:pt x="240369" y="110692"/>
                </a:moveTo>
                <a:lnTo>
                  <a:pt x="239103" y="112789"/>
                </a:lnTo>
                <a:lnTo>
                  <a:pt x="237916" y="110817"/>
                </a:lnTo>
                <a:lnTo>
                  <a:pt x="237996" y="110692"/>
                </a:lnTo>
                <a:close/>
                <a:moveTo>
                  <a:pt x="243331" y="110692"/>
                </a:moveTo>
                <a:lnTo>
                  <a:pt x="243411" y="110817"/>
                </a:lnTo>
                <a:lnTo>
                  <a:pt x="242225" y="112789"/>
                </a:lnTo>
                <a:lnTo>
                  <a:pt x="240967" y="110692"/>
                </a:lnTo>
                <a:close/>
                <a:moveTo>
                  <a:pt x="259639" y="110692"/>
                </a:moveTo>
                <a:lnTo>
                  <a:pt x="258381" y="112789"/>
                </a:lnTo>
                <a:lnTo>
                  <a:pt x="257194" y="110817"/>
                </a:lnTo>
                <a:lnTo>
                  <a:pt x="257275" y="110692"/>
                </a:lnTo>
                <a:close/>
                <a:moveTo>
                  <a:pt x="262610" y="110692"/>
                </a:moveTo>
                <a:lnTo>
                  <a:pt x="262681" y="110817"/>
                </a:lnTo>
                <a:lnTo>
                  <a:pt x="261503" y="112789"/>
                </a:lnTo>
                <a:lnTo>
                  <a:pt x="260237" y="110692"/>
                </a:lnTo>
                <a:close/>
                <a:moveTo>
                  <a:pt x="278917" y="110692"/>
                </a:moveTo>
                <a:lnTo>
                  <a:pt x="277659" y="112789"/>
                </a:lnTo>
                <a:lnTo>
                  <a:pt x="276473" y="110817"/>
                </a:lnTo>
                <a:lnTo>
                  <a:pt x="276553" y="110692"/>
                </a:lnTo>
                <a:close/>
                <a:moveTo>
                  <a:pt x="281888" y="110692"/>
                </a:moveTo>
                <a:lnTo>
                  <a:pt x="281959" y="110817"/>
                </a:lnTo>
                <a:lnTo>
                  <a:pt x="280773" y="112789"/>
                </a:lnTo>
                <a:lnTo>
                  <a:pt x="279515" y="110692"/>
                </a:lnTo>
                <a:close/>
                <a:moveTo>
                  <a:pt x="6326" y="111272"/>
                </a:moveTo>
                <a:lnTo>
                  <a:pt x="7512" y="113244"/>
                </a:lnTo>
                <a:lnTo>
                  <a:pt x="6263" y="115331"/>
                </a:lnTo>
                <a:lnTo>
                  <a:pt x="3890" y="115331"/>
                </a:lnTo>
                <a:lnTo>
                  <a:pt x="6326" y="111272"/>
                </a:lnTo>
                <a:close/>
                <a:moveTo>
                  <a:pt x="7780" y="113699"/>
                </a:moveTo>
                <a:lnTo>
                  <a:pt x="8761" y="115331"/>
                </a:lnTo>
                <a:lnTo>
                  <a:pt x="6807" y="115331"/>
                </a:lnTo>
                <a:lnTo>
                  <a:pt x="7780" y="113699"/>
                </a:lnTo>
                <a:close/>
                <a:moveTo>
                  <a:pt x="10902" y="113699"/>
                </a:moveTo>
                <a:lnTo>
                  <a:pt x="11884" y="115331"/>
                </a:lnTo>
                <a:lnTo>
                  <a:pt x="9930" y="115331"/>
                </a:lnTo>
                <a:lnTo>
                  <a:pt x="10902" y="113699"/>
                </a:lnTo>
                <a:close/>
                <a:moveTo>
                  <a:pt x="12356" y="111272"/>
                </a:moveTo>
                <a:lnTo>
                  <a:pt x="14792" y="115331"/>
                </a:lnTo>
                <a:lnTo>
                  <a:pt x="12428" y="115331"/>
                </a:lnTo>
                <a:lnTo>
                  <a:pt x="11179" y="113244"/>
                </a:lnTo>
                <a:lnTo>
                  <a:pt x="12356" y="111272"/>
                </a:lnTo>
                <a:close/>
                <a:moveTo>
                  <a:pt x="25256" y="110692"/>
                </a:moveTo>
                <a:lnTo>
                  <a:pt x="25328" y="110817"/>
                </a:lnTo>
                <a:lnTo>
                  <a:pt x="22624" y="115331"/>
                </a:lnTo>
                <a:lnTo>
                  <a:pt x="15345" y="115331"/>
                </a:lnTo>
                <a:lnTo>
                  <a:pt x="12633" y="110817"/>
                </a:lnTo>
                <a:lnTo>
                  <a:pt x="12713" y="110692"/>
                </a:lnTo>
                <a:close/>
                <a:moveTo>
                  <a:pt x="25604" y="111272"/>
                </a:moveTo>
                <a:lnTo>
                  <a:pt x="26791" y="113244"/>
                </a:lnTo>
                <a:lnTo>
                  <a:pt x="25542" y="115331"/>
                </a:lnTo>
                <a:lnTo>
                  <a:pt x="23169" y="115331"/>
                </a:lnTo>
                <a:lnTo>
                  <a:pt x="25604" y="111272"/>
                </a:lnTo>
                <a:close/>
                <a:moveTo>
                  <a:pt x="27058" y="113699"/>
                </a:moveTo>
                <a:lnTo>
                  <a:pt x="28040" y="115331"/>
                </a:lnTo>
                <a:lnTo>
                  <a:pt x="26086" y="115331"/>
                </a:lnTo>
                <a:lnTo>
                  <a:pt x="27058" y="113699"/>
                </a:lnTo>
                <a:close/>
                <a:moveTo>
                  <a:pt x="30181" y="113699"/>
                </a:moveTo>
                <a:lnTo>
                  <a:pt x="31162" y="115331"/>
                </a:lnTo>
                <a:lnTo>
                  <a:pt x="29199" y="115331"/>
                </a:lnTo>
                <a:lnTo>
                  <a:pt x="30181" y="113699"/>
                </a:lnTo>
                <a:close/>
                <a:moveTo>
                  <a:pt x="31635" y="111272"/>
                </a:moveTo>
                <a:lnTo>
                  <a:pt x="34070" y="115331"/>
                </a:lnTo>
                <a:lnTo>
                  <a:pt x="31706" y="115331"/>
                </a:lnTo>
                <a:lnTo>
                  <a:pt x="30448" y="113244"/>
                </a:lnTo>
                <a:lnTo>
                  <a:pt x="31635" y="111272"/>
                </a:lnTo>
                <a:close/>
                <a:moveTo>
                  <a:pt x="44535" y="110692"/>
                </a:moveTo>
                <a:lnTo>
                  <a:pt x="44606" y="110817"/>
                </a:lnTo>
                <a:lnTo>
                  <a:pt x="41903" y="115331"/>
                </a:lnTo>
                <a:lnTo>
                  <a:pt x="34614" y="115331"/>
                </a:lnTo>
                <a:lnTo>
                  <a:pt x="31911" y="110817"/>
                </a:lnTo>
                <a:lnTo>
                  <a:pt x="31983" y="110692"/>
                </a:lnTo>
                <a:close/>
                <a:moveTo>
                  <a:pt x="44882" y="111272"/>
                </a:moveTo>
                <a:lnTo>
                  <a:pt x="46069" y="113244"/>
                </a:lnTo>
                <a:lnTo>
                  <a:pt x="44811" y="115331"/>
                </a:lnTo>
                <a:lnTo>
                  <a:pt x="42447" y="115331"/>
                </a:lnTo>
                <a:lnTo>
                  <a:pt x="44882" y="111272"/>
                </a:lnTo>
                <a:close/>
                <a:moveTo>
                  <a:pt x="46337" y="113699"/>
                </a:moveTo>
                <a:lnTo>
                  <a:pt x="47318" y="115331"/>
                </a:lnTo>
                <a:lnTo>
                  <a:pt x="45364" y="115331"/>
                </a:lnTo>
                <a:lnTo>
                  <a:pt x="46337" y="113699"/>
                </a:lnTo>
                <a:close/>
                <a:moveTo>
                  <a:pt x="49459" y="113699"/>
                </a:moveTo>
                <a:lnTo>
                  <a:pt x="50431" y="115331"/>
                </a:lnTo>
                <a:lnTo>
                  <a:pt x="48478" y="115331"/>
                </a:lnTo>
                <a:lnTo>
                  <a:pt x="49459" y="113699"/>
                </a:lnTo>
                <a:close/>
                <a:moveTo>
                  <a:pt x="50913" y="111272"/>
                </a:moveTo>
                <a:lnTo>
                  <a:pt x="53349" y="115331"/>
                </a:lnTo>
                <a:lnTo>
                  <a:pt x="50976" y="115331"/>
                </a:lnTo>
                <a:lnTo>
                  <a:pt x="49727" y="113244"/>
                </a:lnTo>
                <a:lnTo>
                  <a:pt x="50913" y="111272"/>
                </a:lnTo>
                <a:close/>
                <a:moveTo>
                  <a:pt x="63813" y="110692"/>
                </a:moveTo>
                <a:lnTo>
                  <a:pt x="63884" y="110817"/>
                </a:lnTo>
                <a:lnTo>
                  <a:pt x="61181" y="115331"/>
                </a:lnTo>
                <a:lnTo>
                  <a:pt x="53893" y="115331"/>
                </a:lnTo>
                <a:lnTo>
                  <a:pt x="51190" y="110817"/>
                </a:lnTo>
                <a:lnTo>
                  <a:pt x="51261" y="110692"/>
                </a:lnTo>
                <a:close/>
                <a:moveTo>
                  <a:pt x="64161" y="111272"/>
                </a:moveTo>
                <a:lnTo>
                  <a:pt x="65338" y="113244"/>
                </a:lnTo>
                <a:lnTo>
                  <a:pt x="64089" y="115331"/>
                </a:lnTo>
                <a:lnTo>
                  <a:pt x="61725" y="115331"/>
                </a:lnTo>
                <a:lnTo>
                  <a:pt x="64161" y="111272"/>
                </a:lnTo>
                <a:close/>
                <a:moveTo>
                  <a:pt x="65615" y="113699"/>
                </a:moveTo>
                <a:lnTo>
                  <a:pt x="66596" y="115331"/>
                </a:lnTo>
                <a:lnTo>
                  <a:pt x="64634" y="115331"/>
                </a:lnTo>
                <a:lnTo>
                  <a:pt x="65615" y="113699"/>
                </a:lnTo>
                <a:close/>
                <a:moveTo>
                  <a:pt x="68737" y="113699"/>
                </a:moveTo>
                <a:lnTo>
                  <a:pt x="69710" y="115331"/>
                </a:lnTo>
                <a:lnTo>
                  <a:pt x="67756" y="115331"/>
                </a:lnTo>
                <a:lnTo>
                  <a:pt x="68737" y="113699"/>
                </a:lnTo>
                <a:close/>
                <a:moveTo>
                  <a:pt x="70191" y="111272"/>
                </a:moveTo>
                <a:lnTo>
                  <a:pt x="72627" y="115331"/>
                </a:lnTo>
                <a:lnTo>
                  <a:pt x="70254" y="115331"/>
                </a:lnTo>
                <a:lnTo>
                  <a:pt x="69005" y="113244"/>
                </a:lnTo>
                <a:lnTo>
                  <a:pt x="70191" y="111272"/>
                </a:lnTo>
                <a:close/>
                <a:moveTo>
                  <a:pt x="83082" y="110692"/>
                </a:moveTo>
                <a:lnTo>
                  <a:pt x="83163" y="110817"/>
                </a:lnTo>
                <a:lnTo>
                  <a:pt x="80451" y="115331"/>
                </a:lnTo>
                <a:lnTo>
                  <a:pt x="73171" y="115331"/>
                </a:lnTo>
                <a:lnTo>
                  <a:pt x="70459" y="110817"/>
                </a:lnTo>
                <a:lnTo>
                  <a:pt x="70539" y="110692"/>
                </a:lnTo>
                <a:close/>
                <a:moveTo>
                  <a:pt x="83430" y="111272"/>
                </a:moveTo>
                <a:lnTo>
                  <a:pt x="84617" y="113244"/>
                </a:lnTo>
                <a:lnTo>
                  <a:pt x="83368" y="115331"/>
                </a:lnTo>
                <a:lnTo>
                  <a:pt x="80995" y="115331"/>
                </a:lnTo>
                <a:lnTo>
                  <a:pt x="83430" y="111272"/>
                </a:lnTo>
                <a:close/>
                <a:moveTo>
                  <a:pt x="84893" y="113699"/>
                </a:moveTo>
                <a:lnTo>
                  <a:pt x="85866" y="115331"/>
                </a:lnTo>
                <a:lnTo>
                  <a:pt x="83912" y="115331"/>
                </a:lnTo>
                <a:lnTo>
                  <a:pt x="84893" y="113699"/>
                </a:lnTo>
                <a:close/>
                <a:moveTo>
                  <a:pt x="88007" y="113699"/>
                </a:moveTo>
                <a:lnTo>
                  <a:pt x="88988" y="115331"/>
                </a:lnTo>
                <a:lnTo>
                  <a:pt x="87034" y="115331"/>
                </a:lnTo>
                <a:lnTo>
                  <a:pt x="88007" y="113699"/>
                </a:lnTo>
                <a:close/>
                <a:moveTo>
                  <a:pt x="89470" y="111272"/>
                </a:moveTo>
                <a:lnTo>
                  <a:pt x="91905" y="115331"/>
                </a:lnTo>
                <a:lnTo>
                  <a:pt x="89532" y="115331"/>
                </a:lnTo>
                <a:lnTo>
                  <a:pt x="88283" y="113244"/>
                </a:lnTo>
                <a:lnTo>
                  <a:pt x="89470" y="111272"/>
                </a:lnTo>
                <a:close/>
                <a:moveTo>
                  <a:pt x="102361" y="110692"/>
                </a:moveTo>
                <a:lnTo>
                  <a:pt x="102441" y="110817"/>
                </a:lnTo>
                <a:lnTo>
                  <a:pt x="99729" y="115331"/>
                </a:lnTo>
                <a:lnTo>
                  <a:pt x="92449" y="115331"/>
                </a:lnTo>
                <a:lnTo>
                  <a:pt x="89737" y="110817"/>
                </a:lnTo>
                <a:lnTo>
                  <a:pt x="89818" y="110692"/>
                </a:lnTo>
                <a:close/>
                <a:moveTo>
                  <a:pt x="102709" y="111272"/>
                </a:moveTo>
                <a:lnTo>
                  <a:pt x="103895" y="113244"/>
                </a:lnTo>
                <a:lnTo>
                  <a:pt x="102646" y="115331"/>
                </a:lnTo>
                <a:lnTo>
                  <a:pt x="100273" y="115331"/>
                </a:lnTo>
                <a:lnTo>
                  <a:pt x="102709" y="111272"/>
                </a:lnTo>
                <a:close/>
                <a:moveTo>
                  <a:pt x="104172" y="113699"/>
                </a:moveTo>
                <a:lnTo>
                  <a:pt x="105144" y="115331"/>
                </a:lnTo>
                <a:lnTo>
                  <a:pt x="103190" y="115331"/>
                </a:lnTo>
                <a:lnTo>
                  <a:pt x="104172" y="113699"/>
                </a:lnTo>
                <a:close/>
                <a:moveTo>
                  <a:pt x="107285" y="113699"/>
                </a:moveTo>
                <a:lnTo>
                  <a:pt x="108266" y="115331"/>
                </a:lnTo>
                <a:lnTo>
                  <a:pt x="106313" y="115331"/>
                </a:lnTo>
                <a:lnTo>
                  <a:pt x="107285" y="113699"/>
                </a:lnTo>
                <a:close/>
                <a:moveTo>
                  <a:pt x="108748" y="111272"/>
                </a:moveTo>
                <a:lnTo>
                  <a:pt x="111175" y="115331"/>
                </a:lnTo>
                <a:lnTo>
                  <a:pt x="108811" y="115331"/>
                </a:lnTo>
                <a:lnTo>
                  <a:pt x="107562" y="113244"/>
                </a:lnTo>
                <a:lnTo>
                  <a:pt x="108748" y="111272"/>
                </a:lnTo>
                <a:close/>
                <a:moveTo>
                  <a:pt x="121639" y="110692"/>
                </a:moveTo>
                <a:lnTo>
                  <a:pt x="121711" y="110817"/>
                </a:lnTo>
                <a:lnTo>
                  <a:pt x="119007" y="115331"/>
                </a:lnTo>
                <a:lnTo>
                  <a:pt x="111728" y="115331"/>
                </a:lnTo>
                <a:lnTo>
                  <a:pt x="109016" y="110817"/>
                </a:lnTo>
                <a:lnTo>
                  <a:pt x="109096" y="110692"/>
                </a:lnTo>
                <a:close/>
                <a:moveTo>
                  <a:pt x="121987" y="111272"/>
                </a:moveTo>
                <a:lnTo>
                  <a:pt x="123174" y="113244"/>
                </a:lnTo>
                <a:lnTo>
                  <a:pt x="121925" y="115331"/>
                </a:lnTo>
                <a:lnTo>
                  <a:pt x="119552" y="115331"/>
                </a:lnTo>
                <a:lnTo>
                  <a:pt x="121987" y="111272"/>
                </a:lnTo>
                <a:close/>
                <a:moveTo>
                  <a:pt x="123441" y="113699"/>
                </a:moveTo>
                <a:lnTo>
                  <a:pt x="124423" y="115331"/>
                </a:lnTo>
                <a:lnTo>
                  <a:pt x="122469" y="115331"/>
                </a:lnTo>
                <a:lnTo>
                  <a:pt x="123441" y="113699"/>
                </a:lnTo>
                <a:close/>
                <a:moveTo>
                  <a:pt x="126564" y="113699"/>
                </a:moveTo>
                <a:lnTo>
                  <a:pt x="127545" y="115331"/>
                </a:lnTo>
                <a:lnTo>
                  <a:pt x="125582" y="115331"/>
                </a:lnTo>
                <a:lnTo>
                  <a:pt x="126564" y="113699"/>
                </a:lnTo>
                <a:close/>
                <a:moveTo>
                  <a:pt x="128018" y="111272"/>
                </a:moveTo>
                <a:lnTo>
                  <a:pt x="130453" y="115331"/>
                </a:lnTo>
                <a:lnTo>
                  <a:pt x="128089" y="115331"/>
                </a:lnTo>
                <a:lnTo>
                  <a:pt x="126840" y="113244"/>
                </a:lnTo>
                <a:lnTo>
                  <a:pt x="128018" y="111272"/>
                </a:lnTo>
                <a:close/>
                <a:moveTo>
                  <a:pt x="140918" y="110692"/>
                </a:moveTo>
                <a:lnTo>
                  <a:pt x="140989" y="110817"/>
                </a:lnTo>
                <a:lnTo>
                  <a:pt x="138286" y="115331"/>
                </a:lnTo>
                <a:lnTo>
                  <a:pt x="130997" y="115331"/>
                </a:lnTo>
                <a:lnTo>
                  <a:pt x="128294" y="110817"/>
                </a:lnTo>
                <a:lnTo>
                  <a:pt x="128366" y="110692"/>
                </a:lnTo>
                <a:close/>
                <a:moveTo>
                  <a:pt x="141265" y="111272"/>
                </a:moveTo>
                <a:lnTo>
                  <a:pt x="142452" y="113244"/>
                </a:lnTo>
                <a:lnTo>
                  <a:pt x="141194" y="115331"/>
                </a:lnTo>
                <a:lnTo>
                  <a:pt x="138830" y="115331"/>
                </a:lnTo>
                <a:lnTo>
                  <a:pt x="141265" y="111272"/>
                </a:lnTo>
                <a:close/>
                <a:moveTo>
                  <a:pt x="142720" y="113699"/>
                </a:moveTo>
                <a:lnTo>
                  <a:pt x="143701" y="115331"/>
                </a:lnTo>
                <a:lnTo>
                  <a:pt x="141747" y="115331"/>
                </a:lnTo>
                <a:lnTo>
                  <a:pt x="142720" y="113699"/>
                </a:lnTo>
                <a:close/>
                <a:moveTo>
                  <a:pt x="145842" y="113699"/>
                </a:moveTo>
                <a:lnTo>
                  <a:pt x="146814" y="115331"/>
                </a:lnTo>
                <a:lnTo>
                  <a:pt x="144861" y="115331"/>
                </a:lnTo>
                <a:lnTo>
                  <a:pt x="145842" y="113699"/>
                </a:lnTo>
                <a:close/>
                <a:moveTo>
                  <a:pt x="147296" y="111272"/>
                </a:moveTo>
                <a:lnTo>
                  <a:pt x="149732" y="115331"/>
                </a:lnTo>
                <a:lnTo>
                  <a:pt x="147367" y="115331"/>
                </a:lnTo>
                <a:lnTo>
                  <a:pt x="146110" y="113244"/>
                </a:lnTo>
                <a:lnTo>
                  <a:pt x="147296" y="111272"/>
                </a:lnTo>
                <a:close/>
                <a:moveTo>
                  <a:pt x="160196" y="110692"/>
                </a:moveTo>
                <a:lnTo>
                  <a:pt x="160267" y="110817"/>
                </a:lnTo>
                <a:lnTo>
                  <a:pt x="157564" y="115331"/>
                </a:lnTo>
                <a:lnTo>
                  <a:pt x="150276" y="115331"/>
                </a:lnTo>
                <a:lnTo>
                  <a:pt x="147573" y="110817"/>
                </a:lnTo>
                <a:lnTo>
                  <a:pt x="147644" y="110692"/>
                </a:lnTo>
                <a:close/>
                <a:moveTo>
                  <a:pt x="160544" y="111272"/>
                </a:moveTo>
                <a:lnTo>
                  <a:pt x="161721" y="113244"/>
                </a:lnTo>
                <a:lnTo>
                  <a:pt x="160472" y="115331"/>
                </a:lnTo>
                <a:lnTo>
                  <a:pt x="158108" y="115331"/>
                </a:lnTo>
                <a:lnTo>
                  <a:pt x="160544" y="111272"/>
                </a:lnTo>
                <a:close/>
                <a:moveTo>
                  <a:pt x="161998" y="113699"/>
                </a:moveTo>
                <a:lnTo>
                  <a:pt x="162979" y="115331"/>
                </a:lnTo>
                <a:lnTo>
                  <a:pt x="161017" y="115331"/>
                </a:lnTo>
                <a:lnTo>
                  <a:pt x="161998" y="113699"/>
                </a:lnTo>
                <a:close/>
                <a:moveTo>
                  <a:pt x="165120" y="113699"/>
                </a:moveTo>
                <a:lnTo>
                  <a:pt x="166093" y="115331"/>
                </a:lnTo>
                <a:lnTo>
                  <a:pt x="164139" y="115331"/>
                </a:lnTo>
                <a:lnTo>
                  <a:pt x="165120" y="113699"/>
                </a:lnTo>
                <a:close/>
                <a:moveTo>
                  <a:pt x="166574" y="111272"/>
                </a:moveTo>
                <a:lnTo>
                  <a:pt x="169010" y="115331"/>
                </a:lnTo>
                <a:lnTo>
                  <a:pt x="166637" y="115331"/>
                </a:lnTo>
                <a:lnTo>
                  <a:pt x="165388" y="113244"/>
                </a:lnTo>
                <a:lnTo>
                  <a:pt x="166574" y="111272"/>
                </a:lnTo>
                <a:close/>
                <a:moveTo>
                  <a:pt x="179465" y="110692"/>
                </a:moveTo>
                <a:lnTo>
                  <a:pt x="179546" y="110817"/>
                </a:lnTo>
                <a:lnTo>
                  <a:pt x="176834" y="115331"/>
                </a:lnTo>
                <a:lnTo>
                  <a:pt x="169554" y="115331"/>
                </a:lnTo>
                <a:lnTo>
                  <a:pt x="166851" y="110817"/>
                </a:lnTo>
                <a:lnTo>
                  <a:pt x="166922" y="110692"/>
                </a:lnTo>
                <a:close/>
                <a:moveTo>
                  <a:pt x="179813" y="111272"/>
                </a:moveTo>
                <a:lnTo>
                  <a:pt x="181000" y="113244"/>
                </a:lnTo>
                <a:lnTo>
                  <a:pt x="179751" y="115331"/>
                </a:lnTo>
                <a:lnTo>
                  <a:pt x="177387" y="115331"/>
                </a:lnTo>
                <a:lnTo>
                  <a:pt x="179813" y="111272"/>
                </a:lnTo>
                <a:close/>
                <a:moveTo>
                  <a:pt x="181276" y="113699"/>
                </a:moveTo>
                <a:lnTo>
                  <a:pt x="182249" y="115331"/>
                </a:lnTo>
                <a:lnTo>
                  <a:pt x="180295" y="115331"/>
                </a:lnTo>
                <a:lnTo>
                  <a:pt x="181276" y="113699"/>
                </a:lnTo>
                <a:close/>
                <a:moveTo>
                  <a:pt x="184390" y="113699"/>
                </a:moveTo>
                <a:lnTo>
                  <a:pt x="185371" y="115331"/>
                </a:lnTo>
                <a:lnTo>
                  <a:pt x="183417" y="115331"/>
                </a:lnTo>
                <a:lnTo>
                  <a:pt x="184390" y="113699"/>
                </a:lnTo>
                <a:close/>
                <a:moveTo>
                  <a:pt x="185853" y="111272"/>
                </a:moveTo>
                <a:lnTo>
                  <a:pt x="188288" y="115331"/>
                </a:lnTo>
                <a:lnTo>
                  <a:pt x="185915" y="115331"/>
                </a:lnTo>
                <a:lnTo>
                  <a:pt x="184666" y="113244"/>
                </a:lnTo>
                <a:lnTo>
                  <a:pt x="185853" y="111272"/>
                </a:lnTo>
                <a:close/>
                <a:moveTo>
                  <a:pt x="198744" y="110692"/>
                </a:moveTo>
                <a:lnTo>
                  <a:pt x="198824" y="110817"/>
                </a:lnTo>
                <a:lnTo>
                  <a:pt x="196112" y="115331"/>
                </a:lnTo>
                <a:lnTo>
                  <a:pt x="188832" y="115331"/>
                </a:lnTo>
                <a:lnTo>
                  <a:pt x="186120" y="110817"/>
                </a:lnTo>
                <a:lnTo>
                  <a:pt x="186201" y="110692"/>
                </a:lnTo>
                <a:close/>
                <a:moveTo>
                  <a:pt x="199092" y="111272"/>
                </a:moveTo>
                <a:lnTo>
                  <a:pt x="200278" y="113244"/>
                </a:lnTo>
                <a:lnTo>
                  <a:pt x="199029" y="115331"/>
                </a:lnTo>
                <a:lnTo>
                  <a:pt x="196656" y="115331"/>
                </a:lnTo>
                <a:lnTo>
                  <a:pt x="199092" y="111272"/>
                </a:lnTo>
                <a:close/>
                <a:moveTo>
                  <a:pt x="200555" y="113699"/>
                </a:moveTo>
                <a:lnTo>
                  <a:pt x="201527" y="115331"/>
                </a:lnTo>
                <a:lnTo>
                  <a:pt x="199573" y="115331"/>
                </a:lnTo>
                <a:lnTo>
                  <a:pt x="200555" y="113699"/>
                </a:lnTo>
                <a:close/>
                <a:moveTo>
                  <a:pt x="203668" y="113699"/>
                </a:moveTo>
                <a:lnTo>
                  <a:pt x="204649" y="115331"/>
                </a:lnTo>
                <a:lnTo>
                  <a:pt x="202696" y="115331"/>
                </a:lnTo>
                <a:lnTo>
                  <a:pt x="203668" y="113699"/>
                </a:lnTo>
                <a:close/>
                <a:moveTo>
                  <a:pt x="205131" y="111272"/>
                </a:moveTo>
                <a:lnTo>
                  <a:pt x="207567" y="115331"/>
                </a:lnTo>
                <a:lnTo>
                  <a:pt x="205194" y="115331"/>
                </a:lnTo>
                <a:lnTo>
                  <a:pt x="203945" y="113244"/>
                </a:lnTo>
                <a:lnTo>
                  <a:pt x="205131" y="111272"/>
                </a:lnTo>
                <a:close/>
                <a:moveTo>
                  <a:pt x="218022" y="110692"/>
                </a:moveTo>
                <a:lnTo>
                  <a:pt x="218102" y="110817"/>
                </a:lnTo>
                <a:lnTo>
                  <a:pt x="215390" y="115331"/>
                </a:lnTo>
                <a:lnTo>
                  <a:pt x="208111" y="115331"/>
                </a:lnTo>
                <a:lnTo>
                  <a:pt x="205399" y="110817"/>
                </a:lnTo>
                <a:lnTo>
                  <a:pt x="205479" y="110692"/>
                </a:lnTo>
                <a:close/>
                <a:moveTo>
                  <a:pt x="218370" y="111272"/>
                </a:moveTo>
                <a:lnTo>
                  <a:pt x="219557" y="113244"/>
                </a:lnTo>
                <a:lnTo>
                  <a:pt x="218308" y="115331"/>
                </a:lnTo>
                <a:lnTo>
                  <a:pt x="215935" y="115331"/>
                </a:lnTo>
                <a:lnTo>
                  <a:pt x="218370" y="111272"/>
                </a:lnTo>
                <a:close/>
                <a:moveTo>
                  <a:pt x="219824" y="113699"/>
                </a:moveTo>
                <a:lnTo>
                  <a:pt x="220805" y="115331"/>
                </a:lnTo>
                <a:lnTo>
                  <a:pt x="218852" y="115331"/>
                </a:lnTo>
                <a:lnTo>
                  <a:pt x="219824" y="113699"/>
                </a:lnTo>
                <a:close/>
                <a:moveTo>
                  <a:pt x="222947" y="113699"/>
                </a:moveTo>
                <a:lnTo>
                  <a:pt x="223928" y="115331"/>
                </a:lnTo>
                <a:lnTo>
                  <a:pt x="221965" y="115331"/>
                </a:lnTo>
                <a:lnTo>
                  <a:pt x="222947" y="113699"/>
                </a:lnTo>
                <a:close/>
                <a:moveTo>
                  <a:pt x="224401" y="111272"/>
                </a:moveTo>
                <a:lnTo>
                  <a:pt x="226836" y="115331"/>
                </a:lnTo>
                <a:lnTo>
                  <a:pt x="224472" y="115331"/>
                </a:lnTo>
                <a:lnTo>
                  <a:pt x="223223" y="113244"/>
                </a:lnTo>
                <a:lnTo>
                  <a:pt x="224401" y="111272"/>
                </a:lnTo>
                <a:close/>
                <a:moveTo>
                  <a:pt x="237300" y="110692"/>
                </a:moveTo>
                <a:lnTo>
                  <a:pt x="237372" y="110817"/>
                </a:lnTo>
                <a:lnTo>
                  <a:pt x="234669" y="115331"/>
                </a:lnTo>
                <a:lnTo>
                  <a:pt x="227380" y="115331"/>
                </a:lnTo>
                <a:lnTo>
                  <a:pt x="224677" y="110817"/>
                </a:lnTo>
                <a:lnTo>
                  <a:pt x="224749" y="110692"/>
                </a:lnTo>
                <a:close/>
                <a:moveTo>
                  <a:pt x="237648" y="111272"/>
                </a:moveTo>
                <a:lnTo>
                  <a:pt x="238835" y="113244"/>
                </a:lnTo>
                <a:lnTo>
                  <a:pt x="237586" y="115331"/>
                </a:lnTo>
                <a:lnTo>
                  <a:pt x="235213" y="115331"/>
                </a:lnTo>
                <a:lnTo>
                  <a:pt x="237648" y="111272"/>
                </a:lnTo>
                <a:close/>
                <a:moveTo>
                  <a:pt x="239103" y="113699"/>
                </a:moveTo>
                <a:lnTo>
                  <a:pt x="240084" y="115331"/>
                </a:lnTo>
                <a:lnTo>
                  <a:pt x="238130" y="115331"/>
                </a:lnTo>
                <a:lnTo>
                  <a:pt x="239103" y="113699"/>
                </a:lnTo>
                <a:close/>
                <a:moveTo>
                  <a:pt x="242225" y="113699"/>
                </a:moveTo>
                <a:lnTo>
                  <a:pt x="243197" y="115331"/>
                </a:lnTo>
                <a:lnTo>
                  <a:pt x="241244" y="115331"/>
                </a:lnTo>
                <a:lnTo>
                  <a:pt x="242225" y="113699"/>
                </a:lnTo>
                <a:close/>
                <a:moveTo>
                  <a:pt x="243679" y="111272"/>
                </a:moveTo>
                <a:lnTo>
                  <a:pt x="246114" y="115331"/>
                </a:lnTo>
                <a:lnTo>
                  <a:pt x="243750" y="115331"/>
                </a:lnTo>
                <a:lnTo>
                  <a:pt x="242493" y="113244"/>
                </a:lnTo>
                <a:lnTo>
                  <a:pt x="243679" y="111272"/>
                </a:lnTo>
                <a:close/>
                <a:moveTo>
                  <a:pt x="256579" y="110692"/>
                </a:moveTo>
                <a:lnTo>
                  <a:pt x="256650" y="110817"/>
                </a:lnTo>
                <a:lnTo>
                  <a:pt x="253947" y="115331"/>
                </a:lnTo>
                <a:lnTo>
                  <a:pt x="246659" y="115331"/>
                </a:lnTo>
                <a:lnTo>
                  <a:pt x="243956" y="110817"/>
                </a:lnTo>
                <a:lnTo>
                  <a:pt x="244027" y="110692"/>
                </a:lnTo>
                <a:close/>
                <a:moveTo>
                  <a:pt x="256927" y="111272"/>
                </a:moveTo>
                <a:lnTo>
                  <a:pt x="258113" y="113244"/>
                </a:lnTo>
                <a:lnTo>
                  <a:pt x="256855" y="115331"/>
                </a:lnTo>
                <a:lnTo>
                  <a:pt x="254491" y="115331"/>
                </a:lnTo>
                <a:lnTo>
                  <a:pt x="256927" y="111272"/>
                </a:lnTo>
                <a:close/>
                <a:moveTo>
                  <a:pt x="258381" y="113699"/>
                </a:moveTo>
                <a:lnTo>
                  <a:pt x="259362" y="115331"/>
                </a:lnTo>
                <a:lnTo>
                  <a:pt x="257400" y="115331"/>
                </a:lnTo>
                <a:lnTo>
                  <a:pt x="258381" y="113699"/>
                </a:lnTo>
                <a:close/>
                <a:moveTo>
                  <a:pt x="261503" y="113699"/>
                </a:moveTo>
                <a:lnTo>
                  <a:pt x="262476" y="115331"/>
                </a:lnTo>
                <a:lnTo>
                  <a:pt x="260522" y="115331"/>
                </a:lnTo>
                <a:lnTo>
                  <a:pt x="261503" y="113699"/>
                </a:lnTo>
                <a:close/>
                <a:moveTo>
                  <a:pt x="262957" y="111272"/>
                </a:moveTo>
                <a:lnTo>
                  <a:pt x="265393" y="115331"/>
                </a:lnTo>
                <a:lnTo>
                  <a:pt x="263020" y="115331"/>
                </a:lnTo>
                <a:lnTo>
                  <a:pt x="261771" y="113244"/>
                </a:lnTo>
                <a:lnTo>
                  <a:pt x="262957" y="111272"/>
                </a:lnTo>
                <a:close/>
                <a:moveTo>
                  <a:pt x="275848" y="110692"/>
                </a:moveTo>
                <a:lnTo>
                  <a:pt x="275929" y="110817"/>
                </a:lnTo>
                <a:lnTo>
                  <a:pt x="273217" y="115331"/>
                </a:lnTo>
                <a:lnTo>
                  <a:pt x="265937" y="115331"/>
                </a:lnTo>
                <a:lnTo>
                  <a:pt x="263234" y="110817"/>
                </a:lnTo>
                <a:lnTo>
                  <a:pt x="263305" y="110692"/>
                </a:lnTo>
                <a:close/>
                <a:moveTo>
                  <a:pt x="276205" y="111272"/>
                </a:moveTo>
                <a:lnTo>
                  <a:pt x="277383" y="113244"/>
                </a:lnTo>
                <a:lnTo>
                  <a:pt x="276134" y="115331"/>
                </a:lnTo>
                <a:lnTo>
                  <a:pt x="273770" y="115331"/>
                </a:lnTo>
                <a:lnTo>
                  <a:pt x="276205" y="111272"/>
                </a:lnTo>
                <a:close/>
                <a:moveTo>
                  <a:pt x="277659" y="113699"/>
                </a:moveTo>
                <a:lnTo>
                  <a:pt x="278632" y="115331"/>
                </a:lnTo>
                <a:lnTo>
                  <a:pt x="276678" y="115331"/>
                </a:lnTo>
                <a:lnTo>
                  <a:pt x="277659" y="113699"/>
                </a:lnTo>
                <a:close/>
                <a:moveTo>
                  <a:pt x="280773" y="113699"/>
                </a:moveTo>
                <a:lnTo>
                  <a:pt x="281754" y="115331"/>
                </a:lnTo>
                <a:lnTo>
                  <a:pt x="279800" y="115331"/>
                </a:lnTo>
                <a:lnTo>
                  <a:pt x="280773" y="113699"/>
                </a:lnTo>
                <a:close/>
                <a:moveTo>
                  <a:pt x="282236" y="111272"/>
                </a:moveTo>
                <a:lnTo>
                  <a:pt x="284671" y="115331"/>
                </a:lnTo>
                <a:lnTo>
                  <a:pt x="282298" y="115331"/>
                </a:lnTo>
                <a:lnTo>
                  <a:pt x="281049" y="113244"/>
                </a:lnTo>
                <a:lnTo>
                  <a:pt x="282236" y="111272"/>
                </a:lnTo>
                <a:close/>
                <a:moveTo>
                  <a:pt x="9341" y="111103"/>
                </a:moveTo>
                <a:lnTo>
                  <a:pt x="10635" y="113244"/>
                </a:lnTo>
                <a:lnTo>
                  <a:pt x="9377" y="115340"/>
                </a:lnTo>
                <a:lnTo>
                  <a:pt x="9341" y="115287"/>
                </a:lnTo>
                <a:lnTo>
                  <a:pt x="9314" y="115340"/>
                </a:lnTo>
                <a:lnTo>
                  <a:pt x="8056" y="113244"/>
                </a:lnTo>
                <a:lnTo>
                  <a:pt x="9341" y="111103"/>
                </a:lnTo>
                <a:close/>
                <a:moveTo>
                  <a:pt x="28619" y="111103"/>
                </a:moveTo>
                <a:lnTo>
                  <a:pt x="29904" y="113244"/>
                </a:lnTo>
                <a:lnTo>
                  <a:pt x="28655" y="115340"/>
                </a:lnTo>
                <a:lnTo>
                  <a:pt x="28619" y="115287"/>
                </a:lnTo>
                <a:lnTo>
                  <a:pt x="28593" y="115340"/>
                </a:lnTo>
                <a:lnTo>
                  <a:pt x="27335" y="113244"/>
                </a:lnTo>
                <a:lnTo>
                  <a:pt x="28619" y="111103"/>
                </a:lnTo>
                <a:close/>
                <a:moveTo>
                  <a:pt x="47898" y="111103"/>
                </a:moveTo>
                <a:lnTo>
                  <a:pt x="49182" y="113244"/>
                </a:lnTo>
                <a:lnTo>
                  <a:pt x="47925" y="115340"/>
                </a:lnTo>
                <a:lnTo>
                  <a:pt x="47898" y="115287"/>
                </a:lnTo>
                <a:lnTo>
                  <a:pt x="47862" y="115340"/>
                </a:lnTo>
                <a:lnTo>
                  <a:pt x="46613" y="113244"/>
                </a:lnTo>
                <a:lnTo>
                  <a:pt x="47898" y="111103"/>
                </a:lnTo>
                <a:close/>
                <a:moveTo>
                  <a:pt x="67176" y="111103"/>
                </a:moveTo>
                <a:lnTo>
                  <a:pt x="68461" y="113244"/>
                </a:lnTo>
                <a:lnTo>
                  <a:pt x="67203" y="115340"/>
                </a:lnTo>
                <a:lnTo>
                  <a:pt x="67176" y="115287"/>
                </a:lnTo>
                <a:lnTo>
                  <a:pt x="67140" y="115340"/>
                </a:lnTo>
                <a:lnTo>
                  <a:pt x="65892" y="113244"/>
                </a:lnTo>
                <a:lnTo>
                  <a:pt x="67176" y="111103"/>
                </a:lnTo>
                <a:close/>
                <a:moveTo>
                  <a:pt x="86455" y="111103"/>
                </a:moveTo>
                <a:lnTo>
                  <a:pt x="87739" y="113244"/>
                </a:lnTo>
                <a:lnTo>
                  <a:pt x="86481" y="115340"/>
                </a:lnTo>
                <a:lnTo>
                  <a:pt x="86455" y="115287"/>
                </a:lnTo>
                <a:lnTo>
                  <a:pt x="86419" y="115340"/>
                </a:lnTo>
                <a:lnTo>
                  <a:pt x="85161" y="113244"/>
                </a:lnTo>
                <a:lnTo>
                  <a:pt x="86455" y="111103"/>
                </a:lnTo>
                <a:close/>
                <a:moveTo>
                  <a:pt x="105724" y="111103"/>
                </a:moveTo>
                <a:lnTo>
                  <a:pt x="107018" y="113244"/>
                </a:lnTo>
                <a:lnTo>
                  <a:pt x="105760" y="115340"/>
                </a:lnTo>
                <a:lnTo>
                  <a:pt x="105724" y="115287"/>
                </a:lnTo>
                <a:lnTo>
                  <a:pt x="105697" y="115340"/>
                </a:lnTo>
                <a:lnTo>
                  <a:pt x="104439" y="113244"/>
                </a:lnTo>
                <a:lnTo>
                  <a:pt x="105724" y="111103"/>
                </a:lnTo>
                <a:close/>
                <a:moveTo>
                  <a:pt x="125002" y="111103"/>
                </a:moveTo>
                <a:lnTo>
                  <a:pt x="126287" y="113244"/>
                </a:lnTo>
                <a:lnTo>
                  <a:pt x="125038" y="115340"/>
                </a:lnTo>
                <a:lnTo>
                  <a:pt x="125002" y="115287"/>
                </a:lnTo>
                <a:lnTo>
                  <a:pt x="124976" y="115340"/>
                </a:lnTo>
                <a:lnTo>
                  <a:pt x="123718" y="113244"/>
                </a:lnTo>
                <a:lnTo>
                  <a:pt x="125002" y="111103"/>
                </a:lnTo>
                <a:close/>
                <a:moveTo>
                  <a:pt x="144281" y="111103"/>
                </a:moveTo>
                <a:lnTo>
                  <a:pt x="145565" y="113244"/>
                </a:lnTo>
                <a:lnTo>
                  <a:pt x="144316" y="115340"/>
                </a:lnTo>
                <a:lnTo>
                  <a:pt x="144281" y="115287"/>
                </a:lnTo>
                <a:lnTo>
                  <a:pt x="144245" y="115340"/>
                </a:lnTo>
                <a:lnTo>
                  <a:pt x="142996" y="113244"/>
                </a:lnTo>
                <a:lnTo>
                  <a:pt x="144281" y="111103"/>
                </a:lnTo>
                <a:close/>
                <a:moveTo>
                  <a:pt x="163559" y="111103"/>
                </a:moveTo>
                <a:lnTo>
                  <a:pt x="164844" y="113244"/>
                </a:lnTo>
                <a:lnTo>
                  <a:pt x="163586" y="115340"/>
                </a:lnTo>
                <a:lnTo>
                  <a:pt x="163559" y="115287"/>
                </a:lnTo>
                <a:lnTo>
                  <a:pt x="163523" y="115340"/>
                </a:lnTo>
                <a:lnTo>
                  <a:pt x="162275" y="113244"/>
                </a:lnTo>
                <a:lnTo>
                  <a:pt x="163559" y="111103"/>
                </a:lnTo>
                <a:close/>
                <a:moveTo>
                  <a:pt x="182838" y="111103"/>
                </a:moveTo>
                <a:lnTo>
                  <a:pt x="184122" y="113244"/>
                </a:lnTo>
                <a:lnTo>
                  <a:pt x="182864" y="115340"/>
                </a:lnTo>
                <a:lnTo>
                  <a:pt x="182838" y="115287"/>
                </a:lnTo>
                <a:lnTo>
                  <a:pt x="182802" y="115340"/>
                </a:lnTo>
                <a:lnTo>
                  <a:pt x="181544" y="113244"/>
                </a:lnTo>
                <a:lnTo>
                  <a:pt x="182838" y="111103"/>
                </a:lnTo>
                <a:close/>
                <a:moveTo>
                  <a:pt x="202107" y="111103"/>
                </a:moveTo>
                <a:lnTo>
                  <a:pt x="203401" y="113244"/>
                </a:lnTo>
                <a:lnTo>
                  <a:pt x="202143" y="115340"/>
                </a:lnTo>
                <a:lnTo>
                  <a:pt x="202107" y="115287"/>
                </a:lnTo>
                <a:lnTo>
                  <a:pt x="202080" y="115340"/>
                </a:lnTo>
                <a:lnTo>
                  <a:pt x="200822" y="113244"/>
                </a:lnTo>
                <a:lnTo>
                  <a:pt x="202107" y="111103"/>
                </a:lnTo>
                <a:close/>
                <a:moveTo>
                  <a:pt x="221385" y="111103"/>
                </a:moveTo>
                <a:lnTo>
                  <a:pt x="222670" y="113244"/>
                </a:lnTo>
                <a:lnTo>
                  <a:pt x="221421" y="115340"/>
                </a:lnTo>
                <a:lnTo>
                  <a:pt x="221385" y="115287"/>
                </a:lnTo>
                <a:lnTo>
                  <a:pt x="221359" y="115340"/>
                </a:lnTo>
                <a:lnTo>
                  <a:pt x="220101" y="113244"/>
                </a:lnTo>
                <a:lnTo>
                  <a:pt x="221385" y="111103"/>
                </a:lnTo>
                <a:close/>
                <a:moveTo>
                  <a:pt x="240664" y="111103"/>
                </a:moveTo>
                <a:lnTo>
                  <a:pt x="241948" y="113244"/>
                </a:lnTo>
                <a:lnTo>
                  <a:pt x="240699" y="115340"/>
                </a:lnTo>
                <a:lnTo>
                  <a:pt x="240664" y="115287"/>
                </a:lnTo>
                <a:lnTo>
                  <a:pt x="240637" y="115340"/>
                </a:lnTo>
                <a:lnTo>
                  <a:pt x="239379" y="113244"/>
                </a:lnTo>
                <a:lnTo>
                  <a:pt x="240664" y="111103"/>
                </a:lnTo>
                <a:close/>
                <a:moveTo>
                  <a:pt x="259942" y="111103"/>
                </a:moveTo>
                <a:lnTo>
                  <a:pt x="261227" y="113244"/>
                </a:lnTo>
                <a:lnTo>
                  <a:pt x="259969" y="115340"/>
                </a:lnTo>
                <a:lnTo>
                  <a:pt x="259942" y="115287"/>
                </a:lnTo>
                <a:lnTo>
                  <a:pt x="259906" y="115340"/>
                </a:lnTo>
                <a:lnTo>
                  <a:pt x="258657" y="113244"/>
                </a:lnTo>
                <a:lnTo>
                  <a:pt x="259942" y="111103"/>
                </a:lnTo>
                <a:close/>
                <a:moveTo>
                  <a:pt x="279220" y="111103"/>
                </a:moveTo>
                <a:lnTo>
                  <a:pt x="280505" y="113244"/>
                </a:lnTo>
                <a:lnTo>
                  <a:pt x="279247" y="115340"/>
                </a:lnTo>
                <a:lnTo>
                  <a:pt x="279220" y="115287"/>
                </a:lnTo>
                <a:lnTo>
                  <a:pt x="279185" y="115340"/>
                </a:lnTo>
                <a:lnTo>
                  <a:pt x="277927" y="113244"/>
                </a:lnTo>
                <a:lnTo>
                  <a:pt x="279220" y="111103"/>
                </a:lnTo>
                <a:close/>
                <a:moveTo>
                  <a:pt x="5987" y="115786"/>
                </a:moveTo>
                <a:lnTo>
                  <a:pt x="2659" y="121335"/>
                </a:lnTo>
                <a:lnTo>
                  <a:pt x="286" y="121335"/>
                </a:lnTo>
                <a:lnTo>
                  <a:pt x="3623" y="115786"/>
                </a:lnTo>
                <a:close/>
                <a:moveTo>
                  <a:pt x="9047" y="115786"/>
                </a:moveTo>
                <a:lnTo>
                  <a:pt x="5710" y="121335"/>
                </a:lnTo>
                <a:lnTo>
                  <a:pt x="3203" y="121335"/>
                </a:lnTo>
                <a:lnTo>
                  <a:pt x="6531" y="115786"/>
                </a:lnTo>
                <a:close/>
                <a:moveTo>
                  <a:pt x="9341" y="116197"/>
                </a:moveTo>
                <a:lnTo>
                  <a:pt x="12428" y="121335"/>
                </a:lnTo>
                <a:lnTo>
                  <a:pt x="6254" y="121335"/>
                </a:lnTo>
                <a:lnTo>
                  <a:pt x="9341" y="116197"/>
                </a:lnTo>
                <a:close/>
                <a:moveTo>
                  <a:pt x="12151" y="115786"/>
                </a:moveTo>
                <a:lnTo>
                  <a:pt x="15488" y="121335"/>
                </a:lnTo>
                <a:lnTo>
                  <a:pt x="12972" y="121335"/>
                </a:lnTo>
                <a:lnTo>
                  <a:pt x="9644" y="115786"/>
                </a:lnTo>
                <a:close/>
                <a:moveTo>
                  <a:pt x="15068" y="115786"/>
                </a:moveTo>
                <a:lnTo>
                  <a:pt x="18396" y="121335"/>
                </a:lnTo>
                <a:lnTo>
                  <a:pt x="16032" y="121335"/>
                </a:lnTo>
                <a:lnTo>
                  <a:pt x="12695" y="115786"/>
                </a:lnTo>
                <a:close/>
                <a:moveTo>
                  <a:pt x="25265" y="115786"/>
                </a:moveTo>
                <a:lnTo>
                  <a:pt x="21938" y="121335"/>
                </a:lnTo>
                <a:lnTo>
                  <a:pt x="19565" y="121335"/>
                </a:lnTo>
                <a:lnTo>
                  <a:pt x="22892" y="115786"/>
                </a:lnTo>
                <a:close/>
                <a:moveTo>
                  <a:pt x="28325" y="115786"/>
                </a:moveTo>
                <a:lnTo>
                  <a:pt x="24989" y="121335"/>
                </a:lnTo>
                <a:lnTo>
                  <a:pt x="22482" y="121335"/>
                </a:lnTo>
                <a:lnTo>
                  <a:pt x="25809" y="115786"/>
                </a:lnTo>
                <a:close/>
                <a:moveTo>
                  <a:pt x="28619" y="116197"/>
                </a:moveTo>
                <a:lnTo>
                  <a:pt x="31706" y="121335"/>
                </a:lnTo>
                <a:lnTo>
                  <a:pt x="25533" y="121335"/>
                </a:lnTo>
                <a:lnTo>
                  <a:pt x="28619" y="116197"/>
                </a:lnTo>
                <a:close/>
                <a:moveTo>
                  <a:pt x="31430" y="115786"/>
                </a:moveTo>
                <a:lnTo>
                  <a:pt x="34766" y="121335"/>
                </a:lnTo>
                <a:lnTo>
                  <a:pt x="32250" y="121335"/>
                </a:lnTo>
                <a:lnTo>
                  <a:pt x="28923" y="115786"/>
                </a:lnTo>
                <a:close/>
                <a:moveTo>
                  <a:pt x="34347" y="115786"/>
                </a:moveTo>
                <a:lnTo>
                  <a:pt x="37674" y="121335"/>
                </a:lnTo>
                <a:lnTo>
                  <a:pt x="35310" y="121335"/>
                </a:lnTo>
                <a:lnTo>
                  <a:pt x="31974" y="115786"/>
                </a:lnTo>
                <a:close/>
                <a:moveTo>
                  <a:pt x="44543" y="115786"/>
                </a:moveTo>
                <a:lnTo>
                  <a:pt x="41207" y="121335"/>
                </a:lnTo>
                <a:lnTo>
                  <a:pt x="38843" y="121335"/>
                </a:lnTo>
                <a:lnTo>
                  <a:pt x="42170" y="115786"/>
                </a:lnTo>
                <a:close/>
                <a:moveTo>
                  <a:pt x="47594" y="115786"/>
                </a:moveTo>
                <a:lnTo>
                  <a:pt x="44267" y="121335"/>
                </a:lnTo>
                <a:lnTo>
                  <a:pt x="41751" y="121335"/>
                </a:lnTo>
                <a:lnTo>
                  <a:pt x="45088" y="115786"/>
                </a:lnTo>
                <a:close/>
                <a:moveTo>
                  <a:pt x="47898" y="116197"/>
                </a:moveTo>
                <a:lnTo>
                  <a:pt x="50984" y="121335"/>
                </a:lnTo>
                <a:lnTo>
                  <a:pt x="44811" y="121335"/>
                </a:lnTo>
                <a:lnTo>
                  <a:pt x="47898" y="116197"/>
                </a:lnTo>
                <a:close/>
                <a:moveTo>
                  <a:pt x="50708" y="115786"/>
                </a:moveTo>
                <a:lnTo>
                  <a:pt x="54035" y="121335"/>
                </a:lnTo>
                <a:lnTo>
                  <a:pt x="51529" y="121335"/>
                </a:lnTo>
                <a:lnTo>
                  <a:pt x="48192" y="115786"/>
                </a:lnTo>
                <a:close/>
                <a:moveTo>
                  <a:pt x="53625" y="115786"/>
                </a:moveTo>
                <a:lnTo>
                  <a:pt x="56953" y="121335"/>
                </a:lnTo>
                <a:lnTo>
                  <a:pt x="54589" y="121335"/>
                </a:lnTo>
                <a:lnTo>
                  <a:pt x="51252" y="115786"/>
                </a:lnTo>
                <a:close/>
                <a:moveTo>
                  <a:pt x="63822" y="115786"/>
                </a:moveTo>
                <a:lnTo>
                  <a:pt x="60485" y="121335"/>
                </a:lnTo>
                <a:lnTo>
                  <a:pt x="58121" y="121335"/>
                </a:lnTo>
                <a:lnTo>
                  <a:pt x="61449" y="115786"/>
                </a:lnTo>
                <a:close/>
                <a:moveTo>
                  <a:pt x="66873" y="115786"/>
                </a:moveTo>
                <a:lnTo>
                  <a:pt x="63545" y="121335"/>
                </a:lnTo>
                <a:lnTo>
                  <a:pt x="61030" y="121335"/>
                </a:lnTo>
                <a:lnTo>
                  <a:pt x="64366" y="115786"/>
                </a:lnTo>
                <a:close/>
                <a:moveTo>
                  <a:pt x="67176" y="116197"/>
                </a:moveTo>
                <a:lnTo>
                  <a:pt x="70263" y="121335"/>
                </a:lnTo>
                <a:lnTo>
                  <a:pt x="64089" y="121335"/>
                </a:lnTo>
                <a:lnTo>
                  <a:pt x="67176" y="116197"/>
                </a:lnTo>
                <a:close/>
                <a:moveTo>
                  <a:pt x="69986" y="115786"/>
                </a:moveTo>
                <a:lnTo>
                  <a:pt x="73314" y="121335"/>
                </a:lnTo>
                <a:lnTo>
                  <a:pt x="70807" y="121335"/>
                </a:lnTo>
                <a:lnTo>
                  <a:pt x="67471" y="115786"/>
                </a:lnTo>
                <a:close/>
                <a:moveTo>
                  <a:pt x="72895" y="115786"/>
                </a:moveTo>
                <a:lnTo>
                  <a:pt x="76231" y="121335"/>
                </a:lnTo>
                <a:lnTo>
                  <a:pt x="73858" y="121335"/>
                </a:lnTo>
                <a:lnTo>
                  <a:pt x="70530" y="115786"/>
                </a:lnTo>
                <a:close/>
                <a:moveTo>
                  <a:pt x="83100" y="115786"/>
                </a:moveTo>
                <a:lnTo>
                  <a:pt x="79764" y="121335"/>
                </a:lnTo>
                <a:lnTo>
                  <a:pt x="77391" y="121335"/>
                </a:lnTo>
                <a:lnTo>
                  <a:pt x="80727" y="115786"/>
                </a:lnTo>
                <a:close/>
                <a:moveTo>
                  <a:pt x="86151" y="115786"/>
                </a:moveTo>
                <a:lnTo>
                  <a:pt x="82824" y="121335"/>
                </a:lnTo>
                <a:lnTo>
                  <a:pt x="80308" y="121335"/>
                </a:lnTo>
                <a:lnTo>
                  <a:pt x="83644" y="115786"/>
                </a:lnTo>
                <a:close/>
                <a:moveTo>
                  <a:pt x="86455" y="116197"/>
                </a:moveTo>
                <a:lnTo>
                  <a:pt x="89532" y="121335"/>
                </a:lnTo>
                <a:lnTo>
                  <a:pt x="83368" y="121335"/>
                </a:lnTo>
                <a:lnTo>
                  <a:pt x="86455" y="116197"/>
                </a:lnTo>
                <a:close/>
                <a:moveTo>
                  <a:pt x="89265" y="115786"/>
                </a:moveTo>
                <a:lnTo>
                  <a:pt x="92592" y="121335"/>
                </a:lnTo>
                <a:lnTo>
                  <a:pt x="90085" y="121335"/>
                </a:lnTo>
                <a:lnTo>
                  <a:pt x="86749" y="115786"/>
                </a:lnTo>
                <a:close/>
                <a:moveTo>
                  <a:pt x="92173" y="115786"/>
                </a:moveTo>
                <a:lnTo>
                  <a:pt x="95509" y="121335"/>
                </a:lnTo>
                <a:lnTo>
                  <a:pt x="93136" y="121335"/>
                </a:lnTo>
                <a:lnTo>
                  <a:pt x="89809" y="115786"/>
                </a:lnTo>
                <a:close/>
                <a:moveTo>
                  <a:pt x="102370" y="115786"/>
                </a:moveTo>
                <a:lnTo>
                  <a:pt x="99042" y="121335"/>
                </a:lnTo>
                <a:lnTo>
                  <a:pt x="96669" y="121335"/>
                </a:lnTo>
                <a:lnTo>
                  <a:pt x="100006" y="115786"/>
                </a:lnTo>
                <a:close/>
                <a:moveTo>
                  <a:pt x="105430" y="115786"/>
                </a:moveTo>
                <a:lnTo>
                  <a:pt x="102093" y="121335"/>
                </a:lnTo>
                <a:lnTo>
                  <a:pt x="99586" y="121335"/>
                </a:lnTo>
                <a:lnTo>
                  <a:pt x="102914" y="115786"/>
                </a:lnTo>
                <a:close/>
                <a:moveTo>
                  <a:pt x="105724" y="116197"/>
                </a:moveTo>
                <a:lnTo>
                  <a:pt x="108811" y="121335"/>
                </a:lnTo>
                <a:lnTo>
                  <a:pt x="102637" y="121335"/>
                </a:lnTo>
                <a:lnTo>
                  <a:pt x="105724" y="116197"/>
                </a:lnTo>
                <a:close/>
                <a:moveTo>
                  <a:pt x="108534" y="115786"/>
                </a:moveTo>
                <a:lnTo>
                  <a:pt x="111871" y="121335"/>
                </a:lnTo>
                <a:lnTo>
                  <a:pt x="109355" y="121335"/>
                </a:lnTo>
                <a:lnTo>
                  <a:pt x="106027" y="115786"/>
                </a:lnTo>
                <a:close/>
                <a:moveTo>
                  <a:pt x="111451" y="115786"/>
                </a:moveTo>
                <a:lnTo>
                  <a:pt x="114788" y="121335"/>
                </a:lnTo>
                <a:lnTo>
                  <a:pt x="112415" y="121335"/>
                </a:lnTo>
                <a:lnTo>
                  <a:pt x="109078" y="115786"/>
                </a:lnTo>
                <a:close/>
                <a:moveTo>
                  <a:pt x="121648" y="115786"/>
                </a:moveTo>
                <a:lnTo>
                  <a:pt x="118321" y="121335"/>
                </a:lnTo>
                <a:lnTo>
                  <a:pt x="115948" y="121335"/>
                </a:lnTo>
                <a:lnTo>
                  <a:pt x="119284" y="115786"/>
                </a:lnTo>
                <a:close/>
                <a:moveTo>
                  <a:pt x="124708" y="115786"/>
                </a:moveTo>
                <a:lnTo>
                  <a:pt x="121372" y="121335"/>
                </a:lnTo>
                <a:lnTo>
                  <a:pt x="118865" y="121335"/>
                </a:lnTo>
                <a:lnTo>
                  <a:pt x="122192" y="115786"/>
                </a:lnTo>
                <a:close/>
                <a:moveTo>
                  <a:pt x="125002" y="116197"/>
                </a:moveTo>
                <a:lnTo>
                  <a:pt x="128089" y="121335"/>
                </a:lnTo>
                <a:lnTo>
                  <a:pt x="121916" y="121335"/>
                </a:lnTo>
                <a:lnTo>
                  <a:pt x="125002" y="116197"/>
                </a:lnTo>
                <a:close/>
                <a:moveTo>
                  <a:pt x="127813" y="115786"/>
                </a:moveTo>
                <a:lnTo>
                  <a:pt x="131149" y="121335"/>
                </a:lnTo>
                <a:lnTo>
                  <a:pt x="128633" y="121335"/>
                </a:lnTo>
                <a:lnTo>
                  <a:pt x="125306" y="115786"/>
                </a:lnTo>
                <a:close/>
                <a:moveTo>
                  <a:pt x="130730" y="115786"/>
                </a:moveTo>
                <a:lnTo>
                  <a:pt x="134057" y="121335"/>
                </a:lnTo>
                <a:lnTo>
                  <a:pt x="131693" y="121335"/>
                </a:lnTo>
                <a:lnTo>
                  <a:pt x="128357" y="115786"/>
                </a:lnTo>
                <a:close/>
                <a:moveTo>
                  <a:pt x="140926" y="115786"/>
                </a:moveTo>
                <a:lnTo>
                  <a:pt x="137590" y="121335"/>
                </a:lnTo>
                <a:lnTo>
                  <a:pt x="135226" y="121335"/>
                </a:lnTo>
                <a:lnTo>
                  <a:pt x="138553" y="115786"/>
                </a:lnTo>
                <a:close/>
                <a:moveTo>
                  <a:pt x="143977" y="115786"/>
                </a:moveTo>
                <a:lnTo>
                  <a:pt x="140650" y="121335"/>
                </a:lnTo>
                <a:lnTo>
                  <a:pt x="138143" y="121335"/>
                </a:lnTo>
                <a:lnTo>
                  <a:pt x="141471" y="115786"/>
                </a:lnTo>
                <a:close/>
                <a:moveTo>
                  <a:pt x="144281" y="116197"/>
                </a:moveTo>
                <a:lnTo>
                  <a:pt x="147367" y="121335"/>
                </a:lnTo>
                <a:lnTo>
                  <a:pt x="141194" y="121335"/>
                </a:lnTo>
                <a:lnTo>
                  <a:pt x="144281" y="116197"/>
                </a:lnTo>
                <a:close/>
                <a:moveTo>
                  <a:pt x="147091" y="115786"/>
                </a:moveTo>
                <a:lnTo>
                  <a:pt x="150418" y="121335"/>
                </a:lnTo>
                <a:lnTo>
                  <a:pt x="147912" y="121335"/>
                </a:lnTo>
                <a:lnTo>
                  <a:pt x="144584" y="115786"/>
                </a:lnTo>
                <a:close/>
                <a:moveTo>
                  <a:pt x="150008" y="115786"/>
                </a:moveTo>
                <a:lnTo>
                  <a:pt x="153336" y="121335"/>
                </a:lnTo>
                <a:lnTo>
                  <a:pt x="150972" y="121335"/>
                </a:lnTo>
                <a:lnTo>
                  <a:pt x="147635" y="115786"/>
                </a:lnTo>
                <a:close/>
                <a:moveTo>
                  <a:pt x="160205" y="115786"/>
                </a:moveTo>
                <a:lnTo>
                  <a:pt x="156868" y="121335"/>
                </a:lnTo>
                <a:lnTo>
                  <a:pt x="154504" y="121335"/>
                </a:lnTo>
                <a:lnTo>
                  <a:pt x="157832" y="115786"/>
                </a:lnTo>
                <a:close/>
                <a:moveTo>
                  <a:pt x="163256" y="115786"/>
                </a:moveTo>
                <a:lnTo>
                  <a:pt x="159928" y="121335"/>
                </a:lnTo>
                <a:lnTo>
                  <a:pt x="157413" y="121335"/>
                </a:lnTo>
                <a:lnTo>
                  <a:pt x="160749" y="115786"/>
                </a:lnTo>
                <a:close/>
                <a:moveTo>
                  <a:pt x="163559" y="116197"/>
                </a:moveTo>
                <a:lnTo>
                  <a:pt x="166646" y="121335"/>
                </a:lnTo>
                <a:lnTo>
                  <a:pt x="160472" y="121335"/>
                </a:lnTo>
                <a:lnTo>
                  <a:pt x="163559" y="116197"/>
                </a:lnTo>
                <a:close/>
                <a:moveTo>
                  <a:pt x="166369" y="115786"/>
                </a:moveTo>
                <a:lnTo>
                  <a:pt x="169697" y="121335"/>
                </a:lnTo>
                <a:lnTo>
                  <a:pt x="167190" y="121335"/>
                </a:lnTo>
                <a:lnTo>
                  <a:pt x="163854" y="115786"/>
                </a:lnTo>
                <a:close/>
                <a:moveTo>
                  <a:pt x="169278" y="115786"/>
                </a:moveTo>
                <a:lnTo>
                  <a:pt x="172614" y="121335"/>
                </a:lnTo>
                <a:lnTo>
                  <a:pt x="170241" y="121335"/>
                </a:lnTo>
                <a:lnTo>
                  <a:pt x="166913" y="115786"/>
                </a:lnTo>
                <a:close/>
                <a:moveTo>
                  <a:pt x="179483" y="115786"/>
                </a:moveTo>
                <a:lnTo>
                  <a:pt x="176147" y="121335"/>
                </a:lnTo>
                <a:lnTo>
                  <a:pt x="173774" y="121335"/>
                </a:lnTo>
                <a:lnTo>
                  <a:pt x="177110" y="115786"/>
                </a:lnTo>
                <a:close/>
                <a:moveTo>
                  <a:pt x="182534" y="115786"/>
                </a:moveTo>
                <a:lnTo>
                  <a:pt x="179207" y="121335"/>
                </a:lnTo>
                <a:lnTo>
                  <a:pt x="176691" y="121335"/>
                </a:lnTo>
                <a:lnTo>
                  <a:pt x="180027" y="115786"/>
                </a:lnTo>
                <a:close/>
                <a:moveTo>
                  <a:pt x="182838" y="116197"/>
                </a:moveTo>
                <a:lnTo>
                  <a:pt x="185924" y="121335"/>
                </a:lnTo>
                <a:lnTo>
                  <a:pt x="179751" y="121335"/>
                </a:lnTo>
                <a:lnTo>
                  <a:pt x="182838" y="116197"/>
                </a:lnTo>
                <a:close/>
                <a:moveTo>
                  <a:pt x="185648" y="115786"/>
                </a:moveTo>
                <a:lnTo>
                  <a:pt x="188975" y="121335"/>
                </a:lnTo>
                <a:lnTo>
                  <a:pt x="186468" y="121335"/>
                </a:lnTo>
                <a:lnTo>
                  <a:pt x="183132" y="115786"/>
                </a:lnTo>
                <a:close/>
                <a:moveTo>
                  <a:pt x="188556" y="115786"/>
                </a:moveTo>
                <a:lnTo>
                  <a:pt x="191892" y="121335"/>
                </a:lnTo>
                <a:lnTo>
                  <a:pt x="189519" y="121335"/>
                </a:lnTo>
                <a:lnTo>
                  <a:pt x="186192" y="115786"/>
                </a:lnTo>
                <a:close/>
                <a:moveTo>
                  <a:pt x="198753" y="115786"/>
                </a:moveTo>
                <a:lnTo>
                  <a:pt x="195425" y="121335"/>
                </a:lnTo>
                <a:lnTo>
                  <a:pt x="193052" y="121335"/>
                </a:lnTo>
                <a:lnTo>
                  <a:pt x="196389" y="115786"/>
                </a:lnTo>
                <a:close/>
                <a:moveTo>
                  <a:pt x="201813" y="115786"/>
                </a:moveTo>
                <a:lnTo>
                  <a:pt x="198476" y="121335"/>
                </a:lnTo>
                <a:lnTo>
                  <a:pt x="195969" y="121335"/>
                </a:lnTo>
                <a:lnTo>
                  <a:pt x="199297" y="115786"/>
                </a:lnTo>
                <a:close/>
                <a:moveTo>
                  <a:pt x="202107" y="116197"/>
                </a:moveTo>
                <a:lnTo>
                  <a:pt x="205194" y="121335"/>
                </a:lnTo>
                <a:lnTo>
                  <a:pt x="199029" y="121335"/>
                </a:lnTo>
                <a:lnTo>
                  <a:pt x="202107" y="116197"/>
                </a:lnTo>
                <a:close/>
                <a:moveTo>
                  <a:pt x="204917" y="115786"/>
                </a:moveTo>
                <a:lnTo>
                  <a:pt x="208254" y="121335"/>
                </a:lnTo>
                <a:lnTo>
                  <a:pt x="205738" y="121335"/>
                </a:lnTo>
                <a:lnTo>
                  <a:pt x="202410" y="115786"/>
                </a:lnTo>
                <a:close/>
                <a:moveTo>
                  <a:pt x="207834" y="115786"/>
                </a:moveTo>
                <a:lnTo>
                  <a:pt x="211171" y="121335"/>
                </a:lnTo>
                <a:lnTo>
                  <a:pt x="208798" y="121335"/>
                </a:lnTo>
                <a:lnTo>
                  <a:pt x="205461" y="115786"/>
                </a:lnTo>
                <a:close/>
                <a:moveTo>
                  <a:pt x="218031" y="115786"/>
                </a:moveTo>
                <a:lnTo>
                  <a:pt x="214703" y="121335"/>
                </a:lnTo>
                <a:lnTo>
                  <a:pt x="212330" y="121335"/>
                </a:lnTo>
                <a:lnTo>
                  <a:pt x="215667" y="115786"/>
                </a:lnTo>
                <a:close/>
                <a:moveTo>
                  <a:pt x="221091" y="115786"/>
                </a:moveTo>
                <a:lnTo>
                  <a:pt x="217754" y="121335"/>
                </a:lnTo>
                <a:lnTo>
                  <a:pt x="215248" y="121335"/>
                </a:lnTo>
                <a:lnTo>
                  <a:pt x="218575" y="115786"/>
                </a:lnTo>
                <a:close/>
                <a:moveTo>
                  <a:pt x="221385" y="116197"/>
                </a:moveTo>
                <a:lnTo>
                  <a:pt x="224472" y="121335"/>
                </a:lnTo>
                <a:lnTo>
                  <a:pt x="218299" y="121335"/>
                </a:lnTo>
                <a:lnTo>
                  <a:pt x="221385" y="116197"/>
                </a:lnTo>
                <a:close/>
                <a:moveTo>
                  <a:pt x="224195" y="115786"/>
                </a:moveTo>
                <a:lnTo>
                  <a:pt x="227532" y="121335"/>
                </a:lnTo>
                <a:lnTo>
                  <a:pt x="225016" y="121335"/>
                </a:lnTo>
                <a:lnTo>
                  <a:pt x="221689" y="115786"/>
                </a:lnTo>
                <a:close/>
                <a:moveTo>
                  <a:pt x="227113" y="115786"/>
                </a:moveTo>
                <a:lnTo>
                  <a:pt x="230440" y="121335"/>
                </a:lnTo>
                <a:lnTo>
                  <a:pt x="228076" y="121335"/>
                </a:lnTo>
                <a:lnTo>
                  <a:pt x="224740" y="115786"/>
                </a:lnTo>
                <a:close/>
                <a:moveTo>
                  <a:pt x="237309" y="115786"/>
                </a:moveTo>
                <a:lnTo>
                  <a:pt x="233973" y="121335"/>
                </a:lnTo>
                <a:lnTo>
                  <a:pt x="231609" y="121335"/>
                </a:lnTo>
                <a:lnTo>
                  <a:pt x="234936" y="115786"/>
                </a:lnTo>
                <a:close/>
                <a:moveTo>
                  <a:pt x="240369" y="115786"/>
                </a:moveTo>
                <a:lnTo>
                  <a:pt x="237033" y="121335"/>
                </a:lnTo>
                <a:lnTo>
                  <a:pt x="234526" y="121335"/>
                </a:lnTo>
                <a:lnTo>
                  <a:pt x="237854" y="115786"/>
                </a:lnTo>
                <a:close/>
                <a:moveTo>
                  <a:pt x="240664" y="116197"/>
                </a:moveTo>
                <a:lnTo>
                  <a:pt x="243750" y="121335"/>
                </a:lnTo>
                <a:lnTo>
                  <a:pt x="237577" y="121335"/>
                </a:lnTo>
                <a:lnTo>
                  <a:pt x="240664" y="116197"/>
                </a:lnTo>
                <a:close/>
                <a:moveTo>
                  <a:pt x="243474" y="115786"/>
                </a:moveTo>
                <a:lnTo>
                  <a:pt x="246810" y="121335"/>
                </a:lnTo>
                <a:lnTo>
                  <a:pt x="244295" y="121335"/>
                </a:lnTo>
                <a:lnTo>
                  <a:pt x="240967" y="115786"/>
                </a:lnTo>
                <a:close/>
                <a:moveTo>
                  <a:pt x="246391" y="115786"/>
                </a:moveTo>
                <a:lnTo>
                  <a:pt x="249719" y="121335"/>
                </a:lnTo>
                <a:lnTo>
                  <a:pt x="247355" y="121335"/>
                </a:lnTo>
                <a:lnTo>
                  <a:pt x="244018" y="115786"/>
                </a:lnTo>
                <a:close/>
                <a:moveTo>
                  <a:pt x="256588" y="115786"/>
                </a:moveTo>
                <a:lnTo>
                  <a:pt x="253251" y="121335"/>
                </a:lnTo>
                <a:lnTo>
                  <a:pt x="250887" y="121335"/>
                </a:lnTo>
                <a:lnTo>
                  <a:pt x="254215" y="115786"/>
                </a:lnTo>
                <a:close/>
                <a:moveTo>
                  <a:pt x="259639" y="115786"/>
                </a:moveTo>
                <a:lnTo>
                  <a:pt x="256311" y="121335"/>
                </a:lnTo>
                <a:lnTo>
                  <a:pt x="253796" y="121335"/>
                </a:lnTo>
                <a:lnTo>
                  <a:pt x="257132" y="115786"/>
                </a:lnTo>
                <a:close/>
                <a:moveTo>
                  <a:pt x="259942" y="116197"/>
                </a:moveTo>
                <a:lnTo>
                  <a:pt x="263029" y="121335"/>
                </a:lnTo>
                <a:lnTo>
                  <a:pt x="256855" y="121335"/>
                </a:lnTo>
                <a:lnTo>
                  <a:pt x="259942" y="116197"/>
                </a:lnTo>
                <a:close/>
                <a:moveTo>
                  <a:pt x="262752" y="115786"/>
                </a:moveTo>
                <a:lnTo>
                  <a:pt x="266080" y="121335"/>
                </a:lnTo>
                <a:lnTo>
                  <a:pt x="263573" y="121335"/>
                </a:lnTo>
                <a:lnTo>
                  <a:pt x="260237" y="115786"/>
                </a:lnTo>
                <a:close/>
                <a:moveTo>
                  <a:pt x="265669" y="115786"/>
                </a:moveTo>
                <a:lnTo>
                  <a:pt x="268997" y="121335"/>
                </a:lnTo>
                <a:lnTo>
                  <a:pt x="266624" y="121335"/>
                </a:lnTo>
                <a:lnTo>
                  <a:pt x="263296" y="115786"/>
                </a:lnTo>
                <a:close/>
                <a:moveTo>
                  <a:pt x="275866" y="115786"/>
                </a:moveTo>
                <a:lnTo>
                  <a:pt x="272530" y="121335"/>
                </a:lnTo>
                <a:lnTo>
                  <a:pt x="270157" y="121335"/>
                </a:lnTo>
                <a:lnTo>
                  <a:pt x="273493" y="115786"/>
                </a:lnTo>
                <a:close/>
                <a:moveTo>
                  <a:pt x="278917" y="115786"/>
                </a:moveTo>
                <a:lnTo>
                  <a:pt x="275590" y="121335"/>
                </a:lnTo>
                <a:lnTo>
                  <a:pt x="273074" y="121335"/>
                </a:lnTo>
                <a:lnTo>
                  <a:pt x="276410" y="115786"/>
                </a:lnTo>
                <a:close/>
                <a:moveTo>
                  <a:pt x="279220" y="116197"/>
                </a:moveTo>
                <a:lnTo>
                  <a:pt x="282307" y="121335"/>
                </a:lnTo>
                <a:lnTo>
                  <a:pt x="276134" y="121335"/>
                </a:lnTo>
                <a:lnTo>
                  <a:pt x="279220" y="116197"/>
                </a:lnTo>
                <a:close/>
                <a:moveTo>
                  <a:pt x="282031" y="115786"/>
                </a:moveTo>
                <a:lnTo>
                  <a:pt x="285358" y="121335"/>
                </a:lnTo>
                <a:lnTo>
                  <a:pt x="282851" y="121335"/>
                </a:lnTo>
                <a:lnTo>
                  <a:pt x="279515" y="115786"/>
                </a:lnTo>
                <a:close/>
                <a:moveTo>
                  <a:pt x="22348" y="115786"/>
                </a:moveTo>
                <a:lnTo>
                  <a:pt x="19011" y="121344"/>
                </a:lnTo>
                <a:lnTo>
                  <a:pt x="18985" y="121290"/>
                </a:lnTo>
                <a:lnTo>
                  <a:pt x="18949" y="121344"/>
                </a:lnTo>
                <a:lnTo>
                  <a:pt x="15613" y="115786"/>
                </a:lnTo>
                <a:close/>
                <a:moveTo>
                  <a:pt x="41626" y="115786"/>
                </a:moveTo>
                <a:lnTo>
                  <a:pt x="38290" y="121344"/>
                </a:lnTo>
                <a:lnTo>
                  <a:pt x="38263" y="121290"/>
                </a:lnTo>
                <a:lnTo>
                  <a:pt x="38227" y="121344"/>
                </a:lnTo>
                <a:lnTo>
                  <a:pt x="34891" y="115786"/>
                </a:lnTo>
                <a:close/>
                <a:moveTo>
                  <a:pt x="60905" y="115786"/>
                </a:moveTo>
                <a:lnTo>
                  <a:pt x="57568" y="121344"/>
                </a:lnTo>
                <a:lnTo>
                  <a:pt x="57533" y="121290"/>
                </a:lnTo>
                <a:lnTo>
                  <a:pt x="57506" y="121344"/>
                </a:lnTo>
                <a:lnTo>
                  <a:pt x="54169" y="115786"/>
                </a:lnTo>
                <a:close/>
                <a:moveTo>
                  <a:pt x="80183" y="115786"/>
                </a:moveTo>
                <a:lnTo>
                  <a:pt x="76847" y="121344"/>
                </a:lnTo>
                <a:lnTo>
                  <a:pt x="76811" y="121290"/>
                </a:lnTo>
                <a:lnTo>
                  <a:pt x="76784" y="121344"/>
                </a:lnTo>
                <a:lnTo>
                  <a:pt x="73448" y="115786"/>
                </a:lnTo>
                <a:close/>
                <a:moveTo>
                  <a:pt x="99461" y="115786"/>
                </a:moveTo>
                <a:lnTo>
                  <a:pt x="96116" y="121344"/>
                </a:lnTo>
                <a:lnTo>
                  <a:pt x="96089" y="121290"/>
                </a:lnTo>
                <a:lnTo>
                  <a:pt x="96054" y="121344"/>
                </a:lnTo>
                <a:lnTo>
                  <a:pt x="92717" y="115786"/>
                </a:lnTo>
                <a:close/>
                <a:moveTo>
                  <a:pt x="118731" y="115786"/>
                </a:moveTo>
                <a:lnTo>
                  <a:pt x="115394" y="121344"/>
                </a:lnTo>
                <a:lnTo>
                  <a:pt x="115368" y="121290"/>
                </a:lnTo>
                <a:lnTo>
                  <a:pt x="115332" y="121344"/>
                </a:lnTo>
                <a:lnTo>
                  <a:pt x="111995" y="115786"/>
                </a:lnTo>
                <a:close/>
                <a:moveTo>
                  <a:pt x="138009" y="115786"/>
                </a:moveTo>
                <a:lnTo>
                  <a:pt x="134673" y="121344"/>
                </a:lnTo>
                <a:lnTo>
                  <a:pt x="134646" y="121290"/>
                </a:lnTo>
                <a:lnTo>
                  <a:pt x="134610" y="121344"/>
                </a:lnTo>
                <a:lnTo>
                  <a:pt x="131274" y="115786"/>
                </a:lnTo>
                <a:close/>
                <a:moveTo>
                  <a:pt x="157288" y="115786"/>
                </a:moveTo>
                <a:lnTo>
                  <a:pt x="153951" y="121344"/>
                </a:lnTo>
                <a:lnTo>
                  <a:pt x="153915" y="121290"/>
                </a:lnTo>
                <a:lnTo>
                  <a:pt x="153889" y="121344"/>
                </a:lnTo>
                <a:lnTo>
                  <a:pt x="150552" y="115786"/>
                </a:lnTo>
                <a:close/>
                <a:moveTo>
                  <a:pt x="176566" y="115786"/>
                </a:moveTo>
                <a:lnTo>
                  <a:pt x="173230" y="121344"/>
                </a:lnTo>
                <a:lnTo>
                  <a:pt x="173194" y="121290"/>
                </a:lnTo>
                <a:lnTo>
                  <a:pt x="173167" y="121344"/>
                </a:lnTo>
                <a:lnTo>
                  <a:pt x="169831" y="115786"/>
                </a:lnTo>
                <a:close/>
                <a:moveTo>
                  <a:pt x="195844" y="115786"/>
                </a:moveTo>
                <a:lnTo>
                  <a:pt x="192508" y="121344"/>
                </a:lnTo>
                <a:lnTo>
                  <a:pt x="192472" y="121290"/>
                </a:lnTo>
                <a:lnTo>
                  <a:pt x="192445" y="121344"/>
                </a:lnTo>
                <a:lnTo>
                  <a:pt x="189100" y="115786"/>
                </a:lnTo>
                <a:close/>
                <a:moveTo>
                  <a:pt x="215114" y="115786"/>
                </a:moveTo>
                <a:lnTo>
                  <a:pt x="211777" y="121344"/>
                </a:lnTo>
                <a:lnTo>
                  <a:pt x="211751" y="121290"/>
                </a:lnTo>
                <a:lnTo>
                  <a:pt x="211715" y="121344"/>
                </a:lnTo>
                <a:lnTo>
                  <a:pt x="208378" y="115786"/>
                </a:lnTo>
                <a:close/>
                <a:moveTo>
                  <a:pt x="234392" y="115786"/>
                </a:moveTo>
                <a:lnTo>
                  <a:pt x="231056" y="121344"/>
                </a:lnTo>
                <a:lnTo>
                  <a:pt x="231029" y="121290"/>
                </a:lnTo>
                <a:lnTo>
                  <a:pt x="230993" y="121344"/>
                </a:lnTo>
                <a:lnTo>
                  <a:pt x="227657" y="115786"/>
                </a:lnTo>
                <a:close/>
                <a:moveTo>
                  <a:pt x="253671" y="115786"/>
                </a:moveTo>
                <a:lnTo>
                  <a:pt x="250334" y="121344"/>
                </a:lnTo>
                <a:lnTo>
                  <a:pt x="250298" y="121290"/>
                </a:lnTo>
                <a:lnTo>
                  <a:pt x="250272" y="121344"/>
                </a:lnTo>
                <a:lnTo>
                  <a:pt x="246935" y="115786"/>
                </a:lnTo>
                <a:close/>
                <a:moveTo>
                  <a:pt x="272949" y="115786"/>
                </a:moveTo>
                <a:lnTo>
                  <a:pt x="269613" y="121344"/>
                </a:lnTo>
                <a:lnTo>
                  <a:pt x="269577" y="121290"/>
                </a:lnTo>
                <a:lnTo>
                  <a:pt x="269550" y="121344"/>
                </a:lnTo>
                <a:lnTo>
                  <a:pt x="266214" y="115786"/>
                </a:lnTo>
                <a:close/>
                <a:moveTo>
                  <a:pt x="18681" y="121790"/>
                </a:moveTo>
                <a:lnTo>
                  <a:pt x="17495" y="123779"/>
                </a:lnTo>
                <a:lnTo>
                  <a:pt x="16299" y="121790"/>
                </a:lnTo>
                <a:close/>
                <a:moveTo>
                  <a:pt x="21661" y="121790"/>
                </a:moveTo>
                <a:lnTo>
                  <a:pt x="20474" y="123779"/>
                </a:lnTo>
                <a:lnTo>
                  <a:pt x="19279" y="121790"/>
                </a:lnTo>
                <a:close/>
                <a:moveTo>
                  <a:pt x="37960" y="121790"/>
                </a:moveTo>
                <a:lnTo>
                  <a:pt x="36773" y="123779"/>
                </a:lnTo>
                <a:lnTo>
                  <a:pt x="35578" y="121790"/>
                </a:lnTo>
                <a:close/>
                <a:moveTo>
                  <a:pt x="40939" y="121790"/>
                </a:moveTo>
                <a:lnTo>
                  <a:pt x="39744" y="123779"/>
                </a:lnTo>
                <a:lnTo>
                  <a:pt x="38557" y="121790"/>
                </a:lnTo>
                <a:close/>
                <a:moveTo>
                  <a:pt x="57238" y="121790"/>
                </a:moveTo>
                <a:lnTo>
                  <a:pt x="56043" y="123779"/>
                </a:lnTo>
                <a:lnTo>
                  <a:pt x="54856" y="121790"/>
                </a:lnTo>
                <a:close/>
                <a:moveTo>
                  <a:pt x="60218" y="121790"/>
                </a:moveTo>
                <a:lnTo>
                  <a:pt x="59022" y="123779"/>
                </a:lnTo>
                <a:lnTo>
                  <a:pt x="57836" y="121790"/>
                </a:lnTo>
                <a:close/>
                <a:moveTo>
                  <a:pt x="76516" y="121790"/>
                </a:moveTo>
                <a:lnTo>
                  <a:pt x="75321" y="123779"/>
                </a:lnTo>
                <a:lnTo>
                  <a:pt x="74135" y="121790"/>
                </a:lnTo>
                <a:close/>
                <a:moveTo>
                  <a:pt x="79487" y="121790"/>
                </a:moveTo>
                <a:lnTo>
                  <a:pt x="78301" y="123779"/>
                </a:lnTo>
                <a:lnTo>
                  <a:pt x="77114" y="121790"/>
                </a:lnTo>
                <a:close/>
                <a:moveTo>
                  <a:pt x="95786" y="121790"/>
                </a:moveTo>
                <a:lnTo>
                  <a:pt x="94599" y="123779"/>
                </a:lnTo>
                <a:lnTo>
                  <a:pt x="93413" y="121790"/>
                </a:lnTo>
                <a:close/>
                <a:moveTo>
                  <a:pt x="98766" y="121790"/>
                </a:moveTo>
                <a:lnTo>
                  <a:pt x="97579" y="123779"/>
                </a:lnTo>
                <a:lnTo>
                  <a:pt x="96384" y="121790"/>
                </a:lnTo>
                <a:close/>
                <a:moveTo>
                  <a:pt x="115064" y="121790"/>
                </a:moveTo>
                <a:lnTo>
                  <a:pt x="113878" y="123779"/>
                </a:lnTo>
                <a:lnTo>
                  <a:pt x="112691" y="121790"/>
                </a:lnTo>
                <a:close/>
                <a:moveTo>
                  <a:pt x="118044" y="121790"/>
                </a:moveTo>
                <a:lnTo>
                  <a:pt x="116857" y="123779"/>
                </a:lnTo>
                <a:lnTo>
                  <a:pt x="115662" y="121790"/>
                </a:lnTo>
                <a:close/>
                <a:moveTo>
                  <a:pt x="134343" y="121790"/>
                </a:moveTo>
                <a:lnTo>
                  <a:pt x="133156" y="123779"/>
                </a:lnTo>
                <a:lnTo>
                  <a:pt x="131961" y="121790"/>
                </a:lnTo>
                <a:close/>
                <a:moveTo>
                  <a:pt x="137322" y="121790"/>
                </a:moveTo>
                <a:lnTo>
                  <a:pt x="136127" y="123779"/>
                </a:lnTo>
                <a:lnTo>
                  <a:pt x="134940" y="121790"/>
                </a:lnTo>
                <a:close/>
                <a:moveTo>
                  <a:pt x="153621" y="121790"/>
                </a:moveTo>
                <a:lnTo>
                  <a:pt x="152435" y="123779"/>
                </a:lnTo>
                <a:lnTo>
                  <a:pt x="151239" y="121790"/>
                </a:lnTo>
                <a:close/>
                <a:moveTo>
                  <a:pt x="156601" y="121790"/>
                </a:moveTo>
                <a:lnTo>
                  <a:pt x="155405" y="123779"/>
                </a:lnTo>
                <a:lnTo>
                  <a:pt x="154219" y="121790"/>
                </a:lnTo>
                <a:close/>
                <a:moveTo>
                  <a:pt x="172899" y="121790"/>
                </a:moveTo>
                <a:lnTo>
                  <a:pt x="171704" y="123779"/>
                </a:lnTo>
                <a:lnTo>
                  <a:pt x="170518" y="121790"/>
                </a:lnTo>
                <a:close/>
                <a:moveTo>
                  <a:pt x="175870" y="121790"/>
                </a:moveTo>
                <a:lnTo>
                  <a:pt x="174684" y="123779"/>
                </a:lnTo>
                <a:lnTo>
                  <a:pt x="173497" y="121790"/>
                </a:lnTo>
                <a:close/>
                <a:moveTo>
                  <a:pt x="192178" y="121790"/>
                </a:moveTo>
                <a:lnTo>
                  <a:pt x="190982" y="123779"/>
                </a:lnTo>
                <a:lnTo>
                  <a:pt x="189796" y="121790"/>
                </a:lnTo>
                <a:close/>
                <a:moveTo>
                  <a:pt x="195149" y="121790"/>
                </a:moveTo>
                <a:lnTo>
                  <a:pt x="193962" y="123779"/>
                </a:lnTo>
                <a:lnTo>
                  <a:pt x="192776" y="121790"/>
                </a:lnTo>
                <a:close/>
                <a:moveTo>
                  <a:pt x="211447" y="121790"/>
                </a:moveTo>
                <a:lnTo>
                  <a:pt x="210261" y="123779"/>
                </a:lnTo>
                <a:lnTo>
                  <a:pt x="209074" y="121790"/>
                </a:lnTo>
                <a:close/>
                <a:moveTo>
                  <a:pt x="214427" y="121790"/>
                </a:moveTo>
                <a:lnTo>
                  <a:pt x="213240" y="123779"/>
                </a:lnTo>
                <a:lnTo>
                  <a:pt x="212045" y="121790"/>
                </a:lnTo>
                <a:close/>
                <a:moveTo>
                  <a:pt x="230726" y="121790"/>
                </a:moveTo>
                <a:lnTo>
                  <a:pt x="229539" y="123779"/>
                </a:lnTo>
                <a:lnTo>
                  <a:pt x="228344" y="121790"/>
                </a:lnTo>
                <a:close/>
                <a:moveTo>
                  <a:pt x="233705" y="121790"/>
                </a:moveTo>
                <a:lnTo>
                  <a:pt x="232519" y="123779"/>
                </a:lnTo>
                <a:lnTo>
                  <a:pt x="231323" y="121790"/>
                </a:lnTo>
                <a:close/>
                <a:moveTo>
                  <a:pt x="250004" y="121790"/>
                </a:moveTo>
                <a:lnTo>
                  <a:pt x="248818" y="123779"/>
                </a:lnTo>
                <a:lnTo>
                  <a:pt x="247622" y="121790"/>
                </a:lnTo>
                <a:close/>
                <a:moveTo>
                  <a:pt x="252984" y="121790"/>
                </a:moveTo>
                <a:lnTo>
                  <a:pt x="251788" y="123779"/>
                </a:lnTo>
                <a:lnTo>
                  <a:pt x="250602" y="121790"/>
                </a:lnTo>
                <a:close/>
                <a:moveTo>
                  <a:pt x="269282" y="121790"/>
                </a:moveTo>
                <a:lnTo>
                  <a:pt x="268087" y="123779"/>
                </a:lnTo>
                <a:lnTo>
                  <a:pt x="266901" y="121790"/>
                </a:lnTo>
                <a:close/>
                <a:moveTo>
                  <a:pt x="272262" y="121790"/>
                </a:moveTo>
                <a:lnTo>
                  <a:pt x="271067" y="123779"/>
                </a:lnTo>
                <a:lnTo>
                  <a:pt x="269880" y="121790"/>
                </a:lnTo>
                <a:close/>
                <a:moveTo>
                  <a:pt x="1196" y="124689"/>
                </a:moveTo>
                <a:lnTo>
                  <a:pt x="2097" y="126197"/>
                </a:lnTo>
                <a:lnTo>
                  <a:pt x="286" y="126197"/>
                </a:lnTo>
                <a:lnTo>
                  <a:pt x="1196" y="124689"/>
                </a:lnTo>
                <a:close/>
                <a:moveTo>
                  <a:pt x="5443" y="121790"/>
                </a:moveTo>
                <a:lnTo>
                  <a:pt x="2802" y="126197"/>
                </a:lnTo>
                <a:lnTo>
                  <a:pt x="2650" y="126197"/>
                </a:lnTo>
                <a:lnTo>
                  <a:pt x="1464" y="124234"/>
                </a:lnTo>
                <a:lnTo>
                  <a:pt x="2927" y="121790"/>
                </a:lnTo>
                <a:close/>
                <a:moveTo>
                  <a:pt x="12704" y="121790"/>
                </a:moveTo>
                <a:lnTo>
                  <a:pt x="15345" y="126197"/>
                </a:lnTo>
                <a:lnTo>
                  <a:pt x="3346" y="126197"/>
                </a:lnTo>
                <a:lnTo>
                  <a:pt x="5987" y="121790"/>
                </a:lnTo>
                <a:close/>
                <a:moveTo>
                  <a:pt x="15755" y="121790"/>
                </a:moveTo>
                <a:lnTo>
                  <a:pt x="17218" y="124234"/>
                </a:lnTo>
                <a:lnTo>
                  <a:pt x="16041" y="126197"/>
                </a:lnTo>
                <a:lnTo>
                  <a:pt x="15889" y="126197"/>
                </a:lnTo>
                <a:lnTo>
                  <a:pt x="13248" y="121790"/>
                </a:lnTo>
                <a:close/>
                <a:moveTo>
                  <a:pt x="17495" y="124689"/>
                </a:moveTo>
                <a:lnTo>
                  <a:pt x="18396" y="126197"/>
                </a:lnTo>
                <a:lnTo>
                  <a:pt x="16585" y="126197"/>
                </a:lnTo>
                <a:lnTo>
                  <a:pt x="17495" y="124689"/>
                </a:lnTo>
                <a:close/>
                <a:moveTo>
                  <a:pt x="20474" y="124689"/>
                </a:moveTo>
                <a:lnTo>
                  <a:pt x="21376" y="126197"/>
                </a:lnTo>
                <a:lnTo>
                  <a:pt x="19565" y="126197"/>
                </a:lnTo>
                <a:lnTo>
                  <a:pt x="20474" y="124689"/>
                </a:lnTo>
                <a:close/>
                <a:moveTo>
                  <a:pt x="24721" y="121790"/>
                </a:moveTo>
                <a:lnTo>
                  <a:pt x="22071" y="126197"/>
                </a:lnTo>
                <a:lnTo>
                  <a:pt x="21920" y="126197"/>
                </a:lnTo>
                <a:lnTo>
                  <a:pt x="20742" y="124234"/>
                </a:lnTo>
                <a:lnTo>
                  <a:pt x="22205" y="121790"/>
                </a:lnTo>
                <a:close/>
                <a:moveTo>
                  <a:pt x="31983" y="121790"/>
                </a:moveTo>
                <a:lnTo>
                  <a:pt x="34623" y="126197"/>
                </a:lnTo>
                <a:lnTo>
                  <a:pt x="22616" y="126197"/>
                </a:lnTo>
                <a:lnTo>
                  <a:pt x="25265" y="121790"/>
                </a:lnTo>
                <a:close/>
                <a:moveTo>
                  <a:pt x="35034" y="121790"/>
                </a:moveTo>
                <a:lnTo>
                  <a:pt x="36497" y="124234"/>
                </a:lnTo>
                <a:lnTo>
                  <a:pt x="35319" y="126197"/>
                </a:lnTo>
                <a:lnTo>
                  <a:pt x="35167" y="126197"/>
                </a:lnTo>
                <a:lnTo>
                  <a:pt x="32527" y="121790"/>
                </a:lnTo>
                <a:close/>
                <a:moveTo>
                  <a:pt x="36773" y="124689"/>
                </a:moveTo>
                <a:lnTo>
                  <a:pt x="37674" y="126197"/>
                </a:lnTo>
                <a:lnTo>
                  <a:pt x="35863" y="126197"/>
                </a:lnTo>
                <a:lnTo>
                  <a:pt x="36773" y="124689"/>
                </a:lnTo>
                <a:close/>
                <a:moveTo>
                  <a:pt x="39744" y="124689"/>
                </a:moveTo>
                <a:lnTo>
                  <a:pt x="40654" y="126197"/>
                </a:lnTo>
                <a:lnTo>
                  <a:pt x="38843" y="126197"/>
                </a:lnTo>
                <a:lnTo>
                  <a:pt x="39744" y="124689"/>
                </a:lnTo>
                <a:close/>
                <a:moveTo>
                  <a:pt x="43990" y="121790"/>
                </a:moveTo>
                <a:lnTo>
                  <a:pt x="41350" y="126197"/>
                </a:lnTo>
                <a:lnTo>
                  <a:pt x="41198" y="126197"/>
                </a:lnTo>
                <a:lnTo>
                  <a:pt x="40020" y="124234"/>
                </a:lnTo>
                <a:lnTo>
                  <a:pt x="41484" y="121790"/>
                </a:lnTo>
                <a:close/>
                <a:moveTo>
                  <a:pt x="51252" y="121790"/>
                </a:moveTo>
                <a:lnTo>
                  <a:pt x="53902" y="126197"/>
                </a:lnTo>
                <a:lnTo>
                  <a:pt x="41894" y="126197"/>
                </a:lnTo>
                <a:lnTo>
                  <a:pt x="44535" y="121790"/>
                </a:lnTo>
                <a:close/>
                <a:moveTo>
                  <a:pt x="54312" y="121790"/>
                </a:moveTo>
                <a:lnTo>
                  <a:pt x="55775" y="124234"/>
                </a:lnTo>
                <a:lnTo>
                  <a:pt x="54597" y="126197"/>
                </a:lnTo>
                <a:lnTo>
                  <a:pt x="54446" y="126197"/>
                </a:lnTo>
                <a:lnTo>
                  <a:pt x="51805" y="121790"/>
                </a:lnTo>
                <a:close/>
                <a:moveTo>
                  <a:pt x="56043" y="124689"/>
                </a:moveTo>
                <a:lnTo>
                  <a:pt x="56953" y="126197"/>
                </a:lnTo>
                <a:lnTo>
                  <a:pt x="55142" y="126197"/>
                </a:lnTo>
                <a:lnTo>
                  <a:pt x="56043" y="124689"/>
                </a:lnTo>
                <a:close/>
                <a:moveTo>
                  <a:pt x="59022" y="124689"/>
                </a:moveTo>
                <a:lnTo>
                  <a:pt x="59932" y="126197"/>
                </a:lnTo>
                <a:lnTo>
                  <a:pt x="58121" y="126197"/>
                </a:lnTo>
                <a:lnTo>
                  <a:pt x="59022" y="124689"/>
                </a:lnTo>
                <a:close/>
                <a:moveTo>
                  <a:pt x="63269" y="121790"/>
                </a:moveTo>
                <a:lnTo>
                  <a:pt x="60628" y="126197"/>
                </a:lnTo>
                <a:lnTo>
                  <a:pt x="60476" y="126197"/>
                </a:lnTo>
                <a:lnTo>
                  <a:pt x="59299" y="124234"/>
                </a:lnTo>
                <a:lnTo>
                  <a:pt x="60762" y="121790"/>
                </a:lnTo>
                <a:close/>
                <a:moveTo>
                  <a:pt x="70530" y="121790"/>
                </a:moveTo>
                <a:lnTo>
                  <a:pt x="73171" y="126197"/>
                </a:lnTo>
                <a:lnTo>
                  <a:pt x="61172" y="126197"/>
                </a:lnTo>
                <a:lnTo>
                  <a:pt x="63813" y="121790"/>
                </a:lnTo>
                <a:close/>
                <a:moveTo>
                  <a:pt x="73590" y="121790"/>
                </a:moveTo>
                <a:lnTo>
                  <a:pt x="75053" y="124234"/>
                </a:lnTo>
                <a:lnTo>
                  <a:pt x="73867" y="126197"/>
                </a:lnTo>
                <a:lnTo>
                  <a:pt x="73724" y="126197"/>
                </a:lnTo>
                <a:lnTo>
                  <a:pt x="71075" y="121790"/>
                </a:lnTo>
                <a:close/>
                <a:moveTo>
                  <a:pt x="75321" y="124689"/>
                </a:moveTo>
                <a:lnTo>
                  <a:pt x="76231" y="126197"/>
                </a:lnTo>
                <a:lnTo>
                  <a:pt x="74420" y="126197"/>
                </a:lnTo>
                <a:lnTo>
                  <a:pt x="75321" y="124689"/>
                </a:lnTo>
                <a:close/>
                <a:moveTo>
                  <a:pt x="78301" y="124689"/>
                </a:moveTo>
                <a:lnTo>
                  <a:pt x="79211" y="126197"/>
                </a:lnTo>
                <a:lnTo>
                  <a:pt x="77391" y="126197"/>
                </a:lnTo>
                <a:lnTo>
                  <a:pt x="78301" y="124689"/>
                </a:lnTo>
                <a:close/>
                <a:moveTo>
                  <a:pt x="82547" y="121790"/>
                </a:moveTo>
                <a:lnTo>
                  <a:pt x="79906" y="126197"/>
                </a:lnTo>
                <a:lnTo>
                  <a:pt x="79755" y="126197"/>
                </a:lnTo>
                <a:lnTo>
                  <a:pt x="78577" y="124234"/>
                </a:lnTo>
                <a:lnTo>
                  <a:pt x="80040" y="121790"/>
                </a:lnTo>
                <a:close/>
                <a:moveTo>
                  <a:pt x="89809" y="121790"/>
                </a:moveTo>
                <a:lnTo>
                  <a:pt x="92449" y="126197"/>
                </a:lnTo>
                <a:lnTo>
                  <a:pt x="80451" y="126197"/>
                </a:lnTo>
                <a:lnTo>
                  <a:pt x="83091" y="121790"/>
                </a:lnTo>
                <a:close/>
                <a:moveTo>
                  <a:pt x="92869" y="121790"/>
                </a:moveTo>
                <a:lnTo>
                  <a:pt x="94332" y="124234"/>
                </a:lnTo>
                <a:lnTo>
                  <a:pt x="93145" y="126197"/>
                </a:lnTo>
                <a:lnTo>
                  <a:pt x="92994" y="126197"/>
                </a:lnTo>
                <a:lnTo>
                  <a:pt x="90353" y="121790"/>
                </a:lnTo>
                <a:close/>
                <a:moveTo>
                  <a:pt x="94599" y="124689"/>
                </a:moveTo>
                <a:lnTo>
                  <a:pt x="95509" y="126197"/>
                </a:lnTo>
                <a:lnTo>
                  <a:pt x="93690" y="126197"/>
                </a:lnTo>
                <a:lnTo>
                  <a:pt x="94599" y="124689"/>
                </a:lnTo>
                <a:close/>
                <a:moveTo>
                  <a:pt x="97579" y="124689"/>
                </a:moveTo>
                <a:lnTo>
                  <a:pt x="98489" y="126197"/>
                </a:lnTo>
                <a:lnTo>
                  <a:pt x="96669" y="126197"/>
                </a:lnTo>
                <a:lnTo>
                  <a:pt x="97579" y="124689"/>
                </a:lnTo>
                <a:close/>
                <a:moveTo>
                  <a:pt x="101825" y="121790"/>
                </a:moveTo>
                <a:lnTo>
                  <a:pt x="99185" y="126197"/>
                </a:lnTo>
                <a:lnTo>
                  <a:pt x="99033" y="126197"/>
                </a:lnTo>
                <a:lnTo>
                  <a:pt x="97847" y="124234"/>
                </a:lnTo>
                <a:lnTo>
                  <a:pt x="99310" y="121790"/>
                </a:lnTo>
                <a:close/>
                <a:moveTo>
                  <a:pt x="109087" y="121790"/>
                </a:moveTo>
                <a:lnTo>
                  <a:pt x="111728" y="126197"/>
                </a:lnTo>
                <a:lnTo>
                  <a:pt x="99729" y="126197"/>
                </a:lnTo>
                <a:lnTo>
                  <a:pt x="102370" y="121790"/>
                </a:lnTo>
                <a:close/>
                <a:moveTo>
                  <a:pt x="112138" y="121790"/>
                </a:moveTo>
                <a:lnTo>
                  <a:pt x="113601" y="124234"/>
                </a:lnTo>
                <a:lnTo>
                  <a:pt x="112424" y="126197"/>
                </a:lnTo>
                <a:lnTo>
                  <a:pt x="112272" y="126197"/>
                </a:lnTo>
                <a:lnTo>
                  <a:pt x="109631" y="121790"/>
                </a:lnTo>
                <a:close/>
                <a:moveTo>
                  <a:pt x="113878" y="124689"/>
                </a:moveTo>
                <a:lnTo>
                  <a:pt x="114788" y="126197"/>
                </a:lnTo>
                <a:lnTo>
                  <a:pt x="112968" y="126197"/>
                </a:lnTo>
                <a:lnTo>
                  <a:pt x="113878" y="124689"/>
                </a:lnTo>
                <a:close/>
                <a:moveTo>
                  <a:pt x="116857" y="124689"/>
                </a:moveTo>
                <a:lnTo>
                  <a:pt x="117758" y="126197"/>
                </a:lnTo>
                <a:lnTo>
                  <a:pt x="115948" y="126197"/>
                </a:lnTo>
                <a:lnTo>
                  <a:pt x="116857" y="124689"/>
                </a:lnTo>
                <a:close/>
                <a:moveTo>
                  <a:pt x="121104" y="121790"/>
                </a:moveTo>
                <a:lnTo>
                  <a:pt x="118454" y="126197"/>
                </a:lnTo>
                <a:lnTo>
                  <a:pt x="118303" y="126197"/>
                </a:lnTo>
                <a:lnTo>
                  <a:pt x="117125" y="124234"/>
                </a:lnTo>
                <a:lnTo>
                  <a:pt x="118588" y="121790"/>
                </a:lnTo>
                <a:close/>
                <a:moveTo>
                  <a:pt x="128366" y="121790"/>
                </a:moveTo>
                <a:lnTo>
                  <a:pt x="131006" y="126197"/>
                </a:lnTo>
                <a:lnTo>
                  <a:pt x="119007" y="126197"/>
                </a:lnTo>
                <a:lnTo>
                  <a:pt x="121648" y="121790"/>
                </a:lnTo>
                <a:close/>
                <a:moveTo>
                  <a:pt x="131417" y="121790"/>
                </a:moveTo>
                <a:lnTo>
                  <a:pt x="132880" y="124234"/>
                </a:lnTo>
                <a:lnTo>
                  <a:pt x="131702" y="126197"/>
                </a:lnTo>
                <a:lnTo>
                  <a:pt x="131550" y="126197"/>
                </a:lnTo>
                <a:lnTo>
                  <a:pt x="128910" y="121790"/>
                </a:lnTo>
                <a:close/>
                <a:moveTo>
                  <a:pt x="133156" y="124689"/>
                </a:moveTo>
                <a:lnTo>
                  <a:pt x="134057" y="126197"/>
                </a:lnTo>
                <a:lnTo>
                  <a:pt x="132246" y="126197"/>
                </a:lnTo>
                <a:lnTo>
                  <a:pt x="133156" y="124689"/>
                </a:lnTo>
                <a:close/>
                <a:moveTo>
                  <a:pt x="136127" y="124689"/>
                </a:moveTo>
                <a:lnTo>
                  <a:pt x="137037" y="126197"/>
                </a:lnTo>
                <a:lnTo>
                  <a:pt x="135226" y="126197"/>
                </a:lnTo>
                <a:lnTo>
                  <a:pt x="136127" y="124689"/>
                </a:lnTo>
                <a:close/>
                <a:moveTo>
                  <a:pt x="140373" y="121790"/>
                </a:moveTo>
                <a:lnTo>
                  <a:pt x="137733" y="126197"/>
                </a:lnTo>
                <a:lnTo>
                  <a:pt x="137581" y="126197"/>
                </a:lnTo>
                <a:lnTo>
                  <a:pt x="136403" y="124234"/>
                </a:lnTo>
                <a:lnTo>
                  <a:pt x="137867" y="121790"/>
                </a:lnTo>
                <a:close/>
                <a:moveTo>
                  <a:pt x="147635" y="121790"/>
                </a:moveTo>
                <a:lnTo>
                  <a:pt x="150285" y="126197"/>
                </a:lnTo>
                <a:lnTo>
                  <a:pt x="138277" y="126197"/>
                </a:lnTo>
                <a:lnTo>
                  <a:pt x="140926" y="121790"/>
                </a:lnTo>
                <a:close/>
                <a:moveTo>
                  <a:pt x="150695" y="121790"/>
                </a:moveTo>
                <a:lnTo>
                  <a:pt x="152158" y="124234"/>
                </a:lnTo>
                <a:lnTo>
                  <a:pt x="150980" y="126197"/>
                </a:lnTo>
                <a:lnTo>
                  <a:pt x="150829" y="126197"/>
                </a:lnTo>
                <a:lnTo>
                  <a:pt x="148188" y="121790"/>
                </a:lnTo>
                <a:close/>
                <a:moveTo>
                  <a:pt x="152426" y="124689"/>
                </a:moveTo>
                <a:lnTo>
                  <a:pt x="153336" y="126197"/>
                </a:lnTo>
                <a:lnTo>
                  <a:pt x="151525" y="126197"/>
                </a:lnTo>
                <a:lnTo>
                  <a:pt x="152426" y="124689"/>
                </a:lnTo>
                <a:close/>
                <a:moveTo>
                  <a:pt x="155405" y="124689"/>
                </a:moveTo>
                <a:lnTo>
                  <a:pt x="156315" y="126197"/>
                </a:lnTo>
                <a:lnTo>
                  <a:pt x="154504" y="126197"/>
                </a:lnTo>
                <a:lnTo>
                  <a:pt x="155405" y="124689"/>
                </a:lnTo>
                <a:close/>
                <a:moveTo>
                  <a:pt x="159652" y="121790"/>
                </a:moveTo>
                <a:lnTo>
                  <a:pt x="157011" y="126197"/>
                </a:lnTo>
                <a:lnTo>
                  <a:pt x="156859" y="126197"/>
                </a:lnTo>
                <a:lnTo>
                  <a:pt x="155682" y="124234"/>
                </a:lnTo>
                <a:lnTo>
                  <a:pt x="157145" y="121790"/>
                </a:lnTo>
                <a:close/>
                <a:moveTo>
                  <a:pt x="166913" y="121790"/>
                </a:moveTo>
                <a:lnTo>
                  <a:pt x="169554" y="126197"/>
                </a:lnTo>
                <a:lnTo>
                  <a:pt x="157555" y="126197"/>
                </a:lnTo>
                <a:lnTo>
                  <a:pt x="160196" y="121790"/>
                </a:lnTo>
                <a:close/>
                <a:moveTo>
                  <a:pt x="169973" y="121790"/>
                </a:moveTo>
                <a:lnTo>
                  <a:pt x="171436" y="124234"/>
                </a:lnTo>
                <a:lnTo>
                  <a:pt x="170259" y="126197"/>
                </a:lnTo>
                <a:lnTo>
                  <a:pt x="170107" y="126197"/>
                </a:lnTo>
                <a:lnTo>
                  <a:pt x="167458" y="121790"/>
                </a:lnTo>
                <a:close/>
                <a:moveTo>
                  <a:pt x="171704" y="124689"/>
                </a:moveTo>
                <a:lnTo>
                  <a:pt x="172614" y="126197"/>
                </a:lnTo>
                <a:lnTo>
                  <a:pt x="170803" y="126197"/>
                </a:lnTo>
                <a:lnTo>
                  <a:pt x="171704" y="124689"/>
                </a:lnTo>
                <a:close/>
                <a:moveTo>
                  <a:pt x="174684" y="124689"/>
                </a:moveTo>
                <a:lnTo>
                  <a:pt x="175594" y="126197"/>
                </a:lnTo>
                <a:lnTo>
                  <a:pt x="173774" y="126197"/>
                </a:lnTo>
                <a:lnTo>
                  <a:pt x="174684" y="124689"/>
                </a:lnTo>
                <a:close/>
                <a:moveTo>
                  <a:pt x="178930" y="121790"/>
                </a:moveTo>
                <a:lnTo>
                  <a:pt x="176289" y="126197"/>
                </a:lnTo>
                <a:lnTo>
                  <a:pt x="176138" y="126197"/>
                </a:lnTo>
                <a:lnTo>
                  <a:pt x="174960" y="124234"/>
                </a:lnTo>
                <a:lnTo>
                  <a:pt x="176423" y="121790"/>
                </a:lnTo>
                <a:close/>
                <a:moveTo>
                  <a:pt x="186192" y="121790"/>
                </a:moveTo>
                <a:lnTo>
                  <a:pt x="188832" y="126197"/>
                </a:lnTo>
                <a:lnTo>
                  <a:pt x="176834" y="126197"/>
                </a:lnTo>
                <a:lnTo>
                  <a:pt x="179474" y="121790"/>
                </a:lnTo>
                <a:close/>
                <a:moveTo>
                  <a:pt x="189252" y="121790"/>
                </a:moveTo>
                <a:lnTo>
                  <a:pt x="190715" y="124234"/>
                </a:lnTo>
                <a:lnTo>
                  <a:pt x="189528" y="126197"/>
                </a:lnTo>
                <a:lnTo>
                  <a:pt x="189377" y="126197"/>
                </a:lnTo>
                <a:lnTo>
                  <a:pt x="186736" y="121790"/>
                </a:lnTo>
                <a:close/>
                <a:moveTo>
                  <a:pt x="190982" y="124689"/>
                </a:moveTo>
                <a:lnTo>
                  <a:pt x="191892" y="126197"/>
                </a:lnTo>
                <a:lnTo>
                  <a:pt x="190072" y="126197"/>
                </a:lnTo>
                <a:lnTo>
                  <a:pt x="190982" y="124689"/>
                </a:lnTo>
                <a:close/>
                <a:moveTo>
                  <a:pt x="193962" y="124689"/>
                </a:moveTo>
                <a:lnTo>
                  <a:pt x="194872" y="126197"/>
                </a:lnTo>
                <a:lnTo>
                  <a:pt x="193052" y="126197"/>
                </a:lnTo>
                <a:lnTo>
                  <a:pt x="193962" y="124689"/>
                </a:lnTo>
                <a:close/>
                <a:moveTo>
                  <a:pt x="198208" y="121790"/>
                </a:moveTo>
                <a:lnTo>
                  <a:pt x="195568" y="126197"/>
                </a:lnTo>
                <a:lnTo>
                  <a:pt x="195416" y="126197"/>
                </a:lnTo>
                <a:lnTo>
                  <a:pt x="194230" y="124234"/>
                </a:lnTo>
                <a:lnTo>
                  <a:pt x="195693" y="121790"/>
                </a:lnTo>
                <a:close/>
                <a:moveTo>
                  <a:pt x="205470" y="121790"/>
                </a:moveTo>
                <a:lnTo>
                  <a:pt x="208111" y="126197"/>
                </a:lnTo>
                <a:lnTo>
                  <a:pt x="196112" y="126197"/>
                </a:lnTo>
                <a:lnTo>
                  <a:pt x="198753" y="121790"/>
                </a:lnTo>
                <a:close/>
                <a:moveTo>
                  <a:pt x="208521" y="121790"/>
                </a:moveTo>
                <a:lnTo>
                  <a:pt x="209984" y="124234"/>
                </a:lnTo>
                <a:lnTo>
                  <a:pt x="208807" y="126197"/>
                </a:lnTo>
                <a:lnTo>
                  <a:pt x="208655" y="126197"/>
                </a:lnTo>
                <a:lnTo>
                  <a:pt x="206014" y="121790"/>
                </a:lnTo>
                <a:close/>
                <a:moveTo>
                  <a:pt x="210261" y="124689"/>
                </a:moveTo>
                <a:lnTo>
                  <a:pt x="211171" y="126197"/>
                </a:lnTo>
                <a:lnTo>
                  <a:pt x="209351" y="126197"/>
                </a:lnTo>
                <a:lnTo>
                  <a:pt x="210261" y="124689"/>
                </a:lnTo>
                <a:close/>
                <a:moveTo>
                  <a:pt x="213240" y="124689"/>
                </a:moveTo>
                <a:lnTo>
                  <a:pt x="214141" y="126197"/>
                </a:lnTo>
                <a:lnTo>
                  <a:pt x="212330" y="126197"/>
                </a:lnTo>
                <a:lnTo>
                  <a:pt x="213240" y="124689"/>
                </a:lnTo>
                <a:close/>
                <a:moveTo>
                  <a:pt x="217487" y="121790"/>
                </a:moveTo>
                <a:lnTo>
                  <a:pt x="214837" y="126197"/>
                </a:lnTo>
                <a:lnTo>
                  <a:pt x="214695" y="126197"/>
                </a:lnTo>
                <a:lnTo>
                  <a:pt x="213508" y="124234"/>
                </a:lnTo>
                <a:lnTo>
                  <a:pt x="214971" y="121790"/>
                </a:lnTo>
                <a:close/>
                <a:moveTo>
                  <a:pt x="224749" y="121790"/>
                </a:moveTo>
                <a:lnTo>
                  <a:pt x="227389" y="126197"/>
                </a:lnTo>
                <a:lnTo>
                  <a:pt x="215390" y="126197"/>
                </a:lnTo>
                <a:lnTo>
                  <a:pt x="218031" y="121790"/>
                </a:lnTo>
                <a:close/>
                <a:moveTo>
                  <a:pt x="227800" y="121790"/>
                </a:moveTo>
                <a:lnTo>
                  <a:pt x="229263" y="124234"/>
                </a:lnTo>
                <a:lnTo>
                  <a:pt x="228085" y="126197"/>
                </a:lnTo>
                <a:lnTo>
                  <a:pt x="227933" y="126197"/>
                </a:lnTo>
                <a:lnTo>
                  <a:pt x="225293" y="121790"/>
                </a:lnTo>
                <a:close/>
                <a:moveTo>
                  <a:pt x="229539" y="124689"/>
                </a:moveTo>
                <a:lnTo>
                  <a:pt x="230440" y="126197"/>
                </a:lnTo>
                <a:lnTo>
                  <a:pt x="228629" y="126197"/>
                </a:lnTo>
                <a:lnTo>
                  <a:pt x="229539" y="124689"/>
                </a:lnTo>
                <a:close/>
                <a:moveTo>
                  <a:pt x="232519" y="124689"/>
                </a:moveTo>
                <a:lnTo>
                  <a:pt x="233420" y="126197"/>
                </a:lnTo>
                <a:lnTo>
                  <a:pt x="231609" y="126197"/>
                </a:lnTo>
                <a:lnTo>
                  <a:pt x="232519" y="124689"/>
                </a:lnTo>
                <a:close/>
                <a:moveTo>
                  <a:pt x="236756" y="121790"/>
                </a:moveTo>
                <a:lnTo>
                  <a:pt x="234116" y="126197"/>
                </a:lnTo>
                <a:lnTo>
                  <a:pt x="233964" y="126197"/>
                </a:lnTo>
                <a:lnTo>
                  <a:pt x="232786" y="124234"/>
                </a:lnTo>
                <a:lnTo>
                  <a:pt x="234249" y="121790"/>
                </a:lnTo>
                <a:close/>
                <a:moveTo>
                  <a:pt x="244027" y="121790"/>
                </a:moveTo>
                <a:lnTo>
                  <a:pt x="246668" y="126197"/>
                </a:lnTo>
                <a:lnTo>
                  <a:pt x="234660" y="126197"/>
                </a:lnTo>
                <a:lnTo>
                  <a:pt x="237309" y="121790"/>
                </a:lnTo>
                <a:close/>
                <a:moveTo>
                  <a:pt x="247078" y="121790"/>
                </a:moveTo>
                <a:lnTo>
                  <a:pt x="248541" y="124234"/>
                </a:lnTo>
                <a:lnTo>
                  <a:pt x="247363" y="126197"/>
                </a:lnTo>
                <a:lnTo>
                  <a:pt x="247212" y="126197"/>
                </a:lnTo>
                <a:lnTo>
                  <a:pt x="244571" y="121790"/>
                </a:lnTo>
                <a:close/>
                <a:moveTo>
                  <a:pt x="248818" y="124689"/>
                </a:moveTo>
                <a:lnTo>
                  <a:pt x="249719" y="126197"/>
                </a:lnTo>
                <a:lnTo>
                  <a:pt x="247908" y="126197"/>
                </a:lnTo>
                <a:lnTo>
                  <a:pt x="248818" y="124689"/>
                </a:lnTo>
                <a:close/>
                <a:moveTo>
                  <a:pt x="251788" y="124689"/>
                </a:moveTo>
                <a:lnTo>
                  <a:pt x="252698" y="126197"/>
                </a:lnTo>
                <a:lnTo>
                  <a:pt x="250887" y="126197"/>
                </a:lnTo>
                <a:lnTo>
                  <a:pt x="251788" y="124689"/>
                </a:lnTo>
                <a:close/>
                <a:moveTo>
                  <a:pt x="256035" y="121790"/>
                </a:moveTo>
                <a:lnTo>
                  <a:pt x="253394" y="126197"/>
                </a:lnTo>
                <a:lnTo>
                  <a:pt x="253242" y="126197"/>
                </a:lnTo>
                <a:lnTo>
                  <a:pt x="252065" y="124234"/>
                </a:lnTo>
                <a:lnTo>
                  <a:pt x="253528" y="121790"/>
                </a:lnTo>
                <a:close/>
                <a:moveTo>
                  <a:pt x="263296" y="121790"/>
                </a:moveTo>
                <a:lnTo>
                  <a:pt x="265946" y="126197"/>
                </a:lnTo>
                <a:lnTo>
                  <a:pt x="253938" y="126197"/>
                </a:lnTo>
                <a:lnTo>
                  <a:pt x="256579" y="121790"/>
                </a:lnTo>
                <a:close/>
                <a:moveTo>
                  <a:pt x="266356" y="121790"/>
                </a:moveTo>
                <a:lnTo>
                  <a:pt x="267819" y="124234"/>
                </a:lnTo>
                <a:lnTo>
                  <a:pt x="266642" y="126197"/>
                </a:lnTo>
                <a:lnTo>
                  <a:pt x="266490" y="126197"/>
                </a:lnTo>
                <a:lnTo>
                  <a:pt x="263841" y="121790"/>
                </a:lnTo>
                <a:close/>
                <a:moveTo>
                  <a:pt x="268087" y="124689"/>
                </a:moveTo>
                <a:lnTo>
                  <a:pt x="268997" y="126197"/>
                </a:lnTo>
                <a:lnTo>
                  <a:pt x="267186" y="126197"/>
                </a:lnTo>
                <a:lnTo>
                  <a:pt x="268087" y="124689"/>
                </a:lnTo>
                <a:close/>
                <a:moveTo>
                  <a:pt x="271067" y="124689"/>
                </a:moveTo>
                <a:lnTo>
                  <a:pt x="271977" y="126197"/>
                </a:lnTo>
                <a:lnTo>
                  <a:pt x="270157" y="126197"/>
                </a:lnTo>
                <a:lnTo>
                  <a:pt x="271067" y="124689"/>
                </a:lnTo>
                <a:close/>
                <a:moveTo>
                  <a:pt x="275313" y="121790"/>
                </a:moveTo>
                <a:lnTo>
                  <a:pt x="272672" y="126197"/>
                </a:lnTo>
                <a:lnTo>
                  <a:pt x="272521" y="126197"/>
                </a:lnTo>
                <a:lnTo>
                  <a:pt x="271343" y="124234"/>
                </a:lnTo>
                <a:lnTo>
                  <a:pt x="272806" y="121790"/>
                </a:lnTo>
                <a:close/>
                <a:moveTo>
                  <a:pt x="282575" y="121790"/>
                </a:moveTo>
                <a:lnTo>
                  <a:pt x="285215" y="126197"/>
                </a:lnTo>
                <a:lnTo>
                  <a:pt x="273217" y="126197"/>
                </a:lnTo>
                <a:lnTo>
                  <a:pt x="275857" y="121790"/>
                </a:lnTo>
                <a:close/>
                <a:moveTo>
                  <a:pt x="18985" y="122200"/>
                </a:moveTo>
                <a:lnTo>
                  <a:pt x="20198" y="124234"/>
                </a:lnTo>
                <a:lnTo>
                  <a:pt x="19011" y="126206"/>
                </a:lnTo>
                <a:lnTo>
                  <a:pt x="18985" y="126152"/>
                </a:lnTo>
                <a:lnTo>
                  <a:pt x="18949" y="126206"/>
                </a:lnTo>
                <a:lnTo>
                  <a:pt x="17762" y="124234"/>
                </a:lnTo>
                <a:lnTo>
                  <a:pt x="18985" y="122200"/>
                </a:lnTo>
                <a:close/>
                <a:moveTo>
                  <a:pt x="38263" y="122200"/>
                </a:moveTo>
                <a:lnTo>
                  <a:pt x="39476" y="124234"/>
                </a:lnTo>
                <a:lnTo>
                  <a:pt x="38290" y="126206"/>
                </a:lnTo>
                <a:lnTo>
                  <a:pt x="38263" y="126152"/>
                </a:lnTo>
                <a:lnTo>
                  <a:pt x="38227" y="126206"/>
                </a:lnTo>
                <a:lnTo>
                  <a:pt x="37041" y="124234"/>
                </a:lnTo>
                <a:lnTo>
                  <a:pt x="38263" y="122200"/>
                </a:lnTo>
                <a:close/>
                <a:moveTo>
                  <a:pt x="57533" y="122200"/>
                </a:moveTo>
                <a:lnTo>
                  <a:pt x="58755" y="124234"/>
                </a:lnTo>
                <a:lnTo>
                  <a:pt x="57568" y="126206"/>
                </a:lnTo>
                <a:lnTo>
                  <a:pt x="57533" y="126152"/>
                </a:lnTo>
                <a:lnTo>
                  <a:pt x="57506" y="126206"/>
                </a:lnTo>
                <a:lnTo>
                  <a:pt x="56319" y="124234"/>
                </a:lnTo>
                <a:lnTo>
                  <a:pt x="57533" y="122200"/>
                </a:lnTo>
                <a:close/>
                <a:moveTo>
                  <a:pt x="76811" y="122200"/>
                </a:moveTo>
                <a:lnTo>
                  <a:pt x="78024" y="124234"/>
                </a:lnTo>
                <a:lnTo>
                  <a:pt x="76847" y="126206"/>
                </a:lnTo>
                <a:lnTo>
                  <a:pt x="76811" y="126152"/>
                </a:lnTo>
                <a:lnTo>
                  <a:pt x="76784" y="126206"/>
                </a:lnTo>
                <a:lnTo>
                  <a:pt x="75598" y="124234"/>
                </a:lnTo>
                <a:lnTo>
                  <a:pt x="76811" y="122200"/>
                </a:lnTo>
                <a:close/>
                <a:moveTo>
                  <a:pt x="96089" y="122200"/>
                </a:moveTo>
                <a:lnTo>
                  <a:pt x="97303" y="124234"/>
                </a:lnTo>
                <a:lnTo>
                  <a:pt x="96116" y="126206"/>
                </a:lnTo>
                <a:lnTo>
                  <a:pt x="96089" y="126152"/>
                </a:lnTo>
                <a:lnTo>
                  <a:pt x="96054" y="126206"/>
                </a:lnTo>
                <a:lnTo>
                  <a:pt x="94876" y="124234"/>
                </a:lnTo>
                <a:lnTo>
                  <a:pt x="96089" y="122200"/>
                </a:lnTo>
                <a:close/>
                <a:moveTo>
                  <a:pt x="115368" y="122200"/>
                </a:moveTo>
                <a:lnTo>
                  <a:pt x="116581" y="124234"/>
                </a:lnTo>
                <a:lnTo>
                  <a:pt x="115394" y="126206"/>
                </a:lnTo>
                <a:lnTo>
                  <a:pt x="115368" y="126152"/>
                </a:lnTo>
                <a:lnTo>
                  <a:pt x="115332" y="126206"/>
                </a:lnTo>
                <a:lnTo>
                  <a:pt x="114145" y="124234"/>
                </a:lnTo>
                <a:lnTo>
                  <a:pt x="115368" y="122200"/>
                </a:lnTo>
                <a:close/>
                <a:moveTo>
                  <a:pt x="134646" y="122200"/>
                </a:moveTo>
                <a:lnTo>
                  <a:pt x="135859" y="124234"/>
                </a:lnTo>
                <a:lnTo>
                  <a:pt x="134673" y="126206"/>
                </a:lnTo>
                <a:lnTo>
                  <a:pt x="134646" y="126152"/>
                </a:lnTo>
                <a:lnTo>
                  <a:pt x="134610" y="126206"/>
                </a:lnTo>
                <a:lnTo>
                  <a:pt x="133424" y="124234"/>
                </a:lnTo>
                <a:lnTo>
                  <a:pt x="134646" y="122200"/>
                </a:lnTo>
                <a:close/>
                <a:moveTo>
                  <a:pt x="153915" y="122200"/>
                </a:moveTo>
                <a:lnTo>
                  <a:pt x="155138" y="124234"/>
                </a:lnTo>
                <a:lnTo>
                  <a:pt x="153951" y="126206"/>
                </a:lnTo>
                <a:lnTo>
                  <a:pt x="153915" y="126152"/>
                </a:lnTo>
                <a:lnTo>
                  <a:pt x="153889" y="126206"/>
                </a:lnTo>
                <a:lnTo>
                  <a:pt x="152702" y="124234"/>
                </a:lnTo>
                <a:lnTo>
                  <a:pt x="153915" y="122200"/>
                </a:lnTo>
                <a:close/>
                <a:moveTo>
                  <a:pt x="173194" y="122200"/>
                </a:moveTo>
                <a:lnTo>
                  <a:pt x="174416" y="124234"/>
                </a:lnTo>
                <a:lnTo>
                  <a:pt x="173230" y="126206"/>
                </a:lnTo>
                <a:lnTo>
                  <a:pt x="173194" y="126152"/>
                </a:lnTo>
                <a:lnTo>
                  <a:pt x="173167" y="126206"/>
                </a:lnTo>
                <a:lnTo>
                  <a:pt x="171981" y="124234"/>
                </a:lnTo>
                <a:lnTo>
                  <a:pt x="173194" y="122200"/>
                </a:lnTo>
                <a:close/>
                <a:moveTo>
                  <a:pt x="192472" y="122200"/>
                </a:moveTo>
                <a:lnTo>
                  <a:pt x="193686" y="124234"/>
                </a:lnTo>
                <a:lnTo>
                  <a:pt x="192508" y="126206"/>
                </a:lnTo>
                <a:lnTo>
                  <a:pt x="192472" y="126152"/>
                </a:lnTo>
                <a:lnTo>
                  <a:pt x="192445" y="126206"/>
                </a:lnTo>
                <a:lnTo>
                  <a:pt x="191259" y="124234"/>
                </a:lnTo>
                <a:lnTo>
                  <a:pt x="192472" y="122200"/>
                </a:lnTo>
                <a:close/>
                <a:moveTo>
                  <a:pt x="211751" y="122200"/>
                </a:moveTo>
                <a:lnTo>
                  <a:pt x="212964" y="124234"/>
                </a:lnTo>
                <a:lnTo>
                  <a:pt x="211777" y="126206"/>
                </a:lnTo>
                <a:lnTo>
                  <a:pt x="211751" y="126152"/>
                </a:lnTo>
                <a:lnTo>
                  <a:pt x="211715" y="126206"/>
                </a:lnTo>
                <a:lnTo>
                  <a:pt x="210537" y="124234"/>
                </a:lnTo>
                <a:lnTo>
                  <a:pt x="211751" y="122200"/>
                </a:lnTo>
                <a:close/>
                <a:moveTo>
                  <a:pt x="231029" y="122200"/>
                </a:moveTo>
                <a:lnTo>
                  <a:pt x="232242" y="124234"/>
                </a:lnTo>
                <a:lnTo>
                  <a:pt x="231056" y="126206"/>
                </a:lnTo>
                <a:lnTo>
                  <a:pt x="231029" y="126152"/>
                </a:lnTo>
                <a:lnTo>
                  <a:pt x="230993" y="126206"/>
                </a:lnTo>
                <a:lnTo>
                  <a:pt x="229807" y="124234"/>
                </a:lnTo>
                <a:lnTo>
                  <a:pt x="231029" y="122200"/>
                </a:lnTo>
                <a:close/>
                <a:moveTo>
                  <a:pt x="250298" y="122200"/>
                </a:moveTo>
                <a:lnTo>
                  <a:pt x="251521" y="124234"/>
                </a:lnTo>
                <a:lnTo>
                  <a:pt x="250334" y="126206"/>
                </a:lnTo>
                <a:lnTo>
                  <a:pt x="250298" y="126152"/>
                </a:lnTo>
                <a:lnTo>
                  <a:pt x="250272" y="126206"/>
                </a:lnTo>
                <a:lnTo>
                  <a:pt x="249085" y="124234"/>
                </a:lnTo>
                <a:lnTo>
                  <a:pt x="250298" y="122200"/>
                </a:lnTo>
                <a:close/>
                <a:moveTo>
                  <a:pt x="269577" y="122200"/>
                </a:moveTo>
                <a:lnTo>
                  <a:pt x="270799" y="124234"/>
                </a:lnTo>
                <a:lnTo>
                  <a:pt x="269613" y="126206"/>
                </a:lnTo>
                <a:lnTo>
                  <a:pt x="269577" y="126152"/>
                </a:lnTo>
                <a:lnTo>
                  <a:pt x="269550" y="126206"/>
                </a:lnTo>
                <a:lnTo>
                  <a:pt x="268364" y="124234"/>
                </a:lnTo>
                <a:lnTo>
                  <a:pt x="269577" y="122200"/>
                </a:lnTo>
                <a:close/>
                <a:moveTo>
                  <a:pt x="18681" y="126652"/>
                </a:moveTo>
                <a:lnTo>
                  <a:pt x="17423" y="128748"/>
                </a:lnTo>
                <a:lnTo>
                  <a:pt x="16237" y="126777"/>
                </a:lnTo>
                <a:lnTo>
                  <a:pt x="16317" y="126652"/>
                </a:lnTo>
                <a:close/>
                <a:moveTo>
                  <a:pt x="21652" y="126652"/>
                </a:moveTo>
                <a:lnTo>
                  <a:pt x="21723" y="126777"/>
                </a:lnTo>
                <a:lnTo>
                  <a:pt x="20546" y="128748"/>
                </a:lnTo>
                <a:lnTo>
                  <a:pt x="19279" y="126652"/>
                </a:lnTo>
                <a:close/>
                <a:moveTo>
                  <a:pt x="37960" y="126652"/>
                </a:moveTo>
                <a:lnTo>
                  <a:pt x="36702" y="128748"/>
                </a:lnTo>
                <a:lnTo>
                  <a:pt x="35515" y="126777"/>
                </a:lnTo>
                <a:lnTo>
                  <a:pt x="35587" y="126652"/>
                </a:lnTo>
                <a:close/>
                <a:moveTo>
                  <a:pt x="40930" y="126652"/>
                </a:moveTo>
                <a:lnTo>
                  <a:pt x="41002" y="126777"/>
                </a:lnTo>
                <a:lnTo>
                  <a:pt x="39815" y="128748"/>
                </a:lnTo>
                <a:lnTo>
                  <a:pt x="38557" y="126652"/>
                </a:lnTo>
                <a:close/>
                <a:moveTo>
                  <a:pt x="57238" y="126652"/>
                </a:moveTo>
                <a:lnTo>
                  <a:pt x="55980" y="128748"/>
                </a:lnTo>
                <a:lnTo>
                  <a:pt x="54794" y="126777"/>
                </a:lnTo>
                <a:lnTo>
                  <a:pt x="54865" y="126652"/>
                </a:lnTo>
                <a:close/>
                <a:moveTo>
                  <a:pt x="60200" y="126652"/>
                </a:moveTo>
                <a:lnTo>
                  <a:pt x="60280" y="126777"/>
                </a:lnTo>
                <a:lnTo>
                  <a:pt x="59094" y="128748"/>
                </a:lnTo>
                <a:lnTo>
                  <a:pt x="57836" y="126652"/>
                </a:lnTo>
                <a:close/>
                <a:moveTo>
                  <a:pt x="76516" y="126652"/>
                </a:moveTo>
                <a:lnTo>
                  <a:pt x="75250" y="128748"/>
                </a:lnTo>
                <a:lnTo>
                  <a:pt x="74072" y="126777"/>
                </a:lnTo>
                <a:lnTo>
                  <a:pt x="74143" y="126652"/>
                </a:lnTo>
                <a:close/>
                <a:moveTo>
                  <a:pt x="79478" y="126652"/>
                </a:moveTo>
                <a:lnTo>
                  <a:pt x="79559" y="126777"/>
                </a:lnTo>
                <a:lnTo>
                  <a:pt x="78372" y="128748"/>
                </a:lnTo>
                <a:lnTo>
                  <a:pt x="77114" y="126652"/>
                </a:lnTo>
                <a:close/>
                <a:moveTo>
                  <a:pt x="95786" y="126652"/>
                </a:moveTo>
                <a:lnTo>
                  <a:pt x="94528" y="128748"/>
                </a:lnTo>
                <a:lnTo>
                  <a:pt x="93342" y="126777"/>
                </a:lnTo>
                <a:lnTo>
                  <a:pt x="93422" y="126652"/>
                </a:lnTo>
                <a:close/>
                <a:moveTo>
                  <a:pt x="98757" y="126652"/>
                </a:moveTo>
                <a:lnTo>
                  <a:pt x="98837" y="126777"/>
                </a:lnTo>
                <a:lnTo>
                  <a:pt x="97650" y="128748"/>
                </a:lnTo>
                <a:lnTo>
                  <a:pt x="96384" y="126652"/>
                </a:lnTo>
                <a:close/>
                <a:moveTo>
                  <a:pt x="115064" y="126652"/>
                </a:moveTo>
                <a:lnTo>
                  <a:pt x="113806" y="128748"/>
                </a:lnTo>
                <a:lnTo>
                  <a:pt x="112620" y="126777"/>
                </a:lnTo>
                <a:lnTo>
                  <a:pt x="112700" y="126652"/>
                </a:lnTo>
                <a:close/>
                <a:moveTo>
                  <a:pt x="118035" y="126652"/>
                </a:moveTo>
                <a:lnTo>
                  <a:pt x="118106" y="126777"/>
                </a:lnTo>
                <a:lnTo>
                  <a:pt x="116929" y="128748"/>
                </a:lnTo>
                <a:lnTo>
                  <a:pt x="115662" y="126652"/>
                </a:lnTo>
                <a:close/>
                <a:moveTo>
                  <a:pt x="134343" y="126652"/>
                </a:moveTo>
                <a:lnTo>
                  <a:pt x="133085" y="128748"/>
                </a:lnTo>
                <a:lnTo>
                  <a:pt x="131898" y="126777"/>
                </a:lnTo>
                <a:lnTo>
                  <a:pt x="131970" y="126652"/>
                </a:lnTo>
                <a:close/>
                <a:moveTo>
                  <a:pt x="137313" y="126652"/>
                </a:moveTo>
                <a:lnTo>
                  <a:pt x="137385" y="126777"/>
                </a:lnTo>
                <a:lnTo>
                  <a:pt x="136198" y="128748"/>
                </a:lnTo>
                <a:lnTo>
                  <a:pt x="134940" y="126652"/>
                </a:lnTo>
                <a:close/>
                <a:moveTo>
                  <a:pt x="153621" y="126652"/>
                </a:moveTo>
                <a:lnTo>
                  <a:pt x="152363" y="128748"/>
                </a:lnTo>
                <a:lnTo>
                  <a:pt x="151177" y="126777"/>
                </a:lnTo>
                <a:lnTo>
                  <a:pt x="151248" y="126652"/>
                </a:lnTo>
                <a:close/>
                <a:moveTo>
                  <a:pt x="156592" y="126652"/>
                </a:moveTo>
                <a:lnTo>
                  <a:pt x="156663" y="126777"/>
                </a:lnTo>
                <a:lnTo>
                  <a:pt x="155477" y="128748"/>
                </a:lnTo>
                <a:lnTo>
                  <a:pt x="154219" y="126652"/>
                </a:lnTo>
                <a:close/>
                <a:moveTo>
                  <a:pt x="172899" y="126652"/>
                </a:moveTo>
                <a:lnTo>
                  <a:pt x="171633" y="128748"/>
                </a:lnTo>
                <a:lnTo>
                  <a:pt x="170455" y="126777"/>
                </a:lnTo>
                <a:lnTo>
                  <a:pt x="170526" y="126652"/>
                </a:lnTo>
                <a:close/>
                <a:moveTo>
                  <a:pt x="175861" y="126652"/>
                </a:moveTo>
                <a:lnTo>
                  <a:pt x="175942" y="126777"/>
                </a:lnTo>
                <a:lnTo>
                  <a:pt x="174755" y="128748"/>
                </a:lnTo>
                <a:lnTo>
                  <a:pt x="173497" y="126652"/>
                </a:lnTo>
                <a:close/>
                <a:moveTo>
                  <a:pt x="192178" y="126652"/>
                </a:moveTo>
                <a:lnTo>
                  <a:pt x="190911" y="128748"/>
                </a:lnTo>
                <a:lnTo>
                  <a:pt x="189725" y="126777"/>
                </a:lnTo>
                <a:lnTo>
                  <a:pt x="189805" y="126652"/>
                </a:lnTo>
                <a:close/>
                <a:moveTo>
                  <a:pt x="195140" y="126652"/>
                </a:moveTo>
                <a:lnTo>
                  <a:pt x="195220" y="126777"/>
                </a:lnTo>
                <a:lnTo>
                  <a:pt x="194033" y="128748"/>
                </a:lnTo>
                <a:lnTo>
                  <a:pt x="192776" y="126652"/>
                </a:lnTo>
                <a:close/>
                <a:moveTo>
                  <a:pt x="211447" y="126652"/>
                </a:moveTo>
                <a:lnTo>
                  <a:pt x="210189" y="128748"/>
                </a:lnTo>
                <a:lnTo>
                  <a:pt x="209003" y="126777"/>
                </a:lnTo>
                <a:lnTo>
                  <a:pt x="209083" y="126652"/>
                </a:lnTo>
                <a:close/>
                <a:moveTo>
                  <a:pt x="214418" y="126652"/>
                </a:moveTo>
                <a:lnTo>
                  <a:pt x="214489" y="126777"/>
                </a:lnTo>
                <a:lnTo>
                  <a:pt x="213312" y="128748"/>
                </a:lnTo>
                <a:lnTo>
                  <a:pt x="212045" y="126652"/>
                </a:lnTo>
                <a:close/>
                <a:moveTo>
                  <a:pt x="230726" y="126652"/>
                </a:moveTo>
                <a:lnTo>
                  <a:pt x="229468" y="128748"/>
                </a:lnTo>
                <a:lnTo>
                  <a:pt x="228281" y="126777"/>
                </a:lnTo>
                <a:lnTo>
                  <a:pt x="228362" y="126652"/>
                </a:lnTo>
                <a:close/>
                <a:moveTo>
                  <a:pt x="233696" y="126652"/>
                </a:moveTo>
                <a:lnTo>
                  <a:pt x="233768" y="126777"/>
                </a:lnTo>
                <a:lnTo>
                  <a:pt x="232581" y="128748"/>
                </a:lnTo>
                <a:lnTo>
                  <a:pt x="231323" y="126652"/>
                </a:lnTo>
                <a:close/>
                <a:moveTo>
                  <a:pt x="250004" y="126652"/>
                </a:moveTo>
                <a:lnTo>
                  <a:pt x="248746" y="128748"/>
                </a:lnTo>
                <a:lnTo>
                  <a:pt x="247560" y="126777"/>
                </a:lnTo>
                <a:lnTo>
                  <a:pt x="247631" y="126652"/>
                </a:lnTo>
                <a:close/>
                <a:moveTo>
                  <a:pt x="252975" y="126652"/>
                </a:moveTo>
                <a:lnTo>
                  <a:pt x="253046" y="126777"/>
                </a:lnTo>
                <a:lnTo>
                  <a:pt x="251860" y="128748"/>
                </a:lnTo>
                <a:lnTo>
                  <a:pt x="250602" y="126652"/>
                </a:lnTo>
                <a:close/>
                <a:moveTo>
                  <a:pt x="269282" y="126652"/>
                </a:moveTo>
                <a:lnTo>
                  <a:pt x="268016" y="128748"/>
                </a:lnTo>
                <a:lnTo>
                  <a:pt x="266838" y="126777"/>
                </a:lnTo>
                <a:lnTo>
                  <a:pt x="266909" y="126652"/>
                </a:lnTo>
                <a:close/>
                <a:moveTo>
                  <a:pt x="272244" y="126652"/>
                </a:moveTo>
                <a:lnTo>
                  <a:pt x="272325" y="126777"/>
                </a:lnTo>
                <a:lnTo>
                  <a:pt x="271138" y="128748"/>
                </a:lnTo>
                <a:lnTo>
                  <a:pt x="269880" y="126652"/>
                </a:lnTo>
                <a:close/>
                <a:moveTo>
                  <a:pt x="1267" y="129658"/>
                </a:moveTo>
                <a:lnTo>
                  <a:pt x="2240" y="131291"/>
                </a:lnTo>
                <a:lnTo>
                  <a:pt x="286" y="131291"/>
                </a:lnTo>
                <a:lnTo>
                  <a:pt x="1267" y="129658"/>
                </a:lnTo>
                <a:close/>
                <a:moveTo>
                  <a:pt x="2722" y="127232"/>
                </a:moveTo>
                <a:lnTo>
                  <a:pt x="5157" y="131291"/>
                </a:lnTo>
                <a:lnTo>
                  <a:pt x="2784" y="131291"/>
                </a:lnTo>
                <a:lnTo>
                  <a:pt x="1535" y="129203"/>
                </a:lnTo>
                <a:lnTo>
                  <a:pt x="2722" y="127232"/>
                </a:lnTo>
                <a:close/>
                <a:moveTo>
                  <a:pt x="15621" y="126652"/>
                </a:moveTo>
                <a:lnTo>
                  <a:pt x="15693" y="126777"/>
                </a:lnTo>
                <a:lnTo>
                  <a:pt x="12981" y="131291"/>
                </a:lnTo>
                <a:lnTo>
                  <a:pt x="5701" y="131291"/>
                </a:lnTo>
                <a:lnTo>
                  <a:pt x="2998" y="126777"/>
                </a:lnTo>
                <a:lnTo>
                  <a:pt x="3070" y="126652"/>
                </a:lnTo>
                <a:close/>
                <a:moveTo>
                  <a:pt x="15969" y="127232"/>
                </a:moveTo>
                <a:lnTo>
                  <a:pt x="17147" y="129203"/>
                </a:lnTo>
                <a:lnTo>
                  <a:pt x="15898" y="131291"/>
                </a:lnTo>
                <a:lnTo>
                  <a:pt x="13534" y="131291"/>
                </a:lnTo>
                <a:lnTo>
                  <a:pt x="15969" y="127232"/>
                </a:lnTo>
                <a:close/>
                <a:moveTo>
                  <a:pt x="17423" y="129658"/>
                </a:moveTo>
                <a:lnTo>
                  <a:pt x="18396" y="131291"/>
                </a:lnTo>
                <a:lnTo>
                  <a:pt x="16442" y="131291"/>
                </a:lnTo>
                <a:lnTo>
                  <a:pt x="17423" y="129658"/>
                </a:lnTo>
                <a:close/>
                <a:moveTo>
                  <a:pt x="20546" y="129658"/>
                </a:moveTo>
                <a:lnTo>
                  <a:pt x="21518" y="131291"/>
                </a:lnTo>
                <a:lnTo>
                  <a:pt x="19565" y="131291"/>
                </a:lnTo>
                <a:lnTo>
                  <a:pt x="20546" y="129658"/>
                </a:lnTo>
                <a:close/>
                <a:moveTo>
                  <a:pt x="22000" y="127232"/>
                </a:moveTo>
                <a:lnTo>
                  <a:pt x="24435" y="131291"/>
                </a:lnTo>
                <a:lnTo>
                  <a:pt x="22062" y="131291"/>
                </a:lnTo>
                <a:lnTo>
                  <a:pt x="20813" y="129203"/>
                </a:lnTo>
                <a:lnTo>
                  <a:pt x="22000" y="127232"/>
                </a:lnTo>
                <a:close/>
                <a:moveTo>
                  <a:pt x="34891" y="126652"/>
                </a:moveTo>
                <a:lnTo>
                  <a:pt x="34971" y="126777"/>
                </a:lnTo>
                <a:lnTo>
                  <a:pt x="32259" y="131291"/>
                </a:lnTo>
                <a:lnTo>
                  <a:pt x="24980" y="131291"/>
                </a:lnTo>
                <a:lnTo>
                  <a:pt x="22268" y="126777"/>
                </a:lnTo>
                <a:lnTo>
                  <a:pt x="22348" y="126652"/>
                </a:lnTo>
                <a:close/>
                <a:moveTo>
                  <a:pt x="35239" y="127232"/>
                </a:moveTo>
                <a:lnTo>
                  <a:pt x="36425" y="129203"/>
                </a:lnTo>
                <a:lnTo>
                  <a:pt x="35176" y="131291"/>
                </a:lnTo>
                <a:lnTo>
                  <a:pt x="32803" y="131291"/>
                </a:lnTo>
                <a:lnTo>
                  <a:pt x="35239" y="127232"/>
                </a:lnTo>
                <a:close/>
                <a:moveTo>
                  <a:pt x="36702" y="129658"/>
                </a:moveTo>
                <a:lnTo>
                  <a:pt x="37674" y="131291"/>
                </a:lnTo>
                <a:lnTo>
                  <a:pt x="35721" y="131291"/>
                </a:lnTo>
                <a:lnTo>
                  <a:pt x="36702" y="129658"/>
                </a:lnTo>
                <a:close/>
                <a:moveTo>
                  <a:pt x="39815" y="129658"/>
                </a:moveTo>
                <a:lnTo>
                  <a:pt x="40797" y="131291"/>
                </a:lnTo>
                <a:lnTo>
                  <a:pt x="38843" y="131291"/>
                </a:lnTo>
                <a:lnTo>
                  <a:pt x="39815" y="129658"/>
                </a:lnTo>
                <a:close/>
                <a:moveTo>
                  <a:pt x="41278" y="127232"/>
                </a:moveTo>
                <a:lnTo>
                  <a:pt x="43714" y="131291"/>
                </a:lnTo>
                <a:lnTo>
                  <a:pt x="41341" y="131291"/>
                </a:lnTo>
                <a:lnTo>
                  <a:pt x="40092" y="129203"/>
                </a:lnTo>
                <a:lnTo>
                  <a:pt x="41278" y="127232"/>
                </a:lnTo>
                <a:close/>
                <a:moveTo>
                  <a:pt x="54169" y="126652"/>
                </a:moveTo>
                <a:lnTo>
                  <a:pt x="54250" y="126777"/>
                </a:lnTo>
                <a:lnTo>
                  <a:pt x="51538" y="131291"/>
                </a:lnTo>
                <a:lnTo>
                  <a:pt x="44258" y="131291"/>
                </a:lnTo>
                <a:lnTo>
                  <a:pt x="41546" y="126777"/>
                </a:lnTo>
                <a:lnTo>
                  <a:pt x="41626" y="126652"/>
                </a:lnTo>
                <a:close/>
                <a:moveTo>
                  <a:pt x="54517" y="127232"/>
                </a:moveTo>
                <a:lnTo>
                  <a:pt x="55704" y="129203"/>
                </a:lnTo>
                <a:lnTo>
                  <a:pt x="54455" y="131291"/>
                </a:lnTo>
                <a:lnTo>
                  <a:pt x="52082" y="131291"/>
                </a:lnTo>
                <a:lnTo>
                  <a:pt x="54517" y="127232"/>
                </a:lnTo>
                <a:close/>
                <a:moveTo>
                  <a:pt x="55980" y="129658"/>
                </a:moveTo>
                <a:lnTo>
                  <a:pt x="56953" y="131291"/>
                </a:lnTo>
                <a:lnTo>
                  <a:pt x="54999" y="131291"/>
                </a:lnTo>
                <a:lnTo>
                  <a:pt x="55980" y="129658"/>
                </a:lnTo>
                <a:close/>
                <a:moveTo>
                  <a:pt x="59094" y="129658"/>
                </a:moveTo>
                <a:lnTo>
                  <a:pt x="60075" y="131291"/>
                </a:lnTo>
                <a:lnTo>
                  <a:pt x="58121" y="131291"/>
                </a:lnTo>
                <a:lnTo>
                  <a:pt x="59094" y="129658"/>
                </a:lnTo>
                <a:close/>
                <a:moveTo>
                  <a:pt x="60548" y="127232"/>
                </a:moveTo>
                <a:lnTo>
                  <a:pt x="62983" y="131291"/>
                </a:lnTo>
                <a:lnTo>
                  <a:pt x="60619" y="131291"/>
                </a:lnTo>
                <a:lnTo>
                  <a:pt x="59370" y="129203"/>
                </a:lnTo>
                <a:lnTo>
                  <a:pt x="60548" y="127232"/>
                </a:lnTo>
                <a:close/>
                <a:moveTo>
                  <a:pt x="73448" y="126652"/>
                </a:moveTo>
                <a:lnTo>
                  <a:pt x="73519" y="126777"/>
                </a:lnTo>
                <a:lnTo>
                  <a:pt x="70816" y="131291"/>
                </a:lnTo>
                <a:lnTo>
                  <a:pt x="63536" y="131291"/>
                </a:lnTo>
                <a:lnTo>
                  <a:pt x="60824" y="126777"/>
                </a:lnTo>
                <a:lnTo>
                  <a:pt x="60905" y="126652"/>
                </a:lnTo>
                <a:close/>
                <a:moveTo>
                  <a:pt x="73796" y="127232"/>
                </a:moveTo>
                <a:lnTo>
                  <a:pt x="74982" y="129203"/>
                </a:lnTo>
                <a:lnTo>
                  <a:pt x="73733" y="131291"/>
                </a:lnTo>
                <a:lnTo>
                  <a:pt x="71360" y="131291"/>
                </a:lnTo>
                <a:lnTo>
                  <a:pt x="73796" y="127232"/>
                </a:lnTo>
                <a:close/>
                <a:moveTo>
                  <a:pt x="75250" y="129658"/>
                </a:moveTo>
                <a:lnTo>
                  <a:pt x="76231" y="131291"/>
                </a:lnTo>
                <a:lnTo>
                  <a:pt x="74277" y="131291"/>
                </a:lnTo>
                <a:lnTo>
                  <a:pt x="75250" y="129658"/>
                </a:lnTo>
                <a:close/>
                <a:moveTo>
                  <a:pt x="78372" y="129658"/>
                </a:moveTo>
                <a:lnTo>
                  <a:pt x="79353" y="131291"/>
                </a:lnTo>
                <a:lnTo>
                  <a:pt x="77391" y="131291"/>
                </a:lnTo>
                <a:lnTo>
                  <a:pt x="78372" y="129658"/>
                </a:lnTo>
                <a:close/>
                <a:moveTo>
                  <a:pt x="79826" y="127232"/>
                </a:moveTo>
                <a:lnTo>
                  <a:pt x="82262" y="131291"/>
                </a:lnTo>
                <a:lnTo>
                  <a:pt x="79898" y="131291"/>
                </a:lnTo>
                <a:lnTo>
                  <a:pt x="78649" y="129203"/>
                </a:lnTo>
                <a:lnTo>
                  <a:pt x="79826" y="127232"/>
                </a:lnTo>
                <a:close/>
                <a:moveTo>
                  <a:pt x="92726" y="126652"/>
                </a:moveTo>
                <a:lnTo>
                  <a:pt x="92797" y="126777"/>
                </a:lnTo>
                <a:lnTo>
                  <a:pt x="90094" y="131291"/>
                </a:lnTo>
                <a:lnTo>
                  <a:pt x="82806" y="131291"/>
                </a:lnTo>
                <a:lnTo>
                  <a:pt x="80103" y="126777"/>
                </a:lnTo>
                <a:lnTo>
                  <a:pt x="80174" y="126652"/>
                </a:lnTo>
                <a:close/>
                <a:moveTo>
                  <a:pt x="93074" y="127232"/>
                </a:moveTo>
                <a:lnTo>
                  <a:pt x="94260" y="129203"/>
                </a:lnTo>
                <a:lnTo>
                  <a:pt x="93003" y="131291"/>
                </a:lnTo>
                <a:lnTo>
                  <a:pt x="90639" y="131291"/>
                </a:lnTo>
                <a:lnTo>
                  <a:pt x="93074" y="127232"/>
                </a:lnTo>
                <a:close/>
                <a:moveTo>
                  <a:pt x="94528" y="129658"/>
                </a:moveTo>
                <a:lnTo>
                  <a:pt x="95509" y="131291"/>
                </a:lnTo>
                <a:lnTo>
                  <a:pt x="93556" y="131291"/>
                </a:lnTo>
                <a:lnTo>
                  <a:pt x="94528" y="129658"/>
                </a:lnTo>
                <a:close/>
                <a:moveTo>
                  <a:pt x="97650" y="129658"/>
                </a:moveTo>
                <a:lnTo>
                  <a:pt x="98623" y="131291"/>
                </a:lnTo>
                <a:lnTo>
                  <a:pt x="96669" y="131291"/>
                </a:lnTo>
                <a:lnTo>
                  <a:pt x="97650" y="129658"/>
                </a:lnTo>
                <a:close/>
                <a:moveTo>
                  <a:pt x="99105" y="127232"/>
                </a:moveTo>
                <a:lnTo>
                  <a:pt x="101540" y="131291"/>
                </a:lnTo>
                <a:lnTo>
                  <a:pt x="99167" y="131291"/>
                </a:lnTo>
                <a:lnTo>
                  <a:pt x="97918" y="129203"/>
                </a:lnTo>
                <a:lnTo>
                  <a:pt x="99105" y="127232"/>
                </a:lnTo>
                <a:close/>
                <a:moveTo>
                  <a:pt x="112004" y="126652"/>
                </a:moveTo>
                <a:lnTo>
                  <a:pt x="112076" y="126777"/>
                </a:lnTo>
                <a:lnTo>
                  <a:pt x="109373" y="131291"/>
                </a:lnTo>
                <a:lnTo>
                  <a:pt x="102084" y="131291"/>
                </a:lnTo>
                <a:lnTo>
                  <a:pt x="99381" y="126777"/>
                </a:lnTo>
                <a:lnTo>
                  <a:pt x="99453" y="126652"/>
                </a:lnTo>
                <a:close/>
                <a:moveTo>
                  <a:pt x="112352" y="127232"/>
                </a:moveTo>
                <a:lnTo>
                  <a:pt x="113530" y="129203"/>
                </a:lnTo>
                <a:lnTo>
                  <a:pt x="112281" y="131291"/>
                </a:lnTo>
                <a:lnTo>
                  <a:pt x="109917" y="131291"/>
                </a:lnTo>
                <a:lnTo>
                  <a:pt x="112352" y="127232"/>
                </a:lnTo>
                <a:close/>
                <a:moveTo>
                  <a:pt x="113806" y="129658"/>
                </a:moveTo>
                <a:lnTo>
                  <a:pt x="114788" y="131291"/>
                </a:lnTo>
                <a:lnTo>
                  <a:pt x="112825" y="131291"/>
                </a:lnTo>
                <a:lnTo>
                  <a:pt x="113806" y="129658"/>
                </a:lnTo>
                <a:close/>
                <a:moveTo>
                  <a:pt x="116929" y="129658"/>
                </a:moveTo>
                <a:lnTo>
                  <a:pt x="117901" y="131291"/>
                </a:lnTo>
                <a:lnTo>
                  <a:pt x="115948" y="131291"/>
                </a:lnTo>
                <a:lnTo>
                  <a:pt x="116929" y="129658"/>
                </a:lnTo>
                <a:close/>
                <a:moveTo>
                  <a:pt x="118383" y="127232"/>
                </a:moveTo>
                <a:lnTo>
                  <a:pt x="120818" y="131291"/>
                </a:lnTo>
                <a:lnTo>
                  <a:pt x="118445" y="131291"/>
                </a:lnTo>
                <a:lnTo>
                  <a:pt x="117196" y="129203"/>
                </a:lnTo>
                <a:lnTo>
                  <a:pt x="118383" y="127232"/>
                </a:lnTo>
                <a:close/>
                <a:moveTo>
                  <a:pt x="131274" y="126652"/>
                </a:moveTo>
                <a:lnTo>
                  <a:pt x="131354" y="126777"/>
                </a:lnTo>
                <a:lnTo>
                  <a:pt x="128642" y="131291"/>
                </a:lnTo>
                <a:lnTo>
                  <a:pt x="121363" y="131291"/>
                </a:lnTo>
                <a:lnTo>
                  <a:pt x="118651" y="126777"/>
                </a:lnTo>
                <a:lnTo>
                  <a:pt x="118731" y="126652"/>
                </a:lnTo>
                <a:close/>
                <a:moveTo>
                  <a:pt x="131622" y="127232"/>
                </a:moveTo>
                <a:lnTo>
                  <a:pt x="132808" y="129203"/>
                </a:lnTo>
                <a:lnTo>
                  <a:pt x="131559" y="131291"/>
                </a:lnTo>
                <a:lnTo>
                  <a:pt x="129186" y="131291"/>
                </a:lnTo>
                <a:lnTo>
                  <a:pt x="131622" y="127232"/>
                </a:lnTo>
                <a:close/>
                <a:moveTo>
                  <a:pt x="133085" y="129658"/>
                </a:moveTo>
                <a:lnTo>
                  <a:pt x="134057" y="131291"/>
                </a:lnTo>
                <a:lnTo>
                  <a:pt x="132104" y="131291"/>
                </a:lnTo>
                <a:lnTo>
                  <a:pt x="133085" y="129658"/>
                </a:lnTo>
                <a:close/>
                <a:moveTo>
                  <a:pt x="136198" y="129658"/>
                </a:moveTo>
                <a:lnTo>
                  <a:pt x="137180" y="131291"/>
                </a:lnTo>
                <a:lnTo>
                  <a:pt x="135226" y="131291"/>
                </a:lnTo>
                <a:lnTo>
                  <a:pt x="136198" y="129658"/>
                </a:lnTo>
                <a:close/>
                <a:moveTo>
                  <a:pt x="137661" y="127232"/>
                </a:moveTo>
                <a:lnTo>
                  <a:pt x="140097" y="131291"/>
                </a:lnTo>
                <a:lnTo>
                  <a:pt x="137724" y="131291"/>
                </a:lnTo>
                <a:lnTo>
                  <a:pt x="136475" y="129203"/>
                </a:lnTo>
                <a:lnTo>
                  <a:pt x="137661" y="127232"/>
                </a:lnTo>
                <a:close/>
                <a:moveTo>
                  <a:pt x="150552" y="126652"/>
                </a:moveTo>
                <a:lnTo>
                  <a:pt x="150633" y="126777"/>
                </a:lnTo>
                <a:lnTo>
                  <a:pt x="147921" y="131291"/>
                </a:lnTo>
                <a:lnTo>
                  <a:pt x="140641" y="131291"/>
                </a:lnTo>
                <a:lnTo>
                  <a:pt x="137929" y="126777"/>
                </a:lnTo>
                <a:lnTo>
                  <a:pt x="138009" y="126652"/>
                </a:lnTo>
                <a:close/>
                <a:moveTo>
                  <a:pt x="150900" y="127232"/>
                </a:moveTo>
                <a:lnTo>
                  <a:pt x="152087" y="129203"/>
                </a:lnTo>
                <a:lnTo>
                  <a:pt x="150838" y="131291"/>
                </a:lnTo>
                <a:lnTo>
                  <a:pt x="148465" y="131291"/>
                </a:lnTo>
                <a:lnTo>
                  <a:pt x="150900" y="127232"/>
                </a:lnTo>
                <a:close/>
                <a:moveTo>
                  <a:pt x="152363" y="129658"/>
                </a:moveTo>
                <a:lnTo>
                  <a:pt x="153336" y="131291"/>
                </a:lnTo>
                <a:lnTo>
                  <a:pt x="151382" y="131291"/>
                </a:lnTo>
                <a:lnTo>
                  <a:pt x="152363" y="129658"/>
                </a:lnTo>
                <a:close/>
                <a:moveTo>
                  <a:pt x="155477" y="129658"/>
                </a:moveTo>
                <a:lnTo>
                  <a:pt x="156458" y="131291"/>
                </a:lnTo>
                <a:lnTo>
                  <a:pt x="154504" y="131291"/>
                </a:lnTo>
                <a:lnTo>
                  <a:pt x="155477" y="129658"/>
                </a:lnTo>
                <a:close/>
                <a:moveTo>
                  <a:pt x="156940" y="127232"/>
                </a:moveTo>
                <a:lnTo>
                  <a:pt x="159375" y="131291"/>
                </a:lnTo>
                <a:lnTo>
                  <a:pt x="157002" y="131291"/>
                </a:lnTo>
                <a:lnTo>
                  <a:pt x="155753" y="129203"/>
                </a:lnTo>
                <a:lnTo>
                  <a:pt x="156940" y="127232"/>
                </a:lnTo>
                <a:close/>
                <a:moveTo>
                  <a:pt x="169831" y="126652"/>
                </a:moveTo>
                <a:lnTo>
                  <a:pt x="169902" y="126777"/>
                </a:lnTo>
                <a:lnTo>
                  <a:pt x="167199" y="131291"/>
                </a:lnTo>
                <a:lnTo>
                  <a:pt x="159919" y="131291"/>
                </a:lnTo>
                <a:lnTo>
                  <a:pt x="157207" y="126777"/>
                </a:lnTo>
                <a:lnTo>
                  <a:pt x="157288" y="126652"/>
                </a:lnTo>
                <a:close/>
                <a:moveTo>
                  <a:pt x="170179" y="127232"/>
                </a:moveTo>
                <a:lnTo>
                  <a:pt x="171365" y="129203"/>
                </a:lnTo>
                <a:lnTo>
                  <a:pt x="170116" y="131291"/>
                </a:lnTo>
                <a:lnTo>
                  <a:pt x="167743" y="131291"/>
                </a:lnTo>
                <a:lnTo>
                  <a:pt x="170179" y="127232"/>
                </a:lnTo>
                <a:close/>
                <a:moveTo>
                  <a:pt x="171633" y="129658"/>
                </a:moveTo>
                <a:lnTo>
                  <a:pt x="172614" y="131291"/>
                </a:lnTo>
                <a:lnTo>
                  <a:pt x="170660" y="131291"/>
                </a:lnTo>
                <a:lnTo>
                  <a:pt x="171633" y="129658"/>
                </a:lnTo>
                <a:close/>
                <a:moveTo>
                  <a:pt x="174755" y="129658"/>
                </a:moveTo>
                <a:lnTo>
                  <a:pt x="175736" y="131291"/>
                </a:lnTo>
                <a:lnTo>
                  <a:pt x="173774" y="131291"/>
                </a:lnTo>
                <a:lnTo>
                  <a:pt x="174755" y="129658"/>
                </a:lnTo>
                <a:close/>
                <a:moveTo>
                  <a:pt x="176209" y="127232"/>
                </a:moveTo>
                <a:lnTo>
                  <a:pt x="178645" y="131291"/>
                </a:lnTo>
                <a:lnTo>
                  <a:pt x="176281" y="131291"/>
                </a:lnTo>
                <a:lnTo>
                  <a:pt x="175032" y="129203"/>
                </a:lnTo>
                <a:lnTo>
                  <a:pt x="176209" y="127232"/>
                </a:lnTo>
                <a:close/>
                <a:moveTo>
                  <a:pt x="189109" y="126652"/>
                </a:moveTo>
                <a:lnTo>
                  <a:pt x="189180" y="126777"/>
                </a:lnTo>
                <a:lnTo>
                  <a:pt x="186477" y="131291"/>
                </a:lnTo>
                <a:lnTo>
                  <a:pt x="179189" y="131291"/>
                </a:lnTo>
                <a:lnTo>
                  <a:pt x="176486" y="126777"/>
                </a:lnTo>
                <a:lnTo>
                  <a:pt x="176557" y="126652"/>
                </a:lnTo>
                <a:close/>
                <a:moveTo>
                  <a:pt x="189457" y="127232"/>
                </a:moveTo>
                <a:lnTo>
                  <a:pt x="190643" y="129203"/>
                </a:lnTo>
                <a:lnTo>
                  <a:pt x="189394" y="131291"/>
                </a:lnTo>
                <a:lnTo>
                  <a:pt x="187021" y="131291"/>
                </a:lnTo>
                <a:lnTo>
                  <a:pt x="189457" y="127232"/>
                </a:lnTo>
                <a:close/>
                <a:moveTo>
                  <a:pt x="190911" y="129658"/>
                </a:moveTo>
                <a:lnTo>
                  <a:pt x="191892" y="131291"/>
                </a:lnTo>
                <a:lnTo>
                  <a:pt x="189939" y="131291"/>
                </a:lnTo>
                <a:lnTo>
                  <a:pt x="190911" y="129658"/>
                </a:lnTo>
                <a:close/>
                <a:moveTo>
                  <a:pt x="194033" y="129658"/>
                </a:moveTo>
                <a:lnTo>
                  <a:pt x="195006" y="131291"/>
                </a:lnTo>
                <a:lnTo>
                  <a:pt x="193052" y="131291"/>
                </a:lnTo>
                <a:lnTo>
                  <a:pt x="194033" y="129658"/>
                </a:lnTo>
                <a:close/>
                <a:moveTo>
                  <a:pt x="195488" y="127232"/>
                </a:moveTo>
                <a:lnTo>
                  <a:pt x="197923" y="131291"/>
                </a:lnTo>
                <a:lnTo>
                  <a:pt x="195559" y="131291"/>
                </a:lnTo>
                <a:lnTo>
                  <a:pt x="194301" y="129203"/>
                </a:lnTo>
                <a:lnTo>
                  <a:pt x="195488" y="127232"/>
                </a:lnTo>
                <a:close/>
                <a:moveTo>
                  <a:pt x="208387" y="126652"/>
                </a:moveTo>
                <a:lnTo>
                  <a:pt x="208459" y="126777"/>
                </a:lnTo>
                <a:lnTo>
                  <a:pt x="205756" y="131291"/>
                </a:lnTo>
                <a:lnTo>
                  <a:pt x="198467" y="131291"/>
                </a:lnTo>
                <a:lnTo>
                  <a:pt x="195764" y="126777"/>
                </a:lnTo>
                <a:lnTo>
                  <a:pt x="195835" y="126652"/>
                </a:lnTo>
                <a:close/>
                <a:moveTo>
                  <a:pt x="208735" y="127232"/>
                </a:moveTo>
                <a:lnTo>
                  <a:pt x="209913" y="129203"/>
                </a:lnTo>
                <a:lnTo>
                  <a:pt x="208664" y="131291"/>
                </a:lnTo>
                <a:lnTo>
                  <a:pt x="206300" y="131291"/>
                </a:lnTo>
                <a:lnTo>
                  <a:pt x="208735" y="127232"/>
                </a:lnTo>
                <a:close/>
                <a:moveTo>
                  <a:pt x="210189" y="129658"/>
                </a:moveTo>
                <a:lnTo>
                  <a:pt x="211171" y="131291"/>
                </a:lnTo>
                <a:lnTo>
                  <a:pt x="209208" y="131291"/>
                </a:lnTo>
                <a:lnTo>
                  <a:pt x="210189" y="129658"/>
                </a:lnTo>
                <a:close/>
                <a:moveTo>
                  <a:pt x="213312" y="129658"/>
                </a:moveTo>
                <a:lnTo>
                  <a:pt x="214284" y="131291"/>
                </a:lnTo>
                <a:lnTo>
                  <a:pt x="212330" y="131291"/>
                </a:lnTo>
                <a:lnTo>
                  <a:pt x="213312" y="129658"/>
                </a:lnTo>
                <a:close/>
                <a:moveTo>
                  <a:pt x="214766" y="127232"/>
                </a:moveTo>
                <a:lnTo>
                  <a:pt x="217201" y="131291"/>
                </a:lnTo>
                <a:lnTo>
                  <a:pt x="214828" y="131291"/>
                </a:lnTo>
                <a:lnTo>
                  <a:pt x="213579" y="129203"/>
                </a:lnTo>
                <a:lnTo>
                  <a:pt x="214766" y="127232"/>
                </a:lnTo>
                <a:close/>
                <a:moveTo>
                  <a:pt x="227657" y="126652"/>
                </a:moveTo>
                <a:lnTo>
                  <a:pt x="227737" y="126777"/>
                </a:lnTo>
                <a:lnTo>
                  <a:pt x="225025" y="131291"/>
                </a:lnTo>
                <a:lnTo>
                  <a:pt x="217746" y="131291"/>
                </a:lnTo>
                <a:lnTo>
                  <a:pt x="215042" y="126777"/>
                </a:lnTo>
                <a:lnTo>
                  <a:pt x="215114" y="126652"/>
                </a:lnTo>
                <a:close/>
                <a:moveTo>
                  <a:pt x="228005" y="127232"/>
                </a:moveTo>
                <a:lnTo>
                  <a:pt x="229191" y="129203"/>
                </a:lnTo>
                <a:lnTo>
                  <a:pt x="227942" y="131291"/>
                </a:lnTo>
                <a:lnTo>
                  <a:pt x="225578" y="131291"/>
                </a:lnTo>
                <a:lnTo>
                  <a:pt x="228005" y="127232"/>
                </a:lnTo>
                <a:close/>
                <a:moveTo>
                  <a:pt x="229468" y="129658"/>
                </a:moveTo>
                <a:lnTo>
                  <a:pt x="230440" y="131291"/>
                </a:lnTo>
                <a:lnTo>
                  <a:pt x="228487" y="131291"/>
                </a:lnTo>
                <a:lnTo>
                  <a:pt x="229468" y="129658"/>
                </a:lnTo>
                <a:close/>
                <a:moveTo>
                  <a:pt x="232581" y="129658"/>
                </a:moveTo>
                <a:lnTo>
                  <a:pt x="233563" y="131291"/>
                </a:lnTo>
                <a:lnTo>
                  <a:pt x="231609" y="131291"/>
                </a:lnTo>
                <a:lnTo>
                  <a:pt x="232581" y="129658"/>
                </a:lnTo>
                <a:close/>
                <a:moveTo>
                  <a:pt x="234044" y="127232"/>
                </a:moveTo>
                <a:lnTo>
                  <a:pt x="236480" y="131291"/>
                </a:lnTo>
                <a:lnTo>
                  <a:pt x="234107" y="131291"/>
                </a:lnTo>
                <a:lnTo>
                  <a:pt x="232858" y="129203"/>
                </a:lnTo>
                <a:lnTo>
                  <a:pt x="234044" y="127232"/>
                </a:lnTo>
                <a:close/>
                <a:moveTo>
                  <a:pt x="246935" y="126652"/>
                </a:moveTo>
                <a:lnTo>
                  <a:pt x="247016" y="126777"/>
                </a:lnTo>
                <a:lnTo>
                  <a:pt x="244304" y="131291"/>
                </a:lnTo>
                <a:lnTo>
                  <a:pt x="237024" y="131291"/>
                </a:lnTo>
                <a:lnTo>
                  <a:pt x="234312" y="126777"/>
                </a:lnTo>
                <a:lnTo>
                  <a:pt x="234392" y="126652"/>
                </a:lnTo>
                <a:close/>
                <a:moveTo>
                  <a:pt x="247283" y="127232"/>
                </a:moveTo>
                <a:lnTo>
                  <a:pt x="248470" y="129203"/>
                </a:lnTo>
                <a:lnTo>
                  <a:pt x="247221" y="131291"/>
                </a:lnTo>
                <a:lnTo>
                  <a:pt x="244848" y="131291"/>
                </a:lnTo>
                <a:lnTo>
                  <a:pt x="247283" y="127232"/>
                </a:lnTo>
                <a:close/>
                <a:moveTo>
                  <a:pt x="248746" y="129658"/>
                </a:moveTo>
                <a:lnTo>
                  <a:pt x="249719" y="131291"/>
                </a:lnTo>
                <a:lnTo>
                  <a:pt x="247765" y="131291"/>
                </a:lnTo>
                <a:lnTo>
                  <a:pt x="248746" y="129658"/>
                </a:lnTo>
                <a:close/>
                <a:moveTo>
                  <a:pt x="251860" y="129658"/>
                </a:moveTo>
                <a:lnTo>
                  <a:pt x="252841" y="131291"/>
                </a:lnTo>
                <a:lnTo>
                  <a:pt x="250887" y="131291"/>
                </a:lnTo>
                <a:lnTo>
                  <a:pt x="251860" y="129658"/>
                </a:lnTo>
                <a:close/>
                <a:moveTo>
                  <a:pt x="253323" y="127232"/>
                </a:moveTo>
                <a:lnTo>
                  <a:pt x="255758" y="131291"/>
                </a:lnTo>
                <a:lnTo>
                  <a:pt x="253385" y="131291"/>
                </a:lnTo>
                <a:lnTo>
                  <a:pt x="252136" y="129203"/>
                </a:lnTo>
                <a:lnTo>
                  <a:pt x="253323" y="127232"/>
                </a:lnTo>
                <a:close/>
                <a:moveTo>
                  <a:pt x="266214" y="126652"/>
                </a:moveTo>
                <a:lnTo>
                  <a:pt x="266294" y="126777"/>
                </a:lnTo>
                <a:lnTo>
                  <a:pt x="263582" y="131291"/>
                </a:lnTo>
                <a:lnTo>
                  <a:pt x="256302" y="131291"/>
                </a:lnTo>
                <a:lnTo>
                  <a:pt x="253590" y="126777"/>
                </a:lnTo>
                <a:lnTo>
                  <a:pt x="253671" y="126652"/>
                </a:lnTo>
                <a:close/>
                <a:moveTo>
                  <a:pt x="266562" y="127232"/>
                </a:moveTo>
                <a:lnTo>
                  <a:pt x="267748" y="129203"/>
                </a:lnTo>
                <a:lnTo>
                  <a:pt x="266499" y="131291"/>
                </a:lnTo>
                <a:lnTo>
                  <a:pt x="264126" y="131291"/>
                </a:lnTo>
                <a:lnTo>
                  <a:pt x="266562" y="127232"/>
                </a:lnTo>
                <a:close/>
                <a:moveTo>
                  <a:pt x="268016" y="129658"/>
                </a:moveTo>
                <a:lnTo>
                  <a:pt x="268997" y="131291"/>
                </a:lnTo>
                <a:lnTo>
                  <a:pt x="267043" y="131291"/>
                </a:lnTo>
                <a:lnTo>
                  <a:pt x="268016" y="129658"/>
                </a:lnTo>
                <a:close/>
                <a:moveTo>
                  <a:pt x="271138" y="129658"/>
                </a:moveTo>
                <a:lnTo>
                  <a:pt x="272119" y="131291"/>
                </a:lnTo>
                <a:lnTo>
                  <a:pt x="270157" y="131291"/>
                </a:lnTo>
                <a:lnTo>
                  <a:pt x="271138" y="129658"/>
                </a:lnTo>
                <a:close/>
                <a:moveTo>
                  <a:pt x="272592" y="127232"/>
                </a:moveTo>
                <a:lnTo>
                  <a:pt x="275028" y="131291"/>
                </a:lnTo>
                <a:lnTo>
                  <a:pt x="272664" y="131291"/>
                </a:lnTo>
                <a:lnTo>
                  <a:pt x="271415" y="129203"/>
                </a:lnTo>
                <a:lnTo>
                  <a:pt x="272592" y="127232"/>
                </a:lnTo>
                <a:close/>
                <a:moveTo>
                  <a:pt x="18985" y="127062"/>
                </a:moveTo>
                <a:lnTo>
                  <a:pt x="20269" y="129203"/>
                </a:lnTo>
                <a:lnTo>
                  <a:pt x="19011" y="131300"/>
                </a:lnTo>
                <a:lnTo>
                  <a:pt x="18985" y="131246"/>
                </a:lnTo>
                <a:lnTo>
                  <a:pt x="18949" y="131300"/>
                </a:lnTo>
                <a:lnTo>
                  <a:pt x="17691" y="129203"/>
                </a:lnTo>
                <a:lnTo>
                  <a:pt x="18985" y="127062"/>
                </a:lnTo>
                <a:close/>
                <a:moveTo>
                  <a:pt x="38263" y="127062"/>
                </a:moveTo>
                <a:lnTo>
                  <a:pt x="39548" y="129203"/>
                </a:lnTo>
                <a:lnTo>
                  <a:pt x="38290" y="131300"/>
                </a:lnTo>
                <a:lnTo>
                  <a:pt x="38263" y="131246"/>
                </a:lnTo>
                <a:lnTo>
                  <a:pt x="38227" y="131300"/>
                </a:lnTo>
                <a:lnTo>
                  <a:pt x="36969" y="129203"/>
                </a:lnTo>
                <a:lnTo>
                  <a:pt x="38263" y="127062"/>
                </a:lnTo>
                <a:close/>
                <a:moveTo>
                  <a:pt x="57533" y="127062"/>
                </a:moveTo>
                <a:lnTo>
                  <a:pt x="58826" y="129203"/>
                </a:lnTo>
                <a:lnTo>
                  <a:pt x="57568" y="131300"/>
                </a:lnTo>
                <a:lnTo>
                  <a:pt x="57533" y="131246"/>
                </a:lnTo>
                <a:lnTo>
                  <a:pt x="57506" y="131300"/>
                </a:lnTo>
                <a:lnTo>
                  <a:pt x="56248" y="129203"/>
                </a:lnTo>
                <a:lnTo>
                  <a:pt x="57533" y="127062"/>
                </a:lnTo>
                <a:close/>
                <a:moveTo>
                  <a:pt x="76811" y="127062"/>
                </a:moveTo>
                <a:lnTo>
                  <a:pt x="78096" y="129203"/>
                </a:lnTo>
                <a:lnTo>
                  <a:pt x="76847" y="131300"/>
                </a:lnTo>
                <a:lnTo>
                  <a:pt x="76811" y="131246"/>
                </a:lnTo>
                <a:lnTo>
                  <a:pt x="76784" y="131300"/>
                </a:lnTo>
                <a:lnTo>
                  <a:pt x="75526" y="129203"/>
                </a:lnTo>
                <a:lnTo>
                  <a:pt x="76811" y="127062"/>
                </a:lnTo>
                <a:close/>
                <a:moveTo>
                  <a:pt x="96089" y="127062"/>
                </a:moveTo>
                <a:lnTo>
                  <a:pt x="97374" y="129203"/>
                </a:lnTo>
                <a:lnTo>
                  <a:pt x="96116" y="131300"/>
                </a:lnTo>
                <a:lnTo>
                  <a:pt x="96089" y="131246"/>
                </a:lnTo>
                <a:lnTo>
                  <a:pt x="96054" y="131300"/>
                </a:lnTo>
                <a:lnTo>
                  <a:pt x="94805" y="129203"/>
                </a:lnTo>
                <a:lnTo>
                  <a:pt x="96089" y="127062"/>
                </a:lnTo>
                <a:close/>
                <a:moveTo>
                  <a:pt x="115368" y="127062"/>
                </a:moveTo>
                <a:lnTo>
                  <a:pt x="116652" y="129203"/>
                </a:lnTo>
                <a:lnTo>
                  <a:pt x="115394" y="131300"/>
                </a:lnTo>
                <a:lnTo>
                  <a:pt x="115368" y="131246"/>
                </a:lnTo>
                <a:lnTo>
                  <a:pt x="115332" y="131300"/>
                </a:lnTo>
                <a:lnTo>
                  <a:pt x="114083" y="129203"/>
                </a:lnTo>
                <a:lnTo>
                  <a:pt x="115368" y="127062"/>
                </a:lnTo>
                <a:close/>
                <a:moveTo>
                  <a:pt x="134646" y="127062"/>
                </a:moveTo>
                <a:lnTo>
                  <a:pt x="135931" y="129203"/>
                </a:lnTo>
                <a:lnTo>
                  <a:pt x="134673" y="131300"/>
                </a:lnTo>
                <a:lnTo>
                  <a:pt x="134646" y="131246"/>
                </a:lnTo>
                <a:lnTo>
                  <a:pt x="134610" y="131300"/>
                </a:lnTo>
                <a:lnTo>
                  <a:pt x="133352" y="129203"/>
                </a:lnTo>
                <a:lnTo>
                  <a:pt x="134646" y="127062"/>
                </a:lnTo>
                <a:close/>
                <a:moveTo>
                  <a:pt x="153915" y="127062"/>
                </a:moveTo>
                <a:lnTo>
                  <a:pt x="155209" y="129203"/>
                </a:lnTo>
                <a:lnTo>
                  <a:pt x="153951" y="131300"/>
                </a:lnTo>
                <a:lnTo>
                  <a:pt x="153915" y="131246"/>
                </a:lnTo>
                <a:lnTo>
                  <a:pt x="153889" y="131300"/>
                </a:lnTo>
                <a:lnTo>
                  <a:pt x="152631" y="129203"/>
                </a:lnTo>
                <a:lnTo>
                  <a:pt x="153915" y="127062"/>
                </a:lnTo>
                <a:close/>
                <a:moveTo>
                  <a:pt x="173194" y="127062"/>
                </a:moveTo>
                <a:lnTo>
                  <a:pt x="174478" y="129203"/>
                </a:lnTo>
                <a:lnTo>
                  <a:pt x="173230" y="131300"/>
                </a:lnTo>
                <a:lnTo>
                  <a:pt x="173194" y="131246"/>
                </a:lnTo>
                <a:lnTo>
                  <a:pt x="173167" y="131300"/>
                </a:lnTo>
                <a:lnTo>
                  <a:pt x="171909" y="129203"/>
                </a:lnTo>
                <a:lnTo>
                  <a:pt x="173194" y="127062"/>
                </a:lnTo>
                <a:close/>
                <a:moveTo>
                  <a:pt x="192472" y="127062"/>
                </a:moveTo>
                <a:lnTo>
                  <a:pt x="193757" y="129203"/>
                </a:lnTo>
                <a:lnTo>
                  <a:pt x="192508" y="131300"/>
                </a:lnTo>
                <a:lnTo>
                  <a:pt x="192472" y="131246"/>
                </a:lnTo>
                <a:lnTo>
                  <a:pt x="192445" y="131300"/>
                </a:lnTo>
                <a:lnTo>
                  <a:pt x="191188" y="129203"/>
                </a:lnTo>
                <a:lnTo>
                  <a:pt x="192472" y="127062"/>
                </a:lnTo>
                <a:close/>
                <a:moveTo>
                  <a:pt x="211751" y="127062"/>
                </a:moveTo>
                <a:lnTo>
                  <a:pt x="213035" y="129203"/>
                </a:lnTo>
                <a:lnTo>
                  <a:pt x="211777" y="131300"/>
                </a:lnTo>
                <a:lnTo>
                  <a:pt x="211751" y="131246"/>
                </a:lnTo>
                <a:lnTo>
                  <a:pt x="211715" y="131300"/>
                </a:lnTo>
                <a:lnTo>
                  <a:pt x="210466" y="129203"/>
                </a:lnTo>
                <a:lnTo>
                  <a:pt x="211751" y="127062"/>
                </a:lnTo>
                <a:close/>
                <a:moveTo>
                  <a:pt x="231029" y="127062"/>
                </a:moveTo>
                <a:lnTo>
                  <a:pt x="232314" y="129203"/>
                </a:lnTo>
                <a:lnTo>
                  <a:pt x="231056" y="131300"/>
                </a:lnTo>
                <a:lnTo>
                  <a:pt x="231029" y="131246"/>
                </a:lnTo>
                <a:lnTo>
                  <a:pt x="230993" y="131300"/>
                </a:lnTo>
                <a:lnTo>
                  <a:pt x="229735" y="129203"/>
                </a:lnTo>
                <a:lnTo>
                  <a:pt x="231029" y="127062"/>
                </a:lnTo>
                <a:close/>
                <a:moveTo>
                  <a:pt x="250298" y="127062"/>
                </a:moveTo>
                <a:lnTo>
                  <a:pt x="251592" y="129203"/>
                </a:lnTo>
                <a:lnTo>
                  <a:pt x="250334" y="131300"/>
                </a:lnTo>
                <a:lnTo>
                  <a:pt x="250298" y="131246"/>
                </a:lnTo>
                <a:lnTo>
                  <a:pt x="250272" y="131300"/>
                </a:lnTo>
                <a:lnTo>
                  <a:pt x="249014" y="129203"/>
                </a:lnTo>
                <a:lnTo>
                  <a:pt x="250298" y="127062"/>
                </a:lnTo>
                <a:close/>
                <a:moveTo>
                  <a:pt x="269577" y="127062"/>
                </a:moveTo>
                <a:lnTo>
                  <a:pt x="270870" y="129203"/>
                </a:lnTo>
                <a:lnTo>
                  <a:pt x="269613" y="131300"/>
                </a:lnTo>
                <a:lnTo>
                  <a:pt x="269577" y="131246"/>
                </a:lnTo>
                <a:lnTo>
                  <a:pt x="269550" y="131300"/>
                </a:lnTo>
                <a:lnTo>
                  <a:pt x="268292" y="129203"/>
                </a:lnTo>
                <a:lnTo>
                  <a:pt x="269577" y="127062"/>
                </a:lnTo>
                <a:close/>
                <a:moveTo>
                  <a:pt x="5434" y="131746"/>
                </a:moveTo>
                <a:lnTo>
                  <a:pt x="8761" y="137304"/>
                </a:lnTo>
                <a:lnTo>
                  <a:pt x="6388" y="137304"/>
                </a:lnTo>
                <a:lnTo>
                  <a:pt x="3061" y="131746"/>
                </a:lnTo>
                <a:close/>
                <a:moveTo>
                  <a:pt x="15630" y="131746"/>
                </a:moveTo>
                <a:lnTo>
                  <a:pt x="12294" y="137304"/>
                </a:lnTo>
                <a:lnTo>
                  <a:pt x="9930" y="137304"/>
                </a:lnTo>
                <a:lnTo>
                  <a:pt x="13257" y="131746"/>
                </a:lnTo>
                <a:close/>
                <a:moveTo>
                  <a:pt x="18681" y="131746"/>
                </a:moveTo>
                <a:lnTo>
                  <a:pt x="15354" y="137304"/>
                </a:lnTo>
                <a:lnTo>
                  <a:pt x="12838" y="137304"/>
                </a:lnTo>
                <a:lnTo>
                  <a:pt x="16175" y="131746"/>
                </a:lnTo>
                <a:close/>
                <a:moveTo>
                  <a:pt x="18985" y="132156"/>
                </a:moveTo>
                <a:lnTo>
                  <a:pt x="22071" y="137304"/>
                </a:lnTo>
                <a:lnTo>
                  <a:pt x="15898" y="137304"/>
                </a:lnTo>
                <a:lnTo>
                  <a:pt x="18985" y="132156"/>
                </a:lnTo>
                <a:close/>
                <a:moveTo>
                  <a:pt x="21795" y="131746"/>
                </a:moveTo>
                <a:lnTo>
                  <a:pt x="25122" y="137304"/>
                </a:lnTo>
                <a:lnTo>
                  <a:pt x="22616" y="137304"/>
                </a:lnTo>
                <a:lnTo>
                  <a:pt x="19279" y="131746"/>
                </a:lnTo>
                <a:close/>
                <a:moveTo>
                  <a:pt x="24703" y="131746"/>
                </a:moveTo>
                <a:lnTo>
                  <a:pt x="28040" y="137304"/>
                </a:lnTo>
                <a:lnTo>
                  <a:pt x="25667" y="137304"/>
                </a:lnTo>
                <a:lnTo>
                  <a:pt x="22339" y="131746"/>
                </a:lnTo>
                <a:close/>
                <a:moveTo>
                  <a:pt x="34900" y="131746"/>
                </a:moveTo>
                <a:lnTo>
                  <a:pt x="31572" y="137304"/>
                </a:lnTo>
                <a:lnTo>
                  <a:pt x="29199" y="137304"/>
                </a:lnTo>
                <a:lnTo>
                  <a:pt x="32536" y="131746"/>
                </a:lnTo>
                <a:close/>
                <a:moveTo>
                  <a:pt x="37960" y="131746"/>
                </a:moveTo>
                <a:lnTo>
                  <a:pt x="34623" y="137304"/>
                </a:lnTo>
                <a:lnTo>
                  <a:pt x="32116" y="137304"/>
                </a:lnTo>
                <a:lnTo>
                  <a:pt x="35453" y="131746"/>
                </a:lnTo>
                <a:close/>
                <a:moveTo>
                  <a:pt x="38263" y="132156"/>
                </a:moveTo>
                <a:lnTo>
                  <a:pt x="41341" y="137304"/>
                </a:lnTo>
                <a:lnTo>
                  <a:pt x="35176" y="137304"/>
                </a:lnTo>
                <a:lnTo>
                  <a:pt x="38263" y="132156"/>
                </a:lnTo>
                <a:close/>
                <a:moveTo>
                  <a:pt x="41064" y="131746"/>
                </a:moveTo>
                <a:lnTo>
                  <a:pt x="44401" y="137304"/>
                </a:lnTo>
                <a:lnTo>
                  <a:pt x="41894" y="137304"/>
                </a:lnTo>
                <a:lnTo>
                  <a:pt x="38557" y="131746"/>
                </a:lnTo>
                <a:close/>
                <a:moveTo>
                  <a:pt x="43981" y="131746"/>
                </a:moveTo>
                <a:lnTo>
                  <a:pt x="47318" y="137304"/>
                </a:lnTo>
                <a:lnTo>
                  <a:pt x="44945" y="137304"/>
                </a:lnTo>
                <a:lnTo>
                  <a:pt x="41617" y="131746"/>
                </a:lnTo>
                <a:close/>
                <a:moveTo>
                  <a:pt x="54178" y="131746"/>
                </a:moveTo>
                <a:lnTo>
                  <a:pt x="50851" y="137304"/>
                </a:lnTo>
                <a:lnTo>
                  <a:pt x="48478" y="137304"/>
                </a:lnTo>
                <a:lnTo>
                  <a:pt x="51814" y="131746"/>
                </a:lnTo>
                <a:close/>
                <a:moveTo>
                  <a:pt x="57238" y="131746"/>
                </a:moveTo>
                <a:lnTo>
                  <a:pt x="53902" y="137304"/>
                </a:lnTo>
                <a:lnTo>
                  <a:pt x="51395" y="137304"/>
                </a:lnTo>
                <a:lnTo>
                  <a:pt x="54722" y="131746"/>
                </a:lnTo>
                <a:close/>
                <a:moveTo>
                  <a:pt x="57533" y="132156"/>
                </a:moveTo>
                <a:lnTo>
                  <a:pt x="60619" y="137304"/>
                </a:lnTo>
                <a:lnTo>
                  <a:pt x="54446" y="137304"/>
                </a:lnTo>
                <a:lnTo>
                  <a:pt x="57533" y="132156"/>
                </a:lnTo>
                <a:close/>
                <a:moveTo>
                  <a:pt x="60343" y="131746"/>
                </a:moveTo>
                <a:lnTo>
                  <a:pt x="63679" y="137304"/>
                </a:lnTo>
                <a:lnTo>
                  <a:pt x="61163" y="137304"/>
                </a:lnTo>
                <a:lnTo>
                  <a:pt x="57836" y="131746"/>
                </a:lnTo>
                <a:close/>
                <a:moveTo>
                  <a:pt x="63260" y="131746"/>
                </a:moveTo>
                <a:lnTo>
                  <a:pt x="66596" y="137304"/>
                </a:lnTo>
                <a:lnTo>
                  <a:pt x="64223" y="137304"/>
                </a:lnTo>
                <a:lnTo>
                  <a:pt x="60887" y="131746"/>
                </a:lnTo>
                <a:close/>
                <a:moveTo>
                  <a:pt x="73457" y="131746"/>
                </a:moveTo>
                <a:lnTo>
                  <a:pt x="70129" y="137304"/>
                </a:lnTo>
                <a:lnTo>
                  <a:pt x="67756" y="137304"/>
                </a:lnTo>
                <a:lnTo>
                  <a:pt x="71092" y="131746"/>
                </a:lnTo>
                <a:close/>
                <a:moveTo>
                  <a:pt x="76516" y="131746"/>
                </a:moveTo>
                <a:lnTo>
                  <a:pt x="73180" y="137304"/>
                </a:lnTo>
                <a:lnTo>
                  <a:pt x="70673" y="137304"/>
                </a:lnTo>
                <a:lnTo>
                  <a:pt x="74001" y="131746"/>
                </a:lnTo>
                <a:close/>
                <a:moveTo>
                  <a:pt x="76811" y="132156"/>
                </a:moveTo>
                <a:lnTo>
                  <a:pt x="79898" y="137304"/>
                </a:lnTo>
                <a:lnTo>
                  <a:pt x="73724" y="137304"/>
                </a:lnTo>
                <a:lnTo>
                  <a:pt x="76811" y="132156"/>
                </a:lnTo>
                <a:close/>
                <a:moveTo>
                  <a:pt x="79621" y="131746"/>
                </a:moveTo>
                <a:lnTo>
                  <a:pt x="82957" y="137304"/>
                </a:lnTo>
                <a:lnTo>
                  <a:pt x="80442" y="137304"/>
                </a:lnTo>
                <a:lnTo>
                  <a:pt x="77114" y="131746"/>
                </a:lnTo>
                <a:close/>
                <a:moveTo>
                  <a:pt x="82538" y="131746"/>
                </a:moveTo>
                <a:lnTo>
                  <a:pt x="85866" y="137304"/>
                </a:lnTo>
                <a:lnTo>
                  <a:pt x="83502" y="137304"/>
                </a:lnTo>
                <a:lnTo>
                  <a:pt x="80165" y="131746"/>
                </a:lnTo>
                <a:close/>
                <a:moveTo>
                  <a:pt x="92735" y="131746"/>
                </a:moveTo>
                <a:lnTo>
                  <a:pt x="89398" y="137304"/>
                </a:lnTo>
                <a:lnTo>
                  <a:pt x="87034" y="137304"/>
                </a:lnTo>
                <a:lnTo>
                  <a:pt x="90362" y="131746"/>
                </a:lnTo>
                <a:close/>
                <a:moveTo>
                  <a:pt x="95786" y="131746"/>
                </a:moveTo>
                <a:lnTo>
                  <a:pt x="92458" y="137304"/>
                </a:lnTo>
                <a:lnTo>
                  <a:pt x="89943" y="137304"/>
                </a:lnTo>
                <a:lnTo>
                  <a:pt x="93279" y="131746"/>
                </a:lnTo>
                <a:close/>
                <a:moveTo>
                  <a:pt x="96089" y="132156"/>
                </a:moveTo>
                <a:lnTo>
                  <a:pt x="99176" y="137304"/>
                </a:lnTo>
                <a:lnTo>
                  <a:pt x="93003" y="137304"/>
                </a:lnTo>
                <a:lnTo>
                  <a:pt x="96089" y="132156"/>
                </a:lnTo>
                <a:close/>
                <a:moveTo>
                  <a:pt x="98899" y="131746"/>
                </a:moveTo>
                <a:lnTo>
                  <a:pt x="102227" y="137304"/>
                </a:lnTo>
                <a:lnTo>
                  <a:pt x="99720" y="137304"/>
                </a:lnTo>
                <a:lnTo>
                  <a:pt x="96384" y="131746"/>
                </a:lnTo>
                <a:close/>
                <a:moveTo>
                  <a:pt x="101817" y="131746"/>
                </a:moveTo>
                <a:lnTo>
                  <a:pt x="105144" y="137304"/>
                </a:lnTo>
                <a:lnTo>
                  <a:pt x="102780" y="137304"/>
                </a:lnTo>
                <a:lnTo>
                  <a:pt x="99444" y="131746"/>
                </a:lnTo>
                <a:close/>
                <a:moveTo>
                  <a:pt x="112013" y="131746"/>
                </a:moveTo>
                <a:lnTo>
                  <a:pt x="108677" y="137304"/>
                </a:lnTo>
                <a:lnTo>
                  <a:pt x="106313" y="137304"/>
                </a:lnTo>
                <a:lnTo>
                  <a:pt x="109640" y="131746"/>
                </a:lnTo>
                <a:close/>
                <a:moveTo>
                  <a:pt x="115064" y="131746"/>
                </a:moveTo>
                <a:lnTo>
                  <a:pt x="111737" y="137304"/>
                </a:lnTo>
                <a:lnTo>
                  <a:pt x="109221" y="137304"/>
                </a:lnTo>
                <a:lnTo>
                  <a:pt x="112558" y="131746"/>
                </a:lnTo>
                <a:close/>
                <a:moveTo>
                  <a:pt x="115368" y="132156"/>
                </a:moveTo>
                <a:lnTo>
                  <a:pt x="118454" y="137304"/>
                </a:lnTo>
                <a:lnTo>
                  <a:pt x="112281" y="137304"/>
                </a:lnTo>
                <a:lnTo>
                  <a:pt x="115368" y="132156"/>
                </a:lnTo>
                <a:close/>
                <a:moveTo>
                  <a:pt x="118178" y="131746"/>
                </a:moveTo>
                <a:lnTo>
                  <a:pt x="121505" y="137304"/>
                </a:lnTo>
                <a:lnTo>
                  <a:pt x="118999" y="137304"/>
                </a:lnTo>
                <a:lnTo>
                  <a:pt x="115662" y="131746"/>
                </a:lnTo>
                <a:close/>
                <a:moveTo>
                  <a:pt x="121086" y="131746"/>
                </a:moveTo>
                <a:lnTo>
                  <a:pt x="124423" y="137304"/>
                </a:lnTo>
                <a:lnTo>
                  <a:pt x="122050" y="137304"/>
                </a:lnTo>
                <a:lnTo>
                  <a:pt x="118722" y="131746"/>
                </a:lnTo>
                <a:close/>
                <a:moveTo>
                  <a:pt x="131292" y="131746"/>
                </a:moveTo>
                <a:lnTo>
                  <a:pt x="127955" y="137304"/>
                </a:lnTo>
                <a:lnTo>
                  <a:pt x="125582" y="137304"/>
                </a:lnTo>
                <a:lnTo>
                  <a:pt x="128919" y="131746"/>
                </a:lnTo>
                <a:close/>
                <a:moveTo>
                  <a:pt x="134343" y="131746"/>
                </a:moveTo>
                <a:lnTo>
                  <a:pt x="131015" y="137304"/>
                </a:lnTo>
                <a:lnTo>
                  <a:pt x="128499" y="137304"/>
                </a:lnTo>
                <a:lnTo>
                  <a:pt x="131836" y="131746"/>
                </a:lnTo>
                <a:close/>
                <a:moveTo>
                  <a:pt x="134646" y="132156"/>
                </a:moveTo>
                <a:lnTo>
                  <a:pt x="137733" y="137304"/>
                </a:lnTo>
                <a:lnTo>
                  <a:pt x="131559" y="137304"/>
                </a:lnTo>
                <a:lnTo>
                  <a:pt x="134646" y="132156"/>
                </a:lnTo>
                <a:close/>
                <a:moveTo>
                  <a:pt x="137456" y="131746"/>
                </a:moveTo>
                <a:lnTo>
                  <a:pt x="140784" y="137304"/>
                </a:lnTo>
                <a:lnTo>
                  <a:pt x="138277" y="137304"/>
                </a:lnTo>
                <a:lnTo>
                  <a:pt x="134940" y="131746"/>
                </a:lnTo>
                <a:close/>
                <a:moveTo>
                  <a:pt x="140364" y="131746"/>
                </a:moveTo>
                <a:lnTo>
                  <a:pt x="143701" y="137304"/>
                </a:lnTo>
                <a:lnTo>
                  <a:pt x="141328" y="137304"/>
                </a:lnTo>
                <a:lnTo>
                  <a:pt x="138000" y="131746"/>
                </a:lnTo>
                <a:close/>
                <a:moveTo>
                  <a:pt x="150561" y="131746"/>
                </a:moveTo>
                <a:lnTo>
                  <a:pt x="147234" y="137304"/>
                </a:lnTo>
                <a:lnTo>
                  <a:pt x="144861" y="137304"/>
                </a:lnTo>
                <a:lnTo>
                  <a:pt x="148197" y="131746"/>
                </a:lnTo>
                <a:close/>
                <a:moveTo>
                  <a:pt x="153621" y="131746"/>
                </a:moveTo>
                <a:lnTo>
                  <a:pt x="150285" y="137304"/>
                </a:lnTo>
                <a:lnTo>
                  <a:pt x="147778" y="137304"/>
                </a:lnTo>
                <a:lnTo>
                  <a:pt x="151105" y="131746"/>
                </a:lnTo>
                <a:close/>
                <a:moveTo>
                  <a:pt x="153915" y="132156"/>
                </a:moveTo>
                <a:lnTo>
                  <a:pt x="157002" y="137304"/>
                </a:lnTo>
                <a:lnTo>
                  <a:pt x="150829" y="137304"/>
                </a:lnTo>
                <a:lnTo>
                  <a:pt x="153915" y="132156"/>
                </a:lnTo>
                <a:close/>
                <a:moveTo>
                  <a:pt x="156726" y="131746"/>
                </a:moveTo>
                <a:lnTo>
                  <a:pt x="160062" y="137304"/>
                </a:lnTo>
                <a:lnTo>
                  <a:pt x="157546" y="137304"/>
                </a:lnTo>
                <a:lnTo>
                  <a:pt x="154219" y="131746"/>
                </a:lnTo>
                <a:close/>
                <a:moveTo>
                  <a:pt x="159643" y="131746"/>
                </a:moveTo>
                <a:lnTo>
                  <a:pt x="162979" y="137304"/>
                </a:lnTo>
                <a:lnTo>
                  <a:pt x="160606" y="137304"/>
                </a:lnTo>
                <a:lnTo>
                  <a:pt x="157270" y="131746"/>
                </a:lnTo>
                <a:close/>
                <a:moveTo>
                  <a:pt x="169840" y="131746"/>
                </a:moveTo>
                <a:lnTo>
                  <a:pt x="166512" y="137304"/>
                </a:lnTo>
                <a:lnTo>
                  <a:pt x="164139" y="137304"/>
                </a:lnTo>
                <a:lnTo>
                  <a:pt x="167475" y="131746"/>
                </a:lnTo>
                <a:close/>
                <a:moveTo>
                  <a:pt x="172899" y="131746"/>
                </a:moveTo>
                <a:lnTo>
                  <a:pt x="169563" y="137304"/>
                </a:lnTo>
                <a:lnTo>
                  <a:pt x="167056" y="137304"/>
                </a:lnTo>
                <a:lnTo>
                  <a:pt x="170384" y="131746"/>
                </a:lnTo>
                <a:close/>
                <a:moveTo>
                  <a:pt x="173194" y="132156"/>
                </a:moveTo>
                <a:lnTo>
                  <a:pt x="176281" y="137304"/>
                </a:lnTo>
                <a:lnTo>
                  <a:pt x="170107" y="137304"/>
                </a:lnTo>
                <a:lnTo>
                  <a:pt x="173194" y="132156"/>
                </a:lnTo>
                <a:close/>
                <a:moveTo>
                  <a:pt x="176004" y="131746"/>
                </a:moveTo>
                <a:lnTo>
                  <a:pt x="179340" y="137304"/>
                </a:lnTo>
                <a:lnTo>
                  <a:pt x="176825" y="137304"/>
                </a:lnTo>
                <a:lnTo>
                  <a:pt x="173497" y="131746"/>
                </a:lnTo>
                <a:close/>
                <a:moveTo>
                  <a:pt x="178921" y="131746"/>
                </a:moveTo>
                <a:lnTo>
                  <a:pt x="182249" y="137304"/>
                </a:lnTo>
                <a:lnTo>
                  <a:pt x="179885" y="137304"/>
                </a:lnTo>
                <a:lnTo>
                  <a:pt x="176548" y="131746"/>
                </a:lnTo>
                <a:close/>
                <a:moveTo>
                  <a:pt x="189118" y="131746"/>
                </a:moveTo>
                <a:lnTo>
                  <a:pt x="185781" y="137304"/>
                </a:lnTo>
                <a:lnTo>
                  <a:pt x="183417" y="137304"/>
                </a:lnTo>
                <a:lnTo>
                  <a:pt x="186745" y="131746"/>
                </a:lnTo>
                <a:close/>
                <a:moveTo>
                  <a:pt x="192178" y="131746"/>
                </a:moveTo>
                <a:lnTo>
                  <a:pt x="188841" y="137304"/>
                </a:lnTo>
                <a:lnTo>
                  <a:pt x="186335" y="137304"/>
                </a:lnTo>
                <a:lnTo>
                  <a:pt x="189662" y="131746"/>
                </a:lnTo>
                <a:close/>
                <a:moveTo>
                  <a:pt x="192472" y="132156"/>
                </a:moveTo>
                <a:lnTo>
                  <a:pt x="195559" y="137304"/>
                </a:lnTo>
                <a:lnTo>
                  <a:pt x="189386" y="137304"/>
                </a:lnTo>
                <a:lnTo>
                  <a:pt x="192472" y="132156"/>
                </a:lnTo>
                <a:close/>
                <a:moveTo>
                  <a:pt x="195282" y="131746"/>
                </a:moveTo>
                <a:lnTo>
                  <a:pt x="198610" y="137304"/>
                </a:lnTo>
                <a:lnTo>
                  <a:pt x="196103" y="137304"/>
                </a:lnTo>
                <a:lnTo>
                  <a:pt x="192776" y="131746"/>
                </a:lnTo>
                <a:close/>
                <a:moveTo>
                  <a:pt x="198200" y="131746"/>
                </a:moveTo>
                <a:lnTo>
                  <a:pt x="201527" y="137304"/>
                </a:lnTo>
                <a:lnTo>
                  <a:pt x="199163" y="137304"/>
                </a:lnTo>
                <a:lnTo>
                  <a:pt x="195827" y="131746"/>
                </a:lnTo>
                <a:close/>
                <a:moveTo>
                  <a:pt x="208396" y="131746"/>
                </a:moveTo>
                <a:lnTo>
                  <a:pt x="205060" y="137304"/>
                </a:lnTo>
                <a:lnTo>
                  <a:pt x="202696" y="137304"/>
                </a:lnTo>
                <a:lnTo>
                  <a:pt x="206023" y="131746"/>
                </a:lnTo>
                <a:close/>
                <a:moveTo>
                  <a:pt x="211447" y="131746"/>
                </a:moveTo>
                <a:lnTo>
                  <a:pt x="208120" y="137304"/>
                </a:lnTo>
                <a:lnTo>
                  <a:pt x="205604" y="137304"/>
                </a:lnTo>
                <a:lnTo>
                  <a:pt x="208940" y="131746"/>
                </a:lnTo>
                <a:close/>
                <a:moveTo>
                  <a:pt x="211751" y="132156"/>
                </a:moveTo>
                <a:lnTo>
                  <a:pt x="214837" y="137304"/>
                </a:lnTo>
                <a:lnTo>
                  <a:pt x="208664" y="137304"/>
                </a:lnTo>
                <a:lnTo>
                  <a:pt x="211751" y="132156"/>
                </a:lnTo>
                <a:close/>
                <a:moveTo>
                  <a:pt x="214561" y="131746"/>
                </a:moveTo>
                <a:lnTo>
                  <a:pt x="217888" y="137304"/>
                </a:lnTo>
                <a:lnTo>
                  <a:pt x="215381" y="137304"/>
                </a:lnTo>
                <a:lnTo>
                  <a:pt x="212045" y="131746"/>
                </a:lnTo>
                <a:close/>
                <a:moveTo>
                  <a:pt x="217469" y="131746"/>
                </a:moveTo>
                <a:lnTo>
                  <a:pt x="220805" y="137304"/>
                </a:lnTo>
                <a:lnTo>
                  <a:pt x="218432" y="137304"/>
                </a:lnTo>
                <a:lnTo>
                  <a:pt x="215105" y="131746"/>
                </a:lnTo>
                <a:close/>
                <a:moveTo>
                  <a:pt x="227675" y="131746"/>
                </a:moveTo>
                <a:lnTo>
                  <a:pt x="224338" y="137304"/>
                </a:lnTo>
                <a:lnTo>
                  <a:pt x="221965" y="137304"/>
                </a:lnTo>
                <a:lnTo>
                  <a:pt x="225302" y="131746"/>
                </a:lnTo>
                <a:close/>
                <a:moveTo>
                  <a:pt x="230726" y="131746"/>
                </a:moveTo>
                <a:lnTo>
                  <a:pt x="227398" y="137304"/>
                </a:lnTo>
                <a:lnTo>
                  <a:pt x="224882" y="137304"/>
                </a:lnTo>
                <a:lnTo>
                  <a:pt x="228219" y="131746"/>
                </a:lnTo>
                <a:close/>
                <a:moveTo>
                  <a:pt x="231029" y="132156"/>
                </a:moveTo>
                <a:lnTo>
                  <a:pt x="234116" y="137304"/>
                </a:lnTo>
                <a:lnTo>
                  <a:pt x="227942" y="137304"/>
                </a:lnTo>
                <a:lnTo>
                  <a:pt x="231029" y="132156"/>
                </a:lnTo>
                <a:close/>
                <a:moveTo>
                  <a:pt x="233839" y="131746"/>
                </a:moveTo>
                <a:lnTo>
                  <a:pt x="237167" y="137304"/>
                </a:lnTo>
                <a:lnTo>
                  <a:pt x="234660" y="137304"/>
                </a:lnTo>
                <a:lnTo>
                  <a:pt x="231323" y="131746"/>
                </a:lnTo>
                <a:close/>
                <a:moveTo>
                  <a:pt x="236747" y="131746"/>
                </a:moveTo>
                <a:lnTo>
                  <a:pt x="240084" y="137304"/>
                </a:lnTo>
                <a:lnTo>
                  <a:pt x="237711" y="137304"/>
                </a:lnTo>
                <a:lnTo>
                  <a:pt x="234383" y="131746"/>
                </a:lnTo>
                <a:close/>
                <a:moveTo>
                  <a:pt x="246944" y="131746"/>
                </a:moveTo>
                <a:lnTo>
                  <a:pt x="243617" y="137304"/>
                </a:lnTo>
                <a:lnTo>
                  <a:pt x="241244" y="137304"/>
                </a:lnTo>
                <a:lnTo>
                  <a:pt x="244580" y="131746"/>
                </a:lnTo>
                <a:close/>
                <a:moveTo>
                  <a:pt x="250004" y="131746"/>
                </a:moveTo>
                <a:lnTo>
                  <a:pt x="246668" y="137304"/>
                </a:lnTo>
                <a:lnTo>
                  <a:pt x="244161" y="137304"/>
                </a:lnTo>
                <a:lnTo>
                  <a:pt x="247497" y="131746"/>
                </a:lnTo>
                <a:close/>
                <a:moveTo>
                  <a:pt x="250298" y="132156"/>
                </a:moveTo>
                <a:lnTo>
                  <a:pt x="253385" y="137304"/>
                </a:lnTo>
                <a:lnTo>
                  <a:pt x="247221" y="137304"/>
                </a:lnTo>
                <a:lnTo>
                  <a:pt x="250298" y="132156"/>
                </a:lnTo>
                <a:close/>
                <a:moveTo>
                  <a:pt x="253109" y="131746"/>
                </a:moveTo>
                <a:lnTo>
                  <a:pt x="256445" y="137304"/>
                </a:lnTo>
                <a:lnTo>
                  <a:pt x="253938" y="137304"/>
                </a:lnTo>
                <a:lnTo>
                  <a:pt x="250602" y="131746"/>
                </a:lnTo>
                <a:close/>
                <a:moveTo>
                  <a:pt x="256026" y="131746"/>
                </a:moveTo>
                <a:lnTo>
                  <a:pt x="259362" y="137304"/>
                </a:lnTo>
                <a:lnTo>
                  <a:pt x="256989" y="137304"/>
                </a:lnTo>
                <a:lnTo>
                  <a:pt x="253662" y="131746"/>
                </a:lnTo>
                <a:close/>
                <a:moveTo>
                  <a:pt x="266223" y="131746"/>
                </a:moveTo>
                <a:lnTo>
                  <a:pt x="262895" y="137304"/>
                </a:lnTo>
                <a:lnTo>
                  <a:pt x="260522" y="137304"/>
                </a:lnTo>
                <a:lnTo>
                  <a:pt x="263858" y="131746"/>
                </a:lnTo>
                <a:close/>
                <a:moveTo>
                  <a:pt x="269282" y="131746"/>
                </a:moveTo>
                <a:lnTo>
                  <a:pt x="265946" y="137304"/>
                </a:lnTo>
                <a:lnTo>
                  <a:pt x="263439" y="137304"/>
                </a:lnTo>
                <a:lnTo>
                  <a:pt x="266767" y="131746"/>
                </a:lnTo>
                <a:close/>
                <a:moveTo>
                  <a:pt x="269577" y="132156"/>
                </a:moveTo>
                <a:lnTo>
                  <a:pt x="272664" y="137304"/>
                </a:lnTo>
                <a:lnTo>
                  <a:pt x="266490" y="137304"/>
                </a:lnTo>
                <a:lnTo>
                  <a:pt x="269577" y="132156"/>
                </a:lnTo>
                <a:close/>
                <a:moveTo>
                  <a:pt x="272387" y="131746"/>
                </a:moveTo>
                <a:lnTo>
                  <a:pt x="275723" y="137304"/>
                </a:lnTo>
                <a:lnTo>
                  <a:pt x="273208" y="137304"/>
                </a:lnTo>
                <a:lnTo>
                  <a:pt x="269880" y="131746"/>
                </a:lnTo>
                <a:close/>
                <a:moveTo>
                  <a:pt x="275304" y="131746"/>
                </a:moveTo>
                <a:lnTo>
                  <a:pt x="278632" y="137304"/>
                </a:lnTo>
                <a:lnTo>
                  <a:pt x="276268" y="137304"/>
                </a:lnTo>
                <a:lnTo>
                  <a:pt x="272931" y="131746"/>
                </a:lnTo>
                <a:close/>
                <a:moveTo>
                  <a:pt x="12713" y="131746"/>
                </a:moveTo>
                <a:lnTo>
                  <a:pt x="9377" y="137312"/>
                </a:lnTo>
                <a:lnTo>
                  <a:pt x="9341" y="137259"/>
                </a:lnTo>
                <a:lnTo>
                  <a:pt x="9314" y="137312"/>
                </a:lnTo>
                <a:lnTo>
                  <a:pt x="5978" y="131746"/>
                </a:lnTo>
                <a:close/>
                <a:moveTo>
                  <a:pt x="31992" y="131746"/>
                </a:moveTo>
                <a:lnTo>
                  <a:pt x="28655" y="137312"/>
                </a:lnTo>
                <a:lnTo>
                  <a:pt x="28619" y="137259"/>
                </a:lnTo>
                <a:lnTo>
                  <a:pt x="28593" y="137312"/>
                </a:lnTo>
                <a:lnTo>
                  <a:pt x="25247" y="131746"/>
                </a:lnTo>
                <a:close/>
                <a:moveTo>
                  <a:pt x="51270" y="131746"/>
                </a:moveTo>
                <a:lnTo>
                  <a:pt x="47925" y="137312"/>
                </a:lnTo>
                <a:lnTo>
                  <a:pt x="47898" y="137259"/>
                </a:lnTo>
                <a:lnTo>
                  <a:pt x="47862" y="137312"/>
                </a:lnTo>
                <a:lnTo>
                  <a:pt x="44526" y="131746"/>
                </a:lnTo>
                <a:close/>
                <a:moveTo>
                  <a:pt x="70539" y="131746"/>
                </a:moveTo>
                <a:lnTo>
                  <a:pt x="67203" y="137312"/>
                </a:lnTo>
                <a:lnTo>
                  <a:pt x="67176" y="137259"/>
                </a:lnTo>
                <a:lnTo>
                  <a:pt x="67140" y="137312"/>
                </a:lnTo>
                <a:lnTo>
                  <a:pt x="63804" y="131746"/>
                </a:lnTo>
                <a:close/>
                <a:moveTo>
                  <a:pt x="89818" y="131746"/>
                </a:moveTo>
                <a:lnTo>
                  <a:pt x="86481" y="137312"/>
                </a:lnTo>
                <a:lnTo>
                  <a:pt x="86455" y="137259"/>
                </a:lnTo>
                <a:lnTo>
                  <a:pt x="86419" y="137312"/>
                </a:lnTo>
                <a:lnTo>
                  <a:pt x="83082" y="131746"/>
                </a:lnTo>
                <a:close/>
                <a:moveTo>
                  <a:pt x="109096" y="131746"/>
                </a:moveTo>
                <a:lnTo>
                  <a:pt x="105760" y="137312"/>
                </a:lnTo>
                <a:lnTo>
                  <a:pt x="105724" y="137259"/>
                </a:lnTo>
                <a:lnTo>
                  <a:pt x="105697" y="137312"/>
                </a:lnTo>
                <a:lnTo>
                  <a:pt x="102361" y="131746"/>
                </a:lnTo>
                <a:close/>
                <a:moveTo>
                  <a:pt x="128375" y="131746"/>
                </a:moveTo>
                <a:lnTo>
                  <a:pt x="125038" y="137312"/>
                </a:lnTo>
                <a:lnTo>
                  <a:pt x="125002" y="137259"/>
                </a:lnTo>
                <a:lnTo>
                  <a:pt x="124976" y="137312"/>
                </a:lnTo>
                <a:lnTo>
                  <a:pt x="121639" y="131746"/>
                </a:lnTo>
                <a:close/>
                <a:moveTo>
                  <a:pt x="147653" y="131746"/>
                </a:moveTo>
                <a:lnTo>
                  <a:pt x="144316" y="137312"/>
                </a:lnTo>
                <a:lnTo>
                  <a:pt x="144281" y="137259"/>
                </a:lnTo>
                <a:lnTo>
                  <a:pt x="144245" y="137312"/>
                </a:lnTo>
                <a:lnTo>
                  <a:pt x="140909" y="131746"/>
                </a:lnTo>
                <a:close/>
                <a:moveTo>
                  <a:pt x="166922" y="131746"/>
                </a:moveTo>
                <a:lnTo>
                  <a:pt x="163586" y="137312"/>
                </a:lnTo>
                <a:lnTo>
                  <a:pt x="163559" y="137259"/>
                </a:lnTo>
                <a:lnTo>
                  <a:pt x="163523" y="137312"/>
                </a:lnTo>
                <a:lnTo>
                  <a:pt x="160187" y="131746"/>
                </a:lnTo>
                <a:close/>
                <a:moveTo>
                  <a:pt x="186201" y="131746"/>
                </a:moveTo>
                <a:lnTo>
                  <a:pt x="182864" y="137312"/>
                </a:lnTo>
                <a:lnTo>
                  <a:pt x="182838" y="137259"/>
                </a:lnTo>
                <a:lnTo>
                  <a:pt x="182802" y="137312"/>
                </a:lnTo>
                <a:lnTo>
                  <a:pt x="179465" y="131746"/>
                </a:lnTo>
                <a:close/>
                <a:moveTo>
                  <a:pt x="205479" y="131746"/>
                </a:moveTo>
                <a:lnTo>
                  <a:pt x="202143" y="137312"/>
                </a:lnTo>
                <a:lnTo>
                  <a:pt x="202107" y="137259"/>
                </a:lnTo>
                <a:lnTo>
                  <a:pt x="202080" y="137312"/>
                </a:lnTo>
                <a:lnTo>
                  <a:pt x="198744" y="131746"/>
                </a:lnTo>
                <a:close/>
                <a:moveTo>
                  <a:pt x="224758" y="131746"/>
                </a:moveTo>
                <a:lnTo>
                  <a:pt x="221421" y="137312"/>
                </a:lnTo>
                <a:lnTo>
                  <a:pt x="221385" y="137259"/>
                </a:lnTo>
                <a:lnTo>
                  <a:pt x="221359" y="137312"/>
                </a:lnTo>
                <a:lnTo>
                  <a:pt x="218022" y="131746"/>
                </a:lnTo>
                <a:close/>
                <a:moveTo>
                  <a:pt x="244036" y="131746"/>
                </a:moveTo>
                <a:lnTo>
                  <a:pt x="240699" y="137312"/>
                </a:lnTo>
                <a:lnTo>
                  <a:pt x="240664" y="137259"/>
                </a:lnTo>
                <a:lnTo>
                  <a:pt x="240637" y="137312"/>
                </a:lnTo>
                <a:lnTo>
                  <a:pt x="237292" y="131746"/>
                </a:lnTo>
                <a:close/>
                <a:moveTo>
                  <a:pt x="263314" y="131746"/>
                </a:moveTo>
                <a:lnTo>
                  <a:pt x="259969" y="137312"/>
                </a:lnTo>
                <a:lnTo>
                  <a:pt x="259942" y="137259"/>
                </a:lnTo>
                <a:lnTo>
                  <a:pt x="259906" y="137312"/>
                </a:lnTo>
                <a:lnTo>
                  <a:pt x="256570" y="131746"/>
                </a:lnTo>
                <a:close/>
                <a:moveTo>
                  <a:pt x="282584" y="131746"/>
                </a:moveTo>
                <a:lnTo>
                  <a:pt x="279247" y="137312"/>
                </a:lnTo>
                <a:lnTo>
                  <a:pt x="279220" y="137259"/>
                </a:lnTo>
                <a:lnTo>
                  <a:pt x="279185" y="137312"/>
                </a:lnTo>
                <a:lnTo>
                  <a:pt x="275848" y="131746"/>
                </a:lnTo>
                <a:close/>
                <a:moveTo>
                  <a:pt x="9047" y="137759"/>
                </a:moveTo>
                <a:lnTo>
                  <a:pt x="7851" y="139739"/>
                </a:lnTo>
                <a:lnTo>
                  <a:pt x="6665" y="137759"/>
                </a:lnTo>
                <a:close/>
                <a:moveTo>
                  <a:pt x="12026" y="137759"/>
                </a:moveTo>
                <a:lnTo>
                  <a:pt x="10831" y="139739"/>
                </a:lnTo>
                <a:lnTo>
                  <a:pt x="9644" y="137759"/>
                </a:lnTo>
                <a:close/>
                <a:moveTo>
                  <a:pt x="28325" y="137759"/>
                </a:moveTo>
                <a:lnTo>
                  <a:pt x="27130" y="139739"/>
                </a:lnTo>
                <a:lnTo>
                  <a:pt x="25943" y="137759"/>
                </a:lnTo>
                <a:close/>
                <a:moveTo>
                  <a:pt x="31296" y="137759"/>
                </a:moveTo>
                <a:lnTo>
                  <a:pt x="30109" y="139739"/>
                </a:lnTo>
                <a:lnTo>
                  <a:pt x="28923" y="137759"/>
                </a:lnTo>
                <a:close/>
                <a:moveTo>
                  <a:pt x="47594" y="137759"/>
                </a:moveTo>
                <a:lnTo>
                  <a:pt x="46408" y="139739"/>
                </a:lnTo>
                <a:lnTo>
                  <a:pt x="45221" y="137759"/>
                </a:lnTo>
                <a:close/>
                <a:moveTo>
                  <a:pt x="50574" y="137759"/>
                </a:moveTo>
                <a:lnTo>
                  <a:pt x="49388" y="139739"/>
                </a:lnTo>
                <a:lnTo>
                  <a:pt x="48192" y="137759"/>
                </a:lnTo>
                <a:close/>
                <a:moveTo>
                  <a:pt x="66873" y="137759"/>
                </a:moveTo>
                <a:lnTo>
                  <a:pt x="65686" y="139739"/>
                </a:lnTo>
                <a:lnTo>
                  <a:pt x="64491" y="137759"/>
                </a:lnTo>
                <a:close/>
                <a:moveTo>
                  <a:pt x="69852" y="137759"/>
                </a:moveTo>
                <a:lnTo>
                  <a:pt x="68666" y="139739"/>
                </a:lnTo>
                <a:lnTo>
                  <a:pt x="67471" y="137759"/>
                </a:lnTo>
                <a:close/>
                <a:moveTo>
                  <a:pt x="86151" y="137759"/>
                </a:moveTo>
                <a:lnTo>
                  <a:pt x="84965" y="139739"/>
                </a:lnTo>
                <a:lnTo>
                  <a:pt x="83769" y="137759"/>
                </a:lnTo>
                <a:close/>
                <a:moveTo>
                  <a:pt x="89131" y="137759"/>
                </a:moveTo>
                <a:lnTo>
                  <a:pt x="87935" y="139739"/>
                </a:lnTo>
                <a:lnTo>
                  <a:pt x="86749" y="137759"/>
                </a:lnTo>
                <a:close/>
                <a:moveTo>
                  <a:pt x="105430" y="137759"/>
                </a:moveTo>
                <a:lnTo>
                  <a:pt x="104234" y="139739"/>
                </a:lnTo>
                <a:lnTo>
                  <a:pt x="103048" y="137759"/>
                </a:lnTo>
                <a:close/>
                <a:moveTo>
                  <a:pt x="108409" y="137759"/>
                </a:moveTo>
                <a:lnTo>
                  <a:pt x="107214" y="139739"/>
                </a:lnTo>
                <a:lnTo>
                  <a:pt x="106027" y="137759"/>
                </a:lnTo>
                <a:close/>
                <a:moveTo>
                  <a:pt x="124708" y="137759"/>
                </a:moveTo>
                <a:lnTo>
                  <a:pt x="123513" y="139739"/>
                </a:lnTo>
                <a:lnTo>
                  <a:pt x="122326" y="137759"/>
                </a:lnTo>
                <a:close/>
                <a:moveTo>
                  <a:pt x="127679" y="137759"/>
                </a:moveTo>
                <a:lnTo>
                  <a:pt x="126492" y="139739"/>
                </a:lnTo>
                <a:lnTo>
                  <a:pt x="125306" y="137759"/>
                </a:lnTo>
                <a:close/>
                <a:moveTo>
                  <a:pt x="143977" y="137759"/>
                </a:moveTo>
                <a:lnTo>
                  <a:pt x="142791" y="139739"/>
                </a:lnTo>
                <a:lnTo>
                  <a:pt x="141604" y="137759"/>
                </a:lnTo>
                <a:close/>
                <a:moveTo>
                  <a:pt x="146957" y="137759"/>
                </a:moveTo>
                <a:lnTo>
                  <a:pt x="145771" y="139739"/>
                </a:lnTo>
                <a:lnTo>
                  <a:pt x="144584" y="137759"/>
                </a:lnTo>
                <a:close/>
                <a:moveTo>
                  <a:pt x="163256" y="137759"/>
                </a:moveTo>
                <a:lnTo>
                  <a:pt x="162069" y="139739"/>
                </a:lnTo>
                <a:lnTo>
                  <a:pt x="160883" y="137759"/>
                </a:lnTo>
                <a:close/>
                <a:moveTo>
                  <a:pt x="166235" y="137759"/>
                </a:moveTo>
                <a:lnTo>
                  <a:pt x="165049" y="139739"/>
                </a:lnTo>
                <a:lnTo>
                  <a:pt x="163854" y="137759"/>
                </a:lnTo>
                <a:close/>
                <a:moveTo>
                  <a:pt x="182534" y="137759"/>
                </a:moveTo>
                <a:lnTo>
                  <a:pt x="181348" y="139739"/>
                </a:lnTo>
                <a:lnTo>
                  <a:pt x="180152" y="137759"/>
                </a:lnTo>
                <a:close/>
                <a:moveTo>
                  <a:pt x="185514" y="137759"/>
                </a:moveTo>
                <a:lnTo>
                  <a:pt x="184327" y="139739"/>
                </a:lnTo>
                <a:lnTo>
                  <a:pt x="183132" y="137759"/>
                </a:lnTo>
                <a:close/>
                <a:moveTo>
                  <a:pt x="201813" y="137759"/>
                </a:moveTo>
                <a:lnTo>
                  <a:pt x="200626" y="139739"/>
                </a:lnTo>
                <a:lnTo>
                  <a:pt x="199431" y="137759"/>
                </a:lnTo>
                <a:close/>
                <a:moveTo>
                  <a:pt x="204792" y="137759"/>
                </a:moveTo>
                <a:lnTo>
                  <a:pt x="203597" y="139739"/>
                </a:lnTo>
                <a:lnTo>
                  <a:pt x="202410" y="137759"/>
                </a:lnTo>
                <a:close/>
                <a:moveTo>
                  <a:pt x="221091" y="137759"/>
                </a:moveTo>
                <a:lnTo>
                  <a:pt x="219896" y="139739"/>
                </a:lnTo>
                <a:lnTo>
                  <a:pt x="218709" y="137759"/>
                </a:lnTo>
                <a:close/>
                <a:moveTo>
                  <a:pt x="224062" y="137759"/>
                </a:moveTo>
                <a:lnTo>
                  <a:pt x="222875" y="139739"/>
                </a:lnTo>
                <a:lnTo>
                  <a:pt x="221689" y="137759"/>
                </a:lnTo>
                <a:close/>
                <a:moveTo>
                  <a:pt x="240369" y="137759"/>
                </a:moveTo>
                <a:lnTo>
                  <a:pt x="239174" y="139739"/>
                </a:lnTo>
                <a:lnTo>
                  <a:pt x="237987" y="137759"/>
                </a:lnTo>
                <a:close/>
                <a:moveTo>
                  <a:pt x="243340" y="137759"/>
                </a:moveTo>
                <a:lnTo>
                  <a:pt x="242154" y="139739"/>
                </a:lnTo>
                <a:lnTo>
                  <a:pt x="240967" y="137759"/>
                </a:lnTo>
                <a:close/>
                <a:moveTo>
                  <a:pt x="259639" y="137759"/>
                </a:moveTo>
                <a:lnTo>
                  <a:pt x="258452" y="139739"/>
                </a:lnTo>
                <a:lnTo>
                  <a:pt x="257266" y="137759"/>
                </a:lnTo>
                <a:close/>
                <a:moveTo>
                  <a:pt x="262618" y="137759"/>
                </a:moveTo>
                <a:lnTo>
                  <a:pt x="261432" y="139739"/>
                </a:lnTo>
                <a:lnTo>
                  <a:pt x="260237" y="137759"/>
                </a:lnTo>
                <a:close/>
                <a:moveTo>
                  <a:pt x="278917" y="137759"/>
                </a:moveTo>
                <a:lnTo>
                  <a:pt x="277731" y="139739"/>
                </a:lnTo>
                <a:lnTo>
                  <a:pt x="276535" y="137759"/>
                </a:lnTo>
                <a:close/>
                <a:moveTo>
                  <a:pt x="281897" y="137759"/>
                </a:moveTo>
                <a:lnTo>
                  <a:pt x="280710" y="139739"/>
                </a:lnTo>
                <a:lnTo>
                  <a:pt x="279515" y="137759"/>
                </a:lnTo>
                <a:close/>
                <a:moveTo>
                  <a:pt x="6121" y="137759"/>
                </a:moveTo>
                <a:lnTo>
                  <a:pt x="7584" y="140194"/>
                </a:lnTo>
                <a:lnTo>
                  <a:pt x="6406" y="142157"/>
                </a:lnTo>
                <a:lnTo>
                  <a:pt x="6254" y="142157"/>
                </a:lnTo>
                <a:lnTo>
                  <a:pt x="3614" y="137759"/>
                </a:lnTo>
                <a:close/>
                <a:moveTo>
                  <a:pt x="7851" y="140649"/>
                </a:moveTo>
                <a:lnTo>
                  <a:pt x="8761" y="142157"/>
                </a:lnTo>
                <a:lnTo>
                  <a:pt x="6950" y="142157"/>
                </a:lnTo>
                <a:lnTo>
                  <a:pt x="7851" y="140649"/>
                </a:lnTo>
                <a:close/>
                <a:moveTo>
                  <a:pt x="10831" y="140649"/>
                </a:moveTo>
                <a:lnTo>
                  <a:pt x="11741" y="142157"/>
                </a:lnTo>
                <a:lnTo>
                  <a:pt x="9930" y="142157"/>
                </a:lnTo>
                <a:lnTo>
                  <a:pt x="10831" y="140649"/>
                </a:lnTo>
                <a:close/>
                <a:moveTo>
                  <a:pt x="15077" y="137759"/>
                </a:moveTo>
                <a:lnTo>
                  <a:pt x="12437" y="142157"/>
                </a:lnTo>
                <a:lnTo>
                  <a:pt x="12285" y="142157"/>
                </a:lnTo>
                <a:lnTo>
                  <a:pt x="11107" y="140194"/>
                </a:lnTo>
                <a:lnTo>
                  <a:pt x="12570" y="137759"/>
                </a:lnTo>
                <a:close/>
                <a:moveTo>
                  <a:pt x="22339" y="137759"/>
                </a:moveTo>
                <a:lnTo>
                  <a:pt x="24980" y="142157"/>
                </a:lnTo>
                <a:lnTo>
                  <a:pt x="12981" y="142157"/>
                </a:lnTo>
                <a:lnTo>
                  <a:pt x="15621" y="137759"/>
                </a:lnTo>
                <a:close/>
                <a:moveTo>
                  <a:pt x="25399" y="137759"/>
                </a:moveTo>
                <a:lnTo>
                  <a:pt x="26862" y="140194"/>
                </a:lnTo>
                <a:lnTo>
                  <a:pt x="25675" y="142157"/>
                </a:lnTo>
                <a:lnTo>
                  <a:pt x="25524" y="142157"/>
                </a:lnTo>
                <a:lnTo>
                  <a:pt x="22883" y="137759"/>
                </a:lnTo>
                <a:close/>
                <a:moveTo>
                  <a:pt x="27130" y="140649"/>
                </a:moveTo>
                <a:lnTo>
                  <a:pt x="28040" y="142157"/>
                </a:lnTo>
                <a:lnTo>
                  <a:pt x="26229" y="142157"/>
                </a:lnTo>
                <a:lnTo>
                  <a:pt x="27130" y="140649"/>
                </a:lnTo>
                <a:close/>
                <a:moveTo>
                  <a:pt x="30109" y="140649"/>
                </a:moveTo>
                <a:lnTo>
                  <a:pt x="31019" y="142157"/>
                </a:lnTo>
                <a:lnTo>
                  <a:pt x="29199" y="142157"/>
                </a:lnTo>
                <a:lnTo>
                  <a:pt x="30109" y="140649"/>
                </a:lnTo>
                <a:close/>
                <a:moveTo>
                  <a:pt x="34356" y="137759"/>
                </a:moveTo>
                <a:lnTo>
                  <a:pt x="31715" y="142157"/>
                </a:lnTo>
                <a:lnTo>
                  <a:pt x="31563" y="142157"/>
                </a:lnTo>
                <a:lnTo>
                  <a:pt x="30386" y="140194"/>
                </a:lnTo>
                <a:lnTo>
                  <a:pt x="31840" y="137759"/>
                </a:lnTo>
                <a:close/>
                <a:moveTo>
                  <a:pt x="41617" y="137759"/>
                </a:moveTo>
                <a:lnTo>
                  <a:pt x="44258" y="142157"/>
                </a:lnTo>
                <a:lnTo>
                  <a:pt x="32259" y="142157"/>
                </a:lnTo>
                <a:lnTo>
                  <a:pt x="34900" y="137759"/>
                </a:lnTo>
                <a:close/>
                <a:moveTo>
                  <a:pt x="44677" y="137759"/>
                </a:moveTo>
                <a:lnTo>
                  <a:pt x="46131" y="140194"/>
                </a:lnTo>
                <a:lnTo>
                  <a:pt x="44954" y="142157"/>
                </a:lnTo>
                <a:lnTo>
                  <a:pt x="44802" y="142157"/>
                </a:lnTo>
                <a:lnTo>
                  <a:pt x="42162" y="137759"/>
                </a:lnTo>
                <a:close/>
                <a:moveTo>
                  <a:pt x="46408" y="140649"/>
                </a:moveTo>
                <a:lnTo>
                  <a:pt x="47318" y="142157"/>
                </a:lnTo>
                <a:lnTo>
                  <a:pt x="45498" y="142157"/>
                </a:lnTo>
                <a:lnTo>
                  <a:pt x="46408" y="140649"/>
                </a:lnTo>
                <a:close/>
                <a:moveTo>
                  <a:pt x="49388" y="140649"/>
                </a:moveTo>
                <a:lnTo>
                  <a:pt x="50298" y="142157"/>
                </a:lnTo>
                <a:lnTo>
                  <a:pt x="48478" y="142157"/>
                </a:lnTo>
                <a:lnTo>
                  <a:pt x="49388" y="140649"/>
                </a:lnTo>
                <a:close/>
                <a:moveTo>
                  <a:pt x="53634" y="137759"/>
                </a:moveTo>
                <a:lnTo>
                  <a:pt x="50993" y="142157"/>
                </a:lnTo>
                <a:lnTo>
                  <a:pt x="50842" y="142157"/>
                </a:lnTo>
                <a:lnTo>
                  <a:pt x="49655" y="140194"/>
                </a:lnTo>
                <a:lnTo>
                  <a:pt x="51118" y="137759"/>
                </a:lnTo>
                <a:close/>
                <a:moveTo>
                  <a:pt x="60896" y="137759"/>
                </a:moveTo>
                <a:lnTo>
                  <a:pt x="63536" y="142157"/>
                </a:lnTo>
                <a:lnTo>
                  <a:pt x="51538" y="142157"/>
                </a:lnTo>
                <a:lnTo>
                  <a:pt x="54178" y="137759"/>
                </a:lnTo>
                <a:close/>
                <a:moveTo>
                  <a:pt x="63947" y="137759"/>
                </a:moveTo>
                <a:lnTo>
                  <a:pt x="65410" y="140194"/>
                </a:lnTo>
                <a:lnTo>
                  <a:pt x="64232" y="142157"/>
                </a:lnTo>
                <a:lnTo>
                  <a:pt x="64081" y="142157"/>
                </a:lnTo>
                <a:lnTo>
                  <a:pt x="61440" y="137759"/>
                </a:lnTo>
                <a:close/>
                <a:moveTo>
                  <a:pt x="65686" y="140649"/>
                </a:moveTo>
                <a:lnTo>
                  <a:pt x="66596" y="142157"/>
                </a:lnTo>
                <a:lnTo>
                  <a:pt x="64776" y="142157"/>
                </a:lnTo>
                <a:lnTo>
                  <a:pt x="65686" y="140649"/>
                </a:lnTo>
                <a:close/>
                <a:moveTo>
                  <a:pt x="68666" y="140649"/>
                </a:moveTo>
                <a:lnTo>
                  <a:pt x="69567" y="142157"/>
                </a:lnTo>
                <a:lnTo>
                  <a:pt x="67756" y="142157"/>
                </a:lnTo>
                <a:lnTo>
                  <a:pt x="68666" y="140649"/>
                </a:lnTo>
                <a:close/>
                <a:moveTo>
                  <a:pt x="72912" y="137759"/>
                </a:moveTo>
                <a:lnTo>
                  <a:pt x="70263" y="142157"/>
                </a:lnTo>
                <a:lnTo>
                  <a:pt x="70111" y="142157"/>
                </a:lnTo>
                <a:lnTo>
                  <a:pt x="68934" y="140194"/>
                </a:lnTo>
                <a:lnTo>
                  <a:pt x="70397" y="137759"/>
                </a:lnTo>
                <a:close/>
                <a:moveTo>
                  <a:pt x="80174" y="137759"/>
                </a:moveTo>
                <a:lnTo>
                  <a:pt x="82815" y="142157"/>
                </a:lnTo>
                <a:lnTo>
                  <a:pt x="70807" y="142157"/>
                </a:lnTo>
                <a:lnTo>
                  <a:pt x="73457" y="137759"/>
                </a:lnTo>
                <a:close/>
                <a:moveTo>
                  <a:pt x="83225" y="137759"/>
                </a:moveTo>
                <a:lnTo>
                  <a:pt x="84688" y="140194"/>
                </a:lnTo>
                <a:lnTo>
                  <a:pt x="83511" y="142157"/>
                </a:lnTo>
                <a:lnTo>
                  <a:pt x="83359" y="142157"/>
                </a:lnTo>
                <a:lnTo>
                  <a:pt x="80718" y="137759"/>
                </a:lnTo>
                <a:close/>
                <a:moveTo>
                  <a:pt x="84965" y="140649"/>
                </a:moveTo>
                <a:lnTo>
                  <a:pt x="85866" y="142157"/>
                </a:lnTo>
                <a:lnTo>
                  <a:pt x="84055" y="142157"/>
                </a:lnTo>
                <a:lnTo>
                  <a:pt x="84965" y="140649"/>
                </a:lnTo>
                <a:close/>
                <a:moveTo>
                  <a:pt x="87935" y="140649"/>
                </a:moveTo>
                <a:lnTo>
                  <a:pt x="88845" y="142157"/>
                </a:lnTo>
                <a:lnTo>
                  <a:pt x="87034" y="142157"/>
                </a:lnTo>
                <a:lnTo>
                  <a:pt x="87935" y="140649"/>
                </a:lnTo>
                <a:close/>
                <a:moveTo>
                  <a:pt x="92182" y="137759"/>
                </a:moveTo>
                <a:lnTo>
                  <a:pt x="89541" y="142157"/>
                </a:lnTo>
                <a:lnTo>
                  <a:pt x="89390" y="142157"/>
                </a:lnTo>
                <a:lnTo>
                  <a:pt x="88212" y="140194"/>
                </a:lnTo>
                <a:lnTo>
                  <a:pt x="89675" y="137759"/>
                </a:lnTo>
                <a:close/>
                <a:moveTo>
                  <a:pt x="99444" y="137759"/>
                </a:moveTo>
                <a:lnTo>
                  <a:pt x="102093" y="142157"/>
                </a:lnTo>
                <a:lnTo>
                  <a:pt x="90085" y="142157"/>
                </a:lnTo>
                <a:lnTo>
                  <a:pt x="92726" y="137759"/>
                </a:lnTo>
                <a:close/>
                <a:moveTo>
                  <a:pt x="102503" y="137759"/>
                </a:moveTo>
                <a:lnTo>
                  <a:pt x="103967" y="140194"/>
                </a:lnTo>
                <a:lnTo>
                  <a:pt x="102789" y="142157"/>
                </a:lnTo>
                <a:lnTo>
                  <a:pt x="102637" y="142157"/>
                </a:lnTo>
                <a:lnTo>
                  <a:pt x="99997" y="137759"/>
                </a:lnTo>
                <a:close/>
                <a:moveTo>
                  <a:pt x="104234" y="140649"/>
                </a:moveTo>
                <a:lnTo>
                  <a:pt x="105144" y="142157"/>
                </a:lnTo>
                <a:lnTo>
                  <a:pt x="103333" y="142157"/>
                </a:lnTo>
                <a:lnTo>
                  <a:pt x="104234" y="140649"/>
                </a:lnTo>
                <a:close/>
                <a:moveTo>
                  <a:pt x="107214" y="140649"/>
                </a:moveTo>
                <a:lnTo>
                  <a:pt x="108124" y="142157"/>
                </a:lnTo>
                <a:lnTo>
                  <a:pt x="106313" y="142157"/>
                </a:lnTo>
                <a:lnTo>
                  <a:pt x="107214" y="140649"/>
                </a:lnTo>
                <a:close/>
                <a:moveTo>
                  <a:pt x="111460" y="137759"/>
                </a:moveTo>
                <a:lnTo>
                  <a:pt x="108820" y="142157"/>
                </a:lnTo>
                <a:lnTo>
                  <a:pt x="108668" y="142157"/>
                </a:lnTo>
                <a:lnTo>
                  <a:pt x="107490" y="140194"/>
                </a:lnTo>
                <a:lnTo>
                  <a:pt x="108953" y="137759"/>
                </a:lnTo>
                <a:close/>
                <a:moveTo>
                  <a:pt x="118722" y="137759"/>
                </a:moveTo>
                <a:lnTo>
                  <a:pt x="121363" y="142157"/>
                </a:lnTo>
                <a:lnTo>
                  <a:pt x="109364" y="142157"/>
                </a:lnTo>
                <a:lnTo>
                  <a:pt x="112004" y="137759"/>
                </a:lnTo>
                <a:close/>
                <a:moveTo>
                  <a:pt x="121782" y="137759"/>
                </a:moveTo>
                <a:lnTo>
                  <a:pt x="123245" y="140194"/>
                </a:lnTo>
                <a:lnTo>
                  <a:pt x="122067" y="142157"/>
                </a:lnTo>
                <a:lnTo>
                  <a:pt x="121916" y="142157"/>
                </a:lnTo>
                <a:lnTo>
                  <a:pt x="119266" y="137759"/>
                </a:lnTo>
                <a:close/>
                <a:moveTo>
                  <a:pt x="123513" y="140649"/>
                </a:moveTo>
                <a:lnTo>
                  <a:pt x="124423" y="142157"/>
                </a:lnTo>
                <a:lnTo>
                  <a:pt x="122612" y="142157"/>
                </a:lnTo>
                <a:lnTo>
                  <a:pt x="123513" y="140649"/>
                </a:lnTo>
                <a:close/>
                <a:moveTo>
                  <a:pt x="126492" y="140649"/>
                </a:moveTo>
                <a:lnTo>
                  <a:pt x="127402" y="142157"/>
                </a:lnTo>
                <a:lnTo>
                  <a:pt x="125582" y="142157"/>
                </a:lnTo>
                <a:lnTo>
                  <a:pt x="126492" y="140649"/>
                </a:lnTo>
                <a:close/>
                <a:moveTo>
                  <a:pt x="130739" y="137759"/>
                </a:moveTo>
                <a:lnTo>
                  <a:pt x="128098" y="142157"/>
                </a:lnTo>
                <a:lnTo>
                  <a:pt x="127946" y="142157"/>
                </a:lnTo>
                <a:lnTo>
                  <a:pt x="126769" y="140194"/>
                </a:lnTo>
                <a:lnTo>
                  <a:pt x="128232" y="137759"/>
                </a:lnTo>
                <a:close/>
                <a:moveTo>
                  <a:pt x="138000" y="137759"/>
                </a:moveTo>
                <a:lnTo>
                  <a:pt x="140641" y="142157"/>
                </a:lnTo>
                <a:lnTo>
                  <a:pt x="128642" y="142157"/>
                </a:lnTo>
                <a:lnTo>
                  <a:pt x="131283" y="137759"/>
                </a:lnTo>
                <a:close/>
                <a:moveTo>
                  <a:pt x="141060" y="137759"/>
                </a:moveTo>
                <a:lnTo>
                  <a:pt x="142523" y="140194"/>
                </a:lnTo>
                <a:lnTo>
                  <a:pt x="141337" y="142157"/>
                </a:lnTo>
                <a:lnTo>
                  <a:pt x="141185" y="142157"/>
                </a:lnTo>
                <a:lnTo>
                  <a:pt x="138545" y="137759"/>
                </a:lnTo>
                <a:close/>
                <a:moveTo>
                  <a:pt x="142791" y="140649"/>
                </a:moveTo>
                <a:lnTo>
                  <a:pt x="143701" y="142157"/>
                </a:lnTo>
                <a:lnTo>
                  <a:pt x="141881" y="142157"/>
                </a:lnTo>
                <a:lnTo>
                  <a:pt x="142791" y="140649"/>
                </a:lnTo>
                <a:close/>
                <a:moveTo>
                  <a:pt x="145771" y="140649"/>
                </a:moveTo>
                <a:lnTo>
                  <a:pt x="146681" y="142157"/>
                </a:lnTo>
                <a:lnTo>
                  <a:pt x="144861" y="142157"/>
                </a:lnTo>
                <a:lnTo>
                  <a:pt x="145771" y="140649"/>
                </a:lnTo>
                <a:close/>
                <a:moveTo>
                  <a:pt x="150017" y="137759"/>
                </a:moveTo>
                <a:lnTo>
                  <a:pt x="147376" y="142157"/>
                </a:lnTo>
                <a:lnTo>
                  <a:pt x="147225" y="142157"/>
                </a:lnTo>
                <a:lnTo>
                  <a:pt x="146038" y="140194"/>
                </a:lnTo>
                <a:lnTo>
                  <a:pt x="147501" y="137759"/>
                </a:lnTo>
                <a:close/>
                <a:moveTo>
                  <a:pt x="157279" y="137759"/>
                </a:moveTo>
                <a:lnTo>
                  <a:pt x="159919" y="142157"/>
                </a:lnTo>
                <a:lnTo>
                  <a:pt x="147921" y="142157"/>
                </a:lnTo>
                <a:lnTo>
                  <a:pt x="150561" y="137759"/>
                </a:lnTo>
                <a:close/>
                <a:moveTo>
                  <a:pt x="160330" y="137759"/>
                </a:moveTo>
                <a:lnTo>
                  <a:pt x="161793" y="140194"/>
                </a:lnTo>
                <a:lnTo>
                  <a:pt x="160615" y="142157"/>
                </a:lnTo>
                <a:lnTo>
                  <a:pt x="160464" y="142157"/>
                </a:lnTo>
                <a:lnTo>
                  <a:pt x="157823" y="137759"/>
                </a:lnTo>
                <a:close/>
                <a:moveTo>
                  <a:pt x="162069" y="140649"/>
                </a:moveTo>
                <a:lnTo>
                  <a:pt x="162979" y="142157"/>
                </a:lnTo>
                <a:lnTo>
                  <a:pt x="161159" y="142157"/>
                </a:lnTo>
                <a:lnTo>
                  <a:pt x="162069" y="140649"/>
                </a:lnTo>
                <a:close/>
                <a:moveTo>
                  <a:pt x="165049" y="140649"/>
                </a:moveTo>
                <a:lnTo>
                  <a:pt x="165950" y="142157"/>
                </a:lnTo>
                <a:lnTo>
                  <a:pt x="164139" y="142157"/>
                </a:lnTo>
                <a:lnTo>
                  <a:pt x="165049" y="140649"/>
                </a:lnTo>
                <a:close/>
                <a:moveTo>
                  <a:pt x="169295" y="137759"/>
                </a:moveTo>
                <a:lnTo>
                  <a:pt x="166646" y="142157"/>
                </a:lnTo>
                <a:lnTo>
                  <a:pt x="166494" y="142157"/>
                </a:lnTo>
                <a:lnTo>
                  <a:pt x="165317" y="140194"/>
                </a:lnTo>
                <a:lnTo>
                  <a:pt x="166780" y="137759"/>
                </a:lnTo>
                <a:close/>
                <a:moveTo>
                  <a:pt x="176557" y="137759"/>
                </a:moveTo>
                <a:lnTo>
                  <a:pt x="179198" y="142157"/>
                </a:lnTo>
                <a:lnTo>
                  <a:pt x="167199" y="142157"/>
                </a:lnTo>
                <a:lnTo>
                  <a:pt x="169840" y="137759"/>
                </a:lnTo>
                <a:close/>
                <a:moveTo>
                  <a:pt x="179608" y="137759"/>
                </a:moveTo>
                <a:lnTo>
                  <a:pt x="181071" y="140194"/>
                </a:lnTo>
                <a:lnTo>
                  <a:pt x="179894" y="142157"/>
                </a:lnTo>
                <a:lnTo>
                  <a:pt x="179742" y="142157"/>
                </a:lnTo>
                <a:lnTo>
                  <a:pt x="177101" y="137759"/>
                </a:lnTo>
                <a:close/>
                <a:moveTo>
                  <a:pt x="181348" y="140649"/>
                </a:moveTo>
                <a:lnTo>
                  <a:pt x="182249" y="142157"/>
                </a:lnTo>
                <a:lnTo>
                  <a:pt x="180438" y="142157"/>
                </a:lnTo>
                <a:lnTo>
                  <a:pt x="181348" y="140649"/>
                </a:lnTo>
                <a:close/>
                <a:moveTo>
                  <a:pt x="184327" y="140649"/>
                </a:moveTo>
                <a:lnTo>
                  <a:pt x="185228" y="142157"/>
                </a:lnTo>
                <a:lnTo>
                  <a:pt x="183417" y="142157"/>
                </a:lnTo>
                <a:lnTo>
                  <a:pt x="184327" y="140649"/>
                </a:lnTo>
                <a:close/>
                <a:moveTo>
                  <a:pt x="188565" y="137759"/>
                </a:moveTo>
                <a:lnTo>
                  <a:pt x="185924" y="142157"/>
                </a:lnTo>
                <a:lnTo>
                  <a:pt x="185773" y="142157"/>
                </a:lnTo>
                <a:lnTo>
                  <a:pt x="184595" y="140194"/>
                </a:lnTo>
                <a:lnTo>
                  <a:pt x="186058" y="137759"/>
                </a:lnTo>
                <a:close/>
                <a:moveTo>
                  <a:pt x="195835" y="137759"/>
                </a:moveTo>
                <a:lnTo>
                  <a:pt x="198476" y="142157"/>
                </a:lnTo>
                <a:lnTo>
                  <a:pt x="186468" y="142157"/>
                </a:lnTo>
                <a:lnTo>
                  <a:pt x="189118" y="137759"/>
                </a:lnTo>
                <a:close/>
                <a:moveTo>
                  <a:pt x="198886" y="137759"/>
                </a:moveTo>
                <a:lnTo>
                  <a:pt x="200350" y="140194"/>
                </a:lnTo>
                <a:lnTo>
                  <a:pt x="199172" y="142157"/>
                </a:lnTo>
                <a:lnTo>
                  <a:pt x="199020" y="142157"/>
                </a:lnTo>
                <a:lnTo>
                  <a:pt x="196380" y="137759"/>
                </a:lnTo>
                <a:close/>
                <a:moveTo>
                  <a:pt x="200626" y="140649"/>
                </a:moveTo>
                <a:lnTo>
                  <a:pt x="201527" y="142157"/>
                </a:lnTo>
                <a:lnTo>
                  <a:pt x="199716" y="142157"/>
                </a:lnTo>
                <a:lnTo>
                  <a:pt x="200626" y="140649"/>
                </a:lnTo>
                <a:close/>
                <a:moveTo>
                  <a:pt x="203597" y="140649"/>
                </a:moveTo>
                <a:lnTo>
                  <a:pt x="204507" y="142157"/>
                </a:lnTo>
                <a:lnTo>
                  <a:pt x="202696" y="142157"/>
                </a:lnTo>
                <a:lnTo>
                  <a:pt x="203597" y="140649"/>
                </a:lnTo>
                <a:close/>
                <a:moveTo>
                  <a:pt x="207843" y="137759"/>
                </a:moveTo>
                <a:lnTo>
                  <a:pt x="205203" y="142157"/>
                </a:lnTo>
                <a:lnTo>
                  <a:pt x="205051" y="142157"/>
                </a:lnTo>
                <a:lnTo>
                  <a:pt x="203873" y="140194"/>
                </a:lnTo>
                <a:lnTo>
                  <a:pt x="205336" y="137759"/>
                </a:lnTo>
                <a:close/>
                <a:moveTo>
                  <a:pt x="215105" y="137759"/>
                </a:moveTo>
                <a:lnTo>
                  <a:pt x="217754" y="142157"/>
                </a:lnTo>
                <a:lnTo>
                  <a:pt x="205747" y="142157"/>
                </a:lnTo>
                <a:lnTo>
                  <a:pt x="208387" y="137759"/>
                </a:lnTo>
                <a:close/>
                <a:moveTo>
                  <a:pt x="218165" y="137759"/>
                </a:moveTo>
                <a:lnTo>
                  <a:pt x="219628" y="140194"/>
                </a:lnTo>
                <a:lnTo>
                  <a:pt x="218450" y="142157"/>
                </a:lnTo>
                <a:lnTo>
                  <a:pt x="218299" y="142157"/>
                </a:lnTo>
                <a:lnTo>
                  <a:pt x="215649" y="137759"/>
                </a:lnTo>
                <a:close/>
                <a:moveTo>
                  <a:pt x="219896" y="140649"/>
                </a:moveTo>
                <a:lnTo>
                  <a:pt x="220805" y="142157"/>
                </a:lnTo>
                <a:lnTo>
                  <a:pt x="218995" y="142157"/>
                </a:lnTo>
                <a:lnTo>
                  <a:pt x="219896" y="140649"/>
                </a:lnTo>
                <a:close/>
                <a:moveTo>
                  <a:pt x="222875" y="140649"/>
                </a:moveTo>
                <a:lnTo>
                  <a:pt x="223785" y="142157"/>
                </a:lnTo>
                <a:lnTo>
                  <a:pt x="221965" y="142157"/>
                </a:lnTo>
                <a:lnTo>
                  <a:pt x="222875" y="140649"/>
                </a:lnTo>
                <a:close/>
                <a:moveTo>
                  <a:pt x="227122" y="137759"/>
                </a:moveTo>
                <a:lnTo>
                  <a:pt x="224481" y="142157"/>
                </a:lnTo>
                <a:lnTo>
                  <a:pt x="224329" y="142157"/>
                </a:lnTo>
                <a:lnTo>
                  <a:pt x="223152" y="140194"/>
                </a:lnTo>
                <a:lnTo>
                  <a:pt x="224615" y="137759"/>
                </a:lnTo>
                <a:close/>
                <a:moveTo>
                  <a:pt x="234383" y="137759"/>
                </a:moveTo>
                <a:lnTo>
                  <a:pt x="237024" y="142157"/>
                </a:lnTo>
                <a:lnTo>
                  <a:pt x="225025" y="142157"/>
                </a:lnTo>
                <a:lnTo>
                  <a:pt x="227666" y="137759"/>
                </a:lnTo>
                <a:close/>
                <a:moveTo>
                  <a:pt x="237443" y="137759"/>
                </a:moveTo>
                <a:lnTo>
                  <a:pt x="238906" y="140194"/>
                </a:lnTo>
                <a:lnTo>
                  <a:pt x="237720" y="142157"/>
                </a:lnTo>
                <a:lnTo>
                  <a:pt x="237568" y="142157"/>
                </a:lnTo>
                <a:lnTo>
                  <a:pt x="234927" y="137759"/>
                </a:lnTo>
                <a:close/>
                <a:moveTo>
                  <a:pt x="239174" y="140649"/>
                </a:moveTo>
                <a:lnTo>
                  <a:pt x="240084" y="142157"/>
                </a:lnTo>
                <a:lnTo>
                  <a:pt x="238264" y="142157"/>
                </a:lnTo>
                <a:lnTo>
                  <a:pt x="239174" y="140649"/>
                </a:lnTo>
                <a:close/>
                <a:moveTo>
                  <a:pt x="242154" y="140649"/>
                </a:moveTo>
                <a:lnTo>
                  <a:pt x="243063" y="142157"/>
                </a:lnTo>
                <a:lnTo>
                  <a:pt x="241244" y="142157"/>
                </a:lnTo>
                <a:lnTo>
                  <a:pt x="242154" y="140649"/>
                </a:lnTo>
                <a:close/>
                <a:moveTo>
                  <a:pt x="246400" y="137759"/>
                </a:moveTo>
                <a:lnTo>
                  <a:pt x="243759" y="142157"/>
                </a:lnTo>
                <a:lnTo>
                  <a:pt x="243608" y="142157"/>
                </a:lnTo>
                <a:lnTo>
                  <a:pt x="242430" y="140194"/>
                </a:lnTo>
                <a:lnTo>
                  <a:pt x="243884" y="137759"/>
                </a:lnTo>
                <a:close/>
                <a:moveTo>
                  <a:pt x="253662" y="137759"/>
                </a:moveTo>
                <a:lnTo>
                  <a:pt x="256302" y="142157"/>
                </a:lnTo>
                <a:lnTo>
                  <a:pt x="244304" y="142157"/>
                </a:lnTo>
                <a:lnTo>
                  <a:pt x="246944" y="137759"/>
                </a:lnTo>
                <a:close/>
                <a:moveTo>
                  <a:pt x="256713" y="137759"/>
                </a:moveTo>
                <a:lnTo>
                  <a:pt x="258176" y="140194"/>
                </a:lnTo>
                <a:lnTo>
                  <a:pt x="256998" y="142157"/>
                </a:lnTo>
                <a:lnTo>
                  <a:pt x="256847" y="142157"/>
                </a:lnTo>
                <a:lnTo>
                  <a:pt x="254206" y="137759"/>
                </a:lnTo>
                <a:close/>
                <a:moveTo>
                  <a:pt x="258452" y="140649"/>
                </a:moveTo>
                <a:lnTo>
                  <a:pt x="259362" y="142157"/>
                </a:lnTo>
                <a:lnTo>
                  <a:pt x="257542" y="142157"/>
                </a:lnTo>
                <a:lnTo>
                  <a:pt x="258452" y="140649"/>
                </a:lnTo>
                <a:close/>
                <a:moveTo>
                  <a:pt x="261432" y="140649"/>
                </a:moveTo>
                <a:lnTo>
                  <a:pt x="262333" y="142157"/>
                </a:lnTo>
                <a:lnTo>
                  <a:pt x="260522" y="142157"/>
                </a:lnTo>
                <a:lnTo>
                  <a:pt x="261432" y="140649"/>
                </a:lnTo>
                <a:close/>
                <a:moveTo>
                  <a:pt x="265678" y="137759"/>
                </a:moveTo>
                <a:lnTo>
                  <a:pt x="263029" y="142157"/>
                </a:lnTo>
                <a:lnTo>
                  <a:pt x="262886" y="142157"/>
                </a:lnTo>
                <a:lnTo>
                  <a:pt x="261700" y="140194"/>
                </a:lnTo>
                <a:lnTo>
                  <a:pt x="263163" y="137759"/>
                </a:lnTo>
                <a:close/>
                <a:moveTo>
                  <a:pt x="272940" y="137759"/>
                </a:moveTo>
                <a:lnTo>
                  <a:pt x="275581" y="142157"/>
                </a:lnTo>
                <a:lnTo>
                  <a:pt x="263582" y="142157"/>
                </a:lnTo>
                <a:lnTo>
                  <a:pt x="266223" y="137759"/>
                </a:lnTo>
                <a:close/>
                <a:moveTo>
                  <a:pt x="275991" y="137759"/>
                </a:moveTo>
                <a:lnTo>
                  <a:pt x="277454" y="140194"/>
                </a:lnTo>
                <a:lnTo>
                  <a:pt x="276277" y="142157"/>
                </a:lnTo>
                <a:lnTo>
                  <a:pt x="276125" y="142157"/>
                </a:lnTo>
                <a:lnTo>
                  <a:pt x="273484" y="137759"/>
                </a:lnTo>
                <a:close/>
                <a:moveTo>
                  <a:pt x="277731" y="140649"/>
                </a:moveTo>
                <a:lnTo>
                  <a:pt x="278632" y="142157"/>
                </a:lnTo>
                <a:lnTo>
                  <a:pt x="276821" y="142157"/>
                </a:lnTo>
                <a:lnTo>
                  <a:pt x="277731" y="140649"/>
                </a:lnTo>
                <a:close/>
                <a:moveTo>
                  <a:pt x="280710" y="140649"/>
                </a:moveTo>
                <a:lnTo>
                  <a:pt x="281611" y="142157"/>
                </a:lnTo>
                <a:lnTo>
                  <a:pt x="279800" y="142157"/>
                </a:lnTo>
                <a:lnTo>
                  <a:pt x="280710" y="140649"/>
                </a:lnTo>
                <a:close/>
                <a:moveTo>
                  <a:pt x="284948" y="137759"/>
                </a:moveTo>
                <a:lnTo>
                  <a:pt x="282307" y="142157"/>
                </a:lnTo>
                <a:lnTo>
                  <a:pt x="282156" y="142157"/>
                </a:lnTo>
                <a:lnTo>
                  <a:pt x="280978" y="140194"/>
                </a:lnTo>
                <a:lnTo>
                  <a:pt x="282441" y="137759"/>
                </a:lnTo>
                <a:close/>
                <a:moveTo>
                  <a:pt x="9341" y="138169"/>
                </a:moveTo>
                <a:lnTo>
                  <a:pt x="10563" y="140194"/>
                </a:lnTo>
                <a:lnTo>
                  <a:pt x="9377" y="142166"/>
                </a:lnTo>
                <a:lnTo>
                  <a:pt x="9341" y="142112"/>
                </a:lnTo>
                <a:lnTo>
                  <a:pt x="9314" y="142166"/>
                </a:lnTo>
                <a:lnTo>
                  <a:pt x="8128" y="140194"/>
                </a:lnTo>
                <a:lnTo>
                  <a:pt x="9341" y="138169"/>
                </a:lnTo>
                <a:close/>
                <a:moveTo>
                  <a:pt x="28619" y="138169"/>
                </a:moveTo>
                <a:lnTo>
                  <a:pt x="29833" y="140194"/>
                </a:lnTo>
                <a:lnTo>
                  <a:pt x="28655" y="142166"/>
                </a:lnTo>
                <a:lnTo>
                  <a:pt x="28619" y="142112"/>
                </a:lnTo>
                <a:lnTo>
                  <a:pt x="28593" y="142166"/>
                </a:lnTo>
                <a:lnTo>
                  <a:pt x="27406" y="140194"/>
                </a:lnTo>
                <a:lnTo>
                  <a:pt x="28619" y="138169"/>
                </a:lnTo>
                <a:close/>
                <a:moveTo>
                  <a:pt x="47898" y="138169"/>
                </a:moveTo>
                <a:lnTo>
                  <a:pt x="49111" y="140194"/>
                </a:lnTo>
                <a:lnTo>
                  <a:pt x="47925" y="142166"/>
                </a:lnTo>
                <a:lnTo>
                  <a:pt x="47898" y="142112"/>
                </a:lnTo>
                <a:lnTo>
                  <a:pt x="47862" y="142166"/>
                </a:lnTo>
                <a:lnTo>
                  <a:pt x="46685" y="140194"/>
                </a:lnTo>
                <a:lnTo>
                  <a:pt x="47898" y="138169"/>
                </a:lnTo>
                <a:close/>
                <a:moveTo>
                  <a:pt x="67176" y="138169"/>
                </a:moveTo>
                <a:lnTo>
                  <a:pt x="68389" y="140194"/>
                </a:lnTo>
                <a:lnTo>
                  <a:pt x="67203" y="142166"/>
                </a:lnTo>
                <a:lnTo>
                  <a:pt x="67176" y="142112"/>
                </a:lnTo>
                <a:lnTo>
                  <a:pt x="67140" y="142166"/>
                </a:lnTo>
                <a:lnTo>
                  <a:pt x="65954" y="140194"/>
                </a:lnTo>
                <a:lnTo>
                  <a:pt x="67176" y="138169"/>
                </a:lnTo>
                <a:close/>
                <a:moveTo>
                  <a:pt x="86455" y="138169"/>
                </a:moveTo>
                <a:lnTo>
                  <a:pt x="87668" y="140194"/>
                </a:lnTo>
                <a:lnTo>
                  <a:pt x="86481" y="142166"/>
                </a:lnTo>
                <a:lnTo>
                  <a:pt x="86455" y="142112"/>
                </a:lnTo>
                <a:lnTo>
                  <a:pt x="86419" y="142166"/>
                </a:lnTo>
                <a:lnTo>
                  <a:pt x="85232" y="140194"/>
                </a:lnTo>
                <a:lnTo>
                  <a:pt x="86455" y="138169"/>
                </a:lnTo>
                <a:close/>
                <a:moveTo>
                  <a:pt x="105724" y="138169"/>
                </a:moveTo>
                <a:lnTo>
                  <a:pt x="106946" y="140194"/>
                </a:lnTo>
                <a:lnTo>
                  <a:pt x="105760" y="142166"/>
                </a:lnTo>
                <a:lnTo>
                  <a:pt x="105724" y="142112"/>
                </a:lnTo>
                <a:lnTo>
                  <a:pt x="105697" y="142166"/>
                </a:lnTo>
                <a:lnTo>
                  <a:pt x="104511" y="140194"/>
                </a:lnTo>
                <a:lnTo>
                  <a:pt x="105724" y="138169"/>
                </a:lnTo>
                <a:close/>
                <a:moveTo>
                  <a:pt x="125002" y="138169"/>
                </a:moveTo>
                <a:lnTo>
                  <a:pt x="126225" y="140194"/>
                </a:lnTo>
                <a:lnTo>
                  <a:pt x="125038" y="142166"/>
                </a:lnTo>
                <a:lnTo>
                  <a:pt x="125002" y="142112"/>
                </a:lnTo>
                <a:lnTo>
                  <a:pt x="124976" y="142166"/>
                </a:lnTo>
                <a:lnTo>
                  <a:pt x="123789" y="140194"/>
                </a:lnTo>
                <a:lnTo>
                  <a:pt x="125002" y="138169"/>
                </a:lnTo>
                <a:close/>
                <a:moveTo>
                  <a:pt x="144281" y="138169"/>
                </a:moveTo>
                <a:lnTo>
                  <a:pt x="145494" y="140194"/>
                </a:lnTo>
                <a:lnTo>
                  <a:pt x="144316" y="142166"/>
                </a:lnTo>
                <a:lnTo>
                  <a:pt x="144281" y="142112"/>
                </a:lnTo>
                <a:lnTo>
                  <a:pt x="144245" y="142166"/>
                </a:lnTo>
                <a:lnTo>
                  <a:pt x="143067" y="140194"/>
                </a:lnTo>
                <a:lnTo>
                  <a:pt x="144281" y="138169"/>
                </a:lnTo>
                <a:close/>
                <a:moveTo>
                  <a:pt x="163559" y="138169"/>
                </a:moveTo>
                <a:lnTo>
                  <a:pt x="164772" y="140194"/>
                </a:lnTo>
                <a:lnTo>
                  <a:pt x="163586" y="142166"/>
                </a:lnTo>
                <a:lnTo>
                  <a:pt x="163559" y="142112"/>
                </a:lnTo>
                <a:lnTo>
                  <a:pt x="163523" y="142166"/>
                </a:lnTo>
                <a:lnTo>
                  <a:pt x="162337" y="140194"/>
                </a:lnTo>
                <a:lnTo>
                  <a:pt x="163559" y="138169"/>
                </a:lnTo>
                <a:close/>
                <a:moveTo>
                  <a:pt x="182838" y="138169"/>
                </a:moveTo>
                <a:lnTo>
                  <a:pt x="184051" y="140194"/>
                </a:lnTo>
                <a:lnTo>
                  <a:pt x="182864" y="142166"/>
                </a:lnTo>
                <a:lnTo>
                  <a:pt x="182838" y="142112"/>
                </a:lnTo>
                <a:lnTo>
                  <a:pt x="182802" y="142166"/>
                </a:lnTo>
                <a:lnTo>
                  <a:pt x="181615" y="140194"/>
                </a:lnTo>
                <a:lnTo>
                  <a:pt x="182838" y="138169"/>
                </a:lnTo>
                <a:close/>
                <a:moveTo>
                  <a:pt x="202107" y="138169"/>
                </a:moveTo>
                <a:lnTo>
                  <a:pt x="203329" y="140194"/>
                </a:lnTo>
                <a:lnTo>
                  <a:pt x="202143" y="142166"/>
                </a:lnTo>
                <a:lnTo>
                  <a:pt x="202107" y="142112"/>
                </a:lnTo>
                <a:lnTo>
                  <a:pt x="202080" y="142166"/>
                </a:lnTo>
                <a:lnTo>
                  <a:pt x="200894" y="140194"/>
                </a:lnTo>
                <a:lnTo>
                  <a:pt x="202107" y="138169"/>
                </a:lnTo>
                <a:close/>
                <a:moveTo>
                  <a:pt x="221385" y="138169"/>
                </a:moveTo>
                <a:lnTo>
                  <a:pt x="222608" y="140194"/>
                </a:lnTo>
                <a:lnTo>
                  <a:pt x="221421" y="142166"/>
                </a:lnTo>
                <a:lnTo>
                  <a:pt x="221385" y="142112"/>
                </a:lnTo>
                <a:lnTo>
                  <a:pt x="221359" y="142166"/>
                </a:lnTo>
                <a:lnTo>
                  <a:pt x="220172" y="140194"/>
                </a:lnTo>
                <a:lnTo>
                  <a:pt x="221385" y="138169"/>
                </a:lnTo>
                <a:close/>
                <a:moveTo>
                  <a:pt x="240664" y="138169"/>
                </a:moveTo>
                <a:lnTo>
                  <a:pt x="241877" y="140194"/>
                </a:lnTo>
                <a:lnTo>
                  <a:pt x="240699" y="142166"/>
                </a:lnTo>
                <a:lnTo>
                  <a:pt x="240664" y="142112"/>
                </a:lnTo>
                <a:lnTo>
                  <a:pt x="240637" y="142166"/>
                </a:lnTo>
                <a:lnTo>
                  <a:pt x="239450" y="140194"/>
                </a:lnTo>
                <a:lnTo>
                  <a:pt x="240664" y="138169"/>
                </a:lnTo>
                <a:close/>
                <a:moveTo>
                  <a:pt x="259942" y="138169"/>
                </a:moveTo>
                <a:lnTo>
                  <a:pt x="261155" y="140194"/>
                </a:lnTo>
                <a:lnTo>
                  <a:pt x="259969" y="142166"/>
                </a:lnTo>
                <a:lnTo>
                  <a:pt x="259942" y="142112"/>
                </a:lnTo>
                <a:lnTo>
                  <a:pt x="259906" y="142166"/>
                </a:lnTo>
                <a:lnTo>
                  <a:pt x="258729" y="140194"/>
                </a:lnTo>
                <a:lnTo>
                  <a:pt x="259942" y="138169"/>
                </a:lnTo>
                <a:close/>
                <a:moveTo>
                  <a:pt x="279220" y="138169"/>
                </a:moveTo>
                <a:lnTo>
                  <a:pt x="280434" y="140194"/>
                </a:lnTo>
                <a:lnTo>
                  <a:pt x="279247" y="142166"/>
                </a:lnTo>
                <a:lnTo>
                  <a:pt x="279220" y="142112"/>
                </a:lnTo>
                <a:lnTo>
                  <a:pt x="279185" y="142166"/>
                </a:lnTo>
                <a:lnTo>
                  <a:pt x="277998" y="140194"/>
                </a:lnTo>
                <a:lnTo>
                  <a:pt x="279220" y="138169"/>
                </a:lnTo>
                <a:close/>
                <a:moveTo>
                  <a:pt x="9047" y="142612"/>
                </a:moveTo>
                <a:lnTo>
                  <a:pt x="7789" y="144717"/>
                </a:lnTo>
                <a:lnTo>
                  <a:pt x="6602" y="142736"/>
                </a:lnTo>
                <a:lnTo>
                  <a:pt x="6674" y="142612"/>
                </a:lnTo>
                <a:close/>
                <a:moveTo>
                  <a:pt x="12008" y="142612"/>
                </a:moveTo>
                <a:lnTo>
                  <a:pt x="12089" y="142736"/>
                </a:lnTo>
                <a:lnTo>
                  <a:pt x="10902" y="144717"/>
                </a:lnTo>
                <a:lnTo>
                  <a:pt x="9644" y="142612"/>
                </a:lnTo>
                <a:close/>
                <a:moveTo>
                  <a:pt x="28325" y="142612"/>
                </a:moveTo>
                <a:lnTo>
                  <a:pt x="27058" y="144717"/>
                </a:lnTo>
                <a:lnTo>
                  <a:pt x="25881" y="142736"/>
                </a:lnTo>
                <a:lnTo>
                  <a:pt x="25952" y="142612"/>
                </a:lnTo>
                <a:close/>
                <a:moveTo>
                  <a:pt x="31287" y="142612"/>
                </a:moveTo>
                <a:lnTo>
                  <a:pt x="31367" y="142736"/>
                </a:lnTo>
                <a:lnTo>
                  <a:pt x="30181" y="144717"/>
                </a:lnTo>
                <a:lnTo>
                  <a:pt x="28923" y="142612"/>
                </a:lnTo>
                <a:close/>
                <a:moveTo>
                  <a:pt x="47594" y="142612"/>
                </a:moveTo>
                <a:lnTo>
                  <a:pt x="46337" y="144717"/>
                </a:lnTo>
                <a:lnTo>
                  <a:pt x="45150" y="142736"/>
                </a:lnTo>
                <a:lnTo>
                  <a:pt x="45230" y="142612"/>
                </a:lnTo>
                <a:close/>
                <a:moveTo>
                  <a:pt x="50565" y="142612"/>
                </a:moveTo>
                <a:lnTo>
                  <a:pt x="50645" y="142736"/>
                </a:lnTo>
                <a:lnTo>
                  <a:pt x="49459" y="144717"/>
                </a:lnTo>
                <a:lnTo>
                  <a:pt x="48192" y="142612"/>
                </a:lnTo>
                <a:close/>
                <a:moveTo>
                  <a:pt x="66873" y="142612"/>
                </a:moveTo>
                <a:lnTo>
                  <a:pt x="65615" y="144717"/>
                </a:lnTo>
                <a:lnTo>
                  <a:pt x="64428" y="142736"/>
                </a:lnTo>
                <a:lnTo>
                  <a:pt x="64509" y="142612"/>
                </a:lnTo>
                <a:close/>
                <a:moveTo>
                  <a:pt x="69844" y="142612"/>
                </a:moveTo>
                <a:lnTo>
                  <a:pt x="69915" y="142736"/>
                </a:lnTo>
                <a:lnTo>
                  <a:pt x="68737" y="144717"/>
                </a:lnTo>
                <a:lnTo>
                  <a:pt x="67471" y="142612"/>
                </a:lnTo>
                <a:close/>
                <a:moveTo>
                  <a:pt x="86151" y="142612"/>
                </a:moveTo>
                <a:lnTo>
                  <a:pt x="84893" y="144717"/>
                </a:lnTo>
                <a:lnTo>
                  <a:pt x="83707" y="142736"/>
                </a:lnTo>
                <a:lnTo>
                  <a:pt x="83778" y="142612"/>
                </a:lnTo>
                <a:close/>
                <a:moveTo>
                  <a:pt x="89122" y="142612"/>
                </a:moveTo>
                <a:lnTo>
                  <a:pt x="89193" y="142736"/>
                </a:lnTo>
                <a:lnTo>
                  <a:pt x="88007" y="144717"/>
                </a:lnTo>
                <a:lnTo>
                  <a:pt x="86749" y="142612"/>
                </a:lnTo>
                <a:close/>
                <a:moveTo>
                  <a:pt x="105430" y="142612"/>
                </a:moveTo>
                <a:lnTo>
                  <a:pt x="104172" y="144717"/>
                </a:lnTo>
                <a:lnTo>
                  <a:pt x="102985" y="142736"/>
                </a:lnTo>
                <a:lnTo>
                  <a:pt x="103057" y="142612"/>
                </a:lnTo>
                <a:close/>
                <a:moveTo>
                  <a:pt x="108391" y="142612"/>
                </a:moveTo>
                <a:lnTo>
                  <a:pt x="108472" y="142736"/>
                </a:lnTo>
                <a:lnTo>
                  <a:pt x="107285" y="144717"/>
                </a:lnTo>
                <a:lnTo>
                  <a:pt x="106027" y="142612"/>
                </a:lnTo>
                <a:close/>
                <a:moveTo>
                  <a:pt x="124708" y="142612"/>
                </a:moveTo>
                <a:lnTo>
                  <a:pt x="123441" y="144717"/>
                </a:lnTo>
                <a:lnTo>
                  <a:pt x="122264" y="142736"/>
                </a:lnTo>
                <a:lnTo>
                  <a:pt x="122335" y="142612"/>
                </a:lnTo>
                <a:close/>
                <a:moveTo>
                  <a:pt x="127670" y="142612"/>
                </a:moveTo>
                <a:lnTo>
                  <a:pt x="127750" y="142736"/>
                </a:lnTo>
                <a:lnTo>
                  <a:pt x="126564" y="144717"/>
                </a:lnTo>
                <a:lnTo>
                  <a:pt x="125306" y="142612"/>
                </a:lnTo>
                <a:close/>
                <a:moveTo>
                  <a:pt x="143977" y="142612"/>
                </a:moveTo>
                <a:lnTo>
                  <a:pt x="142720" y="144717"/>
                </a:lnTo>
                <a:lnTo>
                  <a:pt x="141533" y="142736"/>
                </a:lnTo>
                <a:lnTo>
                  <a:pt x="141613" y="142612"/>
                </a:lnTo>
                <a:close/>
                <a:moveTo>
                  <a:pt x="146948" y="142612"/>
                </a:moveTo>
                <a:lnTo>
                  <a:pt x="147028" y="142736"/>
                </a:lnTo>
                <a:lnTo>
                  <a:pt x="145842" y="144717"/>
                </a:lnTo>
                <a:lnTo>
                  <a:pt x="144584" y="142612"/>
                </a:lnTo>
                <a:close/>
                <a:moveTo>
                  <a:pt x="163256" y="142612"/>
                </a:moveTo>
                <a:lnTo>
                  <a:pt x="161998" y="144717"/>
                </a:lnTo>
                <a:lnTo>
                  <a:pt x="160811" y="142736"/>
                </a:lnTo>
                <a:lnTo>
                  <a:pt x="160892" y="142612"/>
                </a:lnTo>
                <a:close/>
                <a:moveTo>
                  <a:pt x="166227" y="142612"/>
                </a:moveTo>
                <a:lnTo>
                  <a:pt x="166298" y="142736"/>
                </a:lnTo>
                <a:lnTo>
                  <a:pt x="165120" y="144717"/>
                </a:lnTo>
                <a:lnTo>
                  <a:pt x="163854" y="142612"/>
                </a:lnTo>
                <a:close/>
                <a:moveTo>
                  <a:pt x="182534" y="142612"/>
                </a:moveTo>
                <a:lnTo>
                  <a:pt x="181276" y="144717"/>
                </a:lnTo>
                <a:lnTo>
                  <a:pt x="180090" y="142736"/>
                </a:lnTo>
                <a:lnTo>
                  <a:pt x="180170" y="142612"/>
                </a:lnTo>
                <a:close/>
                <a:moveTo>
                  <a:pt x="185505" y="142612"/>
                </a:moveTo>
                <a:lnTo>
                  <a:pt x="185576" y="142736"/>
                </a:lnTo>
                <a:lnTo>
                  <a:pt x="184390" y="144717"/>
                </a:lnTo>
                <a:lnTo>
                  <a:pt x="183132" y="142612"/>
                </a:lnTo>
                <a:close/>
                <a:moveTo>
                  <a:pt x="201813" y="142612"/>
                </a:moveTo>
                <a:lnTo>
                  <a:pt x="200555" y="144717"/>
                </a:lnTo>
                <a:lnTo>
                  <a:pt x="199368" y="142736"/>
                </a:lnTo>
                <a:lnTo>
                  <a:pt x="199440" y="142612"/>
                </a:lnTo>
                <a:close/>
                <a:moveTo>
                  <a:pt x="204783" y="142612"/>
                </a:moveTo>
                <a:lnTo>
                  <a:pt x="204855" y="142736"/>
                </a:lnTo>
                <a:lnTo>
                  <a:pt x="203668" y="144717"/>
                </a:lnTo>
                <a:lnTo>
                  <a:pt x="202410" y="142612"/>
                </a:lnTo>
                <a:close/>
                <a:moveTo>
                  <a:pt x="221091" y="142612"/>
                </a:moveTo>
                <a:lnTo>
                  <a:pt x="219824" y="144717"/>
                </a:lnTo>
                <a:lnTo>
                  <a:pt x="218647" y="142736"/>
                </a:lnTo>
                <a:lnTo>
                  <a:pt x="218718" y="142612"/>
                </a:lnTo>
                <a:close/>
                <a:moveTo>
                  <a:pt x="224053" y="142612"/>
                </a:moveTo>
                <a:lnTo>
                  <a:pt x="224133" y="142736"/>
                </a:lnTo>
                <a:lnTo>
                  <a:pt x="222947" y="144717"/>
                </a:lnTo>
                <a:lnTo>
                  <a:pt x="221689" y="142612"/>
                </a:lnTo>
                <a:close/>
                <a:moveTo>
                  <a:pt x="240369" y="142612"/>
                </a:moveTo>
                <a:lnTo>
                  <a:pt x="239103" y="144717"/>
                </a:lnTo>
                <a:lnTo>
                  <a:pt x="237916" y="142736"/>
                </a:lnTo>
                <a:lnTo>
                  <a:pt x="237996" y="142612"/>
                </a:lnTo>
                <a:close/>
                <a:moveTo>
                  <a:pt x="243331" y="142612"/>
                </a:moveTo>
                <a:lnTo>
                  <a:pt x="243411" y="142736"/>
                </a:lnTo>
                <a:lnTo>
                  <a:pt x="242225" y="144717"/>
                </a:lnTo>
                <a:lnTo>
                  <a:pt x="240967" y="142612"/>
                </a:lnTo>
                <a:close/>
                <a:moveTo>
                  <a:pt x="259639" y="142612"/>
                </a:moveTo>
                <a:lnTo>
                  <a:pt x="258381" y="144717"/>
                </a:lnTo>
                <a:lnTo>
                  <a:pt x="257194" y="142736"/>
                </a:lnTo>
                <a:lnTo>
                  <a:pt x="257275" y="142612"/>
                </a:lnTo>
                <a:close/>
                <a:moveTo>
                  <a:pt x="262610" y="142612"/>
                </a:moveTo>
                <a:lnTo>
                  <a:pt x="262681" y="142736"/>
                </a:lnTo>
                <a:lnTo>
                  <a:pt x="261503" y="144717"/>
                </a:lnTo>
                <a:lnTo>
                  <a:pt x="260237" y="142612"/>
                </a:lnTo>
                <a:close/>
                <a:moveTo>
                  <a:pt x="278917" y="142612"/>
                </a:moveTo>
                <a:lnTo>
                  <a:pt x="277659" y="144717"/>
                </a:lnTo>
                <a:lnTo>
                  <a:pt x="276473" y="142736"/>
                </a:lnTo>
                <a:lnTo>
                  <a:pt x="276553" y="142612"/>
                </a:lnTo>
                <a:close/>
                <a:moveTo>
                  <a:pt x="281888" y="142612"/>
                </a:moveTo>
                <a:lnTo>
                  <a:pt x="281959" y="142736"/>
                </a:lnTo>
                <a:lnTo>
                  <a:pt x="280773" y="144717"/>
                </a:lnTo>
                <a:lnTo>
                  <a:pt x="279515" y="142612"/>
                </a:lnTo>
                <a:close/>
                <a:moveTo>
                  <a:pt x="6326" y="143191"/>
                </a:moveTo>
                <a:lnTo>
                  <a:pt x="7512" y="145172"/>
                </a:lnTo>
                <a:lnTo>
                  <a:pt x="6263" y="147250"/>
                </a:lnTo>
                <a:lnTo>
                  <a:pt x="3890" y="147250"/>
                </a:lnTo>
                <a:lnTo>
                  <a:pt x="6326" y="143191"/>
                </a:lnTo>
                <a:close/>
                <a:moveTo>
                  <a:pt x="7780" y="145627"/>
                </a:moveTo>
                <a:lnTo>
                  <a:pt x="8761" y="147250"/>
                </a:lnTo>
                <a:lnTo>
                  <a:pt x="6807" y="147250"/>
                </a:lnTo>
                <a:lnTo>
                  <a:pt x="7780" y="145627"/>
                </a:lnTo>
                <a:close/>
                <a:moveTo>
                  <a:pt x="10902" y="145627"/>
                </a:moveTo>
                <a:lnTo>
                  <a:pt x="11884" y="147250"/>
                </a:lnTo>
                <a:lnTo>
                  <a:pt x="9930" y="147250"/>
                </a:lnTo>
                <a:lnTo>
                  <a:pt x="10902" y="145627"/>
                </a:lnTo>
                <a:close/>
                <a:moveTo>
                  <a:pt x="12356" y="143191"/>
                </a:moveTo>
                <a:lnTo>
                  <a:pt x="14792" y="147250"/>
                </a:lnTo>
                <a:lnTo>
                  <a:pt x="12428" y="147250"/>
                </a:lnTo>
                <a:lnTo>
                  <a:pt x="11179" y="145172"/>
                </a:lnTo>
                <a:lnTo>
                  <a:pt x="12356" y="143191"/>
                </a:lnTo>
                <a:close/>
                <a:moveTo>
                  <a:pt x="25256" y="142612"/>
                </a:moveTo>
                <a:lnTo>
                  <a:pt x="25328" y="142736"/>
                </a:lnTo>
                <a:lnTo>
                  <a:pt x="22624" y="147250"/>
                </a:lnTo>
                <a:lnTo>
                  <a:pt x="15345" y="147250"/>
                </a:lnTo>
                <a:lnTo>
                  <a:pt x="12633" y="142736"/>
                </a:lnTo>
                <a:lnTo>
                  <a:pt x="12713" y="142612"/>
                </a:lnTo>
                <a:close/>
                <a:moveTo>
                  <a:pt x="25604" y="143191"/>
                </a:moveTo>
                <a:lnTo>
                  <a:pt x="26791" y="145172"/>
                </a:lnTo>
                <a:lnTo>
                  <a:pt x="25542" y="147250"/>
                </a:lnTo>
                <a:lnTo>
                  <a:pt x="23169" y="147250"/>
                </a:lnTo>
                <a:lnTo>
                  <a:pt x="25604" y="143191"/>
                </a:lnTo>
                <a:close/>
                <a:moveTo>
                  <a:pt x="27058" y="145627"/>
                </a:moveTo>
                <a:lnTo>
                  <a:pt x="28040" y="147250"/>
                </a:lnTo>
                <a:lnTo>
                  <a:pt x="26086" y="147250"/>
                </a:lnTo>
                <a:lnTo>
                  <a:pt x="27058" y="145627"/>
                </a:lnTo>
                <a:close/>
                <a:moveTo>
                  <a:pt x="30181" y="145627"/>
                </a:moveTo>
                <a:lnTo>
                  <a:pt x="31162" y="147250"/>
                </a:lnTo>
                <a:lnTo>
                  <a:pt x="29199" y="147250"/>
                </a:lnTo>
                <a:lnTo>
                  <a:pt x="30181" y="145627"/>
                </a:lnTo>
                <a:close/>
                <a:moveTo>
                  <a:pt x="31635" y="143191"/>
                </a:moveTo>
                <a:lnTo>
                  <a:pt x="34070" y="147250"/>
                </a:lnTo>
                <a:lnTo>
                  <a:pt x="31706" y="147250"/>
                </a:lnTo>
                <a:lnTo>
                  <a:pt x="30448" y="145172"/>
                </a:lnTo>
                <a:lnTo>
                  <a:pt x="31635" y="143191"/>
                </a:lnTo>
                <a:close/>
                <a:moveTo>
                  <a:pt x="44535" y="142612"/>
                </a:moveTo>
                <a:lnTo>
                  <a:pt x="44606" y="142736"/>
                </a:lnTo>
                <a:lnTo>
                  <a:pt x="41903" y="147250"/>
                </a:lnTo>
                <a:lnTo>
                  <a:pt x="34614" y="147250"/>
                </a:lnTo>
                <a:lnTo>
                  <a:pt x="31911" y="142736"/>
                </a:lnTo>
                <a:lnTo>
                  <a:pt x="31983" y="142612"/>
                </a:lnTo>
                <a:close/>
                <a:moveTo>
                  <a:pt x="44882" y="143191"/>
                </a:moveTo>
                <a:lnTo>
                  <a:pt x="46069" y="145172"/>
                </a:lnTo>
                <a:lnTo>
                  <a:pt x="44811" y="147250"/>
                </a:lnTo>
                <a:lnTo>
                  <a:pt x="42447" y="147250"/>
                </a:lnTo>
                <a:lnTo>
                  <a:pt x="44882" y="143191"/>
                </a:lnTo>
                <a:close/>
                <a:moveTo>
                  <a:pt x="46337" y="145627"/>
                </a:moveTo>
                <a:lnTo>
                  <a:pt x="47318" y="147250"/>
                </a:lnTo>
                <a:lnTo>
                  <a:pt x="45364" y="147250"/>
                </a:lnTo>
                <a:lnTo>
                  <a:pt x="46337" y="145627"/>
                </a:lnTo>
                <a:close/>
                <a:moveTo>
                  <a:pt x="49459" y="145627"/>
                </a:moveTo>
                <a:lnTo>
                  <a:pt x="50431" y="147250"/>
                </a:lnTo>
                <a:lnTo>
                  <a:pt x="48478" y="147250"/>
                </a:lnTo>
                <a:lnTo>
                  <a:pt x="49459" y="145627"/>
                </a:lnTo>
                <a:close/>
                <a:moveTo>
                  <a:pt x="50913" y="143191"/>
                </a:moveTo>
                <a:lnTo>
                  <a:pt x="53349" y="147250"/>
                </a:lnTo>
                <a:lnTo>
                  <a:pt x="50976" y="147250"/>
                </a:lnTo>
                <a:lnTo>
                  <a:pt x="49727" y="145172"/>
                </a:lnTo>
                <a:lnTo>
                  <a:pt x="50913" y="143191"/>
                </a:lnTo>
                <a:close/>
                <a:moveTo>
                  <a:pt x="63813" y="142612"/>
                </a:moveTo>
                <a:lnTo>
                  <a:pt x="63884" y="142736"/>
                </a:lnTo>
                <a:lnTo>
                  <a:pt x="61181" y="147250"/>
                </a:lnTo>
                <a:lnTo>
                  <a:pt x="53893" y="147250"/>
                </a:lnTo>
                <a:lnTo>
                  <a:pt x="51190" y="142736"/>
                </a:lnTo>
                <a:lnTo>
                  <a:pt x="51261" y="142612"/>
                </a:lnTo>
                <a:close/>
                <a:moveTo>
                  <a:pt x="64161" y="143191"/>
                </a:moveTo>
                <a:lnTo>
                  <a:pt x="65338" y="145172"/>
                </a:lnTo>
                <a:lnTo>
                  <a:pt x="64089" y="147250"/>
                </a:lnTo>
                <a:lnTo>
                  <a:pt x="61725" y="147250"/>
                </a:lnTo>
                <a:lnTo>
                  <a:pt x="64161" y="143191"/>
                </a:lnTo>
                <a:close/>
                <a:moveTo>
                  <a:pt x="65615" y="145627"/>
                </a:moveTo>
                <a:lnTo>
                  <a:pt x="66596" y="147250"/>
                </a:lnTo>
                <a:lnTo>
                  <a:pt x="64634" y="147250"/>
                </a:lnTo>
                <a:lnTo>
                  <a:pt x="65615" y="145627"/>
                </a:lnTo>
                <a:close/>
                <a:moveTo>
                  <a:pt x="68737" y="145627"/>
                </a:moveTo>
                <a:lnTo>
                  <a:pt x="69710" y="147250"/>
                </a:lnTo>
                <a:lnTo>
                  <a:pt x="67756" y="147250"/>
                </a:lnTo>
                <a:lnTo>
                  <a:pt x="68737" y="145627"/>
                </a:lnTo>
                <a:close/>
                <a:moveTo>
                  <a:pt x="70191" y="143191"/>
                </a:moveTo>
                <a:lnTo>
                  <a:pt x="72627" y="147250"/>
                </a:lnTo>
                <a:lnTo>
                  <a:pt x="70254" y="147250"/>
                </a:lnTo>
                <a:lnTo>
                  <a:pt x="69005" y="145172"/>
                </a:lnTo>
                <a:lnTo>
                  <a:pt x="70191" y="143191"/>
                </a:lnTo>
                <a:close/>
                <a:moveTo>
                  <a:pt x="83082" y="142612"/>
                </a:moveTo>
                <a:lnTo>
                  <a:pt x="83163" y="142736"/>
                </a:lnTo>
                <a:lnTo>
                  <a:pt x="80451" y="147250"/>
                </a:lnTo>
                <a:lnTo>
                  <a:pt x="73171" y="147250"/>
                </a:lnTo>
                <a:lnTo>
                  <a:pt x="70459" y="142736"/>
                </a:lnTo>
                <a:lnTo>
                  <a:pt x="70539" y="142612"/>
                </a:lnTo>
                <a:close/>
                <a:moveTo>
                  <a:pt x="83430" y="143191"/>
                </a:moveTo>
                <a:lnTo>
                  <a:pt x="84617" y="145172"/>
                </a:lnTo>
                <a:lnTo>
                  <a:pt x="83368" y="147250"/>
                </a:lnTo>
                <a:lnTo>
                  <a:pt x="80995" y="147250"/>
                </a:lnTo>
                <a:lnTo>
                  <a:pt x="83430" y="143191"/>
                </a:lnTo>
                <a:close/>
                <a:moveTo>
                  <a:pt x="84893" y="145627"/>
                </a:moveTo>
                <a:lnTo>
                  <a:pt x="85866" y="147250"/>
                </a:lnTo>
                <a:lnTo>
                  <a:pt x="83912" y="147250"/>
                </a:lnTo>
                <a:lnTo>
                  <a:pt x="84893" y="145627"/>
                </a:lnTo>
                <a:close/>
                <a:moveTo>
                  <a:pt x="88007" y="145627"/>
                </a:moveTo>
                <a:lnTo>
                  <a:pt x="88988" y="147250"/>
                </a:lnTo>
                <a:lnTo>
                  <a:pt x="87034" y="147250"/>
                </a:lnTo>
                <a:lnTo>
                  <a:pt x="88007" y="145627"/>
                </a:lnTo>
                <a:close/>
                <a:moveTo>
                  <a:pt x="89470" y="143191"/>
                </a:moveTo>
                <a:lnTo>
                  <a:pt x="91905" y="147250"/>
                </a:lnTo>
                <a:lnTo>
                  <a:pt x="89532" y="147250"/>
                </a:lnTo>
                <a:lnTo>
                  <a:pt x="88283" y="145172"/>
                </a:lnTo>
                <a:lnTo>
                  <a:pt x="89470" y="143191"/>
                </a:lnTo>
                <a:close/>
                <a:moveTo>
                  <a:pt x="102361" y="142612"/>
                </a:moveTo>
                <a:lnTo>
                  <a:pt x="102441" y="142736"/>
                </a:lnTo>
                <a:lnTo>
                  <a:pt x="99729" y="147250"/>
                </a:lnTo>
                <a:lnTo>
                  <a:pt x="92449" y="147250"/>
                </a:lnTo>
                <a:lnTo>
                  <a:pt x="89737" y="142736"/>
                </a:lnTo>
                <a:lnTo>
                  <a:pt x="89818" y="142612"/>
                </a:lnTo>
                <a:close/>
                <a:moveTo>
                  <a:pt x="102709" y="143191"/>
                </a:moveTo>
                <a:lnTo>
                  <a:pt x="103895" y="145172"/>
                </a:lnTo>
                <a:lnTo>
                  <a:pt x="102646" y="147250"/>
                </a:lnTo>
                <a:lnTo>
                  <a:pt x="100273" y="147250"/>
                </a:lnTo>
                <a:lnTo>
                  <a:pt x="102709" y="143191"/>
                </a:lnTo>
                <a:close/>
                <a:moveTo>
                  <a:pt x="104172" y="145627"/>
                </a:moveTo>
                <a:lnTo>
                  <a:pt x="105144" y="147250"/>
                </a:lnTo>
                <a:lnTo>
                  <a:pt x="103190" y="147250"/>
                </a:lnTo>
                <a:lnTo>
                  <a:pt x="104172" y="145627"/>
                </a:lnTo>
                <a:close/>
                <a:moveTo>
                  <a:pt x="107285" y="145627"/>
                </a:moveTo>
                <a:lnTo>
                  <a:pt x="108266" y="147250"/>
                </a:lnTo>
                <a:lnTo>
                  <a:pt x="106313" y="147250"/>
                </a:lnTo>
                <a:lnTo>
                  <a:pt x="107285" y="145627"/>
                </a:lnTo>
                <a:close/>
                <a:moveTo>
                  <a:pt x="108748" y="143191"/>
                </a:moveTo>
                <a:lnTo>
                  <a:pt x="111175" y="147250"/>
                </a:lnTo>
                <a:lnTo>
                  <a:pt x="108811" y="147250"/>
                </a:lnTo>
                <a:lnTo>
                  <a:pt x="107562" y="145172"/>
                </a:lnTo>
                <a:lnTo>
                  <a:pt x="108748" y="143191"/>
                </a:lnTo>
                <a:close/>
                <a:moveTo>
                  <a:pt x="121639" y="142612"/>
                </a:moveTo>
                <a:lnTo>
                  <a:pt x="121711" y="142736"/>
                </a:lnTo>
                <a:lnTo>
                  <a:pt x="119007" y="147250"/>
                </a:lnTo>
                <a:lnTo>
                  <a:pt x="111728" y="147250"/>
                </a:lnTo>
                <a:lnTo>
                  <a:pt x="109016" y="142736"/>
                </a:lnTo>
                <a:lnTo>
                  <a:pt x="109096" y="142612"/>
                </a:lnTo>
                <a:close/>
                <a:moveTo>
                  <a:pt x="121987" y="143191"/>
                </a:moveTo>
                <a:lnTo>
                  <a:pt x="123174" y="145172"/>
                </a:lnTo>
                <a:lnTo>
                  <a:pt x="121925" y="147250"/>
                </a:lnTo>
                <a:lnTo>
                  <a:pt x="119552" y="147250"/>
                </a:lnTo>
                <a:lnTo>
                  <a:pt x="121987" y="143191"/>
                </a:lnTo>
                <a:close/>
                <a:moveTo>
                  <a:pt x="123441" y="145627"/>
                </a:moveTo>
                <a:lnTo>
                  <a:pt x="124423" y="147250"/>
                </a:lnTo>
                <a:lnTo>
                  <a:pt x="122469" y="147250"/>
                </a:lnTo>
                <a:lnTo>
                  <a:pt x="123441" y="145627"/>
                </a:lnTo>
                <a:close/>
                <a:moveTo>
                  <a:pt x="126564" y="145627"/>
                </a:moveTo>
                <a:lnTo>
                  <a:pt x="127545" y="147250"/>
                </a:lnTo>
                <a:lnTo>
                  <a:pt x="125582" y="147250"/>
                </a:lnTo>
                <a:lnTo>
                  <a:pt x="126564" y="145627"/>
                </a:lnTo>
                <a:close/>
                <a:moveTo>
                  <a:pt x="128018" y="143191"/>
                </a:moveTo>
                <a:lnTo>
                  <a:pt x="130453" y="147250"/>
                </a:lnTo>
                <a:lnTo>
                  <a:pt x="128089" y="147250"/>
                </a:lnTo>
                <a:lnTo>
                  <a:pt x="126840" y="145172"/>
                </a:lnTo>
                <a:lnTo>
                  <a:pt x="128018" y="143191"/>
                </a:lnTo>
                <a:close/>
                <a:moveTo>
                  <a:pt x="140918" y="142612"/>
                </a:moveTo>
                <a:lnTo>
                  <a:pt x="140989" y="142736"/>
                </a:lnTo>
                <a:lnTo>
                  <a:pt x="138286" y="147250"/>
                </a:lnTo>
                <a:lnTo>
                  <a:pt x="130997" y="147250"/>
                </a:lnTo>
                <a:lnTo>
                  <a:pt x="128294" y="142736"/>
                </a:lnTo>
                <a:lnTo>
                  <a:pt x="128366" y="142612"/>
                </a:lnTo>
                <a:close/>
                <a:moveTo>
                  <a:pt x="141265" y="143191"/>
                </a:moveTo>
                <a:lnTo>
                  <a:pt x="142452" y="145172"/>
                </a:lnTo>
                <a:lnTo>
                  <a:pt x="141194" y="147250"/>
                </a:lnTo>
                <a:lnTo>
                  <a:pt x="138830" y="147250"/>
                </a:lnTo>
                <a:lnTo>
                  <a:pt x="141265" y="143191"/>
                </a:lnTo>
                <a:close/>
                <a:moveTo>
                  <a:pt x="142720" y="145627"/>
                </a:moveTo>
                <a:lnTo>
                  <a:pt x="143701" y="147250"/>
                </a:lnTo>
                <a:lnTo>
                  <a:pt x="141747" y="147250"/>
                </a:lnTo>
                <a:lnTo>
                  <a:pt x="142720" y="145627"/>
                </a:lnTo>
                <a:close/>
                <a:moveTo>
                  <a:pt x="145842" y="145627"/>
                </a:moveTo>
                <a:lnTo>
                  <a:pt x="146814" y="147250"/>
                </a:lnTo>
                <a:lnTo>
                  <a:pt x="144861" y="147250"/>
                </a:lnTo>
                <a:lnTo>
                  <a:pt x="145842" y="145627"/>
                </a:lnTo>
                <a:close/>
                <a:moveTo>
                  <a:pt x="147296" y="143191"/>
                </a:moveTo>
                <a:lnTo>
                  <a:pt x="149732" y="147250"/>
                </a:lnTo>
                <a:lnTo>
                  <a:pt x="147367" y="147250"/>
                </a:lnTo>
                <a:lnTo>
                  <a:pt x="146110" y="145172"/>
                </a:lnTo>
                <a:lnTo>
                  <a:pt x="147296" y="143191"/>
                </a:lnTo>
                <a:close/>
                <a:moveTo>
                  <a:pt x="160196" y="142612"/>
                </a:moveTo>
                <a:lnTo>
                  <a:pt x="160267" y="142736"/>
                </a:lnTo>
                <a:lnTo>
                  <a:pt x="157564" y="147250"/>
                </a:lnTo>
                <a:lnTo>
                  <a:pt x="150276" y="147250"/>
                </a:lnTo>
                <a:lnTo>
                  <a:pt x="147573" y="142736"/>
                </a:lnTo>
                <a:lnTo>
                  <a:pt x="147644" y="142612"/>
                </a:lnTo>
                <a:close/>
                <a:moveTo>
                  <a:pt x="160544" y="143191"/>
                </a:moveTo>
                <a:lnTo>
                  <a:pt x="161721" y="145172"/>
                </a:lnTo>
                <a:lnTo>
                  <a:pt x="160472" y="147250"/>
                </a:lnTo>
                <a:lnTo>
                  <a:pt x="158108" y="147250"/>
                </a:lnTo>
                <a:lnTo>
                  <a:pt x="160544" y="143191"/>
                </a:lnTo>
                <a:close/>
                <a:moveTo>
                  <a:pt x="161998" y="145627"/>
                </a:moveTo>
                <a:lnTo>
                  <a:pt x="162979" y="147250"/>
                </a:lnTo>
                <a:lnTo>
                  <a:pt x="161017" y="147250"/>
                </a:lnTo>
                <a:lnTo>
                  <a:pt x="161998" y="145627"/>
                </a:lnTo>
                <a:close/>
                <a:moveTo>
                  <a:pt x="165120" y="145627"/>
                </a:moveTo>
                <a:lnTo>
                  <a:pt x="166093" y="147250"/>
                </a:lnTo>
                <a:lnTo>
                  <a:pt x="164139" y="147250"/>
                </a:lnTo>
                <a:lnTo>
                  <a:pt x="165120" y="145627"/>
                </a:lnTo>
                <a:close/>
                <a:moveTo>
                  <a:pt x="166574" y="143191"/>
                </a:moveTo>
                <a:lnTo>
                  <a:pt x="169010" y="147250"/>
                </a:lnTo>
                <a:lnTo>
                  <a:pt x="166637" y="147250"/>
                </a:lnTo>
                <a:lnTo>
                  <a:pt x="165388" y="145172"/>
                </a:lnTo>
                <a:lnTo>
                  <a:pt x="166574" y="143191"/>
                </a:lnTo>
                <a:close/>
                <a:moveTo>
                  <a:pt x="179465" y="142612"/>
                </a:moveTo>
                <a:lnTo>
                  <a:pt x="179546" y="142736"/>
                </a:lnTo>
                <a:lnTo>
                  <a:pt x="176834" y="147250"/>
                </a:lnTo>
                <a:lnTo>
                  <a:pt x="169554" y="147250"/>
                </a:lnTo>
                <a:lnTo>
                  <a:pt x="166851" y="142736"/>
                </a:lnTo>
                <a:lnTo>
                  <a:pt x="166922" y="142612"/>
                </a:lnTo>
                <a:close/>
                <a:moveTo>
                  <a:pt x="179813" y="143191"/>
                </a:moveTo>
                <a:lnTo>
                  <a:pt x="181000" y="145172"/>
                </a:lnTo>
                <a:lnTo>
                  <a:pt x="179751" y="147250"/>
                </a:lnTo>
                <a:lnTo>
                  <a:pt x="177387" y="147250"/>
                </a:lnTo>
                <a:lnTo>
                  <a:pt x="179813" y="143191"/>
                </a:lnTo>
                <a:close/>
                <a:moveTo>
                  <a:pt x="181276" y="145627"/>
                </a:moveTo>
                <a:lnTo>
                  <a:pt x="182249" y="147250"/>
                </a:lnTo>
                <a:lnTo>
                  <a:pt x="180295" y="147250"/>
                </a:lnTo>
                <a:lnTo>
                  <a:pt x="181276" y="145627"/>
                </a:lnTo>
                <a:close/>
                <a:moveTo>
                  <a:pt x="184390" y="145627"/>
                </a:moveTo>
                <a:lnTo>
                  <a:pt x="185371" y="147250"/>
                </a:lnTo>
                <a:lnTo>
                  <a:pt x="183417" y="147250"/>
                </a:lnTo>
                <a:lnTo>
                  <a:pt x="184390" y="145627"/>
                </a:lnTo>
                <a:close/>
                <a:moveTo>
                  <a:pt x="185853" y="143191"/>
                </a:moveTo>
                <a:lnTo>
                  <a:pt x="188288" y="147250"/>
                </a:lnTo>
                <a:lnTo>
                  <a:pt x="185915" y="147250"/>
                </a:lnTo>
                <a:lnTo>
                  <a:pt x="184666" y="145172"/>
                </a:lnTo>
                <a:lnTo>
                  <a:pt x="185853" y="143191"/>
                </a:lnTo>
                <a:close/>
                <a:moveTo>
                  <a:pt x="198744" y="142612"/>
                </a:moveTo>
                <a:lnTo>
                  <a:pt x="198824" y="142736"/>
                </a:lnTo>
                <a:lnTo>
                  <a:pt x="196112" y="147250"/>
                </a:lnTo>
                <a:lnTo>
                  <a:pt x="188832" y="147250"/>
                </a:lnTo>
                <a:lnTo>
                  <a:pt x="186120" y="142736"/>
                </a:lnTo>
                <a:lnTo>
                  <a:pt x="186201" y="142612"/>
                </a:lnTo>
                <a:close/>
                <a:moveTo>
                  <a:pt x="199092" y="143191"/>
                </a:moveTo>
                <a:lnTo>
                  <a:pt x="200278" y="145172"/>
                </a:lnTo>
                <a:lnTo>
                  <a:pt x="199029" y="147250"/>
                </a:lnTo>
                <a:lnTo>
                  <a:pt x="196656" y="147250"/>
                </a:lnTo>
                <a:lnTo>
                  <a:pt x="199092" y="143191"/>
                </a:lnTo>
                <a:close/>
                <a:moveTo>
                  <a:pt x="200555" y="145627"/>
                </a:moveTo>
                <a:lnTo>
                  <a:pt x="201527" y="147250"/>
                </a:lnTo>
                <a:lnTo>
                  <a:pt x="199573" y="147250"/>
                </a:lnTo>
                <a:lnTo>
                  <a:pt x="200555" y="145627"/>
                </a:lnTo>
                <a:close/>
                <a:moveTo>
                  <a:pt x="203668" y="145627"/>
                </a:moveTo>
                <a:lnTo>
                  <a:pt x="204649" y="147250"/>
                </a:lnTo>
                <a:lnTo>
                  <a:pt x="202696" y="147250"/>
                </a:lnTo>
                <a:lnTo>
                  <a:pt x="203668" y="145627"/>
                </a:lnTo>
                <a:close/>
                <a:moveTo>
                  <a:pt x="205131" y="143191"/>
                </a:moveTo>
                <a:lnTo>
                  <a:pt x="207567" y="147250"/>
                </a:lnTo>
                <a:lnTo>
                  <a:pt x="205194" y="147250"/>
                </a:lnTo>
                <a:lnTo>
                  <a:pt x="203945" y="145172"/>
                </a:lnTo>
                <a:lnTo>
                  <a:pt x="205131" y="143191"/>
                </a:lnTo>
                <a:close/>
                <a:moveTo>
                  <a:pt x="218022" y="142612"/>
                </a:moveTo>
                <a:lnTo>
                  <a:pt x="218102" y="142736"/>
                </a:lnTo>
                <a:lnTo>
                  <a:pt x="215390" y="147250"/>
                </a:lnTo>
                <a:lnTo>
                  <a:pt x="208111" y="147250"/>
                </a:lnTo>
                <a:lnTo>
                  <a:pt x="205399" y="142736"/>
                </a:lnTo>
                <a:lnTo>
                  <a:pt x="205479" y="142612"/>
                </a:lnTo>
                <a:close/>
                <a:moveTo>
                  <a:pt x="218370" y="143191"/>
                </a:moveTo>
                <a:lnTo>
                  <a:pt x="219557" y="145172"/>
                </a:lnTo>
                <a:lnTo>
                  <a:pt x="218308" y="147250"/>
                </a:lnTo>
                <a:lnTo>
                  <a:pt x="215935" y="147250"/>
                </a:lnTo>
                <a:lnTo>
                  <a:pt x="218370" y="143191"/>
                </a:lnTo>
                <a:close/>
                <a:moveTo>
                  <a:pt x="219824" y="145627"/>
                </a:moveTo>
                <a:lnTo>
                  <a:pt x="220805" y="147250"/>
                </a:lnTo>
                <a:lnTo>
                  <a:pt x="218852" y="147250"/>
                </a:lnTo>
                <a:lnTo>
                  <a:pt x="219824" y="145627"/>
                </a:lnTo>
                <a:close/>
                <a:moveTo>
                  <a:pt x="222947" y="145627"/>
                </a:moveTo>
                <a:lnTo>
                  <a:pt x="223928" y="147250"/>
                </a:lnTo>
                <a:lnTo>
                  <a:pt x="221965" y="147250"/>
                </a:lnTo>
                <a:lnTo>
                  <a:pt x="222947" y="145627"/>
                </a:lnTo>
                <a:close/>
                <a:moveTo>
                  <a:pt x="224401" y="143191"/>
                </a:moveTo>
                <a:lnTo>
                  <a:pt x="226836" y="147250"/>
                </a:lnTo>
                <a:lnTo>
                  <a:pt x="224472" y="147250"/>
                </a:lnTo>
                <a:lnTo>
                  <a:pt x="223223" y="145172"/>
                </a:lnTo>
                <a:lnTo>
                  <a:pt x="224401" y="143191"/>
                </a:lnTo>
                <a:close/>
                <a:moveTo>
                  <a:pt x="237300" y="142612"/>
                </a:moveTo>
                <a:lnTo>
                  <a:pt x="237372" y="142736"/>
                </a:lnTo>
                <a:lnTo>
                  <a:pt x="234669" y="147250"/>
                </a:lnTo>
                <a:lnTo>
                  <a:pt x="227380" y="147250"/>
                </a:lnTo>
                <a:lnTo>
                  <a:pt x="224677" y="142736"/>
                </a:lnTo>
                <a:lnTo>
                  <a:pt x="224749" y="142612"/>
                </a:lnTo>
                <a:close/>
                <a:moveTo>
                  <a:pt x="237648" y="143191"/>
                </a:moveTo>
                <a:lnTo>
                  <a:pt x="238835" y="145172"/>
                </a:lnTo>
                <a:lnTo>
                  <a:pt x="237586" y="147250"/>
                </a:lnTo>
                <a:lnTo>
                  <a:pt x="235213" y="147250"/>
                </a:lnTo>
                <a:lnTo>
                  <a:pt x="237648" y="143191"/>
                </a:lnTo>
                <a:close/>
                <a:moveTo>
                  <a:pt x="239103" y="145627"/>
                </a:moveTo>
                <a:lnTo>
                  <a:pt x="240084" y="147250"/>
                </a:lnTo>
                <a:lnTo>
                  <a:pt x="238130" y="147250"/>
                </a:lnTo>
                <a:lnTo>
                  <a:pt x="239103" y="145627"/>
                </a:lnTo>
                <a:close/>
                <a:moveTo>
                  <a:pt x="242225" y="145627"/>
                </a:moveTo>
                <a:lnTo>
                  <a:pt x="243197" y="147250"/>
                </a:lnTo>
                <a:lnTo>
                  <a:pt x="241244" y="147250"/>
                </a:lnTo>
                <a:lnTo>
                  <a:pt x="242225" y="145627"/>
                </a:lnTo>
                <a:close/>
                <a:moveTo>
                  <a:pt x="243679" y="143191"/>
                </a:moveTo>
                <a:lnTo>
                  <a:pt x="246114" y="147250"/>
                </a:lnTo>
                <a:lnTo>
                  <a:pt x="243750" y="147250"/>
                </a:lnTo>
                <a:lnTo>
                  <a:pt x="242493" y="145172"/>
                </a:lnTo>
                <a:lnTo>
                  <a:pt x="243679" y="143191"/>
                </a:lnTo>
                <a:close/>
                <a:moveTo>
                  <a:pt x="256579" y="142612"/>
                </a:moveTo>
                <a:lnTo>
                  <a:pt x="256650" y="142736"/>
                </a:lnTo>
                <a:lnTo>
                  <a:pt x="253947" y="147250"/>
                </a:lnTo>
                <a:lnTo>
                  <a:pt x="246659" y="147250"/>
                </a:lnTo>
                <a:lnTo>
                  <a:pt x="243956" y="142736"/>
                </a:lnTo>
                <a:lnTo>
                  <a:pt x="244027" y="142612"/>
                </a:lnTo>
                <a:close/>
                <a:moveTo>
                  <a:pt x="256927" y="143191"/>
                </a:moveTo>
                <a:lnTo>
                  <a:pt x="258113" y="145172"/>
                </a:lnTo>
                <a:lnTo>
                  <a:pt x="256855" y="147250"/>
                </a:lnTo>
                <a:lnTo>
                  <a:pt x="254491" y="147250"/>
                </a:lnTo>
                <a:lnTo>
                  <a:pt x="256927" y="143191"/>
                </a:lnTo>
                <a:close/>
                <a:moveTo>
                  <a:pt x="258381" y="145627"/>
                </a:moveTo>
                <a:lnTo>
                  <a:pt x="259362" y="147250"/>
                </a:lnTo>
                <a:lnTo>
                  <a:pt x="257400" y="147250"/>
                </a:lnTo>
                <a:lnTo>
                  <a:pt x="258381" y="145627"/>
                </a:lnTo>
                <a:close/>
                <a:moveTo>
                  <a:pt x="261503" y="145627"/>
                </a:moveTo>
                <a:lnTo>
                  <a:pt x="262476" y="147250"/>
                </a:lnTo>
                <a:lnTo>
                  <a:pt x="260522" y="147250"/>
                </a:lnTo>
                <a:lnTo>
                  <a:pt x="261503" y="145627"/>
                </a:lnTo>
                <a:close/>
                <a:moveTo>
                  <a:pt x="262957" y="143191"/>
                </a:moveTo>
                <a:lnTo>
                  <a:pt x="265393" y="147250"/>
                </a:lnTo>
                <a:lnTo>
                  <a:pt x="263020" y="147250"/>
                </a:lnTo>
                <a:lnTo>
                  <a:pt x="261771" y="145172"/>
                </a:lnTo>
                <a:lnTo>
                  <a:pt x="262957" y="143191"/>
                </a:lnTo>
                <a:close/>
                <a:moveTo>
                  <a:pt x="275848" y="142612"/>
                </a:moveTo>
                <a:lnTo>
                  <a:pt x="275929" y="142736"/>
                </a:lnTo>
                <a:lnTo>
                  <a:pt x="273217" y="147250"/>
                </a:lnTo>
                <a:lnTo>
                  <a:pt x="265937" y="147250"/>
                </a:lnTo>
                <a:lnTo>
                  <a:pt x="263234" y="142736"/>
                </a:lnTo>
                <a:lnTo>
                  <a:pt x="263305" y="142612"/>
                </a:lnTo>
                <a:close/>
                <a:moveTo>
                  <a:pt x="276205" y="143191"/>
                </a:moveTo>
                <a:lnTo>
                  <a:pt x="277383" y="145172"/>
                </a:lnTo>
                <a:lnTo>
                  <a:pt x="276134" y="147250"/>
                </a:lnTo>
                <a:lnTo>
                  <a:pt x="273770" y="147250"/>
                </a:lnTo>
                <a:lnTo>
                  <a:pt x="276205" y="143191"/>
                </a:lnTo>
                <a:close/>
                <a:moveTo>
                  <a:pt x="277659" y="145627"/>
                </a:moveTo>
                <a:lnTo>
                  <a:pt x="278632" y="147250"/>
                </a:lnTo>
                <a:lnTo>
                  <a:pt x="276678" y="147250"/>
                </a:lnTo>
                <a:lnTo>
                  <a:pt x="277659" y="145627"/>
                </a:lnTo>
                <a:close/>
                <a:moveTo>
                  <a:pt x="280773" y="145627"/>
                </a:moveTo>
                <a:lnTo>
                  <a:pt x="281754" y="147250"/>
                </a:lnTo>
                <a:lnTo>
                  <a:pt x="279800" y="147250"/>
                </a:lnTo>
                <a:lnTo>
                  <a:pt x="280773" y="145627"/>
                </a:lnTo>
                <a:close/>
                <a:moveTo>
                  <a:pt x="282236" y="143191"/>
                </a:moveTo>
                <a:lnTo>
                  <a:pt x="284671" y="147250"/>
                </a:lnTo>
                <a:lnTo>
                  <a:pt x="282298" y="147250"/>
                </a:lnTo>
                <a:lnTo>
                  <a:pt x="281049" y="145172"/>
                </a:lnTo>
                <a:lnTo>
                  <a:pt x="282236" y="143191"/>
                </a:lnTo>
                <a:close/>
                <a:moveTo>
                  <a:pt x="9341" y="143022"/>
                </a:moveTo>
                <a:lnTo>
                  <a:pt x="10635" y="145172"/>
                </a:lnTo>
                <a:lnTo>
                  <a:pt x="9377" y="147259"/>
                </a:lnTo>
                <a:lnTo>
                  <a:pt x="9341" y="147206"/>
                </a:lnTo>
                <a:lnTo>
                  <a:pt x="9314" y="147259"/>
                </a:lnTo>
                <a:lnTo>
                  <a:pt x="8056" y="145172"/>
                </a:lnTo>
                <a:lnTo>
                  <a:pt x="9341" y="143022"/>
                </a:lnTo>
                <a:close/>
                <a:moveTo>
                  <a:pt x="28619" y="143022"/>
                </a:moveTo>
                <a:lnTo>
                  <a:pt x="29904" y="145172"/>
                </a:lnTo>
                <a:lnTo>
                  <a:pt x="28655" y="147259"/>
                </a:lnTo>
                <a:lnTo>
                  <a:pt x="28619" y="147206"/>
                </a:lnTo>
                <a:lnTo>
                  <a:pt x="28593" y="147259"/>
                </a:lnTo>
                <a:lnTo>
                  <a:pt x="27335" y="145172"/>
                </a:lnTo>
                <a:lnTo>
                  <a:pt x="28619" y="143022"/>
                </a:lnTo>
                <a:close/>
                <a:moveTo>
                  <a:pt x="47898" y="143022"/>
                </a:moveTo>
                <a:lnTo>
                  <a:pt x="49182" y="145172"/>
                </a:lnTo>
                <a:lnTo>
                  <a:pt x="47925" y="147259"/>
                </a:lnTo>
                <a:lnTo>
                  <a:pt x="47898" y="147206"/>
                </a:lnTo>
                <a:lnTo>
                  <a:pt x="47862" y="147259"/>
                </a:lnTo>
                <a:lnTo>
                  <a:pt x="46613" y="145172"/>
                </a:lnTo>
                <a:lnTo>
                  <a:pt x="47898" y="143022"/>
                </a:lnTo>
                <a:close/>
                <a:moveTo>
                  <a:pt x="67176" y="143022"/>
                </a:moveTo>
                <a:lnTo>
                  <a:pt x="68461" y="145172"/>
                </a:lnTo>
                <a:lnTo>
                  <a:pt x="67203" y="147259"/>
                </a:lnTo>
                <a:lnTo>
                  <a:pt x="67176" y="147206"/>
                </a:lnTo>
                <a:lnTo>
                  <a:pt x="67140" y="147259"/>
                </a:lnTo>
                <a:lnTo>
                  <a:pt x="65892" y="145172"/>
                </a:lnTo>
                <a:lnTo>
                  <a:pt x="67176" y="143022"/>
                </a:lnTo>
                <a:close/>
                <a:moveTo>
                  <a:pt x="86455" y="143022"/>
                </a:moveTo>
                <a:lnTo>
                  <a:pt x="87739" y="145172"/>
                </a:lnTo>
                <a:lnTo>
                  <a:pt x="86481" y="147259"/>
                </a:lnTo>
                <a:lnTo>
                  <a:pt x="86455" y="147206"/>
                </a:lnTo>
                <a:lnTo>
                  <a:pt x="86419" y="147259"/>
                </a:lnTo>
                <a:lnTo>
                  <a:pt x="85161" y="145172"/>
                </a:lnTo>
                <a:lnTo>
                  <a:pt x="86455" y="143022"/>
                </a:lnTo>
                <a:close/>
                <a:moveTo>
                  <a:pt x="105724" y="143022"/>
                </a:moveTo>
                <a:lnTo>
                  <a:pt x="107018" y="145172"/>
                </a:lnTo>
                <a:lnTo>
                  <a:pt x="105760" y="147259"/>
                </a:lnTo>
                <a:lnTo>
                  <a:pt x="105724" y="147206"/>
                </a:lnTo>
                <a:lnTo>
                  <a:pt x="105697" y="147259"/>
                </a:lnTo>
                <a:lnTo>
                  <a:pt x="104439" y="145172"/>
                </a:lnTo>
                <a:lnTo>
                  <a:pt x="105724" y="143022"/>
                </a:lnTo>
                <a:close/>
                <a:moveTo>
                  <a:pt x="125002" y="143022"/>
                </a:moveTo>
                <a:lnTo>
                  <a:pt x="126287" y="145172"/>
                </a:lnTo>
                <a:lnTo>
                  <a:pt x="125038" y="147259"/>
                </a:lnTo>
                <a:lnTo>
                  <a:pt x="125002" y="147206"/>
                </a:lnTo>
                <a:lnTo>
                  <a:pt x="124976" y="147259"/>
                </a:lnTo>
                <a:lnTo>
                  <a:pt x="123718" y="145172"/>
                </a:lnTo>
                <a:lnTo>
                  <a:pt x="125002" y="143022"/>
                </a:lnTo>
                <a:close/>
                <a:moveTo>
                  <a:pt x="144281" y="143022"/>
                </a:moveTo>
                <a:lnTo>
                  <a:pt x="145565" y="145172"/>
                </a:lnTo>
                <a:lnTo>
                  <a:pt x="144316" y="147259"/>
                </a:lnTo>
                <a:lnTo>
                  <a:pt x="144281" y="147206"/>
                </a:lnTo>
                <a:lnTo>
                  <a:pt x="144245" y="147259"/>
                </a:lnTo>
                <a:lnTo>
                  <a:pt x="142996" y="145172"/>
                </a:lnTo>
                <a:lnTo>
                  <a:pt x="144281" y="143022"/>
                </a:lnTo>
                <a:close/>
                <a:moveTo>
                  <a:pt x="163559" y="143022"/>
                </a:moveTo>
                <a:lnTo>
                  <a:pt x="164844" y="145172"/>
                </a:lnTo>
                <a:lnTo>
                  <a:pt x="163586" y="147259"/>
                </a:lnTo>
                <a:lnTo>
                  <a:pt x="163559" y="147206"/>
                </a:lnTo>
                <a:lnTo>
                  <a:pt x="163523" y="147259"/>
                </a:lnTo>
                <a:lnTo>
                  <a:pt x="162275" y="145172"/>
                </a:lnTo>
                <a:lnTo>
                  <a:pt x="163559" y="143022"/>
                </a:lnTo>
                <a:close/>
                <a:moveTo>
                  <a:pt x="182838" y="143022"/>
                </a:moveTo>
                <a:lnTo>
                  <a:pt x="184122" y="145172"/>
                </a:lnTo>
                <a:lnTo>
                  <a:pt x="182864" y="147259"/>
                </a:lnTo>
                <a:lnTo>
                  <a:pt x="182838" y="147206"/>
                </a:lnTo>
                <a:lnTo>
                  <a:pt x="182802" y="147259"/>
                </a:lnTo>
                <a:lnTo>
                  <a:pt x="181544" y="145172"/>
                </a:lnTo>
                <a:lnTo>
                  <a:pt x="182838" y="143022"/>
                </a:lnTo>
                <a:close/>
                <a:moveTo>
                  <a:pt x="202107" y="143022"/>
                </a:moveTo>
                <a:lnTo>
                  <a:pt x="203401" y="145172"/>
                </a:lnTo>
                <a:lnTo>
                  <a:pt x="202143" y="147259"/>
                </a:lnTo>
                <a:lnTo>
                  <a:pt x="202107" y="147206"/>
                </a:lnTo>
                <a:lnTo>
                  <a:pt x="202080" y="147259"/>
                </a:lnTo>
                <a:lnTo>
                  <a:pt x="200822" y="145172"/>
                </a:lnTo>
                <a:lnTo>
                  <a:pt x="202107" y="143022"/>
                </a:lnTo>
                <a:close/>
                <a:moveTo>
                  <a:pt x="221385" y="143022"/>
                </a:moveTo>
                <a:lnTo>
                  <a:pt x="222670" y="145172"/>
                </a:lnTo>
                <a:lnTo>
                  <a:pt x="221421" y="147259"/>
                </a:lnTo>
                <a:lnTo>
                  <a:pt x="221385" y="147206"/>
                </a:lnTo>
                <a:lnTo>
                  <a:pt x="221359" y="147259"/>
                </a:lnTo>
                <a:lnTo>
                  <a:pt x="220101" y="145172"/>
                </a:lnTo>
                <a:lnTo>
                  <a:pt x="221385" y="143022"/>
                </a:lnTo>
                <a:close/>
                <a:moveTo>
                  <a:pt x="240664" y="143022"/>
                </a:moveTo>
                <a:lnTo>
                  <a:pt x="241948" y="145172"/>
                </a:lnTo>
                <a:lnTo>
                  <a:pt x="240699" y="147259"/>
                </a:lnTo>
                <a:lnTo>
                  <a:pt x="240664" y="147206"/>
                </a:lnTo>
                <a:lnTo>
                  <a:pt x="240637" y="147259"/>
                </a:lnTo>
                <a:lnTo>
                  <a:pt x="239379" y="145172"/>
                </a:lnTo>
                <a:lnTo>
                  <a:pt x="240664" y="143022"/>
                </a:lnTo>
                <a:close/>
                <a:moveTo>
                  <a:pt x="259942" y="143022"/>
                </a:moveTo>
                <a:lnTo>
                  <a:pt x="261227" y="145172"/>
                </a:lnTo>
                <a:lnTo>
                  <a:pt x="259969" y="147259"/>
                </a:lnTo>
                <a:lnTo>
                  <a:pt x="259942" y="147206"/>
                </a:lnTo>
                <a:lnTo>
                  <a:pt x="259906" y="147259"/>
                </a:lnTo>
                <a:lnTo>
                  <a:pt x="258657" y="145172"/>
                </a:lnTo>
                <a:lnTo>
                  <a:pt x="259942" y="143022"/>
                </a:lnTo>
                <a:close/>
                <a:moveTo>
                  <a:pt x="279220" y="143022"/>
                </a:moveTo>
                <a:lnTo>
                  <a:pt x="280505" y="145172"/>
                </a:lnTo>
                <a:lnTo>
                  <a:pt x="279247" y="147259"/>
                </a:lnTo>
                <a:lnTo>
                  <a:pt x="279220" y="147206"/>
                </a:lnTo>
                <a:lnTo>
                  <a:pt x="279185" y="147259"/>
                </a:lnTo>
                <a:lnTo>
                  <a:pt x="277927" y="145172"/>
                </a:lnTo>
                <a:lnTo>
                  <a:pt x="279220" y="143022"/>
                </a:lnTo>
                <a:close/>
                <a:moveTo>
                  <a:pt x="5987" y="147705"/>
                </a:moveTo>
                <a:lnTo>
                  <a:pt x="2659" y="153263"/>
                </a:lnTo>
                <a:lnTo>
                  <a:pt x="286" y="153263"/>
                </a:lnTo>
                <a:lnTo>
                  <a:pt x="3623" y="147705"/>
                </a:lnTo>
                <a:close/>
                <a:moveTo>
                  <a:pt x="9047" y="147705"/>
                </a:moveTo>
                <a:lnTo>
                  <a:pt x="5710" y="153263"/>
                </a:lnTo>
                <a:lnTo>
                  <a:pt x="3203" y="153263"/>
                </a:lnTo>
                <a:lnTo>
                  <a:pt x="6531" y="147705"/>
                </a:lnTo>
                <a:close/>
                <a:moveTo>
                  <a:pt x="9341" y="148116"/>
                </a:moveTo>
                <a:lnTo>
                  <a:pt x="12428" y="153263"/>
                </a:lnTo>
                <a:lnTo>
                  <a:pt x="6254" y="153263"/>
                </a:lnTo>
                <a:lnTo>
                  <a:pt x="9341" y="148116"/>
                </a:lnTo>
                <a:close/>
                <a:moveTo>
                  <a:pt x="12151" y="147705"/>
                </a:moveTo>
                <a:lnTo>
                  <a:pt x="15488" y="153263"/>
                </a:lnTo>
                <a:lnTo>
                  <a:pt x="12972" y="153263"/>
                </a:lnTo>
                <a:lnTo>
                  <a:pt x="9644" y="147705"/>
                </a:lnTo>
                <a:close/>
                <a:moveTo>
                  <a:pt x="15068" y="147705"/>
                </a:moveTo>
                <a:lnTo>
                  <a:pt x="18396" y="153263"/>
                </a:lnTo>
                <a:lnTo>
                  <a:pt x="16032" y="153263"/>
                </a:lnTo>
                <a:lnTo>
                  <a:pt x="12695" y="147705"/>
                </a:lnTo>
                <a:close/>
                <a:moveTo>
                  <a:pt x="25265" y="147705"/>
                </a:moveTo>
                <a:lnTo>
                  <a:pt x="21938" y="153263"/>
                </a:lnTo>
                <a:lnTo>
                  <a:pt x="19565" y="153263"/>
                </a:lnTo>
                <a:lnTo>
                  <a:pt x="22892" y="147705"/>
                </a:lnTo>
                <a:close/>
                <a:moveTo>
                  <a:pt x="28325" y="147705"/>
                </a:moveTo>
                <a:lnTo>
                  <a:pt x="24989" y="153263"/>
                </a:lnTo>
                <a:lnTo>
                  <a:pt x="22482" y="153263"/>
                </a:lnTo>
                <a:lnTo>
                  <a:pt x="25809" y="147705"/>
                </a:lnTo>
                <a:close/>
                <a:moveTo>
                  <a:pt x="28619" y="148116"/>
                </a:moveTo>
                <a:lnTo>
                  <a:pt x="31706" y="153263"/>
                </a:lnTo>
                <a:lnTo>
                  <a:pt x="25533" y="153263"/>
                </a:lnTo>
                <a:lnTo>
                  <a:pt x="28619" y="148116"/>
                </a:lnTo>
                <a:close/>
                <a:moveTo>
                  <a:pt x="31430" y="147705"/>
                </a:moveTo>
                <a:lnTo>
                  <a:pt x="34766" y="153263"/>
                </a:lnTo>
                <a:lnTo>
                  <a:pt x="32250" y="153263"/>
                </a:lnTo>
                <a:lnTo>
                  <a:pt x="28923" y="147705"/>
                </a:lnTo>
                <a:close/>
                <a:moveTo>
                  <a:pt x="34347" y="147705"/>
                </a:moveTo>
                <a:lnTo>
                  <a:pt x="37674" y="153263"/>
                </a:lnTo>
                <a:lnTo>
                  <a:pt x="35310" y="153263"/>
                </a:lnTo>
                <a:lnTo>
                  <a:pt x="31974" y="147705"/>
                </a:lnTo>
                <a:close/>
                <a:moveTo>
                  <a:pt x="44543" y="147705"/>
                </a:moveTo>
                <a:lnTo>
                  <a:pt x="41207" y="153263"/>
                </a:lnTo>
                <a:lnTo>
                  <a:pt x="38843" y="153263"/>
                </a:lnTo>
                <a:lnTo>
                  <a:pt x="42170" y="147705"/>
                </a:lnTo>
                <a:close/>
                <a:moveTo>
                  <a:pt x="47594" y="147705"/>
                </a:moveTo>
                <a:lnTo>
                  <a:pt x="44267" y="153263"/>
                </a:lnTo>
                <a:lnTo>
                  <a:pt x="41751" y="153263"/>
                </a:lnTo>
                <a:lnTo>
                  <a:pt x="45088" y="147705"/>
                </a:lnTo>
                <a:close/>
                <a:moveTo>
                  <a:pt x="47898" y="148116"/>
                </a:moveTo>
                <a:lnTo>
                  <a:pt x="50984" y="153263"/>
                </a:lnTo>
                <a:lnTo>
                  <a:pt x="44811" y="153263"/>
                </a:lnTo>
                <a:lnTo>
                  <a:pt x="47898" y="148116"/>
                </a:lnTo>
                <a:close/>
                <a:moveTo>
                  <a:pt x="50708" y="147705"/>
                </a:moveTo>
                <a:lnTo>
                  <a:pt x="54035" y="153263"/>
                </a:lnTo>
                <a:lnTo>
                  <a:pt x="51529" y="153263"/>
                </a:lnTo>
                <a:lnTo>
                  <a:pt x="48192" y="147705"/>
                </a:lnTo>
                <a:close/>
                <a:moveTo>
                  <a:pt x="53625" y="147705"/>
                </a:moveTo>
                <a:lnTo>
                  <a:pt x="56953" y="153263"/>
                </a:lnTo>
                <a:lnTo>
                  <a:pt x="54589" y="153263"/>
                </a:lnTo>
                <a:lnTo>
                  <a:pt x="51252" y="147705"/>
                </a:lnTo>
                <a:close/>
                <a:moveTo>
                  <a:pt x="63822" y="147705"/>
                </a:moveTo>
                <a:lnTo>
                  <a:pt x="60485" y="153263"/>
                </a:lnTo>
                <a:lnTo>
                  <a:pt x="58121" y="153263"/>
                </a:lnTo>
                <a:lnTo>
                  <a:pt x="61449" y="147705"/>
                </a:lnTo>
                <a:close/>
                <a:moveTo>
                  <a:pt x="66873" y="147705"/>
                </a:moveTo>
                <a:lnTo>
                  <a:pt x="63545" y="153263"/>
                </a:lnTo>
                <a:lnTo>
                  <a:pt x="61030" y="153263"/>
                </a:lnTo>
                <a:lnTo>
                  <a:pt x="64366" y="147705"/>
                </a:lnTo>
                <a:close/>
                <a:moveTo>
                  <a:pt x="67176" y="148116"/>
                </a:moveTo>
                <a:lnTo>
                  <a:pt x="70263" y="153263"/>
                </a:lnTo>
                <a:lnTo>
                  <a:pt x="64089" y="153263"/>
                </a:lnTo>
                <a:lnTo>
                  <a:pt x="67176" y="148116"/>
                </a:lnTo>
                <a:close/>
                <a:moveTo>
                  <a:pt x="69986" y="147705"/>
                </a:moveTo>
                <a:lnTo>
                  <a:pt x="73314" y="153263"/>
                </a:lnTo>
                <a:lnTo>
                  <a:pt x="70807" y="153263"/>
                </a:lnTo>
                <a:lnTo>
                  <a:pt x="67471" y="147705"/>
                </a:lnTo>
                <a:close/>
                <a:moveTo>
                  <a:pt x="72895" y="147705"/>
                </a:moveTo>
                <a:lnTo>
                  <a:pt x="76231" y="153263"/>
                </a:lnTo>
                <a:lnTo>
                  <a:pt x="73858" y="153263"/>
                </a:lnTo>
                <a:lnTo>
                  <a:pt x="70530" y="147705"/>
                </a:lnTo>
                <a:close/>
                <a:moveTo>
                  <a:pt x="83100" y="147705"/>
                </a:moveTo>
                <a:lnTo>
                  <a:pt x="79764" y="153263"/>
                </a:lnTo>
                <a:lnTo>
                  <a:pt x="77391" y="153263"/>
                </a:lnTo>
                <a:lnTo>
                  <a:pt x="80727" y="147705"/>
                </a:lnTo>
                <a:close/>
                <a:moveTo>
                  <a:pt x="86151" y="147705"/>
                </a:moveTo>
                <a:lnTo>
                  <a:pt x="82824" y="153263"/>
                </a:lnTo>
                <a:lnTo>
                  <a:pt x="80308" y="153263"/>
                </a:lnTo>
                <a:lnTo>
                  <a:pt x="83644" y="147705"/>
                </a:lnTo>
                <a:close/>
                <a:moveTo>
                  <a:pt x="86455" y="148116"/>
                </a:moveTo>
                <a:lnTo>
                  <a:pt x="89532" y="153263"/>
                </a:lnTo>
                <a:lnTo>
                  <a:pt x="83368" y="153263"/>
                </a:lnTo>
                <a:lnTo>
                  <a:pt x="86455" y="148116"/>
                </a:lnTo>
                <a:close/>
                <a:moveTo>
                  <a:pt x="89265" y="147705"/>
                </a:moveTo>
                <a:lnTo>
                  <a:pt x="92592" y="153263"/>
                </a:lnTo>
                <a:lnTo>
                  <a:pt x="90085" y="153263"/>
                </a:lnTo>
                <a:lnTo>
                  <a:pt x="86749" y="147705"/>
                </a:lnTo>
                <a:close/>
                <a:moveTo>
                  <a:pt x="92173" y="147705"/>
                </a:moveTo>
                <a:lnTo>
                  <a:pt x="95509" y="153263"/>
                </a:lnTo>
                <a:lnTo>
                  <a:pt x="93136" y="153263"/>
                </a:lnTo>
                <a:lnTo>
                  <a:pt x="89809" y="147705"/>
                </a:lnTo>
                <a:close/>
                <a:moveTo>
                  <a:pt x="102370" y="147705"/>
                </a:moveTo>
                <a:lnTo>
                  <a:pt x="99042" y="153263"/>
                </a:lnTo>
                <a:lnTo>
                  <a:pt x="96669" y="153263"/>
                </a:lnTo>
                <a:lnTo>
                  <a:pt x="100006" y="147705"/>
                </a:lnTo>
                <a:close/>
                <a:moveTo>
                  <a:pt x="105430" y="147705"/>
                </a:moveTo>
                <a:lnTo>
                  <a:pt x="102093" y="153263"/>
                </a:lnTo>
                <a:lnTo>
                  <a:pt x="99586" y="153263"/>
                </a:lnTo>
                <a:lnTo>
                  <a:pt x="102914" y="147705"/>
                </a:lnTo>
                <a:close/>
                <a:moveTo>
                  <a:pt x="105724" y="148116"/>
                </a:moveTo>
                <a:lnTo>
                  <a:pt x="108811" y="153263"/>
                </a:lnTo>
                <a:lnTo>
                  <a:pt x="102637" y="153263"/>
                </a:lnTo>
                <a:lnTo>
                  <a:pt x="105724" y="148116"/>
                </a:lnTo>
                <a:close/>
                <a:moveTo>
                  <a:pt x="108534" y="147705"/>
                </a:moveTo>
                <a:lnTo>
                  <a:pt x="111871" y="153263"/>
                </a:lnTo>
                <a:lnTo>
                  <a:pt x="109355" y="153263"/>
                </a:lnTo>
                <a:lnTo>
                  <a:pt x="106027" y="147705"/>
                </a:lnTo>
                <a:close/>
                <a:moveTo>
                  <a:pt x="111451" y="147705"/>
                </a:moveTo>
                <a:lnTo>
                  <a:pt x="114788" y="153263"/>
                </a:lnTo>
                <a:lnTo>
                  <a:pt x="112415" y="153263"/>
                </a:lnTo>
                <a:lnTo>
                  <a:pt x="109078" y="147705"/>
                </a:lnTo>
                <a:close/>
                <a:moveTo>
                  <a:pt x="121648" y="147705"/>
                </a:moveTo>
                <a:lnTo>
                  <a:pt x="118321" y="153263"/>
                </a:lnTo>
                <a:lnTo>
                  <a:pt x="115948" y="153263"/>
                </a:lnTo>
                <a:lnTo>
                  <a:pt x="119284" y="147705"/>
                </a:lnTo>
                <a:close/>
                <a:moveTo>
                  <a:pt x="124708" y="147705"/>
                </a:moveTo>
                <a:lnTo>
                  <a:pt x="121372" y="153263"/>
                </a:lnTo>
                <a:lnTo>
                  <a:pt x="118865" y="153263"/>
                </a:lnTo>
                <a:lnTo>
                  <a:pt x="122192" y="147705"/>
                </a:lnTo>
                <a:close/>
                <a:moveTo>
                  <a:pt x="125002" y="148116"/>
                </a:moveTo>
                <a:lnTo>
                  <a:pt x="128089" y="153263"/>
                </a:lnTo>
                <a:lnTo>
                  <a:pt x="121916" y="153263"/>
                </a:lnTo>
                <a:lnTo>
                  <a:pt x="125002" y="148116"/>
                </a:lnTo>
                <a:close/>
                <a:moveTo>
                  <a:pt x="127813" y="147705"/>
                </a:moveTo>
                <a:lnTo>
                  <a:pt x="131149" y="153263"/>
                </a:lnTo>
                <a:lnTo>
                  <a:pt x="128633" y="153263"/>
                </a:lnTo>
                <a:lnTo>
                  <a:pt x="125306" y="147705"/>
                </a:lnTo>
                <a:close/>
                <a:moveTo>
                  <a:pt x="130730" y="147705"/>
                </a:moveTo>
                <a:lnTo>
                  <a:pt x="134057" y="153263"/>
                </a:lnTo>
                <a:lnTo>
                  <a:pt x="131693" y="153263"/>
                </a:lnTo>
                <a:lnTo>
                  <a:pt x="128357" y="147705"/>
                </a:lnTo>
                <a:close/>
                <a:moveTo>
                  <a:pt x="140926" y="147705"/>
                </a:moveTo>
                <a:lnTo>
                  <a:pt x="137590" y="153263"/>
                </a:lnTo>
                <a:lnTo>
                  <a:pt x="135226" y="153263"/>
                </a:lnTo>
                <a:lnTo>
                  <a:pt x="138553" y="147705"/>
                </a:lnTo>
                <a:close/>
                <a:moveTo>
                  <a:pt x="143977" y="147705"/>
                </a:moveTo>
                <a:lnTo>
                  <a:pt x="140650" y="153263"/>
                </a:lnTo>
                <a:lnTo>
                  <a:pt x="138143" y="153263"/>
                </a:lnTo>
                <a:lnTo>
                  <a:pt x="141471" y="147705"/>
                </a:lnTo>
                <a:close/>
                <a:moveTo>
                  <a:pt x="144281" y="148116"/>
                </a:moveTo>
                <a:lnTo>
                  <a:pt x="147367" y="153263"/>
                </a:lnTo>
                <a:lnTo>
                  <a:pt x="141194" y="153263"/>
                </a:lnTo>
                <a:lnTo>
                  <a:pt x="144281" y="148116"/>
                </a:lnTo>
                <a:close/>
                <a:moveTo>
                  <a:pt x="147091" y="147705"/>
                </a:moveTo>
                <a:lnTo>
                  <a:pt x="150418" y="153263"/>
                </a:lnTo>
                <a:lnTo>
                  <a:pt x="147912" y="153263"/>
                </a:lnTo>
                <a:lnTo>
                  <a:pt x="144584" y="147705"/>
                </a:lnTo>
                <a:close/>
                <a:moveTo>
                  <a:pt x="150008" y="147705"/>
                </a:moveTo>
                <a:lnTo>
                  <a:pt x="153336" y="153263"/>
                </a:lnTo>
                <a:lnTo>
                  <a:pt x="150972" y="153263"/>
                </a:lnTo>
                <a:lnTo>
                  <a:pt x="147635" y="147705"/>
                </a:lnTo>
                <a:close/>
                <a:moveTo>
                  <a:pt x="160205" y="147705"/>
                </a:moveTo>
                <a:lnTo>
                  <a:pt x="156868" y="153263"/>
                </a:lnTo>
                <a:lnTo>
                  <a:pt x="154504" y="153263"/>
                </a:lnTo>
                <a:lnTo>
                  <a:pt x="157832" y="147705"/>
                </a:lnTo>
                <a:close/>
                <a:moveTo>
                  <a:pt x="163256" y="147705"/>
                </a:moveTo>
                <a:lnTo>
                  <a:pt x="159928" y="153263"/>
                </a:lnTo>
                <a:lnTo>
                  <a:pt x="157413" y="153263"/>
                </a:lnTo>
                <a:lnTo>
                  <a:pt x="160749" y="147705"/>
                </a:lnTo>
                <a:close/>
                <a:moveTo>
                  <a:pt x="163559" y="148116"/>
                </a:moveTo>
                <a:lnTo>
                  <a:pt x="166646" y="153263"/>
                </a:lnTo>
                <a:lnTo>
                  <a:pt x="160472" y="153263"/>
                </a:lnTo>
                <a:lnTo>
                  <a:pt x="163559" y="148116"/>
                </a:lnTo>
                <a:close/>
                <a:moveTo>
                  <a:pt x="166369" y="147705"/>
                </a:moveTo>
                <a:lnTo>
                  <a:pt x="169697" y="153263"/>
                </a:lnTo>
                <a:lnTo>
                  <a:pt x="167190" y="153263"/>
                </a:lnTo>
                <a:lnTo>
                  <a:pt x="163854" y="147705"/>
                </a:lnTo>
                <a:close/>
                <a:moveTo>
                  <a:pt x="169278" y="147705"/>
                </a:moveTo>
                <a:lnTo>
                  <a:pt x="172614" y="153263"/>
                </a:lnTo>
                <a:lnTo>
                  <a:pt x="170241" y="153263"/>
                </a:lnTo>
                <a:lnTo>
                  <a:pt x="166913" y="147705"/>
                </a:lnTo>
                <a:close/>
                <a:moveTo>
                  <a:pt x="179483" y="147705"/>
                </a:moveTo>
                <a:lnTo>
                  <a:pt x="176147" y="153263"/>
                </a:lnTo>
                <a:lnTo>
                  <a:pt x="173774" y="153263"/>
                </a:lnTo>
                <a:lnTo>
                  <a:pt x="177110" y="147705"/>
                </a:lnTo>
                <a:close/>
                <a:moveTo>
                  <a:pt x="182534" y="147705"/>
                </a:moveTo>
                <a:lnTo>
                  <a:pt x="179207" y="153263"/>
                </a:lnTo>
                <a:lnTo>
                  <a:pt x="176691" y="153263"/>
                </a:lnTo>
                <a:lnTo>
                  <a:pt x="180027" y="147705"/>
                </a:lnTo>
                <a:close/>
                <a:moveTo>
                  <a:pt x="182838" y="148116"/>
                </a:moveTo>
                <a:lnTo>
                  <a:pt x="185924" y="153263"/>
                </a:lnTo>
                <a:lnTo>
                  <a:pt x="179751" y="153263"/>
                </a:lnTo>
                <a:lnTo>
                  <a:pt x="182838" y="148116"/>
                </a:lnTo>
                <a:close/>
                <a:moveTo>
                  <a:pt x="185648" y="147705"/>
                </a:moveTo>
                <a:lnTo>
                  <a:pt x="188975" y="153263"/>
                </a:lnTo>
                <a:lnTo>
                  <a:pt x="186468" y="153263"/>
                </a:lnTo>
                <a:lnTo>
                  <a:pt x="183132" y="147705"/>
                </a:lnTo>
                <a:close/>
                <a:moveTo>
                  <a:pt x="188556" y="147705"/>
                </a:moveTo>
                <a:lnTo>
                  <a:pt x="191892" y="153263"/>
                </a:lnTo>
                <a:lnTo>
                  <a:pt x="189519" y="153263"/>
                </a:lnTo>
                <a:lnTo>
                  <a:pt x="186192" y="147705"/>
                </a:lnTo>
                <a:close/>
                <a:moveTo>
                  <a:pt x="198753" y="147705"/>
                </a:moveTo>
                <a:lnTo>
                  <a:pt x="195425" y="153263"/>
                </a:lnTo>
                <a:lnTo>
                  <a:pt x="193052" y="153263"/>
                </a:lnTo>
                <a:lnTo>
                  <a:pt x="196389" y="147705"/>
                </a:lnTo>
                <a:close/>
                <a:moveTo>
                  <a:pt x="201813" y="147705"/>
                </a:moveTo>
                <a:lnTo>
                  <a:pt x="198476" y="153263"/>
                </a:lnTo>
                <a:lnTo>
                  <a:pt x="195969" y="153263"/>
                </a:lnTo>
                <a:lnTo>
                  <a:pt x="199297" y="147705"/>
                </a:lnTo>
                <a:close/>
                <a:moveTo>
                  <a:pt x="202107" y="148116"/>
                </a:moveTo>
                <a:lnTo>
                  <a:pt x="205194" y="153263"/>
                </a:lnTo>
                <a:lnTo>
                  <a:pt x="199029" y="153263"/>
                </a:lnTo>
                <a:lnTo>
                  <a:pt x="202107" y="148116"/>
                </a:lnTo>
                <a:close/>
                <a:moveTo>
                  <a:pt x="204917" y="147705"/>
                </a:moveTo>
                <a:lnTo>
                  <a:pt x="208254" y="153263"/>
                </a:lnTo>
                <a:lnTo>
                  <a:pt x="205738" y="153263"/>
                </a:lnTo>
                <a:lnTo>
                  <a:pt x="202410" y="147705"/>
                </a:lnTo>
                <a:close/>
                <a:moveTo>
                  <a:pt x="207834" y="147705"/>
                </a:moveTo>
                <a:lnTo>
                  <a:pt x="211171" y="153263"/>
                </a:lnTo>
                <a:lnTo>
                  <a:pt x="208798" y="153263"/>
                </a:lnTo>
                <a:lnTo>
                  <a:pt x="205461" y="147705"/>
                </a:lnTo>
                <a:close/>
                <a:moveTo>
                  <a:pt x="218031" y="147705"/>
                </a:moveTo>
                <a:lnTo>
                  <a:pt x="214703" y="153263"/>
                </a:lnTo>
                <a:lnTo>
                  <a:pt x="212330" y="153263"/>
                </a:lnTo>
                <a:lnTo>
                  <a:pt x="215667" y="147705"/>
                </a:lnTo>
                <a:close/>
                <a:moveTo>
                  <a:pt x="221091" y="147705"/>
                </a:moveTo>
                <a:lnTo>
                  <a:pt x="217754" y="153263"/>
                </a:lnTo>
                <a:lnTo>
                  <a:pt x="215248" y="153263"/>
                </a:lnTo>
                <a:lnTo>
                  <a:pt x="218575" y="147705"/>
                </a:lnTo>
                <a:close/>
                <a:moveTo>
                  <a:pt x="221385" y="148116"/>
                </a:moveTo>
                <a:lnTo>
                  <a:pt x="224472" y="153263"/>
                </a:lnTo>
                <a:lnTo>
                  <a:pt x="218299" y="153263"/>
                </a:lnTo>
                <a:lnTo>
                  <a:pt x="221385" y="148116"/>
                </a:lnTo>
                <a:close/>
                <a:moveTo>
                  <a:pt x="224195" y="147705"/>
                </a:moveTo>
                <a:lnTo>
                  <a:pt x="227532" y="153263"/>
                </a:lnTo>
                <a:lnTo>
                  <a:pt x="225016" y="153263"/>
                </a:lnTo>
                <a:lnTo>
                  <a:pt x="221689" y="147705"/>
                </a:lnTo>
                <a:close/>
                <a:moveTo>
                  <a:pt x="227113" y="147705"/>
                </a:moveTo>
                <a:lnTo>
                  <a:pt x="230440" y="153263"/>
                </a:lnTo>
                <a:lnTo>
                  <a:pt x="228076" y="153263"/>
                </a:lnTo>
                <a:lnTo>
                  <a:pt x="224740" y="147705"/>
                </a:lnTo>
                <a:close/>
                <a:moveTo>
                  <a:pt x="237309" y="147705"/>
                </a:moveTo>
                <a:lnTo>
                  <a:pt x="233973" y="153263"/>
                </a:lnTo>
                <a:lnTo>
                  <a:pt x="231609" y="153263"/>
                </a:lnTo>
                <a:lnTo>
                  <a:pt x="234936" y="147705"/>
                </a:lnTo>
                <a:close/>
                <a:moveTo>
                  <a:pt x="240369" y="147705"/>
                </a:moveTo>
                <a:lnTo>
                  <a:pt x="237033" y="153263"/>
                </a:lnTo>
                <a:lnTo>
                  <a:pt x="234526" y="153263"/>
                </a:lnTo>
                <a:lnTo>
                  <a:pt x="237854" y="147705"/>
                </a:lnTo>
                <a:close/>
                <a:moveTo>
                  <a:pt x="240664" y="148116"/>
                </a:moveTo>
                <a:lnTo>
                  <a:pt x="243750" y="153263"/>
                </a:lnTo>
                <a:lnTo>
                  <a:pt x="237577" y="153263"/>
                </a:lnTo>
                <a:lnTo>
                  <a:pt x="240664" y="148116"/>
                </a:lnTo>
                <a:close/>
                <a:moveTo>
                  <a:pt x="243474" y="147705"/>
                </a:moveTo>
                <a:lnTo>
                  <a:pt x="246810" y="153263"/>
                </a:lnTo>
                <a:lnTo>
                  <a:pt x="244295" y="153263"/>
                </a:lnTo>
                <a:lnTo>
                  <a:pt x="240967" y="147705"/>
                </a:lnTo>
                <a:close/>
                <a:moveTo>
                  <a:pt x="246391" y="147705"/>
                </a:moveTo>
                <a:lnTo>
                  <a:pt x="249719" y="153263"/>
                </a:lnTo>
                <a:lnTo>
                  <a:pt x="247355" y="153263"/>
                </a:lnTo>
                <a:lnTo>
                  <a:pt x="244018" y="147705"/>
                </a:lnTo>
                <a:close/>
                <a:moveTo>
                  <a:pt x="256588" y="147705"/>
                </a:moveTo>
                <a:lnTo>
                  <a:pt x="253251" y="153263"/>
                </a:lnTo>
                <a:lnTo>
                  <a:pt x="250887" y="153263"/>
                </a:lnTo>
                <a:lnTo>
                  <a:pt x="254215" y="147705"/>
                </a:lnTo>
                <a:close/>
                <a:moveTo>
                  <a:pt x="259639" y="147705"/>
                </a:moveTo>
                <a:lnTo>
                  <a:pt x="256311" y="153263"/>
                </a:lnTo>
                <a:lnTo>
                  <a:pt x="253796" y="153263"/>
                </a:lnTo>
                <a:lnTo>
                  <a:pt x="257132" y="147705"/>
                </a:lnTo>
                <a:close/>
                <a:moveTo>
                  <a:pt x="259942" y="148116"/>
                </a:moveTo>
                <a:lnTo>
                  <a:pt x="263029" y="153263"/>
                </a:lnTo>
                <a:lnTo>
                  <a:pt x="256855" y="153263"/>
                </a:lnTo>
                <a:lnTo>
                  <a:pt x="259942" y="148116"/>
                </a:lnTo>
                <a:close/>
                <a:moveTo>
                  <a:pt x="262752" y="147705"/>
                </a:moveTo>
                <a:lnTo>
                  <a:pt x="266080" y="153263"/>
                </a:lnTo>
                <a:lnTo>
                  <a:pt x="263573" y="153263"/>
                </a:lnTo>
                <a:lnTo>
                  <a:pt x="260237" y="147705"/>
                </a:lnTo>
                <a:close/>
                <a:moveTo>
                  <a:pt x="265669" y="147705"/>
                </a:moveTo>
                <a:lnTo>
                  <a:pt x="268997" y="153263"/>
                </a:lnTo>
                <a:lnTo>
                  <a:pt x="266624" y="153263"/>
                </a:lnTo>
                <a:lnTo>
                  <a:pt x="263296" y="147705"/>
                </a:lnTo>
                <a:close/>
                <a:moveTo>
                  <a:pt x="275866" y="147705"/>
                </a:moveTo>
                <a:lnTo>
                  <a:pt x="272530" y="153263"/>
                </a:lnTo>
                <a:lnTo>
                  <a:pt x="270157" y="153263"/>
                </a:lnTo>
                <a:lnTo>
                  <a:pt x="273493" y="147705"/>
                </a:lnTo>
                <a:close/>
                <a:moveTo>
                  <a:pt x="278917" y="147705"/>
                </a:moveTo>
                <a:lnTo>
                  <a:pt x="275590" y="153263"/>
                </a:lnTo>
                <a:lnTo>
                  <a:pt x="273074" y="153263"/>
                </a:lnTo>
                <a:lnTo>
                  <a:pt x="276410" y="147705"/>
                </a:lnTo>
                <a:close/>
                <a:moveTo>
                  <a:pt x="279220" y="148116"/>
                </a:moveTo>
                <a:lnTo>
                  <a:pt x="282307" y="153263"/>
                </a:lnTo>
                <a:lnTo>
                  <a:pt x="276134" y="153263"/>
                </a:lnTo>
                <a:lnTo>
                  <a:pt x="279220" y="148116"/>
                </a:lnTo>
                <a:close/>
                <a:moveTo>
                  <a:pt x="282031" y="147705"/>
                </a:moveTo>
                <a:lnTo>
                  <a:pt x="285358" y="153263"/>
                </a:lnTo>
                <a:lnTo>
                  <a:pt x="282851" y="153263"/>
                </a:lnTo>
                <a:lnTo>
                  <a:pt x="279515" y="147705"/>
                </a:lnTo>
                <a:close/>
                <a:moveTo>
                  <a:pt x="22348" y="147705"/>
                </a:moveTo>
                <a:lnTo>
                  <a:pt x="19011" y="153272"/>
                </a:lnTo>
                <a:lnTo>
                  <a:pt x="18985" y="153219"/>
                </a:lnTo>
                <a:lnTo>
                  <a:pt x="18949" y="153272"/>
                </a:lnTo>
                <a:lnTo>
                  <a:pt x="15613" y="147705"/>
                </a:lnTo>
                <a:close/>
                <a:moveTo>
                  <a:pt x="41626" y="147705"/>
                </a:moveTo>
                <a:lnTo>
                  <a:pt x="38290" y="153272"/>
                </a:lnTo>
                <a:lnTo>
                  <a:pt x="38263" y="153219"/>
                </a:lnTo>
                <a:lnTo>
                  <a:pt x="38227" y="153272"/>
                </a:lnTo>
                <a:lnTo>
                  <a:pt x="34891" y="147705"/>
                </a:lnTo>
                <a:close/>
                <a:moveTo>
                  <a:pt x="60905" y="147705"/>
                </a:moveTo>
                <a:lnTo>
                  <a:pt x="57568" y="153272"/>
                </a:lnTo>
                <a:lnTo>
                  <a:pt x="57533" y="153219"/>
                </a:lnTo>
                <a:lnTo>
                  <a:pt x="57506" y="153272"/>
                </a:lnTo>
                <a:lnTo>
                  <a:pt x="54169" y="147705"/>
                </a:lnTo>
                <a:close/>
                <a:moveTo>
                  <a:pt x="80183" y="147705"/>
                </a:moveTo>
                <a:lnTo>
                  <a:pt x="76847" y="153272"/>
                </a:lnTo>
                <a:lnTo>
                  <a:pt x="76811" y="153219"/>
                </a:lnTo>
                <a:lnTo>
                  <a:pt x="76784" y="153272"/>
                </a:lnTo>
                <a:lnTo>
                  <a:pt x="73448" y="147705"/>
                </a:lnTo>
                <a:close/>
                <a:moveTo>
                  <a:pt x="99461" y="147705"/>
                </a:moveTo>
                <a:lnTo>
                  <a:pt x="96116" y="153272"/>
                </a:lnTo>
                <a:lnTo>
                  <a:pt x="96089" y="153219"/>
                </a:lnTo>
                <a:lnTo>
                  <a:pt x="96054" y="153272"/>
                </a:lnTo>
                <a:lnTo>
                  <a:pt x="92717" y="147705"/>
                </a:lnTo>
                <a:close/>
                <a:moveTo>
                  <a:pt x="118731" y="147705"/>
                </a:moveTo>
                <a:lnTo>
                  <a:pt x="115394" y="153272"/>
                </a:lnTo>
                <a:lnTo>
                  <a:pt x="115368" y="153219"/>
                </a:lnTo>
                <a:lnTo>
                  <a:pt x="115332" y="153272"/>
                </a:lnTo>
                <a:lnTo>
                  <a:pt x="111995" y="147705"/>
                </a:lnTo>
                <a:close/>
                <a:moveTo>
                  <a:pt x="138009" y="147705"/>
                </a:moveTo>
                <a:lnTo>
                  <a:pt x="134673" y="153272"/>
                </a:lnTo>
                <a:lnTo>
                  <a:pt x="134646" y="153219"/>
                </a:lnTo>
                <a:lnTo>
                  <a:pt x="134610" y="153272"/>
                </a:lnTo>
                <a:lnTo>
                  <a:pt x="131274" y="147705"/>
                </a:lnTo>
                <a:close/>
                <a:moveTo>
                  <a:pt x="157288" y="147705"/>
                </a:moveTo>
                <a:lnTo>
                  <a:pt x="153951" y="153272"/>
                </a:lnTo>
                <a:lnTo>
                  <a:pt x="153915" y="153219"/>
                </a:lnTo>
                <a:lnTo>
                  <a:pt x="153889" y="153272"/>
                </a:lnTo>
                <a:lnTo>
                  <a:pt x="150552" y="147705"/>
                </a:lnTo>
                <a:close/>
                <a:moveTo>
                  <a:pt x="176566" y="147705"/>
                </a:moveTo>
                <a:lnTo>
                  <a:pt x="173230" y="153272"/>
                </a:lnTo>
                <a:lnTo>
                  <a:pt x="173194" y="153219"/>
                </a:lnTo>
                <a:lnTo>
                  <a:pt x="173167" y="153272"/>
                </a:lnTo>
                <a:lnTo>
                  <a:pt x="169831" y="147705"/>
                </a:lnTo>
                <a:close/>
                <a:moveTo>
                  <a:pt x="195844" y="147705"/>
                </a:moveTo>
                <a:lnTo>
                  <a:pt x="192508" y="153272"/>
                </a:lnTo>
                <a:lnTo>
                  <a:pt x="192472" y="153219"/>
                </a:lnTo>
                <a:lnTo>
                  <a:pt x="192445" y="153272"/>
                </a:lnTo>
                <a:lnTo>
                  <a:pt x="189100" y="147705"/>
                </a:lnTo>
                <a:close/>
                <a:moveTo>
                  <a:pt x="215114" y="147705"/>
                </a:moveTo>
                <a:lnTo>
                  <a:pt x="211777" y="153272"/>
                </a:lnTo>
                <a:lnTo>
                  <a:pt x="211751" y="153219"/>
                </a:lnTo>
                <a:lnTo>
                  <a:pt x="211715" y="153272"/>
                </a:lnTo>
                <a:lnTo>
                  <a:pt x="208378" y="147705"/>
                </a:lnTo>
                <a:close/>
                <a:moveTo>
                  <a:pt x="234392" y="147705"/>
                </a:moveTo>
                <a:lnTo>
                  <a:pt x="231056" y="153272"/>
                </a:lnTo>
                <a:lnTo>
                  <a:pt x="231029" y="153219"/>
                </a:lnTo>
                <a:lnTo>
                  <a:pt x="230993" y="153272"/>
                </a:lnTo>
                <a:lnTo>
                  <a:pt x="227657" y="147705"/>
                </a:lnTo>
                <a:close/>
                <a:moveTo>
                  <a:pt x="253671" y="147705"/>
                </a:moveTo>
                <a:lnTo>
                  <a:pt x="250334" y="153272"/>
                </a:lnTo>
                <a:lnTo>
                  <a:pt x="250298" y="153219"/>
                </a:lnTo>
                <a:lnTo>
                  <a:pt x="250272" y="153272"/>
                </a:lnTo>
                <a:lnTo>
                  <a:pt x="246935" y="147705"/>
                </a:lnTo>
                <a:close/>
                <a:moveTo>
                  <a:pt x="272949" y="147705"/>
                </a:moveTo>
                <a:lnTo>
                  <a:pt x="269613" y="153272"/>
                </a:lnTo>
                <a:lnTo>
                  <a:pt x="269577" y="153219"/>
                </a:lnTo>
                <a:lnTo>
                  <a:pt x="269550" y="153272"/>
                </a:lnTo>
                <a:lnTo>
                  <a:pt x="266214" y="147705"/>
                </a:lnTo>
                <a:close/>
                <a:moveTo>
                  <a:pt x="18681" y="153718"/>
                </a:moveTo>
                <a:lnTo>
                  <a:pt x="17495" y="155699"/>
                </a:lnTo>
                <a:lnTo>
                  <a:pt x="16299" y="153718"/>
                </a:lnTo>
                <a:close/>
                <a:moveTo>
                  <a:pt x="21661" y="153718"/>
                </a:moveTo>
                <a:lnTo>
                  <a:pt x="20474" y="155699"/>
                </a:lnTo>
                <a:lnTo>
                  <a:pt x="19279" y="153718"/>
                </a:lnTo>
                <a:close/>
                <a:moveTo>
                  <a:pt x="37960" y="153718"/>
                </a:moveTo>
                <a:lnTo>
                  <a:pt x="36773" y="155699"/>
                </a:lnTo>
                <a:lnTo>
                  <a:pt x="35578" y="153718"/>
                </a:lnTo>
                <a:close/>
                <a:moveTo>
                  <a:pt x="40939" y="153718"/>
                </a:moveTo>
                <a:lnTo>
                  <a:pt x="39744" y="155699"/>
                </a:lnTo>
                <a:lnTo>
                  <a:pt x="38557" y="153718"/>
                </a:lnTo>
                <a:close/>
                <a:moveTo>
                  <a:pt x="57238" y="153718"/>
                </a:moveTo>
                <a:lnTo>
                  <a:pt x="56043" y="155699"/>
                </a:lnTo>
                <a:lnTo>
                  <a:pt x="54856" y="153718"/>
                </a:lnTo>
                <a:close/>
                <a:moveTo>
                  <a:pt x="60218" y="153718"/>
                </a:moveTo>
                <a:lnTo>
                  <a:pt x="59022" y="155699"/>
                </a:lnTo>
                <a:lnTo>
                  <a:pt x="57836" y="153718"/>
                </a:lnTo>
                <a:close/>
                <a:moveTo>
                  <a:pt x="76516" y="153718"/>
                </a:moveTo>
                <a:lnTo>
                  <a:pt x="75321" y="155699"/>
                </a:lnTo>
                <a:lnTo>
                  <a:pt x="74135" y="153718"/>
                </a:lnTo>
                <a:close/>
                <a:moveTo>
                  <a:pt x="79487" y="153718"/>
                </a:moveTo>
                <a:lnTo>
                  <a:pt x="78301" y="155699"/>
                </a:lnTo>
                <a:lnTo>
                  <a:pt x="77114" y="153718"/>
                </a:lnTo>
                <a:close/>
                <a:moveTo>
                  <a:pt x="95786" y="153718"/>
                </a:moveTo>
                <a:lnTo>
                  <a:pt x="94599" y="155699"/>
                </a:lnTo>
                <a:lnTo>
                  <a:pt x="93413" y="153718"/>
                </a:lnTo>
                <a:close/>
                <a:moveTo>
                  <a:pt x="98766" y="153718"/>
                </a:moveTo>
                <a:lnTo>
                  <a:pt x="97579" y="155699"/>
                </a:lnTo>
                <a:lnTo>
                  <a:pt x="96384" y="153718"/>
                </a:lnTo>
                <a:close/>
                <a:moveTo>
                  <a:pt x="115064" y="153718"/>
                </a:moveTo>
                <a:lnTo>
                  <a:pt x="113878" y="155699"/>
                </a:lnTo>
                <a:lnTo>
                  <a:pt x="112691" y="153718"/>
                </a:lnTo>
                <a:close/>
                <a:moveTo>
                  <a:pt x="118044" y="153718"/>
                </a:moveTo>
                <a:lnTo>
                  <a:pt x="116857" y="155699"/>
                </a:lnTo>
                <a:lnTo>
                  <a:pt x="115662" y="153718"/>
                </a:lnTo>
                <a:close/>
                <a:moveTo>
                  <a:pt x="134343" y="153718"/>
                </a:moveTo>
                <a:lnTo>
                  <a:pt x="133156" y="155699"/>
                </a:lnTo>
                <a:lnTo>
                  <a:pt x="131961" y="153718"/>
                </a:lnTo>
                <a:close/>
                <a:moveTo>
                  <a:pt x="137322" y="153718"/>
                </a:moveTo>
                <a:lnTo>
                  <a:pt x="136127" y="155699"/>
                </a:lnTo>
                <a:lnTo>
                  <a:pt x="134940" y="153718"/>
                </a:lnTo>
                <a:close/>
                <a:moveTo>
                  <a:pt x="153621" y="153718"/>
                </a:moveTo>
                <a:lnTo>
                  <a:pt x="152435" y="155699"/>
                </a:lnTo>
                <a:lnTo>
                  <a:pt x="151239" y="153718"/>
                </a:lnTo>
                <a:close/>
                <a:moveTo>
                  <a:pt x="156601" y="153718"/>
                </a:moveTo>
                <a:lnTo>
                  <a:pt x="155405" y="155699"/>
                </a:lnTo>
                <a:lnTo>
                  <a:pt x="154219" y="153718"/>
                </a:lnTo>
                <a:close/>
                <a:moveTo>
                  <a:pt x="172899" y="153718"/>
                </a:moveTo>
                <a:lnTo>
                  <a:pt x="171704" y="155699"/>
                </a:lnTo>
                <a:lnTo>
                  <a:pt x="170518" y="153718"/>
                </a:lnTo>
                <a:close/>
                <a:moveTo>
                  <a:pt x="175870" y="153718"/>
                </a:moveTo>
                <a:lnTo>
                  <a:pt x="174684" y="155699"/>
                </a:lnTo>
                <a:lnTo>
                  <a:pt x="173497" y="153718"/>
                </a:lnTo>
                <a:close/>
                <a:moveTo>
                  <a:pt x="192178" y="153718"/>
                </a:moveTo>
                <a:lnTo>
                  <a:pt x="190982" y="155699"/>
                </a:lnTo>
                <a:lnTo>
                  <a:pt x="189796" y="153718"/>
                </a:lnTo>
                <a:close/>
                <a:moveTo>
                  <a:pt x="195149" y="153718"/>
                </a:moveTo>
                <a:lnTo>
                  <a:pt x="193962" y="155699"/>
                </a:lnTo>
                <a:lnTo>
                  <a:pt x="192776" y="153718"/>
                </a:lnTo>
                <a:close/>
                <a:moveTo>
                  <a:pt x="211447" y="153718"/>
                </a:moveTo>
                <a:lnTo>
                  <a:pt x="210261" y="155699"/>
                </a:lnTo>
                <a:lnTo>
                  <a:pt x="209074" y="153718"/>
                </a:lnTo>
                <a:close/>
                <a:moveTo>
                  <a:pt x="214427" y="153718"/>
                </a:moveTo>
                <a:lnTo>
                  <a:pt x="213240" y="155699"/>
                </a:lnTo>
                <a:lnTo>
                  <a:pt x="212045" y="153718"/>
                </a:lnTo>
                <a:close/>
                <a:moveTo>
                  <a:pt x="230726" y="153718"/>
                </a:moveTo>
                <a:lnTo>
                  <a:pt x="229539" y="155699"/>
                </a:lnTo>
                <a:lnTo>
                  <a:pt x="228344" y="153718"/>
                </a:lnTo>
                <a:close/>
                <a:moveTo>
                  <a:pt x="233705" y="153718"/>
                </a:moveTo>
                <a:lnTo>
                  <a:pt x="232519" y="155699"/>
                </a:lnTo>
                <a:lnTo>
                  <a:pt x="231323" y="153718"/>
                </a:lnTo>
                <a:close/>
                <a:moveTo>
                  <a:pt x="250004" y="153718"/>
                </a:moveTo>
                <a:lnTo>
                  <a:pt x="248818" y="155699"/>
                </a:lnTo>
                <a:lnTo>
                  <a:pt x="247622" y="153718"/>
                </a:lnTo>
                <a:close/>
                <a:moveTo>
                  <a:pt x="252984" y="153718"/>
                </a:moveTo>
                <a:lnTo>
                  <a:pt x="251788" y="155699"/>
                </a:lnTo>
                <a:lnTo>
                  <a:pt x="250602" y="153718"/>
                </a:lnTo>
                <a:close/>
                <a:moveTo>
                  <a:pt x="269282" y="153718"/>
                </a:moveTo>
                <a:lnTo>
                  <a:pt x="268087" y="155699"/>
                </a:lnTo>
                <a:lnTo>
                  <a:pt x="266901" y="153718"/>
                </a:lnTo>
                <a:close/>
                <a:moveTo>
                  <a:pt x="272262" y="153718"/>
                </a:moveTo>
                <a:lnTo>
                  <a:pt x="271067" y="155699"/>
                </a:lnTo>
                <a:lnTo>
                  <a:pt x="269880" y="153718"/>
                </a:lnTo>
                <a:close/>
                <a:moveTo>
                  <a:pt x="1196" y="156609"/>
                </a:moveTo>
                <a:lnTo>
                  <a:pt x="2097" y="158125"/>
                </a:lnTo>
                <a:lnTo>
                  <a:pt x="286" y="158125"/>
                </a:lnTo>
                <a:lnTo>
                  <a:pt x="1196" y="156609"/>
                </a:lnTo>
                <a:close/>
                <a:moveTo>
                  <a:pt x="5443" y="153718"/>
                </a:moveTo>
                <a:lnTo>
                  <a:pt x="2802" y="158125"/>
                </a:lnTo>
                <a:lnTo>
                  <a:pt x="2650" y="158125"/>
                </a:lnTo>
                <a:lnTo>
                  <a:pt x="1464" y="156154"/>
                </a:lnTo>
                <a:lnTo>
                  <a:pt x="2927" y="153718"/>
                </a:lnTo>
                <a:close/>
                <a:moveTo>
                  <a:pt x="12704" y="153718"/>
                </a:moveTo>
                <a:lnTo>
                  <a:pt x="15345" y="158125"/>
                </a:lnTo>
                <a:lnTo>
                  <a:pt x="3346" y="158125"/>
                </a:lnTo>
                <a:lnTo>
                  <a:pt x="5987" y="153718"/>
                </a:lnTo>
                <a:close/>
                <a:moveTo>
                  <a:pt x="15755" y="153718"/>
                </a:moveTo>
                <a:lnTo>
                  <a:pt x="17218" y="156154"/>
                </a:lnTo>
                <a:lnTo>
                  <a:pt x="16041" y="158125"/>
                </a:lnTo>
                <a:lnTo>
                  <a:pt x="15889" y="158125"/>
                </a:lnTo>
                <a:lnTo>
                  <a:pt x="13248" y="153718"/>
                </a:lnTo>
                <a:close/>
                <a:moveTo>
                  <a:pt x="17495" y="156609"/>
                </a:moveTo>
                <a:lnTo>
                  <a:pt x="18396" y="158125"/>
                </a:lnTo>
                <a:lnTo>
                  <a:pt x="16585" y="158125"/>
                </a:lnTo>
                <a:lnTo>
                  <a:pt x="17495" y="156609"/>
                </a:lnTo>
                <a:close/>
                <a:moveTo>
                  <a:pt x="20474" y="156609"/>
                </a:moveTo>
                <a:lnTo>
                  <a:pt x="21376" y="158125"/>
                </a:lnTo>
                <a:lnTo>
                  <a:pt x="19565" y="158125"/>
                </a:lnTo>
                <a:lnTo>
                  <a:pt x="20474" y="156609"/>
                </a:lnTo>
                <a:close/>
                <a:moveTo>
                  <a:pt x="24721" y="153718"/>
                </a:moveTo>
                <a:lnTo>
                  <a:pt x="22071" y="158125"/>
                </a:lnTo>
                <a:lnTo>
                  <a:pt x="21920" y="158125"/>
                </a:lnTo>
                <a:lnTo>
                  <a:pt x="20742" y="156154"/>
                </a:lnTo>
                <a:lnTo>
                  <a:pt x="22205" y="153718"/>
                </a:lnTo>
                <a:close/>
                <a:moveTo>
                  <a:pt x="31983" y="153718"/>
                </a:moveTo>
                <a:lnTo>
                  <a:pt x="34623" y="158125"/>
                </a:lnTo>
                <a:lnTo>
                  <a:pt x="22616" y="158125"/>
                </a:lnTo>
                <a:lnTo>
                  <a:pt x="25265" y="153718"/>
                </a:lnTo>
                <a:close/>
                <a:moveTo>
                  <a:pt x="35034" y="153718"/>
                </a:moveTo>
                <a:lnTo>
                  <a:pt x="36497" y="156154"/>
                </a:lnTo>
                <a:lnTo>
                  <a:pt x="35319" y="158125"/>
                </a:lnTo>
                <a:lnTo>
                  <a:pt x="35167" y="158125"/>
                </a:lnTo>
                <a:lnTo>
                  <a:pt x="32527" y="153718"/>
                </a:lnTo>
                <a:close/>
                <a:moveTo>
                  <a:pt x="36773" y="156609"/>
                </a:moveTo>
                <a:lnTo>
                  <a:pt x="37674" y="158125"/>
                </a:lnTo>
                <a:lnTo>
                  <a:pt x="35863" y="158125"/>
                </a:lnTo>
                <a:lnTo>
                  <a:pt x="36773" y="156609"/>
                </a:lnTo>
                <a:close/>
                <a:moveTo>
                  <a:pt x="39744" y="156609"/>
                </a:moveTo>
                <a:lnTo>
                  <a:pt x="40654" y="158125"/>
                </a:lnTo>
                <a:lnTo>
                  <a:pt x="38843" y="158125"/>
                </a:lnTo>
                <a:lnTo>
                  <a:pt x="39744" y="156609"/>
                </a:lnTo>
                <a:close/>
                <a:moveTo>
                  <a:pt x="43990" y="153718"/>
                </a:moveTo>
                <a:lnTo>
                  <a:pt x="41350" y="158125"/>
                </a:lnTo>
                <a:lnTo>
                  <a:pt x="41198" y="158125"/>
                </a:lnTo>
                <a:lnTo>
                  <a:pt x="40020" y="156154"/>
                </a:lnTo>
                <a:lnTo>
                  <a:pt x="41484" y="153718"/>
                </a:lnTo>
                <a:close/>
                <a:moveTo>
                  <a:pt x="51252" y="153718"/>
                </a:moveTo>
                <a:lnTo>
                  <a:pt x="53902" y="158125"/>
                </a:lnTo>
                <a:lnTo>
                  <a:pt x="41894" y="158125"/>
                </a:lnTo>
                <a:lnTo>
                  <a:pt x="44535" y="153718"/>
                </a:lnTo>
                <a:close/>
                <a:moveTo>
                  <a:pt x="54312" y="153718"/>
                </a:moveTo>
                <a:lnTo>
                  <a:pt x="55775" y="156154"/>
                </a:lnTo>
                <a:lnTo>
                  <a:pt x="54597" y="158125"/>
                </a:lnTo>
                <a:lnTo>
                  <a:pt x="54446" y="158125"/>
                </a:lnTo>
                <a:lnTo>
                  <a:pt x="51805" y="153718"/>
                </a:lnTo>
                <a:close/>
                <a:moveTo>
                  <a:pt x="56043" y="156609"/>
                </a:moveTo>
                <a:lnTo>
                  <a:pt x="56953" y="158125"/>
                </a:lnTo>
                <a:lnTo>
                  <a:pt x="55142" y="158125"/>
                </a:lnTo>
                <a:lnTo>
                  <a:pt x="56043" y="156609"/>
                </a:lnTo>
                <a:close/>
                <a:moveTo>
                  <a:pt x="59022" y="156609"/>
                </a:moveTo>
                <a:lnTo>
                  <a:pt x="59932" y="158125"/>
                </a:lnTo>
                <a:lnTo>
                  <a:pt x="58121" y="158125"/>
                </a:lnTo>
                <a:lnTo>
                  <a:pt x="59022" y="156609"/>
                </a:lnTo>
                <a:close/>
                <a:moveTo>
                  <a:pt x="63269" y="153718"/>
                </a:moveTo>
                <a:lnTo>
                  <a:pt x="60628" y="158125"/>
                </a:lnTo>
                <a:lnTo>
                  <a:pt x="60476" y="158125"/>
                </a:lnTo>
                <a:lnTo>
                  <a:pt x="59299" y="156154"/>
                </a:lnTo>
                <a:lnTo>
                  <a:pt x="60762" y="153718"/>
                </a:lnTo>
                <a:close/>
                <a:moveTo>
                  <a:pt x="70530" y="153718"/>
                </a:moveTo>
                <a:lnTo>
                  <a:pt x="73171" y="158125"/>
                </a:lnTo>
                <a:lnTo>
                  <a:pt x="61172" y="158125"/>
                </a:lnTo>
                <a:lnTo>
                  <a:pt x="63813" y="153718"/>
                </a:lnTo>
                <a:close/>
                <a:moveTo>
                  <a:pt x="73590" y="153718"/>
                </a:moveTo>
                <a:lnTo>
                  <a:pt x="75053" y="156154"/>
                </a:lnTo>
                <a:lnTo>
                  <a:pt x="73867" y="158125"/>
                </a:lnTo>
                <a:lnTo>
                  <a:pt x="73724" y="158125"/>
                </a:lnTo>
                <a:lnTo>
                  <a:pt x="71075" y="153718"/>
                </a:lnTo>
                <a:close/>
                <a:moveTo>
                  <a:pt x="75321" y="156609"/>
                </a:moveTo>
                <a:lnTo>
                  <a:pt x="76231" y="158125"/>
                </a:lnTo>
                <a:lnTo>
                  <a:pt x="74420" y="158125"/>
                </a:lnTo>
                <a:lnTo>
                  <a:pt x="75321" y="156609"/>
                </a:lnTo>
                <a:close/>
                <a:moveTo>
                  <a:pt x="78301" y="156609"/>
                </a:moveTo>
                <a:lnTo>
                  <a:pt x="79211" y="158125"/>
                </a:lnTo>
                <a:lnTo>
                  <a:pt x="77391" y="158125"/>
                </a:lnTo>
                <a:lnTo>
                  <a:pt x="78301" y="156609"/>
                </a:lnTo>
                <a:close/>
                <a:moveTo>
                  <a:pt x="82547" y="153718"/>
                </a:moveTo>
                <a:lnTo>
                  <a:pt x="79906" y="158125"/>
                </a:lnTo>
                <a:lnTo>
                  <a:pt x="79755" y="158125"/>
                </a:lnTo>
                <a:lnTo>
                  <a:pt x="78577" y="156154"/>
                </a:lnTo>
                <a:lnTo>
                  <a:pt x="80040" y="153718"/>
                </a:lnTo>
                <a:close/>
                <a:moveTo>
                  <a:pt x="89809" y="153718"/>
                </a:moveTo>
                <a:lnTo>
                  <a:pt x="92449" y="158125"/>
                </a:lnTo>
                <a:lnTo>
                  <a:pt x="80451" y="158125"/>
                </a:lnTo>
                <a:lnTo>
                  <a:pt x="83091" y="153718"/>
                </a:lnTo>
                <a:close/>
                <a:moveTo>
                  <a:pt x="92869" y="153718"/>
                </a:moveTo>
                <a:lnTo>
                  <a:pt x="94332" y="156154"/>
                </a:lnTo>
                <a:lnTo>
                  <a:pt x="93145" y="158125"/>
                </a:lnTo>
                <a:lnTo>
                  <a:pt x="92994" y="158125"/>
                </a:lnTo>
                <a:lnTo>
                  <a:pt x="90353" y="153718"/>
                </a:lnTo>
                <a:close/>
                <a:moveTo>
                  <a:pt x="94599" y="156609"/>
                </a:moveTo>
                <a:lnTo>
                  <a:pt x="95509" y="158125"/>
                </a:lnTo>
                <a:lnTo>
                  <a:pt x="93690" y="158125"/>
                </a:lnTo>
                <a:lnTo>
                  <a:pt x="94599" y="156609"/>
                </a:lnTo>
                <a:close/>
                <a:moveTo>
                  <a:pt x="97579" y="156609"/>
                </a:moveTo>
                <a:lnTo>
                  <a:pt x="98489" y="158125"/>
                </a:lnTo>
                <a:lnTo>
                  <a:pt x="96669" y="158125"/>
                </a:lnTo>
                <a:lnTo>
                  <a:pt x="97579" y="156609"/>
                </a:lnTo>
                <a:close/>
                <a:moveTo>
                  <a:pt x="101825" y="153718"/>
                </a:moveTo>
                <a:lnTo>
                  <a:pt x="99185" y="158125"/>
                </a:lnTo>
                <a:lnTo>
                  <a:pt x="99033" y="158125"/>
                </a:lnTo>
                <a:lnTo>
                  <a:pt x="97847" y="156154"/>
                </a:lnTo>
                <a:lnTo>
                  <a:pt x="99310" y="153718"/>
                </a:lnTo>
                <a:close/>
                <a:moveTo>
                  <a:pt x="109087" y="153718"/>
                </a:moveTo>
                <a:lnTo>
                  <a:pt x="111728" y="158125"/>
                </a:lnTo>
                <a:lnTo>
                  <a:pt x="99729" y="158125"/>
                </a:lnTo>
                <a:lnTo>
                  <a:pt x="102370" y="153718"/>
                </a:lnTo>
                <a:close/>
                <a:moveTo>
                  <a:pt x="112138" y="153718"/>
                </a:moveTo>
                <a:lnTo>
                  <a:pt x="113601" y="156154"/>
                </a:lnTo>
                <a:lnTo>
                  <a:pt x="112424" y="158125"/>
                </a:lnTo>
                <a:lnTo>
                  <a:pt x="112272" y="158125"/>
                </a:lnTo>
                <a:lnTo>
                  <a:pt x="109631" y="153718"/>
                </a:lnTo>
                <a:close/>
                <a:moveTo>
                  <a:pt x="113878" y="156609"/>
                </a:moveTo>
                <a:lnTo>
                  <a:pt x="114788" y="158125"/>
                </a:lnTo>
                <a:lnTo>
                  <a:pt x="112968" y="158125"/>
                </a:lnTo>
                <a:lnTo>
                  <a:pt x="113878" y="156609"/>
                </a:lnTo>
                <a:close/>
                <a:moveTo>
                  <a:pt x="116857" y="156609"/>
                </a:moveTo>
                <a:lnTo>
                  <a:pt x="117758" y="158125"/>
                </a:lnTo>
                <a:lnTo>
                  <a:pt x="115948" y="158125"/>
                </a:lnTo>
                <a:lnTo>
                  <a:pt x="116857" y="156609"/>
                </a:lnTo>
                <a:close/>
                <a:moveTo>
                  <a:pt x="121104" y="153718"/>
                </a:moveTo>
                <a:lnTo>
                  <a:pt x="118454" y="158125"/>
                </a:lnTo>
                <a:lnTo>
                  <a:pt x="118303" y="158125"/>
                </a:lnTo>
                <a:lnTo>
                  <a:pt x="117125" y="156154"/>
                </a:lnTo>
                <a:lnTo>
                  <a:pt x="118588" y="153718"/>
                </a:lnTo>
                <a:close/>
                <a:moveTo>
                  <a:pt x="128366" y="153718"/>
                </a:moveTo>
                <a:lnTo>
                  <a:pt x="131006" y="158125"/>
                </a:lnTo>
                <a:lnTo>
                  <a:pt x="119007" y="158125"/>
                </a:lnTo>
                <a:lnTo>
                  <a:pt x="121648" y="153718"/>
                </a:lnTo>
                <a:close/>
                <a:moveTo>
                  <a:pt x="131417" y="153718"/>
                </a:moveTo>
                <a:lnTo>
                  <a:pt x="132880" y="156154"/>
                </a:lnTo>
                <a:lnTo>
                  <a:pt x="131702" y="158125"/>
                </a:lnTo>
                <a:lnTo>
                  <a:pt x="131550" y="158125"/>
                </a:lnTo>
                <a:lnTo>
                  <a:pt x="128910" y="153718"/>
                </a:lnTo>
                <a:close/>
                <a:moveTo>
                  <a:pt x="133156" y="156609"/>
                </a:moveTo>
                <a:lnTo>
                  <a:pt x="134057" y="158125"/>
                </a:lnTo>
                <a:lnTo>
                  <a:pt x="132246" y="158125"/>
                </a:lnTo>
                <a:lnTo>
                  <a:pt x="133156" y="156609"/>
                </a:lnTo>
                <a:close/>
                <a:moveTo>
                  <a:pt x="136127" y="156609"/>
                </a:moveTo>
                <a:lnTo>
                  <a:pt x="137037" y="158125"/>
                </a:lnTo>
                <a:lnTo>
                  <a:pt x="135226" y="158125"/>
                </a:lnTo>
                <a:lnTo>
                  <a:pt x="136127" y="156609"/>
                </a:lnTo>
                <a:close/>
                <a:moveTo>
                  <a:pt x="140373" y="153718"/>
                </a:moveTo>
                <a:lnTo>
                  <a:pt x="137733" y="158125"/>
                </a:lnTo>
                <a:lnTo>
                  <a:pt x="137581" y="158125"/>
                </a:lnTo>
                <a:lnTo>
                  <a:pt x="136403" y="156154"/>
                </a:lnTo>
                <a:lnTo>
                  <a:pt x="137867" y="153718"/>
                </a:lnTo>
                <a:close/>
                <a:moveTo>
                  <a:pt x="147635" y="153718"/>
                </a:moveTo>
                <a:lnTo>
                  <a:pt x="150285" y="158125"/>
                </a:lnTo>
                <a:lnTo>
                  <a:pt x="138277" y="158125"/>
                </a:lnTo>
                <a:lnTo>
                  <a:pt x="140926" y="153718"/>
                </a:lnTo>
                <a:close/>
                <a:moveTo>
                  <a:pt x="150695" y="153718"/>
                </a:moveTo>
                <a:lnTo>
                  <a:pt x="152158" y="156154"/>
                </a:lnTo>
                <a:lnTo>
                  <a:pt x="150980" y="158125"/>
                </a:lnTo>
                <a:lnTo>
                  <a:pt x="150829" y="158125"/>
                </a:lnTo>
                <a:lnTo>
                  <a:pt x="148188" y="153718"/>
                </a:lnTo>
                <a:close/>
                <a:moveTo>
                  <a:pt x="152426" y="156609"/>
                </a:moveTo>
                <a:lnTo>
                  <a:pt x="153336" y="158125"/>
                </a:lnTo>
                <a:lnTo>
                  <a:pt x="151525" y="158125"/>
                </a:lnTo>
                <a:lnTo>
                  <a:pt x="152426" y="156609"/>
                </a:lnTo>
                <a:close/>
                <a:moveTo>
                  <a:pt x="155405" y="156609"/>
                </a:moveTo>
                <a:lnTo>
                  <a:pt x="156315" y="158125"/>
                </a:lnTo>
                <a:lnTo>
                  <a:pt x="154504" y="158125"/>
                </a:lnTo>
                <a:lnTo>
                  <a:pt x="155405" y="156609"/>
                </a:lnTo>
                <a:close/>
                <a:moveTo>
                  <a:pt x="159652" y="153718"/>
                </a:moveTo>
                <a:lnTo>
                  <a:pt x="157011" y="158125"/>
                </a:lnTo>
                <a:lnTo>
                  <a:pt x="156859" y="158125"/>
                </a:lnTo>
                <a:lnTo>
                  <a:pt x="155682" y="156154"/>
                </a:lnTo>
                <a:lnTo>
                  <a:pt x="157145" y="153718"/>
                </a:lnTo>
                <a:close/>
                <a:moveTo>
                  <a:pt x="166913" y="153718"/>
                </a:moveTo>
                <a:lnTo>
                  <a:pt x="169554" y="158125"/>
                </a:lnTo>
                <a:lnTo>
                  <a:pt x="157555" y="158125"/>
                </a:lnTo>
                <a:lnTo>
                  <a:pt x="160196" y="153718"/>
                </a:lnTo>
                <a:close/>
                <a:moveTo>
                  <a:pt x="169973" y="153718"/>
                </a:moveTo>
                <a:lnTo>
                  <a:pt x="171436" y="156154"/>
                </a:lnTo>
                <a:lnTo>
                  <a:pt x="170259" y="158125"/>
                </a:lnTo>
                <a:lnTo>
                  <a:pt x="170107" y="158125"/>
                </a:lnTo>
                <a:lnTo>
                  <a:pt x="167458" y="153718"/>
                </a:lnTo>
                <a:close/>
                <a:moveTo>
                  <a:pt x="171704" y="156609"/>
                </a:moveTo>
                <a:lnTo>
                  <a:pt x="172614" y="158125"/>
                </a:lnTo>
                <a:lnTo>
                  <a:pt x="170803" y="158125"/>
                </a:lnTo>
                <a:lnTo>
                  <a:pt x="171704" y="156609"/>
                </a:lnTo>
                <a:close/>
                <a:moveTo>
                  <a:pt x="174684" y="156609"/>
                </a:moveTo>
                <a:lnTo>
                  <a:pt x="175594" y="158125"/>
                </a:lnTo>
                <a:lnTo>
                  <a:pt x="173774" y="158125"/>
                </a:lnTo>
                <a:lnTo>
                  <a:pt x="174684" y="156609"/>
                </a:lnTo>
                <a:close/>
                <a:moveTo>
                  <a:pt x="178930" y="153718"/>
                </a:moveTo>
                <a:lnTo>
                  <a:pt x="176289" y="158125"/>
                </a:lnTo>
                <a:lnTo>
                  <a:pt x="176138" y="158125"/>
                </a:lnTo>
                <a:lnTo>
                  <a:pt x="174960" y="156154"/>
                </a:lnTo>
                <a:lnTo>
                  <a:pt x="176423" y="153718"/>
                </a:lnTo>
                <a:close/>
                <a:moveTo>
                  <a:pt x="186192" y="153718"/>
                </a:moveTo>
                <a:lnTo>
                  <a:pt x="188832" y="158125"/>
                </a:lnTo>
                <a:lnTo>
                  <a:pt x="176834" y="158125"/>
                </a:lnTo>
                <a:lnTo>
                  <a:pt x="179474" y="153718"/>
                </a:lnTo>
                <a:close/>
                <a:moveTo>
                  <a:pt x="189252" y="153718"/>
                </a:moveTo>
                <a:lnTo>
                  <a:pt x="190715" y="156154"/>
                </a:lnTo>
                <a:lnTo>
                  <a:pt x="189528" y="158125"/>
                </a:lnTo>
                <a:lnTo>
                  <a:pt x="189377" y="158125"/>
                </a:lnTo>
                <a:lnTo>
                  <a:pt x="186736" y="153718"/>
                </a:lnTo>
                <a:close/>
                <a:moveTo>
                  <a:pt x="190982" y="156609"/>
                </a:moveTo>
                <a:lnTo>
                  <a:pt x="191892" y="158125"/>
                </a:lnTo>
                <a:lnTo>
                  <a:pt x="190072" y="158125"/>
                </a:lnTo>
                <a:lnTo>
                  <a:pt x="190982" y="156609"/>
                </a:lnTo>
                <a:close/>
                <a:moveTo>
                  <a:pt x="193962" y="156609"/>
                </a:moveTo>
                <a:lnTo>
                  <a:pt x="194872" y="158125"/>
                </a:lnTo>
                <a:lnTo>
                  <a:pt x="193052" y="158125"/>
                </a:lnTo>
                <a:lnTo>
                  <a:pt x="193962" y="156609"/>
                </a:lnTo>
                <a:close/>
                <a:moveTo>
                  <a:pt x="198208" y="153718"/>
                </a:moveTo>
                <a:lnTo>
                  <a:pt x="195568" y="158125"/>
                </a:lnTo>
                <a:lnTo>
                  <a:pt x="195416" y="158125"/>
                </a:lnTo>
                <a:lnTo>
                  <a:pt x="194230" y="156154"/>
                </a:lnTo>
                <a:lnTo>
                  <a:pt x="195693" y="153718"/>
                </a:lnTo>
                <a:close/>
                <a:moveTo>
                  <a:pt x="205470" y="153718"/>
                </a:moveTo>
                <a:lnTo>
                  <a:pt x="208111" y="158125"/>
                </a:lnTo>
                <a:lnTo>
                  <a:pt x="196112" y="158125"/>
                </a:lnTo>
                <a:lnTo>
                  <a:pt x="198753" y="153718"/>
                </a:lnTo>
                <a:close/>
                <a:moveTo>
                  <a:pt x="208521" y="153718"/>
                </a:moveTo>
                <a:lnTo>
                  <a:pt x="209984" y="156154"/>
                </a:lnTo>
                <a:lnTo>
                  <a:pt x="208807" y="158125"/>
                </a:lnTo>
                <a:lnTo>
                  <a:pt x="208655" y="158125"/>
                </a:lnTo>
                <a:lnTo>
                  <a:pt x="206014" y="153718"/>
                </a:lnTo>
                <a:close/>
                <a:moveTo>
                  <a:pt x="210261" y="156609"/>
                </a:moveTo>
                <a:lnTo>
                  <a:pt x="211171" y="158125"/>
                </a:lnTo>
                <a:lnTo>
                  <a:pt x="209351" y="158125"/>
                </a:lnTo>
                <a:lnTo>
                  <a:pt x="210261" y="156609"/>
                </a:lnTo>
                <a:close/>
                <a:moveTo>
                  <a:pt x="213240" y="156609"/>
                </a:moveTo>
                <a:lnTo>
                  <a:pt x="214141" y="158125"/>
                </a:lnTo>
                <a:lnTo>
                  <a:pt x="212330" y="158125"/>
                </a:lnTo>
                <a:lnTo>
                  <a:pt x="213240" y="156609"/>
                </a:lnTo>
                <a:close/>
                <a:moveTo>
                  <a:pt x="217487" y="153718"/>
                </a:moveTo>
                <a:lnTo>
                  <a:pt x="214837" y="158125"/>
                </a:lnTo>
                <a:lnTo>
                  <a:pt x="214695" y="158125"/>
                </a:lnTo>
                <a:lnTo>
                  <a:pt x="213508" y="156154"/>
                </a:lnTo>
                <a:lnTo>
                  <a:pt x="214971" y="153718"/>
                </a:lnTo>
                <a:close/>
                <a:moveTo>
                  <a:pt x="224749" y="153718"/>
                </a:moveTo>
                <a:lnTo>
                  <a:pt x="227389" y="158125"/>
                </a:lnTo>
                <a:lnTo>
                  <a:pt x="215390" y="158125"/>
                </a:lnTo>
                <a:lnTo>
                  <a:pt x="218031" y="153718"/>
                </a:lnTo>
                <a:close/>
                <a:moveTo>
                  <a:pt x="227800" y="153718"/>
                </a:moveTo>
                <a:lnTo>
                  <a:pt x="229263" y="156154"/>
                </a:lnTo>
                <a:lnTo>
                  <a:pt x="228085" y="158125"/>
                </a:lnTo>
                <a:lnTo>
                  <a:pt x="227933" y="158125"/>
                </a:lnTo>
                <a:lnTo>
                  <a:pt x="225293" y="153718"/>
                </a:lnTo>
                <a:close/>
                <a:moveTo>
                  <a:pt x="229539" y="156609"/>
                </a:moveTo>
                <a:lnTo>
                  <a:pt x="230440" y="158125"/>
                </a:lnTo>
                <a:lnTo>
                  <a:pt x="228629" y="158125"/>
                </a:lnTo>
                <a:lnTo>
                  <a:pt x="229539" y="156609"/>
                </a:lnTo>
                <a:close/>
                <a:moveTo>
                  <a:pt x="232519" y="156609"/>
                </a:moveTo>
                <a:lnTo>
                  <a:pt x="233420" y="158125"/>
                </a:lnTo>
                <a:lnTo>
                  <a:pt x="231609" y="158125"/>
                </a:lnTo>
                <a:lnTo>
                  <a:pt x="232519" y="156609"/>
                </a:lnTo>
                <a:close/>
                <a:moveTo>
                  <a:pt x="236756" y="153718"/>
                </a:moveTo>
                <a:lnTo>
                  <a:pt x="234116" y="158125"/>
                </a:lnTo>
                <a:lnTo>
                  <a:pt x="233964" y="158125"/>
                </a:lnTo>
                <a:lnTo>
                  <a:pt x="232786" y="156154"/>
                </a:lnTo>
                <a:lnTo>
                  <a:pt x="234249" y="153718"/>
                </a:lnTo>
                <a:close/>
                <a:moveTo>
                  <a:pt x="244027" y="153718"/>
                </a:moveTo>
                <a:lnTo>
                  <a:pt x="246668" y="158125"/>
                </a:lnTo>
                <a:lnTo>
                  <a:pt x="234660" y="158125"/>
                </a:lnTo>
                <a:lnTo>
                  <a:pt x="237309" y="153718"/>
                </a:lnTo>
                <a:close/>
                <a:moveTo>
                  <a:pt x="247078" y="153718"/>
                </a:moveTo>
                <a:lnTo>
                  <a:pt x="248541" y="156154"/>
                </a:lnTo>
                <a:lnTo>
                  <a:pt x="247363" y="158125"/>
                </a:lnTo>
                <a:lnTo>
                  <a:pt x="247212" y="158125"/>
                </a:lnTo>
                <a:lnTo>
                  <a:pt x="244571" y="153718"/>
                </a:lnTo>
                <a:close/>
                <a:moveTo>
                  <a:pt x="248818" y="156609"/>
                </a:moveTo>
                <a:lnTo>
                  <a:pt x="249719" y="158125"/>
                </a:lnTo>
                <a:lnTo>
                  <a:pt x="247908" y="158125"/>
                </a:lnTo>
                <a:lnTo>
                  <a:pt x="248818" y="156609"/>
                </a:lnTo>
                <a:close/>
                <a:moveTo>
                  <a:pt x="251788" y="156609"/>
                </a:moveTo>
                <a:lnTo>
                  <a:pt x="252698" y="158125"/>
                </a:lnTo>
                <a:lnTo>
                  <a:pt x="250887" y="158125"/>
                </a:lnTo>
                <a:lnTo>
                  <a:pt x="251788" y="156609"/>
                </a:lnTo>
                <a:close/>
                <a:moveTo>
                  <a:pt x="256035" y="153718"/>
                </a:moveTo>
                <a:lnTo>
                  <a:pt x="253394" y="158125"/>
                </a:lnTo>
                <a:lnTo>
                  <a:pt x="253242" y="158125"/>
                </a:lnTo>
                <a:lnTo>
                  <a:pt x="252065" y="156154"/>
                </a:lnTo>
                <a:lnTo>
                  <a:pt x="253528" y="153718"/>
                </a:lnTo>
                <a:close/>
                <a:moveTo>
                  <a:pt x="263296" y="153718"/>
                </a:moveTo>
                <a:lnTo>
                  <a:pt x="265946" y="158125"/>
                </a:lnTo>
                <a:lnTo>
                  <a:pt x="253938" y="158125"/>
                </a:lnTo>
                <a:lnTo>
                  <a:pt x="256579" y="153718"/>
                </a:lnTo>
                <a:close/>
                <a:moveTo>
                  <a:pt x="266356" y="153718"/>
                </a:moveTo>
                <a:lnTo>
                  <a:pt x="267819" y="156154"/>
                </a:lnTo>
                <a:lnTo>
                  <a:pt x="266642" y="158125"/>
                </a:lnTo>
                <a:lnTo>
                  <a:pt x="266490" y="158125"/>
                </a:lnTo>
                <a:lnTo>
                  <a:pt x="263841" y="153718"/>
                </a:lnTo>
                <a:close/>
                <a:moveTo>
                  <a:pt x="268087" y="156609"/>
                </a:moveTo>
                <a:lnTo>
                  <a:pt x="268997" y="158125"/>
                </a:lnTo>
                <a:lnTo>
                  <a:pt x="267186" y="158125"/>
                </a:lnTo>
                <a:lnTo>
                  <a:pt x="268087" y="156609"/>
                </a:lnTo>
                <a:close/>
                <a:moveTo>
                  <a:pt x="271067" y="156609"/>
                </a:moveTo>
                <a:lnTo>
                  <a:pt x="271977" y="158125"/>
                </a:lnTo>
                <a:lnTo>
                  <a:pt x="270157" y="158125"/>
                </a:lnTo>
                <a:lnTo>
                  <a:pt x="271067" y="156609"/>
                </a:lnTo>
                <a:close/>
                <a:moveTo>
                  <a:pt x="275313" y="153718"/>
                </a:moveTo>
                <a:lnTo>
                  <a:pt x="272672" y="158125"/>
                </a:lnTo>
                <a:lnTo>
                  <a:pt x="272521" y="158125"/>
                </a:lnTo>
                <a:lnTo>
                  <a:pt x="271343" y="156154"/>
                </a:lnTo>
                <a:lnTo>
                  <a:pt x="272806" y="153718"/>
                </a:lnTo>
                <a:close/>
                <a:moveTo>
                  <a:pt x="282575" y="153718"/>
                </a:moveTo>
                <a:lnTo>
                  <a:pt x="285215" y="158125"/>
                </a:lnTo>
                <a:lnTo>
                  <a:pt x="273217" y="158125"/>
                </a:lnTo>
                <a:lnTo>
                  <a:pt x="275857" y="153718"/>
                </a:lnTo>
                <a:close/>
                <a:moveTo>
                  <a:pt x="18985" y="154129"/>
                </a:moveTo>
                <a:lnTo>
                  <a:pt x="20198" y="156154"/>
                </a:lnTo>
                <a:lnTo>
                  <a:pt x="19011" y="158134"/>
                </a:lnTo>
                <a:lnTo>
                  <a:pt x="18985" y="158081"/>
                </a:lnTo>
                <a:lnTo>
                  <a:pt x="18949" y="158134"/>
                </a:lnTo>
                <a:lnTo>
                  <a:pt x="17762" y="156154"/>
                </a:lnTo>
                <a:lnTo>
                  <a:pt x="18985" y="154129"/>
                </a:lnTo>
                <a:close/>
                <a:moveTo>
                  <a:pt x="38263" y="154129"/>
                </a:moveTo>
                <a:lnTo>
                  <a:pt x="39476" y="156154"/>
                </a:lnTo>
                <a:lnTo>
                  <a:pt x="38290" y="158134"/>
                </a:lnTo>
                <a:lnTo>
                  <a:pt x="38263" y="158081"/>
                </a:lnTo>
                <a:lnTo>
                  <a:pt x="38227" y="158134"/>
                </a:lnTo>
                <a:lnTo>
                  <a:pt x="37041" y="156154"/>
                </a:lnTo>
                <a:lnTo>
                  <a:pt x="38263" y="154129"/>
                </a:lnTo>
                <a:close/>
                <a:moveTo>
                  <a:pt x="57533" y="154129"/>
                </a:moveTo>
                <a:lnTo>
                  <a:pt x="58755" y="156154"/>
                </a:lnTo>
                <a:lnTo>
                  <a:pt x="57568" y="158134"/>
                </a:lnTo>
                <a:lnTo>
                  <a:pt x="57533" y="158081"/>
                </a:lnTo>
                <a:lnTo>
                  <a:pt x="57506" y="158134"/>
                </a:lnTo>
                <a:lnTo>
                  <a:pt x="56319" y="156154"/>
                </a:lnTo>
                <a:lnTo>
                  <a:pt x="57533" y="154129"/>
                </a:lnTo>
                <a:close/>
                <a:moveTo>
                  <a:pt x="76811" y="154129"/>
                </a:moveTo>
                <a:lnTo>
                  <a:pt x="78024" y="156154"/>
                </a:lnTo>
                <a:lnTo>
                  <a:pt x="76847" y="158134"/>
                </a:lnTo>
                <a:lnTo>
                  <a:pt x="76811" y="158081"/>
                </a:lnTo>
                <a:lnTo>
                  <a:pt x="76784" y="158134"/>
                </a:lnTo>
                <a:lnTo>
                  <a:pt x="75598" y="156154"/>
                </a:lnTo>
                <a:lnTo>
                  <a:pt x="76811" y="154129"/>
                </a:lnTo>
                <a:close/>
                <a:moveTo>
                  <a:pt x="96089" y="154129"/>
                </a:moveTo>
                <a:lnTo>
                  <a:pt x="97303" y="156154"/>
                </a:lnTo>
                <a:lnTo>
                  <a:pt x="96116" y="158134"/>
                </a:lnTo>
                <a:lnTo>
                  <a:pt x="96089" y="158081"/>
                </a:lnTo>
                <a:lnTo>
                  <a:pt x="96054" y="158134"/>
                </a:lnTo>
                <a:lnTo>
                  <a:pt x="94876" y="156154"/>
                </a:lnTo>
                <a:lnTo>
                  <a:pt x="96089" y="154129"/>
                </a:lnTo>
                <a:close/>
                <a:moveTo>
                  <a:pt x="115368" y="154129"/>
                </a:moveTo>
                <a:lnTo>
                  <a:pt x="116581" y="156154"/>
                </a:lnTo>
                <a:lnTo>
                  <a:pt x="115394" y="158134"/>
                </a:lnTo>
                <a:lnTo>
                  <a:pt x="115368" y="158081"/>
                </a:lnTo>
                <a:lnTo>
                  <a:pt x="115332" y="158134"/>
                </a:lnTo>
                <a:lnTo>
                  <a:pt x="114145" y="156154"/>
                </a:lnTo>
                <a:lnTo>
                  <a:pt x="115368" y="154129"/>
                </a:lnTo>
                <a:close/>
                <a:moveTo>
                  <a:pt x="134646" y="154129"/>
                </a:moveTo>
                <a:lnTo>
                  <a:pt x="135859" y="156154"/>
                </a:lnTo>
                <a:lnTo>
                  <a:pt x="134673" y="158134"/>
                </a:lnTo>
                <a:lnTo>
                  <a:pt x="134646" y="158081"/>
                </a:lnTo>
                <a:lnTo>
                  <a:pt x="134610" y="158134"/>
                </a:lnTo>
                <a:lnTo>
                  <a:pt x="133424" y="156154"/>
                </a:lnTo>
                <a:lnTo>
                  <a:pt x="134646" y="154129"/>
                </a:lnTo>
                <a:close/>
                <a:moveTo>
                  <a:pt x="153915" y="154129"/>
                </a:moveTo>
                <a:lnTo>
                  <a:pt x="155138" y="156154"/>
                </a:lnTo>
                <a:lnTo>
                  <a:pt x="153951" y="158134"/>
                </a:lnTo>
                <a:lnTo>
                  <a:pt x="153915" y="158081"/>
                </a:lnTo>
                <a:lnTo>
                  <a:pt x="153889" y="158134"/>
                </a:lnTo>
                <a:lnTo>
                  <a:pt x="152702" y="156154"/>
                </a:lnTo>
                <a:lnTo>
                  <a:pt x="153915" y="154129"/>
                </a:lnTo>
                <a:close/>
                <a:moveTo>
                  <a:pt x="173194" y="154129"/>
                </a:moveTo>
                <a:lnTo>
                  <a:pt x="174416" y="156154"/>
                </a:lnTo>
                <a:lnTo>
                  <a:pt x="173230" y="158134"/>
                </a:lnTo>
                <a:lnTo>
                  <a:pt x="173194" y="158081"/>
                </a:lnTo>
                <a:lnTo>
                  <a:pt x="173167" y="158134"/>
                </a:lnTo>
                <a:lnTo>
                  <a:pt x="171981" y="156154"/>
                </a:lnTo>
                <a:lnTo>
                  <a:pt x="173194" y="154129"/>
                </a:lnTo>
                <a:close/>
                <a:moveTo>
                  <a:pt x="192472" y="154129"/>
                </a:moveTo>
                <a:lnTo>
                  <a:pt x="193686" y="156154"/>
                </a:lnTo>
                <a:lnTo>
                  <a:pt x="192508" y="158134"/>
                </a:lnTo>
                <a:lnTo>
                  <a:pt x="192472" y="158081"/>
                </a:lnTo>
                <a:lnTo>
                  <a:pt x="192445" y="158134"/>
                </a:lnTo>
                <a:lnTo>
                  <a:pt x="191259" y="156154"/>
                </a:lnTo>
                <a:lnTo>
                  <a:pt x="192472" y="154129"/>
                </a:lnTo>
                <a:close/>
                <a:moveTo>
                  <a:pt x="211751" y="154129"/>
                </a:moveTo>
                <a:lnTo>
                  <a:pt x="212964" y="156154"/>
                </a:lnTo>
                <a:lnTo>
                  <a:pt x="211777" y="158134"/>
                </a:lnTo>
                <a:lnTo>
                  <a:pt x="211751" y="158081"/>
                </a:lnTo>
                <a:lnTo>
                  <a:pt x="211715" y="158134"/>
                </a:lnTo>
                <a:lnTo>
                  <a:pt x="210537" y="156154"/>
                </a:lnTo>
                <a:lnTo>
                  <a:pt x="211751" y="154129"/>
                </a:lnTo>
                <a:close/>
                <a:moveTo>
                  <a:pt x="231029" y="154129"/>
                </a:moveTo>
                <a:lnTo>
                  <a:pt x="232242" y="156154"/>
                </a:lnTo>
                <a:lnTo>
                  <a:pt x="231056" y="158134"/>
                </a:lnTo>
                <a:lnTo>
                  <a:pt x="231029" y="158081"/>
                </a:lnTo>
                <a:lnTo>
                  <a:pt x="230993" y="158134"/>
                </a:lnTo>
                <a:lnTo>
                  <a:pt x="229807" y="156154"/>
                </a:lnTo>
                <a:lnTo>
                  <a:pt x="231029" y="154129"/>
                </a:lnTo>
                <a:close/>
                <a:moveTo>
                  <a:pt x="250298" y="154129"/>
                </a:moveTo>
                <a:lnTo>
                  <a:pt x="251521" y="156154"/>
                </a:lnTo>
                <a:lnTo>
                  <a:pt x="250334" y="158134"/>
                </a:lnTo>
                <a:lnTo>
                  <a:pt x="250298" y="158081"/>
                </a:lnTo>
                <a:lnTo>
                  <a:pt x="250272" y="158134"/>
                </a:lnTo>
                <a:lnTo>
                  <a:pt x="249085" y="156154"/>
                </a:lnTo>
                <a:lnTo>
                  <a:pt x="250298" y="154129"/>
                </a:lnTo>
                <a:close/>
                <a:moveTo>
                  <a:pt x="269577" y="154129"/>
                </a:moveTo>
                <a:lnTo>
                  <a:pt x="270799" y="156154"/>
                </a:lnTo>
                <a:lnTo>
                  <a:pt x="269613" y="158134"/>
                </a:lnTo>
                <a:lnTo>
                  <a:pt x="269577" y="158081"/>
                </a:lnTo>
                <a:lnTo>
                  <a:pt x="269550" y="158134"/>
                </a:lnTo>
                <a:lnTo>
                  <a:pt x="268364" y="156154"/>
                </a:lnTo>
                <a:lnTo>
                  <a:pt x="269577" y="154129"/>
                </a:lnTo>
                <a:close/>
                <a:moveTo>
                  <a:pt x="90" y="1"/>
                </a:moveTo>
                <a:lnTo>
                  <a:pt x="991" y="1508"/>
                </a:lnTo>
                <a:lnTo>
                  <a:pt x="1" y="3150"/>
                </a:lnTo>
                <a:lnTo>
                  <a:pt x="1" y="4042"/>
                </a:lnTo>
                <a:lnTo>
                  <a:pt x="2516" y="4042"/>
                </a:lnTo>
                <a:lnTo>
                  <a:pt x="5844" y="9600"/>
                </a:lnTo>
                <a:lnTo>
                  <a:pt x="3337" y="9600"/>
                </a:lnTo>
                <a:lnTo>
                  <a:pt x="1" y="4042"/>
                </a:lnTo>
                <a:lnTo>
                  <a:pt x="1" y="4952"/>
                </a:lnTo>
                <a:lnTo>
                  <a:pt x="2793" y="9600"/>
                </a:lnTo>
                <a:lnTo>
                  <a:pt x="1" y="9600"/>
                </a:lnTo>
                <a:lnTo>
                  <a:pt x="1" y="10054"/>
                </a:lnTo>
                <a:lnTo>
                  <a:pt x="3061" y="10054"/>
                </a:lnTo>
                <a:lnTo>
                  <a:pt x="5710" y="14461"/>
                </a:lnTo>
                <a:lnTo>
                  <a:pt x="1" y="14461"/>
                </a:lnTo>
                <a:lnTo>
                  <a:pt x="1" y="14916"/>
                </a:lnTo>
                <a:lnTo>
                  <a:pt x="5978" y="14916"/>
                </a:lnTo>
                <a:lnTo>
                  <a:pt x="6058" y="15041"/>
                </a:lnTo>
                <a:lnTo>
                  <a:pt x="3346" y="19555"/>
                </a:lnTo>
                <a:lnTo>
                  <a:pt x="1" y="19555"/>
                </a:lnTo>
                <a:lnTo>
                  <a:pt x="1" y="20010"/>
                </a:lnTo>
                <a:lnTo>
                  <a:pt x="3078" y="20010"/>
                </a:lnTo>
                <a:lnTo>
                  <a:pt x="1" y="25122"/>
                </a:lnTo>
                <a:lnTo>
                  <a:pt x="1" y="26014"/>
                </a:lnTo>
                <a:lnTo>
                  <a:pt x="2383" y="26014"/>
                </a:lnTo>
                <a:lnTo>
                  <a:pt x="1196" y="28004"/>
                </a:lnTo>
                <a:lnTo>
                  <a:pt x="1" y="26014"/>
                </a:lnTo>
                <a:lnTo>
                  <a:pt x="1" y="26924"/>
                </a:lnTo>
                <a:lnTo>
                  <a:pt x="920" y="28450"/>
                </a:lnTo>
                <a:lnTo>
                  <a:pt x="1" y="29984"/>
                </a:lnTo>
                <a:lnTo>
                  <a:pt x="1" y="30876"/>
                </a:lnTo>
                <a:lnTo>
                  <a:pt x="2374" y="30876"/>
                </a:lnTo>
                <a:lnTo>
                  <a:pt x="2454" y="31001"/>
                </a:lnTo>
                <a:lnTo>
                  <a:pt x="1267" y="32973"/>
                </a:lnTo>
                <a:lnTo>
                  <a:pt x="1" y="30876"/>
                </a:lnTo>
                <a:lnTo>
                  <a:pt x="1" y="31786"/>
                </a:lnTo>
                <a:lnTo>
                  <a:pt x="991" y="33428"/>
                </a:lnTo>
                <a:lnTo>
                  <a:pt x="1" y="35078"/>
                </a:lnTo>
                <a:lnTo>
                  <a:pt x="1" y="35970"/>
                </a:lnTo>
                <a:lnTo>
                  <a:pt x="2516" y="35970"/>
                </a:lnTo>
                <a:lnTo>
                  <a:pt x="5844" y="41528"/>
                </a:lnTo>
                <a:lnTo>
                  <a:pt x="3337" y="41528"/>
                </a:lnTo>
                <a:lnTo>
                  <a:pt x="1" y="35970"/>
                </a:lnTo>
                <a:lnTo>
                  <a:pt x="1" y="36880"/>
                </a:lnTo>
                <a:lnTo>
                  <a:pt x="2793" y="41528"/>
                </a:lnTo>
                <a:lnTo>
                  <a:pt x="1" y="41528"/>
                </a:lnTo>
                <a:lnTo>
                  <a:pt x="1" y="41983"/>
                </a:lnTo>
                <a:lnTo>
                  <a:pt x="3061" y="41983"/>
                </a:lnTo>
                <a:lnTo>
                  <a:pt x="5710" y="46381"/>
                </a:lnTo>
                <a:lnTo>
                  <a:pt x="1" y="46381"/>
                </a:lnTo>
                <a:lnTo>
                  <a:pt x="1" y="46836"/>
                </a:lnTo>
                <a:lnTo>
                  <a:pt x="5978" y="46836"/>
                </a:lnTo>
                <a:lnTo>
                  <a:pt x="6058" y="46961"/>
                </a:lnTo>
                <a:lnTo>
                  <a:pt x="3346" y="51475"/>
                </a:lnTo>
                <a:lnTo>
                  <a:pt x="1" y="51475"/>
                </a:lnTo>
                <a:lnTo>
                  <a:pt x="1" y="51930"/>
                </a:lnTo>
                <a:lnTo>
                  <a:pt x="3078" y="51930"/>
                </a:lnTo>
                <a:lnTo>
                  <a:pt x="1" y="57050"/>
                </a:lnTo>
                <a:lnTo>
                  <a:pt x="1" y="57942"/>
                </a:lnTo>
                <a:lnTo>
                  <a:pt x="2383" y="57942"/>
                </a:lnTo>
                <a:lnTo>
                  <a:pt x="1196" y="59923"/>
                </a:lnTo>
                <a:lnTo>
                  <a:pt x="1" y="57942"/>
                </a:lnTo>
                <a:lnTo>
                  <a:pt x="1" y="58852"/>
                </a:lnTo>
                <a:lnTo>
                  <a:pt x="920" y="60378"/>
                </a:lnTo>
                <a:lnTo>
                  <a:pt x="1" y="61912"/>
                </a:lnTo>
                <a:lnTo>
                  <a:pt x="1" y="62804"/>
                </a:lnTo>
                <a:lnTo>
                  <a:pt x="2374" y="62804"/>
                </a:lnTo>
                <a:lnTo>
                  <a:pt x="2454" y="62929"/>
                </a:lnTo>
                <a:lnTo>
                  <a:pt x="1267" y="64901"/>
                </a:lnTo>
                <a:lnTo>
                  <a:pt x="1" y="62804"/>
                </a:lnTo>
                <a:lnTo>
                  <a:pt x="1" y="63705"/>
                </a:lnTo>
                <a:lnTo>
                  <a:pt x="991" y="65356"/>
                </a:lnTo>
                <a:lnTo>
                  <a:pt x="1" y="67006"/>
                </a:lnTo>
                <a:lnTo>
                  <a:pt x="1" y="67898"/>
                </a:lnTo>
                <a:lnTo>
                  <a:pt x="2516" y="67898"/>
                </a:lnTo>
                <a:lnTo>
                  <a:pt x="5844" y="73447"/>
                </a:lnTo>
                <a:lnTo>
                  <a:pt x="3337" y="73447"/>
                </a:lnTo>
                <a:lnTo>
                  <a:pt x="1" y="67898"/>
                </a:lnTo>
                <a:lnTo>
                  <a:pt x="1" y="68799"/>
                </a:lnTo>
                <a:lnTo>
                  <a:pt x="2793" y="73447"/>
                </a:lnTo>
                <a:lnTo>
                  <a:pt x="1" y="73447"/>
                </a:lnTo>
                <a:lnTo>
                  <a:pt x="1" y="73902"/>
                </a:lnTo>
                <a:lnTo>
                  <a:pt x="3061" y="73902"/>
                </a:lnTo>
                <a:lnTo>
                  <a:pt x="5710" y="78309"/>
                </a:lnTo>
                <a:lnTo>
                  <a:pt x="1" y="78309"/>
                </a:lnTo>
                <a:lnTo>
                  <a:pt x="1" y="78764"/>
                </a:lnTo>
                <a:lnTo>
                  <a:pt x="5978" y="78764"/>
                </a:lnTo>
                <a:lnTo>
                  <a:pt x="6058" y="78889"/>
                </a:lnTo>
                <a:lnTo>
                  <a:pt x="3346" y="83403"/>
                </a:lnTo>
                <a:lnTo>
                  <a:pt x="1" y="83403"/>
                </a:lnTo>
                <a:lnTo>
                  <a:pt x="1" y="83858"/>
                </a:lnTo>
                <a:lnTo>
                  <a:pt x="3078" y="83858"/>
                </a:lnTo>
                <a:lnTo>
                  <a:pt x="1" y="88979"/>
                </a:lnTo>
                <a:lnTo>
                  <a:pt x="1" y="89871"/>
                </a:lnTo>
                <a:lnTo>
                  <a:pt x="2383" y="89871"/>
                </a:lnTo>
                <a:lnTo>
                  <a:pt x="1196" y="91851"/>
                </a:lnTo>
                <a:lnTo>
                  <a:pt x="1" y="89871"/>
                </a:lnTo>
                <a:lnTo>
                  <a:pt x="1" y="90772"/>
                </a:lnTo>
                <a:lnTo>
                  <a:pt x="920" y="92306"/>
                </a:lnTo>
                <a:lnTo>
                  <a:pt x="1" y="93832"/>
                </a:lnTo>
                <a:lnTo>
                  <a:pt x="1" y="94724"/>
                </a:lnTo>
                <a:lnTo>
                  <a:pt x="2374" y="94724"/>
                </a:lnTo>
                <a:lnTo>
                  <a:pt x="2454" y="94849"/>
                </a:lnTo>
                <a:lnTo>
                  <a:pt x="1267" y="96829"/>
                </a:lnTo>
                <a:lnTo>
                  <a:pt x="1" y="94724"/>
                </a:lnTo>
                <a:lnTo>
                  <a:pt x="1" y="95634"/>
                </a:lnTo>
                <a:lnTo>
                  <a:pt x="991" y="97284"/>
                </a:lnTo>
                <a:lnTo>
                  <a:pt x="1" y="98925"/>
                </a:lnTo>
                <a:lnTo>
                  <a:pt x="1" y="99818"/>
                </a:lnTo>
                <a:lnTo>
                  <a:pt x="2516" y="99818"/>
                </a:lnTo>
                <a:lnTo>
                  <a:pt x="5844" y="105375"/>
                </a:lnTo>
                <a:lnTo>
                  <a:pt x="3337" y="105375"/>
                </a:lnTo>
                <a:lnTo>
                  <a:pt x="1660" y="102574"/>
                </a:lnTo>
                <a:lnTo>
                  <a:pt x="1" y="99818"/>
                </a:lnTo>
                <a:lnTo>
                  <a:pt x="1" y="100727"/>
                </a:lnTo>
                <a:lnTo>
                  <a:pt x="1116" y="102574"/>
                </a:lnTo>
                <a:lnTo>
                  <a:pt x="2793" y="105375"/>
                </a:lnTo>
                <a:lnTo>
                  <a:pt x="1" y="105375"/>
                </a:lnTo>
                <a:lnTo>
                  <a:pt x="1" y="105830"/>
                </a:lnTo>
                <a:lnTo>
                  <a:pt x="3061" y="105830"/>
                </a:lnTo>
                <a:lnTo>
                  <a:pt x="5710" y="110237"/>
                </a:lnTo>
                <a:lnTo>
                  <a:pt x="1" y="110237"/>
                </a:lnTo>
                <a:lnTo>
                  <a:pt x="1" y="110692"/>
                </a:lnTo>
                <a:lnTo>
                  <a:pt x="5978" y="110692"/>
                </a:lnTo>
                <a:lnTo>
                  <a:pt x="6058" y="110817"/>
                </a:lnTo>
                <a:lnTo>
                  <a:pt x="3346" y="115331"/>
                </a:lnTo>
                <a:lnTo>
                  <a:pt x="1" y="115331"/>
                </a:lnTo>
                <a:lnTo>
                  <a:pt x="1" y="115786"/>
                </a:lnTo>
                <a:lnTo>
                  <a:pt x="3078" y="115786"/>
                </a:lnTo>
                <a:lnTo>
                  <a:pt x="1" y="120898"/>
                </a:lnTo>
                <a:lnTo>
                  <a:pt x="1" y="121790"/>
                </a:lnTo>
                <a:lnTo>
                  <a:pt x="2383" y="121790"/>
                </a:lnTo>
                <a:lnTo>
                  <a:pt x="1196" y="123779"/>
                </a:lnTo>
                <a:lnTo>
                  <a:pt x="1" y="121790"/>
                </a:lnTo>
                <a:lnTo>
                  <a:pt x="1" y="122700"/>
                </a:lnTo>
                <a:lnTo>
                  <a:pt x="920" y="124234"/>
                </a:lnTo>
                <a:lnTo>
                  <a:pt x="1" y="125760"/>
                </a:lnTo>
                <a:lnTo>
                  <a:pt x="1" y="126652"/>
                </a:lnTo>
                <a:lnTo>
                  <a:pt x="2374" y="126652"/>
                </a:lnTo>
                <a:lnTo>
                  <a:pt x="2454" y="126777"/>
                </a:lnTo>
                <a:lnTo>
                  <a:pt x="1267" y="128748"/>
                </a:lnTo>
                <a:lnTo>
                  <a:pt x="1" y="126652"/>
                </a:lnTo>
                <a:lnTo>
                  <a:pt x="1" y="127562"/>
                </a:lnTo>
                <a:lnTo>
                  <a:pt x="991" y="129203"/>
                </a:lnTo>
                <a:lnTo>
                  <a:pt x="1" y="130854"/>
                </a:lnTo>
                <a:lnTo>
                  <a:pt x="1" y="131746"/>
                </a:lnTo>
                <a:lnTo>
                  <a:pt x="2516" y="131746"/>
                </a:lnTo>
                <a:lnTo>
                  <a:pt x="5844" y="137304"/>
                </a:lnTo>
                <a:lnTo>
                  <a:pt x="3337" y="137304"/>
                </a:lnTo>
                <a:lnTo>
                  <a:pt x="1" y="131746"/>
                </a:lnTo>
                <a:lnTo>
                  <a:pt x="1" y="132656"/>
                </a:lnTo>
                <a:lnTo>
                  <a:pt x="2793" y="137304"/>
                </a:lnTo>
                <a:lnTo>
                  <a:pt x="1" y="137304"/>
                </a:lnTo>
                <a:lnTo>
                  <a:pt x="1" y="137759"/>
                </a:lnTo>
                <a:lnTo>
                  <a:pt x="3061" y="137759"/>
                </a:lnTo>
                <a:lnTo>
                  <a:pt x="5710" y="142157"/>
                </a:lnTo>
                <a:lnTo>
                  <a:pt x="1" y="142157"/>
                </a:lnTo>
                <a:lnTo>
                  <a:pt x="1" y="142612"/>
                </a:lnTo>
                <a:lnTo>
                  <a:pt x="5978" y="142612"/>
                </a:lnTo>
                <a:lnTo>
                  <a:pt x="6058" y="142736"/>
                </a:lnTo>
                <a:lnTo>
                  <a:pt x="3346" y="147250"/>
                </a:lnTo>
                <a:lnTo>
                  <a:pt x="1" y="147250"/>
                </a:lnTo>
                <a:lnTo>
                  <a:pt x="1" y="147705"/>
                </a:lnTo>
                <a:lnTo>
                  <a:pt x="3078" y="147705"/>
                </a:lnTo>
                <a:lnTo>
                  <a:pt x="1" y="152826"/>
                </a:lnTo>
                <a:lnTo>
                  <a:pt x="1" y="153718"/>
                </a:lnTo>
                <a:lnTo>
                  <a:pt x="2383" y="153718"/>
                </a:lnTo>
                <a:lnTo>
                  <a:pt x="1196" y="155699"/>
                </a:lnTo>
                <a:lnTo>
                  <a:pt x="1" y="153718"/>
                </a:lnTo>
                <a:lnTo>
                  <a:pt x="1" y="154628"/>
                </a:lnTo>
                <a:lnTo>
                  <a:pt x="920" y="156154"/>
                </a:lnTo>
                <a:lnTo>
                  <a:pt x="1" y="157688"/>
                </a:lnTo>
                <a:lnTo>
                  <a:pt x="1" y="158580"/>
                </a:lnTo>
                <a:lnTo>
                  <a:pt x="2374" y="158580"/>
                </a:lnTo>
                <a:lnTo>
                  <a:pt x="2454" y="158705"/>
                </a:lnTo>
                <a:lnTo>
                  <a:pt x="1357" y="160525"/>
                </a:lnTo>
                <a:lnTo>
                  <a:pt x="1901" y="160525"/>
                </a:lnTo>
                <a:lnTo>
                  <a:pt x="2722" y="159160"/>
                </a:lnTo>
                <a:lnTo>
                  <a:pt x="3542" y="160525"/>
                </a:lnTo>
                <a:lnTo>
                  <a:pt x="4087" y="160525"/>
                </a:lnTo>
                <a:lnTo>
                  <a:pt x="2998" y="158705"/>
                </a:lnTo>
                <a:lnTo>
                  <a:pt x="3070" y="158580"/>
                </a:lnTo>
                <a:lnTo>
                  <a:pt x="15621" y="158580"/>
                </a:lnTo>
                <a:lnTo>
                  <a:pt x="15693" y="158705"/>
                </a:lnTo>
                <a:lnTo>
                  <a:pt x="14604" y="160525"/>
                </a:lnTo>
                <a:lnTo>
                  <a:pt x="15149" y="160525"/>
                </a:lnTo>
                <a:lnTo>
                  <a:pt x="15969" y="159160"/>
                </a:lnTo>
                <a:lnTo>
                  <a:pt x="16781" y="160525"/>
                </a:lnTo>
                <a:lnTo>
                  <a:pt x="17334" y="160525"/>
                </a:lnTo>
                <a:lnTo>
                  <a:pt x="16237" y="158705"/>
                </a:lnTo>
                <a:lnTo>
                  <a:pt x="16317" y="158580"/>
                </a:lnTo>
                <a:lnTo>
                  <a:pt x="18681" y="158580"/>
                </a:lnTo>
                <a:lnTo>
                  <a:pt x="17513" y="160525"/>
                </a:lnTo>
                <a:lnTo>
                  <a:pt x="18057" y="160525"/>
                </a:lnTo>
                <a:lnTo>
                  <a:pt x="18985" y="158991"/>
                </a:lnTo>
                <a:lnTo>
                  <a:pt x="19904" y="160525"/>
                </a:lnTo>
                <a:lnTo>
                  <a:pt x="20448" y="160525"/>
                </a:lnTo>
                <a:lnTo>
                  <a:pt x="19279" y="158580"/>
                </a:lnTo>
                <a:lnTo>
                  <a:pt x="21652" y="158580"/>
                </a:lnTo>
                <a:lnTo>
                  <a:pt x="21723" y="158705"/>
                </a:lnTo>
                <a:lnTo>
                  <a:pt x="20635" y="160525"/>
                </a:lnTo>
                <a:lnTo>
                  <a:pt x="21179" y="160525"/>
                </a:lnTo>
                <a:lnTo>
                  <a:pt x="22000" y="159160"/>
                </a:lnTo>
                <a:lnTo>
                  <a:pt x="22821" y="160525"/>
                </a:lnTo>
                <a:lnTo>
                  <a:pt x="23365" y="160525"/>
                </a:lnTo>
                <a:lnTo>
                  <a:pt x="22268" y="158705"/>
                </a:lnTo>
                <a:lnTo>
                  <a:pt x="22348" y="158580"/>
                </a:lnTo>
                <a:lnTo>
                  <a:pt x="34891" y="158580"/>
                </a:lnTo>
                <a:lnTo>
                  <a:pt x="34971" y="158705"/>
                </a:lnTo>
                <a:lnTo>
                  <a:pt x="33874" y="160525"/>
                </a:lnTo>
                <a:lnTo>
                  <a:pt x="34418" y="160525"/>
                </a:lnTo>
                <a:lnTo>
                  <a:pt x="35239" y="159160"/>
                </a:lnTo>
                <a:lnTo>
                  <a:pt x="36060" y="160525"/>
                </a:lnTo>
                <a:lnTo>
                  <a:pt x="36604" y="160525"/>
                </a:lnTo>
                <a:lnTo>
                  <a:pt x="35515" y="158705"/>
                </a:lnTo>
                <a:lnTo>
                  <a:pt x="35587" y="158580"/>
                </a:lnTo>
                <a:lnTo>
                  <a:pt x="37960" y="158580"/>
                </a:lnTo>
                <a:lnTo>
                  <a:pt x="36791" y="160525"/>
                </a:lnTo>
                <a:lnTo>
                  <a:pt x="37335" y="160525"/>
                </a:lnTo>
                <a:lnTo>
                  <a:pt x="38263" y="158991"/>
                </a:lnTo>
                <a:lnTo>
                  <a:pt x="39182" y="160525"/>
                </a:lnTo>
                <a:lnTo>
                  <a:pt x="39726" y="160525"/>
                </a:lnTo>
                <a:lnTo>
                  <a:pt x="38557" y="158580"/>
                </a:lnTo>
                <a:lnTo>
                  <a:pt x="40930" y="158580"/>
                </a:lnTo>
                <a:lnTo>
                  <a:pt x="41002" y="158705"/>
                </a:lnTo>
                <a:lnTo>
                  <a:pt x="39913" y="160525"/>
                </a:lnTo>
                <a:lnTo>
                  <a:pt x="40458" y="160525"/>
                </a:lnTo>
                <a:lnTo>
                  <a:pt x="41278" y="159160"/>
                </a:lnTo>
                <a:lnTo>
                  <a:pt x="42099" y="160525"/>
                </a:lnTo>
                <a:lnTo>
                  <a:pt x="42643" y="160525"/>
                </a:lnTo>
                <a:lnTo>
                  <a:pt x="41546" y="158705"/>
                </a:lnTo>
                <a:lnTo>
                  <a:pt x="41626" y="158580"/>
                </a:lnTo>
                <a:lnTo>
                  <a:pt x="54169" y="158580"/>
                </a:lnTo>
                <a:lnTo>
                  <a:pt x="54250" y="158705"/>
                </a:lnTo>
                <a:lnTo>
                  <a:pt x="53152" y="160525"/>
                </a:lnTo>
                <a:lnTo>
                  <a:pt x="53696" y="160525"/>
                </a:lnTo>
                <a:lnTo>
                  <a:pt x="54517" y="159160"/>
                </a:lnTo>
                <a:lnTo>
                  <a:pt x="55338" y="160525"/>
                </a:lnTo>
                <a:lnTo>
                  <a:pt x="55882" y="160525"/>
                </a:lnTo>
                <a:lnTo>
                  <a:pt x="54794" y="158705"/>
                </a:lnTo>
                <a:lnTo>
                  <a:pt x="54865" y="158580"/>
                </a:lnTo>
                <a:lnTo>
                  <a:pt x="57238" y="158580"/>
                </a:lnTo>
                <a:lnTo>
                  <a:pt x="56069" y="160525"/>
                </a:lnTo>
                <a:lnTo>
                  <a:pt x="56614" y="160525"/>
                </a:lnTo>
                <a:lnTo>
                  <a:pt x="57533" y="158991"/>
                </a:lnTo>
                <a:lnTo>
                  <a:pt x="58460" y="160525"/>
                </a:lnTo>
                <a:lnTo>
                  <a:pt x="59004" y="160525"/>
                </a:lnTo>
                <a:lnTo>
                  <a:pt x="57836" y="158580"/>
                </a:lnTo>
                <a:lnTo>
                  <a:pt x="60200" y="158580"/>
                </a:lnTo>
                <a:lnTo>
                  <a:pt x="60280" y="158705"/>
                </a:lnTo>
                <a:lnTo>
                  <a:pt x="59183" y="160525"/>
                </a:lnTo>
                <a:lnTo>
                  <a:pt x="59736" y="160525"/>
                </a:lnTo>
                <a:lnTo>
                  <a:pt x="60548" y="159160"/>
                </a:lnTo>
                <a:lnTo>
                  <a:pt x="61369" y="160525"/>
                </a:lnTo>
                <a:lnTo>
                  <a:pt x="61922" y="160525"/>
                </a:lnTo>
                <a:lnTo>
                  <a:pt x="60824" y="158705"/>
                </a:lnTo>
                <a:lnTo>
                  <a:pt x="60905" y="158580"/>
                </a:lnTo>
                <a:lnTo>
                  <a:pt x="73448" y="158580"/>
                </a:lnTo>
                <a:lnTo>
                  <a:pt x="73519" y="158705"/>
                </a:lnTo>
                <a:lnTo>
                  <a:pt x="72431" y="160525"/>
                </a:lnTo>
                <a:lnTo>
                  <a:pt x="72975" y="160525"/>
                </a:lnTo>
                <a:lnTo>
                  <a:pt x="73796" y="159160"/>
                </a:lnTo>
                <a:lnTo>
                  <a:pt x="74616" y="160525"/>
                </a:lnTo>
                <a:lnTo>
                  <a:pt x="75160" y="160525"/>
                </a:lnTo>
                <a:lnTo>
                  <a:pt x="74072" y="158705"/>
                </a:lnTo>
                <a:lnTo>
                  <a:pt x="74143" y="158580"/>
                </a:lnTo>
                <a:lnTo>
                  <a:pt x="76516" y="158580"/>
                </a:lnTo>
                <a:lnTo>
                  <a:pt x="75348" y="160525"/>
                </a:lnTo>
                <a:lnTo>
                  <a:pt x="75892" y="160525"/>
                </a:lnTo>
                <a:lnTo>
                  <a:pt x="76811" y="158991"/>
                </a:lnTo>
                <a:lnTo>
                  <a:pt x="77739" y="160525"/>
                </a:lnTo>
                <a:lnTo>
                  <a:pt x="78283" y="160525"/>
                </a:lnTo>
                <a:lnTo>
                  <a:pt x="77114" y="158580"/>
                </a:lnTo>
                <a:lnTo>
                  <a:pt x="79478" y="158580"/>
                </a:lnTo>
                <a:lnTo>
                  <a:pt x="79559" y="158705"/>
                </a:lnTo>
                <a:lnTo>
                  <a:pt x="78461" y="160525"/>
                </a:lnTo>
                <a:lnTo>
                  <a:pt x="79005" y="160525"/>
                </a:lnTo>
                <a:lnTo>
                  <a:pt x="79826" y="159160"/>
                </a:lnTo>
                <a:lnTo>
                  <a:pt x="80647" y="160525"/>
                </a:lnTo>
                <a:lnTo>
                  <a:pt x="81191" y="160525"/>
                </a:lnTo>
                <a:lnTo>
                  <a:pt x="80103" y="158705"/>
                </a:lnTo>
                <a:lnTo>
                  <a:pt x="80174" y="158580"/>
                </a:lnTo>
                <a:lnTo>
                  <a:pt x="92726" y="158580"/>
                </a:lnTo>
                <a:lnTo>
                  <a:pt x="92797" y="158705"/>
                </a:lnTo>
                <a:lnTo>
                  <a:pt x="91709" y="160525"/>
                </a:lnTo>
                <a:lnTo>
                  <a:pt x="92253" y="160525"/>
                </a:lnTo>
                <a:lnTo>
                  <a:pt x="93074" y="159160"/>
                </a:lnTo>
                <a:lnTo>
                  <a:pt x="93895" y="160525"/>
                </a:lnTo>
                <a:lnTo>
                  <a:pt x="94439" y="160525"/>
                </a:lnTo>
                <a:lnTo>
                  <a:pt x="93342" y="158705"/>
                </a:lnTo>
                <a:lnTo>
                  <a:pt x="93422" y="158580"/>
                </a:lnTo>
                <a:lnTo>
                  <a:pt x="95786" y="158580"/>
                </a:lnTo>
                <a:lnTo>
                  <a:pt x="94617" y="160525"/>
                </a:lnTo>
                <a:lnTo>
                  <a:pt x="95170" y="160525"/>
                </a:lnTo>
                <a:lnTo>
                  <a:pt x="96089" y="158991"/>
                </a:lnTo>
                <a:lnTo>
                  <a:pt x="97008" y="160525"/>
                </a:lnTo>
                <a:lnTo>
                  <a:pt x="97552" y="160525"/>
                </a:lnTo>
                <a:lnTo>
                  <a:pt x="96384" y="158580"/>
                </a:lnTo>
                <a:lnTo>
                  <a:pt x="98757" y="158580"/>
                </a:lnTo>
                <a:lnTo>
                  <a:pt x="98837" y="158705"/>
                </a:lnTo>
                <a:lnTo>
                  <a:pt x="97740" y="160525"/>
                </a:lnTo>
                <a:lnTo>
                  <a:pt x="98284" y="160525"/>
                </a:lnTo>
                <a:lnTo>
                  <a:pt x="99105" y="159160"/>
                </a:lnTo>
                <a:lnTo>
                  <a:pt x="99925" y="160525"/>
                </a:lnTo>
                <a:lnTo>
                  <a:pt x="100469" y="160525"/>
                </a:lnTo>
                <a:lnTo>
                  <a:pt x="99381" y="158705"/>
                </a:lnTo>
                <a:lnTo>
                  <a:pt x="99453" y="158580"/>
                </a:lnTo>
                <a:lnTo>
                  <a:pt x="112004" y="158580"/>
                </a:lnTo>
                <a:lnTo>
                  <a:pt x="112076" y="158705"/>
                </a:lnTo>
                <a:lnTo>
                  <a:pt x="110987" y="160525"/>
                </a:lnTo>
                <a:lnTo>
                  <a:pt x="111532" y="160525"/>
                </a:lnTo>
                <a:lnTo>
                  <a:pt x="112352" y="159160"/>
                </a:lnTo>
                <a:lnTo>
                  <a:pt x="113173" y="160525"/>
                </a:lnTo>
                <a:lnTo>
                  <a:pt x="113717" y="160525"/>
                </a:lnTo>
                <a:lnTo>
                  <a:pt x="112620" y="158705"/>
                </a:lnTo>
                <a:lnTo>
                  <a:pt x="112700" y="158580"/>
                </a:lnTo>
                <a:lnTo>
                  <a:pt x="115064" y="158580"/>
                </a:lnTo>
                <a:lnTo>
                  <a:pt x="113896" y="160525"/>
                </a:lnTo>
                <a:lnTo>
                  <a:pt x="114440" y="160525"/>
                </a:lnTo>
                <a:lnTo>
                  <a:pt x="115368" y="158991"/>
                </a:lnTo>
                <a:lnTo>
                  <a:pt x="116287" y="160525"/>
                </a:lnTo>
                <a:lnTo>
                  <a:pt x="116831" y="160525"/>
                </a:lnTo>
                <a:lnTo>
                  <a:pt x="115662" y="158580"/>
                </a:lnTo>
                <a:lnTo>
                  <a:pt x="118035" y="158580"/>
                </a:lnTo>
                <a:lnTo>
                  <a:pt x="118106" y="158705"/>
                </a:lnTo>
                <a:lnTo>
                  <a:pt x="117018" y="160525"/>
                </a:lnTo>
                <a:lnTo>
                  <a:pt x="117562" y="160525"/>
                </a:lnTo>
                <a:lnTo>
                  <a:pt x="118383" y="159160"/>
                </a:lnTo>
                <a:lnTo>
                  <a:pt x="119204" y="160525"/>
                </a:lnTo>
                <a:lnTo>
                  <a:pt x="119748" y="160525"/>
                </a:lnTo>
                <a:lnTo>
                  <a:pt x="118651" y="158705"/>
                </a:lnTo>
                <a:lnTo>
                  <a:pt x="118731" y="158580"/>
                </a:lnTo>
                <a:lnTo>
                  <a:pt x="131274" y="158580"/>
                </a:lnTo>
                <a:lnTo>
                  <a:pt x="131354" y="158705"/>
                </a:lnTo>
                <a:lnTo>
                  <a:pt x="130257" y="160525"/>
                </a:lnTo>
                <a:lnTo>
                  <a:pt x="130801" y="160525"/>
                </a:lnTo>
                <a:lnTo>
                  <a:pt x="131622" y="159160"/>
                </a:lnTo>
                <a:lnTo>
                  <a:pt x="132443" y="160525"/>
                </a:lnTo>
                <a:lnTo>
                  <a:pt x="132987" y="160525"/>
                </a:lnTo>
                <a:lnTo>
                  <a:pt x="131898" y="158705"/>
                </a:lnTo>
                <a:lnTo>
                  <a:pt x="131970" y="158580"/>
                </a:lnTo>
                <a:lnTo>
                  <a:pt x="134343" y="158580"/>
                </a:lnTo>
                <a:lnTo>
                  <a:pt x="133174" y="160525"/>
                </a:lnTo>
                <a:lnTo>
                  <a:pt x="133718" y="160525"/>
                </a:lnTo>
                <a:lnTo>
                  <a:pt x="134646" y="158991"/>
                </a:lnTo>
                <a:lnTo>
                  <a:pt x="135565" y="160525"/>
                </a:lnTo>
                <a:lnTo>
                  <a:pt x="136109" y="160525"/>
                </a:lnTo>
                <a:lnTo>
                  <a:pt x="134940" y="158580"/>
                </a:lnTo>
                <a:lnTo>
                  <a:pt x="137313" y="158580"/>
                </a:lnTo>
                <a:lnTo>
                  <a:pt x="137385" y="158705"/>
                </a:lnTo>
                <a:lnTo>
                  <a:pt x="136296" y="160525"/>
                </a:lnTo>
                <a:lnTo>
                  <a:pt x="136841" y="160525"/>
                </a:lnTo>
                <a:lnTo>
                  <a:pt x="137661" y="159160"/>
                </a:lnTo>
                <a:lnTo>
                  <a:pt x="138482" y="160525"/>
                </a:lnTo>
                <a:lnTo>
                  <a:pt x="139026" y="160525"/>
                </a:lnTo>
                <a:lnTo>
                  <a:pt x="137929" y="158705"/>
                </a:lnTo>
                <a:lnTo>
                  <a:pt x="138009" y="158580"/>
                </a:lnTo>
                <a:lnTo>
                  <a:pt x="150552" y="158580"/>
                </a:lnTo>
                <a:lnTo>
                  <a:pt x="150633" y="158705"/>
                </a:lnTo>
                <a:lnTo>
                  <a:pt x="149535" y="160525"/>
                </a:lnTo>
                <a:lnTo>
                  <a:pt x="150079" y="160525"/>
                </a:lnTo>
                <a:lnTo>
                  <a:pt x="150900" y="159160"/>
                </a:lnTo>
                <a:lnTo>
                  <a:pt x="151721" y="160525"/>
                </a:lnTo>
                <a:lnTo>
                  <a:pt x="152265" y="160525"/>
                </a:lnTo>
                <a:lnTo>
                  <a:pt x="151177" y="158705"/>
                </a:lnTo>
                <a:lnTo>
                  <a:pt x="151248" y="158580"/>
                </a:lnTo>
                <a:lnTo>
                  <a:pt x="153621" y="158580"/>
                </a:lnTo>
                <a:lnTo>
                  <a:pt x="152452" y="160525"/>
                </a:lnTo>
                <a:lnTo>
                  <a:pt x="152997" y="160525"/>
                </a:lnTo>
                <a:lnTo>
                  <a:pt x="153915" y="158991"/>
                </a:lnTo>
                <a:lnTo>
                  <a:pt x="154843" y="160525"/>
                </a:lnTo>
                <a:lnTo>
                  <a:pt x="155387" y="160525"/>
                </a:lnTo>
                <a:lnTo>
                  <a:pt x="154219" y="158580"/>
                </a:lnTo>
                <a:lnTo>
                  <a:pt x="156592" y="158580"/>
                </a:lnTo>
                <a:lnTo>
                  <a:pt x="156663" y="158705"/>
                </a:lnTo>
                <a:lnTo>
                  <a:pt x="155566" y="160525"/>
                </a:lnTo>
                <a:lnTo>
                  <a:pt x="156119" y="160525"/>
                </a:lnTo>
                <a:lnTo>
                  <a:pt x="156940" y="159160"/>
                </a:lnTo>
                <a:lnTo>
                  <a:pt x="157760" y="160525"/>
                </a:lnTo>
                <a:lnTo>
                  <a:pt x="158305" y="160525"/>
                </a:lnTo>
                <a:lnTo>
                  <a:pt x="157207" y="158705"/>
                </a:lnTo>
                <a:lnTo>
                  <a:pt x="157288" y="158580"/>
                </a:lnTo>
                <a:lnTo>
                  <a:pt x="169831" y="158580"/>
                </a:lnTo>
                <a:lnTo>
                  <a:pt x="169902" y="158705"/>
                </a:lnTo>
                <a:lnTo>
                  <a:pt x="168814" y="160525"/>
                </a:lnTo>
                <a:lnTo>
                  <a:pt x="169358" y="160525"/>
                </a:lnTo>
                <a:lnTo>
                  <a:pt x="170179" y="159160"/>
                </a:lnTo>
                <a:lnTo>
                  <a:pt x="170999" y="160525"/>
                </a:lnTo>
                <a:lnTo>
                  <a:pt x="171543" y="160525"/>
                </a:lnTo>
                <a:lnTo>
                  <a:pt x="170455" y="158705"/>
                </a:lnTo>
                <a:lnTo>
                  <a:pt x="170526" y="158580"/>
                </a:lnTo>
                <a:lnTo>
                  <a:pt x="172899" y="158580"/>
                </a:lnTo>
                <a:lnTo>
                  <a:pt x="171731" y="160525"/>
                </a:lnTo>
                <a:lnTo>
                  <a:pt x="172275" y="160525"/>
                </a:lnTo>
                <a:lnTo>
                  <a:pt x="173194" y="158991"/>
                </a:lnTo>
                <a:lnTo>
                  <a:pt x="174122" y="160525"/>
                </a:lnTo>
                <a:lnTo>
                  <a:pt x="174666" y="160525"/>
                </a:lnTo>
                <a:lnTo>
                  <a:pt x="173497" y="158580"/>
                </a:lnTo>
                <a:lnTo>
                  <a:pt x="175861" y="158580"/>
                </a:lnTo>
                <a:lnTo>
                  <a:pt x="175942" y="158705"/>
                </a:lnTo>
                <a:lnTo>
                  <a:pt x="174844" y="160525"/>
                </a:lnTo>
                <a:lnTo>
                  <a:pt x="175388" y="160525"/>
                </a:lnTo>
                <a:lnTo>
                  <a:pt x="176209" y="159160"/>
                </a:lnTo>
                <a:lnTo>
                  <a:pt x="177030" y="160525"/>
                </a:lnTo>
                <a:lnTo>
                  <a:pt x="177574" y="160525"/>
                </a:lnTo>
                <a:lnTo>
                  <a:pt x="176486" y="158705"/>
                </a:lnTo>
                <a:lnTo>
                  <a:pt x="176557" y="158580"/>
                </a:lnTo>
                <a:lnTo>
                  <a:pt x="189109" y="158580"/>
                </a:lnTo>
                <a:lnTo>
                  <a:pt x="189180" y="158705"/>
                </a:lnTo>
                <a:lnTo>
                  <a:pt x="188092" y="160525"/>
                </a:lnTo>
                <a:lnTo>
                  <a:pt x="188636" y="160525"/>
                </a:lnTo>
                <a:lnTo>
                  <a:pt x="189457" y="159160"/>
                </a:lnTo>
                <a:lnTo>
                  <a:pt x="190278" y="160525"/>
                </a:lnTo>
                <a:lnTo>
                  <a:pt x="190822" y="160525"/>
                </a:lnTo>
                <a:lnTo>
                  <a:pt x="189725" y="158705"/>
                </a:lnTo>
                <a:lnTo>
                  <a:pt x="189805" y="158580"/>
                </a:lnTo>
                <a:lnTo>
                  <a:pt x="192178" y="158580"/>
                </a:lnTo>
                <a:lnTo>
                  <a:pt x="191009" y="160525"/>
                </a:lnTo>
                <a:lnTo>
                  <a:pt x="191553" y="160525"/>
                </a:lnTo>
                <a:lnTo>
                  <a:pt x="192472" y="158991"/>
                </a:lnTo>
                <a:lnTo>
                  <a:pt x="193391" y="160525"/>
                </a:lnTo>
                <a:lnTo>
                  <a:pt x="193944" y="160525"/>
                </a:lnTo>
                <a:lnTo>
                  <a:pt x="192776" y="158580"/>
                </a:lnTo>
                <a:lnTo>
                  <a:pt x="195140" y="158580"/>
                </a:lnTo>
                <a:lnTo>
                  <a:pt x="195220" y="158705"/>
                </a:lnTo>
                <a:lnTo>
                  <a:pt x="194123" y="160525"/>
                </a:lnTo>
                <a:lnTo>
                  <a:pt x="194667" y="160525"/>
                </a:lnTo>
                <a:lnTo>
                  <a:pt x="195488" y="159160"/>
                </a:lnTo>
                <a:lnTo>
                  <a:pt x="196308" y="160525"/>
                </a:lnTo>
                <a:lnTo>
                  <a:pt x="196852" y="160525"/>
                </a:lnTo>
                <a:lnTo>
                  <a:pt x="195764" y="158705"/>
                </a:lnTo>
                <a:lnTo>
                  <a:pt x="195835" y="158580"/>
                </a:lnTo>
                <a:lnTo>
                  <a:pt x="208387" y="158580"/>
                </a:lnTo>
                <a:lnTo>
                  <a:pt x="208459" y="158705"/>
                </a:lnTo>
                <a:lnTo>
                  <a:pt x="207370" y="160525"/>
                </a:lnTo>
                <a:lnTo>
                  <a:pt x="207915" y="160525"/>
                </a:lnTo>
                <a:lnTo>
                  <a:pt x="208735" y="159160"/>
                </a:lnTo>
                <a:lnTo>
                  <a:pt x="209556" y="160525"/>
                </a:lnTo>
                <a:lnTo>
                  <a:pt x="210100" y="160525"/>
                </a:lnTo>
                <a:lnTo>
                  <a:pt x="209003" y="158705"/>
                </a:lnTo>
                <a:lnTo>
                  <a:pt x="209083" y="158580"/>
                </a:lnTo>
                <a:lnTo>
                  <a:pt x="211447" y="158580"/>
                </a:lnTo>
                <a:lnTo>
                  <a:pt x="210279" y="160525"/>
                </a:lnTo>
                <a:lnTo>
                  <a:pt x="210823" y="160525"/>
                </a:lnTo>
                <a:lnTo>
                  <a:pt x="211751" y="158991"/>
                </a:lnTo>
                <a:lnTo>
                  <a:pt x="212669" y="160525"/>
                </a:lnTo>
                <a:lnTo>
                  <a:pt x="213214" y="160525"/>
                </a:lnTo>
                <a:lnTo>
                  <a:pt x="212045" y="158580"/>
                </a:lnTo>
                <a:lnTo>
                  <a:pt x="214418" y="158580"/>
                </a:lnTo>
                <a:lnTo>
                  <a:pt x="214489" y="158705"/>
                </a:lnTo>
                <a:lnTo>
                  <a:pt x="213401" y="160525"/>
                </a:lnTo>
                <a:lnTo>
                  <a:pt x="213945" y="160525"/>
                </a:lnTo>
                <a:lnTo>
                  <a:pt x="214766" y="159160"/>
                </a:lnTo>
                <a:lnTo>
                  <a:pt x="215587" y="160525"/>
                </a:lnTo>
                <a:lnTo>
                  <a:pt x="216131" y="160525"/>
                </a:lnTo>
                <a:lnTo>
                  <a:pt x="215042" y="158705"/>
                </a:lnTo>
                <a:lnTo>
                  <a:pt x="215114" y="158580"/>
                </a:lnTo>
                <a:lnTo>
                  <a:pt x="227657" y="158580"/>
                </a:lnTo>
                <a:lnTo>
                  <a:pt x="227737" y="158705"/>
                </a:lnTo>
                <a:lnTo>
                  <a:pt x="226640" y="160525"/>
                </a:lnTo>
                <a:lnTo>
                  <a:pt x="227193" y="160525"/>
                </a:lnTo>
                <a:lnTo>
                  <a:pt x="228005" y="159160"/>
                </a:lnTo>
                <a:lnTo>
                  <a:pt x="228826" y="160525"/>
                </a:lnTo>
                <a:lnTo>
                  <a:pt x="229379" y="160525"/>
                </a:lnTo>
                <a:lnTo>
                  <a:pt x="228281" y="158705"/>
                </a:lnTo>
                <a:lnTo>
                  <a:pt x="228362" y="158580"/>
                </a:lnTo>
                <a:lnTo>
                  <a:pt x="230726" y="158580"/>
                </a:lnTo>
                <a:lnTo>
                  <a:pt x="229557" y="160525"/>
                </a:lnTo>
                <a:lnTo>
                  <a:pt x="230101" y="160525"/>
                </a:lnTo>
                <a:lnTo>
                  <a:pt x="231029" y="158991"/>
                </a:lnTo>
                <a:lnTo>
                  <a:pt x="231948" y="160525"/>
                </a:lnTo>
                <a:lnTo>
                  <a:pt x="232492" y="160525"/>
                </a:lnTo>
                <a:lnTo>
                  <a:pt x="231323" y="158580"/>
                </a:lnTo>
                <a:lnTo>
                  <a:pt x="233696" y="158580"/>
                </a:lnTo>
                <a:lnTo>
                  <a:pt x="233768" y="158705"/>
                </a:lnTo>
                <a:lnTo>
                  <a:pt x="232679" y="160525"/>
                </a:lnTo>
                <a:lnTo>
                  <a:pt x="233224" y="160525"/>
                </a:lnTo>
                <a:lnTo>
                  <a:pt x="234044" y="159160"/>
                </a:lnTo>
                <a:lnTo>
                  <a:pt x="234865" y="160525"/>
                </a:lnTo>
                <a:lnTo>
                  <a:pt x="235409" y="160525"/>
                </a:lnTo>
                <a:lnTo>
                  <a:pt x="234312" y="158705"/>
                </a:lnTo>
                <a:lnTo>
                  <a:pt x="234392" y="158580"/>
                </a:lnTo>
                <a:lnTo>
                  <a:pt x="246935" y="158580"/>
                </a:lnTo>
                <a:lnTo>
                  <a:pt x="247016" y="158705"/>
                </a:lnTo>
                <a:lnTo>
                  <a:pt x="245918" y="160525"/>
                </a:lnTo>
                <a:lnTo>
                  <a:pt x="246462" y="160525"/>
                </a:lnTo>
                <a:lnTo>
                  <a:pt x="247283" y="159160"/>
                </a:lnTo>
                <a:lnTo>
                  <a:pt x="248104" y="160525"/>
                </a:lnTo>
                <a:lnTo>
                  <a:pt x="248648" y="160525"/>
                </a:lnTo>
                <a:lnTo>
                  <a:pt x="247560" y="158705"/>
                </a:lnTo>
                <a:lnTo>
                  <a:pt x="247631" y="158580"/>
                </a:lnTo>
                <a:lnTo>
                  <a:pt x="250004" y="158580"/>
                </a:lnTo>
                <a:lnTo>
                  <a:pt x="248835" y="160525"/>
                </a:lnTo>
                <a:lnTo>
                  <a:pt x="249380" y="160525"/>
                </a:lnTo>
                <a:lnTo>
                  <a:pt x="250298" y="158991"/>
                </a:lnTo>
                <a:lnTo>
                  <a:pt x="251226" y="160525"/>
                </a:lnTo>
                <a:lnTo>
                  <a:pt x="251770" y="160525"/>
                </a:lnTo>
                <a:lnTo>
                  <a:pt x="250602" y="158580"/>
                </a:lnTo>
                <a:lnTo>
                  <a:pt x="252975" y="158580"/>
                </a:lnTo>
                <a:lnTo>
                  <a:pt x="253046" y="158705"/>
                </a:lnTo>
                <a:lnTo>
                  <a:pt x="251958" y="160525"/>
                </a:lnTo>
                <a:lnTo>
                  <a:pt x="252502" y="160525"/>
                </a:lnTo>
                <a:lnTo>
                  <a:pt x="253323" y="159160"/>
                </a:lnTo>
                <a:lnTo>
                  <a:pt x="254143" y="160525"/>
                </a:lnTo>
                <a:lnTo>
                  <a:pt x="254688" y="160525"/>
                </a:lnTo>
                <a:lnTo>
                  <a:pt x="253590" y="158705"/>
                </a:lnTo>
                <a:lnTo>
                  <a:pt x="253671" y="158580"/>
                </a:lnTo>
                <a:lnTo>
                  <a:pt x="266214" y="158580"/>
                </a:lnTo>
                <a:lnTo>
                  <a:pt x="266294" y="158705"/>
                </a:lnTo>
                <a:lnTo>
                  <a:pt x="265197" y="160525"/>
                </a:lnTo>
                <a:lnTo>
                  <a:pt x="265741" y="160525"/>
                </a:lnTo>
                <a:lnTo>
                  <a:pt x="266562" y="159160"/>
                </a:lnTo>
                <a:lnTo>
                  <a:pt x="267382" y="160525"/>
                </a:lnTo>
                <a:lnTo>
                  <a:pt x="267926" y="160525"/>
                </a:lnTo>
                <a:lnTo>
                  <a:pt x="266838" y="158705"/>
                </a:lnTo>
                <a:lnTo>
                  <a:pt x="266909" y="158580"/>
                </a:lnTo>
                <a:lnTo>
                  <a:pt x="269282" y="158580"/>
                </a:lnTo>
                <a:lnTo>
                  <a:pt x="268114" y="160525"/>
                </a:lnTo>
                <a:lnTo>
                  <a:pt x="268658" y="160525"/>
                </a:lnTo>
                <a:lnTo>
                  <a:pt x="269577" y="158991"/>
                </a:lnTo>
                <a:lnTo>
                  <a:pt x="270505" y="160525"/>
                </a:lnTo>
                <a:lnTo>
                  <a:pt x="271049" y="160525"/>
                </a:lnTo>
                <a:lnTo>
                  <a:pt x="269880" y="158580"/>
                </a:lnTo>
                <a:lnTo>
                  <a:pt x="272244" y="158580"/>
                </a:lnTo>
                <a:lnTo>
                  <a:pt x="272325" y="158705"/>
                </a:lnTo>
                <a:lnTo>
                  <a:pt x="271227" y="160525"/>
                </a:lnTo>
                <a:lnTo>
                  <a:pt x="271771" y="160525"/>
                </a:lnTo>
                <a:lnTo>
                  <a:pt x="272592" y="159160"/>
                </a:lnTo>
                <a:lnTo>
                  <a:pt x="273413" y="160525"/>
                </a:lnTo>
                <a:lnTo>
                  <a:pt x="273966" y="160525"/>
                </a:lnTo>
                <a:lnTo>
                  <a:pt x="272869" y="158705"/>
                </a:lnTo>
                <a:lnTo>
                  <a:pt x="272940" y="158580"/>
                </a:lnTo>
                <a:lnTo>
                  <a:pt x="285438" y="158580"/>
                </a:lnTo>
                <a:lnTo>
                  <a:pt x="285438" y="157581"/>
                </a:lnTo>
                <a:lnTo>
                  <a:pt x="283119" y="153718"/>
                </a:lnTo>
                <a:lnTo>
                  <a:pt x="285438" y="153718"/>
                </a:lnTo>
                <a:lnTo>
                  <a:pt x="285438" y="152487"/>
                </a:lnTo>
                <a:lnTo>
                  <a:pt x="282575" y="147705"/>
                </a:lnTo>
                <a:lnTo>
                  <a:pt x="284939" y="147705"/>
                </a:lnTo>
                <a:lnTo>
                  <a:pt x="285438" y="148535"/>
                </a:lnTo>
                <a:lnTo>
                  <a:pt x="285438" y="147250"/>
                </a:lnTo>
                <a:lnTo>
                  <a:pt x="285215" y="147250"/>
                </a:lnTo>
                <a:lnTo>
                  <a:pt x="282503" y="142736"/>
                </a:lnTo>
                <a:lnTo>
                  <a:pt x="282584" y="142612"/>
                </a:lnTo>
                <a:lnTo>
                  <a:pt x="285438" y="142612"/>
                </a:lnTo>
                <a:lnTo>
                  <a:pt x="285438" y="142157"/>
                </a:lnTo>
                <a:lnTo>
                  <a:pt x="282851" y="142157"/>
                </a:lnTo>
                <a:lnTo>
                  <a:pt x="285438" y="137857"/>
                </a:lnTo>
                <a:lnTo>
                  <a:pt x="285438" y="136947"/>
                </a:lnTo>
                <a:lnTo>
                  <a:pt x="285224" y="137304"/>
                </a:lnTo>
                <a:lnTo>
                  <a:pt x="282718" y="137304"/>
                </a:lnTo>
                <a:lnTo>
                  <a:pt x="285438" y="132763"/>
                </a:lnTo>
                <a:lnTo>
                  <a:pt x="285438" y="131853"/>
                </a:lnTo>
                <a:lnTo>
                  <a:pt x="282164" y="137304"/>
                </a:lnTo>
                <a:lnTo>
                  <a:pt x="279800" y="137304"/>
                </a:lnTo>
                <a:lnTo>
                  <a:pt x="283128" y="131746"/>
                </a:lnTo>
                <a:lnTo>
                  <a:pt x="285438" y="131746"/>
                </a:lnTo>
                <a:lnTo>
                  <a:pt x="285438" y="131291"/>
                </a:lnTo>
                <a:lnTo>
                  <a:pt x="283404" y="131291"/>
                </a:lnTo>
                <a:lnTo>
                  <a:pt x="285438" y="127901"/>
                </a:lnTo>
                <a:lnTo>
                  <a:pt x="285438" y="126991"/>
                </a:lnTo>
                <a:lnTo>
                  <a:pt x="282860" y="131291"/>
                </a:lnTo>
                <a:lnTo>
                  <a:pt x="275572" y="131291"/>
                </a:lnTo>
                <a:lnTo>
                  <a:pt x="272869" y="126777"/>
                </a:lnTo>
                <a:lnTo>
                  <a:pt x="272940" y="126652"/>
                </a:lnTo>
                <a:lnTo>
                  <a:pt x="285438" y="126652"/>
                </a:lnTo>
                <a:lnTo>
                  <a:pt x="285438" y="125653"/>
                </a:lnTo>
                <a:lnTo>
                  <a:pt x="283119" y="121790"/>
                </a:lnTo>
                <a:lnTo>
                  <a:pt x="285438" y="121790"/>
                </a:lnTo>
                <a:lnTo>
                  <a:pt x="285438" y="120559"/>
                </a:lnTo>
                <a:lnTo>
                  <a:pt x="282575" y="115786"/>
                </a:lnTo>
                <a:lnTo>
                  <a:pt x="284939" y="115786"/>
                </a:lnTo>
                <a:lnTo>
                  <a:pt x="285438" y="116607"/>
                </a:lnTo>
                <a:lnTo>
                  <a:pt x="285438" y="115331"/>
                </a:lnTo>
                <a:lnTo>
                  <a:pt x="285215" y="115331"/>
                </a:lnTo>
                <a:lnTo>
                  <a:pt x="282503" y="110817"/>
                </a:lnTo>
                <a:lnTo>
                  <a:pt x="282584" y="110692"/>
                </a:lnTo>
                <a:lnTo>
                  <a:pt x="285438" y="110692"/>
                </a:lnTo>
                <a:lnTo>
                  <a:pt x="285438" y="110237"/>
                </a:lnTo>
                <a:lnTo>
                  <a:pt x="282851" y="110237"/>
                </a:lnTo>
                <a:lnTo>
                  <a:pt x="285438" y="105928"/>
                </a:lnTo>
                <a:lnTo>
                  <a:pt x="285438" y="105018"/>
                </a:lnTo>
                <a:lnTo>
                  <a:pt x="285224" y="105375"/>
                </a:lnTo>
                <a:lnTo>
                  <a:pt x="282718" y="105375"/>
                </a:lnTo>
                <a:lnTo>
                  <a:pt x="285438" y="100835"/>
                </a:lnTo>
                <a:lnTo>
                  <a:pt x="285438" y="99925"/>
                </a:lnTo>
                <a:lnTo>
                  <a:pt x="282164" y="105375"/>
                </a:lnTo>
                <a:lnTo>
                  <a:pt x="279800" y="105375"/>
                </a:lnTo>
                <a:lnTo>
                  <a:pt x="283128" y="99818"/>
                </a:lnTo>
                <a:lnTo>
                  <a:pt x="285438" y="99818"/>
                </a:lnTo>
                <a:lnTo>
                  <a:pt x="285438" y="99363"/>
                </a:lnTo>
                <a:lnTo>
                  <a:pt x="283404" y="99363"/>
                </a:lnTo>
                <a:lnTo>
                  <a:pt x="285438" y="95973"/>
                </a:lnTo>
                <a:lnTo>
                  <a:pt x="285438" y="95063"/>
                </a:lnTo>
                <a:lnTo>
                  <a:pt x="282860" y="99363"/>
                </a:lnTo>
                <a:lnTo>
                  <a:pt x="275572" y="99363"/>
                </a:lnTo>
                <a:lnTo>
                  <a:pt x="272869" y="94849"/>
                </a:lnTo>
                <a:lnTo>
                  <a:pt x="272940" y="94724"/>
                </a:lnTo>
                <a:lnTo>
                  <a:pt x="285438" y="94724"/>
                </a:lnTo>
                <a:lnTo>
                  <a:pt x="285438" y="93733"/>
                </a:lnTo>
                <a:lnTo>
                  <a:pt x="283119" y="89871"/>
                </a:lnTo>
                <a:lnTo>
                  <a:pt x="285438" y="89871"/>
                </a:lnTo>
                <a:lnTo>
                  <a:pt x="285438" y="88640"/>
                </a:lnTo>
                <a:lnTo>
                  <a:pt x="282575" y="83858"/>
                </a:lnTo>
                <a:lnTo>
                  <a:pt x="284939" y="83858"/>
                </a:lnTo>
                <a:lnTo>
                  <a:pt x="285438" y="84688"/>
                </a:lnTo>
                <a:lnTo>
                  <a:pt x="285438" y="83403"/>
                </a:lnTo>
                <a:lnTo>
                  <a:pt x="285215" y="83403"/>
                </a:lnTo>
                <a:lnTo>
                  <a:pt x="282503" y="78889"/>
                </a:lnTo>
                <a:lnTo>
                  <a:pt x="282584" y="78764"/>
                </a:lnTo>
                <a:lnTo>
                  <a:pt x="285438" y="78764"/>
                </a:lnTo>
                <a:lnTo>
                  <a:pt x="285438" y="78309"/>
                </a:lnTo>
                <a:lnTo>
                  <a:pt x="282851" y="78309"/>
                </a:lnTo>
                <a:lnTo>
                  <a:pt x="285438" y="74000"/>
                </a:lnTo>
                <a:lnTo>
                  <a:pt x="285438" y="73090"/>
                </a:lnTo>
                <a:lnTo>
                  <a:pt x="285224" y="73447"/>
                </a:lnTo>
                <a:lnTo>
                  <a:pt x="282718" y="73447"/>
                </a:lnTo>
                <a:lnTo>
                  <a:pt x="285438" y="68906"/>
                </a:lnTo>
                <a:lnTo>
                  <a:pt x="285438" y="67996"/>
                </a:lnTo>
                <a:lnTo>
                  <a:pt x="282164" y="73447"/>
                </a:lnTo>
                <a:lnTo>
                  <a:pt x="279800" y="73447"/>
                </a:lnTo>
                <a:lnTo>
                  <a:pt x="283128" y="67898"/>
                </a:lnTo>
                <a:lnTo>
                  <a:pt x="285438" y="67898"/>
                </a:lnTo>
                <a:lnTo>
                  <a:pt x="285438" y="67443"/>
                </a:lnTo>
                <a:lnTo>
                  <a:pt x="283404" y="67443"/>
                </a:lnTo>
                <a:lnTo>
                  <a:pt x="285438" y="64053"/>
                </a:lnTo>
                <a:lnTo>
                  <a:pt x="285438" y="63143"/>
                </a:lnTo>
                <a:lnTo>
                  <a:pt x="282860" y="67443"/>
                </a:lnTo>
                <a:lnTo>
                  <a:pt x="275572" y="67443"/>
                </a:lnTo>
                <a:lnTo>
                  <a:pt x="272869" y="62929"/>
                </a:lnTo>
                <a:lnTo>
                  <a:pt x="272940" y="62804"/>
                </a:lnTo>
                <a:lnTo>
                  <a:pt x="285438" y="62804"/>
                </a:lnTo>
                <a:lnTo>
                  <a:pt x="285438" y="61805"/>
                </a:lnTo>
                <a:lnTo>
                  <a:pt x="283119" y="57942"/>
                </a:lnTo>
                <a:lnTo>
                  <a:pt x="285438" y="57942"/>
                </a:lnTo>
                <a:lnTo>
                  <a:pt x="285438" y="56711"/>
                </a:lnTo>
                <a:lnTo>
                  <a:pt x="282575" y="51930"/>
                </a:lnTo>
                <a:lnTo>
                  <a:pt x="284939" y="51930"/>
                </a:lnTo>
                <a:lnTo>
                  <a:pt x="285438" y="52759"/>
                </a:lnTo>
                <a:lnTo>
                  <a:pt x="285438" y="51475"/>
                </a:lnTo>
                <a:lnTo>
                  <a:pt x="285215" y="51475"/>
                </a:lnTo>
                <a:lnTo>
                  <a:pt x="282503" y="46961"/>
                </a:lnTo>
                <a:lnTo>
                  <a:pt x="282584" y="46836"/>
                </a:lnTo>
                <a:lnTo>
                  <a:pt x="285438" y="46836"/>
                </a:lnTo>
                <a:lnTo>
                  <a:pt x="285438" y="46381"/>
                </a:lnTo>
                <a:lnTo>
                  <a:pt x="282851" y="46381"/>
                </a:lnTo>
                <a:lnTo>
                  <a:pt x="285438" y="42081"/>
                </a:lnTo>
                <a:lnTo>
                  <a:pt x="285438" y="41171"/>
                </a:lnTo>
                <a:lnTo>
                  <a:pt x="285224" y="41528"/>
                </a:lnTo>
                <a:lnTo>
                  <a:pt x="282718" y="41528"/>
                </a:lnTo>
                <a:lnTo>
                  <a:pt x="285438" y="36987"/>
                </a:lnTo>
                <a:lnTo>
                  <a:pt x="285438" y="36077"/>
                </a:lnTo>
                <a:lnTo>
                  <a:pt x="282173" y="41528"/>
                </a:lnTo>
                <a:lnTo>
                  <a:pt x="279800" y="41528"/>
                </a:lnTo>
                <a:lnTo>
                  <a:pt x="283128" y="35970"/>
                </a:lnTo>
                <a:lnTo>
                  <a:pt x="285438" y="35970"/>
                </a:lnTo>
                <a:lnTo>
                  <a:pt x="285438" y="35515"/>
                </a:lnTo>
                <a:lnTo>
                  <a:pt x="283404" y="35515"/>
                </a:lnTo>
                <a:lnTo>
                  <a:pt x="285438" y="32125"/>
                </a:lnTo>
                <a:lnTo>
                  <a:pt x="285438" y="31215"/>
                </a:lnTo>
                <a:lnTo>
                  <a:pt x="282860" y="35515"/>
                </a:lnTo>
                <a:lnTo>
                  <a:pt x="275572" y="35515"/>
                </a:lnTo>
                <a:lnTo>
                  <a:pt x="272869" y="31001"/>
                </a:lnTo>
                <a:lnTo>
                  <a:pt x="272940" y="30876"/>
                </a:lnTo>
                <a:lnTo>
                  <a:pt x="285438" y="30876"/>
                </a:lnTo>
                <a:lnTo>
                  <a:pt x="285438" y="29877"/>
                </a:lnTo>
                <a:lnTo>
                  <a:pt x="283119" y="26014"/>
                </a:lnTo>
                <a:lnTo>
                  <a:pt x="285438" y="26014"/>
                </a:lnTo>
                <a:lnTo>
                  <a:pt x="285438" y="24783"/>
                </a:lnTo>
                <a:lnTo>
                  <a:pt x="282575" y="20010"/>
                </a:lnTo>
                <a:lnTo>
                  <a:pt x="284939" y="20010"/>
                </a:lnTo>
                <a:lnTo>
                  <a:pt x="285438" y="20831"/>
                </a:lnTo>
                <a:lnTo>
                  <a:pt x="285438" y="19555"/>
                </a:lnTo>
                <a:lnTo>
                  <a:pt x="285215" y="19555"/>
                </a:lnTo>
                <a:lnTo>
                  <a:pt x="282503" y="15041"/>
                </a:lnTo>
                <a:lnTo>
                  <a:pt x="282584" y="14916"/>
                </a:lnTo>
                <a:lnTo>
                  <a:pt x="285438" y="14916"/>
                </a:lnTo>
                <a:lnTo>
                  <a:pt x="285438" y="14461"/>
                </a:lnTo>
                <a:lnTo>
                  <a:pt x="282851" y="14461"/>
                </a:lnTo>
                <a:lnTo>
                  <a:pt x="285438" y="10153"/>
                </a:lnTo>
                <a:lnTo>
                  <a:pt x="285438" y="9243"/>
                </a:lnTo>
                <a:lnTo>
                  <a:pt x="285224" y="9600"/>
                </a:lnTo>
                <a:lnTo>
                  <a:pt x="282718" y="9600"/>
                </a:lnTo>
                <a:lnTo>
                  <a:pt x="285438" y="5059"/>
                </a:lnTo>
                <a:lnTo>
                  <a:pt x="285438" y="4149"/>
                </a:lnTo>
                <a:lnTo>
                  <a:pt x="282173" y="9600"/>
                </a:lnTo>
                <a:lnTo>
                  <a:pt x="279800" y="9600"/>
                </a:lnTo>
                <a:lnTo>
                  <a:pt x="283128" y="4042"/>
                </a:lnTo>
                <a:lnTo>
                  <a:pt x="285438" y="4042"/>
                </a:lnTo>
                <a:lnTo>
                  <a:pt x="285438" y="3587"/>
                </a:lnTo>
                <a:lnTo>
                  <a:pt x="283404" y="3587"/>
                </a:lnTo>
                <a:lnTo>
                  <a:pt x="285438" y="197"/>
                </a:lnTo>
                <a:lnTo>
                  <a:pt x="285438" y="1"/>
                </a:lnTo>
                <a:lnTo>
                  <a:pt x="285010" y="1"/>
                </a:lnTo>
                <a:lnTo>
                  <a:pt x="282860" y="3587"/>
                </a:lnTo>
                <a:lnTo>
                  <a:pt x="275572" y="3587"/>
                </a:lnTo>
                <a:lnTo>
                  <a:pt x="273422" y="1"/>
                </a:lnTo>
                <a:lnTo>
                  <a:pt x="272878" y="1"/>
                </a:lnTo>
                <a:lnTo>
                  <a:pt x="275028" y="3587"/>
                </a:lnTo>
                <a:lnTo>
                  <a:pt x="272664" y="3587"/>
                </a:lnTo>
                <a:lnTo>
                  <a:pt x="271415" y="1508"/>
                </a:lnTo>
                <a:lnTo>
                  <a:pt x="272316" y="1"/>
                </a:lnTo>
                <a:lnTo>
                  <a:pt x="271771" y="1"/>
                </a:lnTo>
                <a:lnTo>
                  <a:pt x="271138" y="1053"/>
                </a:lnTo>
                <a:lnTo>
                  <a:pt x="270505" y="1"/>
                </a:lnTo>
                <a:lnTo>
                  <a:pt x="269960" y="1"/>
                </a:lnTo>
                <a:lnTo>
                  <a:pt x="270870" y="1508"/>
                </a:lnTo>
                <a:lnTo>
                  <a:pt x="269613" y="3596"/>
                </a:lnTo>
                <a:lnTo>
                  <a:pt x="269577" y="3542"/>
                </a:lnTo>
                <a:lnTo>
                  <a:pt x="269550" y="3596"/>
                </a:lnTo>
                <a:lnTo>
                  <a:pt x="268292" y="1508"/>
                </a:lnTo>
                <a:lnTo>
                  <a:pt x="269193" y="1"/>
                </a:lnTo>
                <a:lnTo>
                  <a:pt x="268649" y="1"/>
                </a:lnTo>
                <a:lnTo>
                  <a:pt x="268016" y="1053"/>
                </a:lnTo>
                <a:lnTo>
                  <a:pt x="267391" y="1"/>
                </a:lnTo>
                <a:lnTo>
                  <a:pt x="266847" y="1"/>
                </a:lnTo>
                <a:lnTo>
                  <a:pt x="267748" y="1508"/>
                </a:lnTo>
                <a:lnTo>
                  <a:pt x="266499" y="3587"/>
                </a:lnTo>
                <a:lnTo>
                  <a:pt x="264126" y="3587"/>
                </a:lnTo>
                <a:lnTo>
                  <a:pt x="266285" y="1"/>
                </a:lnTo>
                <a:lnTo>
                  <a:pt x="265732" y="1"/>
                </a:lnTo>
                <a:lnTo>
                  <a:pt x="263582" y="3587"/>
                </a:lnTo>
                <a:lnTo>
                  <a:pt x="256302" y="3587"/>
                </a:lnTo>
                <a:lnTo>
                  <a:pt x="254143" y="1"/>
                </a:lnTo>
                <a:lnTo>
                  <a:pt x="253599" y="1"/>
                </a:lnTo>
                <a:lnTo>
                  <a:pt x="255758" y="3587"/>
                </a:lnTo>
                <a:lnTo>
                  <a:pt x="253385" y="3587"/>
                </a:lnTo>
                <a:lnTo>
                  <a:pt x="252136" y="1508"/>
                </a:lnTo>
                <a:lnTo>
                  <a:pt x="253037" y="1"/>
                </a:lnTo>
                <a:lnTo>
                  <a:pt x="252493" y="1"/>
                </a:lnTo>
                <a:lnTo>
                  <a:pt x="251860" y="1053"/>
                </a:lnTo>
                <a:lnTo>
                  <a:pt x="251235" y="1"/>
                </a:lnTo>
                <a:lnTo>
                  <a:pt x="250691" y="1"/>
                </a:lnTo>
                <a:lnTo>
                  <a:pt x="251592" y="1508"/>
                </a:lnTo>
                <a:lnTo>
                  <a:pt x="250334" y="3596"/>
                </a:lnTo>
                <a:lnTo>
                  <a:pt x="250298" y="3542"/>
                </a:lnTo>
                <a:lnTo>
                  <a:pt x="250272" y="3596"/>
                </a:lnTo>
                <a:lnTo>
                  <a:pt x="249014" y="1508"/>
                </a:lnTo>
                <a:lnTo>
                  <a:pt x="249915" y="1"/>
                </a:lnTo>
                <a:lnTo>
                  <a:pt x="249371" y="1"/>
                </a:lnTo>
                <a:lnTo>
                  <a:pt x="248746" y="1053"/>
                </a:lnTo>
                <a:lnTo>
                  <a:pt x="248113" y="1"/>
                </a:lnTo>
                <a:lnTo>
                  <a:pt x="247569" y="1"/>
                </a:lnTo>
                <a:lnTo>
                  <a:pt x="248470" y="1508"/>
                </a:lnTo>
                <a:lnTo>
                  <a:pt x="247221" y="3587"/>
                </a:lnTo>
                <a:lnTo>
                  <a:pt x="244848" y="3587"/>
                </a:lnTo>
                <a:lnTo>
                  <a:pt x="247007" y="1"/>
                </a:lnTo>
                <a:lnTo>
                  <a:pt x="246462" y="1"/>
                </a:lnTo>
                <a:lnTo>
                  <a:pt x="244304" y="3587"/>
                </a:lnTo>
                <a:lnTo>
                  <a:pt x="237024" y="3587"/>
                </a:lnTo>
                <a:lnTo>
                  <a:pt x="234874" y="1"/>
                </a:lnTo>
                <a:lnTo>
                  <a:pt x="234321" y="1"/>
                </a:lnTo>
                <a:lnTo>
                  <a:pt x="236480" y="3587"/>
                </a:lnTo>
                <a:lnTo>
                  <a:pt x="234107" y="3587"/>
                </a:lnTo>
                <a:lnTo>
                  <a:pt x="232858" y="1508"/>
                </a:lnTo>
                <a:lnTo>
                  <a:pt x="233759" y="1"/>
                </a:lnTo>
                <a:lnTo>
                  <a:pt x="233215" y="1"/>
                </a:lnTo>
                <a:lnTo>
                  <a:pt x="232581" y="1053"/>
                </a:lnTo>
                <a:lnTo>
                  <a:pt x="231957" y="1"/>
                </a:lnTo>
                <a:lnTo>
                  <a:pt x="231413" y="1"/>
                </a:lnTo>
                <a:lnTo>
                  <a:pt x="232314" y="1508"/>
                </a:lnTo>
                <a:lnTo>
                  <a:pt x="231056" y="3596"/>
                </a:lnTo>
                <a:lnTo>
                  <a:pt x="231029" y="3542"/>
                </a:lnTo>
                <a:lnTo>
                  <a:pt x="230993" y="3596"/>
                </a:lnTo>
                <a:lnTo>
                  <a:pt x="229735" y="1508"/>
                </a:lnTo>
                <a:lnTo>
                  <a:pt x="230645" y="1"/>
                </a:lnTo>
                <a:lnTo>
                  <a:pt x="230092" y="1"/>
                </a:lnTo>
                <a:lnTo>
                  <a:pt x="229468" y="1053"/>
                </a:lnTo>
                <a:lnTo>
                  <a:pt x="228834" y="1"/>
                </a:lnTo>
                <a:lnTo>
                  <a:pt x="228290" y="1"/>
                </a:lnTo>
                <a:lnTo>
                  <a:pt x="229191" y="1508"/>
                </a:lnTo>
                <a:lnTo>
                  <a:pt x="227942" y="3587"/>
                </a:lnTo>
                <a:lnTo>
                  <a:pt x="225578" y="3587"/>
                </a:lnTo>
                <a:lnTo>
                  <a:pt x="227728" y="1"/>
                </a:lnTo>
                <a:lnTo>
                  <a:pt x="227184" y="1"/>
                </a:lnTo>
                <a:lnTo>
                  <a:pt x="225025" y="3587"/>
                </a:lnTo>
                <a:lnTo>
                  <a:pt x="217746" y="3587"/>
                </a:lnTo>
                <a:lnTo>
                  <a:pt x="215596" y="1"/>
                </a:lnTo>
                <a:lnTo>
                  <a:pt x="215051" y="1"/>
                </a:lnTo>
                <a:lnTo>
                  <a:pt x="217201" y="3587"/>
                </a:lnTo>
                <a:lnTo>
                  <a:pt x="214828" y="3587"/>
                </a:lnTo>
                <a:lnTo>
                  <a:pt x="213579" y="1508"/>
                </a:lnTo>
                <a:lnTo>
                  <a:pt x="214480" y="1"/>
                </a:lnTo>
                <a:lnTo>
                  <a:pt x="213936" y="1"/>
                </a:lnTo>
                <a:lnTo>
                  <a:pt x="213312" y="1053"/>
                </a:lnTo>
                <a:lnTo>
                  <a:pt x="212678" y="1"/>
                </a:lnTo>
                <a:lnTo>
                  <a:pt x="212134" y="1"/>
                </a:lnTo>
                <a:lnTo>
                  <a:pt x="213035" y="1508"/>
                </a:lnTo>
                <a:lnTo>
                  <a:pt x="211777" y="3596"/>
                </a:lnTo>
                <a:lnTo>
                  <a:pt x="211751" y="3542"/>
                </a:lnTo>
                <a:lnTo>
                  <a:pt x="211715" y="3596"/>
                </a:lnTo>
                <a:lnTo>
                  <a:pt x="210466" y="1508"/>
                </a:lnTo>
                <a:lnTo>
                  <a:pt x="211367" y="1"/>
                </a:lnTo>
                <a:lnTo>
                  <a:pt x="210823" y="1"/>
                </a:lnTo>
                <a:lnTo>
                  <a:pt x="210189" y="1053"/>
                </a:lnTo>
                <a:lnTo>
                  <a:pt x="209556" y="1"/>
                </a:lnTo>
                <a:lnTo>
                  <a:pt x="209012" y="1"/>
                </a:lnTo>
                <a:lnTo>
                  <a:pt x="209913" y="1508"/>
                </a:lnTo>
                <a:lnTo>
                  <a:pt x="208664" y="3587"/>
                </a:lnTo>
                <a:lnTo>
                  <a:pt x="206300" y="3587"/>
                </a:lnTo>
                <a:lnTo>
                  <a:pt x="208450" y="1"/>
                </a:lnTo>
                <a:lnTo>
                  <a:pt x="207906" y="1"/>
                </a:lnTo>
                <a:lnTo>
                  <a:pt x="205756" y="3587"/>
                </a:lnTo>
                <a:lnTo>
                  <a:pt x="198467" y="3587"/>
                </a:lnTo>
                <a:lnTo>
                  <a:pt x="196317" y="1"/>
                </a:lnTo>
                <a:lnTo>
                  <a:pt x="195773" y="1"/>
                </a:lnTo>
                <a:lnTo>
                  <a:pt x="197923" y="3587"/>
                </a:lnTo>
                <a:lnTo>
                  <a:pt x="195559" y="3587"/>
                </a:lnTo>
                <a:lnTo>
                  <a:pt x="194301" y="1508"/>
                </a:lnTo>
                <a:lnTo>
                  <a:pt x="195211" y="1"/>
                </a:lnTo>
                <a:lnTo>
                  <a:pt x="194658" y="1"/>
                </a:lnTo>
                <a:lnTo>
                  <a:pt x="194033" y="1053"/>
                </a:lnTo>
                <a:lnTo>
                  <a:pt x="193400" y="1"/>
                </a:lnTo>
                <a:lnTo>
                  <a:pt x="192856" y="1"/>
                </a:lnTo>
                <a:lnTo>
                  <a:pt x="193757" y="1508"/>
                </a:lnTo>
                <a:lnTo>
                  <a:pt x="192508" y="3596"/>
                </a:lnTo>
                <a:lnTo>
                  <a:pt x="192472" y="3542"/>
                </a:lnTo>
                <a:lnTo>
                  <a:pt x="192445" y="3596"/>
                </a:lnTo>
                <a:lnTo>
                  <a:pt x="191188" y="1508"/>
                </a:lnTo>
                <a:lnTo>
                  <a:pt x="192089" y="1"/>
                </a:lnTo>
                <a:lnTo>
                  <a:pt x="191544" y="1"/>
                </a:lnTo>
                <a:lnTo>
                  <a:pt x="190911" y="1053"/>
                </a:lnTo>
                <a:lnTo>
                  <a:pt x="190287" y="1"/>
                </a:lnTo>
                <a:lnTo>
                  <a:pt x="189733" y="1"/>
                </a:lnTo>
                <a:lnTo>
                  <a:pt x="190643" y="1508"/>
                </a:lnTo>
                <a:lnTo>
                  <a:pt x="189394" y="3587"/>
                </a:lnTo>
                <a:lnTo>
                  <a:pt x="187021" y="3587"/>
                </a:lnTo>
                <a:lnTo>
                  <a:pt x="189171" y="1"/>
                </a:lnTo>
                <a:lnTo>
                  <a:pt x="188627" y="1"/>
                </a:lnTo>
                <a:lnTo>
                  <a:pt x="186477" y="3587"/>
                </a:lnTo>
                <a:lnTo>
                  <a:pt x="179189" y="3587"/>
                </a:lnTo>
                <a:lnTo>
                  <a:pt x="177039" y="1"/>
                </a:lnTo>
                <a:lnTo>
                  <a:pt x="176495" y="1"/>
                </a:lnTo>
                <a:lnTo>
                  <a:pt x="178645" y="3587"/>
                </a:lnTo>
                <a:lnTo>
                  <a:pt x="176281" y="3587"/>
                </a:lnTo>
                <a:lnTo>
                  <a:pt x="175032" y="1508"/>
                </a:lnTo>
                <a:lnTo>
                  <a:pt x="175933" y="1"/>
                </a:lnTo>
                <a:lnTo>
                  <a:pt x="175388" y="1"/>
                </a:lnTo>
                <a:lnTo>
                  <a:pt x="174755" y="1053"/>
                </a:lnTo>
                <a:lnTo>
                  <a:pt x="174122" y="1"/>
                </a:lnTo>
                <a:lnTo>
                  <a:pt x="173577" y="1"/>
                </a:lnTo>
                <a:lnTo>
                  <a:pt x="174478" y="1508"/>
                </a:lnTo>
                <a:lnTo>
                  <a:pt x="173230" y="3596"/>
                </a:lnTo>
                <a:lnTo>
                  <a:pt x="173194" y="3542"/>
                </a:lnTo>
                <a:lnTo>
                  <a:pt x="173167" y="3596"/>
                </a:lnTo>
                <a:lnTo>
                  <a:pt x="171909" y="1508"/>
                </a:lnTo>
                <a:lnTo>
                  <a:pt x="172810" y="1"/>
                </a:lnTo>
                <a:lnTo>
                  <a:pt x="172266" y="1"/>
                </a:lnTo>
                <a:lnTo>
                  <a:pt x="171633" y="1053"/>
                </a:lnTo>
                <a:lnTo>
                  <a:pt x="171008" y="1"/>
                </a:lnTo>
                <a:lnTo>
                  <a:pt x="170464" y="1"/>
                </a:lnTo>
                <a:lnTo>
                  <a:pt x="171365" y="1508"/>
                </a:lnTo>
                <a:lnTo>
                  <a:pt x="170116" y="3587"/>
                </a:lnTo>
                <a:lnTo>
                  <a:pt x="167743" y="3587"/>
                </a:lnTo>
                <a:lnTo>
                  <a:pt x="169893" y="1"/>
                </a:lnTo>
                <a:lnTo>
                  <a:pt x="169349" y="1"/>
                </a:lnTo>
                <a:lnTo>
                  <a:pt x="167199" y="3587"/>
                </a:lnTo>
                <a:lnTo>
                  <a:pt x="159919" y="3587"/>
                </a:lnTo>
                <a:lnTo>
                  <a:pt x="157760" y="1"/>
                </a:lnTo>
                <a:lnTo>
                  <a:pt x="157216" y="1"/>
                </a:lnTo>
                <a:lnTo>
                  <a:pt x="159375" y="3587"/>
                </a:lnTo>
                <a:lnTo>
                  <a:pt x="157002" y="3587"/>
                </a:lnTo>
                <a:lnTo>
                  <a:pt x="155753" y="1508"/>
                </a:lnTo>
                <a:lnTo>
                  <a:pt x="156654" y="1"/>
                </a:lnTo>
                <a:lnTo>
                  <a:pt x="156110" y="1"/>
                </a:lnTo>
                <a:lnTo>
                  <a:pt x="155477" y="1053"/>
                </a:lnTo>
                <a:lnTo>
                  <a:pt x="154852" y="1"/>
                </a:lnTo>
                <a:lnTo>
                  <a:pt x="154299" y="1"/>
                </a:lnTo>
                <a:lnTo>
                  <a:pt x="155209" y="1508"/>
                </a:lnTo>
                <a:lnTo>
                  <a:pt x="153951" y="3596"/>
                </a:lnTo>
                <a:lnTo>
                  <a:pt x="153915" y="3542"/>
                </a:lnTo>
                <a:lnTo>
                  <a:pt x="153889" y="3596"/>
                </a:lnTo>
                <a:lnTo>
                  <a:pt x="152631" y="1508"/>
                </a:lnTo>
                <a:lnTo>
                  <a:pt x="153532" y="1"/>
                </a:lnTo>
                <a:lnTo>
                  <a:pt x="152988" y="1"/>
                </a:lnTo>
                <a:lnTo>
                  <a:pt x="152363" y="1053"/>
                </a:lnTo>
                <a:lnTo>
                  <a:pt x="151730" y="1"/>
                </a:lnTo>
                <a:lnTo>
                  <a:pt x="151186" y="1"/>
                </a:lnTo>
                <a:lnTo>
                  <a:pt x="152087" y="1508"/>
                </a:lnTo>
                <a:lnTo>
                  <a:pt x="150838" y="3587"/>
                </a:lnTo>
                <a:lnTo>
                  <a:pt x="148465" y="3587"/>
                </a:lnTo>
                <a:lnTo>
                  <a:pt x="150624" y="1"/>
                </a:lnTo>
                <a:lnTo>
                  <a:pt x="150071" y="1"/>
                </a:lnTo>
                <a:lnTo>
                  <a:pt x="147921" y="3587"/>
                </a:lnTo>
                <a:lnTo>
                  <a:pt x="140641" y="3587"/>
                </a:lnTo>
                <a:lnTo>
                  <a:pt x="138482" y="1"/>
                </a:lnTo>
                <a:lnTo>
                  <a:pt x="137938" y="1"/>
                </a:lnTo>
                <a:lnTo>
                  <a:pt x="140097" y="3587"/>
                </a:lnTo>
                <a:lnTo>
                  <a:pt x="137724" y="3587"/>
                </a:lnTo>
                <a:lnTo>
                  <a:pt x="136475" y="1508"/>
                </a:lnTo>
                <a:lnTo>
                  <a:pt x="137376" y="1"/>
                </a:lnTo>
                <a:lnTo>
                  <a:pt x="136832" y="1"/>
                </a:lnTo>
                <a:lnTo>
                  <a:pt x="136198" y="1053"/>
                </a:lnTo>
                <a:lnTo>
                  <a:pt x="135574" y="1"/>
                </a:lnTo>
                <a:lnTo>
                  <a:pt x="135030" y="1"/>
                </a:lnTo>
                <a:lnTo>
                  <a:pt x="135931" y="1508"/>
                </a:lnTo>
                <a:lnTo>
                  <a:pt x="134673" y="3596"/>
                </a:lnTo>
                <a:lnTo>
                  <a:pt x="134646" y="3542"/>
                </a:lnTo>
                <a:lnTo>
                  <a:pt x="134610" y="3596"/>
                </a:lnTo>
                <a:lnTo>
                  <a:pt x="133352" y="1508"/>
                </a:lnTo>
                <a:lnTo>
                  <a:pt x="134262" y="1"/>
                </a:lnTo>
                <a:lnTo>
                  <a:pt x="133709" y="1"/>
                </a:lnTo>
                <a:lnTo>
                  <a:pt x="133085" y="1053"/>
                </a:lnTo>
                <a:lnTo>
                  <a:pt x="132451" y="1"/>
                </a:lnTo>
                <a:lnTo>
                  <a:pt x="131907" y="1"/>
                </a:lnTo>
                <a:lnTo>
                  <a:pt x="132808" y="1508"/>
                </a:lnTo>
                <a:lnTo>
                  <a:pt x="131559" y="3587"/>
                </a:lnTo>
                <a:lnTo>
                  <a:pt x="129186" y="3587"/>
                </a:lnTo>
                <a:lnTo>
                  <a:pt x="131345" y="1"/>
                </a:lnTo>
                <a:lnTo>
                  <a:pt x="130801" y="1"/>
                </a:lnTo>
                <a:lnTo>
                  <a:pt x="128642" y="3587"/>
                </a:lnTo>
                <a:lnTo>
                  <a:pt x="121363" y="3587"/>
                </a:lnTo>
                <a:lnTo>
                  <a:pt x="119213" y="1"/>
                </a:lnTo>
                <a:lnTo>
                  <a:pt x="118668" y="1"/>
                </a:lnTo>
                <a:lnTo>
                  <a:pt x="120818" y="3587"/>
                </a:lnTo>
                <a:lnTo>
                  <a:pt x="118445" y="3587"/>
                </a:lnTo>
                <a:lnTo>
                  <a:pt x="117196" y="1508"/>
                </a:lnTo>
                <a:lnTo>
                  <a:pt x="118097" y="1"/>
                </a:lnTo>
                <a:lnTo>
                  <a:pt x="117553" y="1"/>
                </a:lnTo>
                <a:lnTo>
                  <a:pt x="116929" y="1053"/>
                </a:lnTo>
                <a:lnTo>
                  <a:pt x="116295" y="1"/>
                </a:lnTo>
                <a:lnTo>
                  <a:pt x="115751" y="1"/>
                </a:lnTo>
                <a:lnTo>
                  <a:pt x="116652" y="1508"/>
                </a:lnTo>
                <a:lnTo>
                  <a:pt x="115394" y="3596"/>
                </a:lnTo>
                <a:lnTo>
                  <a:pt x="115368" y="3542"/>
                </a:lnTo>
                <a:lnTo>
                  <a:pt x="115332" y="3596"/>
                </a:lnTo>
                <a:lnTo>
                  <a:pt x="114083" y="1508"/>
                </a:lnTo>
                <a:lnTo>
                  <a:pt x="114984" y="1"/>
                </a:lnTo>
                <a:lnTo>
                  <a:pt x="114440" y="1"/>
                </a:lnTo>
                <a:lnTo>
                  <a:pt x="113806" y="1053"/>
                </a:lnTo>
                <a:lnTo>
                  <a:pt x="113173" y="1"/>
                </a:lnTo>
                <a:lnTo>
                  <a:pt x="112629" y="1"/>
                </a:lnTo>
                <a:lnTo>
                  <a:pt x="113530" y="1508"/>
                </a:lnTo>
                <a:lnTo>
                  <a:pt x="112281" y="3587"/>
                </a:lnTo>
                <a:lnTo>
                  <a:pt x="109917" y="3587"/>
                </a:lnTo>
                <a:lnTo>
                  <a:pt x="112067" y="1"/>
                </a:lnTo>
                <a:lnTo>
                  <a:pt x="111523" y="1"/>
                </a:lnTo>
                <a:lnTo>
                  <a:pt x="109373" y="3587"/>
                </a:lnTo>
                <a:lnTo>
                  <a:pt x="102084" y="3587"/>
                </a:lnTo>
                <a:lnTo>
                  <a:pt x="99934" y="1"/>
                </a:lnTo>
                <a:lnTo>
                  <a:pt x="99390" y="1"/>
                </a:lnTo>
                <a:lnTo>
                  <a:pt x="101540" y="3587"/>
                </a:lnTo>
                <a:lnTo>
                  <a:pt x="99167" y="3587"/>
                </a:lnTo>
                <a:lnTo>
                  <a:pt x="97918" y="1508"/>
                </a:lnTo>
                <a:lnTo>
                  <a:pt x="98828" y="1"/>
                </a:lnTo>
                <a:lnTo>
                  <a:pt x="98275" y="1"/>
                </a:lnTo>
                <a:lnTo>
                  <a:pt x="97650" y="1053"/>
                </a:lnTo>
                <a:lnTo>
                  <a:pt x="97017" y="1"/>
                </a:lnTo>
                <a:lnTo>
                  <a:pt x="96473" y="1"/>
                </a:lnTo>
                <a:lnTo>
                  <a:pt x="97374" y="1508"/>
                </a:lnTo>
                <a:lnTo>
                  <a:pt x="96116" y="3596"/>
                </a:lnTo>
                <a:lnTo>
                  <a:pt x="96089" y="3542"/>
                </a:lnTo>
                <a:lnTo>
                  <a:pt x="96054" y="3596"/>
                </a:lnTo>
                <a:lnTo>
                  <a:pt x="94805" y="1508"/>
                </a:lnTo>
                <a:lnTo>
                  <a:pt x="95706" y="1"/>
                </a:lnTo>
                <a:lnTo>
                  <a:pt x="95161" y="1"/>
                </a:lnTo>
                <a:lnTo>
                  <a:pt x="94528" y="1053"/>
                </a:lnTo>
                <a:lnTo>
                  <a:pt x="93904" y="1"/>
                </a:lnTo>
                <a:lnTo>
                  <a:pt x="93351" y="1"/>
                </a:lnTo>
                <a:lnTo>
                  <a:pt x="94260" y="1508"/>
                </a:lnTo>
                <a:lnTo>
                  <a:pt x="93003" y="3587"/>
                </a:lnTo>
                <a:lnTo>
                  <a:pt x="90639" y="3587"/>
                </a:lnTo>
                <a:lnTo>
                  <a:pt x="92788" y="1"/>
                </a:lnTo>
                <a:lnTo>
                  <a:pt x="92244" y="1"/>
                </a:lnTo>
                <a:lnTo>
                  <a:pt x="90094" y="3587"/>
                </a:lnTo>
                <a:lnTo>
                  <a:pt x="82806" y="3587"/>
                </a:lnTo>
                <a:lnTo>
                  <a:pt x="80656" y="1"/>
                </a:lnTo>
                <a:lnTo>
                  <a:pt x="80112" y="1"/>
                </a:lnTo>
                <a:lnTo>
                  <a:pt x="82262" y="3587"/>
                </a:lnTo>
                <a:lnTo>
                  <a:pt x="79898" y="3587"/>
                </a:lnTo>
                <a:lnTo>
                  <a:pt x="78649" y="1508"/>
                </a:lnTo>
                <a:lnTo>
                  <a:pt x="79550" y="1"/>
                </a:lnTo>
                <a:lnTo>
                  <a:pt x="79005" y="1"/>
                </a:lnTo>
                <a:lnTo>
                  <a:pt x="78372" y="1053"/>
                </a:lnTo>
                <a:lnTo>
                  <a:pt x="77739" y="1"/>
                </a:lnTo>
                <a:lnTo>
                  <a:pt x="77194" y="1"/>
                </a:lnTo>
                <a:lnTo>
                  <a:pt x="78096" y="1508"/>
                </a:lnTo>
                <a:lnTo>
                  <a:pt x="76847" y="3596"/>
                </a:lnTo>
                <a:lnTo>
                  <a:pt x="76811" y="3542"/>
                </a:lnTo>
                <a:lnTo>
                  <a:pt x="76784" y="3596"/>
                </a:lnTo>
                <a:lnTo>
                  <a:pt x="75526" y="1508"/>
                </a:lnTo>
                <a:lnTo>
                  <a:pt x="76427" y="1"/>
                </a:lnTo>
                <a:lnTo>
                  <a:pt x="75883" y="1"/>
                </a:lnTo>
                <a:lnTo>
                  <a:pt x="75250" y="1053"/>
                </a:lnTo>
                <a:lnTo>
                  <a:pt x="74625" y="1"/>
                </a:lnTo>
                <a:lnTo>
                  <a:pt x="74081" y="1"/>
                </a:lnTo>
                <a:lnTo>
                  <a:pt x="74982" y="1508"/>
                </a:lnTo>
                <a:lnTo>
                  <a:pt x="73733" y="3587"/>
                </a:lnTo>
                <a:lnTo>
                  <a:pt x="71360" y="3587"/>
                </a:lnTo>
                <a:lnTo>
                  <a:pt x="73510" y="1"/>
                </a:lnTo>
                <a:lnTo>
                  <a:pt x="72966" y="1"/>
                </a:lnTo>
                <a:lnTo>
                  <a:pt x="70816" y="3587"/>
                </a:lnTo>
                <a:lnTo>
                  <a:pt x="63536" y="3587"/>
                </a:lnTo>
                <a:lnTo>
                  <a:pt x="61377" y="1"/>
                </a:lnTo>
                <a:lnTo>
                  <a:pt x="60833" y="1"/>
                </a:lnTo>
                <a:lnTo>
                  <a:pt x="62983" y="3587"/>
                </a:lnTo>
                <a:lnTo>
                  <a:pt x="60619" y="3587"/>
                </a:lnTo>
                <a:lnTo>
                  <a:pt x="59370" y="1508"/>
                </a:lnTo>
                <a:lnTo>
                  <a:pt x="60271" y="1"/>
                </a:lnTo>
                <a:lnTo>
                  <a:pt x="59727" y="1"/>
                </a:lnTo>
                <a:lnTo>
                  <a:pt x="59094" y="1053"/>
                </a:lnTo>
                <a:lnTo>
                  <a:pt x="58469" y="1"/>
                </a:lnTo>
                <a:lnTo>
                  <a:pt x="57916" y="1"/>
                </a:lnTo>
                <a:lnTo>
                  <a:pt x="58826" y="1508"/>
                </a:lnTo>
                <a:lnTo>
                  <a:pt x="57568" y="3596"/>
                </a:lnTo>
                <a:lnTo>
                  <a:pt x="57533" y="3542"/>
                </a:lnTo>
                <a:lnTo>
                  <a:pt x="57506" y="3596"/>
                </a:lnTo>
                <a:lnTo>
                  <a:pt x="56248" y="1508"/>
                </a:lnTo>
                <a:lnTo>
                  <a:pt x="57149" y="1"/>
                </a:lnTo>
                <a:lnTo>
                  <a:pt x="56605" y="1"/>
                </a:lnTo>
                <a:lnTo>
                  <a:pt x="55980" y="1053"/>
                </a:lnTo>
                <a:lnTo>
                  <a:pt x="55347" y="1"/>
                </a:lnTo>
                <a:lnTo>
                  <a:pt x="54803" y="1"/>
                </a:lnTo>
                <a:lnTo>
                  <a:pt x="55704" y="1508"/>
                </a:lnTo>
                <a:lnTo>
                  <a:pt x="54455" y="3587"/>
                </a:lnTo>
                <a:lnTo>
                  <a:pt x="52082" y="3587"/>
                </a:lnTo>
                <a:lnTo>
                  <a:pt x="54241" y="1"/>
                </a:lnTo>
                <a:lnTo>
                  <a:pt x="53688" y="1"/>
                </a:lnTo>
                <a:lnTo>
                  <a:pt x="51538" y="3587"/>
                </a:lnTo>
                <a:lnTo>
                  <a:pt x="44258" y="3587"/>
                </a:lnTo>
                <a:lnTo>
                  <a:pt x="42099" y="1"/>
                </a:lnTo>
                <a:lnTo>
                  <a:pt x="41555" y="1"/>
                </a:lnTo>
                <a:lnTo>
                  <a:pt x="43714" y="3587"/>
                </a:lnTo>
                <a:lnTo>
                  <a:pt x="41341" y="3587"/>
                </a:lnTo>
                <a:lnTo>
                  <a:pt x="40092" y="1508"/>
                </a:lnTo>
                <a:lnTo>
                  <a:pt x="40993" y="1"/>
                </a:lnTo>
                <a:lnTo>
                  <a:pt x="40449" y="1"/>
                </a:lnTo>
                <a:lnTo>
                  <a:pt x="39815" y="1053"/>
                </a:lnTo>
                <a:lnTo>
                  <a:pt x="39191" y="1"/>
                </a:lnTo>
                <a:lnTo>
                  <a:pt x="38647" y="1"/>
                </a:lnTo>
                <a:lnTo>
                  <a:pt x="39548" y="1508"/>
                </a:lnTo>
                <a:lnTo>
                  <a:pt x="38290" y="3596"/>
                </a:lnTo>
                <a:lnTo>
                  <a:pt x="38263" y="3542"/>
                </a:lnTo>
                <a:lnTo>
                  <a:pt x="38227" y="3596"/>
                </a:lnTo>
                <a:lnTo>
                  <a:pt x="36969" y="1508"/>
                </a:lnTo>
                <a:lnTo>
                  <a:pt x="37871" y="1"/>
                </a:lnTo>
                <a:lnTo>
                  <a:pt x="37326" y="1"/>
                </a:lnTo>
                <a:lnTo>
                  <a:pt x="36702" y="1053"/>
                </a:lnTo>
                <a:lnTo>
                  <a:pt x="36068" y="1"/>
                </a:lnTo>
                <a:lnTo>
                  <a:pt x="35524" y="1"/>
                </a:lnTo>
                <a:lnTo>
                  <a:pt x="36425" y="1508"/>
                </a:lnTo>
                <a:lnTo>
                  <a:pt x="35176" y="3587"/>
                </a:lnTo>
                <a:lnTo>
                  <a:pt x="32803" y="3587"/>
                </a:lnTo>
                <a:lnTo>
                  <a:pt x="34962" y="1"/>
                </a:lnTo>
                <a:lnTo>
                  <a:pt x="34418" y="1"/>
                </a:lnTo>
                <a:lnTo>
                  <a:pt x="32259" y="3587"/>
                </a:lnTo>
                <a:lnTo>
                  <a:pt x="24980" y="3587"/>
                </a:lnTo>
                <a:lnTo>
                  <a:pt x="22830" y="1"/>
                </a:lnTo>
                <a:lnTo>
                  <a:pt x="22277" y="1"/>
                </a:lnTo>
                <a:lnTo>
                  <a:pt x="24435" y="3587"/>
                </a:lnTo>
                <a:lnTo>
                  <a:pt x="22062" y="3587"/>
                </a:lnTo>
                <a:lnTo>
                  <a:pt x="20813" y="1508"/>
                </a:lnTo>
                <a:lnTo>
                  <a:pt x="21715" y="1"/>
                </a:lnTo>
                <a:lnTo>
                  <a:pt x="21170" y="1"/>
                </a:lnTo>
                <a:lnTo>
                  <a:pt x="20546" y="1053"/>
                </a:lnTo>
                <a:lnTo>
                  <a:pt x="19912" y="1"/>
                </a:lnTo>
                <a:lnTo>
                  <a:pt x="19368" y="1"/>
                </a:lnTo>
                <a:lnTo>
                  <a:pt x="20269" y="1508"/>
                </a:lnTo>
                <a:lnTo>
                  <a:pt x="19011" y="3596"/>
                </a:lnTo>
                <a:lnTo>
                  <a:pt x="18985" y="3542"/>
                </a:lnTo>
                <a:lnTo>
                  <a:pt x="18949" y="3596"/>
                </a:lnTo>
                <a:lnTo>
                  <a:pt x="17691" y="1508"/>
                </a:lnTo>
                <a:lnTo>
                  <a:pt x="18601" y="1"/>
                </a:lnTo>
                <a:lnTo>
                  <a:pt x="18057" y="1"/>
                </a:lnTo>
                <a:lnTo>
                  <a:pt x="17423" y="1053"/>
                </a:lnTo>
                <a:lnTo>
                  <a:pt x="16790" y="1"/>
                </a:lnTo>
                <a:lnTo>
                  <a:pt x="16246" y="1"/>
                </a:lnTo>
                <a:lnTo>
                  <a:pt x="17147" y="1508"/>
                </a:lnTo>
                <a:lnTo>
                  <a:pt x="15898" y="3587"/>
                </a:lnTo>
                <a:lnTo>
                  <a:pt x="13534" y="3587"/>
                </a:lnTo>
                <a:lnTo>
                  <a:pt x="15684" y="1"/>
                </a:lnTo>
                <a:lnTo>
                  <a:pt x="15140" y="1"/>
                </a:lnTo>
                <a:lnTo>
                  <a:pt x="12981" y="3587"/>
                </a:lnTo>
                <a:lnTo>
                  <a:pt x="5701" y="3587"/>
                </a:lnTo>
                <a:lnTo>
                  <a:pt x="3551" y="1"/>
                </a:lnTo>
                <a:lnTo>
                  <a:pt x="3007" y="1"/>
                </a:lnTo>
                <a:lnTo>
                  <a:pt x="5157" y="3587"/>
                </a:lnTo>
                <a:lnTo>
                  <a:pt x="2784" y="3587"/>
                </a:lnTo>
                <a:lnTo>
                  <a:pt x="1535" y="1508"/>
                </a:lnTo>
                <a:lnTo>
                  <a:pt x="2436" y="1"/>
                </a:lnTo>
                <a:lnTo>
                  <a:pt x="1892" y="1"/>
                </a:lnTo>
                <a:lnTo>
                  <a:pt x="1267" y="1053"/>
                </a:lnTo>
                <a:lnTo>
                  <a:pt x="634" y="1"/>
                </a:lnTo>
                <a:close/>
                <a:moveTo>
                  <a:pt x="285438" y="158919"/>
                </a:moveTo>
                <a:lnTo>
                  <a:pt x="284475" y="160525"/>
                </a:lnTo>
                <a:lnTo>
                  <a:pt x="285019" y="160525"/>
                </a:lnTo>
                <a:lnTo>
                  <a:pt x="285438" y="159829"/>
                </a:lnTo>
                <a:lnTo>
                  <a:pt x="285438" y="1589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33" y="0"/>
            <a:ext cx="12192000" cy="6858000"/>
          </a:xfrm>
          <a:prstGeom prst="rect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933200" y="595600"/>
            <a:ext cx="5162800" cy="137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 idx="2"/>
          </p:nvPr>
        </p:nvSpPr>
        <p:spPr>
          <a:xfrm>
            <a:off x="2884400" y="2723467"/>
            <a:ext cx="2881200" cy="1415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1"/>
          </p:nvPr>
        </p:nvSpPr>
        <p:spPr>
          <a:xfrm>
            <a:off x="2884400" y="3280933"/>
            <a:ext cx="2881200" cy="8580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3"/>
          </p:nvPr>
        </p:nvSpPr>
        <p:spPr>
          <a:xfrm>
            <a:off x="6426433" y="2723467"/>
            <a:ext cx="2881200" cy="1415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4"/>
          </p:nvPr>
        </p:nvSpPr>
        <p:spPr>
          <a:xfrm>
            <a:off x="6426433" y="3280933"/>
            <a:ext cx="2881200" cy="8580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5"/>
          </p:nvPr>
        </p:nvSpPr>
        <p:spPr>
          <a:xfrm>
            <a:off x="2884400" y="4595133"/>
            <a:ext cx="2881200" cy="1415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6"/>
          </p:nvPr>
        </p:nvSpPr>
        <p:spPr>
          <a:xfrm>
            <a:off x="2884400" y="5152800"/>
            <a:ext cx="2881200" cy="8580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 idx="7"/>
          </p:nvPr>
        </p:nvSpPr>
        <p:spPr>
          <a:xfrm>
            <a:off x="6426433" y="4595133"/>
            <a:ext cx="2881200" cy="1415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8"/>
          </p:nvPr>
        </p:nvSpPr>
        <p:spPr>
          <a:xfrm>
            <a:off x="6426433" y="5152800"/>
            <a:ext cx="2881200" cy="8580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-233" y="-88800"/>
            <a:ext cx="12192051" cy="7033670"/>
          </a:xfrm>
          <a:custGeom>
            <a:avLst/>
            <a:gdLst/>
            <a:ahLst/>
            <a:cxnLst/>
            <a:rect l="l" t="t" r="r" b="b"/>
            <a:pathLst>
              <a:path w="285439" h="160525" extrusionOk="0">
                <a:moveTo>
                  <a:pt x="1267" y="1963"/>
                </a:moveTo>
                <a:lnTo>
                  <a:pt x="2240" y="3587"/>
                </a:lnTo>
                <a:lnTo>
                  <a:pt x="286" y="3587"/>
                </a:lnTo>
                <a:lnTo>
                  <a:pt x="1267" y="1963"/>
                </a:lnTo>
                <a:close/>
                <a:moveTo>
                  <a:pt x="17423" y="1963"/>
                </a:moveTo>
                <a:lnTo>
                  <a:pt x="18396" y="3587"/>
                </a:lnTo>
                <a:lnTo>
                  <a:pt x="16442" y="3587"/>
                </a:lnTo>
                <a:lnTo>
                  <a:pt x="17423" y="1963"/>
                </a:lnTo>
                <a:close/>
                <a:moveTo>
                  <a:pt x="20546" y="1963"/>
                </a:moveTo>
                <a:lnTo>
                  <a:pt x="21518" y="3587"/>
                </a:lnTo>
                <a:lnTo>
                  <a:pt x="19565" y="3587"/>
                </a:lnTo>
                <a:lnTo>
                  <a:pt x="20546" y="1963"/>
                </a:lnTo>
                <a:close/>
                <a:moveTo>
                  <a:pt x="36702" y="1963"/>
                </a:moveTo>
                <a:lnTo>
                  <a:pt x="37674" y="3587"/>
                </a:lnTo>
                <a:lnTo>
                  <a:pt x="35721" y="3587"/>
                </a:lnTo>
                <a:lnTo>
                  <a:pt x="36702" y="1963"/>
                </a:lnTo>
                <a:close/>
                <a:moveTo>
                  <a:pt x="39815" y="1963"/>
                </a:moveTo>
                <a:lnTo>
                  <a:pt x="40797" y="3587"/>
                </a:lnTo>
                <a:lnTo>
                  <a:pt x="38843" y="3587"/>
                </a:lnTo>
                <a:lnTo>
                  <a:pt x="39815" y="1963"/>
                </a:lnTo>
                <a:close/>
                <a:moveTo>
                  <a:pt x="55980" y="1963"/>
                </a:moveTo>
                <a:lnTo>
                  <a:pt x="56953" y="3587"/>
                </a:lnTo>
                <a:lnTo>
                  <a:pt x="54999" y="3587"/>
                </a:lnTo>
                <a:lnTo>
                  <a:pt x="55980" y="1963"/>
                </a:lnTo>
                <a:close/>
                <a:moveTo>
                  <a:pt x="59094" y="1963"/>
                </a:moveTo>
                <a:lnTo>
                  <a:pt x="60075" y="3587"/>
                </a:lnTo>
                <a:lnTo>
                  <a:pt x="58121" y="3587"/>
                </a:lnTo>
                <a:lnTo>
                  <a:pt x="59094" y="1963"/>
                </a:lnTo>
                <a:close/>
                <a:moveTo>
                  <a:pt x="75250" y="1963"/>
                </a:moveTo>
                <a:lnTo>
                  <a:pt x="76231" y="3587"/>
                </a:lnTo>
                <a:lnTo>
                  <a:pt x="74277" y="3587"/>
                </a:lnTo>
                <a:lnTo>
                  <a:pt x="75250" y="1963"/>
                </a:lnTo>
                <a:close/>
                <a:moveTo>
                  <a:pt x="78372" y="1963"/>
                </a:moveTo>
                <a:lnTo>
                  <a:pt x="79353" y="3587"/>
                </a:lnTo>
                <a:lnTo>
                  <a:pt x="77391" y="3587"/>
                </a:lnTo>
                <a:lnTo>
                  <a:pt x="78372" y="1963"/>
                </a:lnTo>
                <a:close/>
                <a:moveTo>
                  <a:pt x="94528" y="1963"/>
                </a:moveTo>
                <a:lnTo>
                  <a:pt x="95509" y="3587"/>
                </a:lnTo>
                <a:lnTo>
                  <a:pt x="93556" y="3587"/>
                </a:lnTo>
                <a:lnTo>
                  <a:pt x="94528" y="1963"/>
                </a:lnTo>
                <a:close/>
                <a:moveTo>
                  <a:pt x="97650" y="1963"/>
                </a:moveTo>
                <a:lnTo>
                  <a:pt x="98623" y="3587"/>
                </a:lnTo>
                <a:lnTo>
                  <a:pt x="96669" y="3587"/>
                </a:lnTo>
                <a:lnTo>
                  <a:pt x="97650" y="1963"/>
                </a:lnTo>
                <a:close/>
                <a:moveTo>
                  <a:pt x="113806" y="1963"/>
                </a:moveTo>
                <a:lnTo>
                  <a:pt x="114788" y="3587"/>
                </a:lnTo>
                <a:lnTo>
                  <a:pt x="112825" y="3587"/>
                </a:lnTo>
                <a:lnTo>
                  <a:pt x="113806" y="1963"/>
                </a:lnTo>
                <a:close/>
                <a:moveTo>
                  <a:pt x="116929" y="1963"/>
                </a:moveTo>
                <a:lnTo>
                  <a:pt x="117901" y="3587"/>
                </a:lnTo>
                <a:lnTo>
                  <a:pt x="115948" y="3587"/>
                </a:lnTo>
                <a:lnTo>
                  <a:pt x="116929" y="1963"/>
                </a:lnTo>
                <a:close/>
                <a:moveTo>
                  <a:pt x="133085" y="1963"/>
                </a:moveTo>
                <a:lnTo>
                  <a:pt x="134057" y="3587"/>
                </a:lnTo>
                <a:lnTo>
                  <a:pt x="132104" y="3587"/>
                </a:lnTo>
                <a:lnTo>
                  <a:pt x="133085" y="1963"/>
                </a:lnTo>
                <a:close/>
                <a:moveTo>
                  <a:pt x="136198" y="1963"/>
                </a:moveTo>
                <a:lnTo>
                  <a:pt x="137180" y="3587"/>
                </a:lnTo>
                <a:lnTo>
                  <a:pt x="135226" y="3587"/>
                </a:lnTo>
                <a:lnTo>
                  <a:pt x="136198" y="1963"/>
                </a:lnTo>
                <a:close/>
                <a:moveTo>
                  <a:pt x="152363" y="1963"/>
                </a:moveTo>
                <a:lnTo>
                  <a:pt x="153336" y="3587"/>
                </a:lnTo>
                <a:lnTo>
                  <a:pt x="151382" y="3587"/>
                </a:lnTo>
                <a:lnTo>
                  <a:pt x="152363" y="1963"/>
                </a:lnTo>
                <a:close/>
                <a:moveTo>
                  <a:pt x="155477" y="1963"/>
                </a:moveTo>
                <a:lnTo>
                  <a:pt x="156458" y="3587"/>
                </a:lnTo>
                <a:lnTo>
                  <a:pt x="154504" y="3587"/>
                </a:lnTo>
                <a:lnTo>
                  <a:pt x="155477" y="1963"/>
                </a:lnTo>
                <a:close/>
                <a:moveTo>
                  <a:pt x="171633" y="1963"/>
                </a:moveTo>
                <a:lnTo>
                  <a:pt x="172614" y="3587"/>
                </a:lnTo>
                <a:lnTo>
                  <a:pt x="170660" y="3587"/>
                </a:lnTo>
                <a:lnTo>
                  <a:pt x="171633" y="1963"/>
                </a:lnTo>
                <a:close/>
                <a:moveTo>
                  <a:pt x="174755" y="1963"/>
                </a:moveTo>
                <a:lnTo>
                  <a:pt x="175736" y="3587"/>
                </a:lnTo>
                <a:lnTo>
                  <a:pt x="173774" y="3587"/>
                </a:lnTo>
                <a:lnTo>
                  <a:pt x="174755" y="1963"/>
                </a:lnTo>
                <a:close/>
                <a:moveTo>
                  <a:pt x="190911" y="1963"/>
                </a:moveTo>
                <a:lnTo>
                  <a:pt x="191892" y="3587"/>
                </a:lnTo>
                <a:lnTo>
                  <a:pt x="189939" y="3587"/>
                </a:lnTo>
                <a:lnTo>
                  <a:pt x="190911" y="1963"/>
                </a:lnTo>
                <a:close/>
                <a:moveTo>
                  <a:pt x="194033" y="1963"/>
                </a:moveTo>
                <a:lnTo>
                  <a:pt x="195006" y="3587"/>
                </a:lnTo>
                <a:lnTo>
                  <a:pt x="193052" y="3587"/>
                </a:lnTo>
                <a:lnTo>
                  <a:pt x="194033" y="1963"/>
                </a:lnTo>
                <a:close/>
                <a:moveTo>
                  <a:pt x="210189" y="1963"/>
                </a:moveTo>
                <a:lnTo>
                  <a:pt x="211171" y="3587"/>
                </a:lnTo>
                <a:lnTo>
                  <a:pt x="209208" y="3587"/>
                </a:lnTo>
                <a:lnTo>
                  <a:pt x="210189" y="1963"/>
                </a:lnTo>
                <a:close/>
                <a:moveTo>
                  <a:pt x="213312" y="1963"/>
                </a:moveTo>
                <a:lnTo>
                  <a:pt x="214284" y="3587"/>
                </a:lnTo>
                <a:lnTo>
                  <a:pt x="212330" y="3587"/>
                </a:lnTo>
                <a:lnTo>
                  <a:pt x="213312" y="1963"/>
                </a:lnTo>
                <a:close/>
                <a:moveTo>
                  <a:pt x="229468" y="1963"/>
                </a:moveTo>
                <a:lnTo>
                  <a:pt x="230440" y="3587"/>
                </a:lnTo>
                <a:lnTo>
                  <a:pt x="228487" y="3587"/>
                </a:lnTo>
                <a:lnTo>
                  <a:pt x="229468" y="1963"/>
                </a:lnTo>
                <a:close/>
                <a:moveTo>
                  <a:pt x="232581" y="1963"/>
                </a:moveTo>
                <a:lnTo>
                  <a:pt x="233563" y="3587"/>
                </a:lnTo>
                <a:lnTo>
                  <a:pt x="231609" y="3587"/>
                </a:lnTo>
                <a:lnTo>
                  <a:pt x="232581" y="1963"/>
                </a:lnTo>
                <a:close/>
                <a:moveTo>
                  <a:pt x="248746" y="1963"/>
                </a:moveTo>
                <a:lnTo>
                  <a:pt x="249719" y="3587"/>
                </a:lnTo>
                <a:lnTo>
                  <a:pt x="247765" y="3587"/>
                </a:lnTo>
                <a:lnTo>
                  <a:pt x="248746" y="1963"/>
                </a:lnTo>
                <a:close/>
                <a:moveTo>
                  <a:pt x="251860" y="1963"/>
                </a:moveTo>
                <a:lnTo>
                  <a:pt x="252841" y="3587"/>
                </a:lnTo>
                <a:lnTo>
                  <a:pt x="250887" y="3587"/>
                </a:lnTo>
                <a:lnTo>
                  <a:pt x="251860" y="1963"/>
                </a:lnTo>
                <a:close/>
                <a:moveTo>
                  <a:pt x="268016" y="1963"/>
                </a:moveTo>
                <a:lnTo>
                  <a:pt x="268997" y="3587"/>
                </a:lnTo>
                <a:lnTo>
                  <a:pt x="267043" y="3587"/>
                </a:lnTo>
                <a:lnTo>
                  <a:pt x="268016" y="1963"/>
                </a:lnTo>
                <a:close/>
                <a:moveTo>
                  <a:pt x="271138" y="1963"/>
                </a:moveTo>
                <a:lnTo>
                  <a:pt x="272119" y="3587"/>
                </a:lnTo>
                <a:lnTo>
                  <a:pt x="270157" y="3587"/>
                </a:lnTo>
                <a:lnTo>
                  <a:pt x="271138" y="1963"/>
                </a:lnTo>
                <a:close/>
                <a:moveTo>
                  <a:pt x="5434" y="4042"/>
                </a:moveTo>
                <a:lnTo>
                  <a:pt x="8761" y="9600"/>
                </a:lnTo>
                <a:lnTo>
                  <a:pt x="6388" y="9600"/>
                </a:lnTo>
                <a:lnTo>
                  <a:pt x="3061" y="4042"/>
                </a:lnTo>
                <a:close/>
                <a:moveTo>
                  <a:pt x="15630" y="4042"/>
                </a:moveTo>
                <a:lnTo>
                  <a:pt x="12294" y="9600"/>
                </a:lnTo>
                <a:lnTo>
                  <a:pt x="9930" y="9600"/>
                </a:lnTo>
                <a:lnTo>
                  <a:pt x="13257" y="4042"/>
                </a:lnTo>
                <a:close/>
                <a:moveTo>
                  <a:pt x="18681" y="4042"/>
                </a:moveTo>
                <a:lnTo>
                  <a:pt x="15354" y="9600"/>
                </a:lnTo>
                <a:lnTo>
                  <a:pt x="12838" y="9600"/>
                </a:lnTo>
                <a:lnTo>
                  <a:pt x="16175" y="4042"/>
                </a:lnTo>
                <a:close/>
                <a:moveTo>
                  <a:pt x="18985" y="4452"/>
                </a:moveTo>
                <a:lnTo>
                  <a:pt x="22071" y="9600"/>
                </a:lnTo>
                <a:lnTo>
                  <a:pt x="15898" y="9600"/>
                </a:lnTo>
                <a:lnTo>
                  <a:pt x="18985" y="4452"/>
                </a:lnTo>
                <a:close/>
                <a:moveTo>
                  <a:pt x="21795" y="4042"/>
                </a:moveTo>
                <a:lnTo>
                  <a:pt x="25122" y="9600"/>
                </a:lnTo>
                <a:lnTo>
                  <a:pt x="22616" y="9600"/>
                </a:lnTo>
                <a:lnTo>
                  <a:pt x="19279" y="4042"/>
                </a:lnTo>
                <a:close/>
                <a:moveTo>
                  <a:pt x="24703" y="4042"/>
                </a:moveTo>
                <a:lnTo>
                  <a:pt x="28040" y="9600"/>
                </a:lnTo>
                <a:lnTo>
                  <a:pt x="25667" y="9600"/>
                </a:lnTo>
                <a:lnTo>
                  <a:pt x="22339" y="4042"/>
                </a:lnTo>
                <a:close/>
                <a:moveTo>
                  <a:pt x="34900" y="4042"/>
                </a:moveTo>
                <a:lnTo>
                  <a:pt x="31572" y="9600"/>
                </a:lnTo>
                <a:lnTo>
                  <a:pt x="29199" y="9600"/>
                </a:lnTo>
                <a:lnTo>
                  <a:pt x="32536" y="4042"/>
                </a:lnTo>
                <a:close/>
                <a:moveTo>
                  <a:pt x="37960" y="4042"/>
                </a:moveTo>
                <a:lnTo>
                  <a:pt x="34623" y="9600"/>
                </a:lnTo>
                <a:lnTo>
                  <a:pt x="32116" y="9600"/>
                </a:lnTo>
                <a:lnTo>
                  <a:pt x="35453" y="4042"/>
                </a:lnTo>
                <a:close/>
                <a:moveTo>
                  <a:pt x="38263" y="4452"/>
                </a:moveTo>
                <a:lnTo>
                  <a:pt x="41341" y="9600"/>
                </a:lnTo>
                <a:lnTo>
                  <a:pt x="35176" y="9600"/>
                </a:lnTo>
                <a:lnTo>
                  <a:pt x="38263" y="4452"/>
                </a:lnTo>
                <a:close/>
                <a:moveTo>
                  <a:pt x="41064" y="4042"/>
                </a:moveTo>
                <a:lnTo>
                  <a:pt x="44401" y="9600"/>
                </a:lnTo>
                <a:lnTo>
                  <a:pt x="41894" y="9600"/>
                </a:lnTo>
                <a:lnTo>
                  <a:pt x="38557" y="4042"/>
                </a:lnTo>
                <a:close/>
                <a:moveTo>
                  <a:pt x="43981" y="4042"/>
                </a:moveTo>
                <a:lnTo>
                  <a:pt x="47318" y="9600"/>
                </a:lnTo>
                <a:lnTo>
                  <a:pt x="44945" y="9600"/>
                </a:lnTo>
                <a:lnTo>
                  <a:pt x="41617" y="4042"/>
                </a:lnTo>
                <a:close/>
                <a:moveTo>
                  <a:pt x="54178" y="4042"/>
                </a:moveTo>
                <a:lnTo>
                  <a:pt x="50851" y="9600"/>
                </a:lnTo>
                <a:lnTo>
                  <a:pt x="48478" y="9600"/>
                </a:lnTo>
                <a:lnTo>
                  <a:pt x="51814" y="4042"/>
                </a:lnTo>
                <a:close/>
                <a:moveTo>
                  <a:pt x="57238" y="4042"/>
                </a:moveTo>
                <a:lnTo>
                  <a:pt x="53902" y="9600"/>
                </a:lnTo>
                <a:lnTo>
                  <a:pt x="51395" y="9600"/>
                </a:lnTo>
                <a:lnTo>
                  <a:pt x="54722" y="4042"/>
                </a:lnTo>
                <a:close/>
                <a:moveTo>
                  <a:pt x="57533" y="4452"/>
                </a:moveTo>
                <a:lnTo>
                  <a:pt x="60619" y="9600"/>
                </a:lnTo>
                <a:lnTo>
                  <a:pt x="54446" y="9600"/>
                </a:lnTo>
                <a:lnTo>
                  <a:pt x="57533" y="4452"/>
                </a:lnTo>
                <a:close/>
                <a:moveTo>
                  <a:pt x="60343" y="4042"/>
                </a:moveTo>
                <a:lnTo>
                  <a:pt x="63679" y="9600"/>
                </a:lnTo>
                <a:lnTo>
                  <a:pt x="61163" y="9600"/>
                </a:lnTo>
                <a:lnTo>
                  <a:pt x="57836" y="4042"/>
                </a:lnTo>
                <a:close/>
                <a:moveTo>
                  <a:pt x="63260" y="4042"/>
                </a:moveTo>
                <a:lnTo>
                  <a:pt x="66596" y="9600"/>
                </a:lnTo>
                <a:lnTo>
                  <a:pt x="64223" y="9600"/>
                </a:lnTo>
                <a:lnTo>
                  <a:pt x="60887" y="4042"/>
                </a:lnTo>
                <a:close/>
                <a:moveTo>
                  <a:pt x="73457" y="4042"/>
                </a:moveTo>
                <a:lnTo>
                  <a:pt x="70129" y="9600"/>
                </a:lnTo>
                <a:lnTo>
                  <a:pt x="67756" y="9600"/>
                </a:lnTo>
                <a:lnTo>
                  <a:pt x="71084" y="4042"/>
                </a:lnTo>
                <a:close/>
                <a:moveTo>
                  <a:pt x="76516" y="4042"/>
                </a:moveTo>
                <a:lnTo>
                  <a:pt x="73180" y="9600"/>
                </a:lnTo>
                <a:lnTo>
                  <a:pt x="70673" y="9600"/>
                </a:lnTo>
                <a:lnTo>
                  <a:pt x="74001" y="4042"/>
                </a:lnTo>
                <a:close/>
                <a:moveTo>
                  <a:pt x="76811" y="4452"/>
                </a:moveTo>
                <a:lnTo>
                  <a:pt x="79898" y="9600"/>
                </a:lnTo>
                <a:lnTo>
                  <a:pt x="73724" y="9600"/>
                </a:lnTo>
                <a:lnTo>
                  <a:pt x="76811" y="4452"/>
                </a:lnTo>
                <a:close/>
                <a:moveTo>
                  <a:pt x="79621" y="4042"/>
                </a:moveTo>
                <a:lnTo>
                  <a:pt x="82957" y="9600"/>
                </a:lnTo>
                <a:lnTo>
                  <a:pt x="80442" y="9600"/>
                </a:lnTo>
                <a:lnTo>
                  <a:pt x="77114" y="4042"/>
                </a:lnTo>
                <a:close/>
                <a:moveTo>
                  <a:pt x="82538" y="4042"/>
                </a:moveTo>
                <a:lnTo>
                  <a:pt x="85866" y="9600"/>
                </a:lnTo>
                <a:lnTo>
                  <a:pt x="83502" y="9600"/>
                </a:lnTo>
                <a:lnTo>
                  <a:pt x="80165" y="4042"/>
                </a:lnTo>
                <a:close/>
                <a:moveTo>
                  <a:pt x="92735" y="4042"/>
                </a:moveTo>
                <a:lnTo>
                  <a:pt x="89398" y="9600"/>
                </a:lnTo>
                <a:lnTo>
                  <a:pt x="87034" y="9600"/>
                </a:lnTo>
                <a:lnTo>
                  <a:pt x="90362" y="4042"/>
                </a:lnTo>
                <a:close/>
                <a:moveTo>
                  <a:pt x="95786" y="4042"/>
                </a:moveTo>
                <a:lnTo>
                  <a:pt x="92458" y="9600"/>
                </a:lnTo>
                <a:lnTo>
                  <a:pt x="89943" y="9600"/>
                </a:lnTo>
                <a:lnTo>
                  <a:pt x="93279" y="4042"/>
                </a:lnTo>
                <a:close/>
                <a:moveTo>
                  <a:pt x="96089" y="4452"/>
                </a:moveTo>
                <a:lnTo>
                  <a:pt x="99176" y="9600"/>
                </a:lnTo>
                <a:lnTo>
                  <a:pt x="93003" y="9600"/>
                </a:lnTo>
                <a:lnTo>
                  <a:pt x="96089" y="4452"/>
                </a:lnTo>
                <a:close/>
                <a:moveTo>
                  <a:pt x="98899" y="4042"/>
                </a:moveTo>
                <a:lnTo>
                  <a:pt x="102227" y="9600"/>
                </a:lnTo>
                <a:lnTo>
                  <a:pt x="99720" y="9600"/>
                </a:lnTo>
                <a:lnTo>
                  <a:pt x="96384" y="4042"/>
                </a:lnTo>
                <a:close/>
                <a:moveTo>
                  <a:pt x="101817" y="4042"/>
                </a:moveTo>
                <a:lnTo>
                  <a:pt x="105144" y="9600"/>
                </a:lnTo>
                <a:lnTo>
                  <a:pt x="102780" y="9600"/>
                </a:lnTo>
                <a:lnTo>
                  <a:pt x="99444" y="4042"/>
                </a:lnTo>
                <a:close/>
                <a:moveTo>
                  <a:pt x="112013" y="4042"/>
                </a:moveTo>
                <a:lnTo>
                  <a:pt x="108677" y="9600"/>
                </a:lnTo>
                <a:lnTo>
                  <a:pt x="106313" y="9600"/>
                </a:lnTo>
                <a:lnTo>
                  <a:pt x="109640" y="4042"/>
                </a:lnTo>
                <a:close/>
                <a:moveTo>
                  <a:pt x="115064" y="4042"/>
                </a:moveTo>
                <a:lnTo>
                  <a:pt x="111737" y="9600"/>
                </a:lnTo>
                <a:lnTo>
                  <a:pt x="109221" y="9600"/>
                </a:lnTo>
                <a:lnTo>
                  <a:pt x="112558" y="4042"/>
                </a:lnTo>
                <a:close/>
                <a:moveTo>
                  <a:pt x="115368" y="4452"/>
                </a:moveTo>
                <a:lnTo>
                  <a:pt x="118454" y="9600"/>
                </a:lnTo>
                <a:lnTo>
                  <a:pt x="112281" y="9600"/>
                </a:lnTo>
                <a:lnTo>
                  <a:pt x="115368" y="4452"/>
                </a:lnTo>
                <a:close/>
                <a:moveTo>
                  <a:pt x="118178" y="4042"/>
                </a:moveTo>
                <a:lnTo>
                  <a:pt x="121505" y="9600"/>
                </a:lnTo>
                <a:lnTo>
                  <a:pt x="118999" y="9600"/>
                </a:lnTo>
                <a:lnTo>
                  <a:pt x="115662" y="4042"/>
                </a:lnTo>
                <a:close/>
                <a:moveTo>
                  <a:pt x="121086" y="4042"/>
                </a:moveTo>
                <a:lnTo>
                  <a:pt x="124423" y="9600"/>
                </a:lnTo>
                <a:lnTo>
                  <a:pt x="122050" y="9600"/>
                </a:lnTo>
                <a:lnTo>
                  <a:pt x="118722" y="4042"/>
                </a:lnTo>
                <a:close/>
                <a:moveTo>
                  <a:pt x="131292" y="4042"/>
                </a:moveTo>
                <a:lnTo>
                  <a:pt x="127955" y="9600"/>
                </a:lnTo>
                <a:lnTo>
                  <a:pt x="125582" y="9600"/>
                </a:lnTo>
                <a:lnTo>
                  <a:pt x="128919" y="4042"/>
                </a:lnTo>
                <a:close/>
                <a:moveTo>
                  <a:pt x="134343" y="4042"/>
                </a:moveTo>
                <a:lnTo>
                  <a:pt x="131015" y="9600"/>
                </a:lnTo>
                <a:lnTo>
                  <a:pt x="128499" y="9600"/>
                </a:lnTo>
                <a:lnTo>
                  <a:pt x="131836" y="4042"/>
                </a:lnTo>
                <a:close/>
                <a:moveTo>
                  <a:pt x="134646" y="4452"/>
                </a:moveTo>
                <a:lnTo>
                  <a:pt x="137733" y="9600"/>
                </a:lnTo>
                <a:lnTo>
                  <a:pt x="131559" y="9600"/>
                </a:lnTo>
                <a:lnTo>
                  <a:pt x="134646" y="4452"/>
                </a:lnTo>
                <a:close/>
                <a:moveTo>
                  <a:pt x="137456" y="4042"/>
                </a:moveTo>
                <a:lnTo>
                  <a:pt x="140784" y="9600"/>
                </a:lnTo>
                <a:lnTo>
                  <a:pt x="138277" y="9600"/>
                </a:lnTo>
                <a:lnTo>
                  <a:pt x="134940" y="4042"/>
                </a:lnTo>
                <a:close/>
                <a:moveTo>
                  <a:pt x="140364" y="4042"/>
                </a:moveTo>
                <a:lnTo>
                  <a:pt x="143701" y="9600"/>
                </a:lnTo>
                <a:lnTo>
                  <a:pt x="141328" y="9600"/>
                </a:lnTo>
                <a:lnTo>
                  <a:pt x="138000" y="4042"/>
                </a:lnTo>
                <a:close/>
                <a:moveTo>
                  <a:pt x="150561" y="4042"/>
                </a:moveTo>
                <a:lnTo>
                  <a:pt x="147234" y="9600"/>
                </a:lnTo>
                <a:lnTo>
                  <a:pt x="144861" y="9600"/>
                </a:lnTo>
                <a:lnTo>
                  <a:pt x="148197" y="4042"/>
                </a:lnTo>
                <a:close/>
                <a:moveTo>
                  <a:pt x="153621" y="4042"/>
                </a:moveTo>
                <a:lnTo>
                  <a:pt x="150285" y="9600"/>
                </a:lnTo>
                <a:lnTo>
                  <a:pt x="147778" y="9600"/>
                </a:lnTo>
                <a:lnTo>
                  <a:pt x="151105" y="4042"/>
                </a:lnTo>
                <a:close/>
                <a:moveTo>
                  <a:pt x="153915" y="4452"/>
                </a:moveTo>
                <a:lnTo>
                  <a:pt x="157002" y="9600"/>
                </a:lnTo>
                <a:lnTo>
                  <a:pt x="150829" y="9600"/>
                </a:lnTo>
                <a:lnTo>
                  <a:pt x="153915" y="4452"/>
                </a:lnTo>
                <a:close/>
                <a:moveTo>
                  <a:pt x="156726" y="4042"/>
                </a:moveTo>
                <a:lnTo>
                  <a:pt x="160062" y="9600"/>
                </a:lnTo>
                <a:lnTo>
                  <a:pt x="157546" y="9600"/>
                </a:lnTo>
                <a:lnTo>
                  <a:pt x="154219" y="4042"/>
                </a:lnTo>
                <a:close/>
                <a:moveTo>
                  <a:pt x="159643" y="4042"/>
                </a:moveTo>
                <a:lnTo>
                  <a:pt x="162979" y="9600"/>
                </a:lnTo>
                <a:lnTo>
                  <a:pt x="160606" y="9600"/>
                </a:lnTo>
                <a:lnTo>
                  <a:pt x="157270" y="4042"/>
                </a:lnTo>
                <a:close/>
                <a:moveTo>
                  <a:pt x="169840" y="4042"/>
                </a:moveTo>
                <a:lnTo>
                  <a:pt x="166512" y="9600"/>
                </a:lnTo>
                <a:lnTo>
                  <a:pt x="164139" y="9600"/>
                </a:lnTo>
                <a:lnTo>
                  <a:pt x="167475" y="4042"/>
                </a:lnTo>
                <a:close/>
                <a:moveTo>
                  <a:pt x="172899" y="4042"/>
                </a:moveTo>
                <a:lnTo>
                  <a:pt x="169563" y="9600"/>
                </a:lnTo>
                <a:lnTo>
                  <a:pt x="167056" y="9600"/>
                </a:lnTo>
                <a:lnTo>
                  <a:pt x="170384" y="4042"/>
                </a:lnTo>
                <a:close/>
                <a:moveTo>
                  <a:pt x="173194" y="4452"/>
                </a:moveTo>
                <a:lnTo>
                  <a:pt x="176281" y="9600"/>
                </a:lnTo>
                <a:lnTo>
                  <a:pt x="170107" y="9600"/>
                </a:lnTo>
                <a:lnTo>
                  <a:pt x="173194" y="4452"/>
                </a:lnTo>
                <a:close/>
                <a:moveTo>
                  <a:pt x="176004" y="4042"/>
                </a:moveTo>
                <a:lnTo>
                  <a:pt x="179340" y="9600"/>
                </a:lnTo>
                <a:lnTo>
                  <a:pt x="176825" y="9600"/>
                </a:lnTo>
                <a:lnTo>
                  <a:pt x="173497" y="4042"/>
                </a:lnTo>
                <a:close/>
                <a:moveTo>
                  <a:pt x="178921" y="4042"/>
                </a:moveTo>
                <a:lnTo>
                  <a:pt x="182249" y="9600"/>
                </a:lnTo>
                <a:lnTo>
                  <a:pt x="179885" y="9600"/>
                </a:lnTo>
                <a:lnTo>
                  <a:pt x="176548" y="4042"/>
                </a:lnTo>
                <a:close/>
                <a:moveTo>
                  <a:pt x="189118" y="4042"/>
                </a:moveTo>
                <a:lnTo>
                  <a:pt x="185781" y="9600"/>
                </a:lnTo>
                <a:lnTo>
                  <a:pt x="183417" y="9600"/>
                </a:lnTo>
                <a:lnTo>
                  <a:pt x="186745" y="4042"/>
                </a:lnTo>
                <a:close/>
                <a:moveTo>
                  <a:pt x="192178" y="4042"/>
                </a:moveTo>
                <a:lnTo>
                  <a:pt x="188841" y="9600"/>
                </a:lnTo>
                <a:lnTo>
                  <a:pt x="186335" y="9600"/>
                </a:lnTo>
                <a:lnTo>
                  <a:pt x="189662" y="4042"/>
                </a:lnTo>
                <a:close/>
                <a:moveTo>
                  <a:pt x="192472" y="4452"/>
                </a:moveTo>
                <a:lnTo>
                  <a:pt x="195559" y="9600"/>
                </a:lnTo>
                <a:lnTo>
                  <a:pt x="189386" y="9600"/>
                </a:lnTo>
                <a:lnTo>
                  <a:pt x="192472" y="4452"/>
                </a:lnTo>
                <a:close/>
                <a:moveTo>
                  <a:pt x="195282" y="4042"/>
                </a:moveTo>
                <a:lnTo>
                  <a:pt x="198610" y="9600"/>
                </a:lnTo>
                <a:lnTo>
                  <a:pt x="196103" y="9600"/>
                </a:lnTo>
                <a:lnTo>
                  <a:pt x="192776" y="4042"/>
                </a:lnTo>
                <a:close/>
                <a:moveTo>
                  <a:pt x="198200" y="4042"/>
                </a:moveTo>
                <a:lnTo>
                  <a:pt x="201527" y="9600"/>
                </a:lnTo>
                <a:lnTo>
                  <a:pt x="199163" y="9600"/>
                </a:lnTo>
                <a:lnTo>
                  <a:pt x="195827" y="4042"/>
                </a:lnTo>
                <a:close/>
                <a:moveTo>
                  <a:pt x="208396" y="4042"/>
                </a:moveTo>
                <a:lnTo>
                  <a:pt x="205060" y="9600"/>
                </a:lnTo>
                <a:lnTo>
                  <a:pt x="202696" y="9600"/>
                </a:lnTo>
                <a:lnTo>
                  <a:pt x="206023" y="4042"/>
                </a:lnTo>
                <a:close/>
                <a:moveTo>
                  <a:pt x="211447" y="4042"/>
                </a:moveTo>
                <a:lnTo>
                  <a:pt x="208120" y="9600"/>
                </a:lnTo>
                <a:lnTo>
                  <a:pt x="205604" y="9600"/>
                </a:lnTo>
                <a:lnTo>
                  <a:pt x="208940" y="4042"/>
                </a:lnTo>
                <a:close/>
                <a:moveTo>
                  <a:pt x="211751" y="4452"/>
                </a:moveTo>
                <a:lnTo>
                  <a:pt x="214837" y="9600"/>
                </a:lnTo>
                <a:lnTo>
                  <a:pt x="208664" y="9600"/>
                </a:lnTo>
                <a:lnTo>
                  <a:pt x="211751" y="4452"/>
                </a:lnTo>
                <a:close/>
                <a:moveTo>
                  <a:pt x="214561" y="4042"/>
                </a:moveTo>
                <a:lnTo>
                  <a:pt x="217888" y="9600"/>
                </a:lnTo>
                <a:lnTo>
                  <a:pt x="215381" y="9600"/>
                </a:lnTo>
                <a:lnTo>
                  <a:pt x="212045" y="4042"/>
                </a:lnTo>
                <a:close/>
                <a:moveTo>
                  <a:pt x="217478" y="4042"/>
                </a:moveTo>
                <a:lnTo>
                  <a:pt x="220805" y="9600"/>
                </a:lnTo>
                <a:lnTo>
                  <a:pt x="218432" y="9600"/>
                </a:lnTo>
                <a:lnTo>
                  <a:pt x="215105" y="4042"/>
                </a:lnTo>
                <a:close/>
                <a:moveTo>
                  <a:pt x="227675" y="4042"/>
                </a:moveTo>
                <a:lnTo>
                  <a:pt x="224338" y="9600"/>
                </a:lnTo>
                <a:lnTo>
                  <a:pt x="221965" y="9600"/>
                </a:lnTo>
                <a:lnTo>
                  <a:pt x="225302" y="4042"/>
                </a:lnTo>
                <a:close/>
                <a:moveTo>
                  <a:pt x="230726" y="4042"/>
                </a:moveTo>
                <a:lnTo>
                  <a:pt x="227398" y="9600"/>
                </a:lnTo>
                <a:lnTo>
                  <a:pt x="224882" y="9600"/>
                </a:lnTo>
                <a:lnTo>
                  <a:pt x="228219" y="4042"/>
                </a:lnTo>
                <a:close/>
                <a:moveTo>
                  <a:pt x="231029" y="4452"/>
                </a:moveTo>
                <a:lnTo>
                  <a:pt x="234116" y="9600"/>
                </a:lnTo>
                <a:lnTo>
                  <a:pt x="227942" y="9600"/>
                </a:lnTo>
                <a:lnTo>
                  <a:pt x="231029" y="4452"/>
                </a:lnTo>
                <a:close/>
                <a:moveTo>
                  <a:pt x="233839" y="4042"/>
                </a:moveTo>
                <a:lnTo>
                  <a:pt x="237167" y="9600"/>
                </a:lnTo>
                <a:lnTo>
                  <a:pt x="234660" y="9600"/>
                </a:lnTo>
                <a:lnTo>
                  <a:pt x="231323" y="4042"/>
                </a:lnTo>
                <a:close/>
                <a:moveTo>
                  <a:pt x="236747" y="4042"/>
                </a:moveTo>
                <a:lnTo>
                  <a:pt x="240084" y="9600"/>
                </a:lnTo>
                <a:lnTo>
                  <a:pt x="237711" y="9600"/>
                </a:lnTo>
                <a:lnTo>
                  <a:pt x="234383" y="4042"/>
                </a:lnTo>
                <a:close/>
                <a:moveTo>
                  <a:pt x="246944" y="4042"/>
                </a:moveTo>
                <a:lnTo>
                  <a:pt x="243617" y="9600"/>
                </a:lnTo>
                <a:lnTo>
                  <a:pt x="241244" y="9600"/>
                </a:lnTo>
                <a:lnTo>
                  <a:pt x="244580" y="4042"/>
                </a:lnTo>
                <a:close/>
                <a:moveTo>
                  <a:pt x="250004" y="4042"/>
                </a:moveTo>
                <a:lnTo>
                  <a:pt x="246668" y="9600"/>
                </a:lnTo>
                <a:lnTo>
                  <a:pt x="244161" y="9600"/>
                </a:lnTo>
                <a:lnTo>
                  <a:pt x="247497" y="4042"/>
                </a:lnTo>
                <a:close/>
                <a:moveTo>
                  <a:pt x="250298" y="4452"/>
                </a:moveTo>
                <a:lnTo>
                  <a:pt x="253385" y="9600"/>
                </a:lnTo>
                <a:lnTo>
                  <a:pt x="247221" y="9600"/>
                </a:lnTo>
                <a:lnTo>
                  <a:pt x="250298" y="4452"/>
                </a:lnTo>
                <a:close/>
                <a:moveTo>
                  <a:pt x="253109" y="4042"/>
                </a:moveTo>
                <a:lnTo>
                  <a:pt x="256445" y="9600"/>
                </a:lnTo>
                <a:lnTo>
                  <a:pt x="253938" y="9600"/>
                </a:lnTo>
                <a:lnTo>
                  <a:pt x="250602" y="4042"/>
                </a:lnTo>
                <a:close/>
                <a:moveTo>
                  <a:pt x="256026" y="4042"/>
                </a:moveTo>
                <a:lnTo>
                  <a:pt x="259362" y="9600"/>
                </a:lnTo>
                <a:lnTo>
                  <a:pt x="256989" y="9600"/>
                </a:lnTo>
                <a:lnTo>
                  <a:pt x="253662" y="4042"/>
                </a:lnTo>
                <a:close/>
                <a:moveTo>
                  <a:pt x="266223" y="4042"/>
                </a:moveTo>
                <a:lnTo>
                  <a:pt x="262895" y="9600"/>
                </a:lnTo>
                <a:lnTo>
                  <a:pt x="260522" y="9600"/>
                </a:lnTo>
                <a:lnTo>
                  <a:pt x="263858" y="4042"/>
                </a:lnTo>
                <a:close/>
                <a:moveTo>
                  <a:pt x="269282" y="4042"/>
                </a:moveTo>
                <a:lnTo>
                  <a:pt x="265946" y="9600"/>
                </a:lnTo>
                <a:lnTo>
                  <a:pt x="263439" y="9600"/>
                </a:lnTo>
                <a:lnTo>
                  <a:pt x="266767" y="4042"/>
                </a:lnTo>
                <a:close/>
                <a:moveTo>
                  <a:pt x="269577" y="4452"/>
                </a:moveTo>
                <a:lnTo>
                  <a:pt x="272664" y="9600"/>
                </a:lnTo>
                <a:lnTo>
                  <a:pt x="266490" y="9600"/>
                </a:lnTo>
                <a:lnTo>
                  <a:pt x="269577" y="4452"/>
                </a:lnTo>
                <a:close/>
                <a:moveTo>
                  <a:pt x="272387" y="4042"/>
                </a:moveTo>
                <a:lnTo>
                  <a:pt x="275723" y="9600"/>
                </a:lnTo>
                <a:lnTo>
                  <a:pt x="273208" y="9600"/>
                </a:lnTo>
                <a:lnTo>
                  <a:pt x="269880" y="4042"/>
                </a:lnTo>
                <a:close/>
                <a:moveTo>
                  <a:pt x="275304" y="4042"/>
                </a:moveTo>
                <a:lnTo>
                  <a:pt x="278632" y="9600"/>
                </a:lnTo>
                <a:lnTo>
                  <a:pt x="276268" y="9600"/>
                </a:lnTo>
                <a:lnTo>
                  <a:pt x="272931" y="4042"/>
                </a:lnTo>
                <a:close/>
                <a:moveTo>
                  <a:pt x="12713" y="4042"/>
                </a:moveTo>
                <a:lnTo>
                  <a:pt x="9377" y="9608"/>
                </a:lnTo>
                <a:lnTo>
                  <a:pt x="9341" y="9555"/>
                </a:lnTo>
                <a:lnTo>
                  <a:pt x="9314" y="9608"/>
                </a:lnTo>
                <a:lnTo>
                  <a:pt x="5978" y="4042"/>
                </a:lnTo>
                <a:close/>
                <a:moveTo>
                  <a:pt x="31992" y="4042"/>
                </a:moveTo>
                <a:lnTo>
                  <a:pt x="28655" y="9608"/>
                </a:lnTo>
                <a:lnTo>
                  <a:pt x="28619" y="9555"/>
                </a:lnTo>
                <a:lnTo>
                  <a:pt x="28593" y="9608"/>
                </a:lnTo>
                <a:lnTo>
                  <a:pt x="25256" y="4042"/>
                </a:lnTo>
                <a:close/>
                <a:moveTo>
                  <a:pt x="51270" y="4042"/>
                </a:moveTo>
                <a:lnTo>
                  <a:pt x="47925" y="9608"/>
                </a:lnTo>
                <a:lnTo>
                  <a:pt x="47898" y="9555"/>
                </a:lnTo>
                <a:lnTo>
                  <a:pt x="47862" y="9608"/>
                </a:lnTo>
                <a:lnTo>
                  <a:pt x="44526" y="4042"/>
                </a:lnTo>
                <a:close/>
                <a:moveTo>
                  <a:pt x="70539" y="4042"/>
                </a:moveTo>
                <a:lnTo>
                  <a:pt x="67203" y="9608"/>
                </a:lnTo>
                <a:lnTo>
                  <a:pt x="67176" y="9555"/>
                </a:lnTo>
                <a:lnTo>
                  <a:pt x="67140" y="9608"/>
                </a:lnTo>
                <a:lnTo>
                  <a:pt x="63804" y="4042"/>
                </a:lnTo>
                <a:close/>
                <a:moveTo>
                  <a:pt x="89818" y="4042"/>
                </a:moveTo>
                <a:lnTo>
                  <a:pt x="86481" y="9608"/>
                </a:lnTo>
                <a:lnTo>
                  <a:pt x="86455" y="9555"/>
                </a:lnTo>
                <a:lnTo>
                  <a:pt x="86419" y="9608"/>
                </a:lnTo>
                <a:lnTo>
                  <a:pt x="83082" y="4042"/>
                </a:lnTo>
                <a:close/>
                <a:moveTo>
                  <a:pt x="109096" y="4042"/>
                </a:moveTo>
                <a:lnTo>
                  <a:pt x="105760" y="9608"/>
                </a:lnTo>
                <a:lnTo>
                  <a:pt x="105724" y="9555"/>
                </a:lnTo>
                <a:lnTo>
                  <a:pt x="105697" y="9608"/>
                </a:lnTo>
                <a:lnTo>
                  <a:pt x="102361" y="4042"/>
                </a:lnTo>
                <a:close/>
                <a:moveTo>
                  <a:pt x="128375" y="4042"/>
                </a:moveTo>
                <a:lnTo>
                  <a:pt x="125038" y="9608"/>
                </a:lnTo>
                <a:lnTo>
                  <a:pt x="125002" y="9555"/>
                </a:lnTo>
                <a:lnTo>
                  <a:pt x="124976" y="9608"/>
                </a:lnTo>
                <a:lnTo>
                  <a:pt x="121639" y="4042"/>
                </a:lnTo>
                <a:close/>
                <a:moveTo>
                  <a:pt x="147653" y="4042"/>
                </a:moveTo>
                <a:lnTo>
                  <a:pt x="144316" y="9608"/>
                </a:lnTo>
                <a:lnTo>
                  <a:pt x="144281" y="9555"/>
                </a:lnTo>
                <a:lnTo>
                  <a:pt x="144245" y="9608"/>
                </a:lnTo>
                <a:lnTo>
                  <a:pt x="140909" y="4042"/>
                </a:lnTo>
                <a:close/>
                <a:moveTo>
                  <a:pt x="166922" y="4042"/>
                </a:moveTo>
                <a:lnTo>
                  <a:pt x="163586" y="9608"/>
                </a:lnTo>
                <a:lnTo>
                  <a:pt x="163559" y="9555"/>
                </a:lnTo>
                <a:lnTo>
                  <a:pt x="163523" y="9608"/>
                </a:lnTo>
                <a:lnTo>
                  <a:pt x="160187" y="4042"/>
                </a:lnTo>
                <a:close/>
                <a:moveTo>
                  <a:pt x="186201" y="4042"/>
                </a:moveTo>
                <a:lnTo>
                  <a:pt x="182864" y="9608"/>
                </a:lnTo>
                <a:lnTo>
                  <a:pt x="182838" y="9555"/>
                </a:lnTo>
                <a:lnTo>
                  <a:pt x="182802" y="9608"/>
                </a:lnTo>
                <a:lnTo>
                  <a:pt x="179465" y="4042"/>
                </a:lnTo>
                <a:close/>
                <a:moveTo>
                  <a:pt x="205479" y="4042"/>
                </a:moveTo>
                <a:lnTo>
                  <a:pt x="202143" y="9608"/>
                </a:lnTo>
                <a:lnTo>
                  <a:pt x="202107" y="9555"/>
                </a:lnTo>
                <a:lnTo>
                  <a:pt x="202080" y="9608"/>
                </a:lnTo>
                <a:lnTo>
                  <a:pt x="198744" y="4042"/>
                </a:lnTo>
                <a:close/>
                <a:moveTo>
                  <a:pt x="224758" y="4042"/>
                </a:moveTo>
                <a:lnTo>
                  <a:pt x="221421" y="9608"/>
                </a:lnTo>
                <a:lnTo>
                  <a:pt x="221385" y="9555"/>
                </a:lnTo>
                <a:lnTo>
                  <a:pt x="221359" y="9608"/>
                </a:lnTo>
                <a:lnTo>
                  <a:pt x="218022" y="4042"/>
                </a:lnTo>
                <a:close/>
                <a:moveTo>
                  <a:pt x="244036" y="4042"/>
                </a:moveTo>
                <a:lnTo>
                  <a:pt x="240699" y="9608"/>
                </a:lnTo>
                <a:lnTo>
                  <a:pt x="240664" y="9555"/>
                </a:lnTo>
                <a:lnTo>
                  <a:pt x="240637" y="9608"/>
                </a:lnTo>
                <a:lnTo>
                  <a:pt x="237292" y="4042"/>
                </a:lnTo>
                <a:close/>
                <a:moveTo>
                  <a:pt x="263314" y="4042"/>
                </a:moveTo>
                <a:lnTo>
                  <a:pt x="259969" y="9608"/>
                </a:lnTo>
                <a:lnTo>
                  <a:pt x="259942" y="9555"/>
                </a:lnTo>
                <a:lnTo>
                  <a:pt x="259906" y="9608"/>
                </a:lnTo>
                <a:lnTo>
                  <a:pt x="256570" y="4042"/>
                </a:lnTo>
                <a:close/>
                <a:moveTo>
                  <a:pt x="282584" y="4042"/>
                </a:moveTo>
                <a:lnTo>
                  <a:pt x="279247" y="9608"/>
                </a:lnTo>
                <a:lnTo>
                  <a:pt x="279220" y="9555"/>
                </a:lnTo>
                <a:lnTo>
                  <a:pt x="279185" y="9608"/>
                </a:lnTo>
                <a:lnTo>
                  <a:pt x="275848" y="4042"/>
                </a:lnTo>
                <a:close/>
                <a:moveTo>
                  <a:pt x="9047" y="10054"/>
                </a:moveTo>
                <a:lnTo>
                  <a:pt x="7851" y="12035"/>
                </a:lnTo>
                <a:lnTo>
                  <a:pt x="6665" y="10054"/>
                </a:lnTo>
                <a:close/>
                <a:moveTo>
                  <a:pt x="12026" y="10054"/>
                </a:moveTo>
                <a:lnTo>
                  <a:pt x="10831" y="12035"/>
                </a:lnTo>
                <a:lnTo>
                  <a:pt x="9644" y="10054"/>
                </a:lnTo>
                <a:close/>
                <a:moveTo>
                  <a:pt x="28325" y="10054"/>
                </a:moveTo>
                <a:lnTo>
                  <a:pt x="27130" y="12035"/>
                </a:lnTo>
                <a:lnTo>
                  <a:pt x="25943" y="10054"/>
                </a:lnTo>
                <a:close/>
                <a:moveTo>
                  <a:pt x="31296" y="10054"/>
                </a:moveTo>
                <a:lnTo>
                  <a:pt x="30109" y="12035"/>
                </a:lnTo>
                <a:lnTo>
                  <a:pt x="28923" y="10054"/>
                </a:lnTo>
                <a:close/>
                <a:moveTo>
                  <a:pt x="47594" y="10054"/>
                </a:moveTo>
                <a:lnTo>
                  <a:pt x="46408" y="12035"/>
                </a:lnTo>
                <a:lnTo>
                  <a:pt x="45221" y="10054"/>
                </a:lnTo>
                <a:close/>
                <a:moveTo>
                  <a:pt x="50574" y="10054"/>
                </a:moveTo>
                <a:lnTo>
                  <a:pt x="49388" y="12035"/>
                </a:lnTo>
                <a:lnTo>
                  <a:pt x="48192" y="10054"/>
                </a:lnTo>
                <a:close/>
                <a:moveTo>
                  <a:pt x="66873" y="10054"/>
                </a:moveTo>
                <a:lnTo>
                  <a:pt x="65686" y="12035"/>
                </a:lnTo>
                <a:lnTo>
                  <a:pt x="64491" y="10054"/>
                </a:lnTo>
                <a:close/>
                <a:moveTo>
                  <a:pt x="69852" y="10054"/>
                </a:moveTo>
                <a:lnTo>
                  <a:pt x="68666" y="12035"/>
                </a:lnTo>
                <a:lnTo>
                  <a:pt x="67471" y="10054"/>
                </a:lnTo>
                <a:close/>
                <a:moveTo>
                  <a:pt x="86151" y="10054"/>
                </a:moveTo>
                <a:lnTo>
                  <a:pt x="84965" y="12035"/>
                </a:lnTo>
                <a:lnTo>
                  <a:pt x="83769" y="10054"/>
                </a:lnTo>
                <a:close/>
                <a:moveTo>
                  <a:pt x="89131" y="10054"/>
                </a:moveTo>
                <a:lnTo>
                  <a:pt x="87935" y="12035"/>
                </a:lnTo>
                <a:lnTo>
                  <a:pt x="86749" y="10054"/>
                </a:lnTo>
                <a:close/>
                <a:moveTo>
                  <a:pt x="105430" y="10054"/>
                </a:moveTo>
                <a:lnTo>
                  <a:pt x="104234" y="12035"/>
                </a:lnTo>
                <a:lnTo>
                  <a:pt x="103048" y="10054"/>
                </a:lnTo>
                <a:close/>
                <a:moveTo>
                  <a:pt x="108409" y="10054"/>
                </a:moveTo>
                <a:lnTo>
                  <a:pt x="107214" y="12035"/>
                </a:lnTo>
                <a:lnTo>
                  <a:pt x="106027" y="10054"/>
                </a:lnTo>
                <a:close/>
                <a:moveTo>
                  <a:pt x="124708" y="10054"/>
                </a:moveTo>
                <a:lnTo>
                  <a:pt x="123513" y="12035"/>
                </a:lnTo>
                <a:lnTo>
                  <a:pt x="122326" y="10054"/>
                </a:lnTo>
                <a:close/>
                <a:moveTo>
                  <a:pt x="127679" y="10054"/>
                </a:moveTo>
                <a:lnTo>
                  <a:pt x="126492" y="12035"/>
                </a:lnTo>
                <a:lnTo>
                  <a:pt x="125306" y="10054"/>
                </a:lnTo>
                <a:close/>
                <a:moveTo>
                  <a:pt x="143977" y="10054"/>
                </a:moveTo>
                <a:lnTo>
                  <a:pt x="142791" y="12035"/>
                </a:lnTo>
                <a:lnTo>
                  <a:pt x="141604" y="10054"/>
                </a:lnTo>
                <a:close/>
                <a:moveTo>
                  <a:pt x="146957" y="10054"/>
                </a:moveTo>
                <a:lnTo>
                  <a:pt x="145771" y="12035"/>
                </a:lnTo>
                <a:lnTo>
                  <a:pt x="144584" y="10054"/>
                </a:lnTo>
                <a:close/>
                <a:moveTo>
                  <a:pt x="163256" y="10054"/>
                </a:moveTo>
                <a:lnTo>
                  <a:pt x="162069" y="12035"/>
                </a:lnTo>
                <a:lnTo>
                  <a:pt x="160883" y="10054"/>
                </a:lnTo>
                <a:close/>
                <a:moveTo>
                  <a:pt x="166235" y="10054"/>
                </a:moveTo>
                <a:lnTo>
                  <a:pt x="165049" y="12035"/>
                </a:lnTo>
                <a:lnTo>
                  <a:pt x="163854" y="10054"/>
                </a:lnTo>
                <a:close/>
                <a:moveTo>
                  <a:pt x="182534" y="10054"/>
                </a:moveTo>
                <a:lnTo>
                  <a:pt x="181348" y="12035"/>
                </a:lnTo>
                <a:lnTo>
                  <a:pt x="180152" y="10054"/>
                </a:lnTo>
                <a:close/>
                <a:moveTo>
                  <a:pt x="185514" y="10054"/>
                </a:moveTo>
                <a:lnTo>
                  <a:pt x="184327" y="12035"/>
                </a:lnTo>
                <a:lnTo>
                  <a:pt x="183132" y="10054"/>
                </a:lnTo>
                <a:close/>
                <a:moveTo>
                  <a:pt x="201813" y="10054"/>
                </a:moveTo>
                <a:lnTo>
                  <a:pt x="200626" y="12035"/>
                </a:lnTo>
                <a:lnTo>
                  <a:pt x="199431" y="10054"/>
                </a:lnTo>
                <a:close/>
                <a:moveTo>
                  <a:pt x="204792" y="10054"/>
                </a:moveTo>
                <a:lnTo>
                  <a:pt x="203597" y="12035"/>
                </a:lnTo>
                <a:lnTo>
                  <a:pt x="202410" y="10054"/>
                </a:lnTo>
                <a:close/>
                <a:moveTo>
                  <a:pt x="221091" y="10054"/>
                </a:moveTo>
                <a:lnTo>
                  <a:pt x="219896" y="12035"/>
                </a:lnTo>
                <a:lnTo>
                  <a:pt x="218709" y="10054"/>
                </a:lnTo>
                <a:close/>
                <a:moveTo>
                  <a:pt x="224071" y="10054"/>
                </a:moveTo>
                <a:lnTo>
                  <a:pt x="222875" y="12035"/>
                </a:lnTo>
                <a:lnTo>
                  <a:pt x="221689" y="10054"/>
                </a:lnTo>
                <a:close/>
                <a:moveTo>
                  <a:pt x="240369" y="10054"/>
                </a:moveTo>
                <a:lnTo>
                  <a:pt x="239174" y="12035"/>
                </a:lnTo>
                <a:lnTo>
                  <a:pt x="237987" y="10054"/>
                </a:lnTo>
                <a:close/>
                <a:moveTo>
                  <a:pt x="243340" y="10054"/>
                </a:moveTo>
                <a:lnTo>
                  <a:pt x="242154" y="12035"/>
                </a:lnTo>
                <a:lnTo>
                  <a:pt x="240967" y="10054"/>
                </a:lnTo>
                <a:close/>
                <a:moveTo>
                  <a:pt x="259639" y="10054"/>
                </a:moveTo>
                <a:lnTo>
                  <a:pt x="258452" y="12035"/>
                </a:lnTo>
                <a:lnTo>
                  <a:pt x="257266" y="10054"/>
                </a:lnTo>
                <a:close/>
                <a:moveTo>
                  <a:pt x="262618" y="10054"/>
                </a:moveTo>
                <a:lnTo>
                  <a:pt x="261432" y="12035"/>
                </a:lnTo>
                <a:lnTo>
                  <a:pt x="260237" y="10054"/>
                </a:lnTo>
                <a:close/>
                <a:moveTo>
                  <a:pt x="278917" y="10054"/>
                </a:moveTo>
                <a:lnTo>
                  <a:pt x="277731" y="12035"/>
                </a:lnTo>
                <a:lnTo>
                  <a:pt x="276535" y="10054"/>
                </a:lnTo>
                <a:close/>
                <a:moveTo>
                  <a:pt x="281897" y="10054"/>
                </a:moveTo>
                <a:lnTo>
                  <a:pt x="280710" y="12035"/>
                </a:lnTo>
                <a:lnTo>
                  <a:pt x="279515" y="10054"/>
                </a:lnTo>
                <a:close/>
                <a:moveTo>
                  <a:pt x="6121" y="10054"/>
                </a:moveTo>
                <a:lnTo>
                  <a:pt x="7584" y="12490"/>
                </a:lnTo>
                <a:lnTo>
                  <a:pt x="6406" y="14461"/>
                </a:lnTo>
                <a:lnTo>
                  <a:pt x="6254" y="14461"/>
                </a:lnTo>
                <a:lnTo>
                  <a:pt x="3614" y="10054"/>
                </a:lnTo>
                <a:close/>
                <a:moveTo>
                  <a:pt x="7851" y="12945"/>
                </a:moveTo>
                <a:lnTo>
                  <a:pt x="8761" y="14461"/>
                </a:lnTo>
                <a:lnTo>
                  <a:pt x="6950" y="14461"/>
                </a:lnTo>
                <a:lnTo>
                  <a:pt x="7851" y="12945"/>
                </a:lnTo>
                <a:close/>
                <a:moveTo>
                  <a:pt x="10831" y="12945"/>
                </a:moveTo>
                <a:lnTo>
                  <a:pt x="11741" y="14461"/>
                </a:lnTo>
                <a:lnTo>
                  <a:pt x="9930" y="14461"/>
                </a:lnTo>
                <a:lnTo>
                  <a:pt x="10831" y="12945"/>
                </a:lnTo>
                <a:close/>
                <a:moveTo>
                  <a:pt x="15077" y="10054"/>
                </a:moveTo>
                <a:lnTo>
                  <a:pt x="12437" y="14461"/>
                </a:lnTo>
                <a:lnTo>
                  <a:pt x="12285" y="14461"/>
                </a:lnTo>
                <a:lnTo>
                  <a:pt x="11107" y="12490"/>
                </a:lnTo>
                <a:lnTo>
                  <a:pt x="12570" y="10054"/>
                </a:lnTo>
                <a:close/>
                <a:moveTo>
                  <a:pt x="22339" y="10054"/>
                </a:moveTo>
                <a:lnTo>
                  <a:pt x="24980" y="14461"/>
                </a:lnTo>
                <a:lnTo>
                  <a:pt x="12981" y="14461"/>
                </a:lnTo>
                <a:lnTo>
                  <a:pt x="15621" y="10054"/>
                </a:lnTo>
                <a:close/>
                <a:moveTo>
                  <a:pt x="25399" y="10054"/>
                </a:moveTo>
                <a:lnTo>
                  <a:pt x="26862" y="12490"/>
                </a:lnTo>
                <a:lnTo>
                  <a:pt x="25675" y="14461"/>
                </a:lnTo>
                <a:lnTo>
                  <a:pt x="25524" y="14461"/>
                </a:lnTo>
                <a:lnTo>
                  <a:pt x="22883" y="10054"/>
                </a:lnTo>
                <a:close/>
                <a:moveTo>
                  <a:pt x="27130" y="12945"/>
                </a:moveTo>
                <a:lnTo>
                  <a:pt x="28040" y="14461"/>
                </a:lnTo>
                <a:lnTo>
                  <a:pt x="26229" y="14461"/>
                </a:lnTo>
                <a:lnTo>
                  <a:pt x="27130" y="12945"/>
                </a:lnTo>
                <a:close/>
                <a:moveTo>
                  <a:pt x="30109" y="12945"/>
                </a:moveTo>
                <a:lnTo>
                  <a:pt x="31019" y="14461"/>
                </a:lnTo>
                <a:lnTo>
                  <a:pt x="29199" y="14461"/>
                </a:lnTo>
                <a:lnTo>
                  <a:pt x="30109" y="12945"/>
                </a:lnTo>
                <a:close/>
                <a:moveTo>
                  <a:pt x="34356" y="10054"/>
                </a:moveTo>
                <a:lnTo>
                  <a:pt x="31715" y="14461"/>
                </a:lnTo>
                <a:lnTo>
                  <a:pt x="31563" y="14461"/>
                </a:lnTo>
                <a:lnTo>
                  <a:pt x="30386" y="12490"/>
                </a:lnTo>
                <a:lnTo>
                  <a:pt x="31840" y="10054"/>
                </a:lnTo>
                <a:close/>
                <a:moveTo>
                  <a:pt x="41617" y="10054"/>
                </a:moveTo>
                <a:lnTo>
                  <a:pt x="44258" y="14461"/>
                </a:lnTo>
                <a:lnTo>
                  <a:pt x="32259" y="14461"/>
                </a:lnTo>
                <a:lnTo>
                  <a:pt x="34900" y="10054"/>
                </a:lnTo>
                <a:close/>
                <a:moveTo>
                  <a:pt x="44677" y="10054"/>
                </a:moveTo>
                <a:lnTo>
                  <a:pt x="46131" y="12490"/>
                </a:lnTo>
                <a:lnTo>
                  <a:pt x="44954" y="14461"/>
                </a:lnTo>
                <a:lnTo>
                  <a:pt x="44802" y="14461"/>
                </a:lnTo>
                <a:lnTo>
                  <a:pt x="42162" y="10054"/>
                </a:lnTo>
                <a:close/>
                <a:moveTo>
                  <a:pt x="46408" y="12945"/>
                </a:moveTo>
                <a:lnTo>
                  <a:pt x="47318" y="14461"/>
                </a:lnTo>
                <a:lnTo>
                  <a:pt x="45498" y="14461"/>
                </a:lnTo>
                <a:lnTo>
                  <a:pt x="46408" y="12945"/>
                </a:lnTo>
                <a:close/>
                <a:moveTo>
                  <a:pt x="49388" y="12945"/>
                </a:moveTo>
                <a:lnTo>
                  <a:pt x="50298" y="14461"/>
                </a:lnTo>
                <a:lnTo>
                  <a:pt x="48478" y="14461"/>
                </a:lnTo>
                <a:lnTo>
                  <a:pt x="49388" y="12945"/>
                </a:lnTo>
                <a:close/>
                <a:moveTo>
                  <a:pt x="53634" y="10054"/>
                </a:moveTo>
                <a:lnTo>
                  <a:pt x="50993" y="14461"/>
                </a:lnTo>
                <a:lnTo>
                  <a:pt x="50842" y="14461"/>
                </a:lnTo>
                <a:lnTo>
                  <a:pt x="49655" y="12490"/>
                </a:lnTo>
                <a:lnTo>
                  <a:pt x="51118" y="10054"/>
                </a:lnTo>
                <a:close/>
                <a:moveTo>
                  <a:pt x="60896" y="10054"/>
                </a:moveTo>
                <a:lnTo>
                  <a:pt x="63536" y="14461"/>
                </a:lnTo>
                <a:lnTo>
                  <a:pt x="51538" y="14461"/>
                </a:lnTo>
                <a:lnTo>
                  <a:pt x="54178" y="10054"/>
                </a:lnTo>
                <a:close/>
                <a:moveTo>
                  <a:pt x="63947" y="10054"/>
                </a:moveTo>
                <a:lnTo>
                  <a:pt x="65410" y="12490"/>
                </a:lnTo>
                <a:lnTo>
                  <a:pt x="64232" y="14461"/>
                </a:lnTo>
                <a:lnTo>
                  <a:pt x="64081" y="14461"/>
                </a:lnTo>
                <a:lnTo>
                  <a:pt x="61440" y="10054"/>
                </a:lnTo>
                <a:close/>
                <a:moveTo>
                  <a:pt x="65686" y="12945"/>
                </a:moveTo>
                <a:lnTo>
                  <a:pt x="66596" y="14461"/>
                </a:lnTo>
                <a:lnTo>
                  <a:pt x="64776" y="14461"/>
                </a:lnTo>
                <a:lnTo>
                  <a:pt x="65686" y="12945"/>
                </a:lnTo>
                <a:close/>
                <a:moveTo>
                  <a:pt x="68666" y="12945"/>
                </a:moveTo>
                <a:lnTo>
                  <a:pt x="69567" y="14461"/>
                </a:lnTo>
                <a:lnTo>
                  <a:pt x="67756" y="14461"/>
                </a:lnTo>
                <a:lnTo>
                  <a:pt x="68666" y="12945"/>
                </a:lnTo>
                <a:close/>
                <a:moveTo>
                  <a:pt x="72912" y="10054"/>
                </a:moveTo>
                <a:lnTo>
                  <a:pt x="70263" y="14461"/>
                </a:lnTo>
                <a:lnTo>
                  <a:pt x="70111" y="14461"/>
                </a:lnTo>
                <a:lnTo>
                  <a:pt x="68934" y="12490"/>
                </a:lnTo>
                <a:lnTo>
                  <a:pt x="70397" y="10054"/>
                </a:lnTo>
                <a:close/>
                <a:moveTo>
                  <a:pt x="80174" y="10054"/>
                </a:moveTo>
                <a:lnTo>
                  <a:pt x="82815" y="14461"/>
                </a:lnTo>
                <a:lnTo>
                  <a:pt x="70807" y="14461"/>
                </a:lnTo>
                <a:lnTo>
                  <a:pt x="73457" y="10054"/>
                </a:lnTo>
                <a:close/>
                <a:moveTo>
                  <a:pt x="83225" y="10054"/>
                </a:moveTo>
                <a:lnTo>
                  <a:pt x="84688" y="12490"/>
                </a:lnTo>
                <a:lnTo>
                  <a:pt x="83511" y="14461"/>
                </a:lnTo>
                <a:lnTo>
                  <a:pt x="83359" y="14461"/>
                </a:lnTo>
                <a:lnTo>
                  <a:pt x="80718" y="10054"/>
                </a:lnTo>
                <a:close/>
                <a:moveTo>
                  <a:pt x="84965" y="12945"/>
                </a:moveTo>
                <a:lnTo>
                  <a:pt x="85866" y="14461"/>
                </a:lnTo>
                <a:lnTo>
                  <a:pt x="84055" y="14461"/>
                </a:lnTo>
                <a:lnTo>
                  <a:pt x="84965" y="12945"/>
                </a:lnTo>
                <a:close/>
                <a:moveTo>
                  <a:pt x="87935" y="12945"/>
                </a:moveTo>
                <a:lnTo>
                  <a:pt x="88845" y="14461"/>
                </a:lnTo>
                <a:lnTo>
                  <a:pt x="87034" y="14461"/>
                </a:lnTo>
                <a:lnTo>
                  <a:pt x="87935" y="12945"/>
                </a:lnTo>
                <a:close/>
                <a:moveTo>
                  <a:pt x="92182" y="10054"/>
                </a:moveTo>
                <a:lnTo>
                  <a:pt x="89541" y="14461"/>
                </a:lnTo>
                <a:lnTo>
                  <a:pt x="89390" y="14461"/>
                </a:lnTo>
                <a:lnTo>
                  <a:pt x="88212" y="12490"/>
                </a:lnTo>
                <a:lnTo>
                  <a:pt x="89675" y="10054"/>
                </a:lnTo>
                <a:close/>
                <a:moveTo>
                  <a:pt x="99444" y="10054"/>
                </a:moveTo>
                <a:lnTo>
                  <a:pt x="102093" y="14461"/>
                </a:lnTo>
                <a:lnTo>
                  <a:pt x="90085" y="14461"/>
                </a:lnTo>
                <a:lnTo>
                  <a:pt x="92726" y="10054"/>
                </a:lnTo>
                <a:close/>
                <a:moveTo>
                  <a:pt x="102503" y="10054"/>
                </a:moveTo>
                <a:lnTo>
                  <a:pt x="103967" y="12490"/>
                </a:lnTo>
                <a:lnTo>
                  <a:pt x="102789" y="14461"/>
                </a:lnTo>
                <a:lnTo>
                  <a:pt x="102637" y="14461"/>
                </a:lnTo>
                <a:lnTo>
                  <a:pt x="99997" y="10054"/>
                </a:lnTo>
                <a:close/>
                <a:moveTo>
                  <a:pt x="104234" y="12945"/>
                </a:moveTo>
                <a:lnTo>
                  <a:pt x="105144" y="14461"/>
                </a:lnTo>
                <a:lnTo>
                  <a:pt x="103333" y="14461"/>
                </a:lnTo>
                <a:lnTo>
                  <a:pt x="104234" y="12945"/>
                </a:lnTo>
                <a:close/>
                <a:moveTo>
                  <a:pt x="107214" y="12945"/>
                </a:moveTo>
                <a:lnTo>
                  <a:pt x="108124" y="14461"/>
                </a:lnTo>
                <a:lnTo>
                  <a:pt x="106313" y="14461"/>
                </a:lnTo>
                <a:lnTo>
                  <a:pt x="107214" y="12945"/>
                </a:lnTo>
                <a:close/>
                <a:moveTo>
                  <a:pt x="111460" y="10054"/>
                </a:moveTo>
                <a:lnTo>
                  <a:pt x="108820" y="14461"/>
                </a:lnTo>
                <a:lnTo>
                  <a:pt x="108668" y="14461"/>
                </a:lnTo>
                <a:lnTo>
                  <a:pt x="107490" y="12490"/>
                </a:lnTo>
                <a:lnTo>
                  <a:pt x="108953" y="10054"/>
                </a:lnTo>
                <a:close/>
                <a:moveTo>
                  <a:pt x="118722" y="10054"/>
                </a:moveTo>
                <a:lnTo>
                  <a:pt x="121363" y="14461"/>
                </a:lnTo>
                <a:lnTo>
                  <a:pt x="109364" y="14461"/>
                </a:lnTo>
                <a:lnTo>
                  <a:pt x="112004" y="10054"/>
                </a:lnTo>
                <a:close/>
                <a:moveTo>
                  <a:pt x="121782" y="10054"/>
                </a:moveTo>
                <a:lnTo>
                  <a:pt x="123245" y="12490"/>
                </a:lnTo>
                <a:lnTo>
                  <a:pt x="122067" y="14461"/>
                </a:lnTo>
                <a:lnTo>
                  <a:pt x="121916" y="14461"/>
                </a:lnTo>
                <a:lnTo>
                  <a:pt x="119266" y="10054"/>
                </a:lnTo>
                <a:close/>
                <a:moveTo>
                  <a:pt x="123513" y="12945"/>
                </a:moveTo>
                <a:lnTo>
                  <a:pt x="124423" y="14461"/>
                </a:lnTo>
                <a:lnTo>
                  <a:pt x="122612" y="14461"/>
                </a:lnTo>
                <a:lnTo>
                  <a:pt x="123513" y="12945"/>
                </a:lnTo>
                <a:close/>
                <a:moveTo>
                  <a:pt x="126492" y="12945"/>
                </a:moveTo>
                <a:lnTo>
                  <a:pt x="127402" y="14461"/>
                </a:lnTo>
                <a:lnTo>
                  <a:pt x="125582" y="14461"/>
                </a:lnTo>
                <a:lnTo>
                  <a:pt x="126492" y="12945"/>
                </a:lnTo>
                <a:close/>
                <a:moveTo>
                  <a:pt x="130739" y="10054"/>
                </a:moveTo>
                <a:lnTo>
                  <a:pt x="128098" y="14461"/>
                </a:lnTo>
                <a:lnTo>
                  <a:pt x="127946" y="14461"/>
                </a:lnTo>
                <a:lnTo>
                  <a:pt x="126769" y="12490"/>
                </a:lnTo>
                <a:lnTo>
                  <a:pt x="128232" y="10054"/>
                </a:lnTo>
                <a:close/>
                <a:moveTo>
                  <a:pt x="138000" y="10054"/>
                </a:moveTo>
                <a:lnTo>
                  <a:pt x="140641" y="14461"/>
                </a:lnTo>
                <a:lnTo>
                  <a:pt x="128642" y="14461"/>
                </a:lnTo>
                <a:lnTo>
                  <a:pt x="131283" y="10054"/>
                </a:lnTo>
                <a:close/>
                <a:moveTo>
                  <a:pt x="141060" y="10054"/>
                </a:moveTo>
                <a:lnTo>
                  <a:pt x="142523" y="12490"/>
                </a:lnTo>
                <a:lnTo>
                  <a:pt x="141337" y="14461"/>
                </a:lnTo>
                <a:lnTo>
                  <a:pt x="141185" y="14461"/>
                </a:lnTo>
                <a:lnTo>
                  <a:pt x="138545" y="10054"/>
                </a:lnTo>
                <a:close/>
                <a:moveTo>
                  <a:pt x="142791" y="12945"/>
                </a:moveTo>
                <a:lnTo>
                  <a:pt x="143701" y="14461"/>
                </a:lnTo>
                <a:lnTo>
                  <a:pt x="141881" y="14461"/>
                </a:lnTo>
                <a:lnTo>
                  <a:pt x="142791" y="12945"/>
                </a:lnTo>
                <a:close/>
                <a:moveTo>
                  <a:pt x="145771" y="12945"/>
                </a:moveTo>
                <a:lnTo>
                  <a:pt x="146681" y="14461"/>
                </a:lnTo>
                <a:lnTo>
                  <a:pt x="144861" y="14461"/>
                </a:lnTo>
                <a:lnTo>
                  <a:pt x="145771" y="12945"/>
                </a:lnTo>
                <a:close/>
                <a:moveTo>
                  <a:pt x="150017" y="10054"/>
                </a:moveTo>
                <a:lnTo>
                  <a:pt x="147376" y="14461"/>
                </a:lnTo>
                <a:lnTo>
                  <a:pt x="147225" y="14461"/>
                </a:lnTo>
                <a:lnTo>
                  <a:pt x="146038" y="12490"/>
                </a:lnTo>
                <a:lnTo>
                  <a:pt x="147501" y="10054"/>
                </a:lnTo>
                <a:close/>
                <a:moveTo>
                  <a:pt x="157279" y="10054"/>
                </a:moveTo>
                <a:lnTo>
                  <a:pt x="159919" y="14461"/>
                </a:lnTo>
                <a:lnTo>
                  <a:pt x="147921" y="14461"/>
                </a:lnTo>
                <a:lnTo>
                  <a:pt x="150561" y="10054"/>
                </a:lnTo>
                <a:close/>
                <a:moveTo>
                  <a:pt x="160330" y="10054"/>
                </a:moveTo>
                <a:lnTo>
                  <a:pt x="161793" y="12490"/>
                </a:lnTo>
                <a:lnTo>
                  <a:pt x="160615" y="14461"/>
                </a:lnTo>
                <a:lnTo>
                  <a:pt x="160464" y="14461"/>
                </a:lnTo>
                <a:lnTo>
                  <a:pt x="157823" y="10054"/>
                </a:lnTo>
                <a:close/>
                <a:moveTo>
                  <a:pt x="162069" y="12945"/>
                </a:moveTo>
                <a:lnTo>
                  <a:pt x="162979" y="14461"/>
                </a:lnTo>
                <a:lnTo>
                  <a:pt x="161159" y="14461"/>
                </a:lnTo>
                <a:lnTo>
                  <a:pt x="162069" y="12945"/>
                </a:lnTo>
                <a:close/>
                <a:moveTo>
                  <a:pt x="165049" y="12945"/>
                </a:moveTo>
                <a:lnTo>
                  <a:pt x="165950" y="14461"/>
                </a:lnTo>
                <a:lnTo>
                  <a:pt x="164139" y="14461"/>
                </a:lnTo>
                <a:lnTo>
                  <a:pt x="165049" y="12945"/>
                </a:lnTo>
                <a:close/>
                <a:moveTo>
                  <a:pt x="169295" y="10054"/>
                </a:moveTo>
                <a:lnTo>
                  <a:pt x="166646" y="14461"/>
                </a:lnTo>
                <a:lnTo>
                  <a:pt x="166494" y="14461"/>
                </a:lnTo>
                <a:lnTo>
                  <a:pt x="165317" y="12490"/>
                </a:lnTo>
                <a:lnTo>
                  <a:pt x="166780" y="10054"/>
                </a:lnTo>
                <a:close/>
                <a:moveTo>
                  <a:pt x="176557" y="10054"/>
                </a:moveTo>
                <a:lnTo>
                  <a:pt x="179198" y="14461"/>
                </a:lnTo>
                <a:lnTo>
                  <a:pt x="167199" y="14461"/>
                </a:lnTo>
                <a:lnTo>
                  <a:pt x="169840" y="10054"/>
                </a:lnTo>
                <a:close/>
                <a:moveTo>
                  <a:pt x="179608" y="10054"/>
                </a:moveTo>
                <a:lnTo>
                  <a:pt x="181071" y="12490"/>
                </a:lnTo>
                <a:lnTo>
                  <a:pt x="179894" y="14461"/>
                </a:lnTo>
                <a:lnTo>
                  <a:pt x="179742" y="14461"/>
                </a:lnTo>
                <a:lnTo>
                  <a:pt x="177101" y="10054"/>
                </a:lnTo>
                <a:close/>
                <a:moveTo>
                  <a:pt x="181348" y="12945"/>
                </a:moveTo>
                <a:lnTo>
                  <a:pt x="182249" y="14461"/>
                </a:lnTo>
                <a:lnTo>
                  <a:pt x="180438" y="14461"/>
                </a:lnTo>
                <a:lnTo>
                  <a:pt x="181348" y="12945"/>
                </a:lnTo>
                <a:close/>
                <a:moveTo>
                  <a:pt x="184327" y="12945"/>
                </a:moveTo>
                <a:lnTo>
                  <a:pt x="185228" y="14461"/>
                </a:lnTo>
                <a:lnTo>
                  <a:pt x="183417" y="14461"/>
                </a:lnTo>
                <a:lnTo>
                  <a:pt x="184327" y="12945"/>
                </a:lnTo>
                <a:close/>
                <a:moveTo>
                  <a:pt x="188565" y="10054"/>
                </a:moveTo>
                <a:lnTo>
                  <a:pt x="185924" y="14461"/>
                </a:lnTo>
                <a:lnTo>
                  <a:pt x="185773" y="14461"/>
                </a:lnTo>
                <a:lnTo>
                  <a:pt x="184595" y="12490"/>
                </a:lnTo>
                <a:lnTo>
                  <a:pt x="186058" y="10054"/>
                </a:lnTo>
                <a:close/>
                <a:moveTo>
                  <a:pt x="195835" y="10054"/>
                </a:moveTo>
                <a:lnTo>
                  <a:pt x="198476" y="14461"/>
                </a:lnTo>
                <a:lnTo>
                  <a:pt x="186468" y="14461"/>
                </a:lnTo>
                <a:lnTo>
                  <a:pt x="189118" y="10054"/>
                </a:lnTo>
                <a:close/>
                <a:moveTo>
                  <a:pt x="198886" y="10054"/>
                </a:moveTo>
                <a:lnTo>
                  <a:pt x="200350" y="12490"/>
                </a:lnTo>
                <a:lnTo>
                  <a:pt x="199172" y="14461"/>
                </a:lnTo>
                <a:lnTo>
                  <a:pt x="199020" y="14461"/>
                </a:lnTo>
                <a:lnTo>
                  <a:pt x="196380" y="10054"/>
                </a:lnTo>
                <a:close/>
                <a:moveTo>
                  <a:pt x="200626" y="12945"/>
                </a:moveTo>
                <a:lnTo>
                  <a:pt x="201527" y="14461"/>
                </a:lnTo>
                <a:lnTo>
                  <a:pt x="199716" y="14461"/>
                </a:lnTo>
                <a:lnTo>
                  <a:pt x="200626" y="12945"/>
                </a:lnTo>
                <a:close/>
                <a:moveTo>
                  <a:pt x="203597" y="12945"/>
                </a:moveTo>
                <a:lnTo>
                  <a:pt x="204507" y="14461"/>
                </a:lnTo>
                <a:lnTo>
                  <a:pt x="202696" y="14461"/>
                </a:lnTo>
                <a:lnTo>
                  <a:pt x="203597" y="12945"/>
                </a:lnTo>
                <a:close/>
                <a:moveTo>
                  <a:pt x="207843" y="10054"/>
                </a:moveTo>
                <a:lnTo>
                  <a:pt x="205203" y="14461"/>
                </a:lnTo>
                <a:lnTo>
                  <a:pt x="205051" y="14461"/>
                </a:lnTo>
                <a:lnTo>
                  <a:pt x="203873" y="12490"/>
                </a:lnTo>
                <a:lnTo>
                  <a:pt x="205336" y="10054"/>
                </a:lnTo>
                <a:close/>
                <a:moveTo>
                  <a:pt x="215105" y="10054"/>
                </a:moveTo>
                <a:lnTo>
                  <a:pt x="217754" y="14461"/>
                </a:lnTo>
                <a:lnTo>
                  <a:pt x="205747" y="14461"/>
                </a:lnTo>
                <a:lnTo>
                  <a:pt x="208387" y="10054"/>
                </a:lnTo>
                <a:close/>
                <a:moveTo>
                  <a:pt x="218165" y="10054"/>
                </a:moveTo>
                <a:lnTo>
                  <a:pt x="219628" y="12490"/>
                </a:lnTo>
                <a:lnTo>
                  <a:pt x="218450" y="14461"/>
                </a:lnTo>
                <a:lnTo>
                  <a:pt x="218299" y="14461"/>
                </a:lnTo>
                <a:lnTo>
                  <a:pt x="215649" y="10054"/>
                </a:lnTo>
                <a:close/>
                <a:moveTo>
                  <a:pt x="219896" y="12945"/>
                </a:moveTo>
                <a:lnTo>
                  <a:pt x="220805" y="14461"/>
                </a:lnTo>
                <a:lnTo>
                  <a:pt x="218995" y="14461"/>
                </a:lnTo>
                <a:lnTo>
                  <a:pt x="219896" y="12945"/>
                </a:lnTo>
                <a:close/>
                <a:moveTo>
                  <a:pt x="222875" y="12945"/>
                </a:moveTo>
                <a:lnTo>
                  <a:pt x="223785" y="14461"/>
                </a:lnTo>
                <a:lnTo>
                  <a:pt x="221965" y="14461"/>
                </a:lnTo>
                <a:lnTo>
                  <a:pt x="222875" y="12945"/>
                </a:lnTo>
                <a:close/>
                <a:moveTo>
                  <a:pt x="227122" y="10054"/>
                </a:moveTo>
                <a:lnTo>
                  <a:pt x="224481" y="14461"/>
                </a:lnTo>
                <a:lnTo>
                  <a:pt x="224329" y="14461"/>
                </a:lnTo>
                <a:lnTo>
                  <a:pt x="223152" y="12490"/>
                </a:lnTo>
                <a:lnTo>
                  <a:pt x="224615" y="10054"/>
                </a:lnTo>
                <a:close/>
                <a:moveTo>
                  <a:pt x="234383" y="10054"/>
                </a:moveTo>
                <a:lnTo>
                  <a:pt x="237024" y="14461"/>
                </a:lnTo>
                <a:lnTo>
                  <a:pt x="225025" y="14461"/>
                </a:lnTo>
                <a:lnTo>
                  <a:pt x="227666" y="10054"/>
                </a:lnTo>
                <a:close/>
                <a:moveTo>
                  <a:pt x="237443" y="10054"/>
                </a:moveTo>
                <a:lnTo>
                  <a:pt x="238906" y="12490"/>
                </a:lnTo>
                <a:lnTo>
                  <a:pt x="237720" y="14461"/>
                </a:lnTo>
                <a:lnTo>
                  <a:pt x="237568" y="14461"/>
                </a:lnTo>
                <a:lnTo>
                  <a:pt x="234927" y="10054"/>
                </a:lnTo>
                <a:close/>
                <a:moveTo>
                  <a:pt x="239174" y="12945"/>
                </a:moveTo>
                <a:lnTo>
                  <a:pt x="240084" y="14461"/>
                </a:lnTo>
                <a:lnTo>
                  <a:pt x="238264" y="14461"/>
                </a:lnTo>
                <a:lnTo>
                  <a:pt x="239174" y="12945"/>
                </a:lnTo>
                <a:close/>
                <a:moveTo>
                  <a:pt x="242154" y="12945"/>
                </a:moveTo>
                <a:lnTo>
                  <a:pt x="243063" y="14461"/>
                </a:lnTo>
                <a:lnTo>
                  <a:pt x="241244" y="14461"/>
                </a:lnTo>
                <a:lnTo>
                  <a:pt x="242154" y="12945"/>
                </a:lnTo>
                <a:close/>
                <a:moveTo>
                  <a:pt x="246400" y="10054"/>
                </a:moveTo>
                <a:lnTo>
                  <a:pt x="243759" y="14461"/>
                </a:lnTo>
                <a:lnTo>
                  <a:pt x="243608" y="14461"/>
                </a:lnTo>
                <a:lnTo>
                  <a:pt x="242430" y="12490"/>
                </a:lnTo>
                <a:lnTo>
                  <a:pt x="243884" y="10054"/>
                </a:lnTo>
                <a:close/>
                <a:moveTo>
                  <a:pt x="253662" y="10054"/>
                </a:moveTo>
                <a:lnTo>
                  <a:pt x="256302" y="14461"/>
                </a:lnTo>
                <a:lnTo>
                  <a:pt x="244304" y="14461"/>
                </a:lnTo>
                <a:lnTo>
                  <a:pt x="246944" y="10054"/>
                </a:lnTo>
                <a:close/>
                <a:moveTo>
                  <a:pt x="256713" y="10054"/>
                </a:moveTo>
                <a:lnTo>
                  <a:pt x="258176" y="12490"/>
                </a:lnTo>
                <a:lnTo>
                  <a:pt x="256998" y="14461"/>
                </a:lnTo>
                <a:lnTo>
                  <a:pt x="256847" y="14461"/>
                </a:lnTo>
                <a:lnTo>
                  <a:pt x="254206" y="10054"/>
                </a:lnTo>
                <a:close/>
                <a:moveTo>
                  <a:pt x="258452" y="12945"/>
                </a:moveTo>
                <a:lnTo>
                  <a:pt x="259362" y="14461"/>
                </a:lnTo>
                <a:lnTo>
                  <a:pt x="257542" y="14461"/>
                </a:lnTo>
                <a:lnTo>
                  <a:pt x="258452" y="12945"/>
                </a:lnTo>
                <a:close/>
                <a:moveTo>
                  <a:pt x="261432" y="12945"/>
                </a:moveTo>
                <a:lnTo>
                  <a:pt x="262333" y="14461"/>
                </a:lnTo>
                <a:lnTo>
                  <a:pt x="260522" y="14461"/>
                </a:lnTo>
                <a:lnTo>
                  <a:pt x="261432" y="12945"/>
                </a:lnTo>
                <a:close/>
                <a:moveTo>
                  <a:pt x="265678" y="10054"/>
                </a:moveTo>
                <a:lnTo>
                  <a:pt x="263038" y="14461"/>
                </a:lnTo>
                <a:lnTo>
                  <a:pt x="262886" y="14461"/>
                </a:lnTo>
                <a:lnTo>
                  <a:pt x="261700" y="12490"/>
                </a:lnTo>
                <a:lnTo>
                  <a:pt x="263163" y="10054"/>
                </a:lnTo>
                <a:close/>
                <a:moveTo>
                  <a:pt x="272940" y="10054"/>
                </a:moveTo>
                <a:lnTo>
                  <a:pt x="275581" y="14461"/>
                </a:lnTo>
                <a:lnTo>
                  <a:pt x="263582" y="14461"/>
                </a:lnTo>
                <a:lnTo>
                  <a:pt x="266223" y="10054"/>
                </a:lnTo>
                <a:close/>
                <a:moveTo>
                  <a:pt x="275991" y="10054"/>
                </a:moveTo>
                <a:lnTo>
                  <a:pt x="277454" y="12490"/>
                </a:lnTo>
                <a:lnTo>
                  <a:pt x="276277" y="14461"/>
                </a:lnTo>
                <a:lnTo>
                  <a:pt x="276125" y="14461"/>
                </a:lnTo>
                <a:lnTo>
                  <a:pt x="273484" y="10054"/>
                </a:lnTo>
                <a:close/>
                <a:moveTo>
                  <a:pt x="277731" y="12945"/>
                </a:moveTo>
                <a:lnTo>
                  <a:pt x="278632" y="14461"/>
                </a:lnTo>
                <a:lnTo>
                  <a:pt x="276821" y="14461"/>
                </a:lnTo>
                <a:lnTo>
                  <a:pt x="277731" y="12945"/>
                </a:lnTo>
                <a:close/>
                <a:moveTo>
                  <a:pt x="280710" y="12945"/>
                </a:moveTo>
                <a:lnTo>
                  <a:pt x="281611" y="14461"/>
                </a:lnTo>
                <a:lnTo>
                  <a:pt x="279800" y="14461"/>
                </a:lnTo>
                <a:lnTo>
                  <a:pt x="280710" y="12945"/>
                </a:lnTo>
                <a:close/>
                <a:moveTo>
                  <a:pt x="284948" y="10054"/>
                </a:moveTo>
                <a:lnTo>
                  <a:pt x="282307" y="14461"/>
                </a:lnTo>
                <a:lnTo>
                  <a:pt x="282156" y="14461"/>
                </a:lnTo>
                <a:lnTo>
                  <a:pt x="280978" y="12490"/>
                </a:lnTo>
                <a:lnTo>
                  <a:pt x="282441" y="10054"/>
                </a:lnTo>
                <a:close/>
                <a:moveTo>
                  <a:pt x="9341" y="10465"/>
                </a:moveTo>
                <a:lnTo>
                  <a:pt x="10563" y="12490"/>
                </a:lnTo>
                <a:lnTo>
                  <a:pt x="9377" y="14470"/>
                </a:lnTo>
                <a:lnTo>
                  <a:pt x="9341" y="14417"/>
                </a:lnTo>
                <a:lnTo>
                  <a:pt x="9314" y="14470"/>
                </a:lnTo>
                <a:lnTo>
                  <a:pt x="8128" y="12490"/>
                </a:lnTo>
                <a:lnTo>
                  <a:pt x="9341" y="10465"/>
                </a:lnTo>
                <a:close/>
                <a:moveTo>
                  <a:pt x="28619" y="10465"/>
                </a:moveTo>
                <a:lnTo>
                  <a:pt x="29833" y="12490"/>
                </a:lnTo>
                <a:lnTo>
                  <a:pt x="28655" y="14470"/>
                </a:lnTo>
                <a:lnTo>
                  <a:pt x="28619" y="14417"/>
                </a:lnTo>
                <a:lnTo>
                  <a:pt x="28593" y="14470"/>
                </a:lnTo>
                <a:lnTo>
                  <a:pt x="27406" y="12490"/>
                </a:lnTo>
                <a:lnTo>
                  <a:pt x="28619" y="10465"/>
                </a:lnTo>
                <a:close/>
                <a:moveTo>
                  <a:pt x="47898" y="10465"/>
                </a:moveTo>
                <a:lnTo>
                  <a:pt x="49111" y="12490"/>
                </a:lnTo>
                <a:lnTo>
                  <a:pt x="47925" y="14470"/>
                </a:lnTo>
                <a:lnTo>
                  <a:pt x="47898" y="14417"/>
                </a:lnTo>
                <a:lnTo>
                  <a:pt x="47862" y="14470"/>
                </a:lnTo>
                <a:lnTo>
                  <a:pt x="46685" y="12490"/>
                </a:lnTo>
                <a:lnTo>
                  <a:pt x="47898" y="10465"/>
                </a:lnTo>
                <a:close/>
                <a:moveTo>
                  <a:pt x="67176" y="10465"/>
                </a:moveTo>
                <a:lnTo>
                  <a:pt x="68389" y="12490"/>
                </a:lnTo>
                <a:lnTo>
                  <a:pt x="67203" y="14470"/>
                </a:lnTo>
                <a:lnTo>
                  <a:pt x="67176" y="14417"/>
                </a:lnTo>
                <a:lnTo>
                  <a:pt x="67140" y="14470"/>
                </a:lnTo>
                <a:lnTo>
                  <a:pt x="65954" y="12490"/>
                </a:lnTo>
                <a:lnTo>
                  <a:pt x="67176" y="10465"/>
                </a:lnTo>
                <a:close/>
                <a:moveTo>
                  <a:pt x="86455" y="10465"/>
                </a:moveTo>
                <a:lnTo>
                  <a:pt x="87668" y="12490"/>
                </a:lnTo>
                <a:lnTo>
                  <a:pt x="86481" y="14470"/>
                </a:lnTo>
                <a:lnTo>
                  <a:pt x="86455" y="14417"/>
                </a:lnTo>
                <a:lnTo>
                  <a:pt x="86419" y="14470"/>
                </a:lnTo>
                <a:lnTo>
                  <a:pt x="85232" y="12490"/>
                </a:lnTo>
                <a:lnTo>
                  <a:pt x="86455" y="10465"/>
                </a:lnTo>
                <a:close/>
                <a:moveTo>
                  <a:pt x="105724" y="10465"/>
                </a:moveTo>
                <a:lnTo>
                  <a:pt x="106946" y="12490"/>
                </a:lnTo>
                <a:lnTo>
                  <a:pt x="105760" y="14470"/>
                </a:lnTo>
                <a:lnTo>
                  <a:pt x="105724" y="14417"/>
                </a:lnTo>
                <a:lnTo>
                  <a:pt x="105697" y="14470"/>
                </a:lnTo>
                <a:lnTo>
                  <a:pt x="104511" y="12490"/>
                </a:lnTo>
                <a:lnTo>
                  <a:pt x="105724" y="10465"/>
                </a:lnTo>
                <a:close/>
                <a:moveTo>
                  <a:pt x="125002" y="10465"/>
                </a:moveTo>
                <a:lnTo>
                  <a:pt x="126225" y="12490"/>
                </a:lnTo>
                <a:lnTo>
                  <a:pt x="125038" y="14470"/>
                </a:lnTo>
                <a:lnTo>
                  <a:pt x="125002" y="14417"/>
                </a:lnTo>
                <a:lnTo>
                  <a:pt x="124976" y="14470"/>
                </a:lnTo>
                <a:lnTo>
                  <a:pt x="123789" y="12490"/>
                </a:lnTo>
                <a:lnTo>
                  <a:pt x="125002" y="10465"/>
                </a:lnTo>
                <a:close/>
                <a:moveTo>
                  <a:pt x="144281" y="10465"/>
                </a:moveTo>
                <a:lnTo>
                  <a:pt x="145494" y="12490"/>
                </a:lnTo>
                <a:lnTo>
                  <a:pt x="144316" y="14470"/>
                </a:lnTo>
                <a:lnTo>
                  <a:pt x="144281" y="14417"/>
                </a:lnTo>
                <a:lnTo>
                  <a:pt x="144245" y="14470"/>
                </a:lnTo>
                <a:lnTo>
                  <a:pt x="143067" y="12490"/>
                </a:lnTo>
                <a:lnTo>
                  <a:pt x="144281" y="10465"/>
                </a:lnTo>
                <a:close/>
                <a:moveTo>
                  <a:pt x="163559" y="10465"/>
                </a:moveTo>
                <a:lnTo>
                  <a:pt x="164772" y="12490"/>
                </a:lnTo>
                <a:lnTo>
                  <a:pt x="163586" y="14470"/>
                </a:lnTo>
                <a:lnTo>
                  <a:pt x="163559" y="14417"/>
                </a:lnTo>
                <a:lnTo>
                  <a:pt x="163523" y="14470"/>
                </a:lnTo>
                <a:lnTo>
                  <a:pt x="162337" y="12490"/>
                </a:lnTo>
                <a:lnTo>
                  <a:pt x="163559" y="10465"/>
                </a:lnTo>
                <a:close/>
                <a:moveTo>
                  <a:pt x="182838" y="10465"/>
                </a:moveTo>
                <a:lnTo>
                  <a:pt x="184051" y="12490"/>
                </a:lnTo>
                <a:lnTo>
                  <a:pt x="182864" y="14470"/>
                </a:lnTo>
                <a:lnTo>
                  <a:pt x="182838" y="14417"/>
                </a:lnTo>
                <a:lnTo>
                  <a:pt x="182802" y="14470"/>
                </a:lnTo>
                <a:lnTo>
                  <a:pt x="181615" y="12490"/>
                </a:lnTo>
                <a:lnTo>
                  <a:pt x="182838" y="10465"/>
                </a:lnTo>
                <a:close/>
                <a:moveTo>
                  <a:pt x="202107" y="10465"/>
                </a:moveTo>
                <a:lnTo>
                  <a:pt x="203329" y="12490"/>
                </a:lnTo>
                <a:lnTo>
                  <a:pt x="202143" y="14470"/>
                </a:lnTo>
                <a:lnTo>
                  <a:pt x="202107" y="14417"/>
                </a:lnTo>
                <a:lnTo>
                  <a:pt x="202080" y="14470"/>
                </a:lnTo>
                <a:lnTo>
                  <a:pt x="200894" y="12490"/>
                </a:lnTo>
                <a:lnTo>
                  <a:pt x="202107" y="10465"/>
                </a:lnTo>
                <a:close/>
                <a:moveTo>
                  <a:pt x="221385" y="10465"/>
                </a:moveTo>
                <a:lnTo>
                  <a:pt x="222608" y="12490"/>
                </a:lnTo>
                <a:lnTo>
                  <a:pt x="221421" y="14470"/>
                </a:lnTo>
                <a:lnTo>
                  <a:pt x="221385" y="14417"/>
                </a:lnTo>
                <a:lnTo>
                  <a:pt x="221359" y="14470"/>
                </a:lnTo>
                <a:lnTo>
                  <a:pt x="220172" y="12490"/>
                </a:lnTo>
                <a:lnTo>
                  <a:pt x="221385" y="10465"/>
                </a:lnTo>
                <a:close/>
                <a:moveTo>
                  <a:pt x="240664" y="10465"/>
                </a:moveTo>
                <a:lnTo>
                  <a:pt x="241877" y="12490"/>
                </a:lnTo>
                <a:lnTo>
                  <a:pt x="240699" y="14470"/>
                </a:lnTo>
                <a:lnTo>
                  <a:pt x="240664" y="14417"/>
                </a:lnTo>
                <a:lnTo>
                  <a:pt x="240637" y="14470"/>
                </a:lnTo>
                <a:lnTo>
                  <a:pt x="239450" y="12490"/>
                </a:lnTo>
                <a:lnTo>
                  <a:pt x="240664" y="10465"/>
                </a:lnTo>
                <a:close/>
                <a:moveTo>
                  <a:pt x="259942" y="10465"/>
                </a:moveTo>
                <a:lnTo>
                  <a:pt x="261155" y="12490"/>
                </a:lnTo>
                <a:lnTo>
                  <a:pt x="259969" y="14470"/>
                </a:lnTo>
                <a:lnTo>
                  <a:pt x="259942" y="14417"/>
                </a:lnTo>
                <a:lnTo>
                  <a:pt x="259906" y="14470"/>
                </a:lnTo>
                <a:lnTo>
                  <a:pt x="258729" y="12490"/>
                </a:lnTo>
                <a:lnTo>
                  <a:pt x="259942" y="10465"/>
                </a:lnTo>
                <a:close/>
                <a:moveTo>
                  <a:pt x="279220" y="10465"/>
                </a:moveTo>
                <a:lnTo>
                  <a:pt x="280434" y="12490"/>
                </a:lnTo>
                <a:lnTo>
                  <a:pt x="279247" y="14470"/>
                </a:lnTo>
                <a:lnTo>
                  <a:pt x="279220" y="14417"/>
                </a:lnTo>
                <a:lnTo>
                  <a:pt x="279185" y="14470"/>
                </a:lnTo>
                <a:lnTo>
                  <a:pt x="277998" y="12490"/>
                </a:lnTo>
                <a:lnTo>
                  <a:pt x="279220" y="10465"/>
                </a:lnTo>
                <a:close/>
                <a:moveTo>
                  <a:pt x="9047" y="14916"/>
                </a:moveTo>
                <a:lnTo>
                  <a:pt x="7789" y="17013"/>
                </a:lnTo>
                <a:lnTo>
                  <a:pt x="6602" y="15041"/>
                </a:lnTo>
                <a:lnTo>
                  <a:pt x="6674" y="14916"/>
                </a:lnTo>
                <a:close/>
                <a:moveTo>
                  <a:pt x="12008" y="14916"/>
                </a:moveTo>
                <a:lnTo>
                  <a:pt x="12089" y="15041"/>
                </a:lnTo>
                <a:lnTo>
                  <a:pt x="10902" y="17013"/>
                </a:lnTo>
                <a:lnTo>
                  <a:pt x="9644" y="14916"/>
                </a:lnTo>
                <a:close/>
                <a:moveTo>
                  <a:pt x="28325" y="14916"/>
                </a:moveTo>
                <a:lnTo>
                  <a:pt x="27058" y="17013"/>
                </a:lnTo>
                <a:lnTo>
                  <a:pt x="25881" y="15041"/>
                </a:lnTo>
                <a:lnTo>
                  <a:pt x="25952" y="14916"/>
                </a:lnTo>
                <a:close/>
                <a:moveTo>
                  <a:pt x="31287" y="14916"/>
                </a:moveTo>
                <a:lnTo>
                  <a:pt x="31367" y="15041"/>
                </a:lnTo>
                <a:lnTo>
                  <a:pt x="30181" y="17013"/>
                </a:lnTo>
                <a:lnTo>
                  <a:pt x="28923" y="14916"/>
                </a:lnTo>
                <a:close/>
                <a:moveTo>
                  <a:pt x="47594" y="14916"/>
                </a:moveTo>
                <a:lnTo>
                  <a:pt x="46337" y="17013"/>
                </a:lnTo>
                <a:lnTo>
                  <a:pt x="45150" y="15041"/>
                </a:lnTo>
                <a:lnTo>
                  <a:pt x="45230" y="14916"/>
                </a:lnTo>
                <a:close/>
                <a:moveTo>
                  <a:pt x="50565" y="14916"/>
                </a:moveTo>
                <a:lnTo>
                  <a:pt x="50645" y="15041"/>
                </a:lnTo>
                <a:lnTo>
                  <a:pt x="49459" y="17013"/>
                </a:lnTo>
                <a:lnTo>
                  <a:pt x="48192" y="14916"/>
                </a:lnTo>
                <a:close/>
                <a:moveTo>
                  <a:pt x="66873" y="14916"/>
                </a:moveTo>
                <a:lnTo>
                  <a:pt x="65615" y="17013"/>
                </a:lnTo>
                <a:lnTo>
                  <a:pt x="64428" y="15041"/>
                </a:lnTo>
                <a:lnTo>
                  <a:pt x="64509" y="14916"/>
                </a:lnTo>
                <a:close/>
                <a:moveTo>
                  <a:pt x="69844" y="14916"/>
                </a:moveTo>
                <a:lnTo>
                  <a:pt x="69915" y="15041"/>
                </a:lnTo>
                <a:lnTo>
                  <a:pt x="68737" y="17013"/>
                </a:lnTo>
                <a:lnTo>
                  <a:pt x="67471" y="14916"/>
                </a:lnTo>
                <a:close/>
                <a:moveTo>
                  <a:pt x="86151" y="14916"/>
                </a:moveTo>
                <a:lnTo>
                  <a:pt x="84893" y="17013"/>
                </a:lnTo>
                <a:lnTo>
                  <a:pt x="83707" y="15041"/>
                </a:lnTo>
                <a:lnTo>
                  <a:pt x="83778" y="14916"/>
                </a:lnTo>
                <a:close/>
                <a:moveTo>
                  <a:pt x="89122" y="14916"/>
                </a:moveTo>
                <a:lnTo>
                  <a:pt x="89193" y="15041"/>
                </a:lnTo>
                <a:lnTo>
                  <a:pt x="88007" y="17013"/>
                </a:lnTo>
                <a:lnTo>
                  <a:pt x="86749" y="14916"/>
                </a:lnTo>
                <a:close/>
                <a:moveTo>
                  <a:pt x="105430" y="14916"/>
                </a:moveTo>
                <a:lnTo>
                  <a:pt x="104172" y="17013"/>
                </a:lnTo>
                <a:lnTo>
                  <a:pt x="102985" y="15041"/>
                </a:lnTo>
                <a:lnTo>
                  <a:pt x="103057" y="14916"/>
                </a:lnTo>
                <a:close/>
                <a:moveTo>
                  <a:pt x="108391" y="14916"/>
                </a:moveTo>
                <a:lnTo>
                  <a:pt x="108472" y="15041"/>
                </a:lnTo>
                <a:lnTo>
                  <a:pt x="107285" y="17013"/>
                </a:lnTo>
                <a:lnTo>
                  <a:pt x="106027" y="14916"/>
                </a:lnTo>
                <a:close/>
                <a:moveTo>
                  <a:pt x="124708" y="14916"/>
                </a:moveTo>
                <a:lnTo>
                  <a:pt x="123441" y="17013"/>
                </a:lnTo>
                <a:lnTo>
                  <a:pt x="122264" y="15041"/>
                </a:lnTo>
                <a:lnTo>
                  <a:pt x="122335" y="14916"/>
                </a:lnTo>
                <a:close/>
                <a:moveTo>
                  <a:pt x="127670" y="14916"/>
                </a:moveTo>
                <a:lnTo>
                  <a:pt x="127750" y="15041"/>
                </a:lnTo>
                <a:lnTo>
                  <a:pt x="126564" y="17013"/>
                </a:lnTo>
                <a:lnTo>
                  <a:pt x="125306" y="14916"/>
                </a:lnTo>
                <a:close/>
                <a:moveTo>
                  <a:pt x="143977" y="14916"/>
                </a:moveTo>
                <a:lnTo>
                  <a:pt x="142720" y="17013"/>
                </a:lnTo>
                <a:lnTo>
                  <a:pt x="141533" y="15041"/>
                </a:lnTo>
                <a:lnTo>
                  <a:pt x="141613" y="14916"/>
                </a:lnTo>
                <a:close/>
                <a:moveTo>
                  <a:pt x="146948" y="14916"/>
                </a:moveTo>
                <a:lnTo>
                  <a:pt x="147028" y="15041"/>
                </a:lnTo>
                <a:lnTo>
                  <a:pt x="145842" y="17013"/>
                </a:lnTo>
                <a:lnTo>
                  <a:pt x="144584" y="14916"/>
                </a:lnTo>
                <a:close/>
                <a:moveTo>
                  <a:pt x="163256" y="14916"/>
                </a:moveTo>
                <a:lnTo>
                  <a:pt x="161998" y="17013"/>
                </a:lnTo>
                <a:lnTo>
                  <a:pt x="160811" y="15041"/>
                </a:lnTo>
                <a:lnTo>
                  <a:pt x="160892" y="14916"/>
                </a:lnTo>
                <a:close/>
                <a:moveTo>
                  <a:pt x="166227" y="14916"/>
                </a:moveTo>
                <a:lnTo>
                  <a:pt x="166298" y="15041"/>
                </a:lnTo>
                <a:lnTo>
                  <a:pt x="165120" y="17013"/>
                </a:lnTo>
                <a:lnTo>
                  <a:pt x="163854" y="14916"/>
                </a:lnTo>
                <a:close/>
                <a:moveTo>
                  <a:pt x="182534" y="14916"/>
                </a:moveTo>
                <a:lnTo>
                  <a:pt x="181276" y="17013"/>
                </a:lnTo>
                <a:lnTo>
                  <a:pt x="180090" y="15041"/>
                </a:lnTo>
                <a:lnTo>
                  <a:pt x="180170" y="14916"/>
                </a:lnTo>
                <a:close/>
                <a:moveTo>
                  <a:pt x="185505" y="14916"/>
                </a:moveTo>
                <a:lnTo>
                  <a:pt x="185576" y="15041"/>
                </a:lnTo>
                <a:lnTo>
                  <a:pt x="184390" y="17013"/>
                </a:lnTo>
                <a:lnTo>
                  <a:pt x="183132" y="14916"/>
                </a:lnTo>
                <a:close/>
                <a:moveTo>
                  <a:pt x="201813" y="14916"/>
                </a:moveTo>
                <a:lnTo>
                  <a:pt x="200555" y="17013"/>
                </a:lnTo>
                <a:lnTo>
                  <a:pt x="199368" y="15041"/>
                </a:lnTo>
                <a:lnTo>
                  <a:pt x="199440" y="14916"/>
                </a:lnTo>
                <a:close/>
                <a:moveTo>
                  <a:pt x="204783" y="14916"/>
                </a:moveTo>
                <a:lnTo>
                  <a:pt x="204855" y="15041"/>
                </a:lnTo>
                <a:lnTo>
                  <a:pt x="203668" y="17013"/>
                </a:lnTo>
                <a:lnTo>
                  <a:pt x="202410" y="14916"/>
                </a:lnTo>
                <a:close/>
                <a:moveTo>
                  <a:pt x="221091" y="14916"/>
                </a:moveTo>
                <a:lnTo>
                  <a:pt x="219824" y="17013"/>
                </a:lnTo>
                <a:lnTo>
                  <a:pt x="218647" y="15041"/>
                </a:lnTo>
                <a:lnTo>
                  <a:pt x="218718" y="14916"/>
                </a:lnTo>
                <a:close/>
                <a:moveTo>
                  <a:pt x="224053" y="14916"/>
                </a:moveTo>
                <a:lnTo>
                  <a:pt x="224133" y="15041"/>
                </a:lnTo>
                <a:lnTo>
                  <a:pt x="222947" y="17013"/>
                </a:lnTo>
                <a:lnTo>
                  <a:pt x="221689" y="14916"/>
                </a:lnTo>
                <a:close/>
                <a:moveTo>
                  <a:pt x="240369" y="14916"/>
                </a:moveTo>
                <a:lnTo>
                  <a:pt x="239103" y="17013"/>
                </a:lnTo>
                <a:lnTo>
                  <a:pt x="237916" y="15041"/>
                </a:lnTo>
                <a:lnTo>
                  <a:pt x="237996" y="14916"/>
                </a:lnTo>
                <a:close/>
                <a:moveTo>
                  <a:pt x="243331" y="14916"/>
                </a:moveTo>
                <a:lnTo>
                  <a:pt x="243411" y="15041"/>
                </a:lnTo>
                <a:lnTo>
                  <a:pt x="242225" y="17013"/>
                </a:lnTo>
                <a:lnTo>
                  <a:pt x="240967" y="14916"/>
                </a:lnTo>
                <a:close/>
                <a:moveTo>
                  <a:pt x="259639" y="14916"/>
                </a:moveTo>
                <a:lnTo>
                  <a:pt x="258381" y="17013"/>
                </a:lnTo>
                <a:lnTo>
                  <a:pt x="257194" y="15041"/>
                </a:lnTo>
                <a:lnTo>
                  <a:pt x="257275" y="14916"/>
                </a:lnTo>
                <a:close/>
                <a:moveTo>
                  <a:pt x="262610" y="14916"/>
                </a:moveTo>
                <a:lnTo>
                  <a:pt x="262681" y="15041"/>
                </a:lnTo>
                <a:lnTo>
                  <a:pt x="261503" y="17013"/>
                </a:lnTo>
                <a:lnTo>
                  <a:pt x="260237" y="14916"/>
                </a:lnTo>
                <a:close/>
                <a:moveTo>
                  <a:pt x="278917" y="14916"/>
                </a:moveTo>
                <a:lnTo>
                  <a:pt x="277659" y="17013"/>
                </a:lnTo>
                <a:lnTo>
                  <a:pt x="276473" y="15041"/>
                </a:lnTo>
                <a:lnTo>
                  <a:pt x="276553" y="14916"/>
                </a:lnTo>
                <a:close/>
                <a:moveTo>
                  <a:pt x="281888" y="14916"/>
                </a:moveTo>
                <a:lnTo>
                  <a:pt x="281959" y="15041"/>
                </a:lnTo>
                <a:lnTo>
                  <a:pt x="280773" y="17013"/>
                </a:lnTo>
                <a:lnTo>
                  <a:pt x="279515" y="14916"/>
                </a:lnTo>
                <a:close/>
                <a:moveTo>
                  <a:pt x="6326" y="15496"/>
                </a:moveTo>
                <a:lnTo>
                  <a:pt x="7512" y="17468"/>
                </a:lnTo>
                <a:lnTo>
                  <a:pt x="6263" y="19555"/>
                </a:lnTo>
                <a:lnTo>
                  <a:pt x="3890" y="19555"/>
                </a:lnTo>
                <a:lnTo>
                  <a:pt x="6326" y="15496"/>
                </a:lnTo>
                <a:close/>
                <a:moveTo>
                  <a:pt x="7780" y="17923"/>
                </a:moveTo>
                <a:lnTo>
                  <a:pt x="8761" y="19555"/>
                </a:lnTo>
                <a:lnTo>
                  <a:pt x="6807" y="19555"/>
                </a:lnTo>
                <a:lnTo>
                  <a:pt x="7780" y="17923"/>
                </a:lnTo>
                <a:close/>
                <a:moveTo>
                  <a:pt x="10902" y="17923"/>
                </a:moveTo>
                <a:lnTo>
                  <a:pt x="11884" y="19555"/>
                </a:lnTo>
                <a:lnTo>
                  <a:pt x="9930" y="19555"/>
                </a:lnTo>
                <a:lnTo>
                  <a:pt x="10902" y="17923"/>
                </a:lnTo>
                <a:close/>
                <a:moveTo>
                  <a:pt x="12356" y="15496"/>
                </a:moveTo>
                <a:lnTo>
                  <a:pt x="14792" y="19555"/>
                </a:lnTo>
                <a:lnTo>
                  <a:pt x="12428" y="19555"/>
                </a:lnTo>
                <a:lnTo>
                  <a:pt x="11179" y="17468"/>
                </a:lnTo>
                <a:lnTo>
                  <a:pt x="12356" y="15496"/>
                </a:lnTo>
                <a:close/>
                <a:moveTo>
                  <a:pt x="25256" y="14916"/>
                </a:moveTo>
                <a:lnTo>
                  <a:pt x="25328" y="15041"/>
                </a:lnTo>
                <a:lnTo>
                  <a:pt x="22624" y="19555"/>
                </a:lnTo>
                <a:lnTo>
                  <a:pt x="15345" y="19555"/>
                </a:lnTo>
                <a:lnTo>
                  <a:pt x="12633" y="15041"/>
                </a:lnTo>
                <a:lnTo>
                  <a:pt x="12713" y="14916"/>
                </a:lnTo>
                <a:close/>
                <a:moveTo>
                  <a:pt x="25604" y="15496"/>
                </a:moveTo>
                <a:lnTo>
                  <a:pt x="26791" y="17468"/>
                </a:lnTo>
                <a:lnTo>
                  <a:pt x="25542" y="19555"/>
                </a:lnTo>
                <a:lnTo>
                  <a:pt x="23169" y="19555"/>
                </a:lnTo>
                <a:lnTo>
                  <a:pt x="25604" y="15496"/>
                </a:lnTo>
                <a:close/>
                <a:moveTo>
                  <a:pt x="27058" y="17923"/>
                </a:moveTo>
                <a:lnTo>
                  <a:pt x="28040" y="19555"/>
                </a:lnTo>
                <a:lnTo>
                  <a:pt x="26086" y="19555"/>
                </a:lnTo>
                <a:lnTo>
                  <a:pt x="27058" y="17923"/>
                </a:lnTo>
                <a:close/>
                <a:moveTo>
                  <a:pt x="30181" y="17923"/>
                </a:moveTo>
                <a:lnTo>
                  <a:pt x="31162" y="19555"/>
                </a:lnTo>
                <a:lnTo>
                  <a:pt x="29199" y="19555"/>
                </a:lnTo>
                <a:lnTo>
                  <a:pt x="30181" y="17923"/>
                </a:lnTo>
                <a:close/>
                <a:moveTo>
                  <a:pt x="31635" y="15496"/>
                </a:moveTo>
                <a:lnTo>
                  <a:pt x="34070" y="19555"/>
                </a:lnTo>
                <a:lnTo>
                  <a:pt x="31706" y="19555"/>
                </a:lnTo>
                <a:lnTo>
                  <a:pt x="30448" y="17468"/>
                </a:lnTo>
                <a:lnTo>
                  <a:pt x="31635" y="15496"/>
                </a:lnTo>
                <a:close/>
                <a:moveTo>
                  <a:pt x="44535" y="14916"/>
                </a:moveTo>
                <a:lnTo>
                  <a:pt x="44606" y="15041"/>
                </a:lnTo>
                <a:lnTo>
                  <a:pt x="41903" y="19555"/>
                </a:lnTo>
                <a:lnTo>
                  <a:pt x="34614" y="19555"/>
                </a:lnTo>
                <a:lnTo>
                  <a:pt x="31911" y="15041"/>
                </a:lnTo>
                <a:lnTo>
                  <a:pt x="31983" y="14916"/>
                </a:lnTo>
                <a:close/>
                <a:moveTo>
                  <a:pt x="44882" y="15496"/>
                </a:moveTo>
                <a:lnTo>
                  <a:pt x="46069" y="17468"/>
                </a:lnTo>
                <a:lnTo>
                  <a:pt x="44811" y="19555"/>
                </a:lnTo>
                <a:lnTo>
                  <a:pt x="42447" y="19555"/>
                </a:lnTo>
                <a:lnTo>
                  <a:pt x="44882" y="15496"/>
                </a:lnTo>
                <a:close/>
                <a:moveTo>
                  <a:pt x="46337" y="17923"/>
                </a:moveTo>
                <a:lnTo>
                  <a:pt x="47318" y="19555"/>
                </a:lnTo>
                <a:lnTo>
                  <a:pt x="45364" y="19555"/>
                </a:lnTo>
                <a:lnTo>
                  <a:pt x="46337" y="17923"/>
                </a:lnTo>
                <a:close/>
                <a:moveTo>
                  <a:pt x="49459" y="17923"/>
                </a:moveTo>
                <a:lnTo>
                  <a:pt x="50431" y="19555"/>
                </a:lnTo>
                <a:lnTo>
                  <a:pt x="48478" y="19555"/>
                </a:lnTo>
                <a:lnTo>
                  <a:pt x="49459" y="17923"/>
                </a:lnTo>
                <a:close/>
                <a:moveTo>
                  <a:pt x="50913" y="15496"/>
                </a:moveTo>
                <a:lnTo>
                  <a:pt x="53349" y="19555"/>
                </a:lnTo>
                <a:lnTo>
                  <a:pt x="50976" y="19555"/>
                </a:lnTo>
                <a:lnTo>
                  <a:pt x="49727" y="17468"/>
                </a:lnTo>
                <a:lnTo>
                  <a:pt x="50913" y="15496"/>
                </a:lnTo>
                <a:close/>
                <a:moveTo>
                  <a:pt x="63813" y="14916"/>
                </a:moveTo>
                <a:lnTo>
                  <a:pt x="63884" y="15041"/>
                </a:lnTo>
                <a:lnTo>
                  <a:pt x="61181" y="19555"/>
                </a:lnTo>
                <a:lnTo>
                  <a:pt x="53893" y="19555"/>
                </a:lnTo>
                <a:lnTo>
                  <a:pt x="51190" y="15041"/>
                </a:lnTo>
                <a:lnTo>
                  <a:pt x="51261" y="14916"/>
                </a:lnTo>
                <a:close/>
                <a:moveTo>
                  <a:pt x="64161" y="15496"/>
                </a:moveTo>
                <a:lnTo>
                  <a:pt x="65338" y="17468"/>
                </a:lnTo>
                <a:lnTo>
                  <a:pt x="64089" y="19555"/>
                </a:lnTo>
                <a:lnTo>
                  <a:pt x="61725" y="19555"/>
                </a:lnTo>
                <a:lnTo>
                  <a:pt x="64161" y="15496"/>
                </a:lnTo>
                <a:close/>
                <a:moveTo>
                  <a:pt x="65615" y="17923"/>
                </a:moveTo>
                <a:lnTo>
                  <a:pt x="66596" y="19555"/>
                </a:lnTo>
                <a:lnTo>
                  <a:pt x="64634" y="19555"/>
                </a:lnTo>
                <a:lnTo>
                  <a:pt x="65615" y="17923"/>
                </a:lnTo>
                <a:close/>
                <a:moveTo>
                  <a:pt x="68737" y="17923"/>
                </a:moveTo>
                <a:lnTo>
                  <a:pt x="69710" y="19555"/>
                </a:lnTo>
                <a:lnTo>
                  <a:pt x="67756" y="19555"/>
                </a:lnTo>
                <a:lnTo>
                  <a:pt x="68737" y="17923"/>
                </a:lnTo>
                <a:close/>
                <a:moveTo>
                  <a:pt x="70191" y="15496"/>
                </a:moveTo>
                <a:lnTo>
                  <a:pt x="72627" y="19555"/>
                </a:lnTo>
                <a:lnTo>
                  <a:pt x="70254" y="19555"/>
                </a:lnTo>
                <a:lnTo>
                  <a:pt x="69005" y="17468"/>
                </a:lnTo>
                <a:lnTo>
                  <a:pt x="70191" y="15496"/>
                </a:lnTo>
                <a:close/>
                <a:moveTo>
                  <a:pt x="83082" y="14916"/>
                </a:moveTo>
                <a:lnTo>
                  <a:pt x="83163" y="15041"/>
                </a:lnTo>
                <a:lnTo>
                  <a:pt x="80451" y="19555"/>
                </a:lnTo>
                <a:lnTo>
                  <a:pt x="73171" y="19555"/>
                </a:lnTo>
                <a:lnTo>
                  <a:pt x="70459" y="15041"/>
                </a:lnTo>
                <a:lnTo>
                  <a:pt x="70539" y="14916"/>
                </a:lnTo>
                <a:close/>
                <a:moveTo>
                  <a:pt x="83430" y="15496"/>
                </a:moveTo>
                <a:lnTo>
                  <a:pt x="84617" y="17468"/>
                </a:lnTo>
                <a:lnTo>
                  <a:pt x="83368" y="19555"/>
                </a:lnTo>
                <a:lnTo>
                  <a:pt x="80995" y="19555"/>
                </a:lnTo>
                <a:lnTo>
                  <a:pt x="83430" y="15496"/>
                </a:lnTo>
                <a:close/>
                <a:moveTo>
                  <a:pt x="84893" y="17923"/>
                </a:moveTo>
                <a:lnTo>
                  <a:pt x="85866" y="19555"/>
                </a:lnTo>
                <a:lnTo>
                  <a:pt x="83912" y="19555"/>
                </a:lnTo>
                <a:lnTo>
                  <a:pt x="84893" y="17923"/>
                </a:lnTo>
                <a:close/>
                <a:moveTo>
                  <a:pt x="88007" y="17923"/>
                </a:moveTo>
                <a:lnTo>
                  <a:pt x="88988" y="19555"/>
                </a:lnTo>
                <a:lnTo>
                  <a:pt x="87034" y="19555"/>
                </a:lnTo>
                <a:lnTo>
                  <a:pt x="88007" y="17923"/>
                </a:lnTo>
                <a:close/>
                <a:moveTo>
                  <a:pt x="89470" y="15496"/>
                </a:moveTo>
                <a:lnTo>
                  <a:pt x="91905" y="19555"/>
                </a:lnTo>
                <a:lnTo>
                  <a:pt x="89532" y="19555"/>
                </a:lnTo>
                <a:lnTo>
                  <a:pt x="88283" y="17468"/>
                </a:lnTo>
                <a:lnTo>
                  <a:pt x="89470" y="15496"/>
                </a:lnTo>
                <a:close/>
                <a:moveTo>
                  <a:pt x="102361" y="14916"/>
                </a:moveTo>
                <a:lnTo>
                  <a:pt x="102441" y="15041"/>
                </a:lnTo>
                <a:lnTo>
                  <a:pt x="99729" y="19555"/>
                </a:lnTo>
                <a:lnTo>
                  <a:pt x="92449" y="19555"/>
                </a:lnTo>
                <a:lnTo>
                  <a:pt x="89737" y="15041"/>
                </a:lnTo>
                <a:lnTo>
                  <a:pt x="89818" y="14916"/>
                </a:lnTo>
                <a:close/>
                <a:moveTo>
                  <a:pt x="102709" y="15496"/>
                </a:moveTo>
                <a:lnTo>
                  <a:pt x="103895" y="17468"/>
                </a:lnTo>
                <a:lnTo>
                  <a:pt x="102646" y="19555"/>
                </a:lnTo>
                <a:lnTo>
                  <a:pt x="100273" y="19555"/>
                </a:lnTo>
                <a:lnTo>
                  <a:pt x="102709" y="15496"/>
                </a:lnTo>
                <a:close/>
                <a:moveTo>
                  <a:pt x="104172" y="17923"/>
                </a:moveTo>
                <a:lnTo>
                  <a:pt x="105144" y="19555"/>
                </a:lnTo>
                <a:lnTo>
                  <a:pt x="103190" y="19555"/>
                </a:lnTo>
                <a:lnTo>
                  <a:pt x="104172" y="17923"/>
                </a:lnTo>
                <a:close/>
                <a:moveTo>
                  <a:pt x="107285" y="17923"/>
                </a:moveTo>
                <a:lnTo>
                  <a:pt x="108266" y="19555"/>
                </a:lnTo>
                <a:lnTo>
                  <a:pt x="106313" y="19555"/>
                </a:lnTo>
                <a:lnTo>
                  <a:pt x="107285" y="17923"/>
                </a:lnTo>
                <a:close/>
                <a:moveTo>
                  <a:pt x="108748" y="15496"/>
                </a:moveTo>
                <a:lnTo>
                  <a:pt x="111175" y="19555"/>
                </a:lnTo>
                <a:lnTo>
                  <a:pt x="108811" y="19555"/>
                </a:lnTo>
                <a:lnTo>
                  <a:pt x="107562" y="17468"/>
                </a:lnTo>
                <a:lnTo>
                  <a:pt x="108748" y="15496"/>
                </a:lnTo>
                <a:close/>
                <a:moveTo>
                  <a:pt x="121639" y="14916"/>
                </a:moveTo>
                <a:lnTo>
                  <a:pt x="121711" y="15041"/>
                </a:lnTo>
                <a:lnTo>
                  <a:pt x="119007" y="19555"/>
                </a:lnTo>
                <a:lnTo>
                  <a:pt x="111728" y="19555"/>
                </a:lnTo>
                <a:lnTo>
                  <a:pt x="109016" y="15041"/>
                </a:lnTo>
                <a:lnTo>
                  <a:pt x="109096" y="14916"/>
                </a:lnTo>
                <a:close/>
                <a:moveTo>
                  <a:pt x="121987" y="15496"/>
                </a:moveTo>
                <a:lnTo>
                  <a:pt x="123174" y="17468"/>
                </a:lnTo>
                <a:lnTo>
                  <a:pt x="121925" y="19555"/>
                </a:lnTo>
                <a:lnTo>
                  <a:pt x="119552" y="19555"/>
                </a:lnTo>
                <a:lnTo>
                  <a:pt x="121987" y="15496"/>
                </a:lnTo>
                <a:close/>
                <a:moveTo>
                  <a:pt x="123441" y="17923"/>
                </a:moveTo>
                <a:lnTo>
                  <a:pt x="124423" y="19555"/>
                </a:lnTo>
                <a:lnTo>
                  <a:pt x="122469" y="19555"/>
                </a:lnTo>
                <a:lnTo>
                  <a:pt x="123441" y="17923"/>
                </a:lnTo>
                <a:close/>
                <a:moveTo>
                  <a:pt x="126564" y="17923"/>
                </a:moveTo>
                <a:lnTo>
                  <a:pt x="127545" y="19555"/>
                </a:lnTo>
                <a:lnTo>
                  <a:pt x="125582" y="19555"/>
                </a:lnTo>
                <a:lnTo>
                  <a:pt x="126564" y="17923"/>
                </a:lnTo>
                <a:close/>
                <a:moveTo>
                  <a:pt x="128018" y="15496"/>
                </a:moveTo>
                <a:lnTo>
                  <a:pt x="130453" y="19555"/>
                </a:lnTo>
                <a:lnTo>
                  <a:pt x="128089" y="19555"/>
                </a:lnTo>
                <a:lnTo>
                  <a:pt x="126840" y="17468"/>
                </a:lnTo>
                <a:lnTo>
                  <a:pt x="128018" y="15496"/>
                </a:lnTo>
                <a:close/>
                <a:moveTo>
                  <a:pt x="140918" y="14916"/>
                </a:moveTo>
                <a:lnTo>
                  <a:pt x="140989" y="15041"/>
                </a:lnTo>
                <a:lnTo>
                  <a:pt x="138286" y="19555"/>
                </a:lnTo>
                <a:lnTo>
                  <a:pt x="130997" y="19555"/>
                </a:lnTo>
                <a:lnTo>
                  <a:pt x="128294" y="15041"/>
                </a:lnTo>
                <a:lnTo>
                  <a:pt x="128366" y="14916"/>
                </a:lnTo>
                <a:close/>
                <a:moveTo>
                  <a:pt x="141265" y="15496"/>
                </a:moveTo>
                <a:lnTo>
                  <a:pt x="142452" y="17468"/>
                </a:lnTo>
                <a:lnTo>
                  <a:pt x="141194" y="19555"/>
                </a:lnTo>
                <a:lnTo>
                  <a:pt x="138830" y="19555"/>
                </a:lnTo>
                <a:lnTo>
                  <a:pt x="141265" y="15496"/>
                </a:lnTo>
                <a:close/>
                <a:moveTo>
                  <a:pt x="142720" y="17923"/>
                </a:moveTo>
                <a:lnTo>
                  <a:pt x="143701" y="19555"/>
                </a:lnTo>
                <a:lnTo>
                  <a:pt x="141747" y="19555"/>
                </a:lnTo>
                <a:lnTo>
                  <a:pt x="142720" y="17923"/>
                </a:lnTo>
                <a:close/>
                <a:moveTo>
                  <a:pt x="145842" y="17923"/>
                </a:moveTo>
                <a:lnTo>
                  <a:pt x="146814" y="19555"/>
                </a:lnTo>
                <a:lnTo>
                  <a:pt x="144861" y="19555"/>
                </a:lnTo>
                <a:lnTo>
                  <a:pt x="145842" y="17923"/>
                </a:lnTo>
                <a:close/>
                <a:moveTo>
                  <a:pt x="147296" y="15496"/>
                </a:moveTo>
                <a:lnTo>
                  <a:pt x="149732" y="19555"/>
                </a:lnTo>
                <a:lnTo>
                  <a:pt x="147367" y="19555"/>
                </a:lnTo>
                <a:lnTo>
                  <a:pt x="146110" y="17468"/>
                </a:lnTo>
                <a:lnTo>
                  <a:pt x="147296" y="15496"/>
                </a:lnTo>
                <a:close/>
                <a:moveTo>
                  <a:pt x="160196" y="14916"/>
                </a:moveTo>
                <a:lnTo>
                  <a:pt x="160267" y="15041"/>
                </a:lnTo>
                <a:lnTo>
                  <a:pt x="157564" y="19555"/>
                </a:lnTo>
                <a:lnTo>
                  <a:pt x="150276" y="19555"/>
                </a:lnTo>
                <a:lnTo>
                  <a:pt x="147573" y="15041"/>
                </a:lnTo>
                <a:lnTo>
                  <a:pt x="147644" y="14916"/>
                </a:lnTo>
                <a:close/>
                <a:moveTo>
                  <a:pt x="160544" y="15496"/>
                </a:moveTo>
                <a:lnTo>
                  <a:pt x="161721" y="17468"/>
                </a:lnTo>
                <a:lnTo>
                  <a:pt x="160472" y="19555"/>
                </a:lnTo>
                <a:lnTo>
                  <a:pt x="158108" y="19555"/>
                </a:lnTo>
                <a:lnTo>
                  <a:pt x="160544" y="15496"/>
                </a:lnTo>
                <a:close/>
                <a:moveTo>
                  <a:pt x="161998" y="17923"/>
                </a:moveTo>
                <a:lnTo>
                  <a:pt x="162979" y="19555"/>
                </a:lnTo>
                <a:lnTo>
                  <a:pt x="161017" y="19555"/>
                </a:lnTo>
                <a:lnTo>
                  <a:pt x="161998" y="17923"/>
                </a:lnTo>
                <a:close/>
                <a:moveTo>
                  <a:pt x="165120" y="17923"/>
                </a:moveTo>
                <a:lnTo>
                  <a:pt x="166093" y="19555"/>
                </a:lnTo>
                <a:lnTo>
                  <a:pt x="164139" y="19555"/>
                </a:lnTo>
                <a:lnTo>
                  <a:pt x="165120" y="17923"/>
                </a:lnTo>
                <a:close/>
                <a:moveTo>
                  <a:pt x="166574" y="15496"/>
                </a:moveTo>
                <a:lnTo>
                  <a:pt x="169010" y="19555"/>
                </a:lnTo>
                <a:lnTo>
                  <a:pt x="166637" y="19555"/>
                </a:lnTo>
                <a:lnTo>
                  <a:pt x="165388" y="17468"/>
                </a:lnTo>
                <a:lnTo>
                  <a:pt x="166574" y="15496"/>
                </a:lnTo>
                <a:close/>
                <a:moveTo>
                  <a:pt x="179465" y="14916"/>
                </a:moveTo>
                <a:lnTo>
                  <a:pt x="179546" y="15041"/>
                </a:lnTo>
                <a:lnTo>
                  <a:pt x="176834" y="19555"/>
                </a:lnTo>
                <a:lnTo>
                  <a:pt x="169554" y="19555"/>
                </a:lnTo>
                <a:lnTo>
                  <a:pt x="166851" y="15041"/>
                </a:lnTo>
                <a:lnTo>
                  <a:pt x="166922" y="14916"/>
                </a:lnTo>
                <a:close/>
                <a:moveTo>
                  <a:pt x="179813" y="15496"/>
                </a:moveTo>
                <a:lnTo>
                  <a:pt x="181000" y="17468"/>
                </a:lnTo>
                <a:lnTo>
                  <a:pt x="179751" y="19555"/>
                </a:lnTo>
                <a:lnTo>
                  <a:pt x="177387" y="19555"/>
                </a:lnTo>
                <a:lnTo>
                  <a:pt x="179813" y="15496"/>
                </a:lnTo>
                <a:close/>
                <a:moveTo>
                  <a:pt x="181276" y="17923"/>
                </a:moveTo>
                <a:lnTo>
                  <a:pt x="182249" y="19555"/>
                </a:lnTo>
                <a:lnTo>
                  <a:pt x="180295" y="19555"/>
                </a:lnTo>
                <a:lnTo>
                  <a:pt x="181276" y="17923"/>
                </a:lnTo>
                <a:close/>
                <a:moveTo>
                  <a:pt x="184390" y="17923"/>
                </a:moveTo>
                <a:lnTo>
                  <a:pt x="185371" y="19555"/>
                </a:lnTo>
                <a:lnTo>
                  <a:pt x="183417" y="19555"/>
                </a:lnTo>
                <a:lnTo>
                  <a:pt x="184390" y="17923"/>
                </a:lnTo>
                <a:close/>
                <a:moveTo>
                  <a:pt x="185853" y="15496"/>
                </a:moveTo>
                <a:lnTo>
                  <a:pt x="188288" y="19555"/>
                </a:lnTo>
                <a:lnTo>
                  <a:pt x="185915" y="19555"/>
                </a:lnTo>
                <a:lnTo>
                  <a:pt x="184666" y="17468"/>
                </a:lnTo>
                <a:lnTo>
                  <a:pt x="185853" y="15496"/>
                </a:lnTo>
                <a:close/>
                <a:moveTo>
                  <a:pt x="198744" y="14916"/>
                </a:moveTo>
                <a:lnTo>
                  <a:pt x="198824" y="15041"/>
                </a:lnTo>
                <a:lnTo>
                  <a:pt x="196112" y="19555"/>
                </a:lnTo>
                <a:lnTo>
                  <a:pt x="188832" y="19555"/>
                </a:lnTo>
                <a:lnTo>
                  <a:pt x="186120" y="15041"/>
                </a:lnTo>
                <a:lnTo>
                  <a:pt x="186201" y="14916"/>
                </a:lnTo>
                <a:close/>
                <a:moveTo>
                  <a:pt x="199092" y="15496"/>
                </a:moveTo>
                <a:lnTo>
                  <a:pt x="200278" y="17468"/>
                </a:lnTo>
                <a:lnTo>
                  <a:pt x="199029" y="19555"/>
                </a:lnTo>
                <a:lnTo>
                  <a:pt x="196656" y="19555"/>
                </a:lnTo>
                <a:lnTo>
                  <a:pt x="199092" y="15496"/>
                </a:lnTo>
                <a:close/>
                <a:moveTo>
                  <a:pt x="200555" y="17923"/>
                </a:moveTo>
                <a:lnTo>
                  <a:pt x="201527" y="19555"/>
                </a:lnTo>
                <a:lnTo>
                  <a:pt x="199573" y="19555"/>
                </a:lnTo>
                <a:lnTo>
                  <a:pt x="200555" y="17923"/>
                </a:lnTo>
                <a:close/>
                <a:moveTo>
                  <a:pt x="203668" y="17923"/>
                </a:moveTo>
                <a:lnTo>
                  <a:pt x="204649" y="19555"/>
                </a:lnTo>
                <a:lnTo>
                  <a:pt x="202696" y="19555"/>
                </a:lnTo>
                <a:lnTo>
                  <a:pt x="203668" y="17923"/>
                </a:lnTo>
                <a:close/>
                <a:moveTo>
                  <a:pt x="205131" y="15496"/>
                </a:moveTo>
                <a:lnTo>
                  <a:pt x="207567" y="19555"/>
                </a:lnTo>
                <a:lnTo>
                  <a:pt x="205194" y="19555"/>
                </a:lnTo>
                <a:lnTo>
                  <a:pt x="203945" y="17468"/>
                </a:lnTo>
                <a:lnTo>
                  <a:pt x="205131" y="15496"/>
                </a:lnTo>
                <a:close/>
                <a:moveTo>
                  <a:pt x="218022" y="14916"/>
                </a:moveTo>
                <a:lnTo>
                  <a:pt x="218102" y="15041"/>
                </a:lnTo>
                <a:lnTo>
                  <a:pt x="215390" y="19555"/>
                </a:lnTo>
                <a:lnTo>
                  <a:pt x="208111" y="19555"/>
                </a:lnTo>
                <a:lnTo>
                  <a:pt x="205399" y="15041"/>
                </a:lnTo>
                <a:lnTo>
                  <a:pt x="205479" y="14916"/>
                </a:lnTo>
                <a:close/>
                <a:moveTo>
                  <a:pt x="218370" y="15496"/>
                </a:moveTo>
                <a:lnTo>
                  <a:pt x="219557" y="17468"/>
                </a:lnTo>
                <a:lnTo>
                  <a:pt x="218308" y="19555"/>
                </a:lnTo>
                <a:lnTo>
                  <a:pt x="215935" y="19555"/>
                </a:lnTo>
                <a:lnTo>
                  <a:pt x="218370" y="15496"/>
                </a:lnTo>
                <a:close/>
                <a:moveTo>
                  <a:pt x="219824" y="17923"/>
                </a:moveTo>
                <a:lnTo>
                  <a:pt x="220805" y="19555"/>
                </a:lnTo>
                <a:lnTo>
                  <a:pt x="218852" y="19555"/>
                </a:lnTo>
                <a:lnTo>
                  <a:pt x="219824" y="17923"/>
                </a:lnTo>
                <a:close/>
                <a:moveTo>
                  <a:pt x="222947" y="17923"/>
                </a:moveTo>
                <a:lnTo>
                  <a:pt x="223928" y="19555"/>
                </a:lnTo>
                <a:lnTo>
                  <a:pt x="221965" y="19555"/>
                </a:lnTo>
                <a:lnTo>
                  <a:pt x="222947" y="17923"/>
                </a:lnTo>
                <a:close/>
                <a:moveTo>
                  <a:pt x="224401" y="15496"/>
                </a:moveTo>
                <a:lnTo>
                  <a:pt x="226836" y="19555"/>
                </a:lnTo>
                <a:lnTo>
                  <a:pt x="224472" y="19555"/>
                </a:lnTo>
                <a:lnTo>
                  <a:pt x="223223" y="17468"/>
                </a:lnTo>
                <a:lnTo>
                  <a:pt x="224401" y="15496"/>
                </a:lnTo>
                <a:close/>
                <a:moveTo>
                  <a:pt x="237300" y="14916"/>
                </a:moveTo>
                <a:lnTo>
                  <a:pt x="237372" y="15041"/>
                </a:lnTo>
                <a:lnTo>
                  <a:pt x="234669" y="19555"/>
                </a:lnTo>
                <a:lnTo>
                  <a:pt x="227380" y="19555"/>
                </a:lnTo>
                <a:lnTo>
                  <a:pt x="224677" y="15041"/>
                </a:lnTo>
                <a:lnTo>
                  <a:pt x="224749" y="14916"/>
                </a:lnTo>
                <a:close/>
                <a:moveTo>
                  <a:pt x="237648" y="15496"/>
                </a:moveTo>
                <a:lnTo>
                  <a:pt x="238835" y="17468"/>
                </a:lnTo>
                <a:lnTo>
                  <a:pt x="237586" y="19555"/>
                </a:lnTo>
                <a:lnTo>
                  <a:pt x="235213" y="19555"/>
                </a:lnTo>
                <a:lnTo>
                  <a:pt x="237648" y="15496"/>
                </a:lnTo>
                <a:close/>
                <a:moveTo>
                  <a:pt x="239103" y="17923"/>
                </a:moveTo>
                <a:lnTo>
                  <a:pt x="240084" y="19555"/>
                </a:lnTo>
                <a:lnTo>
                  <a:pt x="238130" y="19555"/>
                </a:lnTo>
                <a:lnTo>
                  <a:pt x="239103" y="17923"/>
                </a:lnTo>
                <a:close/>
                <a:moveTo>
                  <a:pt x="242225" y="17923"/>
                </a:moveTo>
                <a:lnTo>
                  <a:pt x="243197" y="19555"/>
                </a:lnTo>
                <a:lnTo>
                  <a:pt x="241244" y="19555"/>
                </a:lnTo>
                <a:lnTo>
                  <a:pt x="242225" y="17923"/>
                </a:lnTo>
                <a:close/>
                <a:moveTo>
                  <a:pt x="243679" y="15496"/>
                </a:moveTo>
                <a:lnTo>
                  <a:pt x="246114" y="19555"/>
                </a:lnTo>
                <a:lnTo>
                  <a:pt x="243750" y="19555"/>
                </a:lnTo>
                <a:lnTo>
                  <a:pt x="242493" y="17468"/>
                </a:lnTo>
                <a:lnTo>
                  <a:pt x="243679" y="15496"/>
                </a:lnTo>
                <a:close/>
                <a:moveTo>
                  <a:pt x="256579" y="14916"/>
                </a:moveTo>
                <a:lnTo>
                  <a:pt x="256650" y="15041"/>
                </a:lnTo>
                <a:lnTo>
                  <a:pt x="253947" y="19555"/>
                </a:lnTo>
                <a:lnTo>
                  <a:pt x="246659" y="19555"/>
                </a:lnTo>
                <a:lnTo>
                  <a:pt x="243956" y="15041"/>
                </a:lnTo>
                <a:lnTo>
                  <a:pt x="244027" y="14916"/>
                </a:lnTo>
                <a:close/>
                <a:moveTo>
                  <a:pt x="256927" y="15496"/>
                </a:moveTo>
                <a:lnTo>
                  <a:pt x="258113" y="17468"/>
                </a:lnTo>
                <a:lnTo>
                  <a:pt x="256855" y="19555"/>
                </a:lnTo>
                <a:lnTo>
                  <a:pt x="254491" y="19555"/>
                </a:lnTo>
                <a:lnTo>
                  <a:pt x="256927" y="15496"/>
                </a:lnTo>
                <a:close/>
                <a:moveTo>
                  <a:pt x="258381" y="17923"/>
                </a:moveTo>
                <a:lnTo>
                  <a:pt x="259362" y="19555"/>
                </a:lnTo>
                <a:lnTo>
                  <a:pt x="257400" y="19555"/>
                </a:lnTo>
                <a:lnTo>
                  <a:pt x="258381" y="17923"/>
                </a:lnTo>
                <a:close/>
                <a:moveTo>
                  <a:pt x="261503" y="17923"/>
                </a:moveTo>
                <a:lnTo>
                  <a:pt x="262476" y="19555"/>
                </a:lnTo>
                <a:lnTo>
                  <a:pt x="260522" y="19555"/>
                </a:lnTo>
                <a:lnTo>
                  <a:pt x="261503" y="17923"/>
                </a:lnTo>
                <a:close/>
                <a:moveTo>
                  <a:pt x="262957" y="15496"/>
                </a:moveTo>
                <a:lnTo>
                  <a:pt x="265393" y="19555"/>
                </a:lnTo>
                <a:lnTo>
                  <a:pt x="263020" y="19555"/>
                </a:lnTo>
                <a:lnTo>
                  <a:pt x="261771" y="17468"/>
                </a:lnTo>
                <a:lnTo>
                  <a:pt x="262957" y="15496"/>
                </a:lnTo>
                <a:close/>
                <a:moveTo>
                  <a:pt x="275848" y="14916"/>
                </a:moveTo>
                <a:lnTo>
                  <a:pt x="275929" y="15041"/>
                </a:lnTo>
                <a:lnTo>
                  <a:pt x="273217" y="19555"/>
                </a:lnTo>
                <a:lnTo>
                  <a:pt x="265937" y="19555"/>
                </a:lnTo>
                <a:lnTo>
                  <a:pt x="263234" y="15041"/>
                </a:lnTo>
                <a:lnTo>
                  <a:pt x="263305" y="14916"/>
                </a:lnTo>
                <a:close/>
                <a:moveTo>
                  <a:pt x="276205" y="15496"/>
                </a:moveTo>
                <a:lnTo>
                  <a:pt x="277383" y="17468"/>
                </a:lnTo>
                <a:lnTo>
                  <a:pt x="276134" y="19555"/>
                </a:lnTo>
                <a:lnTo>
                  <a:pt x="273770" y="19555"/>
                </a:lnTo>
                <a:lnTo>
                  <a:pt x="276205" y="15496"/>
                </a:lnTo>
                <a:close/>
                <a:moveTo>
                  <a:pt x="277659" y="17923"/>
                </a:moveTo>
                <a:lnTo>
                  <a:pt x="278632" y="19555"/>
                </a:lnTo>
                <a:lnTo>
                  <a:pt x="276678" y="19555"/>
                </a:lnTo>
                <a:lnTo>
                  <a:pt x="277659" y="17923"/>
                </a:lnTo>
                <a:close/>
                <a:moveTo>
                  <a:pt x="280773" y="17923"/>
                </a:moveTo>
                <a:lnTo>
                  <a:pt x="281754" y="19555"/>
                </a:lnTo>
                <a:lnTo>
                  <a:pt x="279800" y="19555"/>
                </a:lnTo>
                <a:lnTo>
                  <a:pt x="280773" y="17923"/>
                </a:lnTo>
                <a:close/>
                <a:moveTo>
                  <a:pt x="282236" y="15496"/>
                </a:moveTo>
                <a:lnTo>
                  <a:pt x="284671" y="19555"/>
                </a:lnTo>
                <a:lnTo>
                  <a:pt x="282298" y="19555"/>
                </a:lnTo>
                <a:lnTo>
                  <a:pt x="281049" y="17468"/>
                </a:lnTo>
                <a:lnTo>
                  <a:pt x="282236" y="15496"/>
                </a:lnTo>
                <a:close/>
                <a:moveTo>
                  <a:pt x="9341" y="15327"/>
                </a:moveTo>
                <a:lnTo>
                  <a:pt x="10635" y="17468"/>
                </a:lnTo>
                <a:lnTo>
                  <a:pt x="9377" y="19564"/>
                </a:lnTo>
                <a:lnTo>
                  <a:pt x="9341" y="19511"/>
                </a:lnTo>
                <a:lnTo>
                  <a:pt x="9314" y="19564"/>
                </a:lnTo>
                <a:lnTo>
                  <a:pt x="8056" y="17468"/>
                </a:lnTo>
                <a:lnTo>
                  <a:pt x="9341" y="15327"/>
                </a:lnTo>
                <a:close/>
                <a:moveTo>
                  <a:pt x="28619" y="15327"/>
                </a:moveTo>
                <a:lnTo>
                  <a:pt x="29904" y="17468"/>
                </a:lnTo>
                <a:lnTo>
                  <a:pt x="28655" y="19564"/>
                </a:lnTo>
                <a:lnTo>
                  <a:pt x="28619" y="19511"/>
                </a:lnTo>
                <a:lnTo>
                  <a:pt x="28593" y="19564"/>
                </a:lnTo>
                <a:lnTo>
                  <a:pt x="27335" y="17468"/>
                </a:lnTo>
                <a:lnTo>
                  <a:pt x="28619" y="15327"/>
                </a:lnTo>
                <a:close/>
                <a:moveTo>
                  <a:pt x="47898" y="15327"/>
                </a:moveTo>
                <a:lnTo>
                  <a:pt x="49182" y="17468"/>
                </a:lnTo>
                <a:lnTo>
                  <a:pt x="47925" y="19564"/>
                </a:lnTo>
                <a:lnTo>
                  <a:pt x="47898" y="19511"/>
                </a:lnTo>
                <a:lnTo>
                  <a:pt x="47862" y="19564"/>
                </a:lnTo>
                <a:lnTo>
                  <a:pt x="46613" y="17468"/>
                </a:lnTo>
                <a:lnTo>
                  <a:pt x="47898" y="15327"/>
                </a:lnTo>
                <a:close/>
                <a:moveTo>
                  <a:pt x="67176" y="15327"/>
                </a:moveTo>
                <a:lnTo>
                  <a:pt x="68461" y="17468"/>
                </a:lnTo>
                <a:lnTo>
                  <a:pt x="67203" y="19564"/>
                </a:lnTo>
                <a:lnTo>
                  <a:pt x="67176" y="19511"/>
                </a:lnTo>
                <a:lnTo>
                  <a:pt x="67140" y="19564"/>
                </a:lnTo>
                <a:lnTo>
                  <a:pt x="65892" y="17468"/>
                </a:lnTo>
                <a:lnTo>
                  <a:pt x="67176" y="15327"/>
                </a:lnTo>
                <a:close/>
                <a:moveTo>
                  <a:pt x="86455" y="15327"/>
                </a:moveTo>
                <a:lnTo>
                  <a:pt x="87739" y="17468"/>
                </a:lnTo>
                <a:lnTo>
                  <a:pt x="86481" y="19564"/>
                </a:lnTo>
                <a:lnTo>
                  <a:pt x="86455" y="19511"/>
                </a:lnTo>
                <a:lnTo>
                  <a:pt x="86419" y="19564"/>
                </a:lnTo>
                <a:lnTo>
                  <a:pt x="85161" y="17468"/>
                </a:lnTo>
                <a:lnTo>
                  <a:pt x="86455" y="15327"/>
                </a:lnTo>
                <a:close/>
                <a:moveTo>
                  <a:pt x="105724" y="15327"/>
                </a:moveTo>
                <a:lnTo>
                  <a:pt x="107018" y="17468"/>
                </a:lnTo>
                <a:lnTo>
                  <a:pt x="105760" y="19564"/>
                </a:lnTo>
                <a:lnTo>
                  <a:pt x="105724" y="19511"/>
                </a:lnTo>
                <a:lnTo>
                  <a:pt x="105697" y="19564"/>
                </a:lnTo>
                <a:lnTo>
                  <a:pt x="104439" y="17468"/>
                </a:lnTo>
                <a:lnTo>
                  <a:pt x="105724" y="15327"/>
                </a:lnTo>
                <a:close/>
                <a:moveTo>
                  <a:pt x="125002" y="15327"/>
                </a:moveTo>
                <a:lnTo>
                  <a:pt x="126287" y="17468"/>
                </a:lnTo>
                <a:lnTo>
                  <a:pt x="125038" y="19564"/>
                </a:lnTo>
                <a:lnTo>
                  <a:pt x="125002" y="19511"/>
                </a:lnTo>
                <a:lnTo>
                  <a:pt x="124976" y="19564"/>
                </a:lnTo>
                <a:lnTo>
                  <a:pt x="123718" y="17468"/>
                </a:lnTo>
                <a:lnTo>
                  <a:pt x="125002" y="15327"/>
                </a:lnTo>
                <a:close/>
                <a:moveTo>
                  <a:pt x="144281" y="15327"/>
                </a:moveTo>
                <a:lnTo>
                  <a:pt x="145565" y="17468"/>
                </a:lnTo>
                <a:lnTo>
                  <a:pt x="144316" y="19564"/>
                </a:lnTo>
                <a:lnTo>
                  <a:pt x="144281" y="19511"/>
                </a:lnTo>
                <a:lnTo>
                  <a:pt x="144245" y="19564"/>
                </a:lnTo>
                <a:lnTo>
                  <a:pt x="142996" y="17468"/>
                </a:lnTo>
                <a:lnTo>
                  <a:pt x="144281" y="15327"/>
                </a:lnTo>
                <a:close/>
                <a:moveTo>
                  <a:pt x="163559" y="15327"/>
                </a:moveTo>
                <a:lnTo>
                  <a:pt x="164844" y="17468"/>
                </a:lnTo>
                <a:lnTo>
                  <a:pt x="163586" y="19564"/>
                </a:lnTo>
                <a:lnTo>
                  <a:pt x="163559" y="19511"/>
                </a:lnTo>
                <a:lnTo>
                  <a:pt x="163523" y="19564"/>
                </a:lnTo>
                <a:lnTo>
                  <a:pt x="162275" y="17468"/>
                </a:lnTo>
                <a:lnTo>
                  <a:pt x="163559" y="15327"/>
                </a:lnTo>
                <a:close/>
                <a:moveTo>
                  <a:pt x="182838" y="15327"/>
                </a:moveTo>
                <a:lnTo>
                  <a:pt x="184122" y="17468"/>
                </a:lnTo>
                <a:lnTo>
                  <a:pt x="182864" y="19564"/>
                </a:lnTo>
                <a:lnTo>
                  <a:pt x="182838" y="19511"/>
                </a:lnTo>
                <a:lnTo>
                  <a:pt x="182802" y="19564"/>
                </a:lnTo>
                <a:lnTo>
                  <a:pt x="181544" y="17468"/>
                </a:lnTo>
                <a:lnTo>
                  <a:pt x="182838" y="15327"/>
                </a:lnTo>
                <a:close/>
                <a:moveTo>
                  <a:pt x="202107" y="15327"/>
                </a:moveTo>
                <a:lnTo>
                  <a:pt x="203401" y="17468"/>
                </a:lnTo>
                <a:lnTo>
                  <a:pt x="202143" y="19564"/>
                </a:lnTo>
                <a:lnTo>
                  <a:pt x="202107" y="19511"/>
                </a:lnTo>
                <a:lnTo>
                  <a:pt x="202080" y="19564"/>
                </a:lnTo>
                <a:lnTo>
                  <a:pt x="200822" y="17468"/>
                </a:lnTo>
                <a:lnTo>
                  <a:pt x="202107" y="15327"/>
                </a:lnTo>
                <a:close/>
                <a:moveTo>
                  <a:pt x="221385" y="15327"/>
                </a:moveTo>
                <a:lnTo>
                  <a:pt x="222670" y="17468"/>
                </a:lnTo>
                <a:lnTo>
                  <a:pt x="221421" y="19564"/>
                </a:lnTo>
                <a:lnTo>
                  <a:pt x="221385" y="19511"/>
                </a:lnTo>
                <a:lnTo>
                  <a:pt x="221359" y="19564"/>
                </a:lnTo>
                <a:lnTo>
                  <a:pt x="220101" y="17468"/>
                </a:lnTo>
                <a:lnTo>
                  <a:pt x="221385" y="15327"/>
                </a:lnTo>
                <a:close/>
                <a:moveTo>
                  <a:pt x="240664" y="15327"/>
                </a:moveTo>
                <a:lnTo>
                  <a:pt x="241948" y="17468"/>
                </a:lnTo>
                <a:lnTo>
                  <a:pt x="240699" y="19564"/>
                </a:lnTo>
                <a:lnTo>
                  <a:pt x="240664" y="19511"/>
                </a:lnTo>
                <a:lnTo>
                  <a:pt x="240637" y="19564"/>
                </a:lnTo>
                <a:lnTo>
                  <a:pt x="239379" y="17468"/>
                </a:lnTo>
                <a:lnTo>
                  <a:pt x="240664" y="15327"/>
                </a:lnTo>
                <a:close/>
                <a:moveTo>
                  <a:pt x="259942" y="15327"/>
                </a:moveTo>
                <a:lnTo>
                  <a:pt x="261227" y="17468"/>
                </a:lnTo>
                <a:lnTo>
                  <a:pt x="259969" y="19564"/>
                </a:lnTo>
                <a:lnTo>
                  <a:pt x="259942" y="19511"/>
                </a:lnTo>
                <a:lnTo>
                  <a:pt x="259906" y="19564"/>
                </a:lnTo>
                <a:lnTo>
                  <a:pt x="258657" y="17468"/>
                </a:lnTo>
                <a:lnTo>
                  <a:pt x="259942" y="15327"/>
                </a:lnTo>
                <a:close/>
                <a:moveTo>
                  <a:pt x="279220" y="15327"/>
                </a:moveTo>
                <a:lnTo>
                  <a:pt x="280505" y="17468"/>
                </a:lnTo>
                <a:lnTo>
                  <a:pt x="279247" y="19564"/>
                </a:lnTo>
                <a:lnTo>
                  <a:pt x="279220" y="19511"/>
                </a:lnTo>
                <a:lnTo>
                  <a:pt x="279185" y="19564"/>
                </a:lnTo>
                <a:lnTo>
                  <a:pt x="277927" y="17468"/>
                </a:lnTo>
                <a:lnTo>
                  <a:pt x="279220" y="15327"/>
                </a:lnTo>
                <a:close/>
                <a:moveTo>
                  <a:pt x="5987" y="20010"/>
                </a:moveTo>
                <a:lnTo>
                  <a:pt x="2659" y="25559"/>
                </a:lnTo>
                <a:lnTo>
                  <a:pt x="286" y="25559"/>
                </a:lnTo>
                <a:lnTo>
                  <a:pt x="3623" y="20010"/>
                </a:lnTo>
                <a:close/>
                <a:moveTo>
                  <a:pt x="9047" y="20010"/>
                </a:moveTo>
                <a:lnTo>
                  <a:pt x="5710" y="25559"/>
                </a:lnTo>
                <a:lnTo>
                  <a:pt x="3203" y="25559"/>
                </a:lnTo>
                <a:lnTo>
                  <a:pt x="6531" y="20010"/>
                </a:lnTo>
                <a:close/>
                <a:moveTo>
                  <a:pt x="9341" y="20421"/>
                </a:moveTo>
                <a:lnTo>
                  <a:pt x="12428" y="25559"/>
                </a:lnTo>
                <a:lnTo>
                  <a:pt x="6254" y="25559"/>
                </a:lnTo>
                <a:lnTo>
                  <a:pt x="9341" y="20421"/>
                </a:lnTo>
                <a:close/>
                <a:moveTo>
                  <a:pt x="12151" y="20010"/>
                </a:moveTo>
                <a:lnTo>
                  <a:pt x="15488" y="25559"/>
                </a:lnTo>
                <a:lnTo>
                  <a:pt x="12972" y="25559"/>
                </a:lnTo>
                <a:lnTo>
                  <a:pt x="9644" y="20010"/>
                </a:lnTo>
                <a:close/>
                <a:moveTo>
                  <a:pt x="15068" y="20010"/>
                </a:moveTo>
                <a:lnTo>
                  <a:pt x="18396" y="25559"/>
                </a:lnTo>
                <a:lnTo>
                  <a:pt x="16032" y="25559"/>
                </a:lnTo>
                <a:lnTo>
                  <a:pt x="12695" y="20010"/>
                </a:lnTo>
                <a:close/>
                <a:moveTo>
                  <a:pt x="25265" y="20010"/>
                </a:moveTo>
                <a:lnTo>
                  <a:pt x="21938" y="25559"/>
                </a:lnTo>
                <a:lnTo>
                  <a:pt x="19565" y="25559"/>
                </a:lnTo>
                <a:lnTo>
                  <a:pt x="22892" y="20010"/>
                </a:lnTo>
                <a:close/>
                <a:moveTo>
                  <a:pt x="28325" y="20010"/>
                </a:moveTo>
                <a:lnTo>
                  <a:pt x="24989" y="25559"/>
                </a:lnTo>
                <a:lnTo>
                  <a:pt x="22482" y="25559"/>
                </a:lnTo>
                <a:lnTo>
                  <a:pt x="25809" y="20010"/>
                </a:lnTo>
                <a:close/>
                <a:moveTo>
                  <a:pt x="28619" y="20421"/>
                </a:moveTo>
                <a:lnTo>
                  <a:pt x="31706" y="25559"/>
                </a:lnTo>
                <a:lnTo>
                  <a:pt x="25533" y="25559"/>
                </a:lnTo>
                <a:lnTo>
                  <a:pt x="28619" y="20421"/>
                </a:lnTo>
                <a:close/>
                <a:moveTo>
                  <a:pt x="31430" y="20010"/>
                </a:moveTo>
                <a:lnTo>
                  <a:pt x="34766" y="25559"/>
                </a:lnTo>
                <a:lnTo>
                  <a:pt x="32250" y="25559"/>
                </a:lnTo>
                <a:lnTo>
                  <a:pt x="28923" y="20010"/>
                </a:lnTo>
                <a:close/>
                <a:moveTo>
                  <a:pt x="34347" y="20010"/>
                </a:moveTo>
                <a:lnTo>
                  <a:pt x="37674" y="25559"/>
                </a:lnTo>
                <a:lnTo>
                  <a:pt x="35310" y="25559"/>
                </a:lnTo>
                <a:lnTo>
                  <a:pt x="31974" y="20010"/>
                </a:lnTo>
                <a:close/>
                <a:moveTo>
                  <a:pt x="44543" y="20010"/>
                </a:moveTo>
                <a:lnTo>
                  <a:pt x="41207" y="25559"/>
                </a:lnTo>
                <a:lnTo>
                  <a:pt x="38843" y="25559"/>
                </a:lnTo>
                <a:lnTo>
                  <a:pt x="42170" y="20010"/>
                </a:lnTo>
                <a:close/>
                <a:moveTo>
                  <a:pt x="47594" y="20010"/>
                </a:moveTo>
                <a:lnTo>
                  <a:pt x="44267" y="25559"/>
                </a:lnTo>
                <a:lnTo>
                  <a:pt x="41751" y="25559"/>
                </a:lnTo>
                <a:lnTo>
                  <a:pt x="45088" y="20010"/>
                </a:lnTo>
                <a:close/>
                <a:moveTo>
                  <a:pt x="47898" y="20421"/>
                </a:moveTo>
                <a:lnTo>
                  <a:pt x="50984" y="25559"/>
                </a:lnTo>
                <a:lnTo>
                  <a:pt x="44811" y="25559"/>
                </a:lnTo>
                <a:lnTo>
                  <a:pt x="47898" y="20421"/>
                </a:lnTo>
                <a:close/>
                <a:moveTo>
                  <a:pt x="50708" y="20010"/>
                </a:moveTo>
                <a:lnTo>
                  <a:pt x="54035" y="25559"/>
                </a:lnTo>
                <a:lnTo>
                  <a:pt x="51529" y="25559"/>
                </a:lnTo>
                <a:lnTo>
                  <a:pt x="48192" y="20010"/>
                </a:lnTo>
                <a:close/>
                <a:moveTo>
                  <a:pt x="53625" y="20010"/>
                </a:moveTo>
                <a:lnTo>
                  <a:pt x="56953" y="25559"/>
                </a:lnTo>
                <a:lnTo>
                  <a:pt x="54589" y="25559"/>
                </a:lnTo>
                <a:lnTo>
                  <a:pt x="51252" y="20010"/>
                </a:lnTo>
                <a:close/>
                <a:moveTo>
                  <a:pt x="63822" y="20010"/>
                </a:moveTo>
                <a:lnTo>
                  <a:pt x="60485" y="25559"/>
                </a:lnTo>
                <a:lnTo>
                  <a:pt x="58121" y="25559"/>
                </a:lnTo>
                <a:lnTo>
                  <a:pt x="61449" y="20010"/>
                </a:lnTo>
                <a:close/>
                <a:moveTo>
                  <a:pt x="66873" y="20010"/>
                </a:moveTo>
                <a:lnTo>
                  <a:pt x="63545" y="25559"/>
                </a:lnTo>
                <a:lnTo>
                  <a:pt x="61030" y="25559"/>
                </a:lnTo>
                <a:lnTo>
                  <a:pt x="64366" y="20010"/>
                </a:lnTo>
                <a:close/>
                <a:moveTo>
                  <a:pt x="67176" y="20421"/>
                </a:moveTo>
                <a:lnTo>
                  <a:pt x="70263" y="25559"/>
                </a:lnTo>
                <a:lnTo>
                  <a:pt x="64089" y="25559"/>
                </a:lnTo>
                <a:lnTo>
                  <a:pt x="67176" y="20421"/>
                </a:lnTo>
                <a:close/>
                <a:moveTo>
                  <a:pt x="69986" y="20010"/>
                </a:moveTo>
                <a:lnTo>
                  <a:pt x="73314" y="25559"/>
                </a:lnTo>
                <a:lnTo>
                  <a:pt x="70807" y="25559"/>
                </a:lnTo>
                <a:lnTo>
                  <a:pt x="67471" y="20010"/>
                </a:lnTo>
                <a:close/>
                <a:moveTo>
                  <a:pt x="72895" y="20010"/>
                </a:moveTo>
                <a:lnTo>
                  <a:pt x="76231" y="25559"/>
                </a:lnTo>
                <a:lnTo>
                  <a:pt x="73858" y="25559"/>
                </a:lnTo>
                <a:lnTo>
                  <a:pt x="70530" y="20010"/>
                </a:lnTo>
                <a:close/>
                <a:moveTo>
                  <a:pt x="83100" y="20010"/>
                </a:moveTo>
                <a:lnTo>
                  <a:pt x="79764" y="25559"/>
                </a:lnTo>
                <a:lnTo>
                  <a:pt x="77391" y="25559"/>
                </a:lnTo>
                <a:lnTo>
                  <a:pt x="80727" y="20010"/>
                </a:lnTo>
                <a:close/>
                <a:moveTo>
                  <a:pt x="86151" y="20010"/>
                </a:moveTo>
                <a:lnTo>
                  <a:pt x="82824" y="25559"/>
                </a:lnTo>
                <a:lnTo>
                  <a:pt x="80308" y="25559"/>
                </a:lnTo>
                <a:lnTo>
                  <a:pt x="83644" y="20010"/>
                </a:lnTo>
                <a:close/>
                <a:moveTo>
                  <a:pt x="86455" y="20421"/>
                </a:moveTo>
                <a:lnTo>
                  <a:pt x="89541" y="25559"/>
                </a:lnTo>
                <a:lnTo>
                  <a:pt x="83368" y="25559"/>
                </a:lnTo>
                <a:lnTo>
                  <a:pt x="86455" y="20421"/>
                </a:lnTo>
                <a:close/>
                <a:moveTo>
                  <a:pt x="89265" y="20010"/>
                </a:moveTo>
                <a:lnTo>
                  <a:pt x="92592" y="25559"/>
                </a:lnTo>
                <a:lnTo>
                  <a:pt x="90085" y="25559"/>
                </a:lnTo>
                <a:lnTo>
                  <a:pt x="86749" y="20010"/>
                </a:lnTo>
                <a:close/>
                <a:moveTo>
                  <a:pt x="92173" y="20010"/>
                </a:moveTo>
                <a:lnTo>
                  <a:pt x="95509" y="25559"/>
                </a:lnTo>
                <a:lnTo>
                  <a:pt x="93136" y="25559"/>
                </a:lnTo>
                <a:lnTo>
                  <a:pt x="89809" y="20010"/>
                </a:lnTo>
                <a:close/>
                <a:moveTo>
                  <a:pt x="102370" y="20010"/>
                </a:moveTo>
                <a:lnTo>
                  <a:pt x="99042" y="25559"/>
                </a:lnTo>
                <a:lnTo>
                  <a:pt x="96669" y="25559"/>
                </a:lnTo>
                <a:lnTo>
                  <a:pt x="100006" y="20010"/>
                </a:lnTo>
                <a:close/>
                <a:moveTo>
                  <a:pt x="105430" y="20010"/>
                </a:moveTo>
                <a:lnTo>
                  <a:pt x="102093" y="25559"/>
                </a:lnTo>
                <a:lnTo>
                  <a:pt x="99586" y="25559"/>
                </a:lnTo>
                <a:lnTo>
                  <a:pt x="102914" y="20010"/>
                </a:lnTo>
                <a:close/>
                <a:moveTo>
                  <a:pt x="105724" y="20421"/>
                </a:moveTo>
                <a:lnTo>
                  <a:pt x="108811" y="25559"/>
                </a:lnTo>
                <a:lnTo>
                  <a:pt x="102637" y="25559"/>
                </a:lnTo>
                <a:lnTo>
                  <a:pt x="105724" y="20421"/>
                </a:lnTo>
                <a:close/>
                <a:moveTo>
                  <a:pt x="108534" y="20010"/>
                </a:moveTo>
                <a:lnTo>
                  <a:pt x="111871" y="25559"/>
                </a:lnTo>
                <a:lnTo>
                  <a:pt x="109355" y="25559"/>
                </a:lnTo>
                <a:lnTo>
                  <a:pt x="106027" y="20010"/>
                </a:lnTo>
                <a:close/>
                <a:moveTo>
                  <a:pt x="111451" y="20010"/>
                </a:moveTo>
                <a:lnTo>
                  <a:pt x="114788" y="25559"/>
                </a:lnTo>
                <a:lnTo>
                  <a:pt x="112415" y="25559"/>
                </a:lnTo>
                <a:lnTo>
                  <a:pt x="109078" y="20010"/>
                </a:lnTo>
                <a:close/>
                <a:moveTo>
                  <a:pt x="121648" y="20010"/>
                </a:moveTo>
                <a:lnTo>
                  <a:pt x="118321" y="25559"/>
                </a:lnTo>
                <a:lnTo>
                  <a:pt x="115948" y="25559"/>
                </a:lnTo>
                <a:lnTo>
                  <a:pt x="119284" y="20010"/>
                </a:lnTo>
                <a:close/>
                <a:moveTo>
                  <a:pt x="124708" y="20010"/>
                </a:moveTo>
                <a:lnTo>
                  <a:pt x="121372" y="25559"/>
                </a:lnTo>
                <a:lnTo>
                  <a:pt x="118865" y="25559"/>
                </a:lnTo>
                <a:lnTo>
                  <a:pt x="122192" y="20010"/>
                </a:lnTo>
                <a:close/>
                <a:moveTo>
                  <a:pt x="125002" y="20421"/>
                </a:moveTo>
                <a:lnTo>
                  <a:pt x="128089" y="25559"/>
                </a:lnTo>
                <a:lnTo>
                  <a:pt x="121916" y="25559"/>
                </a:lnTo>
                <a:lnTo>
                  <a:pt x="125002" y="20421"/>
                </a:lnTo>
                <a:close/>
                <a:moveTo>
                  <a:pt x="127813" y="20010"/>
                </a:moveTo>
                <a:lnTo>
                  <a:pt x="131149" y="25559"/>
                </a:lnTo>
                <a:lnTo>
                  <a:pt x="128633" y="25559"/>
                </a:lnTo>
                <a:lnTo>
                  <a:pt x="125306" y="20010"/>
                </a:lnTo>
                <a:close/>
                <a:moveTo>
                  <a:pt x="130730" y="20010"/>
                </a:moveTo>
                <a:lnTo>
                  <a:pt x="134057" y="25559"/>
                </a:lnTo>
                <a:lnTo>
                  <a:pt x="131693" y="25559"/>
                </a:lnTo>
                <a:lnTo>
                  <a:pt x="128357" y="20010"/>
                </a:lnTo>
                <a:close/>
                <a:moveTo>
                  <a:pt x="140926" y="20010"/>
                </a:moveTo>
                <a:lnTo>
                  <a:pt x="137590" y="25559"/>
                </a:lnTo>
                <a:lnTo>
                  <a:pt x="135226" y="25559"/>
                </a:lnTo>
                <a:lnTo>
                  <a:pt x="138553" y="20010"/>
                </a:lnTo>
                <a:close/>
                <a:moveTo>
                  <a:pt x="143977" y="20010"/>
                </a:moveTo>
                <a:lnTo>
                  <a:pt x="140650" y="25559"/>
                </a:lnTo>
                <a:lnTo>
                  <a:pt x="138143" y="25559"/>
                </a:lnTo>
                <a:lnTo>
                  <a:pt x="141471" y="20010"/>
                </a:lnTo>
                <a:close/>
                <a:moveTo>
                  <a:pt x="144281" y="20421"/>
                </a:moveTo>
                <a:lnTo>
                  <a:pt x="147367" y="25559"/>
                </a:lnTo>
                <a:lnTo>
                  <a:pt x="141194" y="25559"/>
                </a:lnTo>
                <a:lnTo>
                  <a:pt x="144281" y="20421"/>
                </a:lnTo>
                <a:close/>
                <a:moveTo>
                  <a:pt x="147091" y="20010"/>
                </a:moveTo>
                <a:lnTo>
                  <a:pt x="150418" y="25559"/>
                </a:lnTo>
                <a:lnTo>
                  <a:pt x="147912" y="25559"/>
                </a:lnTo>
                <a:lnTo>
                  <a:pt x="144584" y="20010"/>
                </a:lnTo>
                <a:close/>
                <a:moveTo>
                  <a:pt x="150008" y="20010"/>
                </a:moveTo>
                <a:lnTo>
                  <a:pt x="153336" y="25559"/>
                </a:lnTo>
                <a:lnTo>
                  <a:pt x="150972" y="25559"/>
                </a:lnTo>
                <a:lnTo>
                  <a:pt x="147635" y="20010"/>
                </a:lnTo>
                <a:close/>
                <a:moveTo>
                  <a:pt x="160205" y="20010"/>
                </a:moveTo>
                <a:lnTo>
                  <a:pt x="156868" y="25559"/>
                </a:lnTo>
                <a:lnTo>
                  <a:pt x="154504" y="25559"/>
                </a:lnTo>
                <a:lnTo>
                  <a:pt x="157832" y="20010"/>
                </a:lnTo>
                <a:close/>
                <a:moveTo>
                  <a:pt x="163256" y="20010"/>
                </a:moveTo>
                <a:lnTo>
                  <a:pt x="159928" y="25559"/>
                </a:lnTo>
                <a:lnTo>
                  <a:pt x="157413" y="25559"/>
                </a:lnTo>
                <a:lnTo>
                  <a:pt x="160749" y="20010"/>
                </a:lnTo>
                <a:close/>
                <a:moveTo>
                  <a:pt x="163559" y="20421"/>
                </a:moveTo>
                <a:lnTo>
                  <a:pt x="166646" y="25559"/>
                </a:lnTo>
                <a:lnTo>
                  <a:pt x="160472" y="25559"/>
                </a:lnTo>
                <a:lnTo>
                  <a:pt x="163559" y="20421"/>
                </a:lnTo>
                <a:close/>
                <a:moveTo>
                  <a:pt x="166369" y="20010"/>
                </a:moveTo>
                <a:lnTo>
                  <a:pt x="169697" y="25559"/>
                </a:lnTo>
                <a:lnTo>
                  <a:pt x="167190" y="25559"/>
                </a:lnTo>
                <a:lnTo>
                  <a:pt x="163854" y="20010"/>
                </a:lnTo>
                <a:close/>
                <a:moveTo>
                  <a:pt x="169278" y="20010"/>
                </a:moveTo>
                <a:lnTo>
                  <a:pt x="172614" y="25559"/>
                </a:lnTo>
                <a:lnTo>
                  <a:pt x="170241" y="25559"/>
                </a:lnTo>
                <a:lnTo>
                  <a:pt x="166913" y="20010"/>
                </a:lnTo>
                <a:close/>
                <a:moveTo>
                  <a:pt x="179483" y="20010"/>
                </a:moveTo>
                <a:lnTo>
                  <a:pt x="176147" y="25559"/>
                </a:lnTo>
                <a:lnTo>
                  <a:pt x="173774" y="25559"/>
                </a:lnTo>
                <a:lnTo>
                  <a:pt x="177110" y="20010"/>
                </a:lnTo>
                <a:close/>
                <a:moveTo>
                  <a:pt x="182534" y="20010"/>
                </a:moveTo>
                <a:lnTo>
                  <a:pt x="179207" y="25559"/>
                </a:lnTo>
                <a:lnTo>
                  <a:pt x="176691" y="25559"/>
                </a:lnTo>
                <a:lnTo>
                  <a:pt x="180027" y="20010"/>
                </a:lnTo>
                <a:close/>
                <a:moveTo>
                  <a:pt x="182838" y="20421"/>
                </a:moveTo>
                <a:lnTo>
                  <a:pt x="185924" y="25559"/>
                </a:lnTo>
                <a:lnTo>
                  <a:pt x="179751" y="25559"/>
                </a:lnTo>
                <a:lnTo>
                  <a:pt x="182838" y="20421"/>
                </a:lnTo>
                <a:close/>
                <a:moveTo>
                  <a:pt x="185648" y="20010"/>
                </a:moveTo>
                <a:lnTo>
                  <a:pt x="188975" y="25559"/>
                </a:lnTo>
                <a:lnTo>
                  <a:pt x="186468" y="25559"/>
                </a:lnTo>
                <a:lnTo>
                  <a:pt x="183132" y="20010"/>
                </a:lnTo>
                <a:close/>
                <a:moveTo>
                  <a:pt x="188556" y="20010"/>
                </a:moveTo>
                <a:lnTo>
                  <a:pt x="191892" y="25559"/>
                </a:lnTo>
                <a:lnTo>
                  <a:pt x="189519" y="25559"/>
                </a:lnTo>
                <a:lnTo>
                  <a:pt x="186192" y="20010"/>
                </a:lnTo>
                <a:close/>
                <a:moveTo>
                  <a:pt x="198753" y="20010"/>
                </a:moveTo>
                <a:lnTo>
                  <a:pt x="195425" y="25559"/>
                </a:lnTo>
                <a:lnTo>
                  <a:pt x="193052" y="25559"/>
                </a:lnTo>
                <a:lnTo>
                  <a:pt x="196389" y="20010"/>
                </a:lnTo>
                <a:close/>
                <a:moveTo>
                  <a:pt x="201813" y="20010"/>
                </a:moveTo>
                <a:lnTo>
                  <a:pt x="198476" y="25559"/>
                </a:lnTo>
                <a:lnTo>
                  <a:pt x="195969" y="25559"/>
                </a:lnTo>
                <a:lnTo>
                  <a:pt x="199297" y="20010"/>
                </a:lnTo>
                <a:close/>
                <a:moveTo>
                  <a:pt x="202107" y="20421"/>
                </a:moveTo>
                <a:lnTo>
                  <a:pt x="205194" y="25559"/>
                </a:lnTo>
                <a:lnTo>
                  <a:pt x="199020" y="25559"/>
                </a:lnTo>
                <a:lnTo>
                  <a:pt x="202107" y="20421"/>
                </a:lnTo>
                <a:close/>
                <a:moveTo>
                  <a:pt x="204917" y="20010"/>
                </a:moveTo>
                <a:lnTo>
                  <a:pt x="208254" y="25559"/>
                </a:lnTo>
                <a:lnTo>
                  <a:pt x="205738" y="25559"/>
                </a:lnTo>
                <a:lnTo>
                  <a:pt x="202410" y="20010"/>
                </a:lnTo>
                <a:close/>
                <a:moveTo>
                  <a:pt x="207834" y="20010"/>
                </a:moveTo>
                <a:lnTo>
                  <a:pt x="211171" y="25559"/>
                </a:lnTo>
                <a:lnTo>
                  <a:pt x="208798" y="25559"/>
                </a:lnTo>
                <a:lnTo>
                  <a:pt x="205461" y="20010"/>
                </a:lnTo>
                <a:close/>
                <a:moveTo>
                  <a:pt x="218031" y="20010"/>
                </a:moveTo>
                <a:lnTo>
                  <a:pt x="214703" y="25559"/>
                </a:lnTo>
                <a:lnTo>
                  <a:pt x="212330" y="25559"/>
                </a:lnTo>
                <a:lnTo>
                  <a:pt x="215667" y="20010"/>
                </a:lnTo>
                <a:close/>
                <a:moveTo>
                  <a:pt x="221091" y="20010"/>
                </a:moveTo>
                <a:lnTo>
                  <a:pt x="217754" y="25559"/>
                </a:lnTo>
                <a:lnTo>
                  <a:pt x="215248" y="25559"/>
                </a:lnTo>
                <a:lnTo>
                  <a:pt x="218575" y="20010"/>
                </a:lnTo>
                <a:close/>
                <a:moveTo>
                  <a:pt x="221385" y="20421"/>
                </a:moveTo>
                <a:lnTo>
                  <a:pt x="224472" y="25559"/>
                </a:lnTo>
                <a:lnTo>
                  <a:pt x="218299" y="25559"/>
                </a:lnTo>
                <a:lnTo>
                  <a:pt x="221385" y="20421"/>
                </a:lnTo>
                <a:close/>
                <a:moveTo>
                  <a:pt x="224195" y="20010"/>
                </a:moveTo>
                <a:lnTo>
                  <a:pt x="227532" y="25559"/>
                </a:lnTo>
                <a:lnTo>
                  <a:pt x="225016" y="25559"/>
                </a:lnTo>
                <a:lnTo>
                  <a:pt x="221689" y="20010"/>
                </a:lnTo>
                <a:close/>
                <a:moveTo>
                  <a:pt x="227113" y="20010"/>
                </a:moveTo>
                <a:lnTo>
                  <a:pt x="230440" y="25559"/>
                </a:lnTo>
                <a:lnTo>
                  <a:pt x="228076" y="25559"/>
                </a:lnTo>
                <a:lnTo>
                  <a:pt x="224740" y="20010"/>
                </a:lnTo>
                <a:close/>
                <a:moveTo>
                  <a:pt x="237309" y="20010"/>
                </a:moveTo>
                <a:lnTo>
                  <a:pt x="233973" y="25559"/>
                </a:lnTo>
                <a:lnTo>
                  <a:pt x="231609" y="25559"/>
                </a:lnTo>
                <a:lnTo>
                  <a:pt x="234936" y="20010"/>
                </a:lnTo>
                <a:close/>
                <a:moveTo>
                  <a:pt x="240369" y="20010"/>
                </a:moveTo>
                <a:lnTo>
                  <a:pt x="237033" y="25559"/>
                </a:lnTo>
                <a:lnTo>
                  <a:pt x="234526" y="25559"/>
                </a:lnTo>
                <a:lnTo>
                  <a:pt x="237854" y="20010"/>
                </a:lnTo>
                <a:close/>
                <a:moveTo>
                  <a:pt x="240664" y="20421"/>
                </a:moveTo>
                <a:lnTo>
                  <a:pt x="243750" y="25559"/>
                </a:lnTo>
                <a:lnTo>
                  <a:pt x="237577" y="25559"/>
                </a:lnTo>
                <a:lnTo>
                  <a:pt x="240664" y="20421"/>
                </a:lnTo>
                <a:close/>
                <a:moveTo>
                  <a:pt x="243474" y="20010"/>
                </a:moveTo>
                <a:lnTo>
                  <a:pt x="246810" y="25559"/>
                </a:lnTo>
                <a:lnTo>
                  <a:pt x="244295" y="25559"/>
                </a:lnTo>
                <a:lnTo>
                  <a:pt x="240967" y="20010"/>
                </a:lnTo>
                <a:close/>
                <a:moveTo>
                  <a:pt x="246391" y="20010"/>
                </a:moveTo>
                <a:lnTo>
                  <a:pt x="249719" y="25559"/>
                </a:lnTo>
                <a:lnTo>
                  <a:pt x="247355" y="25559"/>
                </a:lnTo>
                <a:lnTo>
                  <a:pt x="244018" y="20010"/>
                </a:lnTo>
                <a:close/>
                <a:moveTo>
                  <a:pt x="256588" y="20010"/>
                </a:moveTo>
                <a:lnTo>
                  <a:pt x="253251" y="25559"/>
                </a:lnTo>
                <a:lnTo>
                  <a:pt x="250887" y="25559"/>
                </a:lnTo>
                <a:lnTo>
                  <a:pt x="254215" y="20010"/>
                </a:lnTo>
                <a:close/>
                <a:moveTo>
                  <a:pt x="259639" y="20010"/>
                </a:moveTo>
                <a:lnTo>
                  <a:pt x="256311" y="25559"/>
                </a:lnTo>
                <a:lnTo>
                  <a:pt x="253796" y="25559"/>
                </a:lnTo>
                <a:lnTo>
                  <a:pt x="257132" y="20010"/>
                </a:lnTo>
                <a:close/>
                <a:moveTo>
                  <a:pt x="259942" y="20421"/>
                </a:moveTo>
                <a:lnTo>
                  <a:pt x="263029" y="25559"/>
                </a:lnTo>
                <a:lnTo>
                  <a:pt x="256855" y="25559"/>
                </a:lnTo>
                <a:lnTo>
                  <a:pt x="259942" y="20421"/>
                </a:lnTo>
                <a:close/>
                <a:moveTo>
                  <a:pt x="262752" y="20010"/>
                </a:moveTo>
                <a:lnTo>
                  <a:pt x="266080" y="25559"/>
                </a:lnTo>
                <a:lnTo>
                  <a:pt x="263573" y="25559"/>
                </a:lnTo>
                <a:lnTo>
                  <a:pt x="260237" y="20010"/>
                </a:lnTo>
                <a:close/>
                <a:moveTo>
                  <a:pt x="265669" y="20010"/>
                </a:moveTo>
                <a:lnTo>
                  <a:pt x="268997" y="25559"/>
                </a:lnTo>
                <a:lnTo>
                  <a:pt x="266624" y="25559"/>
                </a:lnTo>
                <a:lnTo>
                  <a:pt x="263296" y="20010"/>
                </a:lnTo>
                <a:close/>
                <a:moveTo>
                  <a:pt x="275866" y="20010"/>
                </a:moveTo>
                <a:lnTo>
                  <a:pt x="272530" y="25559"/>
                </a:lnTo>
                <a:lnTo>
                  <a:pt x="270157" y="25559"/>
                </a:lnTo>
                <a:lnTo>
                  <a:pt x="273493" y="20010"/>
                </a:lnTo>
                <a:close/>
                <a:moveTo>
                  <a:pt x="278917" y="20010"/>
                </a:moveTo>
                <a:lnTo>
                  <a:pt x="275590" y="25559"/>
                </a:lnTo>
                <a:lnTo>
                  <a:pt x="273074" y="25559"/>
                </a:lnTo>
                <a:lnTo>
                  <a:pt x="276410" y="20010"/>
                </a:lnTo>
                <a:close/>
                <a:moveTo>
                  <a:pt x="279220" y="20421"/>
                </a:moveTo>
                <a:lnTo>
                  <a:pt x="282307" y="25559"/>
                </a:lnTo>
                <a:lnTo>
                  <a:pt x="276134" y="25559"/>
                </a:lnTo>
                <a:lnTo>
                  <a:pt x="279220" y="20421"/>
                </a:lnTo>
                <a:close/>
                <a:moveTo>
                  <a:pt x="282031" y="20010"/>
                </a:moveTo>
                <a:lnTo>
                  <a:pt x="285358" y="25559"/>
                </a:lnTo>
                <a:lnTo>
                  <a:pt x="282851" y="25559"/>
                </a:lnTo>
                <a:lnTo>
                  <a:pt x="279515" y="20010"/>
                </a:lnTo>
                <a:close/>
                <a:moveTo>
                  <a:pt x="22348" y="20010"/>
                </a:moveTo>
                <a:lnTo>
                  <a:pt x="19011" y="25568"/>
                </a:lnTo>
                <a:lnTo>
                  <a:pt x="18985" y="25515"/>
                </a:lnTo>
                <a:lnTo>
                  <a:pt x="18949" y="25568"/>
                </a:lnTo>
                <a:lnTo>
                  <a:pt x="15613" y="20010"/>
                </a:lnTo>
                <a:close/>
                <a:moveTo>
                  <a:pt x="41626" y="20010"/>
                </a:moveTo>
                <a:lnTo>
                  <a:pt x="38290" y="25568"/>
                </a:lnTo>
                <a:lnTo>
                  <a:pt x="38263" y="25515"/>
                </a:lnTo>
                <a:lnTo>
                  <a:pt x="38227" y="25568"/>
                </a:lnTo>
                <a:lnTo>
                  <a:pt x="34891" y="20010"/>
                </a:lnTo>
                <a:close/>
                <a:moveTo>
                  <a:pt x="60905" y="20010"/>
                </a:moveTo>
                <a:lnTo>
                  <a:pt x="57568" y="25568"/>
                </a:lnTo>
                <a:lnTo>
                  <a:pt x="57533" y="25515"/>
                </a:lnTo>
                <a:lnTo>
                  <a:pt x="57506" y="25568"/>
                </a:lnTo>
                <a:lnTo>
                  <a:pt x="54169" y="20010"/>
                </a:lnTo>
                <a:close/>
                <a:moveTo>
                  <a:pt x="80183" y="20010"/>
                </a:moveTo>
                <a:lnTo>
                  <a:pt x="76847" y="25568"/>
                </a:lnTo>
                <a:lnTo>
                  <a:pt x="76811" y="25515"/>
                </a:lnTo>
                <a:lnTo>
                  <a:pt x="76784" y="25568"/>
                </a:lnTo>
                <a:lnTo>
                  <a:pt x="73448" y="20010"/>
                </a:lnTo>
                <a:close/>
                <a:moveTo>
                  <a:pt x="99461" y="20010"/>
                </a:moveTo>
                <a:lnTo>
                  <a:pt x="96116" y="25568"/>
                </a:lnTo>
                <a:lnTo>
                  <a:pt x="96089" y="25515"/>
                </a:lnTo>
                <a:lnTo>
                  <a:pt x="96054" y="25568"/>
                </a:lnTo>
                <a:lnTo>
                  <a:pt x="92717" y="20010"/>
                </a:lnTo>
                <a:close/>
                <a:moveTo>
                  <a:pt x="118731" y="20010"/>
                </a:moveTo>
                <a:lnTo>
                  <a:pt x="115394" y="25568"/>
                </a:lnTo>
                <a:lnTo>
                  <a:pt x="115368" y="25515"/>
                </a:lnTo>
                <a:lnTo>
                  <a:pt x="115332" y="25568"/>
                </a:lnTo>
                <a:lnTo>
                  <a:pt x="111995" y="20010"/>
                </a:lnTo>
                <a:close/>
                <a:moveTo>
                  <a:pt x="138009" y="20010"/>
                </a:moveTo>
                <a:lnTo>
                  <a:pt x="134673" y="25568"/>
                </a:lnTo>
                <a:lnTo>
                  <a:pt x="134646" y="25515"/>
                </a:lnTo>
                <a:lnTo>
                  <a:pt x="134610" y="25568"/>
                </a:lnTo>
                <a:lnTo>
                  <a:pt x="131274" y="20010"/>
                </a:lnTo>
                <a:close/>
                <a:moveTo>
                  <a:pt x="157288" y="20010"/>
                </a:moveTo>
                <a:lnTo>
                  <a:pt x="153951" y="25568"/>
                </a:lnTo>
                <a:lnTo>
                  <a:pt x="153915" y="25515"/>
                </a:lnTo>
                <a:lnTo>
                  <a:pt x="153889" y="25568"/>
                </a:lnTo>
                <a:lnTo>
                  <a:pt x="150552" y="20010"/>
                </a:lnTo>
                <a:close/>
                <a:moveTo>
                  <a:pt x="176566" y="20010"/>
                </a:moveTo>
                <a:lnTo>
                  <a:pt x="173230" y="25568"/>
                </a:lnTo>
                <a:lnTo>
                  <a:pt x="173194" y="25515"/>
                </a:lnTo>
                <a:lnTo>
                  <a:pt x="173167" y="25568"/>
                </a:lnTo>
                <a:lnTo>
                  <a:pt x="169831" y="20010"/>
                </a:lnTo>
                <a:close/>
                <a:moveTo>
                  <a:pt x="195844" y="20010"/>
                </a:moveTo>
                <a:lnTo>
                  <a:pt x="192508" y="25568"/>
                </a:lnTo>
                <a:lnTo>
                  <a:pt x="192472" y="25515"/>
                </a:lnTo>
                <a:lnTo>
                  <a:pt x="192445" y="25568"/>
                </a:lnTo>
                <a:lnTo>
                  <a:pt x="189100" y="20010"/>
                </a:lnTo>
                <a:close/>
                <a:moveTo>
                  <a:pt x="215114" y="20010"/>
                </a:moveTo>
                <a:lnTo>
                  <a:pt x="211777" y="25568"/>
                </a:lnTo>
                <a:lnTo>
                  <a:pt x="211751" y="25515"/>
                </a:lnTo>
                <a:lnTo>
                  <a:pt x="211715" y="25568"/>
                </a:lnTo>
                <a:lnTo>
                  <a:pt x="208378" y="20010"/>
                </a:lnTo>
                <a:close/>
                <a:moveTo>
                  <a:pt x="234392" y="20010"/>
                </a:moveTo>
                <a:lnTo>
                  <a:pt x="231056" y="25568"/>
                </a:lnTo>
                <a:lnTo>
                  <a:pt x="231029" y="25515"/>
                </a:lnTo>
                <a:lnTo>
                  <a:pt x="230993" y="25568"/>
                </a:lnTo>
                <a:lnTo>
                  <a:pt x="227657" y="20010"/>
                </a:lnTo>
                <a:close/>
                <a:moveTo>
                  <a:pt x="253671" y="20010"/>
                </a:moveTo>
                <a:lnTo>
                  <a:pt x="250334" y="25568"/>
                </a:lnTo>
                <a:lnTo>
                  <a:pt x="250298" y="25515"/>
                </a:lnTo>
                <a:lnTo>
                  <a:pt x="250272" y="25568"/>
                </a:lnTo>
                <a:lnTo>
                  <a:pt x="246935" y="20010"/>
                </a:lnTo>
                <a:close/>
                <a:moveTo>
                  <a:pt x="272949" y="20010"/>
                </a:moveTo>
                <a:lnTo>
                  <a:pt x="269613" y="25568"/>
                </a:lnTo>
                <a:lnTo>
                  <a:pt x="269577" y="25515"/>
                </a:lnTo>
                <a:lnTo>
                  <a:pt x="269550" y="25568"/>
                </a:lnTo>
                <a:lnTo>
                  <a:pt x="266214" y="20010"/>
                </a:lnTo>
                <a:close/>
                <a:moveTo>
                  <a:pt x="18681" y="26014"/>
                </a:moveTo>
                <a:lnTo>
                  <a:pt x="17495" y="28004"/>
                </a:lnTo>
                <a:lnTo>
                  <a:pt x="16299" y="26014"/>
                </a:lnTo>
                <a:close/>
                <a:moveTo>
                  <a:pt x="21661" y="26014"/>
                </a:moveTo>
                <a:lnTo>
                  <a:pt x="20474" y="28004"/>
                </a:lnTo>
                <a:lnTo>
                  <a:pt x="19279" y="26014"/>
                </a:lnTo>
                <a:close/>
                <a:moveTo>
                  <a:pt x="37960" y="26014"/>
                </a:moveTo>
                <a:lnTo>
                  <a:pt x="36773" y="28004"/>
                </a:lnTo>
                <a:lnTo>
                  <a:pt x="35578" y="26014"/>
                </a:lnTo>
                <a:close/>
                <a:moveTo>
                  <a:pt x="40939" y="26014"/>
                </a:moveTo>
                <a:lnTo>
                  <a:pt x="39744" y="28004"/>
                </a:lnTo>
                <a:lnTo>
                  <a:pt x="38557" y="26014"/>
                </a:lnTo>
                <a:close/>
                <a:moveTo>
                  <a:pt x="57238" y="26014"/>
                </a:moveTo>
                <a:lnTo>
                  <a:pt x="56043" y="28004"/>
                </a:lnTo>
                <a:lnTo>
                  <a:pt x="54856" y="26014"/>
                </a:lnTo>
                <a:close/>
                <a:moveTo>
                  <a:pt x="60218" y="26014"/>
                </a:moveTo>
                <a:lnTo>
                  <a:pt x="59022" y="28004"/>
                </a:lnTo>
                <a:lnTo>
                  <a:pt x="57836" y="26014"/>
                </a:lnTo>
                <a:close/>
                <a:moveTo>
                  <a:pt x="76516" y="26014"/>
                </a:moveTo>
                <a:lnTo>
                  <a:pt x="75321" y="28004"/>
                </a:lnTo>
                <a:lnTo>
                  <a:pt x="74135" y="26014"/>
                </a:lnTo>
                <a:close/>
                <a:moveTo>
                  <a:pt x="79487" y="26014"/>
                </a:moveTo>
                <a:lnTo>
                  <a:pt x="78301" y="28004"/>
                </a:lnTo>
                <a:lnTo>
                  <a:pt x="77114" y="26014"/>
                </a:lnTo>
                <a:close/>
                <a:moveTo>
                  <a:pt x="95786" y="26014"/>
                </a:moveTo>
                <a:lnTo>
                  <a:pt x="94599" y="28004"/>
                </a:lnTo>
                <a:lnTo>
                  <a:pt x="93413" y="26014"/>
                </a:lnTo>
                <a:close/>
                <a:moveTo>
                  <a:pt x="98766" y="26014"/>
                </a:moveTo>
                <a:lnTo>
                  <a:pt x="97579" y="28004"/>
                </a:lnTo>
                <a:lnTo>
                  <a:pt x="96384" y="26014"/>
                </a:lnTo>
                <a:close/>
                <a:moveTo>
                  <a:pt x="115064" y="26014"/>
                </a:moveTo>
                <a:lnTo>
                  <a:pt x="113878" y="28004"/>
                </a:lnTo>
                <a:lnTo>
                  <a:pt x="112691" y="26014"/>
                </a:lnTo>
                <a:close/>
                <a:moveTo>
                  <a:pt x="118044" y="26014"/>
                </a:moveTo>
                <a:lnTo>
                  <a:pt x="116857" y="28004"/>
                </a:lnTo>
                <a:lnTo>
                  <a:pt x="115662" y="26014"/>
                </a:lnTo>
                <a:close/>
                <a:moveTo>
                  <a:pt x="134343" y="26014"/>
                </a:moveTo>
                <a:lnTo>
                  <a:pt x="133156" y="28004"/>
                </a:lnTo>
                <a:lnTo>
                  <a:pt x="131961" y="26014"/>
                </a:lnTo>
                <a:close/>
                <a:moveTo>
                  <a:pt x="137322" y="26014"/>
                </a:moveTo>
                <a:lnTo>
                  <a:pt x="136127" y="28004"/>
                </a:lnTo>
                <a:lnTo>
                  <a:pt x="134940" y="26014"/>
                </a:lnTo>
                <a:close/>
                <a:moveTo>
                  <a:pt x="153621" y="26014"/>
                </a:moveTo>
                <a:lnTo>
                  <a:pt x="152435" y="28004"/>
                </a:lnTo>
                <a:lnTo>
                  <a:pt x="151239" y="26014"/>
                </a:lnTo>
                <a:close/>
                <a:moveTo>
                  <a:pt x="156601" y="26014"/>
                </a:moveTo>
                <a:lnTo>
                  <a:pt x="155405" y="28004"/>
                </a:lnTo>
                <a:lnTo>
                  <a:pt x="154219" y="26014"/>
                </a:lnTo>
                <a:close/>
                <a:moveTo>
                  <a:pt x="172899" y="26014"/>
                </a:moveTo>
                <a:lnTo>
                  <a:pt x="171704" y="28004"/>
                </a:lnTo>
                <a:lnTo>
                  <a:pt x="170518" y="26014"/>
                </a:lnTo>
                <a:close/>
                <a:moveTo>
                  <a:pt x="175870" y="26014"/>
                </a:moveTo>
                <a:lnTo>
                  <a:pt x="174684" y="28004"/>
                </a:lnTo>
                <a:lnTo>
                  <a:pt x="173497" y="26014"/>
                </a:lnTo>
                <a:close/>
                <a:moveTo>
                  <a:pt x="192178" y="26014"/>
                </a:moveTo>
                <a:lnTo>
                  <a:pt x="190982" y="28004"/>
                </a:lnTo>
                <a:lnTo>
                  <a:pt x="189796" y="26014"/>
                </a:lnTo>
                <a:close/>
                <a:moveTo>
                  <a:pt x="195149" y="26014"/>
                </a:moveTo>
                <a:lnTo>
                  <a:pt x="193962" y="28004"/>
                </a:lnTo>
                <a:lnTo>
                  <a:pt x="192776" y="26014"/>
                </a:lnTo>
                <a:close/>
                <a:moveTo>
                  <a:pt x="211447" y="26014"/>
                </a:moveTo>
                <a:lnTo>
                  <a:pt x="210261" y="28004"/>
                </a:lnTo>
                <a:lnTo>
                  <a:pt x="209074" y="26014"/>
                </a:lnTo>
                <a:close/>
                <a:moveTo>
                  <a:pt x="214427" y="26014"/>
                </a:moveTo>
                <a:lnTo>
                  <a:pt x="213240" y="28004"/>
                </a:lnTo>
                <a:lnTo>
                  <a:pt x="212045" y="26014"/>
                </a:lnTo>
                <a:close/>
                <a:moveTo>
                  <a:pt x="230726" y="26014"/>
                </a:moveTo>
                <a:lnTo>
                  <a:pt x="229539" y="28004"/>
                </a:lnTo>
                <a:lnTo>
                  <a:pt x="228344" y="26014"/>
                </a:lnTo>
                <a:close/>
                <a:moveTo>
                  <a:pt x="233705" y="26014"/>
                </a:moveTo>
                <a:lnTo>
                  <a:pt x="232519" y="28004"/>
                </a:lnTo>
                <a:lnTo>
                  <a:pt x="231323" y="26014"/>
                </a:lnTo>
                <a:close/>
                <a:moveTo>
                  <a:pt x="250004" y="26014"/>
                </a:moveTo>
                <a:lnTo>
                  <a:pt x="248818" y="28004"/>
                </a:lnTo>
                <a:lnTo>
                  <a:pt x="247622" y="26014"/>
                </a:lnTo>
                <a:close/>
                <a:moveTo>
                  <a:pt x="252984" y="26014"/>
                </a:moveTo>
                <a:lnTo>
                  <a:pt x="251788" y="28004"/>
                </a:lnTo>
                <a:lnTo>
                  <a:pt x="250602" y="26014"/>
                </a:lnTo>
                <a:close/>
                <a:moveTo>
                  <a:pt x="269282" y="26014"/>
                </a:moveTo>
                <a:lnTo>
                  <a:pt x="268087" y="28004"/>
                </a:lnTo>
                <a:lnTo>
                  <a:pt x="266901" y="26014"/>
                </a:lnTo>
                <a:close/>
                <a:moveTo>
                  <a:pt x="272262" y="26014"/>
                </a:moveTo>
                <a:lnTo>
                  <a:pt x="271067" y="28004"/>
                </a:lnTo>
                <a:lnTo>
                  <a:pt x="269880" y="26014"/>
                </a:lnTo>
                <a:close/>
                <a:moveTo>
                  <a:pt x="1196" y="28905"/>
                </a:moveTo>
                <a:lnTo>
                  <a:pt x="2097" y="30421"/>
                </a:lnTo>
                <a:lnTo>
                  <a:pt x="286" y="30421"/>
                </a:lnTo>
                <a:lnTo>
                  <a:pt x="1196" y="28905"/>
                </a:lnTo>
                <a:close/>
                <a:moveTo>
                  <a:pt x="5443" y="26014"/>
                </a:moveTo>
                <a:lnTo>
                  <a:pt x="2802" y="30421"/>
                </a:lnTo>
                <a:lnTo>
                  <a:pt x="2650" y="30421"/>
                </a:lnTo>
                <a:lnTo>
                  <a:pt x="1464" y="28450"/>
                </a:lnTo>
                <a:lnTo>
                  <a:pt x="2927" y="26014"/>
                </a:lnTo>
                <a:close/>
                <a:moveTo>
                  <a:pt x="12704" y="26014"/>
                </a:moveTo>
                <a:lnTo>
                  <a:pt x="15345" y="30421"/>
                </a:lnTo>
                <a:lnTo>
                  <a:pt x="3346" y="30421"/>
                </a:lnTo>
                <a:lnTo>
                  <a:pt x="5987" y="26014"/>
                </a:lnTo>
                <a:close/>
                <a:moveTo>
                  <a:pt x="15755" y="26014"/>
                </a:moveTo>
                <a:lnTo>
                  <a:pt x="17218" y="28450"/>
                </a:lnTo>
                <a:lnTo>
                  <a:pt x="16041" y="30421"/>
                </a:lnTo>
                <a:lnTo>
                  <a:pt x="15889" y="30421"/>
                </a:lnTo>
                <a:lnTo>
                  <a:pt x="13248" y="26014"/>
                </a:lnTo>
                <a:close/>
                <a:moveTo>
                  <a:pt x="17495" y="28905"/>
                </a:moveTo>
                <a:lnTo>
                  <a:pt x="18396" y="30421"/>
                </a:lnTo>
                <a:lnTo>
                  <a:pt x="16585" y="30421"/>
                </a:lnTo>
                <a:lnTo>
                  <a:pt x="17495" y="28905"/>
                </a:lnTo>
                <a:close/>
                <a:moveTo>
                  <a:pt x="20474" y="28905"/>
                </a:moveTo>
                <a:lnTo>
                  <a:pt x="21376" y="30421"/>
                </a:lnTo>
                <a:lnTo>
                  <a:pt x="19565" y="30421"/>
                </a:lnTo>
                <a:lnTo>
                  <a:pt x="20474" y="28905"/>
                </a:lnTo>
                <a:close/>
                <a:moveTo>
                  <a:pt x="24721" y="26014"/>
                </a:moveTo>
                <a:lnTo>
                  <a:pt x="22071" y="30421"/>
                </a:lnTo>
                <a:lnTo>
                  <a:pt x="21920" y="30421"/>
                </a:lnTo>
                <a:lnTo>
                  <a:pt x="20742" y="28450"/>
                </a:lnTo>
                <a:lnTo>
                  <a:pt x="22205" y="26014"/>
                </a:lnTo>
                <a:close/>
                <a:moveTo>
                  <a:pt x="31983" y="26014"/>
                </a:moveTo>
                <a:lnTo>
                  <a:pt x="34623" y="30421"/>
                </a:lnTo>
                <a:lnTo>
                  <a:pt x="22624" y="30421"/>
                </a:lnTo>
                <a:lnTo>
                  <a:pt x="25265" y="26014"/>
                </a:lnTo>
                <a:close/>
                <a:moveTo>
                  <a:pt x="35034" y="26014"/>
                </a:moveTo>
                <a:lnTo>
                  <a:pt x="36497" y="28450"/>
                </a:lnTo>
                <a:lnTo>
                  <a:pt x="35319" y="30421"/>
                </a:lnTo>
                <a:lnTo>
                  <a:pt x="35167" y="30421"/>
                </a:lnTo>
                <a:lnTo>
                  <a:pt x="32527" y="26014"/>
                </a:lnTo>
                <a:close/>
                <a:moveTo>
                  <a:pt x="36773" y="28905"/>
                </a:moveTo>
                <a:lnTo>
                  <a:pt x="37674" y="30421"/>
                </a:lnTo>
                <a:lnTo>
                  <a:pt x="35863" y="30421"/>
                </a:lnTo>
                <a:lnTo>
                  <a:pt x="36773" y="28905"/>
                </a:lnTo>
                <a:close/>
                <a:moveTo>
                  <a:pt x="39744" y="28905"/>
                </a:moveTo>
                <a:lnTo>
                  <a:pt x="40654" y="30421"/>
                </a:lnTo>
                <a:lnTo>
                  <a:pt x="38843" y="30421"/>
                </a:lnTo>
                <a:lnTo>
                  <a:pt x="39744" y="28905"/>
                </a:lnTo>
                <a:close/>
                <a:moveTo>
                  <a:pt x="43990" y="26014"/>
                </a:moveTo>
                <a:lnTo>
                  <a:pt x="41350" y="30421"/>
                </a:lnTo>
                <a:lnTo>
                  <a:pt x="41198" y="30421"/>
                </a:lnTo>
                <a:lnTo>
                  <a:pt x="40020" y="28450"/>
                </a:lnTo>
                <a:lnTo>
                  <a:pt x="41484" y="26014"/>
                </a:lnTo>
                <a:close/>
                <a:moveTo>
                  <a:pt x="51252" y="26014"/>
                </a:moveTo>
                <a:lnTo>
                  <a:pt x="53902" y="30421"/>
                </a:lnTo>
                <a:lnTo>
                  <a:pt x="41894" y="30421"/>
                </a:lnTo>
                <a:lnTo>
                  <a:pt x="44535" y="26014"/>
                </a:lnTo>
                <a:close/>
                <a:moveTo>
                  <a:pt x="54312" y="26014"/>
                </a:moveTo>
                <a:lnTo>
                  <a:pt x="55775" y="28450"/>
                </a:lnTo>
                <a:lnTo>
                  <a:pt x="54597" y="30421"/>
                </a:lnTo>
                <a:lnTo>
                  <a:pt x="54446" y="30421"/>
                </a:lnTo>
                <a:lnTo>
                  <a:pt x="51805" y="26014"/>
                </a:lnTo>
                <a:close/>
                <a:moveTo>
                  <a:pt x="56043" y="28905"/>
                </a:moveTo>
                <a:lnTo>
                  <a:pt x="56953" y="30421"/>
                </a:lnTo>
                <a:lnTo>
                  <a:pt x="55142" y="30421"/>
                </a:lnTo>
                <a:lnTo>
                  <a:pt x="56043" y="28905"/>
                </a:lnTo>
                <a:close/>
                <a:moveTo>
                  <a:pt x="59022" y="28905"/>
                </a:moveTo>
                <a:lnTo>
                  <a:pt x="59932" y="30421"/>
                </a:lnTo>
                <a:lnTo>
                  <a:pt x="58121" y="30421"/>
                </a:lnTo>
                <a:lnTo>
                  <a:pt x="59022" y="28905"/>
                </a:lnTo>
                <a:close/>
                <a:moveTo>
                  <a:pt x="63269" y="26014"/>
                </a:moveTo>
                <a:lnTo>
                  <a:pt x="60628" y="30421"/>
                </a:lnTo>
                <a:lnTo>
                  <a:pt x="60476" y="30421"/>
                </a:lnTo>
                <a:lnTo>
                  <a:pt x="59299" y="28450"/>
                </a:lnTo>
                <a:lnTo>
                  <a:pt x="60762" y="26014"/>
                </a:lnTo>
                <a:close/>
                <a:moveTo>
                  <a:pt x="70530" y="26014"/>
                </a:moveTo>
                <a:lnTo>
                  <a:pt x="73171" y="30421"/>
                </a:lnTo>
                <a:lnTo>
                  <a:pt x="61172" y="30421"/>
                </a:lnTo>
                <a:lnTo>
                  <a:pt x="63813" y="26014"/>
                </a:lnTo>
                <a:close/>
                <a:moveTo>
                  <a:pt x="73590" y="26014"/>
                </a:moveTo>
                <a:lnTo>
                  <a:pt x="75053" y="28450"/>
                </a:lnTo>
                <a:lnTo>
                  <a:pt x="73867" y="30421"/>
                </a:lnTo>
                <a:lnTo>
                  <a:pt x="73715" y="30421"/>
                </a:lnTo>
                <a:lnTo>
                  <a:pt x="71075" y="26014"/>
                </a:lnTo>
                <a:close/>
                <a:moveTo>
                  <a:pt x="75321" y="28905"/>
                </a:moveTo>
                <a:lnTo>
                  <a:pt x="76231" y="30421"/>
                </a:lnTo>
                <a:lnTo>
                  <a:pt x="74420" y="30421"/>
                </a:lnTo>
                <a:lnTo>
                  <a:pt x="75321" y="28905"/>
                </a:lnTo>
                <a:close/>
                <a:moveTo>
                  <a:pt x="78301" y="28905"/>
                </a:moveTo>
                <a:lnTo>
                  <a:pt x="79211" y="30421"/>
                </a:lnTo>
                <a:lnTo>
                  <a:pt x="77391" y="30421"/>
                </a:lnTo>
                <a:lnTo>
                  <a:pt x="78301" y="28905"/>
                </a:lnTo>
                <a:close/>
                <a:moveTo>
                  <a:pt x="82547" y="26014"/>
                </a:moveTo>
                <a:lnTo>
                  <a:pt x="79906" y="30421"/>
                </a:lnTo>
                <a:lnTo>
                  <a:pt x="79755" y="30421"/>
                </a:lnTo>
                <a:lnTo>
                  <a:pt x="78577" y="28450"/>
                </a:lnTo>
                <a:lnTo>
                  <a:pt x="80040" y="26014"/>
                </a:lnTo>
                <a:close/>
                <a:moveTo>
                  <a:pt x="89809" y="26014"/>
                </a:moveTo>
                <a:lnTo>
                  <a:pt x="92449" y="30421"/>
                </a:lnTo>
                <a:lnTo>
                  <a:pt x="80451" y="30421"/>
                </a:lnTo>
                <a:lnTo>
                  <a:pt x="83091" y="26014"/>
                </a:lnTo>
                <a:close/>
                <a:moveTo>
                  <a:pt x="92869" y="26014"/>
                </a:moveTo>
                <a:lnTo>
                  <a:pt x="94332" y="28450"/>
                </a:lnTo>
                <a:lnTo>
                  <a:pt x="93145" y="30421"/>
                </a:lnTo>
                <a:lnTo>
                  <a:pt x="92994" y="30421"/>
                </a:lnTo>
                <a:lnTo>
                  <a:pt x="90353" y="26014"/>
                </a:lnTo>
                <a:close/>
                <a:moveTo>
                  <a:pt x="94599" y="28905"/>
                </a:moveTo>
                <a:lnTo>
                  <a:pt x="95509" y="30421"/>
                </a:lnTo>
                <a:lnTo>
                  <a:pt x="93690" y="30421"/>
                </a:lnTo>
                <a:lnTo>
                  <a:pt x="94599" y="28905"/>
                </a:lnTo>
                <a:close/>
                <a:moveTo>
                  <a:pt x="97579" y="28905"/>
                </a:moveTo>
                <a:lnTo>
                  <a:pt x="98489" y="30421"/>
                </a:lnTo>
                <a:lnTo>
                  <a:pt x="96669" y="30421"/>
                </a:lnTo>
                <a:lnTo>
                  <a:pt x="97579" y="28905"/>
                </a:lnTo>
                <a:close/>
                <a:moveTo>
                  <a:pt x="101825" y="26014"/>
                </a:moveTo>
                <a:lnTo>
                  <a:pt x="99185" y="30421"/>
                </a:lnTo>
                <a:lnTo>
                  <a:pt x="99033" y="30421"/>
                </a:lnTo>
                <a:lnTo>
                  <a:pt x="97847" y="28450"/>
                </a:lnTo>
                <a:lnTo>
                  <a:pt x="99310" y="26014"/>
                </a:lnTo>
                <a:close/>
                <a:moveTo>
                  <a:pt x="109087" y="26014"/>
                </a:moveTo>
                <a:lnTo>
                  <a:pt x="111728" y="30421"/>
                </a:lnTo>
                <a:lnTo>
                  <a:pt x="99729" y="30421"/>
                </a:lnTo>
                <a:lnTo>
                  <a:pt x="102370" y="26014"/>
                </a:lnTo>
                <a:close/>
                <a:moveTo>
                  <a:pt x="112138" y="26014"/>
                </a:moveTo>
                <a:lnTo>
                  <a:pt x="113601" y="28450"/>
                </a:lnTo>
                <a:lnTo>
                  <a:pt x="112424" y="30421"/>
                </a:lnTo>
                <a:lnTo>
                  <a:pt x="112272" y="30421"/>
                </a:lnTo>
                <a:lnTo>
                  <a:pt x="109631" y="26014"/>
                </a:lnTo>
                <a:close/>
                <a:moveTo>
                  <a:pt x="113878" y="28905"/>
                </a:moveTo>
                <a:lnTo>
                  <a:pt x="114788" y="30421"/>
                </a:lnTo>
                <a:lnTo>
                  <a:pt x="112968" y="30421"/>
                </a:lnTo>
                <a:lnTo>
                  <a:pt x="113878" y="28905"/>
                </a:lnTo>
                <a:close/>
                <a:moveTo>
                  <a:pt x="116857" y="28905"/>
                </a:moveTo>
                <a:lnTo>
                  <a:pt x="117758" y="30421"/>
                </a:lnTo>
                <a:lnTo>
                  <a:pt x="115948" y="30421"/>
                </a:lnTo>
                <a:lnTo>
                  <a:pt x="116857" y="28905"/>
                </a:lnTo>
                <a:close/>
                <a:moveTo>
                  <a:pt x="121104" y="26014"/>
                </a:moveTo>
                <a:lnTo>
                  <a:pt x="118454" y="30421"/>
                </a:lnTo>
                <a:lnTo>
                  <a:pt x="118303" y="30421"/>
                </a:lnTo>
                <a:lnTo>
                  <a:pt x="117125" y="28450"/>
                </a:lnTo>
                <a:lnTo>
                  <a:pt x="118588" y="26014"/>
                </a:lnTo>
                <a:close/>
                <a:moveTo>
                  <a:pt x="128366" y="26014"/>
                </a:moveTo>
                <a:lnTo>
                  <a:pt x="131006" y="30421"/>
                </a:lnTo>
                <a:lnTo>
                  <a:pt x="119007" y="30421"/>
                </a:lnTo>
                <a:lnTo>
                  <a:pt x="121648" y="26014"/>
                </a:lnTo>
                <a:close/>
                <a:moveTo>
                  <a:pt x="131417" y="26014"/>
                </a:moveTo>
                <a:lnTo>
                  <a:pt x="132880" y="28450"/>
                </a:lnTo>
                <a:lnTo>
                  <a:pt x="131702" y="30421"/>
                </a:lnTo>
                <a:lnTo>
                  <a:pt x="131550" y="30421"/>
                </a:lnTo>
                <a:lnTo>
                  <a:pt x="128910" y="26014"/>
                </a:lnTo>
                <a:close/>
                <a:moveTo>
                  <a:pt x="133156" y="28905"/>
                </a:moveTo>
                <a:lnTo>
                  <a:pt x="134057" y="30421"/>
                </a:lnTo>
                <a:lnTo>
                  <a:pt x="132246" y="30421"/>
                </a:lnTo>
                <a:lnTo>
                  <a:pt x="133156" y="28905"/>
                </a:lnTo>
                <a:close/>
                <a:moveTo>
                  <a:pt x="136127" y="28905"/>
                </a:moveTo>
                <a:lnTo>
                  <a:pt x="137037" y="30421"/>
                </a:lnTo>
                <a:lnTo>
                  <a:pt x="135226" y="30421"/>
                </a:lnTo>
                <a:lnTo>
                  <a:pt x="136127" y="28905"/>
                </a:lnTo>
                <a:close/>
                <a:moveTo>
                  <a:pt x="140373" y="26014"/>
                </a:moveTo>
                <a:lnTo>
                  <a:pt x="137733" y="30421"/>
                </a:lnTo>
                <a:lnTo>
                  <a:pt x="137581" y="30421"/>
                </a:lnTo>
                <a:lnTo>
                  <a:pt x="136403" y="28450"/>
                </a:lnTo>
                <a:lnTo>
                  <a:pt x="137867" y="26014"/>
                </a:lnTo>
                <a:close/>
                <a:moveTo>
                  <a:pt x="147635" y="26014"/>
                </a:moveTo>
                <a:lnTo>
                  <a:pt x="150285" y="30421"/>
                </a:lnTo>
                <a:lnTo>
                  <a:pt x="138277" y="30421"/>
                </a:lnTo>
                <a:lnTo>
                  <a:pt x="140926" y="26014"/>
                </a:lnTo>
                <a:close/>
                <a:moveTo>
                  <a:pt x="150695" y="26014"/>
                </a:moveTo>
                <a:lnTo>
                  <a:pt x="152158" y="28450"/>
                </a:lnTo>
                <a:lnTo>
                  <a:pt x="150980" y="30421"/>
                </a:lnTo>
                <a:lnTo>
                  <a:pt x="150829" y="30421"/>
                </a:lnTo>
                <a:lnTo>
                  <a:pt x="148188" y="26014"/>
                </a:lnTo>
                <a:close/>
                <a:moveTo>
                  <a:pt x="152435" y="28905"/>
                </a:moveTo>
                <a:lnTo>
                  <a:pt x="153336" y="30421"/>
                </a:lnTo>
                <a:lnTo>
                  <a:pt x="151525" y="30421"/>
                </a:lnTo>
                <a:lnTo>
                  <a:pt x="152435" y="28905"/>
                </a:lnTo>
                <a:close/>
                <a:moveTo>
                  <a:pt x="155405" y="28905"/>
                </a:moveTo>
                <a:lnTo>
                  <a:pt x="156315" y="30421"/>
                </a:lnTo>
                <a:lnTo>
                  <a:pt x="154504" y="30421"/>
                </a:lnTo>
                <a:lnTo>
                  <a:pt x="155405" y="28905"/>
                </a:lnTo>
                <a:close/>
                <a:moveTo>
                  <a:pt x="159652" y="26014"/>
                </a:moveTo>
                <a:lnTo>
                  <a:pt x="157011" y="30421"/>
                </a:lnTo>
                <a:lnTo>
                  <a:pt x="156859" y="30421"/>
                </a:lnTo>
                <a:lnTo>
                  <a:pt x="155682" y="28450"/>
                </a:lnTo>
                <a:lnTo>
                  <a:pt x="157145" y="26014"/>
                </a:lnTo>
                <a:close/>
                <a:moveTo>
                  <a:pt x="166913" y="26014"/>
                </a:moveTo>
                <a:lnTo>
                  <a:pt x="169554" y="30421"/>
                </a:lnTo>
                <a:lnTo>
                  <a:pt x="157555" y="30421"/>
                </a:lnTo>
                <a:lnTo>
                  <a:pt x="160196" y="26014"/>
                </a:lnTo>
                <a:close/>
                <a:moveTo>
                  <a:pt x="169973" y="26014"/>
                </a:moveTo>
                <a:lnTo>
                  <a:pt x="171436" y="28450"/>
                </a:lnTo>
                <a:lnTo>
                  <a:pt x="170259" y="30421"/>
                </a:lnTo>
                <a:lnTo>
                  <a:pt x="170107" y="30421"/>
                </a:lnTo>
                <a:lnTo>
                  <a:pt x="167458" y="26014"/>
                </a:lnTo>
                <a:close/>
                <a:moveTo>
                  <a:pt x="171704" y="28905"/>
                </a:moveTo>
                <a:lnTo>
                  <a:pt x="172614" y="30421"/>
                </a:lnTo>
                <a:lnTo>
                  <a:pt x="170803" y="30421"/>
                </a:lnTo>
                <a:lnTo>
                  <a:pt x="171704" y="28905"/>
                </a:lnTo>
                <a:close/>
                <a:moveTo>
                  <a:pt x="174684" y="28905"/>
                </a:moveTo>
                <a:lnTo>
                  <a:pt x="175594" y="30421"/>
                </a:lnTo>
                <a:lnTo>
                  <a:pt x="173774" y="30421"/>
                </a:lnTo>
                <a:lnTo>
                  <a:pt x="174684" y="28905"/>
                </a:lnTo>
                <a:close/>
                <a:moveTo>
                  <a:pt x="178930" y="26014"/>
                </a:moveTo>
                <a:lnTo>
                  <a:pt x="176289" y="30421"/>
                </a:lnTo>
                <a:lnTo>
                  <a:pt x="176138" y="30421"/>
                </a:lnTo>
                <a:lnTo>
                  <a:pt x="174960" y="28450"/>
                </a:lnTo>
                <a:lnTo>
                  <a:pt x="176423" y="26014"/>
                </a:lnTo>
                <a:close/>
                <a:moveTo>
                  <a:pt x="186192" y="26014"/>
                </a:moveTo>
                <a:lnTo>
                  <a:pt x="188832" y="30421"/>
                </a:lnTo>
                <a:lnTo>
                  <a:pt x="176834" y="30421"/>
                </a:lnTo>
                <a:lnTo>
                  <a:pt x="179474" y="26014"/>
                </a:lnTo>
                <a:close/>
                <a:moveTo>
                  <a:pt x="189252" y="26014"/>
                </a:moveTo>
                <a:lnTo>
                  <a:pt x="190715" y="28450"/>
                </a:lnTo>
                <a:lnTo>
                  <a:pt x="189528" y="30421"/>
                </a:lnTo>
                <a:lnTo>
                  <a:pt x="189377" y="30421"/>
                </a:lnTo>
                <a:lnTo>
                  <a:pt x="186736" y="26014"/>
                </a:lnTo>
                <a:close/>
                <a:moveTo>
                  <a:pt x="190982" y="28905"/>
                </a:moveTo>
                <a:lnTo>
                  <a:pt x="191892" y="30421"/>
                </a:lnTo>
                <a:lnTo>
                  <a:pt x="190072" y="30421"/>
                </a:lnTo>
                <a:lnTo>
                  <a:pt x="190982" y="28905"/>
                </a:lnTo>
                <a:close/>
                <a:moveTo>
                  <a:pt x="193962" y="28905"/>
                </a:moveTo>
                <a:lnTo>
                  <a:pt x="194872" y="30421"/>
                </a:lnTo>
                <a:lnTo>
                  <a:pt x="193052" y="30421"/>
                </a:lnTo>
                <a:lnTo>
                  <a:pt x="193962" y="28905"/>
                </a:lnTo>
                <a:close/>
                <a:moveTo>
                  <a:pt x="198208" y="26014"/>
                </a:moveTo>
                <a:lnTo>
                  <a:pt x="195568" y="30421"/>
                </a:lnTo>
                <a:lnTo>
                  <a:pt x="195416" y="30421"/>
                </a:lnTo>
                <a:lnTo>
                  <a:pt x="194230" y="28450"/>
                </a:lnTo>
                <a:lnTo>
                  <a:pt x="195693" y="26014"/>
                </a:lnTo>
                <a:close/>
                <a:moveTo>
                  <a:pt x="205470" y="26014"/>
                </a:moveTo>
                <a:lnTo>
                  <a:pt x="208111" y="30421"/>
                </a:lnTo>
                <a:lnTo>
                  <a:pt x="196112" y="30421"/>
                </a:lnTo>
                <a:lnTo>
                  <a:pt x="198753" y="26014"/>
                </a:lnTo>
                <a:close/>
                <a:moveTo>
                  <a:pt x="208521" y="26014"/>
                </a:moveTo>
                <a:lnTo>
                  <a:pt x="209984" y="28450"/>
                </a:lnTo>
                <a:lnTo>
                  <a:pt x="208807" y="30421"/>
                </a:lnTo>
                <a:lnTo>
                  <a:pt x="208655" y="30421"/>
                </a:lnTo>
                <a:lnTo>
                  <a:pt x="206014" y="26014"/>
                </a:lnTo>
                <a:close/>
                <a:moveTo>
                  <a:pt x="210261" y="28905"/>
                </a:moveTo>
                <a:lnTo>
                  <a:pt x="211171" y="30421"/>
                </a:lnTo>
                <a:lnTo>
                  <a:pt x="209351" y="30421"/>
                </a:lnTo>
                <a:lnTo>
                  <a:pt x="210261" y="28905"/>
                </a:lnTo>
                <a:close/>
                <a:moveTo>
                  <a:pt x="213240" y="28905"/>
                </a:moveTo>
                <a:lnTo>
                  <a:pt x="214141" y="30421"/>
                </a:lnTo>
                <a:lnTo>
                  <a:pt x="212330" y="30421"/>
                </a:lnTo>
                <a:lnTo>
                  <a:pt x="213240" y="28905"/>
                </a:lnTo>
                <a:close/>
                <a:moveTo>
                  <a:pt x="217487" y="26014"/>
                </a:moveTo>
                <a:lnTo>
                  <a:pt x="214837" y="30421"/>
                </a:lnTo>
                <a:lnTo>
                  <a:pt x="214695" y="30421"/>
                </a:lnTo>
                <a:lnTo>
                  <a:pt x="213508" y="28450"/>
                </a:lnTo>
                <a:lnTo>
                  <a:pt x="214971" y="26014"/>
                </a:lnTo>
                <a:close/>
                <a:moveTo>
                  <a:pt x="224749" y="26014"/>
                </a:moveTo>
                <a:lnTo>
                  <a:pt x="227389" y="30421"/>
                </a:lnTo>
                <a:lnTo>
                  <a:pt x="215390" y="30421"/>
                </a:lnTo>
                <a:lnTo>
                  <a:pt x="218031" y="26014"/>
                </a:lnTo>
                <a:close/>
                <a:moveTo>
                  <a:pt x="227800" y="26014"/>
                </a:moveTo>
                <a:lnTo>
                  <a:pt x="229263" y="28450"/>
                </a:lnTo>
                <a:lnTo>
                  <a:pt x="228085" y="30421"/>
                </a:lnTo>
                <a:lnTo>
                  <a:pt x="227933" y="30421"/>
                </a:lnTo>
                <a:lnTo>
                  <a:pt x="225293" y="26014"/>
                </a:lnTo>
                <a:close/>
                <a:moveTo>
                  <a:pt x="229539" y="28905"/>
                </a:moveTo>
                <a:lnTo>
                  <a:pt x="230440" y="30421"/>
                </a:lnTo>
                <a:lnTo>
                  <a:pt x="228629" y="30421"/>
                </a:lnTo>
                <a:lnTo>
                  <a:pt x="229539" y="28905"/>
                </a:lnTo>
                <a:close/>
                <a:moveTo>
                  <a:pt x="232519" y="28905"/>
                </a:moveTo>
                <a:lnTo>
                  <a:pt x="233420" y="30421"/>
                </a:lnTo>
                <a:lnTo>
                  <a:pt x="231609" y="30421"/>
                </a:lnTo>
                <a:lnTo>
                  <a:pt x="232519" y="28905"/>
                </a:lnTo>
                <a:close/>
                <a:moveTo>
                  <a:pt x="236756" y="26014"/>
                </a:moveTo>
                <a:lnTo>
                  <a:pt x="234116" y="30421"/>
                </a:lnTo>
                <a:lnTo>
                  <a:pt x="233964" y="30421"/>
                </a:lnTo>
                <a:lnTo>
                  <a:pt x="232786" y="28450"/>
                </a:lnTo>
                <a:lnTo>
                  <a:pt x="234249" y="26014"/>
                </a:lnTo>
                <a:close/>
                <a:moveTo>
                  <a:pt x="244027" y="26014"/>
                </a:moveTo>
                <a:lnTo>
                  <a:pt x="246668" y="30421"/>
                </a:lnTo>
                <a:lnTo>
                  <a:pt x="234660" y="30421"/>
                </a:lnTo>
                <a:lnTo>
                  <a:pt x="237309" y="26014"/>
                </a:lnTo>
                <a:close/>
                <a:moveTo>
                  <a:pt x="247078" y="26014"/>
                </a:moveTo>
                <a:lnTo>
                  <a:pt x="248541" y="28450"/>
                </a:lnTo>
                <a:lnTo>
                  <a:pt x="247363" y="30421"/>
                </a:lnTo>
                <a:lnTo>
                  <a:pt x="247212" y="30421"/>
                </a:lnTo>
                <a:lnTo>
                  <a:pt x="244571" y="26014"/>
                </a:lnTo>
                <a:close/>
                <a:moveTo>
                  <a:pt x="248818" y="28905"/>
                </a:moveTo>
                <a:lnTo>
                  <a:pt x="249719" y="30421"/>
                </a:lnTo>
                <a:lnTo>
                  <a:pt x="247908" y="30421"/>
                </a:lnTo>
                <a:lnTo>
                  <a:pt x="248818" y="28905"/>
                </a:lnTo>
                <a:close/>
                <a:moveTo>
                  <a:pt x="251788" y="28905"/>
                </a:moveTo>
                <a:lnTo>
                  <a:pt x="252698" y="30421"/>
                </a:lnTo>
                <a:lnTo>
                  <a:pt x="250887" y="30421"/>
                </a:lnTo>
                <a:lnTo>
                  <a:pt x="251788" y="28905"/>
                </a:lnTo>
                <a:close/>
                <a:moveTo>
                  <a:pt x="256035" y="26014"/>
                </a:moveTo>
                <a:lnTo>
                  <a:pt x="253394" y="30421"/>
                </a:lnTo>
                <a:lnTo>
                  <a:pt x="253242" y="30421"/>
                </a:lnTo>
                <a:lnTo>
                  <a:pt x="252065" y="28450"/>
                </a:lnTo>
                <a:lnTo>
                  <a:pt x="253528" y="26014"/>
                </a:lnTo>
                <a:close/>
                <a:moveTo>
                  <a:pt x="263296" y="26014"/>
                </a:moveTo>
                <a:lnTo>
                  <a:pt x="265937" y="30421"/>
                </a:lnTo>
                <a:lnTo>
                  <a:pt x="253938" y="30421"/>
                </a:lnTo>
                <a:lnTo>
                  <a:pt x="256579" y="26014"/>
                </a:lnTo>
                <a:close/>
                <a:moveTo>
                  <a:pt x="266356" y="26014"/>
                </a:moveTo>
                <a:lnTo>
                  <a:pt x="267819" y="28450"/>
                </a:lnTo>
                <a:lnTo>
                  <a:pt x="266642" y="30421"/>
                </a:lnTo>
                <a:lnTo>
                  <a:pt x="266490" y="30421"/>
                </a:lnTo>
                <a:lnTo>
                  <a:pt x="263841" y="26014"/>
                </a:lnTo>
                <a:close/>
                <a:moveTo>
                  <a:pt x="268087" y="28905"/>
                </a:moveTo>
                <a:lnTo>
                  <a:pt x="268997" y="30421"/>
                </a:lnTo>
                <a:lnTo>
                  <a:pt x="267186" y="30421"/>
                </a:lnTo>
                <a:lnTo>
                  <a:pt x="268087" y="28905"/>
                </a:lnTo>
                <a:close/>
                <a:moveTo>
                  <a:pt x="271067" y="28905"/>
                </a:moveTo>
                <a:lnTo>
                  <a:pt x="271977" y="30421"/>
                </a:lnTo>
                <a:lnTo>
                  <a:pt x="270157" y="30421"/>
                </a:lnTo>
                <a:lnTo>
                  <a:pt x="271067" y="28905"/>
                </a:lnTo>
                <a:close/>
                <a:moveTo>
                  <a:pt x="275313" y="26014"/>
                </a:moveTo>
                <a:lnTo>
                  <a:pt x="272672" y="30421"/>
                </a:lnTo>
                <a:lnTo>
                  <a:pt x="272521" y="30421"/>
                </a:lnTo>
                <a:lnTo>
                  <a:pt x="271343" y="28450"/>
                </a:lnTo>
                <a:lnTo>
                  <a:pt x="272806" y="26014"/>
                </a:lnTo>
                <a:close/>
                <a:moveTo>
                  <a:pt x="282575" y="26014"/>
                </a:moveTo>
                <a:lnTo>
                  <a:pt x="285215" y="30421"/>
                </a:lnTo>
                <a:lnTo>
                  <a:pt x="273217" y="30421"/>
                </a:lnTo>
                <a:lnTo>
                  <a:pt x="275857" y="26014"/>
                </a:lnTo>
                <a:close/>
                <a:moveTo>
                  <a:pt x="18985" y="26425"/>
                </a:moveTo>
                <a:lnTo>
                  <a:pt x="20198" y="28450"/>
                </a:lnTo>
                <a:lnTo>
                  <a:pt x="19011" y="30430"/>
                </a:lnTo>
                <a:lnTo>
                  <a:pt x="18985" y="30377"/>
                </a:lnTo>
                <a:lnTo>
                  <a:pt x="18949" y="30430"/>
                </a:lnTo>
                <a:lnTo>
                  <a:pt x="17762" y="28450"/>
                </a:lnTo>
                <a:lnTo>
                  <a:pt x="18985" y="26425"/>
                </a:lnTo>
                <a:close/>
                <a:moveTo>
                  <a:pt x="38263" y="26425"/>
                </a:moveTo>
                <a:lnTo>
                  <a:pt x="39476" y="28450"/>
                </a:lnTo>
                <a:lnTo>
                  <a:pt x="38290" y="30430"/>
                </a:lnTo>
                <a:lnTo>
                  <a:pt x="38263" y="30377"/>
                </a:lnTo>
                <a:lnTo>
                  <a:pt x="38227" y="30430"/>
                </a:lnTo>
                <a:lnTo>
                  <a:pt x="37041" y="28450"/>
                </a:lnTo>
                <a:lnTo>
                  <a:pt x="38263" y="26425"/>
                </a:lnTo>
                <a:close/>
                <a:moveTo>
                  <a:pt x="57533" y="26425"/>
                </a:moveTo>
                <a:lnTo>
                  <a:pt x="58755" y="28450"/>
                </a:lnTo>
                <a:lnTo>
                  <a:pt x="57568" y="30430"/>
                </a:lnTo>
                <a:lnTo>
                  <a:pt x="57533" y="30377"/>
                </a:lnTo>
                <a:lnTo>
                  <a:pt x="57506" y="30430"/>
                </a:lnTo>
                <a:lnTo>
                  <a:pt x="56319" y="28450"/>
                </a:lnTo>
                <a:lnTo>
                  <a:pt x="57533" y="26425"/>
                </a:lnTo>
                <a:close/>
                <a:moveTo>
                  <a:pt x="76811" y="26425"/>
                </a:moveTo>
                <a:lnTo>
                  <a:pt x="78024" y="28450"/>
                </a:lnTo>
                <a:lnTo>
                  <a:pt x="76847" y="30430"/>
                </a:lnTo>
                <a:lnTo>
                  <a:pt x="76811" y="30377"/>
                </a:lnTo>
                <a:lnTo>
                  <a:pt x="76784" y="30430"/>
                </a:lnTo>
                <a:lnTo>
                  <a:pt x="75598" y="28450"/>
                </a:lnTo>
                <a:lnTo>
                  <a:pt x="76811" y="26425"/>
                </a:lnTo>
                <a:close/>
                <a:moveTo>
                  <a:pt x="96089" y="26425"/>
                </a:moveTo>
                <a:lnTo>
                  <a:pt x="97303" y="28450"/>
                </a:lnTo>
                <a:lnTo>
                  <a:pt x="96116" y="30430"/>
                </a:lnTo>
                <a:lnTo>
                  <a:pt x="96089" y="30377"/>
                </a:lnTo>
                <a:lnTo>
                  <a:pt x="96054" y="30430"/>
                </a:lnTo>
                <a:lnTo>
                  <a:pt x="94876" y="28450"/>
                </a:lnTo>
                <a:lnTo>
                  <a:pt x="96089" y="26425"/>
                </a:lnTo>
                <a:close/>
                <a:moveTo>
                  <a:pt x="115368" y="26425"/>
                </a:moveTo>
                <a:lnTo>
                  <a:pt x="116581" y="28450"/>
                </a:lnTo>
                <a:lnTo>
                  <a:pt x="115394" y="30430"/>
                </a:lnTo>
                <a:lnTo>
                  <a:pt x="115368" y="30377"/>
                </a:lnTo>
                <a:lnTo>
                  <a:pt x="115332" y="30430"/>
                </a:lnTo>
                <a:lnTo>
                  <a:pt x="114145" y="28450"/>
                </a:lnTo>
                <a:lnTo>
                  <a:pt x="115368" y="26425"/>
                </a:lnTo>
                <a:close/>
                <a:moveTo>
                  <a:pt x="134646" y="26425"/>
                </a:moveTo>
                <a:lnTo>
                  <a:pt x="135859" y="28450"/>
                </a:lnTo>
                <a:lnTo>
                  <a:pt x="134673" y="30430"/>
                </a:lnTo>
                <a:lnTo>
                  <a:pt x="134646" y="30377"/>
                </a:lnTo>
                <a:lnTo>
                  <a:pt x="134610" y="30430"/>
                </a:lnTo>
                <a:lnTo>
                  <a:pt x="133424" y="28450"/>
                </a:lnTo>
                <a:lnTo>
                  <a:pt x="134646" y="26425"/>
                </a:lnTo>
                <a:close/>
                <a:moveTo>
                  <a:pt x="153915" y="26425"/>
                </a:moveTo>
                <a:lnTo>
                  <a:pt x="155138" y="28450"/>
                </a:lnTo>
                <a:lnTo>
                  <a:pt x="153951" y="30430"/>
                </a:lnTo>
                <a:lnTo>
                  <a:pt x="153915" y="30377"/>
                </a:lnTo>
                <a:lnTo>
                  <a:pt x="153889" y="30430"/>
                </a:lnTo>
                <a:lnTo>
                  <a:pt x="152702" y="28450"/>
                </a:lnTo>
                <a:lnTo>
                  <a:pt x="153915" y="26425"/>
                </a:lnTo>
                <a:close/>
                <a:moveTo>
                  <a:pt x="173194" y="26425"/>
                </a:moveTo>
                <a:lnTo>
                  <a:pt x="174416" y="28450"/>
                </a:lnTo>
                <a:lnTo>
                  <a:pt x="173230" y="30430"/>
                </a:lnTo>
                <a:lnTo>
                  <a:pt x="173194" y="30377"/>
                </a:lnTo>
                <a:lnTo>
                  <a:pt x="173167" y="30430"/>
                </a:lnTo>
                <a:lnTo>
                  <a:pt x="171981" y="28450"/>
                </a:lnTo>
                <a:lnTo>
                  <a:pt x="173194" y="26425"/>
                </a:lnTo>
                <a:close/>
                <a:moveTo>
                  <a:pt x="192472" y="26425"/>
                </a:moveTo>
                <a:lnTo>
                  <a:pt x="193686" y="28450"/>
                </a:lnTo>
                <a:lnTo>
                  <a:pt x="192508" y="30430"/>
                </a:lnTo>
                <a:lnTo>
                  <a:pt x="192472" y="30377"/>
                </a:lnTo>
                <a:lnTo>
                  <a:pt x="192445" y="30430"/>
                </a:lnTo>
                <a:lnTo>
                  <a:pt x="191259" y="28450"/>
                </a:lnTo>
                <a:lnTo>
                  <a:pt x="192472" y="26425"/>
                </a:lnTo>
                <a:close/>
                <a:moveTo>
                  <a:pt x="211751" y="26425"/>
                </a:moveTo>
                <a:lnTo>
                  <a:pt x="212964" y="28450"/>
                </a:lnTo>
                <a:lnTo>
                  <a:pt x="211777" y="30430"/>
                </a:lnTo>
                <a:lnTo>
                  <a:pt x="211751" y="30377"/>
                </a:lnTo>
                <a:lnTo>
                  <a:pt x="211715" y="30430"/>
                </a:lnTo>
                <a:lnTo>
                  <a:pt x="210537" y="28450"/>
                </a:lnTo>
                <a:lnTo>
                  <a:pt x="211751" y="26425"/>
                </a:lnTo>
                <a:close/>
                <a:moveTo>
                  <a:pt x="231029" y="26425"/>
                </a:moveTo>
                <a:lnTo>
                  <a:pt x="232242" y="28450"/>
                </a:lnTo>
                <a:lnTo>
                  <a:pt x="231056" y="30430"/>
                </a:lnTo>
                <a:lnTo>
                  <a:pt x="231029" y="30377"/>
                </a:lnTo>
                <a:lnTo>
                  <a:pt x="230993" y="30430"/>
                </a:lnTo>
                <a:lnTo>
                  <a:pt x="229807" y="28450"/>
                </a:lnTo>
                <a:lnTo>
                  <a:pt x="231029" y="26425"/>
                </a:lnTo>
                <a:close/>
                <a:moveTo>
                  <a:pt x="250298" y="26425"/>
                </a:moveTo>
                <a:lnTo>
                  <a:pt x="251521" y="28450"/>
                </a:lnTo>
                <a:lnTo>
                  <a:pt x="250334" y="30430"/>
                </a:lnTo>
                <a:lnTo>
                  <a:pt x="250298" y="30377"/>
                </a:lnTo>
                <a:lnTo>
                  <a:pt x="250272" y="30430"/>
                </a:lnTo>
                <a:lnTo>
                  <a:pt x="249085" y="28450"/>
                </a:lnTo>
                <a:lnTo>
                  <a:pt x="250298" y="26425"/>
                </a:lnTo>
                <a:close/>
                <a:moveTo>
                  <a:pt x="269577" y="26425"/>
                </a:moveTo>
                <a:lnTo>
                  <a:pt x="270799" y="28450"/>
                </a:lnTo>
                <a:lnTo>
                  <a:pt x="269613" y="30430"/>
                </a:lnTo>
                <a:lnTo>
                  <a:pt x="269577" y="30377"/>
                </a:lnTo>
                <a:lnTo>
                  <a:pt x="269550" y="30430"/>
                </a:lnTo>
                <a:lnTo>
                  <a:pt x="268364" y="28450"/>
                </a:lnTo>
                <a:lnTo>
                  <a:pt x="269577" y="26425"/>
                </a:lnTo>
                <a:close/>
                <a:moveTo>
                  <a:pt x="18681" y="30876"/>
                </a:moveTo>
                <a:lnTo>
                  <a:pt x="17423" y="32973"/>
                </a:lnTo>
                <a:lnTo>
                  <a:pt x="16237" y="31001"/>
                </a:lnTo>
                <a:lnTo>
                  <a:pt x="16317" y="30876"/>
                </a:lnTo>
                <a:close/>
                <a:moveTo>
                  <a:pt x="21652" y="30876"/>
                </a:moveTo>
                <a:lnTo>
                  <a:pt x="21723" y="31001"/>
                </a:lnTo>
                <a:lnTo>
                  <a:pt x="20546" y="32973"/>
                </a:lnTo>
                <a:lnTo>
                  <a:pt x="19279" y="30876"/>
                </a:lnTo>
                <a:close/>
                <a:moveTo>
                  <a:pt x="37960" y="30876"/>
                </a:moveTo>
                <a:lnTo>
                  <a:pt x="36702" y="32973"/>
                </a:lnTo>
                <a:lnTo>
                  <a:pt x="35515" y="31001"/>
                </a:lnTo>
                <a:lnTo>
                  <a:pt x="35587" y="30876"/>
                </a:lnTo>
                <a:close/>
                <a:moveTo>
                  <a:pt x="40930" y="30876"/>
                </a:moveTo>
                <a:lnTo>
                  <a:pt x="41002" y="31001"/>
                </a:lnTo>
                <a:lnTo>
                  <a:pt x="39815" y="32973"/>
                </a:lnTo>
                <a:lnTo>
                  <a:pt x="38557" y="30876"/>
                </a:lnTo>
                <a:close/>
                <a:moveTo>
                  <a:pt x="57238" y="30876"/>
                </a:moveTo>
                <a:lnTo>
                  <a:pt x="55980" y="32973"/>
                </a:lnTo>
                <a:lnTo>
                  <a:pt x="54794" y="31001"/>
                </a:lnTo>
                <a:lnTo>
                  <a:pt x="54865" y="30876"/>
                </a:lnTo>
                <a:close/>
                <a:moveTo>
                  <a:pt x="60200" y="30876"/>
                </a:moveTo>
                <a:lnTo>
                  <a:pt x="60280" y="31001"/>
                </a:lnTo>
                <a:lnTo>
                  <a:pt x="59094" y="32973"/>
                </a:lnTo>
                <a:lnTo>
                  <a:pt x="57836" y="30876"/>
                </a:lnTo>
                <a:close/>
                <a:moveTo>
                  <a:pt x="76516" y="30876"/>
                </a:moveTo>
                <a:lnTo>
                  <a:pt x="75250" y="32973"/>
                </a:lnTo>
                <a:lnTo>
                  <a:pt x="74072" y="31001"/>
                </a:lnTo>
                <a:lnTo>
                  <a:pt x="74143" y="30876"/>
                </a:lnTo>
                <a:close/>
                <a:moveTo>
                  <a:pt x="79478" y="30876"/>
                </a:moveTo>
                <a:lnTo>
                  <a:pt x="79559" y="31001"/>
                </a:lnTo>
                <a:lnTo>
                  <a:pt x="78372" y="32973"/>
                </a:lnTo>
                <a:lnTo>
                  <a:pt x="77114" y="30876"/>
                </a:lnTo>
                <a:close/>
                <a:moveTo>
                  <a:pt x="95786" y="30876"/>
                </a:moveTo>
                <a:lnTo>
                  <a:pt x="94528" y="32973"/>
                </a:lnTo>
                <a:lnTo>
                  <a:pt x="93342" y="31001"/>
                </a:lnTo>
                <a:lnTo>
                  <a:pt x="93422" y="30876"/>
                </a:lnTo>
                <a:close/>
                <a:moveTo>
                  <a:pt x="98757" y="30876"/>
                </a:moveTo>
                <a:lnTo>
                  <a:pt x="98837" y="31001"/>
                </a:lnTo>
                <a:lnTo>
                  <a:pt x="97650" y="32973"/>
                </a:lnTo>
                <a:lnTo>
                  <a:pt x="96384" y="30876"/>
                </a:lnTo>
                <a:close/>
                <a:moveTo>
                  <a:pt x="115064" y="30876"/>
                </a:moveTo>
                <a:lnTo>
                  <a:pt x="113806" y="32973"/>
                </a:lnTo>
                <a:lnTo>
                  <a:pt x="112620" y="31001"/>
                </a:lnTo>
                <a:lnTo>
                  <a:pt x="112700" y="30876"/>
                </a:lnTo>
                <a:close/>
                <a:moveTo>
                  <a:pt x="118035" y="30876"/>
                </a:moveTo>
                <a:lnTo>
                  <a:pt x="118106" y="31001"/>
                </a:lnTo>
                <a:lnTo>
                  <a:pt x="116929" y="32973"/>
                </a:lnTo>
                <a:lnTo>
                  <a:pt x="115662" y="30876"/>
                </a:lnTo>
                <a:close/>
                <a:moveTo>
                  <a:pt x="134343" y="30876"/>
                </a:moveTo>
                <a:lnTo>
                  <a:pt x="133085" y="32973"/>
                </a:lnTo>
                <a:lnTo>
                  <a:pt x="131898" y="31001"/>
                </a:lnTo>
                <a:lnTo>
                  <a:pt x="131970" y="30876"/>
                </a:lnTo>
                <a:close/>
                <a:moveTo>
                  <a:pt x="137313" y="30876"/>
                </a:moveTo>
                <a:lnTo>
                  <a:pt x="137385" y="31001"/>
                </a:lnTo>
                <a:lnTo>
                  <a:pt x="136198" y="32973"/>
                </a:lnTo>
                <a:lnTo>
                  <a:pt x="134940" y="30876"/>
                </a:lnTo>
                <a:close/>
                <a:moveTo>
                  <a:pt x="153621" y="30876"/>
                </a:moveTo>
                <a:lnTo>
                  <a:pt x="152363" y="32973"/>
                </a:lnTo>
                <a:lnTo>
                  <a:pt x="151177" y="31001"/>
                </a:lnTo>
                <a:lnTo>
                  <a:pt x="151248" y="30876"/>
                </a:lnTo>
                <a:close/>
                <a:moveTo>
                  <a:pt x="156592" y="30876"/>
                </a:moveTo>
                <a:lnTo>
                  <a:pt x="156663" y="31001"/>
                </a:lnTo>
                <a:lnTo>
                  <a:pt x="155477" y="32973"/>
                </a:lnTo>
                <a:lnTo>
                  <a:pt x="154219" y="30876"/>
                </a:lnTo>
                <a:close/>
                <a:moveTo>
                  <a:pt x="172899" y="30876"/>
                </a:moveTo>
                <a:lnTo>
                  <a:pt x="171633" y="32973"/>
                </a:lnTo>
                <a:lnTo>
                  <a:pt x="170455" y="31001"/>
                </a:lnTo>
                <a:lnTo>
                  <a:pt x="170526" y="30876"/>
                </a:lnTo>
                <a:close/>
                <a:moveTo>
                  <a:pt x="175861" y="30876"/>
                </a:moveTo>
                <a:lnTo>
                  <a:pt x="175942" y="31001"/>
                </a:lnTo>
                <a:lnTo>
                  <a:pt x="174755" y="32973"/>
                </a:lnTo>
                <a:lnTo>
                  <a:pt x="173497" y="30876"/>
                </a:lnTo>
                <a:close/>
                <a:moveTo>
                  <a:pt x="192178" y="30876"/>
                </a:moveTo>
                <a:lnTo>
                  <a:pt x="190911" y="32973"/>
                </a:lnTo>
                <a:lnTo>
                  <a:pt x="189725" y="31001"/>
                </a:lnTo>
                <a:lnTo>
                  <a:pt x="189805" y="30876"/>
                </a:lnTo>
                <a:close/>
                <a:moveTo>
                  <a:pt x="195140" y="30876"/>
                </a:moveTo>
                <a:lnTo>
                  <a:pt x="195220" y="31001"/>
                </a:lnTo>
                <a:lnTo>
                  <a:pt x="194033" y="32973"/>
                </a:lnTo>
                <a:lnTo>
                  <a:pt x="192776" y="30876"/>
                </a:lnTo>
                <a:close/>
                <a:moveTo>
                  <a:pt x="211447" y="30876"/>
                </a:moveTo>
                <a:lnTo>
                  <a:pt x="210189" y="32973"/>
                </a:lnTo>
                <a:lnTo>
                  <a:pt x="209003" y="31001"/>
                </a:lnTo>
                <a:lnTo>
                  <a:pt x="209083" y="30876"/>
                </a:lnTo>
                <a:close/>
                <a:moveTo>
                  <a:pt x="214418" y="30876"/>
                </a:moveTo>
                <a:lnTo>
                  <a:pt x="214489" y="31001"/>
                </a:lnTo>
                <a:lnTo>
                  <a:pt x="213312" y="32973"/>
                </a:lnTo>
                <a:lnTo>
                  <a:pt x="212045" y="30876"/>
                </a:lnTo>
                <a:close/>
                <a:moveTo>
                  <a:pt x="230726" y="30876"/>
                </a:moveTo>
                <a:lnTo>
                  <a:pt x="229468" y="32973"/>
                </a:lnTo>
                <a:lnTo>
                  <a:pt x="228281" y="31001"/>
                </a:lnTo>
                <a:lnTo>
                  <a:pt x="228362" y="30876"/>
                </a:lnTo>
                <a:close/>
                <a:moveTo>
                  <a:pt x="233696" y="30876"/>
                </a:moveTo>
                <a:lnTo>
                  <a:pt x="233768" y="31001"/>
                </a:lnTo>
                <a:lnTo>
                  <a:pt x="232581" y="32973"/>
                </a:lnTo>
                <a:lnTo>
                  <a:pt x="231323" y="30876"/>
                </a:lnTo>
                <a:close/>
                <a:moveTo>
                  <a:pt x="250004" y="30876"/>
                </a:moveTo>
                <a:lnTo>
                  <a:pt x="248746" y="32973"/>
                </a:lnTo>
                <a:lnTo>
                  <a:pt x="247560" y="31001"/>
                </a:lnTo>
                <a:lnTo>
                  <a:pt x="247631" y="30876"/>
                </a:lnTo>
                <a:close/>
                <a:moveTo>
                  <a:pt x="252975" y="30876"/>
                </a:moveTo>
                <a:lnTo>
                  <a:pt x="253046" y="31001"/>
                </a:lnTo>
                <a:lnTo>
                  <a:pt x="251860" y="32973"/>
                </a:lnTo>
                <a:lnTo>
                  <a:pt x="250602" y="30876"/>
                </a:lnTo>
                <a:close/>
                <a:moveTo>
                  <a:pt x="269282" y="30876"/>
                </a:moveTo>
                <a:lnTo>
                  <a:pt x="268016" y="32973"/>
                </a:lnTo>
                <a:lnTo>
                  <a:pt x="266838" y="31001"/>
                </a:lnTo>
                <a:lnTo>
                  <a:pt x="266909" y="30876"/>
                </a:lnTo>
                <a:close/>
                <a:moveTo>
                  <a:pt x="272244" y="30876"/>
                </a:moveTo>
                <a:lnTo>
                  <a:pt x="272325" y="31001"/>
                </a:lnTo>
                <a:lnTo>
                  <a:pt x="271138" y="32973"/>
                </a:lnTo>
                <a:lnTo>
                  <a:pt x="269880" y="30876"/>
                </a:lnTo>
                <a:close/>
                <a:moveTo>
                  <a:pt x="1267" y="33882"/>
                </a:moveTo>
                <a:lnTo>
                  <a:pt x="2240" y="35515"/>
                </a:lnTo>
                <a:lnTo>
                  <a:pt x="286" y="35515"/>
                </a:lnTo>
                <a:lnTo>
                  <a:pt x="1267" y="33882"/>
                </a:lnTo>
                <a:close/>
                <a:moveTo>
                  <a:pt x="2722" y="31456"/>
                </a:moveTo>
                <a:lnTo>
                  <a:pt x="5157" y="35515"/>
                </a:lnTo>
                <a:lnTo>
                  <a:pt x="2784" y="35515"/>
                </a:lnTo>
                <a:lnTo>
                  <a:pt x="1535" y="33428"/>
                </a:lnTo>
                <a:lnTo>
                  <a:pt x="2722" y="31456"/>
                </a:lnTo>
                <a:close/>
                <a:moveTo>
                  <a:pt x="15621" y="30876"/>
                </a:moveTo>
                <a:lnTo>
                  <a:pt x="15693" y="31001"/>
                </a:lnTo>
                <a:lnTo>
                  <a:pt x="12981" y="35515"/>
                </a:lnTo>
                <a:lnTo>
                  <a:pt x="5701" y="35515"/>
                </a:lnTo>
                <a:lnTo>
                  <a:pt x="2998" y="31001"/>
                </a:lnTo>
                <a:lnTo>
                  <a:pt x="3070" y="30876"/>
                </a:lnTo>
                <a:close/>
                <a:moveTo>
                  <a:pt x="15969" y="31456"/>
                </a:moveTo>
                <a:lnTo>
                  <a:pt x="17147" y="33428"/>
                </a:lnTo>
                <a:lnTo>
                  <a:pt x="15898" y="35515"/>
                </a:lnTo>
                <a:lnTo>
                  <a:pt x="13534" y="35515"/>
                </a:lnTo>
                <a:lnTo>
                  <a:pt x="15969" y="31456"/>
                </a:lnTo>
                <a:close/>
                <a:moveTo>
                  <a:pt x="17423" y="33882"/>
                </a:moveTo>
                <a:lnTo>
                  <a:pt x="18396" y="35515"/>
                </a:lnTo>
                <a:lnTo>
                  <a:pt x="16442" y="35515"/>
                </a:lnTo>
                <a:lnTo>
                  <a:pt x="17423" y="33882"/>
                </a:lnTo>
                <a:close/>
                <a:moveTo>
                  <a:pt x="20546" y="33882"/>
                </a:moveTo>
                <a:lnTo>
                  <a:pt x="21518" y="35515"/>
                </a:lnTo>
                <a:lnTo>
                  <a:pt x="19565" y="35515"/>
                </a:lnTo>
                <a:lnTo>
                  <a:pt x="20546" y="33882"/>
                </a:lnTo>
                <a:close/>
                <a:moveTo>
                  <a:pt x="22000" y="31456"/>
                </a:moveTo>
                <a:lnTo>
                  <a:pt x="24435" y="35515"/>
                </a:lnTo>
                <a:lnTo>
                  <a:pt x="22062" y="35515"/>
                </a:lnTo>
                <a:lnTo>
                  <a:pt x="20813" y="33428"/>
                </a:lnTo>
                <a:lnTo>
                  <a:pt x="22000" y="31456"/>
                </a:lnTo>
                <a:close/>
                <a:moveTo>
                  <a:pt x="34891" y="30876"/>
                </a:moveTo>
                <a:lnTo>
                  <a:pt x="34971" y="31001"/>
                </a:lnTo>
                <a:lnTo>
                  <a:pt x="32259" y="35515"/>
                </a:lnTo>
                <a:lnTo>
                  <a:pt x="24980" y="35515"/>
                </a:lnTo>
                <a:lnTo>
                  <a:pt x="22268" y="31001"/>
                </a:lnTo>
                <a:lnTo>
                  <a:pt x="22348" y="30876"/>
                </a:lnTo>
                <a:close/>
                <a:moveTo>
                  <a:pt x="35239" y="31456"/>
                </a:moveTo>
                <a:lnTo>
                  <a:pt x="36425" y="33428"/>
                </a:lnTo>
                <a:lnTo>
                  <a:pt x="35176" y="35515"/>
                </a:lnTo>
                <a:lnTo>
                  <a:pt x="32803" y="35515"/>
                </a:lnTo>
                <a:lnTo>
                  <a:pt x="35239" y="31456"/>
                </a:lnTo>
                <a:close/>
                <a:moveTo>
                  <a:pt x="36702" y="33882"/>
                </a:moveTo>
                <a:lnTo>
                  <a:pt x="37674" y="35515"/>
                </a:lnTo>
                <a:lnTo>
                  <a:pt x="35721" y="35515"/>
                </a:lnTo>
                <a:lnTo>
                  <a:pt x="36702" y="33882"/>
                </a:lnTo>
                <a:close/>
                <a:moveTo>
                  <a:pt x="39815" y="33882"/>
                </a:moveTo>
                <a:lnTo>
                  <a:pt x="40797" y="35515"/>
                </a:lnTo>
                <a:lnTo>
                  <a:pt x="38843" y="35515"/>
                </a:lnTo>
                <a:lnTo>
                  <a:pt x="39815" y="33882"/>
                </a:lnTo>
                <a:close/>
                <a:moveTo>
                  <a:pt x="41278" y="31456"/>
                </a:moveTo>
                <a:lnTo>
                  <a:pt x="43714" y="35515"/>
                </a:lnTo>
                <a:lnTo>
                  <a:pt x="41341" y="35515"/>
                </a:lnTo>
                <a:lnTo>
                  <a:pt x="40092" y="33428"/>
                </a:lnTo>
                <a:lnTo>
                  <a:pt x="41278" y="31456"/>
                </a:lnTo>
                <a:close/>
                <a:moveTo>
                  <a:pt x="54169" y="30876"/>
                </a:moveTo>
                <a:lnTo>
                  <a:pt x="54250" y="31001"/>
                </a:lnTo>
                <a:lnTo>
                  <a:pt x="51538" y="35515"/>
                </a:lnTo>
                <a:lnTo>
                  <a:pt x="44258" y="35515"/>
                </a:lnTo>
                <a:lnTo>
                  <a:pt x="41546" y="31001"/>
                </a:lnTo>
                <a:lnTo>
                  <a:pt x="41626" y="30876"/>
                </a:lnTo>
                <a:close/>
                <a:moveTo>
                  <a:pt x="54517" y="31456"/>
                </a:moveTo>
                <a:lnTo>
                  <a:pt x="55704" y="33428"/>
                </a:lnTo>
                <a:lnTo>
                  <a:pt x="54455" y="35515"/>
                </a:lnTo>
                <a:lnTo>
                  <a:pt x="52082" y="35515"/>
                </a:lnTo>
                <a:lnTo>
                  <a:pt x="54517" y="31456"/>
                </a:lnTo>
                <a:close/>
                <a:moveTo>
                  <a:pt x="55980" y="33882"/>
                </a:moveTo>
                <a:lnTo>
                  <a:pt x="56953" y="35515"/>
                </a:lnTo>
                <a:lnTo>
                  <a:pt x="54999" y="35515"/>
                </a:lnTo>
                <a:lnTo>
                  <a:pt x="55980" y="33882"/>
                </a:lnTo>
                <a:close/>
                <a:moveTo>
                  <a:pt x="59094" y="33882"/>
                </a:moveTo>
                <a:lnTo>
                  <a:pt x="60075" y="35515"/>
                </a:lnTo>
                <a:lnTo>
                  <a:pt x="58121" y="35515"/>
                </a:lnTo>
                <a:lnTo>
                  <a:pt x="59094" y="33882"/>
                </a:lnTo>
                <a:close/>
                <a:moveTo>
                  <a:pt x="60548" y="31456"/>
                </a:moveTo>
                <a:lnTo>
                  <a:pt x="62983" y="35515"/>
                </a:lnTo>
                <a:lnTo>
                  <a:pt x="60619" y="35515"/>
                </a:lnTo>
                <a:lnTo>
                  <a:pt x="59370" y="33428"/>
                </a:lnTo>
                <a:lnTo>
                  <a:pt x="60548" y="31456"/>
                </a:lnTo>
                <a:close/>
                <a:moveTo>
                  <a:pt x="73448" y="30876"/>
                </a:moveTo>
                <a:lnTo>
                  <a:pt x="73519" y="31001"/>
                </a:lnTo>
                <a:lnTo>
                  <a:pt x="70816" y="35515"/>
                </a:lnTo>
                <a:lnTo>
                  <a:pt x="63536" y="35515"/>
                </a:lnTo>
                <a:lnTo>
                  <a:pt x="60824" y="31001"/>
                </a:lnTo>
                <a:lnTo>
                  <a:pt x="60905" y="30876"/>
                </a:lnTo>
                <a:close/>
                <a:moveTo>
                  <a:pt x="73796" y="31456"/>
                </a:moveTo>
                <a:lnTo>
                  <a:pt x="74982" y="33428"/>
                </a:lnTo>
                <a:lnTo>
                  <a:pt x="73733" y="35515"/>
                </a:lnTo>
                <a:lnTo>
                  <a:pt x="71360" y="35515"/>
                </a:lnTo>
                <a:lnTo>
                  <a:pt x="73796" y="31456"/>
                </a:lnTo>
                <a:close/>
                <a:moveTo>
                  <a:pt x="75250" y="33882"/>
                </a:moveTo>
                <a:lnTo>
                  <a:pt x="76231" y="35515"/>
                </a:lnTo>
                <a:lnTo>
                  <a:pt x="74277" y="35515"/>
                </a:lnTo>
                <a:lnTo>
                  <a:pt x="75250" y="33882"/>
                </a:lnTo>
                <a:close/>
                <a:moveTo>
                  <a:pt x="78372" y="33882"/>
                </a:moveTo>
                <a:lnTo>
                  <a:pt x="79353" y="35515"/>
                </a:lnTo>
                <a:lnTo>
                  <a:pt x="77391" y="35515"/>
                </a:lnTo>
                <a:lnTo>
                  <a:pt x="78372" y="33882"/>
                </a:lnTo>
                <a:close/>
                <a:moveTo>
                  <a:pt x="79826" y="31456"/>
                </a:moveTo>
                <a:lnTo>
                  <a:pt x="82262" y="35515"/>
                </a:lnTo>
                <a:lnTo>
                  <a:pt x="79898" y="35515"/>
                </a:lnTo>
                <a:lnTo>
                  <a:pt x="78649" y="33428"/>
                </a:lnTo>
                <a:lnTo>
                  <a:pt x="79826" y="31456"/>
                </a:lnTo>
                <a:close/>
                <a:moveTo>
                  <a:pt x="92726" y="30876"/>
                </a:moveTo>
                <a:lnTo>
                  <a:pt x="92797" y="31001"/>
                </a:lnTo>
                <a:lnTo>
                  <a:pt x="90094" y="35515"/>
                </a:lnTo>
                <a:lnTo>
                  <a:pt x="82806" y="35515"/>
                </a:lnTo>
                <a:lnTo>
                  <a:pt x="80103" y="31001"/>
                </a:lnTo>
                <a:lnTo>
                  <a:pt x="80174" y="30876"/>
                </a:lnTo>
                <a:close/>
                <a:moveTo>
                  <a:pt x="93074" y="31456"/>
                </a:moveTo>
                <a:lnTo>
                  <a:pt x="94260" y="33428"/>
                </a:lnTo>
                <a:lnTo>
                  <a:pt x="93003" y="35515"/>
                </a:lnTo>
                <a:lnTo>
                  <a:pt x="90639" y="35515"/>
                </a:lnTo>
                <a:lnTo>
                  <a:pt x="93074" y="31456"/>
                </a:lnTo>
                <a:close/>
                <a:moveTo>
                  <a:pt x="94528" y="33882"/>
                </a:moveTo>
                <a:lnTo>
                  <a:pt x="95509" y="35515"/>
                </a:lnTo>
                <a:lnTo>
                  <a:pt x="93556" y="35515"/>
                </a:lnTo>
                <a:lnTo>
                  <a:pt x="94528" y="33882"/>
                </a:lnTo>
                <a:close/>
                <a:moveTo>
                  <a:pt x="97650" y="33882"/>
                </a:moveTo>
                <a:lnTo>
                  <a:pt x="98623" y="35515"/>
                </a:lnTo>
                <a:lnTo>
                  <a:pt x="96669" y="35515"/>
                </a:lnTo>
                <a:lnTo>
                  <a:pt x="97650" y="33882"/>
                </a:lnTo>
                <a:close/>
                <a:moveTo>
                  <a:pt x="99105" y="31456"/>
                </a:moveTo>
                <a:lnTo>
                  <a:pt x="101540" y="35515"/>
                </a:lnTo>
                <a:lnTo>
                  <a:pt x="99167" y="35515"/>
                </a:lnTo>
                <a:lnTo>
                  <a:pt x="97918" y="33428"/>
                </a:lnTo>
                <a:lnTo>
                  <a:pt x="99105" y="31456"/>
                </a:lnTo>
                <a:close/>
                <a:moveTo>
                  <a:pt x="112004" y="30876"/>
                </a:moveTo>
                <a:lnTo>
                  <a:pt x="112076" y="31001"/>
                </a:lnTo>
                <a:lnTo>
                  <a:pt x="109373" y="35515"/>
                </a:lnTo>
                <a:lnTo>
                  <a:pt x="102084" y="35515"/>
                </a:lnTo>
                <a:lnTo>
                  <a:pt x="99381" y="31001"/>
                </a:lnTo>
                <a:lnTo>
                  <a:pt x="99453" y="30876"/>
                </a:lnTo>
                <a:close/>
                <a:moveTo>
                  <a:pt x="112352" y="31456"/>
                </a:moveTo>
                <a:lnTo>
                  <a:pt x="113530" y="33428"/>
                </a:lnTo>
                <a:lnTo>
                  <a:pt x="112281" y="35515"/>
                </a:lnTo>
                <a:lnTo>
                  <a:pt x="109917" y="35515"/>
                </a:lnTo>
                <a:lnTo>
                  <a:pt x="112352" y="31456"/>
                </a:lnTo>
                <a:close/>
                <a:moveTo>
                  <a:pt x="113806" y="33882"/>
                </a:moveTo>
                <a:lnTo>
                  <a:pt x="114788" y="35515"/>
                </a:lnTo>
                <a:lnTo>
                  <a:pt x="112825" y="35515"/>
                </a:lnTo>
                <a:lnTo>
                  <a:pt x="113806" y="33882"/>
                </a:lnTo>
                <a:close/>
                <a:moveTo>
                  <a:pt x="116929" y="33882"/>
                </a:moveTo>
                <a:lnTo>
                  <a:pt x="117901" y="35515"/>
                </a:lnTo>
                <a:lnTo>
                  <a:pt x="115948" y="35515"/>
                </a:lnTo>
                <a:lnTo>
                  <a:pt x="116929" y="33882"/>
                </a:lnTo>
                <a:close/>
                <a:moveTo>
                  <a:pt x="118383" y="31456"/>
                </a:moveTo>
                <a:lnTo>
                  <a:pt x="120818" y="35515"/>
                </a:lnTo>
                <a:lnTo>
                  <a:pt x="118445" y="35515"/>
                </a:lnTo>
                <a:lnTo>
                  <a:pt x="117196" y="33428"/>
                </a:lnTo>
                <a:lnTo>
                  <a:pt x="118383" y="31456"/>
                </a:lnTo>
                <a:close/>
                <a:moveTo>
                  <a:pt x="131274" y="30876"/>
                </a:moveTo>
                <a:lnTo>
                  <a:pt x="131354" y="31001"/>
                </a:lnTo>
                <a:lnTo>
                  <a:pt x="128642" y="35515"/>
                </a:lnTo>
                <a:lnTo>
                  <a:pt x="121363" y="35515"/>
                </a:lnTo>
                <a:lnTo>
                  <a:pt x="118651" y="31001"/>
                </a:lnTo>
                <a:lnTo>
                  <a:pt x="118731" y="30876"/>
                </a:lnTo>
                <a:close/>
                <a:moveTo>
                  <a:pt x="131622" y="31456"/>
                </a:moveTo>
                <a:lnTo>
                  <a:pt x="132808" y="33428"/>
                </a:lnTo>
                <a:lnTo>
                  <a:pt x="131559" y="35515"/>
                </a:lnTo>
                <a:lnTo>
                  <a:pt x="129186" y="35515"/>
                </a:lnTo>
                <a:lnTo>
                  <a:pt x="131622" y="31456"/>
                </a:lnTo>
                <a:close/>
                <a:moveTo>
                  <a:pt x="133085" y="33882"/>
                </a:moveTo>
                <a:lnTo>
                  <a:pt x="134057" y="35515"/>
                </a:lnTo>
                <a:lnTo>
                  <a:pt x="132104" y="35515"/>
                </a:lnTo>
                <a:lnTo>
                  <a:pt x="133085" y="33882"/>
                </a:lnTo>
                <a:close/>
                <a:moveTo>
                  <a:pt x="136198" y="33882"/>
                </a:moveTo>
                <a:lnTo>
                  <a:pt x="137180" y="35515"/>
                </a:lnTo>
                <a:lnTo>
                  <a:pt x="135226" y="35515"/>
                </a:lnTo>
                <a:lnTo>
                  <a:pt x="136198" y="33882"/>
                </a:lnTo>
                <a:close/>
                <a:moveTo>
                  <a:pt x="137661" y="31456"/>
                </a:moveTo>
                <a:lnTo>
                  <a:pt x="140097" y="35515"/>
                </a:lnTo>
                <a:lnTo>
                  <a:pt x="137724" y="35515"/>
                </a:lnTo>
                <a:lnTo>
                  <a:pt x="136475" y="33428"/>
                </a:lnTo>
                <a:lnTo>
                  <a:pt x="137661" y="31456"/>
                </a:lnTo>
                <a:close/>
                <a:moveTo>
                  <a:pt x="150552" y="30876"/>
                </a:moveTo>
                <a:lnTo>
                  <a:pt x="150633" y="31001"/>
                </a:lnTo>
                <a:lnTo>
                  <a:pt x="147921" y="35515"/>
                </a:lnTo>
                <a:lnTo>
                  <a:pt x="140641" y="35515"/>
                </a:lnTo>
                <a:lnTo>
                  <a:pt x="137929" y="31001"/>
                </a:lnTo>
                <a:lnTo>
                  <a:pt x="138009" y="30876"/>
                </a:lnTo>
                <a:close/>
                <a:moveTo>
                  <a:pt x="150900" y="31456"/>
                </a:moveTo>
                <a:lnTo>
                  <a:pt x="152087" y="33428"/>
                </a:lnTo>
                <a:lnTo>
                  <a:pt x="150838" y="35515"/>
                </a:lnTo>
                <a:lnTo>
                  <a:pt x="148465" y="35515"/>
                </a:lnTo>
                <a:lnTo>
                  <a:pt x="150900" y="31456"/>
                </a:lnTo>
                <a:close/>
                <a:moveTo>
                  <a:pt x="152363" y="33882"/>
                </a:moveTo>
                <a:lnTo>
                  <a:pt x="153336" y="35515"/>
                </a:lnTo>
                <a:lnTo>
                  <a:pt x="151382" y="35515"/>
                </a:lnTo>
                <a:lnTo>
                  <a:pt x="152363" y="33882"/>
                </a:lnTo>
                <a:close/>
                <a:moveTo>
                  <a:pt x="155477" y="33882"/>
                </a:moveTo>
                <a:lnTo>
                  <a:pt x="156458" y="35515"/>
                </a:lnTo>
                <a:lnTo>
                  <a:pt x="154504" y="35515"/>
                </a:lnTo>
                <a:lnTo>
                  <a:pt x="155477" y="33882"/>
                </a:lnTo>
                <a:close/>
                <a:moveTo>
                  <a:pt x="156940" y="31456"/>
                </a:moveTo>
                <a:lnTo>
                  <a:pt x="159375" y="35515"/>
                </a:lnTo>
                <a:lnTo>
                  <a:pt x="157002" y="35515"/>
                </a:lnTo>
                <a:lnTo>
                  <a:pt x="155753" y="33428"/>
                </a:lnTo>
                <a:lnTo>
                  <a:pt x="156940" y="31456"/>
                </a:lnTo>
                <a:close/>
                <a:moveTo>
                  <a:pt x="169831" y="30876"/>
                </a:moveTo>
                <a:lnTo>
                  <a:pt x="169902" y="31001"/>
                </a:lnTo>
                <a:lnTo>
                  <a:pt x="167199" y="35515"/>
                </a:lnTo>
                <a:lnTo>
                  <a:pt x="159919" y="35515"/>
                </a:lnTo>
                <a:lnTo>
                  <a:pt x="157207" y="31001"/>
                </a:lnTo>
                <a:lnTo>
                  <a:pt x="157288" y="30876"/>
                </a:lnTo>
                <a:close/>
                <a:moveTo>
                  <a:pt x="170179" y="31456"/>
                </a:moveTo>
                <a:lnTo>
                  <a:pt x="171365" y="33428"/>
                </a:lnTo>
                <a:lnTo>
                  <a:pt x="170116" y="35515"/>
                </a:lnTo>
                <a:lnTo>
                  <a:pt x="167743" y="35515"/>
                </a:lnTo>
                <a:lnTo>
                  <a:pt x="170179" y="31456"/>
                </a:lnTo>
                <a:close/>
                <a:moveTo>
                  <a:pt x="171633" y="33882"/>
                </a:moveTo>
                <a:lnTo>
                  <a:pt x="172614" y="35515"/>
                </a:lnTo>
                <a:lnTo>
                  <a:pt x="170660" y="35515"/>
                </a:lnTo>
                <a:lnTo>
                  <a:pt x="171633" y="33882"/>
                </a:lnTo>
                <a:close/>
                <a:moveTo>
                  <a:pt x="174755" y="33882"/>
                </a:moveTo>
                <a:lnTo>
                  <a:pt x="175736" y="35515"/>
                </a:lnTo>
                <a:lnTo>
                  <a:pt x="173774" y="35515"/>
                </a:lnTo>
                <a:lnTo>
                  <a:pt x="174755" y="33882"/>
                </a:lnTo>
                <a:close/>
                <a:moveTo>
                  <a:pt x="176209" y="31456"/>
                </a:moveTo>
                <a:lnTo>
                  <a:pt x="178645" y="35515"/>
                </a:lnTo>
                <a:lnTo>
                  <a:pt x="176281" y="35515"/>
                </a:lnTo>
                <a:lnTo>
                  <a:pt x="175032" y="33428"/>
                </a:lnTo>
                <a:lnTo>
                  <a:pt x="176209" y="31456"/>
                </a:lnTo>
                <a:close/>
                <a:moveTo>
                  <a:pt x="189109" y="30876"/>
                </a:moveTo>
                <a:lnTo>
                  <a:pt x="189180" y="31001"/>
                </a:lnTo>
                <a:lnTo>
                  <a:pt x="186477" y="35515"/>
                </a:lnTo>
                <a:lnTo>
                  <a:pt x="179189" y="35515"/>
                </a:lnTo>
                <a:lnTo>
                  <a:pt x="176486" y="31001"/>
                </a:lnTo>
                <a:lnTo>
                  <a:pt x="176557" y="30876"/>
                </a:lnTo>
                <a:close/>
                <a:moveTo>
                  <a:pt x="189457" y="31456"/>
                </a:moveTo>
                <a:lnTo>
                  <a:pt x="190643" y="33428"/>
                </a:lnTo>
                <a:lnTo>
                  <a:pt x="189394" y="35515"/>
                </a:lnTo>
                <a:lnTo>
                  <a:pt x="187021" y="35515"/>
                </a:lnTo>
                <a:lnTo>
                  <a:pt x="189457" y="31456"/>
                </a:lnTo>
                <a:close/>
                <a:moveTo>
                  <a:pt x="190911" y="33882"/>
                </a:moveTo>
                <a:lnTo>
                  <a:pt x="191892" y="35515"/>
                </a:lnTo>
                <a:lnTo>
                  <a:pt x="189939" y="35515"/>
                </a:lnTo>
                <a:lnTo>
                  <a:pt x="190911" y="33882"/>
                </a:lnTo>
                <a:close/>
                <a:moveTo>
                  <a:pt x="194033" y="33882"/>
                </a:moveTo>
                <a:lnTo>
                  <a:pt x="195006" y="35515"/>
                </a:lnTo>
                <a:lnTo>
                  <a:pt x="193052" y="35515"/>
                </a:lnTo>
                <a:lnTo>
                  <a:pt x="194033" y="33882"/>
                </a:lnTo>
                <a:close/>
                <a:moveTo>
                  <a:pt x="195488" y="31456"/>
                </a:moveTo>
                <a:lnTo>
                  <a:pt x="197923" y="35515"/>
                </a:lnTo>
                <a:lnTo>
                  <a:pt x="195559" y="35515"/>
                </a:lnTo>
                <a:lnTo>
                  <a:pt x="194301" y="33428"/>
                </a:lnTo>
                <a:lnTo>
                  <a:pt x="195488" y="31456"/>
                </a:lnTo>
                <a:close/>
                <a:moveTo>
                  <a:pt x="208387" y="30876"/>
                </a:moveTo>
                <a:lnTo>
                  <a:pt x="208459" y="31001"/>
                </a:lnTo>
                <a:lnTo>
                  <a:pt x="205756" y="35515"/>
                </a:lnTo>
                <a:lnTo>
                  <a:pt x="198467" y="35515"/>
                </a:lnTo>
                <a:lnTo>
                  <a:pt x="195764" y="31001"/>
                </a:lnTo>
                <a:lnTo>
                  <a:pt x="195835" y="30876"/>
                </a:lnTo>
                <a:close/>
                <a:moveTo>
                  <a:pt x="208735" y="31456"/>
                </a:moveTo>
                <a:lnTo>
                  <a:pt x="209913" y="33428"/>
                </a:lnTo>
                <a:lnTo>
                  <a:pt x="208664" y="35515"/>
                </a:lnTo>
                <a:lnTo>
                  <a:pt x="206300" y="35515"/>
                </a:lnTo>
                <a:lnTo>
                  <a:pt x="208735" y="31456"/>
                </a:lnTo>
                <a:close/>
                <a:moveTo>
                  <a:pt x="210189" y="33882"/>
                </a:moveTo>
                <a:lnTo>
                  <a:pt x="211171" y="35515"/>
                </a:lnTo>
                <a:lnTo>
                  <a:pt x="209208" y="35515"/>
                </a:lnTo>
                <a:lnTo>
                  <a:pt x="210189" y="33882"/>
                </a:lnTo>
                <a:close/>
                <a:moveTo>
                  <a:pt x="213312" y="33882"/>
                </a:moveTo>
                <a:lnTo>
                  <a:pt x="214284" y="35515"/>
                </a:lnTo>
                <a:lnTo>
                  <a:pt x="212330" y="35515"/>
                </a:lnTo>
                <a:lnTo>
                  <a:pt x="213312" y="33882"/>
                </a:lnTo>
                <a:close/>
                <a:moveTo>
                  <a:pt x="214766" y="31456"/>
                </a:moveTo>
                <a:lnTo>
                  <a:pt x="217201" y="35515"/>
                </a:lnTo>
                <a:lnTo>
                  <a:pt x="214828" y="35515"/>
                </a:lnTo>
                <a:lnTo>
                  <a:pt x="213579" y="33428"/>
                </a:lnTo>
                <a:lnTo>
                  <a:pt x="214766" y="31456"/>
                </a:lnTo>
                <a:close/>
                <a:moveTo>
                  <a:pt x="227657" y="30876"/>
                </a:moveTo>
                <a:lnTo>
                  <a:pt x="227737" y="31001"/>
                </a:lnTo>
                <a:lnTo>
                  <a:pt x="225025" y="35515"/>
                </a:lnTo>
                <a:lnTo>
                  <a:pt x="217746" y="35515"/>
                </a:lnTo>
                <a:lnTo>
                  <a:pt x="215042" y="31001"/>
                </a:lnTo>
                <a:lnTo>
                  <a:pt x="215114" y="30876"/>
                </a:lnTo>
                <a:close/>
                <a:moveTo>
                  <a:pt x="228005" y="31456"/>
                </a:moveTo>
                <a:lnTo>
                  <a:pt x="229191" y="33428"/>
                </a:lnTo>
                <a:lnTo>
                  <a:pt x="227942" y="35515"/>
                </a:lnTo>
                <a:lnTo>
                  <a:pt x="225578" y="35515"/>
                </a:lnTo>
                <a:lnTo>
                  <a:pt x="228005" y="31456"/>
                </a:lnTo>
                <a:close/>
                <a:moveTo>
                  <a:pt x="229468" y="33882"/>
                </a:moveTo>
                <a:lnTo>
                  <a:pt x="230440" y="35515"/>
                </a:lnTo>
                <a:lnTo>
                  <a:pt x="228487" y="35515"/>
                </a:lnTo>
                <a:lnTo>
                  <a:pt x="229468" y="33882"/>
                </a:lnTo>
                <a:close/>
                <a:moveTo>
                  <a:pt x="232581" y="33882"/>
                </a:moveTo>
                <a:lnTo>
                  <a:pt x="233563" y="35515"/>
                </a:lnTo>
                <a:lnTo>
                  <a:pt x="231609" y="35515"/>
                </a:lnTo>
                <a:lnTo>
                  <a:pt x="232581" y="33882"/>
                </a:lnTo>
                <a:close/>
                <a:moveTo>
                  <a:pt x="234044" y="31456"/>
                </a:moveTo>
                <a:lnTo>
                  <a:pt x="236480" y="35515"/>
                </a:lnTo>
                <a:lnTo>
                  <a:pt x="234107" y="35515"/>
                </a:lnTo>
                <a:lnTo>
                  <a:pt x="232858" y="33428"/>
                </a:lnTo>
                <a:lnTo>
                  <a:pt x="234044" y="31456"/>
                </a:lnTo>
                <a:close/>
                <a:moveTo>
                  <a:pt x="246935" y="30876"/>
                </a:moveTo>
                <a:lnTo>
                  <a:pt x="247016" y="31001"/>
                </a:lnTo>
                <a:lnTo>
                  <a:pt x="244304" y="35515"/>
                </a:lnTo>
                <a:lnTo>
                  <a:pt x="237024" y="35515"/>
                </a:lnTo>
                <a:lnTo>
                  <a:pt x="234312" y="31001"/>
                </a:lnTo>
                <a:lnTo>
                  <a:pt x="234392" y="30876"/>
                </a:lnTo>
                <a:close/>
                <a:moveTo>
                  <a:pt x="247283" y="31456"/>
                </a:moveTo>
                <a:lnTo>
                  <a:pt x="248470" y="33428"/>
                </a:lnTo>
                <a:lnTo>
                  <a:pt x="247221" y="35515"/>
                </a:lnTo>
                <a:lnTo>
                  <a:pt x="244848" y="35515"/>
                </a:lnTo>
                <a:lnTo>
                  <a:pt x="247283" y="31456"/>
                </a:lnTo>
                <a:close/>
                <a:moveTo>
                  <a:pt x="248746" y="33882"/>
                </a:moveTo>
                <a:lnTo>
                  <a:pt x="249719" y="35515"/>
                </a:lnTo>
                <a:lnTo>
                  <a:pt x="247765" y="35515"/>
                </a:lnTo>
                <a:lnTo>
                  <a:pt x="248746" y="33882"/>
                </a:lnTo>
                <a:close/>
                <a:moveTo>
                  <a:pt x="251860" y="33882"/>
                </a:moveTo>
                <a:lnTo>
                  <a:pt x="252841" y="35515"/>
                </a:lnTo>
                <a:lnTo>
                  <a:pt x="250887" y="35515"/>
                </a:lnTo>
                <a:lnTo>
                  <a:pt x="251860" y="33882"/>
                </a:lnTo>
                <a:close/>
                <a:moveTo>
                  <a:pt x="253323" y="31456"/>
                </a:moveTo>
                <a:lnTo>
                  <a:pt x="255758" y="35515"/>
                </a:lnTo>
                <a:lnTo>
                  <a:pt x="253385" y="35515"/>
                </a:lnTo>
                <a:lnTo>
                  <a:pt x="252136" y="33428"/>
                </a:lnTo>
                <a:lnTo>
                  <a:pt x="253323" y="31456"/>
                </a:lnTo>
                <a:close/>
                <a:moveTo>
                  <a:pt x="266214" y="30876"/>
                </a:moveTo>
                <a:lnTo>
                  <a:pt x="266294" y="31001"/>
                </a:lnTo>
                <a:lnTo>
                  <a:pt x="263582" y="35515"/>
                </a:lnTo>
                <a:lnTo>
                  <a:pt x="256302" y="35515"/>
                </a:lnTo>
                <a:lnTo>
                  <a:pt x="253590" y="31001"/>
                </a:lnTo>
                <a:lnTo>
                  <a:pt x="253671" y="30876"/>
                </a:lnTo>
                <a:close/>
                <a:moveTo>
                  <a:pt x="266562" y="31456"/>
                </a:moveTo>
                <a:lnTo>
                  <a:pt x="267748" y="33428"/>
                </a:lnTo>
                <a:lnTo>
                  <a:pt x="266499" y="35515"/>
                </a:lnTo>
                <a:lnTo>
                  <a:pt x="264126" y="35515"/>
                </a:lnTo>
                <a:lnTo>
                  <a:pt x="266562" y="31456"/>
                </a:lnTo>
                <a:close/>
                <a:moveTo>
                  <a:pt x="268016" y="33882"/>
                </a:moveTo>
                <a:lnTo>
                  <a:pt x="268997" y="35515"/>
                </a:lnTo>
                <a:lnTo>
                  <a:pt x="267043" y="35515"/>
                </a:lnTo>
                <a:lnTo>
                  <a:pt x="268016" y="33882"/>
                </a:lnTo>
                <a:close/>
                <a:moveTo>
                  <a:pt x="271138" y="33882"/>
                </a:moveTo>
                <a:lnTo>
                  <a:pt x="272119" y="35515"/>
                </a:lnTo>
                <a:lnTo>
                  <a:pt x="270157" y="35515"/>
                </a:lnTo>
                <a:lnTo>
                  <a:pt x="271138" y="33882"/>
                </a:lnTo>
                <a:close/>
                <a:moveTo>
                  <a:pt x="272592" y="31456"/>
                </a:moveTo>
                <a:lnTo>
                  <a:pt x="275028" y="35515"/>
                </a:lnTo>
                <a:lnTo>
                  <a:pt x="272664" y="35515"/>
                </a:lnTo>
                <a:lnTo>
                  <a:pt x="271415" y="33428"/>
                </a:lnTo>
                <a:lnTo>
                  <a:pt x="272592" y="31456"/>
                </a:lnTo>
                <a:close/>
                <a:moveTo>
                  <a:pt x="18985" y="31286"/>
                </a:moveTo>
                <a:lnTo>
                  <a:pt x="20269" y="33428"/>
                </a:lnTo>
                <a:lnTo>
                  <a:pt x="19011" y="35524"/>
                </a:lnTo>
                <a:lnTo>
                  <a:pt x="18985" y="35470"/>
                </a:lnTo>
                <a:lnTo>
                  <a:pt x="18949" y="35524"/>
                </a:lnTo>
                <a:lnTo>
                  <a:pt x="17691" y="33428"/>
                </a:lnTo>
                <a:lnTo>
                  <a:pt x="18985" y="31286"/>
                </a:lnTo>
                <a:close/>
                <a:moveTo>
                  <a:pt x="38263" y="31286"/>
                </a:moveTo>
                <a:lnTo>
                  <a:pt x="39548" y="33428"/>
                </a:lnTo>
                <a:lnTo>
                  <a:pt x="38290" y="35524"/>
                </a:lnTo>
                <a:lnTo>
                  <a:pt x="38263" y="35470"/>
                </a:lnTo>
                <a:lnTo>
                  <a:pt x="38227" y="35524"/>
                </a:lnTo>
                <a:lnTo>
                  <a:pt x="36969" y="33428"/>
                </a:lnTo>
                <a:lnTo>
                  <a:pt x="38263" y="31286"/>
                </a:lnTo>
                <a:close/>
                <a:moveTo>
                  <a:pt x="57533" y="31286"/>
                </a:moveTo>
                <a:lnTo>
                  <a:pt x="58826" y="33428"/>
                </a:lnTo>
                <a:lnTo>
                  <a:pt x="57568" y="35524"/>
                </a:lnTo>
                <a:lnTo>
                  <a:pt x="57533" y="35470"/>
                </a:lnTo>
                <a:lnTo>
                  <a:pt x="57506" y="35524"/>
                </a:lnTo>
                <a:lnTo>
                  <a:pt x="56248" y="33428"/>
                </a:lnTo>
                <a:lnTo>
                  <a:pt x="57533" y="31286"/>
                </a:lnTo>
                <a:close/>
                <a:moveTo>
                  <a:pt x="76811" y="31286"/>
                </a:moveTo>
                <a:lnTo>
                  <a:pt x="78096" y="33428"/>
                </a:lnTo>
                <a:lnTo>
                  <a:pt x="76847" y="35524"/>
                </a:lnTo>
                <a:lnTo>
                  <a:pt x="76811" y="35470"/>
                </a:lnTo>
                <a:lnTo>
                  <a:pt x="76784" y="35524"/>
                </a:lnTo>
                <a:lnTo>
                  <a:pt x="75526" y="33428"/>
                </a:lnTo>
                <a:lnTo>
                  <a:pt x="76811" y="31286"/>
                </a:lnTo>
                <a:close/>
                <a:moveTo>
                  <a:pt x="96089" y="31286"/>
                </a:moveTo>
                <a:lnTo>
                  <a:pt x="97374" y="33428"/>
                </a:lnTo>
                <a:lnTo>
                  <a:pt x="96116" y="35524"/>
                </a:lnTo>
                <a:lnTo>
                  <a:pt x="96089" y="35470"/>
                </a:lnTo>
                <a:lnTo>
                  <a:pt x="96054" y="35524"/>
                </a:lnTo>
                <a:lnTo>
                  <a:pt x="94805" y="33428"/>
                </a:lnTo>
                <a:lnTo>
                  <a:pt x="96089" y="31286"/>
                </a:lnTo>
                <a:close/>
                <a:moveTo>
                  <a:pt x="115368" y="31286"/>
                </a:moveTo>
                <a:lnTo>
                  <a:pt x="116652" y="33428"/>
                </a:lnTo>
                <a:lnTo>
                  <a:pt x="115394" y="35524"/>
                </a:lnTo>
                <a:lnTo>
                  <a:pt x="115368" y="35470"/>
                </a:lnTo>
                <a:lnTo>
                  <a:pt x="115332" y="35524"/>
                </a:lnTo>
                <a:lnTo>
                  <a:pt x="114083" y="33428"/>
                </a:lnTo>
                <a:lnTo>
                  <a:pt x="115368" y="31286"/>
                </a:lnTo>
                <a:close/>
                <a:moveTo>
                  <a:pt x="134646" y="31286"/>
                </a:moveTo>
                <a:lnTo>
                  <a:pt x="135931" y="33428"/>
                </a:lnTo>
                <a:lnTo>
                  <a:pt x="134673" y="35524"/>
                </a:lnTo>
                <a:lnTo>
                  <a:pt x="134646" y="35470"/>
                </a:lnTo>
                <a:lnTo>
                  <a:pt x="134610" y="35524"/>
                </a:lnTo>
                <a:lnTo>
                  <a:pt x="133352" y="33428"/>
                </a:lnTo>
                <a:lnTo>
                  <a:pt x="134646" y="31286"/>
                </a:lnTo>
                <a:close/>
                <a:moveTo>
                  <a:pt x="153915" y="31286"/>
                </a:moveTo>
                <a:lnTo>
                  <a:pt x="155209" y="33428"/>
                </a:lnTo>
                <a:lnTo>
                  <a:pt x="153951" y="35524"/>
                </a:lnTo>
                <a:lnTo>
                  <a:pt x="153915" y="35470"/>
                </a:lnTo>
                <a:lnTo>
                  <a:pt x="153889" y="35524"/>
                </a:lnTo>
                <a:lnTo>
                  <a:pt x="152631" y="33428"/>
                </a:lnTo>
                <a:lnTo>
                  <a:pt x="153915" y="31286"/>
                </a:lnTo>
                <a:close/>
                <a:moveTo>
                  <a:pt x="173194" y="31286"/>
                </a:moveTo>
                <a:lnTo>
                  <a:pt x="174478" y="33428"/>
                </a:lnTo>
                <a:lnTo>
                  <a:pt x="173230" y="35524"/>
                </a:lnTo>
                <a:lnTo>
                  <a:pt x="173194" y="35470"/>
                </a:lnTo>
                <a:lnTo>
                  <a:pt x="173167" y="35524"/>
                </a:lnTo>
                <a:lnTo>
                  <a:pt x="171909" y="33428"/>
                </a:lnTo>
                <a:lnTo>
                  <a:pt x="173194" y="31286"/>
                </a:lnTo>
                <a:close/>
                <a:moveTo>
                  <a:pt x="192472" y="31286"/>
                </a:moveTo>
                <a:lnTo>
                  <a:pt x="193757" y="33428"/>
                </a:lnTo>
                <a:lnTo>
                  <a:pt x="192508" y="35524"/>
                </a:lnTo>
                <a:lnTo>
                  <a:pt x="192472" y="35470"/>
                </a:lnTo>
                <a:lnTo>
                  <a:pt x="192445" y="35524"/>
                </a:lnTo>
                <a:lnTo>
                  <a:pt x="191188" y="33428"/>
                </a:lnTo>
                <a:lnTo>
                  <a:pt x="192472" y="31286"/>
                </a:lnTo>
                <a:close/>
                <a:moveTo>
                  <a:pt x="211751" y="31286"/>
                </a:moveTo>
                <a:lnTo>
                  <a:pt x="213035" y="33428"/>
                </a:lnTo>
                <a:lnTo>
                  <a:pt x="211777" y="35524"/>
                </a:lnTo>
                <a:lnTo>
                  <a:pt x="211751" y="35470"/>
                </a:lnTo>
                <a:lnTo>
                  <a:pt x="211715" y="35524"/>
                </a:lnTo>
                <a:lnTo>
                  <a:pt x="210466" y="33428"/>
                </a:lnTo>
                <a:lnTo>
                  <a:pt x="211751" y="31286"/>
                </a:lnTo>
                <a:close/>
                <a:moveTo>
                  <a:pt x="231029" y="31286"/>
                </a:moveTo>
                <a:lnTo>
                  <a:pt x="232314" y="33428"/>
                </a:lnTo>
                <a:lnTo>
                  <a:pt x="231056" y="35524"/>
                </a:lnTo>
                <a:lnTo>
                  <a:pt x="231029" y="35470"/>
                </a:lnTo>
                <a:lnTo>
                  <a:pt x="230993" y="35524"/>
                </a:lnTo>
                <a:lnTo>
                  <a:pt x="229735" y="33428"/>
                </a:lnTo>
                <a:lnTo>
                  <a:pt x="231029" y="31286"/>
                </a:lnTo>
                <a:close/>
                <a:moveTo>
                  <a:pt x="250298" y="31286"/>
                </a:moveTo>
                <a:lnTo>
                  <a:pt x="251592" y="33428"/>
                </a:lnTo>
                <a:lnTo>
                  <a:pt x="250334" y="35524"/>
                </a:lnTo>
                <a:lnTo>
                  <a:pt x="250298" y="35470"/>
                </a:lnTo>
                <a:lnTo>
                  <a:pt x="250272" y="35524"/>
                </a:lnTo>
                <a:lnTo>
                  <a:pt x="249014" y="33428"/>
                </a:lnTo>
                <a:lnTo>
                  <a:pt x="250298" y="31286"/>
                </a:lnTo>
                <a:close/>
                <a:moveTo>
                  <a:pt x="269577" y="31286"/>
                </a:moveTo>
                <a:lnTo>
                  <a:pt x="270870" y="33428"/>
                </a:lnTo>
                <a:lnTo>
                  <a:pt x="269613" y="35524"/>
                </a:lnTo>
                <a:lnTo>
                  <a:pt x="269577" y="35470"/>
                </a:lnTo>
                <a:lnTo>
                  <a:pt x="269550" y="35524"/>
                </a:lnTo>
                <a:lnTo>
                  <a:pt x="268292" y="33428"/>
                </a:lnTo>
                <a:lnTo>
                  <a:pt x="269577" y="31286"/>
                </a:lnTo>
                <a:close/>
                <a:moveTo>
                  <a:pt x="5434" y="35970"/>
                </a:moveTo>
                <a:lnTo>
                  <a:pt x="8761" y="41528"/>
                </a:lnTo>
                <a:lnTo>
                  <a:pt x="6388" y="41528"/>
                </a:lnTo>
                <a:lnTo>
                  <a:pt x="3061" y="35970"/>
                </a:lnTo>
                <a:close/>
                <a:moveTo>
                  <a:pt x="15630" y="35970"/>
                </a:moveTo>
                <a:lnTo>
                  <a:pt x="12294" y="41528"/>
                </a:lnTo>
                <a:lnTo>
                  <a:pt x="9930" y="41528"/>
                </a:lnTo>
                <a:lnTo>
                  <a:pt x="13257" y="35970"/>
                </a:lnTo>
                <a:close/>
                <a:moveTo>
                  <a:pt x="18681" y="35970"/>
                </a:moveTo>
                <a:lnTo>
                  <a:pt x="15354" y="41528"/>
                </a:lnTo>
                <a:lnTo>
                  <a:pt x="12838" y="41528"/>
                </a:lnTo>
                <a:lnTo>
                  <a:pt x="16175" y="35970"/>
                </a:lnTo>
                <a:close/>
                <a:moveTo>
                  <a:pt x="18985" y="36380"/>
                </a:moveTo>
                <a:lnTo>
                  <a:pt x="22071" y="41528"/>
                </a:lnTo>
                <a:lnTo>
                  <a:pt x="15898" y="41528"/>
                </a:lnTo>
                <a:lnTo>
                  <a:pt x="18985" y="36380"/>
                </a:lnTo>
                <a:close/>
                <a:moveTo>
                  <a:pt x="21795" y="35970"/>
                </a:moveTo>
                <a:lnTo>
                  <a:pt x="25122" y="41528"/>
                </a:lnTo>
                <a:lnTo>
                  <a:pt x="22616" y="41528"/>
                </a:lnTo>
                <a:lnTo>
                  <a:pt x="19279" y="35970"/>
                </a:lnTo>
                <a:close/>
                <a:moveTo>
                  <a:pt x="24703" y="35970"/>
                </a:moveTo>
                <a:lnTo>
                  <a:pt x="28040" y="41528"/>
                </a:lnTo>
                <a:lnTo>
                  <a:pt x="25667" y="41528"/>
                </a:lnTo>
                <a:lnTo>
                  <a:pt x="22339" y="35970"/>
                </a:lnTo>
                <a:close/>
                <a:moveTo>
                  <a:pt x="34900" y="35970"/>
                </a:moveTo>
                <a:lnTo>
                  <a:pt x="31572" y="41528"/>
                </a:lnTo>
                <a:lnTo>
                  <a:pt x="29199" y="41528"/>
                </a:lnTo>
                <a:lnTo>
                  <a:pt x="32536" y="35970"/>
                </a:lnTo>
                <a:close/>
                <a:moveTo>
                  <a:pt x="37960" y="35970"/>
                </a:moveTo>
                <a:lnTo>
                  <a:pt x="34623" y="41528"/>
                </a:lnTo>
                <a:lnTo>
                  <a:pt x="32116" y="41528"/>
                </a:lnTo>
                <a:lnTo>
                  <a:pt x="35453" y="35970"/>
                </a:lnTo>
                <a:close/>
                <a:moveTo>
                  <a:pt x="38263" y="36380"/>
                </a:moveTo>
                <a:lnTo>
                  <a:pt x="41341" y="41528"/>
                </a:lnTo>
                <a:lnTo>
                  <a:pt x="35176" y="41528"/>
                </a:lnTo>
                <a:lnTo>
                  <a:pt x="38263" y="36380"/>
                </a:lnTo>
                <a:close/>
                <a:moveTo>
                  <a:pt x="41064" y="35970"/>
                </a:moveTo>
                <a:lnTo>
                  <a:pt x="44401" y="41528"/>
                </a:lnTo>
                <a:lnTo>
                  <a:pt x="41894" y="41528"/>
                </a:lnTo>
                <a:lnTo>
                  <a:pt x="38557" y="35970"/>
                </a:lnTo>
                <a:close/>
                <a:moveTo>
                  <a:pt x="43981" y="35970"/>
                </a:moveTo>
                <a:lnTo>
                  <a:pt x="47318" y="41528"/>
                </a:lnTo>
                <a:lnTo>
                  <a:pt x="44945" y="41528"/>
                </a:lnTo>
                <a:lnTo>
                  <a:pt x="41617" y="35970"/>
                </a:lnTo>
                <a:close/>
                <a:moveTo>
                  <a:pt x="54178" y="35970"/>
                </a:moveTo>
                <a:lnTo>
                  <a:pt x="50851" y="41528"/>
                </a:lnTo>
                <a:lnTo>
                  <a:pt x="48478" y="41528"/>
                </a:lnTo>
                <a:lnTo>
                  <a:pt x="51814" y="35970"/>
                </a:lnTo>
                <a:close/>
                <a:moveTo>
                  <a:pt x="57238" y="35970"/>
                </a:moveTo>
                <a:lnTo>
                  <a:pt x="53902" y="41528"/>
                </a:lnTo>
                <a:lnTo>
                  <a:pt x="51395" y="41528"/>
                </a:lnTo>
                <a:lnTo>
                  <a:pt x="54722" y="35970"/>
                </a:lnTo>
                <a:close/>
                <a:moveTo>
                  <a:pt x="57533" y="36380"/>
                </a:moveTo>
                <a:lnTo>
                  <a:pt x="60619" y="41528"/>
                </a:lnTo>
                <a:lnTo>
                  <a:pt x="54446" y="41528"/>
                </a:lnTo>
                <a:lnTo>
                  <a:pt x="57533" y="36380"/>
                </a:lnTo>
                <a:close/>
                <a:moveTo>
                  <a:pt x="60343" y="35970"/>
                </a:moveTo>
                <a:lnTo>
                  <a:pt x="63679" y="41528"/>
                </a:lnTo>
                <a:lnTo>
                  <a:pt x="61163" y="41528"/>
                </a:lnTo>
                <a:lnTo>
                  <a:pt x="57836" y="35970"/>
                </a:lnTo>
                <a:close/>
                <a:moveTo>
                  <a:pt x="63260" y="35970"/>
                </a:moveTo>
                <a:lnTo>
                  <a:pt x="66596" y="41528"/>
                </a:lnTo>
                <a:lnTo>
                  <a:pt x="64223" y="41528"/>
                </a:lnTo>
                <a:lnTo>
                  <a:pt x="60887" y="35970"/>
                </a:lnTo>
                <a:close/>
                <a:moveTo>
                  <a:pt x="73457" y="35970"/>
                </a:moveTo>
                <a:lnTo>
                  <a:pt x="70129" y="41528"/>
                </a:lnTo>
                <a:lnTo>
                  <a:pt x="67756" y="41528"/>
                </a:lnTo>
                <a:lnTo>
                  <a:pt x="71084" y="35970"/>
                </a:lnTo>
                <a:close/>
                <a:moveTo>
                  <a:pt x="76516" y="35970"/>
                </a:moveTo>
                <a:lnTo>
                  <a:pt x="73180" y="41528"/>
                </a:lnTo>
                <a:lnTo>
                  <a:pt x="70673" y="41528"/>
                </a:lnTo>
                <a:lnTo>
                  <a:pt x="74001" y="35970"/>
                </a:lnTo>
                <a:close/>
                <a:moveTo>
                  <a:pt x="76811" y="36380"/>
                </a:moveTo>
                <a:lnTo>
                  <a:pt x="79898" y="41528"/>
                </a:lnTo>
                <a:lnTo>
                  <a:pt x="73724" y="41528"/>
                </a:lnTo>
                <a:lnTo>
                  <a:pt x="76811" y="36380"/>
                </a:lnTo>
                <a:close/>
                <a:moveTo>
                  <a:pt x="79621" y="35970"/>
                </a:moveTo>
                <a:lnTo>
                  <a:pt x="82957" y="41528"/>
                </a:lnTo>
                <a:lnTo>
                  <a:pt x="80442" y="41528"/>
                </a:lnTo>
                <a:lnTo>
                  <a:pt x="77114" y="35970"/>
                </a:lnTo>
                <a:close/>
                <a:moveTo>
                  <a:pt x="82538" y="35970"/>
                </a:moveTo>
                <a:lnTo>
                  <a:pt x="85866" y="41528"/>
                </a:lnTo>
                <a:lnTo>
                  <a:pt x="83502" y="41528"/>
                </a:lnTo>
                <a:lnTo>
                  <a:pt x="80165" y="35970"/>
                </a:lnTo>
                <a:close/>
                <a:moveTo>
                  <a:pt x="92735" y="35970"/>
                </a:moveTo>
                <a:lnTo>
                  <a:pt x="89398" y="41528"/>
                </a:lnTo>
                <a:lnTo>
                  <a:pt x="87034" y="41528"/>
                </a:lnTo>
                <a:lnTo>
                  <a:pt x="90362" y="35970"/>
                </a:lnTo>
                <a:close/>
                <a:moveTo>
                  <a:pt x="95786" y="35970"/>
                </a:moveTo>
                <a:lnTo>
                  <a:pt x="92458" y="41528"/>
                </a:lnTo>
                <a:lnTo>
                  <a:pt x="89943" y="41528"/>
                </a:lnTo>
                <a:lnTo>
                  <a:pt x="93279" y="35970"/>
                </a:lnTo>
                <a:close/>
                <a:moveTo>
                  <a:pt x="96089" y="36380"/>
                </a:moveTo>
                <a:lnTo>
                  <a:pt x="99176" y="41528"/>
                </a:lnTo>
                <a:lnTo>
                  <a:pt x="93003" y="41528"/>
                </a:lnTo>
                <a:lnTo>
                  <a:pt x="96089" y="36380"/>
                </a:lnTo>
                <a:close/>
                <a:moveTo>
                  <a:pt x="98899" y="35970"/>
                </a:moveTo>
                <a:lnTo>
                  <a:pt x="102227" y="41528"/>
                </a:lnTo>
                <a:lnTo>
                  <a:pt x="99720" y="41528"/>
                </a:lnTo>
                <a:lnTo>
                  <a:pt x="96384" y="35970"/>
                </a:lnTo>
                <a:close/>
                <a:moveTo>
                  <a:pt x="101817" y="35970"/>
                </a:moveTo>
                <a:lnTo>
                  <a:pt x="105144" y="41528"/>
                </a:lnTo>
                <a:lnTo>
                  <a:pt x="102780" y="41528"/>
                </a:lnTo>
                <a:lnTo>
                  <a:pt x="99444" y="35970"/>
                </a:lnTo>
                <a:close/>
                <a:moveTo>
                  <a:pt x="112013" y="35970"/>
                </a:moveTo>
                <a:lnTo>
                  <a:pt x="108677" y="41528"/>
                </a:lnTo>
                <a:lnTo>
                  <a:pt x="106313" y="41528"/>
                </a:lnTo>
                <a:lnTo>
                  <a:pt x="109640" y="35970"/>
                </a:lnTo>
                <a:close/>
                <a:moveTo>
                  <a:pt x="115064" y="35970"/>
                </a:moveTo>
                <a:lnTo>
                  <a:pt x="111737" y="41528"/>
                </a:lnTo>
                <a:lnTo>
                  <a:pt x="109221" y="41528"/>
                </a:lnTo>
                <a:lnTo>
                  <a:pt x="112558" y="35970"/>
                </a:lnTo>
                <a:close/>
                <a:moveTo>
                  <a:pt x="115368" y="36380"/>
                </a:moveTo>
                <a:lnTo>
                  <a:pt x="118454" y="41528"/>
                </a:lnTo>
                <a:lnTo>
                  <a:pt x="112281" y="41528"/>
                </a:lnTo>
                <a:lnTo>
                  <a:pt x="115368" y="36380"/>
                </a:lnTo>
                <a:close/>
                <a:moveTo>
                  <a:pt x="118178" y="35970"/>
                </a:moveTo>
                <a:lnTo>
                  <a:pt x="121505" y="41528"/>
                </a:lnTo>
                <a:lnTo>
                  <a:pt x="118999" y="41528"/>
                </a:lnTo>
                <a:lnTo>
                  <a:pt x="115662" y="35970"/>
                </a:lnTo>
                <a:close/>
                <a:moveTo>
                  <a:pt x="121086" y="35970"/>
                </a:moveTo>
                <a:lnTo>
                  <a:pt x="124423" y="41528"/>
                </a:lnTo>
                <a:lnTo>
                  <a:pt x="122050" y="41528"/>
                </a:lnTo>
                <a:lnTo>
                  <a:pt x="118722" y="35970"/>
                </a:lnTo>
                <a:close/>
                <a:moveTo>
                  <a:pt x="131292" y="35970"/>
                </a:moveTo>
                <a:lnTo>
                  <a:pt x="127955" y="41528"/>
                </a:lnTo>
                <a:lnTo>
                  <a:pt x="125582" y="41528"/>
                </a:lnTo>
                <a:lnTo>
                  <a:pt x="128919" y="35970"/>
                </a:lnTo>
                <a:close/>
                <a:moveTo>
                  <a:pt x="134343" y="35970"/>
                </a:moveTo>
                <a:lnTo>
                  <a:pt x="131015" y="41528"/>
                </a:lnTo>
                <a:lnTo>
                  <a:pt x="128499" y="41528"/>
                </a:lnTo>
                <a:lnTo>
                  <a:pt x="131836" y="35970"/>
                </a:lnTo>
                <a:close/>
                <a:moveTo>
                  <a:pt x="134646" y="36380"/>
                </a:moveTo>
                <a:lnTo>
                  <a:pt x="137733" y="41528"/>
                </a:lnTo>
                <a:lnTo>
                  <a:pt x="131559" y="41528"/>
                </a:lnTo>
                <a:lnTo>
                  <a:pt x="134646" y="36380"/>
                </a:lnTo>
                <a:close/>
                <a:moveTo>
                  <a:pt x="137456" y="35970"/>
                </a:moveTo>
                <a:lnTo>
                  <a:pt x="140784" y="41528"/>
                </a:lnTo>
                <a:lnTo>
                  <a:pt x="138277" y="41528"/>
                </a:lnTo>
                <a:lnTo>
                  <a:pt x="134940" y="35970"/>
                </a:lnTo>
                <a:close/>
                <a:moveTo>
                  <a:pt x="140364" y="35970"/>
                </a:moveTo>
                <a:lnTo>
                  <a:pt x="143701" y="41528"/>
                </a:lnTo>
                <a:lnTo>
                  <a:pt x="141328" y="41528"/>
                </a:lnTo>
                <a:lnTo>
                  <a:pt x="138000" y="35970"/>
                </a:lnTo>
                <a:close/>
                <a:moveTo>
                  <a:pt x="150561" y="35970"/>
                </a:moveTo>
                <a:lnTo>
                  <a:pt x="147234" y="41528"/>
                </a:lnTo>
                <a:lnTo>
                  <a:pt x="144861" y="41528"/>
                </a:lnTo>
                <a:lnTo>
                  <a:pt x="148197" y="35970"/>
                </a:lnTo>
                <a:close/>
                <a:moveTo>
                  <a:pt x="153621" y="35970"/>
                </a:moveTo>
                <a:lnTo>
                  <a:pt x="150285" y="41528"/>
                </a:lnTo>
                <a:lnTo>
                  <a:pt x="147778" y="41528"/>
                </a:lnTo>
                <a:lnTo>
                  <a:pt x="151105" y="35970"/>
                </a:lnTo>
                <a:close/>
                <a:moveTo>
                  <a:pt x="153915" y="36380"/>
                </a:moveTo>
                <a:lnTo>
                  <a:pt x="157002" y="41528"/>
                </a:lnTo>
                <a:lnTo>
                  <a:pt x="150829" y="41528"/>
                </a:lnTo>
                <a:lnTo>
                  <a:pt x="153915" y="36380"/>
                </a:lnTo>
                <a:close/>
                <a:moveTo>
                  <a:pt x="156726" y="35970"/>
                </a:moveTo>
                <a:lnTo>
                  <a:pt x="160062" y="41528"/>
                </a:lnTo>
                <a:lnTo>
                  <a:pt x="157546" y="41528"/>
                </a:lnTo>
                <a:lnTo>
                  <a:pt x="154219" y="35970"/>
                </a:lnTo>
                <a:close/>
                <a:moveTo>
                  <a:pt x="159643" y="35970"/>
                </a:moveTo>
                <a:lnTo>
                  <a:pt x="162979" y="41528"/>
                </a:lnTo>
                <a:lnTo>
                  <a:pt x="160606" y="41528"/>
                </a:lnTo>
                <a:lnTo>
                  <a:pt x="157270" y="35970"/>
                </a:lnTo>
                <a:close/>
                <a:moveTo>
                  <a:pt x="169840" y="35970"/>
                </a:moveTo>
                <a:lnTo>
                  <a:pt x="166512" y="41528"/>
                </a:lnTo>
                <a:lnTo>
                  <a:pt x="164139" y="41528"/>
                </a:lnTo>
                <a:lnTo>
                  <a:pt x="167475" y="35970"/>
                </a:lnTo>
                <a:close/>
                <a:moveTo>
                  <a:pt x="172899" y="35970"/>
                </a:moveTo>
                <a:lnTo>
                  <a:pt x="169563" y="41528"/>
                </a:lnTo>
                <a:lnTo>
                  <a:pt x="167056" y="41528"/>
                </a:lnTo>
                <a:lnTo>
                  <a:pt x="170384" y="35970"/>
                </a:lnTo>
                <a:close/>
                <a:moveTo>
                  <a:pt x="173194" y="36380"/>
                </a:moveTo>
                <a:lnTo>
                  <a:pt x="176281" y="41528"/>
                </a:lnTo>
                <a:lnTo>
                  <a:pt x="170107" y="41528"/>
                </a:lnTo>
                <a:lnTo>
                  <a:pt x="173194" y="36380"/>
                </a:lnTo>
                <a:close/>
                <a:moveTo>
                  <a:pt x="176004" y="35970"/>
                </a:moveTo>
                <a:lnTo>
                  <a:pt x="179340" y="41528"/>
                </a:lnTo>
                <a:lnTo>
                  <a:pt x="176825" y="41528"/>
                </a:lnTo>
                <a:lnTo>
                  <a:pt x="173497" y="35970"/>
                </a:lnTo>
                <a:close/>
                <a:moveTo>
                  <a:pt x="178921" y="35970"/>
                </a:moveTo>
                <a:lnTo>
                  <a:pt x="182249" y="41528"/>
                </a:lnTo>
                <a:lnTo>
                  <a:pt x="179885" y="41528"/>
                </a:lnTo>
                <a:lnTo>
                  <a:pt x="176548" y="35970"/>
                </a:lnTo>
                <a:close/>
                <a:moveTo>
                  <a:pt x="189118" y="35970"/>
                </a:moveTo>
                <a:lnTo>
                  <a:pt x="185781" y="41528"/>
                </a:lnTo>
                <a:lnTo>
                  <a:pt x="183417" y="41528"/>
                </a:lnTo>
                <a:lnTo>
                  <a:pt x="186745" y="35970"/>
                </a:lnTo>
                <a:close/>
                <a:moveTo>
                  <a:pt x="192178" y="35970"/>
                </a:moveTo>
                <a:lnTo>
                  <a:pt x="188841" y="41528"/>
                </a:lnTo>
                <a:lnTo>
                  <a:pt x="186335" y="41528"/>
                </a:lnTo>
                <a:lnTo>
                  <a:pt x="189662" y="35970"/>
                </a:lnTo>
                <a:close/>
                <a:moveTo>
                  <a:pt x="192472" y="36380"/>
                </a:moveTo>
                <a:lnTo>
                  <a:pt x="195559" y="41528"/>
                </a:lnTo>
                <a:lnTo>
                  <a:pt x="189386" y="41528"/>
                </a:lnTo>
                <a:lnTo>
                  <a:pt x="192472" y="36380"/>
                </a:lnTo>
                <a:close/>
                <a:moveTo>
                  <a:pt x="195282" y="35970"/>
                </a:moveTo>
                <a:lnTo>
                  <a:pt x="198610" y="41528"/>
                </a:lnTo>
                <a:lnTo>
                  <a:pt x="196103" y="41528"/>
                </a:lnTo>
                <a:lnTo>
                  <a:pt x="192776" y="35970"/>
                </a:lnTo>
                <a:close/>
                <a:moveTo>
                  <a:pt x="198200" y="35970"/>
                </a:moveTo>
                <a:lnTo>
                  <a:pt x="201527" y="41528"/>
                </a:lnTo>
                <a:lnTo>
                  <a:pt x="199163" y="41528"/>
                </a:lnTo>
                <a:lnTo>
                  <a:pt x="195827" y="35970"/>
                </a:lnTo>
                <a:close/>
                <a:moveTo>
                  <a:pt x="208396" y="35970"/>
                </a:moveTo>
                <a:lnTo>
                  <a:pt x="205060" y="41528"/>
                </a:lnTo>
                <a:lnTo>
                  <a:pt x="202696" y="41528"/>
                </a:lnTo>
                <a:lnTo>
                  <a:pt x="206023" y="35970"/>
                </a:lnTo>
                <a:close/>
                <a:moveTo>
                  <a:pt x="211447" y="35970"/>
                </a:moveTo>
                <a:lnTo>
                  <a:pt x="208120" y="41528"/>
                </a:lnTo>
                <a:lnTo>
                  <a:pt x="205604" y="41528"/>
                </a:lnTo>
                <a:lnTo>
                  <a:pt x="208940" y="35970"/>
                </a:lnTo>
                <a:close/>
                <a:moveTo>
                  <a:pt x="211751" y="36380"/>
                </a:moveTo>
                <a:lnTo>
                  <a:pt x="214837" y="41528"/>
                </a:lnTo>
                <a:lnTo>
                  <a:pt x="208664" y="41528"/>
                </a:lnTo>
                <a:lnTo>
                  <a:pt x="211751" y="36380"/>
                </a:lnTo>
                <a:close/>
                <a:moveTo>
                  <a:pt x="214561" y="35970"/>
                </a:moveTo>
                <a:lnTo>
                  <a:pt x="217888" y="41528"/>
                </a:lnTo>
                <a:lnTo>
                  <a:pt x="215381" y="41528"/>
                </a:lnTo>
                <a:lnTo>
                  <a:pt x="212045" y="35970"/>
                </a:lnTo>
                <a:close/>
                <a:moveTo>
                  <a:pt x="217478" y="35970"/>
                </a:moveTo>
                <a:lnTo>
                  <a:pt x="220805" y="41528"/>
                </a:lnTo>
                <a:lnTo>
                  <a:pt x="218432" y="41528"/>
                </a:lnTo>
                <a:lnTo>
                  <a:pt x="215105" y="35970"/>
                </a:lnTo>
                <a:close/>
                <a:moveTo>
                  <a:pt x="227675" y="35970"/>
                </a:moveTo>
                <a:lnTo>
                  <a:pt x="224338" y="41528"/>
                </a:lnTo>
                <a:lnTo>
                  <a:pt x="221965" y="41528"/>
                </a:lnTo>
                <a:lnTo>
                  <a:pt x="225302" y="35970"/>
                </a:lnTo>
                <a:close/>
                <a:moveTo>
                  <a:pt x="230726" y="35970"/>
                </a:moveTo>
                <a:lnTo>
                  <a:pt x="227398" y="41528"/>
                </a:lnTo>
                <a:lnTo>
                  <a:pt x="224882" y="41528"/>
                </a:lnTo>
                <a:lnTo>
                  <a:pt x="228219" y="35970"/>
                </a:lnTo>
                <a:close/>
                <a:moveTo>
                  <a:pt x="231029" y="36380"/>
                </a:moveTo>
                <a:lnTo>
                  <a:pt x="234116" y="41528"/>
                </a:lnTo>
                <a:lnTo>
                  <a:pt x="227942" y="41528"/>
                </a:lnTo>
                <a:lnTo>
                  <a:pt x="231029" y="36380"/>
                </a:lnTo>
                <a:close/>
                <a:moveTo>
                  <a:pt x="233839" y="35970"/>
                </a:moveTo>
                <a:lnTo>
                  <a:pt x="237167" y="41528"/>
                </a:lnTo>
                <a:lnTo>
                  <a:pt x="234660" y="41528"/>
                </a:lnTo>
                <a:lnTo>
                  <a:pt x="231323" y="35970"/>
                </a:lnTo>
                <a:close/>
                <a:moveTo>
                  <a:pt x="236747" y="35970"/>
                </a:moveTo>
                <a:lnTo>
                  <a:pt x="240084" y="41528"/>
                </a:lnTo>
                <a:lnTo>
                  <a:pt x="237711" y="41528"/>
                </a:lnTo>
                <a:lnTo>
                  <a:pt x="234383" y="35970"/>
                </a:lnTo>
                <a:close/>
                <a:moveTo>
                  <a:pt x="246944" y="35970"/>
                </a:moveTo>
                <a:lnTo>
                  <a:pt x="243617" y="41528"/>
                </a:lnTo>
                <a:lnTo>
                  <a:pt x="241244" y="41528"/>
                </a:lnTo>
                <a:lnTo>
                  <a:pt x="244580" y="35970"/>
                </a:lnTo>
                <a:close/>
                <a:moveTo>
                  <a:pt x="250004" y="35970"/>
                </a:moveTo>
                <a:lnTo>
                  <a:pt x="246668" y="41528"/>
                </a:lnTo>
                <a:lnTo>
                  <a:pt x="244161" y="41528"/>
                </a:lnTo>
                <a:lnTo>
                  <a:pt x="247497" y="35970"/>
                </a:lnTo>
                <a:close/>
                <a:moveTo>
                  <a:pt x="250298" y="36380"/>
                </a:moveTo>
                <a:lnTo>
                  <a:pt x="253385" y="41528"/>
                </a:lnTo>
                <a:lnTo>
                  <a:pt x="247221" y="41528"/>
                </a:lnTo>
                <a:lnTo>
                  <a:pt x="250298" y="36380"/>
                </a:lnTo>
                <a:close/>
                <a:moveTo>
                  <a:pt x="253109" y="35970"/>
                </a:moveTo>
                <a:lnTo>
                  <a:pt x="256445" y="41528"/>
                </a:lnTo>
                <a:lnTo>
                  <a:pt x="253938" y="41528"/>
                </a:lnTo>
                <a:lnTo>
                  <a:pt x="250602" y="35970"/>
                </a:lnTo>
                <a:close/>
                <a:moveTo>
                  <a:pt x="256026" y="35970"/>
                </a:moveTo>
                <a:lnTo>
                  <a:pt x="259362" y="41528"/>
                </a:lnTo>
                <a:lnTo>
                  <a:pt x="256989" y="41528"/>
                </a:lnTo>
                <a:lnTo>
                  <a:pt x="253662" y="35970"/>
                </a:lnTo>
                <a:close/>
                <a:moveTo>
                  <a:pt x="266223" y="35970"/>
                </a:moveTo>
                <a:lnTo>
                  <a:pt x="262895" y="41528"/>
                </a:lnTo>
                <a:lnTo>
                  <a:pt x="260522" y="41528"/>
                </a:lnTo>
                <a:lnTo>
                  <a:pt x="263858" y="35970"/>
                </a:lnTo>
                <a:close/>
                <a:moveTo>
                  <a:pt x="269282" y="35970"/>
                </a:moveTo>
                <a:lnTo>
                  <a:pt x="265946" y="41528"/>
                </a:lnTo>
                <a:lnTo>
                  <a:pt x="263439" y="41528"/>
                </a:lnTo>
                <a:lnTo>
                  <a:pt x="266767" y="35970"/>
                </a:lnTo>
                <a:close/>
                <a:moveTo>
                  <a:pt x="269577" y="36380"/>
                </a:moveTo>
                <a:lnTo>
                  <a:pt x="272664" y="41528"/>
                </a:lnTo>
                <a:lnTo>
                  <a:pt x="266490" y="41528"/>
                </a:lnTo>
                <a:lnTo>
                  <a:pt x="269577" y="36380"/>
                </a:lnTo>
                <a:close/>
                <a:moveTo>
                  <a:pt x="272387" y="35970"/>
                </a:moveTo>
                <a:lnTo>
                  <a:pt x="275723" y="41528"/>
                </a:lnTo>
                <a:lnTo>
                  <a:pt x="273208" y="41528"/>
                </a:lnTo>
                <a:lnTo>
                  <a:pt x="269880" y="35970"/>
                </a:lnTo>
                <a:close/>
                <a:moveTo>
                  <a:pt x="275304" y="35970"/>
                </a:moveTo>
                <a:lnTo>
                  <a:pt x="278632" y="41528"/>
                </a:lnTo>
                <a:lnTo>
                  <a:pt x="276268" y="41528"/>
                </a:lnTo>
                <a:lnTo>
                  <a:pt x="272931" y="35970"/>
                </a:lnTo>
                <a:close/>
                <a:moveTo>
                  <a:pt x="12713" y="35970"/>
                </a:moveTo>
                <a:lnTo>
                  <a:pt x="9377" y="41537"/>
                </a:lnTo>
                <a:lnTo>
                  <a:pt x="9341" y="41483"/>
                </a:lnTo>
                <a:lnTo>
                  <a:pt x="9314" y="41537"/>
                </a:lnTo>
                <a:lnTo>
                  <a:pt x="5978" y="35970"/>
                </a:lnTo>
                <a:close/>
                <a:moveTo>
                  <a:pt x="31992" y="35970"/>
                </a:moveTo>
                <a:lnTo>
                  <a:pt x="28655" y="41537"/>
                </a:lnTo>
                <a:lnTo>
                  <a:pt x="28619" y="41483"/>
                </a:lnTo>
                <a:lnTo>
                  <a:pt x="28593" y="41537"/>
                </a:lnTo>
                <a:lnTo>
                  <a:pt x="25256" y="35970"/>
                </a:lnTo>
                <a:close/>
                <a:moveTo>
                  <a:pt x="51270" y="35970"/>
                </a:moveTo>
                <a:lnTo>
                  <a:pt x="47925" y="41537"/>
                </a:lnTo>
                <a:lnTo>
                  <a:pt x="47898" y="41483"/>
                </a:lnTo>
                <a:lnTo>
                  <a:pt x="47862" y="41537"/>
                </a:lnTo>
                <a:lnTo>
                  <a:pt x="44526" y="35970"/>
                </a:lnTo>
                <a:close/>
                <a:moveTo>
                  <a:pt x="70539" y="35970"/>
                </a:moveTo>
                <a:lnTo>
                  <a:pt x="67203" y="41537"/>
                </a:lnTo>
                <a:lnTo>
                  <a:pt x="67176" y="41483"/>
                </a:lnTo>
                <a:lnTo>
                  <a:pt x="67140" y="41537"/>
                </a:lnTo>
                <a:lnTo>
                  <a:pt x="63804" y="35970"/>
                </a:lnTo>
                <a:close/>
                <a:moveTo>
                  <a:pt x="89818" y="35970"/>
                </a:moveTo>
                <a:lnTo>
                  <a:pt x="86481" y="41537"/>
                </a:lnTo>
                <a:lnTo>
                  <a:pt x="86455" y="41483"/>
                </a:lnTo>
                <a:lnTo>
                  <a:pt x="86419" y="41537"/>
                </a:lnTo>
                <a:lnTo>
                  <a:pt x="83082" y="35970"/>
                </a:lnTo>
                <a:close/>
                <a:moveTo>
                  <a:pt x="109096" y="35970"/>
                </a:moveTo>
                <a:lnTo>
                  <a:pt x="105760" y="41537"/>
                </a:lnTo>
                <a:lnTo>
                  <a:pt x="105724" y="41483"/>
                </a:lnTo>
                <a:lnTo>
                  <a:pt x="105697" y="41537"/>
                </a:lnTo>
                <a:lnTo>
                  <a:pt x="102361" y="35970"/>
                </a:lnTo>
                <a:close/>
                <a:moveTo>
                  <a:pt x="128375" y="35970"/>
                </a:moveTo>
                <a:lnTo>
                  <a:pt x="125038" y="41537"/>
                </a:lnTo>
                <a:lnTo>
                  <a:pt x="125002" y="41483"/>
                </a:lnTo>
                <a:lnTo>
                  <a:pt x="124976" y="41537"/>
                </a:lnTo>
                <a:lnTo>
                  <a:pt x="121639" y="35970"/>
                </a:lnTo>
                <a:close/>
                <a:moveTo>
                  <a:pt x="147653" y="35970"/>
                </a:moveTo>
                <a:lnTo>
                  <a:pt x="144316" y="41537"/>
                </a:lnTo>
                <a:lnTo>
                  <a:pt x="144281" y="41483"/>
                </a:lnTo>
                <a:lnTo>
                  <a:pt x="144245" y="41537"/>
                </a:lnTo>
                <a:lnTo>
                  <a:pt x="140909" y="35970"/>
                </a:lnTo>
                <a:close/>
                <a:moveTo>
                  <a:pt x="166922" y="35970"/>
                </a:moveTo>
                <a:lnTo>
                  <a:pt x="163586" y="41537"/>
                </a:lnTo>
                <a:lnTo>
                  <a:pt x="163559" y="41483"/>
                </a:lnTo>
                <a:lnTo>
                  <a:pt x="163523" y="41537"/>
                </a:lnTo>
                <a:lnTo>
                  <a:pt x="160187" y="35970"/>
                </a:lnTo>
                <a:close/>
                <a:moveTo>
                  <a:pt x="186201" y="35970"/>
                </a:moveTo>
                <a:lnTo>
                  <a:pt x="182864" y="41537"/>
                </a:lnTo>
                <a:lnTo>
                  <a:pt x="182838" y="41483"/>
                </a:lnTo>
                <a:lnTo>
                  <a:pt x="182802" y="41537"/>
                </a:lnTo>
                <a:lnTo>
                  <a:pt x="179465" y="35970"/>
                </a:lnTo>
                <a:close/>
                <a:moveTo>
                  <a:pt x="205479" y="35970"/>
                </a:moveTo>
                <a:lnTo>
                  <a:pt x="202143" y="41537"/>
                </a:lnTo>
                <a:lnTo>
                  <a:pt x="202107" y="41483"/>
                </a:lnTo>
                <a:lnTo>
                  <a:pt x="202080" y="41537"/>
                </a:lnTo>
                <a:lnTo>
                  <a:pt x="198744" y="35970"/>
                </a:lnTo>
                <a:close/>
                <a:moveTo>
                  <a:pt x="224758" y="35970"/>
                </a:moveTo>
                <a:lnTo>
                  <a:pt x="221421" y="41537"/>
                </a:lnTo>
                <a:lnTo>
                  <a:pt x="221385" y="41483"/>
                </a:lnTo>
                <a:lnTo>
                  <a:pt x="221359" y="41537"/>
                </a:lnTo>
                <a:lnTo>
                  <a:pt x="218022" y="35970"/>
                </a:lnTo>
                <a:close/>
                <a:moveTo>
                  <a:pt x="244036" y="35970"/>
                </a:moveTo>
                <a:lnTo>
                  <a:pt x="240699" y="41537"/>
                </a:lnTo>
                <a:lnTo>
                  <a:pt x="240664" y="41483"/>
                </a:lnTo>
                <a:lnTo>
                  <a:pt x="240637" y="41537"/>
                </a:lnTo>
                <a:lnTo>
                  <a:pt x="237292" y="35970"/>
                </a:lnTo>
                <a:close/>
                <a:moveTo>
                  <a:pt x="263314" y="35970"/>
                </a:moveTo>
                <a:lnTo>
                  <a:pt x="259969" y="41537"/>
                </a:lnTo>
                <a:lnTo>
                  <a:pt x="259942" y="41483"/>
                </a:lnTo>
                <a:lnTo>
                  <a:pt x="259906" y="41537"/>
                </a:lnTo>
                <a:lnTo>
                  <a:pt x="256570" y="35970"/>
                </a:lnTo>
                <a:close/>
                <a:moveTo>
                  <a:pt x="282584" y="35970"/>
                </a:moveTo>
                <a:lnTo>
                  <a:pt x="279247" y="41537"/>
                </a:lnTo>
                <a:lnTo>
                  <a:pt x="279220" y="41483"/>
                </a:lnTo>
                <a:lnTo>
                  <a:pt x="279185" y="41537"/>
                </a:lnTo>
                <a:lnTo>
                  <a:pt x="275848" y="35970"/>
                </a:lnTo>
                <a:close/>
                <a:moveTo>
                  <a:pt x="9047" y="41983"/>
                </a:moveTo>
                <a:lnTo>
                  <a:pt x="7851" y="43963"/>
                </a:lnTo>
                <a:lnTo>
                  <a:pt x="6665" y="41983"/>
                </a:lnTo>
                <a:close/>
                <a:moveTo>
                  <a:pt x="12026" y="41983"/>
                </a:moveTo>
                <a:lnTo>
                  <a:pt x="10831" y="43963"/>
                </a:lnTo>
                <a:lnTo>
                  <a:pt x="9644" y="41983"/>
                </a:lnTo>
                <a:close/>
                <a:moveTo>
                  <a:pt x="28325" y="41983"/>
                </a:moveTo>
                <a:lnTo>
                  <a:pt x="27130" y="43963"/>
                </a:lnTo>
                <a:lnTo>
                  <a:pt x="25943" y="41983"/>
                </a:lnTo>
                <a:close/>
                <a:moveTo>
                  <a:pt x="31296" y="41983"/>
                </a:moveTo>
                <a:lnTo>
                  <a:pt x="30109" y="43963"/>
                </a:lnTo>
                <a:lnTo>
                  <a:pt x="28923" y="41983"/>
                </a:lnTo>
                <a:close/>
                <a:moveTo>
                  <a:pt x="47594" y="41983"/>
                </a:moveTo>
                <a:lnTo>
                  <a:pt x="46408" y="43963"/>
                </a:lnTo>
                <a:lnTo>
                  <a:pt x="45221" y="41983"/>
                </a:lnTo>
                <a:close/>
                <a:moveTo>
                  <a:pt x="50574" y="41983"/>
                </a:moveTo>
                <a:lnTo>
                  <a:pt x="49388" y="43963"/>
                </a:lnTo>
                <a:lnTo>
                  <a:pt x="48192" y="41983"/>
                </a:lnTo>
                <a:close/>
                <a:moveTo>
                  <a:pt x="66873" y="41983"/>
                </a:moveTo>
                <a:lnTo>
                  <a:pt x="65686" y="43963"/>
                </a:lnTo>
                <a:lnTo>
                  <a:pt x="64491" y="41983"/>
                </a:lnTo>
                <a:close/>
                <a:moveTo>
                  <a:pt x="69852" y="41983"/>
                </a:moveTo>
                <a:lnTo>
                  <a:pt x="68666" y="43963"/>
                </a:lnTo>
                <a:lnTo>
                  <a:pt x="67471" y="41983"/>
                </a:lnTo>
                <a:close/>
                <a:moveTo>
                  <a:pt x="86151" y="41983"/>
                </a:moveTo>
                <a:lnTo>
                  <a:pt x="84965" y="43963"/>
                </a:lnTo>
                <a:lnTo>
                  <a:pt x="83769" y="41983"/>
                </a:lnTo>
                <a:close/>
                <a:moveTo>
                  <a:pt x="89131" y="41983"/>
                </a:moveTo>
                <a:lnTo>
                  <a:pt x="87935" y="43963"/>
                </a:lnTo>
                <a:lnTo>
                  <a:pt x="86749" y="41983"/>
                </a:lnTo>
                <a:close/>
                <a:moveTo>
                  <a:pt x="105430" y="41983"/>
                </a:moveTo>
                <a:lnTo>
                  <a:pt x="104234" y="43963"/>
                </a:lnTo>
                <a:lnTo>
                  <a:pt x="103048" y="41983"/>
                </a:lnTo>
                <a:close/>
                <a:moveTo>
                  <a:pt x="108409" y="41983"/>
                </a:moveTo>
                <a:lnTo>
                  <a:pt x="107214" y="43963"/>
                </a:lnTo>
                <a:lnTo>
                  <a:pt x="106027" y="41983"/>
                </a:lnTo>
                <a:close/>
                <a:moveTo>
                  <a:pt x="124708" y="41983"/>
                </a:moveTo>
                <a:lnTo>
                  <a:pt x="123513" y="43963"/>
                </a:lnTo>
                <a:lnTo>
                  <a:pt x="122326" y="41983"/>
                </a:lnTo>
                <a:close/>
                <a:moveTo>
                  <a:pt x="127679" y="41983"/>
                </a:moveTo>
                <a:lnTo>
                  <a:pt x="126492" y="43963"/>
                </a:lnTo>
                <a:lnTo>
                  <a:pt x="125306" y="41983"/>
                </a:lnTo>
                <a:close/>
                <a:moveTo>
                  <a:pt x="143977" y="41983"/>
                </a:moveTo>
                <a:lnTo>
                  <a:pt x="142791" y="43963"/>
                </a:lnTo>
                <a:lnTo>
                  <a:pt x="141604" y="41983"/>
                </a:lnTo>
                <a:close/>
                <a:moveTo>
                  <a:pt x="146957" y="41983"/>
                </a:moveTo>
                <a:lnTo>
                  <a:pt x="145771" y="43963"/>
                </a:lnTo>
                <a:lnTo>
                  <a:pt x="144584" y="41983"/>
                </a:lnTo>
                <a:close/>
                <a:moveTo>
                  <a:pt x="163256" y="41983"/>
                </a:moveTo>
                <a:lnTo>
                  <a:pt x="162069" y="43963"/>
                </a:lnTo>
                <a:lnTo>
                  <a:pt x="160883" y="41983"/>
                </a:lnTo>
                <a:close/>
                <a:moveTo>
                  <a:pt x="166235" y="41983"/>
                </a:moveTo>
                <a:lnTo>
                  <a:pt x="165049" y="43963"/>
                </a:lnTo>
                <a:lnTo>
                  <a:pt x="163854" y="41983"/>
                </a:lnTo>
                <a:close/>
                <a:moveTo>
                  <a:pt x="182534" y="41983"/>
                </a:moveTo>
                <a:lnTo>
                  <a:pt x="181348" y="43963"/>
                </a:lnTo>
                <a:lnTo>
                  <a:pt x="180152" y="41983"/>
                </a:lnTo>
                <a:close/>
                <a:moveTo>
                  <a:pt x="185514" y="41983"/>
                </a:moveTo>
                <a:lnTo>
                  <a:pt x="184327" y="43963"/>
                </a:lnTo>
                <a:lnTo>
                  <a:pt x="183132" y="41983"/>
                </a:lnTo>
                <a:close/>
                <a:moveTo>
                  <a:pt x="201813" y="41983"/>
                </a:moveTo>
                <a:lnTo>
                  <a:pt x="200626" y="43963"/>
                </a:lnTo>
                <a:lnTo>
                  <a:pt x="199431" y="41983"/>
                </a:lnTo>
                <a:close/>
                <a:moveTo>
                  <a:pt x="204792" y="41983"/>
                </a:moveTo>
                <a:lnTo>
                  <a:pt x="203597" y="43963"/>
                </a:lnTo>
                <a:lnTo>
                  <a:pt x="202410" y="41983"/>
                </a:lnTo>
                <a:close/>
                <a:moveTo>
                  <a:pt x="221091" y="41983"/>
                </a:moveTo>
                <a:lnTo>
                  <a:pt x="219896" y="43963"/>
                </a:lnTo>
                <a:lnTo>
                  <a:pt x="218709" y="41983"/>
                </a:lnTo>
                <a:close/>
                <a:moveTo>
                  <a:pt x="224071" y="41983"/>
                </a:moveTo>
                <a:lnTo>
                  <a:pt x="222875" y="43963"/>
                </a:lnTo>
                <a:lnTo>
                  <a:pt x="221689" y="41983"/>
                </a:lnTo>
                <a:close/>
                <a:moveTo>
                  <a:pt x="240369" y="41983"/>
                </a:moveTo>
                <a:lnTo>
                  <a:pt x="239174" y="43963"/>
                </a:lnTo>
                <a:lnTo>
                  <a:pt x="237987" y="41983"/>
                </a:lnTo>
                <a:close/>
                <a:moveTo>
                  <a:pt x="243340" y="41983"/>
                </a:moveTo>
                <a:lnTo>
                  <a:pt x="242154" y="43963"/>
                </a:lnTo>
                <a:lnTo>
                  <a:pt x="240967" y="41983"/>
                </a:lnTo>
                <a:close/>
                <a:moveTo>
                  <a:pt x="259639" y="41983"/>
                </a:moveTo>
                <a:lnTo>
                  <a:pt x="258452" y="43963"/>
                </a:lnTo>
                <a:lnTo>
                  <a:pt x="257266" y="41983"/>
                </a:lnTo>
                <a:close/>
                <a:moveTo>
                  <a:pt x="262618" y="41983"/>
                </a:moveTo>
                <a:lnTo>
                  <a:pt x="261432" y="43963"/>
                </a:lnTo>
                <a:lnTo>
                  <a:pt x="260237" y="41983"/>
                </a:lnTo>
                <a:close/>
                <a:moveTo>
                  <a:pt x="278917" y="41983"/>
                </a:moveTo>
                <a:lnTo>
                  <a:pt x="277731" y="43963"/>
                </a:lnTo>
                <a:lnTo>
                  <a:pt x="276535" y="41983"/>
                </a:lnTo>
                <a:close/>
                <a:moveTo>
                  <a:pt x="281897" y="41983"/>
                </a:moveTo>
                <a:lnTo>
                  <a:pt x="280710" y="43963"/>
                </a:lnTo>
                <a:lnTo>
                  <a:pt x="279515" y="41983"/>
                </a:lnTo>
                <a:close/>
                <a:moveTo>
                  <a:pt x="6121" y="41983"/>
                </a:moveTo>
                <a:lnTo>
                  <a:pt x="7584" y="44418"/>
                </a:lnTo>
                <a:lnTo>
                  <a:pt x="6406" y="46381"/>
                </a:lnTo>
                <a:lnTo>
                  <a:pt x="6254" y="46381"/>
                </a:lnTo>
                <a:lnTo>
                  <a:pt x="3614" y="41983"/>
                </a:lnTo>
                <a:close/>
                <a:moveTo>
                  <a:pt x="7851" y="44873"/>
                </a:moveTo>
                <a:lnTo>
                  <a:pt x="8761" y="46381"/>
                </a:lnTo>
                <a:lnTo>
                  <a:pt x="6950" y="46381"/>
                </a:lnTo>
                <a:lnTo>
                  <a:pt x="7851" y="44873"/>
                </a:lnTo>
                <a:close/>
                <a:moveTo>
                  <a:pt x="10831" y="44873"/>
                </a:moveTo>
                <a:lnTo>
                  <a:pt x="11741" y="46381"/>
                </a:lnTo>
                <a:lnTo>
                  <a:pt x="9930" y="46381"/>
                </a:lnTo>
                <a:lnTo>
                  <a:pt x="10831" y="44873"/>
                </a:lnTo>
                <a:close/>
                <a:moveTo>
                  <a:pt x="15077" y="41983"/>
                </a:moveTo>
                <a:lnTo>
                  <a:pt x="12437" y="46381"/>
                </a:lnTo>
                <a:lnTo>
                  <a:pt x="12285" y="46381"/>
                </a:lnTo>
                <a:lnTo>
                  <a:pt x="11107" y="44418"/>
                </a:lnTo>
                <a:lnTo>
                  <a:pt x="12570" y="41983"/>
                </a:lnTo>
                <a:close/>
                <a:moveTo>
                  <a:pt x="22339" y="41983"/>
                </a:moveTo>
                <a:lnTo>
                  <a:pt x="24980" y="46381"/>
                </a:lnTo>
                <a:lnTo>
                  <a:pt x="12981" y="46381"/>
                </a:lnTo>
                <a:lnTo>
                  <a:pt x="15621" y="41983"/>
                </a:lnTo>
                <a:close/>
                <a:moveTo>
                  <a:pt x="25399" y="41983"/>
                </a:moveTo>
                <a:lnTo>
                  <a:pt x="26862" y="44418"/>
                </a:lnTo>
                <a:lnTo>
                  <a:pt x="25675" y="46381"/>
                </a:lnTo>
                <a:lnTo>
                  <a:pt x="25524" y="46381"/>
                </a:lnTo>
                <a:lnTo>
                  <a:pt x="22883" y="41983"/>
                </a:lnTo>
                <a:close/>
                <a:moveTo>
                  <a:pt x="27130" y="44873"/>
                </a:moveTo>
                <a:lnTo>
                  <a:pt x="28040" y="46381"/>
                </a:lnTo>
                <a:lnTo>
                  <a:pt x="26229" y="46381"/>
                </a:lnTo>
                <a:lnTo>
                  <a:pt x="27130" y="44873"/>
                </a:lnTo>
                <a:close/>
                <a:moveTo>
                  <a:pt x="30109" y="44873"/>
                </a:moveTo>
                <a:lnTo>
                  <a:pt x="31019" y="46381"/>
                </a:lnTo>
                <a:lnTo>
                  <a:pt x="29199" y="46381"/>
                </a:lnTo>
                <a:lnTo>
                  <a:pt x="30109" y="44873"/>
                </a:lnTo>
                <a:close/>
                <a:moveTo>
                  <a:pt x="34356" y="41983"/>
                </a:moveTo>
                <a:lnTo>
                  <a:pt x="31715" y="46381"/>
                </a:lnTo>
                <a:lnTo>
                  <a:pt x="31563" y="46381"/>
                </a:lnTo>
                <a:lnTo>
                  <a:pt x="30386" y="44418"/>
                </a:lnTo>
                <a:lnTo>
                  <a:pt x="31840" y="41983"/>
                </a:lnTo>
                <a:close/>
                <a:moveTo>
                  <a:pt x="41617" y="41983"/>
                </a:moveTo>
                <a:lnTo>
                  <a:pt x="44258" y="46381"/>
                </a:lnTo>
                <a:lnTo>
                  <a:pt x="32259" y="46381"/>
                </a:lnTo>
                <a:lnTo>
                  <a:pt x="34900" y="41983"/>
                </a:lnTo>
                <a:close/>
                <a:moveTo>
                  <a:pt x="44677" y="41983"/>
                </a:moveTo>
                <a:lnTo>
                  <a:pt x="46131" y="44418"/>
                </a:lnTo>
                <a:lnTo>
                  <a:pt x="44954" y="46381"/>
                </a:lnTo>
                <a:lnTo>
                  <a:pt x="44802" y="46381"/>
                </a:lnTo>
                <a:lnTo>
                  <a:pt x="42162" y="41983"/>
                </a:lnTo>
                <a:close/>
                <a:moveTo>
                  <a:pt x="46408" y="44873"/>
                </a:moveTo>
                <a:lnTo>
                  <a:pt x="47318" y="46381"/>
                </a:lnTo>
                <a:lnTo>
                  <a:pt x="45498" y="46381"/>
                </a:lnTo>
                <a:lnTo>
                  <a:pt x="46408" y="44873"/>
                </a:lnTo>
                <a:close/>
                <a:moveTo>
                  <a:pt x="49388" y="44873"/>
                </a:moveTo>
                <a:lnTo>
                  <a:pt x="50298" y="46381"/>
                </a:lnTo>
                <a:lnTo>
                  <a:pt x="48478" y="46381"/>
                </a:lnTo>
                <a:lnTo>
                  <a:pt x="49388" y="44873"/>
                </a:lnTo>
                <a:close/>
                <a:moveTo>
                  <a:pt x="53634" y="41983"/>
                </a:moveTo>
                <a:lnTo>
                  <a:pt x="50993" y="46381"/>
                </a:lnTo>
                <a:lnTo>
                  <a:pt x="50842" y="46381"/>
                </a:lnTo>
                <a:lnTo>
                  <a:pt x="49655" y="44418"/>
                </a:lnTo>
                <a:lnTo>
                  <a:pt x="51118" y="41983"/>
                </a:lnTo>
                <a:close/>
                <a:moveTo>
                  <a:pt x="60896" y="41983"/>
                </a:moveTo>
                <a:lnTo>
                  <a:pt x="63536" y="46381"/>
                </a:lnTo>
                <a:lnTo>
                  <a:pt x="51538" y="46381"/>
                </a:lnTo>
                <a:lnTo>
                  <a:pt x="54178" y="41983"/>
                </a:lnTo>
                <a:close/>
                <a:moveTo>
                  <a:pt x="63947" y="41983"/>
                </a:moveTo>
                <a:lnTo>
                  <a:pt x="65410" y="44418"/>
                </a:lnTo>
                <a:lnTo>
                  <a:pt x="64232" y="46381"/>
                </a:lnTo>
                <a:lnTo>
                  <a:pt x="64081" y="46381"/>
                </a:lnTo>
                <a:lnTo>
                  <a:pt x="61440" y="41983"/>
                </a:lnTo>
                <a:close/>
                <a:moveTo>
                  <a:pt x="65686" y="44873"/>
                </a:moveTo>
                <a:lnTo>
                  <a:pt x="66596" y="46381"/>
                </a:lnTo>
                <a:lnTo>
                  <a:pt x="64776" y="46381"/>
                </a:lnTo>
                <a:lnTo>
                  <a:pt x="65686" y="44873"/>
                </a:lnTo>
                <a:close/>
                <a:moveTo>
                  <a:pt x="68666" y="44873"/>
                </a:moveTo>
                <a:lnTo>
                  <a:pt x="69567" y="46381"/>
                </a:lnTo>
                <a:lnTo>
                  <a:pt x="67756" y="46381"/>
                </a:lnTo>
                <a:lnTo>
                  <a:pt x="68666" y="44873"/>
                </a:lnTo>
                <a:close/>
                <a:moveTo>
                  <a:pt x="72912" y="41983"/>
                </a:moveTo>
                <a:lnTo>
                  <a:pt x="70263" y="46381"/>
                </a:lnTo>
                <a:lnTo>
                  <a:pt x="70111" y="46381"/>
                </a:lnTo>
                <a:lnTo>
                  <a:pt x="68934" y="44418"/>
                </a:lnTo>
                <a:lnTo>
                  <a:pt x="70397" y="41983"/>
                </a:lnTo>
                <a:close/>
                <a:moveTo>
                  <a:pt x="80174" y="41983"/>
                </a:moveTo>
                <a:lnTo>
                  <a:pt x="82815" y="46381"/>
                </a:lnTo>
                <a:lnTo>
                  <a:pt x="70807" y="46381"/>
                </a:lnTo>
                <a:lnTo>
                  <a:pt x="73457" y="41983"/>
                </a:lnTo>
                <a:close/>
                <a:moveTo>
                  <a:pt x="83225" y="41983"/>
                </a:moveTo>
                <a:lnTo>
                  <a:pt x="84688" y="44418"/>
                </a:lnTo>
                <a:lnTo>
                  <a:pt x="83511" y="46381"/>
                </a:lnTo>
                <a:lnTo>
                  <a:pt x="83359" y="46381"/>
                </a:lnTo>
                <a:lnTo>
                  <a:pt x="80718" y="41983"/>
                </a:lnTo>
                <a:close/>
                <a:moveTo>
                  <a:pt x="84965" y="44873"/>
                </a:moveTo>
                <a:lnTo>
                  <a:pt x="85866" y="46381"/>
                </a:lnTo>
                <a:lnTo>
                  <a:pt x="84055" y="46381"/>
                </a:lnTo>
                <a:lnTo>
                  <a:pt x="84965" y="44873"/>
                </a:lnTo>
                <a:close/>
                <a:moveTo>
                  <a:pt x="87935" y="44873"/>
                </a:moveTo>
                <a:lnTo>
                  <a:pt x="88845" y="46381"/>
                </a:lnTo>
                <a:lnTo>
                  <a:pt x="87034" y="46381"/>
                </a:lnTo>
                <a:lnTo>
                  <a:pt x="87935" y="44873"/>
                </a:lnTo>
                <a:close/>
                <a:moveTo>
                  <a:pt x="92182" y="41983"/>
                </a:moveTo>
                <a:lnTo>
                  <a:pt x="89541" y="46381"/>
                </a:lnTo>
                <a:lnTo>
                  <a:pt x="89390" y="46381"/>
                </a:lnTo>
                <a:lnTo>
                  <a:pt x="88212" y="44418"/>
                </a:lnTo>
                <a:lnTo>
                  <a:pt x="89675" y="41983"/>
                </a:lnTo>
                <a:close/>
                <a:moveTo>
                  <a:pt x="99444" y="41983"/>
                </a:moveTo>
                <a:lnTo>
                  <a:pt x="102093" y="46381"/>
                </a:lnTo>
                <a:lnTo>
                  <a:pt x="90085" y="46381"/>
                </a:lnTo>
                <a:lnTo>
                  <a:pt x="92726" y="41983"/>
                </a:lnTo>
                <a:close/>
                <a:moveTo>
                  <a:pt x="102503" y="41983"/>
                </a:moveTo>
                <a:lnTo>
                  <a:pt x="103967" y="44418"/>
                </a:lnTo>
                <a:lnTo>
                  <a:pt x="102789" y="46381"/>
                </a:lnTo>
                <a:lnTo>
                  <a:pt x="102637" y="46381"/>
                </a:lnTo>
                <a:lnTo>
                  <a:pt x="99997" y="41983"/>
                </a:lnTo>
                <a:close/>
                <a:moveTo>
                  <a:pt x="104234" y="44873"/>
                </a:moveTo>
                <a:lnTo>
                  <a:pt x="105144" y="46381"/>
                </a:lnTo>
                <a:lnTo>
                  <a:pt x="103333" y="46381"/>
                </a:lnTo>
                <a:lnTo>
                  <a:pt x="104234" y="44873"/>
                </a:lnTo>
                <a:close/>
                <a:moveTo>
                  <a:pt x="107214" y="44873"/>
                </a:moveTo>
                <a:lnTo>
                  <a:pt x="108124" y="46381"/>
                </a:lnTo>
                <a:lnTo>
                  <a:pt x="106313" y="46381"/>
                </a:lnTo>
                <a:lnTo>
                  <a:pt x="107214" y="44873"/>
                </a:lnTo>
                <a:close/>
                <a:moveTo>
                  <a:pt x="111460" y="41983"/>
                </a:moveTo>
                <a:lnTo>
                  <a:pt x="108820" y="46381"/>
                </a:lnTo>
                <a:lnTo>
                  <a:pt x="108668" y="46381"/>
                </a:lnTo>
                <a:lnTo>
                  <a:pt x="107490" y="44418"/>
                </a:lnTo>
                <a:lnTo>
                  <a:pt x="108953" y="41983"/>
                </a:lnTo>
                <a:close/>
                <a:moveTo>
                  <a:pt x="118722" y="41983"/>
                </a:moveTo>
                <a:lnTo>
                  <a:pt x="121363" y="46381"/>
                </a:lnTo>
                <a:lnTo>
                  <a:pt x="109364" y="46381"/>
                </a:lnTo>
                <a:lnTo>
                  <a:pt x="112004" y="41983"/>
                </a:lnTo>
                <a:close/>
                <a:moveTo>
                  <a:pt x="121782" y="41983"/>
                </a:moveTo>
                <a:lnTo>
                  <a:pt x="123245" y="44418"/>
                </a:lnTo>
                <a:lnTo>
                  <a:pt x="122067" y="46381"/>
                </a:lnTo>
                <a:lnTo>
                  <a:pt x="121916" y="46381"/>
                </a:lnTo>
                <a:lnTo>
                  <a:pt x="119266" y="41983"/>
                </a:lnTo>
                <a:close/>
                <a:moveTo>
                  <a:pt x="123513" y="44873"/>
                </a:moveTo>
                <a:lnTo>
                  <a:pt x="124423" y="46381"/>
                </a:lnTo>
                <a:lnTo>
                  <a:pt x="122612" y="46381"/>
                </a:lnTo>
                <a:lnTo>
                  <a:pt x="123513" y="44873"/>
                </a:lnTo>
                <a:close/>
                <a:moveTo>
                  <a:pt x="126492" y="44873"/>
                </a:moveTo>
                <a:lnTo>
                  <a:pt x="127402" y="46381"/>
                </a:lnTo>
                <a:lnTo>
                  <a:pt x="125582" y="46381"/>
                </a:lnTo>
                <a:lnTo>
                  <a:pt x="126492" y="44873"/>
                </a:lnTo>
                <a:close/>
                <a:moveTo>
                  <a:pt x="130739" y="41983"/>
                </a:moveTo>
                <a:lnTo>
                  <a:pt x="128098" y="46381"/>
                </a:lnTo>
                <a:lnTo>
                  <a:pt x="127946" y="46381"/>
                </a:lnTo>
                <a:lnTo>
                  <a:pt x="126769" y="44418"/>
                </a:lnTo>
                <a:lnTo>
                  <a:pt x="128232" y="41983"/>
                </a:lnTo>
                <a:close/>
                <a:moveTo>
                  <a:pt x="138000" y="41983"/>
                </a:moveTo>
                <a:lnTo>
                  <a:pt x="140641" y="46381"/>
                </a:lnTo>
                <a:lnTo>
                  <a:pt x="128642" y="46381"/>
                </a:lnTo>
                <a:lnTo>
                  <a:pt x="131283" y="41983"/>
                </a:lnTo>
                <a:close/>
                <a:moveTo>
                  <a:pt x="141060" y="41983"/>
                </a:moveTo>
                <a:lnTo>
                  <a:pt x="142523" y="44418"/>
                </a:lnTo>
                <a:lnTo>
                  <a:pt x="141337" y="46381"/>
                </a:lnTo>
                <a:lnTo>
                  <a:pt x="141185" y="46381"/>
                </a:lnTo>
                <a:lnTo>
                  <a:pt x="138545" y="41983"/>
                </a:lnTo>
                <a:close/>
                <a:moveTo>
                  <a:pt x="142791" y="44873"/>
                </a:moveTo>
                <a:lnTo>
                  <a:pt x="143701" y="46381"/>
                </a:lnTo>
                <a:lnTo>
                  <a:pt x="141881" y="46381"/>
                </a:lnTo>
                <a:lnTo>
                  <a:pt x="142791" y="44873"/>
                </a:lnTo>
                <a:close/>
                <a:moveTo>
                  <a:pt x="145771" y="44873"/>
                </a:moveTo>
                <a:lnTo>
                  <a:pt x="146681" y="46381"/>
                </a:lnTo>
                <a:lnTo>
                  <a:pt x="144861" y="46381"/>
                </a:lnTo>
                <a:lnTo>
                  <a:pt x="145771" y="44873"/>
                </a:lnTo>
                <a:close/>
                <a:moveTo>
                  <a:pt x="150017" y="41983"/>
                </a:moveTo>
                <a:lnTo>
                  <a:pt x="147376" y="46381"/>
                </a:lnTo>
                <a:lnTo>
                  <a:pt x="147225" y="46381"/>
                </a:lnTo>
                <a:lnTo>
                  <a:pt x="146038" y="44418"/>
                </a:lnTo>
                <a:lnTo>
                  <a:pt x="147501" y="41983"/>
                </a:lnTo>
                <a:close/>
                <a:moveTo>
                  <a:pt x="157279" y="41983"/>
                </a:moveTo>
                <a:lnTo>
                  <a:pt x="159919" y="46381"/>
                </a:lnTo>
                <a:lnTo>
                  <a:pt x="147921" y="46381"/>
                </a:lnTo>
                <a:lnTo>
                  <a:pt x="150561" y="41983"/>
                </a:lnTo>
                <a:close/>
                <a:moveTo>
                  <a:pt x="160330" y="41983"/>
                </a:moveTo>
                <a:lnTo>
                  <a:pt x="161793" y="44418"/>
                </a:lnTo>
                <a:lnTo>
                  <a:pt x="160615" y="46381"/>
                </a:lnTo>
                <a:lnTo>
                  <a:pt x="160464" y="46381"/>
                </a:lnTo>
                <a:lnTo>
                  <a:pt x="157823" y="41983"/>
                </a:lnTo>
                <a:close/>
                <a:moveTo>
                  <a:pt x="162069" y="44873"/>
                </a:moveTo>
                <a:lnTo>
                  <a:pt x="162979" y="46381"/>
                </a:lnTo>
                <a:lnTo>
                  <a:pt x="161159" y="46381"/>
                </a:lnTo>
                <a:lnTo>
                  <a:pt x="162069" y="44873"/>
                </a:lnTo>
                <a:close/>
                <a:moveTo>
                  <a:pt x="165049" y="44873"/>
                </a:moveTo>
                <a:lnTo>
                  <a:pt x="165950" y="46381"/>
                </a:lnTo>
                <a:lnTo>
                  <a:pt x="164139" y="46381"/>
                </a:lnTo>
                <a:lnTo>
                  <a:pt x="165049" y="44873"/>
                </a:lnTo>
                <a:close/>
                <a:moveTo>
                  <a:pt x="169295" y="41983"/>
                </a:moveTo>
                <a:lnTo>
                  <a:pt x="166646" y="46381"/>
                </a:lnTo>
                <a:lnTo>
                  <a:pt x="166494" y="46381"/>
                </a:lnTo>
                <a:lnTo>
                  <a:pt x="165317" y="44418"/>
                </a:lnTo>
                <a:lnTo>
                  <a:pt x="166780" y="41983"/>
                </a:lnTo>
                <a:close/>
                <a:moveTo>
                  <a:pt x="176557" y="41983"/>
                </a:moveTo>
                <a:lnTo>
                  <a:pt x="179198" y="46381"/>
                </a:lnTo>
                <a:lnTo>
                  <a:pt x="167199" y="46381"/>
                </a:lnTo>
                <a:lnTo>
                  <a:pt x="169840" y="41983"/>
                </a:lnTo>
                <a:close/>
                <a:moveTo>
                  <a:pt x="179608" y="41983"/>
                </a:moveTo>
                <a:lnTo>
                  <a:pt x="181071" y="44418"/>
                </a:lnTo>
                <a:lnTo>
                  <a:pt x="179894" y="46381"/>
                </a:lnTo>
                <a:lnTo>
                  <a:pt x="179742" y="46381"/>
                </a:lnTo>
                <a:lnTo>
                  <a:pt x="177101" y="41983"/>
                </a:lnTo>
                <a:close/>
                <a:moveTo>
                  <a:pt x="181348" y="44873"/>
                </a:moveTo>
                <a:lnTo>
                  <a:pt x="182249" y="46381"/>
                </a:lnTo>
                <a:lnTo>
                  <a:pt x="180438" y="46381"/>
                </a:lnTo>
                <a:lnTo>
                  <a:pt x="181348" y="44873"/>
                </a:lnTo>
                <a:close/>
                <a:moveTo>
                  <a:pt x="184327" y="44873"/>
                </a:moveTo>
                <a:lnTo>
                  <a:pt x="185228" y="46381"/>
                </a:lnTo>
                <a:lnTo>
                  <a:pt x="183417" y="46381"/>
                </a:lnTo>
                <a:lnTo>
                  <a:pt x="184327" y="44873"/>
                </a:lnTo>
                <a:close/>
                <a:moveTo>
                  <a:pt x="188565" y="41983"/>
                </a:moveTo>
                <a:lnTo>
                  <a:pt x="185924" y="46381"/>
                </a:lnTo>
                <a:lnTo>
                  <a:pt x="185773" y="46381"/>
                </a:lnTo>
                <a:lnTo>
                  <a:pt x="184595" y="44418"/>
                </a:lnTo>
                <a:lnTo>
                  <a:pt x="186058" y="41983"/>
                </a:lnTo>
                <a:close/>
                <a:moveTo>
                  <a:pt x="195835" y="41983"/>
                </a:moveTo>
                <a:lnTo>
                  <a:pt x="198476" y="46381"/>
                </a:lnTo>
                <a:lnTo>
                  <a:pt x="186468" y="46381"/>
                </a:lnTo>
                <a:lnTo>
                  <a:pt x="189118" y="41983"/>
                </a:lnTo>
                <a:close/>
                <a:moveTo>
                  <a:pt x="198886" y="41983"/>
                </a:moveTo>
                <a:lnTo>
                  <a:pt x="200350" y="44418"/>
                </a:lnTo>
                <a:lnTo>
                  <a:pt x="199172" y="46381"/>
                </a:lnTo>
                <a:lnTo>
                  <a:pt x="199020" y="46381"/>
                </a:lnTo>
                <a:lnTo>
                  <a:pt x="196380" y="41983"/>
                </a:lnTo>
                <a:close/>
                <a:moveTo>
                  <a:pt x="200626" y="44873"/>
                </a:moveTo>
                <a:lnTo>
                  <a:pt x="201527" y="46381"/>
                </a:lnTo>
                <a:lnTo>
                  <a:pt x="199716" y="46381"/>
                </a:lnTo>
                <a:lnTo>
                  <a:pt x="200626" y="44873"/>
                </a:lnTo>
                <a:close/>
                <a:moveTo>
                  <a:pt x="203597" y="44873"/>
                </a:moveTo>
                <a:lnTo>
                  <a:pt x="204507" y="46381"/>
                </a:lnTo>
                <a:lnTo>
                  <a:pt x="202696" y="46381"/>
                </a:lnTo>
                <a:lnTo>
                  <a:pt x="203597" y="44873"/>
                </a:lnTo>
                <a:close/>
                <a:moveTo>
                  <a:pt x="207843" y="41983"/>
                </a:moveTo>
                <a:lnTo>
                  <a:pt x="205203" y="46381"/>
                </a:lnTo>
                <a:lnTo>
                  <a:pt x="205051" y="46381"/>
                </a:lnTo>
                <a:lnTo>
                  <a:pt x="203873" y="44418"/>
                </a:lnTo>
                <a:lnTo>
                  <a:pt x="205336" y="41983"/>
                </a:lnTo>
                <a:close/>
                <a:moveTo>
                  <a:pt x="215105" y="41983"/>
                </a:moveTo>
                <a:lnTo>
                  <a:pt x="217754" y="46381"/>
                </a:lnTo>
                <a:lnTo>
                  <a:pt x="205747" y="46381"/>
                </a:lnTo>
                <a:lnTo>
                  <a:pt x="208387" y="41983"/>
                </a:lnTo>
                <a:close/>
                <a:moveTo>
                  <a:pt x="218165" y="41983"/>
                </a:moveTo>
                <a:lnTo>
                  <a:pt x="219628" y="44418"/>
                </a:lnTo>
                <a:lnTo>
                  <a:pt x="218450" y="46381"/>
                </a:lnTo>
                <a:lnTo>
                  <a:pt x="218299" y="46381"/>
                </a:lnTo>
                <a:lnTo>
                  <a:pt x="215649" y="41983"/>
                </a:lnTo>
                <a:close/>
                <a:moveTo>
                  <a:pt x="219896" y="44873"/>
                </a:moveTo>
                <a:lnTo>
                  <a:pt x="220805" y="46381"/>
                </a:lnTo>
                <a:lnTo>
                  <a:pt x="218995" y="46381"/>
                </a:lnTo>
                <a:lnTo>
                  <a:pt x="219896" y="44873"/>
                </a:lnTo>
                <a:close/>
                <a:moveTo>
                  <a:pt x="222875" y="44873"/>
                </a:moveTo>
                <a:lnTo>
                  <a:pt x="223785" y="46381"/>
                </a:lnTo>
                <a:lnTo>
                  <a:pt x="221965" y="46381"/>
                </a:lnTo>
                <a:lnTo>
                  <a:pt x="222875" y="44873"/>
                </a:lnTo>
                <a:close/>
                <a:moveTo>
                  <a:pt x="227122" y="41983"/>
                </a:moveTo>
                <a:lnTo>
                  <a:pt x="224481" y="46381"/>
                </a:lnTo>
                <a:lnTo>
                  <a:pt x="224329" y="46381"/>
                </a:lnTo>
                <a:lnTo>
                  <a:pt x="223152" y="44418"/>
                </a:lnTo>
                <a:lnTo>
                  <a:pt x="224615" y="41983"/>
                </a:lnTo>
                <a:close/>
                <a:moveTo>
                  <a:pt x="234383" y="41983"/>
                </a:moveTo>
                <a:lnTo>
                  <a:pt x="237024" y="46381"/>
                </a:lnTo>
                <a:lnTo>
                  <a:pt x="225025" y="46381"/>
                </a:lnTo>
                <a:lnTo>
                  <a:pt x="227666" y="41983"/>
                </a:lnTo>
                <a:close/>
                <a:moveTo>
                  <a:pt x="237443" y="41983"/>
                </a:moveTo>
                <a:lnTo>
                  <a:pt x="238906" y="44418"/>
                </a:lnTo>
                <a:lnTo>
                  <a:pt x="237720" y="46381"/>
                </a:lnTo>
                <a:lnTo>
                  <a:pt x="237568" y="46381"/>
                </a:lnTo>
                <a:lnTo>
                  <a:pt x="234927" y="41983"/>
                </a:lnTo>
                <a:close/>
                <a:moveTo>
                  <a:pt x="239174" y="44873"/>
                </a:moveTo>
                <a:lnTo>
                  <a:pt x="240084" y="46381"/>
                </a:lnTo>
                <a:lnTo>
                  <a:pt x="238264" y="46381"/>
                </a:lnTo>
                <a:lnTo>
                  <a:pt x="239174" y="44873"/>
                </a:lnTo>
                <a:close/>
                <a:moveTo>
                  <a:pt x="242154" y="44873"/>
                </a:moveTo>
                <a:lnTo>
                  <a:pt x="243063" y="46381"/>
                </a:lnTo>
                <a:lnTo>
                  <a:pt x="241244" y="46381"/>
                </a:lnTo>
                <a:lnTo>
                  <a:pt x="242154" y="44873"/>
                </a:lnTo>
                <a:close/>
                <a:moveTo>
                  <a:pt x="246400" y="41983"/>
                </a:moveTo>
                <a:lnTo>
                  <a:pt x="243759" y="46381"/>
                </a:lnTo>
                <a:lnTo>
                  <a:pt x="243608" y="46381"/>
                </a:lnTo>
                <a:lnTo>
                  <a:pt x="242430" y="44418"/>
                </a:lnTo>
                <a:lnTo>
                  <a:pt x="243884" y="41983"/>
                </a:lnTo>
                <a:close/>
                <a:moveTo>
                  <a:pt x="253662" y="41983"/>
                </a:moveTo>
                <a:lnTo>
                  <a:pt x="256302" y="46381"/>
                </a:lnTo>
                <a:lnTo>
                  <a:pt x="244304" y="46381"/>
                </a:lnTo>
                <a:lnTo>
                  <a:pt x="246944" y="41983"/>
                </a:lnTo>
                <a:close/>
                <a:moveTo>
                  <a:pt x="256713" y="41983"/>
                </a:moveTo>
                <a:lnTo>
                  <a:pt x="258176" y="44418"/>
                </a:lnTo>
                <a:lnTo>
                  <a:pt x="256998" y="46381"/>
                </a:lnTo>
                <a:lnTo>
                  <a:pt x="256847" y="46381"/>
                </a:lnTo>
                <a:lnTo>
                  <a:pt x="254206" y="41983"/>
                </a:lnTo>
                <a:close/>
                <a:moveTo>
                  <a:pt x="258452" y="44873"/>
                </a:moveTo>
                <a:lnTo>
                  <a:pt x="259362" y="46381"/>
                </a:lnTo>
                <a:lnTo>
                  <a:pt x="257542" y="46381"/>
                </a:lnTo>
                <a:lnTo>
                  <a:pt x="258452" y="44873"/>
                </a:lnTo>
                <a:close/>
                <a:moveTo>
                  <a:pt x="261432" y="44873"/>
                </a:moveTo>
                <a:lnTo>
                  <a:pt x="262333" y="46381"/>
                </a:lnTo>
                <a:lnTo>
                  <a:pt x="260522" y="46381"/>
                </a:lnTo>
                <a:lnTo>
                  <a:pt x="261432" y="44873"/>
                </a:lnTo>
                <a:close/>
                <a:moveTo>
                  <a:pt x="265678" y="41983"/>
                </a:moveTo>
                <a:lnTo>
                  <a:pt x="263038" y="46381"/>
                </a:lnTo>
                <a:lnTo>
                  <a:pt x="262886" y="46381"/>
                </a:lnTo>
                <a:lnTo>
                  <a:pt x="261700" y="44418"/>
                </a:lnTo>
                <a:lnTo>
                  <a:pt x="263163" y="41983"/>
                </a:lnTo>
                <a:close/>
                <a:moveTo>
                  <a:pt x="272940" y="41983"/>
                </a:moveTo>
                <a:lnTo>
                  <a:pt x="275581" y="46381"/>
                </a:lnTo>
                <a:lnTo>
                  <a:pt x="263582" y="46381"/>
                </a:lnTo>
                <a:lnTo>
                  <a:pt x="266223" y="41983"/>
                </a:lnTo>
                <a:close/>
                <a:moveTo>
                  <a:pt x="275991" y="41983"/>
                </a:moveTo>
                <a:lnTo>
                  <a:pt x="277454" y="44418"/>
                </a:lnTo>
                <a:lnTo>
                  <a:pt x="276277" y="46381"/>
                </a:lnTo>
                <a:lnTo>
                  <a:pt x="276125" y="46381"/>
                </a:lnTo>
                <a:lnTo>
                  <a:pt x="273484" y="41983"/>
                </a:lnTo>
                <a:close/>
                <a:moveTo>
                  <a:pt x="277731" y="44873"/>
                </a:moveTo>
                <a:lnTo>
                  <a:pt x="278632" y="46381"/>
                </a:lnTo>
                <a:lnTo>
                  <a:pt x="276821" y="46381"/>
                </a:lnTo>
                <a:lnTo>
                  <a:pt x="277731" y="44873"/>
                </a:lnTo>
                <a:close/>
                <a:moveTo>
                  <a:pt x="280710" y="44873"/>
                </a:moveTo>
                <a:lnTo>
                  <a:pt x="281611" y="46381"/>
                </a:lnTo>
                <a:lnTo>
                  <a:pt x="279800" y="46381"/>
                </a:lnTo>
                <a:lnTo>
                  <a:pt x="280710" y="44873"/>
                </a:lnTo>
                <a:close/>
                <a:moveTo>
                  <a:pt x="284948" y="41983"/>
                </a:moveTo>
                <a:lnTo>
                  <a:pt x="282307" y="46381"/>
                </a:lnTo>
                <a:lnTo>
                  <a:pt x="282156" y="46381"/>
                </a:lnTo>
                <a:lnTo>
                  <a:pt x="280978" y="44418"/>
                </a:lnTo>
                <a:lnTo>
                  <a:pt x="282441" y="41983"/>
                </a:lnTo>
                <a:close/>
                <a:moveTo>
                  <a:pt x="9341" y="42393"/>
                </a:moveTo>
                <a:lnTo>
                  <a:pt x="10563" y="44418"/>
                </a:lnTo>
                <a:lnTo>
                  <a:pt x="9377" y="46390"/>
                </a:lnTo>
                <a:lnTo>
                  <a:pt x="9341" y="46336"/>
                </a:lnTo>
                <a:lnTo>
                  <a:pt x="9314" y="46390"/>
                </a:lnTo>
                <a:lnTo>
                  <a:pt x="8128" y="44418"/>
                </a:lnTo>
                <a:lnTo>
                  <a:pt x="9341" y="42393"/>
                </a:lnTo>
                <a:close/>
                <a:moveTo>
                  <a:pt x="28619" y="42393"/>
                </a:moveTo>
                <a:lnTo>
                  <a:pt x="29833" y="44418"/>
                </a:lnTo>
                <a:lnTo>
                  <a:pt x="28655" y="46390"/>
                </a:lnTo>
                <a:lnTo>
                  <a:pt x="28619" y="46336"/>
                </a:lnTo>
                <a:lnTo>
                  <a:pt x="28593" y="46390"/>
                </a:lnTo>
                <a:lnTo>
                  <a:pt x="27406" y="44418"/>
                </a:lnTo>
                <a:lnTo>
                  <a:pt x="28619" y="42393"/>
                </a:lnTo>
                <a:close/>
                <a:moveTo>
                  <a:pt x="47898" y="42393"/>
                </a:moveTo>
                <a:lnTo>
                  <a:pt x="49111" y="44418"/>
                </a:lnTo>
                <a:lnTo>
                  <a:pt x="47925" y="46390"/>
                </a:lnTo>
                <a:lnTo>
                  <a:pt x="47898" y="46336"/>
                </a:lnTo>
                <a:lnTo>
                  <a:pt x="47862" y="46390"/>
                </a:lnTo>
                <a:lnTo>
                  <a:pt x="46685" y="44418"/>
                </a:lnTo>
                <a:lnTo>
                  <a:pt x="47898" y="42393"/>
                </a:lnTo>
                <a:close/>
                <a:moveTo>
                  <a:pt x="67176" y="42393"/>
                </a:moveTo>
                <a:lnTo>
                  <a:pt x="68389" y="44418"/>
                </a:lnTo>
                <a:lnTo>
                  <a:pt x="67203" y="46390"/>
                </a:lnTo>
                <a:lnTo>
                  <a:pt x="67176" y="46336"/>
                </a:lnTo>
                <a:lnTo>
                  <a:pt x="67140" y="46390"/>
                </a:lnTo>
                <a:lnTo>
                  <a:pt x="65954" y="44418"/>
                </a:lnTo>
                <a:lnTo>
                  <a:pt x="67176" y="42393"/>
                </a:lnTo>
                <a:close/>
                <a:moveTo>
                  <a:pt x="86455" y="42393"/>
                </a:moveTo>
                <a:lnTo>
                  <a:pt x="87668" y="44418"/>
                </a:lnTo>
                <a:lnTo>
                  <a:pt x="86481" y="46390"/>
                </a:lnTo>
                <a:lnTo>
                  <a:pt x="86455" y="46336"/>
                </a:lnTo>
                <a:lnTo>
                  <a:pt x="86419" y="46390"/>
                </a:lnTo>
                <a:lnTo>
                  <a:pt x="85232" y="44418"/>
                </a:lnTo>
                <a:lnTo>
                  <a:pt x="86455" y="42393"/>
                </a:lnTo>
                <a:close/>
                <a:moveTo>
                  <a:pt x="105724" y="42393"/>
                </a:moveTo>
                <a:lnTo>
                  <a:pt x="106946" y="44418"/>
                </a:lnTo>
                <a:lnTo>
                  <a:pt x="105760" y="46390"/>
                </a:lnTo>
                <a:lnTo>
                  <a:pt x="105724" y="46336"/>
                </a:lnTo>
                <a:lnTo>
                  <a:pt x="105697" y="46390"/>
                </a:lnTo>
                <a:lnTo>
                  <a:pt x="104511" y="44418"/>
                </a:lnTo>
                <a:lnTo>
                  <a:pt x="105724" y="42393"/>
                </a:lnTo>
                <a:close/>
                <a:moveTo>
                  <a:pt x="125002" y="42393"/>
                </a:moveTo>
                <a:lnTo>
                  <a:pt x="126225" y="44418"/>
                </a:lnTo>
                <a:lnTo>
                  <a:pt x="125038" y="46390"/>
                </a:lnTo>
                <a:lnTo>
                  <a:pt x="125002" y="46336"/>
                </a:lnTo>
                <a:lnTo>
                  <a:pt x="124976" y="46390"/>
                </a:lnTo>
                <a:lnTo>
                  <a:pt x="123789" y="44418"/>
                </a:lnTo>
                <a:lnTo>
                  <a:pt x="125002" y="42393"/>
                </a:lnTo>
                <a:close/>
                <a:moveTo>
                  <a:pt x="144281" y="42393"/>
                </a:moveTo>
                <a:lnTo>
                  <a:pt x="145494" y="44418"/>
                </a:lnTo>
                <a:lnTo>
                  <a:pt x="144316" y="46390"/>
                </a:lnTo>
                <a:lnTo>
                  <a:pt x="144281" y="46336"/>
                </a:lnTo>
                <a:lnTo>
                  <a:pt x="144245" y="46390"/>
                </a:lnTo>
                <a:lnTo>
                  <a:pt x="143067" y="44418"/>
                </a:lnTo>
                <a:lnTo>
                  <a:pt x="144281" y="42393"/>
                </a:lnTo>
                <a:close/>
                <a:moveTo>
                  <a:pt x="163559" y="42393"/>
                </a:moveTo>
                <a:lnTo>
                  <a:pt x="164772" y="44418"/>
                </a:lnTo>
                <a:lnTo>
                  <a:pt x="163586" y="46390"/>
                </a:lnTo>
                <a:lnTo>
                  <a:pt x="163559" y="46336"/>
                </a:lnTo>
                <a:lnTo>
                  <a:pt x="163523" y="46390"/>
                </a:lnTo>
                <a:lnTo>
                  <a:pt x="162337" y="44418"/>
                </a:lnTo>
                <a:lnTo>
                  <a:pt x="163559" y="42393"/>
                </a:lnTo>
                <a:close/>
                <a:moveTo>
                  <a:pt x="182838" y="42393"/>
                </a:moveTo>
                <a:lnTo>
                  <a:pt x="184051" y="44418"/>
                </a:lnTo>
                <a:lnTo>
                  <a:pt x="182864" y="46390"/>
                </a:lnTo>
                <a:lnTo>
                  <a:pt x="182838" y="46336"/>
                </a:lnTo>
                <a:lnTo>
                  <a:pt x="182802" y="46390"/>
                </a:lnTo>
                <a:lnTo>
                  <a:pt x="181615" y="44418"/>
                </a:lnTo>
                <a:lnTo>
                  <a:pt x="182838" y="42393"/>
                </a:lnTo>
                <a:close/>
                <a:moveTo>
                  <a:pt x="202107" y="42393"/>
                </a:moveTo>
                <a:lnTo>
                  <a:pt x="203329" y="44418"/>
                </a:lnTo>
                <a:lnTo>
                  <a:pt x="202143" y="46390"/>
                </a:lnTo>
                <a:lnTo>
                  <a:pt x="202107" y="46336"/>
                </a:lnTo>
                <a:lnTo>
                  <a:pt x="202080" y="46390"/>
                </a:lnTo>
                <a:lnTo>
                  <a:pt x="200894" y="44418"/>
                </a:lnTo>
                <a:lnTo>
                  <a:pt x="202107" y="42393"/>
                </a:lnTo>
                <a:close/>
                <a:moveTo>
                  <a:pt x="221385" y="42393"/>
                </a:moveTo>
                <a:lnTo>
                  <a:pt x="222608" y="44418"/>
                </a:lnTo>
                <a:lnTo>
                  <a:pt x="221421" y="46390"/>
                </a:lnTo>
                <a:lnTo>
                  <a:pt x="221385" y="46336"/>
                </a:lnTo>
                <a:lnTo>
                  <a:pt x="221359" y="46390"/>
                </a:lnTo>
                <a:lnTo>
                  <a:pt x="220172" y="44418"/>
                </a:lnTo>
                <a:lnTo>
                  <a:pt x="221385" y="42393"/>
                </a:lnTo>
                <a:close/>
                <a:moveTo>
                  <a:pt x="240664" y="42393"/>
                </a:moveTo>
                <a:lnTo>
                  <a:pt x="241877" y="44418"/>
                </a:lnTo>
                <a:lnTo>
                  <a:pt x="240699" y="46390"/>
                </a:lnTo>
                <a:lnTo>
                  <a:pt x="240664" y="46336"/>
                </a:lnTo>
                <a:lnTo>
                  <a:pt x="240637" y="46390"/>
                </a:lnTo>
                <a:lnTo>
                  <a:pt x="239450" y="44418"/>
                </a:lnTo>
                <a:lnTo>
                  <a:pt x="240664" y="42393"/>
                </a:lnTo>
                <a:close/>
                <a:moveTo>
                  <a:pt x="259942" y="42393"/>
                </a:moveTo>
                <a:lnTo>
                  <a:pt x="261155" y="44418"/>
                </a:lnTo>
                <a:lnTo>
                  <a:pt x="259969" y="46390"/>
                </a:lnTo>
                <a:lnTo>
                  <a:pt x="259942" y="46336"/>
                </a:lnTo>
                <a:lnTo>
                  <a:pt x="259906" y="46390"/>
                </a:lnTo>
                <a:lnTo>
                  <a:pt x="258729" y="44418"/>
                </a:lnTo>
                <a:lnTo>
                  <a:pt x="259942" y="42393"/>
                </a:lnTo>
                <a:close/>
                <a:moveTo>
                  <a:pt x="279220" y="42393"/>
                </a:moveTo>
                <a:lnTo>
                  <a:pt x="280434" y="44418"/>
                </a:lnTo>
                <a:lnTo>
                  <a:pt x="279247" y="46390"/>
                </a:lnTo>
                <a:lnTo>
                  <a:pt x="279220" y="46336"/>
                </a:lnTo>
                <a:lnTo>
                  <a:pt x="279185" y="46390"/>
                </a:lnTo>
                <a:lnTo>
                  <a:pt x="277998" y="44418"/>
                </a:lnTo>
                <a:lnTo>
                  <a:pt x="279220" y="42393"/>
                </a:lnTo>
                <a:close/>
                <a:moveTo>
                  <a:pt x="9047" y="46836"/>
                </a:moveTo>
                <a:lnTo>
                  <a:pt x="7789" y="48941"/>
                </a:lnTo>
                <a:lnTo>
                  <a:pt x="6602" y="46961"/>
                </a:lnTo>
                <a:lnTo>
                  <a:pt x="6674" y="46836"/>
                </a:lnTo>
                <a:close/>
                <a:moveTo>
                  <a:pt x="12008" y="46836"/>
                </a:moveTo>
                <a:lnTo>
                  <a:pt x="12089" y="46961"/>
                </a:lnTo>
                <a:lnTo>
                  <a:pt x="10902" y="48941"/>
                </a:lnTo>
                <a:lnTo>
                  <a:pt x="9644" y="46836"/>
                </a:lnTo>
                <a:close/>
                <a:moveTo>
                  <a:pt x="28325" y="46836"/>
                </a:moveTo>
                <a:lnTo>
                  <a:pt x="27058" y="48941"/>
                </a:lnTo>
                <a:lnTo>
                  <a:pt x="25881" y="46961"/>
                </a:lnTo>
                <a:lnTo>
                  <a:pt x="25952" y="46836"/>
                </a:lnTo>
                <a:close/>
                <a:moveTo>
                  <a:pt x="31287" y="46836"/>
                </a:moveTo>
                <a:lnTo>
                  <a:pt x="31367" y="46961"/>
                </a:lnTo>
                <a:lnTo>
                  <a:pt x="30181" y="48941"/>
                </a:lnTo>
                <a:lnTo>
                  <a:pt x="28923" y="46836"/>
                </a:lnTo>
                <a:close/>
                <a:moveTo>
                  <a:pt x="47594" y="46836"/>
                </a:moveTo>
                <a:lnTo>
                  <a:pt x="46337" y="48941"/>
                </a:lnTo>
                <a:lnTo>
                  <a:pt x="45150" y="46961"/>
                </a:lnTo>
                <a:lnTo>
                  <a:pt x="45230" y="46836"/>
                </a:lnTo>
                <a:close/>
                <a:moveTo>
                  <a:pt x="50565" y="46836"/>
                </a:moveTo>
                <a:lnTo>
                  <a:pt x="50645" y="46961"/>
                </a:lnTo>
                <a:lnTo>
                  <a:pt x="49459" y="48941"/>
                </a:lnTo>
                <a:lnTo>
                  <a:pt x="48192" y="46836"/>
                </a:lnTo>
                <a:close/>
                <a:moveTo>
                  <a:pt x="66873" y="46836"/>
                </a:moveTo>
                <a:lnTo>
                  <a:pt x="65615" y="48941"/>
                </a:lnTo>
                <a:lnTo>
                  <a:pt x="64428" y="46961"/>
                </a:lnTo>
                <a:lnTo>
                  <a:pt x="64509" y="46836"/>
                </a:lnTo>
                <a:close/>
                <a:moveTo>
                  <a:pt x="69844" y="46836"/>
                </a:moveTo>
                <a:lnTo>
                  <a:pt x="69915" y="46961"/>
                </a:lnTo>
                <a:lnTo>
                  <a:pt x="68737" y="48941"/>
                </a:lnTo>
                <a:lnTo>
                  <a:pt x="67471" y="46836"/>
                </a:lnTo>
                <a:close/>
                <a:moveTo>
                  <a:pt x="86151" y="46836"/>
                </a:moveTo>
                <a:lnTo>
                  <a:pt x="84893" y="48941"/>
                </a:lnTo>
                <a:lnTo>
                  <a:pt x="83707" y="46961"/>
                </a:lnTo>
                <a:lnTo>
                  <a:pt x="83778" y="46836"/>
                </a:lnTo>
                <a:close/>
                <a:moveTo>
                  <a:pt x="89122" y="46836"/>
                </a:moveTo>
                <a:lnTo>
                  <a:pt x="89193" y="46961"/>
                </a:lnTo>
                <a:lnTo>
                  <a:pt x="88007" y="48941"/>
                </a:lnTo>
                <a:lnTo>
                  <a:pt x="86749" y="46836"/>
                </a:lnTo>
                <a:close/>
                <a:moveTo>
                  <a:pt x="105430" y="46836"/>
                </a:moveTo>
                <a:lnTo>
                  <a:pt x="104172" y="48941"/>
                </a:lnTo>
                <a:lnTo>
                  <a:pt x="102985" y="46961"/>
                </a:lnTo>
                <a:lnTo>
                  <a:pt x="103057" y="46836"/>
                </a:lnTo>
                <a:close/>
                <a:moveTo>
                  <a:pt x="108391" y="46836"/>
                </a:moveTo>
                <a:lnTo>
                  <a:pt x="108472" y="46961"/>
                </a:lnTo>
                <a:lnTo>
                  <a:pt x="107285" y="48941"/>
                </a:lnTo>
                <a:lnTo>
                  <a:pt x="106027" y="46836"/>
                </a:lnTo>
                <a:close/>
                <a:moveTo>
                  <a:pt x="124708" y="46836"/>
                </a:moveTo>
                <a:lnTo>
                  <a:pt x="123441" y="48941"/>
                </a:lnTo>
                <a:lnTo>
                  <a:pt x="122264" y="46961"/>
                </a:lnTo>
                <a:lnTo>
                  <a:pt x="122335" y="46836"/>
                </a:lnTo>
                <a:close/>
                <a:moveTo>
                  <a:pt x="127670" y="46836"/>
                </a:moveTo>
                <a:lnTo>
                  <a:pt x="127750" y="46961"/>
                </a:lnTo>
                <a:lnTo>
                  <a:pt x="126564" y="48941"/>
                </a:lnTo>
                <a:lnTo>
                  <a:pt x="125306" y="46836"/>
                </a:lnTo>
                <a:close/>
                <a:moveTo>
                  <a:pt x="143977" y="46836"/>
                </a:moveTo>
                <a:lnTo>
                  <a:pt x="142720" y="48941"/>
                </a:lnTo>
                <a:lnTo>
                  <a:pt x="141533" y="46961"/>
                </a:lnTo>
                <a:lnTo>
                  <a:pt x="141613" y="46836"/>
                </a:lnTo>
                <a:close/>
                <a:moveTo>
                  <a:pt x="146948" y="46836"/>
                </a:moveTo>
                <a:lnTo>
                  <a:pt x="147028" y="46961"/>
                </a:lnTo>
                <a:lnTo>
                  <a:pt x="145842" y="48941"/>
                </a:lnTo>
                <a:lnTo>
                  <a:pt x="144584" y="46836"/>
                </a:lnTo>
                <a:close/>
                <a:moveTo>
                  <a:pt x="163256" y="46836"/>
                </a:moveTo>
                <a:lnTo>
                  <a:pt x="161998" y="48941"/>
                </a:lnTo>
                <a:lnTo>
                  <a:pt x="160811" y="46961"/>
                </a:lnTo>
                <a:lnTo>
                  <a:pt x="160892" y="46836"/>
                </a:lnTo>
                <a:close/>
                <a:moveTo>
                  <a:pt x="166227" y="46836"/>
                </a:moveTo>
                <a:lnTo>
                  <a:pt x="166298" y="46961"/>
                </a:lnTo>
                <a:lnTo>
                  <a:pt x="165120" y="48941"/>
                </a:lnTo>
                <a:lnTo>
                  <a:pt x="163854" y="46836"/>
                </a:lnTo>
                <a:close/>
                <a:moveTo>
                  <a:pt x="182534" y="46836"/>
                </a:moveTo>
                <a:lnTo>
                  <a:pt x="181276" y="48941"/>
                </a:lnTo>
                <a:lnTo>
                  <a:pt x="180090" y="46961"/>
                </a:lnTo>
                <a:lnTo>
                  <a:pt x="180170" y="46836"/>
                </a:lnTo>
                <a:close/>
                <a:moveTo>
                  <a:pt x="185505" y="46836"/>
                </a:moveTo>
                <a:lnTo>
                  <a:pt x="185576" y="46961"/>
                </a:lnTo>
                <a:lnTo>
                  <a:pt x="184390" y="48941"/>
                </a:lnTo>
                <a:lnTo>
                  <a:pt x="183132" y="46836"/>
                </a:lnTo>
                <a:close/>
                <a:moveTo>
                  <a:pt x="201813" y="46836"/>
                </a:moveTo>
                <a:lnTo>
                  <a:pt x="200555" y="48941"/>
                </a:lnTo>
                <a:lnTo>
                  <a:pt x="199368" y="46961"/>
                </a:lnTo>
                <a:lnTo>
                  <a:pt x="199440" y="46836"/>
                </a:lnTo>
                <a:close/>
                <a:moveTo>
                  <a:pt x="204783" y="46836"/>
                </a:moveTo>
                <a:lnTo>
                  <a:pt x="204855" y="46961"/>
                </a:lnTo>
                <a:lnTo>
                  <a:pt x="203668" y="48941"/>
                </a:lnTo>
                <a:lnTo>
                  <a:pt x="202410" y="46836"/>
                </a:lnTo>
                <a:close/>
                <a:moveTo>
                  <a:pt x="221091" y="46836"/>
                </a:moveTo>
                <a:lnTo>
                  <a:pt x="219824" y="48941"/>
                </a:lnTo>
                <a:lnTo>
                  <a:pt x="218647" y="46961"/>
                </a:lnTo>
                <a:lnTo>
                  <a:pt x="218718" y="46836"/>
                </a:lnTo>
                <a:close/>
                <a:moveTo>
                  <a:pt x="224053" y="46836"/>
                </a:moveTo>
                <a:lnTo>
                  <a:pt x="224133" y="46961"/>
                </a:lnTo>
                <a:lnTo>
                  <a:pt x="222947" y="48941"/>
                </a:lnTo>
                <a:lnTo>
                  <a:pt x="221689" y="46836"/>
                </a:lnTo>
                <a:close/>
                <a:moveTo>
                  <a:pt x="240369" y="46836"/>
                </a:moveTo>
                <a:lnTo>
                  <a:pt x="239103" y="48941"/>
                </a:lnTo>
                <a:lnTo>
                  <a:pt x="237916" y="46961"/>
                </a:lnTo>
                <a:lnTo>
                  <a:pt x="237996" y="46836"/>
                </a:lnTo>
                <a:close/>
                <a:moveTo>
                  <a:pt x="243331" y="46836"/>
                </a:moveTo>
                <a:lnTo>
                  <a:pt x="243411" y="46961"/>
                </a:lnTo>
                <a:lnTo>
                  <a:pt x="242225" y="48941"/>
                </a:lnTo>
                <a:lnTo>
                  <a:pt x="240967" y="46836"/>
                </a:lnTo>
                <a:close/>
                <a:moveTo>
                  <a:pt x="259639" y="46836"/>
                </a:moveTo>
                <a:lnTo>
                  <a:pt x="258381" y="48941"/>
                </a:lnTo>
                <a:lnTo>
                  <a:pt x="257194" y="46961"/>
                </a:lnTo>
                <a:lnTo>
                  <a:pt x="257275" y="46836"/>
                </a:lnTo>
                <a:close/>
                <a:moveTo>
                  <a:pt x="262610" y="46836"/>
                </a:moveTo>
                <a:lnTo>
                  <a:pt x="262681" y="46961"/>
                </a:lnTo>
                <a:lnTo>
                  <a:pt x="261503" y="48941"/>
                </a:lnTo>
                <a:lnTo>
                  <a:pt x="260237" y="46836"/>
                </a:lnTo>
                <a:close/>
                <a:moveTo>
                  <a:pt x="278917" y="46836"/>
                </a:moveTo>
                <a:lnTo>
                  <a:pt x="277659" y="48941"/>
                </a:lnTo>
                <a:lnTo>
                  <a:pt x="276473" y="46961"/>
                </a:lnTo>
                <a:lnTo>
                  <a:pt x="276553" y="46836"/>
                </a:lnTo>
                <a:close/>
                <a:moveTo>
                  <a:pt x="281888" y="46836"/>
                </a:moveTo>
                <a:lnTo>
                  <a:pt x="281959" y="46961"/>
                </a:lnTo>
                <a:lnTo>
                  <a:pt x="280773" y="48941"/>
                </a:lnTo>
                <a:lnTo>
                  <a:pt x="279515" y="46836"/>
                </a:lnTo>
                <a:close/>
                <a:moveTo>
                  <a:pt x="6326" y="47416"/>
                </a:moveTo>
                <a:lnTo>
                  <a:pt x="7512" y="49396"/>
                </a:lnTo>
                <a:lnTo>
                  <a:pt x="6263" y="51475"/>
                </a:lnTo>
                <a:lnTo>
                  <a:pt x="3890" y="51475"/>
                </a:lnTo>
                <a:lnTo>
                  <a:pt x="6326" y="47416"/>
                </a:lnTo>
                <a:close/>
                <a:moveTo>
                  <a:pt x="7780" y="49851"/>
                </a:moveTo>
                <a:lnTo>
                  <a:pt x="8761" y="51475"/>
                </a:lnTo>
                <a:lnTo>
                  <a:pt x="6807" y="51475"/>
                </a:lnTo>
                <a:lnTo>
                  <a:pt x="7780" y="49851"/>
                </a:lnTo>
                <a:close/>
                <a:moveTo>
                  <a:pt x="10902" y="49851"/>
                </a:moveTo>
                <a:lnTo>
                  <a:pt x="11884" y="51475"/>
                </a:lnTo>
                <a:lnTo>
                  <a:pt x="9930" y="51475"/>
                </a:lnTo>
                <a:lnTo>
                  <a:pt x="10902" y="49851"/>
                </a:lnTo>
                <a:close/>
                <a:moveTo>
                  <a:pt x="12356" y="47416"/>
                </a:moveTo>
                <a:lnTo>
                  <a:pt x="14792" y="51475"/>
                </a:lnTo>
                <a:lnTo>
                  <a:pt x="12428" y="51475"/>
                </a:lnTo>
                <a:lnTo>
                  <a:pt x="11179" y="49396"/>
                </a:lnTo>
                <a:lnTo>
                  <a:pt x="12356" y="47416"/>
                </a:lnTo>
                <a:close/>
                <a:moveTo>
                  <a:pt x="25256" y="46836"/>
                </a:moveTo>
                <a:lnTo>
                  <a:pt x="25328" y="46961"/>
                </a:lnTo>
                <a:lnTo>
                  <a:pt x="22624" y="51475"/>
                </a:lnTo>
                <a:lnTo>
                  <a:pt x="15345" y="51475"/>
                </a:lnTo>
                <a:lnTo>
                  <a:pt x="12633" y="46961"/>
                </a:lnTo>
                <a:lnTo>
                  <a:pt x="12713" y="46836"/>
                </a:lnTo>
                <a:close/>
                <a:moveTo>
                  <a:pt x="25604" y="47416"/>
                </a:moveTo>
                <a:lnTo>
                  <a:pt x="26791" y="49396"/>
                </a:lnTo>
                <a:lnTo>
                  <a:pt x="25542" y="51475"/>
                </a:lnTo>
                <a:lnTo>
                  <a:pt x="23169" y="51475"/>
                </a:lnTo>
                <a:lnTo>
                  <a:pt x="25604" y="47416"/>
                </a:lnTo>
                <a:close/>
                <a:moveTo>
                  <a:pt x="27058" y="49851"/>
                </a:moveTo>
                <a:lnTo>
                  <a:pt x="28040" y="51475"/>
                </a:lnTo>
                <a:lnTo>
                  <a:pt x="26086" y="51475"/>
                </a:lnTo>
                <a:lnTo>
                  <a:pt x="27058" y="49851"/>
                </a:lnTo>
                <a:close/>
                <a:moveTo>
                  <a:pt x="30181" y="49851"/>
                </a:moveTo>
                <a:lnTo>
                  <a:pt x="31162" y="51475"/>
                </a:lnTo>
                <a:lnTo>
                  <a:pt x="29199" y="51475"/>
                </a:lnTo>
                <a:lnTo>
                  <a:pt x="30181" y="49851"/>
                </a:lnTo>
                <a:close/>
                <a:moveTo>
                  <a:pt x="31635" y="47416"/>
                </a:moveTo>
                <a:lnTo>
                  <a:pt x="34070" y="51475"/>
                </a:lnTo>
                <a:lnTo>
                  <a:pt x="31706" y="51475"/>
                </a:lnTo>
                <a:lnTo>
                  <a:pt x="30448" y="49396"/>
                </a:lnTo>
                <a:lnTo>
                  <a:pt x="31635" y="47416"/>
                </a:lnTo>
                <a:close/>
                <a:moveTo>
                  <a:pt x="44535" y="46836"/>
                </a:moveTo>
                <a:lnTo>
                  <a:pt x="44606" y="46961"/>
                </a:lnTo>
                <a:lnTo>
                  <a:pt x="41903" y="51475"/>
                </a:lnTo>
                <a:lnTo>
                  <a:pt x="34614" y="51475"/>
                </a:lnTo>
                <a:lnTo>
                  <a:pt x="31911" y="46961"/>
                </a:lnTo>
                <a:lnTo>
                  <a:pt x="31983" y="46836"/>
                </a:lnTo>
                <a:close/>
                <a:moveTo>
                  <a:pt x="44882" y="47416"/>
                </a:moveTo>
                <a:lnTo>
                  <a:pt x="46069" y="49396"/>
                </a:lnTo>
                <a:lnTo>
                  <a:pt x="44811" y="51475"/>
                </a:lnTo>
                <a:lnTo>
                  <a:pt x="42447" y="51475"/>
                </a:lnTo>
                <a:lnTo>
                  <a:pt x="44882" y="47416"/>
                </a:lnTo>
                <a:close/>
                <a:moveTo>
                  <a:pt x="46337" y="49851"/>
                </a:moveTo>
                <a:lnTo>
                  <a:pt x="47318" y="51475"/>
                </a:lnTo>
                <a:lnTo>
                  <a:pt x="45364" y="51475"/>
                </a:lnTo>
                <a:lnTo>
                  <a:pt x="46337" y="49851"/>
                </a:lnTo>
                <a:close/>
                <a:moveTo>
                  <a:pt x="49459" y="49851"/>
                </a:moveTo>
                <a:lnTo>
                  <a:pt x="50431" y="51475"/>
                </a:lnTo>
                <a:lnTo>
                  <a:pt x="48478" y="51475"/>
                </a:lnTo>
                <a:lnTo>
                  <a:pt x="49459" y="49851"/>
                </a:lnTo>
                <a:close/>
                <a:moveTo>
                  <a:pt x="50913" y="47416"/>
                </a:moveTo>
                <a:lnTo>
                  <a:pt x="53349" y="51475"/>
                </a:lnTo>
                <a:lnTo>
                  <a:pt x="50976" y="51475"/>
                </a:lnTo>
                <a:lnTo>
                  <a:pt x="49727" y="49396"/>
                </a:lnTo>
                <a:lnTo>
                  <a:pt x="50913" y="47416"/>
                </a:lnTo>
                <a:close/>
                <a:moveTo>
                  <a:pt x="63813" y="46836"/>
                </a:moveTo>
                <a:lnTo>
                  <a:pt x="63884" y="46961"/>
                </a:lnTo>
                <a:lnTo>
                  <a:pt x="61181" y="51475"/>
                </a:lnTo>
                <a:lnTo>
                  <a:pt x="53893" y="51475"/>
                </a:lnTo>
                <a:lnTo>
                  <a:pt x="51190" y="46961"/>
                </a:lnTo>
                <a:lnTo>
                  <a:pt x="51261" y="46836"/>
                </a:lnTo>
                <a:close/>
                <a:moveTo>
                  <a:pt x="64161" y="47416"/>
                </a:moveTo>
                <a:lnTo>
                  <a:pt x="65338" y="49396"/>
                </a:lnTo>
                <a:lnTo>
                  <a:pt x="64089" y="51475"/>
                </a:lnTo>
                <a:lnTo>
                  <a:pt x="61725" y="51475"/>
                </a:lnTo>
                <a:lnTo>
                  <a:pt x="64161" y="47416"/>
                </a:lnTo>
                <a:close/>
                <a:moveTo>
                  <a:pt x="65615" y="49851"/>
                </a:moveTo>
                <a:lnTo>
                  <a:pt x="66596" y="51475"/>
                </a:lnTo>
                <a:lnTo>
                  <a:pt x="64634" y="51475"/>
                </a:lnTo>
                <a:lnTo>
                  <a:pt x="65615" y="49851"/>
                </a:lnTo>
                <a:close/>
                <a:moveTo>
                  <a:pt x="68737" y="49851"/>
                </a:moveTo>
                <a:lnTo>
                  <a:pt x="69710" y="51475"/>
                </a:lnTo>
                <a:lnTo>
                  <a:pt x="67756" y="51475"/>
                </a:lnTo>
                <a:lnTo>
                  <a:pt x="68737" y="49851"/>
                </a:lnTo>
                <a:close/>
                <a:moveTo>
                  <a:pt x="70191" y="47416"/>
                </a:moveTo>
                <a:lnTo>
                  <a:pt x="72627" y="51475"/>
                </a:lnTo>
                <a:lnTo>
                  <a:pt x="70254" y="51475"/>
                </a:lnTo>
                <a:lnTo>
                  <a:pt x="69005" y="49396"/>
                </a:lnTo>
                <a:lnTo>
                  <a:pt x="70191" y="47416"/>
                </a:lnTo>
                <a:close/>
                <a:moveTo>
                  <a:pt x="83082" y="46836"/>
                </a:moveTo>
                <a:lnTo>
                  <a:pt x="83163" y="46961"/>
                </a:lnTo>
                <a:lnTo>
                  <a:pt x="80451" y="51475"/>
                </a:lnTo>
                <a:lnTo>
                  <a:pt x="73171" y="51475"/>
                </a:lnTo>
                <a:lnTo>
                  <a:pt x="70459" y="46961"/>
                </a:lnTo>
                <a:lnTo>
                  <a:pt x="70539" y="46836"/>
                </a:lnTo>
                <a:close/>
                <a:moveTo>
                  <a:pt x="83430" y="47416"/>
                </a:moveTo>
                <a:lnTo>
                  <a:pt x="84617" y="49396"/>
                </a:lnTo>
                <a:lnTo>
                  <a:pt x="83368" y="51475"/>
                </a:lnTo>
                <a:lnTo>
                  <a:pt x="80995" y="51475"/>
                </a:lnTo>
                <a:lnTo>
                  <a:pt x="83430" y="47416"/>
                </a:lnTo>
                <a:close/>
                <a:moveTo>
                  <a:pt x="84893" y="49851"/>
                </a:moveTo>
                <a:lnTo>
                  <a:pt x="85866" y="51475"/>
                </a:lnTo>
                <a:lnTo>
                  <a:pt x="83912" y="51475"/>
                </a:lnTo>
                <a:lnTo>
                  <a:pt x="84893" y="49851"/>
                </a:lnTo>
                <a:close/>
                <a:moveTo>
                  <a:pt x="88007" y="49851"/>
                </a:moveTo>
                <a:lnTo>
                  <a:pt x="88988" y="51475"/>
                </a:lnTo>
                <a:lnTo>
                  <a:pt x="87034" y="51475"/>
                </a:lnTo>
                <a:lnTo>
                  <a:pt x="88007" y="49851"/>
                </a:lnTo>
                <a:close/>
                <a:moveTo>
                  <a:pt x="89470" y="47416"/>
                </a:moveTo>
                <a:lnTo>
                  <a:pt x="91905" y="51475"/>
                </a:lnTo>
                <a:lnTo>
                  <a:pt x="89532" y="51475"/>
                </a:lnTo>
                <a:lnTo>
                  <a:pt x="88283" y="49396"/>
                </a:lnTo>
                <a:lnTo>
                  <a:pt x="89470" y="47416"/>
                </a:lnTo>
                <a:close/>
                <a:moveTo>
                  <a:pt x="102361" y="46836"/>
                </a:moveTo>
                <a:lnTo>
                  <a:pt x="102441" y="46961"/>
                </a:lnTo>
                <a:lnTo>
                  <a:pt x="99729" y="51475"/>
                </a:lnTo>
                <a:lnTo>
                  <a:pt x="92449" y="51475"/>
                </a:lnTo>
                <a:lnTo>
                  <a:pt x="89737" y="46961"/>
                </a:lnTo>
                <a:lnTo>
                  <a:pt x="89818" y="46836"/>
                </a:lnTo>
                <a:close/>
                <a:moveTo>
                  <a:pt x="102709" y="47416"/>
                </a:moveTo>
                <a:lnTo>
                  <a:pt x="103895" y="49396"/>
                </a:lnTo>
                <a:lnTo>
                  <a:pt x="102646" y="51475"/>
                </a:lnTo>
                <a:lnTo>
                  <a:pt x="100273" y="51475"/>
                </a:lnTo>
                <a:lnTo>
                  <a:pt x="102709" y="47416"/>
                </a:lnTo>
                <a:close/>
                <a:moveTo>
                  <a:pt x="104172" y="49851"/>
                </a:moveTo>
                <a:lnTo>
                  <a:pt x="105144" y="51475"/>
                </a:lnTo>
                <a:lnTo>
                  <a:pt x="103190" y="51475"/>
                </a:lnTo>
                <a:lnTo>
                  <a:pt x="104172" y="49851"/>
                </a:lnTo>
                <a:close/>
                <a:moveTo>
                  <a:pt x="107285" y="49851"/>
                </a:moveTo>
                <a:lnTo>
                  <a:pt x="108266" y="51475"/>
                </a:lnTo>
                <a:lnTo>
                  <a:pt x="106313" y="51475"/>
                </a:lnTo>
                <a:lnTo>
                  <a:pt x="107285" y="49851"/>
                </a:lnTo>
                <a:close/>
                <a:moveTo>
                  <a:pt x="108748" y="47416"/>
                </a:moveTo>
                <a:lnTo>
                  <a:pt x="111175" y="51475"/>
                </a:lnTo>
                <a:lnTo>
                  <a:pt x="108811" y="51475"/>
                </a:lnTo>
                <a:lnTo>
                  <a:pt x="107562" y="49396"/>
                </a:lnTo>
                <a:lnTo>
                  <a:pt x="108748" y="47416"/>
                </a:lnTo>
                <a:close/>
                <a:moveTo>
                  <a:pt x="121639" y="46836"/>
                </a:moveTo>
                <a:lnTo>
                  <a:pt x="121711" y="46961"/>
                </a:lnTo>
                <a:lnTo>
                  <a:pt x="119007" y="51475"/>
                </a:lnTo>
                <a:lnTo>
                  <a:pt x="111728" y="51475"/>
                </a:lnTo>
                <a:lnTo>
                  <a:pt x="109016" y="46961"/>
                </a:lnTo>
                <a:lnTo>
                  <a:pt x="109096" y="46836"/>
                </a:lnTo>
                <a:close/>
                <a:moveTo>
                  <a:pt x="121987" y="47416"/>
                </a:moveTo>
                <a:lnTo>
                  <a:pt x="123174" y="49396"/>
                </a:lnTo>
                <a:lnTo>
                  <a:pt x="121925" y="51475"/>
                </a:lnTo>
                <a:lnTo>
                  <a:pt x="119552" y="51475"/>
                </a:lnTo>
                <a:lnTo>
                  <a:pt x="121987" y="47416"/>
                </a:lnTo>
                <a:close/>
                <a:moveTo>
                  <a:pt x="123441" y="49851"/>
                </a:moveTo>
                <a:lnTo>
                  <a:pt x="124423" y="51475"/>
                </a:lnTo>
                <a:lnTo>
                  <a:pt x="122469" y="51475"/>
                </a:lnTo>
                <a:lnTo>
                  <a:pt x="123441" y="49851"/>
                </a:lnTo>
                <a:close/>
                <a:moveTo>
                  <a:pt x="126564" y="49851"/>
                </a:moveTo>
                <a:lnTo>
                  <a:pt x="127545" y="51475"/>
                </a:lnTo>
                <a:lnTo>
                  <a:pt x="125582" y="51475"/>
                </a:lnTo>
                <a:lnTo>
                  <a:pt x="126564" y="49851"/>
                </a:lnTo>
                <a:close/>
                <a:moveTo>
                  <a:pt x="128018" y="47416"/>
                </a:moveTo>
                <a:lnTo>
                  <a:pt x="130453" y="51475"/>
                </a:lnTo>
                <a:lnTo>
                  <a:pt x="128089" y="51475"/>
                </a:lnTo>
                <a:lnTo>
                  <a:pt x="126840" y="49396"/>
                </a:lnTo>
                <a:lnTo>
                  <a:pt x="128018" y="47416"/>
                </a:lnTo>
                <a:close/>
                <a:moveTo>
                  <a:pt x="140918" y="46836"/>
                </a:moveTo>
                <a:lnTo>
                  <a:pt x="140989" y="46961"/>
                </a:lnTo>
                <a:lnTo>
                  <a:pt x="138286" y="51475"/>
                </a:lnTo>
                <a:lnTo>
                  <a:pt x="130997" y="51475"/>
                </a:lnTo>
                <a:lnTo>
                  <a:pt x="128294" y="46961"/>
                </a:lnTo>
                <a:lnTo>
                  <a:pt x="128366" y="46836"/>
                </a:lnTo>
                <a:close/>
                <a:moveTo>
                  <a:pt x="141265" y="47416"/>
                </a:moveTo>
                <a:lnTo>
                  <a:pt x="142452" y="49396"/>
                </a:lnTo>
                <a:lnTo>
                  <a:pt x="141194" y="51475"/>
                </a:lnTo>
                <a:lnTo>
                  <a:pt x="138830" y="51475"/>
                </a:lnTo>
                <a:lnTo>
                  <a:pt x="141265" y="47416"/>
                </a:lnTo>
                <a:close/>
                <a:moveTo>
                  <a:pt x="142720" y="49851"/>
                </a:moveTo>
                <a:lnTo>
                  <a:pt x="143701" y="51475"/>
                </a:lnTo>
                <a:lnTo>
                  <a:pt x="141747" y="51475"/>
                </a:lnTo>
                <a:lnTo>
                  <a:pt x="142720" y="49851"/>
                </a:lnTo>
                <a:close/>
                <a:moveTo>
                  <a:pt x="145842" y="49851"/>
                </a:moveTo>
                <a:lnTo>
                  <a:pt x="146814" y="51475"/>
                </a:lnTo>
                <a:lnTo>
                  <a:pt x="144861" y="51475"/>
                </a:lnTo>
                <a:lnTo>
                  <a:pt x="145842" y="49851"/>
                </a:lnTo>
                <a:close/>
                <a:moveTo>
                  <a:pt x="147296" y="47416"/>
                </a:moveTo>
                <a:lnTo>
                  <a:pt x="149732" y="51475"/>
                </a:lnTo>
                <a:lnTo>
                  <a:pt x="147367" y="51475"/>
                </a:lnTo>
                <a:lnTo>
                  <a:pt x="146110" y="49396"/>
                </a:lnTo>
                <a:lnTo>
                  <a:pt x="147296" y="47416"/>
                </a:lnTo>
                <a:close/>
                <a:moveTo>
                  <a:pt x="160196" y="46836"/>
                </a:moveTo>
                <a:lnTo>
                  <a:pt x="160267" y="46961"/>
                </a:lnTo>
                <a:lnTo>
                  <a:pt x="157564" y="51475"/>
                </a:lnTo>
                <a:lnTo>
                  <a:pt x="150276" y="51475"/>
                </a:lnTo>
                <a:lnTo>
                  <a:pt x="147573" y="46961"/>
                </a:lnTo>
                <a:lnTo>
                  <a:pt x="147644" y="46836"/>
                </a:lnTo>
                <a:close/>
                <a:moveTo>
                  <a:pt x="160544" y="47416"/>
                </a:moveTo>
                <a:lnTo>
                  <a:pt x="161721" y="49396"/>
                </a:lnTo>
                <a:lnTo>
                  <a:pt x="160472" y="51475"/>
                </a:lnTo>
                <a:lnTo>
                  <a:pt x="158108" y="51475"/>
                </a:lnTo>
                <a:lnTo>
                  <a:pt x="160544" y="47416"/>
                </a:lnTo>
                <a:close/>
                <a:moveTo>
                  <a:pt x="161998" y="49851"/>
                </a:moveTo>
                <a:lnTo>
                  <a:pt x="162979" y="51475"/>
                </a:lnTo>
                <a:lnTo>
                  <a:pt x="161017" y="51475"/>
                </a:lnTo>
                <a:lnTo>
                  <a:pt x="161998" y="49851"/>
                </a:lnTo>
                <a:close/>
                <a:moveTo>
                  <a:pt x="165120" y="49851"/>
                </a:moveTo>
                <a:lnTo>
                  <a:pt x="166093" y="51475"/>
                </a:lnTo>
                <a:lnTo>
                  <a:pt x="164139" y="51475"/>
                </a:lnTo>
                <a:lnTo>
                  <a:pt x="165120" y="49851"/>
                </a:lnTo>
                <a:close/>
                <a:moveTo>
                  <a:pt x="166574" y="47416"/>
                </a:moveTo>
                <a:lnTo>
                  <a:pt x="169010" y="51475"/>
                </a:lnTo>
                <a:lnTo>
                  <a:pt x="166637" y="51475"/>
                </a:lnTo>
                <a:lnTo>
                  <a:pt x="165388" y="49396"/>
                </a:lnTo>
                <a:lnTo>
                  <a:pt x="166574" y="47416"/>
                </a:lnTo>
                <a:close/>
                <a:moveTo>
                  <a:pt x="179465" y="46836"/>
                </a:moveTo>
                <a:lnTo>
                  <a:pt x="179546" y="46961"/>
                </a:lnTo>
                <a:lnTo>
                  <a:pt x="176834" y="51475"/>
                </a:lnTo>
                <a:lnTo>
                  <a:pt x="169554" y="51475"/>
                </a:lnTo>
                <a:lnTo>
                  <a:pt x="166851" y="46961"/>
                </a:lnTo>
                <a:lnTo>
                  <a:pt x="166922" y="46836"/>
                </a:lnTo>
                <a:close/>
                <a:moveTo>
                  <a:pt x="179813" y="47416"/>
                </a:moveTo>
                <a:lnTo>
                  <a:pt x="181000" y="49396"/>
                </a:lnTo>
                <a:lnTo>
                  <a:pt x="179751" y="51475"/>
                </a:lnTo>
                <a:lnTo>
                  <a:pt x="177387" y="51475"/>
                </a:lnTo>
                <a:lnTo>
                  <a:pt x="179813" y="47416"/>
                </a:lnTo>
                <a:close/>
                <a:moveTo>
                  <a:pt x="181276" y="49851"/>
                </a:moveTo>
                <a:lnTo>
                  <a:pt x="182249" y="51475"/>
                </a:lnTo>
                <a:lnTo>
                  <a:pt x="180295" y="51475"/>
                </a:lnTo>
                <a:lnTo>
                  <a:pt x="181276" y="49851"/>
                </a:lnTo>
                <a:close/>
                <a:moveTo>
                  <a:pt x="184390" y="49851"/>
                </a:moveTo>
                <a:lnTo>
                  <a:pt x="185371" y="51475"/>
                </a:lnTo>
                <a:lnTo>
                  <a:pt x="183417" y="51475"/>
                </a:lnTo>
                <a:lnTo>
                  <a:pt x="184390" y="49851"/>
                </a:lnTo>
                <a:close/>
                <a:moveTo>
                  <a:pt x="185853" y="47416"/>
                </a:moveTo>
                <a:lnTo>
                  <a:pt x="188288" y="51475"/>
                </a:lnTo>
                <a:lnTo>
                  <a:pt x="185915" y="51475"/>
                </a:lnTo>
                <a:lnTo>
                  <a:pt x="184666" y="49396"/>
                </a:lnTo>
                <a:lnTo>
                  <a:pt x="185853" y="47416"/>
                </a:lnTo>
                <a:close/>
                <a:moveTo>
                  <a:pt x="198744" y="46836"/>
                </a:moveTo>
                <a:lnTo>
                  <a:pt x="198824" y="46961"/>
                </a:lnTo>
                <a:lnTo>
                  <a:pt x="196112" y="51475"/>
                </a:lnTo>
                <a:lnTo>
                  <a:pt x="188832" y="51475"/>
                </a:lnTo>
                <a:lnTo>
                  <a:pt x="186120" y="46961"/>
                </a:lnTo>
                <a:lnTo>
                  <a:pt x="186201" y="46836"/>
                </a:lnTo>
                <a:close/>
                <a:moveTo>
                  <a:pt x="199092" y="47416"/>
                </a:moveTo>
                <a:lnTo>
                  <a:pt x="200278" y="49396"/>
                </a:lnTo>
                <a:lnTo>
                  <a:pt x="199029" y="51475"/>
                </a:lnTo>
                <a:lnTo>
                  <a:pt x="196656" y="51475"/>
                </a:lnTo>
                <a:lnTo>
                  <a:pt x="199092" y="47416"/>
                </a:lnTo>
                <a:close/>
                <a:moveTo>
                  <a:pt x="200555" y="49851"/>
                </a:moveTo>
                <a:lnTo>
                  <a:pt x="201527" y="51475"/>
                </a:lnTo>
                <a:lnTo>
                  <a:pt x="199573" y="51475"/>
                </a:lnTo>
                <a:lnTo>
                  <a:pt x="200555" y="49851"/>
                </a:lnTo>
                <a:close/>
                <a:moveTo>
                  <a:pt x="203668" y="49851"/>
                </a:moveTo>
                <a:lnTo>
                  <a:pt x="204649" y="51475"/>
                </a:lnTo>
                <a:lnTo>
                  <a:pt x="202696" y="51475"/>
                </a:lnTo>
                <a:lnTo>
                  <a:pt x="203668" y="49851"/>
                </a:lnTo>
                <a:close/>
                <a:moveTo>
                  <a:pt x="205131" y="47416"/>
                </a:moveTo>
                <a:lnTo>
                  <a:pt x="207567" y="51475"/>
                </a:lnTo>
                <a:lnTo>
                  <a:pt x="205194" y="51475"/>
                </a:lnTo>
                <a:lnTo>
                  <a:pt x="203945" y="49396"/>
                </a:lnTo>
                <a:lnTo>
                  <a:pt x="205131" y="47416"/>
                </a:lnTo>
                <a:close/>
                <a:moveTo>
                  <a:pt x="218022" y="46836"/>
                </a:moveTo>
                <a:lnTo>
                  <a:pt x="218102" y="46961"/>
                </a:lnTo>
                <a:lnTo>
                  <a:pt x="215390" y="51475"/>
                </a:lnTo>
                <a:lnTo>
                  <a:pt x="208111" y="51475"/>
                </a:lnTo>
                <a:lnTo>
                  <a:pt x="205399" y="46961"/>
                </a:lnTo>
                <a:lnTo>
                  <a:pt x="205479" y="46836"/>
                </a:lnTo>
                <a:close/>
                <a:moveTo>
                  <a:pt x="218370" y="47416"/>
                </a:moveTo>
                <a:lnTo>
                  <a:pt x="219557" y="49396"/>
                </a:lnTo>
                <a:lnTo>
                  <a:pt x="218308" y="51475"/>
                </a:lnTo>
                <a:lnTo>
                  <a:pt x="215935" y="51475"/>
                </a:lnTo>
                <a:lnTo>
                  <a:pt x="218370" y="47416"/>
                </a:lnTo>
                <a:close/>
                <a:moveTo>
                  <a:pt x="219824" y="49851"/>
                </a:moveTo>
                <a:lnTo>
                  <a:pt x="220805" y="51475"/>
                </a:lnTo>
                <a:lnTo>
                  <a:pt x="218852" y="51475"/>
                </a:lnTo>
                <a:lnTo>
                  <a:pt x="219824" y="49851"/>
                </a:lnTo>
                <a:close/>
                <a:moveTo>
                  <a:pt x="222947" y="49851"/>
                </a:moveTo>
                <a:lnTo>
                  <a:pt x="223928" y="51475"/>
                </a:lnTo>
                <a:lnTo>
                  <a:pt x="221965" y="51475"/>
                </a:lnTo>
                <a:lnTo>
                  <a:pt x="222947" y="49851"/>
                </a:lnTo>
                <a:close/>
                <a:moveTo>
                  <a:pt x="224401" y="47416"/>
                </a:moveTo>
                <a:lnTo>
                  <a:pt x="226836" y="51475"/>
                </a:lnTo>
                <a:lnTo>
                  <a:pt x="224472" y="51475"/>
                </a:lnTo>
                <a:lnTo>
                  <a:pt x="223223" y="49396"/>
                </a:lnTo>
                <a:lnTo>
                  <a:pt x="224401" y="47416"/>
                </a:lnTo>
                <a:close/>
                <a:moveTo>
                  <a:pt x="237300" y="46836"/>
                </a:moveTo>
                <a:lnTo>
                  <a:pt x="237372" y="46961"/>
                </a:lnTo>
                <a:lnTo>
                  <a:pt x="234669" y="51475"/>
                </a:lnTo>
                <a:lnTo>
                  <a:pt x="227380" y="51475"/>
                </a:lnTo>
                <a:lnTo>
                  <a:pt x="224677" y="46961"/>
                </a:lnTo>
                <a:lnTo>
                  <a:pt x="224749" y="46836"/>
                </a:lnTo>
                <a:close/>
                <a:moveTo>
                  <a:pt x="237648" y="47416"/>
                </a:moveTo>
                <a:lnTo>
                  <a:pt x="238835" y="49396"/>
                </a:lnTo>
                <a:lnTo>
                  <a:pt x="237586" y="51475"/>
                </a:lnTo>
                <a:lnTo>
                  <a:pt x="235213" y="51475"/>
                </a:lnTo>
                <a:lnTo>
                  <a:pt x="237648" y="47416"/>
                </a:lnTo>
                <a:close/>
                <a:moveTo>
                  <a:pt x="239103" y="49851"/>
                </a:moveTo>
                <a:lnTo>
                  <a:pt x="240084" y="51475"/>
                </a:lnTo>
                <a:lnTo>
                  <a:pt x="238130" y="51475"/>
                </a:lnTo>
                <a:lnTo>
                  <a:pt x="239103" y="49851"/>
                </a:lnTo>
                <a:close/>
                <a:moveTo>
                  <a:pt x="242225" y="49851"/>
                </a:moveTo>
                <a:lnTo>
                  <a:pt x="243197" y="51475"/>
                </a:lnTo>
                <a:lnTo>
                  <a:pt x="241244" y="51475"/>
                </a:lnTo>
                <a:lnTo>
                  <a:pt x="242225" y="49851"/>
                </a:lnTo>
                <a:close/>
                <a:moveTo>
                  <a:pt x="243679" y="47416"/>
                </a:moveTo>
                <a:lnTo>
                  <a:pt x="246114" y="51475"/>
                </a:lnTo>
                <a:lnTo>
                  <a:pt x="243750" y="51475"/>
                </a:lnTo>
                <a:lnTo>
                  <a:pt x="242493" y="49396"/>
                </a:lnTo>
                <a:lnTo>
                  <a:pt x="243679" y="47416"/>
                </a:lnTo>
                <a:close/>
                <a:moveTo>
                  <a:pt x="256579" y="46836"/>
                </a:moveTo>
                <a:lnTo>
                  <a:pt x="256650" y="46961"/>
                </a:lnTo>
                <a:lnTo>
                  <a:pt x="253947" y="51475"/>
                </a:lnTo>
                <a:lnTo>
                  <a:pt x="246659" y="51475"/>
                </a:lnTo>
                <a:lnTo>
                  <a:pt x="243956" y="46961"/>
                </a:lnTo>
                <a:lnTo>
                  <a:pt x="244027" y="46836"/>
                </a:lnTo>
                <a:close/>
                <a:moveTo>
                  <a:pt x="256927" y="47416"/>
                </a:moveTo>
                <a:lnTo>
                  <a:pt x="258113" y="49396"/>
                </a:lnTo>
                <a:lnTo>
                  <a:pt x="256855" y="51475"/>
                </a:lnTo>
                <a:lnTo>
                  <a:pt x="254491" y="51475"/>
                </a:lnTo>
                <a:lnTo>
                  <a:pt x="256927" y="47416"/>
                </a:lnTo>
                <a:close/>
                <a:moveTo>
                  <a:pt x="258381" y="49851"/>
                </a:moveTo>
                <a:lnTo>
                  <a:pt x="259362" y="51475"/>
                </a:lnTo>
                <a:lnTo>
                  <a:pt x="257400" y="51475"/>
                </a:lnTo>
                <a:lnTo>
                  <a:pt x="258381" y="49851"/>
                </a:lnTo>
                <a:close/>
                <a:moveTo>
                  <a:pt x="261503" y="49851"/>
                </a:moveTo>
                <a:lnTo>
                  <a:pt x="262476" y="51475"/>
                </a:lnTo>
                <a:lnTo>
                  <a:pt x="260522" y="51475"/>
                </a:lnTo>
                <a:lnTo>
                  <a:pt x="261503" y="49851"/>
                </a:lnTo>
                <a:close/>
                <a:moveTo>
                  <a:pt x="262957" y="47416"/>
                </a:moveTo>
                <a:lnTo>
                  <a:pt x="265393" y="51475"/>
                </a:lnTo>
                <a:lnTo>
                  <a:pt x="263020" y="51475"/>
                </a:lnTo>
                <a:lnTo>
                  <a:pt x="261771" y="49396"/>
                </a:lnTo>
                <a:lnTo>
                  <a:pt x="262957" y="47416"/>
                </a:lnTo>
                <a:close/>
                <a:moveTo>
                  <a:pt x="275848" y="46836"/>
                </a:moveTo>
                <a:lnTo>
                  <a:pt x="275929" y="46961"/>
                </a:lnTo>
                <a:lnTo>
                  <a:pt x="273217" y="51475"/>
                </a:lnTo>
                <a:lnTo>
                  <a:pt x="265937" y="51475"/>
                </a:lnTo>
                <a:lnTo>
                  <a:pt x="263234" y="46961"/>
                </a:lnTo>
                <a:lnTo>
                  <a:pt x="263305" y="46836"/>
                </a:lnTo>
                <a:close/>
                <a:moveTo>
                  <a:pt x="276205" y="47416"/>
                </a:moveTo>
                <a:lnTo>
                  <a:pt x="277383" y="49396"/>
                </a:lnTo>
                <a:lnTo>
                  <a:pt x="276134" y="51475"/>
                </a:lnTo>
                <a:lnTo>
                  <a:pt x="273770" y="51475"/>
                </a:lnTo>
                <a:lnTo>
                  <a:pt x="276205" y="47416"/>
                </a:lnTo>
                <a:close/>
                <a:moveTo>
                  <a:pt x="277659" y="49851"/>
                </a:moveTo>
                <a:lnTo>
                  <a:pt x="278632" y="51475"/>
                </a:lnTo>
                <a:lnTo>
                  <a:pt x="276678" y="51475"/>
                </a:lnTo>
                <a:lnTo>
                  <a:pt x="277659" y="49851"/>
                </a:lnTo>
                <a:close/>
                <a:moveTo>
                  <a:pt x="280773" y="49851"/>
                </a:moveTo>
                <a:lnTo>
                  <a:pt x="281754" y="51475"/>
                </a:lnTo>
                <a:lnTo>
                  <a:pt x="279800" y="51475"/>
                </a:lnTo>
                <a:lnTo>
                  <a:pt x="280773" y="49851"/>
                </a:lnTo>
                <a:close/>
                <a:moveTo>
                  <a:pt x="282236" y="47416"/>
                </a:moveTo>
                <a:lnTo>
                  <a:pt x="284671" y="51475"/>
                </a:lnTo>
                <a:lnTo>
                  <a:pt x="282298" y="51475"/>
                </a:lnTo>
                <a:lnTo>
                  <a:pt x="281049" y="49396"/>
                </a:lnTo>
                <a:lnTo>
                  <a:pt x="282236" y="47416"/>
                </a:lnTo>
                <a:close/>
                <a:moveTo>
                  <a:pt x="9341" y="47246"/>
                </a:moveTo>
                <a:lnTo>
                  <a:pt x="10635" y="49396"/>
                </a:lnTo>
                <a:lnTo>
                  <a:pt x="9377" y="51484"/>
                </a:lnTo>
                <a:lnTo>
                  <a:pt x="9341" y="51430"/>
                </a:lnTo>
                <a:lnTo>
                  <a:pt x="9314" y="51484"/>
                </a:lnTo>
                <a:lnTo>
                  <a:pt x="8056" y="49396"/>
                </a:lnTo>
                <a:lnTo>
                  <a:pt x="9341" y="47246"/>
                </a:lnTo>
                <a:close/>
                <a:moveTo>
                  <a:pt x="28619" y="47246"/>
                </a:moveTo>
                <a:lnTo>
                  <a:pt x="29904" y="49396"/>
                </a:lnTo>
                <a:lnTo>
                  <a:pt x="28655" y="51484"/>
                </a:lnTo>
                <a:lnTo>
                  <a:pt x="28619" y="51430"/>
                </a:lnTo>
                <a:lnTo>
                  <a:pt x="28593" y="51484"/>
                </a:lnTo>
                <a:lnTo>
                  <a:pt x="27335" y="49396"/>
                </a:lnTo>
                <a:lnTo>
                  <a:pt x="28619" y="47246"/>
                </a:lnTo>
                <a:close/>
                <a:moveTo>
                  <a:pt x="47898" y="47246"/>
                </a:moveTo>
                <a:lnTo>
                  <a:pt x="49182" y="49396"/>
                </a:lnTo>
                <a:lnTo>
                  <a:pt x="47925" y="51484"/>
                </a:lnTo>
                <a:lnTo>
                  <a:pt x="47898" y="51430"/>
                </a:lnTo>
                <a:lnTo>
                  <a:pt x="47862" y="51484"/>
                </a:lnTo>
                <a:lnTo>
                  <a:pt x="46613" y="49396"/>
                </a:lnTo>
                <a:lnTo>
                  <a:pt x="47898" y="47246"/>
                </a:lnTo>
                <a:close/>
                <a:moveTo>
                  <a:pt x="67176" y="47246"/>
                </a:moveTo>
                <a:lnTo>
                  <a:pt x="68461" y="49396"/>
                </a:lnTo>
                <a:lnTo>
                  <a:pt x="67203" y="51484"/>
                </a:lnTo>
                <a:lnTo>
                  <a:pt x="67176" y="51430"/>
                </a:lnTo>
                <a:lnTo>
                  <a:pt x="67140" y="51484"/>
                </a:lnTo>
                <a:lnTo>
                  <a:pt x="65892" y="49396"/>
                </a:lnTo>
                <a:lnTo>
                  <a:pt x="67176" y="47246"/>
                </a:lnTo>
                <a:close/>
                <a:moveTo>
                  <a:pt x="86455" y="47246"/>
                </a:moveTo>
                <a:lnTo>
                  <a:pt x="87739" y="49396"/>
                </a:lnTo>
                <a:lnTo>
                  <a:pt x="86481" y="51484"/>
                </a:lnTo>
                <a:lnTo>
                  <a:pt x="86455" y="51430"/>
                </a:lnTo>
                <a:lnTo>
                  <a:pt x="86419" y="51484"/>
                </a:lnTo>
                <a:lnTo>
                  <a:pt x="85161" y="49396"/>
                </a:lnTo>
                <a:lnTo>
                  <a:pt x="86455" y="47246"/>
                </a:lnTo>
                <a:close/>
                <a:moveTo>
                  <a:pt x="105724" y="47246"/>
                </a:moveTo>
                <a:lnTo>
                  <a:pt x="107018" y="49396"/>
                </a:lnTo>
                <a:lnTo>
                  <a:pt x="105760" y="51484"/>
                </a:lnTo>
                <a:lnTo>
                  <a:pt x="105724" y="51430"/>
                </a:lnTo>
                <a:lnTo>
                  <a:pt x="105697" y="51484"/>
                </a:lnTo>
                <a:lnTo>
                  <a:pt x="104439" y="49396"/>
                </a:lnTo>
                <a:lnTo>
                  <a:pt x="105724" y="47246"/>
                </a:lnTo>
                <a:close/>
                <a:moveTo>
                  <a:pt x="125002" y="47246"/>
                </a:moveTo>
                <a:lnTo>
                  <a:pt x="126287" y="49396"/>
                </a:lnTo>
                <a:lnTo>
                  <a:pt x="125038" y="51484"/>
                </a:lnTo>
                <a:lnTo>
                  <a:pt x="125002" y="51430"/>
                </a:lnTo>
                <a:lnTo>
                  <a:pt x="124976" y="51484"/>
                </a:lnTo>
                <a:lnTo>
                  <a:pt x="123718" y="49396"/>
                </a:lnTo>
                <a:lnTo>
                  <a:pt x="125002" y="47246"/>
                </a:lnTo>
                <a:close/>
                <a:moveTo>
                  <a:pt x="144281" y="47246"/>
                </a:moveTo>
                <a:lnTo>
                  <a:pt x="145565" y="49396"/>
                </a:lnTo>
                <a:lnTo>
                  <a:pt x="144316" y="51484"/>
                </a:lnTo>
                <a:lnTo>
                  <a:pt x="144281" y="51430"/>
                </a:lnTo>
                <a:lnTo>
                  <a:pt x="144245" y="51484"/>
                </a:lnTo>
                <a:lnTo>
                  <a:pt x="142996" y="49396"/>
                </a:lnTo>
                <a:lnTo>
                  <a:pt x="144281" y="47246"/>
                </a:lnTo>
                <a:close/>
                <a:moveTo>
                  <a:pt x="163559" y="47246"/>
                </a:moveTo>
                <a:lnTo>
                  <a:pt x="164844" y="49396"/>
                </a:lnTo>
                <a:lnTo>
                  <a:pt x="163586" y="51484"/>
                </a:lnTo>
                <a:lnTo>
                  <a:pt x="163559" y="51430"/>
                </a:lnTo>
                <a:lnTo>
                  <a:pt x="163523" y="51484"/>
                </a:lnTo>
                <a:lnTo>
                  <a:pt x="162275" y="49396"/>
                </a:lnTo>
                <a:lnTo>
                  <a:pt x="163559" y="47246"/>
                </a:lnTo>
                <a:close/>
                <a:moveTo>
                  <a:pt x="182838" y="47246"/>
                </a:moveTo>
                <a:lnTo>
                  <a:pt x="184122" y="49396"/>
                </a:lnTo>
                <a:lnTo>
                  <a:pt x="182864" y="51484"/>
                </a:lnTo>
                <a:lnTo>
                  <a:pt x="182838" y="51430"/>
                </a:lnTo>
                <a:lnTo>
                  <a:pt x="182802" y="51484"/>
                </a:lnTo>
                <a:lnTo>
                  <a:pt x="181544" y="49396"/>
                </a:lnTo>
                <a:lnTo>
                  <a:pt x="182838" y="47246"/>
                </a:lnTo>
                <a:close/>
                <a:moveTo>
                  <a:pt x="202107" y="47246"/>
                </a:moveTo>
                <a:lnTo>
                  <a:pt x="203401" y="49396"/>
                </a:lnTo>
                <a:lnTo>
                  <a:pt x="202143" y="51484"/>
                </a:lnTo>
                <a:lnTo>
                  <a:pt x="202107" y="51430"/>
                </a:lnTo>
                <a:lnTo>
                  <a:pt x="202080" y="51484"/>
                </a:lnTo>
                <a:lnTo>
                  <a:pt x="200822" y="49396"/>
                </a:lnTo>
                <a:lnTo>
                  <a:pt x="202107" y="47246"/>
                </a:lnTo>
                <a:close/>
                <a:moveTo>
                  <a:pt x="221385" y="47246"/>
                </a:moveTo>
                <a:lnTo>
                  <a:pt x="222670" y="49396"/>
                </a:lnTo>
                <a:lnTo>
                  <a:pt x="221421" y="51484"/>
                </a:lnTo>
                <a:lnTo>
                  <a:pt x="221385" y="51430"/>
                </a:lnTo>
                <a:lnTo>
                  <a:pt x="221359" y="51484"/>
                </a:lnTo>
                <a:lnTo>
                  <a:pt x="220101" y="49396"/>
                </a:lnTo>
                <a:lnTo>
                  <a:pt x="221385" y="47246"/>
                </a:lnTo>
                <a:close/>
                <a:moveTo>
                  <a:pt x="240664" y="47246"/>
                </a:moveTo>
                <a:lnTo>
                  <a:pt x="241948" y="49396"/>
                </a:lnTo>
                <a:lnTo>
                  <a:pt x="240699" y="51484"/>
                </a:lnTo>
                <a:lnTo>
                  <a:pt x="240664" y="51430"/>
                </a:lnTo>
                <a:lnTo>
                  <a:pt x="240637" y="51484"/>
                </a:lnTo>
                <a:lnTo>
                  <a:pt x="239379" y="49396"/>
                </a:lnTo>
                <a:lnTo>
                  <a:pt x="240664" y="47246"/>
                </a:lnTo>
                <a:close/>
                <a:moveTo>
                  <a:pt x="259942" y="47246"/>
                </a:moveTo>
                <a:lnTo>
                  <a:pt x="261227" y="49396"/>
                </a:lnTo>
                <a:lnTo>
                  <a:pt x="259969" y="51484"/>
                </a:lnTo>
                <a:lnTo>
                  <a:pt x="259942" y="51430"/>
                </a:lnTo>
                <a:lnTo>
                  <a:pt x="259906" y="51484"/>
                </a:lnTo>
                <a:lnTo>
                  <a:pt x="258657" y="49396"/>
                </a:lnTo>
                <a:lnTo>
                  <a:pt x="259942" y="47246"/>
                </a:lnTo>
                <a:close/>
                <a:moveTo>
                  <a:pt x="279220" y="47246"/>
                </a:moveTo>
                <a:lnTo>
                  <a:pt x="280505" y="49396"/>
                </a:lnTo>
                <a:lnTo>
                  <a:pt x="279247" y="51484"/>
                </a:lnTo>
                <a:lnTo>
                  <a:pt x="279220" y="51430"/>
                </a:lnTo>
                <a:lnTo>
                  <a:pt x="279185" y="51484"/>
                </a:lnTo>
                <a:lnTo>
                  <a:pt x="277927" y="49396"/>
                </a:lnTo>
                <a:lnTo>
                  <a:pt x="279220" y="47246"/>
                </a:lnTo>
                <a:close/>
                <a:moveTo>
                  <a:pt x="5987" y="51930"/>
                </a:moveTo>
                <a:lnTo>
                  <a:pt x="2659" y="57487"/>
                </a:lnTo>
                <a:lnTo>
                  <a:pt x="286" y="57487"/>
                </a:lnTo>
                <a:lnTo>
                  <a:pt x="3623" y="51930"/>
                </a:lnTo>
                <a:close/>
                <a:moveTo>
                  <a:pt x="9047" y="51930"/>
                </a:moveTo>
                <a:lnTo>
                  <a:pt x="5710" y="57487"/>
                </a:lnTo>
                <a:lnTo>
                  <a:pt x="3203" y="57487"/>
                </a:lnTo>
                <a:lnTo>
                  <a:pt x="6531" y="51930"/>
                </a:lnTo>
                <a:close/>
                <a:moveTo>
                  <a:pt x="9341" y="52340"/>
                </a:moveTo>
                <a:lnTo>
                  <a:pt x="12428" y="57487"/>
                </a:lnTo>
                <a:lnTo>
                  <a:pt x="6254" y="57487"/>
                </a:lnTo>
                <a:lnTo>
                  <a:pt x="9341" y="52340"/>
                </a:lnTo>
                <a:close/>
                <a:moveTo>
                  <a:pt x="12151" y="51930"/>
                </a:moveTo>
                <a:lnTo>
                  <a:pt x="15488" y="57487"/>
                </a:lnTo>
                <a:lnTo>
                  <a:pt x="12972" y="57487"/>
                </a:lnTo>
                <a:lnTo>
                  <a:pt x="9644" y="51930"/>
                </a:lnTo>
                <a:close/>
                <a:moveTo>
                  <a:pt x="15068" y="51930"/>
                </a:moveTo>
                <a:lnTo>
                  <a:pt x="18396" y="57487"/>
                </a:lnTo>
                <a:lnTo>
                  <a:pt x="16032" y="57487"/>
                </a:lnTo>
                <a:lnTo>
                  <a:pt x="12695" y="51930"/>
                </a:lnTo>
                <a:close/>
                <a:moveTo>
                  <a:pt x="25265" y="51930"/>
                </a:moveTo>
                <a:lnTo>
                  <a:pt x="21938" y="57487"/>
                </a:lnTo>
                <a:lnTo>
                  <a:pt x="19565" y="57487"/>
                </a:lnTo>
                <a:lnTo>
                  <a:pt x="22892" y="51930"/>
                </a:lnTo>
                <a:close/>
                <a:moveTo>
                  <a:pt x="28325" y="51930"/>
                </a:moveTo>
                <a:lnTo>
                  <a:pt x="24989" y="57487"/>
                </a:lnTo>
                <a:lnTo>
                  <a:pt x="22482" y="57487"/>
                </a:lnTo>
                <a:lnTo>
                  <a:pt x="25809" y="51930"/>
                </a:lnTo>
                <a:close/>
                <a:moveTo>
                  <a:pt x="28619" y="52340"/>
                </a:moveTo>
                <a:lnTo>
                  <a:pt x="31706" y="57487"/>
                </a:lnTo>
                <a:lnTo>
                  <a:pt x="25533" y="57487"/>
                </a:lnTo>
                <a:lnTo>
                  <a:pt x="28619" y="52340"/>
                </a:lnTo>
                <a:close/>
                <a:moveTo>
                  <a:pt x="31430" y="51930"/>
                </a:moveTo>
                <a:lnTo>
                  <a:pt x="34766" y="57487"/>
                </a:lnTo>
                <a:lnTo>
                  <a:pt x="32250" y="57487"/>
                </a:lnTo>
                <a:lnTo>
                  <a:pt x="28923" y="51930"/>
                </a:lnTo>
                <a:close/>
                <a:moveTo>
                  <a:pt x="34347" y="51930"/>
                </a:moveTo>
                <a:lnTo>
                  <a:pt x="37674" y="57487"/>
                </a:lnTo>
                <a:lnTo>
                  <a:pt x="35310" y="57487"/>
                </a:lnTo>
                <a:lnTo>
                  <a:pt x="31974" y="51930"/>
                </a:lnTo>
                <a:close/>
                <a:moveTo>
                  <a:pt x="44543" y="51930"/>
                </a:moveTo>
                <a:lnTo>
                  <a:pt x="41207" y="57487"/>
                </a:lnTo>
                <a:lnTo>
                  <a:pt x="38843" y="57487"/>
                </a:lnTo>
                <a:lnTo>
                  <a:pt x="42170" y="51930"/>
                </a:lnTo>
                <a:close/>
                <a:moveTo>
                  <a:pt x="47594" y="51930"/>
                </a:moveTo>
                <a:lnTo>
                  <a:pt x="44267" y="57487"/>
                </a:lnTo>
                <a:lnTo>
                  <a:pt x="41751" y="57487"/>
                </a:lnTo>
                <a:lnTo>
                  <a:pt x="45088" y="51930"/>
                </a:lnTo>
                <a:close/>
                <a:moveTo>
                  <a:pt x="47898" y="52340"/>
                </a:moveTo>
                <a:lnTo>
                  <a:pt x="50984" y="57487"/>
                </a:lnTo>
                <a:lnTo>
                  <a:pt x="44811" y="57487"/>
                </a:lnTo>
                <a:lnTo>
                  <a:pt x="47898" y="52340"/>
                </a:lnTo>
                <a:close/>
                <a:moveTo>
                  <a:pt x="50708" y="51930"/>
                </a:moveTo>
                <a:lnTo>
                  <a:pt x="54035" y="57487"/>
                </a:lnTo>
                <a:lnTo>
                  <a:pt x="51529" y="57487"/>
                </a:lnTo>
                <a:lnTo>
                  <a:pt x="48192" y="51930"/>
                </a:lnTo>
                <a:close/>
                <a:moveTo>
                  <a:pt x="53625" y="51930"/>
                </a:moveTo>
                <a:lnTo>
                  <a:pt x="56953" y="57487"/>
                </a:lnTo>
                <a:lnTo>
                  <a:pt x="54589" y="57487"/>
                </a:lnTo>
                <a:lnTo>
                  <a:pt x="51252" y="51930"/>
                </a:lnTo>
                <a:close/>
                <a:moveTo>
                  <a:pt x="63822" y="51930"/>
                </a:moveTo>
                <a:lnTo>
                  <a:pt x="60485" y="57487"/>
                </a:lnTo>
                <a:lnTo>
                  <a:pt x="58121" y="57487"/>
                </a:lnTo>
                <a:lnTo>
                  <a:pt x="61449" y="51930"/>
                </a:lnTo>
                <a:close/>
                <a:moveTo>
                  <a:pt x="66873" y="51930"/>
                </a:moveTo>
                <a:lnTo>
                  <a:pt x="63545" y="57487"/>
                </a:lnTo>
                <a:lnTo>
                  <a:pt x="61030" y="57487"/>
                </a:lnTo>
                <a:lnTo>
                  <a:pt x="64366" y="51930"/>
                </a:lnTo>
                <a:close/>
                <a:moveTo>
                  <a:pt x="67176" y="52340"/>
                </a:moveTo>
                <a:lnTo>
                  <a:pt x="70263" y="57487"/>
                </a:lnTo>
                <a:lnTo>
                  <a:pt x="64089" y="57487"/>
                </a:lnTo>
                <a:lnTo>
                  <a:pt x="67176" y="52340"/>
                </a:lnTo>
                <a:close/>
                <a:moveTo>
                  <a:pt x="69986" y="51930"/>
                </a:moveTo>
                <a:lnTo>
                  <a:pt x="73314" y="57487"/>
                </a:lnTo>
                <a:lnTo>
                  <a:pt x="70807" y="57487"/>
                </a:lnTo>
                <a:lnTo>
                  <a:pt x="67471" y="51930"/>
                </a:lnTo>
                <a:close/>
                <a:moveTo>
                  <a:pt x="72895" y="51930"/>
                </a:moveTo>
                <a:lnTo>
                  <a:pt x="76231" y="57487"/>
                </a:lnTo>
                <a:lnTo>
                  <a:pt x="73858" y="57487"/>
                </a:lnTo>
                <a:lnTo>
                  <a:pt x="70530" y="51930"/>
                </a:lnTo>
                <a:close/>
                <a:moveTo>
                  <a:pt x="83100" y="51930"/>
                </a:moveTo>
                <a:lnTo>
                  <a:pt x="79764" y="57487"/>
                </a:lnTo>
                <a:lnTo>
                  <a:pt x="77391" y="57487"/>
                </a:lnTo>
                <a:lnTo>
                  <a:pt x="80727" y="51930"/>
                </a:lnTo>
                <a:close/>
                <a:moveTo>
                  <a:pt x="86151" y="51930"/>
                </a:moveTo>
                <a:lnTo>
                  <a:pt x="82824" y="57487"/>
                </a:lnTo>
                <a:lnTo>
                  <a:pt x="80308" y="57487"/>
                </a:lnTo>
                <a:lnTo>
                  <a:pt x="83644" y="51930"/>
                </a:lnTo>
                <a:close/>
                <a:moveTo>
                  <a:pt x="86455" y="52340"/>
                </a:moveTo>
                <a:lnTo>
                  <a:pt x="89532" y="57487"/>
                </a:lnTo>
                <a:lnTo>
                  <a:pt x="83368" y="57487"/>
                </a:lnTo>
                <a:lnTo>
                  <a:pt x="86455" y="52340"/>
                </a:lnTo>
                <a:close/>
                <a:moveTo>
                  <a:pt x="89265" y="51930"/>
                </a:moveTo>
                <a:lnTo>
                  <a:pt x="92592" y="57487"/>
                </a:lnTo>
                <a:lnTo>
                  <a:pt x="90085" y="57487"/>
                </a:lnTo>
                <a:lnTo>
                  <a:pt x="86749" y="51930"/>
                </a:lnTo>
                <a:close/>
                <a:moveTo>
                  <a:pt x="92173" y="51930"/>
                </a:moveTo>
                <a:lnTo>
                  <a:pt x="95509" y="57487"/>
                </a:lnTo>
                <a:lnTo>
                  <a:pt x="93136" y="57487"/>
                </a:lnTo>
                <a:lnTo>
                  <a:pt x="89809" y="51930"/>
                </a:lnTo>
                <a:close/>
                <a:moveTo>
                  <a:pt x="102370" y="51930"/>
                </a:moveTo>
                <a:lnTo>
                  <a:pt x="99042" y="57487"/>
                </a:lnTo>
                <a:lnTo>
                  <a:pt x="96669" y="57487"/>
                </a:lnTo>
                <a:lnTo>
                  <a:pt x="100006" y="51930"/>
                </a:lnTo>
                <a:close/>
                <a:moveTo>
                  <a:pt x="105430" y="51930"/>
                </a:moveTo>
                <a:lnTo>
                  <a:pt x="102093" y="57487"/>
                </a:lnTo>
                <a:lnTo>
                  <a:pt x="99586" y="57487"/>
                </a:lnTo>
                <a:lnTo>
                  <a:pt x="102914" y="51930"/>
                </a:lnTo>
                <a:close/>
                <a:moveTo>
                  <a:pt x="105724" y="52340"/>
                </a:moveTo>
                <a:lnTo>
                  <a:pt x="108811" y="57487"/>
                </a:lnTo>
                <a:lnTo>
                  <a:pt x="102637" y="57487"/>
                </a:lnTo>
                <a:lnTo>
                  <a:pt x="105724" y="52340"/>
                </a:lnTo>
                <a:close/>
                <a:moveTo>
                  <a:pt x="108534" y="51930"/>
                </a:moveTo>
                <a:lnTo>
                  <a:pt x="111871" y="57487"/>
                </a:lnTo>
                <a:lnTo>
                  <a:pt x="109355" y="57487"/>
                </a:lnTo>
                <a:lnTo>
                  <a:pt x="106027" y="51930"/>
                </a:lnTo>
                <a:close/>
                <a:moveTo>
                  <a:pt x="111451" y="51930"/>
                </a:moveTo>
                <a:lnTo>
                  <a:pt x="114788" y="57487"/>
                </a:lnTo>
                <a:lnTo>
                  <a:pt x="112415" y="57487"/>
                </a:lnTo>
                <a:lnTo>
                  <a:pt x="109078" y="51930"/>
                </a:lnTo>
                <a:close/>
                <a:moveTo>
                  <a:pt x="121648" y="51930"/>
                </a:moveTo>
                <a:lnTo>
                  <a:pt x="118321" y="57487"/>
                </a:lnTo>
                <a:lnTo>
                  <a:pt x="115948" y="57487"/>
                </a:lnTo>
                <a:lnTo>
                  <a:pt x="119284" y="51930"/>
                </a:lnTo>
                <a:close/>
                <a:moveTo>
                  <a:pt x="124708" y="51930"/>
                </a:moveTo>
                <a:lnTo>
                  <a:pt x="121372" y="57487"/>
                </a:lnTo>
                <a:lnTo>
                  <a:pt x="118865" y="57487"/>
                </a:lnTo>
                <a:lnTo>
                  <a:pt x="122192" y="51930"/>
                </a:lnTo>
                <a:close/>
                <a:moveTo>
                  <a:pt x="125002" y="52340"/>
                </a:moveTo>
                <a:lnTo>
                  <a:pt x="128089" y="57487"/>
                </a:lnTo>
                <a:lnTo>
                  <a:pt x="121916" y="57487"/>
                </a:lnTo>
                <a:lnTo>
                  <a:pt x="125002" y="52340"/>
                </a:lnTo>
                <a:close/>
                <a:moveTo>
                  <a:pt x="127813" y="51930"/>
                </a:moveTo>
                <a:lnTo>
                  <a:pt x="131149" y="57487"/>
                </a:lnTo>
                <a:lnTo>
                  <a:pt x="128633" y="57487"/>
                </a:lnTo>
                <a:lnTo>
                  <a:pt x="125306" y="51930"/>
                </a:lnTo>
                <a:close/>
                <a:moveTo>
                  <a:pt x="130730" y="51930"/>
                </a:moveTo>
                <a:lnTo>
                  <a:pt x="134057" y="57487"/>
                </a:lnTo>
                <a:lnTo>
                  <a:pt x="131693" y="57487"/>
                </a:lnTo>
                <a:lnTo>
                  <a:pt x="128357" y="51930"/>
                </a:lnTo>
                <a:close/>
                <a:moveTo>
                  <a:pt x="140926" y="51930"/>
                </a:moveTo>
                <a:lnTo>
                  <a:pt x="137590" y="57487"/>
                </a:lnTo>
                <a:lnTo>
                  <a:pt x="135226" y="57487"/>
                </a:lnTo>
                <a:lnTo>
                  <a:pt x="138553" y="51930"/>
                </a:lnTo>
                <a:close/>
                <a:moveTo>
                  <a:pt x="143977" y="51930"/>
                </a:moveTo>
                <a:lnTo>
                  <a:pt x="140650" y="57487"/>
                </a:lnTo>
                <a:lnTo>
                  <a:pt x="138143" y="57487"/>
                </a:lnTo>
                <a:lnTo>
                  <a:pt x="141471" y="51930"/>
                </a:lnTo>
                <a:close/>
                <a:moveTo>
                  <a:pt x="144281" y="52340"/>
                </a:moveTo>
                <a:lnTo>
                  <a:pt x="147367" y="57487"/>
                </a:lnTo>
                <a:lnTo>
                  <a:pt x="141194" y="57487"/>
                </a:lnTo>
                <a:lnTo>
                  <a:pt x="144281" y="52340"/>
                </a:lnTo>
                <a:close/>
                <a:moveTo>
                  <a:pt x="147091" y="51930"/>
                </a:moveTo>
                <a:lnTo>
                  <a:pt x="150418" y="57487"/>
                </a:lnTo>
                <a:lnTo>
                  <a:pt x="147912" y="57487"/>
                </a:lnTo>
                <a:lnTo>
                  <a:pt x="144584" y="51930"/>
                </a:lnTo>
                <a:close/>
                <a:moveTo>
                  <a:pt x="150008" y="51930"/>
                </a:moveTo>
                <a:lnTo>
                  <a:pt x="153336" y="57487"/>
                </a:lnTo>
                <a:lnTo>
                  <a:pt x="150972" y="57487"/>
                </a:lnTo>
                <a:lnTo>
                  <a:pt x="147635" y="51930"/>
                </a:lnTo>
                <a:close/>
                <a:moveTo>
                  <a:pt x="160205" y="51930"/>
                </a:moveTo>
                <a:lnTo>
                  <a:pt x="156868" y="57487"/>
                </a:lnTo>
                <a:lnTo>
                  <a:pt x="154504" y="57487"/>
                </a:lnTo>
                <a:lnTo>
                  <a:pt x="157832" y="51930"/>
                </a:lnTo>
                <a:close/>
                <a:moveTo>
                  <a:pt x="163256" y="51930"/>
                </a:moveTo>
                <a:lnTo>
                  <a:pt x="159928" y="57487"/>
                </a:lnTo>
                <a:lnTo>
                  <a:pt x="157413" y="57487"/>
                </a:lnTo>
                <a:lnTo>
                  <a:pt x="160749" y="51930"/>
                </a:lnTo>
                <a:close/>
                <a:moveTo>
                  <a:pt x="163559" y="52340"/>
                </a:moveTo>
                <a:lnTo>
                  <a:pt x="166646" y="57487"/>
                </a:lnTo>
                <a:lnTo>
                  <a:pt x="160472" y="57487"/>
                </a:lnTo>
                <a:lnTo>
                  <a:pt x="163559" y="52340"/>
                </a:lnTo>
                <a:close/>
                <a:moveTo>
                  <a:pt x="166369" y="51930"/>
                </a:moveTo>
                <a:lnTo>
                  <a:pt x="169697" y="57487"/>
                </a:lnTo>
                <a:lnTo>
                  <a:pt x="167190" y="57487"/>
                </a:lnTo>
                <a:lnTo>
                  <a:pt x="163854" y="51930"/>
                </a:lnTo>
                <a:close/>
                <a:moveTo>
                  <a:pt x="169278" y="51930"/>
                </a:moveTo>
                <a:lnTo>
                  <a:pt x="172614" y="57487"/>
                </a:lnTo>
                <a:lnTo>
                  <a:pt x="170241" y="57487"/>
                </a:lnTo>
                <a:lnTo>
                  <a:pt x="166913" y="51930"/>
                </a:lnTo>
                <a:close/>
                <a:moveTo>
                  <a:pt x="179483" y="51930"/>
                </a:moveTo>
                <a:lnTo>
                  <a:pt x="176147" y="57487"/>
                </a:lnTo>
                <a:lnTo>
                  <a:pt x="173774" y="57487"/>
                </a:lnTo>
                <a:lnTo>
                  <a:pt x="177110" y="51930"/>
                </a:lnTo>
                <a:close/>
                <a:moveTo>
                  <a:pt x="182534" y="51930"/>
                </a:moveTo>
                <a:lnTo>
                  <a:pt x="179207" y="57487"/>
                </a:lnTo>
                <a:lnTo>
                  <a:pt x="176691" y="57487"/>
                </a:lnTo>
                <a:lnTo>
                  <a:pt x="180027" y="51930"/>
                </a:lnTo>
                <a:close/>
                <a:moveTo>
                  <a:pt x="182838" y="52340"/>
                </a:moveTo>
                <a:lnTo>
                  <a:pt x="185924" y="57487"/>
                </a:lnTo>
                <a:lnTo>
                  <a:pt x="179751" y="57487"/>
                </a:lnTo>
                <a:lnTo>
                  <a:pt x="182838" y="52340"/>
                </a:lnTo>
                <a:close/>
                <a:moveTo>
                  <a:pt x="185648" y="51930"/>
                </a:moveTo>
                <a:lnTo>
                  <a:pt x="188975" y="57487"/>
                </a:lnTo>
                <a:lnTo>
                  <a:pt x="186468" y="57487"/>
                </a:lnTo>
                <a:lnTo>
                  <a:pt x="183132" y="51930"/>
                </a:lnTo>
                <a:close/>
                <a:moveTo>
                  <a:pt x="188556" y="51930"/>
                </a:moveTo>
                <a:lnTo>
                  <a:pt x="191892" y="57487"/>
                </a:lnTo>
                <a:lnTo>
                  <a:pt x="189519" y="57487"/>
                </a:lnTo>
                <a:lnTo>
                  <a:pt x="186192" y="51930"/>
                </a:lnTo>
                <a:close/>
                <a:moveTo>
                  <a:pt x="198753" y="51930"/>
                </a:moveTo>
                <a:lnTo>
                  <a:pt x="195425" y="57487"/>
                </a:lnTo>
                <a:lnTo>
                  <a:pt x="193052" y="57487"/>
                </a:lnTo>
                <a:lnTo>
                  <a:pt x="196389" y="51930"/>
                </a:lnTo>
                <a:close/>
                <a:moveTo>
                  <a:pt x="201813" y="51930"/>
                </a:moveTo>
                <a:lnTo>
                  <a:pt x="198476" y="57487"/>
                </a:lnTo>
                <a:lnTo>
                  <a:pt x="195969" y="57487"/>
                </a:lnTo>
                <a:lnTo>
                  <a:pt x="199297" y="51930"/>
                </a:lnTo>
                <a:close/>
                <a:moveTo>
                  <a:pt x="202107" y="52340"/>
                </a:moveTo>
                <a:lnTo>
                  <a:pt x="205194" y="57487"/>
                </a:lnTo>
                <a:lnTo>
                  <a:pt x="199029" y="57487"/>
                </a:lnTo>
                <a:lnTo>
                  <a:pt x="202107" y="52340"/>
                </a:lnTo>
                <a:close/>
                <a:moveTo>
                  <a:pt x="204917" y="51930"/>
                </a:moveTo>
                <a:lnTo>
                  <a:pt x="208254" y="57487"/>
                </a:lnTo>
                <a:lnTo>
                  <a:pt x="205738" y="57487"/>
                </a:lnTo>
                <a:lnTo>
                  <a:pt x="202410" y="51930"/>
                </a:lnTo>
                <a:close/>
                <a:moveTo>
                  <a:pt x="207834" y="51930"/>
                </a:moveTo>
                <a:lnTo>
                  <a:pt x="211171" y="57487"/>
                </a:lnTo>
                <a:lnTo>
                  <a:pt x="208798" y="57487"/>
                </a:lnTo>
                <a:lnTo>
                  <a:pt x="205461" y="51930"/>
                </a:lnTo>
                <a:close/>
                <a:moveTo>
                  <a:pt x="218031" y="51930"/>
                </a:moveTo>
                <a:lnTo>
                  <a:pt x="214703" y="57487"/>
                </a:lnTo>
                <a:lnTo>
                  <a:pt x="212330" y="57487"/>
                </a:lnTo>
                <a:lnTo>
                  <a:pt x="215667" y="51930"/>
                </a:lnTo>
                <a:close/>
                <a:moveTo>
                  <a:pt x="221091" y="51930"/>
                </a:moveTo>
                <a:lnTo>
                  <a:pt x="217754" y="57487"/>
                </a:lnTo>
                <a:lnTo>
                  <a:pt x="215248" y="57487"/>
                </a:lnTo>
                <a:lnTo>
                  <a:pt x="218575" y="51930"/>
                </a:lnTo>
                <a:close/>
                <a:moveTo>
                  <a:pt x="221385" y="52340"/>
                </a:moveTo>
                <a:lnTo>
                  <a:pt x="224472" y="57487"/>
                </a:lnTo>
                <a:lnTo>
                  <a:pt x="218299" y="57487"/>
                </a:lnTo>
                <a:lnTo>
                  <a:pt x="221385" y="52340"/>
                </a:lnTo>
                <a:close/>
                <a:moveTo>
                  <a:pt x="224195" y="51930"/>
                </a:moveTo>
                <a:lnTo>
                  <a:pt x="227532" y="57487"/>
                </a:lnTo>
                <a:lnTo>
                  <a:pt x="225016" y="57487"/>
                </a:lnTo>
                <a:lnTo>
                  <a:pt x="221689" y="51930"/>
                </a:lnTo>
                <a:close/>
                <a:moveTo>
                  <a:pt x="227113" y="51930"/>
                </a:moveTo>
                <a:lnTo>
                  <a:pt x="230440" y="57487"/>
                </a:lnTo>
                <a:lnTo>
                  <a:pt x="228076" y="57487"/>
                </a:lnTo>
                <a:lnTo>
                  <a:pt x="224740" y="51930"/>
                </a:lnTo>
                <a:close/>
                <a:moveTo>
                  <a:pt x="237309" y="51930"/>
                </a:moveTo>
                <a:lnTo>
                  <a:pt x="233973" y="57487"/>
                </a:lnTo>
                <a:lnTo>
                  <a:pt x="231609" y="57487"/>
                </a:lnTo>
                <a:lnTo>
                  <a:pt x="234936" y="51930"/>
                </a:lnTo>
                <a:close/>
                <a:moveTo>
                  <a:pt x="240369" y="51930"/>
                </a:moveTo>
                <a:lnTo>
                  <a:pt x="237033" y="57487"/>
                </a:lnTo>
                <a:lnTo>
                  <a:pt x="234526" y="57487"/>
                </a:lnTo>
                <a:lnTo>
                  <a:pt x="237854" y="51930"/>
                </a:lnTo>
                <a:close/>
                <a:moveTo>
                  <a:pt x="240664" y="52340"/>
                </a:moveTo>
                <a:lnTo>
                  <a:pt x="243750" y="57487"/>
                </a:lnTo>
                <a:lnTo>
                  <a:pt x="237577" y="57487"/>
                </a:lnTo>
                <a:lnTo>
                  <a:pt x="240664" y="52340"/>
                </a:lnTo>
                <a:close/>
                <a:moveTo>
                  <a:pt x="243474" y="51930"/>
                </a:moveTo>
                <a:lnTo>
                  <a:pt x="246810" y="57487"/>
                </a:lnTo>
                <a:lnTo>
                  <a:pt x="244295" y="57487"/>
                </a:lnTo>
                <a:lnTo>
                  <a:pt x="240967" y="51930"/>
                </a:lnTo>
                <a:close/>
                <a:moveTo>
                  <a:pt x="246391" y="51930"/>
                </a:moveTo>
                <a:lnTo>
                  <a:pt x="249719" y="57487"/>
                </a:lnTo>
                <a:lnTo>
                  <a:pt x="247355" y="57487"/>
                </a:lnTo>
                <a:lnTo>
                  <a:pt x="244018" y="51930"/>
                </a:lnTo>
                <a:close/>
                <a:moveTo>
                  <a:pt x="256588" y="51930"/>
                </a:moveTo>
                <a:lnTo>
                  <a:pt x="253251" y="57487"/>
                </a:lnTo>
                <a:lnTo>
                  <a:pt x="250887" y="57487"/>
                </a:lnTo>
                <a:lnTo>
                  <a:pt x="254215" y="51930"/>
                </a:lnTo>
                <a:close/>
                <a:moveTo>
                  <a:pt x="259639" y="51930"/>
                </a:moveTo>
                <a:lnTo>
                  <a:pt x="256311" y="57487"/>
                </a:lnTo>
                <a:lnTo>
                  <a:pt x="253796" y="57487"/>
                </a:lnTo>
                <a:lnTo>
                  <a:pt x="257132" y="51930"/>
                </a:lnTo>
                <a:close/>
                <a:moveTo>
                  <a:pt x="259942" y="52340"/>
                </a:moveTo>
                <a:lnTo>
                  <a:pt x="263029" y="57487"/>
                </a:lnTo>
                <a:lnTo>
                  <a:pt x="256855" y="57487"/>
                </a:lnTo>
                <a:lnTo>
                  <a:pt x="259942" y="52340"/>
                </a:lnTo>
                <a:close/>
                <a:moveTo>
                  <a:pt x="262752" y="51930"/>
                </a:moveTo>
                <a:lnTo>
                  <a:pt x="266080" y="57487"/>
                </a:lnTo>
                <a:lnTo>
                  <a:pt x="263573" y="57487"/>
                </a:lnTo>
                <a:lnTo>
                  <a:pt x="260237" y="51930"/>
                </a:lnTo>
                <a:close/>
                <a:moveTo>
                  <a:pt x="265669" y="51930"/>
                </a:moveTo>
                <a:lnTo>
                  <a:pt x="268997" y="57487"/>
                </a:lnTo>
                <a:lnTo>
                  <a:pt x="266624" y="57487"/>
                </a:lnTo>
                <a:lnTo>
                  <a:pt x="263296" y="51930"/>
                </a:lnTo>
                <a:close/>
                <a:moveTo>
                  <a:pt x="275866" y="51930"/>
                </a:moveTo>
                <a:lnTo>
                  <a:pt x="272530" y="57487"/>
                </a:lnTo>
                <a:lnTo>
                  <a:pt x="270157" y="57487"/>
                </a:lnTo>
                <a:lnTo>
                  <a:pt x="273493" y="51930"/>
                </a:lnTo>
                <a:close/>
                <a:moveTo>
                  <a:pt x="278917" y="51930"/>
                </a:moveTo>
                <a:lnTo>
                  <a:pt x="275590" y="57487"/>
                </a:lnTo>
                <a:lnTo>
                  <a:pt x="273074" y="57487"/>
                </a:lnTo>
                <a:lnTo>
                  <a:pt x="276410" y="51930"/>
                </a:lnTo>
                <a:close/>
                <a:moveTo>
                  <a:pt x="279220" y="52340"/>
                </a:moveTo>
                <a:lnTo>
                  <a:pt x="282307" y="57487"/>
                </a:lnTo>
                <a:lnTo>
                  <a:pt x="276134" y="57487"/>
                </a:lnTo>
                <a:lnTo>
                  <a:pt x="279220" y="52340"/>
                </a:lnTo>
                <a:close/>
                <a:moveTo>
                  <a:pt x="282031" y="51930"/>
                </a:moveTo>
                <a:lnTo>
                  <a:pt x="285358" y="57487"/>
                </a:lnTo>
                <a:lnTo>
                  <a:pt x="282851" y="57487"/>
                </a:lnTo>
                <a:lnTo>
                  <a:pt x="279515" y="51930"/>
                </a:lnTo>
                <a:close/>
                <a:moveTo>
                  <a:pt x="22348" y="51930"/>
                </a:moveTo>
                <a:lnTo>
                  <a:pt x="19011" y="57496"/>
                </a:lnTo>
                <a:lnTo>
                  <a:pt x="18985" y="57443"/>
                </a:lnTo>
                <a:lnTo>
                  <a:pt x="18949" y="57496"/>
                </a:lnTo>
                <a:lnTo>
                  <a:pt x="15613" y="51930"/>
                </a:lnTo>
                <a:close/>
                <a:moveTo>
                  <a:pt x="41626" y="51930"/>
                </a:moveTo>
                <a:lnTo>
                  <a:pt x="38290" y="57496"/>
                </a:lnTo>
                <a:lnTo>
                  <a:pt x="38263" y="57443"/>
                </a:lnTo>
                <a:lnTo>
                  <a:pt x="38227" y="57496"/>
                </a:lnTo>
                <a:lnTo>
                  <a:pt x="34891" y="51930"/>
                </a:lnTo>
                <a:close/>
                <a:moveTo>
                  <a:pt x="60905" y="51930"/>
                </a:moveTo>
                <a:lnTo>
                  <a:pt x="57568" y="57496"/>
                </a:lnTo>
                <a:lnTo>
                  <a:pt x="57533" y="57443"/>
                </a:lnTo>
                <a:lnTo>
                  <a:pt x="57506" y="57496"/>
                </a:lnTo>
                <a:lnTo>
                  <a:pt x="54169" y="51930"/>
                </a:lnTo>
                <a:close/>
                <a:moveTo>
                  <a:pt x="80183" y="51930"/>
                </a:moveTo>
                <a:lnTo>
                  <a:pt x="76847" y="57496"/>
                </a:lnTo>
                <a:lnTo>
                  <a:pt x="76811" y="57443"/>
                </a:lnTo>
                <a:lnTo>
                  <a:pt x="76784" y="57496"/>
                </a:lnTo>
                <a:lnTo>
                  <a:pt x="73448" y="51930"/>
                </a:lnTo>
                <a:close/>
                <a:moveTo>
                  <a:pt x="99461" y="51930"/>
                </a:moveTo>
                <a:lnTo>
                  <a:pt x="96116" y="57496"/>
                </a:lnTo>
                <a:lnTo>
                  <a:pt x="96089" y="57443"/>
                </a:lnTo>
                <a:lnTo>
                  <a:pt x="96054" y="57496"/>
                </a:lnTo>
                <a:lnTo>
                  <a:pt x="92717" y="51930"/>
                </a:lnTo>
                <a:close/>
                <a:moveTo>
                  <a:pt x="118731" y="51930"/>
                </a:moveTo>
                <a:lnTo>
                  <a:pt x="115394" y="57496"/>
                </a:lnTo>
                <a:lnTo>
                  <a:pt x="115368" y="57443"/>
                </a:lnTo>
                <a:lnTo>
                  <a:pt x="115332" y="57496"/>
                </a:lnTo>
                <a:lnTo>
                  <a:pt x="111995" y="51930"/>
                </a:lnTo>
                <a:close/>
                <a:moveTo>
                  <a:pt x="138009" y="51930"/>
                </a:moveTo>
                <a:lnTo>
                  <a:pt x="134673" y="57496"/>
                </a:lnTo>
                <a:lnTo>
                  <a:pt x="134646" y="57443"/>
                </a:lnTo>
                <a:lnTo>
                  <a:pt x="134610" y="57496"/>
                </a:lnTo>
                <a:lnTo>
                  <a:pt x="131274" y="51930"/>
                </a:lnTo>
                <a:close/>
                <a:moveTo>
                  <a:pt x="157288" y="51930"/>
                </a:moveTo>
                <a:lnTo>
                  <a:pt x="153951" y="57496"/>
                </a:lnTo>
                <a:lnTo>
                  <a:pt x="153915" y="57443"/>
                </a:lnTo>
                <a:lnTo>
                  <a:pt x="153889" y="57496"/>
                </a:lnTo>
                <a:lnTo>
                  <a:pt x="150552" y="51930"/>
                </a:lnTo>
                <a:close/>
                <a:moveTo>
                  <a:pt x="176566" y="51930"/>
                </a:moveTo>
                <a:lnTo>
                  <a:pt x="173230" y="57496"/>
                </a:lnTo>
                <a:lnTo>
                  <a:pt x="173194" y="57443"/>
                </a:lnTo>
                <a:lnTo>
                  <a:pt x="173167" y="57496"/>
                </a:lnTo>
                <a:lnTo>
                  <a:pt x="169831" y="51930"/>
                </a:lnTo>
                <a:close/>
                <a:moveTo>
                  <a:pt x="195844" y="51930"/>
                </a:moveTo>
                <a:lnTo>
                  <a:pt x="192508" y="57496"/>
                </a:lnTo>
                <a:lnTo>
                  <a:pt x="192472" y="57443"/>
                </a:lnTo>
                <a:lnTo>
                  <a:pt x="192445" y="57496"/>
                </a:lnTo>
                <a:lnTo>
                  <a:pt x="189100" y="51930"/>
                </a:lnTo>
                <a:close/>
                <a:moveTo>
                  <a:pt x="215114" y="51930"/>
                </a:moveTo>
                <a:lnTo>
                  <a:pt x="211777" y="57496"/>
                </a:lnTo>
                <a:lnTo>
                  <a:pt x="211751" y="57443"/>
                </a:lnTo>
                <a:lnTo>
                  <a:pt x="211715" y="57496"/>
                </a:lnTo>
                <a:lnTo>
                  <a:pt x="208378" y="51930"/>
                </a:lnTo>
                <a:close/>
                <a:moveTo>
                  <a:pt x="234392" y="51930"/>
                </a:moveTo>
                <a:lnTo>
                  <a:pt x="231056" y="57496"/>
                </a:lnTo>
                <a:lnTo>
                  <a:pt x="231029" y="57443"/>
                </a:lnTo>
                <a:lnTo>
                  <a:pt x="230993" y="57496"/>
                </a:lnTo>
                <a:lnTo>
                  <a:pt x="227657" y="51930"/>
                </a:lnTo>
                <a:close/>
                <a:moveTo>
                  <a:pt x="253671" y="51930"/>
                </a:moveTo>
                <a:lnTo>
                  <a:pt x="250334" y="57496"/>
                </a:lnTo>
                <a:lnTo>
                  <a:pt x="250298" y="57443"/>
                </a:lnTo>
                <a:lnTo>
                  <a:pt x="250272" y="57496"/>
                </a:lnTo>
                <a:lnTo>
                  <a:pt x="246935" y="51930"/>
                </a:lnTo>
                <a:close/>
                <a:moveTo>
                  <a:pt x="272949" y="51930"/>
                </a:moveTo>
                <a:lnTo>
                  <a:pt x="269613" y="57496"/>
                </a:lnTo>
                <a:lnTo>
                  <a:pt x="269577" y="57443"/>
                </a:lnTo>
                <a:lnTo>
                  <a:pt x="269550" y="57496"/>
                </a:lnTo>
                <a:lnTo>
                  <a:pt x="266214" y="51930"/>
                </a:lnTo>
                <a:close/>
                <a:moveTo>
                  <a:pt x="18681" y="57942"/>
                </a:moveTo>
                <a:lnTo>
                  <a:pt x="17495" y="59923"/>
                </a:lnTo>
                <a:lnTo>
                  <a:pt x="16299" y="57942"/>
                </a:lnTo>
                <a:close/>
                <a:moveTo>
                  <a:pt x="21661" y="57942"/>
                </a:moveTo>
                <a:lnTo>
                  <a:pt x="20474" y="59923"/>
                </a:lnTo>
                <a:lnTo>
                  <a:pt x="19279" y="57942"/>
                </a:lnTo>
                <a:close/>
                <a:moveTo>
                  <a:pt x="37960" y="57942"/>
                </a:moveTo>
                <a:lnTo>
                  <a:pt x="36773" y="59923"/>
                </a:lnTo>
                <a:lnTo>
                  <a:pt x="35578" y="57942"/>
                </a:lnTo>
                <a:close/>
                <a:moveTo>
                  <a:pt x="40939" y="57942"/>
                </a:moveTo>
                <a:lnTo>
                  <a:pt x="39744" y="59923"/>
                </a:lnTo>
                <a:lnTo>
                  <a:pt x="38557" y="57942"/>
                </a:lnTo>
                <a:close/>
                <a:moveTo>
                  <a:pt x="57238" y="57942"/>
                </a:moveTo>
                <a:lnTo>
                  <a:pt x="56043" y="59923"/>
                </a:lnTo>
                <a:lnTo>
                  <a:pt x="54856" y="57942"/>
                </a:lnTo>
                <a:close/>
                <a:moveTo>
                  <a:pt x="60218" y="57942"/>
                </a:moveTo>
                <a:lnTo>
                  <a:pt x="59022" y="59923"/>
                </a:lnTo>
                <a:lnTo>
                  <a:pt x="57836" y="57942"/>
                </a:lnTo>
                <a:close/>
                <a:moveTo>
                  <a:pt x="76516" y="57942"/>
                </a:moveTo>
                <a:lnTo>
                  <a:pt x="75321" y="59923"/>
                </a:lnTo>
                <a:lnTo>
                  <a:pt x="74135" y="57942"/>
                </a:lnTo>
                <a:close/>
                <a:moveTo>
                  <a:pt x="79487" y="57942"/>
                </a:moveTo>
                <a:lnTo>
                  <a:pt x="78301" y="59923"/>
                </a:lnTo>
                <a:lnTo>
                  <a:pt x="77114" y="57942"/>
                </a:lnTo>
                <a:close/>
                <a:moveTo>
                  <a:pt x="95786" y="57942"/>
                </a:moveTo>
                <a:lnTo>
                  <a:pt x="94599" y="59923"/>
                </a:lnTo>
                <a:lnTo>
                  <a:pt x="93413" y="57942"/>
                </a:lnTo>
                <a:close/>
                <a:moveTo>
                  <a:pt x="98766" y="57942"/>
                </a:moveTo>
                <a:lnTo>
                  <a:pt x="97579" y="59923"/>
                </a:lnTo>
                <a:lnTo>
                  <a:pt x="96384" y="57942"/>
                </a:lnTo>
                <a:close/>
                <a:moveTo>
                  <a:pt x="115064" y="57942"/>
                </a:moveTo>
                <a:lnTo>
                  <a:pt x="113878" y="59923"/>
                </a:lnTo>
                <a:lnTo>
                  <a:pt x="112691" y="57942"/>
                </a:lnTo>
                <a:close/>
                <a:moveTo>
                  <a:pt x="118044" y="57942"/>
                </a:moveTo>
                <a:lnTo>
                  <a:pt x="116857" y="59923"/>
                </a:lnTo>
                <a:lnTo>
                  <a:pt x="115662" y="57942"/>
                </a:lnTo>
                <a:close/>
                <a:moveTo>
                  <a:pt x="134343" y="57942"/>
                </a:moveTo>
                <a:lnTo>
                  <a:pt x="133156" y="59923"/>
                </a:lnTo>
                <a:lnTo>
                  <a:pt x="131961" y="57942"/>
                </a:lnTo>
                <a:close/>
                <a:moveTo>
                  <a:pt x="137322" y="57942"/>
                </a:moveTo>
                <a:lnTo>
                  <a:pt x="136127" y="59923"/>
                </a:lnTo>
                <a:lnTo>
                  <a:pt x="134940" y="57942"/>
                </a:lnTo>
                <a:close/>
                <a:moveTo>
                  <a:pt x="153621" y="57942"/>
                </a:moveTo>
                <a:lnTo>
                  <a:pt x="152435" y="59923"/>
                </a:lnTo>
                <a:lnTo>
                  <a:pt x="151239" y="57942"/>
                </a:lnTo>
                <a:close/>
                <a:moveTo>
                  <a:pt x="156601" y="57942"/>
                </a:moveTo>
                <a:lnTo>
                  <a:pt x="155405" y="59923"/>
                </a:lnTo>
                <a:lnTo>
                  <a:pt x="154219" y="57942"/>
                </a:lnTo>
                <a:close/>
                <a:moveTo>
                  <a:pt x="172899" y="57942"/>
                </a:moveTo>
                <a:lnTo>
                  <a:pt x="171704" y="59923"/>
                </a:lnTo>
                <a:lnTo>
                  <a:pt x="170518" y="57942"/>
                </a:lnTo>
                <a:close/>
                <a:moveTo>
                  <a:pt x="175870" y="57942"/>
                </a:moveTo>
                <a:lnTo>
                  <a:pt x="174684" y="59923"/>
                </a:lnTo>
                <a:lnTo>
                  <a:pt x="173497" y="57942"/>
                </a:lnTo>
                <a:close/>
                <a:moveTo>
                  <a:pt x="192178" y="57942"/>
                </a:moveTo>
                <a:lnTo>
                  <a:pt x="190982" y="59923"/>
                </a:lnTo>
                <a:lnTo>
                  <a:pt x="189796" y="57942"/>
                </a:lnTo>
                <a:close/>
                <a:moveTo>
                  <a:pt x="195149" y="57942"/>
                </a:moveTo>
                <a:lnTo>
                  <a:pt x="193962" y="59923"/>
                </a:lnTo>
                <a:lnTo>
                  <a:pt x="192776" y="57942"/>
                </a:lnTo>
                <a:close/>
                <a:moveTo>
                  <a:pt x="211447" y="57942"/>
                </a:moveTo>
                <a:lnTo>
                  <a:pt x="210261" y="59923"/>
                </a:lnTo>
                <a:lnTo>
                  <a:pt x="209074" y="57942"/>
                </a:lnTo>
                <a:close/>
                <a:moveTo>
                  <a:pt x="214427" y="57942"/>
                </a:moveTo>
                <a:lnTo>
                  <a:pt x="213240" y="59923"/>
                </a:lnTo>
                <a:lnTo>
                  <a:pt x="212045" y="57942"/>
                </a:lnTo>
                <a:close/>
                <a:moveTo>
                  <a:pt x="230726" y="57942"/>
                </a:moveTo>
                <a:lnTo>
                  <a:pt x="229539" y="59923"/>
                </a:lnTo>
                <a:lnTo>
                  <a:pt x="228344" y="57942"/>
                </a:lnTo>
                <a:close/>
                <a:moveTo>
                  <a:pt x="233705" y="57942"/>
                </a:moveTo>
                <a:lnTo>
                  <a:pt x="232519" y="59923"/>
                </a:lnTo>
                <a:lnTo>
                  <a:pt x="231323" y="57942"/>
                </a:lnTo>
                <a:close/>
                <a:moveTo>
                  <a:pt x="250004" y="57942"/>
                </a:moveTo>
                <a:lnTo>
                  <a:pt x="248818" y="59923"/>
                </a:lnTo>
                <a:lnTo>
                  <a:pt x="247622" y="57942"/>
                </a:lnTo>
                <a:close/>
                <a:moveTo>
                  <a:pt x="252984" y="57942"/>
                </a:moveTo>
                <a:lnTo>
                  <a:pt x="251788" y="59923"/>
                </a:lnTo>
                <a:lnTo>
                  <a:pt x="250602" y="57942"/>
                </a:lnTo>
                <a:close/>
                <a:moveTo>
                  <a:pt x="269282" y="57942"/>
                </a:moveTo>
                <a:lnTo>
                  <a:pt x="268087" y="59923"/>
                </a:lnTo>
                <a:lnTo>
                  <a:pt x="266901" y="57942"/>
                </a:lnTo>
                <a:close/>
                <a:moveTo>
                  <a:pt x="272262" y="57942"/>
                </a:moveTo>
                <a:lnTo>
                  <a:pt x="271067" y="59923"/>
                </a:lnTo>
                <a:lnTo>
                  <a:pt x="269880" y="57942"/>
                </a:lnTo>
                <a:close/>
                <a:moveTo>
                  <a:pt x="1196" y="60833"/>
                </a:moveTo>
                <a:lnTo>
                  <a:pt x="2097" y="62349"/>
                </a:lnTo>
                <a:lnTo>
                  <a:pt x="286" y="62349"/>
                </a:lnTo>
                <a:lnTo>
                  <a:pt x="1196" y="60833"/>
                </a:lnTo>
                <a:close/>
                <a:moveTo>
                  <a:pt x="5443" y="57942"/>
                </a:moveTo>
                <a:lnTo>
                  <a:pt x="2802" y="62349"/>
                </a:lnTo>
                <a:lnTo>
                  <a:pt x="2650" y="62349"/>
                </a:lnTo>
                <a:lnTo>
                  <a:pt x="1464" y="60378"/>
                </a:lnTo>
                <a:lnTo>
                  <a:pt x="2927" y="57942"/>
                </a:lnTo>
                <a:close/>
                <a:moveTo>
                  <a:pt x="12704" y="57942"/>
                </a:moveTo>
                <a:lnTo>
                  <a:pt x="15345" y="62349"/>
                </a:lnTo>
                <a:lnTo>
                  <a:pt x="3346" y="62349"/>
                </a:lnTo>
                <a:lnTo>
                  <a:pt x="5987" y="57942"/>
                </a:lnTo>
                <a:close/>
                <a:moveTo>
                  <a:pt x="15755" y="57942"/>
                </a:moveTo>
                <a:lnTo>
                  <a:pt x="17218" y="60378"/>
                </a:lnTo>
                <a:lnTo>
                  <a:pt x="16041" y="62349"/>
                </a:lnTo>
                <a:lnTo>
                  <a:pt x="15889" y="62349"/>
                </a:lnTo>
                <a:lnTo>
                  <a:pt x="13248" y="57942"/>
                </a:lnTo>
                <a:close/>
                <a:moveTo>
                  <a:pt x="17495" y="60833"/>
                </a:moveTo>
                <a:lnTo>
                  <a:pt x="18396" y="62349"/>
                </a:lnTo>
                <a:lnTo>
                  <a:pt x="16585" y="62349"/>
                </a:lnTo>
                <a:lnTo>
                  <a:pt x="17495" y="60833"/>
                </a:lnTo>
                <a:close/>
                <a:moveTo>
                  <a:pt x="20474" y="60833"/>
                </a:moveTo>
                <a:lnTo>
                  <a:pt x="21376" y="62349"/>
                </a:lnTo>
                <a:lnTo>
                  <a:pt x="19565" y="62349"/>
                </a:lnTo>
                <a:lnTo>
                  <a:pt x="20474" y="60833"/>
                </a:lnTo>
                <a:close/>
                <a:moveTo>
                  <a:pt x="24721" y="57942"/>
                </a:moveTo>
                <a:lnTo>
                  <a:pt x="22071" y="62349"/>
                </a:lnTo>
                <a:lnTo>
                  <a:pt x="21920" y="62349"/>
                </a:lnTo>
                <a:lnTo>
                  <a:pt x="20742" y="60378"/>
                </a:lnTo>
                <a:lnTo>
                  <a:pt x="22205" y="57942"/>
                </a:lnTo>
                <a:close/>
                <a:moveTo>
                  <a:pt x="31983" y="57942"/>
                </a:moveTo>
                <a:lnTo>
                  <a:pt x="34623" y="62349"/>
                </a:lnTo>
                <a:lnTo>
                  <a:pt x="22616" y="62349"/>
                </a:lnTo>
                <a:lnTo>
                  <a:pt x="25265" y="57942"/>
                </a:lnTo>
                <a:close/>
                <a:moveTo>
                  <a:pt x="35034" y="57942"/>
                </a:moveTo>
                <a:lnTo>
                  <a:pt x="36497" y="60378"/>
                </a:lnTo>
                <a:lnTo>
                  <a:pt x="35319" y="62349"/>
                </a:lnTo>
                <a:lnTo>
                  <a:pt x="35167" y="62349"/>
                </a:lnTo>
                <a:lnTo>
                  <a:pt x="32527" y="57942"/>
                </a:lnTo>
                <a:close/>
                <a:moveTo>
                  <a:pt x="36773" y="60833"/>
                </a:moveTo>
                <a:lnTo>
                  <a:pt x="37674" y="62349"/>
                </a:lnTo>
                <a:lnTo>
                  <a:pt x="35863" y="62349"/>
                </a:lnTo>
                <a:lnTo>
                  <a:pt x="36773" y="60833"/>
                </a:lnTo>
                <a:close/>
                <a:moveTo>
                  <a:pt x="39744" y="60833"/>
                </a:moveTo>
                <a:lnTo>
                  <a:pt x="40654" y="62349"/>
                </a:lnTo>
                <a:lnTo>
                  <a:pt x="38843" y="62349"/>
                </a:lnTo>
                <a:lnTo>
                  <a:pt x="39744" y="60833"/>
                </a:lnTo>
                <a:close/>
                <a:moveTo>
                  <a:pt x="43990" y="57942"/>
                </a:moveTo>
                <a:lnTo>
                  <a:pt x="41350" y="62349"/>
                </a:lnTo>
                <a:lnTo>
                  <a:pt x="41198" y="62349"/>
                </a:lnTo>
                <a:lnTo>
                  <a:pt x="40020" y="60378"/>
                </a:lnTo>
                <a:lnTo>
                  <a:pt x="41484" y="57942"/>
                </a:lnTo>
                <a:close/>
                <a:moveTo>
                  <a:pt x="51252" y="57942"/>
                </a:moveTo>
                <a:lnTo>
                  <a:pt x="53902" y="62349"/>
                </a:lnTo>
                <a:lnTo>
                  <a:pt x="41894" y="62349"/>
                </a:lnTo>
                <a:lnTo>
                  <a:pt x="44535" y="57942"/>
                </a:lnTo>
                <a:close/>
                <a:moveTo>
                  <a:pt x="54312" y="57942"/>
                </a:moveTo>
                <a:lnTo>
                  <a:pt x="55775" y="60378"/>
                </a:lnTo>
                <a:lnTo>
                  <a:pt x="54597" y="62349"/>
                </a:lnTo>
                <a:lnTo>
                  <a:pt x="54446" y="62349"/>
                </a:lnTo>
                <a:lnTo>
                  <a:pt x="51805" y="57942"/>
                </a:lnTo>
                <a:close/>
                <a:moveTo>
                  <a:pt x="56043" y="60833"/>
                </a:moveTo>
                <a:lnTo>
                  <a:pt x="56953" y="62349"/>
                </a:lnTo>
                <a:lnTo>
                  <a:pt x="55142" y="62349"/>
                </a:lnTo>
                <a:lnTo>
                  <a:pt x="56043" y="60833"/>
                </a:lnTo>
                <a:close/>
                <a:moveTo>
                  <a:pt x="59022" y="60833"/>
                </a:moveTo>
                <a:lnTo>
                  <a:pt x="59932" y="62349"/>
                </a:lnTo>
                <a:lnTo>
                  <a:pt x="58121" y="62349"/>
                </a:lnTo>
                <a:lnTo>
                  <a:pt x="59022" y="60833"/>
                </a:lnTo>
                <a:close/>
                <a:moveTo>
                  <a:pt x="63269" y="57942"/>
                </a:moveTo>
                <a:lnTo>
                  <a:pt x="60628" y="62349"/>
                </a:lnTo>
                <a:lnTo>
                  <a:pt x="60476" y="62349"/>
                </a:lnTo>
                <a:lnTo>
                  <a:pt x="59299" y="60378"/>
                </a:lnTo>
                <a:lnTo>
                  <a:pt x="60762" y="57942"/>
                </a:lnTo>
                <a:close/>
                <a:moveTo>
                  <a:pt x="70530" y="57942"/>
                </a:moveTo>
                <a:lnTo>
                  <a:pt x="73171" y="62349"/>
                </a:lnTo>
                <a:lnTo>
                  <a:pt x="61172" y="62349"/>
                </a:lnTo>
                <a:lnTo>
                  <a:pt x="63813" y="57942"/>
                </a:lnTo>
                <a:close/>
                <a:moveTo>
                  <a:pt x="73590" y="57942"/>
                </a:moveTo>
                <a:lnTo>
                  <a:pt x="75053" y="60378"/>
                </a:lnTo>
                <a:lnTo>
                  <a:pt x="73867" y="62349"/>
                </a:lnTo>
                <a:lnTo>
                  <a:pt x="73724" y="62349"/>
                </a:lnTo>
                <a:lnTo>
                  <a:pt x="71075" y="57942"/>
                </a:lnTo>
                <a:close/>
                <a:moveTo>
                  <a:pt x="75321" y="60833"/>
                </a:moveTo>
                <a:lnTo>
                  <a:pt x="76231" y="62349"/>
                </a:lnTo>
                <a:lnTo>
                  <a:pt x="74420" y="62349"/>
                </a:lnTo>
                <a:lnTo>
                  <a:pt x="75321" y="60833"/>
                </a:lnTo>
                <a:close/>
                <a:moveTo>
                  <a:pt x="78301" y="60833"/>
                </a:moveTo>
                <a:lnTo>
                  <a:pt x="79211" y="62349"/>
                </a:lnTo>
                <a:lnTo>
                  <a:pt x="77391" y="62349"/>
                </a:lnTo>
                <a:lnTo>
                  <a:pt x="78301" y="60833"/>
                </a:lnTo>
                <a:close/>
                <a:moveTo>
                  <a:pt x="82547" y="57942"/>
                </a:moveTo>
                <a:lnTo>
                  <a:pt x="79906" y="62349"/>
                </a:lnTo>
                <a:lnTo>
                  <a:pt x="79755" y="62349"/>
                </a:lnTo>
                <a:lnTo>
                  <a:pt x="78577" y="60378"/>
                </a:lnTo>
                <a:lnTo>
                  <a:pt x="80040" y="57942"/>
                </a:lnTo>
                <a:close/>
                <a:moveTo>
                  <a:pt x="89809" y="57942"/>
                </a:moveTo>
                <a:lnTo>
                  <a:pt x="92449" y="62349"/>
                </a:lnTo>
                <a:lnTo>
                  <a:pt x="80451" y="62349"/>
                </a:lnTo>
                <a:lnTo>
                  <a:pt x="83091" y="57942"/>
                </a:lnTo>
                <a:close/>
                <a:moveTo>
                  <a:pt x="92869" y="57942"/>
                </a:moveTo>
                <a:lnTo>
                  <a:pt x="94332" y="60378"/>
                </a:lnTo>
                <a:lnTo>
                  <a:pt x="93145" y="62349"/>
                </a:lnTo>
                <a:lnTo>
                  <a:pt x="92994" y="62349"/>
                </a:lnTo>
                <a:lnTo>
                  <a:pt x="90353" y="57942"/>
                </a:lnTo>
                <a:close/>
                <a:moveTo>
                  <a:pt x="94599" y="60833"/>
                </a:moveTo>
                <a:lnTo>
                  <a:pt x="95509" y="62349"/>
                </a:lnTo>
                <a:lnTo>
                  <a:pt x="93690" y="62349"/>
                </a:lnTo>
                <a:lnTo>
                  <a:pt x="94599" y="60833"/>
                </a:lnTo>
                <a:close/>
                <a:moveTo>
                  <a:pt x="97579" y="60833"/>
                </a:moveTo>
                <a:lnTo>
                  <a:pt x="98489" y="62349"/>
                </a:lnTo>
                <a:lnTo>
                  <a:pt x="96669" y="62349"/>
                </a:lnTo>
                <a:lnTo>
                  <a:pt x="97579" y="60833"/>
                </a:lnTo>
                <a:close/>
                <a:moveTo>
                  <a:pt x="101825" y="57942"/>
                </a:moveTo>
                <a:lnTo>
                  <a:pt x="99185" y="62349"/>
                </a:lnTo>
                <a:lnTo>
                  <a:pt x="99033" y="62349"/>
                </a:lnTo>
                <a:lnTo>
                  <a:pt x="97847" y="60378"/>
                </a:lnTo>
                <a:lnTo>
                  <a:pt x="99310" y="57942"/>
                </a:lnTo>
                <a:close/>
                <a:moveTo>
                  <a:pt x="109087" y="57942"/>
                </a:moveTo>
                <a:lnTo>
                  <a:pt x="111728" y="62349"/>
                </a:lnTo>
                <a:lnTo>
                  <a:pt x="99729" y="62349"/>
                </a:lnTo>
                <a:lnTo>
                  <a:pt x="102370" y="57942"/>
                </a:lnTo>
                <a:close/>
                <a:moveTo>
                  <a:pt x="112138" y="57942"/>
                </a:moveTo>
                <a:lnTo>
                  <a:pt x="113601" y="60378"/>
                </a:lnTo>
                <a:lnTo>
                  <a:pt x="112424" y="62349"/>
                </a:lnTo>
                <a:lnTo>
                  <a:pt x="112272" y="62349"/>
                </a:lnTo>
                <a:lnTo>
                  <a:pt x="109631" y="57942"/>
                </a:lnTo>
                <a:close/>
                <a:moveTo>
                  <a:pt x="113878" y="60833"/>
                </a:moveTo>
                <a:lnTo>
                  <a:pt x="114788" y="62349"/>
                </a:lnTo>
                <a:lnTo>
                  <a:pt x="112968" y="62349"/>
                </a:lnTo>
                <a:lnTo>
                  <a:pt x="113878" y="60833"/>
                </a:lnTo>
                <a:close/>
                <a:moveTo>
                  <a:pt x="116857" y="60833"/>
                </a:moveTo>
                <a:lnTo>
                  <a:pt x="117758" y="62349"/>
                </a:lnTo>
                <a:lnTo>
                  <a:pt x="115948" y="62349"/>
                </a:lnTo>
                <a:lnTo>
                  <a:pt x="116857" y="60833"/>
                </a:lnTo>
                <a:close/>
                <a:moveTo>
                  <a:pt x="121104" y="57942"/>
                </a:moveTo>
                <a:lnTo>
                  <a:pt x="118454" y="62349"/>
                </a:lnTo>
                <a:lnTo>
                  <a:pt x="118303" y="62349"/>
                </a:lnTo>
                <a:lnTo>
                  <a:pt x="117125" y="60378"/>
                </a:lnTo>
                <a:lnTo>
                  <a:pt x="118588" y="57942"/>
                </a:lnTo>
                <a:close/>
                <a:moveTo>
                  <a:pt x="128366" y="57942"/>
                </a:moveTo>
                <a:lnTo>
                  <a:pt x="131006" y="62349"/>
                </a:lnTo>
                <a:lnTo>
                  <a:pt x="119007" y="62349"/>
                </a:lnTo>
                <a:lnTo>
                  <a:pt x="121648" y="57942"/>
                </a:lnTo>
                <a:close/>
                <a:moveTo>
                  <a:pt x="131417" y="57942"/>
                </a:moveTo>
                <a:lnTo>
                  <a:pt x="132880" y="60378"/>
                </a:lnTo>
                <a:lnTo>
                  <a:pt x="131702" y="62349"/>
                </a:lnTo>
                <a:lnTo>
                  <a:pt x="131550" y="62349"/>
                </a:lnTo>
                <a:lnTo>
                  <a:pt x="128910" y="57942"/>
                </a:lnTo>
                <a:close/>
                <a:moveTo>
                  <a:pt x="133156" y="60833"/>
                </a:moveTo>
                <a:lnTo>
                  <a:pt x="134057" y="62349"/>
                </a:lnTo>
                <a:lnTo>
                  <a:pt x="132246" y="62349"/>
                </a:lnTo>
                <a:lnTo>
                  <a:pt x="133156" y="60833"/>
                </a:lnTo>
                <a:close/>
                <a:moveTo>
                  <a:pt x="136127" y="60833"/>
                </a:moveTo>
                <a:lnTo>
                  <a:pt x="137037" y="62349"/>
                </a:lnTo>
                <a:lnTo>
                  <a:pt x="135226" y="62349"/>
                </a:lnTo>
                <a:lnTo>
                  <a:pt x="136127" y="60833"/>
                </a:lnTo>
                <a:close/>
                <a:moveTo>
                  <a:pt x="140373" y="57942"/>
                </a:moveTo>
                <a:lnTo>
                  <a:pt x="137733" y="62349"/>
                </a:lnTo>
                <a:lnTo>
                  <a:pt x="137581" y="62349"/>
                </a:lnTo>
                <a:lnTo>
                  <a:pt x="136403" y="60378"/>
                </a:lnTo>
                <a:lnTo>
                  <a:pt x="137867" y="57942"/>
                </a:lnTo>
                <a:close/>
                <a:moveTo>
                  <a:pt x="147635" y="57942"/>
                </a:moveTo>
                <a:lnTo>
                  <a:pt x="150285" y="62349"/>
                </a:lnTo>
                <a:lnTo>
                  <a:pt x="138277" y="62349"/>
                </a:lnTo>
                <a:lnTo>
                  <a:pt x="140926" y="57942"/>
                </a:lnTo>
                <a:close/>
                <a:moveTo>
                  <a:pt x="150695" y="57942"/>
                </a:moveTo>
                <a:lnTo>
                  <a:pt x="152158" y="60378"/>
                </a:lnTo>
                <a:lnTo>
                  <a:pt x="150980" y="62349"/>
                </a:lnTo>
                <a:lnTo>
                  <a:pt x="150829" y="62349"/>
                </a:lnTo>
                <a:lnTo>
                  <a:pt x="148188" y="57942"/>
                </a:lnTo>
                <a:close/>
                <a:moveTo>
                  <a:pt x="152426" y="60833"/>
                </a:moveTo>
                <a:lnTo>
                  <a:pt x="153336" y="62349"/>
                </a:lnTo>
                <a:lnTo>
                  <a:pt x="151525" y="62349"/>
                </a:lnTo>
                <a:lnTo>
                  <a:pt x="152426" y="60833"/>
                </a:lnTo>
                <a:close/>
                <a:moveTo>
                  <a:pt x="155405" y="60833"/>
                </a:moveTo>
                <a:lnTo>
                  <a:pt x="156315" y="62349"/>
                </a:lnTo>
                <a:lnTo>
                  <a:pt x="154504" y="62349"/>
                </a:lnTo>
                <a:lnTo>
                  <a:pt x="155405" y="60833"/>
                </a:lnTo>
                <a:close/>
                <a:moveTo>
                  <a:pt x="159652" y="57942"/>
                </a:moveTo>
                <a:lnTo>
                  <a:pt x="157011" y="62349"/>
                </a:lnTo>
                <a:lnTo>
                  <a:pt x="156859" y="62349"/>
                </a:lnTo>
                <a:lnTo>
                  <a:pt x="155682" y="60378"/>
                </a:lnTo>
                <a:lnTo>
                  <a:pt x="157145" y="57942"/>
                </a:lnTo>
                <a:close/>
                <a:moveTo>
                  <a:pt x="166913" y="57942"/>
                </a:moveTo>
                <a:lnTo>
                  <a:pt x="169554" y="62349"/>
                </a:lnTo>
                <a:lnTo>
                  <a:pt x="157555" y="62349"/>
                </a:lnTo>
                <a:lnTo>
                  <a:pt x="160196" y="57942"/>
                </a:lnTo>
                <a:close/>
                <a:moveTo>
                  <a:pt x="169973" y="57942"/>
                </a:moveTo>
                <a:lnTo>
                  <a:pt x="171436" y="60378"/>
                </a:lnTo>
                <a:lnTo>
                  <a:pt x="170259" y="62349"/>
                </a:lnTo>
                <a:lnTo>
                  <a:pt x="170107" y="62349"/>
                </a:lnTo>
                <a:lnTo>
                  <a:pt x="167458" y="57942"/>
                </a:lnTo>
                <a:close/>
                <a:moveTo>
                  <a:pt x="171704" y="60833"/>
                </a:moveTo>
                <a:lnTo>
                  <a:pt x="172614" y="62349"/>
                </a:lnTo>
                <a:lnTo>
                  <a:pt x="170803" y="62349"/>
                </a:lnTo>
                <a:lnTo>
                  <a:pt x="171704" y="60833"/>
                </a:lnTo>
                <a:close/>
                <a:moveTo>
                  <a:pt x="174684" y="60833"/>
                </a:moveTo>
                <a:lnTo>
                  <a:pt x="175594" y="62349"/>
                </a:lnTo>
                <a:lnTo>
                  <a:pt x="173774" y="62349"/>
                </a:lnTo>
                <a:lnTo>
                  <a:pt x="174684" y="60833"/>
                </a:lnTo>
                <a:close/>
                <a:moveTo>
                  <a:pt x="178930" y="57942"/>
                </a:moveTo>
                <a:lnTo>
                  <a:pt x="176289" y="62349"/>
                </a:lnTo>
                <a:lnTo>
                  <a:pt x="176138" y="62349"/>
                </a:lnTo>
                <a:lnTo>
                  <a:pt x="174960" y="60378"/>
                </a:lnTo>
                <a:lnTo>
                  <a:pt x="176423" y="57942"/>
                </a:lnTo>
                <a:close/>
                <a:moveTo>
                  <a:pt x="186192" y="57942"/>
                </a:moveTo>
                <a:lnTo>
                  <a:pt x="188832" y="62349"/>
                </a:lnTo>
                <a:lnTo>
                  <a:pt x="176834" y="62349"/>
                </a:lnTo>
                <a:lnTo>
                  <a:pt x="179474" y="57942"/>
                </a:lnTo>
                <a:close/>
                <a:moveTo>
                  <a:pt x="189252" y="57942"/>
                </a:moveTo>
                <a:lnTo>
                  <a:pt x="190715" y="60378"/>
                </a:lnTo>
                <a:lnTo>
                  <a:pt x="189528" y="62349"/>
                </a:lnTo>
                <a:lnTo>
                  <a:pt x="189377" y="62349"/>
                </a:lnTo>
                <a:lnTo>
                  <a:pt x="186736" y="57942"/>
                </a:lnTo>
                <a:close/>
                <a:moveTo>
                  <a:pt x="190982" y="60833"/>
                </a:moveTo>
                <a:lnTo>
                  <a:pt x="191892" y="62349"/>
                </a:lnTo>
                <a:lnTo>
                  <a:pt x="190072" y="62349"/>
                </a:lnTo>
                <a:lnTo>
                  <a:pt x="190982" y="60833"/>
                </a:lnTo>
                <a:close/>
                <a:moveTo>
                  <a:pt x="193962" y="60833"/>
                </a:moveTo>
                <a:lnTo>
                  <a:pt x="194872" y="62349"/>
                </a:lnTo>
                <a:lnTo>
                  <a:pt x="193052" y="62349"/>
                </a:lnTo>
                <a:lnTo>
                  <a:pt x="193962" y="60833"/>
                </a:lnTo>
                <a:close/>
                <a:moveTo>
                  <a:pt x="198208" y="57942"/>
                </a:moveTo>
                <a:lnTo>
                  <a:pt x="195568" y="62349"/>
                </a:lnTo>
                <a:lnTo>
                  <a:pt x="195416" y="62349"/>
                </a:lnTo>
                <a:lnTo>
                  <a:pt x="194230" y="60378"/>
                </a:lnTo>
                <a:lnTo>
                  <a:pt x="195693" y="57942"/>
                </a:lnTo>
                <a:close/>
                <a:moveTo>
                  <a:pt x="205470" y="57942"/>
                </a:moveTo>
                <a:lnTo>
                  <a:pt x="208111" y="62349"/>
                </a:lnTo>
                <a:lnTo>
                  <a:pt x="196112" y="62349"/>
                </a:lnTo>
                <a:lnTo>
                  <a:pt x="198753" y="57942"/>
                </a:lnTo>
                <a:close/>
                <a:moveTo>
                  <a:pt x="208521" y="57942"/>
                </a:moveTo>
                <a:lnTo>
                  <a:pt x="209984" y="60378"/>
                </a:lnTo>
                <a:lnTo>
                  <a:pt x="208807" y="62349"/>
                </a:lnTo>
                <a:lnTo>
                  <a:pt x="208655" y="62349"/>
                </a:lnTo>
                <a:lnTo>
                  <a:pt x="206014" y="57942"/>
                </a:lnTo>
                <a:close/>
                <a:moveTo>
                  <a:pt x="210261" y="60833"/>
                </a:moveTo>
                <a:lnTo>
                  <a:pt x="211171" y="62349"/>
                </a:lnTo>
                <a:lnTo>
                  <a:pt x="209351" y="62349"/>
                </a:lnTo>
                <a:lnTo>
                  <a:pt x="210261" y="60833"/>
                </a:lnTo>
                <a:close/>
                <a:moveTo>
                  <a:pt x="213240" y="60833"/>
                </a:moveTo>
                <a:lnTo>
                  <a:pt x="214141" y="62349"/>
                </a:lnTo>
                <a:lnTo>
                  <a:pt x="212330" y="62349"/>
                </a:lnTo>
                <a:lnTo>
                  <a:pt x="213240" y="60833"/>
                </a:lnTo>
                <a:close/>
                <a:moveTo>
                  <a:pt x="217487" y="57942"/>
                </a:moveTo>
                <a:lnTo>
                  <a:pt x="214837" y="62349"/>
                </a:lnTo>
                <a:lnTo>
                  <a:pt x="214695" y="62349"/>
                </a:lnTo>
                <a:lnTo>
                  <a:pt x="213508" y="60378"/>
                </a:lnTo>
                <a:lnTo>
                  <a:pt x="214971" y="57942"/>
                </a:lnTo>
                <a:close/>
                <a:moveTo>
                  <a:pt x="224749" y="57942"/>
                </a:moveTo>
                <a:lnTo>
                  <a:pt x="227389" y="62349"/>
                </a:lnTo>
                <a:lnTo>
                  <a:pt x="215390" y="62349"/>
                </a:lnTo>
                <a:lnTo>
                  <a:pt x="218031" y="57942"/>
                </a:lnTo>
                <a:close/>
                <a:moveTo>
                  <a:pt x="227800" y="57942"/>
                </a:moveTo>
                <a:lnTo>
                  <a:pt x="229263" y="60378"/>
                </a:lnTo>
                <a:lnTo>
                  <a:pt x="228085" y="62349"/>
                </a:lnTo>
                <a:lnTo>
                  <a:pt x="227933" y="62349"/>
                </a:lnTo>
                <a:lnTo>
                  <a:pt x="225293" y="57942"/>
                </a:lnTo>
                <a:close/>
                <a:moveTo>
                  <a:pt x="229539" y="60833"/>
                </a:moveTo>
                <a:lnTo>
                  <a:pt x="230440" y="62349"/>
                </a:lnTo>
                <a:lnTo>
                  <a:pt x="228629" y="62349"/>
                </a:lnTo>
                <a:lnTo>
                  <a:pt x="229539" y="60833"/>
                </a:lnTo>
                <a:close/>
                <a:moveTo>
                  <a:pt x="232519" y="60833"/>
                </a:moveTo>
                <a:lnTo>
                  <a:pt x="233420" y="62349"/>
                </a:lnTo>
                <a:lnTo>
                  <a:pt x="231609" y="62349"/>
                </a:lnTo>
                <a:lnTo>
                  <a:pt x="232519" y="60833"/>
                </a:lnTo>
                <a:close/>
                <a:moveTo>
                  <a:pt x="236756" y="57942"/>
                </a:moveTo>
                <a:lnTo>
                  <a:pt x="234116" y="62349"/>
                </a:lnTo>
                <a:lnTo>
                  <a:pt x="233964" y="62349"/>
                </a:lnTo>
                <a:lnTo>
                  <a:pt x="232786" y="60378"/>
                </a:lnTo>
                <a:lnTo>
                  <a:pt x="234249" y="57942"/>
                </a:lnTo>
                <a:close/>
                <a:moveTo>
                  <a:pt x="244027" y="57942"/>
                </a:moveTo>
                <a:lnTo>
                  <a:pt x="246668" y="62349"/>
                </a:lnTo>
                <a:lnTo>
                  <a:pt x="234660" y="62349"/>
                </a:lnTo>
                <a:lnTo>
                  <a:pt x="237309" y="57942"/>
                </a:lnTo>
                <a:close/>
                <a:moveTo>
                  <a:pt x="247078" y="57942"/>
                </a:moveTo>
                <a:lnTo>
                  <a:pt x="248541" y="60378"/>
                </a:lnTo>
                <a:lnTo>
                  <a:pt x="247363" y="62349"/>
                </a:lnTo>
                <a:lnTo>
                  <a:pt x="247212" y="62349"/>
                </a:lnTo>
                <a:lnTo>
                  <a:pt x="244571" y="57942"/>
                </a:lnTo>
                <a:close/>
                <a:moveTo>
                  <a:pt x="248818" y="60833"/>
                </a:moveTo>
                <a:lnTo>
                  <a:pt x="249719" y="62349"/>
                </a:lnTo>
                <a:lnTo>
                  <a:pt x="247908" y="62349"/>
                </a:lnTo>
                <a:lnTo>
                  <a:pt x="248818" y="60833"/>
                </a:lnTo>
                <a:close/>
                <a:moveTo>
                  <a:pt x="251788" y="60833"/>
                </a:moveTo>
                <a:lnTo>
                  <a:pt x="252698" y="62349"/>
                </a:lnTo>
                <a:lnTo>
                  <a:pt x="250887" y="62349"/>
                </a:lnTo>
                <a:lnTo>
                  <a:pt x="251788" y="60833"/>
                </a:lnTo>
                <a:close/>
                <a:moveTo>
                  <a:pt x="256035" y="57942"/>
                </a:moveTo>
                <a:lnTo>
                  <a:pt x="253394" y="62349"/>
                </a:lnTo>
                <a:lnTo>
                  <a:pt x="253242" y="62349"/>
                </a:lnTo>
                <a:lnTo>
                  <a:pt x="252065" y="60378"/>
                </a:lnTo>
                <a:lnTo>
                  <a:pt x="253528" y="57942"/>
                </a:lnTo>
                <a:close/>
                <a:moveTo>
                  <a:pt x="263296" y="57942"/>
                </a:moveTo>
                <a:lnTo>
                  <a:pt x="265946" y="62349"/>
                </a:lnTo>
                <a:lnTo>
                  <a:pt x="253938" y="62349"/>
                </a:lnTo>
                <a:lnTo>
                  <a:pt x="256579" y="57942"/>
                </a:lnTo>
                <a:close/>
                <a:moveTo>
                  <a:pt x="266356" y="57942"/>
                </a:moveTo>
                <a:lnTo>
                  <a:pt x="267819" y="60378"/>
                </a:lnTo>
                <a:lnTo>
                  <a:pt x="266642" y="62349"/>
                </a:lnTo>
                <a:lnTo>
                  <a:pt x="266490" y="62349"/>
                </a:lnTo>
                <a:lnTo>
                  <a:pt x="263841" y="57942"/>
                </a:lnTo>
                <a:close/>
                <a:moveTo>
                  <a:pt x="268087" y="60833"/>
                </a:moveTo>
                <a:lnTo>
                  <a:pt x="268997" y="62349"/>
                </a:lnTo>
                <a:lnTo>
                  <a:pt x="267186" y="62349"/>
                </a:lnTo>
                <a:lnTo>
                  <a:pt x="268087" y="60833"/>
                </a:lnTo>
                <a:close/>
                <a:moveTo>
                  <a:pt x="271067" y="60833"/>
                </a:moveTo>
                <a:lnTo>
                  <a:pt x="271977" y="62349"/>
                </a:lnTo>
                <a:lnTo>
                  <a:pt x="270157" y="62349"/>
                </a:lnTo>
                <a:lnTo>
                  <a:pt x="271067" y="60833"/>
                </a:lnTo>
                <a:close/>
                <a:moveTo>
                  <a:pt x="275313" y="57942"/>
                </a:moveTo>
                <a:lnTo>
                  <a:pt x="272672" y="62349"/>
                </a:lnTo>
                <a:lnTo>
                  <a:pt x="272521" y="62349"/>
                </a:lnTo>
                <a:lnTo>
                  <a:pt x="271343" y="60378"/>
                </a:lnTo>
                <a:lnTo>
                  <a:pt x="272806" y="57942"/>
                </a:lnTo>
                <a:close/>
                <a:moveTo>
                  <a:pt x="282575" y="57942"/>
                </a:moveTo>
                <a:lnTo>
                  <a:pt x="285215" y="62349"/>
                </a:lnTo>
                <a:lnTo>
                  <a:pt x="273217" y="62349"/>
                </a:lnTo>
                <a:lnTo>
                  <a:pt x="275857" y="57942"/>
                </a:lnTo>
                <a:close/>
                <a:moveTo>
                  <a:pt x="18985" y="58353"/>
                </a:moveTo>
                <a:lnTo>
                  <a:pt x="20198" y="60378"/>
                </a:lnTo>
                <a:lnTo>
                  <a:pt x="19011" y="62358"/>
                </a:lnTo>
                <a:lnTo>
                  <a:pt x="18985" y="62305"/>
                </a:lnTo>
                <a:lnTo>
                  <a:pt x="18949" y="62358"/>
                </a:lnTo>
                <a:lnTo>
                  <a:pt x="17762" y="60378"/>
                </a:lnTo>
                <a:lnTo>
                  <a:pt x="18985" y="58353"/>
                </a:lnTo>
                <a:close/>
                <a:moveTo>
                  <a:pt x="38263" y="58353"/>
                </a:moveTo>
                <a:lnTo>
                  <a:pt x="39476" y="60378"/>
                </a:lnTo>
                <a:lnTo>
                  <a:pt x="38290" y="62358"/>
                </a:lnTo>
                <a:lnTo>
                  <a:pt x="38263" y="62305"/>
                </a:lnTo>
                <a:lnTo>
                  <a:pt x="38227" y="62358"/>
                </a:lnTo>
                <a:lnTo>
                  <a:pt x="37041" y="60378"/>
                </a:lnTo>
                <a:lnTo>
                  <a:pt x="38263" y="58353"/>
                </a:lnTo>
                <a:close/>
                <a:moveTo>
                  <a:pt x="57533" y="58353"/>
                </a:moveTo>
                <a:lnTo>
                  <a:pt x="58755" y="60378"/>
                </a:lnTo>
                <a:lnTo>
                  <a:pt x="57568" y="62358"/>
                </a:lnTo>
                <a:lnTo>
                  <a:pt x="57533" y="62305"/>
                </a:lnTo>
                <a:lnTo>
                  <a:pt x="57506" y="62358"/>
                </a:lnTo>
                <a:lnTo>
                  <a:pt x="56319" y="60378"/>
                </a:lnTo>
                <a:lnTo>
                  <a:pt x="57533" y="58353"/>
                </a:lnTo>
                <a:close/>
                <a:moveTo>
                  <a:pt x="76811" y="58353"/>
                </a:moveTo>
                <a:lnTo>
                  <a:pt x="78024" y="60378"/>
                </a:lnTo>
                <a:lnTo>
                  <a:pt x="76847" y="62358"/>
                </a:lnTo>
                <a:lnTo>
                  <a:pt x="76811" y="62305"/>
                </a:lnTo>
                <a:lnTo>
                  <a:pt x="76784" y="62358"/>
                </a:lnTo>
                <a:lnTo>
                  <a:pt x="75598" y="60378"/>
                </a:lnTo>
                <a:lnTo>
                  <a:pt x="76811" y="58353"/>
                </a:lnTo>
                <a:close/>
                <a:moveTo>
                  <a:pt x="96089" y="58353"/>
                </a:moveTo>
                <a:lnTo>
                  <a:pt x="97303" y="60378"/>
                </a:lnTo>
                <a:lnTo>
                  <a:pt x="96116" y="62358"/>
                </a:lnTo>
                <a:lnTo>
                  <a:pt x="96089" y="62305"/>
                </a:lnTo>
                <a:lnTo>
                  <a:pt x="96054" y="62358"/>
                </a:lnTo>
                <a:lnTo>
                  <a:pt x="94876" y="60378"/>
                </a:lnTo>
                <a:lnTo>
                  <a:pt x="96089" y="58353"/>
                </a:lnTo>
                <a:close/>
                <a:moveTo>
                  <a:pt x="115368" y="58353"/>
                </a:moveTo>
                <a:lnTo>
                  <a:pt x="116581" y="60378"/>
                </a:lnTo>
                <a:lnTo>
                  <a:pt x="115394" y="62358"/>
                </a:lnTo>
                <a:lnTo>
                  <a:pt x="115368" y="62305"/>
                </a:lnTo>
                <a:lnTo>
                  <a:pt x="115332" y="62358"/>
                </a:lnTo>
                <a:lnTo>
                  <a:pt x="114145" y="60378"/>
                </a:lnTo>
                <a:lnTo>
                  <a:pt x="115368" y="58353"/>
                </a:lnTo>
                <a:close/>
                <a:moveTo>
                  <a:pt x="134646" y="58353"/>
                </a:moveTo>
                <a:lnTo>
                  <a:pt x="135859" y="60378"/>
                </a:lnTo>
                <a:lnTo>
                  <a:pt x="134673" y="62358"/>
                </a:lnTo>
                <a:lnTo>
                  <a:pt x="134646" y="62305"/>
                </a:lnTo>
                <a:lnTo>
                  <a:pt x="134610" y="62358"/>
                </a:lnTo>
                <a:lnTo>
                  <a:pt x="133424" y="60378"/>
                </a:lnTo>
                <a:lnTo>
                  <a:pt x="134646" y="58353"/>
                </a:lnTo>
                <a:close/>
                <a:moveTo>
                  <a:pt x="153915" y="58353"/>
                </a:moveTo>
                <a:lnTo>
                  <a:pt x="155138" y="60378"/>
                </a:lnTo>
                <a:lnTo>
                  <a:pt x="153951" y="62358"/>
                </a:lnTo>
                <a:lnTo>
                  <a:pt x="153915" y="62305"/>
                </a:lnTo>
                <a:lnTo>
                  <a:pt x="153889" y="62358"/>
                </a:lnTo>
                <a:lnTo>
                  <a:pt x="152702" y="60378"/>
                </a:lnTo>
                <a:lnTo>
                  <a:pt x="153915" y="58353"/>
                </a:lnTo>
                <a:close/>
                <a:moveTo>
                  <a:pt x="173194" y="58353"/>
                </a:moveTo>
                <a:lnTo>
                  <a:pt x="174416" y="60378"/>
                </a:lnTo>
                <a:lnTo>
                  <a:pt x="173230" y="62358"/>
                </a:lnTo>
                <a:lnTo>
                  <a:pt x="173194" y="62305"/>
                </a:lnTo>
                <a:lnTo>
                  <a:pt x="173167" y="62358"/>
                </a:lnTo>
                <a:lnTo>
                  <a:pt x="171981" y="60378"/>
                </a:lnTo>
                <a:lnTo>
                  <a:pt x="173194" y="58353"/>
                </a:lnTo>
                <a:close/>
                <a:moveTo>
                  <a:pt x="192472" y="58353"/>
                </a:moveTo>
                <a:lnTo>
                  <a:pt x="193686" y="60378"/>
                </a:lnTo>
                <a:lnTo>
                  <a:pt x="192508" y="62358"/>
                </a:lnTo>
                <a:lnTo>
                  <a:pt x="192472" y="62305"/>
                </a:lnTo>
                <a:lnTo>
                  <a:pt x="192445" y="62358"/>
                </a:lnTo>
                <a:lnTo>
                  <a:pt x="191259" y="60378"/>
                </a:lnTo>
                <a:lnTo>
                  <a:pt x="192472" y="58353"/>
                </a:lnTo>
                <a:close/>
                <a:moveTo>
                  <a:pt x="211751" y="58353"/>
                </a:moveTo>
                <a:lnTo>
                  <a:pt x="212964" y="60378"/>
                </a:lnTo>
                <a:lnTo>
                  <a:pt x="211777" y="62358"/>
                </a:lnTo>
                <a:lnTo>
                  <a:pt x="211751" y="62305"/>
                </a:lnTo>
                <a:lnTo>
                  <a:pt x="211715" y="62358"/>
                </a:lnTo>
                <a:lnTo>
                  <a:pt x="210537" y="60378"/>
                </a:lnTo>
                <a:lnTo>
                  <a:pt x="211751" y="58353"/>
                </a:lnTo>
                <a:close/>
                <a:moveTo>
                  <a:pt x="231029" y="58353"/>
                </a:moveTo>
                <a:lnTo>
                  <a:pt x="232242" y="60378"/>
                </a:lnTo>
                <a:lnTo>
                  <a:pt x="231056" y="62358"/>
                </a:lnTo>
                <a:lnTo>
                  <a:pt x="231029" y="62305"/>
                </a:lnTo>
                <a:lnTo>
                  <a:pt x="230993" y="62358"/>
                </a:lnTo>
                <a:lnTo>
                  <a:pt x="229807" y="60378"/>
                </a:lnTo>
                <a:lnTo>
                  <a:pt x="231029" y="58353"/>
                </a:lnTo>
                <a:close/>
                <a:moveTo>
                  <a:pt x="250298" y="58353"/>
                </a:moveTo>
                <a:lnTo>
                  <a:pt x="251521" y="60378"/>
                </a:lnTo>
                <a:lnTo>
                  <a:pt x="250334" y="62358"/>
                </a:lnTo>
                <a:lnTo>
                  <a:pt x="250298" y="62305"/>
                </a:lnTo>
                <a:lnTo>
                  <a:pt x="250272" y="62358"/>
                </a:lnTo>
                <a:lnTo>
                  <a:pt x="249085" y="60378"/>
                </a:lnTo>
                <a:lnTo>
                  <a:pt x="250298" y="58353"/>
                </a:lnTo>
                <a:close/>
                <a:moveTo>
                  <a:pt x="269577" y="58353"/>
                </a:moveTo>
                <a:lnTo>
                  <a:pt x="270799" y="60378"/>
                </a:lnTo>
                <a:lnTo>
                  <a:pt x="269613" y="62358"/>
                </a:lnTo>
                <a:lnTo>
                  <a:pt x="269577" y="62305"/>
                </a:lnTo>
                <a:lnTo>
                  <a:pt x="269550" y="62358"/>
                </a:lnTo>
                <a:lnTo>
                  <a:pt x="268364" y="60378"/>
                </a:lnTo>
                <a:lnTo>
                  <a:pt x="269577" y="58353"/>
                </a:lnTo>
                <a:close/>
                <a:moveTo>
                  <a:pt x="18681" y="62804"/>
                </a:moveTo>
                <a:lnTo>
                  <a:pt x="17423" y="64901"/>
                </a:lnTo>
                <a:lnTo>
                  <a:pt x="16237" y="62929"/>
                </a:lnTo>
                <a:lnTo>
                  <a:pt x="16317" y="62804"/>
                </a:lnTo>
                <a:close/>
                <a:moveTo>
                  <a:pt x="21652" y="62804"/>
                </a:moveTo>
                <a:lnTo>
                  <a:pt x="21723" y="62929"/>
                </a:lnTo>
                <a:lnTo>
                  <a:pt x="20546" y="64901"/>
                </a:lnTo>
                <a:lnTo>
                  <a:pt x="19279" y="62804"/>
                </a:lnTo>
                <a:close/>
                <a:moveTo>
                  <a:pt x="37960" y="62804"/>
                </a:moveTo>
                <a:lnTo>
                  <a:pt x="36702" y="64901"/>
                </a:lnTo>
                <a:lnTo>
                  <a:pt x="35515" y="62929"/>
                </a:lnTo>
                <a:lnTo>
                  <a:pt x="35587" y="62804"/>
                </a:lnTo>
                <a:close/>
                <a:moveTo>
                  <a:pt x="40930" y="62804"/>
                </a:moveTo>
                <a:lnTo>
                  <a:pt x="41002" y="62929"/>
                </a:lnTo>
                <a:lnTo>
                  <a:pt x="39815" y="64901"/>
                </a:lnTo>
                <a:lnTo>
                  <a:pt x="38557" y="62804"/>
                </a:lnTo>
                <a:close/>
                <a:moveTo>
                  <a:pt x="57238" y="62804"/>
                </a:moveTo>
                <a:lnTo>
                  <a:pt x="55980" y="64901"/>
                </a:lnTo>
                <a:lnTo>
                  <a:pt x="54794" y="62929"/>
                </a:lnTo>
                <a:lnTo>
                  <a:pt x="54865" y="62804"/>
                </a:lnTo>
                <a:close/>
                <a:moveTo>
                  <a:pt x="60200" y="62804"/>
                </a:moveTo>
                <a:lnTo>
                  <a:pt x="60280" y="62929"/>
                </a:lnTo>
                <a:lnTo>
                  <a:pt x="59094" y="64901"/>
                </a:lnTo>
                <a:lnTo>
                  <a:pt x="57836" y="62804"/>
                </a:lnTo>
                <a:close/>
                <a:moveTo>
                  <a:pt x="76516" y="62804"/>
                </a:moveTo>
                <a:lnTo>
                  <a:pt x="75250" y="64901"/>
                </a:lnTo>
                <a:lnTo>
                  <a:pt x="74072" y="62929"/>
                </a:lnTo>
                <a:lnTo>
                  <a:pt x="74143" y="62804"/>
                </a:lnTo>
                <a:close/>
                <a:moveTo>
                  <a:pt x="79478" y="62804"/>
                </a:moveTo>
                <a:lnTo>
                  <a:pt x="79559" y="62929"/>
                </a:lnTo>
                <a:lnTo>
                  <a:pt x="78372" y="64901"/>
                </a:lnTo>
                <a:lnTo>
                  <a:pt x="77114" y="62804"/>
                </a:lnTo>
                <a:close/>
                <a:moveTo>
                  <a:pt x="95786" y="62804"/>
                </a:moveTo>
                <a:lnTo>
                  <a:pt x="94528" y="64901"/>
                </a:lnTo>
                <a:lnTo>
                  <a:pt x="93342" y="62929"/>
                </a:lnTo>
                <a:lnTo>
                  <a:pt x="93422" y="62804"/>
                </a:lnTo>
                <a:close/>
                <a:moveTo>
                  <a:pt x="98757" y="62804"/>
                </a:moveTo>
                <a:lnTo>
                  <a:pt x="98837" y="62929"/>
                </a:lnTo>
                <a:lnTo>
                  <a:pt x="97650" y="64901"/>
                </a:lnTo>
                <a:lnTo>
                  <a:pt x="96384" y="62804"/>
                </a:lnTo>
                <a:close/>
                <a:moveTo>
                  <a:pt x="115064" y="62804"/>
                </a:moveTo>
                <a:lnTo>
                  <a:pt x="113806" y="64901"/>
                </a:lnTo>
                <a:lnTo>
                  <a:pt x="112620" y="62929"/>
                </a:lnTo>
                <a:lnTo>
                  <a:pt x="112700" y="62804"/>
                </a:lnTo>
                <a:close/>
                <a:moveTo>
                  <a:pt x="118035" y="62804"/>
                </a:moveTo>
                <a:lnTo>
                  <a:pt x="118106" y="62929"/>
                </a:lnTo>
                <a:lnTo>
                  <a:pt x="116929" y="64901"/>
                </a:lnTo>
                <a:lnTo>
                  <a:pt x="115662" y="62804"/>
                </a:lnTo>
                <a:close/>
                <a:moveTo>
                  <a:pt x="134343" y="62804"/>
                </a:moveTo>
                <a:lnTo>
                  <a:pt x="133085" y="64901"/>
                </a:lnTo>
                <a:lnTo>
                  <a:pt x="131898" y="62929"/>
                </a:lnTo>
                <a:lnTo>
                  <a:pt x="131970" y="62804"/>
                </a:lnTo>
                <a:close/>
                <a:moveTo>
                  <a:pt x="137313" y="62804"/>
                </a:moveTo>
                <a:lnTo>
                  <a:pt x="137385" y="62929"/>
                </a:lnTo>
                <a:lnTo>
                  <a:pt x="136198" y="64901"/>
                </a:lnTo>
                <a:lnTo>
                  <a:pt x="134940" y="62804"/>
                </a:lnTo>
                <a:close/>
                <a:moveTo>
                  <a:pt x="153621" y="62804"/>
                </a:moveTo>
                <a:lnTo>
                  <a:pt x="152363" y="64901"/>
                </a:lnTo>
                <a:lnTo>
                  <a:pt x="151177" y="62929"/>
                </a:lnTo>
                <a:lnTo>
                  <a:pt x="151248" y="62804"/>
                </a:lnTo>
                <a:close/>
                <a:moveTo>
                  <a:pt x="156592" y="62804"/>
                </a:moveTo>
                <a:lnTo>
                  <a:pt x="156663" y="62929"/>
                </a:lnTo>
                <a:lnTo>
                  <a:pt x="155477" y="64901"/>
                </a:lnTo>
                <a:lnTo>
                  <a:pt x="154219" y="62804"/>
                </a:lnTo>
                <a:close/>
                <a:moveTo>
                  <a:pt x="172899" y="62804"/>
                </a:moveTo>
                <a:lnTo>
                  <a:pt x="171633" y="64901"/>
                </a:lnTo>
                <a:lnTo>
                  <a:pt x="170455" y="62929"/>
                </a:lnTo>
                <a:lnTo>
                  <a:pt x="170526" y="62804"/>
                </a:lnTo>
                <a:close/>
                <a:moveTo>
                  <a:pt x="175861" y="62804"/>
                </a:moveTo>
                <a:lnTo>
                  <a:pt x="175942" y="62929"/>
                </a:lnTo>
                <a:lnTo>
                  <a:pt x="174755" y="64901"/>
                </a:lnTo>
                <a:lnTo>
                  <a:pt x="173497" y="62804"/>
                </a:lnTo>
                <a:close/>
                <a:moveTo>
                  <a:pt x="192178" y="62804"/>
                </a:moveTo>
                <a:lnTo>
                  <a:pt x="190911" y="64901"/>
                </a:lnTo>
                <a:lnTo>
                  <a:pt x="189725" y="62929"/>
                </a:lnTo>
                <a:lnTo>
                  <a:pt x="189805" y="62804"/>
                </a:lnTo>
                <a:close/>
                <a:moveTo>
                  <a:pt x="195140" y="62804"/>
                </a:moveTo>
                <a:lnTo>
                  <a:pt x="195220" y="62929"/>
                </a:lnTo>
                <a:lnTo>
                  <a:pt x="194033" y="64901"/>
                </a:lnTo>
                <a:lnTo>
                  <a:pt x="192776" y="62804"/>
                </a:lnTo>
                <a:close/>
                <a:moveTo>
                  <a:pt x="211447" y="62804"/>
                </a:moveTo>
                <a:lnTo>
                  <a:pt x="210189" y="64901"/>
                </a:lnTo>
                <a:lnTo>
                  <a:pt x="209003" y="62929"/>
                </a:lnTo>
                <a:lnTo>
                  <a:pt x="209083" y="62804"/>
                </a:lnTo>
                <a:close/>
                <a:moveTo>
                  <a:pt x="214418" y="62804"/>
                </a:moveTo>
                <a:lnTo>
                  <a:pt x="214489" y="62929"/>
                </a:lnTo>
                <a:lnTo>
                  <a:pt x="213312" y="64901"/>
                </a:lnTo>
                <a:lnTo>
                  <a:pt x="212045" y="62804"/>
                </a:lnTo>
                <a:close/>
                <a:moveTo>
                  <a:pt x="230726" y="62804"/>
                </a:moveTo>
                <a:lnTo>
                  <a:pt x="229468" y="64901"/>
                </a:lnTo>
                <a:lnTo>
                  <a:pt x="228281" y="62929"/>
                </a:lnTo>
                <a:lnTo>
                  <a:pt x="228362" y="62804"/>
                </a:lnTo>
                <a:close/>
                <a:moveTo>
                  <a:pt x="233696" y="62804"/>
                </a:moveTo>
                <a:lnTo>
                  <a:pt x="233768" y="62929"/>
                </a:lnTo>
                <a:lnTo>
                  <a:pt x="232581" y="64901"/>
                </a:lnTo>
                <a:lnTo>
                  <a:pt x="231323" y="62804"/>
                </a:lnTo>
                <a:close/>
                <a:moveTo>
                  <a:pt x="250004" y="62804"/>
                </a:moveTo>
                <a:lnTo>
                  <a:pt x="248746" y="64901"/>
                </a:lnTo>
                <a:lnTo>
                  <a:pt x="247560" y="62929"/>
                </a:lnTo>
                <a:lnTo>
                  <a:pt x="247631" y="62804"/>
                </a:lnTo>
                <a:close/>
                <a:moveTo>
                  <a:pt x="252975" y="62804"/>
                </a:moveTo>
                <a:lnTo>
                  <a:pt x="253046" y="62929"/>
                </a:lnTo>
                <a:lnTo>
                  <a:pt x="251860" y="64901"/>
                </a:lnTo>
                <a:lnTo>
                  <a:pt x="250602" y="62804"/>
                </a:lnTo>
                <a:close/>
                <a:moveTo>
                  <a:pt x="269282" y="62804"/>
                </a:moveTo>
                <a:lnTo>
                  <a:pt x="268016" y="64901"/>
                </a:lnTo>
                <a:lnTo>
                  <a:pt x="266838" y="62929"/>
                </a:lnTo>
                <a:lnTo>
                  <a:pt x="266909" y="62804"/>
                </a:lnTo>
                <a:close/>
                <a:moveTo>
                  <a:pt x="272244" y="62804"/>
                </a:moveTo>
                <a:lnTo>
                  <a:pt x="272325" y="62929"/>
                </a:lnTo>
                <a:lnTo>
                  <a:pt x="271138" y="64901"/>
                </a:lnTo>
                <a:lnTo>
                  <a:pt x="269880" y="62804"/>
                </a:lnTo>
                <a:close/>
                <a:moveTo>
                  <a:pt x="1267" y="65811"/>
                </a:moveTo>
                <a:lnTo>
                  <a:pt x="2240" y="67443"/>
                </a:lnTo>
                <a:lnTo>
                  <a:pt x="286" y="67443"/>
                </a:lnTo>
                <a:lnTo>
                  <a:pt x="1267" y="65811"/>
                </a:lnTo>
                <a:close/>
                <a:moveTo>
                  <a:pt x="2722" y="63384"/>
                </a:moveTo>
                <a:lnTo>
                  <a:pt x="5157" y="67443"/>
                </a:lnTo>
                <a:lnTo>
                  <a:pt x="2784" y="67443"/>
                </a:lnTo>
                <a:lnTo>
                  <a:pt x="1535" y="65356"/>
                </a:lnTo>
                <a:lnTo>
                  <a:pt x="2722" y="63384"/>
                </a:lnTo>
                <a:close/>
                <a:moveTo>
                  <a:pt x="15621" y="62804"/>
                </a:moveTo>
                <a:lnTo>
                  <a:pt x="15693" y="62929"/>
                </a:lnTo>
                <a:lnTo>
                  <a:pt x="12981" y="67443"/>
                </a:lnTo>
                <a:lnTo>
                  <a:pt x="5701" y="67443"/>
                </a:lnTo>
                <a:lnTo>
                  <a:pt x="2998" y="62929"/>
                </a:lnTo>
                <a:lnTo>
                  <a:pt x="3070" y="62804"/>
                </a:lnTo>
                <a:close/>
                <a:moveTo>
                  <a:pt x="15969" y="63384"/>
                </a:moveTo>
                <a:lnTo>
                  <a:pt x="17147" y="65356"/>
                </a:lnTo>
                <a:lnTo>
                  <a:pt x="15898" y="67443"/>
                </a:lnTo>
                <a:lnTo>
                  <a:pt x="13534" y="67443"/>
                </a:lnTo>
                <a:lnTo>
                  <a:pt x="15969" y="63384"/>
                </a:lnTo>
                <a:close/>
                <a:moveTo>
                  <a:pt x="17423" y="65811"/>
                </a:moveTo>
                <a:lnTo>
                  <a:pt x="18396" y="67443"/>
                </a:lnTo>
                <a:lnTo>
                  <a:pt x="16442" y="67443"/>
                </a:lnTo>
                <a:lnTo>
                  <a:pt x="17423" y="65811"/>
                </a:lnTo>
                <a:close/>
                <a:moveTo>
                  <a:pt x="20546" y="65811"/>
                </a:moveTo>
                <a:lnTo>
                  <a:pt x="21518" y="67443"/>
                </a:lnTo>
                <a:lnTo>
                  <a:pt x="19565" y="67443"/>
                </a:lnTo>
                <a:lnTo>
                  <a:pt x="20546" y="65811"/>
                </a:lnTo>
                <a:close/>
                <a:moveTo>
                  <a:pt x="22000" y="63384"/>
                </a:moveTo>
                <a:lnTo>
                  <a:pt x="24435" y="67443"/>
                </a:lnTo>
                <a:lnTo>
                  <a:pt x="22062" y="67443"/>
                </a:lnTo>
                <a:lnTo>
                  <a:pt x="20813" y="65356"/>
                </a:lnTo>
                <a:lnTo>
                  <a:pt x="22000" y="63384"/>
                </a:lnTo>
                <a:close/>
                <a:moveTo>
                  <a:pt x="34891" y="62804"/>
                </a:moveTo>
                <a:lnTo>
                  <a:pt x="34971" y="62929"/>
                </a:lnTo>
                <a:lnTo>
                  <a:pt x="32259" y="67443"/>
                </a:lnTo>
                <a:lnTo>
                  <a:pt x="24980" y="67443"/>
                </a:lnTo>
                <a:lnTo>
                  <a:pt x="22268" y="62929"/>
                </a:lnTo>
                <a:lnTo>
                  <a:pt x="22348" y="62804"/>
                </a:lnTo>
                <a:close/>
                <a:moveTo>
                  <a:pt x="35239" y="63384"/>
                </a:moveTo>
                <a:lnTo>
                  <a:pt x="36425" y="65356"/>
                </a:lnTo>
                <a:lnTo>
                  <a:pt x="35176" y="67443"/>
                </a:lnTo>
                <a:lnTo>
                  <a:pt x="32803" y="67443"/>
                </a:lnTo>
                <a:lnTo>
                  <a:pt x="35239" y="63384"/>
                </a:lnTo>
                <a:close/>
                <a:moveTo>
                  <a:pt x="36702" y="65811"/>
                </a:moveTo>
                <a:lnTo>
                  <a:pt x="37674" y="67443"/>
                </a:lnTo>
                <a:lnTo>
                  <a:pt x="35721" y="67443"/>
                </a:lnTo>
                <a:lnTo>
                  <a:pt x="36702" y="65811"/>
                </a:lnTo>
                <a:close/>
                <a:moveTo>
                  <a:pt x="39815" y="65811"/>
                </a:moveTo>
                <a:lnTo>
                  <a:pt x="40797" y="67443"/>
                </a:lnTo>
                <a:lnTo>
                  <a:pt x="38843" y="67443"/>
                </a:lnTo>
                <a:lnTo>
                  <a:pt x="39815" y="65811"/>
                </a:lnTo>
                <a:close/>
                <a:moveTo>
                  <a:pt x="41278" y="63384"/>
                </a:moveTo>
                <a:lnTo>
                  <a:pt x="43714" y="67443"/>
                </a:lnTo>
                <a:lnTo>
                  <a:pt x="41341" y="67443"/>
                </a:lnTo>
                <a:lnTo>
                  <a:pt x="40092" y="65356"/>
                </a:lnTo>
                <a:lnTo>
                  <a:pt x="41278" y="63384"/>
                </a:lnTo>
                <a:close/>
                <a:moveTo>
                  <a:pt x="54169" y="62804"/>
                </a:moveTo>
                <a:lnTo>
                  <a:pt x="54250" y="62929"/>
                </a:lnTo>
                <a:lnTo>
                  <a:pt x="51538" y="67443"/>
                </a:lnTo>
                <a:lnTo>
                  <a:pt x="44258" y="67443"/>
                </a:lnTo>
                <a:lnTo>
                  <a:pt x="41546" y="62929"/>
                </a:lnTo>
                <a:lnTo>
                  <a:pt x="41626" y="62804"/>
                </a:lnTo>
                <a:close/>
                <a:moveTo>
                  <a:pt x="54517" y="63384"/>
                </a:moveTo>
                <a:lnTo>
                  <a:pt x="55704" y="65356"/>
                </a:lnTo>
                <a:lnTo>
                  <a:pt x="54455" y="67443"/>
                </a:lnTo>
                <a:lnTo>
                  <a:pt x="52082" y="67443"/>
                </a:lnTo>
                <a:lnTo>
                  <a:pt x="54517" y="63384"/>
                </a:lnTo>
                <a:close/>
                <a:moveTo>
                  <a:pt x="55980" y="65811"/>
                </a:moveTo>
                <a:lnTo>
                  <a:pt x="56953" y="67443"/>
                </a:lnTo>
                <a:lnTo>
                  <a:pt x="54999" y="67443"/>
                </a:lnTo>
                <a:lnTo>
                  <a:pt x="55980" y="65811"/>
                </a:lnTo>
                <a:close/>
                <a:moveTo>
                  <a:pt x="59094" y="65811"/>
                </a:moveTo>
                <a:lnTo>
                  <a:pt x="60075" y="67443"/>
                </a:lnTo>
                <a:lnTo>
                  <a:pt x="58121" y="67443"/>
                </a:lnTo>
                <a:lnTo>
                  <a:pt x="59094" y="65811"/>
                </a:lnTo>
                <a:close/>
                <a:moveTo>
                  <a:pt x="60548" y="63384"/>
                </a:moveTo>
                <a:lnTo>
                  <a:pt x="62983" y="67443"/>
                </a:lnTo>
                <a:lnTo>
                  <a:pt x="60619" y="67443"/>
                </a:lnTo>
                <a:lnTo>
                  <a:pt x="59370" y="65356"/>
                </a:lnTo>
                <a:lnTo>
                  <a:pt x="60548" y="63384"/>
                </a:lnTo>
                <a:close/>
                <a:moveTo>
                  <a:pt x="73448" y="62804"/>
                </a:moveTo>
                <a:lnTo>
                  <a:pt x="73519" y="62929"/>
                </a:lnTo>
                <a:lnTo>
                  <a:pt x="70816" y="67443"/>
                </a:lnTo>
                <a:lnTo>
                  <a:pt x="63536" y="67443"/>
                </a:lnTo>
                <a:lnTo>
                  <a:pt x="60824" y="62929"/>
                </a:lnTo>
                <a:lnTo>
                  <a:pt x="60905" y="62804"/>
                </a:lnTo>
                <a:close/>
                <a:moveTo>
                  <a:pt x="73796" y="63384"/>
                </a:moveTo>
                <a:lnTo>
                  <a:pt x="74982" y="65356"/>
                </a:lnTo>
                <a:lnTo>
                  <a:pt x="73733" y="67443"/>
                </a:lnTo>
                <a:lnTo>
                  <a:pt x="71360" y="67443"/>
                </a:lnTo>
                <a:lnTo>
                  <a:pt x="73796" y="63384"/>
                </a:lnTo>
                <a:close/>
                <a:moveTo>
                  <a:pt x="75250" y="65811"/>
                </a:moveTo>
                <a:lnTo>
                  <a:pt x="76231" y="67443"/>
                </a:lnTo>
                <a:lnTo>
                  <a:pt x="74277" y="67443"/>
                </a:lnTo>
                <a:lnTo>
                  <a:pt x="75250" y="65811"/>
                </a:lnTo>
                <a:close/>
                <a:moveTo>
                  <a:pt x="78372" y="65811"/>
                </a:moveTo>
                <a:lnTo>
                  <a:pt x="79353" y="67443"/>
                </a:lnTo>
                <a:lnTo>
                  <a:pt x="77391" y="67443"/>
                </a:lnTo>
                <a:lnTo>
                  <a:pt x="78372" y="65811"/>
                </a:lnTo>
                <a:close/>
                <a:moveTo>
                  <a:pt x="79826" y="63384"/>
                </a:moveTo>
                <a:lnTo>
                  <a:pt x="82262" y="67443"/>
                </a:lnTo>
                <a:lnTo>
                  <a:pt x="79898" y="67443"/>
                </a:lnTo>
                <a:lnTo>
                  <a:pt x="78649" y="65356"/>
                </a:lnTo>
                <a:lnTo>
                  <a:pt x="79826" y="63384"/>
                </a:lnTo>
                <a:close/>
                <a:moveTo>
                  <a:pt x="92726" y="62804"/>
                </a:moveTo>
                <a:lnTo>
                  <a:pt x="92797" y="62929"/>
                </a:lnTo>
                <a:lnTo>
                  <a:pt x="90094" y="67443"/>
                </a:lnTo>
                <a:lnTo>
                  <a:pt x="82806" y="67443"/>
                </a:lnTo>
                <a:lnTo>
                  <a:pt x="80103" y="62929"/>
                </a:lnTo>
                <a:lnTo>
                  <a:pt x="80174" y="62804"/>
                </a:lnTo>
                <a:close/>
                <a:moveTo>
                  <a:pt x="93074" y="63384"/>
                </a:moveTo>
                <a:lnTo>
                  <a:pt x="94260" y="65356"/>
                </a:lnTo>
                <a:lnTo>
                  <a:pt x="93003" y="67443"/>
                </a:lnTo>
                <a:lnTo>
                  <a:pt x="90639" y="67443"/>
                </a:lnTo>
                <a:lnTo>
                  <a:pt x="93074" y="63384"/>
                </a:lnTo>
                <a:close/>
                <a:moveTo>
                  <a:pt x="94528" y="65811"/>
                </a:moveTo>
                <a:lnTo>
                  <a:pt x="95509" y="67443"/>
                </a:lnTo>
                <a:lnTo>
                  <a:pt x="93556" y="67443"/>
                </a:lnTo>
                <a:lnTo>
                  <a:pt x="94528" y="65811"/>
                </a:lnTo>
                <a:close/>
                <a:moveTo>
                  <a:pt x="97650" y="65811"/>
                </a:moveTo>
                <a:lnTo>
                  <a:pt x="98623" y="67443"/>
                </a:lnTo>
                <a:lnTo>
                  <a:pt x="96669" y="67443"/>
                </a:lnTo>
                <a:lnTo>
                  <a:pt x="97650" y="65811"/>
                </a:lnTo>
                <a:close/>
                <a:moveTo>
                  <a:pt x="99105" y="63384"/>
                </a:moveTo>
                <a:lnTo>
                  <a:pt x="101540" y="67443"/>
                </a:lnTo>
                <a:lnTo>
                  <a:pt x="99167" y="67443"/>
                </a:lnTo>
                <a:lnTo>
                  <a:pt x="97918" y="65356"/>
                </a:lnTo>
                <a:lnTo>
                  <a:pt x="99105" y="63384"/>
                </a:lnTo>
                <a:close/>
                <a:moveTo>
                  <a:pt x="112004" y="62804"/>
                </a:moveTo>
                <a:lnTo>
                  <a:pt x="112076" y="62929"/>
                </a:lnTo>
                <a:lnTo>
                  <a:pt x="109373" y="67443"/>
                </a:lnTo>
                <a:lnTo>
                  <a:pt x="102084" y="67443"/>
                </a:lnTo>
                <a:lnTo>
                  <a:pt x="99381" y="62929"/>
                </a:lnTo>
                <a:lnTo>
                  <a:pt x="99453" y="62804"/>
                </a:lnTo>
                <a:close/>
                <a:moveTo>
                  <a:pt x="112352" y="63384"/>
                </a:moveTo>
                <a:lnTo>
                  <a:pt x="113530" y="65356"/>
                </a:lnTo>
                <a:lnTo>
                  <a:pt x="112281" y="67443"/>
                </a:lnTo>
                <a:lnTo>
                  <a:pt x="109917" y="67443"/>
                </a:lnTo>
                <a:lnTo>
                  <a:pt x="112352" y="63384"/>
                </a:lnTo>
                <a:close/>
                <a:moveTo>
                  <a:pt x="113806" y="65811"/>
                </a:moveTo>
                <a:lnTo>
                  <a:pt x="114788" y="67443"/>
                </a:lnTo>
                <a:lnTo>
                  <a:pt x="112825" y="67443"/>
                </a:lnTo>
                <a:lnTo>
                  <a:pt x="113806" y="65811"/>
                </a:lnTo>
                <a:close/>
                <a:moveTo>
                  <a:pt x="116929" y="65811"/>
                </a:moveTo>
                <a:lnTo>
                  <a:pt x="117901" y="67443"/>
                </a:lnTo>
                <a:lnTo>
                  <a:pt x="115948" y="67443"/>
                </a:lnTo>
                <a:lnTo>
                  <a:pt x="116929" y="65811"/>
                </a:lnTo>
                <a:close/>
                <a:moveTo>
                  <a:pt x="118383" y="63384"/>
                </a:moveTo>
                <a:lnTo>
                  <a:pt x="120818" y="67443"/>
                </a:lnTo>
                <a:lnTo>
                  <a:pt x="118445" y="67443"/>
                </a:lnTo>
                <a:lnTo>
                  <a:pt x="117196" y="65356"/>
                </a:lnTo>
                <a:lnTo>
                  <a:pt x="118383" y="63384"/>
                </a:lnTo>
                <a:close/>
                <a:moveTo>
                  <a:pt x="131274" y="62804"/>
                </a:moveTo>
                <a:lnTo>
                  <a:pt x="131354" y="62929"/>
                </a:lnTo>
                <a:lnTo>
                  <a:pt x="128642" y="67443"/>
                </a:lnTo>
                <a:lnTo>
                  <a:pt x="121363" y="67443"/>
                </a:lnTo>
                <a:lnTo>
                  <a:pt x="118651" y="62929"/>
                </a:lnTo>
                <a:lnTo>
                  <a:pt x="118731" y="62804"/>
                </a:lnTo>
                <a:close/>
                <a:moveTo>
                  <a:pt x="131622" y="63384"/>
                </a:moveTo>
                <a:lnTo>
                  <a:pt x="132808" y="65356"/>
                </a:lnTo>
                <a:lnTo>
                  <a:pt x="131559" y="67443"/>
                </a:lnTo>
                <a:lnTo>
                  <a:pt x="129186" y="67443"/>
                </a:lnTo>
                <a:lnTo>
                  <a:pt x="131622" y="63384"/>
                </a:lnTo>
                <a:close/>
                <a:moveTo>
                  <a:pt x="133085" y="65811"/>
                </a:moveTo>
                <a:lnTo>
                  <a:pt x="134057" y="67443"/>
                </a:lnTo>
                <a:lnTo>
                  <a:pt x="132104" y="67443"/>
                </a:lnTo>
                <a:lnTo>
                  <a:pt x="133085" y="65811"/>
                </a:lnTo>
                <a:close/>
                <a:moveTo>
                  <a:pt x="136198" y="65811"/>
                </a:moveTo>
                <a:lnTo>
                  <a:pt x="137180" y="67443"/>
                </a:lnTo>
                <a:lnTo>
                  <a:pt x="135226" y="67443"/>
                </a:lnTo>
                <a:lnTo>
                  <a:pt x="136198" y="65811"/>
                </a:lnTo>
                <a:close/>
                <a:moveTo>
                  <a:pt x="137661" y="63384"/>
                </a:moveTo>
                <a:lnTo>
                  <a:pt x="140097" y="67443"/>
                </a:lnTo>
                <a:lnTo>
                  <a:pt x="137724" y="67443"/>
                </a:lnTo>
                <a:lnTo>
                  <a:pt x="136475" y="65356"/>
                </a:lnTo>
                <a:lnTo>
                  <a:pt x="137661" y="63384"/>
                </a:lnTo>
                <a:close/>
                <a:moveTo>
                  <a:pt x="150552" y="62804"/>
                </a:moveTo>
                <a:lnTo>
                  <a:pt x="150633" y="62929"/>
                </a:lnTo>
                <a:lnTo>
                  <a:pt x="147921" y="67443"/>
                </a:lnTo>
                <a:lnTo>
                  <a:pt x="140641" y="67443"/>
                </a:lnTo>
                <a:lnTo>
                  <a:pt x="137929" y="62929"/>
                </a:lnTo>
                <a:lnTo>
                  <a:pt x="138009" y="62804"/>
                </a:lnTo>
                <a:close/>
                <a:moveTo>
                  <a:pt x="150900" y="63384"/>
                </a:moveTo>
                <a:lnTo>
                  <a:pt x="152087" y="65356"/>
                </a:lnTo>
                <a:lnTo>
                  <a:pt x="150838" y="67443"/>
                </a:lnTo>
                <a:lnTo>
                  <a:pt x="148465" y="67443"/>
                </a:lnTo>
                <a:lnTo>
                  <a:pt x="150900" y="63384"/>
                </a:lnTo>
                <a:close/>
                <a:moveTo>
                  <a:pt x="152363" y="65811"/>
                </a:moveTo>
                <a:lnTo>
                  <a:pt x="153336" y="67443"/>
                </a:lnTo>
                <a:lnTo>
                  <a:pt x="151382" y="67443"/>
                </a:lnTo>
                <a:lnTo>
                  <a:pt x="152363" y="65811"/>
                </a:lnTo>
                <a:close/>
                <a:moveTo>
                  <a:pt x="155477" y="65811"/>
                </a:moveTo>
                <a:lnTo>
                  <a:pt x="156458" y="67443"/>
                </a:lnTo>
                <a:lnTo>
                  <a:pt x="154504" y="67443"/>
                </a:lnTo>
                <a:lnTo>
                  <a:pt x="155477" y="65811"/>
                </a:lnTo>
                <a:close/>
                <a:moveTo>
                  <a:pt x="156940" y="63384"/>
                </a:moveTo>
                <a:lnTo>
                  <a:pt x="159375" y="67443"/>
                </a:lnTo>
                <a:lnTo>
                  <a:pt x="157002" y="67443"/>
                </a:lnTo>
                <a:lnTo>
                  <a:pt x="155753" y="65356"/>
                </a:lnTo>
                <a:lnTo>
                  <a:pt x="156940" y="63384"/>
                </a:lnTo>
                <a:close/>
                <a:moveTo>
                  <a:pt x="169831" y="62804"/>
                </a:moveTo>
                <a:lnTo>
                  <a:pt x="169902" y="62929"/>
                </a:lnTo>
                <a:lnTo>
                  <a:pt x="167199" y="67443"/>
                </a:lnTo>
                <a:lnTo>
                  <a:pt x="159919" y="67443"/>
                </a:lnTo>
                <a:lnTo>
                  <a:pt x="157207" y="62929"/>
                </a:lnTo>
                <a:lnTo>
                  <a:pt x="157288" y="62804"/>
                </a:lnTo>
                <a:close/>
                <a:moveTo>
                  <a:pt x="170179" y="63384"/>
                </a:moveTo>
                <a:lnTo>
                  <a:pt x="171365" y="65356"/>
                </a:lnTo>
                <a:lnTo>
                  <a:pt x="170116" y="67443"/>
                </a:lnTo>
                <a:lnTo>
                  <a:pt x="167743" y="67443"/>
                </a:lnTo>
                <a:lnTo>
                  <a:pt x="170179" y="63384"/>
                </a:lnTo>
                <a:close/>
                <a:moveTo>
                  <a:pt x="171633" y="65811"/>
                </a:moveTo>
                <a:lnTo>
                  <a:pt x="172614" y="67443"/>
                </a:lnTo>
                <a:lnTo>
                  <a:pt x="170660" y="67443"/>
                </a:lnTo>
                <a:lnTo>
                  <a:pt x="171633" y="65811"/>
                </a:lnTo>
                <a:close/>
                <a:moveTo>
                  <a:pt x="174755" y="65811"/>
                </a:moveTo>
                <a:lnTo>
                  <a:pt x="175736" y="67443"/>
                </a:lnTo>
                <a:lnTo>
                  <a:pt x="173774" y="67443"/>
                </a:lnTo>
                <a:lnTo>
                  <a:pt x="174755" y="65811"/>
                </a:lnTo>
                <a:close/>
                <a:moveTo>
                  <a:pt x="176209" y="63384"/>
                </a:moveTo>
                <a:lnTo>
                  <a:pt x="178645" y="67443"/>
                </a:lnTo>
                <a:lnTo>
                  <a:pt x="176281" y="67443"/>
                </a:lnTo>
                <a:lnTo>
                  <a:pt x="175032" y="65356"/>
                </a:lnTo>
                <a:lnTo>
                  <a:pt x="176209" y="63384"/>
                </a:lnTo>
                <a:close/>
                <a:moveTo>
                  <a:pt x="189109" y="62804"/>
                </a:moveTo>
                <a:lnTo>
                  <a:pt x="189180" y="62929"/>
                </a:lnTo>
                <a:lnTo>
                  <a:pt x="186477" y="67443"/>
                </a:lnTo>
                <a:lnTo>
                  <a:pt x="179189" y="67443"/>
                </a:lnTo>
                <a:lnTo>
                  <a:pt x="176486" y="62929"/>
                </a:lnTo>
                <a:lnTo>
                  <a:pt x="176557" y="62804"/>
                </a:lnTo>
                <a:close/>
                <a:moveTo>
                  <a:pt x="189457" y="63384"/>
                </a:moveTo>
                <a:lnTo>
                  <a:pt x="190643" y="65356"/>
                </a:lnTo>
                <a:lnTo>
                  <a:pt x="189394" y="67443"/>
                </a:lnTo>
                <a:lnTo>
                  <a:pt x="187021" y="67443"/>
                </a:lnTo>
                <a:lnTo>
                  <a:pt x="189457" y="63384"/>
                </a:lnTo>
                <a:close/>
                <a:moveTo>
                  <a:pt x="190911" y="65811"/>
                </a:moveTo>
                <a:lnTo>
                  <a:pt x="191892" y="67443"/>
                </a:lnTo>
                <a:lnTo>
                  <a:pt x="189939" y="67443"/>
                </a:lnTo>
                <a:lnTo>
                  <a:pt x="190911" y="65811"/>
                </a:lnTo>
                <a:close/>
                <a:moveTo>
                  <a:pt x="194033" y="65811"/>
                </a:moveTo>
                <a:lnTo>
                  <a:pt x="195006" y="67443"/>
                </a:lnTo>
                <a:lnTo>
                  <a:pt x="193052" y="67443"/>
                </a:lnTo>
                <a:lnTo>
                  <a:pt x="194033" y="65811"/>
                </a:lnTo>
                <a:close/>
                <a:moveTo>
                  <a:pt x="195488" y="63384"/>
                </a:moveTo>
                <a:lnTo>
                  <a:pt x="197923" y="67443"/>
                </a:lnTo>
                <a:lnTo>
                  <a:pt x="195559" y="67443"/>
                </a:lnTo>
                <a:lnTo>
                  <a:pt x="194301" y="65356"/>
                </a:lnTo>
                <a:lnTo>
                  <a:pt x="195488" y="63384"/>
                </a:lnTo>
                <a:close/>
                <a:moveTo>
                  <a:pt x="208387" y="62804"/>
                </a:moveTo>
                <a:lnTo>
                  <a:pt x="208459" y="62929"/>
                </a:lnTo>
                <a:lnTo>
                  <a:pt x="205756" y="67443"/>
                </a:lnTo>
                <a:lnTo>
                  <a:pt x="198467" y="67443"/>
                </a:lnTo>
                <a:lnTo>
                  <a:pt x="195764" y="62929"/>
                </a:lnTo>
                <a:lnTo>
                  <a:pt x="195835" y="62804"/>
                </a:lnTo>
                <a:close/>
                <a:moveTo>
                  <a:pt x="208735" y="63384"/>
                </a:moveTo>
                <a:lnTo>
                  <a:pt x="209913" y="65356"/>
                </a:lnTo>
                <a:lnTo>
                  <a:pt x="208664" y="67443"/>
                </a:lnTo>
                <a:lnTo>
                  <a:pt x="206300" y="67443"/>
                </a:lnTo>
                <a:lnTo>
                  <a:pt x="208735" y="63384"/>
                </a:lnTo>
                <a:close/>
                <a:moveTo>
                  <a:pt x="210189" y="65811"/>
                </a:moveTo>
                <a:lnTo>
                  <a:pt x="211171" y="67443"/>
                </a:lnTo>
                <a:lnTo>
                  <a:pt x="209208" y="67443"/>
                </a:lnTo>
                <a:lnTo>
                  <a:pt x="210189" y="65811"/>
                </a:lnTo>
                <a:close/>
                <a:moveTo>
                  <a:pt x="213312" y="65811"/>
                </a:moveTo>
                <a:lnTo>
                  <a:pt x="214284" y="67443"/>
                </a:lnTo>
                <a:lnTo>
                  <a:pt x="212330" y="67443"/>
                </a:lnTo>
                <a:lnTo>
                  <a:pt x="213312" y="65811"/>
                </a:lnTo>
                <a:close/>
                <a:moveTo>
                  <a:pt x="214766" y="63384"/>
                </a:moveTo>
                <a:lnTo>
                  <a:pt x="217201" y="67443"/>
                </a:lnTo>
                <a:lnTo>
                  <a:pt x="214828" y="67443"/>
                </a:lnTo>
                <a:lnTo>
                  <a:pt x="213579" y="65356"/>
                </a:lnTo>
                <a:lnTo>
                  <a:pt x="214766" y="63384"/>
                </a:lnTo>
                <a:close/>
                <a:moveTo>
                  <a:pt x="227657" y="62804"/>
                </a:moveTo>
                <a:lnTo>
                  <a:pt x="227737" y="62929"/>
                </a:lnTo>
                <a:lnTo>
                  <a:pt x="225025" y="67443"/>
                </a:lnTo>
                <a:lnTo>
                  <a:pt x="217746" y="67443"/>
                </a:lnTo>
                <a:lnTo>
                  <a:pt x="215042" y="62929"/>
                </a:lnTo>
                <a:lnTo>
                  <a:pt x="215114" y="62804"/>
                </a:lnTo>
                <a:close/>
                <a:moveTo>
                  <a:pt x="228005" y="63384"/>
                </a:moveTo>
                <a:lnTo>
                  <a:pt x="229191" y="65356"/>
                </a:lnTo>
                <a:lnTo>
                  <a:pt x="227942" y="67443"/>
                </a:lnTo>
                <a:lnTo>
                  <a:pt x="225578" y="67443"/>
                </a:lnTo>
                <a:lnTo>
                  <a:pt x="228005" y="63384"/>
                </a:lnTo>
                <a:close/>
                <a:moveTo>
                  <a:pt x="229468" y="65811"/>
                </a:moveTo>
                <a:lnTo>
                  <a:pt x="230440" y="67443"/>
                </a:lnTo>
                <a:lnTo>
                  <a:pt x="228487" y="67443"/>
                </a:lnTo>
                <a:lnTo>
                  <a:pt x="229468" y="65811"/>
                </a:lnTo>
                <a:close/>
                <a:moveTo>
                  <a:pt x="232581" y="65811"/>
                </a:moveTo>
                <a:lnTo>
                  <a:pt x="233563" y="67443"/>
                </a:lnTo>
                <a:lnTo>
                  <a:pt x="231609" y="67443"/>
                </a:lnTo>
                <a:lnTo>
                  <a:pt x="232581" y="65811"/>
                </a:lnTo>
                <a:close/>
                <a:moveTo>
                  <a:pt x="234044" y="63384"/>
                </a:moveTo>
                <a:lnTo>
                  <a:pt x="236480" y="67443"/>
                </a:lnTo>
                <a:lnTo>
                  <a:pt x="234107" y="67443"/>
                </a:lnTo>
                <a:lnTo>
                  <a:pt x="232858" y="65356"/>
                </a:lnTo>
                <a:lnTo>
                  <a:pt x="234044" y="63384"/>
                </a:lnTo>
                <a:close/>
                <a:moveTo>
                  <a:pt x="246935" y="62804"/>
                </a:moveTo>
                <a:lnTo>
                  <a:pt x="247016" y="62929"/>
                </a:lnTo>
                <a:lnTo>
                  <a:pt x="244304" y="67443"/>
                </a:lnTo>
                <a:lnTo>
                  <a:pt x="237024" y="67443"/>
                </a:lnTo>
                <a:lnTo>
                  <a:pt x="234312" y="62929"/>
                </a:lnTo>
                <a:lnTo>
                  <a:pt x="234392" y="62804"/>
                </a:lnTo>
                <a:close/>
                <a:moveTo>
                  <a:pt x="247283" y="63384"/>
                </a:moveTo>
                <a:lnTo>
                  <a:pt x="248470" y="65356"/>
                </a:lnTo>
                <a:lnTo>
                  <a:pt x="247221" y="67443"/>
                </a:lnTo>
                <a:lnTo>
                  <a:pt x="244848" y="67443"/>
                </a:lnTo>
                <a:lnTo>
                  <a:pt x="247283" y="63384"/>
                </a:lnTo>
                <a:close/>
                <a:moveTo>
                  <a:pt x="248746" y="65811"/>
                </a:moveTo>
                <a:lnTo>
                  <a:pt x="249719" y="67443"/>
                </a:lnTo>
                <a:lnTo>
                  <a:pt x="247765" y="67443"/>
                </a:lnTo>
                <a:lnTo>
                  <a:pt x="248746" y="65811"/>
                </a:lnTo>
                <a:close/>
                <a:moveTo>
                  <a:pt x="251860" y="65811"/>
                </a:moveTo>
                <a:lnTo>
                  <a:pt x="252841" y="67443"/>
                </a:lnTo>
                <a:lnTo>
                  <a:pt x="250887" y="67443"/>
                </a:lnTo>
                <a:lnTo>
                  <a:pt x="251860" y="65811"/>
                </a:lnTo>
                <a:close/>
                <a:moveTo>
                  <a:pt x="253323" y="63384"/>
                </a:moveTo>
                <a:lnTo>
                  <a:pt x="255758" y="67443"/>
                </a:lnTo>
                <a:lnTo>
                  <a:pt x="253385" y="67443"/>
                </a:lnTo>
                <a:lnTo>
                  <a:pt x="252136" y="65356"/>
                </a:lnTo>
                <a:lnTo>
                  <a:pt x="253323" y="63384"/>
                </a:lnTo>
                <a:close/>
                <a:moveTo>
                  <a:pt x="266214" y="62804"/>
                </a:moveTo>
                <a:lnTo>
                  <a:pt x="266294" y="62929"/>
                </a:lnTo>
                <a:lnTo>
                  <a:pt x="263582" y="67443"/>
                </a:lnTo>
                <a:lnTo>
                  <a:pt x="256302" y="67443"/>
                </a:lnTo>
                <a:lnTo>
                  <a:pt x="253590" y="62929"/>
                </a:lnTo>
                <a:lnTo>
                  <a:pt x="253671" y="62804"/>
                </a:lnTo>
                <a:close/>
                <a:moveTo>
                  <a:pt x="266562" y="63384"/>
                </a:moveTo>
                <a:lnTo>
                  <a:pt x="267748" y="65356"/>
                </a:lnTo>
                <a:lnTo>
                  <a:pt x="266499" y="67443"/>
                </a:lnTo>
                <a:lnTo>
                  <a:pt x="264126" y="67443"/>
                </a:lnTo>
                <a:lnTo>
                  <a:pt x="266562" y="63384"/>
                </a:lnTo>
                <a:close/>
                <a:moveTo>
                  <a:pt x="268016" y="65811"/>
                </a:moveTo>
                <a:lnTo>
                  <a:pt x="268997" y="67443"/>
                </a:lnTo>
                <a:lnTo>
                  <a:pt x="267043" y="67443"/>
                </a:lnTo>
                <a:lnTo>
                  <a:pt x="268016" y="65811"/>
                </a:lnTo>
                <a:close/>
                <a:moveTo>
                  <a:pt x="271138" y="65811"/>
                </a:moveTo>
                <a:lnTo>
                  <a:pt x="272119" y="67443"/>
                </a:lnTo>
                <a:lnTo>
                  <a:pt x="270157" y="67443"/>
                </a:lnTo>
                <a:lnTo>
                  <a:pt x="271138" y="65811"/>
                </a:lnTo>
                <a:close/>
                <a:moveTo>
                  <a:pt x="272592" y="63384"/>
                </a:moveTo>
                <a:lnTo>
                  <a:pt x="275028" y="67443"/>
                </a:lnTo>
                <a:lnTo>
                  <a:pt x="272664" y="67443"/>
                </a:lnTo>
                <a:lnTo>
                  <a:pt x="271415" y="65356"/>
                </a:lnTo>
                <a:lnTo>
                  <a:pt x="272592" y="63384"/>
                </a:lnTo>
                <a:close/>
                <a:moveTo>
                  <a:pt x="18985" y="63215"/>
                </a:moveTo>
                <a:lnTo>
                  <a:pt x="20269" y="65356"/>
                </a:lnTo>
                <a:lnTo>
                  <a:pt x="19011" y="67452"/>
                </a:lnTo>
                <a:lnTo>
                  <a:pt x="18985" y="67399"/>
                </a:lnTo>
                <a:lnTo>
                  <a:pt x="18949" y="67452"/>
                </a:lnTo>
                <a:lnTo>
                  <a:pt x="17691" y="65356"/>
                </a:lnTo>
                <a:lnTo>
                  <a:pt x="18985" y="63215"/>
                </a:lnTo>
                <a:close/>
                <a:moveTo>
                  <a:pt x="38263" y="63215"/>
                </a:moveTo>
                <a:lnTo>
                  <a:pt x="39548" y="65356"/>
                </a:lnTo>
                <a:lnTo>
                  <a:pt x="38290" y="67452"/>
                </a:lnTo>
                <a:lnTo>
                  <a:pt x="38263" y="67399"/>
                </a:lnTo>
                <a:lnTo>
                  <a:pt x="38227" y="67452"/>
                </a:lnTo>
                <a:lnTo>
                  <a:pt x="36969" y="65356"/>
                </a:lnTo>
                <a:lnTo>
                  <a:pt x="38263" y="63215"/>
                </a:lnTo>
                <a:close/>
                <a:moveTo>
                  <a:pt x="57533" y="63215"/>
                </a:moveTo>
                <a:lnTo>
                  <a:pt x="58826" y="65356"/>
                </a:lnTo>
                <a:lnTo>
                  <a:pt x="57568" y="67452"/>
                </a:lnTo>
                <a:lnTo>
                  <a:pt x="57533" y="67399"/>
                </a:lnTo>
                <a:lnTo>
                  <a:pt x="57506" y="67452"/>
                </a:lnTo>
                <a:lnTo>
                  <a:pt x="56248" y="65356"/>
                </a:lnTo>
                <a:lnTo>
                  <a:pt x="57533" y="63215"/>
                </a:lnTo>
                <a:close/>
                <a:moveTo>
                  <a:pt x="76811" y="63215"/>
                </a:moveTo>
                <a:lnTo>
                  <a:pt x="78096" y="65356"/>
                </a:lnTo>
                <a:lnTo>
                  <a:pt x="76847" y="67452"/>
                </a:lnTo>
                <a:lnTo>
                  <a:pt x="76811" y="67399"/>
                </a:lnTo>
                <a:lnTo>
                  <a:pt x="76784" y="67452"/>
                </a:lnTo>
                <a:lnTo>
                  <a:pt x="75526" y="65356"/>
                </a:lnTo>
                <a:lnTo>
                  <a:pt x="76811" y="63215"/>
                </a:lnTo>
                <a:close/>
                <a:moveTo>
                  <a:pt x="96089" y="63215"/>
                </a:moveTo>
                <a:lnTo>
                  <a:pt x="97374" y="65356"/>
                </a:lnTo>
                <a:lnTo>
                  <a:pt x="96116" y="67452"/>
                </a:lnTo>
                <a:lnTo>
                  <a:pt x="96089" y="67399"/>
                </a:lnTo>
                <a:lnTo>
                  <a:pt x="96054" y="67452"/>
                </a:lnTo>
                <a:lnTo>
                  <a:pt x="94805" y="65356"/>
                </a:lnTo>
                <a:lnTo>
                  <a:pt x="96089" y="63215"/>
                </a:lnTo>
                <a:close/>
                <a:moveTo>
                  <a:pt x="115368" y="63215"/>
                </a:moveTo>
                <a:lnTo>
                  <a:pt x="116652" y="65356"/>
                </a:lnTo>
                <a:lnTo>
                  <a:pt x="115394" y="67452"/>
                </a:lnTo>
                <a:lnTo>
                  <a:pt x="115368" y="67399"/>
                </a:lnTo>
                <a:lnTo>
                  <a:pt x="115332" y="67452"/>
                </a:lnTo>
                <a:lnTo>
                  <a:pt x="114083" y="65356"/>
                </a:lnTo>
                <a:lnTo>
                  <a:pt x="115368" y="63215"/>
                </a:lnTo>
                <a:close/>
                <a:moveTo>
                  <a:pt x="134646" y="63215"/>
                </a:moveTo>
                <a:lnTo>
                  <a:pt x="135931" y="65356"/>
                </a:lnTo>
                <a:lnTo>
                  <a:pt x="134673" y="67452"/>
                </a:lnTo>
                <a:lnTo>
                  <a:pt x="134646" y="67399"/>
                </a:lnTo>
                <a:lnTo>
                  <a:pt x="134610" y="67452"/>
                </a:lnTo>
                <a:lnTo>
                  <a:pt x="133352" y="65356"/>
                </a:lnTo>
                <a:lnTo>
                  <a:pt x="134646" y="63215"/>
                </a:lnTo>
                <a:close/>
                <a:moveTo>
                  <a:pt x="153915" y="63215"/>
                </a:moveTo>
                <a:lnTo>
                  <a:pt x="155209" y="65356"/>
                </a:lnTo>
                <a:lnTo>
                  <a:pt x="153951" y="67452"/>
                </a:lnTo>
                <a:lnTo>
                  <a:pt x="153915" y="67399"/>
                </a:lnTo>
                <a:lnTo>
                  <a:pt x="153889" y="67452"/>
                </a:lnTo>
                <a:lnTo>
                  <a:pt x="152631" y="65356"/>
                </a:lnTo>
                <a:lnTo>
                  <a:pt x="153915" y="63215"/>
                </a:lnTo>
                <a:close/>
                <a:moveTo>
                  <a:pt x="173194" y="63215"/>
                </a:moveTo>
                <a:lnTo>
                  <a:pt x="174478" y="65356"/>
                </a:lnTo>
                <a:lnTo>
                  <a:pt x="173230" y="67452"/>
                </a:lnTo>
                <a:lnTo>
                  <a:pt x="173194" y="67399"/>
                </a:lnTo>
                <a:lnTo>
                  <a:pt x="173167" y="67452"/>
                </a:lnTo>
                <a:lnTo>
                  <a:pt x="171909" y="65356"/>
                </a:lnTo>
                <a:lnTo>
                  <a:pt x="173194" y="63215"/>
                </a:lnTo>
                <a:close/>
                <a:moveTo>
                  <a:pt x="192472" y="63215"/>
                </a:moveTo>
                <a:lnTo>
                  <a:pt x="193757" y="65356"/>
                </a:lnTo>
                <a:lnTo>
                  <a:pt x="192508" y="67452"/>
                </a:lnTo>
                <a:lnTo>
                  <a:pt x="192472" y="67399"/>
                </a:lnTo>
                <a:lnTo>
                  <a:pt x="192445" y="67452"/>
                </a:lnTo>
                <a:lnTo>
                  <a:pt x="191188" y="65356"/>
                </a:lnTo>
                <a:lnTo>
                  <a:pt x="192472" y="63215"/>
                </a:lnTo>
                <a:close/>
                <a:moveTo>
                  <a:pt x="211751" y="63215"/>
                </a:moveTo>
                <a:lnTo>
                  <a:pt x="213035" y="65356"/>
                </a:lnTo>
                <a:lnTo>
                  <a:pt x="211777" y="67452"/>
                </a:lnTo>
                <a:lnTo>
                  <a:pt x="211751" y="67399"/>
                </a:lnTo>
                <a:lnTo>
                  <a:pt x="211715" y="67452"/>
                </a:lnTo>
                <a:lnTo>
                  <a:pt x="210466" y="65356"/>
                </a:lnTo>
                <a:lnTo>
                  <a:pt x="211751" y="63215"/>
                </a:lnTo>
                <a:close/>
                <a:moveTo>
                  <a:pt x="231029" y="63215"/>
                </a:moveTo>
                <a:lnTo>
                  <a:pt x="232314" y="65356"/>
                </a:lnTo>
                <a:lnTo>
                  <a:pt x="231056" y="67452"/>
                </a:lnTo>
                <a:lnTo>
                  <a:pt x="231029" y="67399"/>
                </a:lnTo>
                <a:lnTo>
                  <a:pt x="230993" y="67452"/>
                </a:lnTo>
                <a:lnTo>
                  <a:pt x="229735" y="65356"/>
                </a:lnTo>
                <a:lnTo>
                  <a:pt x="231029" y="63215"/>
                </a:lnTo>
                <a:close/>
                <a:moveTo>
                  <a:pt x="250298" y="63215"/>
                </a:moveTo>
                <a:lnTo>
                  <a:pt x="251592" y="65356"/>
                </a:lnTo>
                <a:lnTo>
                  <a:pt x="250334" y="67452"/>
                </a:lnTo>
                <a:lnTo>
                  <a:pt x="250298" y="67399"/>
                </a:lnTo>
                <a:lnTo>
                  <a:pt x="250272" y="67452"/>
                </a:lnTo>
                <a:lnTo>
                  <a:pt x="249014" y="65356"/>
                </a:lnTo>
                <a:lnTo>
                  <a:pt x="250298" y="63215"/>
                </a:lnTo>
                <a:close/>
                <a:moveTo>
                  <a:pt x="269577" y="63215"/>
                </a:moveTo>
                <a:lnTo>
                  <a:pt x="270870" y="65356"/>
                </a:lnTo>
                <a:lnTo>
                  <a:pt x="269613" y="67452"/>
                </a:lnTo>
                <a:lnTo>
                  <a:pt x="269577" y="67399"/>
                </a:lnTo>
                <a:lnTo>
                  <a:pt x="269550" y="67452"/>
                </a:lnTo>
                <a:lnTo>
                  <a:pt x="268292" y="65356"/>
                </a:lnTo>
                <a:lnTo>
                  <a:pt x="269577" y="63215"/>
                </a:lnTo>
                <a:close/>
                <a:moveTo>
                  <a:pt x="5434" y="67898"/>
                </a:moveTo>
                <a:lnTo>
                  <a:pt x="8761" y="73447"/>
                </a:lnTo>
                <a:lnTo>
                  <a:pt x="6388" y="73447"/>
                </a:lnTo>
                <a:lnTo>
                  <a:pt x="3061" y="67898"/>
                </a:lnTo>
                <a:close/>
                <a:moveTo>
                  <a:pt x="15630" y="67898"/>
                </a:moveTo>
                <a:lnTo>
                  <a:pt x="12294" y="73447"/>
                </a:lnTo>
                <a:lnTo>
                  <a:pt x="9930" y="73447"/>
                </a:lnTo>
                <a:lnTo>
                  <a:pt x="13257" y="67898"/>
                </a:lnTo>
                <a:close/>
                <a:moveTo>
                  <a:pt x="18681" y="67898"/>
                </a:moveTo>
                <a:lnTo>
                  <a:pt x="15354" y="73447"/>
                </a:lnTo>
                <a:lnTo>
                  <a:pt x="12838" y="73447"/>
                </a:lnTo>
                <a:lnTo>
                  <a:pt x="16175" y="67898"/>
                </a:lnTo>
                <a:close/>
                <a:moveTo>
                  <a:pt x="18985" y="68309"/>
                </a:moveTo>
                <a:lnTo>
                  <a:pt x="22071" y="73447"/>
                </a:lnTo>
                <a:lnTo>
                  <a:pt x="15898" y="73447"/>
                </a:lnTo>
                <a:lnTo>
                  <a:pt x="18985" y="68309"/>
                </a:lnTo>
                <a:close/>
                <a:moveTo>
                  <a:pt x="21795" y="67898"/>
                </a:moveTo>
                <a:lnTo>
                  <a:pt x="25122" y="73447"/>
                </a:lnTo>
                <a:lnTo>
                  <a:pt x="22616" y="73447"/>
                </a:lnTo>
                <a:lnTo>
                  <a:pt x="19279" y="67898"/>
                </a:lnTo>
                <a:close/>
                <a:moveTo>
                  <a:pt x="24703" y="67898"/>
                </a:moveTo>
                <a:lnTo>
                  <a:pt x="28040" y="73447"/>
                </a:lnTo>
                <a:lnTo>
                  <a:pt x="25667" y="73447"/>
                </a:lnTo>
                <a:lnTo>
                  <a:pt x="22339" y="67898"/>
                </a:lnTo>
                <a:close/>
                <a:moveTo>
                  <a:pt x="34900" y="67898"/>
                </a:moveTo>
                <a:lnTo>
                  <a:pt x="31572" y="73447"/>
                </a:lnTo>
                <a:lnTo>
                  <a:pt x="29199" y="73447"/>
                </a:lnTo>
                <a:lnTo>
                  <a:pt x="32536" y="67898"/>
                </a:lnTo>
                <a:close/>
                <a:moveTo>
                  <a:pt x="37960" y="67898"/>
                </a:moveTo>
                <a:lnTo>
                  <a:pt x="34623" y="73447"/>
                </a:lnTo>
                <a:lnTo>
                  <a:pt x="32116" y="73447"/>
                </a:lnTo>
                <a:lnTo>
                  <a:pt x="35453" y="67898"/>
                </a:lnTo>
                <a:close/>
                <a:moveTo>
                  <a:pt x="38263" y="68309"/>
                </a:moveTo>
                <a:lnTo>
                  <a:pt x="41341" y="73447"/>
                </a:lnTo>
                <a:lnTo>
                  <a:pt x="35176" y="73447"/>
                </a:lnTo>
                <a:lnTo>
                  <a:pt x="38263" y="68309"/>
                </a:lnTo>
                <a:close/>
                <a:moveTo>
                  <a:pt x="41064" y="67898"/>
                </a:moveTo>
                <a:lnTo>
                  <a:pt x="44401" y="73447"/>
                </a:lnTo>
                <a:lnTo>
                  <a:pt x="41894" y="73447"/>
                </a:lnTo>
                <a:lnTo>
                  <a:pt x="38557" y="67898"/>
                </a:lnTo>
                <a:close/>
                <a:moveTo>
                  <a:pt x="43981" y="67898"/>
                </a:moveTo>
                <a:lnTo>
                  <a:pt x="47318" y="73447"/>
                </a:lnTo>
                <a:lnTo>
                  <a:pt x="44945" y="73447"/>
                </a:lnTo>
                <a:lnTo>
                  <a:pt x="41617" y="67898"/>
                </a:lnTo>
                <a:close/>
                <a:moveTo>
                  <a:pt x="54178" y="67898"/>
                </a:moveTo>
                <a:lnTo>
                  <a:pt x="50851" y="73447"/>
                </a:lnTo>
                <a:lnTo>
                  <a:pt x="48478" y="73447"/>
                </a:lnTo>
                <a:lnTo>
                  <a:pt x="51814" y="67898"/>
                </a:lnTo>
                <a:close/>
                <a:moveTo>
                  <a:pt x="57238" y="67898"/>
                </a:moveTo>
                <a:lnTo>
                  <a:pt x="53902" y="73447"/>
                </a:lnTo>
                <a:lnTo>
                  <a:pt x="51395" y="73447"/>
                </a:lnTo>
                <a:lnTo>
                  <a:pt x="54722" y="67898"/>
                </a:lnTo>
                <a:close/>
                <a:moveTo>
                  <a:pt x="57533" y="68309"/>
                </a:moveTo>
                <a:lnTo>
                  <a:pt x="60619" y="73447"/>
                </a:lnTo>
                <a:lnTo>
                  <a:pt x="54446" y="73447"/>
                </a:lnTo>
                <a:lnTo>
                  <a:pt x="57533" y="68309"/>
                </a:lnTo>
                <a:close/>
                <a:moveTo>
                  <a:pt x="60343" y="67898"/>
                </a:moveTo>
                <a:lnTo>
                  <a:pt x="63679" y="73447"/>
                </a:lnTo>
                <a:lnTo>
                  <a:pt x="61163" y="73447"/>
                </a:lnTo>
                <a:lnTo>
                  <a:pt x="57836" y="67898"/>
                </a:lnTo>
                <a:close/>
                <a:moveTo>
                  <a:pt x="63260" y="67898"/>
                </a:moveTo>
                <a:lnTo>
                  <a:pt x="66596" y="73447"/>
                </a:lnTo>
                <a:lnTo>
                  <a:pt x="64223" y="73447"/>
                </a:lnTo>
                <a:lnTo>
                  <a:pt x="60887" y="67898"/>
                </a:lnTo>
                <a:close/>
                <a:moveTo>
                  <a:pt x="73457" y="67898"/>
                </a:moveTo>
                <a:lnTo>
                  <a:pt x="70129" y="73447"/>
                </a:lnTo>
                <a:lnTo>
                  <a:pt x="67756" y="73447"/>
                </a:lnTo>
                <a:lnTo>
                  <a:pt x="71092" y="67898"/>
                </a:lnTo>
                <a:close/>
                <a:moveTo>
                  <a:pt x="76516" y="67898"/>
                </a:moveTo>
                <a:lnTo>
                  <a:pt x="73180" y="73447"/>
                </a:lnTo>
                <a:lnTo>
                  <a:pt x="70673" y="73447"/>
                </a:lnTo>
                <a:lnTo>
                  <a:pt x="74001" y="67898"/>
                </a:lnTo>
                <a:close/>
                <a:moveTo>
                  <a:pt x="76811" y="68309"/>
                </a:moveTo>
                <a:lnTo>
                  <a:pt x="79898" y="73447"/>
                </a:lnTo>
                <a:lnTo>
                  <a:pt x="73724" y="73447"/>
                </a:lnTo>
                <a:lnTo>
                  <a:pt x="76811" y="68309"/>
                </a:lnTo>
                <a:close/>
                <a:moveTo>
                  <a:pt x="79621" y="67898"/>
                </a:moveTo>
                <a:lnTo>
                  <a:pt x="82957" y="73447"/>
                </a:lnTo>
                <a:lnTo>
                  <a:pt x="80442" y="73447"/>
                </a:lnTo>
                <a:lnTo>
                  <a:pt x="77114" y="67898"/>
                </a:lnTo>
                <a:close/>
                <a:moveTo>
                  <a:pt x="82538" y="67898"/>
                </a:moveTo>
                <a:lnTo>
                  <a:pt x="85866" y="73447"/>
                </a:lnTo>
                <a:lnTo>
                  <a:pt x="83502" y="73447"/>
                </a:lnTo>
                <a:lnTo>
                  <a:pt x="80165" y="67898"/>
                </a:lnTo>
                <a:close/>
                <a:moveTo>
                  <a:pt x="92735" y="67898"/>
                </a:moveTo>
                <a:lnTo>
                  <a:pt x="89398" y="73447"/>
                </a:lnTo>
                <a:lnTo>
                  <a:pt x="87034" y="73447"/>
                </a:lnTo>
                <a:lnTo>
                  <a:pt x="90362" y="67898"/>
                </a:lnTo>
                <a:close/>
                <a:moveTo>
                  <a:pt x="95786" y="67898"/>
                </a:moveTo>
                <a:lnTo>
                  <a:pt x="92458" y="73447"/>
                </a:lnTo>
                <a:lnTo>
                  <a:pt x="89943" y="73447"/>
                </a:lnTo>
                <a:lnTo>
                  <a:pt x="93279" y="67898"/>
                </a:lnTo>
                <a:close/>
                <a:moveTo>
                  <a:pt x="96089" y="68309"/>
                </a:moveTo>
                <a:lnTo>
                  <a:pt x="99176" y="73447"/>
                </a:lnTo>
                <a:lnTo>
                  <a:pt x="93003" y="73447"/>
                </a:lnTo>
                <a:lnTo>
                  <a:pt x="96089" y="68309"/>
                </a:lnTo>
                <a:close/>
                <a:moveTo>
                  <a:pt x="98899" y="67898"/>
                </a:moveTo>
                <a:lnTo>
                  <a:pt x="102227" y="73447"/>
                </a:lnTo>
                <a:lnTo>
                  <a:pt x="99720" y="73447"/>
                </a:lnTo>
                <a:lnTo>
                  <a:pt x="96384" y="67898"/>
                </a:lnTo>
                <a:close/>
                <a:moveTo>
                  <a:pt x="101817" y="67898"/>
                </a:moveTo>
                <a:lnTo>
                  <a:pt x="105144" y="73447"/>
                </a:lnTo>
                <a:lnTo>
                  <a:pt x="102780" y="73447"/>
                </a:lnTo>
                <a:lnTo>
                  <a:pt x="99444" y="67898"/>
                </a:lnTo>
                <a:close/>
                <a:moveTo>
                  <a:pt x="112013" y="67898"/>
                </a:moveTo>
                <a:lnTo>
                  <a:pt x="108677" y="73447"/>
                </a:lnTo>
                <a:lnTo>
                  <a:pt x="106313" y="73447"/>
                </a:lnTo>
                <a:lnTo>
                  <a:pt x="109640" y="67898"/>
                </a:lnTo>
                <a:close/>
                <a:moveTo>
                  <a:pt x="115064" y="67898"/>
                </a:moveTo>
                <a:lnTo>
                  <a:pt x="111737" y="73447"/>
                </a:lnTo>
                <a:lnTo>
                  <a:pt x="109221" y="73447"/>
                </a:lnTo>
                <a:lnTo>
                  <a:pt x="112558" y="67898"/>
                </a:lnTo>
                <a:close/>
                <a:moveTo>
                  <a:pt x="115368" y="68309"/>
                </a:moveTo>
                <a:lnTo>
                  <a:pt x="118454" y="73447"/>
                </a:lnTo>
                <a:lnTo>
                  <a:pt x="112281" y="73447"/>
                </a:lnTo>
                <a:lnTo>
                  <a:pt x="115368" y="68309"/>
                </a:lnTo>
                <a:close/>
                <a:moveTo>
                  <a:pt x="118178" y="67898"/>
                </a:moveTo>
                <a:lnTo>
                  <a:pt x="121505" y="73447"/>
                </a:lnTo>
                <a:lnTo>
                  <a:pt x="118999" y="73447"/>
                </a:lnTo>
                <a:lnTo>
                  <a:pt x="115662" y="67898"/>
                </a:lnTo>
                <a:close/>
                <a:moveTo>
                  <a:pt x="121086" y="67898"/>
                </a:moveTo>
                <a:lnTo>
                  <a:pt x="124423" y="73447"/>
                </a:lnTo>
                <a:lnTo>
                  <a:pt x="122050" y="73447"/>
                </a:lnTo>
                <a:lnTo>
                  <a:pt x="118722" y="67898"/>
                </a:lnTo>
                <a:close/>
                <a:moveTo>
                  <a:pt x="131292" y="67898"/>
                </a:moveTo>
                <a:lnTo>
                  <a:pt x="127955" y="73447"/>
                </a:lnTo>
                <a:lnTo>
                  <a:pt x="125582" y="73447"/>
                </a:lnTo>
                <a:lnTo>
                  <a:pt x="128919" y="67898"/>
                </a:lnTo>
                <a:close/>
                <a:moveTo>
                  <a:pt x="134343" y="67898"/>
                </a:moveTo>
                <a:lnTo>
                  <a:pt x="131015" y="73447"/>
                </a:lnTo>
                <a:lnTo>
                  <a:pt x="128499" y="73447"/>
                </a:lnTo>
                <a:lnTo>
                  <a:pt x="131836" y="67898"/>
                </a:lnTo>
                <a:close/>
                <a:moveTo>
                  <a:pt x="134646" y="68309"/>
                </a:moveTo>
                <a:lnTo>
                  <a:pt x="137733" y="73447"/>
                </a:lnTo>
                <a:lnTo>
                  <a:pt x="131559" y="73447"/>
                </a:lnTo>
                <a:lnTo>
                  <a:pt x="134646" y="68309"/>
                </a:lnTo>
                <a:close/>
                <a:moveTo>
                  <a:pt x="137456" y="67898"/>
                </a:moveTo>
                <a:lnTo>
                  <a:pt x="140784" y="73447"/>
                </a:lnTo>
                <a:lnTo>
                  <a:pt x="138277" y="73447"/>
                </a:lnTo>
                <a:lnTo>
                  <a:pt x="134940" y="67898"/>
                </a:lnTo>
                <a:close/>
                <a:moveTo>
                  <a:pt x="140364" y="67898"/>
                </a:moveTo>
                <a:lnTo>
                  <a:pt x="143701" y="73447"/>
                </a:lnTo>
                <a:lnTo>
                  <a:pt x="141328" y="73447"/>
                </a:lnTo>
                <a:lnTo>
                  <a:pt x="138000" y="67898"/>
                </a:lnTo>
                <a:close/>
                <a:moveTo>
                  <a:pt x="150561" y="67898"/>
                </a:moveTo>
                <a:lnTo>
                  <a:pt x="147234" y="73447"/>
                </a:lnTo>
                <a:lnTo>
                  <a:pt x="144861" y="73447"/>
                </a:lnTo>
                <a:lnTo>
                  <a:pt x="148197" y="67898"/>
                </a:lnTo>
                <a:close/>
                <a:moveTo>
                  <a:pt x="153621" y="67898"/>
                </a:moveTo>
                <a:lnTo>
                  <a:pt x="150285" y="73447"/>
                </a:lnTo>
                <a:lnTo>
                  <a:pt x="147778" y="73447"/>
                </a:lnTo>
                <a:lnTo>
                  <a:pt x="151105" y="67898"/>
                </a:lnTo>
                <a:close/>
                <a:moveTo>
                  <a:pt x="153915" y="68309"/>
                </a:moveTo>
                <a:lnTo>
                  <a:pt x="157002" y="73447"/>
                </a:lnTo>
                <a:lnTo>
                  <a:pt x="150829" y="73447"/>
                </a:lnTo>
                <a:lnTo>
                  <a:pt x="153915" y="68309"/>
                </a:lnTo>
                <a:close/>
                <a:moveTo>
                  <a:pt x="156726" y="67898"/>
                </a:moveTo>
                <a:lnTo>
                  <a:pt x="160062" y="73447"/>
                </a:lnTo>
                <a:lnTo>
                  <a:pt x="157546" y="73447"/>
                </a:lnTo>
                <a:lnTo>
                  <a:pt x="154219" y="67898"/>
                </a:lnTo>
                <a:close/>
                <a:moveTo>
                  <a:pt x="159643" y="67898"/>
                </a:moveTo>
                <a:lnTo>
                  <a:pt x="162979" y="73447"/>
                </a:lnTo>
                <a:lnTo>
                  <a:pt x="160606" y="73447"/>
                </a:lnTo>
                <a:lnTo>
                  <a:pt x="157270" y="67898"/>
                </a:lnTo>
                <a:close/>
                <a:moveTo>
                  <a:pt x="169840" y="67898"/>
                </a:moveTo>
                <a:lnTo>
                  <a:pt x="166512" y="73447"/>
                </a:lnTo>
                <a:lnTo>
                  <a:pt x="164139" y="73447"/>
                </a:lnTo>
                <a:lnTo>
                  <a:pt x="167475" y="67898"/>
                </a:lnTo>
                <a:close/>
                <a:moveTo>
                  <a:pt x="172899" y="67898"/>
                </a:moveTo>
                <a:lnTo>
                  <a:pt x="169563" y="73447"/>
                </a:lnTo>
                <a:lnTo>
                  <a:pt x="167056" y="73447"/>
                </a:lnTo>
                <a:lnTo>
                  <a:pt x="170384" y="67898"/>
                </a:lnTo>
                <a:close/>
                <a:moveTo>
                  <a:pt x="173194" y="68309"/>
                </a:moveTo>
                <a:lnTo>
                  <a:pt x="176281" y="73447"/>
                </a:lnTo>
                <a:lnTo>
                  <a:pt x="170107" y="73447"/>
                </a:lnTo>
                <a:lnTo>
                  <a:pt x="173194" y="68309"/>
                </a:lnTo>
                <a:close/>
                <a:moveTo>
                  <a:pt x="176004" y="67898"/>
                </a:moveTo>
                <a:lnTo>
                  <a:pt x="179340" y="73447"/>
                </a:lnTo>
                <a:lnTo>
                  <a:pt x="176825" y="73447"/>
                </a:lnTo>
                <a:lnTo>
                  <a:pt x="173497" y="67898"/>
                </a:lnTo>
                <a:close/>
                <a:moveTo>
                  <a:pt x="178921" y="67898"/>
                </a:moveTo>
                <a:lnTo>
                  <a:pt x="182249" y="73447"/>
                </a:lnTo>
                <a:lnTo>
                  <a:pt x="179885" y="73447"/>
                </a:lnTo>
                <a:lnTo>
                  <a:pt x="176548" y="67898"/>
                </a:lnTo>
                <a:close/>
                <a:moveTo>
                  <a:pt x="189118" y="67898"/>
                </a:moveTo>
                <a:lnTo>
                  <a:pt x="185781" y="73447"/>
                </a:lnTo>
                <a:lnTo>
                  <a:pt x="183417" y="73447"/>
                </a:lnTo>
                <a:lnTo>
                  <a:pt x="186745" y="67898"/>
                </a:lnTo>
                <a:close/>
                <a:moveTo>
                  <a:pt x="192178" y="67898"/>
                </a:moveTo>
                <a:lnTo>
                  <a:pt x="188841" y="73447"/>
                </a:lnTo>
                <a:lnTo>
                  <a:pt x="186335" y="73447"/>
                </a:lnTo>
                <a:lnTo>
                  <a:pt x="189662" y="67898"/>
                </a:lnTo>
                <a:close/>
                <a:moveTo>
                  <a:pt x="192472" y="68309"/>
                </a:moveTo>
                <a:lnTo>
                  <a:pt x="195559" y="73447"/>
                </a:lnTo>
                <a:lnTo>
                  <a:pt x="189386" y="73447"/>
                </a:lnTo>
                <a:lnTo>
                  <a:pt x="192472" y="68309"/>
                </a:lnTo>
                <a:close/>
                <a:moveTo>
                  <a:pt x="195282" y="67898"/>
                </a:moveTo>
                <a:lnTo>
                  <a:pt x="198610" y="73447"/>
                </a:lnTo>
                <a:lnTo>
                  <a:pt x="196103" y="73447"/>
                </a:lnTo>
                <a:lnTo>
                  <a:pt x="192776" y="67898"/>
                </a:lnTo>
                <a:close/>
                <a:moveTo>
                  <a:pt x="198200" y="67898"/>
                </a:moveTo>
                <a:lnTo>
                  <a:pt x="201527" y="73447"/>
                </a:lnTo>
                <a:lnTo>
                  <a:pt x="199163" y="73447"/>
                </a:lnTo>
                <a:lnTo>
                  <a:pt x="195827" y="67898"/>
                </a:lnTo>
                <a:close/>
                <a:moveTo>
                  <a:pt x="208396" y="67898"/>
                </a:moveTo>
                <a:lnTo>
                  <a:pt x="205060" y="73447"/>
                </a:lnTo>
                <a:lnTo>
                  <a:pt x="202696" y="73447"/>
                </a:lnTo>
                <a:lnTo>
                  <a:pt x="206023" y="67898"/>
                </a:lnTo>
                <a:close/>
                <a:moveTo>
                  <a:pt x="211447" y="67898"/>
                </a:moveTo>
                <a:lnTo>
                  <a:pt x="208120" y="73447"/>
                </a:lnTo>
                <a:lnTo>
                  <a:pt x="205604" y="73447"/>
                </a:lnTo>
                <a:lnTo>
                  <a:pt x="208940" y="67898"/>
                </a:lnTo>
                <a:close/>
                <a:moveTo>
                  <a:pt x="211751" y="68309"/>
                </a:moveTo>
                <a:lnTo>
                  <a:pt x="214837" y="73447"/>
                </a:lnTo>
                <a:lnTo>
                  <a:pt x="208664" y="73447"/>
                </a:lnTo>
                <a:lnTo>
                  <a:pt x="211751" y="68309"/>
                </a:lnTo>
                <a:close/>
                <a:moveTo>
                  <a:pt x="214561" y="67898"/>
                </a:moveTo>
                <a:lnTo>
                  <a:pt x="217888" y="73447"/>
                </a:lnTo>
                <a:lnTo>
                  <a:pt x="215381" y="73447"/>
                </a:lnTo>
                <a:lnTo>
                  <a:pt x="212045" y="67898"/>
                </a:lnTo>
                <a:close/>
                <a:moveTo>
                  <a:pt x="217469" y="67898"/>
                </a:moveTo>
                <a:lnTo>
                  <a:pt x="220805" y="73447"/>
                </a:lnTo>
                <a:lnTo>
                  <a:pt x="218432" y="73447"/>
                </a:lnTo>
                <a:lnTo>
                  <a:pt x="215105" y="67898"/>
                </a:lnTo>
                <a:close/>
                <a:moveTo>
                  <a:pt x="227675" y="67898"/>
                </a:moveTo>
                <a:lnTo>
                  <a:pt x="224338" y="73447"/>
                </a:lnTo>
                <a:lnTo>
                  <a:pt x="221965" y="73447"/>
                </a:lnTo>
                <a:lnTo>
                  <a:pt x="225302" y="67898"/>
                </a:lnTo>
                <a:close/>
                <a:moveTo>
                  <a:pt x="230726" y="67898"/>
                </a:moveTo>
                <a:lnTo>
                  <a:pt x="227398" y="73447"/>
                </a:lnTo>
                <a:lnTo>
                  <a:pt x="224882" y="73447"/>
                </a:lnTo>
                <a:lnTo>
                  <a:pt x="228219" y="67898"/>
                </a:lnTo>
                <a:close/>
                <a:moveTo>
                  <a:pt x="231029" y="68309"/>
                </a:moveTo>
                <a:lnTo>
                  <a:pt x="234116" y="73447"/>
                </a:lnTo>
                <a:lnTo>
                  <a:pt x="227942" y="73447"/>
                </a:lnTo>
                <a:lnTo>
                  <a:pt x="231029" y="68309"/>
                </a:lnTo>
                <a:close/>
                <a:moveTo>
                  <a:pt x="233839" y="67898"/>
                </a:moveTo>
                <a:lnTo>
                  <a:pt x="237167" y="73447"/>
                </a:lnTo>
                <a:lnTo>
                  <a:pt x="234660" y="73447"/>
                </a:lnTo>
                <a:lnTo>
                  <a:pt x="231323" y="67898"/>
                </a:lnTo>
                <a:close/>
                <a:moveTo>
                  <a:pt x="236747" y="67898"/>
                </a:moveTo>
                <a:lnTo>
                  <a:pt x="240084" y="73447"/>
                </a:lnTo>
                <a:lnTo>
                  <a:pt x="237711" y="73447"/>
                </a:lnTo>
                <a:lnTo>
                  <a:pt x="234383" y="67898"/>
                </a:lnTo>
                <a:close/>
                <a:moveTo>
                  <a:pt x="246944" y="67898"/>
                </a:moveTo>
                <a:lnTo>
                  <a:pt x="243617" y="73447"/>
                </a:lnTo>
                <a:lnTo>
                  <a:pt x="241244" y="73447"/>
                </a:lnTo>
                <a:lnTo>
                  <a:pt x="244580" y="67898"/>
                </a:lnTo>
                <a:close/>
                <a:moveTo>
                  <a:pt x="250004" y="67898"/>
                </a:moveTo>
                <a:lnTo>
                  <a:pt x="246668" y="73447"/>
                </a:lnTo>
                <a:lnTo>
                  <a:pt x="244161" y="73447"/>
                </a:lnTo>
                <a:lnTo>
                  <a:pt x="247497" y="67898"/>
                </a:lnTo>
                <a:close/>
                <a:moveTo>
                  <a:pt x="250298" y="68309"/>
                </a:moveTo>
                <a:lnTo>
                  <a:pt x="253385" y="73447"/>
                </a:lnTo>
                <a:lnTo>
                  <a:pt x="247221" y="73447"/>
                </a:lnTo>
                <a:lnTo>
                  <a:pt x="250298" y="68309"/>
                </a:lnTo>
                <a:close/>
                <a:moveTo>
                  <a:pt x="253109" y="67898"/>
                </a:moveTo>
                <a:lnTo>
                  <a:pt x="256445" y="73447"/>
                </a:lnTo>
                <a:lnTo>
                  <a:pt x="253938" y="73447"/>
                </a:lnTo>
                <a:lnTo>
                  <a:pt x="250602" y="67898"/>
                </a:lnTo>
                <a:close/>
                <a:moveTo>
                  <a:pt x="256026" y="67898"/>
                </a:moveTo>
                <a:lnTo>
                  <a:pt x="259362" y="73447"/>
                </a:lnTo>
                <a:lnTo>
                  <a:pt x="256989" y="73447"/>
                </a:lnTo>
                <a:lnTo>
                  <a:pt x="253662" y="67898"/>
                </a:lnTo>
                <a:close/>
                <a:moveTo>
                  <a:pt x="266223" y="67898"/>
                </a:moveTo>
                <a:lnTo>
                  <a:pt x="262895" y="73447"/>
                </a:lnTo>
                <a:lnTo>
                  <a:pt x="260522" y="73447"/>
                </a:lnTo>
                <a:lnTo>
                  <a:pt x="263858" y="67898"/>
                </a:lnTo>
                <a:close/>
                <a:moveTo>
                  <a:pt x="269282" y="67898"/>
                </a:moveTo>
                <a:lnTo>
                  <a:pt x="265946" y="73447"/>
                </a:lnTo>
                <a:lnTo>
                  <a:pt x="263439" y="73447"/>
                </a:lnTo>
                <a:lnTo>
                  <a:pt x="266767" y="67898"/>
                </a:lnTo>
                <a:close/>
                <a:moveTo>
                  <a:pt x="269577" y="68309"/>
                </a:moveTo>
                <a:lnTo>
                  <a:pt x="272664" y="73447"/>
                </a:lnTo>
                <a:lnTo>
                  <a:pt x="266490" y="73447"/>
                </a:lnTo>
                <a:lnTo>
                  <a:pt x="269577" y="68309"/>
                </a:lnTo>
                <a:close/>
                <a:moveTo>
                  <a:pt x="272387" y="67898"/>
                </a:moveTo>
                <a:lnTo>
                  <a:pt x="275723" y="73447"/>
                </a:lnTo>
                <a:lnTo>
                  <a:pt x="273208" y="73447"/>
                </a:lnTo>
                <a:lnTo>
                  <a:pt x="269880" y="67898"/>
                </a:lnTo>
                <a:close/>
                <a:moveTo>
                  <a:pt x="275304" y="67898"/>
                </a:moveTo>
                <a:lnTo>
                  <a:pt x="278632" y="73447"/>
                </a:lnTo>
                <a:lnTo>
                  <a:pt x="276268" y="73447"/>
                </a:lnTo>
                <a:lnTo>
                  <a:pt x="272931" y="67898"/>
                </a:lnTo>
                <a:close/>
                <a:moveTo>
                  <a:pt x="12713" y="67898"/>
                </a:moveTo>
                <a:lnTo>
                  <a:pt x="9377" y="73456"/>
                </a:lnTo>
                <a:lnTo>
                  <a:pt x="9341" y="73402"/>
                </a:lnTo>
                <a:lnTo>
                  <a:pt x="9314" y="73456"/>
                </a:lnTo>
                <a:lnTo>
                  <a:pt x="5978" y="67898"/>
                </a:lnTo>
                <a:close/>
                <a:moveTo>
                  <a:pt x="31992" y="67898"/>
                </a:moveTo>
                <a:lnTo>
                  <a:pt x="28655" y="73456"/>
                </a:lnTo>
                <a:lnTo>
                  <a:pt x="28619" y="73402"/>
                </a:lnTo>
                <a:lnTo>
                  <a:pt x="28593" y="73456"/>
                </a:lnTo>
                <a:lnTo>
                  <a:pt x="25247" y="67898"/>
                </a:lnTo>
                <a:close/>
                <a:moveTo>
                  <a:pt x="51270" y="67898"/>
                </a:moveTo>
                <a:lnTo>
                  <a:pt x="47925" y="73456"/>
                </a:lnTo>
                <a:lnTo>
                  <a:pt x="47898" y="73402"/>
                </a:lnTo>
                <a:lnTo>
                  <a:pt x="47862" y="73456"/>
                </a:lnTo>
                <a:lnTo>
                  <a:pt x="44526" y="67898"/>
                </a:lnTo>
                <a:close/>
                <a:moveTo>
                  <a:pt x="70539" y="67898"/>
                </a:moveTo>
                <a:lnTo>
                  <a:pt x="67203" y="73456"/>
                </a:lnTo>
                <a:lnTo>
                  <a:pt x="67176" y="73402"/>
                </a:lnTo>
                <a:lnTo>
                  <a:pt x="67140" y="73456"/>
                </a:lnTo>
                <a:lnTo>
                  <a:pt x="63804" y="67898"/>
                </a:lnTo>
                <a:close/>
                <a:moveTo>
                  <a:pt x="89818" y="67898"/>
                </a:moveTo>
                <a:lnTo>
                  <a:pt x="86481" y="73456"/>
                </a:lnTo>
                <a:lnTo>
                  <a:pt x="86455" y="73402"/>
                </a:lnTo>
                <a:lnTo>
                  <a:pt x="86419" y="73456"/>
                </a:lnTo>
                <a:lnTo>
                  <a:pt x="83082" y="67898"/>
                </a:lnTo>
                <a:close/>
                <a:moveTo>
                  <a:pt x="109096" y="67898"/>
                </a:moveTo>
                <a:lnTo>
                  <a:pt x="105760" y="73456"/>
                </a:lnTo>
                <a:lnTo>
                  <a:pt x="105724" y="73402"/>
                </a:lnTo>
                <a:lnTo>
                  <a:pt x="105697" y="73456"/>
                </a:lnTo>
                <a:lnTo>
                  <a:pt x="102361" y="67898"/>
                </a:lnTo>
                <a:close/>
                <a:moveTo>
                  <a:pt x="128375" y="67898"/>
                </a:moveTo>
                <a:lnTo>
                  <a:pt x="125038" y="73456"/>
                </a:lnTo>
                <a:lnTo>
                  <a:pt x="125002" y="73402"/>
                </a:lnTo>
                <a:lnTo>
                  <a:pt x="124976" y="73456"/>
                </a:lnTo>
                <a:lnTo>
                  <a:pt x="121639" y="67898"/>
                </a:lnTo>
                <a:close/>
                <a:moveTo>
                  <a:pt x="147653" y="67898"/>
                </a:moveTo>
                <a:lnTo>
                  <a:pt x="144316" y="73456"/>
                </a:lnTo>
                <a:lnTo>
                  <a:pt x="144281" y="73402"/>
                </a:lnTo>
                <a:lnTo>
                  <a:pt x="144245" y="73456"/>
                </a:lnTo>
                <a:lnTo>
                  <a:pt x="140909" y="67898"/>
                </a:lnTo>
                <a:close/>
                <a:moveTo>
                  <a:pt x="166922" y="67898"/>
                </a:moveTo>
                <a:lnTo>
                  <a:pt x="163586" y="73456"/>
                </a:lnTo>
                <a:lnTo>
                  <a:pt x="163559" y="73402"/>
                </a:lnTo>
                <a:lnTo>
                  <a:pt x="163523" y="73456"/>
                </a:lnTo>
                <a:lnTo>
                  <a:pt x="160187" y="67898"/>
                </a:lnTo>
                <a:close/>
                <a:moveTo>
                  <a:pt x="186201" y="67898"/>
                </a:moveTo>
                <a:lnTo>
                  <a:pt x="182864" y="73456"/>
                </a:lnTo>
                <a:lnTo>
                  <a:pt x="182838" y="73402"/>
                </a:lnTo>
                <a:lnTo>
                  <a:pt x="182802" y="73456"/>
                </a:lnTo>
                <a:lnTo>
                  <a:pt x="179465" y="67898"/>
                </a:lnTo>
                <a:close/>
                <a:moveTo>
                  <a:pt x="205479" y="67898"/>
                </a:moveTo>
                <a:lnTo>
                  <a:pt x="202143" y="73456"/>
                </a:lnTo>
                <a:lnTo>
                  <a:pt x="202107" y="73402"/>
                </a:lnTo>
                <a:lnTo>
                  <a:pt x="202080" y="73456"/>
                </a:lnTo>
                <a:lnTo>
                  <a:pt x="198744" y="67898"/>
                </a:lnTo>
                <a:close/>
                <a:moveTo>
                  <a:pt x="224758" y="67898"/>
                </a:moveTo>
                <a:lnTo>
                  <a:pt x="221421" y="73456"/>
                </a:lnTo>
                <a:lnTo>
                  <a:pt x="221385" y="73402"/>
                </a:lnTo>
                <a:lnTo>
                  <a:pt x="221359" y="73456"/>
                </a:lnTo>
                <a:lnTo>
                  <a:pt x="218022" y="67898"/>
                </a:lnTo>
                <a:close/>
                <a:moveTo>
                  <a:pt x="244036" y="67898"/>
                </a:moveTo>
                <a:lnTo>
                  <a:pt x="240699" y="73456"/>
                </a:lnTo>
                <a:lnTo>
                  <a:pt x="240664" y="73402"/>
                </a:lnTo>
                <a:lnTo>
                  <a:pt x="240637" y="73456"/>
                </a:lnTo>
                <a:lnTo>
                  <a:pt x="237292" y="67898"/>
                </a:lnTo>
                <a:close/>
                <a:moveTo>
                  <a:pt x="263314" y="67898"/>
                </a:moveTo>
                <a:lnTo>
                  <a:pt x="259969" y="73456"/>
                </a:lnTo>
                <a:lnTo>
                  <a:pt x="259942" y="73402"/>
                </a:lnTo>
                <a:lnTo>
                  <a:pt x="259906" y="73456"/>
                </a:lnTo>
                <a:lnTo>
                  <a:pt x="256570" y="67898"/>
                </a:lnTo>
                <a:close/>
                <a:moveTo>
                  <a:pt x="282584" y="67898"/>
                </a:moveTo>
                <a:lnTo>
                  <a:pt x="279247" y="73456"/>
                </a:lnTo>
                <a:lnTo>
                  <a:pt x="279220" y="73402"/>
                </a:lnTo>
                <a:lnTo>
                  <a:pt x="279185" y="73456"/>
                </a:lnTo>
                <a:lnTo>
                  <a:pt x="275848" y="67898"/>
                </a:lnTo>
                <a:close/>
                <a:moveTo>
                  <a:pt x="9047" y="73902"/>
                </a:moveTo>
                <a:lnTo>
                  <a:pt x="7851" y="75891"/>
                </a:lnTo>
                <a:lnTo>
                  <a:pt x="6665" y="73902"/>
                </a:lnTo>
                <a:close/>
                <a:moveTo>
                  <a:pt x="12026" y="73902"/>
                </a:moveTo>
                <a:lnTo>
                  <a:pt x="10831" y="75891"/>
                </a:lnTo>
                <a:lnTo>
                  <a:pt x="9644" y="73902"/>
                </a:lnTo>
                <a:close/>
                <a:moveTo>
                  <a:pt x="28325" y="73902"/>
                </a:moveTo>
                <a:lnTo>
                  <a:pt x="27130" y="75891"/>
                </a:lnTo>
                <a:lnTo>
                  <a:pt x="25943" y="73902"/>
                </a:lnTo>
                <a:close/>
                <a:moveTo>
                  <a:pt x="31296" y="73902"/>
                </a:moveTo>
                <a:lnTo>
                  <a:pt x="30109" y="75891"/>
                </a:lnTo>
                <a:lnTo>
                  <a:pt x="28923" y="73902"/>
                </a:lnTo>
                <a:close/>
                <a:moveTo>
                  <a:pt x="47594" y="73902"/>
                </a:moveTo>
                <a:lnTo>
                  <a:pt x="46408" y="75891"/>
                </a:lnTo>
                <a:lnTo>
                  <a:pt x="45221" y="73902"/>
                </a:lnTo>
                <a:close/>
                <a:moveTo>
                  <a:pt x="50574" y="73902"/>
                </a:moveTo>
                <a:lnTo>
                  <a:pt x="49388" y="75891"/>
                </a:lnTo>
                <a:lnTo>
                  <a:pt x="48192" y="73902"/>
                </a:lnTo>
                <a:close/>
                <a:moveTo>
                  <a:pt x="66873" y="73902"/>
                </a:moveTo>
                <a:lnTo>
                  <a:pt x="65686" y="75891"/>
                </a:lnTo>
                <a:lnTo>
                  <a:pt x="64491" y="73902"/>
                </a:lnTo>
                <a:close/>
                <a:moveTo>
                  <a:pt x="69852" y="73902"/>
                </a:moveTo>
                <a:lnTo>
                  <a:pt x="68666" y="75891"/>
                </a:lnTo>
                <a:lnTo>
                  <a:pt x="67471" y="73902"/>
                </a:lnTo>
                <a:close/>
                <a:moveTo>
                  <a:pt x="86151" y="73902"/>
                </a:moveTo>
                <a:lnTo>
                  <a:pt x="84965" y="75891"/>
                </a:lnTo>
                <a:lnTo>
                  <a:pt x="83769" y="73902"/>
                </a:lnTo>
                <a:close/>
                <a:moveTo>
                  <a:pt x="89131" y="73902"/>
                </a:moveTo>
                <a:lnTo>
                  <a:pt x="87935" y="75891"/>
                </a:lnTo>
                <a:lnTo>
                  <a:pt x="86749" y="73902"/>
                </a:lnTo>
                <a:close/>
                <a:moveTo>
                  <a:pt x="105430" y="73902"/>
                </a:moveTo>
                <a:lnTo>
                  <a:pt x="104234" y="75891"/>
                </a:lnTo>
                <a:lnTo>
                  <a:pt x="103048" y="73902"/>
                </a:lnTo>
                <a:close/>
                <a:moveTo>
                  <a:pt x="108409" y="73902"/>
                </a:moveTo>
                <a:lnTo>
                  <a:pt x="107214" y="75891"/>
                </a:lnTo>
                <a:lnTo>
                  <a:pt x="106027" y="73902"/>
                </a:lnTo>
                <a:close/>
                <a:moveTo>
                  <a:pt x="124708" y="73902"/>
                </a:moveTo>
                <a:lnTo>
                  <a:pt x="123513" y="75891"/>
                </a:lnTo>
                <a:lnTo>
                  <a:pt x="122326" y="73902"/>
                </a:lnTo>
                <a:close/>
                <a:moveTo>
                  <a:pt x="127679" y="73902"/>
                </a:moveTo>
                <a:lnTo>
                  <a:pt x="126492" y="75891"/>
                </a:lnTo>
                <a:lnTo>
                  <a:pt x="125306" y="73902"/>
                </a:lnTo>
                <a:close/>
                <a:moveTo>
                  <a:pt x="143977" y="73902"/>
                </a:moveTo>
                <a:lnTo>
                  <a:pt x="142791" y="75891"/>
                </a:lnTo>
                <a:lnTo>
                  <a:pt x="141604" y="73902"/>
                </a:lnTo>
                <a:close/>
                <a:moveTo>
                  <a:pt x="146957" y="73902"/>
                </a:moveTo>
                <a:lnTo>
                  <a:pt x="145771" y="75891"/>
                </a:lnTo>
                <a:lnTo>
                  <a:pt x="144584" y="73902"/>
                </a:lnTo>
                <a:close/>
                <a:moveTo>
                  <a:pt x="163256" y="73902"/>
                </a:moveTo>
                <a:lnTo>
                  <a:pt x="162069" y="75891"/>
                </a:lnTo>
                <a:lnTo>
                  <a:pt x="160883" y="73902"/>
                </a:lnTo>
                <a:close/>
                <a:moveTo>
                  <a:pt x="166235" y="73902"/>
                </a:moveTo>
                <a:lnTo>
                  <a:pt x="165049" y="75891"/>
                </a:lnTo>
                <a:lnTo>
                  <a:pt x="163854" y="73902"/>
                </a:lnTo>
                <a:close/>
                <a:moveTo>
                  <a:pt x="182534" y="73902"/>
                </a:moveTo>
                <a:lnTo>
                  <a:pt x="181348" y="75891"/>
                </a:lnTo>
                <a:lnTo>
                  <a:pt x="180152" y="73902"/>
                </a:lnTo>
                <a:close/>
                <a:moveTo>
                  <a:pt x="185514" y="73902"/>
                </a:moveTo>
                <a:lnTo>
                  <a:pt x="184327" y="75891"/>
                </a:lnTo>
                <a:lnTo>
                  <a:pt x="183132" y="73902"/>
                </a:lnTo>
                <a:close/>
                <a:moveTo>
                  <a:pt x="201813" y="73902"/>
                </a:moveTo>
                <a:lnTo>
                  <a:pt x="200626" y="75891"/>
                </a:lnTo>
                <a:lnTo>
                  <a:pt x="199431" y="73902"/>
                </a:lnTo>
                <a:close/>
                <a:moveTo>
                  <a:pt x="204792" y="73902"/>
                </a:moveTo>
                <a:lnTo>
                  <a:pt x="203597" y="75891"/>
                </a:lnTo>
                <a:lnTo>
                  <a:pt x="202410" y="73902"/>
                </a:lnTo>
                <a:close/>
                <a:moveTo>
                  <a:pt x="221091" y="73902"/>
                </a:moveTo>
                <a:lnTo>
                  <a:pt x="219896" y="75891"/>
                </a:lnTo>
                <a:lnTo>
                  <a:pt x="218709" y="73902"/>
                </a:lnTo>
                <a:close/>
                <a:moveTo>
                  <a:pt x="224062" y="73902"/>
                </a:moveTo>
                <a:lnTo>
                  <a:pt x="222875" y="75891"/>
                </a:lnTo>
                <a:lnTo>
                  <a:pt x="221689" y="73902"/>
                </a:lnTo>
                <a:close/>
                <a:moveTo>
                  <a:pt x="240369" y="73902"/>
                </a:moveTo>
                <a:lnTo>
                  <a:pt x="239174" y="75891"/>
                </a:lnTo>
                <a:lnTo>
                  <a:pt x="237987" y="73902"/>
                </a:lnTo>
                <a:close/>
                <a:moveTo>
                  <a:pt x="243340" y="73902"/>
                </a:moveTo>
                <a:lnTo>
                  <a:pt x="242154" y="75891"/>
                </a:lnTo>
                <a:lnTo>
                  <a:pt x="240967" y="73902"/>
                </a:lnTo>
                <a:close/>
                <a:moveTo>
                  <a:pt x="259639" y="73902"/>
                </a:moveTo>
                <a:lnTo>
                  <a:pt x="258452" y="75891"/>
                </a:lnTo>
                <a:lnTo>
                  <a:pt x="257266" y="73902"/>
                </a:lnTo>
                <a:close/>
                <a:moveTo>
                  <a:pt x="262618" y="73902"/>
                </a:moveTo>
                <a:lnTo>
                  <a:pt x="261432" y="75891"/>
                </a:lnTo>
                <a:lnTo>
                  <a:pt x="260237" y="73902"/>
                </a:lnTo>
                <a:close/>
                <a:moveTo>
                  <a:pt x="278917" y="73902"/>
                </a:moveTo>
                <a:lnTo>
                  <a:pt x="277731" y="75891"/>
                </a:lnTo>
                <a:lnTo>
                  <a:pt x="276535" y="73902"/>
                </a:lnTo>
                <a:close/>
                <a:moveTo>
                  <a:pt x="281897" y="73902"/>
                </a:moveTo>
                <a:lnTo>
                  <a:pt x="280710" y="75891"/>
                </a:lnTo>
                <a:lnTo>
                  <a:pt x="279515" y="73902"/>
                </a:lnTo>
                <a:close/>
                <a:moveTo>
                  <a:pt x="6121" y="73902"/>
                </a:moveTo>
                <a:lnTo>
                  <a:pt x="7584" y="76346"/>
                </a:lnTo>
                <a:lnTo>
                  <a:pt x="6406" y="78309"/>
                </a:lnTo>
                <a:lnTo>
                  <a:pt x="6254" y="78309"/>
                </a:lnTo>
                <a:lnTo>
                  <a:pt x="3614" y="73902"/>
                </a:lnTo>
                <a:close/>
                <a:moveTo>
                  <a:pt x="7851" y="76792"/>
                </a:moveTo>
                <a:lnTo>
                  <a:pt x="8761" y="78309"/>
                </a:lnTo>
                <a:lnTo>
                  <a:pt x="6950" y="78309"/>
                </a:lnTo>
                <a:lnTo>
                  <a:pt x="7851" y="76792"/>
                </a:lnTo>
                <a:close/>
                <a:moveTo>
                  <a:pt x="10831" y="76792"/>
                </a:moveTo>
                <a:lnTo>
                  <a:pt x="11741" y="78309"/>
                </a:lnTo>
                <a:lnTo>
                  <a:pt x="9930" y="78309"/>
                </a:lnTo>
                <a:lnTo>
                  <a:pt x="10831" y="76792"/>
                </a:lnTo>
                <a:close/>
                <a:moveTo>
                  <a:pt x="15077" y="73902"/>
                </a:moveTo>
                <a:lnTo>
                  <a:pt x="12437" y="78309"/>
                </a:lnTo>
                <a:lnTo>
                  <a:pt x="12285" y="78309"/>
                </a:lnTo>
                <a:lnTo>
                  <a:pt x="11107" y="76346"/>
                </a:lnTo>
                <a:lnTo>
                  <a:pt x="12570" y="73902"/>
                </a:lnTo>
                <a:close/>
                <a:moveTo>
                  <a:pt x="22339" y="73902"/>
                </a:moveTo>
                <a:lnTo>
                  <a:pt x="24980" y="78309"/>
                </a:lnTo>
                <a:lnTo>
                  <a:pt x="12981" y="78309"/>
                </a:lnTo>
                <a:lnTo>
                  <a:pt x="15621" y="73902"/>
                </a:lnTo>
                <a:close/>
                <a:moveTo>
                  <a:pt x="25399" y="73902"/>
                </a:moveTo>
                <a:lnTo>
                  <a:pt x="26862" y="76346"/>
                </a:lnTo>
                <a:lnTo>
                  <a:pt x="25675" y="78309"/>
                </a:lnTo>
                <a:lnTo>
                  <a:pt x="25524" y="78309"/>
                </a:lnTo>
                <a:lnTo>
                  <a:pt x="22883" y="73902"/>
                </a:lnTo>
                <a:close/>
                <a:moveTo>
                  <a:pt x="27130" y="76792"/>
                </a:moveTo>
                <a:lnTo>
                  <a:pt x="28040" y="78309"/>
                </a:lnTo>
                <a:lnTo>
                  <a:pt x="26229" y="78309"/>
                </a:lnTo>
                <a:lnTo>
                  <a:pt x="27130" y="76792"/>
                </a:lnTo>
                <a:close/>
                <a:moveTo>
                  <a:pt x="30109" y="76792"/>
                </a:moveTo>
                <a:lnTo>
                  <a:pt x="31019" y="78309"/>
                </a:lnTo>
                <a:lnTo>
                  <a:pt x="29199" y="78309"/>
                </a:lnTo>
                <a:lnTo>
                  <a:pt x="30109" y="76792"/>
                </a:lnTo>
                <a:close/>
                <a:moveTo>
                  <a:pt x="34356" y="73902"/>
                </a:moveTo>
                <a:lnTo>
                  <a:pt x="31715" y="78309"/>
                </a:lnTo>
                <a:lnTo>
                  <a:pt x="31563" y="78309"/>
                </a:lnTo>
                <a:lnTo>
                  <a:pt x="30386" y="76346"/>
                </a:lnTo>
                <a:lnTo>
                  <a:pt x="31840" y="73902"/>
                </a:lnTo>
                <a:close/>
                <a:moveTo>
                  <a:pt x="41617" y="73902"/>
                </a:moveTo>
                <a:lnTo>
                  <a:pt x="44258" y="78309"/>
                </a:lnTo>
                <a:lnTo>
                  <a:pt x="32259" y="78309"/>
                </a:lnTo>
                <a:lnTo>
                  <a:pt x="34900" y="73902"/>
                </a:lnTo>
                <a:close/>
                <a:moveTo>
                  <a:pt x="44677" y="73902"/>
                </a:moveTo>
                <a:lnTo>
                  <a:pt x="46131" y="76346"/>
                </a:lnTo>
                <a:lnTo>
                  <a:pt x="44954" y="78309"/>
                </a:lnTo>
                <a:lnTo>
                  <a:pt x="44802" y="78309"/>
                </a:lnTo>
                <a:lnTo>
                  <a:pt x="42162" y="73902"/>
                </a:lnTo>
                <a:close/>
                <a:moveTo>
                  <a:pt x="46408" y="76792"/>
                </a:moveTo>
                <a:lnTo>
                  <a:pt x="47318" y="78309"/>
                </a:lnTo>
                <a:lnTo>
                  <a:pt x="45498" y="78309"/>
                </a:lnTo>
                <a:lnTo>
                  <a:pt x="46408" y="76792"/>
                </a:lnTo>
                <a:close/>
                <a:moveTo>
                  <a:pt x="49388" y="76792"/>
                </a:moveTo>
                <a:lnTo>
                  <a:pt x="50298" y="78309"/>
                </a:lnTo>
                <a:lnTo>
                  <a:pt x="48478" y="78309"/>
                </a:lnTo>
                <a:lnTo>
                  <a:pt x="49388" y="76792"/>
                </a:lnTo>
                <a:close/>
                <a:moveTo>
                  <a:pt x="53634" y="73902"/>
                </a:moveTo>
                <a:lnTo>
                  <a:pt x="50993" y="78309"/>
                </a:lnTo>
                <a:lnTo>
                  <a:pt x="50842" y="78309"/>
                </a:lnTo>
                <a:lnTo>
                  <a:pt x="49655" y="76346"/>
                </a:lnTo>
                <a:lnTo>
                  <a:pt x="51118" y="73902"/>
                </a:lnTo>
                <a:close/>
                <a:moveTo>
                  <a:pt x="60896" y="73902"/>
                </a:moveTo>
                <a:lnTo>
                  <a:pt x="63536" y="78309"/>
                </a:lnTo>
                <a:lnTo>
                  <a:pt x="51538" y="78309"/>
                </a:lnTo>
                <a:lnTo>
                  <a:pt x="54178" y="73902"/>
                </a:lnTo>
                <a:close/>
                <a:moveTo>
                  <a:pt x="63947" y="73902"/>
                </a:moveTo>
                <a:lnTo>
                  <a:pt x="65410" y="76346"/>
                </a:lnTo>
                <a:lnTo>
                  <a:pt x="64232" y="78309"/>
                </a:lnTo>
                <a:lnTo>
                  <a:pt x="64081" y="78309"/>
                </a:lnTo>
                <a:lnTo>
                  <a:pt x="61440" y="73902"/>
                </a:lnTo>
                <a:close/>
                <a:moveTo>
                  <a:pt x="65686" y="76792"/>
                </a:moveTo>
                <a:lnTo>
                  <a:pt x="66596" y="78309"/>
                </a:lnTo>
                <a:lnTo>
                  <a:pt x="64776" y="78309"/>
                </a:lnTo>
                <a:lnTo>
                  <a:pt x="65686" y="76792"/>
                </a:lnTo>
                <a:close/>
                <a:moveTo>
                  <a:pt x="68666" y="76792"/>
                </a:moveTo>
                <a:lnTo>
                  <a:pt x="69567" y="78309"/>
                </a:lnTo>
                <a:lnTo>
                  <a:pt x="67756" y="78309"/>
                </a:lnTo>
                <a:lnTo>
                  <a:pt x="68666" y="76792"/>
                </a:lnTo>
                <a:close/>
                <a:moveTo>
                  <a:pt x="72912" y="73902"/>
                </a:moveTo>
                <a:lnTo>
                  <a:pt x="70263" y="78309"/>
                </a:lnTo>
                <a:lnTo>
                  <a:pt x="70111" y="78309"/>
                </a:lnTo>
                <a:lnTo>
                  <a:pt x="68934" y="76346"/>
                </a:lnTo>
                <a:lnTo>
                  <a:pt x="70397" y="73902"/>
                </a:lnTo>
                <a:close/>
                <a:moveTo>
                  <a:pt x="80174" y="73902"/>
                </a:moveTo>
                <a:lnTo>
                  <a:pt x="82815" y="78309"/>
                </a:lnTo>
                <a:lnTo>
                  <a:pt x="70807" y="78309"/>
                </a:lnTo>
                <a:lnTo>
                  <a:pt x="73457" y="73902"/>
                </a:lnTo>
                <a:close/>
                <a:moveTo>
                  <a:pt x="83225" y="73902"/>
                </a:moveTo>
                <a:lnTo>
                  <a:pt x="84688" y="76346"/>
                </a:lnTo>
                <a:lnTo>
                  <a:pt x="83511" y="78309"/>
                </a:lnTo>
                <a:lnTo>
                  <a:pt x="83359" y="78309"/>
                </a:lnTo>
                <a:lnTo>
                  <a:pt x="80718" y="73902"/>
                </a:lnTo>
                <a:close/>
                <a:moveTo>
                  <a:pt x="84965" y="76792"/>
                </a:moveTo>
                <a:lnTo>
                  <a:pt x="85866" y="78309"/>
                </a:lnTo>
                <a:lnTo>
                  <a:pt x="84055" y="78309"/>
                </a:lnTo>
                <a:lnTo>
                  <a:pt x="84965" y="76792"/>
                </a:lnTo>
                <a:close/>
                <a:moveTo>
                  <a:pt x="87935" y="76792"/>
                </a:moveTo>
                <a:lnTo>
                  <a:pt x="88845" y="78309"/>
                </a:lnTo>
                <a:lnTo>
                  <a:pt x="87034" y="78309"/>
                </a:lnTo>
                <a:lnTo>
                  <a:pt x="87935" y="76792"/>
                </a:lnTo>
                <a:close/>
                <a:moveTo>
                  <a:pt x="92182" y="73902"/>
                </a:moveTo>
                <a:lnTo>
                  <a:pt x="89541" y="78309"/>
                </a:lnTo>
                <a:lnTo>
                  <a:pt x="89390" y="78309"/>
                </a:lnTo>
                <a:lnTo>
                  <a:pt x="88212" y="76346"/>
                </a:lnTo>
                <a:lnTo>
                  <a:pt x="89675" y="73902"/>
                </a:lnTo>
                <a:close/>
                <a:moveTo>
                  <a:pt x="99444" y="73902"/>
                </a:moveTo>
                <a:lnTo>
                  <a:pt x="102093" y="78309"/>
                </a:lnTo>
                <a:lnTo>
                  <a:pt x="90085" y="78309"/>
                </a:lnTo>
                <a:lnTo>
                  <a:pt x="92726" y="73902"/>
                </a:lnTo>
                <a:close/>
                <a:moveTo>
                  <a:pt x="102503" y="73902"/>
                </a:moveTo>
                <a:lnTo>
                  <a:pt x="103967" y="76346"/>
                </a:lnTo>
                <a:lnTo>
                  <a:pt x="102789" y="78309"/>
                </a:lnTo>
                <a:lnTo>
                  <a:pt x="102637" y="78309"/>
                </a:lnTo>
                <a:lnTo>
                  <a:pt x="99997" y="73902"/>
                </a:lnTo>
                <a:close/>
                <a:moveTo>
                  <a:pt x="104234" y="76792"/>
                </a:moveTo>
                <a:lnTo>
                  <a:pt x="105144" y="78309"/>
                </a:lnTo>
                <a:lnTo>
                  <a:pt x="103333" y="78309"/>
                </a:lnTo>
                <a:lnTo>
                  <a:pt x="104234" y="76792"/>
                </a:lnTo>
                <a:close/>
                <a:moveTo>
                  <a:pt x="107214" y="76792"/>
                </a:moveTo>
                <a:lnTo>
                  <a:pt x="108124" y="78309"/>
                </a:lnTo>
                <a:lnTo>
                  <a:pt x="106313" y="78309"/>
                </a:lnTo>
                <a:lnTo>
                  <a:pt x="107214" y="76792"/>
                </a:lnTo>
                <a:close/>
                <a:moveTo>
                  <a:pt x="111460" y="73902"/>
                </a:moveTo>
                <a:lnTo>
                  <a:pt x="108820" y="78309"/>
                </a:lnTo>
                <a:lnTo>
                  <a:pt x="108668" y="78309"/>
                </a:lnTo>
                <a:lnTo>
                  <a:pt x="107490" y="76346"/>
                </a:lnTo>
                <a:lnTo>
                  <a:pt x="108953" y="73902"/>
                </a:lnTo>
                <a:close/>
                <a:moveTo>
                  <a:pt x="118722" y="73902"/>
                </a:moveTo>
                <a:lnTo>
                  <a:pt x="121363" y="78309"/>
                </a:lnTo>
                <a:lnTo>
                  <a:pt x="109364" y="78309"/>
                </a:lnTo>
                <a:lnTo>
                  <a:pt x="112004" y="73902"/>
                </a:lnTo>
                <a:close/>
                <a:moveTo>
                  <a:pt x="121782" y="73902"/>
                </a:moveTo>
                <a:lnTo>
                  <a:pt x="123245" y="76346"/>
                </a:lnTo>
                <a:lnTo>
                  <a:pt x="122067" y="78309"/>
                </a:lnTo>
                <a:lnTo>
                  <a:pt x="121916" y="78309"/>
                </a:lnTo>
                <a:lnTo>
                  <a:pt x="119266" y="73902"/>
                </a:lnTo>
                <a:close/>
                <a:moveTo>
                  <a:pt x="123513" y="76792"/>
                </a:moveTo>
                <a:lnTo>
                  <a:pt x="124423" y="78309"/>
                </a:lnTo>
                <a:lnTo>
                  <a:pt x="122612" y="78309"/>
                </a:lnTo>
                <a:lnTo>
                  <a:pt x="123513" y="76792"/>
                </a:lnTo>
                <a:close/>
                <a:moveTo>
                  <a:pt x="126492" y="76792"/>
                </a:moveTo>
                <a:lnTo>
                  <a:pt x="127402" y="78309"/>
                </a:lnTo>
                <a:lnTo>
                  <a:pt x="125582" y="78309"/>
                </a:lnTo>
                <a:lnTo>
                  <a:pt x="126492" y="76792"/>
                </a:lnTo>
                <a:close/>
                <a:moveTo>
                  <a:pt x="130739" y="73902"/>
                </a:moveTo>
                <a:lnTo>
                  <a:pt x="128098" y="78309"/>
                </a:lnTo>
                <a:lnTo>
                  <a:pt x="127946" y="78309"/>
                </a:lnTo>
                <a:lnTo>
                  <a:pt x="126769" y="76346"/>
                </a:lnTo>
                <a:lnTo>
                  <a:pt x="128232" y="73902"/>
                </a:lnTo>
                <a:close/>
                <a:moveTo>
                  <a:pt x="138000" y="73902"/>
                </a:moveTo>
                <a:lnTo>
                  <a:pt x="140641" y="78309"/>
                </a:lnTo>
                <a:lnTo>
                  <a:pt x="128642" y="78309"/>
                </a:lnTo>
                <a:lnTo>
                  <a:pt x="131283" y="73902"/>
                </a:lnTo>
                <a:close/>
                <a:moveTo>
                  <a:pt x="141060" y="73902"/>
                </a:moveTo>
                <a:lnTo>
                  <a:pt x="142523" y="76346"/>
                </a:lnTo>
                <a:lnTo>
                  <a:pt x="141337" y="78309"/>
                </a:lnTo>
                <a:lnTo>
                  <a:pt x="141185" y="78309"/>
                </a:lnTo>
                <a:lnTo>
                  <a:pt x="138545" y="73902"/>
                </a:lnTo>
                <a:close/>
                <a:moveTo>
                  <a:pt x="142791" y="76792"/>
                </a:moveTo>
                <a:lnTo>
                  <a:pt x="143701" y="78309"/>
                </a:lnTo>
                <a:lnTo>
                  <a:pt x="141881" y="78309"/>
                </a:lnTo>
                <a:lnTo>
                  <a:pt x="142791" y="76792"/>
                </a:lnTo>
                <a:close/>
                <a:moveTo>
                  <a:pt x="145771" y="76792"/>
                </a:moveTo>
                <a:lnTo>
                  <a:pt x="146681" y="78309"/>
                </a:lnTo>
                <a:lnTo>
                  <a:pt x="144861" y="78309"/>
                </a:lnTo>
                <a:lnTo>
                  <a:pt x="145771" y="76792"/>
                </a:lnTo>
                <a:close/>
                <a:moveTo>
                  <a:pt x="150017" y="73902"/>
                </a:moveTo>
                <a:lnTo>
                  <a:pt x="147376" y="78309"/>
                </a:lnTo>
                <a:lnTo>
                  <a:pt x="147225" y="78309"/>
                </a:lnTo>
                <a:lnTo>
                  <a:pt x="146038" y="76346"/>
                </a:lnTo>
                <a:lnTo>
                  <a:pt x="147501" y="73902"/>
                </a:lnTo>
                <a:close/>
                <a:moveTo>
                  <a:pt x="157279" y="73902"/>
                </a:moveTo>
                <a:lnTo>
                  <a:pt x="159919" y="78309"/>
                </a:lnTo>
                <a:lnTo>
                  <a:pt x="147921" y="78309"/>
                </a:lnTo>
                <a:lnTo>
                  <a:pt x="150561" y="73902"/>
                </a:lnTo>
                <a:close/>
                <a:moveTo>
                  <a:pt x="160330" y="73902"/>
                </a:moveTo>
                <a:lnTo>
                  <a:pt x="161793" y="76346"/>
                </a:lnTo>
                <a:lnTo>
                  <a:pt x="160615" y="78309"/>
                </a:lnTo>
                <a:lnTo>
                  <a:pt x="160464" y="78309"/>
                </a:lnTo>
                <a:lnTo>
                  <a:pt x="157823" y="73902"/>
                </a:lnTo>
                <a:close/>
                <a:moveTo>
                  <a:pt x="162069" y="76792"/>
                </a:moveTo>
                <a:lnTo>
                  <a:pt x="162979" y="78309"/>
                </a:lnTo>
                <a:lnTo>
                  <a:pt x="161159" y="78309"/>
                </a:lnTo>
                <a:lnTo>
                  <a:pt x="162069" y="76792"/>
                </a:lnTo>
                <a:close/>
                <a:moveTo>
                  <a:pt x="165049" y="76792"/>
                </a:moveTo>
                <a:lnTo>
                  <a:pt x="165950" y="78309"/>
                </a:lnTo>
                <a:lnTo>
                  <a:pt x="164139" y="78309"/>
                </a:lnTo>
                <a:lnTo>
                  <a:pt x="165049" y="76792"/>
                </a:lnTo>
                <a:close/>
                <a:moveTo>
                  <a:pt x="169295" y="73902"/>
                </a:moveTo>
                <a:lnTo>
                  <a:pt x="166646" y="78309"/>
                </a:lnTo>
                <a:lnTo>
                  <a:pt x="166494" y="78309"/>
                </a:lnTo>
                <a:lnTo>
                  <a:pt x="165317" y="76346"/>
                </a:lnTo>
                <a:lnTo>
                  <a:pt x="166780" y="73902"/>
                </a:lnTo>
                <a:close/>
                <a:moveTo>
                  <a:pt x="176557" y="73902"/>
                </a:moveTo>
                <a:lnTo>
                  <a:pt x="179198" y="78309"/>
                </a:lnTo>
                <a:lnTo>
                  <a:pt x="167199" y="78309"/>
                </a:lnTo>
                <a:lnTo>
                  <a:pt x="169840" y="73902"/>
                </a:lnTo>
                <a:close/>
                <a:moveTo>
                  <a:pt x="179608" y="73902"/>
                </a:moveTo>
                <a:lnTo>
                  <a:pt x="181071" y="76346"/>
                </a:lnTo>
                <a:lnTo>
                  <a:pt x="179894" y="78309"/>
                </a:lnTo>
                <a:lnTo>
                  <a:pt x="179742" y="78309"/>
                </a:lnTo>
                <a:lnTo>
                  <a:pt x="177101" y="73902"/>
                </a:lnTo>
                <a:close/>
                <a:moveTo>
                  <a:pt x="181348" y="76792"/>
                </a:moveTo>
                <a:lnTo>
                  <a:pt x="182249" y="78309"/>
                </a:lnTo>
                <a:lnTo>
                  <a:pt x="180438" y="78309"/>
                </a:lnTo>
                <a:lnTo>
                  <a:pt x="181348" y="76792"/>
                </a:lnTo>
                <a:close/>
                <a:moveTo>
                  <a:pt x="184327" y="76792"/>
                </a:moveTo>
                <a:lnTo>
                  <a:pt x="185228" y="78309"/>
                </a:lnTo>
                <a:lnTo>
                  <a:pt x="183417" y="78309"/>
                </a:lnTo>
                <a:lnTo>
                  <a:pt x="184327" y="76792"/>
                </a:lnTo>
                <a:close/>
                <a:moveTo>
                  <a:pt x="188565" y="73902"/>
                </a:moveTo>
                <a:lnTo>
                  <a:pt x="185924" y="78309"/>
                </a:lnTo>
                <a:lnTo>
                  <a:pt x="185773" y="78309"/>
                </a:lnTo>
                <a:lnTo>
                  <a:pt x="184595" y="76346"/>
                </a:lnTo>
                <a:lnTo>
                  <a:pt x="186058" y="73902"/>
                </a:lnTo>
                <a:close/>
                <a:moveTo>
                  <a:pt x="195835" y="73902"/>
                </a:moveTo>
                <a:lnTo>
                  <a:pt x="198476" y="78309"/>
                </a:lnTo>
                <a:lnTo>
                  <a:pt x="186468" y="78309"/>
                </a:lnTo>
                <a:lnTo>
                  <a:pt x="189118" y="73902"/>
                </a:lnTo>
                <a:close/>
                <a:moveTo>
                  <a:pt x="198886" y="73902"/>
                </a:moveTo>
                <a:lnTo>
                  <a:pt x="200350" y="76346"/>
                </a:lnTo>
                <a:lnTo>
                  <a:pt x="199172" y="78309"/>
                </a:lnTo>
                <a:lnTo>
                  <a:pt x="199020" y="78309"/>
                </a:lnTo>
                <a:lnTo>
                  <a:pt x="196380" y="73902"/>
                </a:lnTo>
                <a:close/>
                <a:moveTo>
                  <a:pt x="200626" y="76792"/>
                </a:moveTo>
                <a:lnTo>
                  <a:pt x="201527" y="78309"/>
                </a:lnTo>
                <a:lnTo>
                  <a:pt x="199716" y="78309"/>
                </a:lnTo>
                <a:lnTo>
                  <a:pt x="200626" y="76792"/>
                </a:lnTo>
                <a:close/>
                <a:moveTo>
                  <a:pt x="203597" y="76792"/>
                </a:moveTo>
                <a:lnTo>
                  <a:pt x="204507" y="78309"/>
                </a:lnTo>
                <a:lnTo>
                  <a:pt x="202696" y="78309"/>
                </a:lnTo>
                <a:lnTo>
                  <a:pt x="203597" y="76792"/>
                </a:lnTo>
                <a:close/>
                <a:moveTo>
                  <a:pt x="207843" y="73902"/>
                </a:moveTo>
                <a:lnTo>
                  <a:pt x="205203" y="78309"/>
                </a:lnTo>
                <a:lnTo>
                  <a:pt x="205051" y="78309"/>
                </a:lnTo>
                <a:lnTo>
                  <a:pt x="203873" y="76346"/>
                </a:lnTo>
                <a:lnTo>
                  <a:pt x="205336" y="73902"/>
                </a:lnTo>
                <a:close/>
                <a:moveTo>
                  <a:pt x="215105" y="73902"/>
                </a:moveTo>
                <a:lnTo>
                  <a:pt x="217754" y="78309"/>
                </a:lnTo>
                <a:lnTo>
                  <a:pt x="205747" y="78309"/>
                </a:lnTo>
                <a:lnTo>
                  <a:pt x="208387" y="73902"/>
                </a:lnTo>
                <a:close/>
                <a:moveTo>
                  <a:pt x="218165" y="73902"/>
                </a:moveTo>
                <a:lnTo>
                  <a:pt x="219628" y="76346"/>
                </a:lnTo>
                <a:lnTo>
                  <a:pt x="218450" y="78309"/>
                </a:lnTo>
                <a:lnTo>
                  <a:pt x="218299" y="78309"/>
                </a:lnTo>
                <a:lnTo>
                  <a:pt x="215649" y="73902"/>
                </a:lnTo>
                <a:close/>
                <a:moveTo>
                  <a:pt x="219896" y="76792"/>
                </a:moveTo>
                <a:lnTo>
                  <a:pt x="220805" y="78309"/>
                </a:lnTo>
                <a:lnTo>
                  <a:pt x="218995" y="78309"/>
                </a:lnTo>
                <a:lnTo>
                  <a:pt x="219896" y="76792"/>
                </a:lnTo>
                <a:close/>
                <a:moveTo>
                  <a:pt x="222875" y="76792"/>
                </a:moveTo>
                <a:lnTo>
                  <a:pt x="223785" y="78309"/>
                </a:lnTo>
                <a:lnTo>
                  <a:pt x="221965" y="78309"/>
                </a:lnTo>
                <a:lnTo>
                  <a:pt x="222875" y="76792"/>
                </a:lnTo>
                <a:close/>
                <a:moveTo>
                  <a:pt x="227122" y="73902"/>
                </a:moveTo>
                <a:lnTo>
                  <a:pt x="224481" y="78309"/>
                </a:lnTo>
                <a:lnTo>
                  <a:pt x="224329" y="78309"/>
                </a:lnTo>
                <a:lnTo>
                  <a:pt x="223152" y="76346"/>
                </a:lnTo>
                <a:lnTo>
                  <a:pt x="224615" y="73902"/>
                </a:lnTo>
                <a:close/>
                <a:moveTo>
                  <a:pt x="234383" y="73902"/>
                </a:moveTo>
                <a:lnTo>
                  <a:pt x="237024" y="78309"/>
                </a:lnTo>
                <a:lnTo>
                  <a:pt x="225025" y="78309"/>
                </a:lnTo>
                <a:lnTo>
                  <a:pt x="227666" y="73902"/>
                </a:lnTo>
                <a:close/>
                <a:moveTo>
                  <a:pt x="237443" y="73902"/>
                </a:moveTo>
                <a:lnTo>
                  <a:pt x="238906" y="76346"/>
                </a:lnTo>
                <a:lnTo>
                  <a:pt x="237720" y="78309"/>
                </a:lnTo>
                <a:lnTo>
                  <a:pt x="237568" y="78309"/>
                </a:lnTo>
                <a:lnTo>
                  <a:pt x="234927" y="73902"/>
                </a:lnTo>
                <a:close/>
                <a:moveTo>
                  <a:pt x="239174" y="76792"/>
                </a:moveTo>
                <a:lnTo>
                  <a:pt x="240084" y="78309"/>
                </a:lnTo>
                <a:lnTo>
                  <a:pt x="238264" y="78309"/>
                </a:lnTo>
                <a:lnTo>
                  <a:pt x="239174" y="76792"/>
                </a:lnTo>
                <a:close/>
                <a:moveTo>
                  <a:pt x="242154" y="76792"/>
                </a:moveTo>
                <a:lnTo>
                  <a:pt x="243063" y="78309"/>
                </a:lnTo>
                <a:lnTo>
                  <a:pt x="241244" y="78309"/>
                </a:lnTo>
                <a:lnTo>
                  <a:pt x="242154" y="76792"/>
                </a:lnTo>
                <a:close/>
                <a:moveTo>
                  <a:pt x="246400" y="73902"/>
                </a:moveTo>
                <a:lnTo>
                  <a:pt x="243759" y="78309"/>
                </a:lnTo>
                <a:lnTo>
                  <a:pt x="243608" y="78309"/>
                </a:lnTo>
                <a:lnTo>
                  <a:pt x="242430" y="76346"/>
                </a:lnTo>
                <a:lnTo>
                  <a:pt x="243884" y="73902"/>
                </a:lnTo>
                <a:close/>
                <a:moveTo>
                  <a:pt x="253662" y="73902"/>
                </a:moveTo>
                <a:lnTo>
                  <a:pt x="256302" y="78309"/>
                </a:lnTo>
                <a:lnTo>
                  <a:pt x="244304" y="78309"/>
                </a:lnTo>
                <a:lnTo>
                  <a:pt x="246944" y="73902"/>
                </a:lnTo>
                <a:close/>
                <a:moveTo>
                  <a:pt x="256713" y="73902"/>
                </a:moveTo>
                <a:lnTo>
                  <a:pt x="258176" y="76346"/>
                </a:lnTo>
                <a:lnTo>
                  <a:pt x="256998" y="78309"/>
                </a:lnTo>
                <a:lnTo>
                  <a:pt x="256847" y="78309"/>
                </a:lnTo>
                <a:lnTo>
                  <a:pt x="254206" y="73902"/>
                </a:lnTo>
                <a:close/>
                <a:moveTo>
                  <a:pt x="258452" y="76792"/>
                </a:moveTo>
                <a:lnTo>
                  <a:pt x="259362" y="78309"/>
                </a:lnTo>
                <a:lnTo>
                  <a:pt x="257542" y="78309"/>
                </a:lnTo>
                <a:lnTo>
                  <a:pt x="258452" y="76792"/>
                </a:lnTo>
                <a:close/>
                <a:moveTo>
                  <a:pt x="261432" y="76792"/>
                </a:moveTo>
                <a:lnTo>
                  <a:pt x="262333" y="78309"/>
                </a:lnTo>
                <a:lnTo>
                  <a:pt x="260522" y="78309"/>
                </a:lnTo>
                <a:lnTo>
                  <a:pt x="261432" y="76792"/>
                </a:lnTo>
                <a:close/>
                <a:moveTo>
                  <a:pt x="265678" y="73902"/>
                </a:moveTo>
                <a:lnTo>
                  <a:pt x="263038" y="78309"/>
                </a:lnTo>
                <a:lnTo>
                  <a:pt x="262886" y="78309"/>
                </a:lnTo>
                <a:lnTo>
                  <a:pt x="261700" y="76346"/>
                </a:lnTo>
                <a:lnTo>
                  <a:pt x="263163" y="73902"/>
                </a:lnTo>
                <a:close/>
                <a:moveTo>
                  <a:pt x="272940" y="73902"/>
                </a:moveTo>
                <a:lnTo>
                  <a:pt x="275581" y="78309"/>
                </a:lnTo>
                <a:lnTo>
                  <a:pt x="263582" y="78309"/>
                </a:lnTo>
                <a:lnTo>
                  <a:pt x="266223" y="73902"/>
                </a:lnTo>
                <a:close/>
                <a:moveTo>
                  <a:pt x="275991" y="73902"/>
                </a:moveTo>
                <a:lnTo>
                  <a:pt x="277454" y="76346"/>
                </a:lnTo>
                <a:lnTo>
                  <a:pt x="276277" y="78309"/>
                </a:lnTo>
                <a:lnTo>
                  <a:pt x="276125" y="78309"/>
                </a:lnTo>
                <a:lnTo>
                  <a:pt x="273484" y="73902"/>
                </a:lnTo>
                <a:close/>
                <a:moveTo>
                  <a:pt x="277731" y="76792"/>
                </a:moveTo>
                <a:lnTo>
                  <a:pt x="278632" y="78309"/>
                </a:lnTo>
                <a:lnTo>
                  <a:pt x="276821" y="78309"/>
                </a:lnTo>
                <a:lnTo>
                  <a:pt x="277731" y="76792"/>
                </a:lnTo>
                <a:close/>
                <a:moveTo>
                  <a:pt x="280710" y="76792"/>
                </a:moveTo>
                <a:lnTo>
                  <a:pt x="281611" y="78309"/>
                </a:lnTo>
                <a:lnTo>
                  <a:pt x="279800" y="78309"/>
                </a:lnTo>
                <a:lnTo>
                  <a:pt x="280710" y="76792"/>
                </a:lnTo>
                <a:close/>
                <a:moveTo>
                  <a:pt x="284948" y="73902"/>
                </a:moveTo>
                <a:lnTo>
                  <a:pt x="282307" y="78309"/>
                </a:lnTo>
                <a:lnTo>
                  <a:pt x="282156" y="78309"/>
                </a:lnTo>
                <a:lnTo>
                  <a:pt x="280978" y="76346"/>
                </a:lnTo>
                <a:lnTo>
                  <a:pt x="282441" y="73902"/>
                </a:lnTo>
                <a:close/>
                <a:moveTo>
                  <a:pt x="9341" y="74312"/>
                </a:moveTo>
                <a:lnTo>
                  <a:pt x="10563" y="76346"/>
                </a:lnTo>
                <a:lnTo>
                  <a:pt x="9377" y="78318"/>
                </a:lnTo>
                <a:lnTo>
                  <a:pt x="9341" y="78264"/>
                </a:lnTo>
                <a:lnTo>
                  <a:pt x="9314" y="78318"/>
                </a:lnTo>
                <a:lnTo>
                  <a:pt x="8128" y="76346"/>
                </a:lnTo>
                <a:lnTo>
                  <a:pt x="9341" y="74312"/>
                </a:lnTo>
                <a:close/>
                <a:moveTo>
                  <a:pt x="28619" y="74312"/>
                </a:moveTo>
                <a:lnTo>
                  <a:pt x="29833" y="76346"/>
                </a:lnTo>
                <a:lnTo>
                  <a:pt x="28655" y="78318"/>
                </a:lnTo>
                <a:lnTo>
                  <a:pt x="28619" y="78264"/>
                </a:lnTo>
                <a:lnTo>
                  <a:pt x="28593" y="78318"/>
                </a:lnTo>
                <a:lnTo>
                  <a:pt x="27406" y="76346"/>
                </a:lnTo>
                <a:lnTo>
                  <a:pt x="28619" y="74312"/>
                </a:lnTo>
                <a:close/>
                <a:moveTo>
                  <a:pt x="47898" y="74312"/>
                </a:moveTo>
                <a:lnTo>
                  <a:pt x="49111" y="76346"/>
                </a:lnTo>
                <a:lnTo>
                  <a:pt x="47925" y="78318"/>
                </a:lnTo>
                <a:lnTo>
                  <a:pt x="47898" y="78264"/>
                </a:lnTo>
                <a:lnTo>
                  <a:pt x="47862" y="78318"/>
                </a:lnTo>
                <a:lnTo>
                  <a:pt x="46685" y="76346"/>
                </a:lnTo>
                <a:lnTo>
                  <a:pt x="47898" y="74312"/>
                </a:lnTo>
                <a:close/>
                <a:moveTo>
                  <a:pt x="67176" y="74312"/>
                </a:moveTo>
                <a:lnTo>
                  <a:pt x="68389" y="76346"/>
                </a:lnTo>
                <a:lnTo>
                  <a:pt x="67203" y="78318"/>
                </a:lnTo>
                <a:lnTo>
                  <a:pt x="67176" y="78264"/>
                </a:lnTo>
                <a:lnTo>
                  <a:pt x="67140" y="78318"/>
                </a:lnTo>
                <a:lnTo>
                  <a:pt x="65954" y="76346"/>
                </a:lnTo>
                <a:lnTo>
                  <a:pt x="67176" y="74312"/>
                </a:lnTo>
                <a:close/>
                <a:moveTo>
                  <a:pt x="86455" y="74312"/>
                </a:moveTo>
                <a:lnTo>
                  <a:pt x="87668" y="76346"/>
                </a:lnTo>
                <a:lnTo>
                  <a:pt x="86481" y="78318"/>
                </a:lnTo>
                <a:lnTo>
                  <a:pt x="86455" y="78264"/>
                </a:lnTo>
                <a:lnTo>
                  <a:pt x="86419" y="78318"/>
                </a:lnTo>
                <a:lnTo>
                  <a:pt x="85232" y="76346"/>
                </a:lnTo>
                <a:lnTo>
                  <a:pt x="86455" y="74312"/>
                </a:lnTo>
                <a:close/>
                <a:moveTo>
                  <a:pt x="105724" y="74312"/>
                </a:moveTo>
                <a:lnTo>
                  <a:pt x="106946" y="76346"/>
                </a:lnTo>
                <a:lnTo>
                  <a:pt x="105760" y="78318"/>
                </a:lnTo>
                <a:lnTo>
                  <a:pt x="105724" y="78264"/>
                </a:lnTo>
                <a:lnTo>
                  <a:pt x="105697" y="78318"/>
                </a:lnTo>
                <a:lnTo>
                  <a:pt x="104511" y="76346"/>
                </a:lnTo>
                <a:lnTo>
                  <a:pt x="105724" y="74312"/>
                </a:lnTo>
                <a:close/>
                <a:moveTo>
                  <a:pt x="125002" y="74312"/>
                </a:moveTo>
                <a:lnTo>
                  <a:pt x="126225" y="76346"/>
                </a:lnTo>
                <a:lnTo>
                  <a:pt x="125038" y="78318"/>
                </a:lnTo>
                <a:lnTo>
                  <a:pt x="125002" y="78264"/>
                </a:lnTo>
                <a:lnTo>
                  <a:pt x="124976" y="78318"/>
                </a:lnTo>
                <a:lnTo>
                  <a:pt x="123789" y="76346"/>
                </a:lnTo>
                <a:lnTo>
                  <a:pt x="125002" y="74312"/>
                </a:lnTo>
                <a:close/>
                <a:moveTo>
                  <a:pt x="144281" y="74312"/>
                </a:moveTo>
                <a:lnTo>
                  <a:pt x="145494" y="76346"/>
                </a:lnTo>
                <a:lnTo>
                  <a:pt x="144316" y="78318"/>
                </a:lnTo>
                <a:lnTo>
                  <a:pt x="144281" y="78264"/>
                </a:lnTo>
                <a:lnTo>
                  <a:pt x="144245" y="78318"/>
                </a:lnTo>
                <a:lnTo>
                  <a:pt x="143067" y="76346"/>
                </a:lnTo>
                <a:lnTo>
                  <a:pt x="144281" y="74312"/>
                </a:lnTo>
                <a:close/>
                <a:moveTo>
                  <a:pt x="163559" y="74312"/>
                </a:moveTo>
                <a:lnTo>
                  <a:pt x="164772" y="76346"/>
                </a:lnTo>
                <a:lnTo>
                  <a:pt x="163586" y="78318"/>
                </a:lnTo>
                <a:lnTo>
                  <a:pt x="163559" y="78264"/>
                </a:lnTo>
                <a:lnTo>
                  <a:pt x="163523" y="78318"/>
                </a:lnTo>
                <a:lnTo>
                  <a:pt x="162337" y="76346"/>
                </a:lnTo>
                <a:lnTo>
                  <a:pt x="163559" y="74312"/>
                </a:lnTo>
                <a:close/>
                <a:moveTo>
                  <a:pt x="182838" y="74312"/>
                </a:moveTo>
                <a:lnTo>
                  <a:pt x="184051" y="76346"/>
                </a:lnTo>
                <a:lnTo>
                  <a:pt x="182864" y="78318"/>
                </a:lnTo>
                <a:lnTo>
                  <a:pt x="182838" y="78264"/>
                </a:lnTo>
                <a:lnTo>
                  <a:pt x="182802" y="78318"/>
                </a:lnTo>
                <a:lnTo>
                  <a:pt x="181615" y="76346"/>
                </a:lnTo>
                <a:lnTo>
                  <a:pt x="182838" y="74312"/>
                </a:lnTo>
                <a:close/>
                <a:moveTo>
                  <a:pt x="202107" y="74312"/>
                </a:moveTo>
                <a:lnTo>
                  <a:pt x="203329" y="76346"/>
                </a:lnTo>
                <a:lnTo>
                  <a:pt x="202143" y="78318"/>
                </a:lnTo>
                <a:lnTo>
                  <a:pt x="202107" y="78264"/>
                </a:lnTo>
                <a:lnTo>
                  <a:pt x="202080" y="78318"/>
                </a:lnTo>
                <a:lnTo>
                  <a:pt x="200894" y="76346"/>
                </a:lnTo>
                <a:lnTo>
                  <a:pt x="202107" y="74312"/>
                </a:lnTo>
                <a:close/>
                <a:moveTo>
                  <a:pt x="221385" y="74312"/>
                </a:moveTo>
                <a:lnTo>
                  <a:pt x="222608" y="76346"/>
                </a:lnTo>
                <a:lnTo>
                  <a:pt x="221421" y="78318"/>
                </a:lnTo>
                <a:lnTo>
                  <a:pt x="221385" y="78264"/>
                </a:lnTo>
                <a:lnTo>
                  <a:pt x="221359" y="78318"/>
                </a:lnTo>
                <a:lnTo>
                  <a:pt x="220172" y="76346"/>
                </a:lnTo>
                <a:lnTo>
                  <a:pt x="221385" y="74312"/>
                </a:lnTo>
                <a:close/>
                <a:moveTo>
                  <a:pt x="240664" y="74312"/>
                </a:moveTo>
                <a:lnTo>
                  <a:pt x="241877" y="76346"/>
                </a:lnTo>
                <a:lnTo>
                  <a:pt x="240699" y="78318"/>
                </a:lnTo>
                <a:lnTo>
                  <a:pt x="240664" y="78264"/>
                </a:lnTo>
                <a:lnTo>
                  <a:pt x="240637" y="78318"/>
                </a:lnTo>
                <a:lnTo>
                  <a:pt x="239450" y="76346"/>
                </a:lnTo>
                <a:lnTo>
                  <a:pt x="240664" y="74312"/>
                </a:lnTo>
                <a:close/>
                <a:moveTo>
                  <a:pt x="259942" y="74312"/>
                </a:moveTo>
                <a:lnTo>
                  <a:pt x="261155" y="76346"/>
                </a:lnTo>
                <a:lnTo>
                  <a:pt x="259969" y="78318"/>
                </a:lnTo>
                <a:lnTo>
                  <a:pt x="259942" y="78264"/>
                </a:lnTo>
                <a:lnTo>
                  <a:pt x="259906" y="78318"/>
                </a:lnTo>
                <a:lnTo>
                  <a:pt x="258729" y="76346"/>
                </a:lnTo>
                <a:lnTo>
                  <a:pt x="259942" y="74312"/>
                </a:lnTo>
                <a:close/>
                <a:moveTo>
                  <a:pt x="279220" y="74312"/>
                </a:moveTo>
                <a:lnTo>
                  <a:pt x="280434" y="76346"/>
                </a:lnTo>
                <a:lnTo>
                  <a:pt x="279247" y="78318"/>
                </a:lnTo>
                <a:lnTo>
                  <a:pt x="279220" y="78264"/>
                </a:lnTo>
                <a:lnTo>
                  <a:pt x="279185" y="78318"/>
                </a:lnTo>
                <a:lnTo>
                  <a:pt x="277998" y="76346"/>
                </a:lnTo>
                <a:lnTo>
                  <a:pt x="279220" y="74312"/>
                </a:lnTo>
                <a:close/>
                <a:moveTo>
                  <a:pt x="9047" y="78764"/>
                </a:moveTo>
                <a:lnTo>
                  <a:pt x="7789" y="80860"/>
                </a:lnTo>
                <a:lnTo>
                  <a:pt x="6602" y="78889"/>
                </a:lnTo>
                <a:lnTo>
                  <a:pt x="6674" y="78764"/>
                </a:lnTo>
                <a:close/>
                <a:moveTo>
                  <a:pt x="12008" y="78764"/>
                </a:moveTo>
                <a:lnTo>
                  <a:pt x="12089" y="78889"/>
                </a:lnTo>
                <a:lnTo>
                  <a:pt x="10902" y="80860"/>
                </a:lnTo>
                <a:lnTo>
                  <a:pt x="9644" y="78764"/>
                </a:lnTo>
                <a:close/>
                <a:moveTo>
                  <a:pt x="28325" y="78764"/>
                </a:moveTo>
                <a:lnTo>
                  <a:pt x="27058" y="80860"/>
                </a:lnTo>
                <a:lnTo>
                  <a:pt x="25881" y="78889"/>
                </a:lnTo>
                <a:lnTo>
                  <a:pt x="25952" y="78764"/>
                </a:lnTo>
                <a:close/>
                <a:moveTo>
                  <a:pt x="31287" y="78764"/>
                </a:moveTo>
                <a:lnTo>
                  <a:pt x="31367" y="78889"/>
                </a:lnTo>
                <a:lnTo>
                  <a:pt x="30181" y="80860"/>
                </a:lnTo>
                <a:lnTo>
                  <a:pt x="28923" y="78764"/>
                </a:lnTo>
                <a:close/>
                <a:moveTo>
                  <a:pt x="47594" y="78764"/>
                </a:moveTo>
                <a:lnTo>
                  <a:pt x="46337" y="80860"/>
                </a:lnTo>
                <a:lnTo>
                  <a:pt x="45150" y="78889"/>
                </a:lnTo>
                <a:lnTo>
                  <a:pt x="45230" y="78764"/>
                </a:lnTo>
                <a:close/>
                <a:moveTo>
                  <a:pt x="50565" y="78764"/>
                </a:moveTo>
                <a:lnTo>
                  <a:pt x="50645" y="78889"/>
                </a:lnTo>
                <a:lnTo>
                  <a:pt x="49459" y="80860"/>
                </a:lnTo>
                <a:lnTo>
                  <a:pt x="48192" y="78764"/>
                </a:lnTo>
                <a:close/>
                <a:moveTo>
                  <a:pt x="66873" y="78764"/>
                </a:moveTo>
                <a:lnTo>
                  <a:pt x="65615" y="80860"/>
                </a:lnTo>
                <a:lnTo>
                  <a:pt x="64428" y="78889"/>
                </a:lnTo>
                <a:lnTo>
                  <a:pt x="64509" y="78764"/>
                </a:lnTo>
                <a:close/>
                <a:moveTo>
                  <a:pt x="69844" y="78764"/>
                </a:moveTo>
                <a:lnTo>
                  <a:pt x="69915" y="78889"/>
                </a:lnTo>
                <a:lnTo>
                  <a:pt x="68737" y="80860"/>
                </a:lnTo>
                <a:lnTo>
                  <a:pt x="67471" y="78764"/>
                </a:lnTo>
                <a:close/>
                <a:moveTo>
                  <a:pt x="86151" y="78764"/>
                </a:moveTo>
                <a:lnTo>
                  <a:pt x="84893" y="80860"/>
                </a:lnTo>
                <a:lnTo>
                  <a:pt x="83707" y="78889"/>
                </a:lnTo>
                <a:lnTo>
                  <a:pt x="83778" y="78764"/>
                </a:lnTo>
                <a:close/>
                <a:moveTo>
                  <a:pt x="89122" y="78764"/>
                </a:moveTo>
                <a:lnTo>
                  <a:pt x="89193" y="78889"/>
                </a:lnTo>
                <a:lnTo>
                  <a:pt x="88007" y="80860"/>
                </a:lnTo>
                <a:lnTo>
                  <a:pt x="86749" y="78764"/>
                </a:lnTo>
                <a:close/>
                <a:moveTo>
                  <a:pt x="105430" y="78764"/>
                </a:moveTo>
                <a:lnTo>
                  <a:pt x="104172" y="80860"/>
                </a:lnTo>
                <a:lnTo>
                  <a:pt x="102985" y="78889"/>
                </a:lnTo>
                <a:lnTo>
                  <a:pt x="103057" y="78764"/>
                </a:lnTo>
                <a:close/>
                <a:moveTo>
                  <a:pt x="108391" y="78764"/>
                </a:moveTo>
                <a:lnTo>
                  <a:pt x="108472" y="78889"/>
                </a:lnTo>
                <a:lnTo>
                  <a:pt x="107285" y="80860"/>
                </a:lnTo>
                <a:lnTo>
                  <a:pt x="106027" y="78764"/>
                </a:lnTo>
                <a:close/>
                <a:moveTo>
                  <a:pt x="124708" y="78764"/>
                </a:moveTo>
                <a:lnTo>
                  <a:pt x="123441" y="80860"/>
                </a:lnTo>
                <a:lnTo>
                  <a:pt x="122264" y="78889"/>
                </a:lnTo>
                <a:lnTo>
                  <a:pt x="122335" y="78764"/>
                </a:lnTo>
                <a:close/>
                <a:moveTo>
                  <a:pt x="127670" y="78764"/>
                </a:moveTo>
                <a:lnTo>
                  <a:pt x="127750" y="78889"/>
                </a:lnTo>
                <a:lnTo>
                  <a:pt x="126564" y="80860"/>
                </a:lnTo>
                <a:lnTo>
                  <a:pt x="125306" y="78764"/>
                </a:lnTo>
                <a:close/>
                <a:moveTo>
                  <a:pt x="143977" y="78764"/>
                </a:moveTo>
                <a:lnTo>
                  <a:pt x="142720" y="80860"/>
                </a:lnTo>
                <a:lnTo>
                  <a:pt x="141533" y="78889"/>
                </a:lnTo>
                <a:lnTo>
                  <a:pt x="141613" y="78764"/>
                </a:lnTo>
                <a:close/>
                <a:moveTo>
                  <a:pt x="146948" y="78764"/>
                </a:moveTo>
                <a:lnTo>
                  <a:pt x="147028" y="78889"/>
                </a:lnTo>
                <a:lnTo>
                  <a:pt x="145842" y="80860"/>
                </a:lnTo>
                <a:lnTo>
                  <a:pt x="144584" y="78764"/>
                </a:lnTo>
                <a:close/>
                <a:moveTo>
                  <a:pt x="163256" y="78764"/>
                </a:moveTo>
                <a:lnTo>
                  <a:pt x="161998" y="80860"/>
                </a:lnTo>
                <a:lnTo>
                  <a:pt x="160811" y="78889"/>
                </a:lnTo>
                <a:lnTo>
                  <a:pt x="160892" y="78764"/>
                </a:lnTo>
                <a:close/>
                <a:moveTo>
                  <a:pt x="166227" y="78764"/>
                </a:moveTo>
                <a:lnTo>
                  <a:pt x="166298" y="78889"/>
                </a:lnTo>
                <a:lnTo>
                  <a:pt x="165120" y="80860"/>
                </a:lnTo>
                <a:lnTo>
                  <a:pt x="163854" y="78764"/>
                </a:lnTo>
                <a:close/>
                <a:moveTo>
                  <a:pt x="182534" y="78764"/>
                </a:moveTo>
                <a:lnTo>
                  <a:pt x="181276" y="80860"/>
                </a:lnTo>
                <a:lnTo>
                  <a:pt x="180090" y="78889"/>
                </a:lnTo>
                <a:lnTo>
                  <a:pt x="180170" y="78764"/>
                </a:lnTo>
                <a:close/>
                <a:moveTo>
                  <a:pt x="185505" y="78764"/>
                </a:moveTo>
                <a:lnTo>
                  <a:pt x="185576" y="78889"/>
                </a:lnTo>
                <a:lnTo>
                  <a:pt x="184390" y="80860"/>
                </a:lnTo>
                <a:lnTo>
                  <a:pt x="183132" y="78764"/>
                </a:lnTo>
                <a:close/>
                <a:moveTo>
                  <a:pt x="201813" y="78764"/>
                </a:moveTo>
                <a:lnTo>
                  <a:pt x="200555" y="80860"/>
                </a:lnTo>
                <a:lnTo>
                  <a:pt x="199368" y="78889"/>
                </a:lnTo>
                <a:lnTo>
                  <a:pt x="199440" y="78764"/>
                </a:lnTo>
                <a:close/>
                <a:moveTo>
                  <a:pt x="204783" y="78764"/>
                </a:moveTo>
                <a:lnTo>
                  <a:pt x="204855" y="78889"/>
                </a:lnTo>
                <a:lnTo>
                  <a:pt x="203668" y="80860"/>
                </a:lnTo>
                <a:lnTo>
                  <a:pt x="202410" y="78764"/>
                </a:lnTo>
                <a:close/>
                <a:moveTo>
                  <a:pt x="221091" y="78764"/>
                </a:moveTo>
                <a:lnTo>
                  <a:pt x="219824" y="80860"/>
                </a:lnTo>
                <a:lnTo>
                  <a:pt x="218647" y="78889"/>
                </a:lnTo>
                <a:lnTo>
                  <a:pt x="218718" y="78764"/>
                </a:lnTo>
                <a:close/>
                <a:moveTo>
                  <a:pt x="224053" y="78764"/>
                </a:moveTo>
                <a:lnTo>
                  <a:pt x="224133" y="78889"/>
                </a:lnTo>
                <a:lnTo>
                  <a:pt x="222947" y="80860"/>
                </a:lnTo>
                <a:lnTo>
                  <a:pt x="221689" y="78764"/>
                </a:lnTo>
                <a:close/>
                <a:moveTo>
                  <a:pt x="240369" y="78764"/>
                </a:moveTo>
                <a:lnTo>
                  <a:pt x="239103" y="80860"/>
                </a:lnTo>
                <a:lnTo>
                  <a:pt x="237916" y="78889"/>
                </a:lnTo>
                <a:lnTo>
                  <a:pt x="237996" y="78764"/>
                </a:lnTo>
                <a:close/>
                <a:moveTo>
                  <a:pt x="243331" y="78764"/>
                </a:moveTo>
                <a:lnTo>
                  <a:pt x="243411" y="78889"/>
                </a:lnTo>
                <a:lnTo>
                  <a:pt x="242225" y="80860"/>
                </a:lnTo>
                <a:lnTo>
                  <a:pt x="240967" y="78764"/>
                </a:lnTo>
                <a:close/>
                <a:moveTo>
                  <a:pt x="259639" y="78764"/>
                </a:moveTo>
                <a:lnTo>
                  <a:pt x="258381" y="80860"/>
                </a:lnTo>
                <a:lnTo>
                  <a:pt x="257194" y="78889"/>
                </a:lnTo>
                <a:lnTo>
                  <a:pt x="257275" y="78764"/>
                </a:lnTo>
                <a:close/>
                <a:moveTo>
                  <a:pt x="262610" y="78764"/>
                </a:moveTo>
                <a:lnTo>
                  <a:pt x="262681" y="78889"/>
                </a:lnTo>
                <a:lnTo>
                  <a:pt x="261503" y="80860"/>
                </a:lnTo>
                <a:lnTo>
                  <a:pt x="260237" y="78764"/>
                </a:lnTo>
                <a:close/>
                <a:moveTo>
                  <a:pt x="278917" y="78764"/>
                </a:moveTo>
                <a:lnTo>
                  <a:pt x="277659" y="80860"/>
                </a:lnTo>
                <a:lnTo>
                  <a:pt x="276473" y="78889"/>
                </a:lnTo>
                <a:lnTo>
                  <a:pt x="276553" y="78764"/>
                </a:lnTo>
                <a:close/>
                <a:moveTo>
                  <a:pt x="281888" y="78764"/>
                </a:moveTo>
                <a:lnTo>
                  <a:pt x="281959" y="78889"/>
                </a:lnTo>
                <a:lnTo>
                  <a:pt x="280773" y="80860"/>
                </a:lnTo>
                <a:lnTo>
                  <a:pt x="279515" y="78764"/>
                </a:lnTo>
                <a:close/>
                <a:moveTo>
                  <a:pt x="6326" y="79344"/>
                </a:moveTo>
                <a:lnTo>
                  <a:pt x="7512" y="81315"/>
                </a:lnTo>
                <a:lnTo>
                  <a:pt x="6263" y="83403"/>
                </a:lnTo>
                <a:lnTo>
                  <a:pt x="3890" y="83403"/>
                </a:lnTo>
                <a:lnTo>
                  <a:pt x="6326" y="79344"/>
                </a:lnTo>
                <a:close/>
                <a:moveTo>
                  <a:pt x="7780" y="81770"/>
                </a:moveTo>
                <a:lnTo>
                  <a:pt x="8761" y="83403"/>
                </a:lnTo>
                <a:lnTo>
                  <a:pt x="6807" y="83403"/>
                </a:lnTo>
                <a:lnTo>
                  <a:pt x="7780" y="81770"/>
                </a:lnTo>
                <a:close/>
                <a:moveTo>
                  <a:pt x="10902" y="81770"/>
                </a:moveTo>
                <a:lnTo>
                  <a:pt x="11884" y="83403"/>
                </a:lnTo>
                <a:lnTo>
                  <a:pt x="9930" y="83403"/>
                </a:lnTo>
                <a:lnTo>
                  <a:pt x="10902" y="81770"/>
                </a:lnTo>
                <a:close/>
                <a:moveTo>
                  <a:pt x="12356" y="79344"/>
                </a:moveTo>
                <a:lnTo>
                  <a:pt x="14792" y="83403"/>
                </a:lnTo>
                <a:lnTo>
                  <a:pt x="12428" y="83403"/>
                </a:lnTo>
                <a:lnTo>
                  <a:pt x="11179" y="81315"/>
                </a:lnTo>
                <a:lnTo>
                  <a:pt x="12356" y="79344"/>
                </a:lnTo>
                <a:close/>
                <a:moveTo>
                  <a:pt x="25256" y="78764"/>
                </a:moveTo>
                <a:lnTo>
                  <a:pt x="25328" y="78889"/>
                </a:lnTo>
                <a:lnTo>
                  <a:pt x="22624" y="83403"/>
                </a:lnTo>
                <a:lnTo>
                  <a:pt x="15345" y="83403"/>
                </a:lnTo>
                <a:lnTo>
                  <a:pt x="12633" y="78889"/>
                </a:lnTo>
                <a:lnTo>
                  <a:pt x="12713" y="78764"/>
                </a:lnTo>
                <a:close/>
                <a:moveTo>
                  <a:pt x="25604" y="79344"/>
                </a:moveTo>
                <a:lnTo>
                  <a:pt x="26791" y="81315"/>
                </a:lnTo>
                <a:lnTo>
                  <a:pt x="25542" y="83403"/>
                </a:lnTo>
                <a:lnTo>
                  <a:pt x="23169" y="83403"/>
                </a:lnTo>
                <a:lnTo>
                  <a:pt x="25604" y="79344"/>
                </a:lnTo>
                <a:close/>
                <a:moveTo>
                  <a:pt x="27058" y="81770"/>
                </a:moveTo>
                <a:lnTo>
                  <a:pt x="28040" y="83403"/>
                </a:lnTo>
                <a:lnTo>
                  <a:pt x="26086" y="83403"/>
                </a:lnTo>
                <a:lnTo>
                  <a:pt x="27058" y="81770"/>
                </a:lnTo>
                <a:close/>
                <a:moveTo>
                  <a:pt x="30181" y="81770"/>
                </a:moveTo>
                <a:lnTo>
                  <a:pt x="31162" y="83403"/>
                </a:lnTo>
                <a:lnTo>
                  <a:pt x="29199" y="83403"/>
                </a:lnTo>
                <a:lnTo>
                  <a:pt x="30181" y="81770"/>
                </a:lnTo>
                <a:close/>
                <a:moveTo>
                  <a:pt x="31635" y="79344"/>
                </a:moveTo>
                <a:lnTo>
                  <a:pt x="34070" y="83403"/>
                </a:lnTo>
                <a:lnTo>
                  <a:pt x="31706" y="83403"/>
                </a:lnTo>
                <a:lnTo>
                  <a:pt x="30448" y="81315"/>
                </a:lnTo>
                <a:lnTo>
                  <a:pt x="31635" y="79344"/>
                </a:lnTo>
                <a:close/>
                <a:moveTo>
                  <a:pt x="44535" y="78764"/>
                </a:moveTo>
                <a:lnTo>
                  <a:pt x="44606" y="78889"/>
                </a:lnTo>
                <a:lnTo>
                  <a:pt x="41903" y="83403"/>
                </a:lnTo>
                <a:lnTo>
                  <a:pt x="34614" y="83403"/>
                </a:lnTo>
                <a:lnTo>
                  <a:pt x="31911" y="78889"/>
                </a:lnTo>
                <a:lnTo>
                  <a:pt x="31983" y="78764"/>
                </a:lnTo>
                <a:close/>
                <a:moveTo>
                  <a:pt x="44882" y="79344"/>
                </a:moveTo>
                <a:lnTo>
                  <a:pt x="46069" y="81315"/>
                </a:lnTo>
                <a:lnTo>
                  <a:pt x="44811" y="83403"/>
                </a:lnTo>
                <a:lnTo>
                  <a:pt x="42447" y="83403"/>
                </a:lnTo>
                <a:lnTo>
                  <a:pt x="44882" y="79344"/>
                </a:lnTo>
                <a:close/>
                <a:moveTo>
                  <a:pt x="46337" y="81770"/>
                </a:moveTo>
                <a:lnTo>
                  <a:pt x="47318" y="83403"/>
                </a:lnTo>
                <a:lnTo>
                  <a:pt x="45364" y="83403"/>
                </a:lnTo>
                <a:lnTo>
                  <a:pt x="46337" y="81770"/>
                </a:lnTo>
                <a:close/>
                <a:moveTo>
                  <a:pt x="49459" y="81770"/>
                </a:moveTo>
                <a:lnTo>
                  <a:pt x="50431" y="83403"/>
                </a:lnTo>
                <a:lnTo>
                  <a:pt x="48478" y="83403"/>
                </a:lnTo>
                <a:lnTo>
                  <a:pt x="49459" y="81770"/>
                </a:lnTo>
                <a:close/>
                <a:moveTo>
                  <a:pt x="50913" y="79344"/>
                </a:moveTo>
                <a:lnTo>
                  <a:pt x="53349" y="83403"/>
                </a:lnTo>
                <a:lnTo>
                  <a:pt x="50976" y="83403"/>
                </a:lnTo>
                <a:lnTo>
                  <a:pt x="49727" y="81315"/>
                </a:lnTo>
                <a:lnTo>
                  <a:pt x="50913" y="79344"/>
                </a:lnTo>
                <a:close/>
                <a:moveTo>
                  <a:pt x="63813" y="78764"/>
                </a:moveTo>
                <a:lnTo>
                  <a:pt x="63884" y="78889"/>
                </a:lnTo>
                <a:lnTo>
                  <a:pt x="61181" y="83403"/>
                </a:lnTo>
                <a:lnTo>
                  <a:pt x="53893" y="83403"/>
                </a:lnTo>
                <a:lnTo>
                  <a:pt x="51190" y="78889"/>
                </a:lnTo>
                <a:lnTo>
                  <a:pt x="51261" y="78764"/>
                </a:lnTo>
                <a:close/>
                <a:moveTo>
                  <a:pt x="64161" y="79344"/>
                </a:moveTo>
                <a:lnTo>
                  <a:pt x="65338" y="81315"/>
                </a:lnTo>
                <a:lnTo>
                  <a:pt x="64089" y="83403"/>
                </a:lnTo>
                <a:lnTo>
                  <a:pt x="61725" y="83403"/>
                </a:lnTo>
                <a:lnTo>
                  <a:pt x="64161" y="79344"/>
                </a:lnTo>
                <a:close/>
                <a:moveTo>
                  <a:pt x="65615" y="81770"/>
                </a:moveTo>
                <a:lnTo>
                  <a:pt x="66596" y="83403"/>
                </a:lnTo>
                <a:lnTo>
                  <a:pt x="64634" y="83403"/>
                </a:lnTo>
                <a:lnTo>
                  <a:pt x="65615" y="81770"/>
                </a:lnTo>
                <a:close/>
                <a:moveTo>
                  <a:pt x="68737" y="81770"/>
                </a:moveTo>
                <a:lnTo>
                  <a:pt x="69710" y="83403"/>
                </a:lnTo>
                <a:lnTo>
                  <a:pt x="67756" y="83403"/>
                </a:lnTo>
                <a:lnTo>
                  <a:pt x="68737" y="81770"/>
                </a:lnTo>
                <a:close/>
                <a:moveTo>
                  <a:pt x="70191" y="79344"/>
                </a:moveTo>
                <a:lnTo>
                  <a:pt x="72627" y="83403"/>
                </a:lnTo>
                <a:lnTo>
                  <a:pt x="70254" y="83403"/>
                </a:lnTo>
                <a:lnTo>
                  <a:pt x="69005" y="81315"/>
                </a:lnTo>
                <a:lnTo>
                  <a:pt x="70191" y="79344"/>
                </a:lnTo>
                <a:close/>
                <a:moveTo>
                  <a:pt x="83082" y="78764"/>
                </a:moveTo>
                <a:lnTo>
                  <a:pt x="83163" y="78889"/>
                </a:lnTo>
                <a:lnTo>
                  <a:pt x="80451" y="83403"/>
                </a:lnTo>
                <a:lnTo>
                  <a:pt x="73171" y="83403"/>
                </a:lnTo>
                <a:lnTo>
                  <a:pt x="70459" y="78889"/>
                </a:lnTo>
                <a:lnTo>
                  <a:pt x="70539" y="78764"/>
                </a:lnTo>
                <a:close/>
                <a:moveTo>
                  <a:pt x="83430" y="79344"/>
                </a:moveTo>
                <a:lnTo>
                  <a:pt x="84617" y="81315"/>
                </a:lnTo>
                <a:lnTo>
                  <a:pt x="83368" y="83403"/>
                </a:lnTo>
                <a:lnTo>
                  <a:pt x="80995" y="83403"/>
                </a:lnTo>
                <a:lnTo>
                  <a:pt x="83430" y="79344"/>
                </a:lnTo>
                <a:close/>
                <a:moveTo>
                  <a:pt x="84893" y="81770"/>
                </a:moveTo>
                <a:lnTo>
                  <a:pt x="85866" y="83403"/>
                </a:lnTo>
                <a:lnTo>
                  <a:pt x="83912" y="83403"/>
                </a:lnTo>
                <a:lnTo>
                  <a:pt x="84893" y="81770"/>
                </a:lnTo>
                <a:close/>
                <a:moveTo>
                  <a:pt x="88007" y="81770"/>
                </a:moveTo>
                <a:lnTo>
                  <a:pt x="88988" y="83403"/>
                </a:lnTo>
                <a:lnTo>
                  <a:pt x="87034" y="83403"/>
                </a:lnTo>
                <a:lnTo>
                  <a:pt x="88007" y="81770"/>
                </a:lnTo>
                <a:close/>
                <a:moveTo>
                  <a:pt x="89470" y="79344"/>
                </a:moveTo>
                <a:lnTo>
                  <a:pt x="91905" y="83403"/>
                </a:lnTo>
                <a:lnTo>
                  <a:pt x="89532" y="83403"/>
                </a:lnTo>
                <a:lnTo>
                  <a:pt x="88283" y="81315"/>
                </a:lnTo>
                <a:lnTo>
                  <a:pt x="89470" y="79344"/>
                </a:lnTo>
                <a:close/>
                <a:moveTo>
                  <a:pt x="102361" y="78764"/>
                </a:moveTo>
                <a:lnTo>
                  <a:pt x="102441" y="78889"/>
                </a:lnTo>
                <a:lnTo>
                  <a:pt x="99729" y="83403"/>
                </a:lnTo>
                <a:lnTo>
                  <a:pt x="92449" y="83403"/>
                </a:lnTo>
                <a:lnTo>
                  <a:pt x="89737" y="78889"/>
                </a:lnTo>
                <a:lnTo>
                  <a:pt x="89818" y="78764"/>
                </a:lnTo>
                <a:close/>
                <a:moveTo>
                  <a:pt x="102709" y="79344"/>
                </a:moveTo>
                <a:lnTo>
                  <a:pt x="103895" y="81315"/>
                </a:lnTo>
                <a:lnTo>
                  <a:pt x="102646" y="83403"/>
                </a:lnTo>
                <a:lnTo>
                  <a:pt x="100273" y="83403"/>
                </a:lnTo>
                <a:lnTo>
                  <a:pt x="102709" y="79344"/>
                </a:lnTo>
                <a:close/>
                <a:moveTo>
                  <a:pt x="104172" y="81770"/>
                </a:moveTo>
                <a:lnTo>
                  <a:pt x="105144" y="83403"/>
                </a:lnTo>
                <a:lnTo>
                  <a:pt x="103190" y="83403"/>
                </a:lnTo>
                <a:lnTo>
                  <a:pt x="104172" y="81770"/>
                </a:lnTo>
                <a:close/>
                <a:moveTo>
                  <a:pt x="107285" y="81770"/>
                </a:moveTo>
                <a:lnTo>
                  <a:pt x="108266" y="83403"/>
                </a:lnTo>
                <a:lnTo>
                  <a:pt x="106313" y="83403"/>
                </a:lnTo>
                <a:lnTo>
                  <a:pt x="107285" y="81770"/>
                </a:lnTo>
                <a:close/>
                <a:moveTo>
                  <a:pt x="108748" y="79344"/>
                </a:moveTo>
                <a:lnTo>
                  <a:pt x="111175" y="83403"/>
                </a:lnTo>
                <a:lnTo>
                  <a:pt x="108811" y="83403"/>
                </a:lnTo>
                <a:lnTo>
                  <a:pt x="107562" y="81315"/>
                </a:lnTo>
                <a:lnTo>
                  <a:pt x="108748" y="79344"/>
                </a:lnTo>
                <a:close/>
                <a:moveTo>
                  <a:pt x="121639" y="78764"/>
                </a:moveTo>
                <a:lnTo>
                  <a:pt x="121711" y="78889"/>
                </a:lnTo>
                <a:lnTo>
                  <a:pt x="119007" y="83403"/>
                </a:lnTo>
                <a:lnTo>
                  <a:pt x="111728" y="83403"/>
                </a:lnTo>
                <a:lnTo>
                  <a:pt x="109016" y="78889"/>
                </a:lnTo>
                <a:lnTo>
                  <a:pt x="109096" y="78764"/>
                </a:lnTo>
                <a:close/>
                <a:moveTo>
                  <a:pt x="121987" y="79344"/>
                </a:moveTo>
                <a:lnTo>
                  <a:pt x="123174" y="81315"/>
                </a:lnTo>
                <a:lnTo>
                  <a:pt x="121925" y="83403"/>
                </a:lnTo>
                <a:lnTo>
                  <a:pt x="119552" y="83403"/>
                </a:lnTo>
                <a:lnTo>
                  <a:pt x="121987" y="79344"/>
                </a:lnTo>
                <a:close/>
                <a:moveTo>
                  <a:pt x="123441" y="81770"/>
                </a:moveTo>
                <a:lnTo>
                  <a:pt x="124423" y="83403"/>
                </a:lnTo>
                <a:lnTo>
                  <a:pt x="122469" y="83403"/>
                </a:lnTo>
                <a:lnTo>
                  <a:pt x="123441" y="81770"/>
                </a:lnTo>
                <a:close/>
                <a:moveTo>
                  <a:pt x="126564" y="81770"/>
                </a:moveTo>
                <a:lnTo>
                  <a:pt x="127545" y="83403"/>
                </a:lnTo>
                <a:lnTo>
                  <a:pt x="125582" y="83403"/>
                </a:lnTo>
                <a:lnTo>
                  <a:pt x="126564" y="81770"/>
                </a:lnTo>
                <a:close/>
                <a:moveTo>
                  <a:pt x="128018" y="79344"/>
                </a:moveTo>
                <a:lnTo>
                  <a:pt x="130453" y="83403"/>
                </a:lnTo>
                <a:lnTo>
                  <a:pt x="128089" y="83403"/>
                </a:lnTo>
                <a:lnTo>
                  <a:pt x="126840" y="81315"/>
                </a:lnTo>
                <a:lnTo>
                  <a:pt x="128018" y="79344"/>
                </a:lnTo>
                <a:close/>
                <a:moveTo>
                  <a:pt x="140918" y="78764"/>
                </a:moveTo>
                <a:lnTo>
                  <a:pt x="140989" y="78889"/>
                </a:lnTo>
                <a:lnTo>
                  <a:pt x="138286" y="83403"/>
                </a:lnTo>
                <a:lnTo>
                  <a:pt x="130997" y="83403"/>
                </a:lnTo>
                <a:lnTo>
                  <a:pt x="128294" y="78889"/>
                </a:lnTo>
                <a:lnTo>
                  <a:pt x="128366" y="78764"/>
                </a:lnTo>
                <a:close/>
                <a:moveTo>
                  <a:pt x="141265" y="79344"/>
                </a:moveTo>
                <a:lnTo>
                  <a:pt x="142452" y="81315"/>
                </a:lnTo>
                <a:lnTo>
                  <a:pt x="141194" y="83403"/>
                </a:lnTo>
                <a:lnTo>
                  <a:pt x="138830" y="83403"/>
                </a:lnTo>
                <a:lnTo>
                  <a:pt x="141265" y="79344"/>
                </a:lnTo>
                <a:close/>
                <a:moveTo>
                  <a:pt x="142720" y="81770"/>
                </a:moveTo>
                <a:lnTo>
                  <a:pt x="143701" y="83403"/>
                </a:lnTo>
                <a:lnTo>
                  <a:pt x="141747" y="83403"/>
                </a:lnTo>
                <a:lnTo>
                  <a:pt x="142720" y="81770"/>
                </a:lnTo>
                <a:close/>
                <a:moveTo>
                  <a:pt x="145842" y="81770"/>
                </a:moveTo>
                <a:lnTo>
                  <a:pt x="146814" y="83403"/>
                </a:lnTo>
                <a:lnTo>
                  <a:pt x="144861" y="83403"/>
                </a:lnTo>
                <a:lnTo>
                  <a:pt x="145842" y="81770"/>
                </a:lnTo>
                <a:close/>
                <a:moveTo>
                  <a:pt x="147296" y="79344"/>
                </a:moveTo>
                <a:lnTo>
                  <a:pt x="149732" y="83403"/>
                </a:lnTo>
                <a:lnTo>
                  <a:pt x="147367" y="83403"/>
                </a:lnTo>
                <a:lnTo>
                  <a:pt x="146110" y="81315"/>
                </a:lnTo>
                <a:lnTo>
                  <a:pt x="147296" y="79344"/>
                </a:lnTo>
                <a:close/>
                <a:moveTo>
                  <a:pt x="160196" y="78764"/>
                </a:moveTo>
                <a:lnTo>
                  <a:pt x="160267" y="78889"/>
                </a:lnTo>
                <a:lnTo>
                  <a:pt x="157564" y="83403"/>
                </a:lnTo>
                <a:lnTo>
                  <a:pt x="150276" y="83403"/>
                </a:lnTo>
                <a:lnTo>
                  <a:pt x="147573" y="78889"/>
                </a:lnTo>
                <a:lnTo>
                  <a:pt x="147644" y="78764"/>
                </a:lnTo>
                <a:close/>
                <a:moveTo>
                  <a:pt x="160544" y="79344"/>
                </a:moveTo>
                <a:lnTo>
                  <a:pt x="161721" y="81315"/>
                </a:lnTo>
                <a:lnTo>
                  <a:pt x="160472" y="83403"/>
                </a:lnTo>
                <a:lnTo>
                  <a:pt x="158108" y="83403"/>
                </a:lnTo>
                <a:lnTo>
                  <a:pt x="160544" y="79344"/>
                </a:lnTo>
                <a:close/>
                <a:moveTo>
                  <a:pt x="161998" y="81770"/>
                </a:moveTo>
                <a:lnTo>
                  <a:pt x="162979" y="83403"/>
                </a:lnTo>
                <a:lnTo>
                  <a:pt x="161017" y="83403"/>
                </a:lnTo>
                <a:lnTo>
                  <a:pt x="161998" y="81770"/>
                </a:lnTo>
                <a:close/>
                <a:moveTo>
                  <a:pt x="165120" y="81770"/>
                </a:moveTo>
                <a:lnTo>
                  <a:pt x="166093" y="83403"/>
                </a:lnTo>
                <a:lnTo>
                  <a:pt x="164139" y="83403"/>
                </a:lnTo>
                <a:lnTo>
                  <a:pt x="165120" y="81770"/>
                </a:lnTo>
                <a:close/>
                <a:moveTo>
                  <a:pt x="166574" y="79344"/>
                </a:moveTo>
                <a:lnTo>
                  <a:pt x="169010" y="83403"/>
                </a:lnTo>
                <a:lnTo>
                  <a:pt x="166637" y="83403"/>
                </a:lnTo>
                <a:lnTo>
                  <a:pt x="165388" y="81315"/>
                </a:lnTo>
                <a:lnTo>
                  <a:pt x="166574" y="79344"/>
                </a:lnTo>
                <a:close/>
                <a:moveTo>
                  <a:pt x="179465" y="78764"/>
                </a:moveTo>
                <a:lnTo>
                  <a:pt x="179546" y="78889"/>
                </a:lnTo>
                <a:lnTo>
                  <a:pt x="176834" y="83403"/>
                </a:lnTo>
                <a:lnTo>
                  <a:pt x="169554" y="83403"/>
                </a:lnTo>
                <a:lnTo>
                  <a:pt x="166851" y="78889"/>
                </a:lnTo>
                <a:lnTo>
                  <a:pt x="166922" y="78764"/>
                </a:lnTo>
                <a:close/>
                <a:moveTo>
                  <a:pt x="179813" y="79344"/>
                </a:moveTo>
                <a:lnTo>
                  <a:pt x="181000" y="81315"/>
                </a:lnTo>
                <a:lnTo>
                  <a:pt x="179751" y="83403"/>
                </a:lnTo>
                <a:lnTo>
                  <a:pt x="177387" y="83403"/>
                </a:lnTo>
                <a:lnTo>
                  <a:pt x="179813" y="79344"/>
                </a:lnTo>
                <a:close/>
                <a:moveTo>
                  <a:pt x="181276" y="81770"/>
                </a:moveTo>
                <a:lnTo>
                  <a:pt x="182249" y="83403"/>
                </a:lnTo>
                <a:lnTo>
                  <a:pt x="180295" y="83403"/>
                </a:lnTo>
                <a:lnTo>
                  <a:pt x="181276" y="81770"/>
                </a:lnTo>
                <a:close/>
                <a:moveTo>
                  <a:pt x="184390" y="81770"/>
                </a:moveTo>
                <a:lnTo>
                  <a:pt x="185371" y="83403"/>
                </a:lnTo>
                <a:lnTo>
                  <a:pt x="183417" y="83403"/>
                </a:lnTo>
                <a:lnTo>
                  <a:pt x="184390" y="81770"/>
                </a:lnTo>
                <a:close/>
                <a:moveTo>
                  <a:pt x="185853" y="79344"/>
                </a:moveTo>
                <a:lnTo>
                  <a:pt x="188288" y="83403"/>
                </a:lnTo>
                <a:lnTo>
                  <a:pt x="185915" y="83403"/>
                </a:lnTo>
                <a:lnTo>
                  <a:pt x="184666" y="81315"/>
                </a:lnTo>
                <a:lnTo>
                  <a:pt x="185853" y="79344"/>
                </a:lnTo>
                <a:close/>
                <a:moveTo>
                  <a:pt x="198744" y="78764"/>
                </a:moveTo>
                <a:lnTo>
                  <a:pt x="198824" y="78889"/>
                </a:lnTo>
                <a:lnTo>
                  <a:pt x="196112" y="83403"/>
                </a:lnTo>
                <a:lnTo>
                  <a:pt x="188832" y="83403"/>
                </a:lnTo>
                <a:lnTo>
                  <a:pt x="186120" y="78889"/>
                </a:lnTo>
                <a:lnTo>
                  <a:pt x="186201" y="78764"/>
                </a:lnTo>
                <a:close/>
                <a:moveTo>
                  <a:pt x="199092" y="79344"/>
                </a:moveTo>
                <a:lnTo>
                  <a:pt x="200278" y="81315"/>
                </a:lnTo>
                <a:lnTo>
                  <a:pt x="199029" y="83403"/>
                </a:lnTo>
                <a:lnTo>
                  <a:pt x="196656" y="83403"/>
                </a:lnTo>
                <a:lnTo>
                  <a:pt x="199092" y="79344"/>
                </a:lnTo>
                <a:close/>
                <a:moveTo>
                  <a:pt x="200555" y="81770"/>
                </a:moveTo>
                <a:lnTo>
                  <a:pt x="201527" y="83403"/>
                </a:lnTo>
                <a:lnTo>
                  <a:pt x="199573" y="83403"/>
                </a:lnTo>
                <a:lnTo>
                  <a:pt x="200555" y="81770"/>
                </a:lnTo>
                <a:close/>
                <a:moveTo>
                  <a:pt x="203668" y="81770"/>
                </a:moveTo>
                <a:lnTo>
                  <a:pt x="204649" y="83403"/>
                </a:lnTo>
                <a:lnTo>
                  <a:pt x="202696" y="83403"/>
                </a:lnTo>
                <a:lnTo>
                  <a:pt x="203668" y="81770"/>
                </a:lnTo>
                <a:close/>
                <a:moveTo>
                  <a:pt x="205131" y="79344"/>
                </a:moveTo>
                <a:lnTo>
                  <a:pt x="207567" y="83403"/>
                </a:lnTo>
                <a:lnTo>
                  <a:pt x="205194" y="83403"/>
                </a:lnTo>
                <a:lnTo>
                  <a:pt x="203945" y="81315"/>
                </a:lnTo>
                <a:lnTo>
                  <a:pt x="205131" y="79344"/>
                </a:lnTo>
                <a:close/>
                <a:moveTo>
                  <a:pt x="218022" y="78764"/>
                </a:moveTo>
                <a:lnTo>
                  <a:pt x="218102" y="78889"/>
                </a:lnTo>
                <a:lnTo>
                  <a:pt x="215390" y="83403"/>
                </a:lnTo>
                <a:lnTo>
                  <a:pt x="208111" y="83403"/>
                </a:lnTo>
                <a:lnTo>
                  <a:pt x="205399" y="78889"/>
                </a:lnTo>
                <a:lnTo>
                  <a:pt x="205479" y="78764"/>
                </a:lnTo>
                <a:close/>
                <a:moveTo>
                  <a:pt x="218370" y="79344"/>
                </a:moveTo>
                <a:lnTo>
                  <a:pt x="219557" y="81315"/>
                </a:lnTo>
                <a:lnTo>
                  <a:pt x="218308" y="83403"/>
                </a:lnTo>
                <a:lnTo>
                  <a:pt x="215935" y="83403"/>
                </a:lnTo>
                <a:lnTo>
                  <a:pt x="218370" y="79344"/>
                </a:lnTo>
                <a:close/>
                <a:moveTo>
                  <a:pt x="219824" y="81770"/>
                </a:moveTo>
                <a:lnTo>
                  <a:pt x="220805" y="83403"/>
                </a:lnTo>
                <a:lnTo>
                  <a:pt x="218852" y="83403"/>
                </a:lnTo>
                <a:lnTo>
                  <a:pt x="219824" y="81770"/>
                </a:lnTo>
                <a:close/>
                <a:moveTo>
                  <a:pt x="222947" y="81770"/>
                </a:moveTo>
                <a:lnTo>
                  <a:pt x="223928" y="83403"/>
                </a:lnTo>
                <a:lnTo>
                  <a:pt x="221965" y="83403"/>
                </a:lnTo>
                <a:lnTo>
                  <a:pt x="222947" y="81770"/>
                </a:lnTo>
                <a:close/>
                <a:moveTo>
                  <a:pt x="224401" y="79344"/>
                </a:moveTo>
                <a:lnTo>
                  <a:pt x="226836" y="83403"/>
                </a:lnTo>
                <a:lnTo>
                  <a:pt x="224472" y="83403"/>
                </a:lnTo>
                <a:lnTo>
                  <a:pt x="223223" y="81315"/>
                </a:lnTo>
                <a:lnTo>
                  <a:pt x="224401" y="79344"/>
                </a:lnTo>
                <a:close/>
                <a:moveTo>
                  <a:pt x="237300" y="78764"/>
                </a:moveTo>
                <a:lnTo>
                  <a:pt x="237372" y="78889"/>
                </a:lnTo>
                <a:lnTo>
                  <a:pt x="234669" y="83403"/>
                </a:lnTo>
                <a:lnTo>
                  <a:pt x="227380" y="83403"/>
                </a:lnTo>
                <a:lnTo>
                  <a:pt x="224677" y="78889"/>
                </a:lnTo>
                <a:lnTo>
                  <a:pt x="224749" y="78764"/>
                </a:lnTo>
                <a:close/>
                <a:moveTo>
                  <a:pt x="237648" y="79344"/>
                </a:moveTo>
                <a:lnTo>
                  <a:pt x="238835" y="81315"/>
                </a:lnTo>
                <a:lnTo>
                  <a:pt x="237586" y="83403"/>
                </a:lnTo>
                <a:lnTo>
                  <a:pt x="235213" y="83403"/>
                </a:lnTo>
                <a:lnTo>
                  <a:pt x="237648" y="79344"/>
                </a:lnTo>
                <a:close/>
                <a:moveTo>
                  <a:pt x="239103" y="81770"/>
                </a:moveTo>
                <a:lnTo>
                  <a:pt x="240084" y="83403"/>
                </a:lnTo>
                <a:lnTo>
                  <a:pt x="238130" y="83403"/>
                </a:lnTo>
                <a:lnTo>
                  <a:pt x="239103" y="81770"/>
                </a:lnTo>
                <a:close/>
                <a:moveTo>
                  <a:pt x="242225" y="81770"/>
                </a:moveTo>
                <a:lnTo>
                  <a:pt x="243197" y="83403"/>
                </a:lnTo>
                <a:lnTo>
                  <a:pt x="241244" y="83403"/>
                </a:lnTo>
                <a:lnTo>
                  <a:pt x="242225" y="81770"/>
                </a:lnTo>
                <a:close/>
                <a:moveTo>
                  <a:pt x="243679" y="79344"/>
                </a:moveTo>
                <a:lnTo>
                  <a:pt x="246114" y="83403"/>
                </a:lnTo>
                <a:lnTo>
                  <a:pt x="243750" y="83403"/>
                </a:lnTo>
                <a:lnTo>
                  <a:pt x="242493" y="81315"/>
                </a:lnTo>
                <a:lnTo>
                  <a:pt x="243679" y="79344"/>
                </a:lnTo>
                <a:close/>
                <a:moveTo>
                  <a:pt x="256579" y="78764"/>
                </a:moveTo>
                <a:lnTo>
                  <a:pt x="256650" y="78889"/>
                </a:lnTo>
                <a:lnTo>
                  <a:pt x="253947" y="83403"/>
                </a:lnTo>
                <a:lnTo>
                  <a:pt x="246659" y="83403"/>
                </a:lnTo>
                <a:lnTo>
                  <a:pt x="243956" y="78889"/>
                </a:lnTo>
                <a:lnTo>
                  <a:pt x="244027" y="78764"/>
                </a:lnTo>
                <a:close/>
                <a:moveTo>
                  <a:pt x="256927" y="79344"/>
                </a:moveTo>
                <a:lnTo>
                  <a:pt x="258113" y="81315"/>
                </a:lnTo>
                <a:lnTo>
                  <a:pt x="256855" y="83403"/>
                </a:lnTo>
                <a:lnTo>
                  <a:pt x="254491" y="83403"/>
                </a:lnTo>
                <a:lnTo>
                  <a:pt x="256927" y="79344"/>
                </a:lnTo>
                <a:close/>
                <a:moveTo>
                  <a:pt x="258381" y="81770"/>
                </a:moveTo>
                <a:lnTo>
                  <a:pt x="259362" y="83403"/>
                </a:lnTo>
                <a:lnTo>
                  <a:pt x="257400" y="83403"/>
                </a:lnTo>
                <a:lnTo>
                  <a:pt x="258381" y="81770"/>
                </a:lnTo>
                <a:close/>
                <a:moveTo>
                  <a:pt x="261503" y="81770"/>
                </a:moveTo>
                <a:lnTo>
                  <a:pt x="262476" y="83403"/>
                </a:lnTo>
                <a:lnTo>
                  <a:pt x="260522" y="83403"/>
                </a:lnTo>
                <a:lnTo>
                  <a:pt x="261503" y="81770"/>
                </a:lnTo>
                <a:close/>
                <a:moveTo>
                  <a:pt x="262957" y="79344"/>
                </a:moveTo>
                <a:lnTo>
                  <a:pt x="265393" y="83403"/>
                </a:lnTo>
                <a:lnTo>
                  <a:pt x="263020" y="83403"/>
                </a:lnTo>
                <a:lnTo>
                  <a:pt x="261771" y="81315"/>
                </a:lnTo>
                <a:lnTo>
                  <a:pt x="262957" y="79344"/>
                </a:lnTo>
                <a:close/>
                <a:moveTo>
                  <a:pt x="275848" y="78764"/>
                </a:moveTo>
                <a:lnTo>
                  <a:pt x="275929" y="78889"/>
                </a:lnTo>
                <a:lnTo>
                  <a:pt x="273217" y="83403"/>
                </a:lnTo>
                <a:lnTo>
                  <a:pt x="265937" y="83403"/>
                </a:lnTo>
                <a:lnTo>
                  <a:pt x="263234" y="78889"/>
                </a:lnTo>
                <a:lnTo>
                  <a:pt x="263305" y="78764"/>
                </a:lnTo>
                <a:close/>
                <a:moveTo>
                  <a:pt x="276205" y="79344"/>
                </a:moveTo>
                <a:lnTo>
                  <a:pt x="277383" y="81315"/>
                </a:lnTo>
                <a:lnTo>
                  <a:pt x="276134" y="83403"/>
                </a:lnTo>
                <a:lnTo>
                  <a:pt x="273770" y="83403"/>
                </a:lnTo>
                <a:lnTo>
                  <a:pt x="276205" y="79344"/>
                </a:lnTo>
                <a:close/>
                <a:moveTo>
                  <a:pt x="277659" y="81770"/>
                </a:moveTo>
                <a:lnTo>
                  <a:pt x="278632" y="83403"/>
                </a:lnTo>
                <a:lnTo>
                  <a:pt x="276678" y="83403"/>
                </a:lnTo>
                <a:lnTo>
                  <a:pt x="277659" y="81770"/>
                </a:lnTo>
                <a:close/>
                <a:moveTo>
                  <a:pt x="280773" y="81770"/>
                </a:moveTo>
                <a:lnTo>
                  <a:pt x="281754" y="83403"/>
                </a:lnTo>
                <a:lnTo>
                  <a:pt x="279800" y="83403"/>
                </a:lnTo>
                <a:lnTo>
                  <a:pt x="280773" y="81770"/>
                </a:lnTo>
                <a:close/>
                <a:moveTo>
                  <a:pt x="282236" y="79344"/>
                </a:moveTo>
                <a:lnTo>
                  <a:pt x="284671" y="83403"/>
                </a:lnTo>
                <a:lnTo>
                  <a:pt x="282298" y="83403"/>
                </a:lnTo>
                <a:lnTo>
                  <a:pt x="281049" y="81315"/>
                </a:lnTo>
                <a:lnTo>
                  <a:pt x="282236" y="79344"/>
                </a:lnTo>
                <a:close/>
                <a:moveTo>
                  <a:pt x="9341" y="79174"/>
                </a:moveTo>
                <a:lnTo>
                  <a:pt x="10635" y="81315"/>
                </a:lnTo>
                <a:lnTo>
                  <a:pt x="9377" y="83412"/>
                </a:lnTo>
                <a:lnTo>
                  <a:pt x="9341" y="83358"/>
                </a:lnTo>
                <a:lnTo>
                  <a:pt x="9314" y="83412"/>
                </a:lnTo>
                <a:lnTo>
                  <a:pt x="8056" y="81315"/>
                </a:lnTo>
                <a:lnTo>
                  <a:pt x="9341" y="79174"/>
                </a:lnTo>
                <a:close/>
                <a:moveTo>
                  <a:pt x="28619" y="79174"/>
                </a:moveTo>
                <a:lnTo>
                  <a:pt x="29904" y="81315"/>
                </a:lnTo>
                <a:lnTo>
                  <a:pt x="28655" y="83412"/>
                </a:lnTo>
                <a:lnTo>
                  <a:pt x="28619" y="83358"/>
                </a:lnTo>
                <a:lnTo>
                  <a:pt x="28593" y="83412"/>
                </a:lnTo>
                <a:lnTo>
                  <a:pt x="27335" y="81315"/>
                </a:lnTo>
                <a:lnTo>
                  <a:pt x="28619" y="79174"/>
                </a:lnTo>
                <a:close/>
                <a:moveTo>
                  <a:pt x="47898" y="79174"/>
                </a:moveTo>
                <a:lnTo>
                  <a:pt x="49182" y="81315"/>
                </a:lnTo>
                <a:lnTo>
                  <a:pt x="47925" y="83412"/>
                </a:lnTo>
                <a:lnTo>
                  <a:pt x="47898" y="83358"/>
                </a:lnTo>
                <a:lnTo>
                  <a:pt x="47862" y="83412"/>
                </a:lnTo>
                <a:lnTo>
                  <a:pt x="46613" y="81315"/>
                </a:lnTo>
                <a:lnTo>
                  <a:pt x="47898" y="79174"/>
                </a:lnTo>
                <a:close/>
                <a:moveTo>
                  <a:pt x="67176" y="79174"/>
                </a:moveTo>
                <a:lnTo>
                  <a:pt x="68461" y="81315"/>
                </a:lnTo>
                <a:lnTo>
                  <a:pt x="67203" y="83412"/>
                </a:lnTo>
                <a:lnTo>
                  <a:pt x="67176" y="83358"/>
                </a:lnTo>
                <a:lnTo>
                  <a:pt x="67140" y="83412"/>
                </a:lnTo>
                <a:lnTo>
                  <a:pt x="65892" y="81315"/>
                </a:lnTo>
                <a:lnTo>
                  <a:pt x="67176" y="79174"/>
                </a:lnTo>
                <a:close/>
                <a:moveTo>
                  <a:pt x="86455" y="79174"/>
                </a:moveTo>
                <a:lnTo>
                  <a:pt x="87739" y="81315"/>
                </a:lnTo>
                <a:lnTo>
                  <a:pt x="86481" y="83412"/>
                </a:lnTo>
                <a:lnTo>
                  <a:pt x="86455" y="83358"/>
                </a:lnTo>
                <a:lnTo>
                  <a:pt x="86419" y="83412"/>
                </a:lnTo>
                <a:lnTo>
                  <a:pt x="85161" y="81315"/>
                </a:lnTo>
                <a:lnTo>
                  <a:pt x="86455" y="79174"/>
                </a:lnTo>
                <a:close/>
                <a:moveTo>
                  <a:pt x="105724" y="79174"/>
                </a:moveTo>
                <a:lnTo>
                  <a:pt x="107018" y="81315"/>
                </a:lnTo>
                <a:lnTo>
                  <a:pt x="105760" y="83412"/>
                </a:lnTo>
                <a:lnTo>
                  <a:pt x="105724" y="83358"/>
                </a:lnTo>
                <a:lnTo>
                  <a:pt x="105697" y="83412"/>
                </a:lnTo>
                <a:lnTo>
                  <a:pt x="104439" y="81315"/>
                </a:lnTo>
                <a:lnTo>
                  <a:pt x="105724" y="79174"/>
                </a:lnTo>
                <a:close/>
                <a:moveTo>
                  <a:pt x="125002" y="79174"/>
                </a:moveTo>
                <a:lnTo>
                  <a:pt x="126287" y="81315"/>
                </a:lnTo>
                <a:lnTo>
                  <a:pt x="125038" y="83412"/>
                </a:lnTo>
                <a:lnTo>
                  <a:pt x="125002" y="83358"/>
                </a:lnTo>
                <a:lnTo>
                  <a:pt x="124976" y="83412"/>
                </a:lnTo>
                <a:lnTo>
                  <a:pt x="123718" y="81315"/>
                </a:lnTo>
                <a:lnTo>
                  <a:pt x="125002" y="79174"/>
                </a:lnTo>
                <a:close/>
                <a:moveTo>
                  <a:pt x="144281" y="79174"/>
                </a:moveTo>
                <a:lnTo>
                  <a:pt x="145565" y="81315"/>
                </a:lnTo>
                <a:lnTo>
                  <a:pt x="144316" y="83412"/>
                </a:lnTo>
                <a:lnTo>
                  <a:pt x="144281" y="83358"/>
                </a:lnTo>
                <a:lnTo>
                  <a:pt x="144245" y="83412"/>
                </a:lnTo>
                <a:lnTo>
                  <a:pt x="142996" y="81315"/>
                </a:lnTo>
                <a:lnTo>
                  <a:pt x="144281" y="79174"/>
                </a:lnTo>
                <a:close/>
                <a:moveTo>
                  <a:pt x="163559" y="79174"/>
                </a:moveTo>
                <a:lnTo>
                  <a:pt x="164844" y="81315"/>
                </a:lnTo>
                <a:lnTo>
                  <a:pt x="163586" y="83412"/>
                </a:lnTo>
                <a:lnTo>
                  <a:pt x="163559" y="83358"/>
                </a:lnTo>
                <a:lnTo>
                  <a:pt x="163523" y="83412"/>
                </a:lnTo>
                <a:lnTo>
                  <a:pt x="162275" y="81315"/>
                </a:lnTo>
                <a:lnTo>
                  <a:pt x="163559" y="79174"/>
                </a:lnTo>
                <a:close/>
                <a:moveTo>
                  <a:pt x="182838" y="79174"/>
                </a:moveTo>
                <a:lnTo>
                  <a:pt x="184122" y="81315"/>
                </a:lnTo>
                <a:lnTo>
                  <a:pt x="182864" y="83412"/>
                </a:lnTo>
                <a:lnTo>
                  <a:pt x="182838" y="83358"/>
                </a:lnTo>
                <a:lnTo>
                  <a:pt x="182802" y="83412"/>
                </a:lnTo>
                <a:lnTo>
                  <a:pt x="181544" y="81315"/>
                </a:lnTo>
                <a:lnTo>
                  <a:pt x="182838" y="79174"/>
                </a:lnTo>
                <a:close/>
                <a:moveTo>
                  <a:pt x="202107" y="79174"/>
                </a:moveTo>
                <a:lnTo>
                  <a:pt x="203401" y="81315"/>
                </a:lnTo>
                <a:lnTo>
                  <a:pt x="202143" y="83412"/>
                </a:lnTo>
                <a:lnTo>
                  <a:pt x="202107" y="83358"/>
                </a:lnTo>
                <a:lnTo>
                  <a:pt x="202080" y="83412"/>
                </a:lnTo>
                <a:lnTo>
                  <a:pt x="200822" y="81315"/>
                </a:lnTo>
                <a:lnTo>
                  <a:pt x="202107" y="79174"/>
                </a:lnTo>
                <a:close/>
                <a:moveTo>
                  <a:pt x="221385" y="79174"/>
                </a:moveTo>
                <a:lnTo>
                  <a:pt x="222670" y="81315"/>
                </a:lnTo>
                <a:lnTo>
                  <a:pt x="221421" y="83412"/>
                </a:lnTo>
                <a:lnTo>
                  <a:pt x="221385" y="83358"/>
                </a:lnTo>
                <a:lnTo>
                  <a:pt x="221359" y="83412"/>
                </a:lnTo>
                <a:lnTo>
                  <a:pt x="220101" y="81315"/>
                </a:lnTo>
                <a:lnTo>
                  <a:pt x="221385" y="79174"/>
                </a:lnTo>
                <a:close/>
                <a:moveTo>
                  <a:pt x="240664" y="79174"/>
                </a:moveTo>
                <a:lnTo>
                  <a:pt x="241948" y="81315"/>
                </a:lnTo>
                <a:lnTo>
                  <a:pt x="240699" y="83412"/>
                </a:lnTo>
                <a:lnTo>
                  <a:pt x="240664" y="83358"/>
                </a:lnTo>
                <a:lnTo>
                  <a:pt x="240637" y="83412"/>
                </a:lnTo>
                <a:lnTo>
                  <a:pt x="239379" y="81315"/>
                </a:lnTo>
                <a:lnTo>
                  <a:pt x="240664" y="79174"/>
                </a:lnTo>
                <a:close/>
                <a:moveTo>
                  <a:pt x="259942" y="79174"/>
                </a:moveTo>
                <a:lnTo>
                  <a:pt x="261227" y="81315"/>
                </a:lnTo>
                <a:lnTo>
                  <a:pt x="259969" y="83412"/>
                </a:lnTo>
                <a:lnTo>
                  <a:pt x="259942" y="83358"/>
                </a:lnTo>
                <a:lnTo>
                  <a:pt x="259906" y="83412"/>
                </a:lnTo>
                <a:lnTo>
                  <a:pt x="258657" y="81315"/>
                </a:lnTo>
                <a:lnTo>
                  <a:pt x="259942" y="79174"/>
                </a:lnTo>
                <a:close/>
                <a:moveTo>
                  <a:pt x="279220" y="79174"/>
                </a:moveTo>
                <a:lnTo>
                  <a:pt x="280505" y="81315"/>
                </a:lnTo>
                <a:lnTo>
                  <a:pt x="279247" y="83412"/>
                </a:lnTo>
                <a:lnTo>
                  <a:pt x="279220" y="83358"/>
                </a:lnTo>
                <a:lnTo>
                  <a:pt x="279185" y="83412"/>
                </a:lnTo>
                <a:lnTo>
                  <a:pt x="277927" y="81315"/>
                </a:lnTo>
                <a:lnTo>
                  <a:pt x="279220" y="79174"/>
                </a:lnTo>
                <a:close/>
                <a:moveTo>
                  <a:pt x="5987" y="83858"/>
                </a:moveTo>
                <a:lnTo>
                  <a:pt x="2659" y="89416"/>
                </a:lnTo>
                <a:lnTo>
                  <a:pt x="286" y="89416"/>
                </a:lnTo>
                <a:lnTo>
                  <a:pt x="3623" y="83858"/>
                </a:lnTo>
                <a:close/>
                <a:moveTo>
                  <a:pt x="9047" y="83858"/>
                </a:moveTo>
                <a:lnTo>
                  <a:pt x="5710" y="89416"/>
                </a:lnTo>
                <a:lnTo>
                  <a:pt x="3203" y="89416"/>
                </a:lnTo>
                <a:lnTo>
                  <a:pt x="6531" y="83858"/>
                </a:lnTo>
                <a:close/>
                <a:moveTo>
                  <a:pt x="9341" y="84268"/>
                </a:moveTo>
                <a:lnTo>
                  <a:pt x="12428" y="89416"/>
                </a:lnTo>
                <a:lnTo>
                  <a:pt x="6254" y="89416"/>
                </a:lnTo>
                <a:lnTo>
                  <a:pt x="9341" y="84268"/>
                </a:lnTo>
                <a:close/>
                <a:moveTo>
                  <a:pt x="12151" y="83858"/>
                </a:moveTo>
                <a:lnTo>
                  <a:pt x="15488" y="89416"/>
                </a:lnTo>
                <a:lnTo>
                  <a:pt x="12972" y="89416"/>
                </a:lnTo>
                <a:lnTo>
                  <a:pt x="9644" y="83858"/>
                </a:lnTo>
                <a:close/>
                <a:moveTo>
                  <a:pt x="15068" y="83858"/>
                </a:moveTo>
                <a:lnTo>
                  <a:pt x="18396" y="89416"/>
                </a:lnTo>
                <a:lnTo>
                  <a:pt x="16032" y="89416"/>
                </a:lnTo>
                <a:lnTo>
                  <a:pt x="12695" y="83858"/>
                </a:lnTo>
                <a:close/>
                <a:moveTo>
                  <a:pt x="25265" y="83858"/>
                </a:moveTo>
                <a:lnTo>
                  <a:pt x="21938" y="89416"/>
                </a:lnTo>
                <a:lnTo>
                  <a:pt x="19565" y="89416"/>
                </a:lnTo>
                <a:lnTo>
                  <a:pt x="22892" y="83858"/>
                </a:lnTo>
                <a:close/>
                <a:moveTo>
                  <a:pt x="28325" y="83858"/>
                </a:moveTo>
                <a:lnTo>
                  <a:pt x="24989" y="89416"/>
                </a:lnTo>
                <a:lnTo>
                  <a:pt x="22482" y="89416"/>
                </a:lnTo>
                <a:lnTo>
                  <a:pt x="25809" y="83858"/>
                </a:lnTo>
                <a:close/>
                <a:moveTo>
                  <a:pt x="28619" y="84268"/>
                </a:moveTo>
                <a:lnTo>
                  <a:pt x="31706" y="89416"/>
                </a:lnTo>
                <a:lnTo>
                  <a:pt x="25533" y="89416"/>
                </a:lnTo>
                <a:lnTo>
                  <a:pt x="28619" y="84268"/>
                </a:lnTo>
                <a:close/>
                <a:moveTo>
                  <a:pt x="31430" y="83858"/>
                </a:moveTo>
                <a:lnTo>
                  <a:pt x="34766" y="89416"/>
                </a:lnTo>
                <a:lnTo>
                  <a:pt x="32250" y="89416"/>
                </a:lnTo>
                <a:lnTo>
                  <a:pt x="28923" y="83858"/>
                </a:lnTo>
                <a:close/>
                <a:moveTo>
                  <a:pt x="34347" y="83858"/>
                </a:moveTo>
                <a:lnTo>
                  <a:pt x="37674" y="89416"/>
                </a:lnTo>
                <a:lnTo>
                  <a:pt x="35310" y="89416"/>
                </a:lnTo>
                <a:lnTo>
                  <a:pt x="31974" y="83858"/>
                </a:lnTo>
                <a:close/>
                <a:moveTo>
                  <a:pt x="44543" y="83858"/>
                </a:moveTo>
                <a:lnTo>
                  <a:pt x="41207" y="89416"/>
                </a:lnTo>
                <a:lnTo>
                  <a:pt x="38843" y="89416"/>
                </a:lnTo>
                <a:lnTo>
                  <a:pt x="42170" y="83858"/>
                </a:lnTo>
                <a:close/>
                <a:moveTo>
                  <a:pt x="47594" y="83858"/>
                </a:moveTo>
                <a:lnTo>
                  <a:pt x="44267" y="89416"/>
                </a:lnTo>
                <a:lnTo>
                  <a:pt x="41751" y="89416"/>
                </a:lnTo>
                <a:lnTo>
                  <a:pt x="45088" y="83858"/>
                </a:lnTo>
                <a:close/>
                <a:moveTo>
                  <a:pt x="47898" y="84268"/>
                </a:moveTo>
                <a:lnTo>
                  <a:pt x="50984" y="89416"/>
                </a:lnTo>
                <a:lnTo>
                  <a:pt x="44811" y="89416"/>
                </a:lnTo>
                <a:lnTo>
                  <a:pt x="47898" y="84268"/>
                </a:lnTo>
                <a:close/>
                <a:moveTo>
                  <a:pt x="50708" y="83858"/>
                </a:moveTo>
                <a:lnTo>
                  <a:pt x="54035" y="89416"/>
                </a:lnTo>
                <a:lnTo>
                  <a:pt x="51529" y="89416"/>
                </a:lnTo>
                <a:lnTo>
                  <a:pt x="48192" y="83858"/>
                </a:lnTo>
                <a:close/>
                <a:moveTo>
                  <a:pt x="53625" y="83858"/>
                </a:moveTo>
                <a:lnTo>
                  <a:pt x="56953" y="89416"/>
                </a:lnTo>
                <a:lnTo>
                  <a:pt x="54589" y="89416"/>
                </a:lnTo>
                <a:lnTo>
                  <a:pt x="51252" y="83858"/>
                </a:lnTo>
                <a:close/>
                <a:moveTo>
                  <a:pt x="63822" y="83858"/>
                </a:moveTo>
                <a:lnTo>
                  <a:pt x="60485" y="89416"/>
                </a:lnTo>
                <a:lnTo>
                  <a:pt x="58121" y="89416"/>
                </a:lnTo>
                <a:lnTo>
                  <a:pt x="61449" y="83858"/>
                </a:lnTo>
                <a:close/>
                <a:moveTo>
                  <a:pt x="66873" y="83858"/>
                </a:moveTo>
                <a:lnTo>
                  <a:pt x="63545" y="89416"/>
                </a:lnTo>
                <a:lnTo>
                  <a:pt x="61030" y="89416"/>
                </a:lnTo>
                <a:lnTo>
                  <a:pt x="64366" y="83858"/>
                </a:lnTo>
                <a:close/>
                <a:moveTo>
                  <a:pt x="67176" y="84268"/>
                </a:moveTo>
                <a:lnTo>
                  <a:pt x="70263" y="89416"/>
                </a:lnTo>
                <a:lnTo>
                  <a:pt x="64089" y="89416"/>
                </a:lnTo>
                <a:lnTo>
                  <a:pt x="67176" y="84268"/>
                </a:lnTo>
                <a:close/>
                <a:moveTo>
                  <a:pt x="69986" y="83858"/>
                </a:moveTo>
                <a:lnTo>
                  <a:pt x="73314" y="89416"/>
                </a:lnTo>
                <a:lnTo>
                  <a:pt x="70807" y="89416"/>
                </a:lnTo>
                <a:lnTo>
                  <a:pt x="67471" y="83858"/>
                </a:lnTo>
                <a:close/>
                <a:moveTo>
                  <a:pt x="72895" y="83858"/>
                </a:moveTo>
                <a:lnTo>
                  <a:pt x="76231" y="89416"/>
                </a:lnTo>
                <a:lnTo>
                  <a:pt x="73858" y="89416"/>
                </a:lnTo>
                <a:lnTo>
                  <a:pt x="70530" y="83858"/>
                </a:lnTo>
                <a:close/>
                <a:moveTo>
                  <a:pt x="83100" y="83858"/>
                </a:moveTo>
                <a:lnTo>
                  <a:pt x="79764" y="89416"/>
                </a:lnTo>
                <a:lnTo>
                  <a:pt x="77391" y="89416"/>
                </a:lnTo>
                <a:lnTo>
                  <a:pt x="80727" y="83858"/>
                </a:lnTo>
                <a:close/>
                <a:moveTo>
                  <a:pt x="86151" y="83858"/>
                </a:moveTo>
                <a:lnTo>
                  <a:pt x="82824" y="89416"/>
                </a:lnTo>
                <a:lnTo>
                  <a:pt x="80308" y="89416"/>
                </a:lnTo>
                <a:lnTo>
                  <a:pt x="83644" y="83858"/>
                </a:lnTo>
                <a:close/>
                <a:moveTo>
                  <a:pt x="86455" y="84268"/>
                </a:moveTo>
                <a:lnTo>
                  <a:pt x="89532" y="89416"/>
                </a:lnTo>
                <a:lnTo>
                  <a:pt x="83368" y="89416"/>
                </a:lnTo>
                <a:lnTo>
                  <a:pt x="86455" y="84268"/>
                </a:lnTo>
                <a:close/>
                <a:moveTo>
                  <a:pt x="89265" y="83858"/>
                </a:moveTo>
                <a:lnTo>
                  <a:pt x="92592" y="89416"/>
                </a:lnTo>
                <a:lnTo>
                  <a:pt x="90085" y="89416"/>
                </a:lnTo>
                <a:lnTo>
                  <a:pt x="86749" y="83858"/>
                </a:lnTo>
                <a:close/>
                <a:moveTo>
                  <a:pt x="92173" y="83858"/>
                </a:moveTo>
                <a:lnTo>
                  <a:pt x="95509" y="89416"/>
                </a:lnTo>
                <a:lnTo>
                  <a:pt x="93136" y="89416"/>
                </a:lnTo>
                <a:lnTo>
                  <a:pt x="89809" y="83858"/>
                </a:lnTo>
                <a:close/>
                <a:moveTo>
                  <a:pt x="102370" y="83858"/>
                </a:moveTo>
                <a:lnTo>
                  <a:pt x="99042" y="89416"/>
                </a:lnTo>
                <a:lnTo>
                  <a:pt x="96669" y="89416"/>
                </a:lnTo>
                <a:lnTo>
                  <a:pt x="100006" y="83858"/>
                </a:lnTo>
                <a:close/>
                <a:moveTo>
                  <a:pt x="105430" y="83858"/>
                </a:moveTo>
                <a:lnTo>
                  <a:pt x="102093" y="89416"/>
                </a:lnTo>
                <a:lnTo>
                  <a:pt x="99586" y="89416"/>
                </a:lnTo>
                <a:lnTo>
                  <a:pt x="102914" y="83858"/>
                </a:lnTo>
                <a:close/>
                <a:moveTo>
                  <a:pt x="105724" y="84268"/>
                </a:moveTo>
                <a:lnTo>
                  <a:pt x="108811" y="89416"/>
                </a:lnTo>
                <a:lnTo>
                  <a:pt x="102637" y="89416"/>
                </a:lnTo>
                <a:lnTo>
                  <a:pt x="105724" y="84268"/>
                </a:lnTo>
                <a:close/>
                <a:moveTo>
                  <a:pt x="108534" y="83858"/>
                </a:moveTo>
                <a:lnTo>
                  <a:pt x="111871" y="89416"/>
                </a:lnTo>
                <a:lnTo>
                  <a:pt x="109355" y="89416"/>
                </a:lnTo>
                <a:lnTo>
                  <a:pt x="106027" y="83858"/>
                </a:lnTo>
                <a:close/>
                <a:moveTo>
                  <a:pt x="111451" y="83858"/>
                </a:moveTo>
                <a:lnTo>
                  <a:pt x="114788" y="89416"/>
                </a:lnTo>
                <a:lnTo>
                  <a:pt x="112415" y="89416"/>
                </a:lnTo>
                <a:lnTo>
                  <a:pt x="109078" y="83858"/>
                </a:lnTo>
                <a:close/>
                <a:moveTo>
                  <a:pt x="121648" y="83858"/>
                </a:moveTo>
                <a:lnTo>
                  <a:pt x="118321" y="89416"/>
                </a:lnTo>
                <a:lnTo>
                  <a:pt x="115948" y="89416"/>
                </a:lnTo>
                <a:lnTo>
                  <a:pt x="119284" y="83858"/>
                </a:lnTo>
                <a:close/>
                <a:moveTo>
                  <a:pt x="124708" y="83858"/>
                </a:moveTo>
                <a:lnTo>
                  <a:pt x="121372" y="89416"/>
                </a:lnTo>
                <a:lnTo>
                  <a:pt x="118865" y="89416"/>
                </a:lnTo>
                <a:lnTo>
                  <a:pt x="122192" y="83858"/>
                </a:lnTo>
                <a:close/>
                <a:moveTo>
                  <a:pt x="125002" y="84268"/>
                </a:moveTo>
                <a:lnTo>
                  <a:pt x="128089" y="89416"/>
                </a:lnTo>
                <a:lnTo>
                  <a:pt x="121916" y="89416"/>
                </a:lnTo>
                <a:lnTo>
                  <a:pt x="125002" y="84268"/>
                </a:lnTo>
                <a:close/>
                <a:moveTo>
                  <a:pt x="127813" y="83858"/>
                </a:moveTo>
                <a:lnTo>
                  <a:pt x="131149" y="89416"/>
                </a:lnTo>
                <a:lnTo>
                  <a:pt x="128633" y="89416"/>
                </a:lnTo>
                <a:lnTo>
                  <a:pt x="125306" y="83858"/>
                </a:lnTo>
                <a:close/>
                <a:moveTo>
                  <a:pt x="130730" y="83858"/>
                </a:moveTo>
                <a:lnTo>
                  <a:pt x="134057" y="89416"/>
                </a:lnTo>
                <a:lnTo>
                  <a:pt x="131693" y="89416"/>
                </a:lnTo>
                <a:lnTo>
                  <a:pt x="128357" y="83858"/>
                </a:lnTo>
                <a:close/>
                <a:moveTo>
                  <a:pt x="140926" y="83858"/>
                </a:moveTo>
                <a:lnTo>
                  <a:pt x="137590" y="89416"/>
                </a:lnTo>
                <a:lnTo>
                  <a:pt x="135226" y="89416"/>
                </a:lnTo>
                <a:lnTo>
                  <a:pt x="138553" y="83858"/>
                </a:lnTo>
                <a:close/>
                <a:moveTo>
                  <a:pt x="143977" y="83858"/>
                </a:moveTo>
                <a:lnTo>
                  <a:pt x="140650" y="89416"/>
                </a:lnTo>
                <a:lnTo>
                  <a:pt x="138143" y="89416"/>
                </a:lnTo>
                <a:lnTo>
                  <a:pt x="141471" y="83858"/>
                </a:lnTo>
                <a:close/>
                <a:moveTo>
                  <a:pt x="144281" y="84268"/>
                </a:moveTo>
                <a:lnTo>
                  <a:pt x="147367" y="89416"/>
                </a:lnTo>
                <a:lnTo>
                  <a:pt x="141194" y="89416"/>
                </a:lnTo>
                <a:lnTo>
                  <a:pt x="144281" y="84268"/>
                </a:lnTo>
                <a:close/>
                <a:moveTo>
                  <a:pt x="147091" y="83858"/>
                </a:moveTo>
                <a:lnTo>
                  <a:pt x="150418" y="89416"/>
                </a:lnTo>
                <a:lnTo>
                  <a:pt x="147912" y="89416"/>
                </a:lnTo>
                <a:lnTo>
                  <a:pt x="144584" y="83858"/>
                </a:lnTo>
                <a:close/>
                <a:moveTo>
                  <a:pt x="150008" y="83858"/>
                </a:moveTo>
                <a:lnTo>
                  <a:pt x="153336" y="89416"/>
                </a:lnTo>
                <a:lnTo>
                  <a:pt x="150972" y="89416"/>
                </a:lnTo>
                <a:lnTo>
                  <a:pt x="147635" y="83858"/>
                </a:lnTo>
                <a:close/>
                <a:moveTo>
                  <a:pt x="160205" y="83858"/>
                </a:moveTo>
                <a:lnTo>
                  <a:pt x="156868" y="89416"/>
                </a:lnTo>
                <a:lnTo>
                  <a:pt x="154504" y="89416"/>
                </a:lnTo>
                <a:lnTo>
                  <a:pt x="157832" y="83858"/>
                </a:lnTo>
                <a:close/>
                <a:moveTo>
                  <a:pt x="163256" y="83858"/>
                </a:moveTo>
                <a:lnTo>
                  <a:pt x="159928" y="89416"/>
                </a:lnTo>
                <a:lnTo>
                  <a:pt x="157413" y="89416"/>
                </a:lnTo>
                <a:lnTo>
                  <a:pt x="160749" y="83858"/>
                </a:lnTo>
                <a:close/>
                <a:moveTo>
                  <a:pt x="163559" y="84268"/>
                </a:moveTo>
                <a:lnTo>
                  <a:pt x="166646" y="89416"/>
                </a:lnTo>
                <a:lnTo>
                  <a:pt x="160472" y="89416"/>
                </a:lnTo>
                <a:lnTo>
                  <a:pt x="163559" y="84268"/>
                </a:lnTo>
                <a:close/>
                <a:moveTo>
                  <a:pt x="166369" y="83858"/>
                </a:moveTo>
                <a:lnTo>
                  <a:pt x="169697" y="89416"/>
                </a:lnTo>
                <a:lnTo>
                  <a:pt x="167190" y="89416"/>
                </a:lnTo>
                <a:lnTo>
                  <a:pt x="163854" y="83858"/>
                </a:lnTo>
                <a:close/>
                <a:moveTo>
                  <a:pt x="169278" y="83858"/>
                </a:moveTo>
                <a:lnTo>
                  <a:pt x="172614" y="89416"/>
                </a:lnTo>
                <a:lnTo>
                  <a:pt x="170241" y="89416"/>
                </a:lnTo>
                <a:lnTo>
                  <a:pt x="166913" y="83858"/>
                </a:lnTo>
                <a:close/>
                <a:moveTo>
                  <a:pt x="179483" y="83858"/>
                </a:moveTo>
                <a:lnTo>
                  <a:pt x="176147" y="89416"/>
                </a:lnTo>
                <a:lnTo>
                  <a:pt x="173774" y="89416"/>
                </a:lnTo>
                <a:lnTo>
                  <a:pt x="177110" y="83858"/>
                </a:lnTo>
                <a:close/>
                <a:moveTo>
                  <a:pt x="182534" y="83858"/>
                </a:moveTo>
                <a:lnTo>
                  <a:pt x="179207" y="89416"/>
                </a:lnTo>
                <a:lnTo>
                  <a:pt x="176691" y="89416"/>
                </a:lnTo>
                <a:lnTo>
                  <a:pt x="180027" y="83858"/>
                </a:lnTo>
                <a:close/>
                <a:moveTo>
                  <a:pt x="182838" y="84268"/>
                </a:moveTo>
                <a:lnTo>
                  <a:pt x="185924" y="89416"/>
                </a:lnTo>
                <a:lnTo>
                  <a:pt x="179751" y="89416"/>
                </a:lnTo>
                <a:lnTo>
                  <a:pt x="182838" y="84268"/>
                </a:lnTo>
                <a:close/>
                <a:moveTo>
                  <a:pt x="185648" y="83858"/>
                </a:moveTo>
                <a:lnTo>
                  <a:pt x="188975" y="89416"/>
                </a:lnTo>
                <a:lnTo>
                  <a:pt x="186468" y="89416"/>
                </a:lnTo>
                <a:lnTo>
                  <a:pt x="183132" y="83858"/>
                </a:lnTo>
                <a:close/>
                <a:moveTo>
                  <a:pt x="188556" y="83858"/>
                </a:moveTo>
                <a:lnTo>
                  <a:pt x="191892" y="89416"/>
                </a:lnTo>
                <a:lnTo>
                  <a:pt x="189519" y="89416"/>
                </a:lnTo>
                <a:lnTo>
                  <a:pt x="186192" y="83858"/>
                </a:lnTo>
                <a:close/>
                <a:moveTo>
                  <a:pt x="198753" y="83858"/>
                </a:moveTo>
                <a:lnTo>
                  <a:pt x="195425" y="89416"/>
                </a:lnTo>
                <a:lnTo>
                  <a:pt x="193052" y="89416"/>
                </a:lnTo>
                <a:lnTo>
                  <a:pt x="196389" y="83858"/>
                </a:lnTo>
                <a:close/>
                <a:moveTo>
                  <a:pt x="201813" y="83858"/>
                </a:moveTo>
                <a:lnTo>
                  <a:pt x="198476" y="89416"/>
                </a:lnTo>
                <a:lnTo>
                  <a:pt x="195969" y="89416"/>
                </a:lnTo>
                <a:lnTo>
                  <a:pt x="199297" y="83858"/>
                </a:lnTo>
                <a:close/>
                <a:moveTo>
                  <a:pt x="202107" y="84268"/>
                </a:moveTo>
                <a:lnTo>
                  <a:pt x="205194" y="89416"/>
                </a:lnTo>
                <a:lnTo>
                  <a:pt x="199029" y="89416"/>
                </a:lnTo>
                <a:lnTo>
                  <a:pt x="202107" y="84268"/>
                </a:lnTo>
                <a:close/>
                <a:moveTo>
                  <a:pt x="204917" y="83858"/>
                </a:moveTo>
                <a:lnTo>
                  <a:pt x="208254" y="89416"/>
                </a:lnTo>
                <a:lnTo>
                  <a:pt x="205738" y="89416"/>
                </a:lnTo>
                <a:lnTo>
                  <a:pt x="202410" y="83858"/>
                </a:lnTo>
                <a:close/>
                <a:moveTo>
                  <a:pt x="207834" y="83858"/>
                </a:moveTo>
                <a:lnTo>
                  <a:pt x="211171" y="89416"/>
                </a:lnTo>
                <a:lnTo>
                  <a:pt x="208798" y="89416"/>
                </a:lnTo>
                <a:lnTo>
                  <a:pt x="205461" y="83858"/>
                </a:lnTo>
                <a:close/>
                <a:moveTo>
                  <a:pt x="218031" y="83858"/>
                </a:moveTo>
                <a:lnTo>
                  <a:pt x="214703" y="89416"/>
                </a:lnTo>
                <a:lnTo>
                  <a:pt x="212330" y="89416"/>
                </a:lnTo>
                <a:lnTo>
                  <a:pt x="215667" y="83858"/>
                </a:lnTo>
                <a:close/>
                <a:moveTo>
                  <a:pt x="221091" y="83858"/>
                </a:moveTo>
                <a:lnTo>
                  <a:pt x="217754" y="89416"/>
                </a:lnTo>
                <a:lnTo>
                  <a:pt x="215248" y="89416"/>
                </a:lnTo>
                <a:lnTo>
                  <a:pt x="218575" y="83858"/>
                </a:lnTo>
                <a:close/>
                <a:moveTo>
                  <a:pt x="221385" y="84268"/>
                </a:moveTo>
                <a:lnTo>
                  <a:pt x="224472" y="89416"/>
                </a:lnTo>
                <a:lnTo>
                  <a:pt x="218299" y="89416"/>
                </a:lnTo>
                <a:lnTo>
                  <a:pt x="221385" y="84268"/>
                </a:lnTo>
                <a:close/>
                <a:moveTo>
                  <a:pt x="224195" y="83858"/>
                </a:moveTo>
                <a:lnTo>
                  <a:pt x="227532" y="89416"/>
                </a:lnTo>
                <a:lnTo>
                  <a:pt x="225016" y="89416"/>
                </a:lnTo>
                <a:lnTo>
                  <a:pt x="221689" y="83858"/>
                </a:lnTo>
                <a:close/>
                <a:moveTo>
                  <a:pt x="227113" y="83858"/>
                </a:moveTo>
                <a:lnTo>
                  <a:pt x="230440" y="89416"/>
                </a:lnTo>
                <a:lnTo>
                  <a:pt x="228076" y="89416"/>
                </a:lnTo>
                <a:lnTo>
                  <a:pt x="224740" y="83858"/>
                </a:lnTo>
                <a:close/>
                <a:moveTo>
                  <a:pt x="237309" y="83858"/>
                </a:moveTo>
                <a:lnTo>
                  <a:pt x="233973" y="89416"/>
                </a:lnTo>
                <a:lnTo>
                  <a:pt x="231609" y="89416"/>
                </a:lnTo>
                <a:lnTo>
                  <a:pt x="234936" y="83858"/>
                </a:lnTo>
                <a:close/>
                <a:moveTo>
                  <a:pt x="240369" y="83858"/>
                </a:moveTo>
                <a:lnTo>
                  <a:pt x="237033" y="89416"/>
                </a:lnTo>
                <a:lnTo>
                  <a:pt x="234526" y="89416"/>
                </a:lnTo>
                <a:lnTo>
                  <a:pt x="237854" y="83858"/>
                </a:lnTo>
                <a:close/>
                <a:moveTo>
                  <a:pt x="240664" y="84268"/>
                </a:moveTo>
                <a:lnTo>
                  <a:pt x="243750" y="89416"/>
                </a:lnTo>
                <a:lnTo>
                  <a:pt x="237577" y="89416"/>
                </a:lnTo>
                <a:lnTo>
                  <a:pt x="240664" y="84268"/>
                </a:lnTo>
                <a:close/>
                <a:moveTo>
                  <a:pt x="243474" y="83858"/>
                </a:moveTo>
                <a:lnTo>
                  <a:pt x="246810" y="89416"/>
                </a:lnTo>
                <a:lnTo>
                  <a:pt x="244295" y="89416"/>
                </a:lnTo>
                <a:lnTo>
                  <a:pt x="240967" y="83858"/>
                </a:lnTo>
                <a:close/>
                <a:moveTo>
                  <a:pt x="246391" y="83858"/>
                </a:moveTo>
                <a:lnTo>
                  <a:pt x="249719" y="89416"/>
                </a:lnTo>
                <a:lnTo>
                  <a:pt x="247355" y="89416"/>
                </a:lnTo>
                <a:lnTo>
                  <a:pt x="244018" y="83858"/>
                </a:lnTo>
                <a:close/>
                <a:moveTo>
                  <a:pt x="256588" y="83858"/>
                </a:moveTo>
                <a:lnTo>
                  <a:pt x="253251" y="89416"/>
                </a:lnTo>
                <a:lnTo>
                  <a:pt x="250887" y="89416"/>
                </a:lnTo>
                <a:lnTo>
                  <a:pt x="254215" y="83858"/>
                </a:lnTo>
                <a:close/>
                <a:moveTo>
                  <a:pt x="259639" y="83858"/>
                </a:moveTo>
                <a:lnTo>
                  <a:pt x="256311" y="89416"/>
                </a:lnTo>
                <a:lnTo>
                  <a:pt x="253796" y="89416"/>
                </a:lnTo>
                <a:lnTo>
                  <a:pt x="257132" y="83858"/>
                </a:lnTo>
                <a:close/>
                <a:moveTo>
                  <a:pt x="259942" y="84268"/>
                </a:moveTo>
                <a:lnTo>
                  <a:pt x="263029" y="89416"/>
                </a:lnTo>
                <a:lnTo>
                  <a:pt x="256855" y="89416"/>
                </a:lnTo>
                <a:lnTo>
                  <a:pt x="259942" y="84268"/>
                </a:lnTo>
                <a:close/>
                <a:moveTo>
                  <a:pt x="262752" y="83858"/>
                </a:moveTo>
                <a:lnTo>
                  <a:pt x="266080" y="89416"/>
                </a:lnTo>
                <a:lnTo>
                  <a:pt x="263573" y="89416"/>
                </a:lnTo>
                <a:lnTo>
                  <a:pt x="260237" y="83858"/>
                </a:lnTo>
                <a:close/>
                <a:moveTo>
                  <a:pt x="265669" y="83858"/>
                </a:moveTo>
                <a:lnTo>
                  <a:pt x="268997" y="89416"/>
                </a:lnTo>
                <a:lnTo>
                  <a:pt x="266624" y="89416"/>
                </a:lnTo>
                <a:lnTo>
                  <a:pt x="263296" y="83858"/>
                </a:lnTo>
                <a:close/>
                <a:moveTo>
                  <a:pt x="275866" y="83858"/>
                </a:moveTo>
                <a:lnTo>
                  <a:pt x="272530" y="89416"/>
                </a:lnTo>
                <a:lnTo>
                  <a:pt x="270157" y="89416"/>
                </a:lnTo>
                <a:lnTo>
                  <a:pt x="273493" y="83858"/>
                </a:lnTo>
                <a:close/>
                <a:moveTo>
                  <a:pt x="278917" y="83858"/>
                </a:moveTo>
                <a:lnTo>
                  <a:pt x="275590" y="89416"/>
                </a:lnTo>
                <a:lnTo>
                  <a:pt x="273074" y="89416"/>
                </a:lnTo>
                <a:lnTo>
                  <a:pt x="276410" y="83858"/>
                </a:lnTo>
                <a:close/>
                <a:moveTo>
                  <a:pt x="279220" y="84268"/>
                </a:moveTo>
                <a:lnTo>
                  <a:pt x="282307" y="89416"/>
                </a:lnTo>
                <a:lnTo>
                  <a:pt x="276134" y="89416"/>
                </a:lnTo>
                <a:lnTo>
                  <a:pt x="279220" y="84268"/>
                </a:lnTo>
                <a:close/>
                <a:moveTo>
                  <a:pt x="282031" y="83858"/>
                </a:moveTo>
                <a:lnTo>
                  <a:pt x="285358" y="89416"/>
                </a:lnTo>
                <a:lnTo>
                  <a:pt x="282851" y="89416"/>
                </a:lnTo>
                <a:lnTo>
                  <a:pt x="279515" y="83858"/>
                </a:lnTo>
                <a:close/>
                <a:moveTo>
                  <a:pt x="22348" y="83858"/>
                </a:moveTo>
                <a:lnTo>
                  <a:pt x="19011" y="89425"/>
                </a:lnTo>
                <a:lnTo>
                  <a:pt x="18985" y="89371"/>
                </a:lnTo>
                <a:lnTo>
                  <a:pt x="18949" y="89425"/>
                </a:lnTo>
                <a:lnTo>
                  <a:pt x="15613" y="83858"/>
                </a:lnTo>
                <a:close/>
                <a:moveTo>
                  <a:pt x="41626" y="83858"/>
                </a:moveTo>
                <a:lnTo>
                  <a:pt x="38290" y="89425"/>
                </a:lnTo>
                <a:lnTo>
                  <a:pt x="38263" y="89371"/>
                </a:lnTo>
                <a:lnTo>
                  <a:pt x="38227" y="89425"/>
                </a:lnTo>
                <a:lnTo>
                  <a:pt x="34891" y="83858"/>
                </a:lnTo>
                <a:close/>
                <a:moveTo>
                  <a:pt x="60905" y="83858"/>
                </a:moveTo>
                <a:lnTo>
                  <a:pt x="57568" y="89425"/>
                </a:lnTo>
                <a:lnTo>
                  <a:pt x="57533" y="89371"/>
                </a:lnTo>
                <a:lnTo>
                  <a:pt x="57506" y="89425"/>
                </a:lnTo>
                <a:lnTo>
                  <a:pt x="54169" y="83858"/>
                </a:lnTo>
                <a:close/>
                <a:moveTo>
                  <a:pt x="80183" y="83858"/>
                </a:moveTo>
                <a:lnTo>
                  <a:pt x="76847" y="89425"/>
                </a:lnTo>
                <a:lnTo>
                  <a:pt x="76811" y="89371"/>
                </a:lnTo>
                <a:lnTo>
                  <a:pt x="76784" y="89425"/>
                </a:lnTo>
                <a:lnTo>
                  <a:pt x="73448" y="83858"/>
                </a:lnTo>
                <a:close/>
                <a:moveTo>
                  <a:pt x="99461" y="83858"/>
                </a:moveTo>
                <a:lnTo>
                  <a:pt x="96116" y="89425"/>
                </a:lnTo>
                <a:lnTo>
                  <a:pt x="96089" y="89371"/>
                </a:lnTo>
                <a:lnTo>
                  <a:pt x="96054" y="89425"/>
                </a:lnTo>
                <a:lnTo>
                  <a:pt x="92717" y="83858"/>
                </a:lnTo>
                <a:close/>
                <a:moveTo>
                  <a:pt x="118731" y="83858"/>
                </a:moveTo>
                <a:lnTo>
                  <a:pt x="115394" y="89425"/>
                </a:lnTo>
                <a:lnTo>
                  <a:pt x="115368" y="89371"/>
                </a:lnTo>
                <a:lnTo>
                  <a:pt x="115332" y="89425"/>
                </a:lnTo>
                <a:lnTo>
                  <a:pt x="111995" y="83858"/>
                </a:lnTo>
                <a:close/>
                <a:moveTo>
                  <a:pt x="138009" y="83858"/>
                </a:moveTo>
                <a:lnTo>
                  <a:pt x="134673" y="89425"/>
                </a:lnTo>
                <a:lnTo>
                  <a:pt x="134646" y="89371"/>
                </a:lnTo>
                <a:lnTo>
                  <a:pt x="134610" y="89425"/>
                </a:lnTo>
                <a:lnTo>
                  <a:pt x="131274" y="83858"/>
                </a:lnTo>
                <a:close/>
                <a:moveTo>
                  <a:pt x="157288" y="83858"/>
                </a:moveTo>
                <a:lnTo>
                  <a:pt x="153951" y="89425"/>
                </a:lnTo>
                <a:lnTo>
                  <a:pt x="153915" y="89371"/>
                </a:lnTo>
                <a:lnTo>
                  <a:pt x="153889" y="89425"/>
                </a:lnTo>
                <a:lnTo>
                  <a:pt x="150552" y="83858"/>
                </a:lnTo>
                <a:close/>
                <a:moveTo>
                  <a:pt x="176566" y="83858"/>
                </a:moveTo>
                <a:lnTo>
                  <a:pt x="173230" y="89425"/>
                </a:lnTo>
                <a:lnTo>
                  <a:pt x="173194" y="89371"/>
                </a:lnTo>
                <a:lnTo>
                  <a:pt x="173167" y="89425"/>
                </a:lnTo>
                <a:lnTo>
                  <a:pt x="169831" y="83858"/>
                </a:lnTo>
                <a:close/>
                <a:moveTo>
                  <a:pt x="195844" y="83858"/>
                </a:moveTo>
                <a:lnTo>
                  <a:pt x="192508" y="89425"/>
                </a:lnTo>
                <a:lnTo>
                  <a:pt x="192472" y="89371"/>
                </a:lnTo>
                <a:lnTo>
                  <a:pt x="192445" y="89425"/>
                </a:lnTo>
                <a:lnTo>
                  <a:pt x="189100" y="83858"/>
                </a:lnTo>
                <a:close/>
                <a:moveTo>
                  <a:pt x="215114" y="83858"/>
                </a:moveTo>
                <a:lnTo>
                  <a:pt x="211777" y="89425"/>
                </a:lnTo>
                <a:lnTo>
                  <a:pt x="211751" y="89371"/>
                </a:lnTo>
                <a:lnTo>
                  <a:pt x="211715" y="89425"/>
                </a:lnTo>
                <a:lnTo>
                  <a:pt x="208378" y="83858"/>
                </a:lnTo>
                <a:close/>
                <a:moveTo>
                  <a:pt x="234392" y="83858"/>
                </a:moveTo>
                <a:lnTo>
                  <a:pt x="231056" y="89425"/>
                </a:lnTo>
                <a:lnTo>
                  <a:pt x="231029" y="89371"/>
                </a:lnTo>
                <a:lnTo>
                  <a:pt x="230993" y="89425"/>
                </a:lnTo>
                <a:lnTo>
                  <a:pt x="227657" y="83858"/>
                </a:lnTo>
                <a:close/>
                <a:moveTo>
                  <a:pt x="253671" y="83858"/>
                </a:moveTo>
                <a:lnTo>
                  <a:pt x="250334" y="89425"/>
                </a:lnTo>
                <a:lnTo>
                  <a:pt x="250298" y="89371"/>
                </a:lnTo>
                <a:lnTo>
                  <a:pt x="250272" y="89425"/>
                </a:lnTo>
                <a:lnTo>
                  <a:pt x="246935" y="83858"/>
                </a:lnTo>
                <a:close/>
                <a:moveTo>
                  <a:pt x="272949" y="83858"/>
                </a:moveTo>
                <a:lnTo>
                  <a:pt x="269613" y="89425"/>
                </a:lnTo>
                <a:lnTo>
                  <a:pt x="269577" y="89371"/>
                </a:lnTo>
                <a:lnTo>
                  <a:pt x="269550" y="89425"/>
                </a:lnTo>
                <a:lnTo>
                  <a:pt x="266214" y="83858"/>
                </a:lnTo>
                <a:close/>
                <a:moveTo>
                  <a:pt x="18681" y="89871"/>
                </a:moveTo>
                <a:lnTo>
                  <a:pt x="17495" y="91851"/>
                </a:lnTo>
                <a:lnTo>
                  <a:pt x="16299" y="89871"/>
                </a:lnTo>
                <a:close/>
                <a:moveTo>
                  <a:pt x="21661" y="89871"/>
                </a:moveTo>
                <a:lnTo>
                  <a:pt x="20474" y="91851"/>
                </a:lnTo>
                <a:lnTo>
                  <a:pt x="19279" y="89871"/>
                </a:lnTo>
                <a:close/>
                <a:moveTo>
                  <a:pt x="37960" y="89871"/>
                </a:moveTo>
                <a:lnTo>
                  <a:pt x="36773" y="91851"/>
                </a:lnTo>
                <a:lnTo>
                  <a:pt x="35578" y="89871"/>
                </a:lnTo>
                <a:close/>
                <a:moveTo>
                  <a:pt x="40939" y="89871"/>
                </a:moveTo>
                <a:lnTo>
                  <a:pt x="39744" y="91851"/>
                </a:lnTo>
                <a:lnTo>
                  <a:pt x="38557" y="89871"/>
                </a:lnTo>
                <a:close/>
                <a:moveTo>
                  <a:pt x="57238" y="89871"/>
                </a:moveTo>
                <a:lnTo>
                  <a:pt x="56043" y="91851"/>
                </a:lnTo>
                <a:lnTo>
                  <a:pt x="54856" y="89871"/>
                </a:lnTo>
                <a:close/>
                <a:moveTo>
                  <a:pt x="60218" y="89871"/>
                </a:moveTo>
                <a:lnTo>
                  <a:pt x="59022" y="91851"/>
                </a:lnTo>
                <a:lnTo>
                  <a:pt x="57836" y="89871"/>
                </a:lnTo>
                <a:close/>
                <a:moveTo>
                  <a:pt x="76516" y="89871"/>
                </a:moveTo>
                <a:lnTo>
                  <a:pt x="75321" y="91851"/>
                </a:lnTo>
                <a:lnTo>
                  <a:pt x="74135" y="89871"/>
                </a:lnTo>
                <a:close/>
                <a:moveTo>
                  <a:pt x="79487" y="89871"/>
                </a:moveTo>
                <a:lnTo>
                  <a:pt x="78301" y="91851"/>
                </a:lnTo>
                <a:lnTo>
                  <a:pt x="77114" y="89871"/>
                </a:lnTo>
                <a:close/>
                <a:moveTo>
                  <a:pt x="95786" y="89871"/>
                </a:moveTo>
                <a:lnTo>
                  <a:pt x="94599" y="91851"/>
                </a:lnTo>
                <a:lnTo>
                  <a:pt x="93413" y="89871"/>
                </a:lnTo>
                <a:close/>
                <a:moveTo>
                  <a:pt x="98766" y="89871"/>
                </a:moveTo>
                <a:lnTo>
                  <a:pt x="97579" y="91851"/>
                </a:lnTo>
                <a:lnTo>
                  <a:pt x="96384" y="89871"/>
                </a:lnTo>
                <a:close/>
                <a:moveTo>
                  <a:pt x="115064" y="89871"/>
                </a:moveTo>
                <a:lnTo>
                  <a:pt x="113878" y="91851"/>
                </a:lnTo>
                <a:lnTo>
                  <a:pt x="112691" y="89871"/>
                </a:lnTo>
                <a:close/>
                <a:moveTo>
                  <a:pt x="118044" y="89871"/>
                </a:moveTo>
                <a:lnTo>
                  <a:pt x="116857" y="91851"/>
                </a:lnTo>
                <a:lnTo>
                  <a:pt x="115662" y="89871"/>
                </a:lnTo>
                <a:close/>
                <a:moveTo>
                  <a:pt x="134343" y="89871"/>
                </a:moveTo>
                <a:lnTo>
                  <a:pt x="133156" y="91851"/>
                </a:lnTo>
                <a:lnTo>
                  <a:pt x="131961" y="89871"/>
                </a:lnTo>
                <a:close/>
                <a:moveTo>
                  <a:pt x="137322" y="89871"/>
                </a:moveTo>
                <a:lnTo>
                  <a:pt x="136127" y="91851"/>
                </a:lnTo>
                <a:lnTo>
                  <a:pt x="134940" y="89871"/>
                </a:lnTo>
                <a:close/>
                <a:moveTo>
                  <a:pt x="153621" y="89871"/>
                </a:moveTo>
                <a:lnTo>
                  <a:pt x="152435" y="91851"/>
                </a:lnTo>
                <a:lnTo>
                  <a:pt x="151239" y="89871"/>
                </a:lnTo>
                <a:close/>
                <a:moveTo>
                  <a:pt x="156601" y="89871"/>
                </a:moveTo>
                <a:lnTo>
                  <a:pt x="155405" y="91851"/>
                </a:lnTo>
                <a:lnTo>
                  <a:pt x="154219" y="89871"/>
                </a:lnTo>
                <a:close/>
                <a:moveTo>
                  <a:pt x="172899" y="89871"/>
                </a:moveTo>
                <a:lnTo>
                  <a:pt x="171704" y="91851"/>
                </a:lnTo>
                <a:lnTo>
                  <a:pt x="170518" y="89871"/>
                </a:lnTo>
                <a:close/>
                <a:moveTo>
                  <a:pt x="175870" y="89871"/>
                </a:moveTo>
                <a:lnTo>
                  <a:pt x="174684" y="91851"/>
                </a:lnTo>
                <a:lnTo>
                  <a:pt x="173497" y="89871"/>
                </a:lnTo>
                <a:close/>
                <a:moveTo>
                  <a:pt x="192178" y="89871"/>
                </a:moveTo>
                <a:lnTo>
                  <a:pt x="190982" y="91851"/>
                </a:lnTo>
                <a:lnTo>
                  <a:pt x="189796" y="89871"/>
                </a:lnTo>
                <a:close/>
                <a:moveTo>
                  <a:pt x="195149" y="89871"/>
                </a:moveTo>
                <a:lnTo>
                  <a:pt x="193962" y="91851"/>
                </a:lnTo>
                <a:lnTo>
                  <a:pt x="192776" y="89871"/>
                </a:lnTo>
                <a:close/>
                <a:moveTo>
                  <a:pt x="211447" y="89871"/>
                </a:moveTo>
                <a:lnTo>
                  <a:pt x="210261" y="91851"/>
                </a:lnTo>
                <a:lnTo>
                  <a:pt x="209074" y="89871"/>
                </a:lnTo>
                <a:close/>
                <a:moveTo>
                  <a:pt x="214427" y="89871"/>
                </a:moveTo>
                <a:lnTo>
                  <a:pt x="213240" y="91851"/>
                </a:lnTo>
                <a:lnTo>
                  <a:pt x="212045" y="89871"/>
                </a:lnTo>
                <a:close/>
                <a:moveTo>
                  <a:pt x="230726" y="89871"/>
                </a:moveTo>
                <a:lnTo>
                  <a:pt x="229539" y="91851"/>
                </a:lnTo>
                <a:lnTo>
                  <a:pt x="228344" y="89871"/>
                </a:lnTo>
                <a:close/>
                <a:moveTo>
                  <a:pt x="233705" y="89871"/>
                </a:moveTo>
                <a:lnTo>
                  <a:pt x="232519" y="91851"/>
                </a:lnTo>
                <a:lnTo>
                  <a:pt x="231323" y="89871"/>
                </a:lnTo>
                <a:close/>
                <a:moveTo>
                  <a:pt x="250004" y="89871"/>
                </a:moveTo>
                <a:lnTo>
                  <a:pt x="248818" y="91851"/>
                </a:lnTo>
                <a:lnTo>
                  <a:pt x="247622" y="89871"/>
                </a:lnTo>
                <a:close/>
                <a:moveTo>
                  <a:pt x="252984" y="89871"/>
                </a:moveTo>
                <a:lnTo>
                  <a:pt x="251788" y="91851"/>
                </a:lnTo>
                <a:lnTo>
                  <a:pt x="250602" y="89871"/>
                </a:lnTo>
                <a:close/>
                <a:moveTo>
                  <a:pt x="269282" y="89871"/>
                </a:moveTo>
                <a:lnTo>
                  <a:pt x="268087" y="91851"/>
                </a:lnTo>
                <a:lnTo>
                  <a:pt x="266901" y="89871"/>
                </a:lnTo>
                <a:close/>
                <a:moveTo>
                  <a:pt x="272262" y="89871"/>
                </a:moveTo>
                <a:lnTo>
                  <a:pt x="271067" y="91851"/>
                </a:lnTo>
                <a:lnTo>
                  <a:pt x="269880" y="89871"/>
                </a:lnTo>
                <a:close/>
                <a:moveTo>
                  <a:pt x="1196" y="92761"/>
                </a:moveTo>
                <a:lnTo>
                  <a:pt x="2097" y="94269"/>
                </a:lnTo>
                <a:lnTo>
                  <a:pt x="286" y="94269"/>
                </a:lnTo>
                <a:lnTo>
                  <a:pt x="1196" y="92761"/>
                </a:lnTo>
                <a:close/>
                <a:moveTo>
                  <a:pt x="5443" y="89871"/>
                </a:moveTo>
                <a:lnTo>
                  <a:pt x="2802" y="94269"/>
                </a:lnTo>
                <a:lnTo>
                  <a:pt x="2650" y="94269"/>
                </a:lnTo>
                <a:lnTo>
                  <a:pt x="1464" y="92306"/>
                </a:lnTo>
                <a:lnTo>
                  <a:pt x="2927" y="89871"/>
                </a:lnTo>
                <a:close/>
                <a:moveTo>
                  <a:pt x="12704" y="89871"/>
                </a:moveTo>
                <a:lnTo>
                  <a:pt x="15345" y="94269"/>
                </a:lnTo>
                <a:lnTo>
                  <a:pt x="3346" y="94269"/>
                </a:lnTo>
                <a:lnTo>
                  <a:pt x="5987" y="89871"/>
                </a:lnTo>
                <a:close/>
                <a:moveTo>
                  <a:pt x="15755" y="89871"/>
                </a:moveTo>
                <a:lnTo>
                  <a:pt x="17218" y="92306"/>
                </a:lnTo>
                <a:lnTo>
                  <a:pt x="16041" y="94269"/>
                </a:lnTo>
                <a:lnTo>
                  <a:pt x="15889" y="94269"/>
                </a:lnTo>
                <a:lnTo>
                  <a:pt x="13248" y="89871"/>
                </a:lnTo>
                <a:close/>
                <a:moveTo>
                  <a:pt x="17495" y="92761"/>
                </a:moveTo>
                <a:lnTo>
                  <a:pt x="18396" y="94269"/>
                </a:lnTo>
                <a:lnTo>
                  <a:pt x="16585" y="94269"/>
                </a:lnTo>
                <a:lnTo>
                  <a:pt x="17495" y="92761"/>
                </a:lnTo>
                <a:close/>
                <a:moveTo>
                  <a:pt x="20474" y="92761"/>
                </a:moveTo>
                <a:lnTo>
                  <a:pt x="21376" y="94269"/>
                </a:lnTo>
                <a:lnTo>
                  <a:pt x="19565" y="94269"/>
                </a:lnTo>
                <a:lnTo>
                  <a:pt x="20474" y="92761"/>
                </a:lnTo>
                <a:close/>
                <a:moveTo>
                  <a:pt x="24721" y="89871"/>
                </a:moveTo>
                <a:lnTo>
                  <a:pt x="22071" y="94269"/>
                </a:lnTo>
                <a:lnTo>
                  <a:pt x="21920" y="94269"/>
                </a:lnTo>
                <a:lnTo>
                  <a:pt x="20742" y="92306"/>
                </a:lnTo>
                <a:lnTo>
                  <a:pt x="22205" y="89871"/>
                </a:lnTo>
                <a:close/>
                <a:moveTo>
                  <a:pt x="31983" y="89871"/>
                </a:moveTo>
                <a:lnTo>
                  <a:pt x="34623" y="94269"/>
                </a:lnTo>
                <a:lnTo>
                  <a:pt x="22616" y="94269"/>
                </a:lnTo>
                <a:lnTo>
                  <a:pt x="25265" y="89871"/>
                </a:lnTo>
                <a:close/>
                <a:moveTo>
                  <a:pt x="35034" y="89871"/>
                </a:moveTo>
                <a:lnTo>
                  <a:pt x="36497" y="92306"/>
                </a:lnTo>
                <a:lnTo>
                  <a:pt x="35319" y="94269"/>
                </a:lnTo>
                <a:lnTo>
                  <a:pt x="35167" y="94269"/>
                </a:lnTo>
                <a:lnTo>
                  <a:pt x="32527" y="89871"/>
                </a:lnTo>
                <a:close/>
                <a:moveTo>
                  <a:pt x="36773" y="92761"/>
                </a:moveTo>
                <a:lnTo>
                  <a:pt x="37674" y="94269"/>
                </a:lnTo>
                <a:lnTo>
                  <a:pt x="35863" y="94269"/>
                </a:lnTo>
                <a:lnTo>
                  <a:pt x="36773" y="92761"/>
                </a:lnTo>
                <a:close/>
                <a:moveTo>
                  <a:pt x="39744" y="92761"/>
                </a:moveTo>
                <a:lnTo>
                  <a:pt x="40654" y="94269"/>
                </a:lnTo>
                <a:lnTo>
                  <a:pt x="38843" y="94269"/>
                </a:lnTo>
                <a:lnTo>
                  <a:pt x="39744" y="92761"/>
                </a:lnTo>
                <a:close/>
                <a:moveTo>
                  <a:pt x="43990" y="89871"/>
                </a:moveTo>
                <a:lnTo>
                  <a:pt x="41350" y="94269"/>
                </a:lnTo>
                <a:lnTo>
                  <a:pt x="41198" y="94269"/>
                </a:lnTo>
                <a:lnTo>
                  <a:pt x="40020" y="92306"/>
                </a:lnTo>
                <a:lnTo>
                  <a:pt x="41484" y="89871"/>
                </a:lnTo>
                <a:close/>
                <a:moveTo>
                  <a:pt x="51252" y="89871"/>
                </a:moveTo>
                <a:lnTo>
                  <a:pt x="53902" y="94269"/>
                </a:lnTo>
                <a:lnTo>
                  <a:pt x="41894" y="94269"/>
                </a:lnTo>
                <a:lnTo>
                  <a:pt x="44535" y="89871"/>
                </a:lnTo>
                <a:close/>
                <a:moveTo>
                  <a:pt x="54312" y="89871"/>
                </a:moveTo>
                <a:lnTo>
                  <a:pt x="55775" y="92306"/>
                </a:lnTo>
                <a:lnTo>
                  <a:pt x="54597" y="94269"/>
                </a:lnTo>
                <a:lnTo>
                  <a:pt x="54446" y="94269"/>
                </a:lnTo>
                <a:lnTo>
                  <a:pt x="51805" y="89871"/>
                </a:lnTo>
                <a:close/>
                <a:moveTo>
                  <a:pt x="56043" y="92761"/>
                </a:moveTo>
                <a:lnTo>
                  <a:pt x="56953" y="94269"/>
                </a:lnTo>
                <a:lnTo>
                  <a:pt x="55142" y="94269"/>
                </a:lnTo>
                <a:lnTo>
                  <a:pt x="56043" y="92761"/>
                </a:lnTo>
                <a:close/>
                <a:moveTo>
                  <a:pt x="59022" y="92761"/>
                </a:moveTo>
                <a:lnTo>
                  <a:pt x="59932" y="94269"/>
                </a:lnTo>
                <a:lnTo>
                  <a:pt x="58121" y="94269"/>
                </a:lnTo>
                <a:lnTo>
                  <a:pt x="59022" y="92761"/>
                </a:lnTo>
                <a:close/>
                <a:moveTo>
                  <a:pt x="63269" y="89871"/>
                </a:moveTo>
                <a:lnTo>
                  <a:pt x="60628" y="94269"/>
                </a:lnTo>
                <a:lnTo>
                  <a:pt x="60476" y="94269"/>
                </a:lnTo>
                <a:lnTo>
                  <a:pt x="59299" y="92306"/>
                </a:lnTo>
                <a:lnTo>
                  <a:pt x="60762" y="89871"/>
                </a:lnTo>
                <a:close/>
                <a:moveTo>
                  <a:pt x="70530" y="89871"/>
                </a:moveTo>
                <a:lnTo>
                  <a:pt x="73171" y="94269"/>
                </a:lnTo>
                <a:lnTo>
                  <a:pt x="61172" y="94269"/>
                </a:lnTo>
                <a:lnTo>
                  <a:pt x="63813" y="89871"/>
                </a:lnTo>
                <a:close/>
                <a:moveTo>
                  <a:pt x="73590" y="89871"/>
                </a:moveTo>
                <a:lnTo>
                  <a:pt x="75053" y="92306"/>
                </a:lnTo>
                <a:lnTo>
                  <a:pt x="73867" y="94269"/>
                </a:lnTo>
                <a:lnTo>
                  <a:pt x="73724" y="94269"/>
                </a:lnTo>
                <a:lnTo>
                  <a:pt x="71075" y="89871"/>
                </a:lnTo>
                <a:close/>
                <a:moveTo>
                  <a:pt x="75321" y="92761"/>
                </a:moveTo>
                <a:lnTo>
                  <a:pt x="76231" y="94269"/>
                </a:lnTo>
                <a:lnTo>
                  <a:pt x="74420" y="94269"/>
                </a:lnTo>
                <a:lnTo>
                  <a:pt x="75321" y="92761"/>
                </a:lnTo>
                <a:close/>
                <a:moveTo>
                  <a:pt x="78301" y="92761"/>
                </a:moveTo>
                <a:lnTo>
                  <a:pt x="79211" y="94269"/>
                </a:lnTo>
                <a:lnTo>
                  <a:pt x="77391" y="94269"/>
                </a:lnTo>
                <a:lnTo>
                  <a:pt x="78301" y="92761"/>
                </a:lnTo>
                <a:close/>
                <a:moveTo>
                  <a:pt x="82547" y="89871"/>
                </a:moveTo>
                <a:lnTo>
                  <a:pt x="79906" y="94269"/>
                </a:lnTo>
                <a:lnTo>
                  <a:pt x="79755" y="94269"/>
                </a:lnTo>
                <a:lnTo>
                  <a:pt x="78577" y="92306"/>
                </a:lnTo>
                <a:lnTo>
                  <a:pt x="80040" y="89871"/>
                </a:lnTo>
                <a:close/>
                <a:moveTo>
                  <a:pt x="89809" y="89871"/>
                </a:moveTo>
                <a:lnTo>
                  <a:pt x="92449" y="94269"/>
                </a:lnTo>
                <a:lnTo>
                  <a:pt x="80451" y="94269"/>
                </a:lnTo>
                <a:lnTo>
                  <a:pt x="83091" y="89871"/>
                </a:lnTo>
                <a:close/>
                <a:moveTo>
                  <a:pt x="92869" y="89871"/>
                </a:moveTo>
                <a:lnTo>
                  <a:pt x="94332" y="92306"/>
                </a:lnTo>
                <a:lnTo>
                  <a:pt x="93145" y="94269"/>
                </a:lnTo>
                <a:lnTo>
                  <a:pt x="92994" y="94269"/>
                </a:lnTo>
                <a:lnTo>
                  <a:pt x="90353" y="89871"/>
                </a:lnTo>
                <a:close/>
                <a:moveTo>
                  <a:pt x="94599" y="92761"/>
                </a:moveTo>
                <a:lnTo>
                  <a:pt x="95509" y="94269"/>
                </a:lnTo>
                <a:lnTo>
                  <a:pt x="93690" y="94269"/>
                </a:lnTo>
                <a:lnTo>
                  <a:pt x="94599" y="92761"/>
                </a:lnTo>
                <a:close/>
                <a:moveTo>
                  <a:pt x="97579" y="92761"/>
                </a:moveTo>
                <a:lnTo>
                  <a:pt x="98489" y="94269"/>
                </a:lnTo>
                <a:lnTo>
                  <a:pt x="96669" y="94269"/>
                </a:lnTo>
                <a:lnTo>
                  <a:pt x="97579" y="92761"/>
                </a:lnTo>
                <a:close/>
                <a:moveTo>
                  <a:pt x="101825" y="89871"/>
                </a:moveTo>
                <a:lnTo>
                  <a:pt x="99185" y="94269"/>
                </a:lnTo>
                <a:lnTo>
                  <a:pt x="99033" y="94269"/>
                </a:lnTo>
                <a:lnTo>
                  <a:pt x="97847" y="92306"/>
                </a:lnTo>
                <a:lnTo>
                  <a:pt x="99310" y="89871"/>
                </a:lnTo>
                <a:close/>
                <a:moveTo>
                  <a:pt x="109087" y="89871"/>
                </a:moveTo>
                <a:lnTo>
                  <a:pt x="111728" y="94269"/>
                </a:lnTo>
                <a:lnTo>
                  <a:pt x="99729" y="94269"/>
                </a:lnTo>
                <a:lnTo>
                  <a:pt x="102370" y="89871"/>
                </a:lnTo>
                <a:close/>
                <a:moveTo>
                  <a:pt x="112138" y="89871"/>
                </a:moveTo>
                <a:lnTo>
                  <a:pt x="113601" y="92306"/>
                </a:lnTo>
                <a:lnTo>
                  <a:pt x="112424" y="94269"/>
                </a:lnTo>
                <a:lnTo>
                  <a:pt x="112272" y="94269"/>
                </a:lnTo>
                <a:lnTo>
                  <a:pt x="109631" y="89871"/>
                </a:lnTo>
                <a:close/>
                <a:moveTo>
                  <a:pt x="113878" y="92761"/>
                </a:moveTo>
                <a:lnTo>
                  <a:pt x="114788" y="94269"/>
                </a:lnTo>
                <a:lnTo>
                  <a:pt x="112968" y="94269"/>
                </a:lnTo>
                <a:lnTo>
                  <a:pt x="113878" y="92761"/>
                </a:lnTo>
                <a:close/>
                <a:moveTo>
                  <a:pt x="116857" y="92761"/>
                </a:moveTo>
                <a:lnTo>
                  <a:pt x="117758" y="94269"/>
                </a:lnTo>
                <a:lnTo>
                  <a:pt x="115948" y="94269"/>
                </a:lnTo>
                <a:lnTo>
                  <a:pt x="116857" y="92761"/>
                </a:lnTo>
                <a:close/>
                <a:moveTo>
                  <a:pt x="121104" y="89871"/>
                </a:moveTo>
                <a:lnTo>
                  <a:pt x="118454" y="94269"/>
                </a:lnTo>
                <a:lnTo>
                  <a:pt x="118303" y="94269"/>
                </a:lnTo>
                <a:lnTo>
                  <a:pt x="117125" y="92306"/>
                </a:lnTo>
                <a:lnTo>
                  <a:pt x="118588" y="89871"/>
                </a:lnTo>
                <a:close/>
                <a:moveTo>
                  <a:pt x="128366" y="89871"/>
                </a:moveTo>
                <a:lnTo>
                  <a:pt x="131006" y="94269"/>
                </a:lnTo>
                <a:lnTo>
                  <a:pt x="119007" y="94269"/>
                </a:lnTo>
                <a:lnTo>
                  <a:pt x="121648" y="89871"/>
                </a:lnTo>
                <a:close/>
                <a:moveTo>
                  <a:pt x="131417" y="89871"/>
                </a:moveTo>
                <a:lnTo>
                  <a:pt x="132880" y="92306"/>
                </a:lnTo>
                <a:lnTo>
                  <a:pt x="131702" y="94269"/>
                </a:lnTo>
                <a:lnTo>
                  <a:pt x="131550" y="94269"/>
                </a:lnTo>
                <a:lnTo>
                  <a:pt x="128910" y="89871"/>
                </a:lnTo>
                <a:close/>
                <a:moveTo>
                  <a:pt x="133156" y="92761"/>
                </a:moveTo>
                <a:lnTo>
                  <a:pt x="134057" y="94269"/>
                </a:lnTo>
                <a:lnTo>
                  <a:pt x="132246" y="94269"/>
                </a:lnTo>
                <a:lnTo>
                  <a:pt x="133156" y="92761"/>
                </a:lnTo>
                <a:close/>
                <a:moveTo>
                  <a:pt x="136127" y="92761"/>
                </a:moveTo>
                <a:lnTo>
                  <a:pt x="137037" y="94269"/>
                </a:lnTo>
                <a:lnTo>
                  <a:pt x="135226" y="94269"/>
                </a:lnTo>
                <a:lnTo>
                  <a:pt x="136127" y="92761"/>
                </a:lnTo>
                <a:close/>
                <a:moveTo>
                  <a:pt x="140373" y="89871"/>
                </a:moveTo>
                <a:lnTo>
                  <a:pt x="137733" y="94269"/>
                </a:lnTo>
                <a:lnTo>
                  <a:pt x="137581" y="94269"/>
                </a:lnTo>
                <a:lnTo>
                  <a:pt x="136403" y="92306"/>
                </a:lnTo>
                <a:lnTo>
                  <a:pt x="137867" y="89871"/>
                </a:lnTo>
                <a:close/>
                <a:moveTo>
                  <a:pt x="147635" y="89871"/>
                </a:moveTo>
                <a:lnTo>
                  <a:pt x="150285" y="94269"/>
                </a:lnTo>
                <a:lnTo>
                  <a:pt x="138277" y="94269"/>
                </a:lnTo>
                <a:lnTo>
                  <a:pt x="140926" y="89871"/>
                </a:lnTo>
                <a:close/>
                <a:moveTo>
                  <a:pt x="150695" y="89871"/>
                </a:moveTo>
                <a:lnTo>
                  <a:pt x="152158" y="92306"/>
                </a:lnTo>
                <a:lnTo>
                  <a:pt x="150980" y="94269"/>
                </a:lnTo>
                <a:lnTo>
                  <a:pt x="150829" y="94269"/>
                </a:lnTo>
                <a:lnTo>
                  <a:pt x="148188" y="89871"/>
                </a:lnTo>
                <a:close/>
                <a:moveTo>
                  <a:pt x="152426" y="92761"/>
                </a:moveTo>
                <a:lnTo>
                  <a:pt x="153336" y="94269"/>
                </a:lnTo>
                <a:lnTo>
                  <a:pt x="151525" y="94269"/>
                </a:lnTo>
                <a:lnTo>
                  <a:pt x="152426" y="92761"/>
                </a:lnTo>
                <a:close/>
                <a:moveTo>
                  <a:pt x="155405" y="92761"/>
                </a:moveTo>
                <a:lnTo>
                  <a:pt x="156315" y="94269"/>
                </a:lnTo>
                <a:lnTo>
                  <a:pt x="154504" y="94269"/>
                </a:lnTo>
                <a:lnTo>
                  <a:pt x="155405" y="92761"/>
                </a:lnTo>
                <a:close/>
                <a:moveTo>
                  <a:pt x="159652" y="89871"/>
                </a:moveTo>
                <a:lnTo>
                  <a:pt x="157011" y="94269"/>
                </a:lnTo>
                <a:lnTo>
                  <a:pt x="156859" y="94269"/>
                </a:lnTo>
                <a:lnTo>
                  <a:pt x="155682" y="92306"/>
                </a:lnTo>
                <a:lnTo>
                  <a:pt x="157145" y="89871"/>
                </a:lnTo>
                <a:close/>
                <a:moveTo>
                  <a:pt x="166913" y="89871"/>
                </a:moveTo>
                <a:lnTo>
                  <a:pt x="169554" y="94269"/>
                </a:lnTo>
                <a:lnTo>
                  <a:pt x="157555" y="94269"/>
                </a:lnTo>
                <a:lnTo>
                  <a:pt x="160196" y="89871"/>
                </a:lnTo>
                <a:close/>
                <a:moveTo>
                  <a:pt x="169973" y="89871"/>
                </a:moveTo>
                <a:lnTo>
                  <a:pt x="171436" y="92306"/>
                </a:lnTo>
                <a:lnTo>
                  <a:pt x="170259" y="94269"/>
                </a:lnTo>
                <a:lnTo>
                  <a:pt x="170107" y="94269"/>
                </a:lnTo>
                <a:lnTo>
                  <a:pt x="167458" y="89871"/>
                </a:lnTo>
                <a:close/>
                <a:moveTo>
                  <a:pt x="171704" y="92761"/>
                </a:moveTo>
                <a:lnTo>
                  <a:pt x="172614" y="94269"/>
                </a:lnTo>
                <a:lnTo>
                  <a:pt x="170803" y="94269"/>
                </a:lnTo>
                <a:lnTo>
                  <a:pt x="171704" y="92761"/>
                </a:lnTo>
                <a:close/>
                <a:moveTo>
                  <a:pt x="174684" y="92761"/>
                </a:moveTo>
                <a:lnTo>
                  <a:pt x="175594" y="94269"/>
                </a:lnTo>
                <a:lnTo>
                  <a:pt x="173774" y="94269"/>
                </a:lnTo>
                <a:lnTo>
                  <a:pt x="174684" y="92761"/>
                </a:lnTo>
                <a:close/>
                <a:moveTo>
                  <a:pt x="178930" y="89871"/>
                </a:moveTo>
                <a:lnTo>
                  <a:pt x="176289" y="94269"/>
                </a:lnTo>
                <a:lnTo>
                  <a:pt x="176138" y="94269"/>
                </a:lnTo>
                <a:lnTo>
                  <a:pt x="174960" y="92306"/>
                </a:lnTo>
                <a:lnTo>
                  <a:pt x="176423" y="89871"/>
                </a:lnTo>
                <a:close/>
                <a:moveTo>
                  <a:pt x="186192" y="89871"/>
                </a:moveTo>
                <a:lnTo>
                  <a:pt x="188832" y="94269"/>
                </a:lnTo>
                <a:lnTo>
                  <a:pt x="176834" y="94269"/>
                </a:lnTo>
                <a:lnTo>
                  <a:pt x="179474" y="89871"/>
                </a:lnTo>
                <a:close/>
                <a:moveTo>
                  <a:pt x="189252" y="89871"/>
                </a:moveTo>
                <a:lnTo>
                  <a:pt x="190715" y="92306"/>
                </a:lnTo>
                <a:lnTo>
                  <a:pt x="189528" y="94269"/>
                </a:lnTo>
                <a:lnTo>
                  <a:pt x="189377" y="94269"/>
                </a:lnTo>
                <a:lnTo>
                  <a:pt x="186736" y="89871"/>
                </a:lnTo>
                <a:close/>
                <a:moveTo>
                  <a:pt x="190982" y="92761"/>
                </a:moveTo>
                <a:lnTo>
                  <a:pt x="191892" y="94269"/>
                </a:lnTo>
                <a:lnTo>
                  <a:pt x="190072" y="94269"/>
                </a:lnTo>
                <a:lnTo>
                  <a:pt x="190982" y="92761"/>
                </a:lnTo>
                <a:close/>
                <a:moveTo>
                  <a:pt x="193962" y="92761"/>
                </a:moveTo>
                <a:lnTo>
                  <a:pt x="194872" y="94269"/>
                </a:lnTo>
                <a:lnTo>
                  <a:pt x="193052" y="94269"/>
                </a:lnTo>
                <a:lnTo>
                  <a:pt x="193962" y="92761"/>
                </a:lnTo>
                <a:close/>
                <a:moveTo>
                  <a:pt x="198208" y="89871"/>
                </a:moveTo>
                <a:lnTo>
                  <a:pt x="195568" y="94269"/>
                </a:lnTo>
                <a:lnTo>
                  <a:pt x="195416" y="94269"/>
                </a:lnTo>
                <a:lnTo>
                  <a:pt x="194230" y="92306"/>
                </a:lnTo>
                <a:lnTo>
                  <a:pt x="195693" y="89871"/>
                </a:lnTo>
                <a:close/>
                <a:moveTo>
                  <a:pt x="205470" y="89871"/>
                </a:moveTo>
                <a:lnTo>
                  <a:pt x="208111" y="94269"/>
                </a:lnTo>
                <a:lnTo>
                  <a:pt x="196112" y="94269"/>
                </a:lnTo>
                <a:lnTo>
                  <a:pt x="198753" y="89871"/>
                </a:lnTo>
                <a:close/>
                <a:moveTo>
                  <a:pt x="208521" y="89871"/>
                </a:moveTo>
                <a:lnTo>
                  <a:pt x="209984" y="92306"/>
                </a:lnTo>
                <a:lnTo>
                  <a:pt x="208807" y="94269"/>
                </a:lnTo>
                <a:lnTo>
                  <a:pt x="208655" y="94269"/>
                </a:lnTo>
                <a:lnTo>
                  <a:pt x="206014" y="89871"/>
                </a:lnTo>
                <a:close/>
                <a:moveTo>
                  <a:pt x="210261" y="92761"/>
                </a:moveTo>
                <a:lnTo>
                  <a:pt x="211171" y="94269"/>
                </a:lnTo>
                <a:lnTo>
                  <a:pt x="209351" y="94269"/>
                </a:lnTo>
                <a:lnTo>
                  <a:pt x="210261" y="92761"/>
                </a:lnTo>
                <a:close/>
                <a:moveTo>
                  <a:pt x="213240" y="92761"/>
                </a:moveTo>
                <a:lnTo>
                  <a:pt x="214141" y="94269"/>
                </a:lnTo>
                <a:lnTo>
                  <a:pt x="212330" y="94269"/>
                </a:lnTo>
                <a:lnTo>
                  <a:pt x="213240" y="92761"/>
                </a:lnTo>
                <a:close/>
                <a:moveTo>
                  <a:pt x="217487" y="89871"/>
                </a:moveTo>
                <a:lnTo>
                  <a:pt x="214837" y="94269"/>
                </a:lnTo>
                <a:lnTo>
                  <a:pt x="214695" y="94269"/>
                </a:lnTo>
                <a:lnTo>
                  <a:pt x="213508" y="92306"/>
                </a:lnTo>
                <a:lnTo>
                  <a:pt x="214971" y="89871"/>
                </a:lnTo>
                <a:close/>
                <a:moveTo>
                  <a:pt x="224749" y="89871"/>
                </a:moveTo>
                <a:lnTo>
                  <a:pt x="227389" y="94269"/>
                </a:lnTo>
                <a:lnTo>
                  <a:pt x="215390" y="94269"/>
                </a:lnTo>
                <a:lnTo>
                  <a:pt x="218031" y="89871"/>
                </a:lnTo>
                <a:close/>
                <a:moveTo>
                  <a:pt x="227800" y="89871"/>
                </a:moveTo>
                <a:lnTo>
                  <a:pt x="229263" y="92306"/>
                </a:lnTo>
                <a:lnTo>
                  <a:pt x="228085" y="94269"/>
                </a:lnTo>
                <a:lnTo>
                  <a:pt x="227933" y="94269"/>
                </a:lnTo>
                <a:lnTo>
                  <a:pt x="225293" y="89871"/>
                </a:lnTo>
                <a:close/>
                <a:moveTo>
                  <a:pt x="229539" y="92761"/>
                </a:moveTo>
                <a:lnTo>
                  <a:pt x="230440" y="94269"/>
                </a:lnTo>
                <a:lnTo>
                  <a:pt x="228629" y="94269"/>
                </a:lnTo>
                <a:lnTo>
                  <a:pt x="229539" y="92761"/>
                </a:lnTo>
                <a:close/>
                <a:moveTo>
                  <a:pt x="232519" y="92761"/>
                </a:moveTo>
                <a:lnTo>
                  <a:pt x="233420" y="94269"/>
                </a:lnTo>
                <a:lnTo>
                  <a:pt x="231609" y="94269"/>
                </a:lnTo>
                <a:lnTo>
                  <a:pt x="232519" y="92761"/>
                </a:lnTo>
                <a:close/>
                <a:moveTo>
                  <a:pt x="236756" y="89871"/>
                </a:moveTo>
                <a:lnTo>
                  <a:pt x="234116" y="94269"/>
                </a:lnTo>
                <a:lnTo>
                  <a:pt x="233964" y="94269"/>
                </a:lnTo>
                <a:lnTo>
                  <a:pt x="232786" y="92306"/>
                </a:lnTo>
                <a:lnTo>
                  <a:pt x="234249" y="89871"/>
                </a:lnTo>
                <a:close/>
                <a:moveTo>
                  <a:pt x="244027" y="89871"/>
                </a:moveTo>
                <a:lnTo>
                  <a:pt x="246668" y="94269"/>
                </a:lnTo>
                <a:lnTo>
                  <a:pt x="234660" y="94269"/>
                </a:lnTo>
                <a:lnTo>
                  <a:pt x="237309" y="89871"/>
                </a:lnTo>
                <a:close/>
                <a:moveTo>
                  <a:pt x="247078" y="89871"/>
                </a:moveTo>
                <a:lnTo>
                  <a:pt x="248541" y="92306"/>
                </a:lnTo>
                <a:lnTo>
                  <a:pt x="247363" y="94269"/>
                </a:lnTo>
                <a:lnTo>
                  <a:pt x="247212" y="94269"/>
                </a:lnTo>
                <a:lnTo>
                  <a:pt x="244571" y="89871"/>
                </a:lnTo>
                <a:close/>
                <a:moveTo>
                  <a:pt x="248818" y="92761"/>
                </a:moveTo>
                <a:lnTo>
                  <a:pt x="249719" y="94269"/>
                </a:lnTo>
                <a:lnTo>
                  <a:pt x="247908" y="94269"/>
                </a:lnTo>
                <a:lnTo>
                  <a:pt x="248818" y="92761"/>
                </a:lnTo>
                <a:close/>
                <a:moveTo>
                  <a:pt x="251788" y="92761"/>
                </a:moveTo>
                <a:lnTo>
                  <a:pt x="252698" y="94269"/>
                </a:lnTo>
                <a:lnTo>
                  <a:pt x="250887" y="94269"/>
                </a:lnTo>
                <a:lnTo>
                  <a:pt x="251788" y="92761"/>
                </a:lnTo>
                <a:close/>
                <a:moveTo>
                  <a:pt x="256035" y="89871"/>
                </a:moveTo>
                <a:lnTo>
                  <a:pt x="253394" y="94269"/>
                </a:lnTo>
                <a:lnTo>
                  <a:pt x="253242" y="94269"/>
                </a:lnTo>
                <a:lnTo>
                  <a:pt x="252065" y="92306"/>
                </a:lnTo>
                <a:lnTo>
                  <a:pt x="253528" y="89871"/>
                </a:lnTo>
                <a:close/>
                <a:moveTo>
                  <a:pt x="263296" y="89871"/>
                </a:moveTo>
                <a:lnTo>
                  <a:pt x="265946" y="94269"/>
                </a:lnTo>
                <a:lnTo>
                  <a:pt x="253938" y="94269"/>
                </a:lnTo>
                <a:lnTo>
                  <a:pt x="256579" y="89871"/>
                </a:lnTo>
                <a:close/>
                <a:moveTo>
                  <a:pt x="266356" y="89871"/>
                </a:moveTo>
                <a:lnTo>
                  <a:pt x="267819" y="92306"/>
                </a:lnTo>
                <a:lnTo>
                  <a:pt x="266642" y="94269"/>
                </a:lnTo>
                <a:lnTo>
                  <a:pt x="266490" y="94269"/>
                </a:lnTo>
                <a:lnTo>
                  <a:pt x="263841" y="89871"/>
                </a:lnTo>
                <a:close/>
                <a:moveTo>
                  <a:pt x="268087" y="92761"/>
                </a:moveTo>
                <a:lnTo>
                  <a:pt x="268997" y="94269"/>
                </a:lnTo>
                <a:lnTo>
                  <a:pt x="267186" y="94269"/>
                </a:lnTo>
                <a:lnTo>
                  <a:pt x="268087" y="92761"/>
                </a:lnTo>
                <a:close/>
                <a:moveTo>
                  <a:pt x="271067" y="92761"/>
                </a:moveTo>
                <a:lnTo>
                  <a:pt x="271977" y="94269"/>
                </a:lnTo>
                <a:lnTo>
                  <a:pt x="270157" y="94269"/>
                </a:lnTo>
                <a:lnTo>
                  <a:pt x="271067" y="92761"/>
                </a:lnTo>
                <a:close/>
                <a:moveTo>
                  <a:pt x="275313" y="89871"/>
                </a:moveTo>
                <a:lnTo>
                  <a:pt x="272672" y="94269"/>
                </a:lnTo>
                <a:lnTo>
                  <a:pt x="272521" y="94269"/>
                </a:lnTo>
                <a:lnTo>
                  <a:pt x="271343" y="92306"/>
                </a:lnTo>
                <a:lnTo>
                  <a:pt x="272806" y="89871"/>
                </a:lnTo>
                <a:close/>
                <a:moveTo>
                  <a:pt x="282575" y="89871"/>
                </a:moveTo>
                <a:lnTo>
                  <a:pt x="285215" y="94269"/>
                </a:lnTo>
                <a:lnTo>
                  <a:pt x="273217" y="94269"/>
                </a:lnTo>
                <a:lnTo>
                  <a:pt x="275857" y="89871"/>
                </a:lnTo>
                <a:close/>
                <a:moveTo>
                  <a:pt x="18985" y="90281"/>
                </a:moveTo>
                <a:lnTo>
                  <a:pt x="20198" y="92306"/>
                </a:lnTo>
                <a:lnTo>
                  <a:pt x="19011" y="94278"/>
                </a:lnTo>
                <a:lnTo>
                  <a:pt x="18985" y="94224"/>
                </a:lnTo>
                <a:lnTo>
                  <a:pt x="18949" y="94278"/>
                </a:lnTo>
                <a:lnTo>
                  <a:pt x="17762" y="92306"/>
                </a:lnTo>
                <a:lnTo>
                  <a:pt x="18985" y="90281"/>
                </a:lnTo>
                <a:close/>
                <a:moveTo>
                  <a:pt x="38263" y="90281"/>
                </a:moveTo>
                <a:lnTo>
                  <a:pt x="39476" y="92306"/>
                </a:lnTo>
                <a:lnTo>
                  <a:pt x="38290" y="94278"/>
                </a:lnTo>
                <a:lnTo>
                  <a:pt x="38263" y="94224"/>
                </a:lnTo>
                <a:lnTo>
                  <a:pt x="38227" y="94278"/>
                </a:lnTo>
                <a:lnTo>
                  <a:pt x="37041" y="92306"/>
                </a:lnTo>
                <a:lnTo>
                  <a:pt x="38263" y="90281"/>
                </a:lnTo>
                <a:close/>
                <a:moveTo>
                  <a:pt x="57533" y="90281"/>
                </a:moveTo>
                <a:lnTo>
                  <a:pt x="58755" y="92306"/>
                </a:lnTo>
                <a:lnTo>
                  <a:pt x="57568" y="94278"/>
                </a:lnTo>
                <a:lnTo>
                  <a:pt x="57533" y="94224"/>
                </a:lnTo>
                <a:lnTo>
                  <a:pt x="57506" y="94278"/>
                </a:lnTo>
                <a:lnTo>
                  <a:pt x="56319" y="92306"/>
                </a:lnTo>
                <a:lnTo>
                  <a:pt x="57533" y="90281"/>
                </a:lnTo>
                <a:close/>
                <a:moveTo>
                  <a:pt x="76811" y="90281"/>
                </a:moveTo>
                <a:lnTo>
                  <a:pt x="78024" y="92306"/>
                </a:lnTo>
                <a:lnTo>
                  <a:pt x="76847" y="94278"/>
                </a:lnTo>
                <a:lnTo>
                  <a:pt x="76811" y="94224"/>
                </a:lnTo>
                <a:lnTo>
                  <a:pt x="76784" y="94278"/>
                </a:lnTo>
                <a:lnTo>
                  <a:pt x="75598" y="92306"/>
                </a:lnTo>
                <a:lnTo>
                  <a:pt x="76811" y="90281"/>
                </a:lnTo>
                <a:close/>
                <a:moveTo>
                  <a:pt x="96089" y="90281"/>
                </a:moveTo>
                <a:lnTo>
                  <a:pt x="97303" y="92306"/>
                </a:lnTo>
                <a:lnTo>
                  <a:pt x="96116" y="94278"/>
                </a:lnTo>
                <a:lnTo>
                  <a:pt x="96089" y="94224"/>
                </a:lnTo>
                <a:lnTo>
                  <a:pt x="96054" y="94278"/>
                </a:lnTo>
                <a:lnTo>
                  <a:pt x="94876" y="92306"/>
                </a:lnTo>
                <a:lnTo>
                  <a:pt x="96089" y="90281"/>
                </a:lnTo>
                <a:close/>
                <a:moveTo>
                  <a:pt x="115368" y="90281"/>
                </a:moveTo>
                <a:lnTo>
                  <a:pt x="116581" y="92306"/>
                </a:lnTo>
                <a:lnTo>
                  <a:pt x="115394" y="94278"/>
                </a:lnTo>
                <a:lnTo>
                  <a:pt x="115368" y="94224"/>
                </a:lnTo>
                <a:lnTo>
                  <a:pt x="115332" y="94278"/>
                </a:lnTo>
                <a:lnTo>
                  <a:pt x="114145" y="92306"/>
                </a:lnTo>
                <a:lnTo>
                  <a:pt x="115368" y="90281"/>
                </a:lnTo>
                <a:close/>
                <a:moveTo>
                  <a:pt x="134646" y="90281"/>
                </a:moveTo>
                <a:lnTo>
                  <a:pt x="135859" y="92306"/>
                </a:lnTo>
                <a:lnTo>
                  <a:pt x="134673" y="94278"/>
                </a:lnTo>
                <a:lnTo>
                  <a:pt x="134646" y="94224"/>
                </a:lnTo>
                <a:lnTo>
                  <a:pt x="134610" y="94278"/>
                </a:lnTo>
                <a:lnTo>
                  <a:pt x="133424" y="92306"/>
                </a:lnTo>
                <a:lnTo>
                  <a:pt x="134646" y="90281"/>
                </a:lnTo>
                <a:close/>
                <a:moveTo>
                  <a:pt x="153915" y="90281"/>
                </a:moveTo>
                <a:lnTo>
                  <a:pt x="155138" y="92306"/>
                </a:lnTo>
                <a:lnTo>
                  <a:pt x="153951" y="94278"/>
                </a:lnTo>
                <a:lnTo>
                  <a:pt x="153915" y="94224"/>
                </a:lnTo>
                <a:lnTo>
                  <a:pt x="153889" y="94278"/>
                </a:lnTo>
                <a:lnTo>
                  <a:pt x="152702" y="92306"/>
                </a:lnTo>
                <a:lnTo>
                  <a:pt x="153915" y="90281"/>
                </a:lnTo>
                <a:close/>
                <a:moveTo>
                  <a:pt x="173194" y="90281"/>
                </a:moveTo>
                <a:lnTo>
                  <a:pt x="174416" y="92306"/>
                </a:lnTo>
                <a:lnTo>
                  <a:pt x="173230" y="94278"/>
                </a:lnTo>
                <a:lnTo>
                  <a:pt x="173194" y="94224"/>
                </a:lnTo>
                <a:lnTo>
                  <a:pt x="173167" y="94278"/>
                </a:lnTo>
                <a:lnTo>
                  <a:pt x="171981" y="92306"/>
                </a:lnTo>
                <a:lnTo>
                  <a:pt x="173194" y="90281"/>
                </a:lnTo>
                <a:close/>
                <a:moveTo>
                  <a:pt x="192472" y="90281"/>
                </a:moveTo>
                <a:lnTo>
                  <a:pt x="193686" y="92306"/>
                </a:lnTo>
                <a:lnTo>
                  <a:pt x="192508" y="94278"/>
                </a:lnTo>
                <a:lnTo>
                  <a:pt x="192472" y="94224"/>
                </a:lnTo>
                <a:lnTo>
                  <a:pt x="192445" y="94278"/>
                </a:lnTo>
                <a:lnTo>
                  <a:pt x="191259" y="92306"/>
                </a:lnTo>
                <a:lnTo>
                  <a:pt x="192472" y="90281"/>
                </a:lnTo>
                <a:close/>
                <a:moveTo>
                  <a:pt x="211751" y="90281"/>
                </a:moveTo>
                <a:lnTo>
                  <a:pt x="212964" y="92306"/>
                </a:lnTo>
                <a:lnTo>
                  <a:pt x="211777" y="94278"/>
                </a:lnTo>
                <a:lnTo>
                  <a:pt x="211751" y="94224"/>
                </a:lnTo>
                <a:lnTo>
                  <a:pt x="211715" y="94278"/>
                </a:lnTo>
                <a:lnTo>
                  <a:pt x="210537" y="92306"/>
                </a:lnTo>
                <a:lnTo>
                  <a:pt x="211751" y="90281"/>
                </a:lnTo>
                <a:close/>
                <a:moveTo>
                  <a:pt x="231029" y="90281"/>
                </a:moveTo>
                <a:lnTo>
                  <a:pt x="232242" y="92306"/>
                </a:lnTo>
                <a:lnTo>
                  <a:pt x="231056" y="94278"/>
                </a:lnTo>
                <a:lnTo>
                  <a:pt x="231029" y="94224"/>
                </a:lnTo>
                <a:lnTo>
                  <a:pt x="230993" y="94278"/>
                </a:lnTo>
                <a:lnTo>
                  <a:pt x="229807" y="92306"/>
                </a:lnTo>
                <a:lnTo>
                  <a:pt x="231029" y="90281"/>
                </a:lnTo>
                <a:close/>
                <a:moveTo>
                  <a:pt x="250298" y="90281"/>
                </a:moveTo>
                <a:lnTo>
                  <a:pt x="251521" y="92306"/>
                </a:lnTo>
                <a:lnTo>
                  <a:pt x="250334" y="94278"/>
                </a:lnTo>
                <a:lnTo>
                  <a:pt x="250298" y="94224"/>
                </a:lnTo>
                <a:lnTo>
                  <a:pt x="250272" y="94278"/>
                </a:lnTo>
                <a:lnTo>
                  <a:pt x="249085" y="92306"/>
                </a:lnTo>
                <a:lnTo>
                  <a:pt x="250298" y="90281"/>
                </a:lnTo>
                <a:close/>
                <a:moveTo>
                  <a:pt x="269577" y="90281"/>
                </a:moveTo>
                <a:lnTo>
                  <a:pt x="270799" y="92306"/>
                </a:lnTo>
                <a:lnTo>
                  <a:pt x="269613" y="94278"/>
                </a:lnTo>
                <a:lnTo>
                  <a:pt x="269577" y="94224"/>
                </a:lnTo>
                <a:lnTo>
                  <a:pt x="269550" y="94278"/>
                </a:lnTo>
                <a:lnTo>
                  <a:pt x="268364" y="92306"/>
                </a:lnTo>
                <a:lnTo>
                  <a:pt x="269577" y="90281"/>
                </a:lnTo>
                <a:close/>
                <a:moveTo>
                  <a:pt x="18681" y="94724"/>
                </a:moveTo>
                <a:lnTo>
                  <a:pt x="17423" y="96829"/>
                </a:lnTo>
                <a:lnTo>
                  <a:pt x="16237" y="94849"/>
                </a:lnTo>
                <a:lnTo>
                  <a:pt x="16317" y="94724"/>
                </a:lnTo>
                <a:close/>
                <a:moveTo>
                  <a:pt x="21652" y="94724"/>
                </a:moveTo>
                <a:lnTo>
                  <a:pt x="21723" y="94849"/>
                </a:lnTo>
                <a:lnTo>
                  <a:pt x="20546" y="96829"/>
                </a:lnTo>
                <a:lnTo>
                  <a:pt x="19279" y="94724"/>
                </a:lnTo>
                <a:close/>
                <a:moveTo>
                  <a:pt x="37960" y="94724"/>
                </a:moveTo>
                <a:lnTo>
                  <a:pt x="36702" y="96829"/>
                </a:lnTo>
                <a:lnTo>
                  <a:pt x="35515" y="94849"/>
                </a:lnTo>
                <a:lnTo>
                  <a:pt x="35587" y="94724"/>
                </a:lnTo>
                <a:close/>
                <a:moveTo>
                  <a:pt x="40930" y="94724"/>
                </a:moveTo>
                <a:lnTo>
                  <a:pt x="41002" y="94849"/>
                </a:lnTo>
                <a:lnTo>
                  <a:pt x="39815" y="96829"/>
                </a:lnTo>
                <a:lnTo>
                  <a:pt x="38557" y="94724"/>
                </a:lnTo>
                <a:close/>
                <a:moveTo>
                  <a:pt x="57238" y="94724"/>
                </a:moveTo>
                <a:lnTo>
                  <a:pt x="55980" y="96829"/>
                </a:lnTo>
                <a:lnTo>
                  <a:pt x="54794" y="94849"/>
                </a:lnTo>
                <a:lnTo>
                  <a:pt x="54865" y="94724"/>
                </a:lnTo>
                <a:close/>
                <a:moveTo>
                  <a:pt x="60200" y="94724"/>
                </a:moveTo>
                <a:lnTo>
                  <a:pt x="60280" y="94849"/>
                </a:lnTo>
                <a:lnTo>
                  <a:pt x="59094" y="96829"/>
                </a:lnTo>
                <a:lnTo>
                  <a:pt x="57836" y="94724"/>
                </a:lnTo>
                <a:close/>
                <a:moveTo>
                  <a:pt x="76516" y="94724"/>
                </a:moveTo>
                <a:lnTo>
                  <a:pt x="75250" y="96829"/>
                </a:lnTo>
                <a:lnTo>
                  <a:pt x="74072" y="94849"/>
                </a:lnTo>
                <a:lnTo>
                  <a:pt x="74143" y="94724"/>
                </a:lnTo>
                <a:close/>
                <a:moveTo>
                  <a:pt x="79478" y="94724"/>
                </a:moveTo>
                <a:lnTo>
                  <a:pt x="79559" y="94849"/>
                </a:lnTo>
                <a:lnTo>
                  <a:pt x="78372" y="96829"/>
                </a:lnTo>
                <a:lnTo>
                  <a:pt x="77114" y="94724"/>
                </a:lnTo>
                <a:close/>
                <a:moveTo>
                  <a:pt x="95786" y="94724"/>
                </a:moveTo>
                <a:lnTo>
                  <a:pt x="94528" y="96829"/>
                </a:lnTo>
                <a:lnTo>
                  <a:pt x="93342" y="94849"/>
                </a:lnTo>
                <a:lnTo>
                  <a:pt x="93422" y="94724"/>
                </a:lnTo>
                <a:close/>
                <a:moveTo>
                  <a:pt x="98757" y="94724"/>
                </a:moveTo>
                <a:lnTo>
                  <a:pt x="98837" y="94849"/>
                </a:lnTo>
                <a:lnTo>
                  <a:pt x="97650" y="96829"/>
                </a:lnTo>
                <a:lnTo>
                  <a:pt x="96384" y="94724"/>
                </a:lnTo>
                <a:close/>
                <a:moveTo>
                  <a:pt x="115064" y="94724"/>
                </a:moveTo>
                <a:lnTo>
                  <a:pt x="113806" y="96829"/>
                </a:lnTo>
                <a:lnTo>
                  <a:pt x="112620" y="94849"/>
                </a:lnTo>
                <a:lnTo>
                  <a:pt x="112700" y="94724"/>
                </a:lnTo>
                <a:close/>
                <a:moveTo>
                  <a:pt x="118035" y="94724"/>
                </a:moveTo>
                <a:lnTo>
                  <a:pt x="118106" y="94849"/>
                </a:lnTo>
                <a:lnTo>
                  <a:pt x="116929" y="96829"/>
                </a:lnTo>
                <a:lnTo>
                  <a:pt x="115662" y="94724"/>
                </a:lnTo>
                <a:close/>
                <a:moveTo>
                  <a:pt x="134343" y="94724"/>
                </a:moveTo>
                <a:lnTo>
                  <a:pt x="133085" y="96829"/>
                </a:lnTo>
                <a:lnTo>
                  <a:pt x="131898" y="94849"/>
                </a:lnTo>
                <a:lnTo>
                  <a:pt x="131970" y="94724"/>
                </a:lnTo>
                <a:close/>
                <a:moveTo>
                  <a:pt x="137313" y="94724"/>
                </a:moveTo>
                <a:lnTo>
                  <a:pt x="137385" y="94849"/>
                </a:lnTo>
                <a:lnTo>
                  <a:pt x="136198" y="96829"/>
                </a:lnTo>
                <a:lnTo>
                  <a:pt x="134940" y="94724"/>
                </a:lnTo>
                <a:close/>
                <a:moveTo>
                  <a:pt x="153621" y="94724"/>
                </a:moveTo>
                <a:lnTo>
                  <a:pt x="152363" y="96829"/>
                </a:lnTo>
                <a:lnTo>
                  <a:pt x="151177" y="94849"/>
                </a:lnTo>
                <a:lnTo>
                  <a:pt x="151248" y="94724"/>
                </a:lnTo>
                <a:close/>
                <a:moveTo>
                  <a:pt x="156592" y="94724"/>
                </a:moveTo>
                <a:lnTo>
                  <a:pt x="156663" y="94849"/>
                </a:lnTo>
                <a:lnTo>
                  <a:pt x="155477" y="96829"/>
                </a:lnTo>
                <a:lnTo>
                  <a:pt x="154219" y="94724"/>
                </a:lnTo>
                <a:close/>
                <a:moveTo>
                  <a:pt x="172899" y="94724"/>
                </a:moveTo>
                <a:lnTo>
                  <a:pt x="171633" y="96829"/>
                </a:lnTo>
                <a:lnTo>
                  <a:pt x="170455" y="94849"/>
                </a:lnTo>
                <a:lnTo>
                  <a:pt x="170526" y="94724"/>
                </a:lnTo>
                <a:close/>
                <a:moveTo>
                  <a:pt x="175861" y="94724"/>
                </a:moveTo>
                <a:lnTo>
                  <a:pt x="175942" y="94849"/>
                </a:lnTo>
                <a:lnTo>
                  <a:pt x="174755" y="96829"/>
                </a:lnTo>
                <a:lnTo>
                  <a:pt x="173497" y="94724"/>
                </a:lnTo>
                <a:close/>
                <a:moveTo>
                  <a:pt x="192178" y="94724"/>
                </a:moveTo>
                <a:lnTo>
                  <a:pt x="190911" y="96829"/>
                </a:lnTo>
                <a:lnTo>
                  <a:pt x="189725" y="94849"/>
                </a:lnTo>
                <a:lnTo>
                  <a:pt x="189805" y="94724"/>
                </a:lnTo>
                <a:close/>
                <a:moveTo>
                  <a:pt x="195140" y="94724"/>
                </a:moveTo>
                <a:lnTo>
                  <a:pt x="195220" y="94849"/>
                </a:lnTo>
                <a:lnTo>
                  <a:pt x="194033" y="96829"/>
                </a:lnTo>
                <a:lnTo>
                  <a:pt x="192776" y="94724"/>
                </a:lnTo>
                <a:close/>
                <a:moveTo>
                  <a:pt x="211447" y="94724"/>
                </a:moveTo>
                <a:lnTo>
                  <a:pt x="210189" y="96829"/>
                </a:lnTo>
                <a:lnTo>
                  <a:pt x="209003" y="94849"/>
                </a:lnTo>
                <a:lnTo>
                  <a:pt x="209083" y="94724"/>
                </a:lnTo>
                <a:close/>
                <a:moveTo>
                  <a:pt x="214418" y="94724"/>
                </a:moveTo>
                <a:lnTo>
                  <a:pt x="214489" y="94849"/>
                </a:lnTo>
                <a:lnTo>
                  <a:pt x="213312" y="96829"/>
                </a:lnTo>
                <a:lnTo>
                  <a:pt x="212045" y="94724"/>
                </a:lnTo>
                <a:close/>
                <a:moveTo>
                  <a:pt x="230726" y="94724"/>
                </a:moveTo>
                <a:lnTo>
                  <a:pt x="229468" y="96829"/>
                </a:lnTo>
                <a:lnTo>
                  <a:pt x="228281" y="94849"/>
                </a:lnTo>
                <a:lnTo>
                  <a:pt x="228362" y="94724"/>
                </a:lnTo>
                <a:close/>
                <a:moveTo>
                  <a:pt x="233696" y="94724"/>
                </a:moveTo>
                <a:lnTo>
                  <a:pt x="233768" y="94849"/>
                </a:lnTo>
                <a:lnTo>
                  <a:pt x="232581" y="96829"/>
                </a:lnTo>
                <a:lnTo>
                  <a:pt x="231323" y="94724"/>
                </a:lnTo>
                <a:close/>
                <a:moveTo>
                  <a:pt x="250004" y="94724"/>
                </a:moveTo>
                <a:lnTo>
                  <a:pt x="248746" y="96829"/>
                </a:lnTo>
                <a:lnTo>
                  <a:pt x="247560" y="94849"/>
                </a:lnTo>
                <a:lnTo>
                  <a:pt x="247631" y="94724"/>
                </a:lnTo>
                <a:close/>
                <a:moveTo>
                  <a:pt x="252975" y="94724"/>
                </a:moveTo>
                <a:lnTo>
                  <a:pt x="253046" y="94849"/>
                </a:lnTo>
                <a:lnTo>
                  <a:pt x="251860" y="96829"/>
                </a:lnTo>
                <a:lnTo>
                  <a:pt x="250602" y="94724"/>
                </a:lnTo>
                <a:close/>
                <a:moveTo>
                  <a:pt x="269282" y="94724"/>
                </a:moveTo>
                <a:lnTo>
                  <a:pt x="268016" y="96829"/>
                </a:lnTo>
                <a:lnTo>
                  <a:pt x="266838" y="94849"/>
                </a:lnTo>
                <a:lnTo>
                  <a:pt x="266909" y="94724"/>
                </a:lnTo>
                <a:close/>
                <a:moveTo>
                  <a:pt x="272244" y="94724"/>
                </a:moveTo>
                <a:lnTo>
                  <a:pt x="272325" y="94849"/>
                </a:lnTo>
                <a:lnTo>
                  <a:pt x="271138" y="96829"/>
                </a:lnTo>
                <a:lnTo>
                  <a:pt x="269880" y="94724"/>
                </a:lnTo>
                <a:close/>
                <a:moveTo>
                  <a:pt x="1267" y="97739"/>
                </a:moveTo>
                <a:lnTo>
                  <a:pt x="2240" y="99363"/>
                </a:lnTo>
                <a:lnTo>
                  <a:pt x="286" y="99363"/>
                </a:lnTo>
                <a:lnTo>
                  <a:pt x="1267" y="97739"/>
                </a:lnTo>
                <a:close/>
                <a:moveTo>
                  <a:pt x="2722" y="95304"/>
                </a:moveTo>
                <a:lnTo>
                  <a:pt x="5157" y="99363"/>
                </a:lnTo>
                <a:lnTo>
                  <a:pt x="2784" y="99363"/>
                </a:lnTo>
                <a:lnTo>
                  <a:pt x="1535" y="97284"/>
                </a:lnTo>
                <a:lnTo>
                  <a:pt x="2722" y="95304"/>
                </a:lnTo>
                <a:close/>
                <a:moveTo>
                  <a:pt x="15621" y="94724"/>
                </a:moveTo>
                <a:lnTo>
                  <a:pt x="15693" y="94849"/>
                </a:lnTo>
                <a:lnTo>
                  <a:pt x="12981" y="99363"/>
                </a:lnTo>
                <a:lnTo>
                  <a:pt x="5701" y="99363"/>
                </a:lnTo>
                <a:lnTo>
                  <a:pt x="2998" y="94849"/>
                </a:lnTo>
                <a:lnTo>
                  <a:pt x="3070" y="94724"/>
                </a:lnTo>
                <a:close/>
                <a:moveTo>
                  <a:pt x="15969" y="95304"/>
                </a:moveTo>
                <a:lnTo>
                  <a:pt x="17147" y="97284"/>
                </a:lnTo>
                <a:lnTo>
                  <a:pt x="15898" y="99363"/>
                </a:lnTo>
                <a:lnTo>
                  <a:pt x="13534" y="99363"/>
                </a:lnTo>
                <a:lnTo>
                  <a:pt x="15969" y="95304"/>
                </a:lnTo>
                <a:close/>
                <a:moveTo>
                  <a:pt x="17423" y="97739"/>
                </a:moveTo>
                <a:lnTo>
                  <a:pt x="18396" y="99363"/>
                </a:lnTo>
                <a:lnTo>
                  <a:pt x="16442" y="99363"/>
                </a:lnTo>
                <a:lnTo>
                  <a:pt x="17423" y="97739"/>
                </a:lnTo>
                <a:close/>
                <a:moveTo>
                  <a:pt x="20546" y="97739"/>
                </a:moveTo>
                <a:lnTo>
                  <a:pt x="21518" y="99363"/>
                </a:lnTo>
                <a:lnTo>
                  <a:pt x="19565" y="99363"/>
                </a:lnTo>
                <a:lnTo>
                  <a:pt x="20546" y="97739"/>
                </a:lnTo>
                <a:close/>
                <a:moveTo>
                  <a:pt x="22000" y="95304"/>
                </a:moveTo>
                <a:lnTo>
                  <a:pt x="24435" y="99363"/>
                </a:lnTo>
                <a:lnTo>
                  <a:pt x="22062" y="99363"/>
                </a:lnTo>
                <a:lnTo>
                  <a:pt x="20813" y="97284"/>
                </a:lnTo>
                <a:lnTo>
                  <a:pt x="22000" y="95304"/>
                </a:lnTo>
                <a:close/>
                <a:moveTo>
                  <a:pt x="34891" y="94724"/>
                </a:moveTo>
                <a:lnTo>
                  <a:pt x="34971" y="94849"/>
                </a:lnTo>
                <a:lnTo>
                  <a:pt x="32259" y="99363"/>
                </a:lnTo>
                <a:lnTo>
                  <a:pt x="24980" y="99363"/>
                </a:lnTo>
                <a:lnTo>
                  <a:pt x="22268" y="94849"/>
                </a:lnTo>
                <a:lnTo>
                  <a:pt x="22348" y="94724"/>
                </a:lnTo>
                <a:close/>
                <a:moveTo>
                  <a:pt x="35239" y="95304"/>
                </a:moveTo>
                <a:lnTo>
                  <a:pt x="36425" y="97284"/>
                </a:lnTo>
                <a:lnTo>
                  <a:pt x="35176" y="99363"/>
                </a:lnTo>
                <a:lnTo>
                  <a:pt x="32803" y="99363"/>
                </a:lnTo>
                <a:lnTo>
                  <a:pt x="35239" y="95304"/>
                </a:lnTo>
                <a:close/>
                <a:moveTo>
                  <a:pt x="36702" y="97739"/>
                </a:moveTo>
                <a:lnTo>
                  <a:pt x="37674" y="99363"/>
                </a:lnTo>
                <a:lnTo>
                  <a:pt x="35721" y="99363"/>
                </a:lnTo>
                <a:lnTo>
                  <a:pt x="36702" y="97739"/>
                </a:lnTo>
                <a:close/>
                <a:moveTo>
                  <a:pt x="39815" y="97739"/>
                </a:moveTo>
                <a:lnTo>
                  <a:pt x="40797" y="99363"/>
                </a:lnTo>
                <a:lnTo>
                  <a:pt x="38843" y="99363"/>
                </a:lnTo>
                <a:lnTo>
                  <a:pt x="39815" y="97739"/>
                </a:lnTo>
                <a:close/>
                <a:moveTo>
                  <a:pt x="41278" y="95304"/>
                </a:moveTo>
                <a:lnTo>
                  <a:pt x="43714" y="99363"/>
                </a:lnTo>
                <a:lnTo>
                  <a:pt x="41341" y="99363"/>
                </a:lnTo>
                <a:lnTo>
                  <a:pt x="40092" y="97284"/>
                </a:lnTo>
                <a:lnTo>
                  <a:pt x="41278" y="95304"/>
                </a:lnTo>
                <a:close/>
                <a:moveTo>
                  <a:pt x="54169" y="94724"/>
                </a:moveTo>
                <a:lnTo>
                  <a:pt x="54250" y="94849"/>
                </a:lnTo>
                <a:lnTo>
                  <a:pt x="51538" y="99363"/>
                </a:lnTo>
                <a:lnTo>
                  <a:pt x="44258" y="99363"/>
                </a:lnTo>
                <a:lnTo>
                  <a:pt x="41546" y="94849"/>
                </a:lnTo>
                <a:lnTo>
                  <a:pt x="41626" y="94724"/>
                </a:lnTo>
                <a:close/>
                <a:moveTo>
                  <a:pt x="54517" y="95304"/>
                </a:moveTo>
                <a:lnTo>
                  <a:pt x="55704" y="97284"/>
                </a:lnTo>
                <a:lnTo>
                  <a:pt x="54455" y="99363"/>
                </a:lnTo>
                <a:lnTo>
                  <a:pt x="52082" y="99363"/>
                </a:lnTo>
                <a:lnTo>
                  <a:pt x="54517" y="95304"/>
                </a:lnTo>
                <a:close/>
                <a:moveTo>
                  <a:pt x="55980" y="97739"/>
                </a:moveTo>
                <a:lnTo>
                  <a:pt x="56953" y="99363"/>
                </a:lnTo>
                <a:lnTo>
                  <a:pt x="54999" y="99363"/>
                </a:lnTo>
                <a:lnTo>
                  <a:pt x="55980" y="97739"/>
                </a:lnTo>
                <a:close/>
                <a:moveTo>
                  <a:pt x="59094" y="97739"/>
                </a:moveTo>
                <a:lnTo>
                  <a:pt x="60075" y="99363"/>
                </a:lnTo>
                <a:lnTo>
                  <a:pt x="58121" y="99363"/>
                </a:lnTo>
                <a:lnTo>
                  <a:pt x="59094" y="97739"/>
                </a:lnTo>
                <a:close/>
                <a:moveTo>
                  <a:pt x="60548" y="95304"/>
                </a:moveTo>
                <a:lnTo>
                  <a:pt x="62983" y="99363"/>
                </a:lnTo>
                <a:lnTo>
                  <a:pt x="60619" y="99363"/>
                </a:lnTo>
                <a:lnTo>
                  <a:pt x="59370" y="97284"/>
                </a:lnTo>
                <a:lnTo>
                  <a:pt x="60548" y="95304"/>
                </a:lnTo>
                <a:close/>
                <a:moveTo>
                  <a:pt x="73448" y="94724"/>
                </a:moveTo>
                <a:lnTo>
                  <a:pt x="73519" y="94849"/>
                </a:lnTo>
                <a:lnTo>
                  <a:pt x="70816" y="99363"/>
                </a:lnTo>
                <a:lnTo>
                  <a:pt x="63536" y="99363"/>
                </a:lnTo>
                <a:lnTo>
                  <a:pt x="60824" y="94849"/>
                </a:lnTo>
                <a:lnTo>
                  <a:pt x="60905" y="94724"/>
                </a:lnTo>
                <a:close/>
                <a:moveTo>
                  <a:pt x="73796" y="95304"/>
                </a:moveTo>
                <a:lnTo>
                  <a:pt x="74982" y="97284"/>
                </a:lnTo>
                <a:lnTo>
                  <a:pt x="73733" y="99363"/>
                </a:lnTo>
                <a:lnTo>
                  <a:pt x="71360" y="99363"/>
                </a:lnTo>
                <a:lnTo>
                  <a:pt x="73796" y="95304"/>
                </a:lnTo>
                <a:close/>
                <a:moveTo>
                  <a:pt x="75250" y="97739"/>
                </a:moveTo>
                <a:lnTo>
                  <a:pt x="76231" y="99363"/>
                </a:lnTo>
                <a:lnTo>
                  <a:pt x="74277" y="99363"/>
                </a:lnTo>
                <a:lnTo>
                  <a:pt x="75250" y="97739"/>
                </a:lnTo>
                <a:close/>
                <a:moveTo>
                  <a:pt x="78372" y="97739"/>
                </a:moveTo>
                <a:lnTo>
                  <a:pt x="79353" y="99363"/>
                </a:lnTo>
                <a:lnTo>
                  <a:pt x="77391" y="99363"/>
                </a:lnTo>
                <a:lnTo>
                  <a:pt x="78372" y="97739"/>
                </a:lnTo>
                <a:close/>
                <a:moveTo>
                  <a:pt x="79826" y="95304"/>
                </a:moveTo>
                <a:lnTo>
                  <a:pt x="82262" y="99363"/>
                </a:lnTo>
                <a:lnTo>
                  <a:pt x="79898" y="99363"/>
                </a:lnTo>
                <a:lnTo>
                  <a:pt x="78649" y="97284"/>
                </a:lnTo>
                <a:lnTo>
                  <a:pt x="79826" y="95304"/>
                </a:lnTo>
                <a:close/>
                <a:moveTo>
                  <a:pt x="92726" y="94724"/>
                </a:moveTo>
                <a:lnTo>
                  <a:pt x="92797" y="94849"/>
                </a:lnTo>
                <a:lnTo>
                  <a:pt x="90094" y="99363"/>
                </a:lnTo>
                <a:lnTo>
                  <a:pt x="82806" y="99363"/>
                </a:lnTo>
                <a:lnTo>
                  <a:pt x="80103" y="94849"/>
                </a:lnTo>
                <a:lnTo>
                  <a:pt x="80174" y="94724"/>
                </a:lnTo>
                <a:close/>
                <a:moveTo>
                  <a:pt x="93074" y="95304"/>
                </a:moveTo>
                <a:lnTo>
                  <a:pt x="94260" y="97284"/>
                </a:lnTo>
                <a:lnTo>
                  <a:pt x="93003" y="99363"/>
                </a:lnTo>
                <a:lnTo>
                  <a:pt x="90639" y="99363"/>
                </a:lnTo>
                <a:lnTo>
                  <a:pt x="93074" y="95304"/>
                </a:lnTo>
                <a:close/>
                <a:moveTo>
                  <a:pt x="94528" y="97739"/>
                </a:moveTo>
                <a:lnTo>
                  <a:pt x="95509" y="99363"/>
                </a:lnTo>
                <a:lnTo>
                  <a:pt x="93556" y="99363"/>
                </a:lnTo>
                <a:lnTo>
                  <a:pt x="94528" y="97739"/>
                </a:lnTo>
                <a:close/>
                <a:moveTo>
                  <a:pt x="97650" y="97739"/>
                </a:moveTo>
                <a:lnTo>
                  <a:pt x="98623" y="99363"/>
                </a:lnTo>
                <a:lnTo>
                  <a:pt x="96669" y="99363"/>
                </a:lnTo>
                <a:lnTo>
                  <a:pt x="97650" y="97739"/>
                </a:lnTo>
                <a:close/>
                <a:moveTo>
                  <a:pt x="99105" y="95304"/>
                </a:moveTo>
                <a:lnTo>
                  <a:pt x="101540" y="99363"/>
                </a:lnTo>
                <a:lnTo>
                  <a:pt x="99167" y="99363"/>
                </a:lnTo>
                <a:lnTo>
                  <a:pt x="97918" y="97284"/>
                </a:lnTo>
                <a:lnTo>
                  <a:pt x="99105" y="95304"/>
                </a:lnTo>
                <a:close/>
                <a:moveTo>
                  <a:pt x="112004" y="94724"/>
                </a:moveTo>
                <a:lnTo>
                  <a:pt x="112076" y="94849"/>
                </a:lnTo>
                <a:lnTo>
                  <a:pt x="109373" y="99363"/>
                </a:lnTo>
                <a:lnTo>
                  <a:pt x="102084" y="99363"/>
                </a:lnTo>
                <a:lnTo>
                  <a:pt x="99381" y="94849"/>
                </a:lnTo>
                <a:lnTo>
                  <a:pt x="99453" y="94724"/>
                </a:lnTo>
                <a:close/>
                <a:moveTo>
                  <a:pt x="112352" y="95304"/>
                </a:moveTo>
                <a:lnTo>
                  <a:pt x="113530" y="97284"/>
                </a:lnTo>
                <a:lnTo>
                  <a:pt x="112281" y="99363"/>
                </a:lnTo>
                <a:lnTo>
                  <a:pt x="109917" y="99363"/>
                </a:lnTo>
                <a:lnTo>
                  <a:pt x="112352" y="95304"/>
                </a:lnTo>
                <a:close/>
                <a:moveTo>
                  <a:pt x="113806" y="97739"/>
                </a:moveTo>
                <a:lnTo>
                  <a:pt x="114788" y="99363"/>
                </a:lnTo>
                <a:lnTo>
                  <a:pt x="112825" y="99363"/>
                </a:lnTo>
                <a:lnTo>
                  <a:pt x="113806" y="97739"/>
                </a:lnTo>
                <a:close/>
                <a:moveTo>
                  <a:pt x="116929" y="97739"/>
                </a:moveTo>
                <a:lnTo>
                  <a:pt x="117901" y="99363"/>
                </a:lnTo>
                <a:lnTo>
                  <a:pt x="115948" y="99363"/>
                </a:lnTo>
                <a:lnTo>
                  <a:pt x="116929" y="97739"/>
                </a:lnTo>
                <a:close/>
                <a:moveTo>
                  <a:pt x="118383" y="95304"/>
                </a:moveTo>
                <a:lnTo>
                  <a:pt x="120818" y="99363"/>
                </a:lnTo>
                <a:lnTo>
                  <a:pt x="118445" y="99363"/>
                </a:lnTo>
                <a:lnTo>
                  <a:pt x="117196" y="97284"/>
                </a:lnTo>
                <a:lnTo>
                  <a:pt x="118383" y="95304"/>
                </a:lnTo>
                <a:close/>
                <a:moveTo>
                  <a:pt x="131274" y="94724"/>
                </a:moveTo>
                <a:lnTo>
                  <a:pt x="131354" y="94849"/>
                </a:lnTo>
                <a:lnTo>
                  <a:pt x="128642" y="99363"/>
                </a:lnTo>
                <a:lnTo>
                  <a:pt x="121363" y="99363"/>
                </a:lnTo>
                <a:lnTo>
                  <a:pt x="118651" y="94849"/>
                </a:lnTo>
                <a:lnTo>
                  <a:pt x="118731" y="94724"/>
                </a:lnTo>
                <a:close/>
                <a:moveTo>
                  <a:pt x="131622" y="95304"/>
                </a:moveTo>
                <a:lnTo>
                  <a:pt x="132808" y="97284"/>
                </a:lnTo>
                <a:lnTo>
                  <a:pt x="131559" y="99363"/>
                </a:lnTo>
                <a:lnTo>
                  <a:pt x="129186" y="99363"/>
                </a:lnTo>
                <a:lnTo>
                  <a:pt x="131622" y="95304"/>
                </a:lnTo>
                <a:close/>
                <a:moveTo>
                  <a:pt x="133085" y="97739"/>
                </a:moveTo>
                <a:lnTo>
                  <a:pt x="134057" y="99363"/>
                </a:lnTo>
                <a:lnTo>
                  <a:pt x="132104" y="99363"/>
                </a:lnTo>
                <a:lnTo>
                  <a:pt x="133085" y="97739"/>
                </a:lnTo>
                <a:close/>
                <a:moveTo>
                  <a:pt x="136198" y="97739"/>
                </a:moveTo>
                <a:lnTo>
                  <a:pt x="137180" y="99363"/>
                </a:lnTo>
                <a:lnTo>
                  <a:pt x="135226" y="99363"/>
                </a:lnTo>
                <a:lnTo>
                  <a:pt x="136198" y="97739"/>
                </a:lnTo>
                <a:close/>
                <a:moveTo>
                  <a:pt x="137661" y="95304"/>
                </a:moveTo>
                <a:lnTo>
                  <a:pt x="140097" y="99363"/>
                </a:lnTo>
                <a:lnTo>
                  <a:pt x="137724" y="99363"/>
                </a:lnTo>
                <a:lnTo>
                  <a:pt x="136475" y="97284"/>
                </a:lnTo>
                <a:lnTo>
                  <a:pt x="137661" y="95304"/>
                </a:lnTo>
                <a:close/>
                <a:moveTo>
                  <a:pt x="150552" y="94724"/>
                </a:moveTo>
                <a:lnTo>
                  <a:pt x="150633" y="94849"/>
                </a:lnTo>
                <a:lnTo>
                  <a:pt x="147921" y="99363"/>
                </a:lnTo>
                <a:lnTo>
                  <a:pt x="140641" y="99363"/>
                </a:lnTo>
                <a:lnTo>
                  <a:pt x="137929" y="94849"/>
                </a:lnTo>
                <a:lnTo>
                  <a:pt x="138009" y="94724"/>
                </a:lnTo>
                <a:close/>
                <a:moveTo>
                  <a:pt x="150900" y="95304"/>
                </a:moveTo>
                <a:lnTo>
                  <a:pt x="152087" y="97284"/>
                </a:lnTo>
                <a:lnTo>
                  <a:pt x="150838" y="99363"/>
                </a:lnTo>
                <a:lnTo>
                  <a:pt x="148465" y="99363"/>
                </a:lnTo>
                <a:lnTo>
                  <a:pt x="150900" y="95304"/>
                </a:lnTo>
                <a:close/>
                <a:moveTo>
                  <a:pt x="152363" y="97739"/>
                </a:moveTo>
                <a:lnTo>
                  <a:pt x="153336" y="99363"/>
                </a:lnTo>
                <a:lnTo>
                  <a:pt x="151382" y="99363"/>
                </a:lnTo>
                <a:lnTo>
                  <a:pt x="152363" y="97739"/>
                </a:lnTo>
                <a:close/>
                <a:moveTo>
                  <a:pt x="155477" y="97739"/>
                </a:moveTo>
                <a:lnTo>
                  <a:pt x="156458" y="99363"/>
                </a:lnTo>
                <a:lnTo>
                  <a:pt x="154504" y="99363"/>
                </a:lnTo>
                <a:lnTo>
                  <a:pt x="155477" y="97739"/>
                </a:lnTo>
                <a:close/>
                <a:moveTo>
                  <a:pt x="156940" y="95304"/>
                </a:moveTo>
                <a:lnTo>
                  <a:pt x="159375" y="99363"/>
                </a:lnTo>
                <a:lnTo>
                  <a:pt x="157002" y="99363"/>
                </a:lnTo>
                <a:lnTo>
                  <a:pt x="155753" y="97284"/>
                </a:lnTo>
                <a:lnTo>
                  <a:pt x="156940" y="95304"/>
                </a:lnTo>
                <a:close/>
                <a:moveTo>
                  <a:pt x="169831" y="94724"/>
                </a:moveTo>
                <a:lnTo>
                  <a:pt x="169902" y="94849"/>
                </a:lnTo>
                <a:lnTo>
                  <a:pt x="167199" y="99363"/>
                </a:lnTo>
                <a:lnTo>
                  <a:pt x="159919" y="99363"/>
                </a:lnTo>
                <a:lnTo>
                  <a:pt x="157207" y="94849"/>
                </a:lnTo>
                <a:lnTo>
                  <a:pt x="157288" y="94724"/>
                </a:lnTo>
                <a:close/>
                <a:moveTo>
                  <a:pt x="170179" y="95304"/>
                </a:moveTo>
                <a:lnTo>
                  <a:pt x="171365" y="97284"/>
                </a:lnTo>
                <a:lnTo>
                  <a:pt x="170116" y="99363"/>
                </a:lnTo>
                <a:lnTo>
                  <a:pt x="167743" y="99363"/>
                </a:lnTo>
                <a:lnTo>
                  <a:pt x="170179" y="95304"/>
                </a:lnTo>
                <a:close/>
                <a:moveTo>
                  <a:pt x="171633" y="97739"/>
                </a:moveTo>
                <a:lnTo>
                  <a:pt x="172614" y="99363"/>
                </a:lnTo>
                <a:lnTo>
                  <a:pt x="170660" y="99363"/>
                </a:lnTo>
                <a:lnTo>
                  <a:pt x="171633" y="97739"/>
                </a:lnTo>
                <a:close/>
                <a:moveTo>
                  <a:pt x="174755" y="97739"/>
                </a:moveTo>
                <a:lnTo>
                  <a:pt x="175736" y="99363"/>
                </a:lnTo>
                <a:lnTo>
                  <a:pt x="173774" y="99363"/>
                </a:lnTo>
                <a:lnTo>
                  <a:pt x="174755" y="97739"/>
                </a:lnTo>
                <a:close/>
                <a:moveTo>
                  <a:pt x="176209" y="95304"/>
                </a:moveTo>
                <a:lnTo>
                  <a:pt x="178645" y="99363"/>
                </a:lnTo>
                <a:lnTo>
                  <a:pt x="176281" y="99363"/>
                </a:lnTo>
                <a:lnTo>
                  <a:pt x="175032" y="97284"/>
                </a:lnTo>
                <a:lnTo>
                  <a:pt x="176209" y="95304"/>
                </a:lnTo>
                <a:close/>
                <a:moveTo>
                  <a:pt x="189109" y="94724"/>
                </a:moveTo>
                <a:lnTo>
                  <a:pt x="189180" y="94849"/>
                </a:lnTo>
                <a:lnTo>
                  <a:pt x="186477" y="99363"/>
                </a:lnTo>
                <a:lnTo>
                  <a:pt x="179189" y="99363"/>
                </a:lnTo>
                <a:lnTo>
                  <a:pt x="176486" y="94849"/>
                </a:lnTo>
                <a:lnTo>
                  <a:pt x="176557" y="94724"/>
                </a:lnTo>
                <a:close/>
                <a:moveTo>
                  <a:pt x="189457" y="95304"/>
                </a:moveTo>
                <a:lnTo>
                  <a:pt x="190643" y="97284"/>
                </a:lnTo>
                <a:lnTo>
                  <a:pt x="189394" y="99363"/>
                </a:lnTo>
                <a:lnTo>
                  <a:pt x="187021" y="99363"/>
                </a:lnTo>
                <a:lnTo>
                  <a:pt x="189457" y="95304"/>
                </a:lnTo>
                <a:close/>
                <a:moveTo>
                  <a:pt x="190911" y="97739"/>
                </a:moveTo>
                <a:lnTo>
                  <a:pt x="191892" y="99363"/>
                </a:lnTo>
                <a:lnTo>
                  <a:pt x="189939" y="99363"/>
                </a:lnTo>
                <a:lnTo>
                  <a:pt x="190911" y="97739"/>
                </a:lnTo>
                <a:close/>
                <a:moveTo>
                  <a:pt x="194033" y="97739"/>
                </a:moveTo>
                <a:lnTo>
                  <a:pt x="195006" y="99363"/>
                </a:lnTo>
                <a:lnTo>
                  <a:pt x="193052" y="99363"/>
                </a:lnTo>
                <a:lnTo>
                  <a:pt x="194033" y="97739"/>
                </a:lnTo>
                <a:close/>
                <a:moveTo>
                  <a:pt x="195488" y="95304"/>
                </a:moveTo>
                <a:lnTo>
                  <a:pt x="197923" y="99363"/>
                </a:lnTo>
                <a:lnTo>
                  <a:pt x="195559" y="99363"/>
                </a:lnTo>
                <a:lnTo>
                  <a:pt x="194301" y="97284"/>
                </a:lnTo>
                <a:lnTo>
                  <a:pt x="195488" y="95304"/>
                </a:lnTo>
                <a:close/>
                <a:moveTo>
                  <a:pt x="208387" y="94724"/>
                </a:moveTo>
                <a:lnTo>
                  <a:pt x="208459" y="94849"/>
                </a:lnTo>
                <a:lnTo>
                  <a:pt x="205756" y="99363"/>
                </a:lnTo>
                <a:lnTo>
                  <a:pt x="198467" y="99363"/>
                </a:lnTo>
                <a:lnTo>
                  <a:pt x="195764" y="94849"/>
                </a:lnTo>
                <a:lnTo>
                  <a:pt x="195835" y="94724"/>
                </a:lnTo>
                <a:close/>
                <a:moveTo>
                  <a:pt x="208735" y="95304"/>
                </a:moveTo>
                <a:lnTo>
                  <a:pt x="209913" y="97284"/>
                </a:lnTo>
                <a:lnTo>
                  <a:pt x="208664" y="99363"/>
                </a:lnTo>
                <a:lnTo>
                  <a:pt x="206300" y="99363"/>
                </a:lnTo>
                <a:lnTo>
                  <a:pt x="208735" y="95304"/>
                </a:lnTo>
                <a:close/>
                <a:moveTo>
                  <a:pt x="210189" y="97739"/>
                </a:moveTo>
                <a:lnTo>
                  <a:pt x="211171" y="99363"/>
                </a:lnTo>
                <a:lnTo>
                  <a:pt x="209208" y="99363"/>
                </a:lnTo>
                <a:lnTo>
                  <a:pt x="210189" y="97739"/>
                </a:lnTo>
                <a:close/>
                <a:moveTo>
                  <a:pt x="213312" y="97739"/>
                </a:moveTo>
                <a:lnTo>
                  <a:pt x="214284" y="99363"/>
                </a:lnTo>
                <a:lnTo>
                  <a:pt x="212330" y="99363"/>
                </a:lnTo>
                <a:lnTo>
                  <a:pt x="213312" y="97739"/>
                </a:lnTo>
                <a:close/>
                <a:moveTo>
                  <a:pt x="214766" y="95304"/>
                </a:moveTo>
                <a:lnTo>
                  <a:pt x="217201" y="99363"/>
                </a:lnTo>
                <a:lnTo>
                  <a:pt x="214828" y="99363"/>
                </a:lnTo>
                <a:lnTo>
                  <a:pt x="213579" y="97284"/>
                </a:lnTo>
                <a:lnTo>
                  <a:pt x="214766" y="95304"/>
                </a:lnTo>
                <a:close/>
                <a:moveTo>
                  <a:pt x="227657" y="94724"/>
                </a:moveTo>
                <a:lnTo>
                  <a:pt x="227737" y="94849"/>
                </a:lnTo>
                <a:lnTo>
                  <a:pt x="225025" y="99363"/>
                </a:lnTo>
                <a:lnTo>
                  <a:pt x="217746" y="99363"/>
                </a:lnTo>
                <a:lnTo>
                  <a:pt x="215042" y="94849"/>
                </a:lnTo>
                <a:lnTo>
                  <a:pt x="215114" y="94724"/>
                </a:lnTo>
                <a:close/>
                <a:moveTo>
                  <a:pt x="228005" y="95304"/>
                </a:moveTo>
                <a:lnTo>
                  <a:pt x="229191" y="97284"/>
                </a:lnTo>
                <a:lnTo>
                  <a:pt x="227942" y="99363"/>
                </a:lnTo>
                <a:lnTo>
                  <a:pt x="225578" y="99363"/>
                </a:lnTo>
                <a:lnTo>
                  <a:pt x="228005" y="95304"/>
                </a:lnTo>
                <a:close/>
                <a:moveTo>
                  <a:pt x="229468" y="97739"/>
                </a:moveTo>
                <a:lnTo>
                  <a:pt x="230440" y="99363"/>
                </a:lnTo>
                <a:lnTo>
                  <a:pt x="228487" y="99363"/>
                </a:lnTo>
                <a:lnTo>
                  <a:pt x="229468" y="97739"/>
                </a:lnTo>
                <a:close/>
                <a:moveTo>
                  <a:pt x="232581" y="97739"/>
                </a:moveTo>
                <a:lnTo>
                  <a:pt x="233563" y="99363"/>
                </a:lnTo>
                <a:lnTo>
                  <a:pt x="231609" y="99363"/>
                </a:lnTo>
                <a:lnTo>
                  <a:pt x="232581" y="97739"/>
                </a:lnTo>
                <a:close/>
                <a:moveTo>
                  <a:pt x="234044" y="95304"/>
                </a:moveTo>
                <a:lnTo>
                  <a:pt x="236480" y="99363"/>
                </a:lnTo>
                <a:lnTo>
                  <a:pt x="234107" y="99363"/>
                </a:lnTo>
                <a:lnTo>
                  <a:pt x="232858" y="97284"/>
                </a:lnTo>
                <a:lnTo>
                  <a:pt x="234044" y="95304"/>
                </a:lnTo>
                <a:close/>
                <a:moveTo>
                  <a:pt x="246935" y="94724"/>
                </a:moveTo>
                <a:lnTo>
                  <a:pt x="247016" y="94849"/>
                </a:lnTo>
                <a:lnTo>
                  <a:pt x="244304" y="99363"/>
                </a:lnTo>
                <a:lnTo>
                  <a:pt x="237024" y="99363"/>
                </a:lnTo>
                <a:lnTo>
                  <a:pt x="234312" y="94849"/>
                </a:lnTo>
                <a:lnTo>
                  <a:pt x="234392" y="94724"/>
                </a:lnTo>
                <a:close/>
                <a:moveTo>
                  <a:pt x="247283" y="95304"/>
                </a:moveTo>
                <a:lnTo>
                  <a:pt x="248470" y="97284"/>
                </a:lnTo>
                <a:lnTo>
                  <a:pt x="247221" y="99363"/>
                </a:lnTo>
                <a:lnTo>
                  <a:pt x="244848" y="99363"/>
                </a:lnTo>
                <a:lnTo>
                  <a:pt x="247283" y="95304"/>
                </a:lnTo>
                <a:close/>
                <a:moveTo>
                  <a:pt x="248746" y="97739"/>
                </a:moveTo>
                <a:lnTo>
                  <a:pt x="249719" y="99363"/>
                </a:lnTo>
                <a:lnTo>
                  <a:pt x="247765" y="99363"/>
                </a:lnTo>
                <a:lnTo>
                  <a:pt x="248746" y="97739"/>
                </a:lnTo>
                <a:close/>
                <a:moveTo>
                  <a:pt x="251860" y="97739"/>
                </a:moveTo>
                <a:lnTo>
                  <a:pt x="252841" y="99363"/>
                </a:lnTo>
                <a:lnTo>
                  <a:pt x="250887" y="99363"/>
                </a:lnTo>
                <a:lnTo>
                  <a:pt x="251860" y="97739"/>
                </a:lnTo>
                <a:close/>
                <a:moveTo>
                  <a:pt x="253323" y="95304"/>
                </a:moveTo>
                <a:lnTo>
                  <a:pt x="255758" y="99363"/>
                </a:lnTo>
                <a:lnTo>
                  <a:pt x="253385" y="99363"/>
                </a:lnTo>
                <a:lnTo>
                  <a:pt x="252136" y="97284"/>
                </a:lnTo>
                <a:lnTo>
                  <a:pt x="253323" y="95304"/>
                </a:lnTo>
                <a:close/>
                <a:moveTo>
                  <a:pt x="266214" y="94724"/>
                </a:moveTo>
                <a:lnTo>
                  <a:pt x="266294" y="94849"/>
                </a:lnTo>
                <a:lnTo>
                  <a:pt x="263582" y="99363"/>
                </a:lnTo>
                <a:lnTo>
                  <a:pt x="256302" y="99363"/>
                </a:lnTo>
                <a:lnTo>
                  <a:pt x="253590" y="94849"/>
                </a:lnTo>
                <a:lnTo>
                  <a:pt x="253671" y="94724"/>
                </a:lnTo>
                <a:close/>
                <a:moveTo>
                  <a:pt x="266562" y="95304"/>
                </a:moveTo>
                <a:lnTo>
                  <a:pt x="267748" y="97284"/>
                </a:lnTo>
                <a:lnTo>
                  <a:pt x="266499" y="99363"/>
                </a:lnTo>
                <a:lnTo>
                  <a:pt x="264126" y="99363"/>
                </a:lnTo>
                <a:lnTo>
                  <a:pt x="266562" y="95304"/>
                </a:lnTo>
                <a:close/>
                <a:moveTo>
                  <a:pt x="268016" y="97739"/>
                </a:moveTo>
                <a:lnTo>
                  <a:pt x="268997" y="99363"/>
                </a:lnTo>
                <a:lnTo>
                  <a:pt x="267043" y="99363"/>
                </a:lnTo>
                <a:lnTo>
                  <a:pt x="268016" y="97739"/>
                </a:lnTo>
                <a:close/>
                <a:moveTo>
                  <a:pt x="271138" y="97739"/>
                </a:moveTo>
                <a:lnTo>
                  <a:pt x="272119" y="99363"/>
                </a:lnTo>
                <a:lnTo>
                  <a:pt x="270157" y="99363"/>
                </a:lnTo>
                <a:lnTo>
                  <a:pt x="271138" y="97739"/>
                </a:lnTo>
                <a:close/>
                <a:moveTo>
                  <a:pt x="272592" y="95304"/>
                </a:moveTo>
                <a:lnTo>
                  <a:pt x="275028" y="99363"/>
                </a:lnTo>
                <a:lnTo>
                  <a:pt x="272664" y="99363"/>
                </a:lnTo>
                <a:lnTo>
                  <a:pt x="271415" y="97284"/>
                </a:lnTo>
                <a:lnTo>
                  <a:pt x="272592" y="95304"/>
                </a:lnTo>
                <a:close/>
                <a:moveTo>
                  <a:pt x="18985" y="95134"/>
                </a:moveTo>
                <a:lnTo>
                  <a:pt x="20269" y="97284"/>
                </a:lnTo>
                <a:lnTo>
                  <a:pt x="19011" y="99372"/>
                </a:lnTo>
                <a:lnTo>
                  <a:pt x="18985" y="99318"/>
                </a:lnTo>
                <a:lnTo>
                  <a:pt x="18949" y="99372"/>
                </a:lnTo>
                <a:lnTo>
                  <a:pt x="17691" y="97284"/>
                </a:lnTo>
                <a:lnTo>
                  <a:pt x="18985" y="95134"/>
                </a:lnTo>
                <a:close/>
                <a:moveTo>
                  <a:pt x="38263" y="95134"/>
                </a:moveTo>
                <a:lnTo>
                  <a:pt x="39548" y="97284"/>
                </a:lnTo>
                <a:lnTo>
                  <a:pt x="38290" y="99372"/>
                </a:lnTo>
                <a:lnTo>
                  <a:pt x="38263" y="99318"/>
                </a:lnTo>
                <a:lnTo>
                  <a:pt x="38227" y="99372"/>
                </a:lnTo>
                <a:lnTo>
                  <a:pt x="36969" y="97284"/>
                </a:lnTo>
                <a:lnTo>
                  <a:pt x="38263" y="95134"/>
                </a:lnTo>
                <a:close/>
                <a:moveTo>
                  <a:pt x="57533" y="95134"/>
                </a:moveTo>
                <a:lnTo>
                  <a:pt x="58826" y="97284"/>
                </a:lnTo>
                <a:lnTo>
                  <a:pt x="57568" y="99372"/>
                </a:lnTo>
                <a:lnTo>
                  <a:pt x="57533" y="99318"/>
                </a:lnTo>
                <a:lnTo>
                  <a:pt x="57506" y="99372"/>
                </a:lnTo>
                <a:lnTo>
                  <a:pt x="56248" y="97284"/>
                </a:lnTo>
                <a:lnTo>
                  <a:pt x="57533" y="95134"/>
                </a:lnTo>
                <a:close/>
                <a:moveTo>
                  <a:pt x="76811" y="95134"/>
                </a:moveTo>
                <a:lnTo>
                  <a:pt x="78096" y="97284"/>
                </a:lnTo>
                <a:lnTo>
                  <a:pt x="76847" y="99372"/>
                </a:lnTo>
                <a:lnTo>
                  <a:pt x="76811" y="99318"/>
                </a:lnTo>
                <a:lnTo>
                  <a:pt x="76784" y="99372"/>
                </a:lnTo>
                <a:lnTo>
                  <a:pt x="75526" y="97284"/>
                </a:lnTo>
                <a:lnTo>
                  <a:pt x="76811" y="95134"/>
                </a:lnTo>
                <a:close/>
                <a:moveTo>
                  <a:pt x="96089" y="95134"/>
                </a:moveTo>
                <a:lnTo>
                  <a:pt x="97374" y="97284"/>
                </a:lnTo>
                <a:lnTo>
                  <a:pt x="96116" y="99372"/>
                </a:lnTo>
                <a:lnTo>
                  <a:pt x="96089" y="99318"/>
                </a:lnTo>
                <a:lnTo>
                  <a:pt x="96054" y="99372"/>
                </a:lnTo>
                <a:lnTo>
                  <a:pt x="94805" y="97284"/>
                </a:lnTo>
                <a:lnTo>
                  <a:pt x="96089" y="95134"/>
                </a:lnTo>
                <a:close/>
                <a:moveTo>
                  <a:pt x="115368" y="95134"/>
                </a:moveTo>
                <a:lnTo>
                  <a:pt x="116652" y="97284"/>
                </a:lnTo>
                <a:lnTo>
                  <a:pt x="115394" y="99372"/>
                </a:lnTo>
                <a:lnTo>
                  <a:pt x="115368" y="99318"/>
                </a:lnTo>
                <a:lnTo>
                  <a:pt x="115332" y="99372"/>
                </a:lnTo>
                <a:lnTo>
                  <a:pt x="114083" y="97284"/>
                </a:lnTo>
                <a:lnTo>
                  <a:pt x="115368" y="95134"/>
                </a:lnTo>
                <a:close/>
                <a:moveTo>
                  <a:pt x="134646" y="95134"/>
                </a:moveTo>
                <a:lnTo>
                  <a:pt x="135931" y="97284"/>
                </a:lnTo>
                <a:lnTo>
                  <a:pt x="134673" y="99372"/>
                </a:lnTo>
                <a:lnTo>
                  <a:pt x="134646" y="99318"/>
                </a:lnTo>
                <a:lnTo>
                  <a:pt x="134610" y="99372"/>
                </a:lnTo>
                <a:lnTo>
                  <a:pt x="133352" y="97284"/>
                </a:lnTo>
                <a:lnTo>
                  <a:pt x="134646" y="95134"/>
                </a:lnTo>
                <a:close/>
                <a:moveTo>
                  <a:pt x="153915" y="95134"/>
                </a:moveTo>
                <a:lnTo>
                  <a:pt x="155209" y="97284"/>
                </a:lnTo>
                <a:lnTo>
                  <a:pt x="153951" y="99372"/>
                </a:lnTo>
                <a:lnTo>
                  <a:pt x="153915" y="99318"/>
                </a:lnTo>
                <a:lnTo>
                  <a:pt x="153889" y="99372"/>
                </a:lnTo>
                <a:lnTo>
                  <a:pt x="152631" y="97284"/>
                </a:lnTo>
                <a:lnTo>
                  <a:pt x="153915" y="95134"/>
                </a:lnTo>
                <a:close/>
                <a:moveTo>
                  <a:pt x="173194" y="95134"/>
                </a:moveTo>
                <a:lnTo>
                  <a:pt x="174478" y="97284"/>
                </a:lnTo>
                <a:lnTo>
                  <a:pt x="173230" y="99372"/>
                </a:lnTo>
                <a:lnTo>
                  <a:pt x="173194" y="99318"/>
                </a:lnTo>
                <a:lnTo>
                  <a:pt x="173167" y="99372"/>
                </a:lnTo>
                <a:lnTo>
                  <a:pt x="171909" y="97284"/>
                </a:lnTo>
                <a:lnTo>
                  <a:pt x="173194" y="95134"/>
                </a:lnTo>
                <a:close/>
                <a:moveTo>
                  <a:pt x="192472" y="95134"/>
                </a:moveTo>
                <a:lnTo>
                  <a:pt x="193757" y="97284"/>
                </a:lnTo>
                <a:lnTo>
                  <a:pt x="192508" y="99372"/>
                </a:lnTo>
                <a:lnTo>
                  <a:pt x="192472" y="99318"/>
                </a:lnTo>
                <a:lnTo>
                  <a:pt x="192445" y="99372"/>
                </a:lnTo>
                <a:lnTo>
                  <a:pt x="191188" y="97284"/>
                </a:lnTo>
                <a:lnTo>
                  <a:pt x="192472" y="95134"/>
                </a:lnTo>
                <a:close/>
                <a:moveTo>
                  <a:pt x="211751" y="95134"/>
                </a:moveTo>
                <a:lnTo>
                  <a:pt x="213035" y="97284"/>
                </a:lnTo>
                <a:lnTo>
                  <a:pt x="211777" y="99372"/>
                </a:lnTo>
                <a:lnTo>
                  <a:pt x="211751" y="99318"/>
                </a:lnTo>
                <a:lnTo>
                  <a:pt x="211715" y="99372"/>
                </a:lnTo>
                <a:lnTo>
                  <a:pt x="210466" y="97284"/>
                </a:lnTo>
                <a:lnTo>
                  <a:pt x="211751" y="95134"/>
                </a:lnTo>
                <a:close/>
                <a:moveTo>
                  <a:pt x="231029" y="95134"/>
                </a:moveTo>
                <a:lnTo>
                  <a:pt x="232314" y="97284"/>
                </a:lnTo>
                <a:lnTo>
                  <a:pt x="231056" y="99372"/>
                </a:lnTo>
                <a:lnTo>
                  <a:pt x="231029" y="99318"/>
                </a:lnTo>
                <a:lnTo>
                  <a:pt x="230993" y="99372"/>
                </a:lnTo>
                <a:lnTo>
                  <a:pt x="229735" y="97284"/>
                </a:lnTo>
                <a:lnTo>
                  <a:pt x="231029" y="95134"/>
                </a:lnTo>
                <a:close/>
                <a:moveTo>
                  <a:pt x="250298" y="95134"/>
                </a:moveTo>
                <a:lnTo>
                  <a:pt x="251592" y="97284"/>
                </a:lnTo>
                <a:lnTo>
                  <a:pt x="250334" y="99372"/>
                </a:lnTo>
                <a:lnTo>
                  <a:pt x="250298" y="99318"/>
                </a:lnTo>
                <a:lnTo>
                  <a:pt x="250272" y="99372"/>
                </a:lnTo>
                <a:lnTo>
                  <a:pt x="249014" y="97284"/>
                </a:lnTo>
                <a:lnTo>
                  <a:pt x="250298" y="95134"/>
                </a:lnTo>
                <a:close/>
                <a:moveTo>
                  <a:pt x="269577" y="95134"/>
                </a:moveTo>
                <a:lnTo>
                  <a:pt x="270870" y="97284"/>
                </a:lnTo>
                <a:lnTo>
                  <a:pt x="269613" y="99372"/>
                </a:lnTo>
                <a:lnTo>
                  <a:pt x="269577" y="99318"/>
                </a:lnTo>
                <a:lnTo>
                  <a:pt x="269550" y="99372"/>
                </a:lnTo>
                <a:lnTo>
                  <a:pt x="268292" y="97284"/>
                </a:lnTo>
                <a:lnTo>
                  <a:pt x="269577" y="95134"/>
                </a:lnTo>
                <a:close/>
                <a:moveTo>
                  <a:pt x="5434" y="99818"/>
                </a:moveTo>
                <a:lnTo>
                  <a:pt x="8761" y="105375"/>
                </a:lnTo>
                <a:lnTo>
                  <a:pt x="6388" y="105375"/>
                </a:lnTo>
                <a:lnTo>
                  <a:pt x="3061" y="99818"/>
                </a:lnTo>
                <a:close/>
                <a:moveTo>
                  <a:pt x="15630" y="99818"/>
                </a:moveTo>
                <a:lnTo>
                  <a:pt x="12294" y="105375"/>
                </a:lnTo>
                <a:lnTo>
                  <a:pt x="9930" y="105375"/>
                </a:lnTo>
                <a:lnTo>
                  <a:pt x="13257" y="99818"/>
                </a:lnTo>
                <a:close/>
                <a:moveTo>
                  <a:pt x="18681" y="99818"/>
                </a:moveTo>
                <a:lnTo>
                  <a:pt x="17031" y="102574"/>
                </a:lnTo>
                <a:lnTo>
                  <a:pt x="15354" y="105375"/>
                </a:lnTo>
                <a:lnTo>
                  <a:pt x="12838" y="105375"/>
                </a:lnTo>
                <a:lnTo>
                  <a:pt x="16175" y="99818"/>
                </a:lnTo>
                <a:close/>
                <a:moveTo>
                  <a:pt x="18985" y="100228"/>
                </a:moveTo>
                <a:lnTo>
                  <a:pt x="20385" y="102574"/>
                </a:lnTo>
                <a:lnTo>
                  <a:pt x="22071" y="105375"/>
                </a:lnTo>
                <a:lnTo>
                  <a:pt x="15898" y="105375"/>
                </a:lnTo>
                <a:lnTo>
                  <a:pt x="17575" y="102574"/>
                </a:lnTo>
                <a:lnTo>
                  <a:pt x="18985" y="100228"/>
                </a:lnTo>
                <a:close/>
                <a:moveTo>
                  <a:pt x="21795" y="99818"/>
                </a:moveTo>
                <a:lnTo>
                  <a:pt x="25122" y="105375"/>
                </a:lnTo>
                <a:lnTo>
                  <a:pt x="22616" y="105375"/>
                </a:lnTo>
                <a:lnTo>
                  <a:pt x="20938" y="102574"/>
                </a:lnTo>
                <a:lnTo>
                  <a:pt x="19279" y="99818"/>
                </a:lnTo>
                <a:close/>
                <a:moveTo>
                  <a:pt x="24703" y="99818"/>
                </a:moveTo>
                <a:lnTo>
                  <a:pt x="28040" y="105375"/>
                </a:lnTo>
                <a:lnTo>
                  <a:pt x="25667" y="105375"/>
                </a:lnTo>
                <a:lnTo>
                  <a:pt x="22339" y="99818"/>
                </a:lnTo>
                <a:close/>
                <a:moveTo>
                  <a:pt x="34900" y="99818"/>
                </a:moveTo>
                <a:lnTo>
                  <a:pt x="31572" y="105375"/>
                </a:lnTo>
                <a:lnTo>
                  <a:pt x="29199" y="105375"/>
                </a:lnTo>
                <a:lnTo>
                  <a:pt x="32536" y="99818"/>
                </a:lnTo>
                <a:close/>
                <a:moveTo>
                  <a:pt x="37960" y="99818"/>
                </a:moveTo>
                <a:lnTo>
                  <a:pt x="36309" y="102574"/>
                </a:lnTo>
                <a:lnTo>
                  <a:pt x="34623" y="105375"/>
                </a:lnTo>
                <a:lnTo>
                  <a:pt x="32116" y="105375"/>
                </a:lnTo>
                <a:lnTo>
                  <a:pt x="35453" y="99818"/>
                </a:lnTo>
                <a:close/>
                <a:moveTo>
                  <a:pt x="38263" y="100228"/>
                </a:moveTo>
                <a:lnTo>
                  <a:pt x="39664" y="102574"/>
                </a:lnTo>
                <a:lnTo>
                  <a:pt x="41341" y="105375"/>
                </a:lnTo>
                <a:lnTo>
                  <a:pt x="35176" y="105375"/>
                </a:lnTo>
                <a:lnTo>
                  <a:pt x="36854" y="102574"/>
                </a:lnTo>
                <a:lnTo>
                  <a:pt x="38263" y="100228"/>
                </a:lnTo>
                <a:close/>
                <a:moveTo>
                  <a:pt x="41064" y="99818"/>
                </a:moveTo>
                <a:lnTo>
                  <a:pt x="44401" y="105375"/>
                </a:lnTo>
                <a:lnTo>
                  <a:pt x="41894" y="105375"/>
                </a:lnTo>
                <a:lnTo>
                  <a:pt x="40208" y="102574"/>
                </a:lnTo>
                <a:lnTo>
                  <a:pt x="38557" y="99818"/>
                </a:lnTo>
                <a:close/>
                <a:moveTo>
                  <a:pt x="43981" y="99818"/>
                </a:moveTo>
                <a:lnTo>
                  <a:pt x="47318" y="105375"/>
                </a:lnTo>
                <a:lnTo>
                  <a:pt x="44945" y="105375"/>
                </a:lnTo>
                <a:lnTo>
                  <a:pt x="41617" y="99818"/>
                </a:lnTo>
                <a:close/>
                <a:moveTo>
                  <a:pt x="54178" y="99818"/>
                </a:moveTo>
                <a:lnTo>
                  <a:pt x="50851" y="105375"/>
                </a:lnTo>
                <a:lnTo>
                  <a:pt x="48478" y="105375"/>
                </a:lnTo>
                <a:lnTo>
                  <a:pt x="51814" y="99818"/>
                </a:lnTo>
                <a:close/>
                <a:moveTo>
                  <a:pt x="57238" y="99818"/>
                </a:moveTo>
                <a:lnTo>
                  <a:pt x="55588" y="102574"/>
                </a:lnTo>
                <a:lnTo>
                  <a:pt x="53902" y="105375"/>
                </a:lnTo>
                <a:lnTo>
                  <a:pt x="51395" y="105375"/>
                </a:lnTo>
                <a:lnTo>
                  <a:pt x="54722" y="99818"/>
                </a:lnTo>
                <a:close/>
                <a:moveTo>
                  <a:pt x="57533" y="100228"/>
                </a:moveTo>
                <a:lnTo>
                  <a:pt x="58942" y="102574"/>
                </a:lnTo>
                <a:lnTo>
                  <a:pt x="60619" y="105375"/>
                </a:lnTo>
                <a:lnTo>
                  <a:pt x="54446" y="105375"/>
                </a:lnTo>
                <a:lnTo>
                  <a:pt x="56132" y="102574"/>
                </a:lnTo>
                <a:lnTo>
                  <a:pt x="57533" y="100228"/>
                </a:lnTo>
                <a:close/>
                <a:moveTo>
                  <a:pt x="60343" y="99818"/>
                </a:moveTo>
                <a:lnTo>
                  <a:pt x="63679" y="105375"/>
                </a:lnTo>
                <a:lnTo>
                  <a:pt x="61163" y="105375"/>
                </a:lnTo>
                <a:lnTo>
                  <a:pt x="59486" y="102574"/>
                </a:lnTo>
                <a:lnTo>
                  <a:pt x="57836" y="99818"/>
                </a:lnTo>
                <a:close/>
                <a:moveTo>
                  <a:pt x="63260" y="99818"/>
                </a:moveTo>
                <a:lnTo>
                  <a:pt x="66596" y="105375"/>
                </a:lnTo>
                <a:lnTo>
                  <a:pt x="64223" y="105375"/>
                </a:lnTo>
                <a:lnTo>
                  <a:pt x="60887" y="99818"/>
                </a:lnTo>
                <a:close/>
                <a:moveTo>
                  <a:pt x="73457" y="99818"/>
                </a:moveTo>
                <a:lnTo>
                  <a:pt x="70129" y="105375"/>
                </a:lnTo>
                <a:lnTo>
                  <a:pt x="67756" y="105375"/>
                </a:lnTo>
                <a:lnTo>
                  <a:pt x="71092" y="99818"/>
                </a:lnTo>
                <a:close/>
                <a:moveTo>
                  <a:pt x="76516" y="99818"/>
                </a:moveTo>
                <a:lnTo>
                  <a:pt x="74857" y="102574"/>
                </a:lnTo>
                <a:lnTo>
                  <a:pt x="73180" y="105375"/>
                </a:lnTo>
                <a:lnTo>
                  <a:pt x="70673" y="105375"/>
                </a:lnTo>
                <a:lnTo>
                  <a:pt x="74001" y="99818"/>
                </a:lnTo>
                <a:close/>
                <a:moveTo>
                  <a:pt x="76811" y="100228"/>
                </a:moveTo>
                <a:lnTo>
                  <a:pt x="78220" y="102574"/>
                </a:lnTo>
                <a:lnTo>
                  <a:pt x="79898" y="105375"/>
                </a:lnTo>
                <a:lnTo>
                  <a:pt x="73724" y="105375"/>
                </a:lnTo>
                <a:lnTo>
                  <a:pt x="75401" y="102574"/>
                </a:lnTo>
                <a:lnTo>
                  <a:pt x="76811" y="100228"/>
                </a:lnTo>
                <a:close/>
                <a:moveTo>
                  <a:pt x="79621" y="99818"/>
                </a:moveTo>
                <a:lnTo>
                  <a:pt x="82957" y="105375"/>
                </a:lnTo>
                <a:lnTo>
                  <a:pt x="80442" y="105375"/>
                </a:lnTo>
                <a:lnTo>
                  <a:pt x="78765" y="102574"/>
                </a:lnTo>
                <a:lnTo>
                  <a:pt x="77114" y="99818"/>
                </a:lnTo>
                <a:close/>
                <a:moveTo>
                  <a:pt x="82538" y="99818"/>
                </a:moveTo>
                <a:lnTo>
                  <a:pt x="85866" y="105375"/>
                </a:lnTo>
                <a:lnTo>
                  <a:pt x="83502" y="105375"/>
                </a:lnTo>
                <a:lnTo>
                  <a:pt x="80165" y="99818"/>
                </a:lnTo>
                <a:close/>
                <a:moveTo>
                  <a:pt x="92735" y="99818"/>
                </a:moveTo>
                <a:lnTo>
                  <a:pt x="89398" y="105375"/>
                </a:lnTo>
                <a:lnTo>
                  <a:pt x="87034" y="105375"/>
                </a:lnTo>
                <a:lnTo>
                  <a:pt x="90362" y="99818"/>
                </a:lnTo>
                <a:close/>
                <a:moveTo>
                  <a:pt x="95786" y="99818"/>
                </a:moveTo>
                <a:lnTo>
                  <a:pt x="94136" y="102574"/>
                </a:lnTo>
                <a:lnTo>
                  <a:pt x="92458" y="105375"/>
                </a:lnTo>
                <a:lnTo>
                  <a:pt x="89943" y="105375"/>
                </a:lnTo>
                <a:lnTo>
                  <a:pt x="93279" y="99818"/>
                </a:lnTo>
                <a:close/>
                <a:moveTo>
                  <a:pt x="96089" y="100228"/>
                </a:moveTo>
                <a:lnTo>
                  <a:pt x="97499" y="102574"/>
                </a:lnTo>
                <a:lnTo>
                  <a:pt x="99176" y="105375"/>
                </a:lnTo>
                <a:lnTo>
                  <a:pt x="93003" y="105375"/>
                </a:lnTo>
                <a:lnTo>
                  <a:pt x="94680" y="102574"/>
                </a:lnTo>
                <a:lnTo>
                  <a:pt x="96089" y="100228"/>
                </a:lnTo>
                <a:close/>
                <a:moveTo>
                  <a:pt x="98899" y="99818"/>
                </a:moveTo>
                <a:lnTo>
                  <a:pt x="102227" y="105375"/>
                </a:lnTo>
                <a:lnTo>
                  <a:pt x="99720" y="105375"/>
                </a:lnTo>
                <a:lnTo>
                  <a:pt x="98043" y="102574"/>
                </a:lnTo>
                <a:lnTo>
                  <a:pt x="96384" y="99818"/>
                </a:lnTo>
                <a:close/>
                <a:moveTo>
                  <a:pt x="101817" y="99818"/>
                </a:moveTo>
                <a:lnTo>
                  <a:pt x="105144" y="105375"/>
                </a:lnTo>
                <a:lnTo>
                  <a:pt x="102780" y="105375"/>
                </a:lnTo>
                <a:lnTo>
                  <a:pt x="99444" y="99818"/>
                </a:lnTo>
                <a:close/>
                <a:moveTo>
                  <a:pt x="112013" y="99818"/>
                </a:moveTo>
                <a:lnTo>
                  <a:pt x="108677" y="105375"/>
                </a:lnTo>
                <a:lnTo>
                  <a:pt x="106313" y="105375"/>
                </a:lnTo>
                <a:lnTo>
                  <a:pt x="109640" y="99818"/>
                </a:lnTo>
                <a:close/>
                <a:moveTo>
                  <a:pt x="115064" y="99818"/>
                </a:moveTo>
                <a:lnTo>
                  <a:pt x="113414" y="102574"/>
                </a:lnTo>
                <a:lnTo>
                  <a:pt x="111737" y="105375"/>
                </a:lnTo>
                <a:lnTo>
                  <a:pt x="109221" y="105375"/>
                </a:lnTo>
                <a:lnTo>
                  <a:pt x="112558" y="99818"/>
                </a:lnTo>
                <a:close/>
                <a:moveTo>
                  <a:pt x="115368" y="100228"/>
                </a:moveTo>
                <a:lnTo>
                  <a:pt x="116768" y="102574"/>
                </a:lnTo>
                <a:lnTo>
                  <a:pt x="118454" y="105375"/>
                </a:lnTo>
                <a:lnTo>
                  <a:pt x="112281" y="105375"/>
                </a:lnTo>
                <a:lnTo>
                  <a:pt x="113958" y="102574"/>
                </a:lnTo>
                <a:lnTo>
                  <a:pt x="115368" y="100228"/>
                </a:lnTo>
                <a:close/>
                <a:moveTo>
                  <a:pt x="118178" y="99818"/>
                </a:moveTo>
                <a:lnTo>
                  <a:pt x="121505" y="105375"/>
                </a:lnTo>
                <a:lnTo>
                  <a:pt x="118999" y="105375"/>
                </a:lnTo>
                <a:lnTo>
                  <a:pt x="117321" y="102574"/>
                </a:lnTo>
                <a:lnTo>
                  <a:pt x="115662" y="99818"/>
                </a:lnTo>
                <a:close/>
                <a:moveTo>
                  <a:pt x="121086" y="99818"/>
                </a:moveTo>
                <a:lnTo>
                  <a:pt x="124423" y="105375"/>
                </a:lnTo>
                <a:lnTo>
                  <a:pt x="122050" y="105375"/>
                </a:lnTo>
                <a:lnTo>
                  <a:pt x="118722" y="99818"/>
                </a:lnTo>
                <a:close/>
                <a:moveTo>
                  <a:pt x="131292" y="99818"/>
                </a:moveTo>
                <a:lnTo>
                  <a:pt x="127955" y="105375"/>
                </a:lnTo>
                <a:lnTo>
                  <a:pt x="125582" y="105375"/>
                </a:lnTo>
                <a:lnTo>
                  <a:pt x="128919" y="99818"/>
                </a:lnTo>
                <a:close/>
                <a:moveTo>
                  <a:pt x="134343" y="99818"/>
                </a:moveTo>
                <a:lnTo>
                  <a:pt x="132692" y="102574"/>
                </a:lnTo>
                <a:lnTo>
                  <a:pt x="131015" y="105375"/>
                </a:lnTo>
                <a:lnTo>
                  <a:pt x="128499" y="105375"/>
                </a:lnTo>
                <a:lnTo>
                  <a:pt x="131836" y="99818"/>
                </a:lnTo>
                <a:close/>
                <a:moveTo>
                  <a:pt x="134646" y="100228"/>
                </a:moveTo>
                <a:lnTo>
                  <a:pt x="136047" y="102574"/>
                </a:lnTo>
                <a:lnTo>
                  <a:pt x="137733" y="105375"/>
                </a:lnTo>
                <a:lnTo>
                  <a:pt x="131559" y="105375"/>
                </a:lnTo>
                <a:lnTo>
                  <a:pt x="133237" y="102574"/>
                </a:lnTo>
                <a:lnTo>
                  <a:pt x="134646" y="100228"/>
                </a:lnTo>
                <a:close/>
                <a:moveTo>
                  <a:pt x="137456" y="99818"/>
                </a:moveTo>
                <a:lnTo>
                  <a:pt x="140784" y="105375"/>
                </a:lnTo>
                <a:lnTo>
                  <a:pt x="138277" y="105375"/>
                </a:lnTo>
                <a:lnTo>
                  <a:pt x="136591" y="102574"/>
                </a:lnTo>
                <a:lnTo>
                  <a:pt x="134940" y="99818"/>
                </a:lnTo>
                <a:close/>
                <a:moveTo>
                  <a:pt x="140364" y="99818"/>
                </a:moveTo>
                <a:lnTo>
                  <a:pt x="143701" y="105375"/>
                </a:lnTo>
                <a:lnTo>
                  <a:pt x="141328" y="105375"/>
                </a:lnTo>
                <a:lnTo>
                  <a:pt x="138000" y="99818"/>
                </a:lnTo>
                <a:close/>
                <a:moveTo>
                  <a:pt x="150561" y="99818"/>
                </a:moveTo>
                <a:lnTo>
                  <a:pt x="147234" y="105375"/>
                </a:lnTo>
                <a:lnTo>
                  <a:pt x="144861" y="105375"/>
                </a:lnTo>
                <a:lnTo>
                  <a:pt x="148197" y="99818"/>
                </a:lnTo>
                <a:close/>
                <a:moveTo>
                  <a:pt x="153621" y="99818"/>
                </a:moveTo>
                <a:lnTo>
                  <a:pt x="151971" y="102574"/>
                </a:lnTo>
                <a:lnTo>
                  <a:pt x="150285" y="105375"/>
                </a:lnTo>
                <a:lnTo>
                  <a:pt x="147778" y="105375"/>
                </a:lnTo>
                <a:lnTo>
                  <a:pt x="151105" y="99818"/>
                </a:lnTo>
                <a:close/>
                <a:moveTo>
                  <a:pt x="153915" y="100228"/>
                </a:moveTo>
                <a:lnTo>
                  <a:pt x="155325" y="102574"/>
                </a:lnTo>
                <a:lnTo>
                  <a:pt x="157002" y="105375"/>
                </a:lnTo>
                <a:lnTo>
                  <a:pt x="150829" y="105375"/>
                </a:lnTo>
                <a:lnTo>
                  <a:pt x="152515" y="102574"/>
                </a:lnTo>
                <a:lnTo>
                  <a:pt x="153915" y="100228"/>
                </a:lnTo>
                <a:close/>
                <a:moveTo>
                  <a:pt x="156726" y="99818"/>
                </a:moveTo>
                <a:lnTo>
                  <a:pt x="160062" y="105375"/>
                </a:lnTo>
                <a:lnTo>
                  <a:pt x="157546" y="105375"/>
                </a:lnTo>
                <a:lnTo>
                  <a:pt x="155869" y="102574"/>
                </a:lnTo>
                <a:lnTo>
                  <a:pt x="154219" y="99818"/>
                </a:lnTo>
                <a:close/>
                <a:moveTo>
                  <a:pt x="159643" y="99818"/>
                </a:moveTo>
                <a:lnTo>
                  <a:pt x="162979" y="105375"/>
                </a:lnTo>
                <a:lnTo>
                  <a:pt x="160606" y="105375"/>
                </a:lnTo>
                <a:lnTo>
                  <a:pt x="157270" y="99818"/>
                </a:lnTo>
                <a:close/>
                <a:moveTo>
                  <a:pt x="169840" y="99818"/>
                </a:moveTo>
                <a:lnTo>
                  <a:pt x="166512" y="105375"/>
                </a:lnTo>
                <a:lnTo>
                  <a:pt x="164139" y="105375"/>
                </a:lnTo>
                <a:lnTo>
                  <a:pt x="167475" y="99818"/>
                </a:lnTo>
                <a:close/>
                <a:moveTo>
                  <a:pt x="172899" y="99818"/>
                </a:moveTo>
                <a:lnTo>
                  <a:pt x="171240" y="102574"/>
                </a:lnTo>
                <a:lnTo>
                  <a:pt x="169563" y="105375"/>
                </a:lnTo>
                <a:lnTo>
                  <a:pt x="167056" y="105375"/>
                </a:lnTo>
                <a:lnTo>
                  <a:pt x="170384" y="99818"/>
                </a:lnTo>
                <a:close/>
                <a:moveTo>
                  <a:pt x="173194" y="100228"/>
                </a:moveTo>
                <a:lnTo>
                  <a:pt x="174603" y="102574"/>
                </a:lnTo>
                <a:lnTo>
                  <a:pt x="176281" y="105375"/>
                </a:lnTo>
                <a:lnTo>
                  <a:pt x="170107" y="105375"/>
                </a:lnTo>
                <a:lnTo>
                  <a:pt x="171793" y="102574"/>
                </a:lnTo>
                <a:lnTo>
                  <a:pt x="173194" y="100228"/>
                </a:lnTo>
                <a:close/>
                <a:moveTo>
                  <a:pt x="176004" y="99818"/>
                </a:moveTo>
                <a:lnTo>
                  <a:pt x="179340" y="105375"/>
                </a:lnTo>
                <a:lnTo>
                  <a:pt x="176825" y="105375"/>
                </a:lnTo>
                <a:lnTo>
                  <a:pt x="175148" y="102574"/>
                </a:lnTo>
                <a:lnTo>
                  <a:pt x="173497" y="99818"/>
                </a:lnTo>
                <a:close/>
                <a:moveTo>
                  <a:pt x="178921" y="99818"/>
                </a:moveTo>
                <a:lnTo>
                  <a:pt x="182249" y="105375"/>
                </a:lnTo>
                <a:lnTo>
                  <a:pt x="179885" y="105375"/>
                </a:lnTo>
                <a:lnTo>
                  <a:pt x="176548" y="99818"/>
                </a:lnTo>
                <a:close/>
                <a:moveTo>
                  <a:pt x="189118" y="99818"/>
                </a:moveTo>
                <a:lnTo>
                  <a:pt x="185781" y="105375"/>
                </a:lnTo>
                <a:lnTo>
                  <a:pt x="183417" y="105375"/>
                </a:lnTo>
                <a:lnTo>
                  <a:pt x="186745" y="99818"/>
                </a:lnTo>
                <a:close/>
                <a:moveTo>
                  <a:pt x="192178" y="99818"/>
                </a:moveTo>
                <a:lnTo>
                  <a:pt x="190519" y="102574"/>
                </a:lnTo>
                <a:lnTo>
                  <a:pt x="188841" y="105375"/>
                </a:lnTo>
                <a:lnTo>
                  <a:pt x="186335" y="105375"/>
                </a:lnTo>
                <a:lnTo>
                  <a:pt x="189662" y="99818"/>
                </a:lnTo>
                <a:close/>
                <a:moveTo>
                  <a:pt x="192472" y="100228"/>
                </a:moveTo>
                <a:lnTo>
                  <a:pt x="193882" y="102574"/>
                </a:lnTo>
                <a:lnTo>
                  <a:pt x="195559" y="105375"/>
                </a:lnTo>
                <a:lnTo>
                  <a:pt x="189386" y="105375"/>
                </a:lnTo>
                <a:lnTo>
                  <a:pt x="191063" y="102574"/>
                </a:lnTo>
                <a:lnTo>
                  <a:pt x="192472" y="100228"/>
                </a:lnTo>
                <a:close/>
                <a:moveTo>
                  <a:pt x="195282" y="99818"/>
                </a:moveTo>
                <a:lnTo>
                  <a:pt x="198610" y="105375"/>
                </a:lnTo>
                <a:lnTo>
                  <a:pt x="196103" y="105375"/>
                </a:lnTo>
                <a:lnTo>
                  <a:pt x="194426" y="102574"/>
                </a:lnTo>
                <a:lnTo>
                  <a:pt x="192776" y="99818"/>
                </a:lnTo>
                <a:close/>
                <a:moveTo>
                  <a:pt x="198200" y="99818"/>
                </a:moveTo>
                <a:lnTo>
                  <a:pt x="201527" y="105375"/>
                </a:lnTo>
                <a:lnTo>
                  <a:pt x="199163" y="105375"/>
                </a:lnTo>
                <a:lnTo>
                  <a:pt x="195827" y="99818"/>
                </a:lnTo>
                <a:close/>
                <a:moveTo>
                  <a:pt x="208396" y="99818"/>
                </a:moveTo>
                <a:lnTo>
                  <a:pt x="205060" y="105375"/>
                </a:lnTo>
                <a:lnTo>
                  <a:pt x="202696" y="105375"/>
                </a:lnTo>
                <a:lnTo>
                  <a:pt x="206023" y="99818"/>
                </a:lnTo>
                <a:close/>
                <a:moveTo>
                  <a:pt x="211447" y="99818"/>
                </a:moveTo>
                <a:lnTo>
                  <a:pt x="209797" y="102574"/>
                </a:lnTo>
                <a:lnTo>
                  <a:pt x="208120" y="105375"/>
                </a:lnTo>
                <a:lnTo>
                  <a:pt x="205604" y="105375"/>
                </a:lnTo>
                <a:lnTo>
                  <a:pt x="208940" y="99818"/>
                </a:lnTo>
                <a:close/>
                <a:moveTo>
                  <a:pt x="211751" y="100228"/>
                </a:moveTo>
                <a:lnTo>
                  <a:pt x="213160" y="102574"/>
                </a:lnTo>
                <a:lnTo>
                  <a:pt x="214837" y="105375"/>
                </a:lnTo>
                <a:lnTo>
                  <a:pt x="208664" y="105375"/>
                </a:lnTo>
                <a:lnTo>
                  <a:pt x="210341" y="102574"/>
                </a:lnTo>
                <a:lnTo>
                  <a:pt x="211751" y="100228"/>
                </a:lnTo>
                <a:close/>
                <a:moveTo>
                  <a:pt x="214561" y="99818"/>
                </a:moveTo>
                <a:lnTo>
                  <a:pt x="217888" y="105375"/>
                </a:lnTo>
                <a:lnTo>
                  <a:pt x="215381" y="105375"/>
                </a:lnTo>
                <a:lnTo>
                  <a:pt x="213704" y="102574"/>
                </a:lnTo>
                <a:lnTo>
                  <a:pt x="212045" y="99818"/>
                </a:lnTo>
                <a:close/>
                <a:moveTo>
                  <a:pt x="217469" y="99818"/>
                </a:moveTo>
                <a:lnTo>
                  <a:pt x="220805" y="105375"/>
                </a:lnTo>
                <a:lnTo>
                  <a:pt x="218432" y="105375"/>
                </a:lnTo>
                <a:lnTo>
                  <a:pt x="215105" y="99818"/>
                </a:lnTo>
                <a:close/>
                <a:moveTo>
                  <a:pt x="227675" y="99818"/>
                </a:moveTo>
                <a:lnTo>
                  <a:pt x="224338" y="105375"/>
                </a:lnTo>
                <a:lnTo>
                  <a:pt x="221965" y="105375"/>
                </a:lnTo>
                <a:lnTo>
                  <a:pt x="225302" y="99818"/>
                </a:lnTo>
                <a:close/>
                <a:moveTo>
                  <a:pt x="230726" y="99818"/>
                </a:moveTo>
                <a:lnTo>
                  <a:pt x="229075" y="102574"/>
                </a:lnTo>
                <a:lnTo>
                  <a:pt x="227398" y="105375"/>
                </a:lnTo>
                <a:lnTo>
                  <a:pt x="224882" y="105375"/>
                </a:lnTo>
                <a:lnTo>
                  <a:pt x="228219" y="99818"/>
                </a:lnTo>
                <a:close/>
                <a:moveTo>
                  <a:pt x="231029" y="100228"/>
                </a:moveTo>
                <a:lnTo>
                  <a:pt x="232430" y="102574"/>
                </a:lnTo>
                <a:lnTo>
                  <a:pt x="234116" y="105375"/>
                </a:lnTo>
                <a:lnTo>
                  <a:pt x="227942" y="105375"/>
                </a:lnTo>
                <a:lnTo>
                  <a:pt x="229619" y="102574"/>
                </a:lnTo>
                <a:lnTo>
                  <a:pt x="231029" y="100228"/>
                </a:lnTo>
                <a:close/>
                <a:moveTo>
                  <a:pt x="233839" y="99818"/>
                </a:moveTo>
                <a:lnTo>
                  <a:pt x="237167" y="105375"/>
                </a:lnTo>
                <a:lnTo>
                  <a:pt x="234660" y="105375"/>
                </a:lnTo>
                <a:lnTo>
                  <a:pt x="232974" y="102574"/>
                </a:lnTo>
                <a:lnTo>
                  <a:pt x="231323" y="99818"/>
                </a:lnTo>
                <a:close/>
                <a:moveTo>
                  <a:pt x="236747" y="99818"/>
                </a:moveTo>
                <a:lnTo>
                  <a:pt x="240084" y="105375"/>
                </a:lnTo>
                <a:lnTo>
                  <a:pt x="237711" y="105375"/>
                </a:lnTo>
                <a:lnTo>
                  <a:pt x="234383" y="99818"/>
                </a:lnTo>
                <a:close/>
                <a:moveTo>
                  <a:pt x="246944" y="99818"/>
                </a:moveTo>
                <a:lnTo>
                  <a:pt x="243617" y="105375"/>
                </a:lnTo>
                <a:lnTo>
                  <a:pt x="241244" y="105375"/>
                </a:lnTo>
                <a:lnTo>
                  <a:pt x="244580" y="99818"/>
                </a:lnTo>
                <a:close/>
                <a:moveTo>
                  <a:pt x="250004" y="99818"/>
                </a:moveTo>
                <a:lnTo>
                  <a:pt x="248354" y="102574"/>
                </a:lnTo>
                <a:lnTo>
                  <a:pt x="246668" y="105375"/>
                </a:lnTo>
                <a:lnTo>
                  <a:pt x="244161" y="105375"/>
                </a:lnTo>
                <a:lnTo>
                  <a:pt x="247497" y="99818"/>
                </a:lnTo>
                <a:close/>
                <a:moveTo>
                  <a:pt x="250298" y="100228"/>
                </a:moveTo>
                <a:lnTo>
                  <a:pt x="251708" y="102574"/>
                </a:lnTo>
                <a:lnTo>
                  <a:pt x="253385" y="105375"/>
                </a:lnTo>
                <a:lnTo>
                  <a:pt x="247221" y="105375"/>
                </a:lnTo>
                <a:lnTo>
                  <a:pt x="248898" y="102574"/>
                </a:lnTo>
                <a:lnTo>
                  <a:pt x="250298" y="100228"/>
                </a:lnTo>
                <a:close/>
                <a:moveTo>
                  <a:pt x="253109" y="99818"/>
                </a:moveTo>
                <a:lnTo>
                  <a:pt x="256445" y="105375"/>
                </a:lnTo>
                <a:lnTo>
                  <a:pt x="253938" y="105375"/>
                </a:lnTo>
                <a:lnTo>
                  <a:pt x="252252" y="102574"/>
                </a:lnTo>
                <a:lnTo>
                  <a:pt x="250602" y="99818"/>
                </a:lnTo>
                <a:close/>
                <a:moveTo>
                  <a:pt x="256026" y="99818"/>
                </a:moveTo>
                <a:lnTo>
                  <a:pt x="259362" y="105375"/>
                </a:lnTo>
                <a:lnTo>
                  <a:pt x="256989" y="105375"/>
                </a:lnTo>
                <a:lnTo>
                  <a:pt x="253662" y="99818"/>
                </a:lnTo>
                <a:close/>
                <a:moveTo>
                  <a:pt x="266223" y="99818"/>
                </a:moveTo>
                <a:lnTo>
                  <a:pt x="262895" y="105375"/>
                </a:lnTo>
                <a:lnTo>
                  <a:pt x="260522" y="105375"/>
                </a:lnTo>
                <a:lnTo>
                  <a:pt x="263858" y="99818"/>
                </a:lnTo>
                <a:close/>
                <a:moveTo>
                  <a:pt x="269282" y="99818"/>
                </a:moveTo>
                <a:lnTo>
                  <a:pt x="267623" y="102574"/>
                </a:lnTo>
                <a:lnTo>
                  <a:pt x="265946" y="105375"/>
                </a:lnTo>
                <a:lnTo>
                  <a:pt x="263439" y="105375"/>
                </a:lnTo>
                <a:lnTo>
                  <a:pt x="266767" y="99818"/>
                </a:lnTo>
                <a:close/>
                <a:moveTo>
                  <a:pt x="269577" y="100228"/>
                </a:moveTo>
                <a:lnTo>
                  <a:pt x="270986" y="102574"/>
                </a:lnTo>
                <a:lnTo>
                  <a:pt x="272664" y="105375"/>
                </a:lnTo>
                <a:lnTo>
                  <a:pt x="266490" y="105375"/>
                </a:lnTo>
                <a:lnTo>
                  <a:pt x="268176" y="102574"/>
                </a:lnTo>
                <a:lnTo>
                  <a:pt x="269577" y="100228"/>
                </a:lnTo>
                <a:close/>
                <a:moveTo>
                  <a:pt x="272387" y="99818"/>
                </a:moveTo>
                <a:lnTo>
                  <a:pt x="275723" y="105375"/>
                </a:lnTo>
                <a:lnTo>
                  <a:pt x="273208" y="105375"/>
                </a:lnTo>
                <a:lnTo>
                  <a:pt x="271531" y="102574"/>
                </a:lnTo>
                <a:lnTo>
                  <a:pt x="269880" y="99818"/>
                </a:lnTo>
                <a:close/>
                <a:moveTo>
                  <a:pt x="275304" y="99818"/>
                </a:moveTo>
                <a:lnTo>
                  <a:pt x="278632" y="105375"/>
                </a:lnTo>
                <a:lnTo>
                  <a:pt x="276268" y="105375"/>
                </a:lnTo>
                <a:lnTo>
                  <a:pt x="272931" y="99818"/>
                </a:lnTo>
                <a:close/>
                <a:moveTo>
                  <a:pt x="12713" y="99818"/>
                </a:moveTo>
                <a:lnTo>
                  <a:pt x="9377" y="105384"/>
                </a:lnTo>
                <a:lnTo>
                  <a:pt x="9341" y="105331"/>
                </a:lnTo>
                <a:lnTo>
                  <a:pt x="9314" y="105384"/>
                </a:lnTo>
                <a:lnTo>
                  <a:pt x="5978" y="99818"/>
                </a:lnTo>
                <a:close/>
                <a:moveTo>
                  <a:pt x="31992" y="99818"/>
                </a:moveTo>
                <a:lnTo>
                  <a:pt x="28655" y="105384"/>
                </a:lnTo>
                <a:lnTo>
                  <a:pt x="28619" y="105331"/>
                </a:lnTo>
                <a:lnTo>
                  <a:pt x="28593" y="105384"/>
                </a:lnTo>
                <a:lnTo>
                  <a:pt x="25247" y="99818"/>
                </a:lnTo>
                <a:close/>
                <a:moveTo>
                  <a:pt x="51270" y="99818"/>
                </a:moveTo>
                <a:lnTo>
                  <a:pt x="47925" y="105384"/>
                </a:lnTo>
                <a:lnTo>
                  <a:pt x="47898" y="105331"/>
                </a:lnTo>
                <a:lnTo>
                  <a:pt x="47862" y="105384"/>
                </a:lnTo>
                <a:lnTo>
                  <a:pt x="44526" y="99818"/>
                </a:lnTo>
                <a:close/>
                <a:moveTo>
                  <a:pt x="70539" y="99818"/>
                </a:moveTo>
                <a:lnTo>
                  <a:pt x="67203" y="105384"/>
                </a:lnTo>
                <a:lnTo>
                  <a:pt x="67176" y="105331"/>
                </a:lnTo>
                <a:lnTo>
                  <a:pt x="67140" y="105384"/>
                </a:lnTo>
                <a:lnTo>
                  <a:pt x="63804" y="99818"/>
                </a:lnTo>
                <a:close/>
                <a:moveTo>
                  <a:pt x="89818" y="99818"/>
                </a:moveTo>
                <a:lnTo>
                  <a:pt x="86481" y="105384"/>
                </a:lnTo>
                <a:lnTo>
                  <a:pt x="86455" y="105331"/>
                </a:lnTo>
                <a:lnTo>
                  <a:pt x="86419" y="105384"/>
                </a:lnTo>
                <a:lnTo>
                  <a:pt x="83082" y="99818"/>
                </a:lnTo>
                <a:close/>
                <a:moveTo>
                  <a:pt x="109096" y="99818"/>
                </a:moveTo>
                <a:lnTo>
                  <a:pt x="105760" y="105384"/>
                </a:lnTo>
                <a:lnTo>
                  <a:pt x="105724" y="105331"/>
                </a:lnTo>
                <a:lnTo>
                  <a:pt x="105697" y="105384"/>
                </a:lnTo>
                <a:lnTo>
                  <a:pt x="102361" y="99818"/>
                </a:lnTo>
                <a:close/>
                <a:moveTo>
                  <a:pt x="128375" y="99818"/>
                </a:moveTo>
                <a:lnTo>
                  <a:pt x="125038" y="105384"/>
                </a:lnTo>
                <a:lnTo>
                  <a:pt x="125002" y="105331"/>
                </a:lnTo>
                <a:lnTo>
                  <a:pt x="124976" y="105384"/>
                </a:lnTo>
                <a:lnTo>
                  <a:pt x="121639" y="99818"/>
                </a:lnTo>
                <a:close/>
                <a:moveTo>
                  <a:pt x="147653" y="99818"/>
                </a:moveTo>
                <a:lnTo>
                  <a:pt x="144316" y="105384"/>
                </a:lnTo>
                <a:lnTo>
                  <a:pt x="144281" y="105331"/>
                </a:lnTo>
                <a:lnTo>
                  <a:pt x="144245" y="105384"/>
                </a:lnTo>
                <a:lnTo>
                  <a:pt x="140909" y="99818"/>
                </a:lnTo>
                <a:close/>
                <a:moveTo>
                  <a:pt x="166922" y="99818"/>
                </a:moveTo>
                <a:lnTo>
                  <a:pt x="163586" y="105384"/>
                </a:lnTo>
                <a:lnTo>
                  <a:pt x="163559" y="105331"/>
                </a:lnTo>
                <a:lnTo>
                  <a:pt x="163523" y="105384"/>
                </a:lnTo>
                <a:lnTo>
                  <a:pt x="160187" y="99818"/>
                </a:lnTo>
                <a:close/>
                <a:moveTo>
                  <a:pt x="186201" y="99818"/>
                </a:moveTo>
                <a:lnTo>
                  <a:pt x="182864" y="105384"/>
                </a:lnTo>
                <a:lnTo>
                  <a:pt x="182838" y="105331"/>
                </a:lnTo>
                <a:lnTo>
                  <a:pt x="182802" y="105384"/>
                </a:lnTo>
                <a:lnTo>
                  <a:pt x="179465" y="99818"/>
                </a:lnTo>
                <a:close/>
                <a:moveTo>
                  <a:pt x="205479" y="99818"/>
                </a:moveTo>
                <a:lnTo>
                  <a:pt x="202143" y="105384"/>
                </a:lnTo>
                <a:lnTo>
                  <a:pt x="202107" y="105331"/>
                </a:lnTo>
                <a:lnTo>
                  <a:pt x="202080" y="105384"/>
                </a:lnTo>
                <a:lnTo>
                  <a:pt x="198744" y="99818"/>
                </a:lnTo>
                <a:close/>
                <a:moveTo>
                  <a:pt x="224758" y="99818"/>
                </a:moveTo>
                <a:lnTo>
                  <a:pt x="221421" y="105384"/>
                </a:lnTo>
                <a:lnTo>
                  <a:pt x="221385" y="105331"/>
                </a:lnTo>
                <a:lnTo>
                  <a:pt x="221359" y="105384"/>
                </a:lnTo>
                <a:lnTo>
                  <a:pt x="218022" y="99818"/>
                </a:lnTo>
                <a:close/>
                <a:moveTo>
                  <a:pt x="244036" y="99818"/>
                </a:moveTo>
                <a:lnTo>
                  <a:pt x="240699" y="105384"/>
                </a:lnTo>
                <a:lnTo>
                  <a:pt x="240664" y="105331"/>
                </a:lnTo>
                <a:lnTo>
                  <a:pt x="240637" y="105384"/>
                </a:lnTo>
                <a:lnTo>
                  <a:pt x="237292" y="99818"/>
                </a:lnTo>
                <a:close/>
                <a:moveTo>
                  <a:pt x="263314" y="99818"/>
                </a:moveTo>
                <a:lnTo>
                  <a:pt x="259969" y="105384"/>
                </a:lnTo>
                <a:lnTo>
                  <a:pt x="259942" y="105331"/>
                </a:lnTo>
                <a:lnTo>
                  <a:pt x="259906" y="105384"/>
                </a:lnTo>
                <a:lnTo>
                  <a:pt x="256570" y="99818"/>
                </a:lnTo>
                <a:close/>
                <a:moveTo>
                  <a:pt x="282584" y="99818"/>
                </a:moveTo>
                <a:lnTo>
                  <a:pt x="279247" y="105384"/>
                </a:lnTo>
                <a:lnTo>
                  <a:pt x="279220" y="105331"/>
                </a:lnTo>
                <a:lnTo>
                  <a:pt x="279185" y="105384"/>
                </a:lnTo>
                <a:lnTo>
                  <a:pt x="275848" y="99818"/>
                </a:lnTo>
                <a:close/>
                <a:moveTo>
                  <a:pt x="9047" y="105830"/>
                </a:moveTo>
                <a:lnTo>
                  <a:pt x="7851" y="107811"/>
                </a:lnTo>
                <a:lnTo>
                  <a:pt x="6665" y="105830"/>
                </a:lnTo>
                <a:close/>
                <a:moveTo>
                  <a:pt x="12026" y="105830"/>
                </a:moveTo>
                <a:lnTo>
                  <a:pt x="10831" y="107811"/>
                </a:lnTo>
                <a:lnTo>
                  <a:pt x="9644" y="105830"/>
                </a:lnTo>
                <a:close/>
                <a:moveTo>
                  <a:pt x="28325" y="105830"/>
                </a:moveTo>
                <a:lnTo>
                  <a:pt x="27130" y="107811"/>
                </a:lnTo>
                <a:lnTo>
                  <a:pt x="25943" y="105830"/>
                </a:lnTo>
                <a:close/>
                <a:moveTo>
                  <a:pt x="31296" y="105830"/>
                </a:moveTo>
                <a:lnTo>
                  <a:pt x="30109" y="107811"/>
                </a:lnTo>
                <a:lnTo>
                  <a:pt x="28923" y="105830"/>
                </a:lnTo>
                <a:close/>
                <a:moveTo>
                  <a:pt x="47594" y="105830"/>
                </a:moveTo>
                <a:lnTo>
                  <a:pt x="46408" y="107811"/>
                </a:lnTo>
                <a:lnTo>
                  <a:pt x="45221" y="105830"/>
                </a:lnTo>
                <a:close/>
                <a:moveTo>
                  <a:pt x="50574" y="105830"/>
                </a:moveTo>
                <a:lnTo>
                  <a:pt x="49388" y="107811"/>
                </a:lnTo>
                <a:lnTo>
                  <a:pt x="48192" y="105830"/>
                </a:lnTo>
                <a:close/>
                <a:moveTo>
                  <a:pt x="66873" y="105830"/>
                </a:moveTo>
                <a:lnTo>
                  <a:pt x="65686" y="107811"/>
                </a:lnTo>
                <a:lnTo>
                  <a:pt x="64491" y="105830"/>
                </a:lnTo>
                <a:close/>
                <a:moveTo>
                  <a:pt x="69852" y="105830"/>
                </a:moveTo>
                <a:lnTo>
                  <a:pt x="68666" y="107811"/>
                </a:lnTo>
                <a:lnTo>
                  <a:pt x="67471" y="105830"/>
                </a:lnTo>
                <a:close/>
                <a:moveTo>
                  <a:pt x="86151" y="105830"/>
                </a:moveTo>
                <a:lnTo>
                  <a:pt x="84965" y="107811"/>
                </a:lnTo>
                <a:lnTo>
                  <a:pt x="83769" y="105830"/>
                </a:lnTo>
                <a:close/>
                <a:moveTo>
                  <a:pt x="89131" y="105830"/>
                </a:moveTo>
                <a:lnTo>
                  <a:pt x="87935" y="107811"/>
                </a:lnTo>
                <a:lnTo>
                  <a:pt x="86749" y="105830"/>
                </a:lnTo>
                <a:close/>
                <a:moveTo>
                  <a:pt x="105430" y="105830"/>
                </a:moveTo>
                <a:lnTo>
                  <a:pt x="104234" y="107811"/>
                </a:lnTo>
                <a:lnTo>
                  <a:pt x="103048" y="105830"/>
                </a:lnTo>
                <a:close/>
                <a:moveTo>
                  <a:pt x="108409" y="105830"/>
                </a:moveTo>
                <a:lnTo>
                  <a:pt x="107214" y="107811"/>
                </a:lnTo>
                <a:lnTo>
                  <a:pt x="106027" y="105830"/>
                </a:lnTo>
                <a:close/>
                <a:moveTo>
                  <a:pt x="124708" y="105830"/>
                </a:moveTo>
                <a:lnTo>
                  <a:pt x="123513" y="107811"/>
                </a:lnTo>
                <a:lnTo>
                  <a:pt x="122326" y="105830"/>
                </a:lnTo>
                <a:close/>
                <a:moveTo>
                  <a:pt x="127679" y="105830"/>
                </a:moveTo>
                <a:lnTo>
                  <a:pt x="126492" y="107811"/>
                </a:lnTo>
                <a:lnTo>
                  <a:pt x="125306" y="105830"/>
                </a:lnTo>
                <a:close/>
                <a:moveTo>
                  <a:pt x="143977" y="105830"/>
                </a:moveTo>
                <a:lnTo>
                  <a:pt x="142791" y="107811"/>
                </a:lnTo>
                <a:lnTo>
                  <a:pt x="141604" y="105830"/>
                </a:lnTo>
                <a:close/>
                <a:moveTo>
                  <a:pt x="146957" y="105830"/>
                </a:moveTo>
                <a:lnTo>
                  <a:pt x="145771" y="107811"/>
                </a:lnTo>
                <a:lnTo>
                  <a:pt x="144584" y="105830"/>
                </a:lnTo>
                <a:close/>
                <a:moveTo>
                  <a:pt x="163256" y="105830"/>
                </a:moveTo>
                <a:lnTo>
                  <a:pt x="162069" y="107811"/>
                </a:lnTo>
                <a:lnTo>
                  <a:pt x="160883" y="105830"/>
                </a:lnTo>
                <a:close/>
                <a:moveTo>
                  <a:pt x="166235" y="105830"/>
                </a:moveTo>
                <a:lnTo>
                  <a:pt x="165049" y="107811"/>
                </a:lnTo>
                <a:lnTo>
                  <a:pt x="163854" y="105830"/>
                </a:lnTo>
                <a:close/>
                <a:moveTo>
                  <a:pt x="182534" y="105830"/>
                </a:moveTo>
                <a:lnTo>
                  <a:pt x="181348" y="107811"/>
                </a:lnTo>
                <a:lnTo>
                  <a:pt x="180152" y="105830"/>
                </a:lnTo>
                <a:close/>
                <a:moveTo>
                  <a:pt x="185514" y="105830"/>
                </a:moveTo>
                <a:lnTo>
                  <a:pt x="184327" y="107811"/>
                </a:lnTo>
                <a:lnTo>
                  <a:pt x="183132" y="105830"/>
                </a:lnTo>
                <a:close/>
                <a:moveTo>
                  <a:pt x="201813" y="105830"/>
                </a:moveTo>
                <a:lnTo>
                  <a:pt x="200626" y="107811"/>
                </a:lnTo>
                <a:lnTo>
                  <a:pt x="199431" y="105830"/>
                </a:lnTo>
                <a:close/>
                <a:moveTo>
                  <a:pt x="204792" y="105830"/>
                </a:moveTo>
                <a:lnTo>
                  <a:pt x="203597" y="107811"/>
                </a:lnTo>
                <a:lnTo>
                  <a:pt x="202410" y="105830"/>
                </a:lnTo>
                <a:close/>
                <a:moveTo>
                  <a:pt x="221091" y="105830"/>
                </a:moveTo>
                <a:lnTo>
                  <a:pt x="219896" y="107811"/>
                </a:lnTo>
                <a:lnTo>
                  <a:pt x="218709" y="105830"/>
                </a:lnTo>
                <a:close/>
                <a:moveTo>
                  <a:pt x="224062" y="105830"/>
                </a:moveTo>
                <a:lnTo>
                  <a:pt x="222875" y="107811"/>
                </a:lnTo>
                <a:lnTo>
                  <a:pt x="221689" y="105830"/>
                </a:lnTo>
                <a:close/>
                <a:moveTo>
                  <a:pt x="240369" y="105830"/>
                </a:moveTo>
                <a:lnTo>
                  <a:pt x="239174" y="107811"/>
                </a:lnTo>
                <a:lnTo>
                  <a:pt x="237987" y="105830"/>
                </a:lnTo>
                <a:close/>
                <a:moveTo>
                  <a:pt x="243340" y="105830"/>
                </a:moveTo>
                <a:lnTo>
                  <a:pt x="242154" y="107811"/>
                </a:lnTo>
                <a:lnTo>
                  <a:pt x="240967" y="105830"/>
                </a:lnTo>
                <a:close/>
                <a:moveTo>
                  <a:pt x="259639" y="105830"/>
                </a:moveTo>
                <a:lnTo>
                  <a:pt x="258452" y="107811"/>
                </a:lnTo>
                <a:lnTo>
                  <a:pt x="257266" y="105830"/>
                </a:lnTo>
                <a:close/>
                <a:moveTo>
                  <a:pt x="262618" y="105830"/>
                </a:moveTo>
                <a:lnTo>
                  <a:pt x="261432" y="107811"/>
                </a:lnTo>
                <a:lnTo>
                  <a:pt x="260237" y="105830"/>
                </a:lnTo>
                <a:close/>
                <a:moveTo>
                  <a:pt x="278917" y="105830"/>
                </a:moveTo>
                <a:lnTo>
                  <a:pt x="277731" y="107811"/>
                </a:lnTo>
                <a:lnTo>
                  <a:pt x="276535" y="105830"/>
                </a:lnTo>
                <a:close/>
                <a:moveTo>
                  <a:pt x="281897" y="105830"/>
                </a:moveTo>
                <a:lnTo>
                  <a:pt x="280710" y="107811"/>
                </a:lnTo>
                <a:lnTo>
                  <a:pt x="279515" y="105830"/>
                </a:lnTo>
                <a:close/>
                <a:moveTo>
                  <a:pt x="6121" y="105830"/>
                </a:moveTo>
                <a:lnTo>
                  <a:pt x="7584" y="108266"/>
                </a:lnTo>
                <a:lnTo>
                  <a:pt x="6406" y="110237"/>
                </a:lnTo>
                <a:lnTo>
                  <a:pt x="6254" y="110237"/>
                </a:lnTo>
                <a:lnTo>
                  <a:pt x="3614" y="105830"/>
                </a:lnTo>
                <a:close/>
                <a:moveTo>
                  <a:pt x="7851" y="108721"/>
                </a:moveTo>
                <a:lnTo>
                  <a:pt x="8761" y="110237"/>
                </a:lnTo>
                <a:lnTo>
                  <a:pt x="6950" y="110237"/>
                </a:lnTo>
                <a:lnTo>
                  <a:pt x="7851" y="108721"/>
                </a:lnTo>
                <a:close/>
                <a:moveTo>
                  <a:pt x="10831" y="108721"/>
                </a:moveTo>
                <a:lnTo>
                  <a:pt x="11741" y="110237"/>
                </a:lnTo>
                <a:lnTo>
                  <a:pt x="9930" y="110237"/>
                </a:lnTo>
                <a:lnTo>
                  <a:pt x="10831" y="108721"/>
                </a:lnTo>
                <a:close/>
                <a:moveTo>
                  <a:pt x="15077" y="105830"/>
                </a:moveTo>
                <a:lnTo>
                  <a:pt x="12437" y="110237"/>
                </a:lnTo>
                <a:lnTo>
                  <a:pt x="12285" y="110237"/>
                </a:lnTo>
                <a:lnTo>
                  <a:pt x="11107" y="108266"/>
                </a:lnTo>
                <a:lnTo>
                  <a:pt x="12570" y="105830"/>
                </a:lnTo>
                <a:close/>
                <a:moveTo>
                  <a:pt x="22339" y="105830"/>
                </a:moveTo>
                <a:lnTo>
                  <a:pt x="24980" y="110237"/>
                </a:lnTo>
                <a:lnTo>
                  <a:pt x="12981" y="110237"/>
                </a:lnTo>
                <a:lnTo>
                  <a:pt x="15621" y="105830"/>
                </a:lnTo>
                <a:close/>
                <a:moveTo>
                  <a:pt x="25399" y="105830"/>
                </a:moveTo>
                <a:lnTo>
                  <a:pt x="26862" y="108266"/>
                </a:lnTo>
                <a:lnTo>
                  <a:pt x="25675" y="110237"/>
                </a:lnTo>
                <a:lnTo>
                  <a:pt x="25524" y="110237"/>
                </a:lnTo>
                <a:lnTo>
                  <a:pt x="22883" y="105830"/>
                </a:lnTo>
                <a:close/>
                <a:moveTo>
                  <a:pt x="27130" y="108721"/>
                </a:moveTo>
                <a:lnTo>
                  <a:pt x="28040" y="110237"/>
                </a:lnTo>
                <a:lnTo>
                  <a:pt x="26229" y="110237"/>
                </a:lnTo>
                <a:lnTo>
                  <a:pt x="27130" y="108721"/>
                </a:lnTo>
                <a:close/>
                <a:moveTo>
                  <a:pt x="30109" y="108721"/>
                </a:moveTo>
                <a:lnTo>
                  <a:pt x="31019" y="110237"/>
                </a:lnTo>
                <a:lnTo>
                  <a:pt x="29199" y="110237"/>
                </a:lnTo>
                <a:lnTo>
                  <a:pt x="30109" y="108721"/>
                </a:lnTo>
                <a:close/>
                <a:moveTo>
                  <a:pt x="34356" y="105830"/>
                </a:moveTo>
                <a:lnTo>
                  <a:pt x="31715" y="110237"/>
                </a:lnTo>
                <a:lnTo>
                  <a:pt x="31563" y="110237"/>
                </a:lnTo>
                <a:lnTo>
                  <a:pt x="30386" y="108266"/>
                </a:lnTo>
                <a:lnTo>
                  <a:pt x="31840" y="105830"/>
                </a:lnTo>
                <a:close/>
                <a:moveTo>
                  <a:pt x="41617" y="105830"/>
                </a:moveTo>
                <a:lnTo>
                  <a:pt x="44258" y="110237"/>
                </a:lnTo>
                <a:lnTo>
                  <a:pt x="32259" y="110237"/>
                </a:lnTo>
                <a:lnTo>
                  <a:pt x="34900" y="105830"/>
                </a:lnTo>
                <a:close/>
                <a:moveTo>
                  <a:pt x="44677" y="105830"/>
                </a:moveTo>
                <a:lnTo>
                  <a:pt x="46131" y="108266"/>
                </a:lnTo>
                <a:lnTo>
                  <a:pt x="44954" y="110237"/>
                </a:lnTo>
                <a:lnTo>
                  <a:pt x="44802" y="110237"/>
                </a:lnTo>
                <a:lnTo>
                  <a:pt x="42162" y="105830"/>
                </a:lnTo>
                <a:close/>
                <a:moveTo>
                  <a:pt x="46408" y="108721"/>
                </a:moveTo>
                <a:lnTo>
                  <a:pt x="47318" y="110237"/>
                </a:lnTo>
                <a:lnTo>
                  <a:pt x="45498" y="110237"/>
                </a:lnTo>
                <a:lnTo>
                  <a:pt x="46408" y="108721"/>
                </a:lnTo>
                <a:close/>
                <a:moveTo>
                  <a:pt x="49388" y="108721"/>
                </a:moveTo>
                <a:lnTo>
                  <a:pt x="50298" y="110237"/>
                </a:lnTo>
                <a:lnTo>
                  <a:pt x="48478" y="110237"/>
                </a:lnTo>
                <a:lnTo>
                  <a:pt x="49388" y="108721"/>
                </a:lnTo>
                <a:close/>
                <a:moveTo>
                  <a:pt x="53634" y="105830"/>
                </a:moveTo>
                <a:lnTo>
                  <a:pt x="50993" y="110237"/>
                </a:lnTo>
                <a:lnTo>
                  <a:pt x="50842" y="110237"/>
                </a:lnTo>
                <a:lnTo>
                  <a:pt x="49655" y="108266"/>
                </a:lnTo>
                <a:lnTo>
                  <a:pt x="51118" y="105830"/>
                </a:lnTo>
                <a:close/>
                <a:moveTo>
                  <a:pt x="60896" y="105830"/>
                </a:moveTo>
                <a:lnTo>
                  <a:pt x="63536" y="110237"/>
                </a:lnTo>
                <a:lnTo>
                  <a:pt x="51538" y="110237"/>
                </a:lnTo>
                <a:lnTo>
                  <a:pt x="54178" y="105830"/>
                </a:lnTo>
                <a:close/>
                <a:moveTo>
                  <a:pt x="63947" y="105830"/>
                </a:moveTo>
                <a:lnTo>
                  <a:pt x="65410" y="108266"/>
                </a:lnTo>
                <a:lnTo>
                  <a:pt x="64232" y="110237"/>
                </a:lnTo>
                <a:lnTo>
                  <a:pt x="64081" y="110237"/>
                </a:lnTo>
                <a:lnTo>
                  <a:pt x="61440" y="105830"/>
                </a:lnTo>
                <a:close/>
                <a:moveTo>
                  <a:pt x="65686" y="108721"/>
                </a:moveTo>
                <a:lnTo>
                  <a:pt x="66596" y="110237"/>
                </a:lnTo>
                <a:lnTo>
                  <a:pt x="64776" y="110237"/>
                </a:lnTo>
                <a:lnTo>
                  <a:pt x="65686" y="108721"/>
                </a:lnTo>
                <a:close/>
                <a:moveTo>
                  <a:pt x="68666" y="108721"/>
                </a:moveTo>
                <a:lnTo>
                  <a:pt x="69567" y="110237"/>
                </a:lnTo>
                <a:lnTo>
                  <a:pt x="67756" y="110237"/>
                </a:lnTo>
                <a:lnTo>
                  <a:pt x="68666" y="108721"/>
                </a:lnTo>
                <a:close/>
                <a:moveTo>
                  <a:pt x="72912" y="105830"/>
                </a:moveTo>
                <a:lnTo>
                  <a:pt x="70263" y="110237"/>
                </a:lnTo>
                <a:lnTo>
                  <a:pt x="70111" y="110237"/>
                </a:lnTo>
                <a:lnTo>
                  <a:pt x="68934" y="108266"/>
                </a:lnTo>
                <a:lnTo>
                  <a:pt x="70397" y="105830"/>
                </a:lnTo>
                <a:close/>
                <a:moveTo>
                  <a:pt x="80174" y="105830"/>
                </a:moveTo>
                <a:lnTo>
                  <a:pt x="82815" y="110237"/>
                </a:lnTo>
                <a:lnTo>
                  <a:pt x="70807" y="110237"/>
                </a:lnTo>
                <a:lnTo>
                  <a:pt x="73457" y="105830"/>
                </a:lnTo>
                <a:close/>
                <a:moveTo>
                  <a:pt x="83225" y="105830"/>
                </a:moveTo>
                <a:lnTo>
                  <a:pt x="84688" y="108266"/>
                </a:lnTo>
                <a:lnTo>
                  <a:pt x="83511" y="110237"/>
                </a:lnTo>
                <a:lnTo>
                  <a:pt x="83359" y="110237"/>
                </a:lnTo>
                <a:lnTo>
                  <a:pt x="80718" y="105830"/>
                </a:lnTo>
                <a:close/>
                <a:moveTo>
                  <a:pt x="84965" y="108721"/>
                </a:moveTo>
                <a:lnTo>
                  <a:pt x="85866" y="110237"/>
                </a:lnTo>
                <a:lnTo>
                  <a:pt x="84055" y="110237"/>
                </a:lnTo>
                <a:lnTo>
                  <a:pt x="84965" y="108721"/>
                </a:lnTo>
                <a:close/>
                <a:moveTo>
                  <a:pt x="87935" y="108721"/>
                </a:moveTo>
                <a:lnTo>
                  <a:pt x="88845" y="110237"/>
                </a:lnTo>
                <a:lnTo>
                  <a:pt x="87034" y="110237"/>
                </a:lnTo>
                <a:lnTo>
                  <a:pt x="87935" y="108721"/>
                </a:lnTo>
                <a:close/>
                <a:moveTo>
                  <a:pt x="92182" y="105830"/>
                </a:moveTo>
                <a:lnTo>
                  <a:pt x="89541" y="110237"/>
                </a:lnTo>
                <a:lnTo>
                  <a:pt x="89390" y="110237"/>
                </a:lnTo>
                <a:lnTo>
                  <a:pt x="88212" y="108266"/>
                </a:lnTo>
                <a:lnTo>
                  <a:pt x="89675" y="105830"/>
                </a:lnTo>
                <a:close/>
                <a:moveTo>
                  <a:pt x="99444" y="105830"/>
                </a:moveTo>
                <a:lnTo>
                  <a:pt x="102093" y="110237"/>
                </a:lnTo>
                <a:lnTo>
                  <a:pt x="90085" y="110237"/>
                </a:lnTo>
                <a:lnTo>
                  <a:pt x="92726" y="105830"/>
                </a:lnTo>
                <a:close/>
                <a:moveTo>
                  <a:pt x="102503" y="105830"/>
                </a:moveTo>
                <a:lnTo>
                  <a:pt x="103967" y="108266"/>
                </a:lnTo>
                <a:lnTo>
                  <a:pt x="102789" y="110237"/>
                </a:lnTo>
                <a:lnTo>
                  <a:pt x="102637" y="110237"/>
                </a:lnTo>
                <a:lnTo>
                  <a:pt x="99997" y="105830"/>
                </a:lnTo>
                <a:close/>
                <a:moveTo>
                  <a:pt x="104234" y="108721"/>
                </a:moveTo>
                <a:lnTo>
                  <a:pt x="105144" y="110237"/>
                </a:lnTo>
                <a:lnTo>
                  <a:pt x="103333" y="110237"/>
                </a:lnTo>
                <a:lnTo>
                  <a:pt x="104234" y="108721"/>
                </a:lnTo>
                <a:close/>
                <a:moveTo>
                  <a:pt x="107214" y="108721"/>
                </a:moveTo>
                <a:lnTo>
                  <a:pt x="108124" y="110237"/>
                </a:lnTo>
                <a:lnTo>
                  <a:pt x="106313" y="110237"/>
                </a:lnTo>
                <a:lnTo>
                  <a:pt x="107214" y="108721"/>
                </a:lnTo>
                <a:close/>
                <a:moveTo>
                  <a:pt x="111460" y="105830"/>
                </a:moveTo>
                <a:lnTo>
                  <a:pt x="108820" y="110237"/>
                </a:lnTo>
                <a:lnTo>
                  <a:pt x="108668" y="110237"/>
                </a:lnTo>
                <a:lnTo>
                  <a:pt x="107490" y="108266"/>
                </a:lnTo>
                <a:lnTo>
                  <a:pt x="108953" y="105830"/>
                </a:lnTo>
                <a:close/>
                <a:moveTo>
                  <a:pt x="118722" y="105830"/>
                </a:moveTo>
                <a:lnTo>
                  <a:pt x="121363" y="110237"/>
                </a:lnTo>
                <a:lnTo>
                  <a:pt x="109364" y="110237"/>
                </a:lnTo>
                <a:lnTo>
                  <a:pt x="112004" y="105830"/>
                </a:lnTo>
                <a:close/>
                <a:moveTo>
                  <a:pt x="121782" y="105830"/>
                </a:moveTo>
                <a:lnTo>
                  <a:pt x="123245" y="108266"/>
                </a:lnTo>
                <a:lnTo>
                  <a:pt x="122067" y="110237"/>
                </a:lnTo>
                <a:lnTo>
                  <a:pt x="121916" y="110237"/>
                </a:lnTo>
                <a:lnTo>
                  <a:pt x="119266" y="105830"/>
                </a:lnTo>
                <a:close/>
                <a:moveTo>
                  <a:pt x="123513" y="108721"/>
                </a:moveTo>
                <a:lnTo>
                  <a:pt x="124423" y="110237"/>
                </a:lnTo>
                <a:lnTo>
                  <a:pt x="122612" y="110237"/>
                </a:lnTo>
                <a:lnTo>
                  <a:pt x="123513" y="108721"/>
                </a:lnTo>
                <a:close/>
                <a:moveTo>
                  <a:pt x="126492" y="108721"/>
                </a:moveTo>
                <a:lnTo>
                  <a:pt x="127402" y="110237"/>
                </a:lnTo>
                <a:lnTo>
                  <a:pt x="125582" y="110237"/>
                </a:lnTo>
                <a:lnTo>
                  <a:pt x="126492" y="108721"/>
                </a:lnTo>
                <a:close/>
                <a:moveTo>
                  <a:pt x="130739" y="105830"/>
                </a:moveTo>
                <a:lnTo>
                  <a:pt x="128098" y="110237"/>
                </a:lnTo>
                <a:lnTo>
                  <a:pt x="127946" y="110237"/>
                </a:lnTo>
                <a:lnTo>
                  <a:pt x="126769" y="108266"/>
                </a:lnTo>
                <a:lnTo>
                  <a:pt x="128232" y="105830"/>
                </a:lnTo>
                <a:close/>
                <a:moveTo>
                  <a:pt x="138000" y="105830"/>
                </a:moveTo>
                <a:lnTo>
                  <a:pt x="140641" y="110237"/>
                </a:lnTo>
                <a:lnTo>
                  <a:pt x="128642" y="110237"/>
                </a:lnTo>
                <a:lnTo>
                  <a:pt x="131283" y="105830"/>
                </a:lnTo>
                <a:close/>
                <a:moveTo>
                  <a:pt x="141060" y="105830"/>
                </a:moveTo>
                <a:lnTo>
                  <a:pt x="142523" y="108266"/>
                </a:lnTo>
                <a:lnTo>
                  <a:pt x="141337" y="110237"/>
                </a:lnTo>
                <a:lnTo>
                  <a:pt x="141185" y="110237"/>
                </a:lnTo>
                <a:lnTo>
                  <a:pt x="138545" y="105830"/>
                </a:lnTo>
                <a:close/>
                <a:moveTo>
                  <a:pt x="142791" y="108721"/>
                </a:moveTo>
                <a:lnTo>
                  <a:pt x="143701" y="110237"/>
                </a:lnTo>
                <a:lnTo>
                  <a:pt x="141881" y="110237"/>
                </a:lnTo>
                <a:lnTo>
                  <a:pt x="142791" y="108721"/>
                </a:lnTo>
                <a:close/>
                <a:moveTo>
                  <a:pt x="145771" y="108721"/>
                </a:moveTo>
                <a:lnTo>
                  <a:pt x="146681" y="110237"/>
                </a:lnTo>
                <a:lnTo>
                  <a:pt x="144861" y="110237"/>
                </a:lnTo>
                <a:lnTo>
                  <a:pt x="145771" y="108721"/>
                </a:lnTo>
                <a:close/>
                <a:moveTo>
                  <a:pt x="150017" y="105830"/>
                </a:moveTo>
                <a:lnTo>
                  <a:pt x="147376" y="110237"/>
                </a:lnTo>
                <a:lnTo>
                  <a:pt x="147225" y="110237"/>
                </a:lnTo>
                <a:lnTo>
                  <a:pt x="146038" y="108266"/>
                </a:lnTo>
                <a:lnTo>
                  <a:pt x="147501" y="105830"/>
                </a:lnTo>
                <a:close/>
                <a:moveTo>
                  <a:pt x="157279" y="105830"/>
                </a:moveTo>
                <a:lnTo>
                  <a:pt x="159919" y="110237"/>
                </a:lnTo>
                <a:lnTo>
                  <a:pt x="147921" y="110237"/>
                </a:lnTo>
                <a:lnTo>
                  <a:pt x="150561" y="105830"/>
                </a:lnTo>
                <a:close/>
                <a:moveTo>
                  <a:pt x="160330" y="105830"/>
                </a:moveTo>
                <a:lnTo>
                  <a:pt x="161793" y="108266"/>
                </a:lnTo>
                <a:lnTo>
                  <a:pt x="160615" y="110237"/>
                </a:lnTo>
                <a:lnTo>
                  <a:pt x="160464" y="110237"/>
                </a:lnTo>
                <a:lnTo>
                  <a:pt x="157823" y="105830"/>
                </a:lnTo>
                <a:close/>
                <a:moveTo>
                  <a:pt x="162069" y="108721"/>
                </a:moveTo>
                <a:lnTo>
                  <a:pt x="162979" y="110237"/>
                </a:lnTo>
                <a:lnTo>
                  <a:pt x="161159" y="110237"/>
                </a:lnTo>
                <a:lnTo>
                  <a:pt x="162069" y="108721"/>
                </a:lnTo>
                <a:close/>
                <a:moveTo>
                  <a:pt x="165049" y="108721"/>
                </a:moveTo>
                <a:lnTo>
                  <a:pt x="165950" y="110237"/>
                </a:lnTo>
                <a:lnTo>
                  <a:pt x="164139" y="110237"/>
                </a:lnTo>
                <a:lnTo>
                  <a:pt x="165049" y="108721"/>
                </a:lnTo>
                <a:close/>
                <a:moveTo>
                  <a:pt x="169295" y="105830"/>
                </a:moveTo>
                <a:lnTo>
                  <a:pt x="166646" y="110237"/>
                </a:lnTo>
                <a:lnTo>
                  <a:pt x="166494" y="110237"/>
                </a:lnTo>
                <a:lnTo>
                  <a:pt x="165317" y="108266"/>
                </a:lnTo>
                <a:lnTo>
                  <a:pt x="166780" y="105830"/>
                </a:lnTo>
                <a:close/>
                <a:moveTo>
                  <a:pt x="176557" y="105830"/>
                </a:moveTo>
                <a:lnTo>
                  <a:pt x="179198" y="110237"/>
                </a:lnTo>
                <a:lnTo>
                  <a:pt x="167199" y="110237"/>
                </a:lnTo>
                <a:lnTo>
                  <a:pt x="169840" y="105830"/>
                </a:lnTo>
                <a:close/>
                <a:moveTo>
                  <a:pt x="179608" y="105830"/>
                </a:moveTo>
                <a:lnTo>
                  <a:pt x="181071" y="108266"/>
                </a:lnTo>
                <a:lnTo>
                  <a:pt x="179894" y="110237"/>
                </a:lnTo>
                <a:lnTo>
                  <a:pt x="179742" y="110237"/>
                </a:lnTo>
                <a:lnTo>
                  <a:pt x="177101" y="105830"/>
                </a:lnTo>
                <a:close/>
                <a:moveTo>
                  <a:pt x="181348" y="108721"/>
                </a:moveTo>
                <a:lnTo>
                  <a:pt x="182249" y="110237"/>
                </a:lnTo>
                <a:lnTo>
                  <a:pt x="180438" y="110237"/>
                </a:lnTo>
                <a:lnTo>
                  <a:pt x="181348" y="108721"/>
                </a:lnTo>
                <a:close/>
                <a:moveTo>
                  <a:pt x="184327" y="108721"/>
                </a:moveTo>
                <a:lnTo>
                  <a:pt x="185228" y="110237"/>
                </a:lnTo>
                <a:lnTo>
                  <a:pt x="183417" y="110237"/>
                </a:lnTo>
                <a:lnTo>
                  <a:pt x="184327" y="108721"/>
                </a:lnTo>
                <a:close/>
                <a:moveTo>
                  <a:pt x="188565" y="105830"/>
                </a:moveTo>
                <a:lnTo>
                  <a:pt x="185924" y="110237"/>
                </a:lnTo>
                <a:lnTo>
                  <a:pt x="185773" y="110237"/>
                </a:lnTo>
                <a:lnTo>
                  <a:pt x="184595" y="108266"/>
                </a:lnTo>
                <a:lnTo>
                  <a:pt x="186058" y="105830"/>
                </a:lnTo>
                <a:close/>
                <a:moveTo>
                  <a:pt x="195835" y="105830"/>
                </a:moveTo>
                <a:lnTo>
                  <a:pt x="198476" y="110237"/>
                </a:lnTo>
                <a:lnTo>
                  <a:pt x="186468" y="110237"/>
                </a:lnTo>
                <a:lnTo>
                  <a:pt x="189118" y="105830"/>
                </a:lnTo>
                <a:close/>
                <a:moveTo>
                  <a:pt x="198886" y="105830"/>
                </a:moveTo>
                <a:lnTo>
                  <a:pt x="200350" y="108266"/>
                </a:lnTo>
                <a:lnTo>
                  <a:pt x="199172" y="110237"/>
                </a:lnTo>
                <a:lnTo>
                  <a:pt x="199020" y="110237"/>
                </a:lnTo>
                <a:lnTo>
                  <a:pt x="196380" y="105830"/>
                </a:lnTo>
                <a:close/>
                <a:moveTo>
                  <a:pt x="200626" y="108721"/>
                </a:moveTo>
                <a:lnTo>
                  <a:pt x="201527" y="110237"/>
                </a:lnTo>
                <a:lnTo>
                  <a:pt x="199716" y="110237"/>
                </a:lnTo>
                <a:lnTo>
                  <a:pt x="200626" y="108721"/>
                </a:lnTo>
                <a:close/>
                <a:moveTo>
                  <a:pt x="203597" y="108721"/>
                </a:moveTo>
                <a:lnTo>
                  <a:pt x="204507" y="110237"/>
                </a:lnTo>
                <a:lnTo>
                  <a:pt x="202696" y="110237"/>
                </a:lnTo>
                <a:lnTo>
                  <a:pt x="203597" y="108721"/>
                </a:lnTo>
                <a:close/>
                <a:moveTo>
                  <a:pt x="207843" y="105830"/>
                </a:moveTo>
                <a:lnTo>
                  <a:pt x="205203" y="110237"/>
                </a:lnTo>
                <a:lnTo>
                  <a:pt x="205051" y="110237"/>
                </a:lnTo>
                <a:lnTo>
                  <a:pt x="203873" y="108266"/>
                </a:lnTo>
                <a:lnTo>
                  <a:pt x="205336" y="105830"/>
                </a:lnTo>
                <a:close/>
                <a:moveTo>
                  <a:pt x="215105" y="105830"/>
                </a:moveTo>
                <a:lnTo>
                  <a:pt x="217754" y="110237"/>
                </a:lnTo>
                <a:lnTo>
                  <a:pt x="205747" y="110237"/>
                </a:lnTo>
                <a:lnTo>
                  <a:pt x="208387" y="105830"/>
                </a:lnTo>
                <a:close/>
                <a:moveTo>
                  <a:pt x="218165" y="105830"/>
                </a:moveTo>
                <a:lnTo>
                  <a:pt x="219628" y="108266"/>
                </a:lnTo>
                <a:lnTo>
                  <a:pt x="218450" y="110237"/>
                </a:lnTo>
                <a:lnTo>
                  <a:pt x="218299" y="110237"/>
                </a:lnTo>
                <a:lnTo>
                  <a:pt x="215649" y="105830"/>
                </a:lnTo>
                <a:close/>
                <a:moveTo>
                  <a:pt x="219896" y="108721"/>
                </a:moveTo>
                <a:lnTo>
                  <a:pt x="220805" y="110237"/>
                </a:lnTo>
                <a:lnTo>
                  <a:pt x="218995" y="110237"/>
                </a:lnTo>
                <a:lnTo>
                  <a:pt x="219896" y="108721"/>
                </a:lnTo>
                <a:close/>
                <a:moveTo>
                  <a:pt x="222875" y="108721"/>
                </a:moveTo>
                <a:lnTo>
                  <a:pt x="223785" y="110237"/>
                </a:lnTo>
                <a:lnTo>
                  <a:pt x="221965" y="110237"/>
                </a:lnTo>
                <a:lnTo>
                  <a:pt x="222875" y="108721"/>
                </a:lnTo>
                <a:close/>
                <a:moveTo>
                  <a:pt x="227122" y="105830"/>
                </a:moveTo>
                <a:lnTo>
                  <a:pt x="224481" y="110237"/>
                </a:lnTo>
                <a:lnTo>
                  <a:pt x="224329" y="110237"/>
                </a:lnTo>
                <a:lnTo>
                  <a:pt x="223152" y="108266"/>
                </a:lnTo>
                <a:lnTo>
                  <a:pt x="224615" y="105830"/>
                </a:lnTo>
                <a:close/>
                <a:moveTo>
                  <a:pt x="234383" y="105830"/>
                </a:moveTo>
                <a:lnTo>
                  <a:pt x="237024" y="110237"/>
                </a:lnTo>
                <a:lnTo>
                  <a:pt x="225025" y="110237"/>
                </a:lnTo>
                <a:lnTo>
                  <a:pt x="227666" y="105830"/>
                </a:lnTo>
                <a:close/>
                <a:moveTo>
                  <a:pt x="237443" y="105830"/>
                </a:moveTo>
                <a:lnTo>
                  <a:pt x="238906" y="108266"/>
                </a:lnTo>
                <a:lnTo>
                  <a:pt x="237720" y="110237"/>
                </a:lnTo>
                <a:lnTo>
                  <a:pt x="237568" y="110237"/>
                </a:lnTo>
                <a:lnTo>
                  <a:pt x="234927" y="105830"/>
                </a:lnTo>
                <a:close/>
                <a:moveTo>
                  <a:pt x="239174" y="108721"/>
                </a:moveTo>
                <a:lnTo>
                  <a:pt x="240084" y="110237"/>
                </a:lnTo>
                <a:lnTo>
                  <a:pt x="238264" y="110237"/>
                </a:lnTo>
                <a:lnTo>
                  <a:pt x="239174" y="108721"/>
                </a:lnTo>
                <a:close/>
                <a:moveTo>
                  <a:pt x="242154" y="108721"/>
                </a:moveTo>
                <a:lnTo>
                  <a:pt x="243063" y="110237"/>
                </a:lnTo>
                <a:lnTo>
                  <a:pt x="241244" y="110237"/>
                </a:lnTo>
                <a:lnTo>
                  <a:pt x="242154" y="108721"/>
                </a:lnTo>
                <a:close/>
                <a:moveTo>
                  <a:pt x="246400" y="105830"/>
                </a:moveTo>
                <a:lnTo>
                  <a:pt x="243759" y="110237"/>
                </a:lnTo>
                <a:lnTo>
                  <a:pt x="243608" y="110237"/>
                </a:lnTo>
                <a:lnTo>
                  <a:pt x="242430" y="108266"/>
                </a:lnTo>
                <a:lnTo>
                  <a:pt x="243884" y="105830"/>
                </a:lnTo>
                <a:close/>
                <a:moveTo>
                  <a:pt x="253662" y="105830"/>
                </a:moveTo>
                <a:lnTo>
                  <a:pt x="256302" y="110237"/>
                </a:lnTo>
                <a:lnTo>
                  <a:pt x="244304" y="110237"/>
                </a:lnTo>
                <a:lnTo>
                  <a:pt x="246944" y="105830"/>
                </a:lnTo>
                <a:close/>
                <a:moveTo>
                  <a:pt x="256713" y="105830"/>
                </a:moveTo>
                <a:lnTo>
                  <a:pt x="258176" y="108266"/>
                </a:lnTo>
                <a:lnTo>
                  <a:pt x="256998" y="110237"/>
                </a:lnTo>
                <a:lnTo>
                  <a:pt x="256847" y="110237"/>
                </a:lnTo>
                <a:lnTo>
                  <a:pt x="254206" y="105830"/>
                </a:lnTo>
                <a:close/>
                <a:moveTo>
                  <a:pt x="258452" y="108721"/>
                </a:moveTo>
                <a:lnTo>
                  <a:pt x="259362" y="110237"/>
                </a:lnTo>
                <a:lnTo>
                  <a:pt x="257542" y="110237"/>
                </a:lnTo>
                <a:lnTo>
                  <a:pt x="258452" y="108721"/>
                </a:lnTo>
                <a:close/>
                <a:moveTo>
                  <a:pt x="261432" y="108721"/>
                </a:moveTo>
                <a:lnTo>
                  <a:pt x="262333" y="110237"/>
                </a:lnTo>
                <a:lnTo>
                  <a:pt x="260522" y="110237"/>
                </a:lnTo>
                <a:lnTo>
                  <a:pt x="261432" y="108721"/>
                </a:lnTo>
                <a:close/>
                <a:moveTo>
                  <a:pt x="265678" y="105830"/>
                </a:moveTo>
                <a:lnTo>
                  <a:pt x="263038" y="110237"/>
                </a:lnTo>
                <a:lnTo>
                  <a:pt x="262886" y="110237"/>
                </a:lnTo>
                <a:lnTo>
                  <a:pt x="261700" y="108266"/>
                </a:lnTo>
                <a:lnTo>
                  <a:pt x="263163" y="105830"/>
                </a:lnTo>
                <a:close/>
                <a:moveTo>
                  <a:pt x="272940" y="105830"/>
                </a:moveTo>
                <a:lnTo>
                  <a:pt x="275581" y="110237"/>
                </a:lnTo>
                <a:lnTo>
                  <a:pt x="263582" y="110237"/>
                </a:lnTo>
                <a:lnTo>
                  <a:pt x="266223" y="105830"/>
                </a:lnTo>
                <a:close/>
                <a:moveTo>
                  <a:pt x="275991" y="105830"/>
                </a:moveTo>
                <a:lnTo>
                  <a:pt x="277454" y="108266"/>
                </a:lnTo>
                <a:lnTo>
                  <a:pt x="276277" y="110237"/>
                </a:lnTo>
                <a:lnTo>
                  <a:pt x="276125" y="110237"/>
                </a:lnTo>
                <a:lnTo>
                  <a:pt x="273484" y="105830"/>
                </a:lnTo>
                <a:close/>
                <a:moveTo>
                  <a:pt x="277731" y="108721"/>
                </a:moveTo>
                <a:lnTo>
                  <a:pt x="278632" y="110237"/>
                </a:lnTo>
                <a:lnTo>
                  <a:pt x="276821" y="110237"/>
                </a:lnTo>
                <a:lnTo>
                  <a:pt x="277731" y="108721"/>
                </a:lnTo>
                <a:close/>
                <a:moveTo>
                  <a:pt x="280710" y="108721"/>
                </a:moveTo>
                <a:lnTo>
                  <a:pt x="281611" y="110237"/>
                </a:lnTo>
                <a:lnTo>
                  <a:pt x="279800" y="110237"/>
                </a:lnTo>
                <a:lnTo>
                  <a:pt x="280710" y="108721"/>
                </a:lnTo>
                <a:close/>
                <a:moveTo>
                  <a:pt x="284948" y="105830"/>
                </a:moveTo>
                <a:lnTo>
                  <a:pt x="282307" y="110237"/>
                </a:lnTo>
                <a:lnTo>
                  <a:pt x="282156" y="110237"/>
                </a:lnTo>
                <a:lnTo>
                  <a:pt x="280978" y="108266"/>
                </a:lnTo>
                <a:lnTo>
                  <a:pt x="282441" y="105830"/>
                </a:lnTo>
                <a:close/>
                <a:moveTo>
                  <a:pt x="9341" y="106241"/>
                </a:moveTo>
                <a:lnTo>
                  <a:pt x="10563" y="108266"/>
                </a:lnTo>
                <a:lnTo>
                  <a:pt x="9377" y="110246"/>
                </a:lnTo>
                <a:lnTo>
                  <a:pt x="9341" y="110193"/>
                </a:lnTo>
                <a:lnTo>
                  <a:pt x="9314" y="110246"/>
                </a:lnTo>
                <a:lnTo>
                  <a:pt x="8128" y="108266"/>
                </a:lnTo>
                <a:lnTo>
                  <a:pt x="9341" y="106241"/>
                </a:lnTo>
                <a:close/>
                <a:moveTo>
                  <a:pt x="28619" y="106241"/>
                </a:moveTo>
                <a:lnTo>
                  <a:pt x="29833" y="108266"/>
                </a:lnTo>
                <a:lnTo>
                  <a:pt x="28655" y="110246"/>
                </a:lnTo>
                <a:lnTo>
                  <a:pt x="28619" y="110193"/>
                </a:lnTo>
                <a:lnTo>
                  <a:pt x="28593" y="110246"/>
                </a:lnTo>
                <a:lnTo>
                  <a:pt x="27406" y="108266"/>
                </a:lnTo>
                <a:lnTo>
                  <a:pt x="28619" y="106241"/>
                </a:lnTo>
                <a:close/>
                <a:moveTo>
                  <a:pt x="47898" y="106241"/>
                </a:moveTo>
                <a:lnTo>
                  <a:pt x="49111" y="108266"/>
                </a:lnTo>
                <a:lnTo>
                  <a:pt x="47925" y="110246"/>
                </a:lnTo>
                <a:lnTo>
                  <a:pt x="47898" y="110193"/>
                </a:lnTo>
                <a:lnTo>
                  <a:pt x="47862" y="110246"/>
                </a:lnTo>
                <a:lnTo>
                  <a:pt x="46685" y="108266"/>
                </a:lnTo>
                <a:lnTo>
                  <a:pt x="47898" y="106241"/>
                </a:lnTo>
                <a:close/>
                <a:moveTo>
                  <a:pt x="67176" y="106241"/>
                </a:moveTo>
                <a:lnTo>
                  <a:pt x="68389" y="108266"/>
                </a:lnTo>
                <a:lnTo>
                  <a:pt x="67203" y="110246"/>
                </a:lnTo>
                <a:lnTo>
                  <a:pt x="67176" y="110193"/>
                </a:lnTo>
                <a:lnTo>
                  <a:pt x="67140" y="110246"/>
                </a:lnTo>
                <a:lnTo>
                  <a:pt x="65954" y="108266"/>
                </a:lnTo>
                <a:lnTo>
                  <a:pt x="67176" y="106241"/>
                </a:lnTo>
                <a:close/>
                <a:moveTo>
                  <a:pt x="86455" y="106241"/>
                </a:moveTo>
                <a:lnTo>
                  <a:pt x="87668" y="108266"/>
                </a:lnTo>
                <a:lnTo>
                  <a:pt x="86481" y="110246"/>
                </a:lnTo>
                <a:lnTo>
                  <a:pt x="86455" y="110193"/>
                </a:lnTo>
                <a:lnTo>
                  <a:pt x="86419" y="110246"/>
                </a:lnTo>
                <a:lnTo>
                  <a:pt x="85232" y="108266"/>
                </a:lnTo>
                <a:lnTo>
                  <a:pt x="86455" y="106241"/>
                </a:lnTo>
                <a:close/>
                <a:moveTo>
                  <a:pt x="105724" y="106241"/>
                </a:moveTo>
                <a:lnTo>
                  <a:pt x="106946" y="108266"/>
                </a:lnTo>
                <a:lnTo>
                  <a:pt x="105760" y="110246"/>
                </a:lnTo>
                <a:lnTo>
                  <a:pt x="105724" y="110193"/>
                </a:lnTo>
                <a:lnTo>
                  <a:pt x="105697" y="110246"/>
                </a:lnTo>
                <a:lnTo>
                  <a:pt x="104511" y="108266"/>
                </a:lnTo>
                <a:lnTo>
                  <a:pt x="105724" y="106241"/>
                </a:lnTo>
                <a:close/>
                <a:moveTo>
                  <a:pt x="125002" y="106241"/>
                </a:moveTo>
                <a:lnTo>
                  <a:pt x="126225" y="108266"/>
                </a:lnTo>
                <a:lnTo>
                  <a:pt x="125038" y="110246"/>
                </a:lnTo>
                <a:lnTo>
                  <a:pt x="125002" y="110193"/>
                </a:lnTo>
                <a:lnTo>
                  <a:pt x="124976" y="110246"/>
                </a:lnTo>
                <a:lnTo>
                  <a:pt x="123789" y="108266"/>
                </a:lnTo>
                <a:lnTo>
                  <a:pt x="125002" y="106241"/>
                </a:lnTo>
                <a:close/>
                <a:moveTo>
                  <a:pt x="144281" y="106241"/>
                </a:moveTo>
                <a:lnTo>
                  <a:pt x="145494" y="108266"/>
                </a:lnTo>
                <a:lnTo>
                  <a:pt x="144316" y="110246"/>
                </a:lnTo>
                <a:lnTo>
                  <a:pt x="144281" y="110193"/>
                </a:lnTo>
                <a:lnTo>
                  <a:pt x="144245" y="110246"/>
                </a:lnTo>
                <a:lnTo>
                  <a:pt x="143067" y="108266"/>
                </a:lnTo>
                <a:lnTo>
                  <a:pt x="144281" y="106241"/>
                </a:lnTo>
                <a:close/>
                <a:moveTo>
                  <a:pt x="163559" y="106241"/>
                </a:moveTo>
                <a:lnTo>
                  <a:pt x="164772" y="108266"/>
                </a:lnTo>
                <a:lnTo>
                  <a:pt x="163586" y="110246"/>
                </a:lnTo>
                <a:lnTo>
                  <a:pt x="163559" y="110193"/>
                </a:lnTo>
                <a:lnTo>
                  <a:pt x="163523" y="110246"/>
                </a:lnTo>
                <a:lnTo>
                  <a:pt x="162337" y="108266"/>
                </a:lnTo>
                <a:lnTo>
                  <a:pt x="163559" y="106241"/>
                </a:lnTo>
                <a:close/>
                <a:moveTo>
                  <a:pt x="182838" y="106241"/>
                </a:moveTo>
                <a:lnTo>
                  <a:pt x="184051" y="108266"/>
                </a:lnTo>
                <a:lnTo>
                  <a:pt x="182864" y="110246"/>
                </a:lnTo>
                <a:lnTo>
                  <a:pt x="182838" y="110193"/>
                </a:lnTo>
                <a:lnTo>
                  <a:pt x="182802" y="110246"/>
                </a:lnTo>
                <a:lnTo>
                  <a:pt x="181615" y="108266"/>
                </a:lnTo>
                <a:lnTo>
                  <a:pt x="182838" y="106241"/>
                </a:lnTo>
                <a:close/>
                <a:moveTo>
                  <a:pt x="202107" y="106241"/>
                </a:moveTo>
                <a:lnTo>
                  <a:pt x="203329" y="108266"/>
                </a:lnTo>
                <a:lnTo>
                  <a:pt x="202143" y="110246"/>
                </a:lnTo>
                <a:lnTo>
                  <a:pt x="202107" y="110193"/>
                </a:lnTo>
                <a:lnTo>
                  <a:pt x="202080" y="110246"/>
                </a:lnTo>
                <a:lnTo>
                  <a:pt x="200894" y="108266"/>
                </a:lnTo>
                <a:lnTo>
                  <a:pt x="202107" y="106241"/>
                </a:lnTo>
                <a:close/>
                <a:moveTo>
                  <a:pt x="221385" y="106241"/>
                </a:moveTo>
                <a:lnTo>
                  <a:pt x="222608" y="108266"/>
                </a:lnTo>
                <a:lnTo>
                  <a:pt x="221421" y="110246"/>
                </a:lnTo>
                <a:lnTo>
                  <a:pt x="221385" y="110193"/>
                </a:lnTo>
                <a:lnTo>
                  <a:pt x="221359" y="110246"/>
                </a:lnTo>
                <a:lnTo>
                  <a:pt x="220172" y="108266"/>
                </a:lnTo>
                <a:lnTo>
                  <a:pt x="221385" y="106241"/>
                </a:lnTo>
                <a:close/>
                <a:moveTo>
                  <a:pt x="240664" y="106241"/>
                </a:moveTo>
                <a:lnTo>
                  <a:pt x="241877" y="108266"/>
                </a:lnTo>
                <a:lnTo>
                  <a:pt x="240699" y="110246"/>
                </a:lnTo>
                <a:lnTo>
                  <a:pt x="240664" y="110193"/>
                </a:lnTo>
                <a:lnTo>
                  <a:pt x="240637" y="110246"/>
                </a:lnTo>
                <a:lnTo>
                  <a:pt x="239450" y="108266"/>
                </a:lnTo>
                <a:lnTo>
                  <a:pt x="240664" y="106241"/>
                </a:lnTo>
                <a:close/>
                <a:moveTo>
                  <a:pt x="259942" y="106241"/>
                </a:moveTo>
                <a:lnTo>
                  <a:pt x="261155" y="108266"/>
                </a:lnTo>
                <a:lnTo>
                  <a:pt x="259969" y="110246"/>
                </a:lnTo>
                <a:lnTo>
                  <a:pt x="259942" y="110193"/>
                </a:lnTo>
                <a:lnTo>
                  <a:pt x="259906" y="110246"/>
                </a:lnTo>
                <a:lnTo>
                  <a:pt x="258729" y="108266"/>
                </a:lnTo>
                <a:lnTo>
                  <a:pt x="259942" y="106241"/>
                </a:lnTo>
                <a:close/>
                <a:moveTo>
                  <a:pt x="279220" y="106241"/>
                </a:moveTo>
                <a:lnTo>
                  <a:pt x="280434" y="108266"/>
                </a:lnTo>
                <a:lnTo>
                  <a:pt x="279247" y="110246"/>
                </a:lnTo>
                <a:lnTo>
                  <a:pt x="279220" y="110193"/>
                </a:lnTo>
                <a:lnTo>
                  <a:pt x="279185" y="110246"/>
                </a:lnTo>
                <a:lnTo>
                  <a:pt x="277998" y="108266"/>
                </a:lnTo>
                <a:lnTo>
                  <a:pt x="279220" y="106241"/>
                </a:lnTo>
                <a:close/>
                <a:moveTo>
                  <a:pt x="9047" y="110692"/>
                </a:moveTo>
                <a:lnTo>
                  <a:pt x="7789" y="112789"/>
                </a:lnTo>
                <a:lnTo>
                  <a:pt x="6602" y="110817"/>
                </a:lnTo>
                <a:lnTo>
                  <a:pt x="6674" y="110692"/>
                </a:lnTo>
                <a:close/>
                <a:moveTo>
                  <a:pt x="12008" y="110692"/>
                </a:moveTo>
                <a:lnTo>
                  <a:pt x="12089" y="110817"/>
                </a:lnTo>
                <a:lnTo>
                  <a:pt x="10902" y="112789"/>
                </a:lnTo>
                <a:lnTo>
                  <a:pt x="9644" y="110692"/>
                </a:lnTo>
                <a:close/>
                <a:moveTo>
                  <a:pt x="28325" y="110692"/>
                </a:moveTo>
                <a:lnTo>
                  <a:pt x="27058" y="112789"/>
                </a:lnTo>
                <a:lnTo>
                  <a:pt x="25881" y="110817"/>
                </a:lnTo>
                <a:lnTo>
                  <a:pt x="25952" y="110692"/>
                </a:lnTo>
                <a:close/>
                <a:moveTo>
                  <a:pt x="31287" y="110692"/>
                </a:moveTo>
                <a:lnTo>
                  <a:pt x="31367" y="110817"/>
                </a:lnTo>
                <a:lnTo>
                  <a:pt x="30181" y="112789"/>
                </a:lnTo>
                <a:lnTo>
                  <a:pt x="28923" y="110692"/>
                </a:lnTo>
                <a:close/>
                <a:moveTo>
                  <a:pt x="47594" y="110692"/>
                </a:moveTo>
                <a:lnTo>
                  <a:pt x="46337" y="112789"/>
                </a:lnTo>
                <a:lnTo>
                  <a:pt x="45150" y="110817"/>
                </a:lnTo>
                <a:lnTo>
                  <a:pt x="45230" y="110692"/>
                </a:lnTo>
                <a:close/>
                <a:moveTo>
                  <a:pt x="50565" y="110692"/>
                </a:moveTo>
                <a:lnTo>
                  <a:pt x="50645" y="110817"/>
                </a:lnTo>
                <a:lnTo>
                  <a:pt x="49459" y="112789"/>
                </a:lnTo>
                <a:lnTo>
                  <a:pt x="48192" y="110692"/>
                </a:lnTo>
                <a:close/>
                <a:moveTo>
                  <a:pt x="66873" y="110692"/>
                </a:moveTo>
                <a:lnTo>
                  <a:pt x="65615" y="112789"/>
                </a:lnTo>
                <a:lnTo>
                  <a:pt x="64428" y="110817"/>
                </a:lnTo>
                <a:lnTo>
                  <a:pt x="64509" y="110692"/>
                </a:lnTo>
                <a:close/>
                <a:moveTo>
                  <a:pt x="69844" y="110692"/>
                </a:moveTo>
                <a:lnTo>
                  <a:pt x="69915" y="110817"/>
                </a:lnTo>
                <a:lnTo>
                  <a:pt x="68737" y="112789"/>
                </a:lnTo>
                <a:lnTo>
                  <a:pt x="67471" y="110692"/>
                </a:lnTo>
                <a:close/>
                <a:moveTo>
                  <a:pt x="86151" y="110692"/>
                </a:moveTo>
                <a:lnTo>
                  <a:pt x="84893" y="112789"/>
                </a:lnTo>
                <a:lnTo>
                  <a:pt x="83707" y="110817"/>
                </a:lnTo>
                <a:lnTo>
                  <a:pt x="83778" y="110692"/>
                </a:lnTo>
                <a:close/>
                <a:moveTo>
                  <a:pt x="89122" y="110692"/>
                </a:moveTo>
                <a:lnTo>
                  <a:pt x="89193" y="110817"/>
                </a:lnTo>
                <a:lnTo>
                  <a:pt x="88007" y="112789"/>
                </a:lnTo>
                <a:lnTo>
                  <a:pt x="86749" y="110692"/>
                </a:lnTo>
                <a:close/>
                <a:moveTo>
                  <a:pt x="105430" y="110692"/>
                </a:moveTo>
                <a:lnTo>
                  <a:pt x="104172" y="112789"/>
                </a:lnTo>
                <a:lnTo>
                  <a:pt x="102985" y="110817"/>
                </a:lnTo>
                <a:lnTo>
                  <a:pt x="103057" y="110692"/>
                </a:lnTo>
                <a:close/>
                <a:moveTo>
                  <a:pt x="108391" y="110692"/>
                </a:moveTo>
                <a:lnTo>
                  <a:pt x="108472" y="110817"/>
                </a:lnTo>
                <a:lnTo>
                  <a:pt x="107285" y="112789"/>
                </a:lnTo>
                <a:lnTo>
                  <a:pt x="106027" y="110692"/>
                </a:lnTo>
                <a:close/>
                <a:moveTo>
                  <a:pt x="124708" y="110692"/>
                </a:moveTo>
                <a:lnTo>
                  <a:pt x="123441" y="112789"/>
                </a:lnTo>
                <a:lnTo>
                  <a:pt x="122264" y="110817"/>
                </a:lnTo>
                <a:lnTo>
                  <a:pt x="122335" y="110692"/>
                </a:lnTo>
                <a:close/>
                <a:moveTo>
                  <a:pt x="127670" y="110692"/>
                </a:moveTo>
                <a:lnTo>
                  <a:pt x="127750" y="110817"/>
                </a:lnTo>
                <a:lnTo>
                  <a:pt x="126564" y="112789"/>
                </a:lnTo>
                <a:lnTo>
                  <a:pt x="125306" y="110692"/>
                </a:lnTo>
                <a:close/>
                <a:moveTo>
                  <a:pt x="143977" y="110692"/>
                </a:moveTo>
                <a:lnTo>
                  <a:pt x="142720" y="112789"/>
                </a:lnTo>
                <a:lnTo>
                  <a:pt x="141533" y="110817"/>
                </a:lnTo>
                <a:lnTo>
                  <a:pt x="141613" y="110692"/>
                </a:lnTo>
                <a:close/>
                <a:moveTo>
                  <a:pt x="146948" y="110692"/>
                </a:moveTo>
                <a:lnTo>
                  <a:pt x="147028" y="110817"/>
                </a:lnTo>
                <a:lnTo>
                  <a:pt x="145842" y="112789"/>
                </a:lnTo>
                <a:lnTo>
                  <a:pt x="144584" y="110692"/>
                </a:lnTo>
                <a:close/>
                <a:moveTo>
                  <a:pt x="163256" y="110692"/>
                </a:moveTo>
                <a:lnTo>
                  <a:pt x="161998" y="112789"/>
                </a:lnTo>
                <a:lnTo>
                  <a:pt x="160811" y="110817"/>
                </a:lnTo>
                <a:lnTo>
                  <a:pt x="160892" y="110692"/>
                </a:lnTo>
                <a:close/>
                <a:moveTo>
                  <a:pt x="166227" y="110692"/>
                </a:moveTo>
                <a:lnTo>
                  <a:pt x="166298" y="110817"/>
                </a:lnTo>
                <a:lnTo>
                  <a:pt x="165120" y="112789"/>
                </a:lnTo>
                <a:lnTo>
                  <a:pt x="163854" y="110692"/>
                </a:lnTo>
                <a:close/>
                <a:moveTo>
                  <a:pt x="182534" y="110692"/>
                </a:moveTo>
                <a:lnTo>
                  <a:pt x="181276" y="112789"/>
                </a:lnTo>
                <a:lnTo>
                  <a:pt x="180090" y="110817"/>
                </a:lnTo>
                <a:lnTo>
                  <a:pt x="180170" y="110692"/>
                </a:lnTo>
                <a:close/>
                <a:moveTo>
                  <a:pt x="185505" y="110692"/>
                </a:moveTo>
                <a:lnTo>
                  <a:pt x="185576" y="110817"/>
                </a:lnTo>
                <a:lnTo>
                  <a:pt x="184390" y="112789"/>
                </a:lnTo>
                <a:lnTo>
                  <a:pt x="183132" y="110692"/>
                </a:lnTo>
                <a:close/>
                <a:moveTo>
                  <a:pt x="201813" y="110692"/>
                </a:moveTo>
                <a:lnTo>
                  <a:pt x="200555" y="112789"/>
                </a:lnTo>
                <a:lnTo>
                  <a:pt x="199368" y="110817"/>
                </a:lnTo>
                <a:lnTo>
                  <a:pt x="199440" y="110692"/>
                </a:lnTo>
                <a:close/>
                <a:moveTo>
                  <a:pt x="204783" y="110692"/>
                </a:moveTo>
                <a:lnTo>
                  <a:pt x="204855" y="110817"/>
                </a:lnTo>
                <a:lnTo>
                  <a:pt x="203668" y="112789"/>
                </a:lnTo>
                <a:lnTo>
                  <a:pt x="202410" y="110692"/>
                </a:lnTo>
                <a:close/>
                <a:moveTo>
                  <a:pt x="221091" y="110692"/>
                </a:moveTo>
                <a:lnTo>
                  <a:pt x="219824" y="112789"/>
                </a:lnTo>
                <a:lnTo>
                  <a:pt x="218647" y="110817"/>
                </a:lnTo>
                <a:lnTo>
                  <a:pt x="218718" y="110692"/>
                </a:lnTo>
                <a:close/>
                <a:moveTo>
                  <a:pt x="224053" y="110692"/>
                </a:moveTo>
                <a:lnTo>
                  <a:pt x="224133" y="110817"/>
                </a:lnTo>
                <a:lnTo>
                  <a:pt x="222947" y="112789"/>
                </a:lnTo>
                <a:lnTo>
                  <a:pt x="221689" y="110692"/>
                </a:lnTo>
                <a:close/>
                <a:moveTo>
                  <a:pt x="240369" y="110692"/>
                </a:moveTo>
                <a:lnTo>
                  <a:pt x="239103" y="112789"/>
                </a:lnTo>
                <a:lnTo>
                  <a:pt x="237916" y="110817"/>
                </a:lnTo>
                <a:lnTo>
                  <a:pt x="237996" y="110692"/>
                </a:lnTo>
                <a:close/>
                <a:moveTo>
                  <a:pt x="243331" y="110692"/>
                </a:moveTo>
                <a:lnTo>
                  <a:pt x="243411" y="110817"/>
                </a:lnTo>
                <a:lnTo>
                  <a:pt x="242225" y="112789"/>
                </a:lnTo>
                <a:lnTo>
                  <a:pt x="240967" y="110692"/>
                </a:lnTo>
                <a:close/>
                <a:moveTo>
                  <a:pt x="259639" y="110692"/>
                </a:moveTo>
                <a:lnTo>
                  <a:pt x="258381" y="112789"/>
                </a:lnTo>
                <a:lnTo>
                  <a:pt x="257194" y="110817"/>
                </a:lnTo>
                <a:lnTo>
                  <a:pt x="257275" y="110692"/>
                </a:lnTo>
                <a:close/>
                <a:moveTo>
                  <a:pt x="262610" y="110692"/>
                </a:moveTo>
                <a:lnTo>
                  <a:pt x="262681" y="110817"/>
                </a:lnTo>
                <a:lnTo>
                  <a:pt x="261503" y="112789"/>
                </a:lnTo>
                <a:lnTo>
                  <a:pt x="260237" y="110692"/>
                </a:lnTo>
                <a:close/>
                <a:moveTo>
                  <a:pt x="278917" y="110692"/>
                </a:moveTo>
                <a:lnTo>
                  <a:pt x="277659" y="112789"/>
                </a:lnTo>
                <a:lnTo>
                  <a:pt x="276473" y="110817"/>
                </a:lnTo>
                <a:lnTo>
                  <a:pt x="276553" y="110692"/>
                </a:lnTo>
                <a:close/>
                <a:moveTo>
                  <a:pt x="281888" y="110692"/>
                </a:moveTo>
                <a:lnTo>
                  <a:pt x="281959" y="110817"/>
                </a:lnTo>
                <a:lnTo>
                  <a:pt x="280773" y="112789"/>
                </a:lnTo>
                <a:lnTo>
                  <a:pt x="279515" y="110692"/>
                </a:lnTo>
                <a:close/>
                <a:moveTo>
                  <a:pt x="6326" y="111272"/>
                </a:moveTo>
                <a:lnTo>
                  <a:pt x="7512" y="113244"/>
                </a:lnTo>
                <a:lnTo>
                  <a:pt x="6263" y="115331"/>
                </a:lnTo>
                <a:lnTo>
                  <a:pt x="3890" y="115331"/>
                </a:lnTo>
                <a:lnTo>
                  <a:pt x="6326" y="111272"/>
                </a:lnTo>
                <a:close/>
                <a:moveTo>
                  <a:pt x="7780" y="113699"/>
                </a:moveTo>
                <a:lnTo>
                  <a:pt x="8761" y="115331"/>
                </a:lnTo>
                <a:lnTo>
                  <a:pt x="6807" y="115331"/>
                </a:lnTo>
                <a:lnTo>
                  <a:pt x="7780" y="113699"/>
                </a:lnTo>
                <a:close/>
                <a:moveTo>
                  <a:pt x="10902" y="113699"/>
                </a:moveTo>
                <a:lnTo>
                  <a:pt x="11884" y="115331"/>
                </a:lnTo>
                <a:lnTo>
                  <a:pt x="9930" y="115331"/>
                </a:lnTo>
                <a:lnTo>
                  <a:pt x="10902" y="113699"/>
                </a:lnTo>
                <a:close/>
                <a:moveTo>
                  <a:pt x="12356" y="111272"/>
                </a:moveTo>
                <a:lnTo>
                  <a:pt x="14792" y="115331"/>
                </a:lnTo>
                <a:lnTo>
                  <a:pt x="12428" y="115331"/>
                </a:lnTo>
                <a:lnTo>
                  <a:pt x="11179" y="113244"/>
                </a:lnTo>
                <a:lnTo>
                  <a:pt x="12356" y="111272"/>
                </a:lnTo>
                <a:close/>
                <a:moveTo>
                  <a:pt x="25256" y="110692"/>
                </a:moveTo>
                <a:lnTo>
                  <a:pt x="25328" y="110817"/>
                </a:lnTo>
                <a:lnTo>
                  <a:pt x="22624" y="115331"/>
                </a:lnTo>
                <a:lnTo>
                  <a:pt x="15345" y="115331"/>
                </a:lnTo>
                <a:lnTo>
                  <a:pt x="12633" y="110817"/>
                </a:lnTo>
                <a:lnTo>
                  <a:pt x="12713" y="110692"/>
                </a:lnTo>
                <a:close/>
                <a:moveTo>
                  <a:pt x="25604" y="111272"/>
                </a:moveTo>
                <a:lnTo>
                  <a:pt x="26791" y="113244"/>
                </a:lnTo>
                <a:lnTo>
                  <a:pt x="25542" y="115331"/>
                </a:lnTo>
                <a:lnTo>
                  <a:pt x="23169" y="115331"/>
                </a:lnTo>
                <a:lnTo>
                  <a:pt x="25604" y="111272"/>
                </a:lnTo>
                <a:close/>
                <a:moveTo>
                  <a:pt x="27058" y="113699"/>
                </a:moveTo>
                <a:lnTo>
                  <a:pt x="28040" y="115331"/>
                </a:lnTo>
                <a:lnTo>
                  <a:pt x="26086" y="115331"/>
                </a:lnTo>
                <a:lnTo>
                  <a:pt x="27058" y="113699"/>
                </a:lnTo>
                <a:close/>
                <a:moveTo>
                  <a:pt x="30181" y="113699"/>
                </a:moveTo>
                <a:lnTo>
                  <a:pt x="31162" y="115331"/>
                </a:lnTo>
                <a:lnTo>
                  <a:pt x="29199" y="115331"/>
                </a:lnTo>
                <a:lnTo>
                  <a:pt x="30181" y="113699"/>
                </a:lnTo>
                <a:close/>
                <a:moveTo>
                  <a:pt x="31635" y="111272"/>
                </a:moveTo>
                <a:lnTo>
                  <a:pt x="34070" y="115331"/>
                </a:lnTo>
                <a:lnTo>
                  <a:pt x="31706" y="115331"/>
                </a:lnTo>
                <a:lnTo>
                  <a:pt x="30448" y="113244"/>
                </a:lnTo>
                <a:lnTo>
                  <a:pt x="31635" y="111272"/>
                </a:lnTo>
                <a:close/>
                <a:moveTo>
                  <a:pt x="44535" y="110692"/>
                </a:moveTo>
                <a:lnTo>
                  <a:pt x="44606" y="110817"/>
                </a:lnTo>
                <a:lnTo>
                  <a:pt x="41903" y="115331"/>
                </a:lnTo>
                <a:lnTo>
                  <a:pt x="34614" y="115331"/>
                </a:lnTo>
                <a:lnTo>
                  <a:pt x="31911" y="110817"/>
                </a:lnTo>
                <a:lnTo>
                  <a:pt x="31983" y="110692"/>
                </a:lnTo>
                <a:close/>
                <a:moveTo>
                  <a:pt x="44882" y="111272"/>
                </a:moveTo>
                <a:lnTo>
                  <a:pt x="46069" y="113244"/>
                </a:lnTo>
                <a:lnTo>
                  <a:pt x="44811" y="115331"/>
                </a:lnTo>
                <a:lnTo>
                  <a:pt x="42447" y="115331"/>
                </a:lnTo>
                <a:lnTo>
                  <a:pt x="44882" y="111272"/>
                </a:lnTo>
                <a:close/>
                <a:moveTo>
                  <a:pt x="46337" y="113699"/>
                </a:moveTo>
                <a:lnTo>
                  <a:pt x="47318" y="115331"/>
                </a:lnTo>
                <a:lnTo>
                  <a:pt x="45364" y="115331"/>
                </a:lnTo>
                <a:lnTo>
                  <a:pt x="46337" y="113699"/>
                </a:lnTo>
                <a:close/>
                <a:moveTo>
                  <a:pt x="49459" y="113699"/>
                </a:moveTo>
                <a:lnTo>
                  <a:pt x="50431" y="115331"/>
                </a:lnTo>
                <a:lnTo>
                  <a:pt x="48478" y="115331"/>
                </a:lnTo>
                <a:lnTo>
                  <a:pt x="49459" y="113699"/>
                </a:lnTo>
                <a:close/>
                <a:moveTo>
                  <a:pt x="50913" y="111272"/>
                </a:moveTo>
                <a:lnTo>
                  <a:pt x="53349" y="115331"/>
                </a:lnTo>
                <a:lnTo>
                  <a:pt x="50976" y="115331"/>
                </a:lnTo>
                <a:lnTo>
                  <a:pt x="49727" y="113244"/>
                </a:lnTo>
                <a:lnTo>
                  <a:pt x="50913" y="111272"/>
                </a:lnTo>
                <a:close/>
                <a:moveTo>
                  <a:pt x="63813" y="110692"/>
                </a:moveTo>
                <a:lnTo>
                  <a:pt x="63884" y="110817"/>
                </a:lnTo>
                <a:lnTo>
                  <a:pt x="61181" y="115331"/>
                </a:lnTo>
                <a:lnTo>
                  <a:pt x="53893" y="115331"/>
                </a:lnTo>
                <a:lnTo>
                  <a:pt x="51190" y="110817"/>
                </a:lnTo>
                <a:lnTo>
                  <a:pt x="51261" y="110692"/>
                </a:lnTo>
                <a:close/>
                <a:moveTo>
                  <a:pt x="64161" y="111272"/>
                </a:moveTo>
                <a:lnTo>
                  <a:pt x="65338" y="113244"/>
                </a:lnTo>
                <a:lnTo>
                  <a:pt x="64089" y="115331"/>
                </a:lnTo>
                <a:lnTo>
                  <a:pt x="61725" y="115331"/>
                </a:lnTo>
                <a:lnTo>
                  <a:pt x="64161" y="111272"/>
                </a:lnTo>
                <a:close/>
                <a:moveTo>
                  <a:pt x="65615" y="113699"/>
                </a:moveTo>
                <a:lnTo>
                  <a:pt x="66596" y="115331"/>
                </a:lnTo>
                <a:lnTo>
                  <a:pt x="64634" y="115331"/>
                </a:lnTo>
                <a:lnTo>
                  <a:pt x="65615" y="113699"/>
                </a:lnTo>
                <a:close/>
                <a:moveTo>
                  <a:pt x="68737" y="113699"/>
                </a:moveTo>
                <a:lnTo>
                  <a:pt x="69710" y="115331"/>
                </a:lnTo>
                <a:lnTo>
                  <a:pt x="67756" y="115331"/>
                </a:lnTo>
                <a:lnTo>
                  <a:pt x="68737" y="113699"/>
                </a:lnTo>
                <a:close/>
                <a:moveTo>
                  <a:pt x="70191" y="111272"/>
                </a:moveTo>
                <a:lnTo>
                  <a:pt x="72627" y="115331"/>
                </a:lnTo>
                <a:lnTo>
                  <a:pt x="70254" y="115331"/>
                </a:lnTo>
                <a:lnTo>
                  <a:pt x="69005" y="113244"/>
                </a:lnTo>
                <a:lnTo>
                  <a:pt x="70191" y="111272"/>
                </a:lnTo>
                <a:close/>
                <a:moveTo>
                  <a:pt x="83082" y="110692"/>
                </a:moveTo>
                <a:lnTo>
                  <a:pt x="83163" y="110817"/>
                </a:lnTo>
                <a:lnTo>
                  <a:pt x="80451" y="115331"/>
                </a:lnTo>
                <a:lnTo>
                  <a:pt x="73171" y="115331"/>
                </a:lnTo>
                <a:lnTo>
                  <a:pt x="70459" y="110817"/>
                </a:lnTo>
                <a:lnTo>
                  <a:pt x="70539" y="110692"/>
                </a:lnTo>
                <a:close/>
                <a:moveTo>
                  <a:pt x="83430" y="111272"/>
                </a:moveTo>
                <a:lnTo>
                  <a:pt x="84617" y="113244"/>
                </a:lnTo>
                <a:lnTo>
                  <a:pt x="83368" y="115331"/>
                </a:lnTo>
                <a:lnTo>
                  <a:pt x="80995" y="115331"/>
                </a:lnTo>
                <a:lnTo>
                  <a:pt x="83430" y="111272"/>
                </a:lnTo>
                <a:close/>
                <a:moveTo>
                  <a:pt x="84893" y="113699"/>
                </a:moveTo>
                <a:lnTo>
                  <a:pt x="85866" y="115331"/>
                </a:lnTo>
                <a:lnTo>
                  <a:pt x="83912" y="115331"/>
                </a:lnTo>
                <a:lnTo>
                  <a:pt x="84893" y="113699"/>
                </a:lnTo>
                <a:close/>
                <a:moveTo>
                  <a:pt x="88007" y="113699"/>
                </a:moveTo>
                <a:lnTo>
                  <a:pt x="88988" y="115331"/>
                </a:lnTo>
                <a:lnTo>
                  <a:pt x="87034" y="115331"/>
                </a:lnTo>
                <a:lnTo>
                  <a:pt x="88007" y="113699"/>
                </a:lnTo>
                <a:close/>
                <a:moveTo>
                  <a:pt x="89470" y="111272"/>
                </a:moveTo>
                <a:lnTo>
                  <a:pt x="91905" y="115331"/>
                </a:lnTo>
                <a:lnTo>
                  <a:pt x="89532" y="115331"/>
                </a:lnTo>
                <a:lnTo>
                  <a:pt x="88283" y="113244"/>
                </a:lnTo>
                <a:lnTo>
                  <a:pt x="89470" y="111272"/>
                </a:lnTo>
                <a:close/>
                <a:moveTo>
                  <a:pt x="102361" y="110692"/>
                </a:moveTo>
                <a:lnTo>
                  <a:pt x="102441" y="110817"/>
                </a:lnTo>
                <a:lnTo>
                  <a:pt x="99729" y="115331"/>
                </a:lnTo>
                <a:lnTo>
                  <a:pt x="92449" y="115331"/>
                </a:lnTo>
                <a:lnTo>
                  <a:pt x="89737" y="110817"/>
                </a:lnTo>
                <a:lnTo>
                  <a:pt x="89818" y="110692"/>
                </a:lnTo>
                <a:close/>
                <a:moveTo>
                  <a:pt x="102709" y="111272"/>
                </a:moveTo>
                <a:lnTo>
                  <a:pt x="103895" y="113244"/>
                </a:lnTo>
                <a:lnTo>
                  <a:pt x="102646" y="115331"/>
                </a:lnTo>
                <a:lnTo>
                  <a:pt x="100273" y="115331"/>
                </a:lnTo>
                <a:lnTo>
                  <a:pt x="102709" y="111272"/>
                </a:lnTo>
                <a:close/>
                <a:moveTo>
                  <a:pt x="104172" y="113699"/>
                </a:moveTo>
                <a:lnTo>
                  <a:pt x="105144" y="115331"/>
                </a:lnTo>
                <a:lnTo>
                  <a:pt x="103190" y="115331"/>
                </a:lnTo>
                <a:lnTo>
                  <a:pt x="104172" y="113699"/>
                </a:lnTo>
                <a:close/>
                <a:moveTo>
                  <a:pt x="107285" y="113699"/>
                </a:moveTo>
                <a:lnTo>
                  <a:pt x="108266" y="115331"/>
                </a:lnTo>
                <a:lnTo>
                  <a:pt x="106313" y="115331"/>
                </a:lnTo>
                <a:lnTo>
                  <a:pt x="107285" y="113699"/>
                </a:lnTo>
                <a:close/>
                <a:moveTo>
                  <a:pt x="108748" y="111272"/>
                </a:moveTo>
                <a:lnTo>
                  <a:pt x="111175" y="115331"/>
                </a:lnTo>
                <a:lnTo>
                  <a:pt x="108811" y="115331"/>
                </a:lnTo>
                <a:lnTo>
                  <a:pt x="107562" y="113244"/>
                </a:lnTo>
                <a:lnTo>
                  <a:pt x="108748" y="111272"/>
                </a:lnTo>
                <a:close/>
                <a:moveTo>
                  <a:pt x="121639" y="110692"/>
                </a:moveTo>
                <a:lnTo>
                  <a:pt x="121711" y="110817"/>
                </a:lnTo>
                <a:lnTo>
                  <a:pt x="119007" y="115331"/>
                </a:lnTo>
                <a:lnTo>
                  <a:pt x="111728" y="115331"/>
                </a:lnTo>
                <a:lnTo>
                  <a:pt x="109016" y="110817"/>
                </a:lnTo>
                <a:lnTo>
                  <a:pt x="109096" y="110692"/>
                </a:lnTo>
                <a:close/>
                <a:moveTo>
                  <a:pt x="121987" y="111272"/>
                </a:moveTo>
                <a:lnTo>
                  <a:pt x="123174" y="113244"/>
                </a:lnTo>
                <a:lnTo>
                  <a:pt x="121925" y="115331"/>
                </a:lnTo>
                <a:lnTo>
                  <a:pt x="119552" y="115331"/>
                </a:lnTo>
                <a:lnTo>
                  <a:pt x="121987" y="111272"/>
                </a:lnTo>
                <a:close/>
                <a:moveTo>
                  <a:pt x="123441" y="113699"/>
                </a:moveTo>
                <a:lnTo>
                  <a:pt x="124423" y="115331"/>
                </a:lnTo>
                <a:lnTo>
                  <a:pt x="122469" y="115331"/>
                </a:lnTo>
                <a:lnTo>
                  <a:pt x="123441" y="113699"/>
                </a:lnTo>
                <a:close/>
                <a:moveTo>
                  <a:pt x="126564" y="113699"/>
                </a:moveTo>
                <a:lnTo>
                  <a:pt x="127545" y="115331"/>
                </a:lnTo>
                <a:lnTo>
                  <a:pt x="125582" y="115331"/>
                </a:lnTo>
                <a:lnTo>
                  <a:pt x="126564" y="113699"/>
                </a:lnTo>
                <a:close/>
                <a:moveTo>
                  <a:pt x="128018" y="111272"/>
                </a:moveTo>
                <a:lnTo>
                  <a:pt x="130453" y="115331"/>
                </a:lnTo>
                <a:lnTo>
                  <a:pt x="128089" y="115331"/>
                </a:lnTo>
                <a:lnTo>
                  <a:pt x="126840" y="113244"/>
                </a:lnTo>
                <a:lnTo>
                  <a:pt x="128018" y="111272"/>
                </a:lnTo>
                <a:close/>
                <a:moveTo>
                  <a:pt x="140918" y="110692"/>
                </a:moveTo>
                <a:lnTo>
                  <a:pt x="140989" y="110817"/>
                </a:lnTo>
                <a:lnTo>
                  <a:pt x="138286" y="115331"/>
                </a:lnTo>
                <a:lnTo>
                  <a:pt x="130997" y="115331"/>
                </a:lnTo>
                <a:lnTo>
                  <a:pt x="128294" y="110817"/>
                </a:lnTo>
                <a:lnTo>
                  <a:pt x="128366" y="110692"/>
                </a:lnTo>
                <a:close/>
                <a:moveTo>
                  <a:pt x="141265" y="111272"/>
                </a:moveTo>
                <a:lnTo>
                  <a:pt x="142452" y="113244"/>
                </a:lnTo>
                <a:lnTo>
                  <a:pt x="141194" y="115331"/>
                </a:lnTo>
                <a:lnTo>
                  <a:pt x="138830" y="115331"/>
                </a:lnTo>
                <a:lnTo>
                  <a:pt x="141265" y="111272"/>
                </a:lnTo>
                <a:close/>
                <a:moveTo>
                  <a:pt x="142720" y="113699"/>
                </a:moveTo>
                <a:lnTo>
                  <a:pt x="143701" y="115331"/>
                </a:lnTo>
                <a:lnTo>
                  <a:pt x="141747" y="115331"/>
                </a:lnTo>
                <a:lnTo>
                  <a:pt x="142720" y="113699"/>
                </a:lnTo>
                <a:close/>
                <a:moveTo>
                  <a:pt x="145842" y="113699"/>
                </a:moveTo>
                <a:lnTo>
                  <a:pt x="146814" y="115331"/>
                </a:lnTo>
                <a:lnTo>
                  <a:pt x="144861" y="115331"/>
                </a:lnTo>
                <a:lnTo>
                  <a:pt x="145842" y="113699"/>
                </a:lnTo>
                <a:close/>
                <a:moveTo>
                  <a:pt x="147296" y="111272"/>
                </a:moveTo>
                <a:lnTo>
                  <a:pt x="149732" y="115331"/>
                </a:lnTo>
                <a:lnTo>
                  <a:pt x="147367" y="115331"/>
                </a:lnTo>
                <a:lnTo>
                  <a:pt x="146110" y="113244"/>
                </a:lnTo>
                <a:lnTo>
                  <a:pt x="147296" y="111272"/>
                </a:lnTo>
                <a:close/>
                <a:moveTo>
                  <a:pt x="160196" y="110692"/>
                </a:moveTo>
                <a:lnTo>
                  <a:pt x="160267" y="110817"/>
                </a:lnTo>
                <a:lnTo>
                  <a:pt x="157564" y="115331"/>
                </a:lnTo>
                <a:lnTo>
                  <a:pt x="150276" y="115331"/>
                </a:lnTo>
                <a:lnTo>
                  <a:pt x="147573" y="110817"/>
                </a:lnTo>
                <a:lnTo>
                  <a:pt x="147644" y="110692"/>
                </a:lnTo>
                <a:close/>
                <a:moveTo>
                  <a:pt x="160544" y="111272"/>
                </a:moveTo>
                <a:lnTo>
                  <a:pt x="161721" y="113244"/>
                </a:lnTo>
                <a:lnTo>
                  <a:pt x="160472" y="115331"/>
                </a:lnTo>
                <a:lnTo>
                  <a:pt x="158108" y="115331"/>
                </a:lnTo>
                <a:lnTo>
                  <a:pt x="160544" y="111272"/>
                </a:lnTo>
                <a:close/>
                <a:moveTo>
                  <a:pt x="161998" y="113699"/>
                </a:moveTo>
                <a:lnTo>
                  <a:pt x="162979" y="115331"/>
                </a:lnTo>
                <a:lnTo>
                  <a:pt x="161017" y="115331"/>
                </a:lnTo>
                <a:lnTo>
                  <a:pt x="161998" y="113699"/>
                </a:lnTo>
                <a:close/>
                <a:moveTo>
                  <a:pt x="165120" y="113699"/>
                </a:moveTo>
                <a:lnTo>
                  <a:pt x="166093" y="115331"/>
                </a:lnTo>
                <a:lnTo>
                  <a:pt x="164139" y="115331"/>
                </a:lnTo>
                <a:lnTo>
                  <a:pt x="165120" y="113699"/>
                </a:lnTo>
                <a:close/>
                <a:moveTo>
                  <a:pt x="166574" y="111272"/>
                </a:moveTo>
                <a:lnTo>
                  <a:pt x="169010" y="115331"/>
                </a:lnTo>
                <a:lnTo>
                  <a:pt x="166637" y="115331"/>
                </a:lnTo>
                <a:lnTo>
                  <a:pt x="165388" y="113244"/>
                </a:lnTo>
                <a:lnTo>
                  <a:pt x="166574" y="111272"/>
                </a:lnTo>
                <a:close/>
                <a:moveTo>
                  <a:pt x="179465" y="110692"/>
                </a:moveTo>
                <a:lnTo>
                  <a:pt x="179546" y="110817"/>
                </a:lnTo>
                <a:lnTo>
                  <a:pt x="176834" y="115331"/>
                </a:lnTo>
                <a:lnTo>
                  <a:pt x="169554" y="115331"/>
                </a:lnTo>
                <a:lnTo>
                  <a:pt x="166851" y="110817"/>
                </a:lnTo>
                <a:lnTo>
                  <a:pt x="166922" y="110692"/>
                </a:lnTo>
                <a:close/>
                <a:moveTo>
                  <a:pt x="179813" y="111272"/>
                </a:moveTo>
                <a:lnTo>
                  <a:pt x="181000" y="113244"/>
                </a:lnTo>
                <a:lnTo>
                  <a:pt x="179751" y="115331"/>
                </a:lnTo>
                <a:lnTo>
                  <a:pt x="177387" y="115331"/>
                </a:lnTo>
                <a:lnTo>
                  <a:pt x="179813" y="111272"/>
                </a:lnTo>
                <a:close/>
                <a:moveTo>
                  <a:pt x="181276" y="113699"/>
                </a:moveTo>
                <a:lnTo>
                  <a:pt x="182249" y="115331"/>
                </a:lnTo>
                <a:lnTo>
                  <a:pt x="180295" y="115331"/>
                </a:lnTo>
                <a:lnTo>
                  <a:pt x="181276" y="113699"/>
                </a:lnTo>
                <a:close/>
                <a:moveTo>
                  <a:pt x="184390" y="113699"/>
                </a:moveTo>
                <a:lnTo>
                  <a:pt x="185371" y="115331"/>
                </a:lnTo>
                <a:lnTo>
                  <a:pt x="183417" y="115331"/>
                </a:lnTo>
                <a:lnTo>
                  <a:pt x="184390" y="113699"/>
                </a:lnTo>
                <a:close/>
                <a:moveTo>
                  <a:pt x="185853" y="111272"/>
                </a:moveTo>
                <a:lnTo>
                  <a:pt x="188288" y="115331"/>
                </a:lnTo>
                <a:lnTo>
                  <a:pt x="185915" y="115331"/>
                </a:lnTo>
                <a:lnTo>
                  <a:pt x="184666" y="113244"/>
                </a:lnTo>
                <a:lnTo>
                  <a:pt x="185853" y="111272"/>
                </a:lnTo>
                <a:close/>
                <a:moveTo>
                  <a:pt x="198744" y="110692"/>
                </a:moveTo>
                <a:lnTo>
                  <a:pt x="198824" y="110817"/>
                </a:lnTo>
                <a:lnTo>
                  <a:pt x="196112" y="115331"/>
                </a:lnTo>
                <a:lnTo>
                  <a:pt x="188832" y="115331"/>
                </a:lnTo>
                <a:lnTo>
                  <a:pt x="186120" y="110817"/>
                </a:lnTo>
                <a:lnTo>
                  <a:pt x="186201" y="110692"/>
                </a:lnTo>
                <a:close/>
                <a:moveTo>
                  <a:pt x="199092" y="111272"/>
                </a:moveTo>
                <a:lnTo>
                  <a:pt x="200278" y="113244"/>
                </a:lnTo>
                <a:lnTo>
                  <a:pt x="199029" y="115331"/>
                </a:lnTo>
                <a:lnTo>
                  <a:pt x="196656" y="115331"/>
                </a:lnTo>
                <a:lnTo>
                  <a:pt x="199092" y="111272"/>
                </a:lnTo>
                <a:close/>
                <a:moveTo>
                  <a:pt x="200555" y="113699"/>
                </a:moveTo>
                <a:lnTo>
                  <a:pt x="201527" y="115331"/>
                </a:lnTo>
                <a:lnTo>
                  <a:pt x="199573" y="115331"/>
                </a:lnTo>
                <a:lnTo>
                  <a:pt x="200555" y="113699"/>
                </a:lnTo>
                <a:close/>
                <a:moveTo>
                  <a:pt x="203668" y="113699"/>
                </a:moveTo>
                <a:lnTo>
                  <a:pt x="204649" y="115331"/>
                </a:lnTo>
                <a:lnTo>
                  <a:pt x="202696" y="115331"/>
                </a:lnTo>
                <a:lnTo>
                  <a:pt x="203668" y="113699"/>
                </a:lnTo>
                <a:close/>
                <a:moveTo>
                  <a:pt x="205131" y="111272"/>
                </a:moveTo>
                <a:lnTo>
                  <a:pt x="207567" y="115331"/>
                </a:lnTo>
                <a:lnTo>
                  <a:pt x="205194" y="115331"/>
                </a:lnTo>
                <a:lnTo>
                  <a:pt x="203945" y="113244"/>
                </a:lnTo>
                <a:lnTo>
                  <a:pt x="205131" y="111272"/>
                </a:lnTo>
                <a:close/>
                <a:moveTo>
                  <a:pt x="218022" y="110692"/>
                </a:moveTo>
                <a:lnTo>
                  <a:pt x="218102" y="110817"/>
                </a:lnTo>
                <a:lnTo>
                  <a:pt x="215390" y="115331"/>
                </a:lnTo>
                <a:lnTo>
                  <a:pt x="208111" y="115331"/>
                </a:lnTo>
                <a:lnTo>
                  <a:pt x="205399" y="110817"/>
                </a:lnTo>
                <a:lnTo>
                  <a:pt x="205479" y="110692"/>
                </a:lnTo>
                <a:close/>
                <a:moveTo>
                  <a:pt x="218370" y="111272"/>
                </a:moveTo>
                <a:lnTo>
                  <a:pt x="219557" y="113244"/>
                </a:lnTo>
                <a:lnTo>
                  <a:pt x="218308" y="115331"/>
                </a:lnTo>
                <a:lnTo>
                  <a:pt x="215935" y="115331"/>
                </a:lnTo>
                <a:lnTo>
                  <a:pt x="218370" y="111272"/>
                </a:lnTo>
                <a:close/>
                <a:moveTo>
                  <a:pt x="219824" y="113699"/>
                </a:moveTo>
                <a:lnTo>
                  <a:pt x="220805" y="115331"/>
                </a:lnTo>
                <a:lnTo>
                  <a:pt x="218852" y="115331"/>
                </a:lnTo>
                <a:lnTo>
                  <a:pt x="219824" y="113699"/>
                </a:lnTo>
                <a:close/>
                <a:moveTo>
                  <a:pt x="222947" y="113699"/>
                </a:moveTo>
                <a:lnTo>
                  <a:pt x="223928" y="115331"/>
                </a:lnTo>
                <a:lnTo>
                  <a:pt x="221965" y="115331"/>
                </a:lnTo>
                <a:lnTo>
                  <a:pt x="222947" y="113699"/>
                </a:lnTo>
                <a:close/>
                <a:moveTo>
                  <a:pt x="224401" y="111272"/>
                </a:moveTo>
                <a:lnTo>
                  <a:pt x="226836" y="115331"/>
                </a:lnTo>
                <a:lnTo>
                  <a:pt x="224472" y="115331"/>
                </a:lnTo>
                <a:lnTo>
                  <a:pt x="223223" y="113244"/>
                </a:lnTo>
                <a:lnTo>
                  <a:pt x="224401" y="111272"/>
                </a:lnTo>
                <a:close/>
                <a:moveTo>
                  <a:pt x="237300" y="110692"/>
                </a:moveTo>
                <a:lnTo>
                  <a:pt x="237372" y="110817"/>
                </a:lnTo>
                <a:lnTo>
                  <a:pt x="234669" y="115331"/>
                </a:lnTo>
                <a:lnTo>
                  <a:pt x="227380" y="115331"/>
                </a:lnTo>
                <a:lnTo>
                  <a:pt x="224677" y="110817"/>
                </a:lnTo>
                <a:lnTo>
                  <a:pt x="224749" y="110692"/>
                </a:lnTo>
                <a:close/>
                <a:moveTo>
                  <a:pt x="237648" y="111272"/>
                </a:moveTo>
                <a:lnTo>
                  <a:pt x="238835" y="113244"/>
                </a:lnTo>
                <a:lnTo>
                  <a:pt x="237586" y="115331"/>
                </a:lnTo>
                <a:lnTo>
                  <a:pt x="235213" y="115331"/>
                </a:lnTo>
                <a:lnTo>
                  <a:pt x="237648" y="111272"/>
                </a:lnTo>
                <a:close/>
                <a:moveTo>
                  <a:pt x="239103" y="113699"/>
                </a:moveTo>
                <a:lnTo>
                  <a:pt x="240084" y="115331"/>
                </a:lnTo>
                <a:lnTo>
                  <a:pt x="238130" y="115331"/>
                </a:lnTo>
                <a:lnTo>
                  <a:pt x="239103" y="113699"/>
                </a:lnTo>
                <a:close/>
                <a:moveTo>
                  <a:pt x="242225" y="113699"/>
                </a:moveTo>
                <a:lnTo>
                  <a:pt x="243197" y="115331"/>
                </a:lnTo>
                <a:lnTo>
                  <a:pt x="241244" y="115331"/>
                </a:lnTo>
                <a:lnTo>
                  <a:pt x="242225" y="113699"/>
                </a:lnTo>
                <a:close/>
                <a:moveTo>
                  <a:pt x="243679" y="111272"/>
                </a:moveTo>
                <a:lnTo>
                  <a:pt x="246114" y="115331"/>
                </a:lnTo>
                <a:lnTo>
                  <a:pt x="243750" y="115331"/>
                </a:lnTo>
                <a:lnTo>
                  <a:pt x="242493" y="113244"/>
                </a:lnTo>
                <a:lnTo>
                  <a:pt x="243679" y="111272"/>
                </a:lnTo>
                <a:close/>
                <a:moveTo>
                  <a:pt x="256579" y="110692"/>
                </a:moveTo>
                <a:lnTo>
                  <a:pt x="256650" y="110817"/>
                </a:lnTo>
                <a:lnTo>
                  <a:pt x="253947" y="115331"/>
                </a:lnTo>
                <a:lnTo>
                  <a:pt x="246659" y="115331"/>
                </a:lnTo>
                <a:lnTo>
                  <a:pt x="243956" y="110817"/>
                </a:lnTo>
                <a:lnTo>
                  <a:pt x="244027" y="110692"/>
                </a:lnTo>
                <a:close/>
                <a:moveTo>
                  <a:pt x="256927" y="111272"/>
                </a:moveTo>
                <a:lnTo>
                  <a:pt x="258113" y="113244"/>
                </a:lnTo>
                <a:lnTo>
                  <a:pt x="256855" y="115331"/>
                </a:lnTo>
                <a:lnTo>
                  <a:pt x="254491" y="115331"/>
                </a:lnTo>
                <a:lnTo>
                  <a:pt x="256927" y="111272"/>
                </a:lnTo>
                <a:close/>
                <a:moveTo>
                  <a:pt x="258381" y="113699"/>
                </a:moveTo>
                <a:lnTo>
                  <a:pt x="259362" y="115331"/>
                </a:lnTo>
                <a:lnTo>
                  <a:pt x="257400" y="115331"/>
                </a:lnTo>
                <a:lnTo>
                  <a:pt x="258381" y="113699"/>
                </a:lnTo>
                <a:close/>
                <a:moveTo>
                  <a:pt x="261503" y="113699"/>
                </a:moveTo>
                <a:lnTo>
                  <a:pt x="262476" y="115331"/>
                </a:lnTo>
                <a:lnTo>
                  <a:pt x="260522" y="115331"/>
                </a:lnTo>
                <a:lnTo>
                  <a:pt x="261503" y="113699"/>
                </a:lnTo>
                <a:close/>
                <a:moveTo>
                  <a:pt x="262957" y="111272"/>
                </a:moveTo>
                <a:lnTo>
                  <a:pt x="265393" y="115331"/>
                </a:lnTo>
                <a:lnTo>
                  <a:pt x="263020" y="115331"/>
                </a:lnTo>
                <a:lnTo>
                  <a:pt x="261771" y="113244"/>
                </a:lnTo>
                <a:lnTo>
                  <a:pt x="262957" y="111272"/>
                </a:lnTo>
                <a:close/>
                <a:moveTo>
                  <a:pt x="275848" y="110692"/>
                </a:moveTo>
                <a:lnTo>
                  <a:pt x="275929" y="110817"/>
                </a:lnTo>
                <a:lnTo>
                  <a:pt x="273217" y="115331"/>
                </a:lnTo>
                <a:lnTo>
                  <a:pt x="265937" y="115331"/>
                </a:lnTo>
                <a:lnTo>
                  <a:pt x="263234" y="110817"/>
                </a:lnTo>
                <a:lnTo>
                  <a:pt x="263305" y="110692"/>
                </a:lnTo>
                <a:close/>
                <a:moveTo>
                  <a:pt x="276205" y="111272"/>
                </a:moveTo>
                <a:lnTo>
                  <a:pt x="277383" y="113244"/>
                </a:lnTo>
                <a:lnTo>
                  <a:pt x="276134" y="115331"/>
                </a:lnTo>
                <a:lnTo>
                  <a:pt x="273770" y="115331"/>
                </a:lnTo>
                <a:lnTo>
                  <a:pt x="276205" y="111272"/>
                </a:lnTo>
                <a:close/>
                <a:moveTo>
                  <a:pt x="277659" y="113699"/>
                </a:moveTo>
                <a:lnTo>
                  <a:pt x="278632" y="115331"/>
                </a:lnTo>
                <a:lnTo>
                  <a:pt x="276678" y="115331"/>
                </a:lnTo>
                <a:lnTo>
                  <a:pt x="277659" y="113699"/>
                </a:lnTo>
                <a:close/>
                <a:moveTo>
                  <a:pt x="280773" y="113699"/>
                </a:moveTo>
                <a:lnTo>
                  <a:pt x="281754" y="115331"/>
                </a:lnTo>
                <a:lnTo>
                  <a:pt x="279800" y="115331"/>
                </a:lnTo>
                <a:lnTo>
                  <a:pt x="280773" y="113699"/>
                </a:lnTo>
                <a:close/>
                <a:moveTo>
                  <a:pt x="282236" y="111272"/>
                </a:moveTo>
                <a:lnTo>
                  <a:pt x="284671" y="115331"/>
                </a:lnTo>
                <a:lnTo>
                  <a:pt x="282298" y="115331"/>
                </a:lnTo>
                <a:lnTo>
                  <a:pt x="281049" y="113244"/>
                </a:lnTo>
                <a:lnTo>
                  <a:pt x="282236" y="111272"/>
                </a:lnTo>
                <a:close/>
                <a:moveTo>
                  <a:pt x="9341" y="111103"/>
                </a:moveTo>
                <a:lnTo>
                  <a:pt x="10635" y="113244"/>
                </a:lnTo>
                <a:lnTo>
                  <a:pt x="9377" y="115340"/>
                </a:lnTo>
                <a:lnTo>
                  <a:pt x="9341" y="115287"/>
                </a:lnTo>
                <a:lnTo>
                  <a:pt x="9314" y="115340"/>
                </a:lnTo>
                <a:lnTo>
                  <a:pt x="8056" y="113244"/>
                </a:lnTo>
                <a:lnTo>
                  <a:pt x="9341" y="111103"/>
                </a:lnTo>
                <a:close/>
                <a:moveTo>
                  <a:pt x="28619" y="111103"/>
                </a:moveTo>
                <a:lnTo>
                  <a:pt x="29904" y="113244"/>
                </a:lnTo>
                <a:lnTo>
                  <a:pt x="28655" y="115340"/>
                </a:lnTo>
                <a:lnTo>
                  <a:pt x="28619" y="115287"/>
                </a:lnTo>
                <a:lnTo>
                  <a:pt x="28593" y="115340"/>
                </a:lnTo>
                <a:lnTo>
                  <a:pt x="27335" y="113244"/>
                </a:lnTo>
                <a:lnTo>
                  <a:pt x="28619" y="111103"/>
                </a:lnTo>
                <a:close/>
                <a:moveTo>
                  <a:pt x="47898" y="111103"/>
                </a:moveTo>
                <a:lnTo>
                  <a:pt x="49182" y="113244"/>
                </a:lnTo>
                <a:lnTo>
                  <a:pt x="47925" y="115340"/>
                </a:lnTo>
                <a:lnTo>
                  <a:pt x="47898" y="115287"/>
                </a:lnTo>
                <a:lnTo>
                  <a:pt x="47862" y="115340"/>
                </a:lnTo>
                <a:lnTo>
                  <a:pt x="46613" y="113244"/>
                </a:lnTo>
                <a:lnTo>
                  <a:pt x="47898" y="111103"/>
                </a:lnTo>
                <a:close/>
                <a:moveTo>
                  <a:pt x="67176" y="111103"/>
                </a:moveTo>
                <a:lnTo>
                  <a:pt x="68461" y="113244"/>
                </a:lnTo>
                <a:lnTo>
                  <a:pt x="67203" y="115340"/>
                </a:lnTo>
                <a:lnTo>
                  <a:pt x="67176" y="115287"/>
                </a:lnTo>
                <a:lnTo>
                  <a:pt x="67140" y="115340"/>
                </a:lnTo>
                <a:lnTo>
                  <a:pt x="65892" y="113244"/>
                </a:lnTo>
                <a:lnTo>
                  <a:pt x="67176" y="111103"/>
                </a:lnTo>
                <a:close/>
                <a:moveTo>
                  <a:pt x="86455" y="111103"/>
                </a:moveTo>
                <a:lnTo>
                  <a:pt x="87739" y="113244"/>
                </a:lnTo>
                <a:lnTo>
                  <a:pt x="86481" y="115340"/>
                </a:lnTo>
                <a:lnTo>
                  <a:pt x="86455" y="115287"/>
                </a:lnTo>
                <a:lnTo>
                  <a:pt x="86419" y="115340"/>
                </a:lnTo>
                <a:lnTo>
                  <a:pt x="85161" y="113244"/>
                </a:lnTo>
                <a:lnTo>
                  <a:pt x="86455" y="111103"/>
                </a:lnTo>
                <a:close/>
                <a:moveTo>
                  <a:pt x="105724" y="111103"/>
                </a:moveTo>
                <a:lnTo>
                  <a:pt x="107018" y="113244"/>
                </a:lnTo>
                <a:lnTo>
                  <a:pt x="105760" y="115340"/>
                </a:lnTo>
                <a:lnTo>
                  <a:pt x="105724" y="115287"/>
                </a:lnTo>
                <a:lnTo>
                  <a:pt x="105697" y="115340"/>
                </a:lnTo>
                <a:lnTo>
                  <a:pt x="104439" y="113244"/>
                </a:lnTo>
                <a:lnTo>
                  <a:pt x="105724" y="111103"/>
                </a:lnTo>
                <a:close/>
                <a:moveTo>
                  <a:pt x="125002" y="111103"/>
                </a:moveTo>
                <a:lnTo>
                  <a:pt x="126287" y="113244"/>
                </a:lnTo>
                <a:lnTo>
                  <a:pt x="125038" y="115340"/>
                </a:lnTo>
                <a:lnTo>
                  <a:pt x="125002" y="115287"/>
                </a:lnTo>
                <a:lnTo>
                  <a:pt x="124976" y="115340"/>
                </a:lnTo>
                <a:lnTo>
                  <a:pt x="123718" y="113244"/>
                </a:lnTo>
                <a:lnTo>
                  <a:pt x="125002" y="111103"/>
                </a:lnTo>
                <a:close/>
                <a:moveTo>
                  <a:pt x="144281" y="111103"/>
                </a:moveTo>
                <a:lnTo>
                  <a:pt x="145565" y="113244"/>
                </a:lnTo>
                <a:lnTo>
                  <a:pt x="144316" y="115340"/>
                </a:lnTo>
                <a:lnTo>
                  <a:pt x="144281" y="115287"/>
                </a:lnTo>
                <a:lnTo>
                  <a:pt x="144245" y="115340"/>
                </a:lnTo>
                <a:lnTo>
                  <a:pt x="142996" y="113244"/>
                </a:lnTo>
                <a:lnTo>
                  <a:pt x="144281" y="111103"/>
                </a:lnTo>
                <a:close/>
                <a:moveTo>
                  <a:pt x="163559" y="111103"/>
                </a:moveTo>
                <a:lnTo>
                  <a:pt x="164844" y="113244"/>
                </a:lnTo>
                <a:lnTo>
                  <a:pt x="163586" y="115340"/>
                </a:lnTo>
                <a:lnTo>
                  <a:pt x="163559" y="115287"/>
                </a:lnTo>
                <a:lnTo>
                  <a:pt x="163523" y="115340"/>
                </a:lnTo>
                <a:lnTo>
                  <a:pt x="162275" y="113244"/>
                </a:lnTo>
                <a:lnTo>
                  <a:pt x="163559" y="111103"/>
                </a:lnTo>
                <a:close/>
                <a:moveTo>
                  <a:pt x="182838" y="111103"/>
                </a:moveTo>
                <a:lnTo>
                  <a:pt x="184122" y="113244"/>
                </a:lnTo>
                <a:lnTo>
                  <a:pt x="182864" y="115340"/>
                </a:lnTo>
                <a:lnTo>
                  <a:pt x="182838" y="115287"/>
                </a:lnTo>
                <a:lnTo>
                  <a:pt x="182802" y="115340"/>
                </a:lnTo>
                <a:lnTo>
                  <a:pt x="181544" y="113244"/>
                </a:lnTo>
                <a:lnTo>
                  <a:pt x="182838" y="111103"/>
                </a:lnTo>
                <a:close/>
                <a:moveTo>
                  <a:pt x="202107" y="111103"/>
                </a:moveTo>
                <a:lnTo>
                  <a:pt x="203401" y="113244"/>
                </a:lnTo>
                <a:lnTo>
                  <a:pt x="202143" y="115340"/>
                </a:lnTo>
                <a:lnTo>
                  <a:pt x="202107" y="115287"/>
                </a:lnTo>
                <a:lnTo>
                  <a:pt x="202080" y="115340"/>
                </a:lnTo>
                <a:lnTo>
                  <a:pt x="200822" y="113244"/>
                </a:lnTo>
                <a:lnTo>
                  <a:pt x="202107" y="111103"/>
                </a:lnTo>
                <a:close/>
                <a:moveTo>
                  <a:pt x="221385" y="111103"/>
                </a:moveTo>
                <a:lnTo>
                  <a:pt x="222670" y="113244"/>
                </a:lnTo>
                <a:lnTo>
                  <a:pt x="221421" y="115340"/>
                </a:lnTo>
                <a:lnTo>
                  <a:pt x="221385" y="115287"/>
                </a:lnTo>
                <a:lnTo>
                  <a:pt x="221359" y="115340"/>
                </a:lnTo>
                <a:lnTo>
                  <a:pt x="220101" y="113244"/>
                </a:lnTo>
                <a:lnTo>
                  <a:pt x="221385" y="111103"/>
                </a:lnTo>
                <a:close/>
                <a:moveTo>
                  <a:pt x="240664" y="111103"/>
                </a:moveTo>
                <a:lnTo>
                  <a:pt x="241948" y="113244"/>
                </a:lnTo>
                <a:lnTo>
                  <a:pt x="240699" y="115340"/>
                </a:lnTo>
                <a:lnTo>
                  <a:pt x="240664" y="115287"/>
                </a:lnTo>
                <a:lnTo>
                  <a:pt x="240637" y="115340"/>
                </a:lnTo>
                <a:lnTo>
                  <a:pt x="239379" y="113244"/>
                </a:lnTo>
                <a:lnTo>
                  <a:pt x="240664" y="111103"/>
                </a:lnTo>
                <a:close/>
                <a:moveTo>
                  <a:pt x="259942" y="111103"/>
                </a:moveTo>
                <a:lnTo>
                  <a:pt x="261227" y="113244"/>
                </a:lnTo>
                <a:lnTo>
                  <a:pt x="259969" y="115340"/>
                </a:lnTo>
                <a:lnTo>
                  <a:pt x="259942" y="115287"/>
                </a:lnTo>
                <a:lnTo>
                  <a:pt x="259906" y="115340"/>
                </a:lnTo>
                <a:lnTo>
                  <a:pt x="258657" y="113244"/>
                </a:lnTo>
                <a:lnTo>
                  <a:pt x="259942" y="111103"/>
                </a:lnTo>
                <a:close/>
                <a:moveTo>
                  <a:pt x="279220" y="111103"/>
                </a:moveTo>
                <a:lnTo>
                  <a:pt x="280505" y="113244"/>
                </a:lnTo>
                <a:lnTo>
                  <a:pt x="279247" y="115340"/>
                </a:lnTo>
                <a:lnTo>
                  <a:pt x="279220" y="115287"/>
                </a:lnTo>
                <a:lnTo>
                  <a:pt x="279185" y="115340"/>
                </a:lnTo>
                <a:lnTo>
                  <a:pt x="277927" y="113244"/>
                </a:lnTo>
                <a:lnTo>
                  <a:pt x="279220" y="111103"/>
                </a:lnTo>
                <a:close/>
                <a:moveTo>
                  <a:pt x="5987" y="115786"/>
                </a:moveTo>
                <a:lnTo>
                  <a:pt x="2659" y="121335"/>
                </a:lnTo>
                <a:lnTo>
                  <a:pt x="286" y="121335"/>
                </a:lnTo>
                <a:lnTo>
                  <a:pt x="3623" y="115786"/>
                </a:lnTo>
                <a:close/>
                <a:moveTo>
                  <a:pt x="9047" y="115786"/>
                </a:moveTo>
                <a:lnTo>
                  <a:pt x="5710" y="121335"/>
                </a:lnTo>
                <a:lnTo>
                  <a:pt x="3203" y="121335"/>
                </a:lnTo>
                <a:lnTo>
                  <a:pt x="6531" y="115786"/>
                </a:lnTo>
                <a:close/>
                <a:moveTo>
                  <a:pt x="9341" y="116197"/>
                </a:moveTo>
                <a:lnTo>
                  <a:pt x="12428" y="121335"/>
                </a:lnTo>
                <a:lnTo>
                  <a:pt x="6254" y="121335"/>
                </a:lnTo>
                <a:lnTo>
                  <a:pt x="9341" y="116197"/>
                </a:lnTo>
                <a:close/>
                <a:moveTo>
                  <a:pt x="12151" y="115786"/>
                </a:moveTo>
                <a:lnTo>
                  <a:pt x="15488" y="121335"/>
                </a:lnTo>
                <a:lnTo>
                  <a:pt x="12972" y="121335"/>
                </a:lnTo>
                <a:lnTo>
                  <a:pt x="9644" y="115786"/>
                </a:lnTo>
                <a:close/>
                <a:moveTo>
                  <a:pt x="15068" y="115786"/>
                </a:moveTo>
                <a:lnTo>
                  <a:pt x="18396" y="121335"/>
                </a:lnTo>
                <a:lnTo>
                  <a:pt x="16032" y="121335"/>
                </a:lnTo>
                <a:lnTo>
                  <a:pt x="12695" y="115786"/>
                </a:lnTo>
                <a:close/>
                <a:moveTo>
                  <a:pt x="25265" y="115786"/>
                </a:moveTo>
                <a:lnTo>
                  <a:pt x="21938" y="121335"/>
                </a:lnTo>
                <a:lnTo>
                  <a:pt x="19565" y="121335"/>
                </a:lnTo>
                <a:lnTo>
                  <a:pt x="22892" y="115786"/>
                </a:lnTo>
                <a:close/>
                <a:moveTo>
                  <a:pt x="28325" y="115786"/>
                </a:moveTo>
                <a:lnTo>
                  <a:pt x="24989" y="121335"/>
                </a:lnTo>
                <a:lnTo>
                  <a:pt x="22482" y="121335"/>
                </a:lnTo>
                <a:lnTo>
                  <a:pt x="25809" y="115786"/>
                </a:lnTo>
                <a:close/>
                <a:moveTo>
                  <a:pt x="28619" y="116197"/>
                </a:moveTo>
                <a:lnTo>
                  <a:pt x="31706" y="121335"/>
                </a:lnTo>
                <a:lnTo>
                  <a:pt x="25533" y="121335"/>
                </a:lnTo>
                <a:lnTo>
                  <a:pt x="28619" y="116197"/>
                </a:lnTo>
                <a:close/>
                <a:moveTo>
                  <a:pt x="31430" y="115786"/>
                </a:moveTo>
                <a:lnTo>
                  <a:pt x="34766" y="121335"/>
                </a:lnTo>
                <a:lnTo>
                  <a:pt x="32250" y="121335"/>
                </a:lnTo>
                <a:lnTo>
                  <a:pt x="28923" y="115786"/>
                </a:lnTo>
                <a:close/>
                <a:moveTo>
                  <a:pt x="34347" y="115786"/>
                </a:moveTo>
                <a:lnTo>
                  <a:pt x="37674" y="121335"/>
                </a:lnTo>
                <a:lnTo>
                  <a:pt x="35310" y="121335"/>
                </a:lnTo>
                <a:lnTo>
                  <a:pt x="31974" y="115786"/>
                </a:lnTo>
                <a:close/>
                <a:moveTo>
                  <a:pt x="44543" y="115786"/>
                </a:moveTo>
                <a:lnTo>
                  <a:pt x="41207" y="121335"/>
                </a:lnTo>
                <a:lnTo>
                  <a:pt x="38843" y="121335"/>
                </a:lnTo>
                <a:lnTo>
                  <a:pt x="42170" y="115786"/>
                </a:lnTo>
                <a:close/>
                <a:moveTo>
                  <a:pt x="47594" y="115786"/>
                </a:moveTo>
                <a:lnTo>
                  <a:pt x="44267" y="121335"/>
                </a:lnTo>
                <a:lnTo>
                  <a:pt x="41751" y="121335"/>
                </a:lnTo>
                <a:lnTo>
                  <a:pt x="45088" y="115786"/>
                </a:lnTo>
                <a:close/>
                <a:moveTo>
                  <a:pt x="47898" y="116197"/>
                </a:moveTo>
                <a:lnTo>
                  <a:pt x="50984" y="121335"/>
                </a:lnTo>
                <a:lnTo>
                  <a:pt x="44811" y="121335"/>
                </a:lnTo>
                <a:lnTo>
                  <a:pt x="47898" y="116197"/>
                </a:lnTo>
                <a:close/>
                <a:moveTo>
                  <a:pt x="50708" y="115786"/>
                </a:moveTo>
                <a:lnTo>
                  <a:pt x="54035" y="121335"/>
                </a:lnTo>
                <a:lnTo>
                  <a:pt x="51529" y="121335"/>
                </a:lnTo>
                <a:lnTo>
                  <a:pt x="48192" y="115786"/>
                </a:lnTo>
                <a:close/>
                <a:moveTo>
                  <a:pt x="53625" y="115786"/>
                </a:moveTo>
                <a:lnTo>
                  <a:pt x="56953" y="121335"/>
                </a:lnTo>
                <a:lnTo>
                  <a:pt x="54589" y="121335"/>
                </a:lnTo>
                <a:lnTo>
                  <a:pt x="51252" y="115786"/>
                </a:lnTo>
                <a:close/>
                <a:moveTo>
                  <a:pt x="63822" y="115786"/>
                </a:moveTo>
                <a:lnTo>
                  <a:pt x="60485" y="121335"/>
                </a:lnTo>
                <a:lnTo>
                  <a:pt x="58121" y="121335"/>
                </a:lnTo>
                <a:lnTo>
                  <a:pt x="61449" y="115786"/>
                </a:lnTo>
                <a:close/>
                <a:moveTo>
                  <a:pt x="66873" y="115786"/>
                </a:moveTo>
                <a:lnTo>
                  <a:pt x="63545" y="121335"/>
                </a:lnTo>
                <a:lnTo>
                  <a:pt x="61030" y="121335"/>
                </a:lnTo>
                <a:lnTo>
                  <a:pt x="64366" y="115786"/>
                </a:lnTo>
                <a:close/>
                <a:moveTo>
                  <a:pt x="67176" y="116197"/>
                </a:moveTo>
                <a:lnTo>
                  <a:pt x="70263" y="121335"/>
                </a:lnTo>
                <a:lnTo>
                  <a:pt x="64089" y="121335"/>
                </a:lnTo>
                <a:lnTo>
                  <a:pt x="67176" y="116197"/>
                </a:lnTo>
                <a:close/>
                <a:moveTo>
                  <a:pt x="69986" y="115786"/>
                </a:moveTo>
                <a:lnTo>
                  <a:pt x="73314" y="121335"/>
                </a:lnTo>
                <a:lnTo>
                  <a:pt x="70807" y="121335"/>
                </a:lnTo>
                <a:lnTo>
                  <a:pt x="67471" y="115786"/>
                </a:lnTo>
                <a:close/>
                <a:moveTo>
                  <a:pt x="72895" y="115786"/>
                </a:moveTo>
                <a:lnTo>
                  <a:pt x="76231" y="121335"/>
                </a:lnTo>
                <a:lnTo>
                  <a:pt x="73858" y="121335"/>
                </a:lnTo>
                <a:lnTo>
                  <a:pt x="70530" y="115786"/>
                </a:lnTo>
                <a:close/>
                <a:moveTo>
                  <a:pt x="83100" y="115786"/>
                </a:moveTo>
                <a:lnTo>
                  <a:pt x="79764" y="121335"/>
                </a:lnTo>
                <a:lnTo>
                  <a:pt x="77391" y="121335"/>
                </a:lnTo>
                <a:lnTo>
                  <a:pt x="80727" y="115786"/>
                </a:lnTo>
                <a:close/>
                <a:moveTo>
                  <a:pt x="86151" y="115786"/>
                </a:moveTo>
                <a:lnTo>
                  <a:pt x="82824" y="121335"/>
                </a:lnTo>
                <a:lnTo>
                  <a:pt x="80308" y="121335"/>
                </a:lnTo>
                <a:lnTo>
                  <a:pt x="83644" y="115786"/>
                </a:lnTo>
                <a:close/>
                <a:moveTo>
                  <a:pt x="86455" y="116197"/>
                </a:moveTo>
                <a:lnTo>
                  <a:pt x="89532" y="121335"/>
                </a:lnTo>
                <a:lnTo>
                  <a:pt x="83368" y="121335"/>
                </a:lnTo>
                <a:lnTo>
                  <a:pt x="86455" y="116197"/>
                </a:lnTo>
                <a:close/>
                <a:moveTo>
                  <a:pt x="89265" y="115786"/>
                </a:moveTo>
                <a:lnTo>
                  <a:pt x="92592" y="121335"/>
                </a:lnTo>
                <a:lnTo>
                  <a:pt x="90085" y="121335"/>
                </a:lnTo>
                <a:lnTo>
                  <a:pt x="86749" y="115786"/>
                </a:lnTo>
                <a:close/>
                <a:moveTo>
                  <a:pt x="92173" y="115786"/>
                </a:moveTo>
                <a:lnTo>
                  <a:pt x="95509" y="121335"/>
                </a:lnTo>
                <a:lnTo>
                  <a:pt x="93136" y="121335"/>
                </a:lnTo>
                <a:lnTo>
                  <a:pt x="89809" y="115786"/>
                </a:lnTo>
                <a:close/>
                <a:moveTo>
                  <a:pt x="102370" y="115786"/>
                </a:moveTo>
                <a:lnTo>
                  <a:pt x="99042" y="121335"/>
                </a:lnTo>
                <a:lnTo>
                  <a:pt x="96669" y="121335"/>
                </a:lnTo>
                <a:lnTo>
                  <a:pt x="100006" y="115786"/>
                </a:lnTo>
                <a:close/>
                <a:moveTo>
                  <a:pt x="105430" y="115786"/>
                </a:moveTo>
                <a:lnTo>
                  <a:pt x="102093" y="121335"/>
                </a:lnTo>
                <a:lnTo>
                  <a:pt x="99586" y="121335"/>
                </a:lnTo>
                <a:lnTo>
                  <a:pt x="102914" y="115786"/>
                </a:lnTo>
                <a:close/>
                <a:moveTo>
                  <a:pt x="105724" y="116197"/>
                </a:moveTo>
                <a:lnTo>
                  <a:pt x="108811" y="121335"/>
                </a:lnTo>
                <a:lnTo>
                  <a:pt x="102637" y="121335"/>
                </a:lnTo>
                <a:lnTo>
                  <a:pt x="105724" y="116197"/>
                </a:lnTo>
                <a:close/>
                <a:moveTo>
                  <a:pt x="108534" y="115786"/>
                </a:moveTo>
                <a:lnTo>
                  <a:pt x="111871" y="121335"/>
                </a:lnTo>
                <a:lnTo>
                  <a:pt x="109355" y="121335"/>
                </a:lnTo>
                <a:lnTo>
                  <a:pt x="106027" y="115786"/>
                </a:lnTo>
                <a:close/>
                <a:moveTo>
                  <a:pt x="111451" y="115786"/>
                </a:moveTo>
                <a:lnTo>
                  <a:pt x="114788" y="121335"/>
                </a:lnTo>
                <a:lnTo>
                  <a:pt x="112415" y="121335"/>
                </a:lnTo>
                <a:lnTo>
                  <a:pt x="109078" y="115786"/>
                </a:lnTo>
                <a:close/>
                <a:moveTo>
                  <a:pt x="121648" y="115786"/>
                </a:moveTo>
                <a:lnTo>
                  <a:pt x="118321" y="121335"/>
                </a:lnTo>
                <a:lnTo>
                  <a:pt x="115948" y="121335"/>
                </a:lnTo>
                <a:lnTo>
                  <a:pt x="119284" y="115786"/>
                </a:lnTo>
                <a:close/>
                <a:moveTo>
                  <a:pt x="124708" y="115786"/>
                </a:moveTo>
                <a:lnTo>
                  <a:pt x="121372" y="121335"/>
                </a:lnTo>
                <a:lnTo>
                  <a:pt x="118865" y="121335"/>
                </a:lnTo>
                <a:lnTo>
                  <a:pt x="122192" y="115786"/>
                </a:lnTo>
                <a:close/>
                <a:moveTo>
                  <a:pt x="125002" y="116197"/>
                </a:moveTo>
                <a:lnTo>
                  <a:pt x="128089" y="121335"/>
                </a:lnTo>
                <a:lnTo>
                  <a:pt x="121916" y="121335"/>
                </a:lnTo>
                <a:lnTo>
                  <a:pt x="125002" y="116197"/>
                </a:lnTo>
                <a:close/>
                <a:moveTo>
                  <a:pt x="127813" y="115786"/>
                </a:moveTo>
                <a:lnTo>
                  <a:pt x="131149" y="121335"/>
                </a:lnTo>
                <a:lnTo>
                  <a:pt x="128633" y="121335"/>
                </a:lnTo>
                <a:lnTo>
                  <a:pt x="125306" y="115786"/>
                </a:lnTo>
                <a:close/>
                <a:moveTo>
                  <a:pt x="130730" y="115786"/>
                </a:moveTo>
                <a:lnTo>
                  <a:pt x="134057" y="121335"/>
                </a:lnTo>
                <a:lnTo>
                  <a:pt x="131693" y="121335"/>
                </a:lnTo>
                <a:lnTo>
                  <a:pt x="128357" y="115786"/>
                </a:lnTo>
                <a:close/>
                <a:moveTo>
                  <a:pt x="140926" y="115786"/>
                </a:moveTo>
                <a:lnTo>
                  <a:pt x="137590" y="121335"/>
                </a:lnTo>
                <a:lnTo>
                  <a:pt x="135226" y="121335"/>
                </a:lnTo>
                <a:lnTo>
                  <a:pt x="138553" y="115786"/>
                </a:lnTo>
                <a:close/>
                <a:moveTo>
                  <a:pt x="143977" y="115786"/>
                </a:moveTo>
                <a:lnTo>
                  <a:pt x="140650" y="121335"/>
                </a:lnTo>
                <a:lnTo>
                  <a:pt x="138143" y="121335"/>
                </a:lnTo>
                <a:lnTo>
                  <a:pt x="141471" y="115786"/>
                </a:lnTo>
                <a:close/>
                <a:moveTo>
                  <a:pt x="144281" y="116197"/>
                </a:moveTo>
                <a:lnTo>
                  <a:pt x="147367" y="121335"/>
                </a:lnTo>
                <a:lnTo>
                  <a:pt x="141194" y="121335"/>
                </a:lnTo>
                <a:lnTo>
                  <a:pt x="144281" y="116197"/>
                </a:lnTo>
                <a:close/>
                <a:moveTo>
                  <a:pt x="147091" y="115786"/>
                </a:moveTo>
                <a:lnTo>
                  <a:pt x="150418" y="121335"/>
                </a:lnTo>
                <a:lnTo>
                  <a:pt x="147912" y="121335"/>
                </a:lnTo>
                <a:lnTo>
                  <a:pt x="144584" y="115786"/>
                </a:lnTo>
                <a:close/>
                <a:moveTo>
                  <a:pt x="150008" y="115786"/>
                </a:moveTo>
                <a:lnTo>
                  <a:pt x="153336" y="121335"/>
                </a:lnTo>
                <a:lnTo>
                  <a:pt x="150972" y="121335"/>
                </a:lnTo>
                <a:lnTo>
                  <a:pt x="147635" y="115786"/>
                </a:lnTo>
                <a:close/>
                <a:moveTo>
                  <a:pt x="160205" y="115786"/>
                </a:moveTo>
                <a:lnTo>
                  <a:pt x="156868" y="121335"/>
                </a:lnTo>
                <a:lnTo>
                  <a:pt x="154504" y="121335"/>
                </a:lnTo>
                <a:lnTo>
                  <a:pt x="157832" y="115786"/>
                </a:lnTo>
                <a:close/>
                <a:moveTo>
                  <a:pt x="163256" y="115786"/>
                </a:moveTo>
                <a:lnTo>
                  <a:pt x="159928" y="121335"/>
                </a:lnTo>
                <a:lnTo>
                  <a:pt x="157413" y="121335"/>
                </a:lnTo>
                <a:lnTo>
                  <a:pt x="160749" y="115786"/>
                </a:lnTo>
                <a:close/>
                <a:moveTo>
                  <a:pt x="163559" y="116197"/>
                </a:moveTo>
                <a:lnTo>
                  <a:pt x="166646" y="121335"/>
                </a:lnTo>
                <a:lnTo>
                  <a:pt x="160472" y="121335"/>
                </a:lnTo>
                <a:lnTo>
                  <a:pt x="163559" y="116197"/>
                </a:lnTo>
                <a:close/>
                <a:moveTo>
                  <a:pt x="166369" y="115786"/>
                </a:moveTo>
                <a:lnTo>
                  <a:pt x="169697" y="121335"/>
                </a:lnTo>
                <a:lnTo>
                  <a:pt x="167190" y="121335"/>
                </a:lnTo>
                <a:lnTo>
                  <a:pt x="163854" y="115786"/>
                </a:lnTo>
                <a:close/>
                <a:moveTo>
                  <a:pt x="169278" y="115786"/>
                </a:moveTo>
                <a:lnTo>
                  <a:pt x="172614" y="121335"/>
                </a:lnTo>
                <a:lnTo>
                  <a:pt x="170241" y="121335"/>
                </a:lnTo>
                <a:lnTo>
                  <a:pt x="166913" y="115786"/>
                </a:lnTo>
                <a:close/>
                <a:moveTo>
                  <a:pt x="179483" y="115786"/>
                </a:moveTo>
                <a:lnTo>
                  <a:pt x="176147" y="121335"/>
                </a:lnTo>
                <a:lnTo>
                  <a:pt x="173774" y="121335"/>
                </a:lnTo>
                <a:lnTo>
                  <a:pt x="177110" y="115786"/>
                </a:lnTo>
                <a:close/>
                <a:moveTo>
                  <a:pt x="182534" y="115786"/>
                </a:moveTo>
                <a:lnTo>
                  <a:pt x="179207" y="121335"/>
                </a:lnTo>
                <a:lnTo>
                  <a:pt x="176691" y="121335"/>
                </a:lnTo>
                <a:lnTo>
                  <a:pt x="180027" y="115786"/>
                </a:lnTo>
                <a:close/>
                <a:moveTo>
                  <a:pt x="182838" y="116197"/>
                </a:moveTo>
                <a:lnTo>
                  <a:pt x="185924" y="121335"/>
                </a:lnTo>
                <a:lnTo>
                  <a:pt x="179751" y="121335"/>
                </a:lnTo>
                <a:lnTo>
                  <a:pt x="182838" y="116197"/>
                </a:lnTo>
                <a:close/>
                <a:moveTo>
                  <a:pt x="185648" y="115786"/>
                </a:moveTo>
                <a:lnTo>
                  <a:pt x="188975" y="121335"/>
                </a:lnTo>
                <a:lnTo>
                  <a:pt x="186468" y="121335"/>
                </a:lnTo>
                <a:lnTo>
                  <a:pt x="183132" y="115786"/>
                </a:lnTo>
                <a:close/>
                <a:moveTo>
                  <a:pt x="188556" y="115786"/>
                </a:moveTo>
                <a:lnTo>
                  <a:pt x="191892" y="121335"/>
                </a:lnTo>
                <a:lnTo>
                  <a:pt x="189519" y="121335"/>
                </a:lnTo>
                <a:lnTo>
                  <a:pt x="186192" y="115786"/>
                </a:lnTo>
                <a:close/>
                <a:moveTo>
                  <a:pt x="198753" y="115786"/>
                </a:moveTo>
                <a:lnTo>
                  <a:pt x="195425" y="121335"/>
                </a:lnTo>
                <a:lnTo>
                  <a:pt x="193052" y="121335"/>
                </a:lnTo>
                <a:lnTo>
                  <a:pt x="196389" y="115786"/>
                </a:lnTo>
                <a:close/>
                <a:moveTo>
                  <a:pt x="201813" y="115786"/>
                </a:moveTo>
                <a:lnTo>
                  <a:pt x="198476" y="121335"/>
                </a:lnTo>
                <a:lnTo>
                  <a:pt x="195969" y="121335"/>
                </a:lnTo>
                <a:lnTo>
                  <a:pt x="199297" y="115786"/>
                </a:lnTo>
                <a:close/>
                <a:moveTo>
                  <a:pt x="202107" y="116197"/>
                </a:moveTo>
                <a:lnTo>
                  <a:pt x="205194" y="121335"/>
                </a:lnTo>
                <a:lnTo>
                  <a:pt x="199029" y="121335"/>
                </a:lnTo>
                <a:lnTo>
                  <a:pt x="202107" y="116197"/>
                </a:lnTo>
                <a:close/>
                <a:moveTo>
                  <a:pt x="204917" y="115786"/>
                </a:moveTo>
                <a:lnTo>
                  <a:pt x="208254" y="121335"/>
                </a:lnTo>
                <a:lnTo>
                  <a:pt x="205738" y="121335"/>
                </a:lnTo>
                <a:lnTo>
                  <a:pt x="202410" y="115786"/>
                </a:lnTo>
                <a:close/>
                <a:moveTo>
                  <a:pt x="207834" y="115786"/>
                </a:moveTo>
                <a:lnTo>
                  <a:pt x="211171" y="121335"/>
                </a:lnTo>
                <a:lnTo>
                  <a:pt x="208798" y="121335"/>
                </a:lnTo>
                <a:lnTo>
                  <a:pt x="205461" y="115786"/>
                </a:lnTo>
                <a:close/>
                <a:moveTo>
                  <a:pt x="218031" y="115786"/>
                </a:moveTo>
                <a:lnTo>
                  <a:pt x="214703" y="121335"/>
                </a:lnTo>
                <a:lnTo>
                  <a:pt x="212330" y="121335"/>
                </a:lnTo>
                <a:lnTo>
                  <a:pt x="215667" y="115786"/>
                </a:lnTo>
                <a:close/>
                <a:moveTo>
                  <a:pt x="221091" y="115786"/>
                </a:moveTo>
                <a:lnTo>
                  <a:pt x="217754" y="121335"/>
                </a:lnTo>
                <a:lnTo>
                  <a:pt x="215248" y="121335"/>
                </a:lnTo>
                <a:lnTo>
                  <a:pt x="218575" y="115786"/>
                </a:lnTo>
                <a:close/>
                <a:moveTo>
                  <a:pt x="221385" y="116197"/>
                </a:moveTo>
                <a:lnTo>
                  <a:pt x="224472" y="121335"/>
                </a:lnTo>
                <a:lnTo>
                  <a:pt x="218299" y="121335"/>
                </a:lnTo>
                <a:lnTo>
                  <a:pt x="221385" y="116197"/>
                </a:lnTo>
                <a:close/>
                <a:moveTo>
                  <a:pt x="224195" y="115786"/>
                </a:moveTo>
                <a:lnTo>
                  <a:pt x="227532" y="121335"/>
                </a:lnTo>
                <a:lnTo>
                  <a:pt x="225016" y="121335"/>
                </a:lnTo>
                <a:lnTo>
                  <a:pt x="221689" y="115786"/>
                </a:lnTo>
                <a:close/>
                <a:moveTo>
                  <a:pt x="227113" y="115786"/>
                </a:moveTo>
                <a:lnTo>
                  <a:pt x="230440" y="121335"/>
                </a:lnTo>
                <a:lnTo>
                  <a:pt x="228076" y="121335"/>
                </a:lnTo>
                <a:lnTo>
                  <a:pt x="224740" y="115786"/>
                </a:lnTo>
                <a:close/>
                <a:moveTo>
                  <a:pt x="237309" y="115786"/>
                </a:moveTo>
                <a:lnTo>
                  <a:pt x="233973" y="121335"/>
                </a:lnTo>
                <a:lnTo>
                  <a:pt x="231609" y="121335"/>
                </a:lnTo>
                <a:lnTo>
                  <a:pt x="234936" y="115786"/>
                </a:lnTo>
                <a:close/>
                <a:moveTo>
                  <a:pt x="240369" y="115786"/>
                </a:moveTo>
                <a:lnTo>
                  <a:pt x="237033" y="121335"/>
                </a:lnTo>
                <a:lnTo>
                  <a:pt x="234526" y="121335"/>
                </a:lnTo>
                <a:lnTo>
                  <a:pt x="237854" y="115786"/>
                </a:lnTo>
                <a:close/>
                <a:moveTo>
                  <a:pt x="240664" y="116197"/>
                </a:moveTo>
                <a:lnTo>
                  <a:pt x="243750" y="121335"/>
                </a:lnTo>
                <a:lnTo>
                  <a:pt x="237577" y="121335"/>
                </a:lnTo>
                <a:lnTo>
                  <a:pt x="240664" y="116197"/>
                </a:lnTo>
                <a:close/>
                <a:moveTo>
                  <a:pt x="243474" y="115786"/>
                </a:moveTo>
                <a:lnTo>
                  <a:pt x="246810" y="121335"/>
                </a:lnTo>
                <a:lnTo>
                  <a:pt x="244295" y="121335"/>
                </a:lnTo>
                <a:lnTo>
                  <a:pt x="240967" y="115786"/>
                </a:lnTo>
                <a:close/>
                <a:moveTo>
                  <a:pt x="246391" y="115786"/>
                </a:moveTo>
                <a:lnTo>
                  <a:pt x="249719" y="121335"/>
                </a:lnTo>
                <a:lnTo>
                  <a:pt x="247355" y="121335"/>
                </a:lnTo>
                <a:lnTo>
                  <a:pt x="244018" y="115786"/>
                </a:lnTo>
                <a:close/>
                <a:moveTo>
                  <a:pt x="256588" y="115786"/>
                </a:moveTo>
                <a:lnTo>
                  <a:pt x="253251" y="121335"/>
                </a:lnTo>
                <a:lnTo>
                  <a:pt x="250887" y="121335"/>
                </a:lnTo>
                <a:lnTo>
                  <a:pt x="254215" y="115786"/>
                </a:lnTo>
                <a:close/>
                <a:moveTo>
                  <a:pt x="259639" y="115786"/>
                </a:moveTo>
                <a:lnTo>
                  <a:pt x="256311" y="121335"/>
                </a:lnTo>
                <a:lnTo>
                  <a:pt x="253796" y="121335"/>
                </a:lnTo>
                <a:lnTo>
                  <a:pt x="257132" y="115786"/>
                </a:lnTo>
                <a:close/>
                <a:moveTo>
                  <a:pt x="259942" y="116197"/>
                </a:moveTo>
                <a:lnTo>
                  <a:pt x="263029" y="121335"/>
                </a:lnTo>
                <a:lnTo>
                  <a:pt x="256855" y="121335"/>
                </a:lnTo>
                <a:lnTo>
                  <a:pt x="259942" y="116197"/>
                </a:lnTo>
                <a:close/>
                <a:moveTo>
                  <a:pt x="262752" y="115786"/>
                </a:moveTo>
                <a:lnTo>
                  <a:pt x="266080" y="121335"/>
                </a:lnTo>
                <a:lnTo>
                  <a:pt x="263573" y="121335"/>
                </a:lnTo>
                <a:lnTo>
                  <a:pt x="260237" y="115786"/>
                </a:lnTo>
                <a:close/>
                <a:moveTo>
                  <a:pt x="265669" y="115786"/>
                </a:moveTo>
                <a:lnTo>
                  <a:pt x="268997" y="121335"/>
                </a:lnTo>
                <a:lnTo>
                  <a:pt x="266624" y="121335"/>
                </a:lnTo>
                <a:lnTo>
                  <a:pt x="263296" y="115786"/>
                </a:lnTo>
                <a:close/>
                <a:moveTo>
                  <a:pt x="275866" y="115786"/>
                </a:moveTo>
                <a:lnTo>
                  <a:pt x="272530" y="121335"/>
                </a:lnTo>
                <a:lnTo>
                  <a:pt x="270157" y="121335"/>
                </a:lnTo>
                <a:lnTo>
                  <a:pt x="273493" y="115786"/>
                </a:lnTo>
                <a:close/>
                <a:moveTo>
                  <a:pt x="278917" y="115786"/>
                </a:moveTo>
                <a:lnTo>
                  <a:pt x="275590" y="121335"/>
                </a:lnTo>
                <a:lnTo>
                  <a:pt x="273074" y="121335"/>
                </a:lnTo>
                <a:lnTo>
                  <a:pt x="276410" y="115786"/>
                </a:lnTo>
                <a:close/>
                <a:moveTo>
                  <a:pt x="279220" y="116197"/>
                </a:moveTo>
                <a:lnTo>
                  <a:pt x="282307" y="121335"/>
                </a:lnTo>
                <a:lnTo>
                  <a:pt x="276134" y="121335"/>
                </a:lnTo>
                <a:lnTo>
                  <a:pt x="279220" y="116197"/>
                </a:lnTo>
                <a:close/>
                <a:moveTo>
                  <a:pt x="282031" y="115786"/>
                </a:moveTo>
                <a:lnTo>
                  <a:pt x="285358" y="121335"/>
                </a:lnTo>
                <a:lnTo>
                  <a:pt x="282851" y="121335"/>
                </a:lnTo>
                <a:lnTo>
                  <a:pt x="279515" y="115786"/>
                </a:lnTo>
                <a:close/>
                <a:moveTo>
                  <a:pt x="22348" y="115786"/>
                </a:moveTo>
                <a:lnTo>
                  <a:pt x="19011" y="121344"/>
                </a:lnTo>
                <a:lnTo>
                  <a:pt x="18985" y="121290"/>
                </a:lnTo>
                <a:lnTo>
                  <a:pt x="18949" y="121344"/>
                </a:lnTo>
                <a:lnTo>
                  <a:pt x="15613" y="115786"/>
                </a:lnTo>
                <a:close/>
                <a:moveTo>
                  <a:pt x="41626" y="115786"/>
                </a:moveTo>
                <a:lnTo>
                  <a:pt x="38290" y="121344"/>
                </a:lnTo>
                <a:lnTo>
                  <a:pt x="38263" y="121290"/>
                </a:lnTo>
                <a:lnTo>
                  <a:pt x="38227" y="121344"/>
                </a:lnTo>
                <a:lnTo>
                  <a:pt x="34891" y="115786"/>
                </a:lnTo>
                <a:close/>
                <a:moveTo>
                  <a:pt x="60905" y="115786"/>
                </a:moveTo>
                <a:lnTo>
                  <a:pt x="57568" y="121344"/>
                </a:lnTo>
                <a:lnTo>
                  <a:pt x="57533" y="121290"/>
                </a:lnTo>
                <a:lnTo>
                  <a:pt x="57506" y="121344"/>
                </a:lnTo>
                <a:lnTo>
                  <a:pt x="54169" y="115786"/>
                </a:lnTo>
                <a:close/>
                <a:moveTo>
                  <a:pt x="80183" y="115786"/>
                </a:moveTo>
                <a:lnTo>
                  <a:pt x="76847" y="121344"/>
                </a:lnTo>
                <a:lnTo>
                  <a:pt x="76811" y="121290"/>
                </a:lnTo>
                <a:lnTo>
                  <a:pt x="76784" y="121344"/>
                </a:lnTo>
                <a:lnTo>
                  <a:pt x="73448" y="115786"/>
                </a:lnTo>
                <a:close/>
                <a:moveTo>
                  <a:pt x="99461" y="115786"/>
                </a:moveTo>
                <a:lnTo>
                  <a:pt x="96116" y="121344"/>
                </a:lnTo>
                <a:lnTo>
                  <a:pt x="96089" y="121290"/>
                </a:lnTo>
                <a:lnTo>
                  <a:pt x="96054" y="121344"/>
                </a:lnTo>
                <a:lnTo>
                  <a:pt x="92717" y="115786"/>
                </a:lnTo>
                <a:close/>
                <a:moveTo>
                  <a:pt x="118731" y="115786"/>
                </a:moveTo>
                <a:lnTo>
                  <a:pt x="115394" y="121344"/>
                </a:lnTo>
                <a:lnTo>
                  <a:pt x="115368" y="121290"/>
                </a:lnTo>
                <a:lnTo>
                  <a:pt x="115332" y="121344"/>
                </a:lnTo>
                <a:lnTo>
                  <a:pt x="111995" y="115786"/>
                </a:lnTo>
                <a:close/>
                <a:moveTo>
                  <a:pt x="138009" y="115786"/>
                </a:moveTo>
                <a:lnTo>
                  <a:pt x="134673" y="121344"/>
                </a:lnTo>
                <a:lnTo>
                  <a:pt x="134646" y="121290"/>
                </a:lnTo>
                <a:lnTo>
                  <a:pt x="134610" y="121344"/>
                </a:lnTo>
                <a:lnTo>
                  <a:pt x="131274" y="115786"/>
                </a:lnTo>
                <a:close/>
                <a:moveTo>
                  <a:pt x="157288" y="115786"/>
                </a:moveTo>
                <a:lnTo>
                  <a:pt x="153951" y="121344"/>
                </a:lnTo>
                <a:lnTo>
                  <a:pt x="153915" y="121290"/>
                </a:lnTo>
                <a:lnTo>
                  <a:pt x="153889" y="121344"/>
                </a:lnTo>
                <a:lnTo>
                  <a:pt x="150552" y="115786"/>
                </a:lnTo>
                <a:close/>
                <a:moveTo>
                  <a:pt x="176566" y="115786"/>
                </a:moveTo>
                <a:lnTo>
                  <a:pt x="173230" y="121344"/>
                </a:lnTo>
                <a:lnTo>
                  <a:pt x="173194" y="121290"/>
                </a:lnTo>
                <a:lnTo>
                  <a:pt x="173167" y="121344"/>
                </a:lnTo>
                <a:lnTo>
                  <a:pt x="169831" y="115786"/>
                </a:lnTo>
                <a:close/>
                <a:moveTo>
                  <a:pt x="195844" y="115786"/>
                </a:moveTo>
                <a:lnTo>
                  <a:pt x="192508" y="121344"/>
                </a:lnTo>
                <a:lnTo>
                  <a:pt x="192472" y="121290"/>
                </a:lnTo>
                <a:lnTo>
                  <a:pt x="192445" y="121344"/>
                </a:lnTo>
                <a:lnTo>
                  <a:pt x="189100" y="115786"/>
                </a:lnTo>
                <a:close/>
                <a:moveTo>
                  <a:pt x="215114" y="115786"/>
                </a:moveTo>
                <a:lnTo>
                  <a:pt x="211777" y="121344"/>
                </a:lnTo>
                <a:lnTo>
                  <a:pt x="211751" y="121290"/>
                </a:lnTo>
                <a:lnTo>
                  <a:pt x="211715" y="121344"/>
                </a:lnTo>
                <a:lnTo>
                  <a:pt x="208378" y="115786"/>
                </a:lnTo>
                <a:close/>
                <a:moveTo>
                  <a:pt x="234392" y="115786"/>
                </a:moveTo>
                <a:lnTo>
                  <a:pt x="231056" y="121344"/>
                </a:lnTo>
                <a:lnTo>
                  <a:pt x="231029" y="121290"/>
                </a:lnTo>
                <a:lnTo>
                  <a:pt x="230993" y="121344"/>
                </a:lnTo>
                <a:lnTo>
                  <a:pt x="227657" y="115786"/>
                </a:lnTo>
                <a:close/>
                <a:moveTo>
                  <a:pt x="253671" y="115786"/>
                </a:moveTo>
                <a:lnTo>
                  <a:pt x="250334" y="121344"/>
                </a:lnTo>
                <a:lnTo>
                  <a:pt x="250298" y="121290"/>
                </a:lnTo>
                <a:lnTo>
                  <a:pt x="250272" y="121344"/>
                </a:lnTo>
                <a:lnTo>
                  <a:pt x="246935" y="115786"/>
                </a:lnTo>
                <a:close/>
                <a:moveTo>
                  <a:pt x="272949" y="115786"/>
                </a:moveTo>
                <a:lnTo>
                  <a:pt x="269613" y="121344"/>
                </a:lnTo>
                <a:lnTo>
                  <a:pt x="269577" y="121290"/>
                </a:lnTo>
                <a:lnTo>
                  <a:pt x="269550" y="121344"/>
                </a:lnTo>
                <a:lnTo>
                  <a:pt x="266214" y="115786"/>
                </a:lnTo>
                <a:close/>
                <a:moveTo>
                  <a:pt x="18681" y="121790"/>
                </a:moveTo>
                <a:lnTo>
                  <a:pt x="17495" y="123779"/>
                </a:lnTo>
                <a:lnTo>
                  <a:pt x="16299" y="121790"/>
                </a:lnTo>
                <a:close/>
                <a:moveTo>
                  <a:pt x="21661" y="121790"/>
                </a:moveTo>
                <a:lnTo>
                  <a:pt x="20474" y="123779"/>
                </a:lnTo>
                <a:lnTo>
                  <a:pt x="19279" y="121790"/>
                </a:lnTo>
                <a:close/>
                <a:moveTo>
                  <a:pt x="37960" y="121790"/>
                </a:moveTo>
                <a:lnTo>
                  <a:pt x="36773" y="123779"/>
                </a:lnTo>
                <a:lnTo>
                  <a:pt x="35578" y="121790"/>
                </a:lnTo>
                <a:close/>
                <a:moveTo>
                  <a:pt x="40939" y="121790"/>
                </a:moveTo>
                <a:lnTo>
                  <a:pt x="39744" y="123779"/>
                </a:lnTo>
                <a:lnTo>
                  <a:pt x="38557" y="121790"/>
                </a:lnTo>
                <a:close/>
                <a:moveTo>
                  <a:pt x="57238" y="121790"/>
                </a:moveTo>
                <a:lnTo>
                  <a:pt x="56043" y="123779"/>
                </a:lnTo>
                <a:lnTo>
                  <a:pt x="54856" y="121790"/>
                </a:lnTo>
                <a:close/>
                <a:moveTo>
                  <a:pt x="60218" y="121790"/>
                </a:moveTo>
                <a:lnTo>
                  <a:pt x="59022" y="123779"/>
                </a:lnTo>
                <a:lnTo>
                  <a:pt x="57836" y="121790"/>
                </a:lnTo>
                <a:close/>
                <a:moveTo>
                  <a:pt x="76516" y="121790"/>
                </a:moveTo>
                <a:lnTo>
                  <a:pt x="75321" y="123779"/>
                </a:lnTo>
                <a:lnTo>
                  <a:pt x="74135" y="121790"/>
                </a:lnTo>
                <a:close/>
                <a:moveTo>
                  <a:pt x="79487" y="121790"/>
                </a:moveTo>
                <a:lnTo>
                  <a:pt x="78301" y="123779"/>
                </a:lnTo>
                <a:lnTo>
                  <a:pt x="77114" y="121790"/>
                </a:lnTo>
                <a:close/>
                <a:moveTo>
                  <a:pt x="95786" y="121790"/>
                </a:moveTo>
                <a:lnTo>
                  <a:pt x="94599" y="123779"/>
                </a:lnTo>
                <a:lnTo>
                  <a:pt x="93413" y="121790"/>
                </a:lnTo>
                <a:close/>
                <a:moveTo>
                  <a:pt x="98766" y="121790"/>
                </a:moveTo>
                <a:lnTo>
                  <a:pt x="97579" y="123779"/>
                </a:lnTo>
                <a:lnTo>
                  <a:pt x="96384" y="121790"/>
                </a:lnTo>
                <a:close/>
                <a:moveTo>
                  <a:pt x="115064" y="121790"/>
                </a:moveTo>
                <a:lnTo>
                  <a:pt x="113878" y="123779"/>
                </a:lnTo>
                <a:lnTo>
                  <a:pt x="112691" y="121790"/>
                </a:lnTo>
                <a:close/>
                <a:moveTo>
                  <a:pt x="118044" y="121790"/>
                </a:moveTo>
                <a:lnTo>
                  <a:pt x="116857" y="123779"/>
                </a:lnTo>
                <a:lnTo>
                  <a:pt x="115662" y="121790"/>
                </a:lnTo>
                <a:close/>
                <a:moveTo>
                  <a:pt x="134343" y="121790"/>
                </a:moveTo>
                <a:lnTo>
                  <a:pt x="133156" y="123779"/>
                </a:lnTo>
                <a:lnTo>
                  <a:pt x="131961" y="121790"/>
                </a:lnTo>
                <a:close/>
                <a:moveTo>
                  <a:pt x="137322" y="121790"/>
                </a:moveTo>
                <a:lnTo>
                  <a:pt x="136127" y="123779"/>
                </a:lnTo>
                <a:lnTo>
                  <a:pt x="134940" y="121790"/>
                </a:lnTo>
                <a:close/>
                <a:moveTo>
                  <a:pt x="153621" y="121790"/>
                </a:moveTo>
                <a:lnTo>
                  <a:pt x="152435" y="123779"/>
                </a:lnTo>
                <a:lnTo>
                  <a:pt x="151239" y="121790"/>
                </a:lnTo>
                <a:close/>
                <a:moveTo>
                  <a:pt x="156601" y="121790"/>
                </a:moveTo>
                <a:lnTo>
                  <a:pt x="155405" y="123779"/>
                </a:lnTo>
                <a:lnTo>
                  <a:pt x="154219" y="121790"/>
                </a:lnTo>
                <a:close/>
                <a:moveTo>
                  <a:pt x="172899" y="121790"/>
                </a:moveTo>
                <a:lnTo>
                  <a:pt x="171704" y="123779"/>
                </a:lnTo>
                <a:lnTo>
                  <a:pt x="170518" y="121790"/>
                </a:lnTo>
                <a:close/>
                <a:moveTo>
                  <a:pt x="175870" y="121790"/>
                </a:moveTo>
                <a:lnTo>
                  <a:pt x="174684" y="123779"/>
                </a:lnTo>
                <a:lnTo>
                  <a:pt x="173497" y="121790"/>
                </a:lnTo>
                <a:close/>
                <a:moveTo>
                  <a:pt x="192178" y="121790"/>
                </a:moveTo>
                <a:lnTo>
                  <a:pt x="190982" y="123779"/>
                </a:lnTo>
                <a:lnTo>
                  <a:pt x="189796" y="121790"/>
                </a:lnTo>
                <a:close/>
                <a:moveTo>
                  <a:pt x="195149" y="121790"/>
                </a:moveTo>
                <a:lnTo>
                  <a:pt x="193962" y="123779"/>
                </a:lnTo>
                <a:lnTo>
                  <a:pt x="192776" y="121790"/>
                </a:lnTo>
                <a:close/>
                <a:moveTo>
                  <a:pt x="211447" y="121790"/>
                </a:moveTo>
                <a:lnTo>
                  <a:pt x="210261" y="123779"/>
                </a:lnTo>
                <a:lnTo>
                  <a:pt x="209074" y="121790"/>
                </a:lnTo>
                <a:close/>
                <a:moveTo>
                  <a:pt x="214427" y="121790"/>
                </a:moveTo>
                <a:lnTo>
                  <a:pt x="213240" y="123779"/>
                </a:lnTo>
                <a:lnTo>
                  <a:pt x="212045" y="121790"/>
                </a:lnTo>
                <a:close/>
                <a:moveTo>
                  <a:pt x="230726" y="121790"/>
                </a:moveTo>
                <a:lnTo>
                  <a:pt x="229539" y="123779"/>
                </a:lnTo>
                <a:lnTo>
                  <a:pt x="228344" y="121790"/>
                </a:lnTo>
                <a:close/>
                <a:moveTo>
                  <a:pt x="233705" y="121790"/>
                </a:moveTo>
                <a:lnTo>
                  <a:pt x="232519" y="123779"/>
                </a:lnTo>
                <a:lnTo>
                  <a:pt x="231323" y="121790"/>
                </a:lnTo>
                <a:close/>
                <a:moveTo>
                  <a:pt x="250004" y="121790"/>
                </a:moveTo>
                <a:lnTo>
                  <a:pt x="248818" y="123779"/>
                </a:lnTo>
                <a:lnTo>
                  <a:pt x="247622" y="121790"/>
                </a:lnTo>
                <a:close/>
                <a:moveTo>
                  <a:pt x="252984" y="121790"/>
                </a:moveTo>
                <a:lnTo>
                  <a:pt x="251788" y="123779"/>
                </a:lnTo>
                <a:lnTo>
                  <a:pt x="250602" y="121790"/>
                </a:lnTo>
                <a:close/>
                <a:moveTo>
                  <a:pt x="269282" y="121790"/>
                </a:moveTo>
                <a:lnTo>
                  <a:pt x="268087" y="123779"/>
                </a:lnTo>
                <a:lnTo>
                  <a:pt x="266901" y="121790"/>
                </a:lnTo>
                <a:close/>
                <a:moveTo>
                  <a:pt x="272262" y="121790"/>
                </a:moveTo>
                <a:lnTo>
                  <a:pt x="271067" y="123779"/>
                </a:lnTo>
                <a:lnTo>
                  <a:pt x="269880" y="121790"/>
                </a:lnTo>
                <a:close/>
                <a:moveTo>
                  <a:pt x="1196" y="124689"/>
                </a:moveTo>
                <a:lnTo>
                  <a:pt x="2097" y="126197"/>
                </a:lnTo>
                <a:lnTo>
                  <a:pt x="286" y="126197"/>
                </a:lnTo>
                <a:lnTo>
                  <a:pt x="1196" y="124689"/>
                </a:lnTo>
                <a:close/>
                <a:moveTo>
                  <a:pt x="5443" y="121790"/>
                </a:moveTo>
                <a:lnTo>
                  <a:pt x="2802" y="126197"/>
                </a:lnTo>
                <a:lnTo>
                  <a:pt x="2650" y="126197"/>
                </a:lnTo>
                <a:lnTo>
                  <a:pt x="1464" y="124234"/>
                </a:lnTo>
                <a:lnTo>
                  <a:pt x="2927" y="121790"/>
                </a:lnTo>
                <a:close/>
                <a:moveTo>
                  <a:pt x="12704" y="121790"/>
                </a:moveTo>
                <a:lnTo>
                  <a:pt x="15345" y="126197"/>
                </a:lnTo>
                <a:lnTo>
                  <a:pt x="3346" y="126197"/>
                </a:lnTo>
                <a:lnTo>
                  <a:pt x="5987" y="121790"/>
                </a:lnTo>
                <a:close/>
                <a:moveTo>
                  <a:pt x="15755" y="121790"/>
                </a:moveTo>
                <a:lnTo>
                  <a:pt x="17218" y="124234"/>
                </a:lnTo>
                <a:lnTo>
                  <a:pt x="16041" y="126197"/>
                </a:lnTo>
                <a:lnTo>
                  <a:pt x="15889" y="126197"/>
                </a:lnTo>
                <a:lnTo>
                  <a:pt x="13248" y="121790"/>
                </a:lnTo>
                <a:close/>
                <a:moveTo>
                  <a:pt x="17495" y="124689"/>
                </a:moveTo>
                <a:lnTo>
                  <a:pt x="18396" y="126197"/>
                </a:lnTo>
                <a:lnTo>
                  <a:pt x="16585" y="126197"/>
                </a:lnTo>
                <a:lnTo>
                  <a:pt x="17495" y="124689"/>
                </a:lnTo>
                <a:close/>
                <a:moveTo>
                  <a:pt x="20474" y="124689"/>
                </a:moveTo>
                <a:lnTo>
                  <a:pt x="21376" y="126197"/>
                </a:lnTo>
                <a:lnTo>
                  <a:pt x="19565" y="126197"/>
                </a:lnTo>
                <a:lnTo>
                  <a:pt x="20474" y="124689"/>
                </a:lnTo>
                <a:close/>
                <a:moveTo>
                  <a:pt x="24721" y="121790"/>
                </a:moveTo>
                <a:lnTo>
                  <a:pt x="22071" y="126197"/>
                </a:lnTo>
                <a:lnTo>
                  <a:pt x="21920" y="126197"/>
                </a:lnTo>
                <a:lnTo>
                  <a:pt x="20742" y="124234"/>
                </a:lnTo>
                <a:lnTo>
                  <a:pt x="22205" y="121790"/>
                </a:lnTo>
                <a:close/>
                <a:moveTo>
                  <a:pt x="31983" y="121790"/>
                </a:moveTo>
                <a:lnTo>
                  <a:pt x="34623" y="126197"/>
                </a:lnTo>
                <a:lnTo>
                  <a:pt x="22616" y="126197"/>
                </a:lnTo>
                <a:lnTo>
                  <a:pt x="25265" y="121790"/>
                </a:lnTo>
                <a:close/>
                <a:moveTo>
                  <a:pt x="35034" y="121790"/>
                </a:moveTo>
                <a:lnTo>
                  <a:pt x="36497" y="124234"/>
                </a:lnTo>
                <a:lnTo>
                  <a:pt x="35319" y="126197"/>
                </a:lnTo>
                <a:lnTo>
                  <a:pt x="35167" y="126197"/>
                </a:lnTo>
                <a:lnTo>
                  <a:pt x="32527" y="121790"/>
                </a:lnTo>
                <a:close/>
                <a:moveTo>
                  <a:pt x="36773" y="124689"/>
                </a:moveTo>
                <a:lnTo>
                  <a:pt x="37674" y="126197"/>
                </a:lnTo>
                <a:lnTo>
                  <a:pt x="35863" y="126197"/>
                </a:lnTo>
                <a:lnTo>
                  <a:pt x="36773" y="124689"/>
                </a:lnTo>
                <a:close/>
                <a:moveTo>
                  <a:pt x="39744" y="124689"/>
                </a:moveTo>
                <a:lnTo>
                  <a:pt x="40654" y="126197"/>
                </a:lnTo>
                <a:lnTo>
                  <a:pt x="38843" y="126197"/>
                </a:lnTo>
                <a:lnTo>
                  <a:pt x="39744" y="124689"/>
                </a:lnTo>
                <a:close/>
                <a:moveTo>
                  <a:pt x="43990" y="121790"/>
                </a:moveTo>
                <a:lnTo>
                  <a:pt x="41350" y="126197"/>
                </a:lnTo>
                <a:lnTo>
                  <a:pt x="41198" y="126197"/>
                </a:lnTo>
                <a:lnTo>
                  <a:pt x="40020" y="124234"/>
                </a:lnTo>
                <a:lnTo>
                  <a:pt x="41484" y="121790"/>
                </a:lnTo>
                <a:close/>
                <a:moveTo>
                  <a:pt x="51252" y="121790"/>
                </a:moveTo>
                <a:lnTo>
                  <a:pt x="53902" y="126197"/>
                </a:lnTo>
                <a:lnTo>
                  <a:pt x="41894" y="126197"/>
                </a:lnTo>
                <a:lnTo>
                  <a:pt x="44535" y="121790"/>
                </a:lnTo>
                <a:close/>
                <a:moveTo>
                  <a:pt x="54312" y="121790"/>
                </a:moveTo>
                <a:lnTo>
                  <a:pt x="55775" y="124234"/>
                </a:lnTo>
                <a:lnTo>
                  <a:pt x="54597" y="126197"/>
                </a:lnTo>
                <a:lnTo>
                  <a:pt x="54446" y="126197"/>
                </a:lnTo>
                <a:lnTo>
                  <a:pt x="51805" y="121790"/>
                </a:lnTo>
                <a:close/>
                <a:moveTo>
                  <a:pt x="56043" y="124689"/>
                </a:moveTo>
                <a:lnTo>
                  <a:pt x="56953" y="126197"/>
                </a:lnTo>
                <a:lnTo>
                  <a:pt x="55142" y="126197"/>
                </a:lnTo>
                <a:lnTo>
                  <a:pt x="56043" y="124689"/>
                </a:lnTo>
                <a:close/>
                <a:moveTo>
                  <a:pt x="59022" y="124689"/>
                </a:moveTo>
                <a:lnTo>
                  <a:pt x="59932" y="126197"/>
                </a:lnTo>
                <a:lnTo>
                  <a:pt x="58121" y="126197"/>
                </a:lnTo>
                <a:lnTo>
                  <a:pt x="59022" y="124689"/>
                </a:lnTo>
                <a:close/>
                <a:moveTo>
                  <a:pt x="63269" y="121790"/>
                </a:moveTo>
                <a:lnTo>
                  <a:pt x="60628" y="126197"/>
                </a:lnTo>
                <a:lnTo>
                  <a:pt x="60476" y="126197"/>
                </a:lnTo>
                <a:lnTo>
                  <a:pt x="59299" y="124234"/>
                </a:lnTo>
                <a:lnTo>
                  <a:pt x="60762" y="121790"/>
                </a:lnTo>
                <a:close/>
                <a:moveTo>
                  <a:pt x="70530" y="121790"/>
                </a:moveTo>
                <a:lnTo>
                  <a:pt x="73171" y="126197"/>
                </a:lnTo>
                <a:lnTo>
                  <a:pt x="61172" y="126197"/>
                </a:lnTo>
                <a:lnTo>
                  <a:pt x="63813" y="121790"/>
                </a:lnTo>
                <a:close/>
                <a:moveTo>
                  <a:pt x="73590" y="121790"/>
                </a:moveTo>
                <a:lnTo>
                  <a:pt x="75053" y="124234"/>
                </a:lnTo>
                <a:lnTo>
                  <a:pt x="73867" y="126197"/>
                </a:lnTo>
                <a:lnTo>
                  <a:pt x="73724" y="126197"/>
                </a:lnTo>
                <a:lnTo>
                  <a:pt x="71075" y="121790"/>
                </a:lnTo>
                <a:close/>
                <a:moveTo>
                  <a:pt x="75321" y="124689"/>
                </a:moveTo>
                <a:lnTo>
                  <a:pt x="76231" y="126197"/>
                </a:lnTo>
                <a:lnTo>
                  <a:pt x="74420" y="126197"/>
                </a:lnTo>
                <a:lnTo>
                  <a:pt x="75321" y="124689"/>
                </a:lnTo>
                <a:close/>
                <a:moveTo>
                  <a:pt x="78301" y="124689"/>
                </a:moveTo>
                <a:lnTo>
                  <a:pt x="79211" y="126197"/>
                </a:lnTo>
                <a:lnTo>
                  <a:pt x="77391" y="126197"/>
                </a:lnTo>
                <a:lnTo>
                  <a:pt x="78301" y="124689"/>
                </a:lnTo>
                <a:close/>
                <a:moveTo>
                  <a:pt x="82547" y="121790"/>
                </a:moveTo>
                <a:lnTo>
                  <a:pt x="79906" y="126197"/>
                </a:lnTo>
                <a:lnTo>
                  <a:pt x="79755" y="126197"/>
                </a:lnTo>
                <a:lnTo>
                  <a:pt x="78577" y="124234"/>
                </a:lnTo>
                <a:lnTo>
                  <a:pt x="80040" y="121790"/>
                </a:lnTo>
                <a:close/>
                <a:moveTo>
                  <a:pt x="89809" y="121790"/>
                </a:moveTo>
                <a:lnTo>
                  <a:pt x="92449" y="126197"/>
                </a:lnTo>
                <a:lnTo>
                  <a:pt x="80451" y="126197"/>
                </a:lnTo>
                <a:lnTo>
                  <a:pt x="83091" y="121790"/>
                </a:lnTo>
                <a:close/>
                <a:moveTo>
                  <a:pt x="92869" y="121790"/>
                </a:moveTo>
                <a:lnTo>
                  <a:pt x="94332" y="124234"/>
                </a:lnTo>
                <a:lnTo>
                  <a:pt x="93145" y="126197"/>
                </a:lnTo>
                <a:lnTo>
                  <a:pt x="92994" y="126197"/>
                </a:lnTo>
                <a:lnTo>
                  <a:pt x="90353" y="121790"/>
                </a:lnTo>
                <a:close/>
                <a:moveTo>
                  <a:pt x="94599" y="124689"/>
                </a:moveTo>
                <a:lnTo>
                  <a:pt x="95509" y="126197"/>
                </a:lnTo>
                <a:lnTo>
                  <a:pt x="93690" y="126197"/>
                </a:lnTo>
                <a:lnTo>
                  <a:pt x="94599" y="124689"/>
                </a:lnTo>
                <a:close/>
                <a:moveTo>
                  <a:pt x="97579" y="124689"/>
                </a:moveTo>
                <a:lnTo>
                  <a:pt x="98489" y="126197"/>
                </a:lnTo>
                <a:lnTo>
                  <a:pt x="96669" y="126197"/>
                </a:lnTo>
                <a:lnTo>
                  <a:pt x="97579" y="124689"/>
                </a:lnTo>
                <a:close/>
                <a:moveTo>
                  <a:pt x="101825" y="121790"/>
                </a:moveTo>
                <a:lnTo>
                  <a:pt x="99185" y="126197"/>
                </a:lnTo>
                <a:lnTo>
                  <a:pt x="99033" y="126197"/>
                </a:lnTo>
                <a:lnTo>
                  <a:pt x="97847" y="124234"/>
                </a:lnTo>
                <a:lnTo>
                  <a:pt x="99310" y="121790"/>
                </a:lnTo>
                <a:close/>
                <a:moveTo>
                  <a:pt x="109087" y="121790"/>
                </a:moveTo>
                <a:lnTo>
                  <a:pt x="111728" y="126197"/>
                </a:lnTo>
                <a:lnTo>
                  <a:pt x="99729" y="126197"/>
                </a:lnTo>
                <a:lnTo>
                  <a:pt x="102370" y="121790"/>
                </a:lnTo>
                <a:close/>
                <a:moveTo>
                  <a:pt x="112138" y="121790"/>
                </a:moveTo>
                <a:lnTo>
                  <a:pt x="113601" y="124234"/>
                </a:lnTo>
                <a:lnTo>
                  <a:pt x="112424" y="126197"/>
                </a:lnTo>
                <a:lnTo>
                  <a:pt x="112272" y="126197"/>
                </a:lnTo>
                <a:lnTo>
                  <a:pt x="109631" y="121790"/>
                </a:lnTo>
                <a:close/>
                <a:moveTo>
                  <a:pt x="113878" y="124689"/>
                </a:moveTo>
                <a:lnTo>
                  <a:pt x="114788" y="126197"/>
                </a:lnTo>
                <a:lnTo>
                  <a:pt x="112968" y="126197"/>
                </a:lnTo>
                <a:lnTo>
                  <a:pt x="113878" y="124689"/>
                </a:lnTo>
                <a:close/>
                <a:moveTo>
                  <a:pt x="116857" y="124689"/>
                </a:moveTo>
                <a:lnTo>
                  <a:pt x="117758" y="126197"/>
                </a:lnTo>
                <a:lnTo>
                  <a:pt x="115948" y="126197"/>
                </a:lnTo>
                <a:lnTo>
                  <a:pt x="116857" y="124689"/>
                </a:lnTo>
                <a:close/>
                <a:moveTo>
                  <a:pt x="121104" y="121790"/>
                </a:moveTo>
                <a:lnTo>
                  <a:pt x="118454" y="126197"/>
                </a:lnTo>
                <a:lnTo>
                  <a:pt x="118303" y="126197"/>
                </a:lnTo>
                <a:lnTo>
                  <a:pt x="117125" y="124234"/>
                </a:lnTo>
                <a:lnTo>
                  <a:pt x="118588" y="121790"/>
                </a:lnTo>
                <a:close/>
                <a:moveTo>
                  <a:pt x="128366" y="121790"/>
                </a:moveTo>
                <a:lnTo>
                  <a:pt x="131006" y="126197"/>
                </a:lnTo>
                <a:lnTo>
                  <a:pt x="119007" y="126197"/>
                </a:lnTo>
                <a:lnTo>
                  <a:pt x="121648" y="121790"/>
                </a:lnTo>
                <a:close/>
                <a:moveTo>
                  <a:pt x="131417" y="121790"/>
                </a:moveTo>
                <a:lnTo>
                  <a:pt x="132880" y="124234"/>
                </a:lnTo>
                <a:lnTo>
                  <a:pt x="131702" y="126197"/>
                </a:lnTo>
                <a:lnTo>
                  <a:pt x="131550" y="126197"/>
                </a:lnTo>
                <a:lnTo>
                  <a:pt x="128910" y="121790"/>
                </a:lnTo>
                <a:close/>
                <a:moveTo>
                  <a:pt x="133156" y="124689"/>
                </a:moveTo>
                <a:lnTo>
                  <a:pt x="134057" y="126197"/>
                </a:lnTo>
                <a:lnTo>
                  <a:pt x="132246" y="126197"/>
                </a:lnTo>
                <a:lnTo>
                  <a:pt x="133156" y="124689"/>
                </a:lnTo>
                <a:close/>
                <a:moveTo>
                  <a:pt x="136127" y="124689"/>
                </a:moveTo>
                <a:lnTo>
                  <a:pt x="137037" y="126197"/>
                </a:lnTo>
                <a:lnTo>
                  <a:pt x="135226" y="126197"/>
                </a:lnTo>
                <a:lnTo>
                  <a:pt x="136127" y="124689"/>
                </a:lnTo>
                <a:close/>
                <a:moveTo>
                  <a:pt x="140373" y="121790"/>
                </a:moveTo>
                <a:lnTo>
                  <a:pt x="137733" y="126197"/>
                </a:lnTo>
                <a:lnTo>
                  <a:pt x="137581" y="126197"/>
                </a:lnTo>
                <a:lnTo>
                  <a:pt x="136403" y="124234"/>
                </a:lnTo>
                <a:lnTo>
                  <a:pt x="137867" y="121790"/>
                </a:lnTo>
                <a:close/>
                <a:moveTo>
                  <a:pt x="147635" y="121790"/>
                </a:moveTo>
                <a:lnTo>
                  <a:pt x="150285" y="126197"/>
                </a:lnTo>
                <a:lnTo>
                  <a:pt x="138277" y="126197"/>
                </a:lnTo>
                <a:lnTo>
                  <a:pt x="140926" y="121790"/>
                </a:lnTo>
                <a:close/>
                <a:moveTo>
                  <a:pt x="150695" y="121790"/>
                </a:moveTo>
                <a:lnTo>
                  <a:pt x="152158" y="124234"/>
                </a:lnTo>
                <a:lnTo>
                  <a:pt x="150980" y="126197"/>
                </a:lnTo>
                <a:lnTo>
                  <a:pt x="150829" y="126197"/>
                </a:lnTo>
                <a:lnTo>
                  <a:pt x="148188" y="121790"/>
                </a:lnTo>
                <a:close/>
                <a:moveTo>
                  <a:pt x="152426" y="124689"/>
                </a:moveTo>
                <a:lnTo>
                  <a:pt x="153336" y="126197"/>
                </a:lnTo>
                <a:lnTo>
                  <a:pt x="151525" y="126197"/>
                </a:lnTo>
                <a:lnTo>
                  <a:pt x="152426" y="124689"/>
                </a:lnTo>
                <a:close/>
                <a:moveTo>
                  <a:pt x="155405" y="124689"/>
                </a:moveTo>
                <a:lnTo>
                  <a:pt x="156315" y="126197"/>
                </a:lnTo>
                <a:lnTo>
                  <a:pt x="154504" y="126197"/>
                </a:lnTo>
                <a:lnTo>
                  <a:pt x="155405" y="124689"/>
                </a:lnTo>
                <a:close/>
                <a:moveTo>
                  <a:pt x="159652" y="121790"/>
                </a:moveTo>
                <a:lnTo>
                  <a:pt x="157011" y="126197"/>
                </a:lnTo>
                <a:lnTo>
                  <a:pt x="156859" y="126197"/>
                </a:lnTo>
                <a:lnTo>
                  <a:pt x="155682" y="124234"/>
                </a:lnTo>
                <a:lnTo>
                  <a:pt x="157145" y="121790"/>
                </a:lnTo>
                <a:close/>
                <a:moveTo>
                  <a:pt x="166913" y="121790"/>
                </a:moveTo>
                <a:lnTo>
                  <a:pt x="169554" y="126197"/>
                </a:lnTo>
                <a:lnTo>
                  <a:pt x="157555" y="126197"/>
                </a:lnTo>
                <a:lnTo>
                  <a:pt x="160196" y="121790"/>
                </a:lnTo>
                <a:close/>
                <a:moveTo>
                  <a:pt x="169973" y="121790"/>
                </a:moveTo>
                <a:lnTo>
                  <a:pt x="171436" y="124234"/>
                </a:lnTo>
                <a:lnTo>
                  <a:pt x="170259" y="126197"/>
                </a:lnTo>
                <a:lnTo>
                  <a:pt x="170107" y="126197"/>
                </a:lnTo>
                <a:lnTo>
                  <a:pt x="167458" y="121790"/>
                </a:lnTo>
                <a:close/>
                <a:moveTo>
                  <a:pt x="171704" y="124689"/>
                </a:moveTo>
                <a:lnTo>
                  <a:pt x="172614" y="126197"/>
                </a:lnTo>
                <a:lnTo>
                  <a:pt x="170803" y="126197"/>
                </a:lnTo>
                <a:lnTo>
                  <a:pt x="171704" y="124689"/>
                </a:lnTo>
                <a:close/>
                <a:moveTo>
                  <a:pt x="174684" y="124689"/>
                </a:moveTo>
                <a:lnTo>
                  <a:pt x="175594" y="126197"/>
                </a:lnTo>
                <a:lnTo>
                  <a:pt x="173774" y="126197"/>
                </a:lnTo>
                <a:lnTo>
                  <a:pt x="174684" y="124689"/>
                </a:lnTo>
                <a:close/>
                <a:moveTo>
                  <a:pt x="178930" y="121790"/>
                </a:moveTo>
                <a:lnTo>
                  <a:pt x="176289" y="126197"/>
                </a:lnTo>
                <a:lnTo>
                  <a:pt x="176138" y="126197"/>
                </a:lnTo>
                <a:lnTo>
                  <a:pt x="174960" y="124234"/>
                </a:lnTo>
                <a:lnTo>
                  <a:pt x="176423" y="121790"/>
                </a:lnTo>
                <a:close/>
                <a:moveTo>
                  <a:pt x="186192" y="121790"/>
                </a:moveTo>
                <a:lnTo>
                  <a:pt x="188832" y="126197"/>
                </a:lnTo>
                <a:lnTo>
                  <a:pt x="176834" y="126197"/>
                </a:lnTo>
                <a:lnTo>
                  <a:pt x="179474" y="121790"/>
                </a:lnTo>
                <a:close/>
                <a:moveTo>
                  <a:pt x="189252" y="121790"/>
                </a:moveTo>
                <a:lnTo>
                  <a:pt x="190715" y="124234"/>
                </a:lnTo>
                <a:lnTo>
                  <a:pt x="189528" y="126197"/>
                </a:lnTo>
                <a:lnTo>
                  <a:pt x="189377" y="126197"/>
                </a:lnTo>
                <a:lnTo>
                  <a:pt x="186736" y="121790"/>
                </a:lnTo>
                <a:close/>
                <a:moveTo>
                  <a:pt x="190982" y="124689"/>
                </a:moveTo>
                <a:lnTo>
                  <a:pt x="191892" y="126197"/>
                </a:lnTo>
                <a:lnTo>
                  <a:pt x="190072" y="126197"/>
                </a:lnTo>
                <a:lnTo>
                  <a:pt x="190982" y="124689"/>
                </a:lnTo>
                <a:close/>
                <a:moveTo>
                  <a:pt x="193962" y="124689"/>
                </a:moveTo>
                <a:lnTo>
                  <a:pt x="194872" y="126197"/>
                </a:lnTo>
                <a:lnTo>
                  <a:pt x="193052" y="126197"/>
                </a:lnTo>
                <a:lnTo>
                  <a:pt x="193962" y="124689"/>
                </a:lnTo>
                <a:close/>
                <a:moveTo>
                  <a:pt x="198208" y="121790"/>
                </a:moveTo>
                <a:lnTo>
                  <a:pt x="195568" y="126197"/>
                </a:lnTo>
                <a:lnTo>
                  <a:pt x="195416" y="126197"/>
                </a:lnTo>
                <a:lnTo>
                  <a:pt x="194230" y="124234"/>
                </a:lnTo>
                <a:lnTo>
                  <a:pt x="195693" y="121790"/>
                </a:lnTo>
                <a:close/>
                <a:moveTo>
                  <a:pt x="205470" y="121790"/>
                </a:moveTo>
                <a:lnTo>
                  <a:pt x="208111" y="126197"/>
                </a:lnTo>
                <a:lnTo>
                  <a:pt x="196112" y="126197"/>
                </a:lnTo>
                <a:lnTo>
                  <a:pt x="198753" y="121790"/>
                </a:lnTo>
                <a:close/>
                <a:moveTo>
                  <a:pt x="208521" y="121790"/>
                </a:moveTo>
                <a:lnTo>
                  <a:pt x="209984" y="124234"/>
                </a:lnTo>
                <a:lnTo>
                  <a:pt x="208807" y="126197"/>
                </a:lnTo>
                <a:lnTo>
                  <a:pt x="208655" y="126197"/>
                </a:lnTo>
                <a:lnTo>
                  <a:pt x="206014" y="121790"/>
                </a:lnTo>
                <a:close/>
                <a:moveTo>
                  <a:pt x="210261" y="124689"/>
                </a:moveTo>
                <a:lnTo>
                  <a:pt x="211171" y="126197"/>
                </a:lnTo>
                <a:lnTo>
                  <a:pt x="209351" y="126197"/>
                </a:lnTo>
                <a:lnTo>
                  <a:pt x="210261" y="124689"/>
                </a:lnTo>
                <a:close/>
                <a:moveTo>
                  <a:pt x="213240" y="124689"/>
                </a:moveTo>
                <a:lnTo>
                  <a:pt x="214141" y="126197"/>
                </a:lnTo>
                <a:lnTo>
                  <a:pt x="212330" y="126197"/>
                </a:lnTo>
                <a:lnTo>
                  <a:pt x="213240" y="124689"/>
                </a:lnTo>
                <a:close/>
                <a:moveTo>
                  <a:pt x="217487" y="121790"/>
                </a:moveTo>
                <a:lnTo>
                  <a:pt x="214837" y="126197"/>
                </a:lnTo>
                <a:lnTo>
                  <a:pt x="214695" y="126197"/>
                </a:lnTo>
                <a:lnTo>
                  <a:pt x="213508" y="124234"/>
                </a:lnTo>
                <a:lnTo>
                  <a:pt x="214971" y="121790"/>
                </a:lnTo>
                <a:close/>
                <a:moveTo>
                  <a:pt x="224749" y="121790"/>
                </a:moveTo>
                <a:lnTo>
                  <a:pt x="227389" y="126197"/>
                </a:lnTo>
                <a:lnTo>
                  <a:pt x="215390" y="126197"/>
                </a:lnTo>
                <a:lnTo>
                  <a:pt x="218031" y="121790"/>
                </a:lnTo>
                <a:close/>
                <a:moveTo>
                  <a:pt x="227800" y="121790"/>
                </a:moveTo>
                <a:lnTo>
                  <a:pt x="229263" y="124234"/>
                </a:lnTo>
                <a:lnTo>
                  <a:pt x="228085" y="126197"/>
                </a:lnTo>
                <a:lnTo>
                  <a:pt x="227933" y="126197"/>
                </a:lnTo>
                <a:lnTo>
                  <a:pt x="225293" y="121790"/>
                </a:lnTo>
                <a:close/>
                <a:moveTo>
                  <a:pt x="229539" y="124689"/>
                </a:moveTo>
                <a:lnTo>
                  <a:pt x="230440" y="126197"/>
                </a:lnTo>
                <a:lnTo>
                  <a:pt x="228629" y="126197"/>
                </a:lnTo>
                <a:lnTo>
                  <a:pt x="229539" y="124689"/>
                </a:lnTo>
                <a:close/>
                <a:moveTo>
                  <a:pt x="232519" y="124689"/>
                </a:moveTo>
                <a:lnTo>
                  <a:pt x="233420" y="126197"/>
                </a:lnTo>
                <a:lnTo>
                  <a:pt x="231609" y="126197"/>
                </a:lnTo>
                <a:lnTo>
                  <a:pt x="232519" y="124689"/>
                </a:lnTo>
                <a:close/>
                <a:moveTo>
                  <a:pt x="236756" y="121790"/>
                </a:moveTo>
                <a:lnTo>
                  <a:pt x="234116" y="126197"/>
                </a:lnTo>
                <a:lnTo>
                  <a:pt x="233964" y="126197"/>
                </a:lnTo>
                <a:lnTo>
                  <a:pt x="232786" y="124234"/>
                </a:lnTo>
                <a:lnTo>
                  <a:pt x="234249" y="121790"/>
                </a:lnTo>
                <a:close/>
                <a:moveTo>
                  <a:pt x="244027" y="121790"/>
                </a:moveTo>
                <a:lnTo>
                  <a:pt x="246668" y="126197"/>
                </a:lnTo>
                <a:lnTo>
                  <a:pt x="234660" y="126197"/>
                </a:lnTo>
                <a:lnTo>
                  <a:pt x="237309" y="121790"/>
                </a:lnTo>
                <a:close/>
                <a:moveTo>
                  <a:pt x="247078" y="121790"/>
                </a:moveTo>
                <a:lnTo>
                  <a:pt x="248541" y="124234"/>
                </a:lnTo>
                <a:lnTo>
                  <a:pt x="247363" y="126197"/>
                </a:lnTo>
                <a:lnTo>
                  <a:pt x="247212" y="126197"/>
                </a:lnTo>
                <a:lnTo>
                  <a:pt x="244571" y="121790"/>
                </a:lnTo>
                <a:close/>
                <a:moveTo>
                  <a:pt x="248818" y="124689"/>
                </a:moveTo>
                <a:lnTo>
                  <a:pt x="249719" y="126197"/>
                </a:lnTo>
                <a:lnTo>
                  <a:pt x="247908" y="126197"/>
                </a:lnTo>
                <a:lnTo>
                  <a:pt x="248818" y="124689"/>
                </a:lnTo>
                <a:close/>
                <a:moveTo>
                  <a:pt x="251788" y="124689"/>
                </a:moveTo>
                <a:lnTo>
                  <a:pt x="252698" y="126197"/>
                </a:lnTo>
                <a:lnTo>
                  <a:pt x="250887" y="126197"/>
                </a:lnTo>
                <a:lnTo>
                  <a:pt x="251788" y="124689"/>
                </a:lnTo>
                <a:close/>
                <a:moveTo>
                  <a:pt x="256035" y="121790"/>
                </a:moveTo>
                <a:lnTo>
                  <a:pt x="253394" y="126197"/>
                </a:lnTo>
                <a:lnTo>
                  <a:pt x="253242" y="126197"/>
                </a:lnTo>
                <a:lnTo>
                  <a:pt x="252065" y="124234"/>
                </a:lnTo>
                <a:lnTo>
                  <a:pt x="253528" y="121790"/>
                </a:lnTo>
                <a:close/>
                <a:moveTo>
                  <a:pt x="263296" y="121790"/>
                </a:moveTo>
                <a:lnTo>
                  <a:pt x="265946" y="126197"/>
                </a:lnTo>
                <a:lnTo>
                  <a:pt x="253938" y="126197"/>
                </a:lnTo>
                <a:lnTo>
                  <a:pt x="256579" y="121790"/>
                </a:lnTo>
                <a:close/>
                <a:moveTo>
                  <a:pt x="266356" y="121790"/>
                </a:moveTo>
                <a:lnTo>
                  <a:pt x="267819" y="124234"/>
                </a:lnTo>
                <a:lnTo>
                  <a:pt x="266642" y="126197"/>
                </a:lnTo>
                <a:lnTo>
                  <a:pt x="266490" y="126197"/>
                </a:lnTo>
                <a:lnTo>
                  <a:pt x="263841" y="121790"/>
                </a:lnTo>
                <a:close/>
                <a:moveTo>
                  <a:pt x="268087" y="124689"/>
                </a:moveTo>
                <a:lnTo>
                  <a:pt x="268997" y="126197"/>
                </a:lnTo>
                <a:lnTo>
                  <a:pt x="267186" y="126197"/>
                </a:lnTo>
                <a:lnTo>
                  <a:pt x="268087" y="124689"/>
                </a:lnTo>
                <a:close/>
                <a:moveTo>
                  <a:pt x="271067" y="124689"/>
                </a:moveTo>
                <a:lnTo>
                  <a:pt x="271977" y="126197"/>
                </a:lnTo>
                <a:lnTo>
                  <a:pt x="270157" y="126197"/>
                </a:lnTo>
                <a:lnTo>
                  <a:pt x="271067" y="124689"/>
                </a:lnTo>
                <a:close/>
                <a:moveTo>
                  <a:pt x="275313" y="121790"/>
                </a:moveTo>
                <a:lnTo>
                  <a:pt x="272672" y="126197"/>
                </a:lnTo>
                <a:lnTo>
                  <a:pt x="272521" y="126197"/>
                </a:lnTo>
                <a:lnTo>
                  <a:pt x="271343" y="124234"/>
                </a:lnTo>
                <a:lnTo>
                  <a:pt x="272806" y="121790"/>
                </a:lnTo>
                <a:close/>
                <a:moveTo>
                  <a:pt x="282575" y="121790"/>
                </a:moveTo>
                <a:lnTo>
                  <a:pt x="285215" y="126197"/>
                </a:lnTo>
                <a:lnTo>
                  <a:pt x="273217" y="126197"/>
                </a:lnTo>
                <a:lnTo>
                  <a:pt x="275857" y="121790"/>
                </a:lnTo>
                <a:close/>
                <a:moveTo>
                  <a:pt x="18985" y="122200"/>
                </a:moveTo>
                <a:lnTo>
                  <a:pt x="20198" y="124234"/>
                </a:lnTo>
                <a:lnTo>
                  <a:pt x="19011" y="126206"/>
                </a:lnTo>
                <a:lnTo>
                  <a:pt x="18985" y="126152"/>
                </a:lnTo>
                <a:lnTo>
                  <a:pt x="18949" y="126206"/>
                </a:lnTo>
                <a:lnTo>
                  <a:pt x="17762" y="124234"/>
                </a:lnTo>
                <a:lnTo>
                  <a:pt x="18985" y="122200"/>
                </a:lnTo>
                <a:close/>
                <a:moveTo>
                  <a:pt x="38263" y="122200"/>
                </a:moveTo>
                <a:lnTo>
                  <a:pt x="39476" y="124234"/>
                </a:lnTo>
                <a:lnTo>
                  <a:pt x="38290" y="126206"/>
                </a:lnTo>
                <a:lnTo>
                  <a:pt x="38263" y="126152"/>
                </a:lnTo>
                <a:lnTo>
                  <a:pt x="38227" y="126206"/>
                </a:lnTo>
                <a:lnTo>
                  <a:pt x="37041" y="124234"/>
                </a:lnTo>
                <a:lnTo>
                  <a:pt x="38263" y="122200"/>
                </a:lnTo>
                <a:close/>
                <a:moveTo>
                  <a:pt x="57533" y="122200"/>
                </a:moveTo>
                <a:lnTo>
                  <a:pt x="58755" y="124234"/>
                </a:lnTo>
                <a:lnTo>
                  <a:pt x="57568" y="126206"/>
                </a:lnTo>
                <a:lnTo>
                  <a:pt x="57533" y="126152"/>
                </a:lnTo>
                <a:lnTo>
                  <a:pt x="57506" y="126206"/>
                </a:lnTo>
                <a:lnTo>
                  <a:pt x="56319" y="124234"/>
                </a:lnTo>
                <a:lnTo>
                  <a:pt x="57533" y="122200"/>
                </a:lnTo>
                <a:close/>
                <a:moveTo>
                  <a:pt x="76811" y="122200"/>
                </a:moveTo>
                <a:lnTo>
                  <a:pt x="78024" y="124234"/>
                </a:lnTo>
                <a:lnTo>
                  <a:pt x="76847" y="126206"/>
                </a:lnTo>
                <a:lnTo>
                  <a:pt x="76811" y="126152"/>
                </a:lnTo>
                <a:lnTo>
                  <a:pt x="76784" y="126206"/>
                </a:lnTo>
                <a:lnTo>
                  <a:pt x="75598" y="124234"/>
                </a:lnTo>
                <a:lnTo>
                  <a:pt x="76811" y="122200"/>
                </a:lnTo>
                <a:close/>
                <a:moveTo>
                  <a:pt x="96089" y="122200"/>
                </a:moveTo>
                <a:lnTo>
                  <a:pt x="97303" y="124234"/>
                </a:lnTo>
                <a:lnTo>
                  <a:pt x="96116" y="126206"/>
                </a:lnTo>
                <a:lnTo>
                  <a:pt x="96089" y="126152"/>
                </a:lnTo>
                <a:lnTo>
                  <a:pt x="96054" y="126206"/>
                </a:lnTo>
                <a:lnTo>
                  <a:pt x="94876" y="124234"/>
                </a:lnTo>
                <a:lnTo>
                  <a:pt x="96089" y="122200"/>
                </a:lnTo>
                <a:close/>
                <a:moveTo>
                  <a:pt x="115368" y="122200"/>
                </a:moveTo>
                <a:lnTo>
                  <a:pt x="116581" y="124234"/>
                </a:lnTo>
                <a:lnTo>
                  <a:pt x="115394" y="126206"/>
                </a:lnTo>
                <a:lnTo>
                  <a:pt x="115368" y="126152"/>
                </a:lnTo>
                <a:lnTo>
                  <a:pt x="115332" y="126206"/>
                </a:lnTo>
                <a:lnTo>
                  <a:pt x="114145" y="124234"/>
                </a:lnTo>
                <a:lnTo>
                  <a:pt x="115368" y="122200"/>
                </a:lnTo>
                <a:close/>
                <a:moveTo>
                  <a:pt x="134646" y="122200"/>
                </a:moveTo>
                <a:lnTo>
                  <a:pt x="135859" y="124234"/>
                </a:lnTo>
                <a:lnTo>
                  <a:pt x="134673" y="126206"/>
                </a:lnTo>
                <a:lnTo>
                  <a:pt x="134646" y="126152"/>
                </a:lnTo>
                <a:lnTo>
                  <a:pt x="134610" y="126206"/>
                </a:lnTo>
                <a:lnTo>
                  <a:pt x="133424" y="124234"/>
                </a:lnTo>
                <a:lnTo>
                  <a:pt x="134646" y="122200"/>
                </a:lnTo>
                <a:close/>
                <a:moveTo>
                  <a:pt x="153915" y="122200"/>
                </a:moveTo>
                <a:lnTo>
                  <a:pt x="155138" y="124234"/>
                </a:lnTo>
                <a:lnTo>
                  <a:pt x="153951" y="126206"/>
                </a:lnTo>
                <a:lnTo>
                  <a:pt x="153915" y="126152"/>
                </a:lnTo>
                <a:lnTo>
                  <a:pt x="153889" y="126206"/>
                </a:lnTo>
                <a:lnTo>
                  <a:pt x="152702" y="124234"/>
                </a:lnTo>
                <a:lnTo>
                  <a:pt x="153915" y="122200"/>
                </a:lnTo>
                <a:close/>
                <a:moveTo>
                  <a:pt x="173194" y="122200"/>
                </a:moveTo>
                <a:lnTo>
                  <a:pt x="174416" y="124234"/>
                </a:lnTo>
                <a:lnTo>
                  <a:pt x="173230" y="126206"/>
                </a:lnTo>
                <a:lnTo>
                  <a:pt x="173194" y="126152"/>
                </a:lnTo>
                <a:lnTo>
                  <a:pt x="173167" y="126206"/>
                </a:lnTo>
                <a:lnTo>
                  <a:pt x="171981" y="124234"/>
                </a:lnTo>
                <a:lnTo>
                  <a:pt x="173194" y="122200"/>
                </a:lnTo>
                <a:close/>
                <a:moveTo>
                  <a:pt x="192472" y="122200"/>
                </a:moveTo>
                <a:lnTo>
                  <a:pt x="193686" y="124234"/>
                </a:lnTo>
                <a:lnTo>
                  <a:pt x="192508" y="126206"/>
                </a:lnTo>
                <a:lnTo>
                  <a:pt x="192472" y="126152"/>
                </a:lnTo>
                <a:lnTo>
                  <a:pt x="192445" y="126206"/>
                </a:lnTo>
                <a:lnTo>
                  <a:pt x="191259" y="124234"/>
                </a:lnTo>
                <a:lnTo>
                  <a:pt x="192472" y="122200"/>
                </a:lnTo>
                <a:close/>
                <a:moveTo>
                  <a:pt x="211751" y="122200"/>
                </a:moveTo>
                <a:lnTo>
                  <a:pt x="212964" y="124234"/>
                </a:lnTo>
                <a:lnTo>
                  <a:pt x="211777" y="126206"/>
                </a:lnTo>
                <a:lnTo>
                  <a:pt x="211751" y="126152"/>
                </a:lnTo>
                <a:lnTo>
                  <a:pt x="211715" y="126206"/>
                </a:lnTo>
                <a:lnTo>
                  <a:pt x="210537" y="124234"/>
                </a:lnTo>
                <a:lnTo>
                  <a:pt x="211751" y="122200"/>
                </a:lnTo>
                <a:close/>
                <a:moveTo>
                  <a:pt x="231029" y="122200"/>
                </a:moveTo>
                <a:lnTo>
                  <a:pt x="232242" y="124234"/>
                </a:lnTo>
                <a:lnTo>
                  <a:pt x="231056" y="126206"/>
                </a:lnTo>
                <a:lnTo>
                  <a:pt x="231029" y="126152"/>
                </a:lnTo>
                <a:lnTo>
                  <a:pt x="230993" y="126206"/>
                </a:lnTo>
                <a:lnTo>
                  <a:pt x="229807" y="124234"/>
                </a:lnTo>
                <a:lnTo>
                  <a:pt x="231029" y="122200"/>
                </a:lnTo>
                <a:close/>
                <a:moveTo>
                  <a:pt x="250298" y="122200"/>
                </a:moveTo>
                <a:lnTo>
                  <a:pt x="251521" y="124234"/>
                </a:lnTo>
                <a:lnTo>
                  <a:pt x="250334" y="126206"/>
                </a:lnTo>
                <a:lnTo>
                  <a:pt x="250298" y="126152"/>
                </a:lnTo>
                <a:lnTo>
                  <a:pt x="250272" y="126206"/>
                </a:lnTo>
                <a:lnTo>
                  <a:pt x="249085" y="124234"/>
                </a:lnTo>
                <a:lnTo>
                  <a:pt x="250298" y="122200"/>
                </a:lnTo>
                <a:close/>
                <a:moveTo>
                  <a:pt x="269577" y="122200"/>
                </a:moveTo>
                <a:lnTo>
                  <a:pt x="270799" y="124234"/>
                </a:lnTo>
                <a:lnTo>
                  <a:pt x="269613" y="126206"/>
                </a:lnTo>
                <a:lnTo>
                  <a:pt x="269577" y="126152"/>
                </a:lnTo>
                <a:lnTo>
                  <a:pt x="269550" y="126206"/>
                </a:lnTo>
                <a:lnTo>
                  <a:pt x="268364" y="124234"/>
                </a:lnTo>
                <a:lnTo>
                  <a:pt x="269577" y="122200"/>
                </a:lnTo>
                <a:close/>
                <a:moveTo>
                  <a:pt x="18681" y="126652"/>
                </a:moveTo>
                <a:lnTo>
                  <a:pt x="17423" y="128748"/>
                </a:lnTo>
                <a:lnTo>
                  <a:pt x="16237" y="126777"/>
                </a:lnTo>
                <a:lnTo>
                  <a:pt x="16317" y="126652"/>
                </a:lnTo>
                <a:close/>
                <a:moveTo>
                  <a:pt x="21652" y="126652"/>
                </a:moveTo>
                <a:lnTo>
                  <a:pt x="21723" y="126777"/>
                </a:lnTo>
                <a:lnTo>
                  <a:pt x="20546" y="128748"/>
                </a:lnTo>
                <a:lnTo>
                  <a:pt x="19279" y="126652"/>
                </a:lnTo>
                <a:close/>
                <a:moveTo>
                  <a:pt x="37960" y="126652"/>
                </a:moveTo>
                <a:lnTo>
                  <a:pt x="36702" y="128748"/>
                </a:lnTo>
                <a:lnTo>
                  <a:pt x="35515" y="126777"/>
                </a:lnTo>
                <a:lnTo>
                  <a:pt x="35587" y="126652"/>
                </a:lnTo>
                <a:close/>
                <a:moveTo>
                  <a:pt x="40930" y="126652"/>
                </a:moveTo>
                <a:lnTo>
                  <a:pt x="41002" y="126777"/>
                </a:lnTo>
                <a:lnTo>
                  <a:pt x="39815" y="128748"/>
                </a:lnTo>
                <a:lnTo>
                  <a:pt x="38557" y="126652"/>
                </a:lnTo>
                <a:close/>
                <a:moveTo>
                  <a:pt x="57238" y="126652"/>
                </a:moveTo>
                <a:lnTo>
                  <a:pt x="55980" y="128748"/>
                </a:lnTo>
                <a:lnTo>
                  <a:pt x="54794" y="126777"/>
                </a:lnTo>
                <a:lnTo>
                  <a:pt x="54865" y="126652"/>
                </a:lnTo>
                <a:close/>
                <a:moveTo>
                  <a:pt x="60200" y="126652"/>
                </a:moveTo>
                <a:lnTo>
                  <a:pt x="60280" y="126777"/>
                </a:lnTo>
                <a:lnTo>
                  <a:pt x="59094" y="128748"/>
                </a:lnTo>
                <a:lnTo>
                  <a:pt x="57836" y="126652"/>
                </a:lnTo>
                <a:close/>
                <a:moveTo>
                  <a:pt x="76516" y="126652"/>
                </a:moveTo>
                <a:lnTo>
                  <a:pt x="75250" y="128748"/>
                </a:lnTo>
                <a:lnTo>
                  <a:pt x="74072" y="126777"/>
                </a:lnTo>
                <a:lnTo>
                  <a:pt x="74143" y="126652"/>
                </a:lnTo>
                <a:close/>
                <a:moveTo>
                  <a:pt x="79478" y="126652"/>
                </a:moveTo>
                <a:lnTo>
                  <a:pt x="79559" y="126777"/>
                </a:lnTo>
                <a:lnTo>
                  <a:pt x="78372" y="128748"/>
                </a:lnTo>
                <a:lnTo>
                  <a:pt x="77114" y="126652"/>
                </a:lnTo>
                <a:close/>
                <a:moveTo>
                  <a:pt x="95786" y="126652"/>
                </a:moveTo>
                <a:lnTo>
                  <a:pt x="94528" y="128748"/>
                </a:lnTo>
                <a:lnTo>
                  <a:pt x="93342" y="126777"/>
                </a:lnTo>
                <a:lnTo>
                  <a:pt x="93422" y="126652"/>
                </a:lnTo>
                <a:close/>
                <a:moveTo>
                  <a:pt x="98757" y="126652"/>
                </a:moveTo>
                <a:lnTo>
                  <a:pt x="98837" y="126777"/>
                </a:lnTo>
                <a:lnTo>
                  <a:pt x="97650" y="128748"/>
                </a:lnTo>
                <a:lnTo>
                  <a:pt x="96384" y="126652"/>
                </a:lnTo>
                <a:close/>
                <a:moveTo>
                  <a:pt x="115064" y="126652"/>
                </a:moveTo>
                <a:lnTo>
                  <a:pt x="113806" y="128748"/>
                </a:lnTo>
                <a:lnTo>
                  <a:pt x="112620" y="126777"/>
                </a:lnTo>
                <a:lnTo>
                  <a:pt x="112700" y="126652"/>
                </a:lnTo>
                <a:close/>
                <a:moveTo>
                  <a:pt x="118035" y="126652"/>
                </a:moveTo>
                <a:lnTo>
                  <a:pt x="118106" y="126777"/>
                </a:lnTo>
                <a:lnTo>
                  <a:pt x="116929" y="128748"/>
                </a:lnTo>
                <a:lnTo>
                  <a:pt x="115662" y="126652"/>
                </a:lnTo>
                <a:close/>
                <a:moveTo>
                  <a:pt x="134343" y="126652"/>
                </a:moveTo>
                <a:lnTo>
                  <a:pt x="133085" y="128748"/>
                </a:lnTo>
                <a:lnTo>
                  <a:pt x="131898" y="126777"/>
                </a:lnTo>
                <a:lnTo>
                  <a:pt x="131970" y="126652"/>
                </a:lnTo>
                <a:close/>
                <a:moveTo>
                  <a:pt x="137313" y="126652"/>
                </a:moveTo>
                <a:lnTo>
                  <a:pt x="137385" y="126777"/>
                </a:lnTo>
                <a:lnTo>
                  <a:pt x="136198" y="128748"/>
                </a:lnTo>
                <a:lnTo>
                  <a:pt x="134940" y="126652"/>
                </a:lnTo>
                <a:close/>
                <a:moveTo>
                  <a:pt x="153621" y="126652"/>
                </a:moveTo>
                <a:lnTo>
                  <a:pt x="152363" y="128748"/>
                </a:lnTo>
                <a:lnTo>
                  <a:pt x="151177" y="126777"/>
                </a:lnTo>
                <a:lnTo>
                  <a:pt x="151248" y="126652"/>
                </a:lnTo>
                <a:close/>
                <a:moveTo>
                  <a:pt x="156592" y="126652"/>
                </a:moveTo>
                <a:lnTo>
                  <a:pt x="156663" y="126777"/>
                </a:lnTo>
                <a:lnTo>
                  <a:pt x="155477" y="128748"/>
                </a:lnTo>
                <a:lnTo>
                  <a:pt x="154219" y="126652"/>
                </a:lnTo>
                <a:close/>
                <a:moveTo>
                  <a:pt x="172899" y="126652"/>
                </a:moveTo>
                <a:lnTo>
                  <a:pt x="171633" y="128748"/>
                </a:lnTo>
                <a:lnTo>
                  <a:pt x="170455" y="126777"/>
                </a:lnTo>
                <a:lnTo>
                  <a:pt x="170526" y="126652"/>
                </a:lnTo>
                <a:close/>
                <a:moveTo>
                  <a:pt x="175861" y="126652"/>
                </a:moveTo>
                <a:lnTo>
                  <a:pt x="175942" y="126777"/>
                </a:lnTo>
                <a:lnTo>
                  <a:pt x="174755" y="128748"/>
                </a:lnTo>
                <a:lnTo>
                  <a:pt x="173497" y="126652"/>
                </a:lnTo>
                <a:close/>
                <a:moveTo>
                  <a:pt x="192178" y="126652"/>
                </a:moveTo>
                <a:lnTo>
                  <a:pt x="190911" y="128748"/>
                </a:lnTo>
                <a:lnTo>
                  <a:pt x="189725" y="126777"/>
                </a:lnTo>
                <a:lnTo>
                  <a:pt x="189805" y="126652"/>
                </a:lnTo>
                <a:close/>
                <a:moveTo>
                  <a:pt x="195140" y="126652"/>
                </a:moveTo>
                <a:lnTo>
                  <a:pt x="195220" y="126777"/>
                </a:lnTo>
                <a:lnTo>
                  <a:pt x="194033" y="128748"/>
                </a:lnTo>
                <a:lnTo>
                  <a:pt x="192776" y="126652"/>
                </a:lnTo>
                <a:close/>
                <a:moveTo>
                  <a:pt x="211447" y="126652"/>
                </a:moveTo>
                <a:lnTo>
                  <a:pt x="210189" y="128748"/>
                </a:lnTo>
                <a:lnTo>
                  <a:pt x="209003" y="126777"/>
                </a:lnTo>
                <a:lnTo>
                  <a:pt x="209083" y="126652"/>
                </a:lnTo>
                <a:close/>
                <a:moveTo>
                  <a:pt x="214418" y="126652"/>
                </a:moveTo>
                <a:lnTo>
                  <a:pt x="214489" y="126777"/>
                </a:lnTo>
                <a:lnTo>
                  <a:pt x="213312" y="128748"/>
                </a:lnTo>
                <a:lnTo>
                  <a:pt x="212045" y="126652"/>
                </a:lnTo>
                <a:close/>
                <a:moveTo>
                  <a:pt x="230726" y="126652"/>
                </a:moveTo>
                <a:lnTo>
                  <a:pt x="229468" y="128748"/>
                </a:lnTo>
                <a:lnTo>
                  <a:pt x="228281" y="126777"/>
                </a:lnTo>
                <a:lnTo>
                  <a:pt x="228362" y="126652"/>
                </a:lnTo>
                <a:close/>
                <a:moveTo>
                  <a:pt x="233696" y="126652"/>
                </a:moveTo>
                <a:lnTo>
                  <a:pt x="233768" y="126777"/>
                </a:lnTo>
                <a:lnTo>
                  <a:pt x="232581" y="128748"/>
                </a:lnTo>
                <a:lnTo>
                  <a:pt x="231323" y="126652"/>
                </a:lnTo>
                <a:close/>
                <a:moveTo>
                  <a:pt x="250004" y="126652"/>
                </a:moveTo>
                <a:lnTo>
                  <a:pt x="248746" y="128748"/>
                </a:lnTo>
                <a:lnTo>
                  <a:pt x="247560" y="126777"/>
                </a:lnTo>
                <a:lnTo>
                  <a:pt x="247631" y="126652"/>
                </a:lnTo>
                <a:close/>
                <a:moveTo>
                  <a:pt x="252975" y="126652"/>
                </a:moveTo>
                <a:lnTo>
                  <a:pt x="253046" y="126777"/>
                </a:lnTo>
                <a:lnTo>
                  <a:pt x="251860" y="128748"/>
                </a:lnTo>
                <a:lnTo>
                  <a:pt x="250602" y="126652"/>
                </a:lnTo>
                <a:close/>
                <a:moveTo>
                  <a:pt x="269282" y="126652"/>
                </a:moveTo>
                <a:lnTo>
                  <a:pt x="268016" y="128748"/>
                </a:lnTo>
                <a:lnTo>
                  <a:pt x="266838" y="126777"/>
                </a:lnTo>
                <a:lnTo>
                  <a:pt x="266909" y="126652"/>
                </a:lnTo>
                <a:close/>
                <a:moveTo>
                  <a:pt x="272244" y="126652"/>
                </a:moveTo>
                <a:lnTo>
                  <a:pt x="272325" y="126777"/>
                </a:lnTo>
                <a:lnTo>
                  <a:pt x="271138" y="128748"/>
                </a:lnTo>
                <a:lnTo>
                  <a:pt x="269880" y="126652"/>
                </a:lnTo>
                <a:close/>
                <a:moveTo>
                  <a:pt x="1267" y="129658"/>
                </a:moveTo>
                <a:lnTo>
                  <a:pt x="2240" y="131291"/>
                </a:lnTo>
                <a:lnTo>
                  <a:pt x="286" y="131291"/>
                </a:lnTo>
                <a:lnTo>
                  <a:pt x="1267" y="129658"/>
                </a:lnTo>
                <a:close/>
                <a:moveTo>
                  <a:pt x="2722" y="127232"/>
                </a:moveTo>
                <a:lnTo>
                  <a:pt x="5157" y="131291"/>
                </a:lnTo>
                <a:lnTo>
                  <a:pt x="2784" y="131291"/>
                </a:lnTo>
                <a:lnTo>
                  <a:pt x="1535" y="129203"/>
                </a:lnTo>
                <a:lnTo>
                  <a:pt x="2722" y="127232"/>
                </a:lnTo>
                <a:close/>
                <a:moveTo>
                  <a:pt x="15621" y="126652"/>
                </a:moveTo>
                <a:lnTo>
                  <a:pt x="15693" y="126777"/>
                </a:lnTo>
                <a:lnTo>
                  <a:pt x="12981" y="131291"/>
                </a:lnTo>
                <a:lnTo>
                  <a:pt x="5701" y="131291"/>
                </a:lnTo>
                <a:lnTo>
                  <a:pt x="2998" y="126777"/>
                </a:lnTo>
                <a:lnTo>
                  <a:pt x="3070" y="126652"/>
                </a:lnTo>
                <a:close/>
                <a:moveTo>
                  <a:pt x="15969" y="127232"/>
                </a:moveTo>
                <a:lnTo>
                  <a:pt x="17147" y="129203"/>
                </a:lnTo>
                <a:lnTo>
                  <a:pt x="15898" y="131291"/>
                </a:lnTo>
                <a:lnTo>
                  <a:pt x="13534" y="131291"/>
                </a:lnTo>
                <a:lnTo>
                  <a:pt x="15969" y="127232"/>
                </a:lnTo>
                <a:close/>
                <a:moveTo>
                  <a:pt x="17423" y="129658"/>
                </a:moveTo>
                <a:lnTo>
                  <a:pt x="18396" y="131291"/>
                </a:lnTo>
                <a:lnTo>
                  <a:pt x="16442" y="131291"/>
                </a:lnTo>
                <a:lnTo>
                  <a:pt x="17423" y="129658"/>
                </a:lnTo>
                <a:close/>
                <a:moveTo>
                  <a:pt x="20546" y="129658"/>
                </a:moveTo>
                <a:lnTo>
                  <a:pt x="21518" y="131291"/>
                </a:lnTo>
                <a:lnTo>
                  <a:pt x="19565" y="131291"/>
                </a:lnTo>
                <a:lnTo>
                  <a:pt x="20546" y="129658"/>
                </a:lnTo>
                <a:close/>
                <a:moveTo>
                  <a:pt x="22000" y="127232"/>
                </a:moveTo>
                <a:lnTo>
                  <a:pt x="24435" y="131291"/>
                </a:lnTo>
                <a:lnTo>
                  <a:pt x="22062" y="131291"/>
                </a:lnTo>
                <a:lnTo>
                  <a:pt x="20813" y="129203"/>
                </a:lnTo>
                <a:lnTo>
                  <a:pt x="22000" y="127232"/>
                </a:lnTo>
                <a:close/>
                <a:moveTo>
                  <a:pt x="34891" y="126652"/>
                </a:moveTo>
                <a:lnTo>
                  <a:pt x="34971" y="126777"/>
                </a:lnTo>
                <a:lnTo>
                  <a:pt x="32259" y="131291"/>
                </a:lnTo>
                <a:lnTo>
                  <a:pt x="24980" y="131291"/>
                </a:lnTo>
                <a:lnTo>
                  <a:pt x="22268" y="126777"/>
                </a:lnTo>
                <a:lnTo>
                  <a:pt x="22348" y="126652"/>
                </a:lnTo>
                <a:close/>
                <a:moveTo>
                  <a:pt x="35239" y="127232"/>
                </a:moveTo>
                <a:lnTo>
                  <a:pt x="36425" y="129203"/>
                </a:lnTo>
                <a:lnTo>
                  <a:pt x="35176" y="131291"/>
                </a:lnTo>
                <a:lnTo>
                  <a:pt x="32803" y="131291"/>
                </a:lnTo>
                <a:lnTo>
                  <a:pt x="35239" y="127232"/>
                </a:lnTo>
                <a:close/>
                <a:moveTo>
                  <a:pt x="36702" y="129658"/>
                </a:moveTo>
                <a:lnTo>
                  <a:pt x="37674" y="131291"/>
                </a:lnTo>
                <a:lnTo>
                  <a:pt x="35721" y="131291"/>
                </a:lnTo>
                <a:lnTo>
                  <a:pt x="36702" y="129658"/>
                </a:lnTo>
                <a:close/>
                <a:moveTo>
                  <a:pt x="39815" y="129658"/>
                </a:moveTo>
                <a:lnTo>
                  <a:pt x="40797" y="131291"/>
                </a:lnTo>
                <a:lnTo>
                  <a:pt x="38843" y="131291"/>
                </a:lnTo>
                <a:lnTo>
                  <a:pt x="39815" y="129658"/>
                </a:lnTo>
                <a:close/>
                <a:moveTo>
                  <a:pt x="41278" y="127232"/>
                </a:moveTo>
                <a:lnTo>
                  <a:pt x="43714" y="131291"/>
                </a:lnTo>
                <a:lnTo>
                  <a:pt x="41341" y="131291"/>
                </a:lnTo>
                <a:lnTo>
                  <a:pt x="40092" y="129203"/>
                </a:lnTo>
                <a:lnTo>
                  <a:pt x="41278" y="127232"/>
                </a:lnTo>
                <a:close/>
                <a:moveTo>
                  <a:pt x="54169" y="126652"/>
                </a:moveTo>
                <a:lnTo>
                  <a:pt x="54250" y="126777"/>
                </a:lnTo>
                <a:lnTo>
                  <a:pt x="51538" y="131291"/>
                </a:lnTo>
                <a:lnTo>
                  <a:pt x="44258" y="131291"/>
                </a:lnTo>
                <a:lnTo>
                  <a:pt x="41546" y="126777"/>
                </a:lnTo>
                <a:lnTo>
                  <a:pt x="41626" y="126652"/>
                </a:lnTo>
                <a:close/>
                <a:moveTo>
                  <a:pt x="54517" y="127232"/>
                </a:moveTo>
                <a:lnTo>
                  <a:pt x="55704" y="129203"/>
                </a:lnTo>
                <a:lnTo>
                  <a:pt x="54455" y="131291"/>
                </a:lnTo>
                <a:lnTo>
                  <a:pt x="52082" y="131291"/>
                </a:lnTo>
                <a:lnTo>
                  <a:pt x="54517" y="127232"/>
                </a:lnTo>
                <a:close/>
                <a:moveTo>
                  <a:pt x="55980" y="129658"/>
                </a:moveTo>
                <a:lnTo>
                  <a:pt x="56953" y="131291"/>
                </a:lnTo>
                <a:lnTo>
                  <a:pt x="54999" y="131291"/>
                </a:lnTo>
                <a:lnTo>
                  <a:pt x="55980" y="129658"/>
                </a:lnTo>
                <a:close/>
                <a:moveTo>
                  <a:pt x="59094" y="129658"/>
                </a:moveTo>
                <a:lnTo>
                  <a:pt x="60075" y="131291"/>
                </a:lnTo>
                <a:lnTo>
                  <a:pt x="58121" y="131291"/>
                </a:lnTo>
                <a:lnTo>
                  <a:pt x="59094" y="129658"/>
                </a:lnTo>
                <a:close/>
                <a:moveTo>
                  <a:pt x="60548" y="127232"/>
                </a:moveTo>
                <a:lnTo>
                  <a:pt x="62983" y="131291"/>
                </a:lnTo>
                <a:lnTo>
                  <a:pt x="60619" y="131291"/>
                </a:lnTo>
                <a:lnTo>
                  <a:pt x="59370" y="129203"/>
                </a:lnTo>
                <a:lnTo>
                  <a:pt x="60548" y="127232"/>
                </a:lnTo>
                <a:close/>
                <a:moveTo>
                  <a:pt x="73448" y="126652"/>
                </a:moveTo>
                <a:lnTo>
                  <a:pt x="73519" y="126777"/>
                </a:lnTo>
                <a:lnTo>
                  <a:pt x="70816" y="131291"/>
                </a:lnTo>
                <a:lnTo>
                  <a:pt x="63536" y="131291"/>
                </a:lnTo>
                <a:lnTo>
                  <a:pt x="60824" y="126777"/>
                </a:lnTo>
                <a:lnTo>
                  <a:pt x="60905" y="126652"/>
                </a:lnTo>
                <a:close/>
                <a:moveTo>
                  <a:pt x="73796" y="127232"/>
                </a:moveTo>
                <a:lnTo>
                  <a:pt x="74982" y="129203"/>
                </a:lnTo>
                <a:lnTo>
                  <a:pt x="73733" y="131291"/>
                </a:lnTo>
                <a:lnTo>
                  <a:pt x="71360" y="131291"/>
                </a:lnTo>
                <a:lnTo>
                  <a:pt x="73796" y="127232"/>
                </a:lnTo>
                <a:close/>
                <a:moveTo>
                  <a:pt x="75250" y="129658"/>
                </a:moveTo>
                <a:lnTo>
                  <a:pt x="76231" y="131291"/>
                </a:lnTo>
                <a:lnTo>
                  <a:pt x="74277" y="131291"/>
                </a:lnTo>
                <a:lnTo>
                  <a:pt x="75250" y="129658"/>
                </a:lnTo>
                <a:close/>
                <a:moveTo>
                  <a:pt x="78372" y="129658"/>
                </a:moveTo>
                <a:lnTo>
                  <a:pt x="79353" y="131291"/>
                </a:lnTo>
                <a:lnTo>
                  <a:pt x="77391" y="131291"/>
                </a:lnTo>
                <a:lnTo>
                  <a:pt x="78372" y="129658"/>
                </a:lnTo>
                <a:close/>
                <a:moveTo>
                  <a:pt x="79826" y="127232"/>
                </a:moveTo>
                <a:lnTo>
                  <a:pt x="82262" y="131291"/>
                </a:lnTo>
                <a:lnTo>
                  <a:pt x="79898" y="131291"/>
                </a:lnTo>
                <a:lnTo>
                  <a:pt x="78649" y="129203"/>
                </a:lnTo>
                <a:lnTo>
                  <a:pt x="79826" y="127232"/>
                </a:lnTo>
                <a:close/>
                <a:moveTo>
                  <a:pt x="92726" y="126652"/>
                </a:moveTo>
                <a:lnTo>
                  <a:pt x="92797" y="126777"/>
                </a:lnTo>
                <a:lnTo>
                  <a:pt x="90094" y="131291"/>
                </a:lnTo>
                <a:lnTo>
                  <a:pt x="82806" y="131291"/>
                </a:lnTo>
                <a:lnTo>
                  <a:pt x="80103" y="126777"/>
                </a:lnTo>
                <a:lnTo>
                  <a:pt x="80174" y="126652"/>
                </a:lnTo>
                <a:close/>
                <a:moveTo>
                  <a:pt x="93074" y="127232"/>
                </a:moveTo>
                <a:lnTo>
                  <a:pt x="94260" y="129203"/>
                </a:lnTo>
                <a:lnTo>
                  <a:pt x="93003" y="131291"/>
                </a:lnTo>
                <a:lnTo>
                  <a:pt x="90639" y="131291"/>
                </a:lnTo>
                <a:lnTo>
                  <a:pt x="93074" y="127232"/>
                </a:lnTo>
                <a:close/>
                <a:moveTo>
                  <a:pt x="94528" y="129658"/>
                </a:moveTo>
                <a:lnTo>
                  <a:pt x="95509" y="131291"/>
                </a:lnTo>
                <a:lnTo>
                  <a:pt x="93556" y="131291"/>
                </a:lnTo>
                <a:lnTo>
                  <a:pt x="94528" y="129658"/>
                </a:lnTo>
                <a:close/>
                <a:moveTo>
                  <a:pt x="97650" y="129658"/>
                </a:moveTo>
                <a:lnTo>
                  <a:pt x="98623" y="131291"/>
                </a:lnTo>
                <a:lnTo>
                  <a:pt x="96669" y="131291"/>
                </a:lnTo>
                <a:lnTo>
                  <a:pt x="97650" y="129658"/>
                </a:lnTo>
                <a:close/>
                <a:moveTo>
                  <a:pt x="99105" y="127232"/>
                </a:moveTo>
                <a:lnTo>
                  <a:pt x="101540" y="131291"/>
                </a:lnTo>
                <a:lnTo>
                  <a:pt x="99167" y="131291"/>
                </a:lnTo>
                <a:lnTo>
                  <a:pt x="97918" y="129203"/>
                </a:lnTo>
                <a:lnTo>
                  <a:pt x="99105" y="127232"/>
                </a:lnTo>
                <a:close/>
                <a:moveTo>
                  <a:pt x="112004" y="126652"/>
                </a:moveTo>
                <a:lnTo>
                  <a:pt x="112076" y="126777"/>
                </a:lnTo>
                <a:lnTo>
                  <a:pt x="109373" y="131291"/>
                </a:lnTo>
                <a:lnTo>
                  <a:pt x="102084" y="131291"/>
                </a:lnTo>
                <a:lnTo>
                  <a:pt x="99381" y="126777"/>
                </a:lnTo>
                <a:lnTo>
                  <a:pt x="99453" y="126652"/>
                </a:lnTo>
                <a:close/>
                <a:moveTo>
                  <a:pt x="112352" y="127232"/>
                </a:moveTo>
                <a:lnTo>
                  <a:pt x="113530" y="129203"/>
                </a:lnTo>
                <a:lnTo>
                  <a:pt x="112281" y="131291"/>
                </a:lnTo>
                <a:lnTo>
                  <a:pt x="109917" y="131291"/>
                </a:lnTo>
                <a:lnTo>
                  <a:pt x="112352" y="127232"/>
                </a:lnTo>
                <a:close/>
                <a:moveTo>
                  <a:pt x="113806" y="129658"/>
                </a:moveTo>
                <a:lnTo>
                  <a:pt x="114788" y="131291"/>
                </a:lnTo>
                <a:lnTo>
                  <a:pt x="112825" y="131291"/>
                </a:lnTo>
                <a:lnTo>
                  <a:pt x="113806" y="129658"/>
                </a:lnTo>
                <a:close/>
                <a:moveTo>
                  <a:pt x="116929" y="129658"/>
                </a:moveTo>
                <a:lnTo>
                  <a:pt x="117901" y="131291"/>
                </a:lnTo>
                <a:lnTo>
                  <a:pt x="115948" y="131291"/>
                </a:lnTo>
                <a:lnTo>
                  <a:pt x="116929" y="129658"/>
                </a:lnTo>
                <a:close/>
                <a:moveTo>
                  <a:pt x="118383" y="127232"/>
                </a:moveTo>
                <a:lnTo>
                  <a:pt x="120818" y="131291"/>
                </a:lnTo>
                <a:lnTo>
                  <a:pt x="118445" y="131291"/>
                </a:lnTo>
                <a:lnTo>
                  <a:pt x="117196" y="129203"/>
                </a:lnTo>
                <a:lnTo>
                  <a:pt x="118383" y="127232"/>
                </a:lnTo>
                <a:close/>
                <a:moveTo>
                  <a:pt x="131274" y="126652"/>
                </a:moveTo>
                <a:lnTo>
                  <a:pt x="131354" y="126777"/>
                </a:lnTo>
                <a:lnTo>
                  <a:pt x="128642" y="131291"/>
                </a:lnTo>
                <a:lnTo>
                  <a:pt x="121363" y="131291"/>
                </a:lnTo>
                <a:lnTo>
                  <a:pt x="118651" y="126777"/>
                </a:lnTo>
                <a:lnTo>
                  <a:pt x="118731" y="126652"/>
                </a:lnTo>
                <a:close/>
                <a:moveTo>
                  <a:pt x="131622" y="127232"/>
                </a:moveTo>
                <a:lnTo>
                  <a:pt x="132808" y="129203"/>
                </a:lnTo>
                <a:lnTo>
                  <a:pt x="131559" y="131291"/>
                </a:lnTo>
                <a:lnTo>
                  <a:pt x="129186" y="131291"/>
                </a:lnTo>
                <a:lnTo>
                  <a:pt x="131622" y="127232"/>
                </a:lnTo>
                <a:close/>
                <a:moveTo>
                  <a:pt x="133085" y="129658"/>
                </a:moveTo>
                <a:lnTo>
                  <a:pt x="134057" y="131291"/>
                </a:lnTo>
                <a:lnTo>
                  <a:pt x="132104" y="131291"/>
                </a:lnTo>
                <a:lnTo>
                  <a:pt x="133085" y="129658"/>
                </a:lnTo>
                <a:close/>
                <a:moveTo>
                  <a:pt x="136198" y="129658"/>
                </a:moveTo>
                <a:lnTo>
                  <a:pt x="137180" y="131291"/>
                </a:lnTo>
                <a:lnTo>
                  <a:pt x="135226" y="131291"/>
                </a:lnTo>
                <a:lnTo>
                  <a:pt x="136198" y="129658"/>
                </a:lnTo>
                <a:close/>
                <a:moveTo>
                  <a:pt x="137661" y="127232"/>
                </a:moveTo>
                <a:lnTo>
                  <a:pt x="140097" y="131291"/>
                </a:lnTo>
                <a:lnTo>
                  <a:pt x="137724" y="131291"/>
                </a:lnTo>
                <a:lnTo>
                  <a:pt x="136475" y="129203"/>
                </a:lnTo>
                <a:lnTo>
                  <a:pt x="137661" y="127232"/>
                </a:lnTo>
                <a:close/>
                <a:moveTo>
                  <a:pt x="150552" y="126652"/>
                </a:moveTo>
                <a:lnTo>
                  <a:pt x="150633" y="126777"/>
                </a:lnTo>
                <a:lnTo>
                  <a:pt x="147921" y="131291"/>
                </a:lnTo>
                <a:lnTo>
                  <a:pt x="140641" y="131291"/>
                </a:lnTo>
                <a:lnTo>
                  <a:pt x="137929" y="126777"/>
                </a:lnTo>
                <a:lnTo>
                  <a:pt x="138009" y="126652"/>
                </a:lnTo>
                <a:close/>
                <a:moveTo>
                  <a:pt x="150900" y="127232"/>
                </a:moveTo>
                <a:lnTo>
                  <a:pt x="152087" y="129203"/>
                </a:lnTo>
                <a:lnTo>
                  <a:pt x="150838" y="131291"/>
                </a:lnTo>
                <a:lnTo>
                  <a:pt x="148465" y="131291"/>
                </a:lnTo>
                <a:lnTo>
                  <a:pt x="150900" y="127232"/>
                </a:lnTo>
                <a:close/>
                <a:moveTo>
                  <a:pt x="152363" y="129658"/>
                </a:moveTo>
                <a:lnTo>
                  <a:pt x="153336" y="131291"/>
                </a:lnTo>
                <a:lnTo>
                  <a:pt x="151382" y="131291"/>
                </a:lnTo>
                <a:lnTo>
                  <a:pt x="152363" y="129658"/>
                </a:lnTo>
                <a:close/>
                <a:moveTo>
                  <a:pt x="155477" y="129658"/>
                </a:moveTo>
                <a:lnTo>
                  <a:pt x="156458" y="131291"/>
                </a:lnTo>
                <a:lnTo>
                  <a:pt x="154504" y="131291"/>
                </a:lnTo>
                <a:lnTo>
                  <a:pt x="155477" y="129658"/>
                </a:lnTo>
                <a:close/>
                <a:moveTo>
                  <a:pt x="156940" y="127232"/>
                </a:moveTo>
                <a:lnTo>
                  <a:pt x="159375" y="131291"/>
                </a:lnTo>
                <a:lnTo>
                  <a:pt x="157002" y="131291"/>
                </a:lnTo>
                <a:lnTo>
                  <a:pt x="155753" y="129203"/>
                </a:lnTo>
                <a:lnTo>
                  <a:pt x="156940" y="127232"/>
                </a:lnTo>
                <a:close/>
                <a:moveTo>
                  <a:pt x="169831" y="126652"/>
                </a:moveTo>
                <a:lnTo>
                  <a:pt x="169902" y="126777"/>
                </a:lnTo>
                <a:lnTo>
                  <a:pt x="167199" y="131291"/>
                </a:lnTo>
                <a:lnTo>
                  <a:pt x="159919" y="131291"/>
                </a:lnTo>
                <a:lnTo>
                  <a:pt x="157207" y="126777"/>
                </a:lnTo>
                <a:lnTo>
                  <a:pt x="157288" y="126652"/>
                </a:lnTo>
                <a:close/>
                <a:moveTo>
                  <a:pt x="170179" y="127232"/>
                </a:moveTo>
                <a:lnTo>
                  <a:pt x="171365" y="129203"/>
                </a:lnTo>
                <a:lnTo>
                  <a:pt x="170116" y="131291"/>
                </a:lnTo>
                <a:lnTo>
                  <a:pt x="167743" y="131291"/>
                </a:lnTo>
                <a:lnTo>
                  <a:pt x="170179" y="127232"/>
                </a:lnTo>
                <a:close/>
                <a:moveTo>
                  <a:pt x="171633" y="129658"/>
                </a:moveTo>
                <a:lnTo>
                  <a:pt x="172614" y="131291"/>
                </a:lnTo>
                <a:lnTo>
                  <a:pt x="170660" y="131291"/>
                </a:lnTo>
                <a:lnTo>
                  <a:pt x="171633" y="129658"/>
                </a:lnTo>
                <a:close/>
                <a:moveTo>
                  <a:pt x="174755" y="129658"/>
                </a:moveTo>
                <a:lnTo>
                  <a:pt x="175736" y="131291"/>
                </a:lnTo>
                <a:lnTo>
                  <a:pt x="173774" y="131291"/>
                </a:lnTo>
                <a:lnTo>
                  <a:pt x="174755" y="129658"/>
                </a:lnTo>
                <a:close/>
                <a:moveTo>
                  <a:pt x="176209" y="127232"/>
                </a:moveTo>
                <a:lnTo>
                  <a:pt x="178645" y="131291"/>
                </a:lnTo>
                <a:lnTo>
                  <a:pt x="176281" y="131291"/>
                </a:lnTo>
                <a:lnTo>
                  <a:pt x="175032" y="129203"/>
                </a:lnTo>
                <a:lnTo>
                  <a:pt x="176209" y="127232"/>
                </a:lnTo>
                <a:close/>
                <a:moveTo>
                  <a:pt x="189109" y="126652"/>
                </a:moveTo>
                <a:lnTo>
                  <a:pt x="189180" y="126777"/>
                </a:lnTo>
                <a:lnTo>
                  <a:pt x="186477" y="131291"/>
                </a:lnTo>
                <a:lnTo>
                  <a:pt x="179189" y="131291"/>
                </a:lnTo>
                <a:lnTo>
                  <a:pt x="176486" y="126777"/>
                </a:lnTo>
                <a:lnTo>
                  <a:pt x="176557" y="126652"/>
                </a:lnTo>
                <a:close/>
                <a:moveTo>
                  <a:pt x="189457" y="127232"/>
                </a:moveTo>
                <a:lnTo>
                  <a:pt x="190643" y="129203"/>
                </a:lnTo>
                <a:lnTo>
                  <a:pt x="189394" y="131291"/>
                </a:lnTo>
                <a:lnTo>
                  <a:pt x="187021" y="131291"/>
                </a:lnTo>
                <a:lnTo>
                  <a:pt x="189457" y="127232"/>
                </a:lnTo>
                <a:close/>
                <a:moveTo>
                  <a:pt x="190911" y="129658"/>
                </a:moveTo>
                <a:lnTo>
                  <a:pt x="191892" y="131291"/>
                </a:lnTo>
                <a:lnTo>
                  <a:pt x="189939" y="131291"/>
                </a:lnTo>
                <a:lnTo>
                  <a:pt x="190911" y="129658"/>
                </a:lnTo>
                <a:close/>
                <a:moveTo>
                  <a:pt x="194033" y="129658"/>
                </a:moveTo>
                <a:lnTo>
                  <a:pt x="195006" y="131291"/>
                </a:lnTo>
                <a:lnTo>
                  <a:pt x="193052" y="131291"/>
                </a:lnTo>
                <a:lnTo>
                  <a:pt x="194033" y="129658"/>
                </a:lnTo>
                <a:close/>
                <a:moveTo>
                  <a:pt x="195488" y="127232"/>
                </a:moveTo>
                <a:lnTo>
                  <a:pt x="197923" y="131291"/>
                </a:lnTo>
                <a:lnTo>
                  <a:pt x="195559" y="131291"/>
                </a:lnTo>
                <a:lnTo>
                  <a:pt x="194301" y="129203"/>
                </a:lnTo>
                <a:lnTo>
                  <a:pt x="195488" y="127232"/>
                </a:lnTo>
                <a:close/>
                <a:moveTo>
                  <a:pt x="208387" y="126652"/>
                </a:moveTo>
                <a:lnTo>
                  <a:pt x="208459" y="126777"/>
                </a:lnTo>
                <a:lnTo>
                  <a:pt x="205756" y="131291"/>
                </a:lnTo>
                <a:lnTo>
                  <a:pt x="198467" y="131291"/>
                </a:lnTo>
                <a:lnTo>
                  <a:pt x="195764" y="126777"/>
                </a:lnTo>
                <a:lnTo>
                  <a:pt x="195835" y="126652"/>
                </a:lnTo>
                <a:close/>
                <a:moveTo>
                  <a:pt x="208735" y="127232"/>
                </a:moveTo>
                <a:lnTo>
                  <a:pt x="209913" y="129203"/>
                </a:lnTo>
                <a:lnTo>
                  <a:pt x="208664" y="131291"/>
                </a:lnTo>
                <a:lnTo>
                  <a:pt x="206300" y="131291"/>
                </a:lnTo>
                <a:lnTo>
                  <a:pt x="208735" y="127232"/>
                </a:lnTo>
                <a:close/>
                <a:moveTo>
                  <a:pt x="210189" y="129658"/>
                </a:moveTo>
                <a:lnTo>
                  <a:pt x="211171" y="131291"/>
                </a:lnTo>
                <a:lnTo>
                  <a:pt x="209208" y="131291"/>
                </a:lnTo>
                <a:lnTo>
                  <a:pt x="210189" y="129658"/>
                </a:lnTo>
                <a:close/>
                <a:moveTo>
                  <a:pt x="213312" y="129658"/>
                </a:moveTo>
                <a:lnTo>
                  <a:pt x="214284" y="131291"/>
                </a:lnTo>
                <a:lnTo>
                  <a:pt x="212330" y="131291"/>
                </a:lnTo>
                <a:lnTo>
                  <a:pt x="213312" y="129658"/>
                </a:lnTo>
                <a:close/>
                <a:moveTo>
                  <a:pt x="214766" y="127232"/>
                </a:moveTo>
                <a:lnTo>
                  <a:pt x="217201" y="131291"/>
                </a:lnTo>
                <a:lnTo>
                  <a:pt x="214828" y="131291"/>
                </a:lnTo>
                <a:lnTo>
                  <a:pt x="213579" y="129203"/>
                </a:lnTo>
                <a:lnTo>
                  <a:pt x="214766" y="127232"/>
                </a:lnTo>
                <a:close/>
                <a:moveTo>
                  <a:pt x="227657" y="126652"/>
                </a:moveTo>
                <a:lnTo>
                  <a:pt x="227737" y="126777"/>
                </a:lnTo>
                <a:lnTo>
                  <a:pt x="225025" y="131291"/>
                </a:lnTo>
                <a:lnTo>
                  <a:pt x="217746" y="131291"/>
                </a:lnTo>
                <a:lnTo>
                  <a:pt x="215042" y="126777"/>
                </a:lnTo>
                <a:lnTo>
                  <a:pt x="215114" y="126652"/>
                </a:lnTo>
                <a:close/>
                <a:moveTo>
                  <a:pt x="228005" y="127232"/>
                </a:moveTo>
                <a:lnTo>
                  <a:pt x="229191" y="129203"/>
                </a:lnTo>
                <a:lnTo>
                  <a:pt x="227942" y="131291"/>
                </a:lnTo>
                <a:lnTo>
                  <a:pt x="225578" y="131291"/>
                </a:lnTo>
                <a:lnTo>
                  <a:pt x="228005" y="127232"/>
                </a:lnTo>
                <a:close/>
                <a:moveTo>
                  <a:pt x="229468" y="129658"/>
                </a:moveTo>
                <a:lnTo>
                  <a:pt x="230440" y="131291"/>
                </a:lnTo>
                <a:lnTo>
                  <a:pt x="228487" y="131291"/>
                </a:lnTo>
                <a:lnTo>
                  <a:pt x="229468" y="129658"/>
                </a:lnTo>
                <a:close/>
                <a:moveTo>
                  <a:pt x="232581" y="129658"/>
                </a:moveTo>
                <a:lnTo>
                  <a:pt x="233563" y="131291"/>
                </a:lnTo>
                <a:lnTo>
                  <a:pt x="231609" y="131291"/>
                </a:lnTo>
                <a:lnTo>
                  <a:pt x="232581" y="129658"/>
                </a:lnTo>
                <a:close/>
                <a:moveTo>
                  <a:pt x="234044" y="127232"/>
                </a:moveTo>
                <a:lnTo>
                  <a:pt x="236480" y="131291"/>
                </a:lnTo>
                <a:lnTo>
                  <a:pt x="234107" y="131291"/>
                </a:lnTo>
                <a:lnTo>
                  <a:pt x="232858" y="129203"/>
                </a:lnTo>
                <a:lnTo>
                  <a:pt x="234044" y="127232"/>
                </a:lnTo>
                <a:close/>
                <a:moveTo>
                  <a:pt x="246935" y="126652"/>
                </a:moveTo>
                <a:lnTo>
                  <a:pt x="247016" y="126777"/>
                </a:lnTo>
                <a:lnTo>
                  <a:pt x="244304" y="131291"/>
                </a:lnTo>
                <a:lnTo>
                  <a:pt x="237024" y="131291"/>
                </a:lnTo>
                <a:lnTo>
                  <a:pt x="234312" y="126777"/>
                </a:lnTo>
                <a:lnTo>
                  <a:pt x="234392" y="126652"/>
                </a:lnTo>
                <a:close/>
                <a:moveTo>
                  <a:pt x="247283" y="127232"/>
                </a:moveTo>
                <a:lnTo>
                  <a:pt x="248470" y="129203"/>
                </a:lnTo>
                <a:lnTo>
                  <a:pt x="247221" y="131291"/>
                </a:lnTo>
                <a:lnTo>
                  <a:pt x="244848" y="131291"/>
                </a:lnTo>
                <a:lnTo>
                  <a:pt x="247283" y="127232"/>
                </a:lnTo>
                <a:close/>
                <a:moveTo>
                  <a:pt x="248746" y="129658"/>
                </a:moveTo>
                <a:lnTo>
                  <a:pt x="249719" y="131291"/>
                </a:lnTo>
                <a:lnTo>
                  <a:pt x="247765" y="131291"/>
                </a:lnTo>
                <a:lnTo>
                  <a:pt x="248746" y="129658"/>
                </a:lnTo>
                <a:close/>
                <a:moveTo>
                  <a:pt x="251860" y="129658"/>
                </a:moveTo>
                <a:lnTo>
                  <a:pt x="252841" y="131291"/>
                </a:lnTo>
                <a:lnTo>
                  <a:pt x="250887" y="131291"/>
                </a:lnTo>
                <a:lnTo>
                  <a:pt x="251860" y="129658"/>
                </a:lnTo>
                <a:close/>
                <a:moveTo>
                  <a:pt x="253323" y="127232"/>
                </a:moveTo>
                <a:lnTo>
                  <a:pt x="255758" y="131291"/>
                </a:lnTo>
                <a:lnTo>
                  <a:pt x="253385" y="131291"/>
                </a:lnTo>
                <a:lnTo>
                  <a:pt x="252136" y="129203"/>
                </a:lnTo>
                <a:lnTo>
                  <a:pt x="253323" y="127232"/>
                </a:lnTo>
                <a:close/>
                <a:moveTo>
                  <a:pt x="266214" y="126652"/>
                </a:moveTo>
                <a:lnTo>
                  <a:pt x="266294" y="126777"/>
                </a:lnTo>
                <a:lnTo>
                  <a:pt x="263582" y="131291"/>
                </a:lnTo>
                <a:lnTo>
                  <a:pt x="256302" y="131291"/>
                </a:lnTo>
                <a:lnTo>
                  <a:pt x="253590" y="126777"/>
                </a:lnTo>
                <a:lnTo>
                  <a:pt x="253671" y="126652"/>
                </a:lnTo>
                <a:close/>
                <a:moveTo>
                  <a:pt x="266562" y="127232"/>
                </a:moveTo>
                <a:lnTo>
                  <a:pt x="267748" y="129203"/>
                </a:lnTo>
                <a:lnTo>
                  <a:pt x="266499" y="131291"/>
                </a:lnTo>
                <a:lnTo>
                  <a:pt x="264126" y="131291"/>
                </a:lnTo>
                <a:lnTo>
                  <a:pt x="266562" y="127232"/>
                </a:lnTo>
                <a:close/>
                <a:moveTo>
                  <a:pt x="268016" y="129658"/>
                </a:moveTo>
                <a:lnTo>
                  <a:pt x="268997" y="131291"/>
                </a:lnTo>
                <a:lnTo>
                  <a:pt x="267043" y="131291"/>
                </a:lnTo>
                <a:lnTo>
                  <a:pt x="268016" y="129658"/>
                </a:lnTo>
                <a:close/>
                <a:moveTo>
                  <a:pt x="271138" y="129658"/>
                </a:moveTo>
                <a:lnTo>
                  <a:pt x="272119" y="131291"/>
                </a:lnTo>
                <a:lnTo>
                  <a:pt x="270157" y="131291"/>
                </a:lnTo>
                <a:lnTo>
                  <a:pt x="271138" y="129658"/>
                </a:lnTo>
                <a:close/>
                <a:moveTo>
                  <a:pt x="272592" y="127232"/>
                </a:moveTo>
                <a:lnTo>
                  <a:pt x="275028" y="131291"/>
                </a:lnTo>
                <a:lnTo>
                  <a:pt x="272664" y="131291"/>
                </a:lnTo>
                <a:lnTo>
                  <a:pt x="271415" y="129203"/>
                </a:lnTo>
                <a:lnTo>
                  <a:pt x="272592" y="127232"/>
                </a:lnTo>
                <a:close/>
                <a:moveTo>
                  <a:pt x="18985" y="127062"/>
                </a:moveTo>
                <a:lnTo>
                  <a:pt x="20269" y="129203"/>
                </a:lnTo>
                <a:lnTo>
                  <a:pt x="19011" y="131300"/>
                </a:lnTo>
                <a:lnTo>
                  <a:pt x="18985" y="131246"/>
                </a:lnTo>
                <a:lnTo>
                  <a:pt x="18949" y="131300"/>
                </a:lnTo>
                <a:lnTo>
                  <a:pt x="17691" y="129203"/>
                </a:lnTo>
                <a:lnTo>
                  <a:pt x="18985" y="127062"/>
                </a:lnTo>
                <a:close/>
                <a:moveTo>
                  <a:pt x="38263" y="127062"/>
                </a:moveTo>
                <a:lnTo>
                  <a:pt x="39548" y="129203"/>
                </a:lnTo>
                <a:lnTo>
                  <a:pt x="38290" y="131300"/>
                </a:lnTo>
                <a:lnTo>
                  <a:pt x="38263" y="131246"/>
                </a:lnTo>
                <a:lnTo>
                  <a:pt x="38227" y="131300"/>
                </a:lnTo>
                <a:lnTo>
                  <a:pt x="36969" y="129203"/>
                </a:lnTo>
                <a:lnTo>
                  <a:pt x="38263" y="127062"/>
                </a:lnTo>
                <a:close/>
                <a:moveTo>
                  <a:pt x="57533" y="127062"/>
                </a:moveTo>
                <a:lnTo>
                  <a:pt x="58826" y="129203"/>
                </a:lnTo>
                <a:lnTo>
                  <a:pt x="57568" y="131300"/>
                </a:lnTo>
                <a:lnTo>
                  <a:pt x="57533" y="131246"/>
                </a:lnTo>
                <a:lnTo>
                  <a:pt x="57506" y="131300"/>
                </a:lnTo>
                <a:lnTo>
                  <a:pt x="56248" y="129203"/>
                </a:lnTo>
                <a:lnTo>
                  <a:pt x="57533" y="127062"/>
                </a:lnTo>
                <a:close/>
                <a:moveTo>
                  <a:pt x="76811" y="127062"/>
                </a:moveTo>
                <a:lnTo>
                  <a:pt x="78096" y="129203"/>
                </a:lnTo>
                <a:lnTo>
                  <a:pt x="76847" y="131300"/>
                </a:lnTo>
                <a:lnTo>
                  <a:pt x="76811" y="131246"/>
                </a:lnTo>
                <a:lnTo>
                  <a:pt x="76784" y="131300"/>
                </a:lnTo>
                <a:lnTo>
                  <a:pt x="75526" y="129203"/>
                </a:lnTo>
                <a:lnTo>
                  <a:pt x="76811" y="127062"/>
                </a:lnTo>
                <a:close/>
                <a:moveTo>
                  <a:pt x="96089" y="127062"/>
                </a:moveTo>
                <a:lnTo>
                  <a:pt x="97374" y="129203"/>
                </a:lnTo>
                <a:lnTo>
                  <a:pt x="96116" y="131300"/>
                </a:lnTo>
                <a:lnTo>
                  <a:pt x="96089" y="131246"/>
                </a:lnTo>
                <a:lnTo>
                  <a:pt x="96054" y="131300"/>
                </a:lnTo>
                <a:lnTo>
                  <a:pt x="94805" y="129203"/>
                </a:lnTo>
                <a:lnTo>
                  <a:pt x="96089" y="127062"/>
                </a:lnTo>
                <a:close/>
                <a:moveTo>
                  <a:pt x="115368" y="127062"/>
                </a:moveTo>
                <a:lnTo>
                  <a:pt x="116652" y="129203"/>
                </a:lnTo>
                <a:lnTo>
                  <a:pt x="115394" y="131300"/>
                </a:lnTo>
                <a:lnTo>
                  <a:pt x="115368" y="131246"/>
                </a:lnTo>
                <a:lnTo>
                  <a:pt x="115332" y="131300"/>
                </a:lnTo>
                <a:lnTo>
                  <a:pt x="114083" y="129203"/>
                </a:lnTo>
                <a:lnTo>
                  <a:pt x="115368" y="127062"/>
                </a:lnTo>
                <a:close/>
                <a:moveTo>
                  <a:pt x="134646" y="127062"/>
                </a:moveTo>
                <a:lnTo>
                  <a:pt x="135931" y="129203"/>
                </a:lnTo>
                <a:lnTo>
                  <a:pt x="134673" y="131300"/>
                </a:lnTo>
                <a:lnTo>
                  <a:pt x="134646" y="131246"/>
                </a:lnTo>
                <a:lnTo>
                  <a:pt x="134610" y="131300"/>
                </a:lnTo>
                <a:lnTo>
                  <a:pt x="133352" y="129203"/>
                </a:lnTo>
                <a:lnTo>
                  <a:pt x="134646" y="127062"/>
                </a:lnTo>
                <a:close/>
                <a:moveTo>
                  <a:pt x="153915" y="127062"/>
                </a:moveTo>
                <a:lnTo>
                  <a:pt x="155209" y="129203"/>
                </a:lnTo>
                <a:lnTo>
                  <a:pt x="153951" y="131300"/>
                </a:lnTo>
                <a:lnTo>
                  <a:pt x="153915" y="131246"/>
                </a:lnTo>
                <a:lnTo>
                  <a:pt x="153889" y="131300"/>
                </a:lnTo>
                <a:lnTo>
                  <a:pt x="152631" y="129203"/>
                </a:lnTo>
                <a:lnTo>
                  <a:pt x="153915" y="127062"/>
                </a:lnTo>
                <a:close/>
                <a:moveTo>
                  <a:pt x="173194" y="127062"/>
                </a:moveTo>
                <a:lnTo>
                  <a:pt x="174478" y="129203"/>
                </a:lnTo>
                <a:lnTo>
                  <a:pt x="173230" y="131300"/>
                </a:lnTo>
                <a:lnTo>
                  <a:pt x="173194" y="131246"/>
                </a:lnTo>
                <a:lnTo>
                  <a:pt x="173167" y="131300"/>
                </a:lnTo>
                <a:lnTo>
                  <a:pt x="171909" y="129203"/>
                </a:lnTo>
                <a:lnTo>
                  <a:pt x="173194" y="127062"/>
                </a:lnTo>
                <a:close/>
                <a:moveTo>
                  <a:pt x="192472" y="127062"/>
                </a:moveTo>
                <a:lnTo>
                  <a:pt x="193757" y="129203"/>
                </a:lnTo>
                <a:lnTo>
                  <a:pt x="192508" y="131300"/>
                </a:lnTo>
                <a:lnTo>
                  <a:pt x="192472" y="131246"/>
                </a:lnTo>
                <a:lnTo>
                  <a:pt x="192445" y="131300"/>
                </a:lnTo>
                <a:lnTo>
                  <a:pt x="191188" y="129203"/>
                </a:lnTo>
                <a:lnTo>
                  <a:pt x="192472" y="127062"/>
                </a:lnTo>
                <a:close/>
                <a:moveTo>
                  <a:pt x="211751" y="127062"/>
                </a:moveTo>
                <a:lnTo>
                  <a:pt x="213035" y="129203"/>
                </a:lnTo>
                <a:lnTo>
                  <a:pt x="211777" y="131300"/>
                </a:lnTo>
                <a:lnTo>
                  <a:pt x="211751" y="131246"/>
                </a:lnTo>
                <a:lnTo>
                  <a:pt x="211715" y="131300"/>
                </a:lnTo>
                <a:lnTo>
                  <a:pt x="210466" y="129203"/>
                </a:lnTo>
                <a:lnTo>
                  <a:pt x="211751" y="127062"/>
                </a:lnTo>
                <a:close/>
                <a:moveTo>
                  <a:pt x="231029" y="127062"/>
                </a:moveTo>
                <a:lnTo>
                  <a:pt x="232314" y="129203"/>
                </a:lnTo>
                <a:lnTo>
                  <a:pt x="231056" y="131300"/>
                </a:lnTo>
                <a:lnTo>
                  <a:pt x="231029" y="131246"/>
                </a:lnTo>
                <a:lnTo>
                  <a:pt x="230993" y="131300"/>
                </a:lnTo>
                <a:lnTo>
                  <a:pt x="229735" y="129203"/>
                </a:lnTo>
                <a:lnTo>
                  <a:pt x="231029" y="127062"/>
                </a:lnTo>
                <a:close/>
                <a:moveTo>
                  <a:pt x="250298" y="127062"/>
                </a:moveTo>
                <a:lnTo>
                  <a:pt x="251592" y="129203"/>
                </a:lnTo>
                <a:lnTo>
                  <a:pt x="250334" y="131300"/>
                </a:lnTo>
                <a:lnTo>
                  <a:pt x="250298" y="131246"/>
                </a:lnTo>
                <a:lnTo>
                  <a:pt x="250272" y="131300"/>
                </a:lnTo>
                <a:lnTo>
                  <a:pt x="249014" y="129203"/>
                </a:lnTo>
                <a:lnTo>
                  <a:pt x="250298" y="127062"/>
                </a:lnTo>
                <a:close/>
                <a:moveTo>
                  <a:pt x="269577" y="127062"/>
                </a:moveTo>
                <a:lnTo>
                  <a:pt x="270870" y="129203"/>
                </a:lnTo>
                <a:lnTo>
                  <a:pt x="269613" y="131300"/>
                </a:lnTo>
                <a:lnTo>
                  <a:pt x="269577" y="131246"/>
                </a:lnTo>
                <a:lnTo>
                  <a:pt x="269550" y="131300"/>
                </a:lnTo>
                <a:lnTo>
                  <a:pt x="268292" y="129203"/>
                </a:lnTo>
                <a:lnTo>
                  <a:pt x="269577" y="127062"/>
                </a:lnTo>
                <a:close/>
                <a:moveTo>
                  <a:pt x="5434" y="131746"/>
                </a:moveTo>
                <a:lnTo>
                  <a:pt x="8761" y="137304"/>
                </a:lnTo>
                <a:lnTo>
                  <a:pt x="6388" y="137304"/>
                </a:lnTo>
                <a:lnTo>
                  <a:pt x="3061" y="131746"/>
                </a:lnTo>
                <a:close/>
                <a:moveTo>
                  <a:pt x="15630" y="131746"/>
                </a:moveTo>
                <a:lnTo>
                  <a:pt x="12294" y="137304"/>
                </a:lnTo>
                <a:lnTo>
                  <a:pt x="9930" y="137304"/>
                </a:lnTo>
                <a:lnTo>
                  <a:pt x="13257" y="131746"/>
                </a:lnTo>
                <a:close/>
                <a:moveTo>
                  <a:pt x="18681" y="131746"/>
                </a:moveTo>
                <a:lnTo>
                  <a:pt x="15354" y="137304"/>
                </a:lnTo>
                <a:lnTo>
                  <a:pt x="12838" y="137304"/>
                </a:lnTo>
                <a:lnTo>
                  <a:pt x="16175" y="131746"/>
                </a:lnTo>
                <a:close/>
                <a:moveTo>
                  <a:pt x="18985" y="132156"/>
                </a:moveTo>
                <a:lnTo>
                  <a:pt x="22071" y="137304"/>
                </a:lnTo>
                <a:lnTo>
                  <a:pt x="15898" y="137304"/>
                </a:lnTo>
                <a:lnTo>
                  <a:pt x="18985" y="132156"/>
                </a:lnTo>
                <a:close/>
                <a:moveTo>
                  <a:pt x="21795" y="131746"/>
                </a:moveTo>
                <a:lnTo>
                  <a:pt x="25122" y="137304"/>
                </a:lnTo>
                <a:lnTo>
                  <a:pt x="22616" y="137304"/>
                </a:lnTo>
                <a:lnTo>
                  <a:pt x="19279" y="131746"/>
                </a:lnTo>
                <a:close/>
                <a:moveTo>
                  <a:pt x="24703" y="131746"/>
                </a:moveTo>
                <a:lnTo>
                  <a:pt x="28040" y="137304"/>
                </a:lnTo>
                <a:lnTo>
                  <a:pt x="25667" y="137304"/>
                </a:lnTo>
                <a:lnTo>
                  <a:pt x="22339" y="131746"/>
                </a:lnTo>
                <a:close/>
                <a:moveTo>
                  <a:pt x="34900" y="131746"/>
                </a:moveTo>
                <a:lnTo>
                  <a:pt x="31572" y="137304"/>
                </a:lnTo>
                <a:lnTo>
                  <a:pt x="29199" y="137304"/>
                </a:lnTo>
                <a:lnTo>
                  <a:pt x="32536" y="131746"/>
                </a:lnTo>
                <a:close/>
                <a:moveTo>
                  <a:pt x="37960" y="131746"/>
                </a:moveTo>
                <a:lnTo>
                  <a:pt x="34623" y="137304"/>
                </a:lnTo>
                <a:lnTo>
                  <a:pt x="32116" y="137304"/>
                </a:lnTo>
                <a:lnTo>
                  <a:pt x="35453" y="131746"/>
                </a:lnTo>
                <a:close/>
                <a:moveTo>
                  <a:pt x="38263" y="132156"/>
                </a:moveTo>
                <a:lnTo>
                  <a:pt x="41341" y="137304"/>
                </a:lnTo>
                <a:lnTo>
                  <a:pt x="35176" y="137304"/>
                </a:lnTo>
                <a:lnTo>
                  <a:pt x="38263" y="132156"/>
                </a:lnTo>
                <a:close/>
                <a:moveTo>
                  <a:pt x="41064" y="131746"/>
                </a:moveTo>
                <a:lnTo>
                  <a:pt x="44401" y="137304"/>
                </a:lnTo>
                <a:lnTo>
                  <a:pt x="41894" y="137304"/>
                </a:lnTo>
                <a:lnTo>
                  <a:pt x="38557" y="131746"/>
                </a:lnTo>
                <a:close/>
                <a:moveTo>
                  <a:pt x="43981" y="131746"/>
                </a:moveTo>
                <a:lnTo>
                  <a:pt x="47318" y="137304"/>
                </a:lnTo>
                <a:lnTo>
                  <a:pt x="44945" y="137304"/>
                </a:lnTo>
                <a:lnTo>
                  <a:pt x="41617" y="131746"/>
                </a:lnTo>
                <a:close/>
                <a:moveTo>
                  <a:pt x="54178" y="131746"/>
                </a:moveTo>
                <a:lnTo>
                  <a:pt x="50851" y="137304"/>
                </a:lnTo>
                <a:lnTo>
                  <a:pt x="48478" y="137304"/>
                </a:lnTo>
                <a:lnTo>
                  <a:pt x="51814" y="131746"/>
                </a:lnTo>
                <a:close/>
                <a:moveTo>
                  <a:pt x="57238" y="131746"/>
                </a:moveTo>
                <a:lnTo>
                  <a:pt x="53902" y="137304"/>
                </a:lnTo>
                <a:lnTo>
                  <a:pt x="51395" y="137304"/>
                </a:lnTo>
                <a:lnTo>
                  <a:pt x="54722" y="131746"/>
                </a:lnTo>
                <a:close/>
                <a:moveTo>
                  <a:pt x="57533" y="132156"/>
                </a:moveTo>
                <a:lnTo>
                  <a:pt x="60619" y="137304"/>
                </a:lnTo>
                <a:lnTo>
                  <a:pt x="54446" y="137304"/>
                </a:lnTo>
                <a:lnTo>
                  <a:pt x="57533" y="132156"/>
                </a:lnTo>
                <a:close/>
                <a:moveTo>
                  <a:pt x="60343" y="131746"/>
                </a:moveTo>
                <a:lnTo>
                  <a:pt x="63679" y="137304"/>
                </a:lnTo>
                <a:lnTo>
                  <a:pt x="61163" y="137304"/>
                </a:lnTo>
                <a:lnTo>
                  <a:pt x="57836" y="131746"/>
                </a:lnTo>
                <a:close/>
                <a:moveTo>
                  <a:pt x="63260" y="131746"/>
                </a:moveTo>
                <a:lnTo>
                  <a:pt x="66596" y="137304"/>
                </a:lnTo>
                <a:lnTo>
                  <a:pt x="64223" y="137304"/>
                </a:lnTo>
                <a:lnTo>
                  <a:pt x="60887" y="131746"/>
                </a:lnTo>
                <a:close/>
                <a:moveTo>
                  <a:pt x="73457" y="131746"/>
                </a:moveTo>
                <a:lnTo>
                  <a:pt x="70129" y="137304"/>
                </a:lnTo>
                <a:lnTo>
                  <a:pt x="67756" y="137304"/>
                </a:lnTo>
                <a:lnTo>
                  <a:pt x="71092" y="131746"/>
                </a:lnTo>
                <a:close/>
                <a:moveTo>
                  <a:pt x="76516" y="131746"/>
                </a:moveTo>
                <a:lnTo>
                  <a:pt x="73180" y="137304"/>
                </a:lnTo>
                <a:lnTo>
                  <a:pt x="70673" y="137304"/>
                </a:lnTo>
                <a:lnTo>
                  <a:pt x="74001" y="131746"/>
                </a:lnTo>
                <a:close/>
                <a:moveTo>
                  <a:pt x="76811" y="132156"/>
                </a:moveTo>
                <a:lnTo>
                  <a:pt x="79898" y="137304"/>
                </a:lnTo>
                <a:lnTo>
                  <a:pt x="73724" y="137304"/>
                </a:lnTo>
                <a:lnTo>
                  <a:pt x="76811" y="132156"/>
                </a:lnTo>
                <a:close/>
                <a:moveTo>
                  <a:pt x="79621" y="131746"/>
                </a:moveTo>
                <a:lnTo>
                  <a:pt x="82957" y="137304"/>
                </a:lnTo>
                <a:lnTo>
                  <a:pt x="80442" y="137304"/>
                </a:lnTo>
                <a:lnTo>
                  <a:pt x="77114" y="131746"/>
                </a:lnTo>
                <a:close/>
                <a:moveTo>
                  <a:pt x="82538" y="131746"/>
                </a:moveTo>
                <a:lnTo>
                  <a:pt x="85866" y="137304"/>
                </a:lnTo>
                <a:lnTo>
                  <a:pt x="83502" y="137304"/>
                </a:lnTo>
                <a:lnTo>
                  <a:pt x="80165" y="131746"/>
                </a:lnTo>
                <a:close/>
                <a:moveTo>
                  <a:pt x="92735" y="131746"/>
                </a:moveTo>
                <a:lnTo>
                  <a:pt x="89398" y="137304"/>
                </a:lnTo>
                <a:lnTo>
                  <a:pt x="87034" y="137304"/>
                </a:lnTo>
                <a:lnTo>
                  <a:pt x="90362" y="131746"/>
                </a:lnTo>
                <a:close/>
                <a:moveTo>
                  <a:pt x="95786" y="131746"/>
                </a:moveTo>
                <a:lnTo>
                  <a:pt x="92458" y="137304"/>
                </a:lnTo>
                <a:lnTo>
                  <a:pt x="89943" y="137304"/>
                </a:lnTo>
                <a:lnTo>
                  <a:pt x="93279" y="131746"/>
                </a:lnTo>
                <a:close/>
                <a:moveTo>
                  <a:pt x="96089" y="132156"/>
                </a:moveTo>
                <a:lnTo>
                  <a:pt x="99176" y="137304"/>
                </a:lnTo>
                <a:lnTo>
                  <a:pt x="93003" y="137304"/>
                </a:lnTo>
                <a:lnTo>
                  <a:pt x="96089" y="132156"/>
                </a:lnTo>
                <a:close/>
                <a:moveTo>
                  <a:pt x="98899" y="131746"/>
                </a:moveTo>
                <a:lnTo>
                  <a:pt x="102227" y="137304"/>
                </a:lnTo>
                <a:lnTo>
                  <a:pt x="99720" y="137304"/>
                </a:lnTo>
                <a:lnTo>
                  <a:pt x="96384" y="131746"/>
                </a:lnTo>
                <a:close/>
                <a:moveTo>
                  <a:pt x="101817" y="131746"/>
                </a:moveTo>
                <a:lnTo>
                  <a:pt x="105144" y="137304"/>
                </a:lnTo>
                <a:lnTo>
                  <a:pt x="102780" y="137304"/>
                </a:lnTo>
                <a:lnTo>
                  <a:pt x="99444" y="131746"/>
                </a:lnTo>
                <a:close/>
                <a:moveTo>
                  <a:pt x="112013" y="131746"/>
                </a:moveTo>
                <a:lnTo>
                  <a:pt x="108677" y="137304"/>
                </a:lnTo>
                <a:lnTo>
                  <a:pt x="106313" y="137304"/>
                </a:lnTo>
                <a:lnTo>
                  <a:pt x="109640" y="131746"/>
                </a:lnTo>
                <a:close/>
                <a:moveTo>
                  <a:pt x="115064" y="131746"/>
                </a:moveTo>
                <a:lnTo>
                  <a:pt x="111737" y="137304"/>
                </a:lnTo>
                <a:lnTo>
                  <a:pt x="109221" y="137304"/>
                </a:lnTo>
                <a:lnTo>
                  <a:pt x="112558" y="131746"/>
                </a:lnTo>
                <a:close/>
                <a:moveTo>
                  <a:pt x="115368" y="132156"/>
                </a:moveTo>
                <a:lnTo>
                  <a:pt x="118454" y="137304"/>
                </a:lnTo>
                <a:lnTo>
                  <a:pt x="112281" y="137304"/>
                </a:lnTo>
                <a:lnTo>
                  <a:pt x="115368" y="132156"/>
                </a:lnTo>
                <a:close/>
                <a:moveTo>
                  <a:pt x="118178" y="131746"/>
                </a:moveTo>
                <a:lnTo>
                  <a:pt x="121505" y="137304"/>
                </a:lnTo>
                <a:lnTo>
                  <a:pt x="118999" y="137304"/>
                </a:lnTo>
                <a:lnTo>
                  <a:pt x="115662" y="131746"/>
                </a:lnTo>
                <a:close/>
                <a:moveTo>
                  <a:pt x="121086" y="131746"/>
                </a:moveTo>
                <a:lnTo>
                  <a:pt x="124423" y="137304"/>
                </a:lnTo>
                <a:lnTo>
                  <a:pt x="122050" y="137304"/>
                </a:lnTo>
                <a:lnTo>
                  <a:pt x="118722" y="131746"/>
                </a:lnTo>
                <a:close/>
                <a:moveTo>
                  <a:pt x="131292" y="131746"/>
                </a:moveTo>
                <a:lnTo>
                  <a:pt x="127955" y="137304"/>
                </a:lnTo>
                <a:lnTo>
                  <a:pt x="125582" y="137304"/>
                </a:lnTo>
                <a:lnTo>
                  <a:pt x="128919" y="131746"/>
                </a:lnTo>
                <a:close/>
                <a:moveTo>
                  <a:pt x="134343" y="131746"/>
                </a:moveTo>
                <a:lnTo>
                  <a:pt x="131015" y="137304"/>
                </a:lnTo>
                <a:lnTo>
                  <a:pt x="128499" y="137304"/>
                </a:lnTo>
                <a:lnTo>
                  <a:pt x="131836" y="131746"/>
                </a:lnTo>
                <a:close/>
                <a:moveTo>
                  <a:pt x="134646" y="132156"/>
                </a:moveTo>
                <a:lnTo>
                  <a:pt x="137733" y="137304"/>
                </a:lnTo>
                <a:lnTo>
                  <a:pt x="131559" y="137304"/>
                </a:lnTo>
                <a:lnTo>
                  <a:pt x="134646" y="132156"/>
                </a:lnTo>
                <a:close/>
                <a:moveTo>
                  <a:pt x="137456" y="131746"/>
                </a:moveTo>
                <a:lnTo>
                  <a:pt x="140784" y="137304"/>
                </a:lnTo>
                <a:lnTo>
                  <a:pt x="138277" y="137304"/>
                </a:lnTo>
                <a:lnTo>
                  <a:pt x="134940" y="131746"/>
                </a:lnTo>
                <a:close/>
                <a:moveTo>
                  <a:pt x="140364" y="131746"/>
                </a:moveTo>
                <a:lnTo>
                  <a:pt x="143701" y="137304"/>
                </a:lnTo>
                <a:lnTo>
                  <a:pt x="141328" y="137304"/>
                </a:lnTo>
                <a:lnTo>
                  <a:pt x="138000" y="131746"/>
                </a:lnTo>
                <a:close/>
                <a:moveTo>
                  <a:pt x="150561" y="131746"/>
                </a:moveTo>
                <a:lnTo>
                  <a:pt x="147234" y="137304"/>
                </a:lnTo>
                <a:lnTo>
                  <a:pt x="144861" y="137304"/>
                </a:lnTo>
                <a:lnTo>
                  <a:pt x="148197" y="131746"/>
                </a:lnTo>
                <a:close/>
                <a:moveTo>
                  <a:pt x="153621" y="131746"/>
                </a:moveTo>
                <a:lnTo>
                  <a:pt x="150285" y="137304"/>
                </a:lnTo>
                <a:lnTo>
                  <a:pt x="147778" y="137304"/>
                </a:lnTo>
                <a:lnTo>
                  <a:pt x="151105" y="131746"/>
                </a:lnTo>
                <a:close/>
                <a:moveTo>
                  <a:pt x="153915" y="132156"/>
                </a:moveTo>
                <a:lnTo>
                  <a:pt x="157002" y="137304"/>
                </a:lnTo>
                <a:lnTo>
                  <a:pt x="150829" y="137304"/>
                </a:lnTo>
                <a:lnTo>
                  <a:pt x="153915" y="132156"/>
                </a:lnTo>
                <a:close/>
                <a:moveTo>
                  <a:pt x="156726" y="131746"/>
                </a:moveTo>
                <a:lnTo>
                  <a:pt x="160062" y="137304"/>
                </a:lnTo>
                <a:lnTo>
                  <a:pt x="157546" y="137304"/>
                </a:lnTo>
                <a:lnTo>
                  <a:pt x="154219" y="131746"/>
                </a:lnTo>
                <a:close/>
                <a:moveTo>
                  <a:pt x="159643" y="131746"/>
                </a:moveTo>
                <a:lnTo>
                  <a:pt x="162979" y="137304"/>
                </a:lnTo>
                <a:lnTo>
                  <a:pt x="160606" y="137304"/>
                </a:lnTo>
                <a:lnTo>
                  <a:pt x="157270" y="131746"/>
                </a:lnTo>
                <a:close/>
                <a:moveTo>
                  <a:pt x="169840" y="131746"/>
                </a:moveTo>
                <a:lnTo>
                  <a:pt x="166512" y="137304"/>
                </a:lnTo>
                <a:lnTo>
                  <a:pt x="164139" y="137304"/>
                </a:lnTo>
                <a:lnTo>
                  <a:pt x="167475" y="131746"/>
                </a:lnTo>
                <a:close/>
                <a:moveTo>
                  <a:pt x="172899" y="131746"/>
                </a:moveTo>
                <a:lnTo>
                  <a:pt x="169563" y="137304"/>
                </a:lnTo>
                <a:lnTo>
                  <a:pt x="167056" y="137304"/>
                </a:lnTo>
                <a:lnTo>
                  <a:pt x="170384" y="131746"/>
                </a:lnTo>
                <a:close/>
                <a:moveTo>
                  <a:pt x="173194" y="132156"/>
                </a:moveTo>
                <a:lnTo>
                  <a:pt x="176281" y="137304"/>
                </a:lnTo>
                <a:lnTo>
                  <a:pt x="170107" y="137304"/>
                </a:lnTo>
                <a:lnTo>
                  <a:pt x="173194" y="132156"/>
                </a:lnTo>
                <a:close/>
                <a:moveTo>
                  <a:pt x="176004" y="131746"/>
                </a:moveTo>
                <a:lnTo>
                  <a:pt x="179340" y="137304"/>
                </a:lnTo>
                <a:lnTo>
                  <a:pt x="176825" y="137304"/>
                </a:lnTo>
                <a:lnTo>
                  <a:pt x="173497" y="131746"/>
                </a:lnTo>
                <a:close/>
                <a:moveTo>
                  <a:pt x="178921" y="131746"/>
                </a:moveTo>
                <a:lnTo>
                  <a:pt x="182249" y="137304"/>
                </a:lnTo>
                <a:lnTo>
                  <a:pt x="179885" y="137304"/>
                </a:lnTo>
                <a:lnTo>
                  <a:pt x="176548" y="131746"/>
                </a:lnTo>
                <a:close/>
                <a:moveTo>
                  <a:pt x="189118" y="131746"/>
                </a:moveTo>
                <a:lnTo>
                  <a:pt x="185781" y="137304"/>
                </a:lnTo>
                <a:lnTo>
                  <a:pt x="183417" y="137304"/>
                </a:lnTo>
                <a:lnTo>
                  <a:pt x="186745" y="131746"/>
                </a:lnTo>
                <a:close/>
                <a:moveTo>
                  <a:pt x="192178" y="131746"/>
                </a:moveTo>
                <a:lnTo>
                  <a:pt x="188841" y="137304"/>
                </a:lnTo>
                <a:lnTo>
                  <a:pt x="186335" y="137304"/>
                </a:lnTo>
                <a:lnTo>
                  <a:pt x="189662" y="131746"/>
                </a:lnTo>
                <a:close/>
                <a:moveTo>
                  <a:pt x="192472" y="132156"/>
                </a:moveTo>
                <a:lnTo>
                  <a:pt x="195559" y="137304"/>
                </a:lnTo>
                <a:lnTo>
                  <a:pt x="189386" y="137304"/>
                </a:lnTo>
                <a:lnTo>
                  <a:pt x="192472" y="132156"/>
                </a:lnTo>
                <a:close/>
                <a:moveTo>
                  <a:pt x="195282" y="131746"/>
                </a:moveTo>
                <a:lnTo>
                  <a:pt x="198610" y="137304"/>
                </a:lnTo>
                <a:lnTo>
                  <a:pt x="196103" y="137304"/>
                </a:lnTo>
                <a:lnTo>
                  <a:pt x="192776" y="131746"/>
                </a:lnTo>
                <a:close/>
                <a:moveTo>
                  <a:pt x="198200" y="131746"/>
                </a:moveTo>
                <a:lnTo>
                  <a:pt x="201527" y="137304"/>
                </a:lnTo>
                <a:lnTo>
                  <a:pt x="199163" y="137304"/>
                </a:lnTo>
                <a:lnTo>
                  <a:pt x="195827" y="131746"/>
                </a:lnTo>
                <a:close/>
                <a:moveTo>
                  <a:pt x="208396" y="131746"/>
                </a:moveTo>
                <a:lnTo>
                  <a:pt x="205060" y="137304"/>
                </a:lnTo>
                <a:lnTo>
                  <a:pt x="202696" y="137304"/>
                </a:lnTo>
                <a:lnTo>
                  <a:pt x="206023" y="131746"/>
                </a:lnTo>
                <a:close/>
                <a:moveTo>
                  <a:pt x="211447" y="131746"/>
                </a:moveTo>
                <a:lnTo>
                  <a:pt x="208120" y="137304"/>
                </a:lnTo>
                <a:lnTo>
                  <a:pt x="205604" y="137304"/>
                </a:lnTo>
                <a:lnTo>
                  <a:pt x="208940" y="131746"/>
                </a:lnTo>
                <a:close/>
                <a:moveTo>
                  <a:pt x="211751" y="132156"/>
                </a:moveTo>
                <a:lnTo>
                  <a:pt x="214837" y="137304"/>
                </a:lnTo>
                <a:lnTo>
                  <a:pt x="208664" y="137304"/>
                </a:lnTo>
                <a:lnTo>
                  <a:pt x="211751" y="132156"/>
                </a:lnTo>
                <a:close/>
                <a:moveTo>
                  <a:pt x="214561" y="131746"/>
                </a:moveTo>
                <a:lnTo>
                  <a:pt x="217888" y="137304"/>
                </a:lnTo>
                <a:lnTo>
                  <a:pt x="215381" y="137304"/>
                </a:lnTo>
                <a:lnTo>
                  <a:pt x="212045" y="131746"/>
                </a:lnTo>
                <a:close/>
                <a:moveTo>
                  <a:pt x="217469" y="131746"/>
                </a:moveTo>
                <a:lnTo>
                  <a:pt x="220805" y="137304"/>
                </a:lnTo>
                <a:lnTo>
                  <a:pt x="218432" y="137304"/>
                </a:lnTo>
                <a:lnTo>
                  <a:pt x="215105" y="131746"/>
                </a:lnTo>
                <a:close/>
                <a:moveTo>
                  <a:pt x="227675" y="131746"/>
                </a:moveTo>
                <a:lnTo>
                  <a:pt x="224338" y="137304"/>
                </a:lnTo>
                <a:lnTo>
                  <a:pt x="221965" y="137304"/>
                </a:lnTo>
                <a:lnTo>
                  <a:pt x="225302" y="131746"/>
                </a:lnTo>
                <a:close/>
                <a:moveTo>
                  <a:pt x="230726" y="131746"/>
                </a:moveTo>
                <a:lnTo>
                  <a:pt x="227398" y="137304"/>
                </a:lnTo>
                <a:lnTo>
                  <a:pt x="224882" y="137304"/>
                </a:lnTo>
                <a:lnTo>
                  <a:pt x="228219" y="131746"/>
                </a:lnTo>
                <a:close/>
                <a:moveTo>
                  <a:pt x="231029" y="132156"/>
                </a:moveTo>
                <a:lnTo>
                  <a:pt x="234116" y="137304"/>
                </a:lnTo>
                <a:lnTo>
                  <a:pt x="227942" y="137304"/>
                </a:lnTo>
                <a:lnTo>
                  <a:pt x="231029" y="132156"/>
                </a:lnTo>
                <a:close/>
                <a:moveTo>
                  <a:pt x="233839" y="131746"/>
                </a:moveTo>
                <a:lnTo>
                  <a:pt x="237167" y="137304"/>
                </a:lnTo>
                <a:lnTo>
                  <a:pt x="234660" y="137304"/>
                </a:lnTo>
                <a:lnTo>
                  <a:pt x="231323" y="131746"/>
                </a:lnTo>
                <a:close/>
                <a:moveTo>
                  <a:pt x="236747" y="131746"/>
                </a:moveTo>
                <a:lnTo>
                  <a:pt x="240084" y="137304"/>
                </a:lnTo>
                <a:lnTo>
                  <a:pt x="237711" y="137304"/>
                </a:lnTo>
                <a:lnTo>
                  <a:pt x="234383" y="131746"/>
                </a:lnTo>
                <a:close/>
                <a:moveTo>
                  <a:pt x="246944" y="131746"/>
                </a:moveTo>
                <a:lnTo>
                  <a:pt x="243617" y="137304"/>
                </a:lnTo>
                <a:lnTo>
                  <a:pt x="241244" y="137304"/>
                </a:lnTo>
                <a:lnTo>
                  <a:pt x="244580" y="131746"/>
                </a:lnTo>
                <a:close/>
                <a:moveTo>
                  <a:pt x="250004" y="131746"/>
                </a:moveTo>
                <a:lnTo>
                  <a:pt x="246668" y="137304"/>
                </a:lnTo>
                <a:lnTo>
                  <a:pt x="244161" y="137304"/>
                </a:lnTo>
                <a:lnTo>
                  <a:pt x="247497" y="131746"/>
                </a:lnTo>
                <a:close/>
                <a:moveTo>
                  <a:pt x="250298" y="132156"/>
                </a:moveTo>
                <a:lnTo>
                  <a:pt x="253385" y="137304"/>
                </a:lnTo>
                <a:lnTo>
                  <a:pt x="247221" y="137304"/>
                </a:lnTo>
                <a:lnTo>
                  <a:pt x="250298" y="132156"/>
                </a:lnTo>
                <a:close/>
                <a:moveTo>
                  <a:pt x="253109" y="131746"/>
                </a:moveTo>
                <a:lnTo>
                  <a:pt x="256445" y="137304"/>
                </a:lnTo>
                <a:lnTo>
                  <a:pt x="253938" y="137304"/>
                </a:lnTo>
                <a:lnTo>
                  <a:pt x="250602" y="131746"/>
                </a:lnTo>
                <a:close/>
                <a:moveTo>
                  <a:pt x="256026" y="131746"/>
                </a:moveTo>
                <a:lnTo>
                  <a:pt x="259362" y="137304"/>
                </a:lnTo>
                <a:lnTo>
                  <a:pt x="256989" y="137304"/>
                </a:lnTo>
                <a:lnTo>
                  <a:pt x="253662" y="131746"/>
                </a:lnTo>
                <a:close/>
                <a:moveTo>
                  <a:pt x="266223" y="131746"/>
                </a:moveTo>
                <a:lnTo>
                  <a:pt x="262895" y="137304"/>
                </a:lnTo>
                <a:lnTo>
                  <a:pt x="260522" y="137304"/>
                </a:lnTo>
                <a:lnTo>
                  <a:pt x="263858" y="131746"/>
                </a:lnTo>
                <a:close/>
                <a:moveTo>
                  <a:pt x="269282" y="131746"/>
                </a:moveTo>
                <a:lnTo>
                  <a:pt x="265946" y="137304"/>
                </a:lnTo>
                <a:lnTo>
                  <a:pt x="263439" y="137304"/>
                </a:lnTo>
                <a:lnTo>
                  <a:pt x="266767" y="131746"/>
                </a:lnTo>
                <a:close/>
                <a:moveTo>
                  <a:pt x="269577" y="132156"/>
                </a:moveTo>
                <a:lnTo>
                  <a:pt x="272664" y="137304"/>
                </a:lnTo>
                <a:lnTo>
                  <a:pt x="266490" y="137304"/>
                </a:lnTo>
                <a:lnTo>
                  <a:pt x="269577" y="132156"/>
                </a:lnTo>
                <a:close/>
                <a:moveTo>
                  <a:pt x="272387" y="131746"/>
                </a:moveTo>
                <a:lnTo>
                  <a:pt x="275723" y="137304"/>
                </a:lnTo>
                <a:lnTo>
                  <a:pt x="273208" y="137304"/>
                </a:lnTo>
                <a:lnTo>
                  <a:pt x="269880" y="131746"/>
                </a:lnTo>
                <a:close/>
                <a:moveTo>
                  <a:pt x="275304" y="131746"/>
                </a:moveTo>
                <a:lnTo>
                  <a:pt x="278632" y="137304"/>
                </a:lnTo>
                <a:lnTo>
                  <a:pt x="276268" y="137304"/>
                </a:lnTo>
                <a:lnTo>
                  <a:pt x="272931" y="131746"/>
                </a:lnTo>
                <a:close/>
                <a:moveTo>
                  <a:pt x="12713" y="131746"/>
                </a:moveTo>
                <a:lnTo>
                  <a:pt x="9377" y="137312"/>
                </a:lnTo>
                <a:lnTo>
                  <a:pt x="9341" y="137259"/>
                </a:lnTo>
                <a:lnTo>
                  <a:pt x="9314" y="137312"/>
                </a:lnTo>
                <a:lnTo>
                  <a:pt x="5978" y="131746"/>
                </a:lnTo>
                <a:close/>
                <a:moveTo>
                  <a:pt x="31992" y="131746"/>
                </a:moveTo>
                <a:lnTo>
                  <a:pt x="28655" y="137312"/>
                </a:lnTo>
                <a:lnTo>
                  <a:pt x="28619" y="137259"/>
                </a:lnTo>
                <a:lnTo>
                  <a:pt x="28593" y="137312"/>
                </a:lnTo>
                <a:lnTo>
                  <a:pt x="25247" y="131746"/>
                </a:lnTo>
                <a:close/>
                <a:moveTo>
                  <a:pt x="51270" y="131746"/>
                </a:moveTo>
                <a:lnTo>
                  <a:pt x="47925" y="137312"/>
                </a:lnTo>
                <a:lnTo>
                  <a:pt x="47898" y="137259"/>
                </a:lnTo>
                <a:lnTo>
                  <a:pt x="47862" y="137312"/>
                </a:lnTo>
                <a:lnTo>
                  <a:pt x="44526" y="131746"/>
                </a:lnTo>
                <a:close/>
                <a:moveTo>
                  <a:pt x="70539" y="131746"/>
                </a:moveTo>
                <a:lnTo>
                  <a:pt x="67203" y="137312"/>
                </a:lnTo>
                <a:lnTo>
                  <a:pt x="67176" y="137259"/>
                </a:lnTo>
                <a:lnTo>
                  <a:pt x="67140" y="137312"/>
                </a:lnTo>
                <a:lnTo>
                  <a:pt x="63804" y="131746"/>
                </a:lnTo>
                <a:close/>
                <a:moveTo>
                  <a:pt x="89818" y="131746"/>
                </a:moveTo>
                <a:lnTo>
                  <a:pt x="86481" y="137312"/>
                </a:lnTo>
                <a:lnTo>
                  <a:pt x="86455" y="137259"/>
                </a:lnTo>
                <a:lnTo>
                  <a:pt x="86419" y="137312"/>
                </a:lnTo>
                <a:lnTo>
                  <a:pt x="83082" y="131746"/>
                </a:lnTo>
                <a:close/>
                <a:moveTo>
                  <a:pt x="109096" y="131746"/>
                </a:moveTo>
                <a:lnTo>
                  <a:pt x="105760" y="137312"/>
                </a:lnTo>
                <a:lnTo>
                  <a:pt x="105724" y="137259"/>
                </a:lnTo>
                <a:lnTo>
                  <a:pt x="105697" y="137312"/>
                </a:lnTo>
                <a:lnTo>
                  <a:pt x="102361" y="131746"/>
                </a:lnTo>
                <a:close/>
                <a:moveTo>
                  <a:pt x="128375" y="131746"/>
                </a:moveTo>
                <a:lnTo>
                  <a:pt x="125038" y="137312"/>
                </a:lnTo>
                <a:lnTo>
                  <a:pt x="125002" y="137259"/>
                </a:lnTo>
                <a:lnTo>
                  <a:pt x="124976" y="137312"/>
                </a:lnTo>
                <a:lnTo>
                  <a:pt x="121639" y="131746"/>
                </a:lnTo>
                <a:close/>
                <a:moveTo>
                  <a:pt x="147653" y="131746"/>
                </a:moveTo>
                <a:lnTo>
                  <a:pt x="144316" y="137312"/>
                </a:lnTo>
                <a:lnTo>
                  <a:pt x="144281" y="137259"/>
                </a:lnTo>
                <a:lnTo>
                  <a:pt x="144245" y="137312"/>
                </a:lnTo>
                <a:lnTo>
                  <a:pt x="140909" y="131746"/>
                </a:lnTo>
                <a:close/>
                <a:moveTo>
                  <a:pt x="166922" y="131746"/>
                </a:moveTo>
                <a:lnTo>
                  <a:pt x="163586" y="137312"/>
                </a:lnTo>
                <a:lnTo>
                  <a:pt x="163559" y="137259"/>
                </a:lnTo>
                <a:lnTo>
                  <a:pt x="163523" y="137312"/>
                </a:lnTo>
                <a:lnTo>
                  <a:pt x="160187" y="131746"/>
                </a:lnTo>
                <a:close/>
                <a:moveTo>
                  <a:pt x="186201" y="131746"/>
                </a:moveTo>
                <a:lnTo>
                  <a:pt x="182864" y="137312"/>
                </a:lnTo>
                <a:lnTo>
                  <a:pt x="182838" y="137259"/>
                </a:lnTo>
                <a:lnTo>
                  <a:pt x="182802" y="137312"/>
                </a:lnTo>
                <a:lnTo>
                  <a:pt x="179465" y="131746"/>
                </a:lnTo>
                <a:close/>
                <a:moveTo>
                  <a:pt x="205479" y="131746"/>
                </a:moveTo>
                <a:lnTo>
                  <a:pt x="202143" y="137312"/>
                </a:lnTo>
                <a:lnTo>
                  <a:pt x="202107" y="137259"/>
                </a:lnTo>
                <a:lnTo>
                  <a:pt x="202080" y="137312"/>
                </a:lnTo>
                <a:lnTo>
                  <a:pt x="198744" y="131746"/>
                </a:lnTo>
                <a:close/>
                <a:moveTo>
                  <a:pt x="224758" y="131746"/>
                </a:moveTo>
                <a:lnTo>
                  <a:pt x="221421" y="137312"/>
                </a:lnTo>
                <a:lnTo>
                  <a:pt x="221385" y="137259"/>
                </a:lnTo>
                <a:lnTo>
                  <a:pt x="221359" y="137312"/>
                </a:lnTo>
                <a:lnTo>
                  <a:pt x="218022" y="131746"/>
                </a:lnTo>
                <a:close/>
                <a:moveTo>
                  <a:pt x="244036" y="131746"/>
                </a:moveTo>
                <a:lnTo>
                  <a:pt x="240699" y="137312"/>
                </a:lnTo>
                <a:lnTo>
                  <a:pt x="240664" y="137259"/>
                </a:lnTo>
                <a:lnTo>
                  <a:pt x="240637" y="137312"/>
                </a:lnTo>
                <a:lnTo>
                  <a:pt x="237292" y="131746"/>
                </a:lnTo>
                <a:close/>
                <a:moveTo>
                  <a:pt x="263314" y="131746"/>
                </a:moveTo>
                <a:lnTo>
                  <a:pt x="259969" y="137312"/>
                </a:lnTo>
                <a:lnTo>
                  <a:pt x="259942" y="137259"/>
                </a:lnTo>
                <a:lnTo>
                  <a:pt x="259906" y="137312"/>
                </a:lnTo>
                <a:lnTo>
                  <a:pt x="256570" y="131746"/>
                </a:lnTo>
                <a:close/>
                <a:moveTo>
                  <a:pt x="282584" y="131746"/>
                </a:moveTo>
                <a:lnTo>
                  <a:pt x="279247" y="137312"/>
                </a:lnTo>
                <a:lnTo>
                  <a:pt x="279220" y="137259"/>
                </a:lnTo>
                <a:lnTo>
                  <a:pt x="279185" y="137312"/>
                </a:lnTo>
                <a:lnTo>
                  <a:pt x="275848" y="131746"/>
                </a:lnTo>
                <a:close/>
                <a:moveTo>
                  <a:pt x="9047" y="137759"/>
                </a:moveTo>
                <a:lnTo>
                  <a:pt x="7851" y="139739"/>
                </a:lnTo>
                <a:lnTo>
                  <a:pt x="6665" y="137759"/>
                </a:lnTo>
                <a:close/>
                <a:moveTo>
                  <a:pt x="12026" y="137759"/>
                </a:moveTo>
                <a:lnTo>
                  <a:pt x="10831" y="139739"/>
                </a:lnTo>
                <a:lnTo>
                  <a:pt x="9644" y="137759"/>
                </a:lnTo>
                <a:close/>
                <a:moveTo>
                  <a:pt x="28325" y="137759"/>
                </a:moveTo>
                <a:lnTo>
                  <a:pt x="27130" y="139739"/>
                </a:lnTo>
                <a:lnTo>
                  <a:pt x="25943" y="137759"/>
                </a:lnTo>
                <a:close/>
                <a:moveTo>
                  <a:pt x="31296" y="137759"/>
                </a:moveTo>
                <a:lnTo>
                  <a:pt x="30109" y="139739"/>
                </a:lnTo>
                <a:lnTo>
                  <a:pt x="28923" y="137759"/>
                </a:lnTo>
                <a:close/>
                <a:moveTo>
                  <a:pt x="47594" y="137759"/>
                </a:moveTo>
                <a:lnTo>
                  <a:pt x="46408" y="139739"/>
                </a:lnTo>
                <a:lnTo>
                  <a:pt x="45221" y="137759"/>
                </a:lnTo>
                <a:close/>
                <a:moveTo>
                  <a:pt x="50574" y="137759"/>
                </a:moveTo>
                <a:lnTo>
                  <a:pt x="49388" y="139739"/>
                </a:lnTo>
                <a:lnTo>
                  <a:pt x="48192" y="137759"/>
                </a:lnTo>
                <a:close/>
                <a:moveTo>
                  <a:pt x="66873" y="137759"/>
                </a:moveTo>
                <a:lnTo>
                  <a:pt x="65686" y="139739"/>
                </a:lnTo>
                <a:lnTo>
                  <a:pt x="64491" y="137759"/>
                </a:lnTo>
                <a:close/>
                <a:moveTo>
                  <a:pt x="69852" y="137759"/>
                </a:moveTo>
                <a:lnTo>
                  <a:pt x="68666" y="139739"/>
                </a:lnTo>
                <a:lnTo>
                  <a:pt x="67471" y="137759"/>
                </a:lnTo>
                <a:close/>
                <a:moveTo>
                  <a:pt x="86151" y="137759"/>
                </a:moveTo>
                <a:lnTo>
                  <a:pt x="84965" y="139739"/>
                </a:lnTo>
                <a:lnTo>
                  <a:pt x="83769" y="137759"/>
                </a:lnTo>
                <a:close/>
                <a:moveTo>
                  <a:pt x="89131" y="137759"/>
                </a:moveTo>
                <a:lnTo>
                  <a:pt x="87935" y="139739"/>
                </a:lnTo>
                <a:lnTo>
                  <a:pt x="86749" y="137759"/>
                </a:lnTo>
                <a:close/>
                <a:moveTo>
                  <a:pt x="105430" y="137759"/>
                </a:moveTo>
                <a:lnTo>
                  <a:pt x="104234" y="139739"/>
                </a:lnTo>
                <a:lnTo>
                  <a:pt x="103048" y="137759"/>
                </a:lnTo>
                <a:close/>
                <a:moveTo>
                  <a:pt x="108409" y="137759"/>
                </a:moveTo>
                <a:lnTo>
                  <a:pt x="107214" y="139739"/>
                </a:lnTo>
                <a:lnTo>
                  <a:pt x="106027" y="137759"/>
                </a:lnTo>
                <a:close/>
                <a:moveTo>
                  <a:pt x="124708" y="137759"/>
                </a:moveTo>
                <a:lnTo>
                  <a:pt x="123513" y="139739"/>
                </a:lnTo>
                <a:lnTo>
                  <a:pt x="122326" y="137759"/>
                </a:lnTo>
                <a:close/>
                <a:moveTo>
                  <a:pt x="127679" y="137759"/>
                </a:moveTo>
                <a:lnTo>
                  <a:pt x="126492" y="139739"/>
                </a:lnTo>
                <a:lnTo>
                  <a:pt x="125306" y="137759"/>
                </a:lnTo>
                <a:close/>
                <a:moveTo>
                  <a:pt x="143977" y="137759"/>
                </a:moveTo>
                <a:lnTo>
                  <a:pt x="142791" y="139739"/>
                </a:lnTo>
                <a:lnTo>
                  <a:pt x="141604" y="137759"/>
                </a:lnTo>
                <a:close/>
                <a:moveTo>
                  <a:pt x="146957" y="137759"/>
                </a:moveTo>
                <a:lnTo>
                  <a:pt x="145771" y="139739"/>
                </a:lnTo>
                <a:lnTo>
                  <a:pt x="144584" y="137759"/>
                </a:lnTo>
                <a:close/>
                <a:moveTo>
                  <a:pt x="163256" y="137759"/>
                </a:moveTo>
                <a:lnTo>
                  <a:pt x="162069" y="139739"/>
                </a:lnTo>
                <a:lnTo>
                  <a:pt x="160883" y="137759"/>
                </a:lnTo>
                <a:close/>
                <a:moveTo>
                  <a:pt x="166235" y="137759"/>
                </a:moveTo>
                <a:lnTo>
                  <a:pt x="165049" y="139739"/>
                </a:lnTo>
                <a:lnTo>
                  <a:pt x="163854" y="137759"/>
                </a:lnTo>
                <a:close/>
                <a:moveTo>
                  <a:pt x="182534" y="137759"/>
                </a:moveTo>
                <a:lnTo>
                  <a:pt x="181348" y="139739"/>
                </a:lnTo>
                <a:lnTo>
                  <a:pt x="180152" y="137759"/>
                </a:lnTo>
                <a:close/>
                <a:moveTo>
                  <a:pt x="185514" y="137759"/>
                </a:moveTo>
                <a:lnTo>
                  <a:pt x="184327" y="139739"/>
                </a:lnTo>
                <a:lnTo>
                  <a:pt x="183132" y="137759"/>
                </a:lnTo>
                <a:close/>
                <a:moveTo>
                  <a:pt x="201813" y="137759"/>
                </a:moveTo>
                <a:lnTo>
                  <a:pt x="200626" y="139739"/>
                </a:lnTo>
                <a:lnTo>
                  <a:pt x="199431" y="137759"/>
                </a:lnTo>
                <a:close/>
                <a:moveTo>
                  <a:pt x="204792" y="137759"/>
                </a:moveTo>
                <a:lnTo>
                  <a:pt x="203597" y="139739"/>
                </a:lnTo>
                <a:lnTo>
                  <a:pt x="202410" y="137759"/>
                </a:lnTo>
                <a:close/>
                <a:moveTo>
                  <a:pt x="221091" y="137759"/>
                </a:moveTo>
                <a:lnTo>
                  <a:pt x="219896" y="139739"/>
                </a:lnTo>
                <a:lnTo>
                  <a:pt x="218709" y="137759"/>
                </a:lnTo>
                <a:close/>
                <a:moveTo>
                  <a:pt x="224062" y="137759"/>
                </a:moveTo>
                <a:lnTo>
                  <a:pt x="222875" y="139739"/>
                </a:lnTo>
                <a:lnTo>
                  <a:pt x="221689" y="137759"/>
                </a:lnTo>
                <a:close/>
                <a:moveTo>
                  <a:pt x="240369" y="137759"/>
                </a:moveTo>
                <a:lnTo>
                  <a:pt x="239174" y="139739"/>
                </a:lnTo>
                <a:lnTo>
                  <a:pt x="237987" y="137759"/>
                </a:lnTo>
                <a:close/>
                <a:moveTo>
                  <a:pt x="243340" y="137759"/>
                </a:moveTo>
                <a:lnTo>
                  <a:pt x="242154" y="139739"/>
                </a:lnTo>
                <a:lnTo>
                  <a:pt x="240967" y="137759"/>
                </a:lnTo>
                <a:close/>
                <a:moveTo>
                  <a:pt x="259639" y="137759"/>
                </a:moveTo>
                <a:lnTo>
                  <a:pt x="258452" y="139739"/>
                </a:lnTo>
                <a:lnTo>
                  <a:pt x="257266" y="137759"/>
                </a:lnTo>
                <a:close/>
                <a:moveTo>
                  <a:pt x="262618" y="137759"/>
                </a:moveTo>
                <a:lnTo>
                  <a:pt x="261432" y="139739"/>
                </a:lnTo>
                <a:lnTo>
                  <a:pt x="260237" y="137759"/>
                </a:lnTo>
                <a:close/>
                <a:moveTo>
                  <a:pt x="278917" y="137759"/>
                </a:moveTo>
                <a:lnTo>
                  <a:pt x="277731" y="139739"/>
                </a:lnTo>
                <a:lnTo>
                  <a:pt x="276535" y="137759"/>
                </a:lnTo>
                <a:close/>
                <a:moveTo>
                  <a:pt x="281897" y="137759"/>
                </a:moveTo>
                <a:lnTo>
                  <a:pt x="280710" y="139739"/>
                </a:lnTo>
                <a:lnTo>
                  <a:pt x="279515" y="137759"/>
                </a:lnTo>
                <a:close/>
                <a:moveTo>
                  <a:pt x="6121" y="137759"/>
                </a:moveTo>
                <a:lnTo>
                  <a:pt x="7584" y="140194"/>
                </a:lnTo>
                <a:lnTo>
                  <a:pt x="6406" y="142157"/>
                </a:lnTo>
                <a:lnTo>
                  <a:pt x="6254" y="142157"/>
                </a:lnTo>
                <a:lnTo>
                  <a:pt x="3614" y="137759"/>
                </a:lnTo>
                <a:close/>
                <a:moveTo>
                  <a:pt x="7851" y="140649"/>
                </a:moveTo>
                <a:lnTo>
                  <a:pt x="8761" y="142157"/>
                </a:lnTo>
                <a:lnTo>
                  <a:pt x="6950" y="142157"/>
                </a:lnTo>
                <a:lnTo>
                  <a:pt x="7851" y="140649"/>
                </a:lnTo>
                <a:close/>
                <a:moveTo>
                  <a:pt x="10831" y="140649"/>
                </a:moveTo>
                <a:lnTo>
                  <a:pt x="11741" y="142157"/>
                </a:lnTo>
                <a:lnTo>
                  <a:pt x="9930" y="142157"/>
                </a:lnTo>
                <a:lnTo>
                  <a:pt x="10831" y="140649"/>
                </a:lnTo>
                <a:close/>
                <a:moveTo>
                  <a:pt x="15077" y="137759"/>
                </a:moveTo>
                <a:lnTo>
                  <a:pt x="12437" y="142157"/>
                </a:lnTo>
                <a:lnTo>
                  <a:pt x="12285" y="142157"/>
                </a:lnTo>
                <a:lnTo>
                  <a:pt x="11107" y="140194"/>
                </a:lnTo>
                <a:lnTo>
                  <a:pt x="12570" y="137759"/>
                </a:lnTo>
                <a:close/>
                <a:moveTo>
                  <a:pt x="22339" y="137759"/>
                </a:moveTo>
                <a:lnTo>
                  <a:pt x="24980" y="142157"/>
                </a:lnTo>
                <a:lnTo>
                  <a:pt x="12981" y="142157"/>
                </a:lnTo>
                <a:lnTo>
                  <a:pt x="15621" y="137759"/>
                </a:lnTo>
                <a:close/>
                <a:moveTo>
                  <a:pt x="25399" y="137759"/>
                </a:moveTo>
                <a:lnTo>
                  <a:pt x="26862" y="140194"/>
                </a:lnTo>
                <a:lnTo>
                  <a:pt x="25675" y="142157"/>
                </a:lnTo>
                <a:lnTo>
                  <a:pt x="25524" y="142157"/>
                </a:lnTo>
                <a:lnTo>
                  <a:pt x="22883" y="137759"/>
                </a:lnTo>
                <a:close/>
                <a:moveTo>
                  <a:pt x="27130" y="140649"/>
                </a:moveTo>
                <a:lnTo>
                  <a:pt x="28040" y="142157"/>
                </a:lnTo>
                <a:lnTo>
                  <a:pt x="26229" y="142157"/>
                </a:lnTo>
                <a:lnTo>
                  <a:pt x="27130" y="140649"/>
                </a:lnTo>
                <a:close/>
                <a:moveTo>
                  <a:pt x="30109" y="140649"/>
                </a:moveTo>
                <a:lnTo>
                  <a:pt x="31019" y="142157"/>
                </a:lnTo>
                <a:lnTo>
                  <a:pt x="29199" y="142157"/>
                </a:lnTo>
                <a:lnTo>
                  <a:pt x="30109" y="140649"/>
                </a:lnTo>
                <a:close/>
                <a:moveTo>
                  <a:pt x="34356" y="137759"/>
                </a:moveTo>
                <a:lnTo>
                  <a:pt x="31715" y="142157"/>
                </a:lnTo>
                <a:lnTo>
                  <a:pt x="31563" y="142157"/>
                </a:lnTo>
                <a:lnTo>
                  <a:pt x="30386" y="140194"/>
                </a:lnTo>
                <a:lnTo>
                  <a:pt x="31840" y="137759"/>
                </a:lnTo>
                <a:close/>
                <a:moveTo>
                  <a:pt x="41617" y="137759"/>
                </a:moveTo>
                <a:lnTo>
                  <a:pt x="44258" y="142157"/>
                </a:lnTo>
                <a:lnTo>
                  <a:pt x="32259" y="142157"/>
                </a:lnTo>
                <a:lnTo>
                  <a:pt x="34900" y="137759"/>
                </a:lnTo>
                <a:close/>
                <a:moveTo>
                  <a:pt x="44677" y="137759"/>
                </a:moveTo>
                <a:lnTo>
                  <a:pt x="46131" y="140194"/>
                </a:lnTo>
                <a:lnTo>
                  <a:pt x="44954" y="142157"/>
                </a:lnTo>
                <a:lnTo>
                  <a:pt x="44802" y="142157"/>
                </a:lnTo>
                <a:lnTo>
                  <a:pt x="42162" y="137759"/>
                </a:lnTo>
                <a:close/>
                <a:moveTo>
                  <a:pt x="46408" y="140649"/>
                </a:moveTo>
                <a:lnTo>
                  <a:pt x="47318" y="142157"/>
                </a:lnTo>
                <a:lnTo>
                  <a:pt x="45498" y="142157"/>
                </a:lnTo>
                <a:lnTo>
                  <a:pt x="46408" y="140649"/>
                </a:lnTo>
                <a:close/>
                <a:moveTo>
                  <a:pt x="49388" y="140649"/>
                </a:moveTo>
                <a:lnTo>
                  <a:pt x="50298" y="142157"/>
                </a:lnTo>
                <a:lnTo>
                  <a:pt x="48478" y="142157"/>
                </a:lnTo>
                <a:lnTo>
                  <a:pt x="49388" y="140649"/>
                </a:lnTo>
                <a:close/>
                <a:moveTo>
                  <a:pt x="53634" y="137759"/>
                </a:moveTo>
                <a:lnTo>
                  <a:pt x="50993" y="142157"/>
                </a:lnTo>
                <a:lnTo>
                  <a:pt x="50842" y="142157"/>
                </a:lnTo>
                <a:lnTo>
                  <a:pt x="49655" y="140194"/>
                </a:lnTo>
                <a:lnTo>
                  <a:pt x="51118" y="137759"/>
                </a:lnTo>
                <a:close/>
                <a:moveTo>
                  <a:pt x="60896" y="137759"/>
                </a:moveTo>
                <a:lnTo>
                  <a:pt x="63536" y="142157"/>
                </a:lnTo>
                <a:lnTo>
                  <a:pt x="51538" y="142157"/>
                </a:lnTo>
                <a:lnTo>
                  <a:pt x="54178" y="137759"/>
                </a:lnTo>
                <a:close/>
                <a:moveTo>
                  <a:pt x="63947" y="137759"/>
                </a:moveTo>
                <a:lnTo>
                  <a:pt x="65410" y="140194"/>
                </a:lnTo>
                <a:lnTo>
                  <a:pt x="64232" y="142157"/>
                </a:lnTo>
                <a:lnTo>
                  <a:pt x="64081" y="142157"/>
                </a:lnTo>
                <a:lnTo>
                  <a:pt x="61440" y="137759"/>
                </a:lnTo>
                <a:close/>
                <a:moveTo>
                  <a:pt x="65686" y="140649"/>
                </a:moveTo>
                <a:lnTo>
                  <a:pt x="66596" y="142157"/>
                </a:lnTo>
                <a:lnTo>
                  <a:pt x="64776" y="142157"/>
                </a:lnTo>
                <a:lnTo>
                  <a:pt x="65686" y="140649"/>
                </a:lnTo>
                <a:close/>
                <a:moveTo>
                  <a:pt x="68666" y="140649"/>
                </a:moveTo>
                <a:lnTo>
                  <a:pt x="69567" y="142157"/>
                </a:lnTo>
                <a:lnTo>
                  <a:pt x="67756" y="142157"/>
                </a:lnTo>
                <a:lnTo>
                  <a:pt x="68666" y="140649"/>
                </a:lnTo>
                <a:close/>
                <a:moveTo>
                  <a:pt x="72912" y="137759"/>
                </a:moveTo>
                <a:lnTo>
                  <a:pt x="70263" y="142157"/>
                </a:lnTo>
                <a:lnTo>
                  <a:pt x="70111" y="142157"/>
                </a:lnTo>
                <a:lnTo>
                  <a:pt x="68934" y="140194"/>
                </a:lnTo>
                <a:lnTo>
                  <a:pt x="70397" y="137759"/>
                </a:lnTo>
                <a:close/>
                <a:moveTo>
                  <a:pt x="80174" y="137759"/>
                </a:moveTo>
                <a:lnTo>
                  <a:pt x="82815" y="142157"/>
                </a:lnTo>
                <a:lnTo>
                  <a:pt x="70807" y="142157"/>
                </a:lnTo>
                <a:lnTo>
                  <a:pt x="73457" y="137759"/>
                </a:lnTo>
                <a:close/>
                <a:moveTo>
                  <a:pt x="83225" y="137759"/>
                </a:moveTo>
                <a:lnTo>
                  <a:pt x="84688" y="140194"/>
                </a:lnTo>
                <a:lnTo>
                  <a:pt x="83511" y="142157"/>
                </a:lnTo>
                <a:lnTo>
                  <a:pt x="83359" y="142157"/>
                </a:lnTo>
                <a:lnTo>
                  <a:pt x="80718" y="137759"/>
                </a:lnTo>
                <a:close/>
                <a:moveTo>
                  <a:pt x="84965" y="140649"/>
                </a:moveTo>
                <a:lnTo>
                  <a:pt x="85866" y="142157"/>
                </a:lnTo>
                <a:lnTo>
                  <a:pt x="84055" y="142157"/>
                </a:lnTo>
                <a:lnTo>
                  <a:pt x="84965" y="140649"/>
                </a:lnTo>
                <a:close/>
                <a:moveTo>
                  <a:pt x="87935" y="140649"/>
                </a:moveTo>
                <a:lnTo>
                  <a:pt x="88845" y="142157"/>
                </a:lnTo>
                <a:lnTo>
                  <a:pt x="87034" y="142157"/>
                </a:lnTo>
                <a:lnTo>
                  <a:pt x="87935" y="140649"/>
                </a:lnTo>
                <a:close/>
                <a:moveTo>
                  <a:pt x="92182" y="137759"/>
                </a:moveTo>
                <a:lnTo>
                  <a:pt x="89541" y="142157"/>
                </a:lnTo>
                <a:lnTo>
                  <a:pt x="89390" y="142157"/>
                </a:lnTo>
                <a:lnTo>
                  <a:pt x="88212" y="140194"/>
                </a:lnTo>
                <a:lnTo>
                  <a:pt x="89675" y="137759"/>
                </a:lnTo>
                <a:close/>
                <a:moveTo>
                  <a:pt x="99444" y="137759"/>
                </a:moveTo>
                <a:lnTo>
                  <a:pt x="102093" y="142157"/>
                </a:lnTo>
                <a:lnTo>
                  <a:pt x="90085" y="142157"/>
                </a:lnTo>
                <a:lnTo>
                  <a:pt x="92726" y="137759"/>
                </a:lnTo>
                <a:close/>
                <a:moveTo>
                  <a:pt x="102503" y="137759"/>
                </a:moveTo>
                <a:lnTo>
                  <a:pt x="103967" y="140194"/>
                </a:lnTo>
                <a:lnTo>
                  <a:pt x="102789" y="142157"/>
                </a:lnTo>
                <a:lnTo>
                  <a:pt x="102637" y="142157"/>
                </a:lnTo>
                <a:lnTo>
                  <a:pt x="99997" y="137759"/>
                </a:lnTo>
                <a:close/>
                <a:moveTo>
                  <a:pt x="104234" y="140649"/>
                </a:moveTo>
                <a:lnTo>
                  <a:pt x="105144" y="142157"/>
                </a:lnTo>
                <a:lnTo>
                  <a:pt x="103333" y="142157"/>
                </a:lnTo>
                <a:lnTo>
                  <a:pt x="104234" y="140649"/>
                </a:lnTo>
                <a:close/>
                <a:moveTo>
                  <a:pt x="107214" y="140649"/>
                </a:moveTo>
                <a:lnTo>
                  <a:pt x="108124" y="142157"/>
                </a:lnTo>
                <a:lnTo>
                  <a:pt x="106313" y="142157"/>
                </a:lnTo>
                <a:lnTo>
                  <a:pt x="107214" y="140649"/>
                </a:lnTo>
                <a:close/>
                <a:moveTo>
                  <a:pt x="111460" y="137759"/>
                </a:moveTo>
                <a:lnTo>
                  <a:pt x="108820" y="142157"/>
                </a:lnTo>
                <a:lnTo>
                  <a:pt x="108668" y="142157"/>
                </a:lnTo>
                <a:lnTo>
                  <a:pt x="107490" y="140194"/>
                </a:lnTo>
                <a:lnTo>
                  <a:pt x="108953" y="137759"/>
                </a:lnTo>
                <a:close/>
                <a:moveTo>
                  <a:pt x="118722" y="137759"/>
                </a:moveTo>
                <a:lnTo>
                  <a:pt x="121363" y="142157"/>
                </a:lnTo>
                <a:lnTo>
                  <a:pt x="109364" y="142157"/>
                </a:lnTo>
                <a:lnTo>
                  <a:pt x="112004" y="137759"/>
                </a:lnTo>
                <a:close/>
                <a:moveTo>
                  <a:pt x="121782" y="137759"/>
                </a:moveTo>
                <a:lnTo>
                  <a:pt x="123245" y="140194"/>
                </a:lnTo>
                <a:lnTo>
                  <a:pt x="122067" y="142157"/>
                </a:lnTo>
                <a:lnTo>
                  <a:pt x="121916" y="142157"/>
                </a:lnTo>
                <a:lnTo>
                  <a:pt x="119266" y="137759"/>
                </a:lnTo>
                <a:close/>
                <a:moveTo>
                  <a:pt x="123513" y="140649"/>
                </a:moveTo>
                <a:lnTo>
                  <a:pt x="124423" y="142157"/>
                </a:lnTo>
                <a:lnTo>
                  <a:pt x="122612" y="142157"/>
                </a:lnTo>
                <a:lnTo>
                  <a:pt x="123513" y="140649"/>
                </a:lnTo>
                <a:close/>
                <a:moveTo>
                  <a:pt x="126492" y="140649"/>
                </a:moveTo>
                <a:lnTo>
                  <a:pt x="127402" y="142157"/>
                </a:lnTo>
                <a:lnTo>
                  <a:pt x="125582" y="142157"/>
                </a:lnTo>
                <a:lnTo>
                  <a:pt x="126492" y="140649"/>
                </a:lnTo>
                <a:close/>
                <a:moveTo>
                  <a:pt x="130739" y="137759"/>
                </a:moveTo>
                <a:lnTo>
                  <a:pt x="128098" y="142157"/>
                </a:lnTo>
                <a:lnTo>
                  <a:pt x="127946" y="142157"/>
                </a:lnTo>
                <a:lnTo>
                  <a:pt x="126769" y="140194"/>
                </a:lnTo>
                <a:lnTo>
                  <a:pt x="128232" y="137759"/>
                </a:lnTo>
                <a:close/>
                <a:moveTo>
                  <a:pt x="138000" y="137759"/>
                </a:moveTo>
                <a:lnTo>
                  <a:pt x="140641" y="142157"/>
                </a:lnTo>
                <a:lnTo>
                  <a:pt x="128642" y="142157"/>
                </a:lnTo>
                <a:lnTo>
                  <a:pt x="131283" y="137759"/>
                </a:lnTo>
                <a:close/>
                <a:moveTo>
                  <a:pt x="141060" y="137759"/>
                </a:moveTo>
                <a:lnTo>
                  <a:pt x="142523" y="140194"/>
                </a:lnTo>
                <a:lnTo>
                  <a:pt x="141337" y="142157"/>
                </a:lnTo>
                <a:lnTo>
                  <a:pt x="141185" y="142157"/>
                </a:lnTo>
                <a:lnTo>
                  <a:pt x="138545" y="137759"/>
                </a:lnTo>
                <a:close/>
                <a:moveTo>
                  <a:pt x="142791" y="140649"/>
                </a:moveTo>
                <a:lnTo>
                  <a:pt x="143701" y="142157"/>
                </a:lnTo>
                <a:lnTo>
                  <a:pt x="141881" y="142157"/>
                </a:lnTo>
                <a:lnTo>
                  <a:pt x="142791" y="140649"/>
                </a:lnTo>
                <a:close/>
                <a:moveTo>
                  <a:pt x="145771" y="140649"/>
                </a:moveTo>
                <a:lnTo>
                  <a:pt x="146681" y="142157"/>
                </a:lnTo>
                <a:lnTo>
                  <a:pt x="144861" y="142157"/>
                </a:lnTo>
                <a:lnTo>
                  <a:pt x="145771" y="140649"/>
                </a:lnTo>
                <a:close/>
                <a:moveTo>
                  <a:pt x="150017" y="137759"/>
                </a:moveTo>
                <a:lnTo>
                  <a:pt x="147376" y="142157"/>
                </a:lnTo>
                <a:lnTo>
                  <a:pt x="147225" y="142157"/>
                </a:lnTo>
                <a:lnTo>
                  <a:pt x="146038" y="140194"/>
                </a:lnTo>
                <a:lnTo>
                  <a:pt x="147501" y="137759"/>
                </a:lnTo>
                <a:close/>
                <a:moveTo>
                  <a:pt x="157279" y="137759"/>
                </a:moveTo>
                <a:lnTo>
                  <a:pt x="159919" y="142157"/>
                </a:lnTo>
                <a:lnTo>
                  <a:pt x="147921" y="142157"/>
                </a:lnTo>
                <a:lnTo>
                  <a:pt x="150561" y="137759"/>
                </a:lnTo>
                <a:close/>
                <a:moveTo>
                  <a:pt x="160330" y="137759"/>
                </a:moveTo>
                <a:lnTo>
                  <a:pt x="161793" y="140194"/>
                </a:lnTo>
                <a:lnTo>
                  <a:pt x="160615" y="142157"/>
                </a:lnTo>
                <a:lnTo>
                  <a:pt x="160464" y="142157"/>
                </a:lnTo>
                <a:lnTo>
                  <a:pt x="157823" y="137759"/>
                </a:lnTo>
                <a:close/>
                <a:moveTo>
                  <a:pt x="162069" y="140649"/>
                </a:moveTo>
                <a:lnTo>
                  <a:pt x="162979" y="142157"/>
                </a:lnTo>
                <a:lnTo>
                  <a:pt x="161159" y="142157"/>
                </a:lnTo>
                <a:lnTo>
                  <a:pt x="162069" y="140649"/>
                </a:lnTo>
                <a:close/>
                <a:moveTo>
                  <a:pt x="165049" y="140649"/>
                </a:moveTo>
                <a:lnTo>
                  <a:pt x="165950" y="142157"/>
                </a:lnTo>
                <a:lnTo>
                  <a:pt x="164139" y="142157"/>
                </a:lnTo>
                <a:lnTo>
                  <a:pt x="165049" y="140649"/>
                </a:lnTo>
                <a:close/>
                <a:moveTo>
                  <a:pt x="169295" y="137759"/>
                </a:moveTo>
                <a:lnTo>
                  <a:pt x="166646" y="142157"/>
                </a:lnTo>
                <a:lnTo>
                  <a:pt x="166494" y="142157"/>
                </a:lnTo>
                <a:lnTo>
                  <a:pt x="165317" y="140194"/>
                </a:lnTo>
                <a:lnTo>
                  <a:pt x="166780" y="137759"/>
                </a:lnTo>
                <a:close/>
                <a:moveTo>
                  <a:pt x="176557" y="137759"/>
                </a:moveTo>
                <a:lnTo>
                  <a:pt x="179198" y="142157"/>
                </a:lnTo>
                <a:lnTo>
                  <a:pt x="167199" y="142157"/>
                </a:lnTo>
                <a:lnTo>
                  <a:pt x="169840" y="137759"/>
                </a:lnTo>
                <a:close/>
                <a:moveTo>
                  <a:pt x="179608" y="137759"/>
                </a:moveTo>
                <a:lnTo>
                  <a:pt x="181071" y="140194"/>
                </a:lnTo>
                <a:lnTo>
                  <a:pt x="179894" y="142157"/>
                </a:lnTo>
                <a:lnTo>
                  <a:pt x="179742" y="142157"/>
                </a:lnTo>
                <a:lnTo>
                  <a:pt x="177101" y="137759"/>
                </a:lnTo>
                <a:close/>
                <a:moveTo>
                  <a:pt x="181348" y="140649"/>
                </a:moveTo>
                <a:lnTo>
                  <a:pt x="182249" y="142157"/>
                </a:lnTo>
                <a:lnTo>
                  <a:pt x="180438" y="142157"/>
                </a:lnTo>
                <a:lnTo>
                  <a:pt x="181348" y="140649"/>
                </a:lnTo>
                <a:close/>
                <a:moveTo>
                  <a:pt x="184327" y="140649"/>
                </a:moveTo>
                <a:lnTo>
                  <a:pt x="185228" y="142157"/>
                </a:lnTo>
                <a:lnTo>
                  <a:pt x="183417" y="142157"/>
                </a:lnTo>
                <a:lnTo>
                  <a:pt x="184327" y="140649"/>
                </a:lnTo>
                <a:close/>
                <a:moveTo>
                  <a:pt x="188565" y="137759"/>
                </a:moveTo>
                <a:lnTo>
                  <a:pt x="185924" y="142157"/>
                </a:lnTo>
                <a:lnTo>
                  <a:pt x="185773" y="142157"/>
                </a:lnTo>
                <a:lnTo>
                  <a:pt x="184595" y="140194"/>
                </a:lnTo>
                <a:lnTo>
                  <a:pt x="186058" y="137759"/>
                </a:lnTo>
                <a:close/>
                <a:moveTo>
                  <a:pt x="195835" y="137759"/>
                </a:moveTo>
                <a:lnTo>
                  <a:pt x="198476" y="142157"/>
                </a:lnTo>
                <a:lnTo>
                  <a:pt x="186468" y="142157"/>
                </a:lnTo>
                <a:lnTo>
                  <a:pt x="189118" y="137759"/>
                </a:lnTo>
                <a:close/>
                <a:moveTo>
                  <a:pt x="198886" y="137759"/>
                </a:moveTo>
                <a:lnTo>
                  <a:pt x="200350" y="140194"/>
                </a:lnTo>
                <a:lnTo>
                  <a:pt x="199172" y="142157"/>
                </a:lnTo>
                <a:lnTo>
                  <a:pt x="199020" y="142157"/>
                </a:lnTo>
                <a:lnTo>
                  <a:pt x="196380" y="137759"/>
                </a:lnTo>
                <a:close/>
                <a:moveTo>
                  <a:pt x="200626" y="140649"/>
                </a:moveTo>
                <a:lnTo>
                  <a:pt x="201527" y="142157"/>
                </a:lnTo>
                <a:lnTo>
                  <a:pt x="199716" y="142157"/>
                </a:lnTo>
                <a:lnTo>
                  <a:pt x="200626" y="140649"/>
                </a:lnTo>
                <a:close/>
                <a:moveTo>
                  <a:pt x="203597" y="140649"/>
                </a:moveTo>
                <a:lnTo>
                  <a:pt x="204507" y="142157"/>
                </a:lnTo>
                <a:lnTo>
                  <a:pt x="202696" y="142157"/>
                </a:lnTo>
                <a:lnTo>
                  <a:pt x="203597" y="140649"/>
                </a:lnTo>
                <a:close/>
                <a:moveTo>
                  <a:pt x="207843" y="137759"/>
                </a:moveTo>
                <a:lnTo>
                  <a:pt x="205203" y="142157"/>
                </a:lnTo>
                <a:lnTo>
                  <a:pt x="205051" y="142157"/>
                </a:lnTo>
                <a:lnTo>
                  <a:pt x="203873" y="140194"/>
                </a:lnTo>
                <a:lnTo>
                  <a:pt x="205336" y="137759"/>
                </a:lnTo>
                <a:close/>
                <a:moveTo>
                  <a:pt x="215105" y="137759"/>
                </a:moveTo>
                <a:lnTo>
                  <a:pt x="217754" y="142157"/>
                </a:lnTo>
                <a:lnTo>
                  <a:pt x="205747" y="142157"/>
                </a:lnTo>
                <a:lnTo>
                  <a:pt x="208387" y="137759"/>
                </a:lnTo>
                <a:close/>
                <a:moveTo>
                  <a:pt x="218165" y="137759"/>
                </a:moveTo>
                <a:lnTo>
                  <a:pt x="219628" y="140194"/>
                </a:lnTo>
                <a:lnTo>
                  <a:pt x="218450" y="142157"/>
                </a:lnTo>
                <a:lnTo>
                  <a:pt x="218299" y="142157"/>
                </a:lnTo>
                <a:lnTo>
                  <a:pt x="215649" y="137759"/>
                </a:lnTo>
                <a:close/>
                <a:moveTo>
                  <a:pt x="219896" y="140649"/>
                </a:moveTo>
                <a:lnTo>
                  <a:pt x="220805" y="142157"/>
                </a:lnTo>
                <a:lnTo>
                  <a:pt x="218995" y="142157"/>
                </a:lnTo>
                <a:lnTo>
                  <a:pt x="219896" y="140649"/>
                </a:lnTo>
                <a:close/>
                <a:moveTo>
                  <a:pt x="222875" y="140649"/>
                </a:moveTo>
                <a:lnTo>
                  <a:pt x="223785" y="142157"/>
                </a:lnTo>
                <a:lnTo>
                  <a:pt x="221965" y="142157"/>
                </a:lnTo>
                <a:lnTo>
                  <a:pt x="222875" y="140649"/>
                </a:lnTo>
                <a:close/>
                <a:moveTo>
                  <a:pt x="227122" y="137759"/>
                </a:moveTo>
                <a:lnTo>
                  <a:pt x="224481" y="142157"/>
                </a:lnTo>
                <a:lnTo>
                  <a:pt x="224329" y="142157"/>
                </a:lnTo>
                <a:lnTo>
                  <a:pt x="223152" y="140194"/>
                </a:lnTo>
                <a:lnTo>
                  <a:pt x="224615" y="137759"/>
                </a:lnTo>
                <a:close/>
                <a:moveTo>
                  <a:pt x="234383" y="137759"/>
                </a:moveTo>
                <a:lnTo>
                  <a:pt x="237024" y="142157"/>
                </a:lnTo>
                <a:lnTo>
                  <a:pt x="225025" y="142157"/>
                </a:lnTo>
                <a:lnTo>
                  <a:pt x="227666" y="137759"/>
                </a:lnTo>
                <a:close/>
                <a:moveTo>
                  <a:pt x="237443" y="137759"/>
                </a:moveTo>
                <a:lnTo>
                  <a:pt x="238906" y="140194"/>
                </a:lnTo>
                <a:lnTo>
                  <a:pt x="237720" y="142157"/>
                </a:lnTo>
                <a:lnTo>
                  <a:pt x="237568" y="142157"/>
                </a:lnTo>
                <a:lnTo>
                  <a:pt x="234927" y="137759"/>
                </a:lnTo>
                <a:close/>
                <a:moveTo>
                  <a:pt x="239174" y="140649"/>
                </a:moveTo>
                <a:lnTo>
                  <a:pt x="240084" y="142157"/>
                </a:lnTo>
                <a:lnTo>
                  <a:pt x="238264" y="142157"/>
                </a:lnTo>
                <a:lnTo>
                  <a:pt x="239174" y="140649"/>
                </a:lnTo>
                <a:close/>
                <a:moveTo>
                  <a:pt x="242154" y="140649"/>
                </a:moveTo>
                <a:lnTo>
                  <a:pt x="243063" y="142157"/>
                </a:lnTo>
                <a:lnTo>
                  <a:pt x="241244" y="142157"/>
                </a:lnTo>
                <a:lnTo>
                  <a:pt x="242154" y="140649"/>
                </a:lnTo>
                <a:close/>
                <a:moveTo>
                  <a:pt x="246400" y="137759"/>
                </a:moveTo>
                <a:lnTo>
                  <a:pt x="243759" y="142157"/>
                </a:lnTo>
                <a:lnTo>
                  <a:pt x="243608" y="142157"/>
                </a:lnTo>
                <a:lnTo>
                  <a:pt x="242430" y="140194"/>
                </a:lnTo>
                <a:lnTo>
                  <a:pt x="243884" y="137759"/>
                </a:lnTo>
                <a:close/>
                <a:moveTo>
                  <a:pt x="253662" y="137759"/>
                </a:moveTo>
                <a:lnTo>
                  <a:pt x="256302" y="142157"/>
                </a:lnTo>
                <a:lnTo>
                  <a:pt x="244304" y="142157"/>
                </a:lnTo>
                <a:lnTo>
                  <a:pt x="246944" y="137759"/>
                </a:lnTo>
                <a:close/>
                <a:moveTo>
                  <a:pt x="256713" y="137759"/>
                </a:moveTo>
                <a:lnTo>
                  <a:pt x="258176" y="140194"/>
                </a:lnTo>
                <a:lnTo>
                  <a:pt x="256998" y="142157"/>
                </a:lnTo>
                <a:lnTo>
                  <a:pt x="256847" y="142157"/>
                </a:lnTo>
                <a:lnTo>
                  <a:pt x="254206" y="137759"/>
                </a:lnTo>
                <a:close/>
                <a:moveTo>
                  <a:pt x="258452" y="140649"/>
                </a:moveTo>
                <a:lnTo>
                  <a:pt x="259362" y="142157"/>
                </a:lnTo>
                <a:lnTo>
                  <a:pt x="257542" y="142157"/>
                </a:lnTo>
                <a:lnTo>
                  <a:pt x="258452" y="140649"/>
                </a:lnTo>
                <a:close/>
                <a:moveTo>
                  <a:pt x="261432" y="140649"/>
                </a:moveTo>
                <a:lnTo>
                  <a:pt x="262333" y="142157"/>
                </a:lnTo>
                <a:lnTo>
                  <a:pt x="260522" y="142157"/>
                </a:lnTo>
                <a:lnTo>
                  <a:pt x="261432" y="140649"/>
                </a:lnTo>
                <a:close/>
                <a:moveTo>
                  <a:pt x="265678" y="137759"/>
                </a:moveTo>
                <a:lnTo>
                  <a:pt x="263029" y="142157"/>
                </a:lnTo>
                <a:lnTo>
                  <a:pt x="262886" y="142157"/>
                </a:lnTo>
                <a:lnTo>
                  <a:pt x="261700" y="140194"/>
                </a:lnTo>
                <a:lnTo>
                  <a:pt x="263163" y="137759"/>
                </a:lnTo>
                <a:close/>
                <a:moveTo>
                  <a:pt x="272940" y="137759"/>
                </a:moveTo>
                <a:lnTo>
                  <a:pt x="275581" y="142157"/>
                </a:lnTo>
                <a:lnTo>
                  <a:pt x="263582" y="142157"/>
                </a:lnTo>
                <a:lnTo>
                  <a:pt x="266223" y="137759"/>
                </a:lnTo>
                <a:close/>
                <a:moveTo>
                  <a:pt x="275991" y="137759"/>
                </a:moveTo>
                <a:lnTo>
                  <a:pt x="277454" y="140194"/>
                </a:lnTo>
                <a:lnTo>
                  <a:pt x="276277" y="142157"/>
                </a:lnTo>
                <a:lnTo>
                  <a:pt x="276125" y="142157"/>
                </a:lnTo>
                <a:lnTo>
                  <a:pt x="273484" y="137759"/>
                </a:lnTo>
                <a:close/>
                <a:moveTo>
                  <a:pt x="277731" y="140649"/>
                </a:moveTo>
                <a:lnTo>
                  <a:pt x="278632" y="142157"/>
                </a:lnTo>
                <a:lnTo>
                  <a:pt x="276821" y="142157"/>
                </a:lnTo>
                <a:lnTo>
                  <a:pt x="277731" y="140649"/>
                </a:lnTo>
                <a:close/>
                <a:moveTo>
                  <a:pt x="280710" y="140649"/>
                </a:moveTo>
                <a:lnTo>
                  <a:pt x="281611" y="142157"/>
                </a:lnTo>
                <a:lnTo>
                  <a:pt x="279800" y="142157"/>
                </a:lnTo>
                <a:lnTo>
                  <a:pt x="280710" y="140649"/>
                </a:lnTo>
                <a:close/>
                <a:moveTo>
                  <a:pt x="284948" y="137759"/>
                </a:moveTo>
                <a:lnTo>
                  <a:pt x="282307" y="142157"/>
                </a:lnTo>
                <a:lnTo>
                  <a:pt x="282156" y="142157"/>
                </a:lnTo>
                <a:lnTo>
                  <a:pt x="280978" y="140194"/>
                </a:lnTo>
                <a:lnTo>
                  <a:pt x="282441" y="137759"/>
                </a:lnTo>
                <a:close/>
                <a:moveTo>
                  <a:pt x="9341" y="138169"/>
                </a:moveTo>
                <a:lnTo>
                  <a:pt x="10563" y="140194"/>
                </a:lnTo>
                <a:lnTo>
                  <a:pt x="9377" y="142166"/>
                </a:lnTo>
                <a:lnTo>
                  <a:pt x="9341" y="142112"/>
                </a:lnTo>
                <a:lnTo>
                  <a:pt x="9314" y="142166"/>
                </a:lnTo>
                <a:lnTo>
                  <a:pt x="8128" y="140194"/>
                </a:lnTo>
                <a:lnTo>
                  <a:pt x="9341" y="138169"/>
                </a:lnTo>
                <a:close/>
                <a:moveTo>
                  <a:pt x="28619" y="138169"/>
                </a:moveTo>
                <a:lnTo>
                  <a:pt x="29833" y="140194"/>
                </a:lnTo>
                <a:lnTo>
                  <a:pt x="28655" y="142166"/>
                </a:lnTo>
                <a:lnTo>
                  <a:pt x="28619" y="142112"/>
                </a:lnTo>
                <a:lnTo>
                  <a:pt x="28593" y="142166"/>
                </a:lnTo>
                <a:lnTo>
                  <a:pt x="27406" y="140194"/>
                </a:lnTo>
                <a:lnTo>
                  <a:pt x="28619" y="138169"/>
                </a:lnTo>
                <a:close/>
                <a:moveTo>
                  <a:pt x="47898" y="138169"/>
                </a:moveTo>
                <a:lnTo>
                  <a:pt x="49111" y="140194"/>
                </a:lnTo>
                <a:lnTo>
                  <a:pt x="47925" y="142166"/>
                </a:lnTo>
                <a:lnTo>
                  <a:pt x="47898" y="142112"/>
                </a:lnTo>
                <a:lnTo>
                  <a:pt x="47862" y="142166"/>
                </a:lnTo>
                <a:lnTo>
                  <a:pt x="46685" y="140194"/>
                </a:lnTo>
                <a:lnTo>
                  <a:pt x="47898" y="138169"/>
                </a:lnTo>
                <a:close/>
                <a:moveTo>
                  <a:pt x="67176" y="138169"/>
                </a:moveTo>
                <a:lnTo>
                  <a:pt x="68389" y="140194"/>
                </a:lnTo>
                <a:lnTo>
                  <a:pt x="67203" y="142166"/>
                </a:lnTo>
                <a:lnTo>
                  <a:pt x="67176" y="142112"/>
                </a:lnTo>
                <a:lnTo>
                  <a:pt x="67140" y="142166"/>
                </a:lnTo>
                <a:lnTo>
                  <a:pt x="65954" y="140194"/>
                </a:lnTo>
                <a:lnTo>
                  <a:pt x="67176" y="138169"/>
                </a:lnTo>
                <a:close/>
                <a:moveTo>
                  <a:pt x="86455" y="138169"/>
                </a:moveTo>
                <a:lnTo>
                  <a:pt x="87668" y="140194"/>
                </a:lnTo>
                <a:lnTo>
                  <a:pt x="86481" y="142166"/>
                </a:lnTo>
                <a:lnTo>
                  <a:pt x="86455" y="142112"/>
                </a:lnTo>
                <a:lnTo>
                  <a:pt x="86419" y="142166"/>
                </a:lnTo>
                <a:lnTo>
                  <a:pt x="85232" y="140194"/>
                </a:lnTo>
                <a:lnTo>
                  <a:pt x="86455" y="138169"/>
                </a:lnTo>
                <a:close/>
                <a:moveTo>
                  <a:pt x="105724" y="138169"/>
                </a:moveTo>
                <a:lnTo>
                  <a:pt x="106946" y="140194"/>
                </a:lnTo>
                <a:lnTo>
                  <a:pt x="105760" y="142166"/>
                </a:lnTo>
                <a:lnTo>
                  <a:pt x="105724" y="142112"/>
                </a:lnTo>
                <a:lnTo>
                  <a:pt x="105697" y="142166"/>
                </a:lnTo>
                <a:lnTo>
                  <a:pt x="104511" y="140194"/>
                </a:lnTo>
                <a:lnTo>
                  <a:pt x="105724" y="138169"/>
                </a:lnTo>
                <a:close/>
                <a:moveTo>
                  <a:pt x="125002" y="138169"/>
                </a:moveTo>
                <a:lnTo>
                  <a:pt x="126225" y="140194"/>
                </a:lnTo>
                <a:lnTo>
                  <a:pt x="125038" y="142166"/>
                </a:lnTo>
                <a:lnTo>
                  <a:pt x="125002" y="142112"/>
                </a:lnTo>
                <a:lnTo>
                  <a:pt x="124976" y="142166"/>
                </a:lnTo>
                <a:lnTo>
                  <a:pt x="123789" y="140194"/>
                </a:lnTo>
                <a:lnTo>
                  <a:pt x="125002" y="138169"/>
                </a:lnTo>
                <a:close/>
                <a:moveTo>
                  <a:pt x="144281" y="138169"/>
                </a:moveTo>
                <a:lnTo>
                  <a:pt x="145494" y="140194"/>
                </a:lnTo>
                <a:lnTo>
                  <a:pt x="144316" y="142166"/>
                </a:lnTo>
                <a:lnTo>
                  <a:pt x="144281" y="142112"/>
                </a:lnTo>
                <a:lnTo>
                  <a:pt x="144245" y="142166"/>
                </a:lnTo>
                <a:lnTo>
                  <a:pt x="143067" y="140194"/>
                </a:lnTo>
                <a:lnTo>
                  <a:pt x="144281" y="138169"/>
                </a:lnTo>
                <a:close/>
                <a:moveTo>
                  <a:pt x="163559" y="138169"/>
                </a:moveTo>
                <a:lnTo>
                  <a:pt x="164772" y="140194"/>
                </a:lnTo>
                <a:lnTo>
                  <a:pt x="163586" y="142166"/>
                </a:lnTo>
                <a:lnTo>
                  <a:pt x="163559" y="142112"/>
                </a:lnTo>
                <a:lnTo>
                  <a:pt x="163523" y="142166"/>
                </a:lnTo>
                <a:lnTo>
                  <a:pt x="162337" y="140194"/>
                </a:lnTo>
                <a:lnTo>
                  <a:pt x="163559" y="138169"/>
                </a:lnTo>
                <a:close/>
                <a:moveTo>
                  <a:pt x="182838" y="138169"/>
                </a:moveTo>
                <a:lnTo>
                  <a:pt x="184051" y="140194"/>
                </a:lnTo>
                <a:lnTo>
                  <a:pt x="182864" y="142166"/>
                </a:lnTo>
                <a:lnTo>
                  <a:pt x="182838" y="142112"/>
                </a:lnTo>
                <a:lnTo>
                  <a:pt x="182802" y="142166"/>
                </a:lnTo>
                <a:lnTo>
                  <a:pt x="181615" y="140194"/>
                </a:lnTo>
                <a:lnTo>
                  <a:pt x="182838" y="138169"/>
                </a:lnTo>
                <a:close/>
                <a:moveTo>
                  <a:pt x="202107" y="138169"/>
                </a:moveTo>
                <a:lnTo>
                  <a:pt x="203329" y="140194"/>
                </a:lnTo>
                <a:lnTo>
                  <a:pt x="202143" y="142166"/>
                </a:lnTo>
                <a:lnTo>
                  <a:pt x="202107" y="142112"/>
                </a:lnTo>
                <a:lnTo>
                  <a:pt x="202080" y="142166"/>
                </a:lnTo>
                <a:lnTo>
                  <a:pt x="200894" y="140194"/>
                </a:lnTo>
                <a:lnTo>
                  <a:pt x="202107" y="138169"/>
                </a:lnTo>
                <a:close/>
                <a:moveTo>
                  <a:pt x="221385" y="138169"/>
                </a:moveTo>
                <a:lnTo>
                  <a:pt x="222608" y="140194"/>
                </a:lnTo>
                <a:lnTo>
                  <a:pt x="221421" y="142166"/>
                </a:lnTo>
                <a:lnTo>
                  <a:pt x="221385" y="142112"/>
                </a:lnTo>
                <a:lnTo>
                  <a:pt x="221359" y="142166"/>
                </a:lnTo>
                <a:lnTo>
                  <a:pt x="220172" y="140194"/>
                </a:lnTo>
                <a:lnTo>
                  <a:pt x="221385" y="138169"/>
                </a:lnTo>
                <a:close/>
                <a:moveTo>
                  <a:pt x="240664" y="138169"/>
                </a:moveTo>
                <a:lnTo>
                  <a:pt x="241877" y="140194"/>
                </a:lnTo>
                <a:lnTo>
                  <a:pt x="240699" y="142166"/>
                </a:lnTo>
                <a:lnTo>
                  <a:pt x="240664" y="142112"/>
                </a:lnTo>
                <a:lnTo>
                  <a:pt x="240637" y="142166"/>
                </a:lnTo>
                <a:lnTo>
                  <a:pt x="239450" y="140194"/>
                </a:lnTo>
                <a:lnTo>
                  <a:pt x="240664" y="138169"/>
                </a:lnTo>
                <a:close/>
                <a:moveTo>
                  <a:pt x="259942" y="138169"/>
                </a:moveTo>
                <a:lnTo>
                  <a:pt x="261155" y="140194"/>
                </a:lnTo>
                <a:lnTo>
                  <a:pt x="259969" y="142166"/>
                </a:lnTo>
                <a:lnTo>
                  <a:pt x="259942" y="142112"/>
                </a:lnTo>
                <a:lnTo>
                  <a:pt x="259906" y="142166"/>
                </a:lnTo>
                <a:lnTo>
                  <a:pt x="258729" y="140194"/>
                </a:lnTo>
                <a:lnTo>
                  <a:pt x="259942" y="138169"/>
                </a:lnTo>
                <a:close/>
                <a:moveTo>
                  <a:pt x="279220" y="138169"/>
                </a:moveTo>
                <a:lnTo>
                  <a:pt x="280434" y="140194"/>
                </a:lnTo>
                <a:lnTo>
                  <a:pt x="279247" y="142166"/>
                </a:lnTo>
                <a:lnTo>
                  <a:pt x="279220" y="142112"/>
                </a:lnTo>
                <a:lnTo>
                  <a:pt x="279185" y="142166"/>
                </a:lnTo>
                <a:lnTo>
                  <a:pt x="277998" y="140194"/>
                </a:lnTo>
                <a:lnTo>
                  <a:pt x="279220" y="138169"/>
                </a:lnTo>
                <a:close/>
                <a:moveTo>
                  <a:pt x="9047" y="142612"/>
                </a:moveTo>
                <a:lnTo>
                  <a:pt x="7789" y="144717"/>
                </a:lnTo>
                <a:lnTo>
                  <a:pt x="6602" y="142736"/>
                </a:lnTo>
                <a:lnTo>
                  <a:pt x="6674" y="142612"/>
                </a:lnTo>
                <a:close/>
                <a:moveTo>
                  <a:pt x="12008" y="142612"/>
                </a:moveTo>
                <a:lnTo>
                  <a:pt x="12089" y="142736"/>
                </a:lnTo>
                <a:lnTo>
                  <a:pt x="10902" y="144717"/>
                </a:lnTo>
                <a:lnTo>
                  <a:pt x="9644" y="142612"/>
                </a:lnTo>
                <a:close/>
                <a:moveTo>
                  <a:pt x="28325" y="142612"/>
                </a:moveTo>
                <a:lnTo>
                  <a:pt x="27058" y="144717"/>
                </a:lnTo>
                <a:lnTo>
                  <a:pt x="25881" y="142736"/>
                </a:lnTo>
                <a:lnTo>
                  <a:pt x="25952" y="142612"/>
                </a:lnTo>
                <a:close/>
                <a:moveTo>
                  <a:pt x="31287" y="142612"/>
                </a:moveTo>
                <a:lnTo>
                  <a:pt x="31367" y="142736"/>
                </a:lnTo>
                <a:lnTo>
                  <a:pt x="30181" y="144717"/>
                </a:lnTo>
                <a:lnTo>
                  <a:pt x="28923" y="142612"/>
                </a:lnTo>
                <a:close/>
                <a:moveTo>
                  <a:pt x="47594" y="142612"/>
                </a:moveTo>
                <a:lnTo>
                  <a:pt x="46337" y="144717"/>
                </a:lnTo>
                <a:lnTo>
                  <a:pt x="45150" y="142736"/>
                </a:lnTo>
                <a:lnTo>
                  <a:pt x="45230" y="142612"/>
                </a:lnTo>
                <a:close/>
                <a:moveTo>
                  <a:pt x="50565" y="142612"/>
                </a:moveTo>
                <a:lnTo>
                  <a:pt x="50645" y="142736"/>
                </a:lnTo>
                <a:lnTo>
                  <a:pt x="49459" y="144717"/>
                </a:lnTo>
                <a:lnTo>
                  <a:pt x="48192" y="142612"/>
                </a:lnTo>
                <a:close/>
                <a:moveTo>
                  <a:pt x="66873" y="142612"/>
                </a:moveTo>
                <a:lnTo>
                  <a:pt x="65615" y="144717"/>
                </a:lnTo>
                <a:lnTo>
                  <a:pt x="64428" y="142736"/>
                </a:lnTo>
                <a:lnTo>
                  <a:pt x="64509" y="142612"/>
                </a:lnTo>
                <a:close/>
                <a:moveTo>
                  <a:pt x="69844" y="142612"/>
                </a:moveTo>
                <a:lnTo>
                  <a:pt x="69915" y="142736"/>
                </a:lnTo>
                <a:lnTo>
                  <a:pt x="68737" y="144717"/>
                </a:lnTo>
                <a:lnTo>
                  <a:pt x="67471" y="142612"/>
                </a:lnTo>
                <a:close/>
                <a:moveTo>
                  <a:pt x="86151" y="142612"/>
                </a:moveTo>
                <a:lnTo>
                  <a:pt x="84893" y="144717"/>
                </a:lnTo>
                <a:lnTo>
                  <a:pt x="83707" y="142736"/>
                </a:lnTo>
                <a:lnTo>
                  <a:pt x="83778" y="142612"/>
                </a:lnTo>
                <a:close/>
                <a:moveTo>
                  <a:pt x="89122" y="142612"/>
                </a:moveTo>
                <a:lnTo>
                  <a:pt x="89193" y="142736"/>
                </a:lnTo>
                <a:lnTo>
                  <a:pt x="88007" y="144717"/>
                </a:lnTo>
                <a:lnTo>
                  <a:pt x="86749" y="142612"/>
                </a:lnTo>
                <a:close/>
                <a:moveTo>
                  <a:pt x="105430" y="142612"/>
                </a:moveTo>
                <a:lnTo>
                  <a:pt x="104172" y="144717"/>
                </a:lnTo>
                <a:lnTo>
                  <a:pt x="102985" y="142736"/>
                </a:lnTo>
                <a:lnTo>
                  <a:pt x="103057" y="142612"/>
                </a:lnTo>
                <a:close/>
                <a:moveTo>
                  <a:pt x="108391" y="142612"/>
                </a:moveTo>
                <a:lnTo>
                  <a:pt x="108472" y="142736"/>
                </a:lnTo>
                <a:lnTo>
                  <a:pt x="107285" y="144717"/>
                </a:lnTo>
                <a:lnTo>
                  <a:pt x="106027" y="142612"/>
                </a:lnTo>
                <a:close/>
                <a:moveTo>
                  <a:pt x="124708" y="142612"/>
                </a:moveTo>
                <a:lnTo>
                  <a:pt x="123441" y="144717"/>
                </a:lnTo>
                <a:lnTo>
                  <a:pt x="122264" y="142736"/>
                </a:lnTo>
                <a:lnTo>
                  <a:pt x="122335" y="142612"/>
                </a:lnTo>
                <a:close/>
                <a:moveTo>
                  <a:pt x="127670" y="142612"/>
                </a:moveTo>
                <a:lnTo>
                  <a:pt x="127750" y="142736"/>
                </a:lnTo>
                <a:lnTo>
                  <a:pt x="126564" y="144717"/>
                </a:lnTo>
                <a:lnTo>
                  <a:pt x="125306" y="142612"/>
                </a:lnTo>
                <a:close/>
                <a:moveTo>
                  <a:pt x="143977" y="142612"/>
                </a:moveTo>
                <a:lnTo>
                  <a:pt x="142720" y="144717"/>
                </a:lnTo>
                <a:lnTo>
                  <a:pt x="141533" y="142736"/>
                </a:lnTo>
                <a:lnTo>
                  <a:pt x="141613" y="142612"/>
                </a:lnTo>
                <a:close/>
                <a:moveTo>
                  <a:pt x="146948" y="142612"/>
                </a:moveTo>
                <a:lnTo>
                  <a:pt x="147028" y="142736"/>
                </a:lnTo>
                <a:lnTo>
                  <a:pt x="145842" y="144717"/>
                </a:lnTo>
                <a:lnTo>
                  <a:pt x="144584" y="142612"/>
                </a:lnTo>
                <a:close/>
                <a:moveTo>
                  <a:pt x="163256" y="142612"/>
                </a:moveTo>
                <a:lnTo>
                  <a:pt x="161998" y="144717"/>
                </a:lnTo>
                <a:lnTo>
                  <a:pt x="160811" y="142736"/>
                </a:lnTo>
                <a:lnTo>
                  <a:pt x="160892" y="142612"/>
                </a:lnTo>
                <a:close/>
                <a:moveTo>
                  <a:pt x="166227" y="142612"/>
                </a:moveTo>
                <a:lnTo>
                  <a:pt x="166298" y="142736"/>
                </a:lnTo>
                <a:lnTo>
                  <a:pt x="165120" y="144717"/>
                </a:lnTo>
                <a:lnTo>
                  <a:pt x="163854" y="142612"/>
                </a:lnTo>
                <a:close/>
                <a:moveTo>
                  <a:pt x="182534" y="142612"/>
                </a:moveTo>
                <a:lnTo>
                  <a:pt x="181276" y="144717"/>
                </a:lnTo>
                <a:lnTo>
                  <a:pt x="180090" y="142736"/>
                </a:lnTo>
                <a:lnTo>
                  <a:pt x="180170" y="142612"/>
                </a:lnTo>
                <a:close/>
                <a:moveTo>
                  <a:pt x="185505" y="142612"/>
                </a:moveTo>
                <a:lnTo>
                  <a:pt x="185576" y="142736"/>
                </a:lnTo>
                <a:lnTo>
                  <a:pt x="184390" y="144717"/>
                </a:lnTo>
                <a:lnTo>
                  <a:pt x="183132" y="142612"/>
                </a:lnTo>
                <a:close/>
                <a:moveTo>
                  <a:pt x="201813" y="142612"/>
                </a:moveTo>
                <a:lnTo>
                  <a:pt x="200555" y="144717"/>
                </a:lnTo>
                <a:lnTo>
                  <a:pt x="199368" y="142736"/>
                </a:lnTo>
                <a:lnTo>
                  <a:pt x="199440" y="142612"/>
                </a:lnTo>
                <a:close/>
                <a:moveTo>
                  <a:pt x="204783" y="142612"/>
                </a:moveTo>
                <a:lnTo>
                  <a:pt x="204855" y="142736"/>
                </a:lnTo>
                <a:lnTo>
                  <a:pt x="203668" y="144717"/>
                </a:lnTo>
                <a:lnTo>
                  <a:pt x="202410" y="142612"/>
                </a:lnTo>
                <a:close/>
                <a:moveTo>
                  <a:pt x="221091" y="142612"/>
                </a:moveTo>
                <a:lnTo>
                  <a:pt x="219824" y="144717"/>
                </a:lnTo>
                <a:lnTo>
                  <a:pt x="218647" y="142736"/>
                </a:lnTo>
                <a:lnTo>
                  <a:pt x="218718" y="142612"/>
                </a:lnTo>
                <a:close/>
                <a:moveTo>
                  <a:pt x="224053" y="142612"/>
                </a:moveTo>
                <a:lnTo>
                  <a:pt x="224133" y="142736"/>
                </a:lnTo>
                <a:lnTo>
                  <a:pt x="222947" y="144717"/>
                </a:lnTo>
                <a:lnTo>
                  <a:pt x="221689" y="142612"/>
                </a:lnTo>
                <a:close/>
                <a:moveTo>
                  <a:pt x="240369" y="142612"/>
                </a:moveTo>
                <a:lnTo>
                  <a:pt x="239103" y="144717"/>
                </a:lnTo>
                <a:lnTo>
                  <a:pt x="237916" y="142736"/>
                </a:lnTo>
                <a:lnTo>
                  <a:pt x="237996" y="142612"/>
                </a:lnTo>
                <a:close/>
                <a:moveTo>
                  <a:pt x="243331" y="142612"/>
                </a:moveTo>
                <a:lnTo>
                  <a:pt x="243411" y="142736"/>
                </a:lnTo>
                <a:lnTo>
                  <a:pt x="242225" y="144717"/>
                </a:lnTo>
                <a:lnTo>
                  <a:pt x="240967" y="142612"/>
                </a:lnTo>
                <a:close/>
                <a:moveTo>
                  <a:pt x="259639" y="142612"/>
                </a:moveTo>
                <a:lnTo>
                  <a:pt x="258381" y="144717"/>
                </a:lnTo>
                <a:lnTo>
                  <a:pt x="257194" y="142736"/>
                </a:lnTo>
                <a:lnTo>
                  <a:pt x="257275" y="142612"/>
                </a:lnTo>
                <a:close/>
                <a:moveTo>
                  <a:pt x="262610" y="142612"/>
                </a:moveTo>
                <a:lnTo>
                  <a:pt x="262681" y="142736"/>
                </a:lnTo>
                <a:lnTo>
                  <a:pt x="261503" y="144717"/>
                </a:lnTo>
                <a:lnTo>
                  <a:pt x="260237" y="142612"/>
                </a:lnTo>
                <a:close/>
                <a:moveTo>
                  <a:pt x="278917" y="142612"/>
                </a:moveTo>
                <a:lnTo>
                  <a:pt x="277659" y="144717"/>
                </a:lnTo>
                <a:lnTo>
                  <a:pt x="276473" y="142736"/>
                </a:lnTo>
                <a:lnTo>
                  <a:pt x="276553" y="142612"/>
                </a:lnTo>
                <a:close/>
                <a:moveTo>
                  <a:pt x="281888" y="142612"/>
                </a:moveTo>
                <a:lnTo>
                  <a:pt x="281959" y="142736"/>
                </a:lnTo>
                <a:lnTo>
                  <a:pt x="280773" y="144717"/>
                </a:lnTo>
                <a:lnTo>
                  <a:pt x="279515" y="142612"/>
                </a:lnTo>
                <a:close/>
                <a:moveTo>
                  <a:pt x="6326" y="143191"/>
                </a:moveTo>
                <a:lnTo>
                  <a:pt x="7512" y="145172"/>
                </a:lnTo>
                <a:lnTo>
                  <a:pt x="6263" y="147250"/>
                </a:lnTo>
                <a:lnTo>
                  <a:pt x="3890" y="147250"/>
                </a:lnTo>
                <a:lnTo>
                  <a:pt x="6326" y="143191"/>
                </a:lnTo>
                <a:close/>
                <a:moveTo>
                  <a:pt x="7780" y="145627"/>
                </a:moveTo>
                <a:lnTo>
                  <a:pt x="8761" y="147250"/>
                </a:lnTo>
                <a:lnTo>
                  <a:pt x="6807" y="147250"/>
                </a:lnTo>
                <a:lnTo>
                  <a:pt x="7780" y="145627"/>
                </a:lnTo>
                <a:close/>
                <a:moveTo>
                  <a:pt x="10902" y="145627"/>
                </a:moveTo>
                <a:lnTo>
                  <a:pt x="11884" y="147250"/>
                </a:lnTo>
                <a:lnTo>
                  <a:pt x="9930" y="147250"/>
                </a:lnTo>
                <a:lnTo>
                  <a:pt x="10902" y="145627"/>
                </a:lnTo>
                <a:close/>
                <a:moveTo>
                  <a:pt x="12356" y="143191"/>
                </a:moveTo>
                <a:lnTo>
                  <a:pt x="14792" y="147250"/>
                </a:lnTo>
                <a:lnTo>
                  <a:pt x="12428" y="147250"/>
                </a:lnTo>
                <a:lnTo>
                  <a:pt x="11179" y="145172"/>
                </a:lnTo>
                <a:lnTo>
                  <a:pt x="12356" y="143191"/>
                </a:lnTo>
                <a:close/>
                <a:moveTo>
                  <a:pt x="25256" y="142612"/>
                </a:moveTo>
                <a:lnTo>
                  <a:pt x="25328" y="142736"/>
                </a:lnTo>
                <a:lnTo>
                  <a:pt x="22624" y="147250"/>
                </a:lnTo>
                <a:lnTo>
                  <a:pt x="15345" y="147250"/>
                </a:lnTo>
                <a:lnTo>
                  <a:pt x="12633" y="142736"/>
                </a:lnTo>
                <a:lnTo>
                  <a:pt x="12713" y="142612"/>
                </a:lnTo>
                <a:close/>
                <a:moveTo>
                  <a:pt x="25604" y="143191"/>
                </a:moveTo>
                <a:lnTo>
                  <a:pt x="26791" y="145172"/>
                </a:lnTo>
                <a:lnTo>
                  <a:pt x="25542" y="147250"/>
                </a:lnTo>
                <a:lnTo>
                  <a:pt x="23169" y="147250"/>
                </a:lnTo>
                <a:lnTo>
                  <a:pt x="25604" y="143191"/>
                </a:lnTo>
                <a:close/>
                <a:moveTo>
                  <a:pt x="27058" y="145627"/>
                </a:moveTo>
                <a:lnTo>
                  <a:pt x="28040" y="147250"/>
                </a:lnTo>
                <a:lnTo>
                  <a:pt x="26086" y="147250"/>
                </a:lnTo>
                <a:lnTo>
                  <a:pt x="27058" y="145627"/>
                </a:lnTo>
                <a:close/>
                <a:moveTo>
                  <a:pt x="30181" y="145627"/>
                </a:moveTo>
                <a:lnTo>
                  <a:pt x="31162" y="147250"/>
                </a:lnTo>
                <a:lnTo>
                  <a:pt x="29199" y="147250"/>
                </a:lnTo>
                <a:lnTo>
                  <a:pt x="30181" y="145627"/>
                </a:lnTo>
                <a:close/>
                <a:moveTo>
                  <a:pt x="31635" y="143191"/>
                </a:moveTo>
                <a:lnTo>
                  <a:pt x="34070" y="147250"/>
                </a:lnTo>
                <a:lnTo>
                  <a:pt x="31706" y="147250"/>
                </a:lnTo>
                <a:lnTo>
                  <a:pt x="30448" y="145172"/>
                </a:lnTo>
                <a:lnTo>
                  <a:pt x="31635" y="143191"/>
                </a:lnTo>
                <a:close/>
                <a:moveTo>
                  <a:pt x="44535" y="142612"/>
                </a:moveTo>
                <a:lnTo>
                  <a:pt x="44606" y="142736"/>
                </a:lnTo>
                <a:lnTo>
                  <a:pt x="41903" y="147250"/>
                </a:lnTo>
                <a:lnTo>
                  <a:pt x="34614" y="147250"/>
                </a:lnTo>
                <a:lnTo>
                  <a:pt x="31911" y="142736"/>
                </a:lnTo>
                <a:lnTo>
                  <a:pt x="31983" y="142612"/>
                </a:lnTo>
                <a:close/>
                <a:moveTo>
                  <a:pt x="44882" y="143191"/>
                </a:moveTo>
                <a:lnTo>
                  <a:pt x="46069" y="145172"/>
                </a:lnTo>
                <a:lnTo>
                  <a:pt x="44811" y="147250"/>
                </a:lnTo>
                <a:lnTo>
                  <a:pt x="42447" y="147250"/>
                </a:lnTo>
                <a:lnTo>
                  <a:pt x="44882" y="143191"/>
                </a:lnTo>
                <a:close/>
                <a:moveTo>
                  <a:pt x="46337" y="145627"/>
                </a:moveTo>
                <a:lnTo>
                  <a:pt x="47318" y="147250"/>
                </a:lnTo>
                <a:lnTo>
                  <a:pt x="45364" y="147250"/>
                </a:lnTo>
                <a:lnTo>
                  <a:pt x="46337" y="145627"/>
                </a:lnTo>
                <a:close/>
                <a:moveTo>
                  <a:pt x="49459" y="145627"/>
                </a:moveTo>
                <a:lnTo>
                  <a:pt x="50431" y="147250"/>
                </a:lnTo>
                <a:lnTo>
                  <a:pt x="48478" y="147250"/>
                </a:lnTo>
                <a:lnTo>
                  <a:pt x="49459" y="145627"/>
                </a:lnTo>
                <a:close/>
                <a:moveTo>
                  <a:pt x="50913" y="143191"/>
                </a:moveTo>
                <a:lnTo>
                  <a:pt x="53349" y="147250"/>
                </a:lnTo>
                <a:lnTo>
                  <a:pt x="50976" y="147250"/>
                </a:lnTo>
                <a:lnTo>
                  <a:pt x="49727" y="145172"/>
                </a:lnTo>
                <a:lnTo>
                  <a:pt x="50913" y="143191"/>
                </a:lnTo>
                <a:close/>
                <a:moveTo>
                  <a:pt x="63813" y="142612"/>
                </a:moveTo>
                <a:lnTo>
                  <a:pt x="63884" y="142736"/>
                </a:lnTo>
                <a:lnTo>
                  <a:pt x="61181" y="147250"/>
                </a:lnTo>
                <a:lnTo>
                  <a:pt x="53893" y="147250"/>
                </a:lnTo>
                <a:lnTo>
                  <a:pt x="51190" y="142736"/>
                </a:lnTo>
                <a:lnTo>
                  <a:pt x="51261" y="142612"/>
                </a:lnTo>
                <a:close/>
                <a:moveTo>
                  <a:pt x="64161" y="143191"/>
                </a:moveTo>
                <a:lnTo>
                  <a:pt x="65338" y="145172"/>
                </a:lnTo>
                <a:lnTo>
                  <a:pt x="64089" y="147250"/>
                </a:lnTo>
                <a:lnTo>
                  <a:pt x="61725" y="147250"/>
                </a:lnTo>
                <a:lnTo>
                  <a:pt x="64161" y="143191"/>
                </a:lnTo>
                <a:close/>
                <a:moveTo>
                  <a:pt x="65615" y="145627"/>
                </a:moveTo>
                <a:lnTo>
                  <a:pt x="66596" y="147250"/>
                </a:lnTo>
                <a:lnTo>
                  <a:pt x="64634" y="147250"/>
                </a:lnTo>
                <a:lnTo>
                  <a:pt x="65615" y="145627"/>
                </a:lnTo>
                <a:close/>
                <a:moveTo>
                  <a:pt x="68737" y="145627"/>
                </a:moveTo>
                <a:lnTo>
                  <a:pt x="69710" y="147250"/>
                </a:lnTo>
                <a:lnTo>
                  <a:pt x="67756" y="147250"/>
                </a:lnTo>
                <a:lnTo>
                  <a:pt x="68737" y="145627"/>
                </a:lnTo>
                <a:close/>
                <a:moveTo>
                  <a:pt x="70191" y="143191"/>
                </a:moveTo>
                <a:lnTo>
                  <a:pt x="72627" y="147250"/>
                </a:lnTo>
                <a:lnTo>
                  <a:pt x="70254" y="147250"/>
                </a:lnTo>
                <a:lnTo>
                  <a:pt x="69005" y="145172"/>
                </a:lnTo>
                <a:lnTo>
                  <a:pt x="70191" y="143191"/>
                </a:lnTo>
                <a:close/>
                <a:moveTo>
                  <a:pt x="83082" y="142612"/>
                </a:moveTo>
                <a:lnTo>
                  <a:pt x="83163" y="142736"/>
                </a:lnTo>
                <a:lnTo>
                  <a:pt x="80451" y="147250"/>
                </a:lnTo>
                <a:lnTo>
                  <a:pt x="73171" y="147250"/>
                </a:lnTo>
                <a:lnTo>
                  <a:pt x="70459" y="142736"/>
                </a:lnTo>
                <a:lnTo>
                  <a:pt x="70539" y="142612"/>
                </a:lnTo>
                <a:close/>
                <a:moveTo>
                  <a:pt x="83430" y="143191"/>
                </a:moveTo>
                <a:lnTo>
                  <a:pt x="84617" y="145172"/>
                </a:lnTo>
                <a:lnTo>
                  <a:pt x="83368" y="147250"/>
                </a:lnTo>
                <a:lnTo>
                  <a:pt x="80995" y="147250"/>
                </a:lnTo>
                <a:lnTo>
                  <a:pt x="83430" y="143191"/>
                </a:lnTo>
                <a:close/>
                <a:moveTo>
                  <a:pt x="84893" y="145627"/>
                </a:moveTo>
                <a:lnTo>
                  <a:pt x="85866" y="147250"/>
                </a:lnTo>
                <a:lnTo>
                  <a:pt x="83912" y="147250"/>
                </a:lnTo>
                <a:lnTo>
                  <a:pt x="84893" y="145627"/>
                </a:lnTo>
                <a:close/>
                <a:moveTo>
                  <a:pt x="88007" y="145627"/>
                </a:moveTo>
                <a:lnTo>
                  <a:pt x="88988" y="147250"/>
                </a:lnTo>
                <a:lnTo>
                  <a:pt x="87034" y="147250"/>
                </a:lnTo>
                <a:lnTo>
                  <a:pt x="88007" y="145627"/>
                </a:lnTo>
                <a:close/>
                <a:moveTo>
                  <a:pt x="89470" y="143191"/>
                </a:moveTo>
                <a:lnTo>
                  <a:pt x="91905" y="147250"/>
                </a:lnTo>
                <a:lnTo>
                  <a:pt x="89532" y="147250"/>
                </a:lnTo>
                <a:lnTo>
                  <a:pt x="88283" y="145172"/>
                </a:lnTo>
                <a:lnTo>
                  <a:pt x="89470" y="143191"/>
                </a:lnTo>
                <a:close/>
                <a:moveTo>
                  <a:pt x="102361" y="142612"/>
                </a:moveTo>
                <a:lnTo>
                  <a:pt x="102441" y="142736"/>
                </a:lnTo>
                <a:lnTo>
                  <a:pt x="99729" y="147250"/>
                </a:lnTo>
                <a:lnTo>
                  <a:pt x="92449" y="147250"/>
                </a:lnTo>
                <a:lnTo>
                  <a:pt x="89737" y="142736"/>
                </a:lnTo>
                <a:lnTo>
                  <a:pt x="89818" y="142612"/>
                </a:lnTo>
                <a:close/>
                <a:moveTo>
                  <a:pt x="102709" y="143191"/>
                </a:moveTo>
                <a:lnTo>
                  <a:pt x="103895" y="145172"/>
                </a:lnTo>
                <a:lnTo>
                  <a:pt x="102646" y="147250"/>
                </a:lnTo>
                <a:lnTo>
                  <a:pt x="100273" y="147250"/>
                </a:lnTo>
                <a:lnTo>
                  <a:pt x="102709" y="143191"/>
                </a:lnTo>
                <a:close/>
                <a:moveTo>
                  <a:pt x="104172" y="145627"/>
                </a:moveTo>
                <a:lnTo>
                  <a:pt x="105144" y="147250"/>
                </a:lnTo>
                <a:lnTo>
                  <a:pt x="103190" y="147250"/>
                </a:lnTo>
                <a:lnTo>
                  <a:pt x="104172" y="145627"/>
                </a:lnTo>
                <a:close/>
                <a:moveTo>
                  <a:pt x="107285" y="145627"/>
                </a:moveTo>
                <a:lnTo>
                  <a:pt x="108266" y="147250"/>
                </a:lnTo>
                <a:lnTo>
                  <a:pt x="106313" y="147250"/>
                </a:lnTo>
                <a:lnTo>
                  <a:pt x="107285" y="145627"/>
                </a:lnTo>
                <a:close/>
                <a:moveTo>
                  <a:pt x="108748" y="143191"/>
                </a:moveTo>
                <a:lnTo>
                  <a:pt x="111175" y="147250"/>
                </a:lnTo>
                <a:lnTo>
                  <a:pt x="108811" y="147250"/>
                </a:lnTo>
                <a:lnTo>
                  <a:pt x="107562" y="145172"/>
                </a:lnTo>
                <a:lnTo>
                  <a:pt x="108748" y="143191"/>
                </a:lnTo>
                <a:close/>
                <a:moveTo>
                  <a:pt x="121639" y="142612"/>
                </a:moveTo>
                <a:lnTo>
                  <a:pt x="121711" y="142736"/>
                </a:lnTo>
                <a:lnTo>
                  <a:pt x="119007" y="147250"/>
                </a:lnTo>
                <a:lnTo>
                  <a:pt x="111728" y="147250"/>
                </a:lnTo>
                <a:lnTo>
                  <a:pt x="109016" y="142736"/>
                </a:lnTo>
                <a:lnTo>
                  <a:pt x="109096" y="142612"/>
                </a:lnTo>
                <a:close/>
                <a:moveTo>
                  <a:pt x="121987" y="143191"/>
                </a:moveTo>
                <a:lnTo>
                  <a:pt x="123174" y="145172"/>
                </a:lnTo>
                <a:lnTo>
                  <a:pt x="121925" y="147250"/>
                </a:lnTo>
                <a:lnTo>
                  <a:pt x="119552" y="147250"/>
                </a:lnTo>
                <a:lnTo>
                  <a:pt x="121987" y="143191"/>
                </a:lnTo>
                <a:close/>
                <a:moveTo>
                  <a:pt x="123441" y="145627"/>
                </a:moveTo>
                <a:lnTo>
                  <a:pt x="124423" y="147250"/>
                </a:lnTo>
                <a:lnTo>
                  <a:pt x="122469" y="147250"/>
                </a:lnTo>
                <a:lnTo>
                  <a:pt x="123441" y="145627"/>
                </a:lnTo>
                <a:close/>
                <a:moveTo>
                  <a:pt x="126564" y="145627"/>
                </a:moveTo>
                <a:lnTo>
                  <a:pt x="127545" y="147250"/>
                </a:lnTo>
                <a:lnTo>
                  <a:pt x="125582" y="147250"/>
                </a:lnTo>
                <a:lnTo>
                  <a:pt x="126564" y="145627"/>
                </a:lnTo>
                <a:close/>
                <a:moveTo>
                  <a:pt x="128018" y="143191"/>
                </a:moveTo>
                <a:lnTo>
                  <a:pt x="130453" y="147250"/>
                </a:lnTo>
                <a:lnTo>
                  <a:pt x="128089" y="147250"/>
                </a:lnTo>
                <a:lnTo>
                  <a:pt x="126840" y="145172"/>
                </a:lnTo>
                <a:lnTo>
                  <a:pt x="128018" y="143191"/>
                </a:lnTo>
                <a:close/>
                <a:moveTo>
                  <a:pt x="140918" y="142612"/>
                </a:moveTo>
                <a:lnTo>
                  <a:pt x="140989" y="142736"/>
                </a:lnTo>
                <a:lnTo>
                  <a:pt x="138286" y="147250"/>
                </a:lnTo>
                <a:lnTo>
                  <a:pt x="130997" y="147250"/>
                </a:lnTo>
                <a:lnTo>
                  <a:pt x="128294" y="142736"/>
                </a:lnTo>
                <a:lnTo>
                  <a:pt x="128366" y="142612"/>
                </a:lnTo>
                <a:close/>
                <a:moveTo>
                  <a:pt x="141265" y="143191"/>
                </a:moveTo>
                <a:lnTo>
                  <a:pt x="142452" y="145172"/>
                </a:lnTo>
                <a:lnTo>
                  <a:pt x="141194" y="147250"/>
                </a:lnTo>
                <a:lnTo>
                  <a:pt x="138830" y="147250"/>
                </a:lnTo>
                <a:lnTo>
                  <a:pt x="141265" y="143191"/>
                </a:lnTo>
                <a:close/>
                <a:moveTo>
                  <a:pt x="142720" y="145627"/>
                </a:moveTo>
                <a:lnTo>
                  <a:pt x="143701" y="147250"/>
                </a:lnTo>
                <a:lnTo>
                  <a:pt x="141747" y="147250"/>
                </a:lnTo>
                <a:lnTo>
                  <a:pt x="142720" y="145627"/>
                </a:lnTo>
                <a:close/>
                <a:moveTo>
                  <a:pt x="145842" y="145627"/>
                </a:moveTo>
                <a:lnTo>
                  <a:pt x="146814" y="147250"/>
                </a:lnTo>
                <a:lnTo>
                  <a:pt x="144861" y="147250"/>
                </a:lnTo>
                <a:lnTo>
                  <a:pt x="145842" y="145627"/>
                </a:lnTo>
                <a:close/>
                <a:moveTo>
                  <a:pt x="147296" y="143191"/>
                </a:moveTo>
                <a:lnTo>
                  <a:pt x="149732" y="147250"/>
                </a:lnTo>
                <a:lnTo>
                  <a:pt x="147367" y="147250"/>
                </a:lnTo>
                <a:lnTo>
                  <a:pt x="146110" y="145172"/>
                </a:lnTo>
                <a:lnTo>
                  <a:pt x="147296" y="143191"/>
                </a:lnTo>
                <a:close/>
                <a:moveTo>
                  <a:pt x="160196" y="142612"/>
                </a:moveTo>
                <a:lnTo>
                  <a:pt x="160267" y="142736"/>
                </a:lnTo>
                <a:lnTo>
                  <a:pt x="157564" y="147250"/>
                </a:lnTo>
                <a:lnTo>
                  <a:pt x="150276" y="147250"/>
                </a:lnTo>
                <a:lnTo>
                  <a:pt x="147573" y="142736"/>
                </a:lnTo>
                <a:lnTo>
                  <a:pt x="147644" y="142612"/>
                </a:lnTo>
                <a:close/>
                <a:moveTo>
                  <a:pt x="160544" y="143191"/>
                </a:moveTo>
                <a:lnTo>
                  <a:pt x="161721" y="145172"/>
                </a:lnTo>
                <a:lnTo>
                  <a:pt x="160472" y="147250"/>
                </a:lnTo>
                <a:lnTo>
                  <a:pt x="158108" y="147250"/>
                </a:lnTo>
                <a:lnTo>
                  <a:pt x="160544" y="143191"/>
                </a:lnTo>
                <a:close/>
                <a:moveTo>
                  <a:pt x="161998" y="145627"/>
                </a:moveTo>
                <a:lnTo>
                  <a:pt x="162979" y="147250"/>
                </a:lnTo>
                <a:lnTo>
                  <a:pt x="161017" y="147250"/>
                </a:lnTo>
                <a:lnTo>
                  <a:pt x="161998" y="145627"/>
                </a:lnTo>
                <a:close/>
                <a:moveTo>
                  <a:pt x="165120" y="145627"/>
                </a:moveTo>
                <a:lnTo>
                  <a:pt x="166093" y="147250"/>
                </a:lnTo>
                <a:lnTo>
                  <a:pt x="164139" y="147250"/>
                </a:lnTo>
                <a:lnTo>
                  <a:pt x="165120" y="145627"/>
                </a:lnTo>
                <a:close/>
                <a:moveTo>
                  <a:pt x="166574" y="143191"/>
                </a:moveTo>
                <a:lnTo>
                  <a:pt x="169010" y="147250"/>
                </a:lnTo>
                <a:lnTo>
                  <a:pt x="166637" y="147250"/>
                </a:lnTo>
                <a:lnTo>
                  <a:pt x="165388" y="145172"/>
                </a:lnTo>
                <a:lnTo>
                  <a:pt x="166574" y="143191"/>
                </a:lnTo>
                <a:close/>
                <a:moveTo>
                  <a:pt x="179465" y="142612"/>
                </a:moveTo>
                <a:lnTo>
                  <a:pt x="179546" y="142736"/>
                </a:lnTo>
                <a:lnTo>
                  <a:pt x="176834" y="147250"/>
                </a:lnTo>
                <a:lnTo>
                  <a:pt x="169554" y="147250"/>
                </a:lnTo>
                <a:lnTo>
                  <a:pt x="166851" y="142736"/>
                </a:lnTo>
                <a:lnTo>
                  <a:pt x="166922" y="142612"/>
                </a:lnTo>
                <a:close/>
                <a:moveTo>
                  <a:pt x="179813" y="143191"/>
                </a:moveTo>
                <a:lnTo>
                  <a:pt x="181000" y="145172"/>
                </a:lnTo>
                <a:lnTo>
                  <a:pt x="179751" y="147250"/>
                </a:lnTo>
                <a:lnTo>
                  <a:pt x="177387" y="147250"/>
                </a:lnTo>
                <a:lnTo>
                  <a:pt x="179813" y="143191"/>
                </a:lnTo>
                <a:close/>
                <a:moveTo>
                  <a:pt x="181276" y="145627"/>
                </a:moveTo>
                <a:lnTo>
                  <a:pt x="182249" y="147250"/>
                </a:lnTo>
                <a:lnTo>
                  <a:pt x="180295" y="147250"/>
                </a:lnTo>
                <a:lnTo>
                  <a:pt x="181276" y="145627"/>
                </a:lnTo>
                <a:close/>
                <a:moveTo>
                  <a:pt x="184390" y="145627"/>
                </a:moveTo>
                <a:lnTo>
                  <a:pt x="185371" y="147250"/>
                </a:lnTo>
                <a:lnTo>
                  <a:pt x="183417" y="147250"/>
                </a:lnTo>
                <a:lnTo>
                  <a:pt x="184390" y="145627"/>
                </a:lnTo>
                <a:close/>
                <a:moveTo>
                  <a:pt x="185853" y="143191"/>
                </a:moveTo>
                <a:lnTo>
                  <a:pt x="188288" y="147250"/>
                </a:lnTo>
                <a:lnTo>
                  <a:pt x="185915" y="147250"/>
                </a:lnTo>
                <a:lnTo>
                  <a:pt x="184666" y="145172"/>
                </a:lnTo>
                <a:lnTo>
                  <a:pt x="185853" y="143191"/>
                </a:lnTo>
                <a:close/>
                <a:moveTo>
                  <a:pt x="198744" y="142612"/>
                </a:moveTo>
                <a:lnTo>
                  <a:pt x="198824" y="142736"/>
                </a:lnTo>
                <a:lnTo>
                  <a:pt x="196112" y="147250"/>
                </a:lnTo>
                <a:lnTo>
                  <a:pt x="188832" y="147250"/>
                </a:lnTo>
                <a:lnTo>
                  <a:pt x="186120" y="142736"/>
                </a:lnTo>
                <a:lnTo>
                  <a:pt x="186201" y="142612"/>
                </a:lnTo>
                <a:close/>
                <a:moveTo>
                  <a:pt x="199092" y="143191"/>
                </a:moveTo>
                <a:lnTo>
                  <a:pt x="200278" y="145172"/>
                </a:lnTo>
                <a:lnTo>
                  <a:pt x="199029" y="147250"/>
                </a:lnTo>
                <a:lnTo>
                  <a:pt x="196656" y="147250"/>
                </a:lnTo>
                <a:lnTo>
                  <a:pt x="199092" y="143191"/>
                </a:lnTo>
                <a:close/>
                <a:moveTo>
                  <a:pt x="200555" y="145627"/>
                </a:moveTo>
                <a:lnTo>
                  <a:pt x="201527" y="147250"/>
                </a:lnTo>
                <a:lnTo>
                  <a:pt x="199573" y="147250"/>
                </a:lnTo>
                <a:lnTo>
                  <a:pt x="200555" y="145627"/>
                </a:lnTo>
                <a:close/>
                <a:moveTo>
                  <a:pt x="203668" y="145627"/>
                </a:moveTo>
                <a:lnTo>
                  <a:pt x="204649" y="147250"/>
                </a:lnTo>
                <a:lnTo>
                  <a:pt x="202696" y="147250"/>
                </a:lnTo>
                <a:lnTo>
                  <a:pt x="203668" y="145627"/>
                </a:lnTo>
                <a:close/>
                <a:moveTo>
                  <a:pt x="205131" y="143191"/>
                </a:moveTo>
                <a:lnTo>
                  <a:pt x="207567" y="147250"/>
                </a:lnTo>
                <a:lnTo>
                  <a:pt x="205194" y="147250"/>
                </a:lnTo>
                <a:lnTo>
                  <a:pt x="203945" y="145172"/>
                </a:lnTo>
                <a:lnTo>
                  <a:pt x="205131" y="143191"/>
                </a:lnTo>
                <a:close/>
                <a:moveTo>
                  <a:pt x="218022" y="142612"/>
                </a:moveTo>
                <a:lnTo>
                  <a:pt x="218102" y="142736"/>
                </a:lnTo>
                <a:lnTo>
                  <a:pt x="215390" y="147250"/>
                </a:lnTo>
                <a:lnTo>
                  <a:pt x="208111" y="147250"/>
                </a:lnTo>
                <a:lnTo>
                  <a:pt x="205399" y="142736"/>
                </a:lnTo>
                <a:lnTo>
                  <a:pt x="205479" y="142612"/>
                </a:lnTo>
                <a:close/>
                <a:moveTo>
                  <a:pt x="218370" y="143191"/>
                </a:moveTo>
                <a:lnTo>
                  <a:pt x="219557" y="145172"/>
                </a:lnTo>
                <a:lnTo>
                  <a:pt x="218308" y="147250"/>
                </a:lnTo>
                <a:lnTo>
                  <a:pt x="215935" y="147250"/>
                </a:lnTo>
                <a:lnTo>
                  <a:pt x="218370" y="143191"/>
                </a:lnTo>
                <a:close/>
                <a:moveTo>
                  <a:pt x="219824" y="145627"/>
                </a:moveTo>
                <a:lnTo>
                  <a:pt x="220805" y="147250"/>
                </a:lnTo>
                <a:lnTo>
                  <a:pt x="218852" y="147250"/>
                </a:lnTo>
                <a:lnTo>
                  <a:pt x="219824" y="145627"/>
                </a:lnTo>
                <a:close/>
                <a:moveTo>
                  <a:pt x="222947" y="145627"/>
                </a:moveTo>
                <a:lnTo>
                  <a:pt x="223928" y="147250"/>
                </a:lnTo>
                <a:lnTo>
                  <a:pt x="221965" y="147250"/>
                </a:lnTo>
                <a:lnTo>
                  <a:pt x="222947" y="145627"/>
                </a:lnTo>
                <a:close/>
                <a:moveTo>
                  <a:pt x="224401" y="143191"/>
                </a:moveTo>
                <a:lnTo>
                  <a:pt x="226836" y="147250"/>
                </a:lnTo>
                <a:lnTo>
                  <a:pt x="224472" y="147250"/>
                </a:lnTo>
                <a:lnTo>
                  <a:pt x="223223" y="145172"/>
                </a:lnTo>
                <a:lnTo>
                  <a:pt x="224401" y="143191"/>
                </a:lnTo>
                <a:close/>
                <a:moveTo>
                  <a:pt x="237300" y="142612"/>
                </a:moveTo>
                <a:lnTo>
                  <a:pt x="237372" y="142736"/>
                </a:lnTo>
                <a:lnTo>
                  <a:pt x="234669" y="147250"/>
                </a:lnTo>
                <a:lnTo>
                  <a:pt x="227380" y="147250"/>
                </a:lnTo>
                <a:lnTo>
                  <a:pt x="224677" y="142736"/>
                </a:lnTo>
                <a:lnTo>
                  <a:pt x="224749" y="142612"/>
                </a:lnTo>
                <a:close/>
                <a:moveTo>
                  <a:pt x="237648" y="143191"/>
                </a:moveTo>
                <a:lnTo>
                  <a:pt x="238835" y="145172"/>
                </a:lnTo>
                <a:lnTo>
                  <a:pt x="237586" y="147250"/>
                </a:lnTo>
                <a:lnTo>
                  <a:pt x="235213" y="147250"/>
                </a:lnTo>
                <a:lnTo>
                  <a:pt x="237648" y="143191"/>
                </a:lnTo>
                <a:close/>
                <a:moveTo>
                  <a:pt x="239103" y="145627"/>
                </a:moveTo>
                <a:lnTo>
                  <a:pt x="240084" y="147250"/>
                </a:lnTo>
                <a:lnTo>
                  <a:pt x="238130" y="147250"/>
                </a:lnTo>
                <a:lnTo>
                  <a:pt x="239103" y="145627"/>
                </a:lnTo>
                <a:close/>
                <a:moveTo>
                  <a:pt x="242225" y="145627"/>
                </a:moveTo>
                <a:lnTo>
                  <a:pt x="243197" y="147250"/>
                </a:lnTo>
                <a:lnTo>
                  <a:pt x="241244" y="147250"/>
                </a:lnTo>
                <a:lnTo>
                  <a:pt x="242225" y="145627"/>
                </a:lnTo>
                <a:close/>
                <a:moveTo>
                  <a:pt x="243679" y="143191"/>
                </a:moveTo>
                <a:lnTo>
                  <a:pt x="246114" y="147250"/>
                </a:lnTo>
                <a:lnTo>
                  <a:pt x="243750" y="147250"/>
                </a:lnTo>
                <a:lnTo>
                  <a:pt x="242493" y="145172"/>
                </a:lnTo>
                <a:lnTo>
                  <a:pt x="243679" y="143191"/>
                </a:lnTo>
                <a:close/>
                <a:moveTo>
                  <a:pt x="256579" y="142612"/>
                </a:moveTo>
                <a:lnTo>
                  <a:pt x="256650" y="142736"/>
                </a:lnTo>
                <a:lnTo>
                  <a:pt x="253947" y="147250"/>
                </a:lnTo>
                <a:lnTo>
                  <a:pt x="246659" y="147250"/>
                </a:lnTo>
                <a:lnTo>
                  <a:pt x="243956" y="142736"/>
                </a:lnTo>
                <a:lnTo>
                  <a:pt x="244027" y="142612"/>
                </a:lnTo>
                <a:close/>
                <a:moveTo>
                  <a:pt x="256927" y="143191"/>
                </a:moveTo>
                <a:lnTo>
                  <a:pt x="258113" y="145172"/>
                </a:lnTo>
                <a:lnTo>
                  <a:pt x="256855" y="147250"/>
                </a:lnTo>
                <a:lnTo>
                  <a:pt x="254491" y="147250"/>
                </a:lnTo>
                <a:lnTo>
                  <a:pt x="256927" y="143191"/>
                </a:lnTo>
                <a:close/>
                <a:moveTo>
                  <a:pt x="258381" y="145627"/>
                </a:moveTo>
                <a:lnTo>
                  <a:pt x="259362" y="147250"/>
                </a:lnTo>
                <a:lnTo>
                  <a:pt x="257400" y="147250"/>
                </a:lnTo>
                <a:lnTo>
                  <a:pt x="258381" y="145627"/>
                </a:lnTo>
                <a:close/>
                <a:moveTo>
                  <a:pt x="261503" y="145627"/>
                </a:moveTo>
                <a:lnTo>
                  <a:pt x="262476" y="147250"/>
                </a:lnTo>
                <a:lnTo>
                  <a:pt x="260522" y="147250"/>
                </a:lnTo>
                <a:lnTo>
                  <a:pt x="261503" y="145627"/>
                </a:lnTo>
                <a:close/>
                <a:moveTo>
                  <a:pt x="262957" y="143191"/>
                </a:moveTo>
                <a:lnTo>
                  <a:pt x="265393" y="147250"/>
                </a:lnTo>
                <a:lnTo>
                  <a:pt x="263020" y="147250"/>
                </a:lnTo>
                <a:lnTo>
                  <a:pt x="261771" y="145172"/>
                </a:lnTo>
                <a:lnTo>
                  <a:pt x="262957" y="143191"/>
                </a:lnTo>
                <a:close/>
                <a:moveTo>
                  <a:pt x="275848" y="142612"/>
                </a:moveTo>
                <a:lnTo>
                  <a:pt x="275929" y="142736"/>
                </a:lnTo>
                <a:lnTo>
                  <a:pt x="273217" y="147250"/>
                </a:lnTo>
                <a:lnTo>
                  <a:pt x="265937" y="147250"/>
                </a:lnTo>
                <a:lnTo>
                  <a:pt x="263234" y="142736"/>
                </a:lnTo>
                <a:lnTo>
                  <a:pt x="263305" y="142612"/>
                </a:lnTo>
                <a:close/>
                <a:moveTo>
                  <a:pt x="276205" y="143191"/>
                </a:moveTo>
                <a:lnTo>
                  <a:pt x="277383" y="145172"/>
                </a:lnTo>
                <a:lnTo>
                  <a:pt x="276134" y="147250"/>
                </a:lnTo>
                <a:lnTo>
                  <a:pt x="273770" y="147250"/>
                </a:lnTo>
                <a:lnTo>
                  <a:pt x="276205" y="143191"/>
                </a:lnTo>
                <a:close/>
                <a:moveTo>
                  <a:pt x="277659" y="145627"/>
                </a:moveTo>
                <a:lnTo>
                  <a:pt x="278632" y="147250"/>
                </a:lnTo>
                <a:lnTo>
                  <a:pt x="276678" y="147250"/>
                </a:lnTo>
                <a:lnTo>
                  <a:pt x="277659" y="145627"/>
                </a:lnTo>
                <a:close/>
                <a:moveTo>
                  <a:pt x="280773" y="145627"/>
                </a:moveTo>
                <a:lnTo>
                  <a:pt x="281754" y="147250"/>
                </a:lnTo>
                <a:lnTo>
                  <a:pt x="279800" y="147250"/>
                </a:lnTo>
                <a:lnTo>
                  <a:pt x="280773" y="145627"/>
                </a:lnTo>
                <a:close/>
                <a:moveTo>
                  <a:pt x="282236" y="143191"/>
                </a:moveTo>
                <a:lnTo>
                  <a:pt x="284671" y="147250"/>
                </a:lnTo>
                <a:lnTo>
                  <a:pt x="282298" y="147250"/>
                </a:lnTo>
                <a:lnTo>
                  <a:pt x="281049" y="145172"/>
                </a:lnTo>
                <a:lnTo>
                  <a:pt x="282236" y="143191"/>
                </a:lnTo>
                <a:close/>
                <a:moveTo>
                  <a:pt x="9341" y="143022"/>
                </a:moveTo>
                <a:lnTo>
                  <a:pt x="10635" y="145172"/>
                </a:lnTo>
                <a:lnTo>
                  <a:pt x="9377" y="147259"/>
                </a:lnTo>
                <a:lnTo>
                  <a:pt x="9341" y="147206"/>
                </a:lnTo>
                <a:lnTo>
                  <a:pt x="9314" y="147259"/>
                </a:lnTo>
                <a:lnTo>
                  <a:pt x="8056" y="145172"/>
                </a:lnTo>
                <a:lnTo>
                  <a:pt x="9341" y="143022"/>
                </a:lnTo>
                <a:close/>
                <a:moveTo>
                  <a:pt x="28619" y="143022"/>
                </a:moveTo>
                <a:lnTo>
                  <a:pt x="29904" y="145172"/>
                </a:lnTo>
                <a:lnTo>
                  <a:pt x="28655" y="147259"/>
                </a:lnTo>
                <a:lnTo>
                  <a:pt x="28619" y="147206"/>
                </a:lnTo>
                <a:lnTo>
                  <a:pt x="28593" y="147259"/>
                </a:lnTo>
                <a:lnTo>
                  <a:pt x="27335" y="145172"/>
                </a:lnTo>
                <a:lnTo>
                  <a:pt x="28619" y="143022"/>
                </a:lnTo>
                <a:close/>
                <a:moveTo>
                  <a:pt x="47898" y="143022"/>
                </a:moveTo>
                <a:lnTo>
                  <a:pt x="49182" y="145172"/>
                </a:lnTo>
                <a:lnTo>
                  <a:pt x="47925" y="147259"/>
                </a:lnTo>
                <a:lnTo>
                  <a:pt x="47898" y="147206"/>
                </a:lnTo>
                <a:lnTo>
                  <a:pt x="47862" y="147259"/>
                </a:lnTo>
                <a:lnTo>
                  <a:pt x="46613" y="145172"/>
                </a:lnTo>
                <a:lnTo>
                  <a:pt x="47898" y="143022"/>
                </a:lnTo>
                <a:close/>
                <a:moveTo>
                  <a:pt x="67176" y="143022"/>
                </a:moveTo>
                <a:lnTo>
                  <a:pt x="68461" y="145172"/>
                </a:lnTo>
                <a:lnTo>
                  <a:pt x="67203" y="147259"/>
                </a:lnTo>
                <a:lnTo>
                  <a:pt x="67176" y="147206"/>
                </a:lnTo>
                <a:lnTo>
                  <a:pt x="67140" y="147259"/>
                </a:lnTo>
                <a:lnTo>
                  <a:pt x="65892" y="145172"/>
                </a:lnTo>
                <a:lnTo>
                  <a:pt x="67176" y="143022"/>
                </a:lnTo>
                <a:close/>
                <a:moveTo>
                  <a:pt x="86455" y="143022"/>
                </a:moveTo>
                <a:lnTo>
                  <a:pt x="87739" y="145172"/>
                </a:lnTo>
                <a:lnTo>
                  <a:pt x="86481" y="147259"/>
                </a:lnTo>
                <a:lnTo>
                  <a:pt x="86455" y="147206"/>
                </a:lnTo>
                <a:lnTo>
                  <a:pt x="86419" y="147259"/>
                </a:lnTo>
                <a:lnTo>
                  <a:pt x="85161" y="145172"/>
                </a:lnTo>
                <a:lnTo>
                  <a:pt x="86455" y="143022"/>
                </a:lnTo>
                <a:close/>
                <a:moveTo>
                  <a:pt x="105724" y="143022"/>
                </a:moveTo>
                <a:lnTo>
                  <a:pt x="107018" y="145172"/>
                </a:lnTo>
                <a:lnTo>
                  <a:pt x="105760" y="147259"/>
                </a:lnTo>
                <a:lnTo>
                  <a:pt x="105724" y="147206"/>
                </a:lnTo>
                <a:lnTo>
                  <a:pt x="105697" y="147259"/>
                </a:lnTo>
                <a:lnTo>
                  <a:pt x="104439" y="145172"/>
                </a:lnTo>
                <a:lnTo>
                  <a:pt x="105724" y="143022"/>
                </a:lnTo>
                <a:close/>
                <a:moveTo>
                  <a:pt x="125002" y="143022"/>
                </a:moveTo>
                <a:lnTo>
                  <a:pt x="126287" y="145172"/>
                </a:lnTo>
                <a:lnTo>
                  <a:pt x="125038" y="147259"/>
                </a:lnTo>
                <a:lnTo>
                  <a:pt x="125002" y="147206"/>
                </a:lnTo>
                <a:lnTo>
                  <a:pt x="124976" y="147259"/>
                </a:lnTo>
                <a:lnTo>
                  <a:pt x="123718" y="145172"/>
                </a:lnTo>
                <a:lnTo>
                  <a:pt x="125002" y="143022"/>
                </a:lnTo>
                <a:close/>
                <a:moveTo>
                  <a:pt x="144281" y="143022"/>
                </a:moveTo>
                <a:lnTo>
                  <a:pt x="145565" y="145172"/>
                </a:lnTo>
                <a:lnTo>
                  <a:pt x="144316" y="147259"/>
                </a:lnTo>
                <a:lnTo>
                  <a:pt x="144281" y="147206"/>
                </a:lnTo>
                <a:lnTo>
                  <a:pt x="144245" y="147259"/>
                </a:lnTo>
                <a:lnTo>
                  <a:pt x="142996" y="145172"/>
                </a:lnTo>
                <a:lnTo>
                  <a:pt x="144281" y="143022"/>
                </a:lnTo>
                <a:close/>
                <a:moveTo>
                  <a:pt x="163559" y="143022"/>
                </a:moveTo>
                <a:lnTo>
                  <a:pt x="164844" y="145172"/>
                </a:lnTo>
                <a:lnTo>
                  <a:pt x="163586" y="147259"/>
                </a:lnTo>
                <a:lnTo>
                  <a:pt x="163559" y="147206"/>
                </a:lnTo>
                <a:lnTo>
                  <a:pt x="163523" y="147259"/>
                </a:lnTo>
                <a:lnTo>
                  <a:pt x="162275" y="145172"/>
                </a:lnTo>
                <a:lnTo>
                  <a:pt x="163559" y="143022"/>
                </a:lnTo>
                <a:close/>
                <a:moveTo>
                  <a:pt x="182838" y="143022"/>
                </a:moveTo>
                <a:lnTo>
                  <a:pt x="184122" y="145172"/>
                </a:lnTo>
                <a:lnTo>
                  <a:pt x="182864" y="147259"/>
                </a:lnTo>
                <a:lnTo>
                  <a:pt x="182838" y="147206"/>
                </a:lnTo>
                <a:lnTo>
                  <a:pt x="182802" y="147259"/>
                </a:lnTo>
                <a:lnTo>
                  <a:pt x="181544" y="145172"/>
                </a:lnTo>
                <a:lnTo>
                  <a:pt x="182838" y="143022"/>
                </a:lnTo>
                <a:close/>
                <a:moveTo>
                  <a:pt x="202107" y="143022"/>
                </a:moveTo>
                <a:lnTo>
                  <a:pt x="203401" y="145172"/>
                </a:lnTo>
                <a:lnTo>
                  <a:pt x="202143" y="147259"/>
                </a:lnTo>
                <a:lnTo>
                  <a:pt x="202107" y="147206"/>
                </a:lnTo>
                <a:lnTo>
                  <a:pt x="202080" y="147259"/>
                </a:lnTo>
                <a:lnTo>
                  <a:pt x="200822" y="145172"/>
                </a:lnTo>
                <a:lnTo>
                  <a:pt x="202107" y="143022"/>
                </a:lnTo>
                <a:close/>
                <a:moveTo>
                  <a:pt x="221385" y="143022"/>
                </a:moveTo>
                <a:lnTo>
                  <a:pt x="222670" y="145172"/>
                </a:lnTo>
                <a:lnTo>
                  <a:pt x="221421" y="147259"/>
                </a:lnTo>
                <a:lnTo>
                  <a:pt x="221385" y="147206"/>
                </a:lnTo>
                <a:lnTo>
                  <a:pt x="221359" y="147259"/>
                </a:lnTo>
                <a:lnTo>
                  <a:pt x="220101" y="145172"/>
                </a:lnTo>
                <a:lnTo>
                  <a:pt x="221385" y="143022"/>
                </a:lnTo>
                <a:close/>
                <a:moveTo>
                  <a:pt x="240664" y="143022"/>
                </a:moveTo>
                <a:lnTo>
                  <a:pt x="241948" y="145172"/>
                </a:lnTo>
                <a:lnTo>
                  <a:pt x="240699" y="147259"/>
                </a:lnTo>
                <a:lnTo>
                  <a:pt x="240664" y="147206"/>
                </a:lnTo>
                <a:lnTo>
                  <a:pt x="240637" y="147259"/>
                </a:lnTo>
                <a:lnTo>
                  <a:pt x="239379" y="145172"/>
                </a:lnTo>
                <a:lnTo>
                  <a:pt x="240664" y="143022"/>
                </a:lnTo>
                <a:close/>
                <a:moveTo>
                  <a:pt x="259942" y="143022"/>
                </a:moveTo>
                <a:lnTo>
                  <a:pt x="261227" y="145172"/>
                </a:lnTo>
                <a:lnTo>
                  <a:pt x="259969" y="147259"/>
                </a:lnTo>
                <a:lnTo>
                  <a:pt x="259942" y="147206"/>
                </a:lnTo>
                <a:lnTo>
                  <a:pt x="259906" y="147259"/>
                </a:lnTo>
                <a:lnTo>
                  <a:pt x="258657" y="145172"/>
                </a:lnTo>
                <a:lnTo>
                  <a:pt x="259942" y="143022"/>
                </a:lnTo>
                <a:close/>
                <a:moveTo>
                  <a:pt x="279220" y="143022"/>
                </a:moveTo>
                <a:lnTo>
                  <a:pt x="280505" y="145172"/>
                </a:lnTo>
                <a:lnTo>
                  <a:pt x="279247" y="147259"/>
                </a:lnTo>
                <a:lnTo>
                  <a:pt x="279220" y="147206"/>
                </a:lnTo>
                <a:lnTo>
                  <a:pt x="279185" y="147259"/>
                </a:lnTo>
                <a:lnTo>
                  <a:pt x="277927" y="145172"/>
                </a:lnTo>
                <a:lnTo>
                  <a:pt x="279220" y="143022"/>
                </a:lnTo>
                <a:close/>
                <a:moveTo>
                  <a:pt x="5987" y="147705"/>
                </a:moveTo>
                <a:lnTo>
                  <a:pt x="2659" y="153263"/>
                </a:lnTo>
                <a:lnTo>
                  <a:pt x="286" y="153263"/>
                </a:lnTo>
                <a:lnTo>
                  <a:pt x="3623" y="147705"/>
                </a:lnTo>
                <a:close/>
                <a:moveTo>
                  <a:pt x="9047" y="147705"/>
                </a:moveTo>
                <a:lnTo>
                  <a:pt x="5710" y="153263"/>
                </a:lnTo>
                <a:lnTo>
                  <a:pt x="3203" y="153263"/>
                </a:lnTo>
                <a:lnTo>
                  <a:pt x="6531" y="147705"/>
                </a:lnTo>
                <a:close/>
                <a:moveTo>
                  <a:pt x="9341" y="148116"/>
                </a:moveTo>
                <a:lnTo>
                  <a:pt x="12428" y="153263"/>
                </a:lnTo>
                <a:lnTo>
                  <a:pt x="6254" y="153263"/>
                </a:lnTo>
                <a:lnTo>
                  <a:pt x="9341" y="148116"/>
                </a:lnTo>
                <a:close/>
                <a:moveTo>
                  <a:pt x="12151" y="147705"/>
                </a:moveTo>
                <a:lnTo>
                  <a:pt x="15488" y="153263"/>
                </a:lnTo>
                <a:lnTo>
                  <a:pt x="12972" y="153263"/>
                </a:lnTo>
                <a:lnTo>
                  <a:pt x="9644" y="147705"/>
                </a:lnTo>
                <a:close/>
                <a:moveTo>
                  <a:pt x="15068" y="147705"/>
                </a:moveTo>
                <a:lnTo>
                  <a:pt x="18396" y="153263"/>
                </a:lnTo>
                <a:lnTo>
                  <a:pt x="16032" y="153263"/>
                </a:lnTo>
                <a:lnTo>
                  <a:pt x="12695" y="147705"/>
                </a:lnTo>
                <a:close/>
                <a:moveTo>
                  <a:pt x="25265" y="147705"/>
                </a:moveTo>
                <a:lnTo>
                  <a:pt x="21938" y="153263"/>
                </a:lnTo>
                <a:lnTo>
                  <a:pt x="19565" y="153263"/>
                </a:lnTo>
                <a:lnTo>
                  <a:pt x="22892" y="147705"/>
                </a:lnTo>
                <a:close/>
                <a:moveTo>
                  <a:pt x="28325" y="147705"/>
                </a:moveTo>
                <a:lnTo>
                  <a:pt x="24989" y="153263"/>
                </a:lnTo>
                <a:lnTo>
                  <a:pt x="22482" y="153263"/>
                </a:lnTo>
                <a:lnTo>
                  <a:pt x="25809" y="147705"/>
                </a:lnTo>
                <a:close/>
                <a:moveTo>
                  <a:pt x="28619" y="148116"/>
                </a:moveTo>
                <a:lnTo>
                  <a:pt x="31706" y="153263"/>
                </a:lnTo>
                <a:lnTo>
                  <a:pt x="25533" y="153263"/>
                </a:lnTo>
                <a:lnTo>
                  <a:pt x="28619" y="148116"/>
                </a:lnTo>
                <a:close/>
                <a:moveTo>
                  <a:pt x="31430" y="147705"/>
                </a:moveTo>
                <a:lnTo>
                  <a:pt x="34766" y="153263"/>
                </a:lnTo>
                <a:lnTo>
                  <a:pt x="32250" y="153263"/>
                </a:lnTo>
                <a:lnTo>
                  <a:pt x="28923" y="147705"/>
                </a:lnTo>
                <a:close/>
                <a:moveTo>
                  <a:pt x="34347" y="147705"/>
                </a:moveTo>
                <a:lnTo>
                  <a:pt x="37674" y="153263"/>
                </a:lnTo>
                <a:lnTo>
                  <a:pt x="35310" y="153263"/>
                </a:lnTo>
                <a:lnTo>
                  <a:pt x="31974" y="147705"/>
                </a:lnTo>
                <a:close/>
                <a:moveTo>
                  <a:pt x="44543" y="147705"/>
                </a:moveTo>
                <a:lnTo>
                  <a:pt x="41207" y="153263"/>
                </a:lnTo>
                <a:lnTo>
                  <a:pt x="38843" y="153263"/>
                </a:lnTo>
                <a:lnTo>
                  <a:pt x="42170" y="147705"/>
                </a:lnTo>
                <a:close/>
                <a:moveTo>
                  <a:pt x="47594" y="147705"/>
                </a:moveTo>
                <a:lnTo>
                  <a:pt x="44267" y="153263"/>
                </a:lnTo>
                <a:lnTo>
                  <a:pt x="41751" y="153263"/>
                </a:lnTo>
                <a:lnTo>
                  <a:pt x="45088" y="147705"/>
                </a:lnTo>
                <a:close/>
                <a:moveTo>
                  <a:pt x="47898" y="148116"/>
                </a:moveTo>
                <a:lnTo>
                  <a:pt x="50984" y="153263"/>
                </a:lnTo>
                <a:lnTo>
                  <a:pt x="44811" y="153263"/>
                </a:lnTo>
                <a:lnTo>
                  <a:pt x="47898" y="148116"/>
                </a:lnTo>
                <a:close/>
                <a:moveTo>
                  <a:pt x="50708" y="147705"/>
                </a:moveTo>
                <a:lnTo>
                  <a:pt x="54035" y="153263"/>
                </a:lnTo>
                <a:lnTo>
                  <a:pt x="51529" y="153263"/>
                </a:lnTo>
                <a:lnTo>
                  <a:pt x="48192" y="147705"/>
                </a:lnTo>
                <a:close/>
                <a:moveTo>
                  <a:pt x="53625" y="147705"/>
                </a:moveTo>
                <a:lnTo>
                  <a:pt x="56953" y="153263"/>
                </a:lnTo>
                <a:lnTo>
                  <a:pt x="54589" y="153263"/>
                </a:lnTo>
                <a:lnTo>
                  <a:pt x="51252" y="147705"/>
                </a:lnTo>
                <a:close/>
                <a:moveTo>
                  <a:pt x="63822" y="147705"/>
                </a:moveTo>
                <a:lnTo>
                  <a:pt x="60485" y="153263"/>
                </a:lnTo>
                <a:lnTo>
                  <a:pt x="58121" y="153263"/>
                </a:lnTo>
                <a:lnTo>
                  <a:pt x="61449" y="147705"/>
                </a:lnTo>
                <a:close/>
                <a:moveTo>
                  <a:pt x="66873" y="147705"/>
                </a:moveTo>
                <a:lnTo>
                  <a:pt x="63545" y="153263"/>
                </a:lnTo>
                <a:lnTo>
                  <a:pt x="61030" y="153263"/>
                </a:lnTo>
                <a:lnTo>
                  <a:pt x="64366" y="147705"/>
                </a:lnTo>
                <a:close/>
                <a:moveTo>
                  <a:pt x="67176" y="148116"/>
                </a:moveTo>
                <a:lnTo>
                  <a:pt x="70263" y="153263"/>
                </a:lnTo>
                <a:lnTo>
                  <a:pt x="64089" y="153263"/>
                </a:lnTo>
                <a:lnTo>
                  <a:pt x="67176" y="148116"/>
                </a:lnTo>
                <a:close/>
                <a:moveTo>
                  <a:pt x="69986" y="147705"/>
                </a:moveTo>
                <a:lnTo>
                  <a:pt x="73314" y="153263"/>
                </a:lnTo>
                <a:lnTo>
                  <a:pt x="70807" y="153263"/>
                </a:lnTo>
                <a:lnTo>
                  <a:pt x="67471" y="147705"/>
                </a:lnTo>
                <a:close/>
                <a:moveTo>
                  <a:pt x="72895" y="147705"/>
                </a:moveTo>
                <a:lnTo>
                  <a:pt x="76231" y="153263"/>
                </a:lnTo>
                <a:lnTo>
                  <a:pt x="73858" y="153263"/>
                </a:lnTo>
                <a:lnTo>
                  <a:pt x="70530" y="147705"/>
                </a:lnTo>
                <a:close/>
                <a:moveTo>
                  <a:pt x="83100" y="147705"/>
                </a:moveTo>
                <a:lnTo>
                  <a:pt x="79764" y="153263"/>
                </a:lnTo>
                <a:lnTo>
                  <a:pt x="77391" y="153263"/>
                </a:lnTo>
                <a:lnTo>
                  <a:pt x="80727" y="147705"/>
                </a:lnTo>
                <a:close/>
                <a:moveTo>
                  <a:pt x="86151" y="147705"/>
                </a:moveTo>
                <a:lnTo>
                  <a:pt x="82824" y="153263"/>
                </a:lnTo>
                <a:lnTo>
                  <a:pt x="80308" y="153263"/>
                </a:lnTo>
                <a:lnTo>
                  <a:pt x="83644" y="147705"/>
                </a:lnTo>
                <a:close/>
                <a:moveTo>
                  <a:pt x="86455" y="148116"/>
                </a:moveTo>
                <a:lnTo>
                  <a:pt x="89532" y="153263"/>
                </a:lnTo>
                <a:lnTo>
                  <a:pt x="83368" y="153263"/>
                </a:lnTo>
                <a:lnTo>
                  <a:pt x="86455" y="148116"/>
                </a:lnTo>
                <a:close/>
                <a:moveTo>
                  <a:pt x="89265" y="147705"/>
                </a:moveTo>
                <a:lnTo>
                  <a:pt x="92592" y="153263"/>
                </a:lnTo>
                <a:lnTo>
                  <a:pt x="90085" y="153263"/>
                </a:lnTo>
                <a:lnTo>
                  <a:pt x="86749" y="147705"/>
                </a:lnTo>
                <a:close/>
                <a:moveTo>
                  <a:pt x="92173" y="147705"/>
                </a:moveTo>
                <a:lnTo>
                  <a:pt x="95509" y="153263"/>
                </a:lnTo>
                <a:lnTo>
                  <a:pt x="93136" y="153263"/>
                </a:lnTo>
                <a:lnTo>
                  <a:pt x="89809" y="147705"/>
                </a:lnTo>
                <a:close/>
                <a:moveTo>
                  <a:pt x="102370" y="147705"/>
                </a:moveTo>
                <a:lnTo>
                  <a:pt x="99042" y="153263"/>
                </a:lnTo>
                <a:lnTo>
                  <a:pt x="96669" y="153263"/>
                </a:lnTo>
                <a:lnTo>
                  <a:pt x="100006" y="147705"/>
                </a:lnTo>
                <a:close/>
                <a:moveTo>
                  <a:pt x="105430" y="147705"/>
                </a:moveTo>
                <a:lnTo>
                  <a:pt x="102093" y="153263"/>
                </a:lnTo>
                <a:lnTo>
                  <a:pt x="99586" y="153263"/>
                </a:lnTo>
                <a:lnTo>
                  <a:pt x="102914" y="147705"/>
                </a:lnTo>
                <a:close/>
                <a:moveTo>
                  <a:pt x="105724" y="148116"/>
                </a:moveTo>
                <a:lnTo>
                  <a:pt x="108811" y="153263"/>
                </a:lnTo>
                <a:lnTo>
                  <a:pt x="102637" y="153263"/>
                </a:lnTo>
                <a:lnTo>
                  <a:pt x="105724" y="148116"/>
                </a:lnTo>
                <a:close/>
                <a:moveTo>
                  <a:pt x="108534" y="147705"/>
                </a:moveTo>
                <a:lnTo>
                  <a:pt x="111871" y="153263"/>
                </a:lnTo>
                <a:lnTo>
                  <a:pt x="109355" y="153263"/>
                </a:lnTo>
                <a:lnTo>
                  <a:pt x="106027" y="147705"/>
                </a:lnTo>
                <a:close/>
                <a:moveTo>
                  <a:pt x="111451" y="147705"/>
                </a:moveTo>
                <a:lnTo>
                  <a:pt x="114788" y="153263"/>
                </a:lnTo>
                <a:lnTo>
                  <a:pt x="112415" y="153263"/>
                </a:lnTo>
                <a:lnTo>
                  <a:pt x="109078" y="147705"/>
                </a:lnTo>
                <a:close/>
                <a:moveTo>
                  <a:pt x="121648" y="147705"/>
                </a:moveTo>
                <a:lnTo>
                  <a:pt x="118321" y="153263"/>
                </a:lnTo>
                <a:lnTo>
                  <a:pt x="115948" y="153263"/>
                </a:lnTo>
                <a:lnTo>
                  <a:pt x="119284" y="147705"/>
                </a:lnTo>
                <a:close/>
                <a:moveTo>
                  <a:pt x="124708" y="147705"/>
                </a:moveTo>
                <a:lnTo>
                  <a:pt x="121372" y="153263"/>
                </a:lnTo>
                <a:lnTo>
                  <a:pt x="118865" y="153263"/>
                </a:lnTo>
                <a:lnTo>
                  <a:pt x="122192" y="147705"/>
                </a:lnTo>
                <a:close/>
                <a:moveTo>
                  <a:pt x="125002" y="148116"/>
                </a:moveTo>
                <a:lnTo>
                  <a:pt x="128089" y="153263"/>
                </a:lnTo>
                <a:lnTo>
                  <a:pt x="121916" y="153263"/>
                </a:lnTo>
                <a:lnTo>
                  <a:pt x="125002" y="148116"/>
                </a:lnTo>
                <a:close/>
                <a:moveTo>
                  <a:pt x="127813" y="147705"/>
                </a:moveTo>
                <a:lnTo>
                  <a:pt x="131149" y="153263"/>
                </a:lnTo>
                <a:lnTo>
                  <a:pt x="128633" y="153263"/>
                </a:lnTo>
                <a:lnTo>
                  <a:pt x="125306" y="147705"/>
                </a:lnTo>
                <a:close/>
                <a:moveTo>
                  <a:pt x="130730" y="147705"/>
                </a:moveTo>
                <a:lnTo>
                  <a:pt x="134057" y="153263"/>
                </a:lnTo>
                <a:lnTo>
                  <a:pt x="131693" y="153263"/>
                </a:lnTo>
                <a:lnTo>
                  <a:pt x="128357" y="147705"/>
                </a:lnTo>
                <a:close/>
                <a:moveTo>
                  <a:pt x="140926" y="147705"/>
                </a:moveTo>
                <a:lnTo>
                  <a:pt x="137590" y="153263"/>
                </a:lnTo>
                <a:lnTo>
                  <a:pt x="135226" y="153263"/>
                </a:lnTo>
                <a:lnTo>
                  <a:pt x="138553" y="147705"/>
                </a:lnTo>
                <a:close/>
                <a:moveTo>
                  <a:pt x="143977" y="147705"/>
                </a:moveTo>
                <a:lnTo>
                  <a:pt x="140650" y="153263"/>
                </a:lnTo>
                <a:lnTo>
                  <a:pt x="138143" y="153263"/>
                </a:lnTo>
                <a:lnTo>
                  <a:pt x="141471" y="147705"/>
                </a:lnTo>
                <a:close/>
                <a:moveTo>
                  <a:pt x="144281" y="148116"/>
                </a:moveTo>
                <a:lnTo>
                  <a:pt x="147367" y="153263"/>
                </a:lnTo>
                <a:lnTo>
                  <a:pt x="141194" y="153263"/>
                </a:lnTo>
                <a:lnTo>
                  <a:pt x="144281" y="148116"/>
                </a:lnTo>
                <a:close/>
                <a:moveTo>
                  <a:pt x="147091" y="147705"/>
                </a:moveTo>
                <a:lnTo>
                  <a:pt x="150418" y="153263"/>
                </a:lnTo>
                <a:lnTo>
                  <a:pt x="147912" y="153263"/>
                </a:lnTo>
                <a:lnTo>
                  <a:pt x="144584" y="147705"/>
                </a:lnTo>
                <a:close/>
                <a:moveTo>
                  <a:pt x="150008" y="147705"/>
                </a:moveTo>
                <a:lnTo>
                  <a:pt x="153336" y="153263"/>
                </a:lnTo>
                <a:lnTo>
                  <a:pt x="150972" y="153263"/>
                </a:lnTo>
                <a:lnTo>
                  <a:pt x="147635" y="147705"/>
                </a:lnTo>
                <a:close/>
                <a:moveTo>
                  <a:pt x="160205" y="147705"/>
                </a:moveTo>
                <a:lnTo>
                  <a:pt x="156868" y="153263"/>
                </a:lnTo>
                <a:lnTo>
                  <a:pt x="154504" y="153263"/>
                </a:lnTo>
                <a:lnTo>
                  <a:pt x="157832" y="147705"/>
                </a:lnTo>
                <a:close/>
                <a:moveTo>
                  <a:pt x="163256" y="147705"/>
                </a:moveTo>
                <a:lnTo>
                  <a:pt x="159928" y="153263"/>
                </a:lnTo>
                <a:lnTo>
                  <a:pt x="157413" y="153263"/>
                </a:lnTo>
                <a:lnTo>
                  <a:pt x="160749" y="147705"/>
                </a:lnTo>
                <a:close/>
                <a:moveTo>
                  <a:pt x="163559" y="148116"/>
                </a:moveTo>
                <a:lnTo>
                  <a:pt x="166646" y="153263"/>
                </a:lnTo>
                <a:lnTo>
                  <a:pt x="160472" y="153263"/>
                </a:lnTo>
                <a:lnTo>
                  <a:pt x="163559" y="148116"/>
                </a:lnTo>
                <a:close/>
                <a:moveTo>
                  <a:pt x="166369" y="147705"/>
                </a:moveTo>
                <a:lnTo>
                  <a:pt x="169697" y="153263"/>
                </a:lnTo>
                <a:lnTo>
                  <a:pt x="167190" y="153263"/>
                </a:lnTo>
                <a:lnTo>
                  <a:pt x="163854" y="147705"/>
                </a:lnTo>
                <a:close/>
                <a:moveTo>
                  <a:pt x="169278" y="147705"/>
                </a:moveTo>
                <a:lnTo>
                  <a:pt x="172614" y="153263"/>
                </a:lnTo>
                <a:lnTo>
                  <a:pt x="170241" y="153263"/>
                </a:lnTo>
                <a:lnTo>
                  <a:pt x="166913" y="147705"/>
                </a:lnTo>
                <a:close/>
                <a:moveTo>
                  <a:pt x="179483" y="147705"/>
                </a:moveTo>
                <a:lnTo>
                  <a:pt x="176147" y="153263"/>
                </a:lnTo>
                <a:lnTo>
                  <a:pt x="173774" y="153263"/>
                </a:lnTo>
                <a:lnTo>
                  <a:pt x="177110" y="147705"/>
                </a:lnTo>
                <a:close/>
                <a:moveTo>
                  <a:pt x="182534" y="147705"/>
                </a:moveTo>
                <a:lnTo>
                  <a:pt x="179207" y="153263"/>
                </a:lnTo>
                <a:lnTo>
                  <a:pt x="176691" y="153263"/>
                </a:lnTo>
                <a:lnTo>
                  <a:pt x="180027" y="147705"/>
                </a:lnTo>
                <a:close/>
                <a:moveTo>
                  <a:pt x="182838" y="148116"/>
                </a:moveTo>
                <a:lnTo>
                  <a:pt x="185924" y="153263"/>
                </a:lnTo>
                <a:lnTo>
                  <a:pt x="179751" y="153263"/>
                </a:lnTo>
                <a:lnTo>
                  <a:pt x="182838" y="148116"/>
                </a:lnTo>
                <a:close/>
                <a:moveTo>
                  <a:pt x="185648" y="147705"/>
                </a:moveTo>
                <a:lnTo>
                  <a:pt x="188975" y="153263"/>
                </a:lnTo>
                <a:lnTo>
                  <a:pt x="186468" y="153263"/>
                </a:lnTo>
                <a:lnTo>
                  <a:pt x="183132" y="147705"/>
                </a:lnTo>
                <a:close/>
                <a:moveTo>
                  <a:pt x="188556" y="147705"/>
                </a:moveTo>
                <a:lnTo>
                  <a:pt x="191892" y="153263"/>
                </a:lnTo>
                <a:lnTo>
                  <a:pt x="189519" y="153263"/>
                </a:lnTo>
                <a:lnTo>
                  <a:pt x="186192" y="147705"/>
                </a:lnTo>
                <a:close/>
                <a:moveTo>
                  <a:pt x="198753" y="147705"/>
                </a:moveTo>
                <a:lnTo>
                  <a:pt x="195425" y="153263"/>
                </a:lnTo>
                <a:lnTo>
                  <a:pt x="193052" y="153263"/>
                </a:lnTo>
                <a:lnTo>
                  <a:pt x="196389" y="147705"/>
                </a:lnTo>
                <a:close/>
                <a:moveTo>
                  <a:pt x="201813" y="147705"/>
                </a:moveTo>
                <a:lnTo>
                  <a:pt x="198476" y="153263"/>
                </a:lnTo>
                <a:lnTo>
                  <a:pt x="195969" y="153263"/>
                </a:lnTo>
                <a:lnTo>
                  <a:pt x="199297" y="147705"/>
                </a:lnTo>
                <a:close/>
                <a:moveTo>
                  <a:pt x="202107" y="148116"/>
                </a:moveTo>
                <a:lnTo>
                  <a:pt x="205194" y="153263"/>
                </a:lnTo>
                <a:lnTo>
                  <a:pt x="199029" y="153263"/>
                </a:lnTo>
                <a:lnTo>
                  <a:pt x="202107" y="148116"/>
                </a:lnTo>
                <a:close/>
                <a:moveTo>
                  <a:pt x="204917" y="147705"/>
                </a:moveTo>
                <a:lnTo>
                  <a:pt x="208254" y="153263"/>
                </a:lnTo>
                <a:lnTo>
                  <a:pt x="205738" y="153263"/>
                </a:lnTo>
                <a:lnTo>
                  <a:pt x="202410" y="147705"/>
                </a:lnTo>
                <a:close/>
                <a:moveTo>
                  <a:pt x="207834" y="147705"/>
                </a:moveTo>
                <a:lnTo>
                  <a:pt x="211171" y="153263"/>
                </a:lnTo>
                <a:lnTo>
                  <a:pt x="208798" y="153263"/>
                </a:lnTo>
                <a:lnTo>
                  <a:pt x="205461" y="147705"/>
                </a:lnTo>
                <a:close/>
                <a:moveTo>
                  <a:pt x="218031" y="147705"/>
                </a:moveTo>
                <a:lnTo>
                  <a:pt x="214703" y="153263"/>
                </a:lnTo>
                <a:lnTo>
                  <a:pt x="212330" y="153263"/>
                </a:lnTo>
                <a:lnTo>
                  <a:pt x="215667" y="147705"/>
                </a:lnTo>
                <a:close/>
                <a:moveTo>
                  <a:pt x="221091" y="147705"/>
                </a:moveTo>
                <a:lnTo>
                  <a:pt x="217754" y="153263"/>
                </a:lnTo>
                <a:lnTo>
                  <a:pt x="215248" y="153263"/>
                </a:lnTo>
                <a:lnTo>
                  <a:pt x="218575" y="147705"/>
                </a:lnTo>
                <a:close/>
                <a:moveTo>
                  <a:pt x="221385" y="148116"/>
                </a:moveTo>
                <a:lnTo>
                  <a:pt x="224472" y="153263"/>
                </a:lnTo>
                <a:lnTo>
                  <a:pt x="218299" y="153263"/>
                </a:lnTo>
                <a:lnTo>
                  <a:pt x="221385" y="148116"/>
                </a:lnTo>
                <a:close/>
                <a:moveTo>
                  <a:pt x="224195" y="147705"/>
                </a:moveTo>
                <a:lnTo>
                  <a:pt x="227532" y="153263"/>
                </a:lnTo>
                <a:lnTo>
                  <a:pt x="225016" y="153263"/>
                </a:lnTo>
                <a:lnTo>
                  <a:pt x="221689" y="147705"/>
                </a:lnTo>
                <a:close/>
                <a:moveTo>
                  <a:pt x="227113" y="147705"/>
                </a:moveTo>
                <a:lnTo>
                  <a:pt x="230440" y="153263"/>
                </a:lnTo>
                <a:lnTo>
                  <a:pt x="228076" y="153263"/>
                </a:lnTo>
                <a:lnTo>
                  <a:pt x="224740" y="147705"/>
                </a:lnTo>
                <a:close/>
                <a:moveTo>
                  <a:pt x="237309" y="147705"/>
                </a:moveTo>
                <a:lnTo>
                  <a:pt x="233973" y="153263"/>
                </a:lnTo>
                <a:lnTo>
                  <a:pt x="231609" y="153263"/>
                </a:lnTo>
                <a:lnTo>
                  <a:pt x="234936" y="147705"/>
                </a:lnTo>
                <a:close/>
                <a:moveTo>
                  <a:pt x="240369" y="147705"/>
                </a:moveTo>
                <a:lnTo>
                  <a:pt x="237033" y="153263"/>
                </a:lnTo>
                <a:lnTo>
                  <a:pt x="234526" y="153263"/>
                </a:lnTo>
                <a:lnTo>
                  <a:pt x="237854" y="147705"/>
                </a:lnTo>
                <a:close/>
                <a:moveTo>
                  <a:pt x="240664" y="148116"/>
                </a:moveTo>
                <a:lnTo>
                  <a:pt x="243750" y="153263"/>
                </a:lnTo>
                <a:lnTo>
                  <a:pt x="237577" y="153263"/>
                </a:lnTo>
                <a:lnTo>
                  <a:pt x="240664" y="148116"/>
                </a:lnTo>
                <a:close/>
                <a:moveTo>
                  <a:pt x="243474" y="147705"/>
                </a:moveTo>
                <a:lnTo>
                  <a:pt x="246810" y="153263"/>
                </a:lnTo>
                <a:lnTo>
                  <a:pt x="244295" y="153263"/>
                </a:lnTo>
                <a:lnTo>
                  <a:pt x="240967" y="147705"/>
                </a:lnTo>
                <a:close/>
                <a:moveTo>
                  <a:pt x="246391" y="147705"/>
                </a:moveTo>
                <a:lnTo>
                  <a:pt x="249719" y="153263"/>
                </a:lnTo>
                <a:lnTo>
                  <a:pt x="247355" y="153263"/>
                </a:lnTo>
                <a:lnTo>
                  <a:pt x="244018" y="147705"/>
                </a:lnTo>
                <a:close/>
                <a:moveTo>
                  <a:pt x="256588" y="147705"/>
                </a:moveTo>
                <a:lnTo>
                  <a:pt x="253251" y="153263"/>
                </a:lnTo>
                <a:lnTo>
                  <a:pt x="250887" y="153263"/>
                </a:lnTo>
                <a:lnTo>
                  <a:pt x="254215" y="147705"/>
                </a:lnTo>
                <a:close/>
                <a:moveTo>
                  <a:pt x="259639" y="147705"/>
                </a:moveTo>
                <a:lnTo>
                  <a:pt x="256311" y="153263"/>
                </a:lnTo>
                <a:lnTo>
                  <a:pt x="253796" y="153263"/>
                </a:lnTo>
                <a:lnTo>
                  <a:pt x="257132" y="147705"/>
                </a:lnTo>
                <a:close/>
                <a:moveTo>
                  <a:pt x="259942" y="148116"/>
                </a:moveTo>
                <a:lnTo>
                  <a:pt x="263029" y="153263"/>
                </a:lnTo>
                <a:lnTo>
                  <a:pt x="256855" y="153263"/>
                </a:lnTo>
                <a:lnTo>
                  <a:pt x="259942" y="148116"/>
                </a:lnTo>
                <a:close/>
                <a:moveTo>
                  <a:pt x="262752" y="147705"/>
                </a:moveTo>
                <a:lnTo>
                  <a:pt x="266080" y="153263"/>
                </a:lnTo>
                <a:lnTo>
                  <a:pt x="263573" y="153263"/>
                </a:lnTo>
                <a:lnTo>
                  <a:pt x="260237" y="147705"/>
                </a:lnTo>
                <a:close/>
                <a:moveTo>
                  <a:pt x="265669" y="147705"/>
                </a:moveTo>
                <a:lnTo>
                  <a:pt x="268997" y="153263"/>
                </a:lnTo>
                <a:lnTo>
                  <a:pt x="266624" y="153263"/>
                </a:lnTo>
                <a:lnTo>
                  <a:pt x="263296" y="147705"/>
                </a:lnTo>
                <a:close/>
                <a:moveTo>
                  <a:pt x="275866" y="147705"/>
                </a:moveTo>
                <a:lnTo>
                  <a:pt x="272530" y="153263"/>
                </a:lnTo>
                <a:lnTo>
                  <a:pt x="270157" y="153263"/>
                </a:lnTo>
                <a:lnTo>
                  <a:pt x="273493" y="147705"/>
                </a:lnTo>
                <a:close/>
                <a:moveTo>
                  <a:pt x="278917" y="147705"/>
                </a:moveTo>
                <a:lnTo>
                  <a:pt x="275590" y="153263"/>
                </a:lnTo>
                <a:lnTo>
                  <a:pt x="273074" y="153263"/>
                </a:lnTo>
                <a:lnTo>
                  <a:pt x="276410" y="147705"/>
                </a:lnTo>
                <a:close/>
                <a:moveTo>
                  <a:pt x="279220" y="148116"/>
                </a:moveTo>
                <a:lnTo>
                  <a:pt x="282307" y="153263"/>
                </a:lnTo>
                <a:lnTo>
                  <a:pt x="276134" y="153263"/>
                </a:lnTo>
                <a:lnTo>
                  <a:pt x="279220" y="148116"/>
                </a:lnTo>
                <a:close/>
                <a:moveTo>
                  <a:pt x="282031" y="147705"/>
                </a:moveTo>
                <a:lnTo>
                  <a:pt x="285358" y="153263"/>
                </a:lnTo>
                <a:lnTo>
                  <a:pt x="282851" y="153263"/>
                </a:lnTo>
                <a:lnTo>
                  <a:pt x="279515" y="147705"/>
                </a:lnTo>
                <a:close/>
                <a:moveTo>
                  <a:pt x="22348" y="147705"/>
                </a:moveTo>
                <a:lnTo>
                  <a:pt x="19011" y="153272"/>
                </a:lnTo>
                <a:lnTo>
                  <a:pt x="18985" y="153219"/>
                </a:lnTo>
                <a:lnTo>
                  <a:pt x="18949" y="153272"/>
                </a:lnTo>
                <a:lnTo>
                  <a:pt x="15613" y="147705"/>
                </a:lnTo>
                <a:close/>
                <a:moveTo>
                  <a:pt x="41626" y="147705"/>
                </a:moveTo>
                <a:lnTo>
                  <a:pt x="38290" y="153272"/>
                </a:lnTo>
                <a:lnTo>
                  <a:pt x="38263" y="153219"/>
                </a:lnTo>
                <a:lnTo>
                  <a:pt x="38227" y="153272"/>
                </a:lnTo>
                <a:lnTo>
                  <a:pt x="34891" y="147705"/>
                </a:lnTo>
                <a:close/>
                <a:moveTo>
                  <a:pt x="60905" y="147705"/>
                </a:moveTo>
                <a:lnTo>
                  <a:pt x="57568" y="153272"/>
                </a:lnTo>
                <a:lnTo>
                  <a:pt x="57533" y="153219"/>
                </a:lnTo>
                <a:lnTo>
                  <a:pt x="57506" y="153272"/>
                </a:lnTo>
                <a:lnTo>
                  <a:pt x="54169" y="147705"/>
                </a:lnTo>
                <a:close/>
                <a:moveTo>
                  <a:pt x="80183" y="147705"/>
                </a:moveTo>
                <a:lnTo>
                  <a:pt x="76847" y="153272"/>
                </a:lnTo>
                <a:lnTo>
                  <a:pt x="76811" y="153219"/>
                </a:lnTo>
                <a:lnTo>
                  <a:pt x="76784" y="153272"/>
                </a:lnTo>
                <a:lnTo>
                  <a:pt x="73448" y="147705"/>
                </a:lnTo>
                <a:close/>
                <a:moveTo>
                  <a:pt x="99461" y="147705"/>
                </a:moveTo>
                <a:lnTo>
                  <a:pt x="96116" y="153272"/>
                </a:lnTo>
                <a:lnTo>
                  <a:pt x="96089" y="153219"/>
                </a:lnTo>
                <a:lnTo>
                  <a:pt x="96054" y="153272"/>
                </a:lnTo>
                <a:lnTo>
                  <a:pt x="92717" y="147705"/>
                </a:lnTo>
                <a:close/>
                <a:moveTo>
                  <a:pt x="118731" y="147705"/>
                </a:moveTo>
                <a:lnTo>
                  <a:pt x="115394" y="153272"/>
                </a:lnTo>
                <a:lnTo>
                  <a:pt x="115368" y="153219"/>
                </a:lnTo>
                <a:lnTo>
                  <a:pt x="115332" y="153272"/>
                </a:lnTo>
                <a:lnTo>
                  <a:pt x="111995" y="147705"/>
                </a:lnTo>
                <a:close/>
                <a:moveTo>
                  <a:pt x="138009" y="147705"/>
                </a:moveTo>
                <a:lnTo>
                  <a:pt x="134673" y="153272"/>
                </a:lnTo>
                <a:lnTo>
                  <a:pt x="134646" y="153219"/>
                </a:lnTo>
                <a:lnTo>
                  <a:pt x="134610" y="153272"/>
                </a:lnTo>
                <a:lnTo>
                  <a:pt x="131274" y="147705"/>
                </a:lnTo>
                <a:close/>
                <a:moveTo>
                  <a:pt x="157288" y="147705"/>
                </a:moveTo>
                <a:lnTo>
                  <a:pt x="153951" y="153272"/>
                </a:lnTo>
                <a:lnTo>
                  <a:pt x="153915" y="153219"/>
                </a:lnTo>
                <a:lnTo>
                  <a:pt x="153889" y="153272"/>
                </a:lnTo>
                <a:lnTo>
                  <a:pt x="150552" y="147705"/>
                </a:lnTo>
                <a:close/>
                <a:moveTo>
                  <a:pt x="176566" y="147705"/>
                </a:moveTo>
                <a:lnTo>
                  <a:pt x="173230" y="153272"/>
                </a:lnTo>
                <a:lnTo>
                  <a:pt x="173194" y="153219"/>
                </a:lnTo>
                <a:lnTo>
                  <a:pt x="173167" y="153272"/>
                </a:lnTo>
                <a:lnTo>
                  <a:pt x="169831" y="147705"/>
                </a:lnTo>
                <a:close/>
                <a:moveTo>
                  <a:pt x="195844" y="147705"/>
                </a:moveTo>
                <a:lnTo>
                  <a:pt x="192508" y="153272"/>
                </a:lnTo>
                <a:lnTo>
                  <a:pt x="192472" y="153219"/>
                </a:lnTo>
                <a:lnTo>
                  <a:pt x="192445" y="153272"/>
                </a:lnTo>
                <a:lnTo>
                  <a:pt x="189100" y="147705"/>
                </a:lnTo>
                <a:close/>
                <a:moveTo>
                  <a:pt x="215114" y="147705"/>
                </a:moveTo>
                <a:lnTo>
                  <a:pt x="211777" y="153272"/>
                </a:lnTo>
                <a:lnTo>
                  <a:pt x="211751" y="153219"/>
                </a:lnTo>
                <a:lnTo>
                  <a:pt x="211715" y="153272"/>
                </a:lnTo>
                <a:lnTo>
                  <a:pt x="208378" y="147705"/>
                </a:lnTo>
                <a:close/>
                <a:moveTo>
                  <a:pt x="234392" y="147705"/>
                </a:moveTo>
                <a:lnTo>
                  <a:pt x="231056" y="153272"/>
                </a:lnTo>
                <a:lnTo>
                  <a:pt x="231029" y="153219"/>
                </a:lnTo>
                <a:lnTo>
                  <a:pt x="230993" y="153272"/>
                </a:lnTo>
                <a:lnTo>
                  <a:pt x="227657" y="147705"/>
                </a:lnTo>
                <a:close/>
                <a:moveTo>
                  <a:pt x="253671" y="147705"/>
                </a:moveTo>
                <a:lnTo>
                  <a:pt x="250334" y="153272"/>
                </a:lnTo>
                <a:lnTo>
                  <a:pt x="250298" y="153219"/>
                </a:lnTo>
                <a:lnTo>
                  <a:pt x="250272" y="153272"/>
                </a:lnTo>
                <a:lnTo>
                  <a:pt x="246935" y="147705"/>
                </a:lnTo>
                <a:close/>
                <a:moveTo>
                  <a:pt x="272949" y="147705"/>
                </a:moveTo>
                <a:lnTo>
                  <a:pt x="269613" y="153272"/>
                </a:lnTo>
                <a:lnTo>
                  <a:pt x="269577" y="153219"/>
                </a:lnTo>
                <a:lnTo>
                  <a:pt x="269550" y="153272"/>
                </a:lnTo>
                <a:lnTo>
                  <a:pt x="266214" y="147705"/>
                </a:lnTo>
                <a:close/>
                <a:moveTo>
                  <a:pt x="18681" y="153718"/>
                </a:moveTo>
                <a:lnTo>
                  <a:pt x="17495" y="155699"/>
                </a:lnTo>
                <a:lnTo>
                  <a:pt x="16299" y="153718"/>
                </a:lnTo>
                <a:close/>
                <a:moveTo>
                  <a:pt x="21661" y="153718"/>
                </a:moveTo>
                <a:lnTo>
                  <a:pt x="20474" y="155699"/>
                </a:lnTo>
                <a:lnTo>
                  <a:pt x="19279" y="153718"/>
                </a:lnTo>
                <a:close/>
                <a:moveTo>
                  <a:pt x="37960" y="153718"/>
                </a:moveTo>
                <a:lnTo>
                  <a:pt x="36773" y="155699"/>
                </a:lnTo>
                <a:lnTo>
                  <a:pt x="35578" y="153718"/>
                </a:lnTo>
                <a:close/>
                <a:moveTo>
                  <a:pt x="40939" y="153718"/>
                </a:moveTo>
                <a:lnTo>
                  <a:pt x="39744" y="155699"/>
                </a:lnTo>
                <a:lnTo>
                  <a:pt x="38557" y="153718"/>
                </a:lnTo>
                <a:close/>
                <a:moveTo>
                  <a:pt x="57238" y="153718"/>
                </a:moveTo>
                <a:lnTo>
                  <a:pt x="56043" y="155699"/>
                </a:lnTo>
                <a:lnTo>
                  <a:pt x="54856" y="153718"/>
                </a:lnTo>
                <a:close/>
                <a:moveTo>
                  <a:pt x="60218" y="153718"/>
                </a:moveTo>
                <a:lnTo>
                  <a:pt x="59022" y="155699"/>
                </a:lnTo>
                <a:lnTo>
                  <a:pt x="57836" y="153718"/>
                </a:lnTo>
                <a:close/>
                <a:moveTo>
                  <a:pt x="76516" y="153718"/>
                </a:moveTo>
                <a:lnTo>
                  <a:pt x="75321" y="155699"/>
                </a:lnTo>
                <a:lnTo>
                  <a:pt x="74135" y="153718"/>
                </a:lnTo>
                <a:close/>
                <a:moveTo>
                  <a:pt x="79487" y="153718"/>
                </a:moveTo>
                <a:lnTo>
                  <a:pt x="78301" y="155699"/>
                </a:lnTo>
                <a:lnTo>
                  <a:pt x="77114" y="153718"/>
                </a:lnTo>
                <a:close/>
                <a:moveTo>
                  <a:pt x="95786" y="153718"/>
                </a:moveTo>
                <a:lnTo>
                  <a:pt x="94599" y="155699"/>
                </a:lnTo>
                <a:lnTo>
                  <a:pt x="93413" y="153718"/>
                </a:lnTo>
                <a:close/>
                <a:moveTo>
                  <a:pt x="98766" y="153718"/>
                </a:moveTo>
                <a:lnTo>
                  <a:pt x="97579" y="155699"/>
                </a:lnTo>
                <a:lnTo>
                  <a:pt x="96384" y="153718"/>
                </a:lnTo>
                <a:close/>
                <a:moveTo>
                  <a:pt x="115064" y="153718"/>
                </a:moveTo>
                <a:lnTo>
                  <a:pt x="113878" y="155699"/>
                </a:lnTo>
                <a:lnTo>
                  <a:pt x="112691" y="153718"/>
                </a:lnTo>
                <a:close/>
                <a:moveTo>
                  <a:pt x="118044" y="153718"/>
                </a:moveTo>
                <a:lnTo>
                  <a:pt x="116857" y="155699"/>
                </a:lnTo>
                <a:lnTo>
                  <a:pt x="115662" y="153718"/>
                </a:lnTo>
                <a:close/>
                <a:moveTo>
                  <a:pt x="134343" y="153718"/>
                </a:moveTo>
                <a:lnTo>
                  <a:pt x="133156" y="155699"/>
                </a:lnTo>
                <a:lnTo>
                  <a:pt x="131961" y="153718"/>
                </a:lnTo>
                <a:close/>
                <a:moveTo>
                  <a:pt x="137322" y="153718"/>
                </a:moveTo>
                <a:lnTo>
                  <a:pt x="136127" y="155699"/>
                </a:lnTo>
                <a:lnTo>
                  <a:pt x="134940" y="153718"/>
                </a:lnTo>
                <a:close/>
                <a:moveTo>
                  <a:pt x="153621" y="153718"/>
                </a:moveTo>
                <a:lnTo>
                  <a:pt x="152435" y="155699"/>
                </a:lnTo>
                <a:lnTo>
                  <a:pt x="151239" y="153718"/>
                </a:lnTo>
                <a:close/>
                <a:moveTo>
                  <a:pt x="156601" y="153718"/>
                </a:moveTo>
                <a:lnTo>
                  <a:pt x="155405" y="155699"/>
                </a:lnTo>
                <a:lnTo>
                  <a:pt x="154219" y="153718"/>
                </a:lnTo>
                <a:close/>
                <a:moveTo>
                  <a:pt x="172899" y="153718"/>
                </a:moveTo>
                <a:lnTo>
                  <a:pt x="171704" y="155699"/>
                </a:lnTo>
                <a:lnTo>
                  <a:pt x="170518" y="153718"/>
                </a:lnTo>
                <a:close/>
                <a:moveTo>
                  <a:pt x="175870" y="153718"/>
                </a:moveTo>
                <a:lnTo>
                  <a:pt x="174684" y="155699"/>
                </a:lnTo>
                <a:lnTo>
                  <a:pt x="173497" y="153718"/>
                </a:lnTo>
                <a:close/>
                <a:moveTo>
                  <a:pt x="192178" y="153718"/>
                </a:moveTo>
                <a:lnTo>
                  <a:pt x="190982" y="155699"/>
                </a:lnTo>
                <a:lnTo>
                  <a:pt x="189796" y="153718"/>
                </a:lnTo>
                <a:close/>
                <a:moveTo>
                  <a:pt x="195149" y="153718"/>
                </a:moveTo>
                <a:lnTo>
                  <a:pt x="193962" y="155699"/>
                </a:lnTo>
                <a:lnTo>
                  <a:pt x="192776" y="153718"/>
                </a:lnTo>
                <a:close/>
                <a:moveTo>
                  <a:pt x="211447" y="153718"/>
                </a:moveTo>
                <a:lnTo>
                  <a:pt x="210261" y="155699"/>
                </a:lnTo>
                <a:lnTo>
                  <a:pt x="209074" y="153718"/>
                </a:lnTo>
                <a:close/>
                <a:moveTo>
                  <a:pt x="214427" y="153718"/>
                </a:moveTo>
                <a:lnTo>
                  <a:pt x="213240" y="155699"/>
                </a:lnTo>
                <a:lnTo>
                  <a:pt x="212045" y="153718"/>
                </a:lnTo>
                <a:close/>
                <a:moveTo>
                  <a:pt x="230726" y="153718"/>
                </a:moveTo>
                <a:lnTo>
                  <a:pt x="229539" y="155699"/>
                </a:lnTo>
                <a:lnTo>
                  <a:pt x="228344" y="153718"/>
                </a:lnTo>
                <a:close/>
                <a:moveTo>
                  <a:pt x="233705" y="153718"/>
                </a:moveTo>
                <a:lnTo>
                  <a:pt x="232519" y="155699"/>
                </a:lnTo>
                <a:lnTo>
                  <a:pt x="231323" y="153718"/>
                </a:lnTo>
                <a:close/>
                <a:moveTo>
                  <a:pt x="250004" y="153718"/>
                </a:moveTo>
                <a:lnTo>
                  <a:pt x="248818" y="155699"/>
                </a:lnTo>
                <a:lnTo>
                  <a:pt x="247622" y="153718"/>
                </a:lnTo>
                <a:close/>
                <a:moveTo>
                  <a:pt x="252984" y="153718"/>
                </a:moveTo>
                <a:lnTo>
                  <a:pt x="251788" y="155699"/>
                </a:lnTo>
                <a:lnTo>
                  <a:pt x="250602" y="153718"/>
                </a:lnTo>
                <a:close/>
                <a:moveTo>
                  <a:pt x="269282" y="153718"/>
                </a:moveTo>
                <a:lnTo>
                  <a:pt x="268087" y="155699"/>
                </a:lnTo>
                <a:lnTo>
                  <a:pt x="266901" y="153718"/>
                </a:lnTo>
                <a:close/>
                <a:moveTo>
                  <a:pt x="272262" y="153718"/>
                </a:moveTo>
                <a:lnTo>
                  <a:pt x="271067" y="155699"/>
                </a:lnTo>
                <a:lnTo>
                  <a:pt x="269880" y="153718"/>
                </a:lnTo>
                <a:close/>
                <a:moveTo>
                  <a:pt x="1196" y="156609"/>
                </a:moveTo>
                <a:lnTo>
                  <a:pt x="2097" y="158125"/>
                </a:lnTo>
                <a:lnTo>
                  <a:pt x="286" y="158125"/>
                </a:lnTo>
                <a:lnTo>
                  <a:pt x="1196" y="156609"/>
                </a:lnTo>
                <a:close/>
                <a:moveTo>
                  <a:pt x="5443" y="153718"/>
                </a:moveTo>
                <a:lnTo>
                  <a:pt x="2802" y="158125"/>
                </a:lnTo>
                <a:lnTo>
                  <a:pt x="2650" y="158125"/>
                </a:lnTo>
                <a:lnTo>
                  <a:pt x="1464" y="156154"/>
                </a:lnTo>
                <a:lnTo>
                  <a:pt x="2927" y="153718"/>
                </a:lnTo>
                <a:close/>
                <a:moveTo>
                  <a:pt x="12704" y="153718"/>
                </a:moveTo>
                <a:lnTo>
                  <a:pt x="15345" y="158125"/>
                </a:lnTo>
                <a:lnTo>
                  <a:pt x="3346" y="158125"/>
                </a:lnTo>
                <a:lnTo>
                  <a:pt x="5987" y="153718"/>
                </a:lnTo>
                <a:close/>
                <a:moveTo>
                  <a:pt x="15755" y="153718"/>
                </a:moveTo>
                <a:lnTo>
                  <a:pt x="17218" y="156154"/>
                </a:lnTo>
                <a:lnTo>
                  <a:pt x="16041" y="158125"/>
                </a:lnTo>
                <a:lnTo>
                  <a:pt x="15889" y="158125"/>
                </a:lnTo>
                <a:lnTo>
                  <a:pt x="13248" y="153718"/>
                </a:lnTo>
                <a:close/>
                <a:moveTo>
                  <a:pt x="17495" y="156609"/>
                </a:moveTo>
                <a:lnTo>
                  <a:pt x="18396" y="158125"/>
                </a:lnTo>
                <a:lnTo>
                  <a:pt x="16585" y="158125"/>
                </a:lnTo>
                <a:lnTo>
                  <a:pt x="17495" y="156609"/>
                </a:lnTo>
                <a:close/>
                <a:moveTo>
                  <a:pt x="20474" y="156609"/>
                </a:moveTo>
                <a:lnTo>
                  <a:pt x="21376" y="158125"/>
                </a:lnTo>
                <a:lnTo>
                  <a:pt x="19565" y="158125"/>
                </a:lnTo>
                <a:lnTo>
                  <a:pt x="20474" y="156609"/>
                </a:lnTo>
                <a:close/>
                <a:moveTo>
                  <a:pt x="24721" y="153718"/>
                </a:moveTo>
                <a:lnTo>
                  <a:pt x="22071" y="158125"/>
                </a:lnTo>
                <a:lnTo>
                  <a:pt x="21920" y="158125"/>
                </a:lnTo>
                <a:lnTo>
                  <a:pt x="20742" y="156154"/>
                </a:lnTo>
                <a:lnTo>
                  <a:pt x="22205" y="153718"/>
                </a:lnTo>
                <a:close/>
                <a:moveTo>
                  <a:pt x="31983" y="153718"/>
                </a:moveTo>
                <a:lnTo>
                  <a:pt x="34623" y="158125"/>
                </a:lnTo>
                <a:lnTo>
                  <a:pt x="22616" y="158125"/>
                </a:lnTo>
                <a:lnTo>
                  <a:pt x="25265" y="153718"/>
                </a:lnTo>
                <a:close/>
                <a:moveTo>
                  <a:pt x="35034" y="153718"/>
                </a:moveTo>
                <a:lnTo>
                  <a:pt x="36497" y="156154"/>
                </a:lnTo>
                <a:lnTo>
                  <a:pt x="35319" y="158125"/>
                </a:lnTo>
                <a:lnTo>
                  <a:pt x="35167" y="158125"/>
                </a:lnTo>
                <a:lnTo>
                  <a:pt x="32527" y="153718"/>
                </a:lnTo>
                <a:close/>
                <a:moveTo>
                  <a:pt x="36773" y="156609"/>
                </a:moveTo>
                <a:lnTo>
                  <a:pt x="37674" y="158125"/>
                </a:lnTo>
                <a:lnTo>
                  <a:pt x="35863" y="158125"/>
                </a:lnTo>
                <a:lnTo>
                  <a:pt x="36773" y="156609"/>
                </a:lnTo>
                <a:close/>
                <a:moveTo>
                  <a:pt x="39744" y="156609"/>
                </a:moveTo>
                <a:lnTo>
                  <a:pt x="40654" y="158125"/>
                </a:lnTo>
                <a:lnTo>
                  <a:pt x="38843" y="158125"/>
                </a:lnTo>
                <a:lnTo>
                  <a:pt x="39744" y="156609"/>
                </a:lnTo>
                <a:close/>
                <a:moveTo>
                  <a:pt x="43990" y="153718"/>
                </a:moveTo>
                <a:lnTo>
                  <a:pt x="41350" y="158125"/>
                </a:lnTo>
                <a:lnTo>
                  <a:pt x="41198" y="158125"/>
                </a:lnTo>
                <a:lnTo>
                  <a:pt x="40020" y="156154"/>
                </a:lnTo>
                <a:lnTo>
                  <a:pt x="41484" y="153718"/>
                </a:lnTo>
                <a:close/>
                <a:moveTo>
                  <a:pt x="51252" y="153718"/>
                </a:moveTo>
                <a:lnTo>
                  <a:pt x="53902" y="158125"/>
                </a:lnTo>
                <a:lnTo>
                  <a:pt x="41894" y="158125"/>
                </a:lnTo>
                <a:lnTo>
                  <a:pt x="44535" y="153718"/>
                </a:lnTo>
                <a:close/>
                <a:moveTo>
                  <a:pt x="54312" y="153718"/>
                </a:moveTo>
                <a:lnTo>
                  <a:pt x="55775" y="156154"/>
                </a:lnTo>
                <a:lnTo>
                  <a:pt x="54597" y="158125"/>
                </a:lnTo>
                <a:lnTo>
                  <a:pt x="54446" y="158125"/>
                </a:lnTo>
                <a:lnTo>
                  <a:pt x="51805" y="153718"/>
                </a:lnTo>
                <a:close/>
                <a:moveTo>
                  <a:pt x="56043" y="156609"/>
                </a:moveTo>
                <a:lnTo>
                  <a:pt x="56953" y="158125"/>
                </a:lnTo>
                <a:lnTo>
                  <a:pt x="55142" y="158125"/>
                </a:lnTo>
                <a:lnTo>
                  <a:pt x="56043" y="156609"/>
                </a:lnTo>
                <a:close/>
                <a:moveTo>
                  <a:pt x="59022" y="156609"/>
                </a:moveTo>
                <a:lnTo>
                  <a:pt x="59932" y="158125"/>
                </a:lnTo>
                <a:lnTo>
                  <a:pt x="58121" y="158125"/>
                </a:lnTo>
                <a:lnTo>
                  <a:pt x="59022" y="156609"/>
                </a:lnTo>
                <a:close/>
                <a:moveTo>
                  <a:pt x="63269" y="153718"/>
                </a:moveTo>
                <a:lnTo>
                  <a:pt x="60628" y="158125"/>
                </a:lnTo>
                <a:lnTo>
                  <a:pt x="60476" y="158125"/>
                </a:lnTo>
                <a:lnTo>
                  <a:pt x="59299" y="156154"/>
                </a:lnTo>
                <a:lnTo>
                  <a:pt x="60762" y="153718"/>
                </a:lnTo>
                <a:close/>
                <a:moveTo>
                  <a:pt x="70530" y="153718"/>
                </a:moveTo>
                <a:lnTo>
                  <a:pt x="73171" y="158125"/>
                </a:lnTo>
                <a:lnTo>
                  <a:pt x="61172" y="158125"/>
                </a:lnTo>
                <a:lnTo>
                  <a:pt x="63813" y="153718"/>
                </a:lnTo>
                <a:close/>
                <a:moveTo>
                  <a:pt x="73590" y="153718"/>
                </a:moveTo>
                <a:lnTo>
                  <a:pt x="75053" y="156154"/>
                </a:lnTo>
                <a:lnTo>
                  <a:pt x="73867" y="158125"/>
                </a:lnTo>
                <a:lnTo>
                  <a:pt x="73724" y="158125"/>
                </a:lnTo>
                <a:lnTo>
                  <a:pt x="71075" y="153718"/>
                </a:lnTo>
                <a:close/>
                <a:moveTo>
                  <a:pt x="75321" y="156609"/>
                </a:moveTo>
                <a:lnTo>
                  <a:pt x="76231" y="158125"/>
                </a:lnTo>
                <a:lnTo>
                  <a:pt x="74420" y="158125"/>
                </a:lnTo>
                <a:lnTo>
                  <a:pt x="75321" y="156609"/>
                </a:lnTo>
                <a:close/>
                <a:moveTo>
                  <a:pt x="78301" y="156609"/>
                </a:moveTo>
                <a:lnTo>
                  <a:pt x="79211" y="158125"/>
                </a:lnTo>
                <a:lnTo>
                  <a:pt x="77391" y="158125"/>
                </a:lnTo>
                <a:lnTo>
                  <a:pt x="78301" y="156609"/>
                </a:lnTo>
                <a:close/>
                <a:moveTo>
                  <a:pt x="82547" y="153718"/>
                </a:moveTo>
                <a:lnTo>
                  <a:pt x="79906" y="158125"/>
                </a:lnTo>
                <a:lnTo>
                  <a:pt x="79755" y="158125"/>
                </a:lnTo>
                <a:lnTo>
                  <a:pt x="78577" y="156154"/>
                </a:lnTo>
                <a:lnTo>
                  <a:pt x="80040" y="153718"/>
                </a:lnTo>
                <a:close/>
                <a:moveTo>
                  <a:pt x="89809" y="153718"/>
                </a:moveTo>
                <a:lnTo>
                  <a:pt x="92449" y="158125"/>
                </a:lnTo>
                <a:lnTo>
                  <a:pt x="80451" y="158125"/>
                </a:lnTo>
                <a:lnTo>
                  <a:pt x="83091" y="153718"/>
                </a:lnTo>
                <a:close/>
                <a:moveTo>
                  <a:pt x="92869" y="153718"/>
                </a:moveTo>
                <a:lnTo>
                  <a:pt x="94332" y="156154"/>
                </a:lnTo>
                <a:lnTo>
                  <a:pt x="93145" y="158125"/>
                </a:lnTo>
                <a:lnTo>
                  <a:pt x="92994" y="158125"/>
                </a:lnTo>
                <a:lnTo>
                  <a:pt x="90353" y="153718"/>
                </a:lnTo>
                <a:close/>
                <a:moveTo>
                  <a:pt x="94599" y="156609"/>
                </a:moveTo>
                <a:lnTo>
                  <a:pt x="95509" y="158125"/>
                </a:lnTo>
                <a:lnTo>
                  <a:pt x="93690" y="158125"/>
                </a:lnTo>
                <a:lnTo>
                  <a:pt x="94599" y="156609"/>
                </a:lnTo>
                <a:close/>
                <a:moveTo>
                  <a:pt x="97579" y="156609"/>
                </a:moveTo>
                <a:lnTo>
                  <a:pt x="98489" y="158125"/>
                </a:lnTo>
                <a:lnTo>
                  <a:pt x="96669" y="158125"/>
                </a:lnTo>
                <a:lnTo>
                  <a:pt x="97579" y="156609"/>
                </a:lnTo>
                <a:close/>
                <a:moveTo>
                  <a:pt x="101825" y="153718"/>
                </a:moveTo>
                <a:lnTo>
                  <a:pt x="99185" y="158125"/>
                </a:lnTo>
                <a:lnTo>
                  <a:pt x="99033" y="158125"/>
                </a:lnTo>
                <a:lnTo>
                  <a:pt x="97847" y="156154"/>
                </a:lnTo>
                <a:lnTo>
                  <a:pt x="99310" y="153718"/>
                </a:lnTo>
                <a:close/>
                <a:moveTo>
                  <a:pt x="109087" y="153718"/>
                </a:moveTo>
                <a:lnTo>
                  <a:pt x="111728" y="158125"/>
                </a:lnTo>
                <a:lnTo>
                  <a:pt x="99729" y="158125"/>
                </a:lnTo>
                <a:lnTo>
                  <a:pt x="102370" y="153718"/>
                </a:lnTo>
                <a:close/>
                <a:moveTo>
                  <a:pt x="112138" y="153718"/>
                </a:moveTo>
                <a:lnTo>
                  <a:pt x="113601" y="156154"/>
                </a:lnTo>
                <a:lnTo>
                  <a:pt x="112424" y="158125"/>
                </a:lnTo>
                <a:lnTo>
                  <a:pt x="112272" y="158125"/>
                </a:lnTo>
                <a:lnTo>
                  <a:pt x="109631" y="153718"/>
                </a:lnTo>
                <a:close/>
                <a:moveTo>
                  <a:pt x="113878" y="156609"/>
                </a:moveTo>
                <a:lnTo>
                  <a:pt x="114788" y="158125"/>
                </a:lnTo>
                <a:lnTo>
                  <a:pt x="112968" y="158125"/>
                </a:lnTo>
                <a:lnTo>
                  <a:pt x="113878" y="156609"/>
                </a:lnTo>
                <a:close/>
                <a:moveTo>
                  <a:pt x="116857" y="156609"/>
                </a:moveTo>
                <a:lnTo>
                  <a:pt x="117758" y="158125"/>
                </a:lnTo>
                <a:lnTo>
                  <a:pt x="115948" y="158125"/>
                </a:lnTo>
                <a:lnTo>
                  <a:pt x="116857" y="156609"/>
                </a:lnTo>
                <a:close/>
                <a:moveTo>
                  <a:pt x="121104" y="153718"/>
                </a:moveTo>
                <a:lnTo>
                  <a:pt x="118454" y="158125"/>
                </a:lnTo>
                <a:lnTo>
                  <a:pt x="118303" y="158125"/>
                </a:lnTo>
                <a:lnTo>
                  <a:pt x="117125" y="156154"/>
                </a:lnTo>
                <a:lnTo>
                  <a:pt x="118588" y="153718"/>
                </a:lnTo>
                <a:close/>
                <a:moveTo>
                  <a:pt x="128366" y="153718"/>
                </a:moveTo>
                <a:lnTo>
                  <a:pt x="131006" y="158125"/>
                </a:lnTo>
                <a:lnTo>
                  <a:pt x="119007" y="158125"/>
                </a:lnTo>
                <a:lnTo>
                  <a:pt x="121648" y="153718"/>
                </a:lnTo>
                <a:close/>
                <a:moveTo>
                  <a:pt x="131417" y="153718"/>
                </a:moveTo>
                <a:lnTo>
                  <a:pt x="132880" y="156154"/>
                </a:lnTo>
                <a:lnTo>
                  <a:pt x="131702" y="158125"/>
                </a:lnTo>
                <a:lnTo>
                  <a:pt x="131550" y="158125"/>
                </a:lnTo>
                <a:lnTo>
                  <a:pt x="128910" y="153718"/>
                </a:lnTo>
                <a:close/>
                <a:moveTo>
                  <a:pt x="133156" y="156609"/>
                </a:moveTo>
                <a:lnTo>
                  <a:pt x="134057" y="158125"/>
                </a:lnTo>
                <a:lnTo>
                  <a:pt x="132246" y="158125"/>
                </a:lnTo>
                <a:lnTo>
                  <a:pt x="133156" y="156609"/>
                </a:lnTo>
                <a:close/>
                <a:moveTo>
                  <a:pt x="136127" y="156609"/>
                </a:moveTo>
                <a:lnTo>
                  <a:pt x="137037" y="158125"/>
                </a:lnTo>
                <a:lnTo>
                  <a:pt x="135226" y="158125"/>
                </a:lnTo>
                <a:lnTo>
                  <a:pt x="136127" y="156609"/>
                </a:lnTo>
                <a:close/>
                <a:moveTo>
                  <a:pt x="140373" y="153718"/>
                </a:moveTo>
                <a:lnTo>
                  <a:pt x="137733" y="158125"/>
                </a:lnTo>
                <a:lnTo>
                  <a:pt x="137581" y="158125"/>
                </a:lnTo>
                <a:lnTo>
                  <a:pt x="136403" y="156154"/>
                </a:lnTo>
                <a:lnTo>
                  <a:pt x="137867" y="153718"/>
                </a:lnTo>
                <a:close/>
                <a:moveTo>
                  <a:pt x="147635" y="153718"/>
                </a:moveTo>
                <a:lnTo>
                  <a:pt x="150285" y="158125"/>
                </a:lnTo>
                <a:lnTo>
                  <a:pt x="138277" y="158125"/>
                </a:lnTo>
                <a:lnTo>
                  <a:pt x="140926" y="153718"/>
                </a:lnTo>
                <a:close/>
                <a:moveTo>
                  <a:pt x="150695" y="153718"/>
                </a:moveTo>
                <a:lnTo>
                  <a:pt x="152158" y="156154"/>
                </a:lnTo>
                <a:lnTo>
                  <a:pt x="150980" y="158125"/>
                </a:lnTo>
                <a:lnTo>
                  <a:pt x="150829" y="158125"/>
                </a:lnTo>
                <a:lnTo>
                  <a:pt x="148188" y="153718"/>
                </a:lnTo>
                <a:close/>
                <a:moveTo>
                  <a:pt x="152426" y="156609"/>
                </a:moveTo>
                <a:lnTo>
                  <a:pt x="153336" y="158125"/>
                </a:lnTo>
                <a:lnTo>
                  <a:pt x="151525" y="158125"/>
                </a:lnTo>
                <a:lnTo>
                  <a:pt x="152426" y="156609"/>
                </a:lnTo>
                <a:close/>
                <a:moveTo>
                  <a:pt x="155405" y="156609"/>
                </a:moveTo>
                <a:lnTo>
                  <a:pt x="156315" y="158125"/>
                </a:lnTo>
                <a:lnTo>
                  <a:pt x="154504" y="158125"/>
                </a:lnTo>
                <a:lnTo>
                  <a:pt x="155405" y="156609"/>
                </a:lnTo>
                <a:close/>
                <a:moveTo>
                  <a:pt x="159652" y="153718"/>
                </a:moveTo>
                <a:lnTo>
                  <a:pt x="157011" y="158125"/>
                </a:lnTo>
                <a:lnTo>
                  <a:pt x="156859" y="158125"/>
                </a:lnTo>
                <a:lnTo>
                  <a:pt x="155682" y="156154"/>
                </a:lnTo>
                <a:lnTo>
                  <a:pt x="157145" y="153718"/>
                </a:lnTo>
                <a:close/>
                <a:moveTo>
                  <a:pt x="166913" y="153718"/>
                </a:moveTo>
                <a:lnTo>
                  <a:pt x="169554" y="158125"/>
                </a:lnTo>
                <a:lnTo>
                  <a:pt x="157555" y="158125"/>
                </a:lnTo>
                <a:lnTo>
                  <a:pt x="160196" y="153718"/>
                </a:lnTo>
                <a:close/>
                <a:moveTo>
                  <a:pt x="169973" y="153718"/>
                </a:moveTo>
                <a:lnTo>
                  <a:pt x="171436" y="156154"/>
                </a:lnTo>
                <a:lnTo>
                  <a:pt x="170259" y="158125"/>
                </a:lnTo>
                <a:lnTo>
                  <a:pt x="170107" y="158125"/>
                </a:lnTo>
                <a:lnTo>
                  <a:pt x="167458" y="153718"/>
                </a:lnTo>
                <a:close/>
                <a:moveTo>
                  <a:pt x="171704" y="156609"/>
                </a:moveTo>
                <a:lnTo>
                  <a:pt x="172614" y="158125"/>
                </a:lnTo>
                <a:lnTo>
                  <a:pt x="170803" y="158125"/>
                </a:lnTo>
                <a:lnTo>
                  <a:pt x="171704" y="156609"/>
                </a:lnTo>
                <a:close/>
                <a:moveTo>
                  <a:pt x="174684" y="156609"/>
                </a:moveTo>
                <a:lnTo>
                  <a:pt x="175594" y="158125"/>
                </a:lnTo>
                <a:lnTo>
                  <a:pt x="173774" y="158125"/>
                </a:lnTo>
                <a:lnTo>
                  <a:pt x="174684" y="156609"/>
                </a:lnTo>
                <a:close/>
                <a:moveTo>
                  <a:pt x="178930" y="153718"/>
                </a:moveTo>
                <a:lnTo>
                  <a:pt x="176289" y="158125"/>
                </a:lnTo>
                <a:lnTo>
                  <a:pt x="176138" y="158125"/>
                </a:lnTo>
                <a:lnTo>
                  <a:pt x="174960" y="156154"/>
                </a:lnTo>
                <a:lnTo>
                  <a:pt x="176423" y="153718"/>
                </a:lnTo>
                <a:close/>
                <a:moveTo>
                  <a:pt x="186192" y="153718"/>
                </a:moveTo>
                <a:lnTo>
                  <a:pt x="188832" y="158125"/>
                </a:lnTo>
                <a:lnTo>
                  <a:pt x="176834" y="158125"/>
                </a:lnTo>
                <a:lnTo>
                  <a:pt x="179474" y="153718"/>
                </a:lnTo>
                <a:close/>
                <a:moveTo>
                  <a:pt x="189252" y="153718"/>
                </a:moveTo>
                <a:lnTo>
                  <a:pt x="190715" y="156154"/>
                </a:lnTo>
                <a:lnTo>
                  <a:pt x="189528" y="158125"/>
                </a:lnTo>
                <a:lnTo>
                  <a:pt x="189377" y="158125"/>
                </a:lnTo>
                <a:lnTo>
                  <a:pt x="186736" y="153718"/>
                </a:lnTo>
                <a:close/>
                <a:moveTo>
                  <a:pt x="190982" y="156609"/>
                </a:moveTo>
                <a:lnTo>
                  <a:pt x="191892" y="158125"/>
                </a:lnTo>
                <a:lnTo>
                  <a:pt x="190072" y="158125"/>
                </a:lnTo>
                <a:lnTo>
                  <a:pt x="190982" y="156609"/>
                </a:lnTo>
                <a:close/>
                <a:moveTo>
                  <a:pt x="193962" y="156609"/>
                </a:moveTo>
                <a:lnTo>
                  <a:pt x="194872" y="158125"/>
                </a:lnTo>
                <a:lnTo>
                  <a:pt x="193052" y="158125"/>
                </a:lnTo>
                <a:lnTo>
                  <a:pt x="193962" y="156609"/>
                </a:lnTo>
                <a:close/>
                <a:moveTo>
                  <a:pt x="198208" y="153718"/>
                </a:moveTo>
                <a:lnTo>
                  <a:pt x="195568" y="158125"/>
                </a:lnTo>
                <a:lnTo>
                  <a:pt x="195416" y="158125"/>
                </a:lnTo>
                <a:lnTo>
                  <a:pt x="194230" y="156154"/>
                </a:lnTo>
                <a:lnTo>
                  <a:pt x="195693" y="153718"/>
                </a:lnTo>
                <a:close/>
                <a:moveTo>
                  <a:pt x="205470" y="153718"/>
                </a:moveTo>
                <a:lnTo>
                  <a:pt x="208111" y="158125"/>
                </a:lnTo>
                <a:lnTo>
                  <a:pt x="196112" y="158125"/>
                </a:lnTo>
                <a:lnTo>
                  <a:pt x="198753" y="153718"/>
                </a:lnTo>
                <a:close/>
                <a:moveTo>
                  <a:pt x="208521" y="153718"/>
                </a:moveTo>
                <a:lnTo>
                  <a:pt x="209984" y="156154"/>
                </a:lnTo>
                <a:lnTo>
                  <a:pt x="208807" y="158125"/>
                </a:lnTo>
                <a:lnTo>
                  <a:pt x="208655" y="158125"/>
                </a:lnTo>
                <a:lnTo>
                  <a:pt x="206014" y="153718"/>
                </a:lnTo>
                <a:close/>
                <a:moveTo>
                  <a:pt x="210261" y="156609"/>
                </a:moveTo>
                <a:lnTo>
                  <a:pt x="211171" y="158125"/>
                </a:lnTo>
                <a:lnTo>
                  <a:pt x="209351" y="158125"/>
                </a:lnTo>
                <a:lnTo>
                  <a:pt x="210261" y="156609"/>
                </a:lnTo>
                <a:close/>
                <a:moveTo>
                  <a:pt x="213240" y="156609"/>
                </a:moveTo>
                <a:lnTo>
                  <a:pt x="214141" y="158125"/>
                </a:lnTo>
                <a:lnTo>
                  <a:pt x="212330" y="158125"/>
                </a:lnTo>
                <a:lnTo>
                  <a:pt x="213240" y="156609"/>
                </a:lnTo>
                <a:close/>
                <a:moveTo>
                  <a:pt x="217487" y="153718"/>
                </a:moveTo>
                <a:lnTo>
                  <a:pt x="214837" y="158125"/>
                </a:lnTo>
                <a:lnTo>
                  <a:pt x="214695" y="158125"/>
                </a:lnTo>
                <a:lnTo>
                  <a:pt x="213508" y="156154"/>
                </a:lnTo>
                <a:lnTo>
                  <a:pt x="214971" y="153718"/>
                </a:lnTo>
                <a:close/>
                <a:moveTo>
                  <a:pt x="224749" y="153718"/>
                </a:moveTo>
                <a:lnTo>
                  <a:pt x="227389" y="158125"/>
                </a:lnTo>
                <a:lnTo>
                  <a:pt x="215390" y="158125"/>
                </a:lnTo>
                <a:lnTo>
                  <a:pt x="218031" y="153718"/>
                </a:lnTo>
                <a:close/>
                <a:moveTo>
                  <a:pt x="227800" y="153718"/>
                </a:moveTo>
                <a:lnTo>
                  <a:pt x="229263" y="156154"/>
                </a:lnTo>
                <a:lnTo>
                  <a:pt x="228085" y="158125"/>
                </a:lnTo>
                <a:lnTo>
                  <a:pt x="227933" y="158125"/>
                </a:lnTo>
                <a:lnTo>
                  <a:pt x="225293" y="153718"/>
                </a:lnTo>
                <a:close/>
                <a:moveTo>
                  <a:pt x="229539" y="156609"/>
                </a:moveTo>
                <a:lnTo>
                  <a:pt x="230440" y="158125"/>
                </a:lnTo>
                <a:lnTo>
                  <a:pt x="228629" y="158125"/>
                </a:lnTo>
                <a:lnTo>
                  <a:pt x="229539" y="156609"/>
                </a:lnTo>
                <a:close/>
                <a:moveTo>
                  <a:pt x="232519" y="156609"/>
                </a:moveTo>
                <a:lnTo>
                  <a:pt x="233420" y="158125"/>
                </a:lnTo>
                <a:lnTo>
                  <a:pt x="231609" y="158125"/>
                </a:lnTo>
                <a:lnTo>
                  <a:pt x="232519" y="156609"/>
                </a:lnTo>
                <a:close/>
                <a:moveTo>
                  <a:pt x="236756" y="153718"/>
                </a:moveTo>
                <a:lnTo>
                  <a:pt x="234116" y="158125"/>
                </a:lnTo>
                <a:lnTo>
                  <a:pt x="233964" y="158125"/>
                </a:lnTo>
                <a:lnTo>
                  <a:pt x="232786" y="156154"/>
                </a:lnTo>
                <a:lnTo>
                  <a:pt x="234249" y="153718"/>
                </a:lnTo>
                <a:close/>
                <a:moveTo>
                  <a:pt x="244027" y="153718"/>
                </a:moveTo>
                <a:lnTo>
                  <a:pt x="246668" y="158125"/>
                </a:lnTo>
                <a:lnTo>
                  <a:pt x="234660" y="158125"/>
                </a:lnTo>
                <a:lnTo>
                  <a:pt x="237309" y="153718"/>
                </a:lnTo>
                <a:close/>
                <a:moveTo>
                  <a:pt x="247078" y="153718"/>
                </a:moveTo>
                <a:lnTo>
                  <a:pt x="248541" y="156154"/>
                </a:lnTo>
                <a:lnTo>
                  <a:pt x="247363" y="158125"/>
                </a:lnTo>
                <a:lnTo>
                  <a:pt x="247212" y="158125"/>
                </a:lnTo>
                <a:lnTo>
                  <a:pt x="244571" y="153718"/>
                </a:lnTo>
                <a:close/>
                <a:moveTo>
                  <a:pt x="248818" y="156609"/>
                </a:moveTo>
                <a:lnTo>
                  <a:pt x="249719" y="158125"/>
                </a:lnTo>
                <a:lnTo>
                  <a:pt x="247908" y="158125"/>
                </a:lnTo>
                <a:lnTo>
                  <a:pt x="248818" y="156609"/>
                </a:lnTo>
                <a:close/>
                <a:moveTo>
                  <a:pt x="251788" y="156609"/>
                </a:moveTo>
                <a:lnTo>
                  <a:pt x="252698" y="158125"/>
                </a:lnTo>
                <a:lnTo>
                  <a:pt x="250887" y="158125"/>
                </a:lnTo>
                <a:lnTo>
                  <a:pt x="251788" y="156609"/>
                </a:lnTo>
                <a:close/>
                <a:moveTo>
                  <a:pt x="256035" y="153718"/>
                </a:moveTo>
                <a:lnTo>
                  <a:pt x="253394" y="158125"/>
                </a:lnTo>
                <a:lnTo>
                  <a:pt x="253242" y="158125"/>
                </a:lnTo>
                <a:lnTo>
                  <a:pt x="252065" y="156154"/>
                </a:lnTo>
                <a:lnTo>
                  <a:pt x="253528" y="153718"/>
                </a:lnTo>
                <a:close/>
                <a:moveTo>
                  <a:pt x="263296" y="153718"/>
                </a:moveTo>
                <a:lnTo>
                  <a:pt x="265946" y="158125"/>
                </a:lnTo>
                <a:lnTo>
                  <a:pt x="253938" y="158125"/>
                </a:lnTo>
                <a:lnTo>
                  <a:pt x="256579" y="153718"/>
                </a:lnTo>
                <a:close/>
                <a:moveTo>
                  <a:pt x="266356" y="153718"/>
                </a:moveTo>
                <a:lnTo>
                  <a:pt x="267819" y="156154"/>
                </a:lnTo>
                <a:lnTo>
                  <a:pt x="266642" y="158125"/>
                </a:lnTo>
                <a:lnTo>
                  <a:pt x="266490" y="158125"/>
                </a:lnTo>
                <a:lnTo>
                  <a:pt x="263841" y="153718"/>
                </a:lnTo>
                <a:close/>
                <a:moveTo>
                  <a:pt x="268087" y="156609"/>
                </a:moveTo>
                <a:lnTo>
                  <a:pt x="268997" y="158125"/>
                </a:lnTo>
                <a:lnTo>
                  <a:pt x="267186" y="158125"/>
                </a:lnTo>
                <a:lnTo>
                  <a:pt x="268087" y="156609"/>
                </a:lnTo>
                <a:close/>
                <a:moveTo>
                  <a:pt x="271067" y="156609"/>
                </a:moveTo>
                <a:lnTo>
                  <a:pt x="271977" y="158125"/>
                </a:lnTo>
                <a:lnTo>
                  <a:pt x="270157" y="158125"/>
                </a:lnTo>
                <a:lnTo>
                  <a:pt x="271067" y="156609"/>
                </a:lnTo>
                <a:close/>
                <a:moveTo>
                  <a:pt x="275313" y="153718"/>
                </a:moveTo>
                <a:lnTo>
                  <a:pt x="272672" y="158125"/>
                </a:lnTo>
                <a:lnTo>
                  <a:pt x="272521" y="158125"/>
                </a:lnTo>
                <a:lnTo>
                  <a:pt x="271343" y="156154"/>
                </a:lnTo>
                <a:lnTo>
                  <a:pt x="272806" y="153718"/>
                </a:lnTo>
                <a:close/>
                <a:moveTo>
                  <a:pt x="282575" y="153718"/>
                </a:moveTo>
                <a:lnTo>
                  <a:pt x="285215" y="158125"/>
                </a:lnTo>
                <a:lnTo>
                  <a:pt x="273217" y="158125"/>
                </a:lnTo>
                <a:lnTo>
                  <a:pt x="275857" y="153718"/>
                </a:lnTo>
                <a:close/>
                <a:moveTo>
                  <a:pt x="18985" y="154129"/>
                </a:moveTo>
                <a:lnTo>
                  <a:pt x="20198" y="156154"/>
                </a:lnTo>
                <a:lnTo>
                  <a:pt x="19011" y="158134"/>
                </a:lnTo>
                <a:lnTo>
                  <a:pt x="18985" y="158081"/>
                </a:lnTo>
                <a:lnTo>
                  <a:pt x="18949" y="158134"/>
                </a:lnTo>
                <a:lnTo>
                  <a:pt x="17762" y="156154"/>
                </a:lnTo>
                <a:lnTo>
                  <a:pt x="18985" y="154129"/>
                </a:lnTo>
                <a:close/>
                <a:moveTo>
                  <a:pt x="38263" y="154129"/>
                </a:moveTo>
                <a:lnTo>
                  <a:pt x="39476" y="156154"/>
                </a:lnTo>
                <a:lnTo>
                  <a:pt x="38290" y="158134"/>
                </a:lnTo>
                <a:lnTo>
                  <a:pt x="38263" y="158081"/>
                </a:lnTo>
                <a:lnTo>
                  <a:pt x="38227" y="158134"/>
                </a:lnTo>
                <a:lnTo>
                  <a:pt x="37041" y="156154"/>
                </a:lnTo>
                <a:lnTo>
                  <a:pt x="38263" y="154129"/>
                </a:lnTo>
                <a:close/>
                <a:moveTo>
                  <a:pt x="57533" y="154129"/>
                </a:moveTo>
                <a:lnTo>
                  <a:pt x="58755" y="156154"/>
                </a:lnTo>
                <a:lnTo>
                  <a:pt x="57568" y="158134"/>
                </a:lnTo>
                <a:lnTo>
                  <a:pt x="57533" y="158081"/>
                </a:lnTo>
                <a:lnTo>
                  <a:pt x="57506" y="158134"/>
                </a:lnTo>
                <a:lnTo>
                  <a:pt x="56319" y="156154"/>
                </a:lnTo>
                <a:lnTo>
                  <a:pt x="57533" y="154129"/>
                </a:lnTo>
                <a:close/>
                <a:moveTo>
                  <a:pt x="76811" y="154129"/>
                </a:moveTo>
                <a:lnTo>
                  <a:pt x="78024" y="156154"/>
                </a:lnTo>
                <a:lnTo>
                  <a:pt x="76847" y="158134"/>
                </a:lnTo>
                <a:lnTo>
                  <a:pt x="76811" y="158081"/>
                </a:lnTo>
                <a:lnTo>
                  <a:pt x="76784" y="158134"/>
                </a:lnTo>
                <a:lnTo>
                  <a:pt x="75598" y="156154"/>
                </a:lnTo>
                <a:lnTo>
                  <a:pt x="76811" y="154129"/>
                </a:lnTo>
                <a:close/>
                <a:moveTo>
                  <a:pt x="96089" y="154129"/>
                </a:moveTo>
                <a:lnTo>
                  <a:pt x="97303" y="156154"/>
                </a:lnTo>
                <a:lnTo>
                  <a:pt x="96116" y="158134"/>
                </a:lnTo>
                <a:lnTo>
                  <a:pt x="96089" y="158081"/>
                </a:lnTo>
                <a:lnTo>
                  <a:pt x="96054" y="158134"/>
                </a:lnTo>
                <a:lnTo>
                  <a:pt x="94876" y="156154"/>
                </a:lnTo>
                <a:lnTo>
                  <a:pt x="96089" y="154129"/>
                </a:lnTo>
                <a:close/>
                <a:moveTo>
                  <a:pt x="115368" y="154129"/>
                </a:moveTo>
                <a:lnTo>
                  <a:pt x="116581" y="156154"/>
                </a:lnTo>
                <a:lnTo>
                  <a:pt x="115394" y="158134"/>
                </a:lnTo>
                <a:lnTo>
                  <a:pt x="115368" y="158081"/>
                </a:lnTo>
                <a:lnTo>
                  <a:pt x="115332" y="158134"/>
                </a:lnTo>
                <a:lnTo>
                  <a:pt x="114145" y="156154"/>
                </a:lnTo>
                <a:lnTo>
                  <a:pt x="115368" y="154129"/>
                </a:lnTo>
                <a:close/>
                <a:moveTo>
                  <a:pt x="134646" y="154129"/>
                </a:moveTo>
                <a:lnTo>
                  <a:pt x="135859" y="156154"/>
                </a:lnTo>
                <a:lnTo>
                  <a:pt x="134673" y="158134"/>
                </a:lnTo>
                <a:lnTo>
                  <a:pt x="134646" y="158081"/>
                </a:lnTo>
                <a:lnTo>
                  <a:pt x="134610" y="158134"/>
                </a:lnTo>
                <a:lnTo>
                  <a:pt x="133424" y="156154"/>
                </a:lnTo>
                <a:lnTo>
                  <a:pt x="134646" y="154129"/>
                </a:lnTo>
                <a:close/>
                <a:moveTo>
                  <a:pt x="153915" y="154129"/>
                </a:moveTo>
                <a:lnTo>
                  <a:pt x="155138" y="156154"/>
                </a:lnTo>
                <a:lnTo>
                  <a:pt x="153951" y="158134"/>
                </a:lnTo>
                <a:lnTo>
                  <a:pt x="153915" y="158081"/>
                </a:lnTo>
                <a:lnTo>
                  <a:pt x="153889" y="158134"/>
                </a:lnTo>
                <a:lnTo>
                  <a:pt x="152702" y="156154"/>
                </a:lnTo>
                <a:lnTo>
                  <a:pt x="153915" y="154129"/>
                </a:lnTo>
                <a:close/>
                <a:moveTo>
                  <a:pt x="173194" y="154129"/>
                </a:moveTo>
                <a:lnTo>
                  <a:pt x="174416" y="156154"/>
                </a:lnTo>
                <a:lnTo>
                  <a:pt x="173230" y="158134"/>
                </a:lnTo>
                <a:lnTo>
                  <a:pt x="173194" y="158081"/>
                </a:lnTo>
                <a:lnTo>
                  <a:pt x="173167" y="158134"/>
                </a:lnTo>
                <a:lnTo>
                  <a:pt x="171981" y="156154"/>
                </a:lnTo>
                <a:lnTo>
                  <a:pt x="173194" y="154129"/>
                </a:lnTo>
                <a:close/>
                <a:moveTo>
                  <a:pt x="192472" y="154129"/>
                </a:moveTo>
                <a:lnTo>
                  <a:pt x="193686" y="156154"/>
                </a:lnTo>
                <a:lnTo>
                  <a:pt x="192508" y="158134"/>
                </a:lnTo>
                <a:lnTo>
                  <a:pt x="192472" y="158081"/>
                </a:lnTo>
                <a:lnTo>
                  <a:pt x="192445" y="158134"/>
                </a:lnTo>
                <a:lnTo>
                  <a:pt x="191259" y="156154"/>
                </a:lnTo>
                <a:lnTo>
                  <a:pt x="192472" y="154129"/>
                </a:lnTo>
                <a:close/>
                <a:moveTo>
                  <a:pt x="211751" y="154129"/>
                </a:moveTo>
                <a:lnTo>
                  <a:pt x="212964" y="156154"/>
                </a:lnTo>
                <a:lnTo>
                  <a:pt x="211777" y="158134"/>
                </a:lnTo>
                <a:lnTo>
                  <a:pt x="211751" y="158081"/>
                </a:lnTo>
                <a:lnTo>
                  <a:pt x="211715" y="158134"/>
                </a:lnTo>
                <a:lnTo>
                  <a:pt x="210537" y="156154"/>
                </a:lnTo>
                <a:lnTo>
                  <a:pt x="211751" y="154129"/>
                </a:lnTo>
                <a:close/>
                <a:moveTo>
                  <a:pt x="231029" y="154129"/>
                </a:moveTo>
                <a:lnTo>
                  <a:pt x="232242" y="156154"/>
                </a:lnTo>
                <a:lnTo>
                  <a:pt x="231056" y="158134"/>
                </a:lnTo>
                <a:lnTo>
                  <a:pt x="231029" y="158081"/>
                </a:lnTo>
                <a:lnTo>
                  <a:pt x="230993" y="158134"/>
                </a:lnTo>
                <a:lnTo>
                  <a:pt x="229807" y="156154"/>
                </a:lnTo>
                <a:lnTo>
                  <a:pt x="231029" y="154129"/>
                </a:lnTo>
                <a:close/>
                <a:moveTo>
                  <a:pt x="250298" y="154129"/>
                </a:moveTo>
                <a:lnTo>
                  <a:pt x="251521" y="156154"/>
                </a:lnTo>
                <a:lnTo>
                  <a:pt x="250334" y="158134"/>
                </a:lnTo>
                <a:lnTo>
                  <a:pt x="250298" y="158081"/>
                </a:lnTo>
                <a:lnTo>
                  <a:pt x="250272" y="158134"/>
                </a:lnTo>
                <a:lnTo>
                  <a:pt x="249085" y="156154"/>
                </a:lnTo>
                <a:lnTo>
                  <a:pt x="250298" y="154129"/>
                </a:lnTo>
                <a:close/>
                <a:moveTo>
                  <a:pt x="269577" y="154129"/>
                </a:moveTo>
                <a:lnTo>
                  <a:pt x="270799" y="156154"/>
                </a:lnTo>
                <a:lnTo>
                  <a:pt x="269613" y="158134"/>
                </a:lnTo>
                <a:lnTo>
                  <a:pt x="269577" y="158081"/>
                </a:lnTo>
                <a:lnTo>
                  <a:pt x="269550" y="158134"/>
                </a:lnTo>
                <a:lnTo>
                  <a:pt x="268364" y="156154"/>
                </a:lnTo>
                <a:lnTo>
                  <a:pt x="269577" y="154129"/>
                </a:lnTo>
                <a:close/>
                <a:moveTo>
                  <a:pt x="90" y="1"/>
                </a:moveTo>
                <a:lnTo>
                  <a:pt x="991" y="1508"/>
                </a:lnTo>
                <a:lnTo>
                  <a:pt x="1" y="3150"/>
                </a:lnTo>
                <a:lnTo>
                  <a:pt x="1" y="4042"/>
                </a:lnTo>
                <a:lnTo>
                  <a:pt x="2516" y="4042"/>
                </a:lnTo>
                <a:lnTo>
                  <a:pt x="5844" y="9600"/>
                </a:lnTo>
                <a:lnTo>
                  <a:pt x="3337" y="9600"/>
                </a:lnTo>
                <a:lnTo>
                  <a:pt x="1" y="4042"/>
                </a:lnTo>
                <a:lnTo>
                  <a:pt x="1" y="4952"/>
                </a:lnTo>
                <a:lnTo>
                  <a:pt x="2793" y="9600"/>
                </a:lnTo>
                <a:lnTo>
                  <a:pt x="1" y="9600"/>
                </a:lnTo>
                <a:lnTo>
                  <a:pt x="1" y="10054"/>
                </a:lnTo>
                <a:lnTo>
                  <a:pt x="3061" y="10054"/>
                </a:lnTo>
                <a:lnTo>
                  <a:pt x="5710" y="14461"/>
                </a:lnTo>
                <a:lnTo>
                  <a:pt x="1" y="14461"/>
                </a:lnTo>
                <a:lnTo>
                  <a:pt x="1" y="14916"/>
                </a:lnTo>
                <a:lnTo>
                  <a:pt x="5978" y="14916"/>
                </a:lnTo>
                <a:lnTo>
                  <a:pt x="6058" y="15041"/>
                </a:lnTo>
                <a:lnTo>
                  <a:pt x="3346" y="19555"/>
                </a:lnTo>
                <a:lnTo>
                  <a:pt x="1" y="19555"/>
                </a:lnTo>
                <a:lnTo>
                  <a:pt x="1" y="20010"/>
                </a:lnTo>
                <a:lnTo>
                  <a:pt x="3078" y="20010"/>
                </a:lnTo>
                <a:lnTo>
                  <a:pt x="1" y="25122"/>
                </a:lnTo>
                <a:lnTo>
                  <a:pt x="1" y="26014"/>
                </a:lnTo>
                <a:lnTo>
                  <a:pt x="2383" y="26014"/>
                </a:lnTo>
                <a:lnTo>
                  <a:pt x="1196" y="28004"/>
                </a:lnTo>
                <a:lnTo>
                  <a:pt x="1" y="26014"/>
                </a:lnTo>
                <a:lnTo>
                  <a:pt x="1" y="26924"/>
                </a:lnTo>
                <a:lnTo>
                  <a:pt x="920" y="28450"/>
                </a:lnTo>
                <a:lnTo>
                  <a:pt x="1" y="29984"/>
                </a:lnTo>
                <a:lnTo>
                  <a:pt x="1" y="30876"/>
                </a:lnTo>
                <a:lnTo>
                  <a:pt x="2374" y="30876"/>
                </a:lnTo>
                <a:lnTo>
                  <a:pt x="2454" y="31001"/>
                </a:lnTo>
                <a:lnTo>
                  <a:pt x="1267" y="32973"/>
                </a:lnTo>
                <a:lnTo>
                  <a:pt x="1" y="30876"/>
                </a:lnTo>
                <a:lnTo>
                  <a:pt x="1" y="31786"/>
                </a:lnTo>
                <a:lnTo>
                  <a:pt x="991" y="33428"/>
                </a:lnTo>
                <a:lnTo>
                  <a:pt x="1" y="35078"/>
                </a:lnTo>
                <a:lnTo>
                  <a:pt x="1" y="35970"/>
                </a:lnTo>
                <a:lnTo>
                  <a:pt x="2516" y="35970"/>
                </a:lnTo>
                <a:lnTo>
                  <a:pt x="5844" y="41528"/>
                </a:lnTo>
                <a:lnTo>
                  <a:pt x="3337" y="41528"/>
                </a:lnTo>
                <a:lnTo>
                  <a:pt x="1" y="35970"/>
                </a:lnTo>
                <a:lnTo>
                  <a:pt x="1" y="36880"/>
                </a:lnTo>
                <a:lnTo>
                  <a:pt x="2793" y="41528"/>
                </a:lnTo>
                <a:lnTo>
                  <a:pt x="1" y="41528"/>
                </a:lnTo>
                <a:lnTo>
                  <a:pt x="1" y="41983"/>
                </a:lnTo>
                <a:lnTo>
                  <a:pt x="3061" y="41983"/>
                </a:lnTo>
                <a:lnTo>
                  <a:pt x="5710" y="46381"/>
                </a:lnTo>
                <a:lnTo>
                  <a:pt x="1" y="46381"/>
                </a:lnTo>
                <a:lnTo>
                  <a:pt x="1" y="46836"/>
                </a:lnTo>
                <a:lnTo>
                  <a:pt x="5978" y="46836"/>
                </a:lnTo>
                <a:lnTo>
                  <a:pt x="6058" y="46961"/>
                </a:lnTo>
                <a:lnTo>
                  <a:pt x="3346" y="51475"/>
                </a:lnTo>
                <a:lnTo>
                  <a:pt x="1" y="51475"/>
                </a:lnTo>
                <a:lnTo>
                  <a:pt x="1" y="51930"/>
                </a:lnTo>
                <a:lnTo>
                  <a:pt x="3078" y="51930"/>
                </a:lnTo>
                <a:lnTo>
                  <a:pt x="1" y="57050"/>
                </a:lnTo>
                <a:lnTo>
                  <a:pt x="1" y="57942"/>
                </a:lnTo>
                <a:lnTo>
                  <a:pt x="2383" y="57942"/>
                </a:lnTo>
                <a:lnTo>
                  <a:pt x="1196" y="59923"/>
                </a:lnTo>
                <a:lnTo>
                  <a:pt x="1" y="57942"/>
                </a:lnTo>
                <a:lnTo>
                  <a:pt x="1" y="58852"/>
                </a:lnTo>
                <a:lnTo>
                  <a:pt x="920" y="60378"/>
                </a:lnTo>
                <a:lnTo>
                  <a:pt x="1" y="61912"/>
                </a:lnTo>
                <a:lnTo>
                  <a:pt x="1" y="62804"/>
                </a:lnTo>
                <a:lnTo>
                  <a:pt x="2374" y="62804"/>
                </a:lnTo>
                <a:lnTo>
                  <a:pt x="2454" y="62929"/>
                </a:lnTo>
                <a:lnTo>
                  <a:pt x="1267" y="64901"/>
                </a:lnTo>
                <a:lnTo>
                  <a:pt x="1" y="62804"/>
                </a:lnTo>
                <a:lnTo>
                  <a:pt x="1" y="63705"/>
                </a:lnTo>
                <a:lnTo>
                  <a:pt x="991" y="65356"/>
                </a:lnTo>
                <a:lnTo>
                  <a:pt x="1" y="67006"/>
                </a:lnTo>
                <a:lnTo>
                  <a:pt x="1" y="67898"/>
                </a:lnTo>
                <a:lnTo>
                  <a:pt x="2516" y="67898"/>
                </a:lnTo>
                <a:lnTo>
                  <a:pt x="5844" y="73447"/>
                </a:lnTo>
                <a:lnTo>
                  <a:pt x="3337" y="73447"/>
                </a:lnTo>
                <a:lnTo>
                  <a:pt x="1" y="67898"/>
                </a:lnTo>
                <a:lnTo>
                  <a:pt x="1" y="68799"/>
                </a:lnTo>
                <a:lnTo>
                  <a:pt x="2793" y="73447"/>
                </a:lnTo>
                <a:lnTo>
                  <a:pt x="1" y="73447"/>
                </a:lnTo>
                <a:lnTo>
                  <a:pt x="1" y="73902"/>
                </a:lnTo>
                <a:lnTo>
                  <a:pt x="3061" y="73902"/>
                </a:lnTo>
                <a:lnTo>
                  <a:pt x="5710" y="78309"/>
                </a:lnTo>
                <a:lnTo>
                  <a:pt x="1" y="78309"/>
                </a:lnTo>
                <a:lnTo>
                  <a:pt x="1" y="78764"/>
                </a:lnTo>
                <a:lnTo>
                  <a:pt x="5978" y="78764"/>
                </a:lnTo>
                <a:lnTo>
                  <a:pt x="6058" y="78889"/>
                </a:lnTo>
                <a:lnTo>
                  <a:pt x="3346" y="83403"/>
                </a:lnTo>
                <a:lnTo>
                  <a:pt x="1" y="83403"/>
                </a:lnTo>
                <a:lnTo>
                  <a:pt x="1" y="83858"/>
                </a:lnTo>
                <a:lnTo>
                  <a:pt x="3078" y="83858"/>
                </a:lnTo>
                <a:lnTo>
                  <a:pt x="1" y="88979"/>
                </a:lnTo>
                <a:lnTo>
                  <a:pt x="1" y="89871"/>
                </a:lnTo>
                <a:lnTo>
                  <a:pt x="2383" y="89871"/>
                </a:lnTo>
                <a:lnTo>
                  <a:pt x="1196" y="91851"/>
                </a:lnTo>
                <a:lnTo>
                  <a:pt x="1" y="89871"/>
                </a:lnTo>
                <a:lnTo>
                  <a:pt x="1" y="90772"/>
                </a:lnTo>
                <a:lnTo>
                  <a:pt x="920" y="92306"/>
                </a:lnTo>
                <a:lnTo>
                  <a:pt x="1" y="93832"/>
                </a:lnTo>
                <a:lnTo>
                  <a:pt x="1" y="94724"/>
                </a:lnTo>
                <a:lnTo>
                  <a:pt x="2374" y="94724"/>
                </a:lnTo>
                <a:lnTo>
                  <a:pt x="2454" y="94849"/>
                </a:lnTo>
                <a:lnTo>
                  <a:pt x="1267" y="96829"/>
                </a:lnTo>
                <a:lnTo>
                  <a:pt x="1" y="94724"/>
                </a:lnTo>
                <a:lnTo>
                  <a:pt x="1" y="95634"/>
                </a:lnTo>
                <a:lnTo>
                  <a:pt x="991" y="97284"/>
                </a:lnTo>
                <a:lnTo>
                  <a:pt x="1" y="98925"/>
                </a:lnTo>
                <a:lnTo>
                  <a:pt x="1" y="99818"/>
                </a:lnTo>
                <a:lnTo>
                  <a:pt x="2516" y="99818"/>
                </a:lnTo>
                <a:lnTo>
                  <a:pt x="5844" y="105375"/>
                </a:lnTo>
                <a:lnTo>
                  <a:pt x="3337" y="105375"/>
                </a:lnTo>
                <a:lnTo>
                  <a:pt x="1660" y="102574"/>
                </a:lnTo>
                <a:lnTo>
                  <a:pt x="1" y="99818"/>
                </a:lnTo>
                <a:lnTo>
                  <a:pt x="1" y="100727"/>
                </a:lnTo>
                <a:lnTo>
                  <a:pt x="1116" y="102574"/>
                </a:lnTo>
                <a:lnTo>
                  <a:pt x="2793" y="105375"/>
                </a:lnTo>
                <a:lnTo>
                  <a:pt x="1" y="105375"/>
                </a:lnTo>
                <a:lnTo>
                  <a:pt x="1" y="105830"/>
                </a:lnTo>
                <a:lnTo>
                  <a:pt x="3061" y="105830"/>
                </a:lnTo>
                <a:lnTo>
                  <a:pt x="5710" y="110237"/>
                </a:lnTo>
                <a:lnTo>
                  <a:pt x="1" y="110237"/>
                </a:lnTo>
                <a:lnTo>
                  <a:pt x="1" y="110692"/>
                </a:lnTo>
                <a:lnTo>
                  <a:pt x="5978" y="110692"/>
                </a:lnTo>
                <a:lnTo>
                  <a:pt x="6058" y="110817"/>
                </a:lnTo>
                <a:lnTo>
                  <a:pt x="3346" y="115331"/>
                </a:lnTo>
                <a:lnTo>
                  <a:pt x="1" y="115331"/>
                </a:lnTo>
                <a:lnTo>
                  <a:pt x="1" y="115786"/>
                </a:lnTo>
                <a:lnTo>
                  <a:pt x="3078" y="115786"/>
                </a:lnTo>
                <a:lnTo>
                  <a:pt x="1" y="120898"/>
                </a:lnTo>
                <a:lnTo>
                  <a:pt x="1" y="121790"/>
                </a:lnTo>
                <a:lnTo>
                  <a:pt x="2383" y="121790"/>
                </a:lnTo>
                <a:lnTo>
                  <a:pt x="1196" y="123779"/>
                </a:lnTo>
                <a:lnTo>
                  <a:pt x="1" y="121790"/>
                </a:lnTo>
                <a:lnTo>
                  <a:pt x="1" y="122700"/>
                </a:lnTo>
                <a:lnTo>
                  <a:pt x="920" y="124234"/>
                </a:lnTo>
                <a:lnTo>
                  <a:pt x="1" y="125760"/>
                </a:lnTo>
                <a:lnTo>
                  <a:pt x="1" y="126652"/>
                </a:lnTo>
                <a:lnTo>
                  <a:pt x="2374" y="126652"/>
                </a:lnTo>
                <a:lnTo>
                  <a:pt x="2454" y="126777"/>
                </a:lnTo>
                <a:lnTo>
                  <a:pt x="1267" y="128748"/>
                </a:lnTo>
                <a:lnTo>
                  <a:pt x="1" y="126652"/>
                </a:lnTo>
                <a:lnTo>
                  <a:pt x="1" y="127562"/>
                </a:lnTo>
                <a:lnTo>
                  <a:pt x="991" y="129203"/>
                </a:lnTo>
                <a:lnTo>
                  <a:pt x="1" y="130854"/>
                </a:lnTo>
                <a:lnTo>
                  <a:pt x="1" y="131746"/>
                </a:lnTo>
                <a:lnTo>
                  <a:pt x="2516" y="131746"/>
                </a:lnTo>
                <a:lnTo>
                  <a:pt x="5844" y="137304"/>
                </a:lnTo>
                <a:lnTo>
                  <a:pt x="3337" y="137304"/>
                </a:lnTo>
                <a:lnTo>
                  <a:pt x="1" y="131746"/>
                </a:lnTo>
                <a:lnTo>
                  <a:pt x="1" y="132656"/>
                </a:lnTo>
                <a:lnTo>
                  <a:pt x="2793" y="137304"/>
                </a:lnTo>
                <a:lnTo>
                  <a:pt x="1" y="137304"/>
                </a:lnTo>
                <a:lnTo>
                  <a:pt x="1" y="137759"/>
                </a:lnTo>
                <a:lnTo>
                  <a:pt x="3061" y="137759"/>
                </a:lnTo>
                <a:lnTo>
                  <a:pt x="5710" y="142157"/>
                </a:lnTo>
                <a:lnTo>
                  <a:pt x="1" y="142157"/>
                </a:lnTo>
                <a:lnTo>
                  <a:pt x="1" y="142612"/>
                </a:lnTo>
                <a:lnTo>
                  <a:pt x="5978" y="142612"/>
                </a:lnTo>
                <a:lnTo>
                  <a:pt x="6058" y="142736"/>
                </a:lnTo>
                <a:lnTo>
                  <a:pt x="3346" y="147250"/>
                </a:lnTo>
                <a:lnTo>
                  <a:pt x="1" y="147250"/>
                </a:lnTo>
                <a:lnTo>
                  <a:pt x="1" y="147705"/>
                </a:lnTo>
                <a:lnTo>
                  <a:pt x="3078" y="147705"/>
                </a:lnTo>
                <a:lnTo>
                  <a:pt x="1" y="152826"/>
                </a:lnTo>
                <a:lnTo>
                  <a:pt x="1" y="153718"/>
                </a:lnTo>
                <a:lnTo>
                  <a:pt x="2383" y="153718"/>
                </a:lnTo>
                <a:lnTo>
                  <a:pt x="1196" y="155699"/>
                </a:lnTo>
                <a:lnTo>
                  <a:pt x="1" y="153718"/>
                </a:lnTo>
                <a:lnTo>
                  <a:pt x="1" y="154628"/>
                </a:lnTo>
                <a:lnTo>
                  <a:pt x="920" y="156154"/>
                </a:lnTo>
                <a:lnTo>
                  <a:pt x="1" y="157688"/>
                </a:lnTo>
                <a:lnTo>
                  <a:pt x="1" y="158580"/>
                </a:lnTo>
                <a:lnTo>
                  <a:pt x="2374" y="158580"/>
                </a:lnTo>
                <a:lnTo>
                  <a:pt x="2454" y="158705"/>
                </a:lnTo>
                <a:lnTo>
                  <a:pt x="1357" y="160525"/>
                </a:lnTo>
                <a:lnTo>
                  <a:pt x="1901" y="160525"/>
                </a:lnTo>
                <a:lnTo>
                  <a:pt x="2722" y="159160"/>
                </a:lnTo>
                <a:lnTo>
                  <a:pt x="3542" y="160525"/>
                </a:lnTo>
                <a:lnTo>
                  <a:pt x="4087" y="160525"/>
                </a:lnTo>
                <a:lnTo>
                  <a:pt x="2998" y="158705"/>
                </a:lnTo>
                <a:lnTo>
                  <a:pt x="3070" y="158580"/>
                </a:lnTo>
                <a:lnTo>
                  <a:pt x="15621" y="158580"/>
                </a:lnTo>
                <a:lnTo>
                  <a:pt x="15693" y="158705"/>
                </a:lnTo>
                <a:lnTo>
                  <a:pt x="14604" y="160525"/>
                </a:lnTo>
                <a:lnTo>
                  <a:pt x="15149" y="160525"/>
                </a:lnTo>
                <a:lnTo>
                  <a:pt x="15969" y="159160"/>
                </a:lnTo>
                <a:lnTo>
                  <a:pt x="16781" y="160525"/>
                </a:lnTo>
                <a:lnTo>
                  <a:pt x="17334" y="160525"/>
                </a:lnTo>
                <a:lnTo>
                  <a:pt x="16237" y="158705"/>
                </a:lnTo>
                <a:lnTo>
                  <a:pt x="16317" y="158580"/>
                </a:lnTo>
                <a:lnTo>
                  <a:pt x="18681" y="158580"/>
                </a:lnTo>
                <a:lnTo>
                  <a:pt x="17513" y="160525"/>
                </a:lnTo>
                <a:lnTo>
                  <a:pt x="18057" y="160525"/>
                </a:lnTo>
                <a:lnTo>
                  <a:pt x="18985" y="158991"/>
                </a:lnTo>
                <a:lnTo>
                  <a:pt x="19904" y="160525"/>
                </a:lnTo>
                <a:lnTo>
                  <a:pt x="20448" y="160525"/>
                </a:lnTo>
                <a:lnTo>
                  <a:pt x="19279" y="158580"/>
                </a:lnTo>
                <a:lnTo>
                  <a:pt x="21652" y="158580"/>
                </a:lnTo>
                <a:lnTo>
                  <a:pt x="21723" y="158705"/>
                </a:lnTo>
                <a:lnTo>
                  <a:pt x="20635" y="160525"/>
                </a:lnTo>
                <a:lnTo>
                  <a:pt x="21179" y="160525"/>
                </a:lnTo>
                <a:lnTo>
                  <a:pt x="22000" y="159160"/>
                </a:lnTo>
                <a:lnTo>
                  <a:pt x="22821" y="160525"/>
                </a:lnTo>
                <a:lnTo>
                  <a:pt x="23365" y="160525"/>
                </a:lnTo>
                <a:lnTo>
                  <a:pt x="22268" y="158705"/>
                </a:lnTo>
                <a:lnTo>
                  <a:pt x="22348" y="158580"/>
                </a:lnTo>
                <a:lnTo>
                  <a:pt x="34891" y="158580"/>
                </a:lnTo>
                <a:lnTo>
                  <a:pt x="34971" y="158705"/>
                </a:lnTo>
                <a:lnTo>
                  <a:pt x="33874" y="160525"/>
                </a:lnTo>
                <a:lnTo>
                  <a:pt x="34418" y="160525"/>
                </a:lnTo>
                <a:lnTo>
                  <a:pt x="35239" y="159160"/>
                </a:lnTo>
                <a:lnTo>
                  <a:pt x="36060" y="160525"/>
                </a:lnTo>
                <a:lnTo>
                  <a:pt x="36604" y="160525"/>
                </a:lnTo>
                <a:lnTo>
                  <a:pt x="35515" y="158705"/>
                </a:lnTo>
                <a:lnTo>
                  <a:pt x="35587" y="158580"/>
                </a:lnTo>
                <a:lnTo>
                  <a:pt x="37960" y="158580"/>
                </a:lnTo>
                <a:lnTo>
                  <a:pt x="36791" y="160525"/>
                </a:lnTo>
                <a:lnTo>
                  <a:pt x="37335" y="160525"/>
                </a:lnTo>
                <a:lnTo>
                  <a:pt x="38263" y="158991"/>
                </a:lnTo>
                <a:lnTo>
                  <a:pt x="39182" y="160525"/>
                </a:lnTo>
                <a:lnTo>
                  <a:pt x="39726" y="160525"/>
                </a:lnTo>
                <a:lnTo>
                  <a:pt x="38557" y="158580"/>
                </a:lnTo>
                <a:lnTo>
                  <a:pt x="40930" y="158580"/>
                </a:lnTo>
                <a:lnTo>
                  <a:pt x="41002" y="158705"/>
                </a:lnTo>
                <a:lnTo>
                  <a:pt x="39913" y="160525"/>
                </a:lnTo>
                <a:lnTo>
                  <a:pt x="40458" y="160525"/>
                </a:lnTo>
                <a:lnTo>
                  <a:pt x="41278" y="159160"/>
                </a:lnTo>
                <a:lnTo>
                  <a:pt x="42099" y="160525"/>
                </a:lnTo>
                <a:lnTo>
                  <a:pt x="42643" y="160525"/>
                </a:lnTo>
                <a:lnTo>
                  <a:pt x="41546" y="158705"/>
                </a:lnTo>
                <a:lnTo>
                  <a:pt x="41626" y="158580"/>
                </a:lnTo>
                <a:lnTo>
                  <a:pt x="54169" y="158580"/>
                </a:lnTo>
                <a:lnTo>
                  <a:pt x="54250" y="158705"/>
                </a:lnTo>
                <a:lnTo>
                  <a:pt x="53152" y="160525"/>
                </a:lnTo>
                <a:lnTo>
                  <a:pt x="53696" y="160525"/>
                </a:lnTo>
                <a:lnTo>
                  <a:pt x="54517" y="159160"/>
                </a:lnTo>
                <a:lnTo>
                  <a:pt x="55338" y="160525"/>
                </a:lnTo>
                <a:lnTo>
                  <a:pt x="55882" y="160525"/>
                </a:lnTo>
                <a:lnTo>
                  <a:pt x="54794" y="158705"/>
                </a:lnTo>
                <a:lnTo>
                  <a:pt x="54865" y="158580"/>
                </a:lnTo>
                <a:lnTo>
                  <a:pt x="57238" y="158580"/>
                </a:lnTo>
                <a:lnTo>
                  <a:pt x="56069" y="160525"/>
                </a:lnTo>
                <a:lnTo>
                  <a:pt x="56614" y="160525"/>
                </a:lnTo>
                <a:lnTo>
                  <a:pt x="57533" y="158991"/>
                </a:lnTo>
                <a:lnTo>
                  <a:pt x="58460" y="160525"/>
                </a:lnTo>
                <a:lnTo>
                  <a:pt x="59004" y="160525"/>
                </a:lnTo>
                <a:lnTo>
                  <a:pt x="57836" y="158580"/>
                </a:lnTo>
                <a:lnTo>
                  <a:pt x="60200" y="158580"/>
                </a:lnTo>
                <a:lnTo>
                  <a:pt x="60280" y="158705"/>
                </a:lnTo>
                <a:lnTo>
                  <a:pt x="59183" y="160525"/>
                </a:lnTo>
                <a:lnTo>
                  <a:pt x="59736" y="160525"/>
                </a:lnTo>
                <a:lnTo>
                  <a:pt x="60548" y="159160"/>
                </a:lnTo>
                <a:lnTo>
                  <a:pt x="61369" y="160525"/>
                </a:lnTo>
                <a:lnTo>
                  <a:pt x="61922" y="160525"/>
                </a:lnTo>
                <a:lnTo>
                  <a:pt x="60824" y="158705"/>
                </a:lnTo>
                <a:lnTo>
                  <a:pt x="60905" y="158580"/>
                </a:lnTo>
                <a:lnTo>
                  <a:pt x="73448" y="158580"/>
                </a:lnTo>
                <a:lnTo>
                  <a:pt x="73519" y="158705"/>
                </a:lnTo>
                <a:lnTo>
                  <a:pt x="72431" y="160525"/>
                </a:lnTo>
                <a:lnTo>
                  <a:pt x="72975" y="160525"/>
                </a:lnTo>
                <a:lnTo>
                  <a:pt x="73796" y="159160"/>
                </a:lnTo>
                <a:lnTo>
                  <a:pt x="74616" y="160525"/>
                </a:lnTo>
                <a:lnTo>
                  <a:pt x="75160" y="160525"/>
                </a:lnTo>
                <a:lnTo>
                  <a:pt x="74072" y="158705"/>
                </a:lnTo>
                <a:lnTo>
                  <a:pt x="74143" y="158580"/>
                </a:lnTo>
                <a:lnTo>
                  <a:pt x="76516" y="158580"/>
                </a:lnTo>
                <a:lnTo>
                  <a:pt x="75348" y="160525"/>
                </a:lnTo>
                <a:lnTo>
                  <a:pt x="75892" y="160525"/>
                </a:lnTo>
                <a:lnTo>
                  <a:pt x="76811" y="158991"/>
                </a:lnTo>
                <a:lnTo>
                  <a:pt x="77739" y="160525"/>
                </a:lnTo>
                <a:lnTo>
                  <a:pt x="78283" y="160525"/>
                </a:lnTo>
                <a:lnTo>
                  <a:pt x="77114" y="158580"/>
                </a:lnTo>
                <a:lnTo>
                  <a:pt x="79478" y="158580"/>
                </a:lnTo>
                <a:lnTo>
                  <a:pt x="79559" y="158705"/>
                </a:lnTo>
                <a:lnTo>
                  <a:pt x="78461" y="160525"/>
                </a:lnTo>
                <a:lnTo>
                  <a:pt x="79005" y="160525"/>
                </a:lnTo>
                <a:lnTo>
                  <a:pt x="79826" y="159160"/>
                </a:lnTo>
                <a:lnTo>
                  <a:pt x="80647" y="160525"/>
                </a:lnTo>
                <a:lnTo>
                  <a:pt x="81191" y="160525"/>
                </a:lnTo>
                <a:lnTo>
                  <a:pt x="80103" y="158705"/>
                </a:lnTo>
                <a:lnTo>
                  <a:pt x="80174" y="158580"/>
                </a:lnTo>
                <a:lnTo>
                  <a:pt x="92726" y="158580"/>
                </a:lnTo>
                <a:lnTo>
                  <a:pt x="92797" y="158705"/>
                </a:lnTo>
                <a:lnTo>
                  <a:pt x="91709" y="160525"/>
                </a:lnTo>
                <a:lnTo>
                  <a:pt x="92253" y="160525"/>
                </a:lnTo>
                <a:lnTo>
                  <a:pt x="93074" y="159160"/>
                </a:lnTo>
                <a:lnTo>
                  <a:pt x="93895" y="160525"/>
                </a:lnTo>
                <a:lnTo>
                  <a:pt x="94439" y="160525"/>
                </a:lnTo>
                <a:lnTo>
                  <a:pt x="93342" y="158705"/>
                </a:lnTo>
                <a:lnTo>
                  <a:pt x="93422" y="158580"/>
                </a:lnTo>
                <a:lnTo>
                  <a:pt x="95786" y="158580"/>
                </a:lnTo>
                <a:lnTo>
                  <a:pt x="94617" y="160525"/>
                </a:lnTo>
                <a:lnTo>
                  <a:pt x="95170" y="160525"/>
                </a:lnTo>
                <a:lnTo>
                  <a:pt x="96089" y="158991"/>
                </a:lnTo>
                <a:lnTo>
                  <a:pt x="97008" y="160525"/>
                </a:lnTo>
                <a:lnTo>
                  <a:pt x="97552" y="160525"/>
                </a:lnTo>
                <a:lnTo>
                  <a:pt x="96384" y="158580"/>
                </a:lnTo>
                <a:lnTo>
                  <a:pt x="98757" y="158580"/>
                </a:lnTo>
                <a:lnTo>
                  <a:pt x="98837" y="158705"/>
                </a:lnTo>
                <a:lnTo>
                  <a:pt x="97740" y="160525"/>
                </a:lnTo>
                <a:lnTo>
                  <a:pt x="98284" y="160525"/>
                </a:lnTo>
                <a:lnTo>
                  <a:pt x="99105" y="159160"/>
                </a:lnTo>
                <a:lnTo>
                  <a:pt x="99925" y="160525"/>
                </a:lnTo>
                <a:lnTo>
                  <a:pt x="100469" y="160525"/>
                </a:lnTo>
                <a:lnTo>
                  <a:pt x="99381" y="158705"/>
                </a:lnTo>
                <a:lnTo>
                  <a:pt x="99453" y="158580"/>
                </a:lnTo>
                <a:lnTo>
                  <a:pt x="112004" y="158580"/>
                </a:lnTo>
                <a:lnTo>
                  <a:pt x="112076" y="158705"/>
                </a:lnTo>
                <a:lnTo>
                  <a:pt x="110987" y="160525"/>
                </a:lnTo>
                <a:lnTo>
                  <a:pt x="111532" y="160525"/>
                </a:lnTo>
                <a:lnTo>
                  <a:pt x="112352" y="159160"/>
                </a:lnTo>
                <a:lnTo>
                  <a:pt x="113173" y="160525"/>
                </a:lnTo>
                <a:lnTo>
                  <a:pt x="113717" y="160525"/>
                </a:lnTo>
                <a:lnTo>
                  <a:pt x="112620" y="158705"/>
                </a:lnTo>
                <a:lnTo>
                  <a:pt x="112700" y="158580"/>
                </a:lnTo>
                <a:lnTo>
                  <a:pt x="115064" y="158580"/>
                </a:lnTo>
                <a:lnTo>
                  <a:pt x="113896" y="160525"/>
                </a:lnTo>
                <a:lnTo>
                  <a:pt x="114440" y="160525"/>
                </a:lnTo>
                <a:lnTo>
                  <a:pt x="115368" y="158991"/>
                </a:lnTo>
                <a:lnTo>
                  <a:pt x="116287" y="160525"/>
                </a:lnTo>
                <a:lnTo>
                  <a:pt x="116831" y="160525"/>
                </a:lnTo>
                <a:lnTo>
                  <a:pt x="115662" y="158580"/>
                </a:lnTo>
                <a:lnTo>
                  <a:pt x="118035" y="158580"/>
                </a:lnTo>
                <a:lnTo>
                  <a:pt x="118106" y="158705"/>
                </a:lnTo>
                <a:lnTo>
                  <a:pt x="117018" y="160525"/>
                </a:lnTo>
                <a:lnTo>
                  <a:pt x="117562" y="160525"/>
                </a:lnTo>
                <a:lnTo>
                  <a:pt x="118383" y="159160"/>
                </a:lnTo>
                <a:lnTo>
                  <a:pt x="119204" y="160525"/>
                </a:lnTo>
                <a:lnTo>
                  <a:pt x="119748" y="160525"/>
                </a:lnTo>
                <a:lnTo>
                  <a:pt x="118651" y="158705"/>
                </a:lnTo>
                <a:lnTo>
                  <a:pt x="118731" y="158580"/>
                </a:lnTo>
                <a:lnTo>
                  <a:pt x="131274" y="158580"/>
                </a:lnTo>
                <a:lnTo>
                  <a:pt x="131354" y="158705"/>
                </a:lnTo>
                <a:lnTo>
                  <a:pt x="130257" y="160525"/>
                </a:lnTo>
                <a:lnTo>
                  <a:pt x="130801" y="160525"/>
                </a:lnTo>
                <a:lnTo>
                  <a:pt x="131622" y="159160"/>
                </a:lnTo>
                <a:lnTo>
                  <a:pt x="132443" y="160525"/>
                </a:lnTo>
                <a:lnTo>
                  <a:pt x="132987" y="160525"/>
                </a:lnTo>
                <a:lnTo>
                  <a:pt x="131898" y="158705"/>
                </a:lnTo>
                <a:lnTo>
                  <a:pt x="131970" y="158580"/>
                </a:lnTo>
                <a:lnTo>
                  <a:pt x="134343" y="158580"/>
                </a:lnTo>
                <a:lnTo>
                  <a:pt x="133174" y="160525"/>
                </a:lnTo>
                <a:lnTo>
                  <a:pt x="133718" y="160525"/>
                </a:lnTo>
                <a:lnTo>
                  <a:pt x="134646" y="158991"/>
                </a:lnTo>
                <a:lnTo>
                  <a:pt x="135565" y="160525"/>
                </a:lnTo>
                <a:lnTo>
                  <a:pt x="136109" y="160525"/>
                </a:lnTo>
                <a:lnTo>
                  <a:pt x="134940" y="158580"/>
                </a:lnTo>
                <a:lnTo>
                  <a:pt x="137313" y="158580"/>
                </a:lnTo>
                <a:lnTo>
                  <a:pt x="137385" y="158705"/>
                </a:lnTo>
                <a:lnTo>
                  <a:pt x="136296" y="160525"/>
                </a:lnTo>
                <a:lnTo>
                  <a:pt x="136841" y="160525"/>
                </a:lnTo>
                <a:lnTo>
                  <a:pt x="137661" y="159160"/>
                </a:lnTo>
                <a:lnTo>
                  <a:pt x="138482" y="160525"/>
                </a:lnTo>
                <a:lnTo>
                  <a:pt x="139026" y="160525"/>
                </a:lnTo>
                <a:lnTo>
                  <a:pt x="137929" y="158705"/>
                </a:lnTo>
                <a:lnTo>
                  <a:pt x="138009" y="158580"/>
                </a:lnTo>
                <a:lnTo>
                  <a:pt x="150552" y="158580"/>
                </a:lnTo>
                <a:lnTo>
                  <a:pt x="150633" y="158705"/>
                </a:lnTo>
                <a:lnTo>
                  <a:pt x="149535" y="160525"/>
                </a:lnTo>
                <a:lnTo>
                  <a:pt x="150079" y="160525"/>
                </a:lnTo>
                <a:lnTo>
                  <a:pt x="150900" y="159160"/>
                </a:lnTo>
                <a:lnTo>
                  <a:pt x="151721" y="160525"/>
                </a:lnTo>
                <a:lnTo>
                  <a:pt x="152265" y="160525"/>
                </a:lnTo>
                <a:lnTo>
                  <a:pt x="151177" y="158705"/>
                </a:lnTo>
                <a:lnTo>
                  <a:pt x="151248" y="158580"/>
                </a:lnTo>
                <a:lnTo>
                  <a:pt x="153621" y="158580"/>
                </a:lnTo>
                <a:lnTo>
                  <a:pt x="152452" y="160525"/>
                </a:lnTo>
                <a:lnTo>
                  <a:pt x="152997" y="160525"/>
                </a:lnTo>
                <a:lnTo>
                  <a:pt x="153915" y="158991"/>
                </a:lnTo>
                <a:lnTo>
                  <a:pt x="154843" y="160525"/>
                </a:lnTo>
                <a:lnTo>
                  <a:pt x="155387" y="160525"/>
                </a:lnTo>
                <a:lnTo>
                  <a:pt x="154219" y="158580"/>
                </a:lnTo>
                <a:lnTo>
                  <a:pt x="156592" y="158580"/>
                </a:lnTo>
                <a:lnTo>
                  <a:pt x="156663" y="158705"/>
                </a:lnTo>
                <a:lnTo>
                  <a:pt x="155566" y="160525"/>
                </a:lnTo>
                <a:lnTo>
                  <a:pt x="156119" y="160525"/>
                </a:lnTo>
                <a:lnTo>
                  <a:pt x="156940" y="159160"/>
                </a:lnTo>
                <a:lnTo>
                  <a:pt x="157760" y="160525"/>
                </a:lnTo>
                <a:lnTo>
                  <a:pt x="158305" y="160525"/>
                </a:lnTo>
                <a:lnTo>
                  <a:pt x="157207" y="158705"/>
                </a:lnTo>
                <a:lnTo>
                  <a:pt x="157288" y="158580"/>
                </a:lnTo>
                <a:lnTo>
                  <a:pt x="169831" y="158580"/>
                </a:lnTo>
                <a:lnTo>
                  <a:pt x="169902" y="158705"/>
                </a:lnTo>
                <a:lnTo>
                  <a:pt x="168814" y="160525"/>
                </a:lnTo>
                <a:lnTo>
                  <a:pt x="169358" y="160525"/>
                </a:lnTo>
                <a:lnTo>
                  <a:pt x="170179" y="159160"/>
                </a:lnTo>
                <a:lnTo>
                  <a:pt x="170999" y="160525"/>
                </a:lnTo>
                <a:lnTo>
                  <a:pt x="171543" y="160525"/>
                </a:lnTo>
                <a:lnTo>
                  <a:pt x="170455" y="158705"/>
                </a:lnTo>
                <a:lnTo>
                  <a:pt x="170526" y="158580"/>
                </a:lnTo>
                <a:lnTo>
                  <a:pt x="172899" y="158580"/>
                </a:lnTo>
                <a:lnTo>
                  <a:pt x="171731" y="160525"/>
                </a:lnTo>
                <a:lnTo>
                  <a:pt x="172275" y="160525"/>
                </a:lnTo>
                <a:lnTo>
                  <a:pt x="173194" y="158991"/>
                </a:lnTo>
                <a:lnTo>
                  <a:pt x="174122" y="160525"/>
                </a:lnTo>
                <a:lnTo>
                  <a:pt x="174666" y="160525"/>
                </a:lnTo>
                <a:lnTo>
                  <a:pt x="173497" y="158580"/>
                </a:lnTo>
                <a:lnTo>
                  <a:pt x="175861" y="158580"/>
                </a:lnTo>
                <a:lnTo>
                  <a:pt x="175942" y="158705"/>
                </a:lnTo>
                <a:lnTo>
                  <a:pt x="174844" y="160525"/>
                </a:lnTo>
                <a:lnTo>
                  <a:pt x="175388" y="160525"/>
                </a:lnTo>
                <a:lnTo>
                  <a:pt x="176209" y="159160"/>
                </a:lnTo>
                <a:lnTo>
                  <a:pt x="177030" y="160525"/>
                </a:lnTo>
                <a:lnTo>
                  <a:pt x="177574" y="160525"/>
                </a:lnTo>
                <a:lnTo>
                  <a:pt x="176486" y="158705"/>
                </a:lnTo>
                <a:lnTo>
                  <a:pt x="176557" y="158580"/>
                </a:lnTo>
                <a:lnTo>
                  <a:pt x="189109" y="158580"/>
                </a:lnTo>
                <a:lnTo>
                  <a:pt x="189180" y="158705"/>
                </a:lnTo>
                <a:lnTo>
                  <a:pt x="188092" y="160525"/>
                </a:lnTo>
                <a:lnTo>
                  <a:pt x="188636" y="160525"/>
                </a:lnTo>
                <a:lnTo>
                  <a:pt x="189457" y="159160"/>
                </a:lnTo>
                <a:lnTo>
                  <a:pt x="190278" y="160525"/>
                </a:lnTo>
                <a:lnTo>
                  <a:pt x="190822" y="160525"/>
                </a:lnTo>
                <a:lnTo>
                  <a:pt x="189725" y="158705"/>
                </a:lnTo>
                <a:lnTo>
                  <a:pt x="189805" y="158580"/>
                </a:lnTo>
                <a:lnTo>
                  <a:pt x="192178" y="158580"/>
                </a:lnTo>
                <a:lnTo>
                  <a:pt x="191009" y="160525"/>
                </a:lnTo>
                <a:lnTo>
                  <a:pt x="191553" y="160525"/>
                </a:lnTo>
                <a:lnTo>
                  <a:pt x="192472" y="158991"/>
                </a:lnTo>
                <a:lnTo>
                  <a:pt x="193391" y="160525"/>
                </a:lnTo>
                <a:lnTo>
                  <a:pt x="193944" y="160525"/>
                </a:lnTo>
                <a:lnTo>
                  <a:pt x="192776" y="158580"/>
                </a:lnTo>
                <a:lnTo>
                  <a:pt x="195140" y="158580"/>
                </a:lnTo>
                <a:lnTo>
                  <a:pt x="195220" y="158705"/>
                </a:lnTo>
                <a:lnTo>
                  <a:pt x="194123" y="160525"/>
                </a:lnTo>
                <a:lnTo>
                  <a:pt x="194667" y="160525"/>
                </a:lnTo>
                <a:lnTo>
                  <a:pt x="195488" y="159160"/>
                </a:lnTo>
                <a:lnTo>
                  <a:pt x="196308" y="160525"/>
                </a:lnTo>
                <a:lnTo>
                  <a:pt x="196852" y="160525"/>
                </a:lnTo>
                <a:lnTo>
                  <a:pt x="195764" y="158705"/>
                </a:lnTo>
                <a:lnTo>
                  <a:pt x="195835" y="158580"/>
                </a:lnTo>
                <a:lnTo>
                  <a:pt x="208387" y="158580"/>
                </a:lnTo>
                <a:lnTo>
                  <a:pt x="208459" y="158705"/>
                </a:lnTo>
                <a:lnTo>
                  <a:pt x="207370" y="160525"/>
                </a:lnTo>
                <a:lnTo>
                  <a:pt x="207915" y="160525"/>
                </a:lnTo>
                <a:lnTo>
                  <a:pt x="208735" y="159160"/>
                </a:lnTo>
                <a:lnTo>
                  <a:pt x="209556" y="160525"/>
                </a:lnTo>
                <a:lnTo>
                  <a:pt x="210100" y="160525"/>
                </a:lnTo>
                <a:lnTo>
                  <a:pt x="209003" y="158705"/>
                </a:lnTo>
                <a:lnTo>
                  <a:pt x="209083" y="158580"/>
                </a:lnTo>
                <a:lnTo>
                  <a:pt x="211447" y="158580"/>
                </a:lnTo>
                <a:lnTo>
                  <a:pt x="210279" y="160525"/>
                </a:lnTo>
                <a:lnTo>
                  <a:pt x="210823" y="160525"/>
                </a:lnTo>
                <a:lnTo>
                  <a:pt x="211751" y="158991"/>
                </a:lnTo>
                <a:lnTo>
                  <a:pt x="212669" y="160525"/>
                </a:lnTo>
                <a:lnTo>
                  <a:pt x="213214" y="160525"/>
                </a:lnTo>
                <a:lnTo>
                  <a:pt x="212045" y="158580"/>
                </a:lnTo>
                <a:lnTo>
                  <a:pt x="214418" y="158580"/>
                </a:lnTo>
                <a:lnTo>
                  <a:pt x="214489" y="158705"/>
                </a:lnTo>
                <a:lnTo>
                  <a:pt x="213401" y="160525"/>
                </a:lnTo>
                <a:lnTo>
                  <a:pt x="213945" y="160525"/>
                </a:lnTo>
                <a:lnTo>
                  <a:pt x="214766" y="159160"/>
                </a:lnTo>
                <a:lnTo>
                  <a:pt x="215587" y="160525"/>
                </a:lnTo>
                <a:lnTo>
                  <a:pt x="216131" y="160525"/>
                </a:lnTo>
                <a:lnTo>
                  <a:pt x="215042" y="158705"/>
                </a:lnTo>
                <a:lnTo>
                  <a:pt x="215114" y="158580"/>
                </a:lnTo>
                <a:lnTo>
                  <a:pt x="227657" y="158580"/>
                </a:lnTo>
                <a:lnTo>
                  <a:pt x="227737" y="158705"/>
                </a:lnTo>
                <a:lnTo>
                  <a:pt x="226640" y="160525"/>
                </a:lnTo>
                <a:lnTo>
                  <a:pt x="227193" y="160525"/>
                </a:lnTo>
                <a:lnTo>
                  <a:pt x="228005" y="159160"/>
                </a:lnTo>
                <a:lnTo>
                  <a:pt x="228826" y="160525"/>
                </a:lnTo>
                <a:lnTo>
                  <a:pt x="229379" y="160525"/>
                </a:lnTo>
                <a:lnTo>
                  <a:pt x="228281" y="158705"/>
                </a:lnTo>
                <a:lnTo>
                  <a:pt x="228362" y="158580"/>
                </a:lnTo>
                <a:lnTo>
                  <a:pt x="230726" y="158580"/>
                </a:lnTo>
                <a:lnTo>
                  <a:pt x="229557" y="160525"/>
                </a:lnTo>
                <a:lnTo>
                  <a:pt x="230101" y="160525"/>
                </a:lnTo>
                <a:lnTo>
                  <a:pt x="231029" y="158991"/>
                </a:lnTo>
                <a:lnTo>
                  <a:pt x="231948" y="160525"/>
                </a:lnTo>
                <a:lnTo>
                  <a:pt x="232492" y="160525"/>
                </a:lnTo>
                <a:lnTo>
                  <a:pt x="231323" y="158580"/>
                </a:lnTo>
                <a:lnTo>
                  <a:pt x="233696" y="158580"/>
                </a:lnTo>
                <a:lnTo>
                  <a:pt x="233768" y="158705"/>
                </a:lnTo>
                <a:lnTo>
                  <a:pt x="232679" y="160525"/>
                </a:lnTo>
                <a:lnTo>
                  <a:pt x="233224" y="160525"/>
                </a:lnTo>
                <a:lnTo>
                  <a:pt x="234044" y="159160"/>
                </a:lnTo>
                <a:lnTo>
                  <a:pt x="234865" y="160525"/>
                </a:lnTo>
                <a:lnTo>
                  <a:pt x="235409" y="160525"/>
                </a:lnTo>
                <a:lnTo>
                  <a:pt x="234312" y="158705"/>
                </a:lnTo>
                <a:lnTo>
                  <a:pt x="234392" y="158580"/>
                </a:lnTo>
                <a:lnTo>
                  <a:pt x="246935" y="158580"/>
                </a:lnTo>
                <a:lnTo>
                  <a:pt x="247016" y="158705"/>
                </a:lnTo>
                <a:lnTo>
                  <a:pt x="245918" y="160525"/>
                </a:lnTo>
                <a:lnTo>
                  <a:pt x="246462" y="160525"/>
                </a:lnTo>
                <a:lnTo>
                  <a:pt x="247283" y="159160"/>
                </a:lnTo>
                <a:lnTo>
                  <a:pt x="248104" y="160525"/>
                </a:lnTo>
                <a:lnTo>
                  <a:pt x="248648" y="160525"/>
                </a:lnTo>
                <a:lnTo>
                  <a:pt x="247560" y="158705"/>
                </a:lnTo>
                <a:lnTo>
                  <a:pt x="247631" y="158580"/>
                </a:lnTo>
                <a:lnTo>
                  <a:pt x="250004" y="158580"/>
                </a:lnTo>
                <a:lnTo>
                  <a:pt x="248835" y="160525"/>
                </a:lnTo>
                <a:lnTo>
                  <a:pt x="249380" y="160525"/>
                </a:lnTo>
                <a:lnTo>
                  <a:pt x="250298" y="158991"/>
                </a:lnTo>
                <a:lnTo>
                  <a:pt x="251226" y="160525"/>
                </a:lnTo>
                <a:lnTo>
                  <a:pt x="251770" y="160525"/>
                </a:lnTo>
                <a:lnTo>
                  <a:pt x="250602" y="158580"/>
                </a:lnTo>
                <a:lnTo>
                  <a:pt x="252975" y="158580"/>
                </a:lnTo>
                <a:lnTo>
                  <a:pt x="253046" y="158705"/>
                </a:lnTo>
                <a:lnTo>
                  <a:pt x="251958" y="160525"/>
                </a:lnTo>
                <a:lnTo>
                  <a:pt x="252502" y="160525"/>
                </a:lnTo>
                <a:lnTo>
                  <a:pt x="253323" y="159160"/>
                </a:lnTo>
                <a:lnTo>
                  <a:pt x="254143" y="160525"/>
                </a:lnTo>
                <a:lnTo>
                  <a:pt x="254688" y="160525"/>
                </a:lnTo>
                <a:lnTo>
                  <a:pt x="253590" y="158705"/>
                </a:lnTo>
                <a:lnTo>
                  <a:pt x="253671" y="158580"/>
                </a:lnTo>
                <a:lnTo>
                  <a:pt x="266214" y="158580"/>
                </a:lnTo>
                <a:lnTo>
                  <a:pt x="266294" y="158705"/>
                </a:lnTo>
                <a:lnTo>
                  <a:pt x="265197" y="160525"/>
                </a:lnTo>
                <a:lnTo>
                  <a:pt x="265741" y="160525"/>
                </a:lnTo>
                <a:lnTo>
                  <a:pt x="266562" y="159160"/>
                </a:lnTo>
                <a:lnTo>
                  <a:pt x="267382" y="160525"/>
                </a:lnTo>
                <a:lnTo>
                  <a:pt x="267926" y="160525"/>
                </a:lnTo>
                <a:lnTo>
                  <a:pt x="266838" y="158705"/>
                </a:lnTo>
                <a:lnTo>
                  <a:pt x="266909" y="158580"/>
                </a:lnTo>
                <a:lnTo>
                  <a:pt x="269282" y="158580"/>
                </a:lnTo>
                <a:lnTo>
                  <a:pt x="268114" y="160525"/>
                </a:lnTo>
                <a:lnTo>
                  <a:pt x="268658" y="160525"/>
                </a:lnTo>
                <a:lnTo>
                  <a:pt x="269577" y="158991"/>
                </a:lnTo>
                <a:lnTo>
                  <a:pt x="270505" y="160525"/>
                </a:lnTo>
                <a:lnTo>
                  <a:pt x="271049" y="160525"/>
                </a:lnTo>
                <a:lnTo>
                  <a:pt x="269880" y="158580"/>
                </a:lnTo>
                <a:lnTo>
                  <a:pt x="272244" y="158580"/>
                </a:lnTo>
                <a:lnTo>
                  <a:pt x="272325" y="158705"/>
                </a:lnTo>
                <a:lnTo>
                  <a:pt x="271227" y="160525"/>
                </a:lnTo>
                <a:lnTo>
                  <a:pt x="271771" y="160525"/>
                </a:lnTo>
                <a:lnTo>
                  <a:pt x="272592" y="159160"/>
                </a:lnTo>
                <a:lnTo>
                  <a:pt x="273413" y="160525"/>
                </a:lnTo>
                <a:lnTo>
                  <a:pt x="273966" y="160525"/>
                </a:lnTo>
                <a:lnTo>
                  <a:pt x="272869" y="158705"/>
                </a:lnTo>
                <a:lnTo>
                  <a:pt x="272940" y="158580"/>
                </a:lnTo>
                <a:lnTo>
                  <a:pt x="285438" y="158580"/>
                </a:lnTo>
                <a:lnTo>
                  <a:pt x="285438" y="157581"/>
                </a:lnTo>
                <a:lnTo>
                  <a:pt x="283119" y="153718"/>
                </a:lnTo>
                <a:lnTo>
                  <a:pt x="285438" y="153718"/>
                </a:lnTo>
                <a:lnTo>
                  <a:pt x="285438" y="152487"/>
                </a:lnTo>
                <a:lnTo>
                  <a:pt x="282575" y="147705"/>
                </a:lnTo>
                <a:lnTo>
                  <a:pt x="284939" y="147705"/>
                </a:lnTo>
                <a:lnTo>
                  <a:pt x="285438" y="148535"/>
                </a:lnTo>
                <a:lnTo>
                  <a:pt x="285438" y="147250"/>
                </a:lnTo>
                <a:lnTo>
                  <a:pt x="285215" y="147250"/>
                </a:lnTo>
                <a:lnTo>
                  <a:pt x="282503" y="142736"/>
                </a:lnTo>
                <a:lnTo>
                  <a:pt x="282584" y="142612"/>
                </a:lnTo>
                <a:lnTo>
                  <a:pt x="285438" y="142612"/>
                </a:lnTo>
                <a:lnTo>
                  <a:pt x="285438" y="142157"/>
                </a:lnTo>
                <a:lnTo>
                  <a:pt x="282851" y="142157"/>
                </a:lnTo>
                <a:lnTo>
                  <a:pt x="285438" y="137857"/>
                </a:lnTo>
                <a:lnTo>
                  <a:pt x="285438" y="136947"/>
                </a:lnTo>
                <a:lnTo>
                  <a:pt x="285224" y="137304"/>
                </a:lnTo>
                <a:lnTo>
                  <a:pt x="282718" y="137304"/>
                </a:lnTo>
                <a:lnTo>
                  <a:pt x="285438" y="132763"/>
                </a:lnTo>
                <a:lnTo>
                  <a:pt x="285438" y="131853"/>
                </a:lnTo>
                <a:lnTo>
                  <a:pt x="282164" y="137304"/>
                </a:lnTo>
                <a:lnTo>
                  <a:pt x="279800" y="137304"/>
                </a:lnTo>
                <a:lnTo>
                  <a:pt x="283128" y="131746"/>
                </a:lnTo>
                <a:lnTo>
                  <a:pt x="285438" y="131746"/>
                </a:lnTo>
                <a:lnTo>
                  <a:pt x="285438" y="131291"/>
                </a:lnTo>
                <a:lnTo>
                  <a:pt x="283404" y="131291"/>
                </a:lnTo>
                <a:lnTo>
                  <a:pt x="285438" y="127901"/>
                </a:lnTo>
                <a:lnTo>
                  <a:pt x="285438" y="126991"/>
                </a:lnTo>
                <a:lnTo>
                  <a:pt x="282860" y="131291"/>
                </a:lnTo>
                <a:lnTo>
                  <a:pt x="275572" y="131291"/>
                </a:lnTo>
                <a:lnTo>
                  <a:pt x="272869" y="126777"/>
                </a:lnTo>
                <a:lnTo>
                  <a:pt x="272940" y="126652"/>
                </a:lnTo>
                <a:lnTo>
                  <a:pt x="285438" y="126652"/>
                </a:lnTo>
                <a:lnTo>
                  <a:pt x="285438" y="125653"/>
                </a:lnTo>
                <a:lnTo>
                  <a:pt x="283119" y="121790"/>
                </a:lnTo>
                <a:lnTo>
                  <a:pt x="285438" y="121790"/>
                </a:lnTo>
                <a:lnTo>
                  <a:pt x="285438" y="120559"/>
                </a:lnTo>
                <a:lnTo>
                  <a:pt x="282575" y="115786"/>
                </a:lnTo>
                <a:lnTo>
                  <a:pt x="284939" y="115786"/>
                </a:lnTo>
                <a:lnTo>
                  <a:pt x="285438" y="116607"/>
                </a:lnTo>
                <a:lnTo>
                  <a:pt x="285438" y="115331"/>
                </a:lnTo>
                <a:lnTo>
                  <a:pt x="285215" y="115331"/>
                </a:lnTo>
                <a:lnTo>
                  <a:pt x="282503" y="110817"/>
                </a:lnTo>
                <a:lnTo>
                  <a:pt x="282584" y="110692"/>
                </a:lnTo>
                <a:lnTo>
                  <a:pt x="285438" y="110692"/>
                </a:lnTo>
                <a:lnTo>
                  <a:pt x="285438" y="110237"/>
                </a:lnTo>
                <a:lnTo>
                  <a:pt x="282851" y="110237"/>
                </a:lnTo>
                <a:lnTo>
                  <a:pt x="285438" y="105928"/>
                </a:lnTo>
                <a:lnTo>
                  <a:pt x="285438" y="105018"/>
                </a:lnTo>
                <a:lnTo>
                  <a:pt x="285224" y="105375"/>
                </a:lnTo>
                <a:lnTo>
                  <a:pt x="282718" y="105375"/>
                </a:lnTo>
                <a:lnTo>
                  <a:pt x="285438" y="100835"/>
                </a:lnTo>
                <a:lnTo>
                  <a:pt x="285438" y="99925"/>
                </a:lnTo>
                <a:lnTo>
                  <a:pt x="282164" y="105375"/>
                </a:lnTo>
                <a:lnTo>
                  <a:pt x="279800" y="105375"/>
                </a:lnTo>
                <a:lnTo>
                  <a:pt x="283128" y="99818"/>
                </a:lnTo>
                <a:lnTo>
                  <a:pt x="285438" y="99818"/>
                </a:lnTo>
                <a:lnTo>
                  <a:pt x="285438" y="99363"/>
                </a:lnTo>
                <a:lnTo>
                  <a:pt x="283404" y="99363"/>
                </a:lnTo>
                <a:lnTo>
                  <a:pt x="285438" y="95973"/>
                </a:lnTo>
                <a:lnTo>
                  <a:pt x="285438" y="95063"/>
                </a:lnTo>
                <a:lnTo>
                  <a:pt x="282860" y="99363"/>
                </a:lnTo>
                <a:lnTo>
                  <a:pt x="275572" y="99363"/>
                </a:lnTo>
                <a:lnTo>
                  <a:pt x="272869" y="94849"/>
                </a:lnTo>
                <a:lnTo>
                  <a:pt x="272940" y="94724"/>
                </a:lnTo>
                <a:lnTo>
                  <a:pt x="285438" y="94724"/>
                </a:lnTo>
                <a:lnTo>
                  <a:pt x="285438" y="93733"/>
                </a:lnTo>
                <a:lnTo>
                  <a:pt x="283119" y="89871"/>
                </a:lnTo>
                <a:lnTo>
                  <a:pt x="285438" y="89871"/>
                </a:lnTo>
                <a:lnTo>
                  <a:pt x="285438" y="88640"/>
                </a:lnTo>
                <a:lnTo>
                  <a:pt x="282575" y="83858"/>
                </a:lnTo>
                <a:lnTo>
                  <a:pt x="284939" y="83858"/>
                </a:lnTo>
                <a:lnTo>
                  <a:pt x="285438" y="84688"/>
                </a:lnTo>
                <a:lnTo>
                  <a:pt x="285438" y="83403"/>
                </a:lnTo>
                <a:lnTo>
                  <a:pt x="285215" y="83403"/>
                </a:lnTo>
                <a:lnTo>
                  <a:pt x="282503" y="78889"/>
                </a:lnTo>
                <a:lnTo>
                  <a:pt x="282584" y="78764"/>
                </a:lnTo>
                <a:lnTo>
                  <a:pt x="285438" y="78764"/>
                </a:lnTo>
                <a:lnTo>
                  <a:pt x="285438" y="78309"/>
                </a:lnTo>
                <a:lnTo>
                  <a:pt x="282851" y="78309"/>
                </a:lnTo>
                <a:lnTo>
                  <a:pt x="285438" y="74000"/>
                </a:lnTo>
                <a:lnTo>
                  <a:pt x="285438" y="73090"/>
                </a:lnTo>
                <a:lnTo>
                  <a:pt x="285224" y="73447"/>
                </a:lnTo>
                <a:lnTo>
                  <a:pt x="282718" y="73447"/>
                </a:lnTo>
                <a:lnTo>
                  <a:pt x="285438" y="68906"/>
                </a:lnTo>
                <a:lnTo>
                  <a:pt x="285438" y="67996"/>
                </a:lnTo>
                <a:lnTo>
                  <a:pt x="282164" y="73447"/>
                </a:lnTo>
                <a:lnTo>
                  <a:pt x="279800" y="73447"/>
                </a:lnTo>
                <a:lnTo>
                  <a:pt x="283128" y="67898"/>
                </a:lnTo>
                <a:lnTo>
                  <a:pt x="285438" y="67898"/>
                </a:lnTo>
                <a:lnTo>
                  <a:pt x="285438" y="67443"/>
                </a:lnTo>
                <a:lnTo>
                  <a:pt x="283404" y="67443"/>
                </a:lnTo>
                <a:lnTo>
                  <a:pt x="285438" y="64053"/>
                </a:lnTo>
                <a:lnTo>
                  <a:pt x="285438" y="63143"/>
                </a:lnTo>
                <a:lnTo>
                  <a:pt x="282860" y="67443"/>
                </a:lnTo>
                <a:lnTo>
                  <a:pt x="275572" y="67443"/>
                </a:lnTo>
                <a:lnTo>
                  <a:pt x="272869" y="62929"/>
                </a:lnTo>
                <a:lnTo>
                  <a:pt x="272940" y="62804"/>
                </a:lnTo>
                <a:lnTo>
                  <a:pt x="285438" y="62804"/>
                </a:lnTo>
                <a:lnTo>
                  <a:pt x="285438" y="61805"/>
                </a:lnTo>
                <a:lnTo>
                  <a:pt x="283119" y="57942"/>
                </a:lnTo>
                <a:lnTo>
                  <a:pt x="285438" y="57942"/>
                </a:lnTo>
                <a:lnTo>
                  <a:pt x="285438" y="56711"/>
                </a:lnTo>
                <a:lnTo>
                  <a:pt x="282575" y="51930"/>
                </a:lnTo>
                <a:lnTo>
                  <a:pt x="284939" y="51930"/>
                </a:lnTo>
                <a:lnTo>
                  <a:pt x="285438" y="52759"/>
                </a:lnTo>
                <a:lnTo>
                  <a:pt x="285438" y="51475"/>
                </a:lnTo>
                <a:lnTo>
                  <a:pt x="285215" y="51475"/>
                </a:lnTo>
                <a:lnTo>
                  <a:pt x="282503" y="46961"/>
                </a:lnTo>
                <a:lnTo>
                  <a:pt x="282584" y="46836"/>
                </a:lnTo>
                <a:lnTo>
                  <a:pt x="285438" y="46836"/>
                </a:lnTo>
                <a:lnTo>
                  <a:pt x="285438" y="46381"/>
                </a:lnTo>
                <a:lnTo>
                  <a:pt x="282851" y="46381"/>
                </a:lnTo>
                <a:lnTo>
                  <a:pt x="285438" y="42081"/>
                </a:lnTo>
                <a:lnTo>
                  <a:pt x="285438" y="41171"/>
                </a:lnTo>
                <a:lnTo>
                  <a:pt x="285224" y="41528"/>
                </a:lnTo>
                <a:lnTo>
                  <a:pt x="282718" y="41528"/>
                </a:lnTo>
                <a:lnTo>
                  <a:pt x="285438" y="36987"/>
                </a:lnTo>
                <a:lnTo>
                  <a:pt x="285438" y="36077"/>
                </a:lnTo>
                <a:lnTo>
                  <a:pt x="282173" y="41528"/>
                </a:lnTo>
                <a:lnTo>
                  <a:pt x="279800" y="41528"/>
                </a:lnTo>
                <a:lnTo>
                  <a:pt x="283128" y="35970"/>
                </a:lnTo>
                <a:lnTo>
                  <a:pt x="285438" y="35970"/>
                </a:lnTo>
                <a:lnTo>
                  <a:pt x="285438" y="35515"/>
                </a:lnTo>
                <a:lnTo>
                  <a:pt x="283404" y="35515"/>
                </a:lnTo>
                <a:lnTo>
                  <a:pt x="285438" y="32125"/>
                </a:lnTo>
                <a:lnTo>
                  <a:pt x="285438" y="31215"/>
                </a:lnTo>
                <a:lnTo>
                  <a:pt x="282860" y="35515"/>
                </a:lnTo>
                <a:lnTo>
                  <a:pt x="275572" y="35515"/>
                </a:lnTo>
                <a:lnTo>
                  <a:pt x="272869" y="31001"/>
                </a:lnTo>
                <a:lnTo>
                  <a:pt x="272940" y="30876"/>
                </a:lnTo>
                <a:lnTo>
                  <a:pt x="285438" y="30876"/>
                </a:lnTo>
                <a:lnTo>
                  <a:pt x="285438" y="29877"/>
                </a:lnTo>
                <a:lnTo>
                  <a:pt x="283119" y="26014"/>
                </a:lnTo>
                <a:lnTo>
                  <a:pt x="285438" y="26014"/>
                </a:lnTo>
                <a:lnTo>
                  <a:pt x="285438" y="24783"/>
                </a:lnTo>
                <a:lnTo>
                  <a:pt x="282575" y="20010"/>
                </a:lnTo>
                <a:lnTo>
                  <a:pt x="284939" y="20010"/>
                </a:lnTo>
                <a:lnTo>
                  <a:pt x="285438" y="20831"/>
                </a:lnTo>
                <a:lnTo>
                  <a:pt x="285438" y="19555"/>
                </a:lnTo>
                <a:lnTo>
                  <a:pt x="285215" y="19555"/>
                </a:lnTo>
                <a:lnTo>
                  <a:pt x="282503" y="15041"/>
                </a:lnTo>
                <a:lnTo>
                  <a:pt x="282584" y="14916"/>
                </a:lnTo>
                <a:lnTo>
                  <a:pt x="285438" y="14916"/>
                </a:lnTo>
                <a:lnTo>
                  <a:pt x="285438" y="14461"/>
                </a:lnTo>
                <a:lnTo>
                  <a:pt x="282851" y="14461"/>
                </a:lnTo>
                <a:lnTo>
                  <a:pt x="285438" y="10153"/>
                </a:lnTo>
                <a:lnTo>
                  <a:pt x="285438" y="9243"/>
                </a:lnTo>
                <a:lnTo>
                  <a:pt x="285224" y="9600"/>
                </a:lnTo>
                <a:lnTo>
                  <a:pt x="282718" y="9600"/>
                </a:lnTo>
                <a:lnTo>
                  <a:pt x="285438" y="5059"/>
                </a:lnTo>
                <a:lnTo>
                  <a:pt x="285438" y="4149"/>
                </a:lnTo>
                <a:lnTo>
                  <a:pt x="282173" y="9600"/>
                </a:lnTo>
                <a:lnTo>
                  <a:pt x="279800" y="9600"/>
                </a:lnTo>
                <a:lnTo>
                  <a:pt x="283128" y="4042"/>
                </a:lnTo>
                <a:lnTo>
                  <a:pt x="285438" y="4042"/>
                </a:lnTo>
                <a:lnTo>
                  <a:pt x="285438" y="3587"/>
                </a:lnTo>
                <a:lnTo>
                  <a:pt x="283404" y="3587"/>
                </a:lnTo>
                <a:lnTo>
                  <a:pt x="285438" y="197"/>
                </a:lnTo>
                <a:lnTo>
                  <a:pt x="285438" y="1"/>
                </a:lnTo>
                <a:lnTo>
                  <a:pt x="285010" y="1"/>
                </a:lnTo>
                <a:lnTo>
                  <a:pt x="282860" y="3587"/>
                </a:lnTo>
                <a:lnTo>
                  <a:pt x="275572" y="3587"/>
                </a:lnTo>
                <a:lnTo>
                  <a:pt x="273422" y="1"/>
                </a:lnTo>
                <a:lnTo>
                  <a:pt x="272878" y="1"/>
                </a:lnTo>
                <a:lnTo>
                  <a:pt x="275028" y="3587"/>
                </a:lnTo>
                <a:lnTo>
                  <a:pt x="272664" y="3587"/>
                </a:lnTo>
                <a:lnTo>
                  <a:pt x="271415" y="1508"/>
                </a:lnTo>
                <a:lnTo>
                  <a:pt x="272316" y="1"/>
                </a:lnTo>
                <a:lnTo>
                  <a:pt x="271771" y="1"/>
                </a:lnTo>
                <a:lnTo>
                  <a:pt x="271138" y="1053"/>
                </a:lnTo>
                <a:lnTo>
                  <a:pt x="270505" y="1"/>
                </a:lnTo>
                <a:lnTo>
                  <a:pt x="269960" y="1"/>
                </a:lnTo>
                <a:lnTo>
                  <a:pt x="270870" y="1508"/>
                </a:lnTo>
                <a:lnTo>
                  <a:pt x="269613" y="3596"/>
                </a:lnTo>
                <a:lnTo>
                  <a:pt x="269577" y="3542"/>
                </a:lnTo>
                <a:lnTo>
                  <a:pt x="269550" y="3596"/>
                </a:lnTo>
                <a:lnTo>
                  <a:pt x="268292" y="1508"/>
                </a:lnTo>
                <a:lnTo>
                  <a:pt x="269193" y="1"/>
                </a:lnTo>
                <a:lnTo>
                  <a:pt x="268649" y="1"/>
                </a:lnTo>
                <a:lnTo>
                  <a:pt x="268016" y="1053"/>
                </a:lnTo>
                <a:lnTo>
                  <a:pt x="267391" y="1"/>
                </a:lnTo>
                <a:lnTo>
                  <a:pt x="266847" y="1"/>
                </a:lnTo>
                <a:lnTo>
                  <a:pt x="267748" y="1508"/>
                </a:lnTo>
                <a:lnTo>
                  <a:pt x="266499" y="3587"/>
                </a:lnTo>
                <a:lnTo>
                  <a:pt x="264126" y="3587"/>
                </a:lnTo>
                <a:lnTo>
                  <a:pt x="266285" y="1"/>
                </a:lnTo>
                <a:lnTo>
                  <a:pt x="265732" y="1"/>
                </a:lnTo>
                <a:lnTo>
                  <a:pt x="263582" y="3587"/>
                </a:lnTo>
                <a:lnTo>
                  <a:pt x="256302" y="3587"/>
                </a:lnTo>
                <a:lnTo>
                  <a:pt x="254143" y="1"/>
                </a:lnTo>
                <a:lnTo>
                  <a:pt x="253599" y="1"/>
                </a:lnTo>
                <a:lnTo>
                  <a:pt x="255758" y="3587"/>
                </a:lnTo>
                <a:lnTo>
                  <a:pt x="253385" y="3587"/>
                </a:lnTo>
                <a:lnTo>
                  <a:pt x="252136" y="1508"/>
                </a:lnTo>
                <a:lnTo>
                  <a:pt x="253037" y="1"/>
                </a:lnTo>
                <a:lnTo>
                  <a:pt x="252493" y="1"/>
                </a:lnTo>
                <a:lnTo>
                  <a:pt x="251860" y="1053"/>
                </a:lnTo>
                <a:lnTo>
                  <a:pt x="251235" y="1"/>
                </a:lnTo>
                <a:lnTo>
                  <a:pt x="250691" y="1"/>
                </a:lnTo>
                <a:lnTo>
                  <a:pt x="251592" y="1508"/>
                </a:lnTo>
                <a:lnTo>
                  <a:pt x="250334" y="3596"/>
                </a:lnTo>
                <a:lnTo>
                  <a:pt x="250298" y="3542"/>
                </a:lnTo>
                <a:lnTo>
                  <a:pt x="250272" y="3596"/>
                </a:lnTo>
                <a:lnTo>
                  <a:pt x="249014" y="1508"/>
                </a:lnTo>
                <a:lnTo>
                  <a:pt x="249915" y="1"/>
                </a:lnTo>
                <a:lnTo>
                  <a:pt x="249371" y="1"/>
                </a:lnTo>
                <a:lnTo>
                  <a:pt x="248746" y="1053"/>
                </a:lnTo>
                <a:lnTo>
                  <a:pt x="248113" y="1"/>
                </a:lnTo>
                <a:lnTo>
                  <a:pt x="247569" y="1"/>
                </a:lnTo>
                <a:lnTo>
                  <a:pt x="248470" y="1508"/>
                </a:lnTo>
                <a:lnTo>
                  <a:pt x="247221" y="3587"/>
                </a:lnTo>
                <a:lnTo>
                  <a:pt x="244848" y="3587"/>
                </a:lnTo>
                <a:lnTo>
                  <a:pt x="247007" y="1"/>
                </a:lnTo>
                <a:lnTo>
                  <a:pt x="246462" y="1"/>
                </a:lnTo>
                <a:lnTo>
                  <a:pt x="244304" y="3587"/>
                </a:lnTo>
                <a:lnTo>
                  <a:pt x="237024" y="3587"/>
                </a:lnTo>
                <a:lnTo>
                  <a:pt x="234874" y="1"/>
                </a:lnTo>
                <a:lnTo>
                  <a:pt x="234321" y="1"/>
                </a:lnTo>
                <a:lnTo>
                  <a:pt x="236480" y="3587"/>
                </a:lnTo>
                <a:lnTo>
                  <a:pt x="234107" y="3587"/>
                </a:lnTo>
                <a:lnTo>
                  <a:pt x="232858" y="1508"/>
                </a:lnTo>
                <a:lnTo>
                  <a:pt x="233759" y="1"/>
                </a:lnTo>
                <a:lnTo>
                  <a:pt x="233215" y="1"/>
                </a:lnTo>
                <a:lnTo>
                  <a:pt x="232581" y="1053"/>
                </a:lnTo>
                <a:lnTo>
                  <a:pt x="231957" y="1"/>
                </a:lnTo>
                <a:lnTo>
                  <a:pt x="231413" y="1"/>
                </a:lnTo>
                <a:lnTo>
                  <a:pt x="232314" y="1508"/>
                </a:lnTo>
                <a:lnTo>
                  <a:pt x="231056" y="3596"/>
                </a:lnTo>
                <a:lnTo>
                  <a:pt x="231029" y="3542"/>
                </a:lnTo>
                <a:lnTo>
                  <a:pt x="230993" y="3596"/>
                </a:lnTo>
                <a:lnTo>
                  <a:pt x="229735" y="1508"/>
                </a:lnTo>
                <a:lnTo>
                  <a:pt x="230645" y="1"/>
                </a:lnTo>
                <a:lnTo>
                  <a:pt x="230092" y="1"/>
                </a:lnTo>
                <a:lnTo>
                  <a:pt x="229468" y="1053"/>
                </a:lnTo>
                <a:lnTo>
                  <a:pt x="228834" y="1"/>
                </a:lnTo>
                <a:lnTo>
                  <a:pt x="228290" y="1"/>
                </a:lnTo>
                <a:lnTo>
                  <a:pt x="229191" y="1508"/>
                </a:lnTo>
                <a:lnTo>
                  <a:pt x="227942" y="3587"/>
                </a:lnTo>
                <a:lnTo>
                  <a:pt x="225578" y="3587"/>
                </a:lnTo>
                <a:lnTo>
                  <a:pt x="227728" y="1"/>
                </a:lnTo>
                <a:lnTo>
                  <a:pt x="227184" y="1"/>
                </a:lnTo>
                <a:lnTo>
                  <a:pt x="225025" y="3587"/>
                </a:lnTo>
                <a:lnTo>
                  <a:pt x="217746" y="3587"/>
                </a:lnTo>
                <a:lnTo>
                  <a:pt x="215596" y="1"/>
                </a:lnTo>
                <a:lnTo>
                  <a:pt x="215051" y="1"/>
                </a:lnTo>
                <a:lnTo>
                  <a:pt x="217201" y="3587"/>
                </a:lnTo>
                <a:lnTo>
                  <a:pt x="214828" y="3587"/>
                </a:lnTo>
                <a:lnTo>
                  <a:pt x="213579" y="1508"/>
                </a:lnTo>
                <a:lnTo>
                  <a:pt x="214480" y="1"/>
                </a:lnTo>
                <a:lnTo>
                  <a:pt x="213936" y="1"/>
                </a:lnTo>
                <a:lnTo>
                  <a:pt x="213312" y="1053"/>
                </a:lnTo>
                <a:lnTo>
                  <a:pt x="212678" y="1"/>
                </a:lnTo>
                <a:lnTo>
                  <a:pt x="212134" y="1"/>
                </a:lnTo>
                <a:lnTo>
                  <a:pt x="213035" y="1508"/>
                </a:lnTo>
                <a:lnTo>
                  <a:pt x="211777" y="3596"/>
                </a:lnTo>
                <a:lnTo>
                  <a:pt x="211751" y="3542"/>
                </a:lnTo>
                <a:lnTo>
                  <a:pt x="211715" y="3596"/>
                </a:lnTo>
                <a:lnTo>
                  <a:pt x="210466" y="1508"/>
                </a:lnTo>
                <a:lnTo>
                  <a:pt x="211367" y="1"/>
                </a:lnTo>
                <a:lnTo>
                  <a:pt x="210823" y="1"/>
                </a:lnTo>
                <a:lnTo>
                  <a:pt x="210189" y="1053"/>
                </a:lnTo>
                <a:lnTo>
                  <a:pt x="209556" y="1"/>
                </a:lnTo>
                <a:lnTo>
                  <a:pt x="209012" y="1"/>
                </a:lnTo>
                <a:lnTo>
                  <a:pt x="209913" y="1508"/>
                </a:lnTo>
                <a:lnTo>
                  <a:pt x="208664" y="3587"/>
                </a:lnTo>
                <a:lnTo>
                  <a:pt x="206300" y="3587"/>
                </a:lnTo>
                <a:lnTo>
                  <a:pt x="208450" y="1"/>
                </a:lnTo>
                <a:lnTo>
                  <a:pt x="207906" y="1"/>
                </a:lnTo>
                <a:lnTo>
                  <a:pt x="205756" y="3587"/>
                </a:lnTo>
                <a:lnTo>
                  <a:pt x="198467" y="3587"/>
                </a:lnTo>
                <a:lnTo>
                  <a:pt x="196317" y="1"/>
                </a:lnTo>
                <a:lnTo>
                  <a:pt x="195773" y="1"/>
                </a:lnTo>
                <a:lnTo>
                  <a:pt x="197923" y="3587"/>
                </a:lnTo>
                <a:lnTo>
                  <a:pt x="195559" y="3587"/>
                </a:lnTo>
                <a:lnTo>
                  <a:pt x="194301" y="1508"/>
                </a:lnTo>
                <a:lnTo>
                  <a:pt x="195211" y="1"/>
                </a:lnTo>
                <a:lnTo>
                  <a:pt x="194658" y="1"/>
                </a:lnTo>
                <a:lnTo>
                  <a:pt x="194033" y="1053"/>
                </a:lnTo>
                <a:lnTo>
                  <a:pt x="193400" y="1"/>
                </a:lnTo>
                <a:lnTo>
                  <a:pt x="192856" y="1"/>
                </a:lnTo>
                <a:lnTo>
                  <a:pt x="193757" y="1508"/>
                </a:lnTo>
                <a:lnTo>
                  <a:pt x="192508" y="3596"/>
                </a:lnTo>
                <a:lnTo>
                  <a:pt x="192472" y="3542"/>
                </a:lnTo>
                <a:lnTo>
                  <a:pt x="192445" y="3596"/>
                </a:lnTo>
                <a:lnTo>
                  <a:pt x="191188" y="1508"/>
                </a:lnTo>
                <a:lnTo>
                  <a:pt x="192089" y="1"/>
                </a:lnTo>
                <a:lnTo>
                  <a:pt x="191544" y="1"/>
                </a:lnTo>
                <a:lnTo>
                  <a:pt x="190911" y="1053"/>
                </a:lnTo>
                <a:lnTo>
                  <a:pt x="190287" y="1"/>
                </a:lnTo>
                <a:lnTo>
                  <a:pt x="189733" y="1"/>
                </a:lnTo>
                <a:lnTo>
                  <a:pt x="190643" y="1508"/>
                </a:lnTo>
                <a:lnTo>
                  <a:pt x="189394" y="3587"/>
                </a:lnTo>
                <a:lnTo>
                  <a:pt x="187021" y="3587"/>
                </a:lnTo>
                <a:lnTo>
                  <a:pt x="189171" y="1"/>
                </a:lnTo>
                <a:lnTo>
                  <a:pt x="188627" y="1"/>
                </a:lnTo>
                <a:lnTo>
                  <a:pt x="186477" y="3587"/>
                </a:lnTo>
                <a:lnTo>
                  <a:pt x="179189" y="3587"/>
                </a:lnTo>
                <a:lnTo>
                  <a:pt x="177039" y="1"/>
                </a:lnTo>
                <a:lnTo>
                  <a:pt x="176495" y="1"/>
                </a:lnTo>
                <a:lnTo>
                  <a:pt x="178645" y="3587"/>
                </a:lnTo>
                <a:lnTo>
                  <a:pt x="176281" y="3587"/>
                </a:lnTo>
                <a:lnTo>
                  <a:pt x="175032" y="1508"/>
                </a:lnTo>
                <a:lnTo>
                  <a:pt x="175933" y="1"/>
                </a:lnTo>
                <a:lnTo>
                  <a:pt x="175388" y="1"/>
                </a:lnTo>
                <a:lnTo>
                  <a:pt x="174755" y="1053"/>
                </a:lnTo>
                <a:lnTo>
                  <a:pt x="174122" y="1"/>
                </a:lnTo>
                <a:lnTo>
                  <a:pt x="173577" y="1"/>
                </a:lnTo>
                <a:lnTo>
                  <a:pt x="174478" y="1508"/>
                </a:lnTo>
                <a:lnTo>
                  <a:pt x="173230" y="3596"/>
                </a:lnTo>
                <a:lnTo>
                  <a:pt x="173194" y="3542"/>
                </a:lnTo>
                <a:lnTo>
                  <a:pt x="173167" y="3596"/>
                </a:lnTo>
                <a:lnTo>
                  <a:pt x="171909" y="1508"/>
                </a:lnTo>
                <a:lnTo>
                  <a:pt x="172810" y="1"/>
                </a:lnTo>
                <a:lnTo>
                  <a:pt x="172266" y="1"/>
                </a:lnTo>
                <a:lnTo>
                  <a:pt x="171633" y="1053"/>
                </a:lnTo>
                <a:lnTo>
                  <a:pt x="171008" y="1"/>
                </a:lnTo>
                <a:lnTo>
                  <a:pt x="170464" y="1"/>
                </a:lnTo>
                <a:lnTo>
                  <a:pt x="171365" y="1508"/>
                </a:lnTo>
                <a:lnTo>
                  <a:pt x="170116" y="3587"/>
                </a:lnTo>
                <a:lnTo>
                  <a:pt x="167743" y="3587"/>
                </a:lnTo>
                <a:lnTo>
                  <a:pt x="169893" y="1"/>
                </a:lnTo>
                <a:lnTo>
                  <a:pt x="169349" y="1"/>
                </a:lnTo>
                <a:lnTo>
                  <a:pt x="167199" y="3587"/>
                </a:lnTo>
                <a:lnTo>
                  <a:pt x="159919" y="3587"/>
                </a:lnTo>
                <a:lnTo>
                  <a:pt x="157760" y="1"/>
                </a:lnTo>
                <a:lnTo>
                  <a:pt x="157216" y="1"/>
                </a:lnTo>
                <a:lnTo>
                  <a:pt x="159375" y="3587"/>
                </a:lnTo>
                <a:lnTo>
                  <a:pt x="157002" y="3587"/>
                </a:lnTo>
                <a:lnTo>
                  <a:pt x="155753" y="1508"/>
                </a:lnTo>
                <a:lnTo>
                  <a:pt x="156654" y="1"/>
                </a:lnTo>
                <a:lnTo>
                  <a:pt x="156110" y="1"/>
                </a:lnTo>
                <a:lnTo>
                  <a:pt x="155477" y="1053"/>
                </a:lnTo>
                <a:lnTo>
                  <a:pt x="154852" y="1"/>
                </a:lnTo>
                <a:lnTo>
                  <a:pt x="154299" y="1"/>
                </a:lnTo>
                <a:lnTo>
                  <a:pt x="155209" y="1508"/>
                </a:lnTo>
                <a:lnTo>
                  <a:pt x="153951" y="3596"/>
                </a:lnTo>
                <a:lnTo>
                  <a:pt x="153915" y="3542"/>
                </a:lnTo>
                <a:lnTo>
                  <a:pt x="153889" y="3596"/>
                </a:lnTo>
                <a:lnTo>
                  <a:pt x="152631" y="1508"/>
                </a:lnTo>
                <a:lnTo>
                  <a:pt x="153532" y="1"/>
                </a:lnTo>
                <a:lnTo>
                  <a:pt x="152988" y="1"/>
                </a:lnTo>
                <a:lnTo>
                  <a:pt x="152363" y="1053"/>
                </a:lnTo>
                <a:lnTo>
                  <a:pt x="151730" y="1"/>
                </a:lnTo>
                <a:lnTo>
                  <a:pt x="151186" y="1"/>
                </a:lnTo>
                <a:lnTo>
                  <a:pt x="152087" y="1508"/>
                </a:lnTo>
                <a:lnTo>
                  <a:pt x="150838" y="3587"/>
                </a:lnTo>
                <a:lnTo>
                  <a:pt x="148465" y="3587"/>
                </a:lnTo>
                <a:lnTo>
                  <a:pt x="150624" y="1"/>
                </a:lnTo>
                <a:lnTo>
                  <a:pt x="150071" y="1"/>
                </a:lnTo>
                <a:lnTo>
                  <a:pt x="147921" y="3587"/>
                </a:lnTo>
                <a:lnTo>
                  <a:pt x="140641" y="3587"/>
                </a:lnTo>
                <a:lnTo>
                  <a:pt x="138482" y="1"/>
                </a:lnTo>
                <a:lnTo>
                  <a:pt x="137938" y="1"/>
                </a:lnTo>
                <a:lnTo>
                  <a:pt x="140097" y="3587"/>
                </a:lnTo>
                <a:lnTo>
                  <a:pt x="137724" y="3587"/>
                </a:lnTo>
                <a:lnTo>
                  <a:pt x="136475" y="1508"/>
                </a:lnTo>
                <a:lnTo>
                  <a:pt x="137376" y="1"/>
                </a:lnTo>
                <a:lnTo>
                  <a:pt x="136832" y="1"/>
                </a:lnTo>
                <a:lnTo>
                  <a:pt x="136198" y="1053"/>
                </a:lnTo>
                <a:lnTo>
                  <a:pt x="135574" y="1"/>
                </a:lnTo>
                <a:lnTo>
                  <a:pt x="135030" y="1"/>
                </a:lnTo>
                <a:lnTo>
                  <a:pt x="135931" y="1508"/>
                </a:lnTo>
                <a:lnTo>
                  <a:pt x="134673" y="3596"/>
                </a:lnTo>
                <a:lnTo>
                  <a:pt x="134646" y="3542"/>
                </a:lnTo>
                <a:lnTo>
                  <a:pt x="134610" y="3596"/>
                </a:lnTo>
                <a:lnTo>
                  <a:pt x="133352" y="1508"/>
                </a:lnTo>
                <a:lnTo>
                  <a:pt x="134262" y="1"/>
                </a:lnTo>
                <a:lnTo>
                  <a:pt x="133709" y="1"/>
                </a:lnTo>
                <a:lnTo>
                  <a:pt x="133085" y="1053"/>
                </a:lnTo>
                <a:lnTo>
                  <a:pt x="132451" y="1"/>
                </a:lnTo>
                <a:lnTo>
                  <a:pt x="131907" y="1"/>
                </a:lnTo>
                <a:lnTo>
                  <a:pt x="132808" y="1508"/>
                </a:lnTo>
                <a:lnTo>
                  <a:pt x="131559" y="3587"/>
                </a:lnTo>
                <a:lnTo>
                  <a:pt x="129186" y="3587"/>
                </a:lnTo>
                <a:lnTo>
                  <a:pt x="131345" y="1"/>
                </a:lnTo>
                <a:lnTo>
                  <a:pt x="130801" y="1"/>
                </a:lnTo>
                <a:lnTo>
                  <a:pt x="128642" y="3587"/>
                </a:lnTo>
                <a:lnTo>
                  <a:pt x="121363" y="3587"/>
                </a:lnTo>
                <a:lnTo>
                  <a:pt x="119213" y="1"/>
                </a:lnTo>
                <a:lnTo>
                  <a:pt x="118668" y="1"/>
                </a:lnTo>
                <a:lnTo>
                  <a:pt x="120818" y="3587"/>
                </a:lnTo>
                <a:lnTo>
                  <a:pt x="118445" y="3587"/>
                </a:lnTo>
                <a:lnTo>
                  <a:pt x="117196" y="1508"/>
                </a:lnTo>
                <a:lnTo>
                  <a:pt x="118097" y="1"/>
                </a:lnTo>
                <a:lnTo>
                  <a:pt x="117553" y="1"/>
                </a:lnTo>
                <a:lnTo>
                  <a:pt x="116929" y="1053"/>
                </a:lnTo>
                <a:lnTo>
                  <a:pt x="116295" y="1"/>
                </a:lnTo>
                <a:lnTo>
                  <a:pt x="115751" y="1"/>
                </a:lnTo>
                <a:lnTo>
                  <a:pt x="116652" y="1508"/>
                </a:lnTo>
                <a:lnTo>
                  <a:pt x="115394" y="3596"/>
                </a:lnTo>
                <a:lnTo>
                  <a:pt x="115368" y="3542"/>
                </a:lnTo>
                <a:lnTo>
                  <a:pt x="115332" y="3596"/>
                </a:lnTo>
                <a:lnTo>
                  <a:pt x="114083" y="1508"/>
                </a:lnTo>
                <a:lnTo>
                  <a:pt x="114984" y="1"/>
                </a:lnTo>
                <a:lnTo>
                  <a:pt x="114440" y="1"/>
                </a:lnTo>
                <a:lnTo>
                  <a:pt x="113806" y="1053"/>
                </a:lnTo>
                <a:lnTo>
                  <a:pt x="113173" y="1"/>
                </a:lnTo>
                <a:lnTo>
                  <a:pt x="112629" y="1"/>
                </a:lnTo>
                <a:lnTo>
                  <a:pt x="113530" y="1508"/>
                </a:lnTo>
                <a:lnTo>
                  <a:pt x="112281" y="3587"/>
                </a:lnTo>
                <a:lnTo>
                  <a:pt x="109917" y="3587"/>
                </a:lnTo>
                <a:lnTo>
                  <a:pt x="112067" y="1"/>
                </a:lnTo>
                <a:lnTo>
                  <a:pt x="111523" y="1"/>
                </a:lnTo>
                <a:lnTo>
                  <a:pt x="109373" y="3587"/>
                </a:lnTo>
                <a:lnTo>
                  <a:pt x="102084" y="3587"/>
                </a:lnTo>
                <a:lnTo>
                  <a:pt x="99934" y="1"/>
                </a:lnTo>
                <a:lnTo>
                  <a:pt x="99390" y="1"/>
                </a:lnTo>
                <a:lnTo>
                  <a:pt x="101540" y="3587"/>
                </a:lnTo>
                <a:lnTo>
                  <a:pt x="99167" y="3587"/>
                </a:lnTo>
                <a:lnTo>
                  <a:pt x="97918" y="1508"/>
                </a:lnTo>
                <a:lnTo>
                  <a:pt x="98828" y="1"/>
                </a:lnTo>
                <a:lnTo>
                  <a:pt x="98275" y="1"/>
                </a:lnTo>
                <a:lnTo>
                  <a:pt x="97650" y="1053"/>
                </a:lnTo>
                <a:lnTo>
                  <a:pt x="97017" y="1"/>
                </a:lnTo>
                <a:lnTo>
                  <a:pt x="96473" y="1"/>
                </a:lnTo>
                <a:lnTo>
                  <a:pt x="97374" y="1508"/>
                </a:lnTo>
                <a:lnTo>
                  <a:pt x="96116" y="3596"/>
                </a:lnTo>
                <a:lnTo>
                  <a:pt x="96089" y="3542"/>
                </a:lnTo>
                <a:lnTo>
                  <a:pt x="96054" y="3596"/>
                </a:lnTo>
                <a:lnTo>
                  <a:pt x="94805" y="1508"/>
                </a:lnTo>
                <a:lnTo>
                  <a:pt x="95706" y="1"/>
                </a:lnTo>
                <a:lnTo>
                  <a:pt x="95161" y="1"/>
                </a:lnTo>
                <a:lnTo>
                  <a:pt x="94528" y="1053"/>
                </a:lnTo>
                <a:lnTo>
                  <a:pt x="93904" y="1"/>
                </a:lnTo>
                <a:lnTo>
                  <a:pt x="93351" y="1"/>
                </a:lnTo>
                <a:lnTo>
                  <a:pt x="94260" y="1508"/>
                </a:lnTo>
                <a:lnTo>
                  <a:pt x="93003" y="3587"/>
                </a:lnTo>
                <a:lnTo>
                  <a:pt x="90639" y="3587"/>
                </a:lnTo>
                <a:lnTo>
                  <a:pt x="92788" y="1"/>
                </a:lnTo>
                <a:lnTo>
                  <a:pt x="92244" y="1"/>
                </a:lnTo>
                <a:lnTo>
                  <a:pt x="90094" y="3587"/>
                </a:lnTo>
                <a:lnTo>
                  <a:pt x="82806" y="3587"/>
                </a:lnTo>
                <a:lnTo>
                  <a:pt x="80656" y="1"/>
                </a:lnTo>
                <a:lnTo>
                  <a:pt x="80112" y="1"/>
                </a:lnTo>
                <a:lnTo>
                  <a:pt x="82262" y="3587"/>
                </a:lnTo>
                <a:lnTo>
                  <a:pt x="79898" y="3587"/>
                </a:lnTo>
                <a:lnTo>
                  <a:pt x="78649" y="1508"/>
                </a:lnTo>
                <a:lnTo>
                  <a:pt x="79550" y="1"/>
                </a:lnTo>
                <a:lnTo>
                  <a:pt x="79005" y="1"/>
                </a:lnTo>
                <a:lnTo>
                  <a:pt x="78372" y="1053"/>
                </a:lnTo>
                <a:lnTo>
                  <a:pt x="77739" y="1"/>
                </a:lnTo>
                <a:lnTo>
                  <a:pt x="77194" y="1"/>
                </a:lnTo>
                <a:lnTo>
                  <a:pt x="78096" y="1508"/>
                </a:lnTo>
                <a:lnTo>
                  <a:pt x="76847" y="3596"/>
                </a:lnTo>
                <a:lnTo>
                  <a:pt x="76811" y="3542"/>
                </a:lnTo>
                <a:lnTo>
                  <a:pt x="76784" y="3596"/>
                </a:lnTo>
                <a:lnTo>
                  <a:pt x="75526" y="1508"/>
                </a:lnTo>
                <a:lnTo>
                  <a:pt x="76427" y="1"/>
                </a:lnTo>
                <a:lnTo>
                  <a:pt x="75883" y="1"/>
                </a:lnTo>
                <a:lnTo>
                  <a:pt x="75250" y="1053"/>
                </a:lnTo>
                <a:lnTo>
                  <a:pt x="74625" y="1"/>
                </a:lnTo>
                <a:lnTo>
                  <a:pt x="74081" y="1"/>
                </a:lnTo>
                <a:lnTo>
                  <a:pt x="74982" y="1508"/>
                </a:lnTo>
                <a:lnTo>
                  <a:pt x="73733" y="3587"/>
                </a:lnTo>
                <a:lnTo>
                  <a:pt x="71360" y="3587"/>
                </a:lnTo>
                <a:lnTo>
                  <a:pt x="73510" y="1"/>
                </a:lnTo>
                <a:lnTo>
                  <a:pt x="72966" y="1"/>
                </a:lnTo>
                <a:lnTo>
                  <a:pt x="70816" y="3587"/>
                </a:lnTo>
                <a:lnTo>
                  <a:pt x="63536" y="3587"/>
                </a:lnTo>
                <a:lnTo>
                  <a:pt x="61377" y="1"/>
                </a:lnTo>
                <a:lnTo>
                  <a:pt x="60833" y="1"/>
                </a:lnTo>
                <a:lnTo>
                  <a:pt x="62983" y="3587"/>
                </a:lnTo>
                <a:lnTo>
                  <a:pt x="60619" y="3587"/>
                </a:lnTo>
                <a:lnTo>
                  <a:pt x="59370" y="1508"/>
                </a:lnTo>
                <a:lnTo>
                  <a:pt x="60271" y="1"/>
                </a:lnTo>
                <a:lnTo>
                  <a:pt x="59727" y="1"/>
                </a:lnTo>
                <a:lnTo>
                  <a:pt x="59094" y="1053"/>
                </a:lnTo>
                <a:lnTo>
                  <a:pt x="58469" y="1"/>
                </a:lnTo>
                <a:lnTo>
                  <a:pt x="57916" y="1"/>
                </a:lnTo>
                <a:lnTo>
                  <a:pt x="58826" y="1508"/>
                </a:lnTo>
                <a:lnTo>
                  <a:pt x="57568" y="3596"/>
                </a:lnTo>
                <a:lnTo>
                  <a:pt x="57533" y="3542"/>
                </a:lnTo>
                <a:lnTo>
                  <a:pt x="57506" y="3596"/>
                </a:lnTo>
                <a:lnTo>
                  <a:pt x="56248" y="1508"/>
                </a:lnTo>
                <a:lnTo>
                  <a:pt x="57149" y="1"/>
                </a:lnTo>
                <a:lnTo>
                  <a:pt x="56605" y="1"/>
                </a:lnTo>
                <a:lnTo>
                  <a:pt x="55980" y="1053"/>
                </a:lnTo>
                <a:lnTo>
                  <a:pt x="55347" y="1"/>
                </a:lnTo>
                <a:lnTo>
                  <a:pt x="54803" y="1"/>
                </a:lnTo>
                <a:lnTo>
                  <a:pt x="55704" y="1508"/>
                </a:lnTo>
                <a:lnTo>
                  <a:pt x="54455" y="3587"/>
                </a:lnTo>
                <a:lnTo>
                  <a:pt x="52082" y="3587"/>
                </a:lnTo>
                <a:lnTo>
                  <a:pt x="54241" y="1"/>
                </a:lnTo>
                <a:lnTo>
                  <a:pt x="53688" y="1"/>
                </a:lnTo>
                <a:lnTo>
                  <a:pt x="51538" y="3587"/>
                </a:lnTo>
                <a:lnTo>
                  <a:pt x="44258" y="3587"/>
                </a:lnTo>
                <a:lnTo>
                  <a:pt x="42099" y="1"/>
                </a:lnTo>
                <a:lnTo>
                  <a:pt x="41555" y="1"/>
                </a:lnTo>
                <a:lnTo>
                  <a:pt x="43714" y="3587"/>
                </a:lnTo>
                <a:lnTo>
                  <a:pt x="41341" y="3587"/>
                </a:lnTo>
                <a:lnTo>
                  <a:pt x="40092" y="1508"/>
                </a:lnTo>
                <a:lnTo>
                  <a:pt x="40993" y="1"/>
                </a:lnTo>
                <a:lnTo>
                  <a:pt x="40449" y="1"/>
                </a:lnTo>
                <a:lnTo>
                  <a:pt x="39815" y="1053"/>
                </a:lnTo>
                <a:lnTo>
                  <a:pt x="39191" y="1"/>
                </a:lnTo>
                <a:lnTo>
                  <a:pt x="38647" y="1"/>
                </a:lnTo>
                <a:lnTo>
                  <a:pt x="39548" y="1508"/>
                </a:lnTo>
                <a:lnTo>
                  <a:pt x="38290" y="3596"/>
                </a:lnTo>
                <a:lnTo>
                  <a:pt x="38263" y="3542"/>
                </a:lnTo>
                <a:lnTo>
                  <a:pt x="38227" y="3596"/>
                </a:lnTo>
                <a:lnTo>
                  <a:pt x="36969" y="1508"/>
                </a:lnTo>
                <a:lnTo>
                  <a:pt x="37871" y="1"/>
                </a:lnTo>
                <a:lnTo>
                  <a:pt x="37326" y="1"/>
                </a:lnTo>
                <a:lnTo>
                  <a:pt x="36702" y="1053"/>
                </a:lnTo>
                <a:lnTo>
                  <a:pt x="36068" y="1"/>
                </a:lnTo>
                <a:lnTo>
                  <a:pt x="35524" y="1"/>
                </a:lnTo>
                <a:lnTo>
                  <a:pt x="36425" y="1508"/>
                </a:lnTo>
                <a:lnTo>
                  <a:pt x="35176" y="3587"/>
                </a:lnTo>
                <a:lnTo>
                  <a:pt x="32803" y="3587"/>
                </a:lnTo>
                <a:lnTo>
                  <a:pt x="34962" y="1"/>
                </a:lnTo>
                <a:lnTo>
                  <a:pt x="34418" y="1"/>
                </a:lnTo>
                <a:lnTo>
                  <a:pt x="32259" y="3587"/>
                </a:lnTo>
                <a:lnTo>
                  <a:pt x="24980" y="3587"/>
                </a:lnTo>
                <a:lnTo>
                  <a:pt x="22830" y="1"/>
                </a:lnTo>
                <a:lnTo>
                  <a:pt x="22277" y="1"/>
                </a:lnTo>
                <a:lnTo>
                  <a:pt x="24435" y="3587"/>
                </a:lnTo>
                <a:lnTo>
                  <a:pt x="22062" y="3587"/>
                </a:lnTo>
                <a:lnTo>
                  <a:pt x="20813" y="1508"/>
                </a:lnTo>
                <a:lnTo>
                  <a:pt x="21715" y="1"/>
                </a:lnTo>
                <a:lnTo>
                  <a:pt x="21170" y="1"/>
                </a:lnTo>
                <a:lnTo>
                  <a:pt x="20546" y="1053"/>
                </a:lnTo>
                <a:lnTo>
                  <a:pt x="19912" y="1"/>
                </a:lnTo>
                <a:lnTo>
                  <a:pt x="19368" y="1"/>
                </a:lnTo>
                <a:lnTo>
                  <a:pt x="20269" y="1508"/>
                </a:lnTo>
                <a:lnTo>
                  <a:pt x="19011" y="3596"/>
                </a:lnTo>
                <a:lnTo>
                  <a:pt x="18985" y="3542"/>
                </a:lnTo>
                <a:lnTo>
                  <a:pt x="18949" y="3596"/>
                </a:lnTo>
                <a:lnTo>
                  <a:pt x="17691" y="1508"/>
                </a:lnTo>
                <a:lnTo>
                  <a:pt x="18601" y="1"/>
                </a:lnTo>
                <a:lnTo>
                  <a:pt x="18057" y="1"/>
                </a:lnTo>
                <a:lnTo>
                  <a:pt x="17423" y="1053"/>
                </a:lnTo>
                <a:lnTo>
                  <a:pt x="16790" y="1"/>
                </a:lnTo>
                <a:lnTo>
                  <a:pt x="16246" y="1"/>
                </a:lnTo>
                <a:lnTo>
                  <a:pt x="17147" y="1508"/>
                </a:lnTo>
                <a:lnTo>
                  <a:pt x="15898" y="3587"/>
                </a:lnTo>
                <a:lnTo>
                  <a:pt x="13534" y="3587"/>
                </a:lnTo>
                <a:lnTo>
                  <a:pt x="15684" y="1"/>
                </a:lnTo>
                <a:lnTo>
                  <a:pt x="15140" y="1"/>
                </a:lnTo>
                <a:lnTo>
                  <a:pt x="12981" y="3587"/>
                </a:lnTo>
                <a:lnTo>
                  <a:pt x="5701" y="3587"/>
                </a:lnTo>
                <a:lnTo>
                  <a:pt x="3551" y="1"/>
                </a:lnTo>
                <a:lnTo>
                  <a:pt x="3007" y="1"/>
                </a:lnTo>
                <a:lnTo>
                  <a:pt x="5157" y="3587"/>
                </a:lnTo>
                <a:lnTo>
                  <a:pt x="2784" y="3587"/>
                </a:lnTo>
                <a:lnTo>
                  <a:pt x="1535" y="1508"/>
                </a:lnTo>
                <a:lnTo>
                  <a:pt x="2436" y="1"/>
                </a:lnTo>
                <a:lnTo>
                  <a:pt x="1892" y="1"/>
                </a:lnTo>
                <a:lnTo>
                  <a:pt x="1267" y="1053"/>
                </a:lnTo>
                <a:lnTo>
                  <a:pt x="634" y="1"/>
                </a:lnTo>
                <a:close/>
                <a:moveTo>
                  <a:pt x="285438" y="158919"/>
                </a:moveTo>
                <a:lnTo>
                  <a:pt x="284475" y="160525"/>
                </a:lnTo>
                <a:lnTo>
                  <a:pt x="285019" y="160525"/>
                </a:lnTo>
                <a:lnTo>
                  <a:pt x="285438" y="159829"/>
                </a:lnTo>
                <a:lnTo>
                  <a:pt x="285438" y="1589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33" y="0"/>
            <a:ext cx="12192000" cy="6858000"/>
          </a:xfrm>
          <a:prstGeom prst="rect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933200" y="595600"/>
            <a:ext cx="5162800" cy="138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2"/>
          </p:nvPr>
        </p:nvSpPr>
        <p:spPr>
          <a:xfrm>
            <a:off x="4514600" y="2664000"/>
            <a:ext cx="3162400" cy="1691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1"/>
          </p:nvPr>
        </p:nvSpPr>
        <p:spPr>
          <a:xfrm>
            <a:off x="4514600" y="3221667"/>
            <a:ext cx="3162400" cy="11340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3"/>
          </p:nvPr>
        </p:nvSpPr>
        <p:spPr>
          <a:xfrm>
            <a:off x="8096400" y="4463200"/>
            <a:ext cx="3162400" cy="1691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4"/>
          </p:nvPr>
        </p:nvSpPr>
        <p:spPr>
          <a:xfrm>
            <a:off x="8096400" y="5020867"/>
            <a:ext cx="3162400" cy="11340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 idx="5"/>
          </p:nvPr>
        </p:nvSpPr>
        <p:spPr>
          <a:xfrm>
            <a:off x="932800" y="4463200"/>
            <a:ext cx="3162400" cy="1691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ubTitle" idx="6"/>
          </p:nvPr>
        </p:nvSpPr>
        <p:spPr>
          <a:xfrm>
            <a:off x="932800" y="5020867"/>
            <a:ext cx="3162400" cy="11340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-167" y="2131400"/>
            <a:ext cx="12192000" cy="47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1"/>
          </p:nvPr>
        </p:nvSpPr>
        <p:spPr>
          <a:xfrm>
            <a:off x="933190" y="2551534"/>
            <a:ext cx="3167200" cy="92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33200" y="3313465"/>
            <a:ext cx="3167200" cy="69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9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ctrTitle" idx="2"/>
          </p:nvPr>
        </p:nvSpPr>
        <p:spPr>
          <a:xfrm>
            <a:off x="933200" y="595600"/>
            <a:ext cx="10325600" cy="12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11732233" y="0"/>
            <a:ext cx="459600" cy="213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3"/>
          </p:nvPr>
        </p:nvSpPr>
        <p:spPr>
          <a:xfrm>
            <a:off x="6095990" y="2551534"/>
            <a:ext cx="3167200" cy="92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4"/>
          </p:nvPr>
        </p:nvSpPr>
        <p:spPr>
          <a:xfrm>
            <a:off x="6096000" y="3313465"/>
            <a:ext cx="3167200" cy="69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9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/>
          <p:nvPr/>
        </p:nvSpPr>
        <p:spPr>
          <a:xfrm>
            <a:off x="7696800" y="300"/>
            <a:ext cx="4495200" cy="34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0" y="3429000"/>
            <a:ext cx="12192000" cy="34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/>
          <p:nvPr/>
        </p:nvSpPr>
        <p:spPr>
          <a:xfrm>
            <a:off x="0" y="3429000"/>
            <a:ext cx="4495200" cy="34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1"/>
          </p:nvPr>
        </p:nvSpPr>
        <p:spPr>
          <a:xfrm>
            <a:off x="9046867" y="700000"/>
            <a:ext cx="2212000" cy="21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 hasCustomPrompt="1"/>
          </p:nvPr>
        </p:nvSpPr>
        <p:spPr>
          <a:xfrm>
            <a:off x="933200" y="532300"/>
            <a:ext cx="5934800" cy="236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11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 idx="2" hasCustomPrompt="1"/>
          </p:nvPr>
        </p:nvSpPr>
        <p:spPr>
          <a:xfrm>
            <a:off x="5324000" y="3961000"/>
            <a:ext cx="5934800" cy="236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11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25"/>
          <p:cNvSpPr txBox="1">
            <a:spLocks noGrp="1"/>
          </p:cNvSpPr>
          <p:nvPr>
            <p:ph type="subTitle" idx="3"/>
          </p:nvPr>
        </p:nvSpPr>
        <p:spPr>
          <a:xfrm>
            <a:off x="933200" y="4065467"/>
            <a:ext cx="2402000" cy="21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/>
          <p:nvPr/>
        </p:nvSpPr>
        <p:spPr>
          <a:xfrm>
            <a:off x="-233" y="-88800"/>
            <a:ext cx="12192051" cy="7033670"/>
          </a:xfrm>
          <a:custGeom>
            <a:avLst/>
            <a:gdLst/>
            <a:ahLst/>
            <a:cxnLst/>
            <a:rect l="l" t="t" r="r" b="b"/>
            <a:pathLst>
              <a:path w="285439" h="160525" extrusionOk="0">
                <a:moveTo>
                  <a:pt x="1267" y="1963"/>
                </a:moveTo>
                <a:lnTo>
                  <a:pt x="2240" y="3587"/>
                </a:lnTo>
                <a:lnTo>
                  <a:pt x="286" y="3587"/>
                </a:lnTo>
                <a:lnTo>
                  <a:pt x="1267" y="1963"/>
                </a:lnTo>
                <a:close/>
                <a:moveTo>
                  <a:pt x="17423" y="1963"/>
                </a:moveTo>
                <a:lnTo>
                  <a:pt x="18396" y="3587"/>
                </a:lnTo>
                <a:lnTo>
                  <a:pt x="16442" y="3587"/>
                </a:lnTo>
                <a:lnTo>
                  <a:pt x="17423" y="1963"/>
                </a:lnTo>
                <a:close/>
                <a:moveTo>
                  <a:pt x="20546" y="1963"/>
                </a:moveTo>
                <a:lnTo>
                  <a:pt x="21518" y="3587"/>
                </a:lnTo>
                <a:lnTo>
                  <a:pt x="19565" y="3587"/>
                </a:lnTo>
                <a:lnTo>
                  <a:pt x="20546" y="1963"/>
                </a:lnTo>
                <a:close/>
                <a:moveTo>
                  <a:pt x="36702" y="1963"/>
                </a:moveTo>
                <a:lnTo>
                  <a:pt x="37674" y="3587"/>
                </a:lnTo>
                <a:lnTo>
                  <a:pt x="35721" y="3587"/>
                </a:lnTo>
                <a:lnTo>
                  <a:pt x="36702" y="1963"/>
                </a:lnTo>
                <a:close/>
                <a:moveTo>
                  <a:pt x="39815" y="1963"/>
                </a:moveTo>
                <a:lnTo>
                  <a:pt x="40797" y="3587"/>
                </a:lnTo>
                <a:lnTo>
                  <a:pt x="38843" y="3587"/>
                </a:lnTo>
                <a:lnTo>
                  <a:pt x="39815" y="1963"/>
                </a:lnTo>
                <a:close/>
                <a:moveTo>
                  <a:pt x="55980" y="1963"/>
                </a:moveTo>
                <a:lnTo>
                  <a:pt x="56953" y="3587"/>
                </a:lnTo>
                <a:lnTo>
                  <a:pt x="54999" y="3587"/>
                </a:lnTo>
                <a:lnTo>
                  <a:pt x="55980" y="1963"/>
                </a:lnTo>
                <a:close/>
                <a:moveTo>
                  <a:pt x="59094" y="1963"/>
                </a:moveTo>
                <a:lnTo>
                  <a:pt x="60075" y="3587"/>
                </a:lnTo>
                <a:lnTo>
                  <a:pt x="58121" y="3587"/>
                </a:lnTo>
                <a:lnTo>
                  <a:pt x="59094" y="1963"/>
                </a:lnTo>
                <a:close/>
                <a:moveTo>
                  <a:pt x="75250" y="1963"/>
                </a:moveTo>
                <a:lnTo>
                  <a:pt x="76231" y="3587"/>
                </a:lnTo>
                <a:lnTo>
                  <a:pt x="74277" y="3587"/>
                </a:lnTo>
                <a:lnTo>
                  <a:pt x="75250" y="1963"/>
                </a:lnTo>
                <a:close/>
                <a:moveTo>
                  <a:pt x="78372" y="1963"/>
                </a:moveTo>
                <a:lnTo>
                  <a:pt x="79353" y="3587"/>
                </a:lnTo>
                <a:lnTo>
                  <a:pt x="77391" y="3587"/>
                </a:lnTo>
                <a:lnTo>
                  <a:pt x="78372" y="1963"/>
                </a:lnTo>
                <a:close/>
                <a:moveTo>
                  <a:pt x="94528" y="1963"/>
                </a:moveTo>
                <a:lnTo>
                  <a:pt x="95509" y="3587"/>
                </a:lnTo>
                <a:lnTo>
                  <a:pt x="93556" y="3587"/>
                </a:lnTo>
                <a:lnTo>
                  <a:pt x="94528" y="1963"/>
                </a:lnTo>
                <a:close/>
                <a:moveTo>
                  <a:pt x="97650" y="1963"/>
                </a:moveTo>
                <a:lnTo>
                  <a:pt x="98623" y="3587"/>
                </a:lnTo>
                <a:lnTo>
                  <a:pt x="96669" y="3587"/>
                </a:lnTo>
                <a:lnTo>
                  <a:pt x="97650" y="1963"/>
                </a:lnTo>
                <a:close/>
                <a:moveTo>
                  <a:pt x="113806" y="1963"/>
                </a:moveTo>
                <a:lnTo>
                  <a:pt x="114788" y="3587"/>
                </a:lnTo>
                <a:lnTo>
                  <a:pt x="112825" y="3587"/>
                </a:lnTo>
                <a:lnTo>
                  <a:pt x="113806" y="1963"/>
                </a:lnTo>
                <a:close/>
                <a:moveTo>
                  <a:pt x="116929" y="1963"/>
                </a:moveTo>
                <a:lnTo>
                  <a:pt x="117901" y="3587"/>
                </a:lnTo>
                <a:lnTo>
                  <a:pt x="115948" y="3587"/>
                </a:lnTo>
                <a:lnTo>
                  <a:pt x="116929" y="1963"/>
                </a:lnTo>
                <a:close/>
                <a:moveTo>
                  <a:pt x="133085" y="1963"/>
                </a:moveTo>
                <a:lnTo>
                  <a:pt x="134057" y="3587"/>
                </a:lnTo>
                <a:lnTo>
                  <a:pt x="132104" y="3587"/>
                </a:lnTo>
                <a:lnTo>
                  <a:pt x="133085" y="1963"/>
                </a:lnTo>
                <a:close/>
                <a:moveTo>
                  <a:pt x="136198" y="1963"/>
                </a:moveTo>
                <a:lnTo>
                  <a:pt x="137180" y="3587"/>
                </a:lnTo>
                <a:lnTo>
                  <a:pt x="135226" y="3587"/>
                </a:lnTo>
                <a:lnTo>
                  <a:pt x="136198" y="1963"/>
                </a:lnTo>
                <a:close/>
                <a:moveTo>
                  <a:pt x="152363" y="1963"/>
                </a:moveTo>
                <a:lnTo>
                  <a:pt x="153336" y="3587"/>
                </a:lnTo>
                <a:lnTo>
                  <a:pt x="151382" y="3587"/>
                </a:lnTo>
                <a:lnTo>
                  <a:pt x="152363" y="1963"/>
                </a:lnTo>
                <a:close/>
                <a:moveTo>
                  <a:pt x="155477" y="1963"/>
                </a:moveTo>
                <a:lnTo>
                  <a:pt x="156458" y="3587"/>
                </a:lnTo>
                <a:lnTo>
                  <a:pt x="154504" y="3587"/>
                </a:lnTo>
                <a:lnTo>
                  <a:pt x="155477" y="1963"/>
                </a:lnTo>
                <a:close/>
                <a:moveTo>
                  <a:pt x="171633" y="1963"/>
                </a:moveTo>
                <a:lnTo>
                  <a:pt x="172614" y="3587"/>
                </a:lnTo>
                <a:lnTo>
                  <a:pt x="170660" y="3587"/>
                </a:lnTo>
                <a:lnTo>
                  <a:pt x="171633" y="1963"/>
                </a:lnTo>
                <a:close/>
                <a:moveTo>
                  <a:pt x="174755" y="1963"/>
                </a:moveTo>
                <a:lnTo>
                  <a:pt x="175736" y="3587"/>
                </a:lnTo>
                <a:lnTo>
                  <a:pt x="173774" y="3587"/>
                </a:lnTo>
                <a:lnTo>
                  <a:pt x="174755" y="1963"/>
                </a:lnTo>
                <a:close/>
                <a:moveTo>
                  <a:pt x="190911" y="1963"/>
                </a:moveTo>
                <a:lnTo>
                  <a:pt x="191892" y="3587"/>
                </a:lnTo>
                <a:lnTo>
                  <a:pt x="189939" y="3587"/>
                </a:lnTo>
                <a:lnTo>
                  <a:pt x="190911" y="1963"/>
                </a:lnTo>
                <a:close/>
                <a:moveTo>
                  <a:pt x="194033" y="1963"/>
                </a:moveTo>
                <a:lnTo>
                  <a:pt x="195006" y="3587"/>
                </a:lnTo>
                <a:lnTo>
                  <a:pt x="193052" y="3587"/>
                </a:lnTo>
                <a:lnTo>
                  <a:pt x="194033" y="1963"/>
                </a:lnTo>
                <a:close/>
                <a:moveTo>
                  <a:pt x="210189" y="1963"/>
                </a:moveTo>
                <a:lnTo>
                  <a:pt x="211171" y="3587"/>
                </a:lnTo>
                <a:lnTo>
                  <a:pt x="209208" y="3587"/>
                </a:lnTo>
                <a:lnTo>
                  <a:pt x="210189" y="1963"/>
                </a:lnTo>
                <a:close/>
                <a:moveTo>
                  <a:pt x="213312" y="1963"/>
                </a:moveTo>
                <a:lnTo>
                  <a:pt x="214284" y="3587"/>
                </a:lnTo>
                <a:lnTo>
                  <a:pt x="212330" y="3587"/>
                </a:lnTo>
                <a:lnTo>
                  <a:pt x="213312" y="1963"/>
                </a:lnTo>
                <a:close/>
                <a:moveTo>
                  <a:pt x="229468" y="1963"/>
                </a:moveTo>
                <a:lnTo>
                  <a:pt x="230440" y="3587"/>
                </a:lnTo>
                <a:lnTo>
                  <a:pt x="228487" y="3587"/>
                </a:lnTo>
                <a:lnTo>
                  <a:pt x="229468" y="1963"/>
                </a:lnTo>
                <a:close/>
                <a:moveTo>
                  <a:pt x="232581" y="1963"/>
                </a:moveTo>
                <a:lnTo>
                  <a:pt x="233563" y="3587"/>
                </a:lnTo>
                <a:lnTo>
                  <a:pt x="231609" y="3587"/>
                </a:lnTo>
                <a:lnTo>
                  <a:pt x="232581" y="1963"/>
                </a:lnTo>
                <a:close/>
                <a:moveTo>
                  <a:pt x="248746" y="1963"/>
                </a:moveTo>
                <a:lnTo>
                  <a:pt x="249719" y="3587"/>
                </a:lnTo>
                <a:lnTo>
                  <a:pt x="247765" y="3587"/>
                </a:lnTo>
                <a:lnTo>
                  <a:pt x="248746" y="1963"/>
                </a:lnTo>
                <a:close/>
                <a:moveTo>
                  <a:pt x="251860" y="1963"/>
                </a:moveTo>
                <a:lnTo>
                  <a:pt x="252841" y="3587"/>
                </a:lnTo>
                <a:lnTo>
                  <a:pt x="250887" y="3587"/>
                </a:lnTo>
                <a:lnTo>
                  <a:pt x="251860" y="1963"/>
                </a:lnTo>
                <a:close/>
                <a:moveTo>
                  <a:pt x="268016" y="1963"/>
                </a:moveTo>
                <a:lnTo>
                  <a:pt x="268997" y="3587"/>
                </a:lnTo>
                <a:lnTo>
                  <a:pt x="267043" y="3587"/>
                </a:lnTo>
                <a:lnTo>
                  <a:pt x="268016" y="1963"/>
                </a:lnTo>
                <a:close/>
                <a:moveTo>
                  <a:pt x="271138" y="1963"/>
                </a:moveTo>
                <a:lnTo>
                  <a:pt x="272119" y="3587"/>
                </a:lnTo>
                <a:lnTo>
                  <a:pt x="270157" y="3587"/>
                </a:lnTo>
                <a:lnTo>
                  <a:pt x="271138" y="1963"/>
                </a:lnTo>
                <a:close/>
                <a:moveTo>
                  <a:pt x="5434" y="4042"/>
                </a:moveTo>
                <a:lnTo>
                  <a:pt x="8761" y="9600"/>
                </a:lnTo>
                <a:lnTo>
                  <a:pt x="6388" y="9600"/>
                </a:lnTo>
                <a:lnTo>
                  <a:pt x="3061" y="4042"/>
                </a:lnTo>
                <a:close/>
                <a:moveTo>
                  <a:pt x="15630" y="4042"/>
                </a:moveTo>
                <a:lnTo>
                  <a:pt x="12294" y="9600"/>
                </a:lnTo>
                <a:lnTo>
                  <a:pt x="9930" y="9600"/>
                </a:lnTo>
                <a:lnTo>
                  <a:pt x="13257" y="4042"/>
                </a:lnTo>
                <a:close/>
                <a:moveTo>
                  <a:pt x="18681" y="4042"/>
                </a:moveTo>
                <a:lnTo>
                  <a:pt x="15354" y="9600"/>
                </a:lnTo>
                <a:lnTo>
                  <a:pt x="12838" y="9600"/>
                </a:lnTo>
                <a:lnTo>
                  <a:pt x="16175" y="4042"/>
                </a:lnTo>
                <a:close/>
                <a:moveTo>
                  <a:pt x="18985" y="4452"/>
                </a:moveTo>
                <a:lnTo>
                  <a:pt x="22071" y="9600"/>
                </a:lnTo>
                <a:lnTo>
                  <a:pt x="15898" y="9600"/>
                </a:lnTo>
                <a:lnTo>
                  <a:pt x="18985" y="4452"/>
                </a:lnTo>
                <a:close/>
                <a:moveTo>
                  <a:pt x="21795" y="4042"/>
                </a:moveTo>
                <a:lnTo>
                  <a:pt x="25122" y="9600"/>
                </a:lnTo>
                <a:lnTo>
                  <a:pt x="22616" y="9600"/>
                </a:lnTo>
                <a:lnTo>
                  <a:pt x="19279" y="4042"/>
                </a:lnTo>
                <a:close/>
                <a:moveTo>
                  <a:pt x="24703" y="4042"/>
                </a:moveTo>
                <a:lnTo>
                  <a:pt x="28040" y="9600"/>
                </a:lnTo>
                <a:lnTo>
                  <a:pt x="25667" y="9600"/>
                </a:lnTo>
                <a:lnTo>
                  <a:pt x="22339" y="4042"/>
                </a:lnTo>
                <a:close/>
                <a:moveTo>
                  <a:pt x="34900" y="4042"/>
                </a:moveTo>
                <a:lnTo>
                  <a:pt x="31572" y="9600"/>
                </a:lnTo>
                <a:lnTo>
                  <a:pt x="29199" y="9600"/>
                </a:lnTo>
                <a:lnTo>
                  <a:pt x="32536" y="4042"/>
                </a:lnTo>
                <a:close/>
                <a:moveTo>
                  <a:pt x="37960" y="4042"/>
                </a:moveTo>
                <a:lnTo>
                  <a:pt x="34623" y="9600"/>
                </a:lnTo>
                <a:lnTo>
                  <a:pt x="32116" y="9600"/>
                </a:lnTo>
                <a:lnTo>
                  <a:pt x="35453" y="4042"/>
                </a:lnTo>
                <a:close/>
                <a:moveTo>
                  <a:pt x="38263" y="4452"/>
                </a:moveTo>
                <a:lnTo>
                  <a:pt x="41341" y="9600"/>
                </a:lnTo>
                <a:lnTo>
                  <a:pt x="35176" y="9600"/>
                </a:lnTo>
                <a:lnTo>
                  <a:pt x="38263" y="4452"/>
                </a:lnTo>
                <a:close/>
                <a:moveTo>
                  <a:pt x="41064" y="4042"/>
                </a:moveTo>
                <a:lnTo>
                  <a:pt x="44401" y="9600"/>
                </a:lnTo>
                <a:lnTo>
                  <a:pt x="41894" y="9600"/>
                </a:lnTo>
                <a:lnTo>
                  <a:pt x="38557" y="4042"/>
                </a:lnTo>
                <a:close/>
                <a:moveTo>
                  <a:pt x="43981" y="4042"/>
                </a:moveTo>
                <a:lnTo>
                  <a:pt x="47318" y="9600"/>
                </a:lnTo>
                <a:lnTo>
                  <a:pt x="44945" y="9600"/>
                </a:lnTo>
                <a:lnTo>
                  <a:pt x="41617" y="4042"/>
                </a:lnTo>
                <a:close/>
                <a:moveTo>
                  <a:pt x="54178" y="4042"/>
                </a:moveTo>
                <a:lnTo>
                  <a:pt x="50851" y="9600"/>
                </a:lnTo>
                <a:lnTo>
                  <a:pt x="48478" y="9600"/>
                </a:lnTo>
                <a:lnTo>
                  <a:pt x="51814" y="4042"/>
                </a:lnTo>
                <a:close/>
                <a:moveTo>
                  <a:pt x="57238" y="4042"/>
                </a:moveTo>
                <a:lnTo>
                  <a:pt x="53902" y="9600"/>
                </a:lnTo>
                <a:lnTo>
                  <a:pt x="51395" y="9600"/>
                </a:lnTo>
                <a:lnTo>
                  <a:pt x="54722" y="4042"/>
                </a:lnTo>
                <a:close/>
                <a:moveTo>
                  <a:pt x="57533" y="4452"/>
                </a:moveTo>
                <a:lnTo>
                  <a:pt x="60619" y="9600"/>
                </a:lnTo>
                <a:lnTo>
                  <a:pt x="54446" y="9600"/>
                </a:lnTo>
                <a:lnTo>
                  <a:pt x="57533" y="4452"/>
                </a:lnTo>
                <a:close/>
                <a:moveTo>
                  <a:pt x="60343" y="4042"/>
                </a:moveTo>
                <a:lnTo>
                  <a:pt x="63679" y="9600"/>
                </a:lnTo>
                <a:lnTo>
                  <a:pt x="61163" y="9600"/>
                </a:lnTo>
                <a:lnTo>
                  <a:pt x="57836" y="4042"/>
                </a:lnTo>
                <a:close/>
                <a:moveTo>
                  <a:pt x="63260" y="4042"/>
                </a:moveTo>
                <a:lnTo>
                  <a:pt x="66596" y="9600"/>
                </a:lnTo>
                <a:lnTo>
                  <a:pt x="64223" y="9600"/>
                </a:lnTo>
                <a:lnTo>
                  <a:pt x="60887" y="4042"/>
                </a:lnTo>
                <a:close/>
                <a:moveTo>
                  <a:pt x="73457" y="4042"/>
                </a:moveTo>
                <a:lnTo>
                  <a:pt x="70129" y="9600"/>
                </a:lnTo>
                <a:lnTo>
                  <a:pt x="67756" y="9600"/>
                </a:lnTo>
                <a:lnTo>
                  <a:pt x="71084" y="4042"/>
                </a:lnTo>
                <a:close/>
                <a:moveTo>
                  <a:pt x="76516" y="4042"/>
                </a:moveTo>
                <a:lnTo>
                  <a:pt x="73180" y="9600"/>
                </a:lnTo>
                <a:lnTo>
                  <a:pt x="70673" y="9600"/>
                </a:lnTo>
                <a:lnTo>
                  <a:pt x="74001" y="4042"/>
                </a:lnTo>
                <a:close/>
                <a:moveTo>
                  <a:pt x="76811" y="4452"/>
                </a:moveTo>
                <a:lnTo>
                  <a:pt x="79898" y="9600"/>
                </a:lnTo>
                <a:lnTo>
                  <a:pt x="73724" y="9600"/>
                </a:lnTo>
                <a:lnTo>
                  <a:pt x="76811" y="4452"/>
                </a:lnTo>
                <a:close/>
                <a:moveTo>
                  <a:pt x="79621" y="4042"/>
                </a:moveTo>
                <a:lnTo>
                  <a:pt x="82957" y="9600"/>
                </a:lnTo>
                <a:lnTo>
                  <a:pt x="80442" y="9600"/>
                </a:lnTo>
                <a:lnTo>
                  <a:pt x="77114" y="4042"/>
                </a:lnTo>
                <a:close/>
                <a:moveTo>
                  <a:pt x="82538" y="4042"/>
                </a:moveTo>
                <a:lnTo>
                  <a:pt x="85866" y="9600"/>
                </a:lnTo>
                <a:lnTo>
                  <a:pt x="83502" y="9600"/>
                </a:lnTo>
                <a:lnTo>
                  <a:pt x="80165" y="4042"/>
                </a:lnTo>
                <a:close/>
                <a:moveTo>
                  <a:pt x="92735" y="4042"/>
                </a:moveTo>
                <a:lnTo>
                  <a:pt x="89398" y="9600"/>
                </a:lnTo>
                <a:lnTo>
                  <a:pt x="87034" y="9600"/>
                </a:lnTo>
                <a:lnTo>
                  <a:pt x="90362" y="4042"/>
                </a:lnTo>
                <a:close/>
                <a:moveTo>
                  <a:pt x="95786" y="4042"/>
                </a:moveTo>
                <a:lnTo>
                  <a:pt x="92458" y="9600"/>
                </a:lnTo>
                <a:lnTo>
                  <a:pt x="89943" y="9600"/>
                </a:lnTo>
                <a:lnTo>
                  <a:pt x="93279" y="4042"/>
                </a:lnTo>
                <a:close/>
                <a:moveTo>
                  <a:pt x="96089" y="4452"/>
                </a:moveTo>
                <a:lnTo>
                  <a:pt x="99176" y="9600"/>
                </a:lnTo>
                <a:lnTo>
                  <a:pt x="93003" y="9600"/>
                </a:lnTo>
                <a:lnTo>
                  <a:pt x="96089" y="4452"/>
                </a:lnTo>
                <a:close/>
                <a:moveTo>
                  <a:pt x="98899" y="4042"/>
                </a:moveTo>
                <a:lnTo>
                  <a:pt x="102227" y="9600"/>
                </a:lnTo>
                <a:lnTo>
                  <a:pt x="99720" y="9600"/>
                </a:lnTo>
                <a:lnTo>
                  <a:pt x="96384" y="4042"/>
                </a:lnTo>
                <a:close/>
                <a:moveTo>
                  <a:pt x="101817" y="4042"/>
                </a:moveTo>
                <a:lnTo>
                  <a:pt x="105144" y="9600"/>
                </a:lnTo>
                <a:lnTo>
                  <a:pt x="102780" y="9600"/>
                </a:lnTo>
                <a:lnTo>
                  <a:pt x="99444" y="4042"/>
                </a:lnTo>
                <a:close/>
                <a:moveTo>
                  <a:pt x="112013" y="4042"/>
                </a:moveTo>
                <a:lnTo>
                  <a:pt x="108677" y="9600"/>
                </a:lnTo>
                <a:lnTo>
                  <a:pt x="106313" y="9600"/>
                </a:lnTo>
                <a:lnTo>
                  <a:pt x="109640" y="4042"/>
                </a:lnTo>
                <a:close/>
                <a:moveTo>
                  <a:pt x="115064" y="4042"/>
                </a:moveTo>
                <a:lnTo>
                  <a:pt x="111737" y="9600"/>
                </a:lnTo>
                <a:lnTo>
                  <a:pt x="109221" y="9600"/>
                </a:lnTo>
                <a:lnTo>
                  <a:pt x="112558" y="4042"/>
                </a:lnTo>
                <a:close/>
                <a:moveTo>
                  <a:pt x="115368" y="4452"/>
                </a:moveTo>
                <a:lnTo>
                  <a:pt x="118454" y="9600"/>
                </a:lnTo>
                <a:lnTo>
                  <a:pt x="112281" y="9600"/>
                </a:lnTo>
                <a:lnTo>
                  <a:pt x="115368" y="4452"/>
                </a:lnTo>
                <a:close/>
                <a:moveTo>
                  <a:pt x="118178" y="4042"/>
                </a:moveTo>
                <a:lnTo>
                  <a:pt x="121505" y="9600"/>
                </a:lnTo>
                <a:lnTo>
                  <a:pt x="118999" y="9600"/>
                </a:lnTo>
                <a:lnTo>
                  <a:pt x="115662" y="4042"/>
                </a:lnTo>
                <a:close/>
                <a:moveTo>
                  <a:pt x="121086" y="4042"/>
                </a:moveTo>
                <a:lnTo>
                  <a:pt x="124423" y="9600"/>
                </a:lnTo>
                <a:lnTo>
                  <a:pt x="122050" y="9600"/>
                </a:lnTo>
                <a:lnTo>
                  <a:pt x="118722" y="4042"/>
                </a:lnTo>
                <a:close/>
                <a:moveTo>
                  <a:pt x="131292" y="4042"/>
                </a:moveTo>
                <a:lnTo>
                  <a:pt x="127955" y="9600"/>
                </a:lnTo>
                <a:lnTo>
                  <a:pt x="125582" y="9600"/>
                </a:lnTo>
                <a:lnTo>
                  <a:pt x="128919" y="4042"/>
                </a:lnTo>
                <a:close/>
                <a:moveTo>
                  <a:pt x="134343" y="4042"/>
                </a:moveTo>
                <a:lnTo>
                  <a:pt x="131015" y="9600"/>
                </a:lnTo>
                <a:lnTo>
                  <a:pt x="128499" y="9600"/>
                </a:lnTo>
                <a:lnTo>
                  <a:pt x="131836" y="4042"/>
                </a:lnTo>
                <a:close/>
                <a:moveTo>
                  <a:pt x="134646" y="4452"/>
                </a:moveTo>
                <a:lnTo>
                  <a:pt x="137733" y="9600"/>
                </a:lnTo>
                <a:lnTo>
                  <a:pt x="131559" y="9600"/>
                </a:lnTo>
                <a:lnTo>
                  <a:pt x="134646" y="4452"/>
                </a:lnTo>
                <a:close/>
                <a:moveTo>
                  <a:pt x="137456" y="4042"/>
                </a:moveTo>
                <a:lnTo>
                  <a:pt x="140784" y="9600"/>
                </a:lnTo>
                <a:lnTo>
                  <a:pt x="138277" y="9600"/>
                </a:lnTo>
                <a:lnTo>
                  <a:pt x="134940" y="4042"/>
                </a:lnTo>
                <a:close/>
                <a:moveTo>
                  <a:pt x="140364" y="4042"/>
                </a:moveTo>
                <a:lnTo>
                  <a:pt x="143701" y="9600"/>
                </a:lnTo>
                <a:lnTo>
                  <a:pt x="141328" y="9600"/>
                </a:lnTo>
                <a:lnTo>
                  <a:pt x="138000" y="4042"/>
                </a:lnTo>
                <a:close/>
                <a:moveTo>
                  <a:pt x="150561" y="4042"/>
                </a:moveTo>
                <a:lnTo>
                  <a:pt x="147234" y="9600"/>
                </a:lnTo>
                <a:lnTo>
                  <a:pt x="144861" y="9600"/>
                </a:lnTo>
                <a:lnTo>
                  <a:pt x="148197" y="4042"/>
                </a:lnTo>
                <a:close/>
                <a:moveTo>
                  <a:pt x="153621" y="4042"/>
                </a:moveTo>
                <a:lnTo>
                  <a:pt x="150285" y="9600"/>
                </a:lnTo>
                <a:lnTo>
                  <a:pt x="147778" y="9600"/>
                </a:lnTo>
                <a:lnTo>
                  <a:pt x="151105" y="4042"/>
                </a:lnTo>
                <a:close/>
                <a:moveTo>
                  <a:pt x="153915" y="4452"/>
                </a:moveTo>
                <a:lnTo>
                  <a:pt x="157002" y="9600"/>
                </a:lnTo>
                <a:lnTo>
                  <a:pt x="150829" y="9600"/>
                </a:lnTo>
                <a:lnTo>
                  <a:pt x="153915" y="4452"/>
                </a:lnTo>
                <a:close/>
                <a:moveTo>
                  <a:pt x="156726" y="4042"/>
                </a:moveTo>
                <a:lnTo>
                  <a:pt x="160062" y="9600"/>
                </a:lnTo>
                <a:lnTo>
                  <a:pt x="157546" y="9600"/>
                </a:lnTo>
                <a:lnTo>
                  <a:pt x="154219" y="4042"/>
                </a:lnTo>
                <a:close/>
                <a:moveTo>
                  <a:pt x="159643" y="4042"/>
                </a:moveTo>
                <a:lnTo>
                  <a:pt x="162979" y="9600"/>
                </a:lnTo>
                <a:lnTo>
                  <a:pt x="160606" y="9600"/>
                </a:lnTo>
                <a:lnTo>
                  <a:pt x="157270" y="4042"/>
                </a:lnTo>
                <a:close/>
                <a:moveTo>
                  <a:pt x="169840" y="4042"/>
                </a:moveTo>
                <a:lnTo>
                  <a:pt x="166512" y="9600"/>
                </a:lnTo>
                <a:lnTo>
                  <a:pt x="164139" y="9600"/>
                </a:lnTo>
                <a:lnTo>
                  <a:pt x="167475" y="4042"/>
                </a:lnTo>
                <a:close/>
                <a:moveTo>
                  <a:pt x="172899" y="4042"/>
                </a:moveTo>
                <a:lnTo>
                  <a:pt x="169563" y="9600"/>
                </a:lnTo>
                <a:lnTo>
                  <a:pt x="167056" y="9600"/>
                </a:lnTo>
                <a:lnTo>
                  <a:pt x="170384" y="4042"/>
                </a:lnTo>
                <a:close/>
                <a:moveTo>
                  <a:pt x="173194" y="4452"/>
                </a:moveTo>
                <a:lnTo>
                  <a:pt x="176281" y="9600"/>
                </a:lnTo>
                <a:lnTo>
                  <a:pt x="170107" y="9600"/>
                </a:lnTo>
                <a:lnTo>
                  <a:pt x="173194" y="4452"/>
                </a:lnTo>
                <a:close/>
                <a:moveTo>
                  <a:pt x="176004" y="4042"/>
                </a:moveTo>
                <a:lnTo>
                  <a:pt x="179340" y="9600"/>
                </a:lnTo>
                <a:lnTo>
                  <a:pt x="176825" y="9600"/>
                </a:lnTo>
                <a:lnTo>
                  <a:pt x="173497" y="4042"/>
                </a:lnTo>
                <a:close/>
                <a:moveTo>
                  <a:pt x="178921" y="4042"/>
                </a:moveTo>
                <a:lnTo>
                  <a:pt x="182249" y="9600"/>
                </a:lnTo>
                <a:lnTo>
                  <a:pt x="179885" y="9600"/>
                </a:lnTo>
                <a:lnTo>
                  <a:pt x="176548" y="4042"/>
                </a:lnTo>
                <a:close/>
                <a:moveTo>
                  <a:pt x="189118" y="4042"/>
                </a:moveTo>
                <a:lnTo>
                  <a:pt x="185781" y="9600"/>
                </a:lnTo>
                <a:lnTo>
                  <a:pt x="183417" y="9600"/>
                </a:lnTo>
                <a:lnTo>
                  <a:pt x="186745" y="4042"/>
                </a:lnTo>
                <a:close/>
                <a:moveTo>
                  <a:pt x="192178" y="4042"/>
                </a:moveTo>
                <a:lnTo>
                  <a:pt x="188841" y="9600"/>
                </a:lnTo>
                <a:lnTo>
                  <a:pt x="186335" y="9600"/>
                </a:lnTo>
                <a:lnTo>
                  <a:pt x="189662" y="4042"/>
                </a:lnTo>
                <a:close/>
                <a:moveTo>
                  <a:pt x="192472" y="4452"/>
                </a:moveTo>
                <a:lnTo>
                  <a:pt x="195559" y="9600"/>
                </a:lnTo>
                <a:lnTo>
                  <a:pt x="189386" y="9600"/>
                </a:lnTo>
                <a:lnTo>
                  <a:pt x="192472" y="4452"/>
                </a:lnTo>
                <a:close/>
                <a:moveTo>
                  <a:pt x="195282" y="4042"/>
                </a:moveTo>
                <a:lnTo>
                  <a:pt x="198610" y="9600"/>
                </a:lnTo>
                <a:lnTo>
                  <a:pt x="196103" y="9600"/>
                </a:lnTo>
                <a:lnTo>
                  <a:pt x="192776" y="4042"/>
                </a:lnTo>
                <a:close/>
                <a:moveTo>
                  <a:pt x="198200" y="4042"/>
                </a:moveTo>
                <a:lnTo>
                  <a:pt x="201527" y="9600"/>
                </a:lnTo>
                <a:lnTo>
                  <a:pt x="199163" y="9600"/>
                </a:lnTo>
                <a:lnTo>
                  <a:pt x="195827" y="4042"/>
                </a:lnTo>
                <a:close/>
                <a:moveTo>
                  <a:pt x="208396" y="4042"/>
                </a:moveTo>
                <a:lnTo>
                  <a:pt x="205060" y="9600"/>
                </a:lnTo>
                <a:lnTo>
                  <a:pt x="202696" y="9600"/>
                </a:lnTo>
                <a:lnTo>
                  <a:pt x="206023" y="4042"/>
                </a:lnTo>
                <a:close/>
                <a:moveTo>
                  <a:pt x="211447" y="4042"/>
                </a:moveTo>
                <a:lnTo>
                  <a:pt x="208120" y="9600"/>
                </a:lnTo>
                <a:lnTo>
                  <a:pt x="205604" y="9600"/>
                </a:lnTo>
                <a:lnTo>
                  <a:pt x="208940" y="4042"/>
                </a:lnTo>
                <a:close/>
                <a:moveTo>
                  <a:pt x="211751" y="4452"/>
                </a:moveTo>
                <a:lnTo>
                  <a:pt x="214837" y="9600"/>
                </a:lnTo>
                <a:lnTo>
                  <a:pt x="208664" y="9600"/>
                </a:lnTo>
                <a:lnTo>
                  <a:pt x="211751" y="4452"/>
                </a:lnTo>
                <a:close/>
                <a:moveTo>
                  <a:pt x="214561" y="4042"/>
                </a:moveTo>
                <a:lnTo>
                  <a:pt x="217888" y="9600"/>
                </a:lnTo>
                <a:lnTo>
                  <a:pt x="215381" y="9600"/>
                </a:lnTo>
                <a:lnTo>
                  <a:pt x="212045" y="4042"/>
                </a:lnTo>
                <a:close/>
                <a:moveTo>
                  <a:pt x="217478" y="4042"/>
                </a:moveTo>
                <a:lnTo>
                  <a:pt x="220805" y="9600"/>
                </a:lnTo>
                <a:lnTo>
                  <a:pt x="218432" y="9600"/>
                </a:lnTo>
                <a:lnTo>
                  <a:pt x="215105" y="4042"/>
                </a:lnTo>
                <a:close/>
                <a:moveTo>
                  <a:pt x="227675" y="4042"/>
                </a:moveTo>
                <a:lnTo>
                  <a:pt x="224338" y="9600"/>
                </a:lnTo>
                <a:lnTo>
                  <a:pt x="221965" y="9600"/>
                </a:lnTo>
                <a:lnTo>
                  <a:pt x="225302" y="4042"/>
                </a:lnTo>
                <a:close/>
                <a:moveTo>
                  <a:pt x="230726" y="4042"/>
                </a:moveTo>
                <a:lnTo>
                  <a:pt x="227398" y="9600"/>
                </a:lnTo>
                <a:lnTo>
                  <a:pt x="224882" y="9600"/>
                </a:lnTo>
                <a:lnTo>
                  <a:pt x="228219" y="4042"/>
                </a:lnTo>
                <a:close/>
                <a:moveTo>
                  <a:pt x="231029" y="4452"/>
                </a:moveTo>
                <a:lnTo>
                  <a:pt x="234116" y="9600"/>
                </a:lnTo>
                <a:lnTo>
                  <a:pt x="227942" y="9600"/>
                </a:lnTo>
                <a:lnTo>
                  <a:pt x="231029" y="4452"/>
                </a:lnTo>
                <a:close/>
                <a:moveTo>
                  <a:pt x="233839" y="4042"/>
                </a:moveTo>
                <a:lnTo>
                  <a:pt x="237167" y="9600"/>
                </a:lnTo>
                <a:lnTo>
                  <a:pt x="234660" y="9600"/>
                </a:lnTo>
                <a:lnTo>
                  <a:pt x="231323" y="4042"/>
                </a:lnTo>
                <a:close/>
                <a:moveTo>
                  <a:pt x="236747" y="4042"/>
                </a:moveTo>
                <a:lnTo>
                  <a:pt x="240084" y="9600"/>
                </a:lnTo>
                <a:lnTo>
                  <a:pt x="237711" y="9600"/>
                </a:lnTo>
                <a:lnTo>
                  <a:pt x="234383" y="4042"/>
                </a:lnTo>
                <a:close/>
                <a:moveTo>
                  <a:pt x="246944" y="4042"/>
                </a:moveTo>
                <a:lnTo>
                  <a:pt x="243617" y="9600"/>
                </a:lnTo>
                <a:lnTo>
                  <a:pt x="241244" y="9600"/>
                </a:lnTo>
                <a:lnTo>
                  <a:pt x="244580" y="4042"/>
                </a:lnTo>
                <a:close/>
                <a:moveTo>
                  <a:pt x="250004" y="4042"/>
                </a:moveTo>
                <a:lnTo>
                  <a:pt x="246668" y="9600"/>
                </a:lnTo>
                <a:lnTo>
                  <a:pt x="244161" y="9600"/>
                </a:lnTo>
                <a:lnTo>
                  <a:pt x="247497" y="4042"/>
                </a:lnTo>
                <a:close/>
                <a:moveTo>
                  <a:pt x="250298" y="4452"/>
                </a:moveTo>
                <a:lnTo>
                  <a:pt x="253385" y="9600"/>
                </a:lnTo>
                <a:lnTo>
                  <a:pt x="247221" y="9600"/>
                </a:lnTo>
                <a:lnTo>
                  <a:pt x="250298" y="4452"/>
                </a:lnTo>
                <a:close/>
                <a:moveTo>
                  <a:pt x="253109" y="4042"/>
                </a:moveTo>
                <a:lnTo>
                  <a:pt x="256445" y="9600"/>
                </a:lnTo>
                <a:lnTo>
                  <a:pt x="253938" y="9600"/>
                </a:lnTo>
                <a:lnTo>
                  <a:pt x="250602" y="4042"/>
                </a:lnTo>
                <a:close/>
                <a:moveTo>
                  <a:pt x="256026" y="4042"/>
                </a:moveTo>
                <a:lnTo>
                  <a:pt x="259362" y="9600"/>
                </a:lnTo>
                <a:lnTo>
                  <a:pt x="256989" y="9600"/>
                </a:lnTo>
                <a:lnTo>
                  <a:pt x="253662" y="4042"/>
                </a:lnTo>
                <a:close/>
                <a:moveTo>
                  <a:pt x="266223" y="4042"/>
                </a:moveTo>
                <a:lnTo>
                  <a:pt x="262895" y="9600"/>
                </a:lnTo>
                <a:lnTo>
                  <a:pt x="260522" y="9600"/>
                </a:lnTo>
                <a:lnTo>
                  <a:pt x="263858" y="4042"/>
                </a:lnTo>
                <a:close/>
                <a:moveTo>
                  <a:pt x="269282" y="4042"/>
                </a:moveTo>
                <a:lnTo>
                  <a:pt x="265946" y="9600"/>
                </a:lnTo>
                <a:lnTo>
                  <a:pt x="263439" y="9600"/>
                </a:lnTo>
                <a:lnTo>
                  <a:pt x="266767" y="4042"/>
                </a:lnTo>
                <a:close/>
                <a:moveTo>
                  <a:pt x="269577" y="4452"/>
                </a:moveTo>
                <a:lnTo>
                  <a:pt x="272664" y="9600"/>
                </a:lnTo>
                <a:lnTo>
                  <a:pt x="266490" y="9600"/>
                </a:lnTo>
                <a:lnTo>
                  <a:pt x="269577" y="4452"/>
                </a:lnTo>
                <a:close/>
                <a:moveTo>
                  <a:pt x="272387" y="4042"/>
                </a:moveTo>
                <a:lnTo>
                  <a:pt x="275723" y="9600"/>
                </a:lnTo>
                <a:lnTo>
                  <a:pt x="273208" y="9600"/>
                </a:lnTo>
                <a:lnTo>
                  <a:pt x="269880" y="4042"/>
                </a:lnTo>
                <a:close/>
                <a:moveTo>
                  <a:pt x="275304" y="4042"/>
                </a:moveTo>
                <a:lnTo>
                  <a:pt x="278632" y="9600"/>
                </a:lnTo>
                <a:lnTo>
                  <a:pt x="276268" y="9600"/>
                </a:lnTo>
                <a:lnTo>
                  <a:pt x="272931" y="4042"/>
                </a:lnTo>
                <a:close/>
                <a:moveTo>
                  <a:pt x="12713" y="4042"/>
                </a:moveTo>
                <a:lnTo>
                  <a:pt x="9377" y="9608"/>
                </a:lnTo>
                <a:lnTo>
                  <a:pt x="9341" y="9555"/>
                </a:lnTo>
                <a:lnTo>
                  <a:pt x="9314" y="9608"/>
                </a:lnTo>
                <a:lnTo>
                  <a:pt x="5978" y="4042"/>
                </a:lnTo>
                <a:close/>
                <a:moveTo>
                  <a:pt x="31992" y="4042"/>
                </a:moveTo>
                <a:lnTo>
                  <a:pt x="28655" y="9608"/>
                </a:lnTo>
                <a:lnTo>
                  <a:pt x="28619" y="9555"/>
                </a:lnTo>
                <a:lnTo>
                  <a:pt x="28593" y="9608"/>
                </a:lnTo>
                <a:lnTo>
                  <a:pt x="25256" y="4042"/>
                </a:lnTo>
                <a:close/>
                <a:moveTo>
                  <a:pt x="51270" y="4042"/>
                </a:moveTo>
                <a:lnTo>
                  <a:pt x="47925" y="9608"/>
                </a:lnTo>
                <a:lnTo>
                  <a:pt x="47898" y="9555"/>
                </a:lnTo>
                <a:lnTo>
                  <a:pt x="47862" y="9608"/>
                </a:lnTo>
                <a:lnTo>
                  <a:pt x="44526" y="4042"/>
                </a:lnTo>
                <a:close/>
                <a:moveTo>
                  <a:pt x="70539" y="4042"/>
                </a:moveTo>
                <a:lnTo>
                  <a:pt x="67203" y="9608"/>
                </a:lnTo>
                <a:lnTo>
                  <a:pt x="67176" y="9555"/>
                </a:lnTo>
                <a:lnTo>
                  <a:pt x="67140" y="9608"/>
                </a:lnTo>
                <a:lnTo>
                  <a:pt x="63804" y="4042"/>
                </a:lnTo>
                <a:close/>
                <a:moveTo>
                  <a:pt x="89818" y="4042"/>
                </a:moveTo>
                <a:lnTo>
                  <a:pt x="86481" y="9608"/>
                </a:lnTo>
                <a:lnTo>
                  <a:pt x="86455" y="9555"/>
                </a:lnTo>
                <a:lnTo>
                  <a:pt x="86419" y="9608"/>
                </a:lnTo>
                <a:lnTo>
                  <a:pt x="83082" y="4042"/>
                </a:lnTo>
                <a:close/>
                <a:moveTo>
                  <a:pt x="109096" y="4042"/>
                </a:moveTo>
                <a:lnTo>
                  <a:pt x="105760" y="9608"/>
                </a:lnTo>
                <a:lnTo>
                  <a:pt x="105724" y="9555"/>
                </a:lnTo>
                <a:lnTo>
                  <a:pt x="105697" y="9608"/>
                </a:lnTo>
                <a:lnTo>
                  <a:pt x="102361" y="4042"/>
                </a:lnTo>
                <a:close/>
                <a:moveTo>
                  <a:pt x="128375" y="4042"/>
                </a:moveTo>
                <a:lnTo>
                  <a:pt x="125038" y="9608"/>
                </a:lnTo>
                <a:lnTo>
                  <a:pt x="125002" y="9555"/>
                </a:lnTo>
                <a:lnTo>
                  <a:pt x="124976" y="9608"/>
                </a:lnTo>
                <a:lnTo>
                  <a:pt x="121639" y="4042"/>
                </a:lnTo>
                <a:close/>
                <a:moveTo>
                  <a:pt x="147653" y="4042"/>
                </a:moveTo>
                <a:lnTo>
                  <a:pt x="144316" y="9608"/>
                </a:lnTo>
                <a:lnTo>
                  <a:pt x="144281" y="9555"/>
                </a:lnTo>
                <a:lnTo>
                  <a:pt x="144245" y="9608"/>
                </a:lnTo>
                <a:lnTo>
                  <a:pt x="140909" y="4042"/>
                </a:lnTo>
                <a:close/>
                <a:moveTo>
                  <a:pt x="166922" y="4042"/>
                </a:moveTo>
                <a:lnTo>
                  <a:pt x="163586" y="9608"/>
                </a:lnTo>
                <a:lnTo>
                  <a:pt x="163559" y="9555"/>
                </a:lnTo>
                <a:lnTo>
                  <a:pt x="163523" y="9608"/>
                </a:lnTo>
                <a:lnTo>
                  <a:pt x="160187" y="4042"/>
                </a:lnTo>
                <a:close/>
                <a:moveTo>
                  <a:pt x="186201" y="4042"/>
                </a:moveTo>
                <a:lnTo>
                  <a:pt x="182864" y="9608"/>
                </a:lnTo>
                <a:lnTo>
                  <a:pt x="182838" y="9555"/>
                </a:lnTo>
                <a:lnTo>
                  <a:pt x="182802" y="9608"/>
                </a:lnTo>
                <a:lnTo>
                  <a:pt x="179465" y="4042"/>
                </a:lnTo>
                <a:close/>
                <a:moveTo>
                  <a:pt x="205479" y="4042"/>
                </a:moveTo>
                <a:lnTo>
                  <a:pt x="202143" y="9608"/>
                </a:lnTo>
                <a:lnTo>
                  <a:pt x="202107" y="9555"/>
                </a:lnTo>
                <a:lnTo>
                  <a:pt x="202080" y="9608"/>
                </a:lnTo>
                <a:lnTo>
                  <a:pt x="198744" y="4042"/>
                </a:lnTo>
                <a:close/>
                <a:moveTo>
                  <a:pt x="224758" y="4042"/>
                </a:moveTo>
                <a:lnTo>
                  <a:pt x="221421" y="9608"/>
                </a:lnTo>
                <a:lnTo>
                  <a:pt x="221385" y="9555"/>
                </a:lnTo>
                <a:lnTo>
                  <a:pt x="221359" y="9608"/>
                </a:lnTo>
                <a:lnTo>
                  <a:pt x="218022" y="4042"/>
                </a:lnTo>
                <a:close/>
                <a:moveTo>
                  <a:pt x="244036" y="4042"/>
                </a:moveTo>
                <a:lnTo>
                  <a:pt x="240699" y="9608"/>
                </a:lnTo>
                <a:lnTo>
                  <a:pt x="240664" y="9555"/>
                </a:lnTo>
                <a:lnTo>
                  <a:pt x="240637" y="9608"/>
                </a:lnTo>
                <a:lnTo>
                  <a:pt x="237292" y="4042"/>
                </a:lnTo>
                <a:close/>
                <a:moveTo>
                  <a:pt x="263314" y="4042"/>
                </a:moveTo>
                <a:lnTo>
                  <a:pt x="259969" y="9608"/>
                </a:lnTo>
                <a:lnTo>
                  <a:pt x="259942" y="9555"/>
                </a:lnTo>
                <a:lnTo>
                  <a:pt x="259906" y="9608"/>
                </a:lnTo>
                <a:lnTo>
                  <a:pt x="256570" y="4042"/>
                </a:lnTo>
                <a:close/>
                <a:moveTo>
                  <a:pt x="282584" y="4042"/>
                </a:moveTo>
                <a:lnTo>
                  <a:pt x="279247" y="9608"/>
                </a:lnTo>
                <a:lnTo>
                  <a:pt x="279220" y="9555"/>
                </a:lnTo>
                <a:lnTo>
                  <a:pt x="279185" y="9608"/>
                </a:lnTo>
                <a:lnTo>
                  <a:pt x="275848" y="4042"/>
                </a:lnTo>
                <a:close/>
                <a:moveTo>
                  <a:pt x="9047" y="10054"/>
                </a:moveTo>
                <a:lnTo>
                  <a:pt x="7851" y="12035"/>
                </a:lnTo>
                <a:lnTo>
                  <a:pt x="6665" y="10054"/>
                </a:lnTo>
                <a:close/>
                <a:moveTo>
                  <a:pt x="12026" y="10054"/>
                </a:moveTo>
                <a:lnTo>
                  <a:pt x="10831" y="12035"/>
                </a:lnTo>
                <a:lnTo>
                  <a:pt x="9644" y="10054"/>
                </a:lnTo>
                <a:close/>
                <a:moveTo>
                  <a:pt x="28325" y="10054"/>
                </a:moveTo>
                <a:lnTo>
                  <a:pt x="27130" y="12035"/>
                </a:lnTo>
                <a:lnTo>
                  <a:pt x="25943" y="10054"/>
                </a:lnTo>
                <a:close/>
                <a:moveTo>
                  <a:pt x="31296" y="10054"/>
                </a:moveTo>
                <a:lnTo>
                  <a:pt x="30109" y="12035"/>
                </a:lnTo>
                <a:lnTo>
                  <a:pt x="28923" y="10054"/>
                </a:lnTo>
                <a:close/>
                <a:moveTo>
                  <a:pt x="47594" y="10054"/>
                </a:moveTo>
                <a:lnTo>
                  <a:pt x="46408" y="12035"/>
                </a:lnTo>
                <a:lnTo>
                  <a:pt x="45221" y="10054"/>
                </a:lnTo>
                <a:close/>
                <a:moveTo>
                  <a:pt x="50574" y="10054"/>
                </a:moveTo>
                <a:lnTo>
                  <a:pt x="49388" y="12035"/>
                </a:lnTo>
                <a:lnTo>
                  <a:pt x="48192" y="10054"/>
                </a:lnTo>
                <a:close/>
                <a:moveTo>
                  <a:pt x="66873" y="10054"/>
                </a:moveTo>
                <a:lnTo>
                  <a:pt x="65686" y="12035"/>
                </a:lnTo>
                <a:lnTo>
                  <a:pt x="64491" y="10054"/>
                </a:lnTo>
                <a:close/>
                <a:moveTo>
                  <a:pt x="69852" y="10054"/>
                </a:moveTo>
                <a:lnTo>
                  <a:pt x="68666" y="12035"/>
                </a:lnTo>
                <a:lnTo>
                  <a:pt x="67471" y="10054"/>
                </a:lnTo>
                <a:close/>
                <a:moveTo>
                  <a:pt x="86151" y="10054"/>
                </a:moveTo>
                <a:lnTo>
                  <a:pt x="84965" y="12035"/>
                </a:lnTo>
                <a:lnTo>
                  <a:pt x="83769" y="10054"/>
                </a:lnTo>
                <a:close/>
                <a:moveTo>
                  <a:pt x="89131" y="10054"/>
                </a:moveTo>
                <a:lnTo>
                  <a:pt x="87935" y="12035"/>
                </a:lnTo>
                <a:lnTo>
                  <a:pt x="86749" y="10054"/>
                </a:lnTo>
                <a:close/>
                <a:moveTo>
                  <a:pt x="105430" y="10054"/>
                </a:moveTo>
                <a:lnTo>
                  <a:pt x="104234" y="12035"/>
                </a:lnTo>
                <a:lnTo>
                  <a:pt x="103048" y="10054"/>
                </a:lnTo>
                <a:close/>
                <a:moveTo>
                  <a:pt x="108409" y="10054"/>
                </a:moveTo>
                <a:lnTo>
                  <a:pt x="107214" y="12035"/>
                </a:lnTo>
                <a:lnTo>
                  <a:pt x="106027" y="10054"/>
                </a:lnTo>
                <a:close/>
                <a:moveTo>
                  <a:pt x="124708" y="10054"/>
                </a:moveTo>
                <a:lnTo>
                  <a:pt x="123513" y="12035"/>
                </a:lnTo>
                <a:lnTo>
                  <a:pt x="122326" y="10054"/>
                </a:lnTo>
                <a:close/>
                <a:moveTo>
                  <a:pt x="127679" y="10054"/>
                </a:moveTo>
                <a:lnTo>
                  <a:pt x="126492" y="12035"/>
                </a:lnTo>
                <a:lnTo>
                  <a:pt x="125306" y="10054"/>
                </a:lnTo>
                <a:close/>
                <a:moveTo>
                  <a:pt x="143977" y="10054"/>
                </a:moveTo>
                <a:lnTo>
                  <a:pt x="142791" y="12035"/>
                </a:lnTo>
                <a:lnTo>
                  <a:pt x="141604" y="10054"/>
                </a:lnTo>
                <a:close/>
                <a:moveTo>
                  <a:pt x="146957" y="10054"/>
                </a:moveTo>
                <a:lnTo>
                  <a:pt x="145771" y="12035"/>
                </a:lnTo>
                <a:lnTo>
                  <a:pt x="144584" y="10054"/>
                </a:lnTo>
                <a:close/>
                <a:moveTo>
                  <a:pt x="163256" y="10054"/>
                </a:moveTo>
                <a:lnTo>
                  <a:pt x="162069" y="12035"/>
                </a:lnTo>
                <a:lnTo>
                  <a:pt x="160883" y="10054"/>
                </a:lnTo>
                <a:close/>
                <a:moveTo>
                  <a:pt x="166235" y="10054"/>
                </a:moveTo>
                <a:lnTo>
                  <a:pt x="165049" y="12035"/>
                </a:lnTo>
                <a:lnTo>
                  <a:pt x="163854" y="10054"/>
                </a:lnTo>
                <a:close/>
                <a:moveTo>
                  <a:pt x="182534" y="10054"/>
                </a:moveTo>
                <a:lnTo>
                  <a:pt x="181348" y="12035"/>
                </a:lnTo>
                <a:lnTo>
                  <a:pt x="180152" y="10054"/>
                </a:lnTo>
                <a:close/>
                <a:moveTo>
                  <a:pt x="185514" y="10054"/>
                </a:moveTo>
                <a:lnTo>
                  <a:pt x="184327" y="12035"/>
                </a:lnTo>
                <a:lnTo>
                  <a:pt x="183132" y="10054"/>
                </a:lnTo>
                <a:close/>
                <a:moveTo>
                  <a:pt x="201813" y="10054"/>
                </a:moveTo>
                <a:lnTo>
                  <a:pt x="200626" y="12035"/>
                </a:lnTo>
                <a:lnTo>
                  <a:pt x="199431" y="10054"/>
                </a:lnTo>
                <a:close/>
                <a:moveTo>
                  <a:pt x="204792" y="10054"/>
                </a:moveTo>
                <a:lnTo>
                  <a:pt x="203597" y="12035"/>
                </a:lnTo>
                <a:lnTo>
                  <a:pt x="202410" y="10054"/>
                </a:lnTo>
                <a:close/>
                <a:moveTo>
                  <a:pt x="221091" y="10054"/>
                </a:moveTo>
                <a:lnTo>
                  <a:pt x="219896" y="12035"/>
                </a:lnTo>
                <a:lnTo>
                  <a:pt x="218709" y="10054"/>
                </a:lnTo>
                <a:close/>
                <a:moveTo>
                  <a:pt x="224071" y="10054"/>
                </a:moveTo>
                <a:lnTo>
                  <a:pt x="222875" y="12035"/>
                </a:lnTo>
                <a:lnTo>
                  <a:pt x="221689" y="10054"/>
                </a:lnTo>
                <a:close/>
                <a:moveTo>
                  <a:pt x="240369" y="10054"/>
                </a:moveTo>
                <a:lnTo>
                  <a:pt x="239174" y="12035"/>
                </a:lnTo>
                <a:lnTo>
                  <a:pt x="237987" y="10054"/>
                </a:lnTo>
                <a:close/>
                <a:moveTo>
                  <a:pt x="243340" y="10054"/>
                </a:moveTo>
                <a:lnTo>
                  <a:pt x="242154" y="12035"/>
                </a:lnTo>
                <a:lnTo>
                  <a:pt x="240967" y="10054"/>
                </a:lnTo>
                <a:close/>
                <a:moveTo>
                  <a:pt x="259639" y="10054"/>
                </a:moveTo>
                <a:lnTo>
                  <a:pt x="258452" y="12035"/>
                </a:lnTo>
                <a:lnTo>
                  <a:pt x="257266" y="10054"/>
                </a:lnTo>
                <a:close/>
                <a:moveTo>
                  <a:pt x="262618" y="10054"/>
                </a:moveTo>
                <a:lnTo>
                  <a:pt x="261432" y="12035"/>
                </a:lnTo>
                <a:lnTo>
                  <a:pt x="260237" y="10054"/>
                </a:lnTo>
                <a:close/>
                <a:moveTo>
                  <a:pt x="278917" y="10054"/>
                </a:moveTo>
                <a:lnTo>
                  <a:pt x="277731" y="12035"/>
                </a:lnTo>
                <a:lnTo>
                  <a:pt x="276535" y="10054"/>
                </a:lnTo>
                <a:close/>
                <a:moveTo>
                  <a:pt x="281897" y="10054"/>
                </a:moveTo>
                <a:lnTo>
                  <a:pt x="280710" y="12035"/>
                </a:lnTo>
                <a:lnTo>
                  <a:pt x="279515" y="10054"/>
                </a:lnTo>
                <a:close/>
                <a:moveTo>
                  <a:pt x="6121" y="10054"/>
                </a:moveTo>
                <a:lnTo>
                  <a:pt x="7584" y="12490"/>
                </a:lnTo>
                <a:lnTo>
                  <a:pt x="6406" y="14461"/>
                </a:lnTo>
                <a:lnTo>
                  <a:pt x="6254" y="14461"/>
                </a:lnTo>
                <a:lnTo>
                  <a:pt x="3614" y="10054"/>
                </a:lnTo>
                <a:close/>
                <a:moveTo>
                  <a:pt x="7851" y="12945"/>
                </a:moveTo>
                <a:lnTo>
                  <a:pt x="8761" y="14461"/>
                </a:lnTo>
                <a:lnTo>
                  <a:pt x="6950" y="14461"/>
                </a:lnTo>
                <a:lnTo>
                  <a:pt x="7851" y="12945"/>
                </a:lnTo>
                <a:close/>
                <a:moveTo>
                  <a:pt x="10831" y="12945"/>
                </a:moveTo>
                <a:lnTo>
                  <a:pt x="11741" y="14461"/>
                </a:lnTo>
                <a:lnTo>
                  <a:pt x="9930" y="14461"/>
                </a:lnTo>
                <a:lnTo>
                  <a:pt x="10831" y="12945"/>
                </a:lnTo>
                <a:close/>
                <a:moveTo>
                  <a:pt x="15077" y="10054"/>
                </a:moveTo>
                <a:lnTo>
                  <a:pt x="12437" y="14461"/>
                </a:lnTo>
                <a:lnTo>
                  <a:pt x="12285" y="14461"/>
                </a:lnTo>
                <a:lnTo>
                  <a:pt x="11107" y="12490"/>
                </a:lnTo>
                <a:lnTo>
                  <a:pt x="12570" y="10054"/>
                </a:lnTo>
                <a:close/>
                <a:moveTo>
                  <a:pt x="22339" y="10054"/>
                </a:moveTo>
                <a:lnTo>
                  <a:pt x="24980" y="14461"/>
                </a:lnTo>
                <a:lnTo>
                  <a:pt x="12981" y="14461"/>
                </a:lnTo>
                <a:lnTo>
                  <a:pt x="15621" y="10054"/>
                </a:lnTo>
                <a:close/>
                <a:moveTo>
                  <a:pt x="25399" y="10054"/>
                </a:moveTo>
                <a:lnTo>
                  <a:pt x="26862" y="12490"/>
                </a:lnTo>
                <a:lnTo>
                  <a:pt x="25675" y="14461"/>
                </a:lnTo>
                <a:lnTo>
                  <a:pt x="25524" y="14461"/>
                </a:lnTo>
                <a:lnTo>
                  <a:pt x="22883" y="10054"/>
                </a:lnTo>
                <a:close/>
                <a:moveTo>
                  <a:pt x="27130" y="12945"/>
                </a:moveTo>
                <a:lnTo>
                  <a:pt x="28040" y="14461"/>
                </a:lnTo>
                <a:lnTo>
                  <a:pt x="26229" y="14461"/>
                </a:lnTo>
                <a:lnTo>
                  <a:pt x="27130" y="12945"/>
                </a:lnTo>
                <a:close/>
                <a:moveTo>
                  <a:pt x="30109" y="12945"/>
                </a:moveTo>
                <a:lnTo>
                  <a:pt x="31019" y="14461"/>
                </a:lnTo>
                <a:lnTo>
                  <a:pt x="29199" y="14461"/>
                </a:lnTo>
                <a:lnTo>
                  <a:pt x="30109" y="12945"/>
                </a:lnTo>
                <a:close/>
                <a:moveTo>
                  <a:pt x="34356" y="10054"/>
                </a:moveTo>
                <a:lnTo>
                  <a:pt x="31715" y="14461"/>
                </a:lnTo>
                <a:lnTo>
                  <a:pt x="31563" y="14461"/>
                </a:lnTo>
                <a:lnTo>
                  <a:pt x="30386" y="12490"/>
                </a:lnTo>
                <a:lnTo>
                  <a:pt x="31840" y="10054"/>
                </a:lnTo>
                <a:close/>
                <a:moveTo>
                  <a:pt x="41617" y="10054"/>
                </a:moveTo>
                <a:lnTo>
                  <a:pt x="44258" y="14461"/>
                </a:lnTo>
                <a:lnTo>
                  <a:pt x="32259" y="14461"/>
                </a:lnTo>
                <a:lnTo>
                  <a:pt x="34900" y="10054"/>
                </a:lnTo>
                <a:close/>
                <a:moveTo>
                  <a:pt x="44677" y="10054"/>
                </a:moveTo>
                <a:lnTo>
                  <a:pt x="46131" y="12490"/>
                </a:lnTo>
                <a:lnTo>
                  <a:pt x="44954" y="14461"/>
                </a:lnTo>
                <a:lnTo>
                  <a:pt x="44802" y="14461"/>
                </a:lnTo>
                <a:lnTo>
                  <a:pt x="42162" y="10054"/>
                </a:lnTo>
                <a:close/>
                <a:moveTo>
                  <a:pt x="46408" y="12945"/>
                </a:moveTo>
                <a:lnTo>
                  <a:pt x="47318" y="14461"/>
                </a:lnTo>
                <a:lnTo>
                  <a:pt x="45498" y="14461"/>
                </a:lnTo>
                <a:lnTo>
                  <a:pt x="46408" y="12945"/>
                </a:lnTo>
                <a:close/>
                <a:moveTo>
                  <a:pt x="49388" y="12945"/>
                </a:moveTo>
                <a:lnTo>
                  <a:pt x="50298" y="14461"/>
                </a:lnTo>
                <a:lnTo>
                  <a:pt x="48478" y="14461"/>
                </a:lnTo>
                <a:lnTo>
                  <a:pt x="49388" y="12945"/>
                </a:lnTo>
                <a:close/>
                <a:moveTo>
                  <a:pt x="53634" y="10054"/>
                </a:moveTo>
                <a:lnTo>
                  <a:pt x="50993" y="14461"/>
                </a:lnTo>
                <a:lnTo>
                  <a:pt x="50842" y="14461"/>
                </a:lnTo>
                <a:lnTo>
                  <a:pt x="49655" y="12490"/>
                </a:lnTo>
                <a:lnTo>
                  <a:pt x="51118" y="10054"/>
                </a:lnTo>
                <a:close/>
                <a:moveTo>
                  <a:pt x="60896" y="10054"/>
                </a:moveTo>
                <a:lnTo>
                  <a:pt x="63536" y="14461"/>
                </a:lnTo>
                <a:lnTo>
                  <a:pt x="51538" y="14461"/>
                </a:lnTo>
                <a:lnTo>
                  <a:pt x="54178" y="10054"/>
                </a:lnTo>
                <a:close/>
                <a:moveTo>
                  <a:pt x="63947" y="10054"/>
                </a:moveTo>
                <a:lnTo>
                  <a:pt x="65410" y="12490"/>
                </a:lnTo>
                <a:lnTo>
                  <a:pt x="64232" y="14461"/>
                </a:lnTo>
                <a:lnTo>
                  <a:pt x="64081" y="14461"/>
                </a:lnTo>
                <a:lnTo>
                  <a:pt x="61440" y="10054"/>
                </a:lnTo>
                <a:close/>
                <a:moveTo>
                  <a:pt x="65686" y="12945"/>
                </a:moveTo>
                <a:lnTo>
                  <a:pt x="66596" y="14461"/>
                </a:lnTo>
                <a:lnTo>
                  <a:pt x="64776" y="14461"/>
                </a:lnTo>
                <a:lnTo>
                  <a:pt x="65686" y="12945"/>
                </a:lnTo>
                <a:close/>
                <a:moveTo>
                  <a:pt x="68666" y="12945"/>
                </a:moveTo>
                <a:lnTo>
                  <a:pt x="69567" y="14461"/>
                </a:lnTo>
                <a:lnTo>
                  <a:pt x="67756" y="14461"/>
                </a:lnTo>
                <a:lnTo>
                  <a:pt x="68666" y="12945"/>
                </a:lnTo>
                <a:close/>
                <a:moveTo>
                  <a:pt x="72912" y="10054"/>
                </a:moveTo>
                <a:lnTo>
                  <a:pt x="70263" y="14461"/>
                </a:lnTo>
                <a:lnTo>
                  <a:pt x="70111" y="14461"/>
                </a:lnTo>
                <a:lnTo>
                  <a:pt x="68934" y="12490"/>
                </a:lnTo>
                <a:lnTo>
                  <a:pt x="70397" y="10054"/>
                </a:lnTo>
                <a:close/>
                <a:moveTo>
                  <a:pt x="80174" y="10054"/>
                </a:moveTo>
                <a:lnTo>
                  <a:pt x="82815" y="14461"/>
                </a:lnTo>
                <a:lnTo>
                  <a:pt x="70807" y="14461"/>
                </a:lnTo>
                <a:lnTo>
                  <a:pt x="73457" y="10054"/>
                </a:lnTo>
                <a:close/>
                <a:moveTo>
                  <a:pt x="83225" y="10054"/>
                </a:moveTo>
                <a:lnTo>
                  <a:pt x="84688" y="12490"/>
                </a:lnTo>
                <a:lnTo>
                  <a:pt x="83511" y="14461"/>
                </a:lnTo>
                <a:lnTo>
                  <a:pt x="83359" y="14461"/>
                </a:lnTo>
                <a:lnTo>
                  <a:pt x="80718" y="10054"/>
                </a:lnTo>
                <a:close/>
                <a:moveTo>
                  <a:pt x="84965" y="12945"/>
                </a:moveTo>
                <a:lnTo>
                  <a:pt x="85866" y="14461"/>
                </a:lnTo>
                <a:lnTo>
                  <a:pt x="84055" y="14461"/>
                </a:lnTo>
                <a:lnTo>
                  <a:pt x="84965" y="12945"/>
                </a:lnTo>
                <a:close/>
                <a:moveTo>
                  <a:pt x="87935" y="12945"/>
                </a:moveTo>
                <a:lnTo>
                  <a:pt x="88845" y="14461"/>
                </a:lnTo>
                <a:lnTo>
                  <a:pt x="87034" y="14461"/>
                </a:lnTo>
                <a:lnTo>
                  <a:pt x="87935" y="12945"/>
                </a:lnTo>
                <a:close/>
                <a:moveTo>
                  <a:pt x="92182" y="10054"/>
                </a:moveTo>
                <a:lnTo>
                  <a:pt x="89541" y="14461"/>
                </a:lnTo>
                <a:lnTo>
                  <a:pt x="89390" y="14461"/>
                </a:lnTo>
                <a:lnTo>
                  <a:pt x="88212" y="12490"/>
                </a:lnTo>
                <a:lnTo>
                  <a:pt x="89675" y="10054"/>
                </a:lnTo>
                <a:close/>
                <a:moveTo>
                  <a:pt x="99444" y="10054"/>
                </a:moveTo>
                <a:lnTo>
                  <a:pt x="102093" y="14461"/>
                </a:lnTo>
                <a:lnTo>
                  <a:pt x="90085" y="14461"/>
                </a:lnTo>
                <a:lnTo>
                  <a:pt x="92726" y="10054"/>
                </a:lnTo>
                <a:close/>
                <a:moveTo>
                  <a:pt x="102503" y="10054"/>
                </a:moveTo>
                <a:lnTo>
                  <a:pt x="103967" y="12490"/>
                </a:lnTo>
                <a:lnTo>
                  <a:pt x="102789" y="14461"/>
                </a:lnTo>
                <a:lnTo>
                  <a:pt x="102637" y="14461"/>
                </a:lnTo>
                <a:lnTo>
                  <a:pt x="99997" y="10054"/>
                </a:lnTo>
                <a:close/>
                <a:moveTo>
                  <a:pt x="104234" y="12945"/>
                </a:moveTo>
                <a:lnTo>
                  <a:pt x="105144" y="14461"/>
                </a:lnTo>
                <a:lnTo>
                  <a:pt x="103333" y="14461"/>
                </a:lnTo>
                <a:lnTo>
                  <a:pt x="104234" y="12945"/>
                </a:lnTo>
                <a:close/>
                <a:moveTo>
                  <a:pt x="107214" y="12945"/>
                </a:moveTo>
                <a:lnTo>
                  <a:pt x="108124" y="14461"/>
                </a:lnTo>
                <a:lnTo>
                  <a:pt x="106313" y="14461"/>
                </a:lnTo>
                <a:lnTo>
                  <a:pt x="107214" y="12945"/>
                </a:lnTo>
                <a:close/>
                <a:moveTo>
                  <a:pt x="111460" y="10054"/>
                </a:moveTo>
                <a:lnTo>
                  <a:pt x="108820" y="14461"/>
                </a:lnTo>
                <a:lnTo>
                  <a:pt x="108668" y="14461"/>
                </a:lnTo>
                <a:lnTo>
                  <a:pt x="107490" y="12490"/>
                </a:lnTo>
                <a:lnTo>
                  <a:pt x="108953" y="10054"/>
                </a:lnTo>
                <a:close/>
                <a:moveTo>
                  <a:pt x="118722" y="10054"/>
                </a:moveTo>
                <a:lnTo>
                  <a:pt x="121363" y="14461"/>
                </a:lnTo>
                <a:lnTo>
                  <a:pt x="109364" y="14461"/>
                </a:lnTo>
                <a:lnTo>
                  <a:pt x="112004" y="10054"/>
                </a:lnTo>
                <a:close/>
                <a:moveTo>
                  <a:pt x="121782" y="10054"/>
                </a:moveTo>
                <a:lnTo>
                  <a:pt x="123245" y="12490"/>
                </a:lnTo>
                <a:lnTo>
                  <a:pt x="122067" y="14461"/>
                </a:lnTo>
                <a:lnTo>
                  <a:pt x="121916" y="14461"/>
                </a:lnTo>
                <a:lnTo>
                  <a:pt x="119266" y="10054"/>
                </a:lnTo>
                <a:close/>
                <a:moveTo>
                  <a:pt x="123513" y="12945"/>
                </a:moveTo>
                <a:lnTo>
                  <a:pt x="124423" y="14461"/>
                </a:lnTo>
                <a:lnTo>
                  <a:pt x="122612" y="14461"/>
                </a:lnTo>
                <a:lnTo>
                  <a:pt x="123513" y="12945"/>
                </a:lnTo>
                <a:close/>
                <a:moveTo>
                  <a:pt x="126492" y="12945"/>
                </a:moveTo>
                <a:lnTo>
                  <a:pt x="127402" y="14461"/>
                </a:lnTo>
                <a:lnTo>
                  <a:pt x="125582" y="14461"/>
                </a:lnTo>
                <a:lnTo>
                  <a:pt x="126492" y="12945"/>
                </a:lnTo>
                <a:close/>
                <a:moveTo>
                  <a:pt x="130739" y="10054"/>
                </a:moveTo>
                <a:lnTo>
                  <a:pt x="128098" y="14461"/>
                </a:lnTo>
                <a:lnTo>
                  <a:pt x="127946" y="14461"/>
                </a:lnTo>
                <a:lnTo>
                  <a:pt x="126769" y="12490"/>
                </a:lnTo>
                <a:lnTo>
                  <a:pt x="128232" y="10054"/>
                </a:lnTo>
                <a:close/>
                <a:moveTo>
                  <a:pt x="138000" y="10054"/>
                </a:moveTo>
                <a:lnTo>
                  <a:pt x="140641" y="14461"/>
                </a:lnTo>
                <a:lnTo>
                  <a:pt x="128642" y="14461"/>
                </a:lnTo>
                <a:lnTo>
                  <a:pt x="131283" y="10054"/>
                </a:lnTo>
                <a:close/>
                <a:moveTo>
                  <a:pt x="141060" y="10054"/>
                </a:moveTo>
                <a:lnTo>
                  <a:pt x="142523" y="12490"/>
                </a:lnTo>
                <a:lnTo>
                  <a:pt x="141337" y="14461"/>
                </a:lnTo>
                <a:lnTo>
                  <a:pt x="141185" y="14461"/>
                </a:lnTo>
                <a:lnTo>
                  <a:pt x="138545" y="10054"/>
                </a:lnTo>
                <a:close/>
                <a:moveTo>
                  <a:pt x="142791" y="12945"/>
                </a:moveTo>
                <a:lnTo>
                  <a:pt x="143701" y="14461"/>
                </a:lnTo>
                <a:lnTo>
                  <a:pt x="141881" y="14461"/>
                </a:lnTo>
                <a:lnTo>
                  <a:pt x="142791" y="12945"/>
                </a:lnTo>
                <a:close/>
                <a:moveTo>
                  <a:pt x="145771" y="12945"/>
                </a:moveTo>
                <a:lnTo>
                  <a:pt x="146681" y="14461"/>
                </a:lnTo>
                <a:lnTo>
                  <a:pt x="144861" y="14461"/>
                </a:lnTo>
                <a:lnTo>
                  <a:pt x="145771" y="12945"/>
                </a:lnTo>
                <a:close/>
                <a:moveTo>
                  <a:pt x="150017" y="10054"/>
                </a:moveTo>
                <a:lnTo>
                  <a:pt x="147376" y="14461"/>
                </a:lnTo>
                <a:lnTo>
                  <a:pt x="147225" y="14461"/>
                </a:lnTo>
                <a:lnTo>
                  <a:pt x="146038" y="12490"/>
                </a:lnTo>
                <a:lnTo>
                  <a:pt x="147501" y="10054"/>
                </a:lnTo>
                <a:close/>
                <a:moveTo>
                  <a:pt x="157279" y="10054"/>
                </a:moveTo>
                <a:lnTo>
                  <a:pt x="159919" y="14461"/>
                </a:lnTo>
                <a:lnTo>
                  <a:pt x="147921" y="14461"/>
                </a:lnTo>
                <a:lnTo>
                  <a:pt x="150561" y="10054"/>
                </a:lnTo>
                <a:close/>
                <a:moveTo>
                  <a:pt x="160330" y="10054"/>
                </a:moveTo>
                <a:lnTo>
                  <a:pt x="161793" y="12490"/>
                </a:lnTo>
                <a:lnTo>
                  <a:pt x="160615" y="14461"/>
                </a:lnTo>
                <a:lnTo>
                  <a:pt x="160464" y="14461"/>
                </a:lnTo>
                <a:lnTo>
                  <a:pt x="157823" y="10054"/>
                </a:lnTo>
                <a:close/>
                <a:moveTo>
                  <a:pt x="162069" y="12945"/>
                </a:moveTo>
                <a:lnTo>
                  <a:pt x="162979" y="14461"/>
                </a:lnTo>
                <a:lnTo>
                  <a:pt x="161159" y="14461"/>
                </a:lnTo>
                <a:lnTo>
                  <a:pt x="162069" y="12945"/>
                </a:lnTo>
                <a:close/>
                <a:moveTo>
                  <a:pt x="165049" y="12945"/>
                </a:moveTo>
                <a:lnTo>
                  <a:pt x="165950" y="14461"/>
                </a:lnTo>
                <a:lnTo>
                  <a:pt x="164139" y="14461"/>
                </a:lnTo>
                <a:lnTo>
                  <a:pt x="165049" y="12945"/>
                </a:lnTo>
                <a:close/>
                <a:moveTo>
                  <a:pt x="169295" y="10054"/>
                </a:moveTo>
                <a:lnTo>
                  <a:pt x="166646" y="14461"/>
                </a:lnTo>
                <a:lnTo>
                  <a:pt x="166494" y="14461"/>
                </a:lnTo>
                <a:lnTo>
                  <a:pt x="165317" y="12490"/>
                </a:lnTo>
                <a:lnTo>
                  <a:pt x="166780" y="10054"/>
                </a:lnTo>
                <a:close/>
                <a:moveTo>
                  <a:pt x="176557" y="10054"/>
                </a:moveTo>
                <a:lnTo>
                  <a:pt x="179198" y="14461"/>
                </a:lnTo>
                <a:lnTo>
                  <a:pt x="167199" y="14461"/>
                </a:lnTo>
                <a:lnTo>
                  <a:pt x="169840" y="10054"/>
                </a:lnTo>
                <a:close/>
                <a:moveTo>
                  <a:pt x="179608" y="10054"/>
                </a:moveTo>
                <a:lnTo>
                  <a:pt x="181071" y="12490"/>
                </a:lnTo>
                <a:lnTo>
                  <a:pt x="179894" y="14461"/>
                </a:lnTo>
                <a:lnTo>
                  <a:pt x="179742" y="14461"/>
                </a:lnTo>
                <a:lnTo>
                  <a:pt x="177101" y="10054"/>
                </a:lnTo>
                <a:close/>
                <a:moveTo>
                  <a:pt x="181348" y="12945"/>
                </a:moveTo>
                <a:lnTo>
                  <a:pt x="182249" y="14461"/>
                </a:lnTo>
                <a:lnTo>
                  <a:pt x="180438" y="14461"/>
                </a:lnTo>
                <a:lnTo>
                  <a:pt x="181348" y="12945"/>
                </a:lnTo>
                <a:close/>
                <a:moveTo>
                  <a:pt x="184327" y="12945"/>
                </a:moveTo>
                <a:lnTo>
                  <a:pt x="185228" y="14461"/>
                </a:lnTo>
                <a:lnTo>
                  <a:pt x="183417" y="14461"/>
                </a:lnTo>
                <a:lnTo>
                  <a:pt x="184327" y="12945"/>
                </a:lnTo>
                <a:close/>
                <a:moveTo>
                  <a:pt x="188565" y="10054"/>
                </a:moveTo>
                <a:lnTo>
                  <a:pt x="185924" y="14461"/>
                </a:lnTo>
                <a:lnTo>
                  <a:pt x="185773" y="14461"/>
                </a:lnTo>
                <a:lnTo>
                  <a:pt x="184595" y="12490"/>
                </a:lnTo>
                <a:lnTo>
                  <a:pt x="186058" y="10054"/>
                </a:lnTo>
                <a:close/>
                <a:moveTo>
                  <a:pt x="195835" y="10054"/>
                </a:moveTo>
                <a:lnTo>
                  <a:pt x="198476" y="14461"/>
                </a:lnTo>
                <a:lnTo>
                  <a:pt x="186468" y="14461"/>
                </a:lnTo>
                <a:lnTo>
                  <a:pt x="189118" y="10054"/>
                </a:lnTo>
                <a:close/>
                <a:moveTo>
                  <a:pt x="198886" y="10054"/>
                </a:moveTo>
                <a:lnTo>
                  <a:pt x="200350" y="12490"/>
                </a:lnTo>
                <a:lnTo>
                  <a:pt x="199172" y="14461"/>
                </a:lnTo>
                <a:lnTo>
                  <a:pt x="199020" y="14461"/>
                </a:lnTo>
                <a:lnTo>
                  <a:pt x="196380" y="10054"/>
                </a:lnTo>
                <a:close/>
                <a:moveTo>
                  <a:pt x="200626" y="12945"/>
                </a:moveTo>
                <a:lnTo>
                  <a:pt x="201527" y="14461"/>
                </a:lnTo>
                <a:lnTo>
                  <a:pt x="199716" y="14461"/>
                </a:lnTo>
                <a:lnTo>
                  <a:pt x="200626" y="12945"/>
                </a:lnTo>
                <a:close/>
                <a:moveTo>
                  <a:pt x="203597" y="12945"/>
                </a:moveTo>
                <a:lnTo>
                  <a:pt x="204507" y="14461"/>
                </a:lnTo>
                <a:lnTo>
                  <a:pt x="202696" y="14461"/>
                </a:lnTo>
                <a:lnTo>
                  <a:pt x="203597" y="12945"/>
                </a:lnTo>
                <a:close/>
                <a:moveTo>
                  <a:pt x="207843" y="10054"/>
                </a:moveTo>
                <a:lnTo>
                  <a:pt x="205203" y="14461"/>
                </a:lnTo>
                <a:lnTo>
                  <a:pt x="205051" y="14461"/>
                </a:lnTo>
                <a:lnTo>
                  <a:pt x="203873" y="12490"/>
                </a:lnTo>
                <a:lnTo>
                  <a:pt x="205336" y="10054"/>
                </a:lnTo>
                <a:close/>
                <a:moveTo>
                  <a:pt x="215105" y="10054"/>
                </a:moveTo>
                <a:lnTo>
                  <a:pt x="217754" y="14461"/>
                </a:lnTo>
                <a:lnTo>
                  <a:pt x="205747" y="14461"/>
                </a:lnTo>
                <a:lnTo>
                  <a:pt x="208387" y="10054"/>
                </a:lnTo>
                <a:close/>
                <a:moveTo>
                  <a:pt x="218165" y="10054"/>
                </a:moveTo>
                <a:lnTo>
                  <a:pt x="219628" y="12490"/>
                </a:lnTo>
                <a:lnTo>
                  <a:pt x="218450" y="14461"/>
                </a:lnTo>
                <a:lnTo>
                  <a:pt x="218299" y="14461"/>
                </a:lnTo>
                <a:lnTo>
                  <a:pt x="215649" y="10054"/>
                </a:lnTo>
                <a:close/>
                <a:moveTo>
                  <a:pt x="219896" y="12945"/>
                </a:moveTo>
                <a:lnTo>
                  <a:pt x="220805" y="14461"/>
                </a:lnTo>
                <a:lnTo>
                  <a:pt x="218995" y="14461"/>
                </a:lnTo>
                <a:lnTo>
                  <a:pt x="219896" y="12945"/>
                </a:lnTo>
                <a:close/>
                <a:moveTo>
                  <a:pt x="222875" y="12945"/>
                </a:moveTo>
                <a:lnTo>
                  <a:pt x="223785" y="14461"/>
                </a:lnTo>
                <a:lnTo>
                  <a:pt x="221965" y="14461"/>
                </a:lnTo>
                <a:lnTo>
                  <a:pt x="222875" y="12945"/>
                </a:lnTo>
                <a:close/>
                <a:moveTo>
                  <a:pt x="227122" y="10054"/>
                </a:moveTo>
                <a:lnTo>
                  <a:pt x="224481" y="14461"/>
                </a:lnTo>
                <a:lnTo>
                  <a:pt x="224329" y="14461"/>
                </a:lnTo>
                <a:lnTo>
                  <a:pt x="223152" y="12490"/>
                </a:lnTo>
                <a:lnTo>
                  <a:pt x="224615" y="10054"/>
                </a:lnTo>
                <a:close/>
                <a:moveTo>
                  <a:pt x="234383" y="10054"/>
                </a:moveTo>
                <a:lnTo>
                  <a:pt x="237024" y="14461"/>
                </a:lnTo>
                <a:lnTo>
                  <a:pt x="225025" y="14461"/>
                </a:lnTo>
                <a:lnTo>
                  <a:pt x="227666" y="10054"/>
                </a:lnTo>
                <a:close/>
                <a:moveTo>
                  <a:pt x="237443" y="10054"/>
                </a:moveTo>
                <a:lnTo>
                  <a:pt x="238906" y="12490"/>
                </a:lnTo>
                <a:lnTo>
                  <a:pt x="237720" y="14461"/>
                </a:lnTo>
                <a:lnTo>
                  <a:pt x="237568" y="14461"/>
                </a:lnTo>
                <a:lnTo>
                  <a:pt x="234927" y="10054"/>
                </a:lnTo>
                <a:close/>
                <a:moveTo>
                  <a:pt x="239174" y="12945"/>
                </a:moveTo>
                <a:lnTo>
                  <a:pt x="240084" y="14461"/>
                </a:lnTo>
                <a:lnTo>
                  <a:pt x="238264" y="14461"/>
                </a:lnTo>
                <a:lnTo>
                  <a:pt x="239174" y="12945"/>
                </a:lnTo>
                <a:close/>
                <a:moveTo>
                  <a:pt x="242154" y="12945"/>
                </a:moveTo>
                <a:lnTo>
                  <a:pt x="243063" y="14461"/>
                </a:lnTo>
                <a:lnTo>
                  <a:pt x="241244" y="14461"/>
                </a:lnTo>
                <a:lnTo>
                  <a:pt x="242154" y="12945"/>
                </a:lnTo>
                <a:close/>
                <a:moveTo>
                  <a:pt x="246400" y="10054"/>
                </a:moveTo>
                <a:lnTo>
                  <a:pt x="243759" y="14461"/>
                </a:lnTo>
                <a:lnTo>
                  <a:pt x="243608" y="14461"/>
                </a:lnTo>
                <a:lnTo>
                  <a:pt x="242430" y="12490"/>
                </a:lnTo>
                <a:lnTo>
                  <a:pt x="243884" y="10054"/>
                </a:lnTo>
                <a:close/>
                <a:moveTo>
                  <a:pt x="253662" y="10054"/>
                </a:moveTo>
                <a:lnTo>
                  <a:pt x="256302" y="14461"/>
                </a:lnTo>
                <a:lnTo>
                  <a:pt x="244304" y="14461"/>
                </a:lnTo>
                <a:lnTo>
                  <a:pt x="246944" y="10054"/>
                </a:lnTo>
                <a:close/>
                <a:moveTo>
                  <a:pt x="256713" y="10054"/>
                </a:moveTo>
                <a:lnTo>
                  <a:pt x="258176" y="12490"/>
                </a:lnTo>
                <a:lnTo>
                  <a:pt x="256998" y="14461"/>
                </a:lnTo>
                <a:lnTo>
                  <a:pt x="256847" y="14461"/>
                </a:lnTo>
                <a:lnTo>
                  <a:pt x="254206" y="10054"/>
                </a:lnTo>
                <a:close/>
                <a:moveTo>
                  <a:pt x="258452" y="12945"/>
                </a:moveTo>
                <a:lnTo>
                  <a:pt x="259362" y="14461"/>
                </a:lnTo>
                <a:lnTo>
                  <a:pt x="257542" y="14461"/>
                </a:lnTo>
                <a:lnTo>
                  <a:pt x="258452" y="12945"/>
                </a:lnTo>
                <a:close/>
                <a:moveTo>
                  <a:pt x="261432" y="12945"/>
                </a:moveTo>
                <a:lnTo>
                  <a:pt x="262333" y="14461"/>
                </a:lnTo>
                <a:lnTo>
                  <a:pt x="260522" y="14461"/>
                </a:lnTo>
                <a:lnTo>
                  <a:pt x="261432" y="12945"/>
                </a:lnTo>
                <a:close/>
                <a:moveTo>
                  <a:pt x="265678" y="10054"/>
                </a:moveTo>
                <a:lnTo>
                  <a:pt x="263038" y="14461"/>
                </a:lnTo>
                <a:lnTo>
                  <a:pt x="262886" y="14461"/>
                </a:lnTo>
                <a:lnTo>
                  <a:pt x="261700" y="12490"/>
                </a:lnTo>
                <a:lnTo>
                  <a:pt x="263163" y="10054"/>
                </a:lnTo>
                <a:close/>
                <a:moveTo>
                  <a:pt x="272940" y="10054"/>
                </a:moveTo>
                <a:lnTo>
                  <a:pt x="275581" y="14461"/>
                </a:lnTo>
                <a:lnTo>
                  <a:pt x="263582" y="14461"/>
                </a:lnTo>
                <a:lnTo>
                  <a:pt x="266223" y="10054"/>
                </a:lnTo>
                <a:close/>
                <a:moveTo>
                  <a:pt x="275991" y="10054"/>
                </a:moveTo>
                <a:lnTo>
                  <a:pt x="277454" y="12490"/>
                </a:lnTo>
                <a:lnTo>
                  <a:pt x="276277" y="14461"/>
                </a:lnTo>
                <a:lnTo>
                  <a:pt x="276125" y="14461"/>
                </a:lnTo>
                <a:lnTo>
                  <a:pt x="273484" y="10054"/>
                </a:lnTo>
                <a:close/>
                <a:moveTo>
                  <a:pt x="277731" y="12945"/>
                </a:moveTo>
                <a:lnTo>
                  <a:pt x="278632" y="14461"/>
                </a:lnTo>
                <a:lnTo>
                  <a:pt x="276821" y="14461"/>
                </a:lnTo>
                <a:lnTo>
                  <a:pt x="277731" y="12945"/>
                </a:lnTo>
                <a:close/>
                <a:moveTo>
                  <a:pt x="280710" y="12945"/>
                </a:moveTo>
                <a:lnTo>
                  <a:pt x="281611" y="14461"/>
                </a:lnTo>
                <a:lnTo>
                  <a:pt x="279800" y="14461"/>
                </a:lnTo>
                <a:lnTo>
                  <a:pt x="280710" y="12945"/>
                </a:lnTo>
                <a:close/>
                <a:moveTo>
                  <a:pt x="284948" y="10054"/>
                </a:moveTo>
                <a:lnTo>
                  <a:pt x="282307" y="14461"/>
                </a:lnTo>
                <a:lnTo>
                  <a:pt x="282156" y="14461"/>
                </a:lnTo>
                <a:lnTo>
                  <a:pt x="280978" y="12490"/>
                </a:lnTo>
                <a:lnTo>
                  <a:pt x="282441" y="10054"/>
                </a:lnTo>
                <a:close/>
                <a:moveTo>
                  <a:pt x="9341" y="10465"/>
                </a:moveTo>
                <a:lnTo>
                  <a:pt x="10563" y="12490"/>
                </a:lnTo>
                <a:lnTo>
                  <a:pt x="9377" y="14470"/>
                </a:lnTo>
                <a:lnTo>
                  <a:pt x="9341" y="14417"/>
                </a:lnTo>
                <a:lnTo>
                  <a:pt x="9314" y="14470"/>
                </a:lnTo>
                <a:lnTo>
                  <a:pt x="8128" y="12490"/>
                </a:lnTo>
                <a:lnTo>
                  <a:pt x="9341" y="10465"/>
                </a:lnTo>
                <a:close/>
                <a:moveTo>
                  <a:pt x="28619" y="10465"/>
                </a:moveTo>
                <a:lnTo>
                  <a:pt x="29833" y="12490"/>
                </a:lnTo>
                <a:lnTo>
                  <a:pt x="28655" y="14470"/>
                </a:lnTo>
                <a:lnTo>
                  <a:pt x="28619" y="14417"/>
                </a:lnTo>
                <a:lnTo>
                  <a:pt x="28593" y="14470"/>
                </a:lnTo>
                <a:lnTo>
                  <a:pt x="27406" y="12490"/>
                </a:lnTo>
                <a:lnTo>
                  <a:pt x="28619" y="10465"/>
                </a:lnTo>
                <a:close/>
                <a:moveTo>
                  <a:pt x="47898" y="10465"/>
                </a:moveTo>
                <a:lnTo>
                  <a:pt x="49111" y="12490"/>
                </a:lnTo>
                <a:lnTo>
                  <a:pt x="47925" y="14470"/>
                </a:lnTo>
                <a:lnTo>
                  <a:pt x="47898" y="14417"/>
                </a:lnTo>
                <a:lnTo>
                  <a:pt x="47862" y="14470"/>
                </a:lnTo>
                <a:lnTo>
                  <a:pt x="46685" y="12490"/>
                </a:lnTo>
                <a:lnTo>
                  <a:pt x="47898" y="10465"/>
                </a:lnTo>
                <a:close/>
                <a:moveTo>
                  <a:pt x="67176" y="10465"/>
                </a:moveTo>
                <a:lnTo>
                  <a:pt x="68389" y="12490"/>
                </a:lnTo>
                <a:lnTo>
                  <a:pt x="67203" y="14470"/>
                </a:lnTo>
                <a:lnTo>
                  <a:pt x="67176" y="14417"/>
                </a:lnTo>
                <a:lnTo>
                  <a:pt x="67140" y="14470"/>
                </a:lnTo>
                <a:lnTo>
                  <a:pt x="65954" y="12490"/>
                </a:lnTo>
                <a:lnTo>
                  <a:pt x="67176" y="10465"/>
                </a:lnTo>
                <a:close/>
                <a:moveTo>
                  <a:pt x="86455" y="10465"/>
                </a:moveTo>
                <a:lnTo>
                  <a:pt x="87668" y="12490"/>
                </a:lnTo>
                <a:lnTo>
                  <a:pt x="86481" y="14470"/>
                </a:lnTo>
                <a:lnTo>
                  <a:pt x="86455" y="14417"/>
                </a:lnTo>
                <a:lnTo>
                  <a:pt x="86419" y="14470"/>
                </a:lnTo>
                <a:lnTo>
                  <a:pt x="85232" y="12490"/>
                </a:lnTo>
                <a:lnTo>
                  <a:pt x="86455" y="10465"/>
                </a:lnTo>
                <a:close/>
                <a:moveTo>
                  <a:pt x="105724" y="10465"/>
                </a:moveTo>
                <a:lnTo>
                  <a:pt x="106946" y="12490"/>
                </a:lnTo>
                <a:lnTo>
                  <a:pt x="105760" y="14470"/>
                </a:lnTo>
                <a:lnTo>
                  <a:pt x="105724" y="14417"/>
                </a:lnTo>
                <a:lnTo>
                  <a:pt x="105697" y="14470"/>
                </a:lnTo>
                <a:lnTo>
                  <a:pt x="104511" y="12490"/>
                </a:lnTo>
                <a:lnTo>
                  <a:pt x="105724" y="10465"/>
                </a:lnTo>
                <a:close/>
                <a:moveTo>
                  <a:pt x="125002" y="10465"/>
                </a:moveTo>
                <a:lnTo>
                  <a:pt x="126225" y="12490"/>
                </a:lnTo>
                <a:lnTo>
                  <a:pt x="125038" y="14470"/>
                </a:lnTo>
                <a:lnTo>
                  <a:pt x="125002" y="14417"/>
                </a:lnTo>
                <a:lnTo>
                  <a:pt x="124976" y="14470"/>
                </a:lnTo>
                <a:lnTo>
                  <a:pt x="123789" y="12490"/>
                </a:lnTo>
                <a:lnTo>
                  <a:pt x="125002" y="10465"/>
                </a:lnTo>
                <a:close/>
                <a:moveTo>
                  <a:pt x="144281" y="10465"/>
                </a:moveTo>
                <a:lnTo>
                  <a:pt x="145494" y="12490"/>
                </a:lnTo>
                <a:lnTo>
                  <a:pt x="144316" y="14470"/>
                </a:lnTo>
                <a:lnTo>
                  <a:pt x="144281" y="14417"/>
                </a:lnTo>
                <a:lnTo>
                  <a:pt x="144245" y="14470"/>
                </a:lnTo>
                <a:lnTo>
                  <a:pt x="143067" y="12490"/>
                </a:lnTo>
                <a:lnTo>
                  <a:pt x="144281" y="10465"/>
                </a:lnTo>
                <a:close/>
                <a:moveTo>
                  <a:pt x="163559" y="10465"/>
                </a:moveTo>
                <a:lnTo>
                  <a:pt x="164772" y="12490"/>
                </a:lnTo>
                <a:lnTo>
                  <a:pt x="163586" y="14470"/>
                </a:lnTo>
                <a:lnTo>
                  <a:pt x="163559" y="14417"/>
                </a:lnTo>
                <a:lnTo>
                  <a:pt x="163523" y="14470"/>
                </a:lnTo>
                <a:lnTo>
                  <a:pt x="162337" y="12490"/>
                </a:lnTo>
                <a:lnTo>
                  <a:pt x="163559" y="10465"/>
                </a:lnTo>
                <a:close/>
                <a:moveTo>
                  <a:pt x="182838" y="10465"/>
                </a:moveTo>
                <a:lnTo>
                  <a:pt x="184051" y="12490"/>
                </a:lnTo>
                <a:lnTo>
                  <a:pt x="182864" y="14470"/>
                </a:lnTo>
                <a:lnTo>
                  <a:pt x="182838" y="14417"/>
                </a:lnTo>
                <a:lnTo>
                  <a:pt x="182802" y="14470"/>
                </a:lnTo>
                <a:lnTo>
                  <a:pt x="181615" y="12490"/>
                </a:lnTo>
                <a:lnTo>
                  <a:pt x="182838" y="10465"/>
                </a:lnTo>
                <a:close/>
                <a:moveTo>
                  <a:pt x="202107" y="10465"/>
                </a:moveTo>
                <a:lnTo>
                  <a:pt x="203329" y="12490"/>
                </a:lnTo>
                <a:lnTo>
                  <a:pt x="202143" y="14470"/>
                </a:lnTo>
                <a:lnTo>
                  <a:pt x="202107" y="14417"/>
                </a:lnTo>
                <a:lnTo>
                  <a:pt x="202080" y="14470"/>
                </a:lnTo>
                <a:lnTo>
                  <a:pt x="200894" y="12490"/>
                </a:lnTo>
                <a:lnTo>
                  <a:pt x="202107" y="10465"/>
                </a:lnTo>
                <a:close/>
                <a:moveTo>
                  <a:pt x="221385" y="10465"/>
                </a:moveTo>
                <a:lnTo>
                  <a:pt x="222608" y="12490"/>
                </a:lnTo>
                <a:lnTo>
                  <a:pt x="221421" y="14470"/>
                </a:lnTo>
                <a:lnTo>
                  <a:pt x="221385" y="14417"/>
                </a:lnTo>
                <a:lnTo>
                  <a:pt x="221359" y="14470"/>
                </a:lnTo>
                <a:lnTo>
                  <a:pt x="220172" y="12490"/>
                </a:lnTo>
                <a:lnTo>
                  <a:pt x="221385" y="10465"/>
                </a:lnTo>
                <a:close/>
                <a:moveTo>
                  <a:pt x="240664" y="10465"/>
                </a:moveTo>
                <a:lnTo>
                  <a:pt x="241877" y="12490"/>
                </a:lnTo>
                <a:lnTo>
                  <a:pt x="240699" y="14470"/>
                </a:lnTo>
                <a:lnTo>
                  <a:pt x="240664" y="14417"/>
                </a:lnTo>
                <a:lnTo>
                  <a:pt x="240637" y="14470"/>
                </a:lnTo>
                <a:lnTo>
                  <a:pt x="239450" y="12490"/>
                </a:lnTo>
                <a:lnTo>
                  <a:pt x="240664" y="10465"/>
                </a:lnTo>
                <a:close/>
                <a:moveTo>
                  <a:pt x="259942" y="10465"/>
                </a:moveTo>
                <a:lnTo>
                  <a:pt x="261155" y="12490"/>
                </a:lnTo>
                <a:lnTo>
                  <a:pt x="259969" y="14470"/>
                </a:lnTo>
                <a:lnTo>
                  <a:pt x="259942" y="14417"/>
                </a:lnTo>
                <a:lnTo>
                  <a:pt x="259906" y="14470"/>
                </a:lnTo>
                <a:lnTo>
                  <a:pt x="258729" y="12490"/>
                </a:lnTo>
                <a:lnTo>
                  <a:pt x="259942" y="10465"/>
                </a:lnTo>
                <a:close/>
                <a:moveTo>
                  <a:pt x="279220" y="10465"/>
                </a:moveTo>
                <a:lnTo>
                  <a:pt x="280434" y="12490"/>
                </a:lnTo>
                <a:lnTo>
                  <a:pt x="279247" y="14470"/>
                </a:lnTo>
                <a:lnTo>
                  <a:pt x="279220" y="14417"/>
                </a:lnTo>
                <a:lnTo>
                  <a:pt x="279185" y="14470"/>
                </a:lnTo>
                <a:lnTo>
                  <a:pt x="277998" y="12490"/>
                </a:lnTo>
                <a:lnTo>
                  <a:pt x="279220" y="10465"/>
                </a:lnTo>
                <a:close/>
                <a:moveTo>
                  <a:pt x="9047" y="14916"/>
                </a:moveTo>
                <a:lnTo>
                  <a:pt x="7789" y="17013"/>
                </a:lnTo>
                <a:lnTo>
                  <a:pt x="6602" y="15041"/>
                </a:lnTo>
                <a:lnTo>
                  <a:pt x="6674" y="14916"/>
                </a:lnTo>
                <a:close/>
                <a:moveTo>
                  <a:pt x="12008" y="14916"/>
                </a:moveTo>
                <a:lnTo>
                  <a:pt x="12089" y="15041"/>
                </a:lnTo>
                <a:lnTo>
                  <a:pt x="10902" y="17013"/>
                </a:lnTo>
                <a:lnTo>
                  <a:pt x="9644" y="14916"/>
                </a:lnTo>
                <a:close/>
                <a:moveTo>
                  <a:pt x="28325" y="14916"/>
                </a:moveTo>
                <a:lnTo>
                  <a:pt x="27058" y="17013"/>
                </a:lnTo>
                <a:lnTo>
                  <a:pt x="25881" y="15041"/>
                </a:lnTo>
                <a:lnTo>
                  <a:pt x="25952" y="14916"/>
                </a:lnTo>
                <a:close/>
                <a:moveTo>
                  <a:pt x="31287" y="14916"/>
                </a:moveTo>
                <a:lnTo>
                  <a:pt x="31367" y="15041"/>
                </a:lnTo>
                <a:lnTo>
                  <a:pt x="30181" y="17013"/>
                </a:lnTo>
                <a:lnTo>
                  <a:pt x="28923" y="14916"/>
                </a:lnTo>
                <a:close/>
                <a:moveTo>
                  <a:pt x="47594" y="14916"/>
                </a:moveTo>
                <a:lnTo>
                  <a:pt x="46337" y="17013"/>
                </a:lnTo>
                <a:lnTo>
                  <a:pt x="45150" y="15041"/>
                </a:lnTo>
                <a:lnTo>
                  <a:pt x="45230" y="14916"/>
                </a:lnTo>
                <a:close/>
                <a:moveTo>
                  <a:pt x="50565" y="14916"/>
                </a:moveTo>
                <a:lnTo>
                  <a:pt x="50645" y="15041"/>
                </a:lnTo>
                <a:lnTo>
                  <a:pt x="49459" y="17013"/>
                </a:lnTo>
                <a:lnTo>
                  <a:pt x="48192" y="14916"/>
                </a:lnTo>
                <a:close/>
                <a:moveTo>
                  <a:pt x="66873" y="14916"/>
                </a:moveTo>
                <a:lnTo>
                  <a:pt x="65615" y="17013"/>
                </a:lnTo>
                <a:lnTo>
                  <a:pt x="64428" y="15041"/>
                </a:lnTo>
                <a:lnTo>
                  <a:pt x="64509" y="14916"/>
                </a:lnTo>
                <a:close/>
                <a:moveTo>
                  <a:pt x="69844" y="14916"/>
                </a:moveTo>
                <a:lnTo>
                  <a:pt x="69915" y="15041"/>
                </a:lnTo>
                <a:lnTo>
                  <a:pt x="68737" y="17013"/>
                </a:lnTo>
                <a:lnTo>
                  <a:pt x="67471" y="14916"/>
                </a:lnTo>
                <a:close/>
                <a:moveTo>
                  <a:pt x="86151" y="14916"/>
                </a:moveTo>
                <a:lnTo>
                  <a:pt x="84893" y="17013"/>
                </a:lnTo>
                <a:lnTo>
                  <a:pt x="83707" y="15041"/>
                </a:lnTo>
                <a:lnTo>
                  <a:pt x="83778" y="14916"/>
                </a:lnTo>
                <a:close/>
                <a:moveTo>
                  <a:pt x="89122" y="14916"/>
                </a:moveTo>
                <a:lnTo>
                  <a:pt x="89193" y="15041"/>
                </a:lnTo>
                <a:lnTo>
                  <a:pt x="88007" y="17013"/>
                </a:lnTo>
                <a:lnTo>
                  <a:pt x="86749" y="14916"/>
                </a:lnTo>
                <a:close/>
                <a:moveTo>
                  <a:pt x="105430" y="14916"/>
                </a:moveTo>
                <a:lnTo>
                  <a:pt x="104172" y="17013"/>
                </a:lnTo>
                <a:lnTo>
                  <a:pt x="102985" y="15041"/>
                </a:lnTo>
                <a:lnTo>
                  <a:pt x="103057" y="14916"/>
                </a:lnTo>
                <a:close/>
                <a:moveTo>
                  <a:pt x="108391" y="14916"/>
                </a:moveTo>
                <a:lnTo>
                  <a:pt x="108472" y="15041"/>
                </a:lnTo>
                <a:lnTo>
                  <a:pt x="107285" y="17013"/>
                </a:lnTo>
                <a:lnTo>
                  <a:pt x="106027" y="14916"/>
                </a:lnTo>
                <a:close/>
                <a:moveTo>
                  <a:pt x="124708" y="14916"/>
                </a:moveTo>
                <a:lnTo>
                  <a:pt x="123441" y="17013"/>
                </a:lnTo>
                <a:lnTo>
                  <a:pt x="122264" y="15041"/>
                </a:lnTo>
                <a:lnTo>
                  <a:pt x="122335" y="14916"/>
                </a:lnTo>
                <a:close/>
                <a:moveTo>
                  <a:pt x="127670" y="14916"/>
                </a:moveTo>
                <a:lnTo>
                  <a:pt x="127750" y="15041"/>
                </a:lnTo>
                <a:lnTo>
                  <a:pt x="126564" y="17013"/>
                </a:lnTo>
                <a:lnTo>
                  <a:pt x="125306" y="14916"/>
                </a:lnTo>
                <a:close/>
                <a:moveTo>
                  <a:pt x="143977" y="14916"/>
                </a:moveTo>
                <a:lnTo>
                  <a:pt x="142720" y="17013"/>
                </a:lnTo>
                <a:lnTo>
                  <a:pt x="141533" y="15041"/>
                </a:lnTo>
                <a:lnTo>
                  <a:pt x="141613" y="14916"/>
                </a:lnTo>
                <a:close/>
                <a:moveTo>
                  <a:pt x="146948" y="14916"/>
                </a:moveTo>
                <a:lnTo>
                  <a:pt x="147028" y="15041"/>
                </a:lnTo>
                <a:lnTo>
                  <a:pt x="145842" y="17013"/>
                </a:lnTo>
                <a:lnTo>
                  <a:pt x="144584" y="14916"/>
                </a:lnTo>
                <a:close/>
                <a:moveTo>
                  <a:pt x="163256" y="14916"/>
                </a:moveTo>
                <a:lnTo>
                  <a:pt x="161998" y="17013"/>
                </a:lnTo>
                <a:lnTo>
                  <a:pt x="160811" y="15041"/>
                </a:lnTo>
                <a:lnTo>
                  <a:pt x="160892" y="14916"/>
                </a:lnTo>
                <a:close/>
                <a:moveTo>
                  <a:pt x="166227" y="14916"/>
                </a:moveTo>
                <a:lnTo>
                  <a:pt x="166298" y="15041"/>
                </a:lnTo>
                <a:lnTo>
                  <a:pt x="165120" y="17013"/>
                </a:lnTo>
                <a:lnTo>
                  <a:pt x="163854" y="14916"/>
                </a:lnTo>
                <a:close/>
                <a:moveTo>
                  <a:pt x="182534" y="14916"/>
                </a:moveTo>
                <a:lnTo>
                  <a:pt x="181276" y="17013"/>
                </a:lnTo>
                <a:lnTo>
                  <a:pt x="180090" y="15041"/>
                </a:lnTo>
                <a:lnTo>
                  <a:pt x="180170" y="14916"/>
                </a:lnTo>
                <a:close/>
                <a:moveTo>
                  <a:pt x="185505" y="14916"/>
                </a:moveTo>
                <a:lnTo>
                  <a:pt x="185576" y="15041"/>
                </a:lnTo>
                <a:lnTo>
                  <a:pt x="184390" y="17013"/>
                </a:lnTo>
                <a:lnTo>
                  <a:pt x="183132" y="14916"/>
                </a:lnTo>
                <a:close/>
                <a:moveTo>
                  <a:pt x="201813" y="14916"/>
                </a:moveTo>
                <a:lnTo>
                  <a:pt x="200555" y="17013"/>
                </a:lnTo>
                <a:lnTo>
                  <a:pt x="199368" y="15041"/>
                </a:lnTo>
                <a:lnTo>
                  <a:pt x="199440" y="14916"/>
                </a:lnTo>
                <a:close/>
                <a:moveTo>
                  <a:pt x="204783" y="14916"/>
                </a:moveTo>
                <a:lnTo>
                  <a:pt x="204855" y="15041"/>
                </a:lnTo>
                <a:lnTo>
                  <a:pt x="203668" y="17013"/>
                </a:lnTo>
                <a:lnTo>
                  <a:pt x="202410" y="14916"/>
                </a:lnTo>
                <a:close/>
                <a:moveTo>
                  <a:pt x="221091" y="14916"/>
                </a:moveTo>
                <a:lnTo>
                  <a:pt x="219824" y="17013"/>
                </a:lnTo>
                <a:lnTo>
                  <a:pt x="218647" y="15041"/>
                </a:lnTo>
                <a:lnTo>
                  <a:pt x="218718" y="14916"/>
                </a:lnTo>
                <a:close/>
                <a:moveTo>
                  <a:pt x="224053" y="14916"/>
                </a:moveTo>
                <a:lnTo>
                  <a:pt x="224133" y="15041"/>
                </a:lnTo>
                <a:lnTo>
                  <a:pt x="222947" y="17013"/>
                </a:lnTo>
                <a:lnTo>
                  <a:pt x="221689" y="14916"/>
                </a:lnTo>
                <a:close/>
                <a:moveTo>
                  <a:pt x="240369" y="14916"/>
                </a:moveTo>
                <a:lnTo>
                  <a:pt x="239103" y="17013"/>
                </a:lnTo>
                <a:lnTo>
                  <a:pt x="237916" y="15041"/>
                </a:lnTo>
                <a:lnTo>
                  <a:pt x="237996" y="14916"/>
                </a:lnTo>
                <a:close/>
                <a:moveTo>
                  <a:pt x="243331" y="14916"/>
                </a:moveTo>
                <a:lnTo>
                  <a:pt x="243411" y="15041"/>
                </a:lnTo>
                <a:lnTo>
                  <a:pt x="242225" y="17013"/>
                </a:lnTo>
                <a:lnTo>
                  <a:pt x="240967" y="14916"/>
                </a:lnTo>
                <a:close/>
                <a:moveTo>
                  <a:pt x="259639" y="14916"/>
                </a:moveTo>
                <a:lnTo>
                  <a:pt x="258381" y="17013"/>
                </a:lnTo>
                <a:lnTo>
                  <a:pt x="257194" y="15041"/>
                </a:lnTo>
                <a:lnTo>
                  <a:pt x="257275" y="14916"/>
                </a:lnTo>
                <a:close/>
                <a:moveTo>
                  <a:pt x="262610" y="14916"/>
                </a:moveTo>
                <a:lnTo>
                  <a:pt x="262681" y="15041"/>
                </a:lnTo>
                <a:lnTo>
                  <a:pt x="261503" y="17013"/>
                </a:lnTo>
                <a:lnTo>
                  <a:pt x="260237" y="14916"/>
                </a:lnTo>
                <a:close/>
                <a:moveTo>
                  <a:pt x="278917" y="14916"/>
                </a:moveTo>
                <a:lnTo>
                  <a:pt x="277659" y="17013"/>
                </a:lnTo>
                <a:lnTo>
                  <a:pt x="276473" y="15041"/>
                </a:lnTo>
                <a:lnTo>
                  <a:pt x="276553" y="14916"/>
                </a:lnTo>
                <a:close/>
                <a:moveTo>
                  <a:pt x="281888" y="14916"/>
                </a:moveTo>
                <a:lnTo>
                  <a:pt x="281959" y="15041"/>
                </a:lnTo>
                <a:lnTo>
                  <a:pt x="280773" y="17013"/>
                </a:lnTo>
                <a:lnTo>
                  <a:pt x="279515" y="14916"/>
                </a:lnTo>
                <a:close/>
                <a:moveTo>
                  <a:pt x="6326" y="15496"/>
                </a:moveTo>
                <a:lnTo>
                  <a:pt x="7512" y="17468"/>
                </a:lnTo>
                <a:lnTo>
                  <a:pt x="6263" y="19555"/>
                </a:lnTo>
                <a:lnTo>
                  <a:pt x="3890" y="19555"/>
                </a:lnTo>
                <a:lnTo>
                  <a:pt x="6326" y="15496"/>
                </a:lnTo>
                <a:close/>
                <a:moveTo>
                  <a:pt x="7780" y="17923"/>
                </a:moveTo>
                <a:lnTo>
                  <a:pt x="8761" y="19555"/>
                </a:lnTo>
                <a:lnTo>
                  <a:pt x="6807" y="19555"/>
                </a:lnTo>
                <a:lnTo>
                  <a:pt x="7780" y="17923"/>
                </a:lnTo>
                <a:close/>
                <a:moveTo>
                  <a:pt x="10902" y="17923"/>
                </a:moveTo>
                <a:lnTo>
                  <a:pt x="11884" y="19555"/>
                </a:lnTo>
                <a:lnTo>
                  <a:pt x="9930" y="19555"/>
                </a:lnTo>
                <a:lnTo>
                  <a:pt x="10902" y="17923"/>
                </a:lnTo>
                <a:close/>
                <a:moveTo>
                  <a:pt x="12356" y="15496"/>
                </a:moveTo>
                <a:lnTo>
                  <a:pt x="14792" y="19555"/>
                </a:lnTo>
                <a:lnTo>
                  <a:pt x="12428" y="19555"/>
                </a:lnTo>
                <a:lnTo>
                  <a:pt x="11179" y="17468"/>
                </a:lnTo>
                <a:lnTo>
                  <a:pt x="12356" y="15496"/>
                </a:lnTo>
                <a:close/>
                <a:moveTo>
                  <a:pt x="25256" y="14916"/>
                </a:moveTo>
                <a:lnTo>
                  <a:pt x="25328" y="15041"/>
                </a:lnTo>
                <a:lnTo>
                  <a:pt x="22624" y="19555"/>
                </a:lnTo>
                <a:lnTo>
                  <a:pt x="15345" y="19555"/>
                </a:lnTo>
                <a:lnTo>
                  <a:pt x="12633" y="15041"/>
                </a:lnTo>
                <a:lnTo>
                  <a:pt x="12713" y="14916"/>
                </a:lnTo>
                <a:close/>
                <a:moveTo>
                  <a:pt x="25604" y="15496"/>
                </a:moveTo>
                <a:lnTo>
                  <a:pt x="26791" y="17468"/>
                </a:lnTo>
                <a:lnTo>
                  <a:pt x="25542" y="19555"/>
                </a:lnTo>
                <a:lnTo>
                  <a:pt x="23169" y="19555"/>
                </a:lnTo>
                <a:lnTo>
                  <a:pt x="25604" y="15496"/>
                </a:lnTo>
                <a:close/>
                <a:moveTo>
                  <a:pt x="27058" y="17923"/>
                </a:moveTo>
                <a:lnTo>
                  <a:pt x="28040" y="19555"/>
                </a:lnTo>
                <a:lnTo>
                  <a:pt x="26086" y="19555"/>
                </a:lnTo>
                <a:lnTo>
                  <a:pt x="27058" y="17923"/>
                </a:lnTo>
                <a:close/>
                <a:moveTo>
                  <a:pt x="30181" y="17923"/>
                </a:moveTo>
                <a:lnTo>
                  <a:pt x="31162" y="19555"/>
                </a:lnTo>
                <a:lnTo>
                  <a:pt x="29199" y="19555"/>
                </a:lnTo>
                <a:lnTo>
                  <a:pt x="30181" y="17923"/>
                </a:lnTo>
                <a:close/>
                <a:moveTo>
                  <a:pt x="31635" y="15496"/>
                </a:moveTo>
                <a:lnTo>
                  <a:pt x="34070" y="19555"/>
                </a:lnTo>
                <a:lnTo>
                  <a:pt x="31706" y="19555"/>
                </a:lnTo>
                <a:lnTo>
                  <a:pt x="30448" y="17468"/>
                </a:lnTo>
                <a:lnTo>
                  <a:pt x="31635" y="15496"/>
                </a:lnTo>
                <a:close/>
                <a:moveTo>
                  <a:pt x="44535" y="14916"/>
                </a:moveTo>
                <a:lnTo>
                  <a:pt x="44606" y="15041"/>
                </a:lnTo>
                <a:lnTo>
                  <a:pt x="41903" y="19555"/>
                </a:lnTo>
                <a:lnTo>
                  <a:pt x="34614" y="19555"/>
                </a:lnTo>
                <a:lnTo>
                  <a:pt x="31911" y="15041"/>
                </a:lnTo>
                <a:lnTo>
                  <a:pt x="31983" y="14916"/>
                </a:lnTo>
                <a:close/>
                <a:moveTo>
                  <a:pt x="44882" y="15496"/>
                </a:moveTo>
                <a:lnTo>
                  <a:pt x="46069" y="17468"/>
                </a:lnTo>
                <a:lnTo>
                  <a:pt x="44811" y="19555"/>
                </a:lnTo>
                <a:lnTo>
                  <a:pt x="42447" y="19555"/>
                </a:lnTo>
                <a:lnTo>
                  <a:pt x="44882" y="15496"/>
                </a:lnTo>
                <a:close/>
                <a:moveTo>
                  <a:pt x="46337" y="17923"/>
                </a:moveTo>
                <a:lnTo>
                  <a:pt x="47318" y="19555"/>
                </a:lnTo>
                <a:lnTo>
                  <a:pt x="45364" y="19555"/>
                </a:lnTo>
                <a:lnTo>
                  <a:pt x="46337" y="17923"/>
                </a:lnTo>
                <a:close/>
                <a:moveTo>
                  <a:pt x="49459" y="17923"/>
                </a:moveTo>
                <a:lnTo>
                  <a:pt x="50431" y="19555"/>
                </a:lnTo>
                <a:lnTo>
                  <a:pt x="48478" y="19555"/>
                </a:lnTo>
                <a:lnTo>
                  <a:pt x="49459" y="17923"/>
                </a:lnTo>
                <a:close/>
                <a:moveTo>
                  <a:pt x="50913" y="15496"/>
                </a:moveTo>
                <a:lnTo>
                  <a:pt x="53349" y="19555"/>
                </a:lnTo>
                <a:lnTo>
                  <a:pt x="50976" y="19555"/>
                </a:lnTo>
                <a:lnTo>
                  <a:pt x="49727" y="17468"/>
                </a:lnTo>
                <a:lnTo>
                  <a:pt x="50913" y="15496"/>
                </a:lnTo>
                <a:close/>
                <a:moveTo>
                  <a:pt x="63813" y="14916"/>
                </a:moveTo>
                <a:lnTo>
                  <a:pt x="63884" y="15041"/>
                </a:lnTo>
                <a:lnTo>
                  <a:pt x="61181" y="19555"/>
                </a:lnTo>
                <a:lnTo>
                  <a:pt x="53893" y="19555"/>
                </a:lnTo>
                <a:lnTo>
                  <a:pt x="51190" y="15041"/>
                </a:lnTo>
                <a:lnTo>
                  <a:pt x="51261" y="14916"/>
                </a:lnTo>
                <a:close/>
                <a:moveTo>
                  <a:pt x="64161" y="15496"/>
                </a:moveTo>
                <a:lnTo>
                  <a:pt x="65338" y="17468"/>
                </a:lnTo>
                <a:lnTo>
                  <a:pt x="64089" y="19555"/>
                </a:lnTo>
                <a:lnTo>
                  <a:pt x="61725" y="19555"/>
                </a:lnTo>
                <a:lnTo>
                  <a:pt x="64161" y="15496"/>
                </a:lnTo>
                <a:close/>
                <a:moveTo>
                  <a:pt x="65615" y="17923"/>
                </a:moveTo>
                <a:lnTo>
                  <a:pt x="66596" y="19555"/>
                </a:lnTo>
                <a:lnTo>
                  <a:pt x="64634" y="19555"/>
                </a:lnTo>
                <a:lnTo>
                  <a:pt x="65615" y="17923"/>
                </a:lnTo>
                <a:close/>
                <a:moveTo>
                  <a:pt x="68737" y="17923"/>
                </a:moveTo>
                <a:lnTo>
                  <a:pt x="69710" y="19555"/>
                </a:lnTo>
                <a:lnTo>
                  <a:pt x="67756" y="19555"/>
                </a:lnTo>
                <a:lnTo>
                  <a:pt x="68737" y="17923"/>
                </a:lnTo>
                <a:close/>
                <a:moveTo>
                  <a:pt x="70191" y="15496"/>
                </a:moveTo>
                <a:lnTo>
                  <a:pt x="72627" y="19555"/>
                </a:lnTo>
                <a:lnTo>
                  <a:pt x="70254" y="19555"/>
                </a:lnTo>
                <a:lnTo>
                  <a:pt x="69005" y="17468"/>
                </a:lnTo>
                <a:lnTo>
                  <a:pt x="70191" y="15496"/>
                </a:lnTo>
                <a:close/>
                <a:moveTo>
                  <a:pt x="83082" y="14916"/>
                </a:moveTo>
                <a:lnTo>
                  <a:pt x="83163" y="15041"/>
                </a:lnTo>
                <a:lnTo>
                  <a:pt x="80451" y="19555"/>
                </a:lnTo>
                <a:lnTo>
                  <a:pt x="73171" y="19555"/>
                </a:lnTo>
                <a:lnTo>
                  <a:pt x="70459" y="15041"/>
                </a:lnTo>
                <a:lnTo>
                  <a:pt x="70539" y="14916"/>
                </a:lnTo>
                <a:close/>
                <a:moveTo>
                  <a:pt x="83430" y="15496"/>
                </a:moveTo>
                <a:lnTo>
                  <a:pt x="84617" y="17468"/>
                </a:lnTo>
                <a:lnTo>
                  <a:pt x="83368" y="19555"/>
                </a:lnTo>
                <a:lnTo>
                  <a:pt x="80995" y="19555"/>
                </a:lnTo>
                <a:lnTo>
                  <a:pt x="83430" y="15496"/>
                </a:lnTo>
                <a:close/>
                <a:moveTo>
                  <a:pt x="84893" y="17923"/>
                </a:moveTo>
                <a:lnTo>
                  <a:pt x="85866" y="19555"/>
                </a:lnTo>
                <a:lnTo>
                  <a:pt x="83912" y="19555"/>
                </a:lnTo>
                <a:lnTo>
                  <a:pt x="84893" y="17923"/>
                </a:lnTo>
                <a:close/>
                <a:moveTo>
                  <a:pt x="88007" y="17923"/>
                </a:moveTo>
                <a:lnTo>
                  <a:pt x="88988" y="19555"/>
                </a:lnTo>
                <a:lnTo>
                  <a:pt x="87034" y="19555"/>
                </a:lnTo>
                <a:lnTo>
                  <a:pt x="88007" y="17923"/>
                </a:lnTo>
                <a:close/>
                <a:moveTo>
                  <a:pt x="89470" y="15496"/>
                </a:moveTo>
                <a:lnTo>
                  <a:pt x="91905" y="19555"/>
                </a:lnTo>
                <a:lnTo>
                  <a:pt x="89532" y="19555"/>
                </a:lnTo>
                <a:lnTo>
                  <a:pt x="88283" y="17468"/>
                </a:lnTo>
                <a:lnTo>
                  <a:pt x="89470" y="15496"/>
                </a:lnTo>
                <a:close/>
                <a:moveTo>
                  <a:pt x="102361" y="14916"/>
                </a:moveTo>
                <a:lnTo>
                  <a:pt x="102441" y="15041"/>
                </a:lnTo>
                <a:lnTo>
                  <a:pt x="99729" y="19555"/>
                </a:lnTo>
                <a:lnTo>
                  <a:pt x="92449" y="19555"/>
                </a:lnTo>
                <a:lnTo>
                  <a:pt x="89737" y="15041"/>
                </a:lnTo>
                <a:lnTo>
                  <a:pt x="89818" y="14916"/>
                </a:lnTo>
                <a:close/>
                <a:moveTo>
                  <a:pt x="102709" y="15496"/>
                </a:moveTo>
                <a:lnTo>
                  <a:pt x="103895" y="17468"/>
                </a:lnTo>
                <a:lnTo>
                  <a:pt x="102646" y="19555"/>
                </a:lnTo>
                <a:lnTo>
                  <a:pt x="100273" y="19555"/>
                </a:lnTo>
                <a:lnTo>
                  <a:pt x="102709" y="15496"/>
                </a:lnTo>
                <a:close/>
                <a:moveTo>
                  <a:pt x="104172" y="17923"/>
                </a:moveTo>
                <a:lnTo>
                  <a:pt x="105144" y="19555"/>
                </a:lnTo>
                <a:lnTo>
                  <a:pt x="103190" y="19555"/>
                </a:lnTo>
                <a:lnTo>
                  <a:pt x="104172" y="17923"/>
                </a:lnTo>
                <a:close/>
                <a:moveTo>
                  <a:pt x="107285" y="17923"/>
                </a:moveTo>
                <a:lnTo>
                  <a:pt x="108266" y="19555"/>
                </a:lnTo>
                <a:lnTo>
                  <a:pt x="106313" y="19555"/>
                </a:lnTo>
                <a:lnTo>
                  <a:pt x="107285" y="17923"/>
                </a:lnTo>
                <a:close/>
                <a:moveTo>
                  <a:pt x="108748" y="15496"/>
                </a:moveTo>
                <a:lnTo>
                  <a:pt x="111175" y="19555"/>
                </a:lnTo>
                <a:lnTo>
                  <a:pt x="108811" y="19555"/>
                </a:lnTo>
                <a:lnTo>
                  <a:pt x="107562" y="17468"/>
                </a:lnTo>
                <a:lnTo>
                  <a:pt x="108748" y="15496"/>
                </a:lnTo>
                <a:close/>
                <a:moveTo>
                  <a:pt x="121639" y="14916"/>
                </a:moveTo>
                <a:lnTo>
                  <a:pt x="121711" y="15041"/>
                </a:lnTo>
                <a:lnTo>
                  <a:pt x="119007" y="19555"/>
                </a:lnTo>
                <a:lnTo>
                  <a:pt x="111728" y="19555"/>
                </a:lnTo>
                <a:lnTo>
                  <a:pt x="109016" y="15041"/>
                </a:lnTo>
                <a:lnTo>
                  <a:pt x="109096" y="14916"/>
                </a:lnTo>
                <a:close/>
                <a:moveTo>
                  <a:pt x="121987" y="15496"/>
                </a:moveTo>
                <a:lnTo>
                  <a:pt x="123174" y="17468"/>
                </a:lnTo>
                <a:lnTo>
                  <a:pt x="121925" y="19555"/>
                </a:lnTo>
                <a:lnTo>
                  <a:pt x="119552" y="19555"/>
                </a:lnTo>
                <a:lnTo>
                  <a:pt x="121987" y="15496"/>
                </a:lnTo>
                <a:close/>
                <a:moveTo>
                  <a:pt x="123441" y="17923"/>
                </a:moveTo>
                <a:lnTo>
                  <a:pt x="124423" y="19555"/>
                </a:lnTo>
                <a:lnTo>
                  <a:pt x="122469" y="19555"/>
                </a:lnTo>
                <a:lnTo>
                  <a:pt x="123441" y="17923"/>
                </a:lnTo>
                <a:close/>
                <a:moveTo>
                  <a:pt x="126564" y="17923"/>
                </a:moveTo>
                <a:lnTo>
                  <a:pt x="127545" y="19555"/>
                </a:lnTo>
                <a:lnTo>
                  <a:pt x="125582" y="19555"/>
                </a:lnTo>
                <a:lnTo>
                  <a:pt x="126564" y="17923"/>
                </a:lnTo>
                <a:close/>
                <a:moveTo>
                  <a:pt x="128018" y="15496"/>
                </a:moveTo>
                <a:lnTo>
                  <a:pt x="130453" y="19555"/>
                </a:lnTo>
                <a:lnTo>
                  <a:pt x="128089" y="19555"/>
                </a:lnTo>
                <a:lnTo>
                  <a:pt x="126840" y="17468"/>
                </a:lnTo>
                <a:lnTo>
                  <a:pt x="128018" y="15496"/>
                </a:lnTo>
                <a:close/>
                <a:moveTo>
                  <a:pt x="140918" y="14916"/>
                </a:moveTo>
                <a:lnTo>
                  <a:pt x="140989" y="15041"/>
                </a:lnTo>
                <a:lnTo>
                  <a:pt x="138286" y="19555"/>
                </a:lnTo>
                <a:lnTo>
                  <a:pt x="130997" y="19555"/>
                </a:lnTo>
                <a:lnTo>
                  <a:pt x="128294" y="15041"/>
                </a:lnTo>
                <a:lnTo>
                  <a:pt x="128366" y="14916"/>
                </a:lnTo>
                <a:close/>
                <a:moveTo>
                  <a:pt x="141265" y="15496"/>
                </a:moveTo>
                <a:lnTo>
                  <a:pt x="142452" y="17468"/>
                </a:lnTo>
                <a:lnTo>
                  <a:pt x="141194" y="19555"/>
                </a:lnTo>
                <a:lnTo>
                  <a:pt x="138830" y="19555"/>
                </a:lnTo>
                <a:lnTo>
                  <a:pt x="141265" y="15496"/>
                </a:lnTo>
                <a:close/>
                <a:moveTo>
                  <a:pt x="142720" y="17923"/>
                </a:moveTo>
                <a:lnTo>
                  <a:pt x="143701" y="19555"/>
                </a:lnTo>
                <a:lnTo>
                  <a:pt x="141747" y="19555"/>
                </a:lnTo>
                <a:lnTo>
                  <a:pt x="142720" y="17923"/>
                </a:lnTo>
                <a:close/>
                <a:moveTo>
                  <a:pt x="145842" y="17923"/>
                </a:moveTo>
                <a:lnTo>
                  <a:pt x="146814" y="19555"/>
                </a:lnTo>
                <a:lnTo>
                  <a:pt x="144861" y="19555"/>
                </a:lnTo>
                <a:lnTo>
                  <a:pt x="145842" y="17923"/>
                </a:lnTo>
                <a:close/>
                <a:moveTo>
                  <a:pt x="147296" y="15496"/>
                </a:moveTo>
                <a:lnTo>
                  <a:pt x="149732" y="19555"/>
                </a:lnTo>
                <a:lnTo>
                  <a:pt x="147367" y="19555"/>
                </a:lnTo>
                <a:lnTo>
                  <a:pt x="146110" y="17468"/>
                </a:lnTo>
                <a:lnTo>
                  <a:pt x="147296" y="15496"/>
                </a:lnTo>
                <a:close/>
                <a:moveTo>
                  <a:pt x="160196" y="14916"/>
                </a:moveTo>
                <a:lnTo>
                  <a:pt x="160267" y="15041"/>
                </a:lnTo>
                <a:lnTo>
                  <a:pt x="157564" y="19555"/>
                </a:lnTo>
                <a:lnTo>
                  <a:pt x="150276" y="19555"/>
                </a:lnTo>
                <a:lnTo>
                  <a:pt x="147573" y="15041"/>
                </a:lnTo>
                <a:lnTo>
                  <a:pt x="147644" y="14916"/>
                </a:lnTo>
                <a:close/>
                <a:moveTo>
                  <a:pt x="160544" y="15496"/>
                </a:moveTo>
                <a:lnTo>
                  <a:pt x="161721" y="17468"/>
                </a:lnTo>
                <a:lnTo>
                  <a:pt x="160472" y="19555"/>
                </a:lnTo>
                <a:lnTo>
                  <a:pt x="158108" y="19555"/>
                </a:lnTo>
                <a:lnTo>
                  <a:pt x="160544" y="15496"/>
                </a:lnTo>
                <a:close/>
                <a:moveTo>
                  <a:pt x="161998" y="17923"/>
                </a:moveTo>
                <a:lnTo>
                  <a:pt x="162979" y="19555"/>
                </a:lnTo>
                <a:lnTo>
                  <a:pt x="161017" y="19555"/>
                </a:lnTo>
                <a:lnTo>
                  <a:pt x="161998" y="17923"/>
                </a:lnTo>
                <a:close/>
                <a:moveTo>
                  <a:pt x="165120" y="17923"/>
                </a:moveTo>
                <a:lnTo>
                  <a:pt x="166093" y="19555"/>
                </a:lnTo>
                <a:lnTo>
                  <a:pt x="164139" y="19555"/>
                </a:lnTo>
                <a:lnTo>
                  <a:pt x="165120" y="17923"/>
                </a:lnTo>
                <a:close/>
                <a:moveTo>
                  <a:pt x="166574" y="15496"/>
                </a:moveTo>
                <a:lnTo>
                  <a:pt x="169010" y="19555"/>
                </a:lnTo>
                <a:lnTo>
                  <a:pt x="166637" y="19555"/>
                </a:lnTo>
                <a:lnTo>
                  <a:pt x="165388" y="17468"/>
                </a:lnTo>
                <a:lnTo>
                  <a:pt x="166574" y="15496"/>
                </a:lnTo>
                <a:close/>
                <a:moveTo>
                  <a:pt x="179465" y="14916"/>
                </a:moveTo>
                <a:lnTo>
                  <a:pt x="179546" y="15041"/>
                </a:lnTo>
                <a:lnTo>
                  <a:pt x="176834" y="19555"/>
                </a:lnTo>
                <a:lnTo>
                  <a:pt x="169554" y="19555"/>
                </a:lnTo>
                <a:lnTo>
                  <a:pt x="166851" y="15041"/>
                </a:lnTo>
                <a:lnTo>
                  <a:pt x="166922" y="14916"/>
                </a:lnTo>
                <a:close/>
                <a:moveTo>
                  <a:pt x="179813" y="15496"/>
                </a:moveTo>
                <a:lnTo>
                  <a:pt x="181000" y="17468"/>
                </a:lnTo>
                <a:lnTo>
                  <a:pt x="179751" y="19555"/>
                </a:lnTo>
                <a:lnTo>
                  <a:pt x="177387" y="19555"/>
                </a:lnTo>
                <a:lnTo>
                  <a:pt x="179813" y="15496"/>
                </a:lnTo>
                <a:close/>
                <a:moveTo>
                  <a:pt x="181276" y="17923"/>
                </a:moveTo>
                <a:lnTo>
                  <a:pt x="182249" y="19555"/>
                </a:lnTo>
                <a:lnTo>
                  <a:pt x="180295" y="19555"/>
                </a:lnTo>
                <a:lnTo>
                  <a:pt x="181276" y="17923"/>
                </a:lnTo>
                <a:close/>
                <a:moveTo>
                  <a:pt x="184390" y="17923"/>
                </a:moveTo>
                <a:lnTo>
                  <a:pt x="185371" y="19555"/>
                </a:lnTo>
                <a:lnTo>
                  <a:pt x="183417" y="19555"/>
                </a:lnTo>
                <a:lnTo>
                  <a:pt x="184390" y="17923"/>
                </a:lnTo>
                <a:close/>
                <a:moveTo>
                  <a:pt x="185853" y="15496"/>
                </a:moveTo>
                <a:lnTo>
                  <a:pt x="188288" y="19555"/>
                </a:lnTo>
                <a:lnTo>
                  <a:pt x="185915" y="19555"/>
                </a:lnTo>
                <a:lnTo>
                  <a:pt x="184666" y="17468"/>
                </a:lnTo>
                <a:lnTo>
                  <a:pt x="185853" y="15496"/>
                </a:lnTo>
                <a:close/>
                <a:moveTo>
                  <a:pt x="198744" y="14916"/>
                </a:moveTo>
                <a:lnTo>
                  <a:pt x="198824" y="15041"/>
                </a:lnTo>
                <a:lnTo>
                  <a:pt x="196112" y="19555"/>
                </a:lnTo>
                <a:lnTo>
                  <a:pt x="188832" y="19555"/>
                </a:lnTo>
                <a:lnTo>
                  <a:pt x="186120" y="15041"/>
                </a:lnTo>
                <a:lnTo>
                  <a:pt x="186201" y="14916"/>
                </a:lnTo>
                <a:close/>
                <a:moveTo>
                  <a:pt x="199092" y="15496"/>
                </a:moveTo>
                <a:lnTo>
                  <a:pt x="200278" y="17468"/>
                </a:lnTo>
                <a:lnTo>
                  <a:pt x="199029" y="19555"/>
                </a:lnTo>
                <a:lnTo>
                  <a:pt x="196656" y="19555"/>
                </a:lnTo>
                <a:lnTo>
                  <a:pt x="199092" y="15496"/>
                </a:lnTo>
                <a:close/>
                <a:moveTo>
                  <a:pt x="200555" y="17923"/>
                </a:moveTo>
                <a:lnTo>
                  <a:pt x="201527" y="19555"/>
                </a:lnTo>
                <a:lnTo>
                  <a:pt x="199573" y="19555"/>
                </a:lnTo>
                <a:lnTo>
                  <a:pt x="200555" y="17923"/>
                </a:lnTo>
                <a:close/>
                <a:moveTo>
                  <a:pt x="203668" y="17923"/>
                </a:moveTo>
                <a:lnTo>
                  <a:pt x="204649" y="19555"/>
                </a:lnTo>
                <a:lnTo>
                  <a:pt x="202696" y="19555"/>
                </a:lnTo>
                <a:lnTo>
                  <a:pt x="203668" y="17923"/>
                </a:lnTo>
                <a:close/>
                <a:moveTo>
                  <a:pt x="205131" y="15496"/>
                </a:moveTo>
                <a:lnTo>
                  <a:pt x="207567" y="19555"/>
                </a:lnTo>
                <a:lnTo>
                  <a:pt x="205194" y="19555"/>
                </a:lnTo>
                <a:lnTo>
                  <a:pt x="203945" y="17468"/>
                </a:lnTo>
                <a:lnTo>
                  <a:pt x="205131" y="15496"/>
                </a:lnTo>
                <a:close/>
                <a:moveTo>
                  <a:pt x="218022" y="14916"/>
                </a:moveTo>
                <a:lnTo>
                  <a:pt x="218102" y="15041"/>
                </a:lnTo>
                <a:lnTo>
                  <a:pt x="215390" y="19555"/>
                </a:lnTo>
                <a:lnTo>
                  <a:pt x="208111" y="19555"/>
                </a:lnTo>
                <a:lnTo>
                  <a:pt x="205399" y="15041"/>
                </a:lnTo>
                <a:lnTo>
                  <a:pt x="205479" y="14916"/>
                </a:lnTo>
                <a:close/>
                <a:moveTo>
                  <a:pt x="218370" y="15496"/>
                </a:moveTo>
                <a:lnTo>
                  <a:pt x="219557" y="17468"/>
                </a:lnTo>
                <a:lnTo>
                  <a:pt x="218308" y="19555"/>
                </a:lnTo>
                <a:lnTo>
                  <a:pt x="215935" y="19555"/>
                </a:lnTo>
                <a:lnTo>
                  <a:pt x="218370" y="15496"/>
                </a:lnTo>
                <a:close/>
                <a:moveTo>
                  <a:pt x="219824" y="17923"/>
                </a:moveTo>
                <a:lnTo>
                  <a:pt x="220805" y="19555"/>
                </a:lnTo>
                <a:lnTo>
                  <a:pt x="218852" y="19555"/>
                </a:lnTo>
                <a:lnTo>
                  <a:pt x="219824" y="17923"/>
                </a:lnTo>
                <a:close/>
                <a:moveTo>
                  <a:pt x="222947" y="17923"/>
                </a:moveTo>
                <a:lnTo>
                  <a:pt x="223928" y="19555"/>
                </a:lnTo>
                <a:lnTo>
                  <a:pt x="221965" y="19555"/>
                </a:lnTo>
                <a:lnTo>
                  <a:pt x="222947" y="17923"/>
                </a:lnTo>
                <a:close/>
                <a:moveTo>
                  <a:pt x="224401" y="15496"/>
                </a:moveTo>
                <a:lnTo>
                  <a:pt x="226836" y="19555"/>
                </a:lnTo>
                <a:lnTo>
                  <a:pt x="224472" y="19555"/>
                </a:lnTo>
                <a:lnTo>
                  <a:pt x="223223" y="17468"/>
                </a:lnTo>
                <a:lnTo>
                  <a:pt x="224401" y="15496"/>
                </a:lnTo>
                <a:close/>
                <a:moveTo>
                  <a:pt x="237300" y="14916"/>
                </a:moveTo>
                <a:lnTo>
                  <a:pt x="237372" y="15041"/>
                </a:lnTo>
                <a:lnTo>
                  <a:pt x="234669" y="19555"/>
                </a:lnTo>
                <a:lnTo>
                  <a:pt x="227380" y="19555"/>
                </a:lnTo>
                <a:lnTo>
                  <a:pt x="224677" y="15041"/>
                </a:lnTo>
                <a:lnTo>
                  <a:pt x="224749" y="14916"/>
                </a:lnTo>
                <a:close/>
                <a:moveTo>
                  <a:pt x="237648" y="15496"/>
                </a:moveTo>
                <a:lnTo>
                  <a:pt x="238835" y="17468"/>
                </a:lnTo>
                <a:lnTo>
                  <a:pt x="237586" y="19555"/>
                </a:lnTo>
                <a:lnTo>
                  <a:pt x="235213" y="19555"/>
                </a:lnTo>
                <a:lnTo>
                  <a:pt x="237648" y="15496"/>
                </a:lnTo>
                <a:close/>
                <a:moveTo>
                  <a:pt x="239103" y="17923"/>
                </a:moveTo>
                <a:lnTo>
                  <a:pt x="240084" y="19555"/>
                </a:lnTo>
                <a:lnTo>
                  <a:pt x="238130" y="19555"/>
                </a:lnTo>
                <a:lnTo>
                  <a:pt x="239103" y="17923"/>
                </a:lnTo>
                <a:close/>
                <a:moveTo>
                  <a:pt x="242225" y="17923"/>
                </a:moveTo>
                <a:lnTo>
                  <a:pt x="243197" y="19555"/>
                </a:lnTo>
                <a:lnTo>
                  <a:pt x="241244" y="19555"/>
                </a:lnTo>
                <a:lnTo>
                  <a:pt x="242225" y="17923"/>
                </a:lnTo>
                <a:close/>
                <a:moveTo>
                  <a:pt x="243679" y="15496"/>
                </a:moveTo>
                <a:lnTo>
                  <a:pt x="246114" y="19555"/>
                </a:lnTo>
                <a:lnTo>
                  <a:pt x="243750" y="19555"/>
                </a:lnTo>
                <a:lnTo>
                  <a:pt x="242493" y="17468"/>
                </a:lnTo>
                <a:lnTo>
                  <a:pt x="243679" y="15496"/>
                </a:lnTo>
                <a:close/>
                <a:moveTo>
                  <a:pt x="256579" y="14916"/>
                </a:moveTo>
                <a:lnTo>
                  <a:pt x="256650" y="15041"/>
                </a:lnTo>
                <a:lnTo>
                  <a:pt x="253947" y="19555"/>
                </a:lnTo>
                <a:lnTo>
                  <a:pt x="246659" y="19555"/>
                </a:lnTo>
                <a:lnTo>
                  <a:pt x="243956" y="15041"/>
                </a:lnTo>
                <a:lnTo>
                  <a:pt x="244027" y="14916"/>
                </a:lnTo>
                <a:close/>
                <a:moveTo>
                  <a:pt x="256927" y="15496"/>
                </a:moveTo>
                <a:lnTo>
                  <a:pt x="258113" y="17468"/>
                </a:lnTo>
                <a:lnTo>
                  <a:pt x="256855" y="19555"/>
                </a:lnTo>
                <a:lnTo>
                  <a:pt x="254491" y="19555"/>
                </a:lnTo>
                <a:lnTo>
                  <a:pt x="256927" y="15496"/>
                </a:lnTo>
                <a:close/>
                <a:moveTo>
                  <a:pt x="258381" y="17923"/>
                </a:moveTo>
                <a:lnTo>
                  <a:pt x="259362" y="19555"/>
                </a:lnTo>
                <a:lnTo>
                  <a:pt x="257400" y="19555"/>
                </a:lnTo>
                <a:lnTo>
                  <a:pt x="258381" y="17923"/>
                </a:lnTo>
                <a:close/>
                <a:moveTo>
                  <a:pt x="261503" y="17923"/>
                </a:moveTo>
                <a:lnTo>
                  <a:pt x="262476" y="19555"/>
                </a:lnTo>
                <a:lnTo>
                  <a:pt x="260522" y="19555"/>
                </a:lnTo>
                <a:lnTo>
                  <a:pt x="261503" y="17923"/>
                </a:lnTo>
                <a:close/>
                <a:moveTo>
                  <a:pt x="262957" y="15496"/>
                </a:moveTo>
                <a:lnTo>
                  <a:pt x="265393" y="19555"/>
                </a:lnTo>
                <a:lnTo>
                  <a:pt x="263020" y="19555"/>
                </a:lnTo>
                <a:lnTo>
                  <a:pt x="261771" y="17468"/>
                </a:lnTo>
                <a:lnTo>
                  <a:pt x="262957" y="15496"/>
                </a:lnTo>
                <a:close/>
                <a:moveTo>
                  <a:pt x="275848" y="14916"/>
                </a:moveTo>
                <a:lnTo>
                  <a:pt x="275929" y="15041"/>
                </a:lnTo>
                <a:lnTo>
                  <a:pt x="273217" y="19555"/>
                </a:lnTo>
                <a:lnTo>
                  <a:pt x="265937" y="19555"/>
                </a:lnTo>
                <a:lnTo>
                  <a:pt x="263234" y="15041"/>
                </a:lnTo>
                <a:lnTo>
                  <a:pt x="263305" y="14916"/>
                </a:lnTo>
                <a:close/>
                <a:moveTo>
                  <a:pt x="276205" y="15496"/>
                </a:moveTo>
                <a:lnTo>
                  <a:pt x="277383" y="17468"/>
                </a:lnTo>
                <a:lnTo>
                  <a:pt x="276134" y="19555"/>
                </a:lnTo>
                <a:lnTo>
                  <a:pt x="273770" y="19555"/>
                </a:lnTo>
                <a:lnTo>
                  <a:pt x="276205" y="15496"/>
                </a:lnTo>
                <a:close/>
                <a:moveTo>
                  <a:pt x="277659" y="17923"/>
                </a:moveTo>
                <a:lnTo>
                  <a:pt x="278632" y="19555"/>
                </a:lnTo>
                <a:lnTo>
                  <a:pt x="276678" y="19555"/>
                </a:lnTo>
                <a:lnTo>
                  <a:pt x="277659" y="17923"/>
                </a:lnTo>
                <a:close/>
                <a:moveTo>
                  <a:pt x="280773" y="17923"/>
                </a:moveTo>
                <a:lnTo>
                  <a:pt x="281754" y="19555"/>
                </a:lnTo>
                <a:lnTo>
                  <a:pt x="279800" y="19555"/>
                </a:lnTo>
                <a:lnTo>
                  <a:pt x="280773" y="17923"/>
                </a:lnTo>
                <a:close/>
                <a:moveTo>
                  <a:pt x="282236" y="15496"/>
                </a:moveTo>
                <a:lnTo>
                  <a:pt x="284671" y="19555"/>
                </a:lnTo>
                <a:lnTo>
                  <a:pt x="282298" y="19555"/>
                </a:lnTo>
                <a:lnTo>
                  <a:pt x="281049" y="17468"/>
                </a:lnTo>
                <a:lnTo>
                  <a:pt x="282236" y="15496"/>
                </a:lnTo>
                <a:close/>
                <a:moveTo>
                  <a:pt x="9341" y="15327"/>
                </a:moveTo>
                <a:lnTo>
                  <a:pt x="10635" y="17468"/>
                </a:lnTo>
                <a:lnTo>
                  <a:pt x="9377" y="19564"/>
                </a:lnTo>
                <a:lnTo>
                  <a:pt x="9341" y="19511"/>
                </a:lnTo>
                <a:lnTo>
                  <a:pt x="9314" y="19564"/>
                </a:lnTo>
                <a:lnTo>
                  <a:pt x="8056" y="17468"/>
                </a:lnTo>
                <a:lnTo>
                  <a:pt x="9341" y="15327"/>
                </a:lnTo>
                <a:close/>
                <a:moveTo>
                  <a:pt x="28619" y="15327"/>
                </a:moveTo>
                <a:lnTo>
                  <a:pt x="29904" y="17468"/>
                </a:lnTo>
                <a:lnTo>
                  <a:pt x="28655" y="19564"/>
                </a:lnTo>
                <a:lnTo>
                  <a:pt x="28619" y="19511"/>
                </a:lnTo>
                <a:lnTo>
                  <a:pt x="28593" y="19564"/>
                </a:lnTo>
                <a:lnTo>
                  <a:pt x="27335" y="17468"/>
                </a:lnTo>
                <a:lnTo>
                  <a:pt x="28619" y="15327"/>
                </a:lnTo>
                <a:close/>
                <a:moveTo>
                  <a:pt x="47898" y="15327"/>
                </a:moveTo>
                <a:lnTo>
                  <a:pt x="49182" y="17468"/>
                </a:lnTo>
                <a:lnTo>
                  <a:pt x="47925" y="19564"/>
                </a:lnTo>
                <a:lnTo>
                  <a:pt x="47898" y="19511"/>
                </a:lnTo>
                <a:lnTo>
                  <a:pt x="47862" y="19564"/>
                </a:lnTo>
                <a:lnTo>
                  <a:pt x="46613" y="17468"/>
                </a:lnTo>
                <a:lnTo>
                  <a:pt x="47898" y="15327"/>
                </a:lnTo>
                <a:close/>
                <a:moveTo>
                  <a:pt x="67176" y="15327"/>
                </a:moveTo>
                <a:lnTo>
                  <a:pt x="68461" y="17468"/>
                </a:lnTo>
                <a:lnTo>
                  <a:pt x="67203" y="19564"/>
                </a:lnTo>
                <a:lnTo>
                  <a:pt x="67176" y="19511"/>
                </a:lnTo>
                <a:lnTo>
                  <a:pt x="67140" y="19564"/>
                </a:lnTo>
                <a:lnTo>
                  <a:pt x="65892" y="17468"/>
                </a:lnTo>
                <a:lnTo>
                  <a:pt x="67176" y="15327"/>
                </a:lnTo>
                <a:close/>
                <a:moveTo>
                  <a:pt x="86455" y="15327"/>
                </a:moveTo>
                <a:lnTo>
                  <a:pt x="87739" y="17468"/>
                </a:lnTo>
                <a:lnTo>
                  <a:pt x="86481" y="19564"/>
                </a:lnTo>
                <a:lnTo>
                  <a:pt x="86455" y="19511"/>
                </a:lnTo>
                <a:lnTo>
                  <a:pt x="86419" y="19564"/>
                </a:lnTo>
                <a:lnTo>
                  <a:pt x="85161" y="17468"/>
                </a:lnTo>
                <a:lnTo>
                  <a:pt x="86455" y="15327"/>
                </a:lnTo>
                <a:close/>
                <a:moveTo>
                  <a:pt x="105724" y="15327"/>
                </a:moveTo>
                <a:lnTo>
                  <a:pt x="107018" y="17468"/>
                </a:lnTo>
                <a:lnTo>
                  <a:pt x="105760" y="19564"/>
                </a:lnTo>
                <a:lnTo>
                  <a:pt x="105724" y="19511"/>
                </a:lnTo>
                <a:lnTo>
                  <a:pt x="105697" y="19564"/>
                </a:lnTo>
                <a:lnTo>
                  <a:pt x="104439" y="17468"/>
                </a:lnTo>
                <a:lnTo>
                  <a:pt x="105724" y="15327"/>
                </a:lnTo>
                <a:close/>
                <a:moveTo>
                  <a:pt x="125002" y="15327"/>
                </a:moveTo>
                <a:lnTo>
                  <a:pt x="126287" y="17468"/>
                </a:lnTo>
                <a:lnTo>
                  <a:pt x="125038" y="19564"/>
                </a:lnTo>
                <a:lnTo>
                  <a:pt x="125002" y="19511"/>
                </a:lnTo>
                <a:lnTo>
                  <a:pt x="124976" y="19564"/>
                </a:lnTo>
                <a:lnTo>
                  <a:pt x="123718" y="17468"/>
                </a:lnTo>
                <a:lnTo>
                  <a:pt x="125002" y="15327"/>
                </a:lnTo>
                <a:close/>
                <a:moveTo>
                  <a:pt x="144281" y="15327"/>
                </a:moveTo>
                <a:lnTo>
                  <a:pt x="145565" y="17468"/>
                </a:lnTo>
                <a:lnTo>
                  <a:pt x="144316" y="19564"/>
                </a:lnTo>
                <a:lnTo>
                  <a:pt x="144281" y="19511"/>
                </a:lnTo>
                <a:lnTo>
                  <a:pt x="144245" y="19564"/>
                </a:lnTo>
                <a:lnTo>
                  <a:pt x="142996" y="17468"/>
                </a:lnTo>
                <a:lnTo>
                  <a:pt x="144281" y="15327"/>
                </a:lnTo>
                <a:close/>
                <a:moveTo>
                  <a:pt x="163559" y="15327"/>
                </a:moveTo>
                <a:lnTo>
                  <a:pt x="164844" y="17468"/>
                </a:lnTo>
                <a:lnTo>
                  <a:pt x="163586" y="19564"/>
                </a:lnTo>
                <a:lnTo>
                  <a:pt x="163559" y="19511"/>
                </a:lnTo>
                <a:lnTo>
                  <a:pt x="163523" y="19564"/>
                </a:lnTo>
                <a:lnTo>
                  <a:pt x="162275" y="17468"/>
                </a:lnTo>
                <a:lnTo>
                  <a:pt x="163559" y="15327"/>
                </a:lnTo>
                <a:close/>
                <a:moveTo>
                  <a:pt x="182838" y="15327"/>
                </a:moveTo>
                <a:lnTo>
                  <a:pt x="184122" y="17468"/>
                </a:lnTo>
                <a:lnTo>
                  <a:pt x="182864" y="19564"/>
                </a:lnTo>
                <a:lnTo>
                  <a:pt x="182838" y="19511"/>
                </a:lnTo>
                <a:lnTo>
                  <a:pt x="182802" y="19564"/>
                </a:lnTo>
                <a:lnTo>
                  <a:pt x="181544" y="17468"/>
                </a:lnTo>
                <a:lnTo>
                  <a:pt x="182838" y="15327"/>
                </a:lnTo>
                <a:close/>
                <a:moveTo>
                  <a:pt x="202107" y="15327"/>
                </a:moveTo>
                <a:lnTo>
                  <a:pt x="203401" y="17468"/>
                </a:lnTo>
                <a:lnTo>
                  <a:pt x="202143" y="19564"/>
                </a:lnTo>
                <a:lnTo>
                  <a:pt x="202107" y="19511"/>
                </a:lnTo>
                <a:lnTo>
                  <a:pt x="202080" y="19564"/>
                </a:lnTo>
                <a:lnTo>
                  <a:pt x="200822" y="17468"/>
                </a:lnTo>
                <a:lnTo>
                  <a:pt x="202107" y="15327"/>
                </a:lnTo>
                <a:close/>
                <a:moveTo>
                  <a:pt x="221385" y="15327"/>
                </a:moveTo>
                <a:lnTo>
                  <a:pt x="222670" y="17468"/>
                </a:lnTo>
                <a:lnTo>
                  <a:pt x="221421" y="19564"/>
                </a:lnTo>
                <a:lnTo>
                  <a:pt x="221385" y="19511"/>
                </a:lnTo>
                <a:lnTo>
                  <a:pt x="221359" y="19564"/>
                </a:lnTo>
                <a:lnTo>
                  <a:pt x="220101" y="17468"/>
                </a:lnTo>
                <a:lnTo>
                  <a:pt x="221385" y="15327"/>
                </a:lnTo>
                <a:close/>
                <a:moveTo>
                  <a:pt x="240664" y="15327"/>
                </a:moveTo>
                <a:lnTo>
                  <a:pt x="241948" y="17468"/>
                </a:lnTo>
                <a:lnTo>
                  <a:pt x="240699" y="19564"/>
                </a:lnTo>
                <a:lnTo>
                  <a:pt x="240664" y="19511"/>
                </a:lnTo>
                <a:lnTo>
                  <a:pt x="240637" y="19564"/>
                </a:lnTo>
                <a:lnTo>
                  <a:pt x="239379" y="17468"/>
                </a:lnTo>
                <a:lnTo>
                  <a:pt x="240664" y="15327"/>
                </a:lnTo>
                <a:close/>
                <a:moveTo>
                  <a:pt x="259942" y="15327"/>
                </a:moveTo>
                <a:lnTo>
                  <a:pt x="261227" y="17468"/>
                </a:lnTo>
                <a:lnTo>
                  <a:pt x="259969" y="19564"/>
                </a:lnTo>
                <a:lnTo>
                  <a:pt x="259942" y="19511"/>
                </a:lnTo>
                <a:lnTo>
                  <a:pt x="259906" y="19564"/>
                </a:lnTo>
                <a:lnTo>
                  <a:pt x="258657" y="17468"/>
                </a:lnTo>
                <a:lnTo>
                  <a:pt x="259942" y="15327"/>
                </a:lnTo>
                <a:close/>
                <a:moveTo>
                  <a:pt x="279220" y="15327"/>
                </a:moveTo>
                <a:lnTo>
                  <a:pt x="280505" y="17468"/>
                </a:lnTo>
                <a:lnTo>
                  <a:pt x="279247" y="19564"/>
                </a:lnTo>
                <a:lnTo>
                  <a:pt x="279220" y="19511"/>
                </a:lnTo>
                <a:lnTo>
                  <a:pt x="279185" y="19564"/>
                </a:lnTo>
                <a:lnTo>
                  <a:pt x="277927" y="17468"/>
                </a:lnTo>
                <a:lnTo>
                  <a:pt x="279220" y="15327"/>
                </a:lnTo>
                <a:close/>
                <a:moveTo>
                  <a:pt x="5987" y="20010"/>
                </a:moveTo>
                <a:lnTo>
                  <a:pt x="2659" y="25559"/>
                </a:lnTo>
                <a:lnTo>
                  <a:pt x="286" y="25559"/>
                </a:lnTo>
                <a:lnTo>
                  <a:pt x="3623" y="20010"/>
                </a:lnTo>
                <a:close/>
                <a:moveTo>
                  <a:pt x="9047" y="20010"/>
                </a:moveTo>
                <a:lnTo>
                  <a:pt x="5710" y="25559"/>
                </a:lnTo>
                <a:lnTo>
                  <a:pt x="3203" y="25559"/>
                </a:lnTo>
                <a:lnTo>
                  <a:pt x="6531" y="20010"/>
                </a:lnTo>
                <a:close/>
                <a:moveTo>
                  <a:pt x="9341" y="20421"/>
                </a:moveTo>
                <a:lnTo>
                  <a:pt x="12428" y="25559"/>
                </a:lnTo>
                <a:lnTo>
                  <a:pt x="6254" y="25559"/>
                </a:lnTo>
                <a:lnTo>
                  <a:pt x="9341" y="20421"/>
                </a:lnTo>
                <a:close/>
                <a:moveTo>
                  <a:pt x="12151" y="20010"/>
                </a:moveTo>
                <a:lnTo>
                  <a:pt x="15488" y="25559"/>
                </a:lnTo>
                <a:lnTo>
                  <a:pt x="12972" y="25559"/>
                </a:lnTo>
                <a:lnTo>
                  <a:pt x="9644" y="20010"/>
                </a:lnTo>
                <a:close/>
                <a:moveTo>
                  <a:pt x="15068" y="20010"/>
                </a:moveTo>
                <a:lnTo>
                  <a:pt x="18396" y="25559"/>
                </a:lnTo>
                <a:lnTo>
                  <a:pt x="16032" y="25559"/>
                </a:lnTo>
                <a:lnTo>
                  <a:pt x="12695" y="20010"/>
                </a:lnTo>
                <a:close/>
                <a:moveTo>
                  <a:pt x="25265" y="20010"/>
                </a:moveTo>
                <a:lnTo>
                  <a:pt x="21938" y="25559"/>
                </a:lnTo>
                <a:lnTo>
                  <a:pt x="19565" y="25559"/>
                </a:lnTo>
                <a:lnTo>
                  <a:pt x="22892" y="20010"/>
                </a:lnTo>
                <a:close/>
                <a:moveTo>
                  <a:pt x="28325" y="20010"/>
                </a:moveTo>
                <a:lnTo>
                  <a:pt x="24989" y="25559"/>
                </a:lnTo>
                <a:lnTo>
                  <a:pt x="22482" y="25559"/>
                </a:lnTo>
                <a:lnTo>
                  <a:pt x="25809" y="20010"/>
                </a:lnTo>
                <a:close/>
                <a:moveTo>
                  <a:pt x="28619" y="20421"/>
                </a:moveTo>
                <a:lnTo>
                  <a:pt x="31706" y="25559"/>
                </a:lnTo>
                <a:lnTo>
                  <a:pt x="25533" y="25559"/>
                </a:lnTo>
                <a:lnTo>
                  <a:pt x="28619" y="20421"/>
                </a:lnTo>
                <a:close/>
                <a:moveTo>
                  <a:pt x="31430" y="20010"/>
                </a:moveTo>
                <a:lnTo>
                  <a:pt x="34766" y="25559"/>
                </a:lnTo>
                <a:lnTo>
                  <a:pt x="32250" y="25559"/>
                </a:lnTo>
                <a:lnTo>
                  <a:pt x="28923" y="20010"/>
                </a:lnTo>
                <a:close/>
                <a:moveTo>
                  <a:pt x="34347" y="20010"/>
                </a:moveTo>
                <a:lnTo>
                  <a:pt x="37674" y="25559"/>
                </a:lnTo>
                <a:lnTo>
                  <a:pt x="35310" y="25559"/>
                </a:lnTo>
                <a:lnTo>
                  <a:pt x="31974" y="20010"/>
                </a:lnTo>
                <a:close/>
                <a:moveTo>
                  <a:pt x="44543" y="20010"/>
                </a:moveTo>
                <a:lnTo>
                  <a:pt x="41207" y="25559"/>
                </a:lnTo>
                <a:lnTo>
                  <a:pt x="38843" y="25559"/>
                </a:lnTo>
                <a:lnTo>
                  <a:pt x="42170" y="20010"/>
                </a:lnTo>
                <a:close/>
                <a:moveTo>
                  <a:pt x="47594" y="20010"/>
                </a:moveTo>
                <a:lnTo>
                  <a:pt x="44267" y="25559"/>
                </a:lnTo>
                <a:lnTo>
                  <a:pt x="41751" y="25559"/>
                </a:lnTo>
                <a:lnTo>
                  <a:pt x="45088" y="20010"/>
                </a:lnTo>
                <a:close/>
                <a:moveTo>
                  <a:pt x="47898" y="20421"/>
                </a:moveTo>
                <a:lnTo>
                  <a:pt x="50984" y="25559"/>
                </a:lnTo>
                <a:lnTo>
                  <a:pt x="44811" y="25559"/>
                </a:lnTo>
                <a:lnTo>
                  <a:pt x="47898" y="20421"/>
                </a:lnTo>
                <a:close/>
                <a:moveTo>
                  <a:pt x="50708" y="20010"/>
                </a:moveTo>
                <a:lnTo>
                  <a:pt x="54035" y="25559"/>
                </a:lnTo>
                <a:lnTo>
                  <a:pt x="51529" y="25559"/>
                </a:lnTo>
                <a:lnTo>
                  <a:pt x="48192" y="20010"/>
                </a:lnTo>
                <a:close/>
                <a:moveTo>
                  <a:pt x="53625" y="20010"/>
                </a:moveTo>
                <a:lnTo>
                  <a:pt x="56953" y="25559"/>
                </a:lnTo>
                <a:lnTo>
                  <a:pt x="54589" y="25559"/>
                </a:lnTo>
                <a:lnTo>
                  <a:pt x="51252" y="20010"/>
                </a:lnTo>
                <a:close/>
                <a:moveTo>
                  <a:pt x="63822" y="20010"/>
                </a:moveTo>
                <a:lnTo>
                  <a:pt x="60485" y="25559"/>
                </a:lnTo>
                <a:lnTo>
                  <a:pt x="58121" y="25559"/>
                </a:lnTo>
                <a:lnTo>
                  <a:pt x="61449" y="20010"/>
                </a:lnTo>
                <a:close/>
                <a:moveTo>
                  <a:pt x="66873" y="20010"/>
                </a:moveTo>
                <a:lnTo>
                  <a:pt x="63545" y="25559"/>
                </a:lnTo>
                <a:lnTo>
                  <a:pt x="61030" y="25559"/>
                </a:lnTo>
                <a:lnTo>
                  <a:pt x="64366" y="20010"/>
                </a:lnTo>
                <a:close/>
                <a:moveTo>
                  <a:pt x="67176" y="20421"/>
                </a:moveTo>
                <a:lnTo>
                  <a:pt x="70263" y="25559"/>
                </a:lnTo>
                <a:lnTo>
                  <a:pt x="64089" y="25559"/>
                </a:lnTo>
                <a:lnTo>
                  <a:pt x="67176" y="20421"/>
                </a:lnTo>
                <a:close/>
                <a:moveTo>
                  <a:pt x="69986" y="20010"/>
                </a:moveTo>
                <a:lnTo>
                  <a:pt x="73314" y="25559"/>
                </a:lnTo>
                <a:lnTo>
                  <a:pt x="70807" y="25559"/>
                </a:lnTo>
                <a:lnTo>
                  <a:pt x="67471" y="20010"/>
                </a:lnTo>
                <a:close/>
                <a:moveTo>
                  <a:pt x="72895" y="20010"/>
                </a:moveTo>
                <a:lnTo>
                  <a:pt x="76231" y="25559"/>
                </a:lnTo>
                <a:lnTo>
                  <a:pt x="73858" y="25559"/>
                </a:lnTo>
                <a:lnTo>
                  <a:pt x="70530" y="20010"/>
                </a:lnTo>
                <a:close/>
                <a:moveTo>
                  <a:pt x="83100" y="20010"/>
                </a:moveTo>
                <a:lnTo>
                  <a:pt x="79764" y="25559"/>
                </a:lnTo>
                <a:lnTo>
                  <a:pt x="77391" y="25559"/>
                </a:lnTo>
                <a:lnTo>
                  <a:pt x="80727" y="20010"/>
                </a:lnTo>
                <a:close/>
                <a:moveTo>
                  <a:pt x="86151" y="20010"/>
                </a:moveTo>
                <a:lnTo>
                  <a:pt x="82824" y="25559"/>
                </a:lnTo>
                <a:lnTo>
                  <a:pt x="80308" y="25559"/>
                </a:lnTo>
                <a:lnTo>
                  <a:pt x="83644" y="20010"/>
                </a:lnTo>
                <a:close/>
                <a:moveTo>
                  <a:pt x="86455" y="20421"/>
                </a:moveTo>
                <a:lnTo>
                  <a:pt x="89541" y="25559"/>
                </a:lnTo>
                <a:lnTo>
                  <a:pt x="83368" y="25559"/>
                </a:lnTo>
                <a:lnTo>
                  <a:pt x="86455" y="20421"/>
                </a:lnTo>
                <a:close/>
                <a:moveTo>
                  <a:pt x="89265" y="20010"/>
                </a:moveTo>
                <a:lnTo>
                  <a:pt x="92592" y="25559"/>
                </a:lnTo>
                <a:lnTo>
                  <a:pt x="90085" y="25559"/>
                </a:lnTo>
                <a:lnTo>
                  <a:pt x="86749" y="20010"/>
                </a:lnTo>
                <a:close/>
                <a:moveTo>
                  <a:pt x="92173" y="20010"/>
                </a:moveTo>
                <a:lnTo>
                  <a:pt x="95509" y="25559"/>
                </a:lnTo>
                <a:lnTo>
                  <a:pt x="93136" y="25559"/>
                </a:lnTo>
                <a:lnTo>
                  <a:pt x="89809" y="20010"/>
                </a:lnTo>
                <a:close/>
                <a:moveTo>
                  <a:pt x="102370" y="20010"/>
                </a:moveTo>
                <a:lnTo>
                  <a:pt x="99042" y="25559"/>
                </a:lnTo>
                <a:lnTo>
                  <a:pt x="96669" y="25559"/>
                </a:lnTo>
                <a:lnTo>
                  <a:pt x="100006" y="20010"/>
                </a:lnTo>
                <a:close/>
                <a:moveTo>
                  <a:pt x="105430" y="20010"/>
                </a:moveTo>
                <a:lnTo>
                  <a:pt x="102093" y="25559"/>
                </a:lnTo>
                <a:lnTo>
                  <a:pt x="99586" y="25559"/>
                </a:lnTo>
                <a:lnTo>
                  <a:pt x="102914" y="20010"/>
                </a:lnTo>
                <a:close/>
                <a:moveTo>
                  <a:pt x="105724" y="20421"/>
                </a:moveTo>
                <a:lnTo>
                  <a:pt x="108811" y="25559"/>
                </a:lnTo>
                <a:lnTo>
                  <a:pt x="102637" y="25559"/>
                </a:lnTo>
                <a:lnTo>
                  <a:pt x="105724" y="20421"/>
                </a:lnTo>
                <a:close/>
                <a:moveTo>
                  <a:pt x="108534" y="20010"/>
                </a:moveTo>
                <a:lnTo>
                  <a:pt x="111871" y="25559"/>
                </a:lnTo>
                <a:lnTo>
                  <a:pt x="109355" y="25559"/>
                </a:lnTo>
                <a:lnTo>
                  <a:pt x="106027" y="20010"/>
                </a:lnTo>
                <a:close/>
                <a:moveTo>
                  <a:pt x="111451" y="20010"/>
                </a:moveTo>
                <a:lnTo>
                  <a:pt x="114788" y="25559"/>
                </a:lnTo>
                <a:lnTo>
                  <a:pt x="112415" y="25559"/>
                </a:lnTo>
                <a:lnTo>
                  <a:pt x="109078" y="20010"/>
                </a:lnTo>
                <a:close/>
                <a:moveTo>
                  <a:pt x="121648" y="20010"/>
                </a:moveTo>
                <a:lnTo>
                  <a:pt x="118321" y="25559"/>
                </a:lnTo>
                <a:lnTo>
                  <a:pt x="115948" y="25559"/>
                </a:lnTo>
                <a:lnTo>
                  <a:pt x="119284" y="20010"/>
                </a:lnTo>
                <a:close/>
                <a:moveTo>
                  <a:pt x="124708" y="20010"/>
                </a:moveTo>
                <a:lnTo>
                  <a:pt x="121372" y="25559"/>
                </a:lnTo>
                <a:lnTo>
                  <a:pt x="118865" y="25559"/>
                </a:lnTo>
                <a:lnTo>
                  <a:pt x="122192" y="20010"/>
                </a:lnTo>
                <a:close/>
                <a:moveTo>
                  <a:pt x="125002" y="20421"/>
                </a:moveTo>
                <a:lnTo>
                  <a:pt x="128089" y="25559"/>
                </a:lnTo>
                <a:lnTo>
                  <a:pt x="121916" y="25559"/>
                </a:lnTo>
                <a:lnTo>
                  <a:pt x="125002" y="20421"/>
                </a:lnTo>
                <a:close/>
                <a:moveTo>
                  <a:pt x="127813" y="20010"/>
                </a:moveTo>
                <a:lnTo>
                  <a:pt x="131149" y="25559"/>
                </a:lnTo>
                <a:lnTo>
                  <a:pt x="128633" y="25559"/>
                </a:lnTo>
                <a:lnTo>
                  <a:pt x="125306" y="20010"/>
                </a:lnTo>
                <a:close/>
                <a:moveTo>
                  <a:pt x="130730" y="20010"/>
                </a:moveTo>
                <a:lnTo>
                  <a:pt x="134057" y="25559"/>
                </a:lnTo>
                <a:lnTo>
                  <a:pt x="131693" y="25559"/>
                </a:lnTo>
                <a:lnTo>
                  <a:pt x="128357" y="20010"/>
                </a:lnTo>
                <a:close/>
                <a:moveTo>
                  <a:pt x="140926" y="20010"/>
                </a:moveTo>
                <a:lnTo>
                  <a:pt x="137590" y="25559"/>
                </a:lnTo>
                <a:lnTo>
                  <a:pt x="135226" y="25559"/>
                </a:lnTo>
                <a:lnTo>
                  <a:pt x="138553" y="20010"/>
                </a:lnTo>
                <a:close/>
                <a:moveTo>
                  <a:pt x="143977" y="20010"/>
                </a:moveTo>
                <a:lnTo>
                  <a:pt x="140650" y="25559"/>
                </a:lnTo>
                <a:lnTo>
                  <a:pt x="138143" y="25559"/>
                </a:lnTo>
                <a:lnTo>
                  <a:pt x="141471" y="20010"/>
                </a:lnTo>
                <a:close/>
                <a:moveTo>
                  <a:pt x="144281" y="20421"/>
                </a:moveTo>
                <a:lnTo>
                  <a:pt x="147367" y="25559"/>
                </a:lnTo>
                <a:lnTo>
                  <a:pt x="141194" y="25559"/>
                </a:lnTo>
                <a:lnTo>
                  <a:pt x="144281" y="20421"/>
                </a:lnTo>
                <a:close/>
                <a:moveTo>
                  <a:pt x="147091" y="20010"/>
                </a:moveTo>
                <a:lnTo>
                  <a:pt x="150418" y="25559"/>
                </a:lnTo>
                <a:lnTo>
                  <a:pt x="147912" y="25559"/>
                </a:lnTo>
                <a:lnTo>
                  <a:pt x="144584" y="20010"/>
                </a:lnTo>
                <a:close/>
                <a:moveTo>
                  <a:pt x="150008" y="20010"/>
                </a:moveTo>
                <a:lnTo>
                  <a:pt x="153336" y="25559"/>
                </a:lnTo>
                <a:lnTo>
                  <a:pt x="150972" y="25559"/>
                </a:lnTo>
                <a:lnTo>
                  <a:pt x="147635" y="20010"/>
                </a:lnTo>
                <a:close/>
                <a:moveTo>
                  <a:pt x="160205" y="20010"/>
                </a:moveTo>
                <a:lnTo>
                  <a:pt x="156868" y="25559"/>
                </a:lnTo>
                <a:lnTo>
                  <a:pt x="154504" y="25559"/>
                </a:lnTo>
                <a:lnTo>
                  <a:pt x="157832" y="20010"/>
                </a:lnTo>
                <a:close/>
                <a:moveTo>
                  <a:pt x="163256" y="20010"/>
                </a:moveTo>
                <a:lnTo>
                  <a:pt x="159928" y="25559"/>
                </a:lnTo>
                <a:lnTo>
                  <a:pt x="157413" y="25559"/>
                </a:lnTo>
                <a:lnTo>
                  <a:pt x="160749" y="20010"/>
                </a:lnTo>
                <a:close/>
                <a:moveTo>
                  <a:pt x="163559" y="20421"/>
                </a:moveTo>
                <a:lnTo>
                  <a:pt x="166646" y="25559"/>
                </a:lnTo>
                <a:lnTo>
                  <a:pt x="160472" y="25559"/>
                </a:lnTo>
                <a:lnTo>
                  <a:pt x="163559" y="20421"/>
                </a:lnTo>
                <a:close/>
                <a:moveTo>
                  <a:pt x="166369" y="20010"/>
                </a:moveTo>
                <a:lnTo>
                  <a:pt x="169697" y="25559"/>
                </a:lnTo>
                <a:lnTo>
                  <a:pt x="167190" y="25559"/>
                </a:lnTo>
                <a:lnTo>
                  <a:pt x="163854" y="20010"/>
                </a:lnTo>
                <a:close/>
                <a:moveTo>
                  <a:pt x="169278" y="20010"/>
                </a:moveTo>
                <a:lnTo>
                  <a:pt x="172614" y="25559"/>
                </a:lnTo>
                <a:lnTo>
                  <a:pt x="170241" y="25559"/>
                </a:lnTo>
                <a:lnTo>
                  <a:pt x="166913" y="20010"/>
                </a:lnTo>
                <a:close/>
                <a:moveTo>
                  <a:pt x="179483" y="20010"/>
                </a:moveTo>
                <a:lnTo>
                  <a:pt x="176147" y="25559"/>
                </a:lnTo>
                <a:lnTo>
                  <a:pt x="173774" y="25559"/>
                </a:lnTo>
                <a:lnTo>
                  <a:pt x="177110" y="20010"/>
                </a:lnTo>
                <a:close/>
                <a:moveTo>
                  <a:pt x="182534" y="20010"/>
                </a:moveTo>
                <a:lnTo>
                  <a:pt x="179207" y="25559"/>
                </a:lnTo>
                <a:lnTo>
                  <a:pt x="176691" y="25559"/>
                </a:lnTo>
                <a:lnTo>
                  <a:pt x="180027" y="20010"/>
                </a:lnTo>
                <a:close/>
                <a:moveTo>
                  <a:pt x="182838" y="20421"/>
                </a:moveTo>
                <a:lnTo>
                  <a:pt x="185924" y="25559"/>
                </a:lnTo>
                <a:lnTo>
                  <a:pt x="179751" y="25559"/>
                </a:lnTo>
                <a:lnTo>
                  <a:pt x="182838" y="20421"/>
                </a:lnTo>
                <a:close/>
                <a:moveTo>
                  <a:pt x="185648" y="20010"/>
                </a:moveTo>
                <a:lnTo>
                  <a:pt x="188975" y="25559"/>
                </a:lnTo>
                <a:lnTo>
                  <a:pt x="186468" y="25559"/>
                </a:lnTo>
                <a:lnTo>
                  <a:pt x="183132" y="20010"/>
                </a:lnTo>
                <a:close/>
                <a:moveTo>
                  <a:pt x="188556" y="20010"/>
                </a:moveTo>
                <a:lnTo>
                  <a:pt x="191892" y="25559"/>
                </a:lnTo>
                <a:lnTo>
                  <a:pt x="189519" y="25559"/>
                </a:lnTo>
                <a:lnTo>
                  <a:pt x="186192" y="20010"/>
                </a:lnTo>
                <a:close/>
                <a:moveTo>
                  <a:pt x="198753" y="20010"/>
                </a:moveTo>
                <a:lnTo>
                  <a:pt x="195425" y="25559"/>
                </a:lnTo>
                <a:lnTo>
                  <a:pt x="193052" y="25559"/>
                </a:lnTo>
                <a:lnTo>
                  <a:pt x="196389" y="20010"/>
                </a:lnTo>
                <a:close/>
                <a:moveTo>
                  <a:pt x="201813" y="20010"/>
                </a:moveTo>
                <a:lnTo>
                  <a:pt x="198476" y="25559"/>
                </a:lnTo>
                <a:lnTo>
                  <a:pt x="195969" y="25559"/>
                </a:lnTo>
                <a:lnTo>
                  <a:pt x="199297" y="20010"/>
                </a:lnTo>
                <a:close/>
                <a:moveTo>
                  <a:pt x="202107" y="20421"/>
                </a:moveTo>
                <a:lnTo>
                  <a:pt x="205194" y="25559"/>
                </a:lnTo>
                <a:lnTo>
                  <a:pt x="199020" y="25559"/>
                </a:lnTo>
                <a:lnTo>
                  <a:pt x="202107" y="20421"/>
                </a:lnTo>
                <a:close/>
                <a:moveTo>
                  <a:pt x="204917" y="20010"/>
                </a:moveTo>
                <a:lnTo>
                  <a:pt x="208254" y="25559"/>
                </a:lnTo>
                <a:lnTo>
                  <a:pt x="205738" y="25559"/>
                </a:lnTo>
                <a:lnTo>
                  <a:pt x="202410" y="20010"/>
                </a:lnTo>
                <a:close/>
                <a:moveTo>
                  <a:pt x="207834" y="20010"/>
                </a:moveTo>
                <a:lnTo>
                  <a:pt x="211171" y="25559"/>
                </a:lnTo>
                <a:lnTo>
                  <a:pt x="208798" y="25559"/>
                </a:lnTo>
                <a:lnTo>
                  <a:pt x="205461" y="20010"/>
                </a:lnTo>
                <a:close/>
                <a:moveTo>
                  <a:pt x="218031" y="20010"/>
                </a:moveTo>
                <a:lnTo>
                  <a:pt x="214703" y="25559"/>
                </a:lnTo>
                <a:lnTo>
                  <a:pt x="212330" y="25559"/>
                </a:lnTo>
                <a:lnTo>
                  <a:pt x="215667" y="20010"/>
                </a:lnTo>
                <a:close/>
                <a:moveTo>
                  <a:pt x="221091" y="20010"/>
                </a:moveTo>
                <a:lnTo>
                  <a:pt x="217754" y="25559"/>
                </a:lnTo>
                <a:lnTo>
                  <a:pt x="215248" y="25559"/>
                </a:lnTo>
                <a:lnTo>
                  <a:pt x="218575" y="20010"/>
                </a:lnTo>
                <a:close/>
                <a:moveTo>
                  <a:pt x="221385" y="20421"/>
                </a:moveTo>
                <a:lnTo>
                  <a:pt x="224472" y="25559"/>
                </a:lnTo>
                <a:lnTo>
                  <a:pt x="218299" y="25559"/>
                </a:lnTo>
                <a:lnTo>
                  <a:pt x="221385" y="20421"/>
                </a:lnTo>
                <a:close/>
                <a:moveTo>
                  <a:pt x="224195" y="20010"/>
                </a:moveTo>
                <a:lnTo>
                  <a:pt x="227532" y="25559"/>
                </a:lnTo>
                <a:lnTo>
                  <a:pt x="225016" y="25559"/>
                </a:lnTo>
                <a:lnTo>
                  <a:pt x="221689" y="20010"/>
                </a:lnTo>
                <a:close/>
                <a:moveTo>
                  <a:pt x="227113" y="20010"/>
                </a:moveTo>
                <a:lnTo>
                  <a:pt x="230440" y="25559"/>
                </a:lnTo>
                <a:lnTo>
                  <a:pt x="228076" y="25559"/>
                </a:lnTo>
                <a:lnTo>
                  <a:pt x="224740" y="20010"/>
                </a:lnTo>
                <a:close/>
                <a:moveTo>
                  <a:pt x="237309" y="20010"/>
                </a:moveTo>
                <a:lnTo>
                  <a:pt x="233973" y="25559"/>
                </a:lnTo>
                <a:lnTo>
                  <a:pt x="231609" y="25559"/>
                </a:lnTo>
                <a:lnTo>
                  <a:pt x="234936" y="20010"/>
                </a:lnTo>
                <a:close/>
                <a:moveTo>
                  <a:pt x="240369" y="20010"/>
                </a:moveTo>
                <a:lnTo>
                  <a:pt x="237033" y="25559"/>
                </a:lnTo>
                <a:lnTo>
                  <a:pt x="234526" y="25559"/>
                </a:lnTo>
                <a:lnTo>
                  <a:pt x="237854" y="20010"/>
                </a:lnTo>
                <a:close/>
                <a:moveTo>
                  <a:pt x="240664" y="20421"/>
                </a:moveTo>
                <a:lnTo>
                  <a:pt x="243750" y="25559"/>
                </a:lnTo>
                <a:lnTo>
                  <a:pt x="237577" y="25559"/>
                </a:lnTo>
                <a:lnTo>
                  <a:pt x="240664" y="20421"/>
                </a:lnTo>
                <a:close/>
                <a:moveTo>
                  <a:pt x="243474" y="20010"/>
                </a:moveTo>
                <a:lnTo>
                  <a:pt x="246810" y="25559"/>
                </a:lnTo>
                <a:lnTo>
                  <a:pt x="244295" y="25559"/>
                </a:lnTo>
                <a:lnTo>
                  <a:pt x="240967" y="20010"/>
                </a:lnTo>
                <a:close/>
                <a:moveTo>
                  <a:pt x="246391" y="20010"/>
                </a:moveTo>
                <a:lnTo>
                  <a:pt x="249719" y="25559"/>
                </a:lnTo>
                <a:lnTo>
                  <a:pt x="247355" y="25559"/>
                </a:lnTo>
                <a:lnTo>
                  <a:pt x="244018" y="20010"/>
                </a:lnTo>
                <a:close/>
                <a:moveTo>
                  <a:pt x="256588" y="20010"/>
                </a:moveTo>
                <a:lnTo>
                  <a:pt x="253251" y="25559"/>
                </a:lnTo>
                <a:lnTo>
                  <a:pt x="250887" y="25559"/>
                </a:lnTo>
                <a:lnTo>
                  <a:pt x="254215" y="20010"/>
                </a:lnTo>
                <a:close/>
                <a:moveTo>
                  <a:pt x="259639" y="20010"/>
                </a:moveTo>
                <a:lnTo>
                  <a:pt x="256311" y="25559"/>
                </a:lnTo>
                <a:lnTo>
                  <a:pt x="253796" y="25559"/>
                </a:lnTo>
                <a:lnTo>
                  <a:pt x="257132" y="20010"/>
                </a:lnTo>
                <a:close/>
                <a:moveTo>
                  <a:pt x="259942" y="20421"/>
                </a:moveTo>
                <a:lnTo>
                  <a:pt x="263029" y="25559"/>
                </a:lnTo>
                <a:lnTo>
                  <a:pt x="256855" y="25559"/>
                </a:lnTo>
                <a:lnTo>
                  <a:pt x="259942" y="20421"/>
                </a:lnTo>
                <a:close/>
                <a:moveTo>
                  <a:pt x="262752" y="20010"/>
                </a:moveTo>
                <a:lnTo>
                  <a:pt x="266080" y="25559"/>
                </a:lnTo>
                <a:lnTo>
                  <a:pt x="263573" y="25559"/>
                </a:lnTo>
                <a:lnTo>
                  <a:pt x="260237" y="20010"/>
                </a:lnTo>
                <a:close/>
                <a:moveTo>
                  <a:pt x="265669" y="20010"/>
                </a:moveTo>
                <a:lnTo>
                  <a:pt x="268997" y="25559"/>
                </a:lnTo>
                <a:lnTo>
                  <a:pt x="266624" y="25559"/>
                </a:lnTo>
                <a:lnTo>
                  <a:pt x="263296" y="20010"/>
                </a:lnTo>
                <a:close/>
                <a:moveTo>
                  <a:pt x="275866" y="20010"/>
                </a:moveTo>
                <a:lnTo>
                  <a:pt x="272530" y="25559"/>
                </a:lnTo>
                <a:lnTo>
                  <a:pt x="270157" y="25559"/>
                </a:lnTo>
                <a:lnTo>
                  <a:pt x="273493" y="20010"/>
                </a:lnTo>
                <a:close/>
                <a:moveTo>
                  <a:pt x="278917" y="20010"/>
                </a:moveTo>
                <a:lnTo>
                  <a:pt x="275590" y="25559"/>
                </a:lnTo>
                <a:lnTo>
                  <a:pt x="273074" y="25559"/>
                </a:lnTo>
                <a:lnTo>
                  <a:pt x="276410" y="20010"/>
                </a:lnTo>
                <a:close/>
                <a:moveTo>
                  <a:pt x="279220" y="20421"/>
                </a:moveTo>
                <a:lnTo>
                  <a:pt x="282307" y="25559"/>
                </a:lnTo>
                <a:lnTo>
                  <a:pt x="276134" y="25559"/>
                </a:lnTo>
                <a:lnTo>
                  <a:pt x="279220" y="20421"/>
                </a:lnTo>
                <a:close/>
                <a:moveTo>
                  <a:pt x="282031" y="20010"/>
                </a:moveTo>
                <a:lnTo>
                  <a:pt x="285358" y="25559"/>
                </a:lnTo>
                <a:lnTo>
                  <a:pt x="282851" y="25559"/>
                </a:lnTo>
                <a:lnTo>
                  <a:pt x="279515" y="20010"/>
                </a:lnTo>
                <a:close/>
                <a:moveTo>
                  <a:pt x="22348" y="20010"/>
                </a:moveTo>
                <a:lnTo>
                  <a:pt x="19011" y="25568"/>
                </a:lnTo>
                <a:lnTo>
                  <a:pt x="18985" y="25515"/>
                </a:lnTo>
                <a:lnTo>
                  <a:pt x="18949" y="25568"/>
                </a:lnTo>
                <a:lnTo>
                  <a:pt x="15613" y="20010"/>
                </a:lnTo>
                <a:close/>
                <a:moveTo>
                  <a:pt x="41626" y="20010"/>
                </a:moveTo>
                <a:lnTo>
                  <a:pt x="38290" y="25568"/>
                </a:lnTo>
                <a:lnTo>
                  <a:pt x="38263" y="25515"/>
                </a:lnTo>
                <a:lnTo>
                  <a:pt x="38227" y="25568"/>
                </a:lnTo>
                <a:lnTo>
                  <a:pt x="34891" y="20010"/>
                </a:lnTo>
                <a:close/>
                <a:moveTo>
                  <a:pt x="60905" y="20010"/>
                </a:moveTo>
                <a:lnTo>
                  <a:pt x="57568" y="25568"/>
                </a:lnTo>
                <a:lnTo>
                  <a:pt x="57533" y="25515"/>
                </a:lnTo>
                <a:lnTo>
                  <a:pt x="57506" y="25568"/>
                </a:lnTo>
                <a:lnTo>
                  <a:pt x="54169" y="20010"/>
                </a:lnTo>
                <a:close/>
                <a:moveTo>
                  <a:pt x="80183" y="20010"/>
                </a:moveTo>
                <a:lnTo>
                  <a:pt x="76847" y="25568"/>
                </a:lnTo>
                <a:lnTo>
                  <a:pt x="76811" y="25515"/>
                </a:lnTo>
                <a:lnTo>
                  <a:pt x="76784" y="25568"/>
                </a:lnTo>
                <a:lnTo>
                  <a:pt x="73448" y="20010"/>
                </a:lnTo>
                <a:close/>
                <a:moveTo>
                  <a:pt x="99461" y="20010"/>
                </a:moveTo>
                <a:lnTo>
                  <a:pt x="96116" y="25568"/>
                </a:lnTo>
                <a:lnTo>
                  <a:pt x="96089" y="25515"/>
                </a:lnTo>
                <a:lnTo>
                  <a:pt x="96054" y="25568"/>
                </a:lnTo>
                <a:lnTo>
                  <a:pt x="92717" y="20010"/>
                </a:lnTo>
                <a:close/>
                <a:moveTo>
                  <a:pt x="118731" y="20010"/>
                </a:moveTo>
                <a:lnTo>
                  <a:pt x="115394" y="25568"/>
                </a:lnTo>
                <a:lnTo>
                  <a:pt x="115368" y="25515"/>
                </a:lnTo>
                <a:lnTo>
                  <a:pt x="115332" y="25568"/>
                </a:lnTo>
                <a:lnTo>
                  <a:pt x="111995" y="20010"/>
                </a:lnTo>
                <a:close/>
                <a:moveTo>
                  <a:pt x="138009" y="20010"/>
                </a:moveTo>
                <a:lnTo>
                  <a:pt x="134673" y="25568"/>
                </a:lnTo>
                <a:lnTo>
                  <a:pt x="134646" y="25515"/>
                </a:lnTo>
                <a:lnTo>
                  <a:pt x="134610" y="25568"/>
                </a:lnTo>
                <a:lnTo>
                  <a:pt x="131274" y="20010"/>
                </a:lnTo>
                <a:close/>
                <a:moveTo>
                  <a:pt x="157288" y="20010"/>
                </a:moveTo>
                <a:lnTo>
                  <a:pt x="153951" y="25568"/>
                </a:lnTo>
                <a:lnTo>
                  <a:pt x="153915" y="25515"/>
                </a:lnTo>
                <a:lnTo>
                  <a:pt x="153889" y="25568"/>
                </a:lnTo>
                <a:lnTo>
                  <a:pt x="150552" y="20010"/>
                </a:lnTo>
                <a:close/>
                <a:moveTo>
                  <a:pt x="176566" y="20010"/>
                </a:moveTo>
                <a:lnTo>
                  <a:pt x="173230" y="25568"/>
                </a:lnTo>
                <a:lnTo>
                  <a:pt x="173194" y="25515"/>
                </a:lnTo>
                <a:lnTo>
                  <a:pt x="173167" y="25568"/>
                </a:lnTo>
                <a:lnTo>
                  <a:pt x="169831" y="20010"/>
                </a:lnTo>
                <a:close/>
                <a:moveTo>
                  <a:pt x="195844" y="20010"/>
                </a:moveTo>
                <a:lnTo>
                  <a:pt x="192508" y="25568"/>
                </a:lnTo>
                <a:lnTo>
                  <a:pt x="192472" y="25515"/>
                </a:lnTo>
                <a:lnTo>
                  <a:pt x="192445" y="25568"/>
                </a:lnTo>
                <a:lnTo>
                  <a:pt x="189100" y="20010"/>
                </a:lnTo>
                <a:close/>
                <a:moveTo>
                  <a:pt x="215114" y="20010"/>
                </a:moveTo>
                <a:lnTo>
                  <a:pt x="211777" y="25568"/>
                </a:lnTo>
                <a:lnTo>
                  <a:pt x="211751" y="25515"/>
                </a:lnTo>
                <a:lnTo>
                  <a:pt x="211715" y="25568"/>
                </a:lnTo>
                <a:lnTo>
                  <a:pt x="208378" y="20010"/>
                </a:lnTo>
                <a:close/>
                <a:moveTo>
                  <a:pt x="234392" y="20010"/>
                </a:moveTo>
                <a:lnTo>
                  <a:pt x="231056" y="25568"/>
                </a:lnTo>
                <a:lnTo>
                  <a:pt x="231029" y="25515"/>
                </a:lnTo>
                <a:lnTo>
                  <a:pt x="230993" y="25568"/>
                </a:lnTo>
                <a:lnTo>
                  <a:pt x="227657" y="20010"/>
                </a:lnTo>
                <a:close/>
                <a:moveTo>
                  <a:pt x="253671" y="20010"/>
                </a:moveTo>
                <a:lnTo>
                  <a:pt x="250334" y="25568"/>
                </a:lnTo>
                <a:lnTo>
                  <a:pt x="250298" y="25515"/>
                </a:lnTo>
                <a:lnTo>
                  <a:pt x="250272" y="25568"/>
                </a:lnTo>
                <a:lnTo>
                  <a:pt x="246935" y="20010"/>
                </a:lnTo>
                <a:close/>
                <a:moveTo>
                  <a:pt x="272949" y="20010"/>
                </a:moveTo>
                <a:lnTo>
                  <a:pt x="269613" y="25568"/>
                </a:lnTo>
                <a:lnTo>
                  <a:pt x="269577" y="25515"/>
                </a:lnTo>
                <a:lnTo>
                  <a:pt x="269550" y="25568"/>
                </a:lnTo>
                <a:lnTo>
                  <a:pt x="266214" y="20010"/>
                </a:lnTo>
                <a:close/>
                <a:moveTo>
                  <a:pt x="18681" y="26014"/>
                </a:moveTo>
                <a:lnTo>
                  <a:pt x="17495" y="28004"/>
                </a:lnTo>
                <a:lnTo>
                  <a:pt x="16299" y="26014"/>
                </a:lnTo>
                <a:close/>
                <a:moveTo>
                  <a:pt x="21661" y="26014"/>
                </a:moveTo>
                <a:lnTo>
                  <a:pt x="20474" y="28004"/>
                </a:lnTo>
                <a:lnTo>
                  <a:pt x="19279" y="26014"/>
                </a:lnTo>
                <a:close/>
                <a:moveTo>
                  <a:pt x="37960" y="26014"/>
                </a:moveTo>
                <a:lnTo>
                  <a:pt x="36773" y="28004"/>
                </a:lnTo>
                <a:lnTo>
                  <a:pt x="35578" y="26014"/>
                </a:lnTo>
                <a:close/>
                <a:moveTo>
                  <a:pt x="40939" y="26014"/>
                </a:moveTo>
                <a:lnTo>
                  <a:pt x="39744" y="28004"/>
                </a:lnTo>
                <a:lnTo>
                  <a:pt x="38557" y="26014"/>
                </a:lnTo>
                <a:close/>
                <a:moveTo>
                  <a:pt x="57238" y="26014"/>
                </a:moveTo>
                <a:lnTo>
                  <a:pt x="56043" y="28004"/>
                </a:lnTo>
                <a:lnTo>
                  <a:pt x="54856" y="26014"/>
                </a:lnTo>
                <a:close/>
                <a:moveTo>
                  <a:pt x="60218" y="26014"/>
                </a:moveTo>
                <a:lnTo>
                  <a:pt x="59022" y="28004"/>
                </a:lnTo>
                <a:lnTo>
                  <a:pt x="57836" y="26014"/>
                </a:lnTo>
                <a:close/>
                <a:moveTo>
                  <a:pt x="76516" y="26014"/>
                </a:moveTo>
                <a:lnTo>
                  <a:pt x="75321" y="28004"/>
                </a:lnTo>
                <a:lnTo>
                  <a:pt x="74135" y="26014"/>
                </a:lnTo>
                <a:close/>
                <a:moveTo>
                  <a:pt x="79487" y="26014"/>
                </a:moveTo>
                <a:lnTo>
                  <a:pt x="78301" y="28004"/>
                </a:lnTo>
                <a:lnTo>
                  <a:pt x="77114" y="26014"/>
                </a:lnTo>
                <a:close/>
                <a:moveTo>
                  <a:pt x="95786" y="26014"/>
                </a:moveTo>
                <a:lnTo>
                  <a:pt x="94599" y="28004"/>
                </a:lnTo>
                <a:lnTo>
                  <a:pt x="93413" y="26014"/>
                </a:lnTo>
                <a:close/>
                <a:moveTo>
                  <a:pt x="98766" y="26014"/>
                </a:moveTo>
                <a:lnTo>
                  <a:pt x="97579" y="28004"/>
                </a:lnTo>
                <a:lnTo>
                  <a:pt x="96384" y="26014"/>
                </a:lnTo>
                <a:close/>
                <a:moveTo>
                  <a:pt x="115064" y="26014"/>
                </a:moveTo>
                <a:lnTo>
                  <a:pt x="113878" y="28004"/>
                </a:lnTo>
                <a:lnTo>
                  <a:pt x="112691" y="26014"/>
                </a:lnTo>
                <a:close/>
                <a:moveTo>
                  <a:pt x="118044" y="26014"/>
                </a:moveTo>
                <a:lnTo>
                  <a:pt x="116857" y="28004"/>
                </a:lnTo>
                <a:lnTo>
                  <a:pt x="115662" y="26014"/>
                </a:lnTo>
                <a:close/>
                <a:moveTo>
                  <a:pt x="134343" y="26014"/>
                </a:moveTo>
                <a:lnTo>
                  <a:pt x="133156" y="28004"/>
                </a:lnTo>
                <a:lnTo>
                  <a:pt x="131961" y="26014"/>
                </a:lnTo>
                <a:close/>
                <a:moveTo>
                  <a:pt x="137322" y="26014"/>
                </a:moveTo>
                <a:lnTo>
                  <a:pt x="136127" y="28004"/>
                </a:lnTo>
                <a:lnTo>
                  <a:pt x="134940" y="26014"/>
                </a:lnTo>
                <a:close/>
                <a:moveTo>
                  <a:pt x="153621" y="26014"/>
                </a:moveTo>
                <a:lnTo>
                  <a:pt x="152435" y="28004"/>
                </a:lnTo>
                <a:lnTo>
                  <a:pt x="151239" y="26014"/>
                </a:lnTo>
                <a:close/>
                <a:moveTo>
                  <a:pt x="156601" y="26014"/>
                </a:moveTo>
                <a:lnTo>
                  <a:pt x="155405" y="28004"/>
                </a:lnTo>
                <a:lnTo>
                  <a:pt x="154219" y="26014"/>
                </a:lnTo>
                <a:close/>
                <a:moveTo>
                  <a:pt x="172899" y="26014"/>
                </a:moveTo>
                <a:lnTo>
                  <a:pt x="171704" y="28004"/>
                </a:lnTo>
                <a:lnTo>
                  <a:pt x="170518" y="26014"/>
                </a:lnTo>
                <a:close/>
                <a:moveTo>
                  <a:pt x="175870" y="26014"/>
                </a:moveTo>
                <a:lnTo>
                  <a:pt x="174684" y="28004"/>
                </a:lnTo>
                <a:lnTo>
                  <a:pt x="173497" y="26014"/>
                </a:lnTo>
                <a:close/>
                <a:moveTo>
                  <a:pt x="192178" y="26014"/>
                </a:moveTo>
                <a:lnTo>
                  <a:pt x="190982" y="28004"/>
                </a:lnTo>
                <a:lnTo>
                  <a:pt x="189796" y="26014"/>
                </a:lnTo>
                <a:close/>
                <a:moveTo>
                  <a:pt x="195149" y="26014"/>
                </a:moveTo>
                <a:lnTo>
                  <a:pt x="193962" y="28004"/>
                </a:lnTo>
                <a:lnTo>
                  <a:pt x="192776" y="26014"/>
                </a:lnTo>
                <a:close/>
                <a:moveTo>
                  <a:pt x="211447" y="26014"/>
                </a:moveTo>
                <a:lnTo>
                  <a:pt x="210261" y="28004"/>
                </a:lnTo>
                <a:lnTo>
                  <a:pt x="209074" y="26014"/>
                </a:lnTo>
                <a:close/>
                <a:moveTo>
                  <a:pt x="214427" y="26014"/>
                </a:moveTo>
                <a:lnTo>
                  <a:pt x="213240" y="28004"/>
                </a:lnTo>
                <a:lnTo>
                  <a:pt x="212045" y="26014"/>
                </a:lnTo>
                <a:close/>
                <a:moveTo>
                  <a:pt x="230726" y="26014"/>
                </a:moveTo>
                <a:lnTo>
                  <a:pt x="229539" y="28004"/>
                </a:lnTo>
                <a:lnTo>
                  <a:pt x="228344" y="26014"/>
                </a:lnTo>
                <a:close/>
                <a:moveTo>
                  <a:pt x="233705" y="26014"/>
                </a:moveTo>
                <a:lnTo>
                  <a:pt x="232519" y="28004"/>
                </a:lnTo>
                <a:lnTo>
                  <a:pt x="231323" y="26014"/>
                </a:lnTo>
                <a:close/>
                <a:moveTo>
                  <a:pt x="250004" y="26014"/>
                </a:moveTo>
                <a:lnTo>
                  <a:pt x="248818" y="28004"/>
                </a:lnTo>
                <a:lnTo>
                  <a:pt x="247622" y="26014"/>
                </a:lnTo>
                <a:close/>
                <a:moveTo>
                  <a:pt x="252984" y="26014"/>
                </a:moveTo>
                <a:lnTo>
                  <a:pt x="251788" y="28004"/>
                </a:lnTo>
                <a:lnTo>
                  <a:pt x="250602" y="26014"/>
                </a:lnTo>
                <a:close/>
                <a:moveTo>
                  <a:pt x="269282" y="26014"/>
                </a:moveTo>
                <a:lnTo>
                  <a:pt x="268087" y="28004"/>
                </a:lnTo>
                <a:lnTo>
                  <a:pt x="266901" y="26014"/>
                </a:lnTo>
                <a:close/>
                <a:moveTo>
                  <a:pt x="272262" y="26014"/>
                </a:moveTo>
                <a:lnTo>
                  <a:pt x="271067" y="28004"/>
                </a:lnTo>
                <a:lnTo>
                  <a:pt x="269880" y="26014"/>
                </a:lnTo>
                <a:close/>
                <a:moveTo>
                  <a:pt x="1196" y="28905"/>
                </a:moveTo>
                <a:lnTo>
                  <a:pt x="2097" y="30421"/>
                </a:lnTo>
                <a:lnTo>
                  <a:pt x="286" y="30421"/>
                </a:lnTo>
                <a:lnTo>
                  <a:pt x="1196" y="28905"/>
                </a:lnTo>
                <a:close/>
                <a:moveTo>
                  <a:pt x="5443" y="26014"/>
                </a:moveTo>
                <a:lnTo>
                  <a:pt x="2802" y="30421"/>
                </a:lnTo>
                <a:lnTo>
                  <a:pt x="2650" y="30421"/>
                </a:lnTo>
                <a:lnTo>
                  <a:pt x="1464" y="28450"/>
                </a:lnTo>
                <a:lnTo>
                  <a:pt x="2927" y="26014"/>
                </a:lnTo>
                <a:close/>
                <a:moveTo>
                  <a:pt x="12704" y="26014"/>
                </a:moveTo>
                <a:lnTo>
                  <a:pt x="15345" y="30421"/>
                </a:lnTo>
                <a:lnTo>
                  <a:pt x="3346" y="30421"/>
                </a:lnTo>
                <a:lnTo>
                  <a:pt x="5987" y="26014"/>
                </a:lnTo>
                <a:close/>
                <a:moveTo>
                  <a:pt x="15755" y="26014"/>
                </a:moveTo>
                <a:lnTo>
                  <a:pt x="17218" y="28450"/>
                </a:lnTo>
                <a:lnTo>
                  <a:pt x="16041" y="30421"/>
                </a:lnTo>
                <a:lnTo>
                  <a:pt x="15889" y="30421"/>
                </a:lnTo>
                <a:lnTo>
                  <a:pt x="13248" y="26014"/>
                </a:lnTo>
                <a:close/>
                <a:moveTo>
                  <a:pt x="17495" y="28905"/>
                </a:moveTo>
                <a:lnTo>
                  <a:pt x="18396" y="30421"/>
                </a:lnTo>
                <a:lnTo>
                  <a:pt x="16585" y="30421"/>
                </a:lnTo>
                <a:lnTo>
                  <a:pt x="17495" y="28905"/>
                </a:lnTo>
                <a:close/>
                <a:moveTo>
                  <a:pt x="20474" y="28905"/>
                </a:moveTo>
                <a:lnTo>
                  <a:pt x="21376" y="30421"/>
                </a:lnTo>
                <a:lnTo>
                  <a:pt x="19565" y="30421"/>
                </a:lnTo>
                <a:lnTo>
                  <a:pt x="20474" y="28905"/>
                </a:lnTo>
                <a:close/>
                <a:moveTo>
                  <a:pt x="24721" y="26014"/>
                </a:moveTo>
                <a:lnTo>
                  <a:pt x="22071" y="30421"/>
                </a:lnTo>
                <a:lnTo>
                  <a:pt x="21920" y="30421"/>
                </a:lnTo>
                <a:lnTo>
                  <a:pt x="20742" y="28450"/>
                </a:lnTo>
                <a:lnTo>
                  <a:pt x="22205" y="26014"/>
                </a:lnTo>
                <a:close/>
                <a:moveTo>
                  <a:pt x="31983" y="26014"/>
                </a:moveTo>
                <a:lnTo>
                  <a:pt x="34623" y="30421"/>
                </a:lnTo>
                <a:lnTo>
                  <a:pt x="22624" y="30421"/>
                </a:lnTo>
                <a:lnTo>
                  <a:pt x="25265" y="26014"/>
                </a:lnTo>
                <a:close/>
                <a:moveTo>
                  <a:pt x="35034" y="26014"/>
                </a:moveTo>
                <a:lnTo>
                  <a:pt x="36497" y="28450"/>
                </a:lnTo>
                <a:lnTo>
                  <a:pt x="35319" y="30421"/>
                </a:lnTo>
                <a:lnTo>
                  <a:pt x="35167" y="30421"/>
                </a:lnTo>
                <a:lnTo>
                  <a:pt x="32527" y="26014"/>
                </a:lnTo>
                <a:close/>
                <a:moveTo>
                  <a:pt x="36773" y="28905"/>
                </a:moveTo>
                <a:lnTo>
                  <a:pt x="37674" y="30421"/>
                </a:lnTo>
                <a:lnTo>
                  <a:pt x="35863" y="30421"/>
                </a:lnTo>
                <a:lnTo>
                  <a:pt x="36773" y="28905"/>
                </a:lnTo>
                <a:close/>
                <a:moveTo>
                  <a:pt x="39744" y="28905"/>
                </a:moveTo>
                <a:lnTo>
                  <a:pt x="40654" y="30421"/>
                </a:lnTo>
                <a:lnTo>
                  <a:pt x="38843" y="30421"/>
                </a:lnTo>
                <a:lnTo>
                  <a:pt x="39744" y="28905"/>
                </a:lnTo>
                <a:close/>
                <a:moveTo>
                  <a:pt x="43990" y="26014"/>
                </a:moveTo>
                <a:lnTo>
                  <a:pt x="41350" y="30421"/>
                </a:lnTo>
                <a:lnTo>
                  <a:pt x="41198" y="30421"/>
                </a:lnTo>
                <a:lnTo>
                  <a:pt x="40020" y="28450"/>
                </a:lnTo>
                <a:lnTo>
                  <a:pt x="41484" y="26014"/>
                </a:lnTo>
                <a:close/>
                <a:moveTo>
                  <a:pt x="51252" y="26014"/>
                </a:moveTo>
                <a:lnTo>
                  <a:pt x="53902" y="30421"/>
                </a:lnTo>
                <a:lnTo>
                  <a:pt x="41894" y="30421"/>
                </a:lnTo>
                <a:lnTo>
                  <a:pt x="44535" y="26014"/>
                </a:lnTo>
                <a:close/>
                <a:moveTo>
                  <a:pt x="54312" y="26014"/>
                </a:moveTo>
                <a:lnTo>
                  <a:pt x="55775" y="28450"/>
                </a:lnTo>
                <a:lnTo>
                  <a:pt x="54597" y="30421"/>
                </a:lnTo>
                <a:lnTo>
                  <a:pt x="54446" y="30421"/>
                </a:lnTo>
                <a:lnTo>
                  <a:pt x="51805" y="26014"/>
                </a:lnTo>
                <a:close/>
                <a:moveTo>
                  <a:pt x="56043" y="28905"/>
                </a:moveTo>
                <a:lnTo>
                  <a:pt x="56953" y="30421"/>
                </a:lnTo>
                <a:lnTo>
                  <a:pt x="55142" y="30421"/>
                </a:lnTo>
                <a:lnTo>
                  <a:pt x="56043" y="28905"/>
                </a:lnTo>
                <a:close/>
                <a:moveTo>
                  <a:pt x="59022" y="28905"/>
                </a:moveTo>
                <a:lnTo>
                  <a:pt x="59932" y="30421"/>
                </a:lnTo>
                <a:lnTo>
                  <a:pt x="58121" y="30421"/>
                </a:lnTo>
                <a:lnTo>
                  <a:pt x="59022" y="28905"/>
                </a:lnTo>
                <a:close/>
                <a:moveTo>
                  <a:pt x="63269" y="26014"/>
                </a:moveTo>
                <a:lnTo>
                  <a:pt x="60628" y="30421"/>
                </a:lnTo>
                <a:lnTo>
                  <a:pt x="60476" y="30421"/>
                </a:lnTo>
                <a:lnTo>
                  <a:pt x="59299" y="28450"/>
                </a:lnTo>
                <a:lnTo>
                  <a:pt x="60762" y="26014"/>
                </a:lnTo>
                <a:close/>
                <a:moveTo>
                  <a:pt x="70530" y="26014"/>
                </a:moveTo>
                <a:lnTo>
                  <a:pt x="73171" y="30421"/>
                </a:lnTo>
                <a:lnTo>
                  <a:pt x="61172" y="30421"/>
                </a:lnTo>
                <a:lnTo>
                  <a:pt x="63813" y="26014"/>
                </a:lnTo>
                <a:close/>
                <a:moveTo>
                  <a:pt x="73590" y="26014"/>
                </a:moveTo>
                <a:lnTo>
                  <a:pt x="75053" y="28450"/>
                </a:lnTo>
                <a:lnTo>
                  <a:pt x="73867" y="30421"/>
                </a:lnTo>
                <a:lnTo>
                  <a:pt x="73715" y="30421"/>
                </a:lnTo>
                <a:lnTo>
                  <a:pt x="71075" y="26014"/>
                </a:lnTo>
                <a:close/>
                <a:moveTo>
                  <a:pt x="75321" y="28905"/>
                </a:moveTo>
                <a:lnTo>
                  <a:pt x="76231" y="30421"/>
                </a:lnTo>
                <a:lnTo>
                  <a:pt x="74420" y="30421"/>
                </a:lnTo>
                <a:lnTo>
                  <a:pt x="75321" y="28905"/>
                </a:lnTo>
                <a:close/>
                <a:moveTo>
                  <a:pt x="78301" y="28905"/>
                </a:moveTo>
                <a:lnTo>
                  <a:pt x="79211" y="30421"/>
                </a:lnTo>
                <a:lnTo>
                  <a:pt x="77391" y="30421"/>
                </a:lnTo>
                <a:lnTo>
                  <a:pt x="78301" y="28905"/>
                </a:lnTo>
                <a:close/>
                <a:moveTo>
                  <a:pt x="82547" y="26014"/>
                </a:moveTo>
                <a:lnTo>
                  <a:pt x="79906" y="30421"/>
                </a:lnTo>
                <a:lnTo>
                  <a:pt x="79755" y="30421"/>
                </a:lnTo>
                <a:lnTo>
                  <a:pt x="78577" y="28450"/>
                </a:lnTo>
                <a:lnTo>
                  <a:pt x="80040" y="26014"/>
                </a:lnTo>
                <a:close/>
                <a:moveTo>
                  <a:pt x="89809" y="26014"/>
                </a:moveTo>
                <a:lnTo>
                  <a:pt x="92449" y="30421"/>
                </a:lnTo>
                <a:lnTo>
                  <a:pt x="80451" y="30421"/>
                </a:lnTo>
                <a:lnTo>
                  <a:pt x="83091" y="26014"/>
                </a:lnTo>
                <a:close/>
                <a:moveTo>
                  <a:pt x="92869" y="26014"/>
                </a:moveTo>
                <a:lnTo>
                  <a:pt x="94332" y="28450"/>
                </a:lnTo>
                <a:lnTo>
                  <a:pt x="93145" y="30421"/>
                </a:lnTo>
                <a:lnTo>
                  <a:pt x="92994" y="30421"/>
                </a:lnTo>
                <a:lnTo>
                  <a:pt x="90353" y="26014"/>
                </a:lnTo>
                <a:close/>
                <a:moveTo>
                  <a:pt x="94599" y="28905"/>
                </a:moveTo>
                <a:lnTo>
                  <a:pt x="95509" y="30421"/>
                </a:lnTo>
                <a:lnTo>
                  <a:pt x="93690" y="30421"/>
                </a:lnTo>
                <a:lnTo>
                  <a:pt x="94599" y="28905"/>
                </a:lnTo>
                <a:close/>
                <a:moveTo>
                  <a:pt x="97579" y="28905"/>
                </a:moveTo>
                <a:lnTo>
                  <a:pt x="98489" y="30421"/>
                </a:lnTo>
                <a:lnTo>
                  <a:pt x="96669" y="30421"/>
                </a:lnTo>
                <a:lnTo>
                  <a:pt x="97579" y="28905"/>
                </a:lnTo>
                <a:close/>
                <a:moveTo>
                  <a:pt x="101825" y="26014"/>
                </a:moveTo>
                <a:lnTo>
                  <a:pt x="99185" y="30421"/>
                </a:lnTo>
                <a:lnTo>
                  <a:pt x="99033" y="30421"/>
                </a:lnTo>
                <a:lnTo>
                  <a:pt x="97847" y="28450"/>
                </a:lnTo>
                <a:lnTo>
                  <a:pt x="99310" y="26014"/>
                </a:lnTo>
                <a:close/>
                <a:moveTo>
                  <a:pt x="109087" y="26014"/>
                </a:moveTo>
                <a:lnTo>
                  <a:pt x="111728" y="30421"/>
                </a:lnTo>
                <a:lnTo>
                  <a:pt x="99729" y="30421"/>
                </a:lnTo>
                <a:lnTo>
                  <a:pt x="102370" y="26014"/>
                </a:lnTo>
                <a:close/>
                <a:moveTo>
                  <a:pt x="112138" y="26014"/>
                </a:moveTo>
                <a:lnTo>
                  <a:pt x="113601" y="28450"/>
                </a:lnTo>
                <a:lnTo>
                  <a:pt x="112424" y="30421"/>
                </a:lnTo>
                <a:lnTo>
                  <a:pt x="112272" y="30421"/>
                </a:lnTo>
                <a:lnTo>
                  <a:pt x="109631" y="26014"/>
                </a:lnTo>
                <a:close/>
                <a:moveTo>
                  <a:pt x="113878" y="28905"/>
                </a:moveTo>
                <a:lnTo>
                  <a:pt x="114788" y="30421"/>
                </a:lnTo>
                <a:lnTo>
                  <a:pt x="112968" y="30421"/>
                </a:lnTo>
                <a:lnTo>
                  <a:pt x="113878" y="28905"/>
                </a:lnTo>
                <a:close/>
                <a:moveTo>
                  <a:pt x="116857" y="28905"/>
                </a:moveTo>
                <a:lnTo>
                  <a:pt x="117758" y="30421"/>
                </a:lnTo>
                <a:lnTo>
                  <a:pt x="115948" y="30421"/>
                </a:lnTo>
                <a:lnTo>
                  <a:pt x="116857" y="28905"/>
                </a:lnTo>
                <a:close/>
                <a:moveTo>
                  <a:pt x="121104" y="26014"/>
                </a:moveTo>
                <a:lnTo>
                  <a:pt x="118454" y="30421"/>
                </a:lnTo>
                <a:lnTo>
                  <a:pt x="118303" y="30421"/>
                </a:lnTo>
                <a:lnTo>
                  <a:pt x="117125" y="28450"/>
                </a:lnTo>
                <a:lnTo>
                  <a:pt x="118588" y="26014"/>
                </a:lnTo>
                <a:close/>
                <a:moveTo>
                  <a:pt x="128366" y="26014"/>
                </a:moveTo>
                <a:lnTo>
                  <a:pt x="131006" y="30421"/>
                </a:lnTo>
                <a:lnTo>
                  <a:pt x="119007" y="30421"/>
                </a:lnTo>
                <a:lnTo>
                  <a:pt x="121648" y="26014"/>
                </a:lnTo>
                <a:close/>
                <a:moveTo>
                  <a:pt x="131417" y="26014"/>
                </a:moveTo>
                <a:lnTo>
                  <a:pt x="132880" y="28450"/>
                </a:lnTo>
                <a:lnTo>
                  <a:pt x="131702" y="30421"/>
                </a:lnTo>
                <a:lnTo>
                  <a:pt x="131550" y="30421"/>
                </a:lnTo>
                <a:lnTo>
                  <a:pt x="128910" y="26014"/>
                </a:lnTo>
                <a:close/>
                <a:moveTo>
                  <a:pt x="133156" y="28905"/>
                </a:moveTo>
                <a:lnTo>
                  <a:pt x="134057" y="30421"/>
                </a:lnTo>
                <a:lnTo>
                  <a:pt x="132246" y="30421"/>
                </a:lnTo>
                <a:lnTo>
                  <a:pt x="133156" y="28905"/>
                </a:lnTo>
                <a:close/>
                <a:moveTo>
                  <a:pt x="136127" y="28905"/>
                </a:moveTo>
                <a:lnTo>
                  <a:pt x="137037" y="30421"/>
                </a:lnTo>
                <a:lnTo>
                  <a:pt x="135226" y="30421"/>
                </a:lnTo>
                <a:lnTo>
                  <a:pt x="136127" y="28905"/>
                </a:lnTo>
                <a:close/>
                <a:moveTo>
                  <a:pt x="140373" y="26014"/>
                </a:moveTo>
                <a:lnTo>
                  <a:pt x="137733" y="30421"/>
                </a:lnTo>
                <a:lnTo>
                  <a:pt x="137581" y="30421"/>
                </a:lnTo>
                <a:lnTo>
                  <a:pt x="136403" y="28450"/>
                </a:lnTo>
                <a:lnTo>
                  <a:pt x="137867" y="26014"/>
                </a:lnTo>
                <a:close/>
                <a:moveTo>
                  <a:pt x="147635" y="26014"/>
                </a:moveTo>
                <a:lnTo>
                  <a:pt x="150285" y="30421"/>
                </a:lnTo>
                <a:lnTo>
                  <a:pt x="138277" y="30421"/>
                </a:lnTo>
                <a:lnTo>
                  <a:pt x="140926" y="26014"/>
                </a:lnTo>
                <a:close/>
                <a:moveTo>
                  <a:pt x="150695" y="26014"/>
                </a:moveTo>
                <a:lnTo>
                  <a:pt x="152158" y="28450"/>
                </a:lnTo>
                <a:lnTo>
                  <a:pt x="150980" y="30421"/>
                </a:lnTo>
                <a:lnTo>
                  <a:pt x="150829" y="30421"/>
                </a:lnTo>
                <a:lnTo>
                  <a:pt x="148188" y="26014"/>
                </a:lnTo>
                <a:close/>
                <a:moveTo>
                  <a:pt x="152435" y="28905"/>
                </a:moveTo>
                <a:lnTo>
                  <a:pt x="153336" y="30421"/>
                </a:lnTo>
                <a:lnTo>
                  <a:pt x="151525" y="30421"/>
                </a:lnTo>
                <a:lnTo>
                  <a:pt x="152435" y="28905"/>
                </a:lnTo>
                <a:close/>
                <a:moveTo>
                  <a:pt x="155405" y="28905"/>
                </a:moveTo>
                <a:lnTo>
                  <a:pt x="156315" y="30421"/>
                </a:lnTo>
                <a:lnTo>
                  <a:pt x="154504" y="30421"/>
                </a:lnTo>
                <a:lnTo>
                  <a:pt x="155405" y="28905"/>
                </a:lnTo>
                <a:close/>
                <a:moveTo>
                  <a:pt x="159652" y="26014"/>
                </a:moveTo>
                <a:lnTo>
                  <a:pt x="157011" y="30421"/>
                </a:lnTo>
                <a:lnTo>
                  <a:pt x="156859" y="30421"/>
                </a:lnTo>
                <a:lnTo>
                  <a:pt x="155682" y="28450"/>
                </a:lnTo>
                <a:lnTo>
                  <a:pt x="157145" y="26014"/>
                </a:lnTo>
                <a:close/>
                <a:moveTo>
                  <a:pt x="166913" y="26014"/>
                </a:moveTo>
                <a:lnTo>
                  <a:pt x="169554" y="30421"/>
                </a:lnTo>
                <a:lnTo>
                  <a:pt x="157555" y="30421"/>
                </a:lnTo>
                <a:lnTo>
                  <a:pt x="160196" y="26014"/>
                </a:lnTo>
                <a:close/>
                <a:moveTo>
                  <a:pt x="169973" y="26014"/>
                </a:moveTo>
                <a:lnTo>
                  <a:pt x="171436" y="28450"/>
                </a:lnTo>
                <a:lnTo>
                  <a:pt x="170259" y="30421"/>
                </a:lnTo>
                <a:lnTo>
                  <a:pt x="170107" y="30421"/>
                </a:lnTo>
                <a:lnTo>
                  <a:pt x="167458" y="26014"/>
                </a:lnTo>
                <a:close/>
                <a:moveTo>
                  <a:pt x="171704" y="28905"/>
                </a:moveTo>
                <a:lnTo>
                  <a:pt x="172614" y="30421"/>
                </a:lnTo>
                <a:lnTo>
                  <a:pt x="170803" y="30421"/>
                </a:lnTo>
                <a:lnTo>
                  <a:pt x="171704" y="28905"/>
                </a:lnTo>
                <a:close/>
                <a:moveTo>
                  <a:pt x="174684" y="28905"/>
                </a:moveTo>
                <a:lnTo>
                  <a:pt x="175594" y="30421"/>
                </a:lnTo>
                <a:lnTo>
                  <a:pt x="173774" y="30421"/>
                </a:lnTo>
                <a:lnTo>
                  <a:pt x="174684" y="28905"/>
                </a:lnTo>
                <a:close/>
                <a:moveTo>
                  <a:pt x="178930" y="26014"/>
                </a:moveTo>
                <a:lnTo>
                  <a:pt x="176289" y="30421"/>
                </a:lnTo>
                <a:lnTo>
                  <a:pt x="176138" y="30421"/>
                </a:lnTo>
                <a:lnTo>
                  <a:pt x="174960" y="28450"/>
                </a:lnTo>
                <a:lnTo>
                  <a:pt x="176423" y="26014"/>
                </a:lnTo>
                <a:close/>
                <a:moveTo>
                  <a:pt x="186192" y="26014"/>
                </a:moveTo>
                <a:lnTo>
                  <a:pt x="188832" y="30421"/>
                </a:lnTo>
                <a:lnTo>
                  <a:pt x="176834" y="30421"/>
                </a:lnTo>
                <a:lnTo>
                  <a:pt x="179474" y="26014"/>
                </a:lnTo>
                <a:close/>
                <a:moveTo>
                  <a:pt x="189252" y="26014"/>
                </a:moveTo>
                <a:lnTo>
                  <a:pt x="190715" y="28450"/>
                </a:lnTo>
                <a:lnTo>
                  <a:pt x="189528" y="30421"/>
                </a:lnTo>
                <a:lnTo>
                  <a:pt x="189377" y="30421"/>
                </a:lnTo>
                <a:lnTo>
                  <a:pt x="186736" y="26014"/>
                </a:lnTo>
                <a:close/>
                <a:moveTo>
                  <a:pt x="190982" y="28905"/>
                </a:moveTo>
                <a:lnTo>
                  <a:pt x="191892" y="30421"/>
                </a:lnTo>
                <a:lnTo>
                  <a:pt x="190072" y="30421"/>
                </a:lnTo>
                <a:lnTo>
                  <a:pt x="190982" y="28905"/>
                </a:lnTo>
                <a:close/>
                <a:moveTo>
                  <a:pt x="193962" y="28905"/>
                </a:moveTo>
                <a:lnTo>
                  <a:pt x="194872" y="30421"/>
                </a:lnTo>
                <a:lnTo>
                  <a:pt x="193052" y="30421"/>
                </a:lnTo>
                <a:lnTo>
                  <a:pt x="193962" y="28905"/>
                </a:lnTo>
                <a:close/>
                <a:moveTo>
                  <a:pt x="198208" y="26014"/>
                </a:moveTo>
                <a:lnTo>
                  <a:pt x="195568" y="30421"/>
                </a:lnTo>
                <a:lnTo>
                  <a:pt x="195416" y="30421"/>
                </a:lnTo>
                <a:lnTo>
                  <a:pt x="194230" y="28450"/>
                </a:lnTo>
                <a:lnTo>
                  <a:pt x="195693" y="26014"/>
                </a:lnTo>
                <a:close/>
                <a:moveTo>
                  <a:pt x="205470" y="26014"/>
                </a:moveTo>
                <a:lnTo>
                  <a:pt x="208111" y="30421"/>
                </a:lnTo>
                <a:lnTo>
                  <a:pt x="196112" y="30421"/>
                </a:lnTo>
                <a:lnTo>
                  <a:pt x="198753" y="26014"/>
                </a:lnTo>
                <a:close/>
                <a:moveTo>
                  <a:pt x="208521" y="26014"/>
                </a:moveTo>
                <a:lnTo>
                  <a:pt x="209984" y="28450"/>
                </a:lnTo>
                <a:lnTo>
                  <a:pt x="208807" y="30421"/>
                </a:lnTo>
                <a:lnTo>
                  <a:pt x="208655" y="30421"/>
                </a:lnTo>
                <a:lnTo>
                  <a:pt x="206014" y="26014"/>
                </a:lnTo>
                <a:close/>
                <a:moveTo>
                  <a:pt x="210261" y="28905"/>
                </a:moveTo>
                <a:lnTo>
                  <a:pt x="211171" y="30421"/>
                </a:lnTo>
                <a:lnTo>
                  <a:pt x="209351" y="30421"/>
                </a:lnTo>
                <a:lnTo>
                  <a:pt x="210261" y="28905"/>
                </a:lnTo>
                <a:close/>
                <a:moveTo>
                  <a:pt x="213240" y="28905"/>
                </a:moveTo>
                <a:lnTo>
                  <a:pt x="214141" y="30421"/>
                </a:lnTo>
                <a:lnTo>
                  <a:pt x="212330" y="30421"/>
                </a:lnTo>
                <a:lnTo>
                  <a:pt x="213240" y="28905"/>
                </a:lnTo>
                <a:close/>
                <a:moveTo>
                  <a:pt x="217487" y="26014"/>
                </a:moveTo>
                <a:lnTo>
                  <a:pt x="214837" y="30421"/>
                </a:lnTo>
                <a:lnTo>
                  <a:pt x="214695" y="30421"/>
                </a:lnTo>
                <a:lnTo>
                  <a:pt x="213508" y="28450"/>
                </a:lnTo>
                <a:lnTo>
                  <a:pt x="214971" y="26014"/>
                </a:lnTo>
                <a:close/>
                <a:moveTo>
                  <a:pt x="224749" y="26014"/>
                </a:moveTo>
                <a:lnTo>
                  <a:pt x="227389" y="30421"/>
                </a:lnTo>
                <a:lnTo>
                  <a:pt x="215390" y="30421"/>
                </a:lnTo>
                <a:lnTo>
                  <a:pt x="218031" y="26014"/>
                </a:lnTo>
                <a:close/>
                <a:moveTo>
                  <a:pt x="227800" y="26014"/>
                </a:moveTo>
                <a:lnTo>
                  <a:pt x="229263" y="28450"/>
                </a:lnTo>
                <a:lnTo>
                  <a:pt x="228085" y="30421"/>
                </a:lnTo>
                <a:lnTo>
                  <a:pt x="227933" y="30421"/>
                </a:lnTo>
                <a:lnTo>
                  <a:pt x="225293" y="26014"/>
                </a:lnTo>
                <a:close/>
                <a:moveTo>
                  <a:pt x="229539" y="28905"/>
                </a:moveTo>
                <a:lnTo>
                  <a:pt x="230440" y="30421"/>
                </a:lnTo>
                <a:lnTo>
                  <a:pt x="228629" y="30421"/>
                </a:lnTo>
                <a:lnTo>
                  <a:pt x="229539" y="28905"/>
                </a:lnTo>
                <a:close/>
                <a:moveTo>
                  <a:pt x="232519" y="28905"/>
                </a:moveTo>
                <a:lnTo>
                  <a:pt x="233420" y="30421"/>
                </a:lnTo>
                <a:lnTo>
                  <a:pt x="231609" y="30421"/>
                </a:lnTo>
                <a:lnTo>
                  <a:pt x="232519" y="28905"/>
                </a:lnTo>
                <a:close/>
                <a:moveTo>
                  <a:pt x="236756" y="26014"/>
                </a:moveTo>
                <a:lnTo>
                  <a:pt x="234116" y="30421"/>
                </a:lnTo>
                <a:lnTo>
                  <a:pt x="233964" y="30421"/>
                </a:lnTo>
                <a:lnTo>
                  <a:pt x="232786" y="28450"/>
                </a:lnTo>
                <a:lnTo>
                  <a:pt x="234249" y="26014"/>
                </a:lnTo>
                <a:close/>
                <a:moveTo>
                  <a:pt x="244027" y="26014"/>
                </a:moveTo>
                <a:lnTo>
                  <a:pt x="246668" y="30421"/>
                </a:lnTo>
                <a:lnTo>
                  <a:pt x="234660" y="30421"/>
                </a:lnTo>
                <a:lnTo>
                  <a:pt x="237309" y="26014"/>
                </a:lnTo>
                <a:close/>
                <a:moveTo>
                  <a:pt x="247078" y="26014"/>
                </a:moveTo>
                <a:lnTo>
                  <a:pt x="248541" y="28450"/>
                </a:lnTo>
                <a:lnTo>
                  <a:pt x="247363" y="30421"/>
                </a:lnTo>
                <a:lnTo>
                  <a:pt x="247212" y="30421"/>
                </a:lnTo>
                <a:lnTo>
                  <a:pt x="244571" y="26014"/>
                </a:lnTo>
                <a:close/>
                <a:moveTo>
                  <a:pt x="248818" y="28905"/>
                </a:moveTo>
                <a:lnTo>
                  <a:pt x="249719" y="30421"/>
                </a:lnTo>
                <a:lnTo>
                  <a:pt x="247908" y="30421"/>
                </a:lnTo>
                <a:lnTo>
                  <a:pt x="248818" y="28905"/>
                </a:lnTo>
                <a:close/>
                <a:moveTo>
                  <a:pt x="251788" y="28905"/>
                </a:moveTo>
                <a:lnTo>
                  <a:pt x="252698" y="30421"/>
                </a:lnTo>
                <a:lnTo>
                  <a:pt x="250887" y="30421"/>
                </a:lnTo>
                <a:lnTo>
                  <a:pt x="251788" y="28905"/>
                </a:lnTo>
                <a:close/>
                <a:moveTo>
                  <a:pt x="256035" y="26014"/>
                </a:moveTo>
                <a:lnTo>
                  <a:pt x="253394" y="30421"/>
                </a:lnTo>
                <a:lnTo>
                  <a:pt x="253242" y="30421"/>
                </a:lnTo>
                <a:lnTo>
                  <a:pt x="252065" y="28450"/>
                </a:lnTo>
                <a:lnTo>
                  <a:pt x="253528" y="26014"/>
                </a:lnTo>
                <a:close/>
                <a:moveTo>
                  <a:pt x="263296" y="26014"/>
                </a:moveTo>
                <a:lnTo>
                  <a:pt x="265937" y="30421"/>
                </a:lnTo>
                <a:lnTo>
                  <a:pt x="253938" y="30421"/>
                </a:lnTo>
                <a:lnTo>
                  <a:pt x="256579" y="26014"/>
                </a:lnTo>
                <a:close/>
                <a:moveTo>
                  <a:pt x="266356" y="26014"/>
                </a:moveTo>
                <a:lnTo>
                  <a:pt x="267819" y="28450"/>
                </a:lnTo>
                <a:lnTo>
                  <a:pt x="266642" y="30421"/>
                </a:lnTo>
                <a:lnTo>
                  <a:pt x="266490" y="30421"/>
                </a:lnTo>
                <a:lnTo>
                  <a:pt x="263841" y="26014"/>
                </a:lnTo>
                <a:close/>
                <a:moveTo>
                  <a:pt x="268087" y="28905"/>
                </a:moveTo>
                <a:lnTo>
                  <a:pt x="268997" y="30421"/>
                </a:lnTo>
                <a:lnTo>
                  <a:pt x="267186" y="30421"/>
                </a:lnTo>
                <a:lnTo>
                  <a:pt x="268087" y="28905"/>
                </a:lnTo>
                <a:close/>
                <a:moveTo>
                  <a:pt x="271067" y="28905"/>
                </a:moveTo>
                <a:lnTo>
                  <a:pt x="271977" y="30421"/>
                </a:lnTo>
                <a:lnTo>
                  <a:pt x="270157" y="30421"/>
                </a:lnTo>
                <a:lnTo>
                  <a:pt x="271067" y="28905"/>
                </a:lnTo>
                <a:close/>
                <a:moveTo>
                  <a:pt x="275313" y="26014"/>
                </a:moveTo>
                <a:lnTo>
                  <a:pt x="272672" y="30421"/>
                </a:lnTo>
                <a:lnTo>
                  <a:pt x="272521" y="30421"/>
                </a:lnTo>
                <a:lnTo>
                  <a:pt x="271343" y="28450"/>
                </a:lnTo>
                <a:lnTo>
                  <a:pt x="272806" y="26014"/>
                </a:lnTo>
                <a:close/>
                <a:moveTo>
                  <a:pt x="282575" y="26014"/>
                </a:moveTo>
                <a:lnTo>
                  <a:pt x="285215" y="30421"/>
                </a:lnTo>
                <a:lnTo>
                  <a:pt x="273217" y="30421"/>
                </a:lnTo>
                <a:lnTo>
                  <a:pt x="275857" y="26014"/>
                </a:lnTo>
                <a:close/>
                <a:moveTo>
                  <a:pt x="18985" y="26425"/>
                </a:moveTo>
                <a:lnTo>
                  <a:pt x="20198" y="28450"/>
                </a:lnTo>
                <a:lnTo>
                  <a:pt x="19011" y="30430"/>
                </a:lnTo>
                <a:lnTo>
                  <a:pt x="18985" y="30377"/>
                </a:lnTo>
                <a:lnTo>
                  <a:pt x="18949" y="30430"/>
                </a:lnTo>
                <a:lnTo>
                  <a:pt x="17762" y="28450"/>
                </a:lnTo>
                <a:lnTo>
                  <a:pt x="18985" y="26425"/>
                </a:lnTo>
                <a:close/>
                <a:moveTo>
                  <a:pt x="38263" y="26425"/>
                </a:moveTo>
                <a:lnTo>
                  <a:pt x="39476" y="28450"/>
                </a:lnTo>
                <a:lnTo>
                  <a:pt x="38290" y="30430"/>
                </a:lnTo>
                <a:lnTo>
                  <a:pt x="38263" y="30377"/>
                </a:lnTo>
                <a:lnTo>
                  <a:pt x="38227" y="30430"/>
                </a:lnTo>
                <a:lnTo>
                  <a:pt x="37041" y="28450"/>
                </a:lnTo>
                <a:lnTo>
                  <a:pt x="38263" y="26425"/>
                </a:lnTo>
                <a:close/>
                <a:moveTo>
                  <a:pt x="57533" y="26425"/>
                </a:moveTo>
                <a:lnTo>
                  <a:pt x="58755" y="28450"/>
                </a:lnTo>
                <a:lnTo>
                  <a:pt x="57568" y="30430"/>
                </a:lnTo>
                <a:lnTo>
                  <a:pt x="57533" y="30377"/>
                </a:lnTo>
                <a:lnTo>
                  <a:pt x="57506" y="30430"/>
                </a:lnTo>
                <a:lnTo>
                  <a:pt x="56319" y="28450"/>
                </a:lnTo>
                <a:lnTo>
                  <a:pt x="57533" y="26425"/>
                </a:lnTo>
                <a:close/>
                <a:moveTo>
                  <a:pt x="76811" y="26425"/>
                </a:moveTo>
                <a:lnTo>
                  <a:pt x="78024" y="28450"/>
                </a:lnTo>
                <a:lnTo>
                  <a:pt x="76847" y="30430"/>
                </a:lnTo>
                <a:lnTo>
                  <a:pt x="76811" y="30377"/>
                </a:lnTo>
                <a:lnTo>
                  <a:pt x="76784" y="30430"/>
                </a:lnTo>
                <a:lnTo>
                  <a:pt x="75598" y="28450"/>
                </a:lnTo>
                <a:lnTo>
                  <a:pt x="76811" y="26425"/>
                </a:lnTo>
                <a:close/>
                <a:moveTo>
                  <a:pt x="96089" y="26425"/>
                </a:moveTo>
                <a:lnTo>
                  <a:pt x="97303" y="28450"/>
                </a:lnTo>
                <a:lnTo>
                  <a:pt x="96116" y="30430"/>
                </a:lnTo>
                <a:lnTo>
                  <a:pt x="96089" y="30377"/>
                </a:lnTo>
                <a:lnTo>
                  <a:pt x="96054" y="30430"/>
                </a:lnTo>
                <a:lnTo>
                  <a:pt x="94876" y="28450"/>
                </a:lnTo>
                <a:lnTo>
                  <a:pt x="96089" y="26425"/>
                </a:lnTo>
                <a:close/>
                <a:moveTo>
                  <a:pt x="115368" y="26425"/>
                </a:moveTo>
                <a:lnTo>
                  <a:pt x="116581" y="28450"/>
                </a:lnTo>
                <a:lnTo>
                  <a:pt x="115394" y="30430"/>
                </a:lnTo>
                <a:lnTo>
                  <a:pt x="115368" y="30377"/>
                </a:lnTo>
                <a:lnTo>
                  <a:pt x="115332" y="30430"/>
                </a:lnTo>
                <a:lnTo>
                  <a:pt x="114145" y="28450"/>
                </a:lnTo>
                <a:lnTo>
                  <a:pt x="115368" y="26425"/>
                </a:lnTo>
                <a:close/>
                <a:moveTo>
                  <a:pt x="134646" y="26425"/>
                </a:moveTo>
                <a:lnTo>
                  <a:pt x="135859" y="28450"/>
                </a:lnTo>
                <a:lnTo>
                  <a:pt x="134673" y="30430"/>
                </a:lnTo>
                <a:lnTo>
                  <a:pt x="134646" y="30377"/>
                </a:lnTo>
                <a:lnTo>
                  <a:pt x="134610" y="30430"/>
                </a:lnTo>
                <a:lnTo>
                  <a:pt x="133424" y="28450"/>
                </a:lnTo>
                <a:lnTo>
                  <a:pt x="134646" y="26425"/>
                </a:lnTo>
                <a:close/>
                <a:moveTo>
                  <a:pt x="153915" y="26425"/>
                </a:moveTo>
                <a:lnTo>
                  <a:pt x="155138" y="28450"/>
                </a:lnTo>
                <a:lnTo>
                  <a:pt x="153951" y="30430"/>
                </a:lnTo>
                <a:lnTo>
                  <a:pt x="153915" y="30377"/>
                </a:lnTo>
                <a:lnTo>
                  <a:pt x="153889" y="30430"/>
                </a:lnTo>
                <a:lnTo>
                  <a:pt x="152702" y="28450"/>
                </a:lnTo>
                <a:lnTo>
                  <a:pt x="153915" y="26425"/>
                </a:lnTo>
                <a:close/>
                <a:moveTo>
                  <a:pt x="173194" y="26425"/>
                </a:moveTo>
                <a:lnTo>
                  <a:pt x="174416" y="28450"/>
                </a:lnTo>
                <a:lnTo>
                  <a:pt x="173230" y="30430"/>
                </a:lnTo>
                <a:lnTo>
                  <a:pt x="173194" y="30377"/>
                </a:lnTo>
                <a:lnTo>
                  <a:pt x="173167" y="30430"/>
                </a:lnTo>
                <a:lnTo>
                  <a:pt x="171981" y="28450"/>
                </a:lnTo>
                <a:lnTo>
                  <a:pt x="173194" y="26425"/>
                </a:lnTo>
                <a:close/>
                <a:moveTo>
                  <a:pt x="192472" y="26425"/>
                </a:moveTo>
                <a:lnTo>
                  <a:pt x="193686" y="28450"/>
                </a:lnTo>
                <a:lnTo>
                  <a:pt x="192508" y="30430"/>
                </a:lnTo>
                <a:lnTo>
                  <a:pt x="192472" y="30377"/>
                </a:lnTo>
                <a:lnTo>
                  <a:pt x="192445" y="30430"/>
                </a:lnTo>
                <a:lnTo>
                  <a:pt x="191259" y="28450"/>
                </a:lnTo>
                <a:lnTo>
                  <a:pt x="192472" y="26425"/>
                </a:lnTo>
                <a:close/>
                <a:moveTo>
                  <a:pt x="211751" y="26425"/>
                </a:moveTo>
                <a:lnTo>
                  <a:pt x="212964" y="28450"/>
                </a:lnTo>
                <a:lnTo>
                  <a:pt x="211777" y="30430"/>
                </a:lnTo>
                <a:lnTo>
                  <a:pt x="211751" y="30377"/>
                </a:lnTo>
                <a:lnTo>
                  <a:pt x="211715" y="30430"/>
                </a:lnTo>
                <a:lnTo>
                  <a:pt x="210537" y="28450"/>
                </a:lnTo>
                <a:lnTo>
                  <a:pt x="211751" y="26425"/>
                </a:lnTo>
                <a:close/>
                <a:moveTo>
                  <a:pt x="231029" y="26425"/>
                </a:moveTo>
                <a:lnTo>
                  <a:pt x="232242" y="28450"/>
                </a:lnTo>
                <a:lnTo>
                  <a:pt x="231056" y="30430"/>
                </a:lnTo>
                <a:lnTo>
                  <a:pt x="231029" y="30377"/>
                </a:lnTo>
                <a:lnTo>
                  <a:pt x="230993" y="30430"/>
                </a:lnTo>
                <a:lnTo>
                  <a:pt x="229807" y="28450"/>
                </a:lnTo>
                <a:lnTo>
                  <a:pt x="231029" y="26425"/>
                </a:lnTo>
                <a:close/>
                <a:moveTo>
                  <a:pt x="250298" y="26425"/>
                </a:moveTo>
                <a:lnTo>
                  <a:pt x="251521" y="28450"/>
                </a:lnTo>
                <a:lnTo>
                  <a:pt x="250334" y="30430"/>
                </a:lnTo>
                <a:lnTo>
                  <a:pt x="250298" y="30377"/>
                </a:lnTo>
                <a:lnTo>
                  <a:pt x="250272" y="30430"/>
                </a:lnTo>
                <a:lnTo>
                  <a:pt x="249085" y="28450"/>
                </a:lnTo>
                <a:lnTo>
                  <a:pt x="250298" y="26425"/>
                </a:lnTo>
                <a:close/>
                <a:moveTo>
                  <a:pt x="269577" y="26425"/>
                </a:moveTo>
                <a:lnTo>
                  <a:pt x="270799" y="28450"/>
                </a:lnTo>
                <a:lnTo>
                  <a:pt x="269613" y="30430"/>
                </a:lnTo>
                <a:lnTo>
                  <a:pt x="269577" y="30377"/>
                </a:lnTo>
                <a:lnTo>
                  <a:pt x="269550" y="30430"/>
                </a:lnTo>
                <a:lnTo>
                  <a:pt x="268364" y="28450"/>
                </a:lnTo>
                <a:lnTo>
                  <a:pt x="269577" y="26425"/>
                </a:lnTo>
                <a:close/>
                <a:moveTo>
                  <a:pt x="18681" y="30876"/>
                </a:moveTo>
                <a:lnTo>
                  <a:pt x="17423" y="32973"/>
                </a:lnTo>
                <a:lnTo>
                  <a:pt x="16237" y="31001"/>
                </a:lnTo>
                <a:lnTo>
                  <a:pt x="16317" y="30876"/>
                </a:lnTo>
                <a:close/>
                <a:moveTo>
                  <a:pt x="21652" y="30876"/>
                </a:moveTo>
                <a:lnTo>
                  <a:pt x="21723" y="31001"/>
                </a:lnTo>
                <a:lnTo>
                  <a:pt x="20546" y="32973"/>
                </a:lnTo>
                <a:lnTo>
                  <a:pt x="19279" y="30876"/>
                </a:lnTo>
                <a:close/>
                <a:moveTo>
                  <a:pt x="37960" y="30876"/>
                </a:moveTo>
                <a:lnTo>
                  <a:pt x="36702" y="32973"/>
                </a:lnTo>
                <a:lnTo>
                  <a:pt x="35515" y="31001"/>
                </a:lnTo>
                <a:lnTo>
                  <a:pt x="35587" y="30876"/>
                </a:lnTo>
                <a:close/>
                <a:moveTo>
                  <a:pt x="40930" y="30876"/>
                </a:moveTo>
                <a:lnTo>
                  <a:pt x="41002" y="31001"/>
                </a:lnTo>
                <a:lnTo>
                  <a:pt x="39815" y="32973"/>
                </a:lnTo>
                <a:lnTo>
                  <a:pt x="38557" y="30876"/>
                </a:lnTo>
                <a:close/>
                <a:moveTo>
                  <a:pt x="57238" y="30876"/>
                </a:moveTo>
                <a:lnTo>
                  <a:pt x="55980" y="32973"/>
                </a:lnTo>
                <a:lnTo>
                  <a:pt x="54794" y="31001"/>
                </a:lnTo>
                <a:lnTo>
                  <a:pt x="54865" y="30876"/>
                </a:lnTo>
                <a:close/>
                <a:moveTo>
                  <a:pt x="60200" y="30876"/>
                </a:moveTo>
                <a:lnTo>
                  <a:pt x="60280" y="31001"/>
                </a:lnTo>
                <a:lnTo>
                  <a:pt x="59094" y="32973"/>
                </a:lnTo>
                <a:lnTo>
                  <a:pt x="57836" y="30876"/>
                </a:lnTo>
                <a:close/>
                <a:moveTo>
                  <a:pt x="76516" y="30876"/>
                </a:moveTo>
                <a:lnTo>
                  <a:pt x="75250" y="32973"/>
                </a:lnTo>
                <a:lnTo>
                  <a:pt x="74072" y="31001"/>
                </a:lnTo>
                <a:lnTo>
                  <a:pt x="74143" y="30876"/>
                </a:lnTo>
                <a:close/>
                <a:moveTo>
                  <a:pt x="79478" y="30876"/>
                </a:moveTo>
                <a:lnTo>
                  <a:pt x="79559" y="31001"/>
                </a:lnTo>
                <a:lnTo>
                  <a:pt x="78372" y="32973"/>
                </a:lnTo>
                <a:lnTo>
                  <a:pt x="77114" y="30876"/>
                </a:lnTo>
                <a:close/>
                <a:moveTo>
                  <a:pt x="95786" y="30876"/>
                </a:moveTo>
                <a:lnTo>
                  <a:pt x="94528" y="32973"/>
                </a:lnTo>
                <a:lnTo>
                  <a:pt x="93342" y="31001"/>
                </a:lnTo>
                <a:lnTo>
                  <a:pt x="93422" y="30876"/>
                </a:lnTo>
                <a:close/>
                <a:moveTo>
                  <a:pt x="98757" y="30876"/>
                </a:moveTo>
                <a:lnTo>
                  <a:pt x="98837" y="31001"/>
                </a:lnTo>
                <a:lnTo>
                  <a:pt x="97650" y="32973"/>
                </a:lnTo>
                <a:lnTo>
                  <a:pt x="96384" y="30876"/>
                </a:lnTo>
                <a:close/>
                <a:moveTo>
                  <a:pt x="115064" y="30876"/>
                </a:moveTo>
                <a:lnTo>
                  <a:pt x="113806" y="32973"/>
                </a:lnTo>
                <a:lnTo>
                  <a:pt x="112620" y="31001"/>
                </a:lnTo>
                <a:lnTo>
                  <a:pt x="112700" y="30876"/>
                </a:lnTo>
                <a:close/>
                <a:moveTo>
                  <a:pt x="118035" y="30876"/>
                </a:moveTo>
                <a:lnTo>
                  <a:pt x="118106" y="31001"/>
                </a:lnTo>
                <a:lnTo>
                  <a:pt x="116929" y="32973"/>
                </a:lnTo>
                <a:lnTo>
                  <a:pt x="115662" y="30876"/>
                </a:lnTo>
                <a:close/>
                <a:moveTo>
                  <a:pt x="134343" y="30876"/>
                </a:moveTo>
                <a:lnTo>
                  <a:pt x="133085" y="32973"/>
                </a:lnTo>
                <a:lnTo>
                  <a:pt x="131898" y="31001"/>
                </a:lnTo>
                <a:lnTo>
                  <a:pt x="131970" y="30876"/>
                </a:lnTo>
                <a:close/>
                <a:moveTo>
                  <a:pt x="137313" y="30876"/>
                </a:moveTo>
                <a:lnTo>
                  <a:pt x="137385" y="31001"/>
                </a:lnTo>
                <a:lnTo>
                  <a:pt x="136198" y="32973"/>
                </a:lnTo>
                <a:lnTo>
                  <a:pt x="134940" y="30876"/>
                </a:lnTo>
                <a:close/>
                <a:moveTo>
                  <a:pt x="153621" y="30876"/>
                </a:moveTo>
                <a:lnTo>
                  <a:pt x="152363" y="32973"/>
                </a:lnTo>
                <a:lnTo>
                  <a:pt x="151177" y="31001"/>
                </a:lnTo>
                <a:lnTo>
                  <a:pt x="151248" y="30876"/>
                </a:lnTo>
                <a:close/>
                <a:moveTo>
                  <a:pt x="156592" y="30876"/>
                </a:moveTo>
                <a:lnTo>
                  <a:pt x="156663" y="31001"/>
                </a:lnTo>
                <a:lnTo>
                  <a:pt x="155477" y="32973"/>
                </a:lnTo>
                <a:lnTo>
                  <a:pt x="154219" y="30876"/>
                </a:lnTo>
                <a:close/>
                <a:moveTo>
                  <a:pt x="172899" y="30876"/>
                </a:moveTo>
                <a:lnTo>
                  <a:pt x="171633" y="32973"/>
                </a:lnTo>
                <a:lnTo>
                  <a:pt x="170455" y="31001"/>
                </a:lnTo>
                <a:lnTo>
                  <a:pt x="170526" y="30876"/>
                </a:lnTo>
                <a:close/>
                <a:moveTo>
                  <a:pt x="175861" y="30876"/>
                </a:moveTo>
                <a:lnTo>
                  <a:pt x="175942" y="31001"/>
                </a:lnTo>
                <a:lnTo>
                  <a:pt x="174755" y="32973"/>
                </a:lnTo>
                <a:lnTo>
                  <a:pt x="173497" y="30876"/>
                </a:lnTo>
                <a:close/>
                <a:moveTo>
                  <a:pt x="192178" y="30876"/>
                </a:moveTo>
                <a:lnTo>
                  <a:pt x="190911" y="32973"/>
                </a:lnTo>
                <a:lnTo>
                  <a:pt x="189725" y="31001"/>
                </a:lnTo>
                <a:lnTo>
                  <a:pt x="189805" y="30876"/>
                </a:lnTo>
                <a:close/>
                <a:moveTo>
                  <a:pt x="195140" y="30876"/>
                </a:moveTo>
                <a:lnTo>
                  <a:pt x="195220" y="31001"/>
                </a:lnTo>
                <a:lnTo>
                  <a:pt x="194033" y="32973"/>
                </a:lnTo>
                <a:lnTo>
                  <a:pt x="192776" y="30876"/>
                </a:lnTo>
                <a:close/>
                <a:moveTo>
                  <a:pt x="211447" y="30876"/>
                </a:moveTo>
                <a:lnTo>
                  <a:pt x="210189" y="32973"/>
                </a:lnTo>
                <a:lnTo>
                  <a:pt x="209003" y="31001"/>
                </a:lnTo>
                <a:lnTo>
                  <a:pt x="209083" y="30876"/>
                </a:lnTo>
                <a:close/>
                <a:moveTo>
                  <a:pt x="214418" y="30876"/>
                </a:moveTo>
                <a:lnTo>
                  <a:pt x="214489" y="31001"/>
                </a:lnTo>
                <a:lnTo>
                  <a:pt x="213312" y="32973"/>
                </a:lnTo>
                <a:lnTo>
                  <a:pt x="212045" y="30876"/>
                </a:lnTo>
                <a:close/>
                <a:moveTo>
                  <a:pt x="230726" y="30876"/>
                </a:moveTo>
                <a:lnTo>
                  <a:pt x="229468" y="32973"/>
                </a:lnTo>
                <a:lnTo>
                  <a:pt x="228281" y="31001"/>
                </a:lnTo>
                <a:lnTo>
                  <a:pt x="228362" y="30876"/>
                </a:lnTo>
                <a:close/>
                <a:moveTo>
                  <a:pt x="233696" y="30876"/>
                </a:moveTo>
                <a:lnTo>
                  <a:pt x="233768" y="31001"/>
                </a:lnTo>
                <a:lnTo>
                  <a:pt x="232581" y="32973"/>
                </a:lnTo>
                <a:lnTo>
                  <a:pt x="231323" y="30876"/>
                </a:lnTo>
                <a:close/>
                <a:moveTo>
                  <a:pt x="250004" y="30876"/>
                </a:moveTo>
                <a:lnTo>
                  <a:pt x="248746" y="32973"/>
                </a:lnTo>
                <a:lnTo>
                  <a:pt x="247560" y="31001"/>
                </a:lnTo>
                <a:lnTo>
                  <a:pt x="247631" y="30876"/>
                </a:lnTo>
                <a:close/>
                <a:moveTo>
                  <a:pt x="252975" y="30876"/>
                </a:moveTo>
                <a:lnTo>
                  <a:pt x="253046" y="31001"/>
                </a:lnTo>
                <a:lnTo>
                  <a:pt x="251860" y="32973"/>
                </a:lnTo>
                <a:lnTo>
                  <a:pt x="250602" y="30876"/>
                </a:lnTo>
                <a:close/>
                <a:moveTo>
                  <a:pt x="269282" y="30876"/>
                </a:moveTo>
                <a:lnTo>
                  <a:pt x="268016" y="32973"/>
                </a:lnTo>
                <a:lnTo>
                  <a:pt x="266838" y="31001"/>
                </a:lnTo>
                <a:lnTo>
                  <a:pt x="266909" y="30876"/>
                </a:lnTo>
                <a:close/>
                <a:moveTo>
                  <a:pt x="272244" y="30876"/>
                </a:moveTo>
                <a:lnTo>
                  <a:pt x="272325" y="31001"/>
                </a:lnTo>
                <a:lnTo>
                  <a:pt x="271138" y="32973"/>
                </a:lnTo>
                <a:lnTo>
                  <a:pt x="269880" y="30876"/>
                </a:lnTo>
                <a:close/>
                <a:moveTo>
                  <a:pt x="1267" y="33882"/>
                </a:moveTo>
                <a:lnTo>
                  <a:pt x="2240" y="35515"/>
                </a:lnTo>
                <a:lnTo>
                  <a:pt x="286" y="35515"/>
                </a:lnTo>
                <a:lnTo>
                  <a:pt x="1267" y="33882"/>
                </a:lnTo>
                <a:close/>
                <a:moveTo>
                  <a:pt x="2722" y="31456"/>
                </a:moveTo>
                <a:lnTo>
                  <a:pt x="5157" y="35515"/>
                </a:lnTo>
                <a:lnTo>
                  <a:pt x="2784" y="35515"/>
                </a:lnTo>
                <a:lnTo>
                  <a:pt x="1535" y="33428"/>
                </a:lnTo>
                <a:lnTo>
                  <a:pt x="2722" y="31456"/>
                </a:lnTo>
                <a:close/>
                <a:moveTo>
                  <a:pt x="15621" y="30876"/>
                </a:moveTo>
                <a:lnTo>
                  <a:pt x="15693" y="31001"/>
                </a:lnTo>
                <a:lnTo>
                  <a:pt x="12981" y="35515"/>
                </a:lnTo>
                <a:lnTo>
                  <a:pt x="5701" y="35515"/>
                </a:lnTo>
                <a:lnTo>
                  <a:pt x="2998" y="31001"/>
                </a:lnTo>
                <a:lnTo>
                  <a:pt x="3070" y="30876"/>
                </a:lnTo>
                <a:close/>
                <a:moveTo>
                  <a:pt x="15969" y="31456"/>
                </a:moveTo>
                <a:lnTo>
                  <a:pt x="17147" y="33428"/>
                </a:lnTo>
                <a:lnTo>
                  <a:pt x="15898" y="35515"/>
                </a:lnTo>
                <a:lnTo>
                  <a:pt x="13534" y="35515"/>
                </a:lnTo>
                <a:lnTo>
                  <a:pt x="15969" y="31456"/>
                </a:lnTo>
                <a:close/>
                <a:moveTo>
                  <a:pt x="17423" y="33882"/>
                </a:moveTo>
                <a:lnTo>
                  <a:pt x="18396" y="35515"/>
                </a:lnTo>
                <a:lnTo>
                  <a:pt x="16442" y="35515"/>
                </a:lnTo>
                <a:lnTo>
                  <a:pt x="17423" y="33882"/>
                </a:lnTo>
                <a:close/>
                <a:moveTo>
                  <a:pt x="20546" y="33882"/>
                </a:moveTo>
                <a:lnTo>
                  <a:pt x="21518" y="35515"/>
                </a:lnTo>
                <a:lnTo>
                  <a:pt x="19565" y="35515"/>
                </a:lnTo>
                <a:lnTo>
                  <a:pt x="20546" y="33882"/>
                </a:lnTo>
                <a:close/>
                <a:moveTo>
                  <a:pt x="22000" y="31456"/>
                </a:moveTo>
                <a:lnTo>
                  <a:pt x="24435" y="35515"/>
                </a:lnTo>
                <a:lnTo>
                  <a:pt x="22062" y="35515"/>
                </a:lnTo>
                <a:lnTo>
                  <a:pt x="20813" y="33428"/>
                </a:lnTo>
                <a:lnTo>
                  <a:pt x="22000" y="31456"/>
                </a:lnTo>
                <a:close/>
                <a:moveTo>
                  <a:pt x="34891" y="30876"/>
                </a:moveTo>
                <a:lnTo>
                  <a:pt x="34971" y="31001"/>
                </a:lnTo>
                <a:lnTo>
                  <a:pt x="32259" y="35515"/>
                </a:lnTo>
                <a:lnTo>
                  <a:pt x="24980" y="35515"/>
                </a:lnTo>
                <a:lnTo>
                  <a:pt x="22268" y="31001"/>
                </a:lnTo>
                <a:lnTo>
                  <a:pt x="22348" y="30876"/>
                </a:lnTo>
                <a:close/>
                <a:moveTo>
                  <a:pt x="35239" y="31456"/>
                </a:moveTo>
                <a:lnTo>
                  <a:pt x="36425" y="33428"/>
                </a:lnTo>
                <a:lnTo>
                  <a:pt x="35176" y="35515"/>
                </a:lnTo>
                <a:lnTo>
                  <a:pt x="32803" y="35515"/>
                </a:lnTo>
                <a:lnTo>
                  <a:pt x="35239" y="31456"/>
                </a:lnTo>
                <a:close/>
                <a:moveTo>
                  <a:pt x="36702" y="33882"/>
                </a:moveTo>
                <a:lnTo>
                  <a:pt x="37674" y="35515"/>
                </a:lnTo>
                <a:lnTo>
                  <a:pt x="35721" y="35515"/>
                </a:lnTo>
                <a:lnTo>
                  <a:pt x="36702" y="33882"/>
                </a:lnTo>
                <a:close/>
                <a:moveTo>
                  <a:pt x="39815" y="33882"/>
                </a:moveTo>
                <a:lnTo>
                  <a:pt x="40797" y="35515"/>
                </a:lnTo>
                <a:lnTo>
                  <a:pt x="38843" y="35515"/>
                </a:lnTo>
                <a:lnTo>
                  <a:pt x="39815" y="33882"/>
                </a:lnTo>
                <a:close/>
                <a:moveTo>
                  <a:pt x="41278" y="31456"/>
                </a:moveTo>
                <a:lnTo>
                  <a:pt x="43714" y="35515"/>
                </a:lnTo>
                <a:lnTo>
                  <a:pt x="41341" y="35515"/>
                </a:lnTo>
                <a:lnTo>
                  <a:pt x="40092" y="33428"/>
                </a:lnTo>
                <a:lnTo>
                  <a:pt x="41278" y="31456"/>
                </a:lnTo>
                <a:close/>
                <a:moveTo>
                  <a:pt x="54169" y="30876"/>
                </a:moveTo>
                <a:lnTo>
                  <a:pt x="54250" y="31001"/>
                </a:lnTo>
                <a:lnTo>
                  <a:pt x="51538" y="35515"/>
                </a:lnTo>
                <a:lnTo>
                  <a:pt x="44258" y="35515"/>
                </a:lnTo>
                <a:lnTo>
                  <a:pt x="41546" y="31001"/>
                </a:lnTo>
                <a:lnTo>
                  <a:pt x="41626" y="30876"/>
                </a:lnTo>
                <a:close/>
                <a:moveTo>
                  <a:pt x="54517" y="31456"/>
                </a:moveTo>
                <a:lnTo>
                  <a:pt x="55704" y="33428"/>
                </a:lnTo>
                <a:lnTo>
                  <a:pt x="54455" y="35515"/>
                </a:lnTo>
                <a:lnTo>
                  <a:pt x="52082" y="35515"/>
                </a:lnTo>
                <a:lnTo>
                  <a:pt x="54517" y="31456"/>
                </a:lnTo>
                <a:close/>
                <a:moveTo>
                  <a:pt x="55980" y="33882"/>
                </a:moveTo>
                <a:lnTo>
                  <a:pt x="56953" y="35515"/>
                </a:lnTo>
                <a:lnTo>
                  <a:pt x="54999" y="35515"/>
                </a:lnTo>
                <a:lnTo>
                  <a:pt x="55980" y="33882"/>
                </a:lnTo>
                <a:close/>
                <a:moveTo>
                  <a:pt x="59094" y="33882"/>
                </a:moveTo>
                <a:lnTo>
                  <a:pt x="60075" y="35515"/>
                </a:lnTo>
                <a:lnTo>
                  <a:pt x="58121" y="35515"/>
                </a:lnTo>
                <a:lnTo>
                  <a:pt x="59094" y="33882"/>
                </a:lnTo>
                <a:close/>
                <a:moveTo>
                  <a:pt x="60548" y="31456"/>
                </a:moveTo>
                <a:lnTo>
                  <a:pt x="62983" y="35515"/>
                </a:lnTo>
                <a:lnTo>
                  <a:pt x="60619" y="35515"/>
                </a:lnTo>
                <a:lnTo>
                  <a:pt x="59370" y="33428"/>
                </a:lnTo>
                <a:lnTo>
                  <a:pt x="60548" y="31456"/>
                </a:lnTo>
                <a:close/>
                <a:moveTo>
                  <a:pt x="73448" y="30876"/>
                </a:moveTo>
                <a:lnTo>
                  <a:pt x="73519" y="31001"/>
                </a:lnTo>
                <a:lnTo>
                  <a:pt x="70816" y="35515"/>
                </a:lnTo>
                <a:lnTo>
                  <a:pt x="63536" y="35515"/>
                </a:lnTo>
                <a:lnTo>
                  <a:pt x="60824" y="31001"/>
                </a:lnTo>
                <a:lnTo>
                  <a:pt x="60905" y="30876"/>
                </a:lnTo>
                <a:close/>
                <a:moveTo>
                  <a:pt x="73796" y="31456"/>
                </a:moveTo>
                <a:lnTo>
                  <a:pt x="74982" y="33428"/>
                </a:lnTo>
                <a:lnTo>
                  <a:pt x="73733" y="35515"/>
                </a:lnTo>
                <a:lnTo>
                  <a:pt x="71360" y="35515"/>
                </a:lnTo>
                <a:lnTo>
                  <a:pt x="73796" y="31456"/>
                </a:lnTo>
                <a:close/>
                <a:moveTo>
                  <a:pt x="75250" y="33882"/>
                </a:moveTo>
                <a:lnTo>
                  <a:pt x="76231" y="35515"/>
                </a:lnTo>
                <a:lnTo>
                  <a:pt x="74277" y="35515"/>
                </a:lnTo>
                <a:lnTo>
                  <a:pt x="75250" y="33882"/>
                </a:lnTo>
                <a:close/>
                <a:moveTo>
                  <a:pt x="78372" y="33882"/>
                </a:moveTo>
                <a:lnTo>
                  <a:pt x="79353" y="35515"/>
                </a:lnTo>
                <a:lnTo>
                  <a:pt x="77391" y="35515"/>
                </a:lnTo>
                <a:lnTo>
                  <a:pt x="78372" y="33882"/>
                </a:lnTo>
                <a:close/>
                <a:moveTo>
                  <a:pt x="79826" y="31456"/>
                </a:moveTo>
                <a:lnTo>
                  <a:pt x="82262" y="35515"/>
                </a:lnTo>
                <a:lnTo>
                  <a:pt x="79898" y="35515"/>
                </a:lnTo>
                <a:lnTo>
                  <a:pt x="78649" y="33428"/>
                </a:lnTo>
                <a:lnTo>
                  <a:pt x="79826" y="31456"/>
                </a:lnTo>
                <a:close/>
                <a:moveTo>
                  <a:pt x="92726" y="30876"/>
                </a:moveTo>
                <a:lnTo>
                  <a:pt x="92797" y="31001"/>
                </a:lnTo>
                <a:lnTo>
                  <a:pt x="90094" y="35515"/>
                </a:lnTo>
                <a:lnTo>
                  <a:pt x="82806" y="35515"/>
                </a:lnTo>
                <a:lnTo>
                  <a:pt x="80103" y="31001"/>
                </a:lnTo>
                <a:lnTo>
                  <a:pt x="80174" y="30876"/>
                </a:lnTo>
                <a:close/>
                <a:moveTo>
                  <a:pt x="93074" y="31456"/>
                </a:moveTo>
                <a:lnTo>
                  <a:pt x="94260" y="33428"/>
                </a:lnTo>
                <a:lnTo>
                  <a:pt x="93003" y="35515"/>
                </a:lnTo>
                <a:lnTo>
                  <a:pt x="90639" y="35515"/>
                </a:lnTo>
                <a:lnTo>
                  <a:pt x="93074" y="31456"/>
                </a:lnTo>
                <a:close/>
                <a:moveTo>
                  <a:pt x="94528" y="33882"/>
                </a:moveTo>
                <a:lnTo>
                  <a:pt x="95509" y="35515"/>
                </a:lnTo>
                <a:lnTo>
                  <a:pt x="93556" y="35515"/>
                </a:lnTo>
                <a:lnTo>
                  <a:pt x="94528" y="33882"/>
                </a:lnTo>
                <a:close/>
                <a:moveTo>
                  <a:pt x="97650" y="33882"/>
                </a:moveTo>
                <a:lnTo>
                  <a:pt x="98623" y="35515"/>
                </a:lnTo>
                <a:lnTo>
                  <a:pt x="96669" y="35515"/>
                </a:lnTo>
                <a:lnTo>
                  <a:pt x="97650" y="33882"/>
                </a:lnTo>
                <a:close/>
                <a:moveTo>
                  <a:pt x="99105" y="31456"/>
                </a:moveTo>
                <a:lnTo>
                  <a:pt x="101540" y="35515"/>
                </a:lnTo>
                <a:lnTo>
                  <a:pt x="99167" y="35515"/>
                </a:lnTo>
                <a:lnTo>
                  <a:pt x="97918" y="33428"/>
                </a:lnTo>
                <a:lnTo>
                  <a:pt x="99105" y="31456"/>
                </a:lnTo>
                <a:close/>
                <a:moveTo>
                  <a:pt x="112004" y="30876"/>
                </a:moveTo>
                <a:lnTo>
                  <a:pt x="112076" y="31001"/>
                </a:lnTo>
                <a:lnTo>
                  <a:pt x="109373" y="35515"/>
                </a:lnTo>
                <a:lnTo>
                  <a:pt x="102084" y="35515"/>
                </a:lnTo>
                <a:lnTo>
                  <a:pt x="99381" y="31001"/>
                </a:lnTo>
                <a:lnTo>
                  <a:pt x="99453" y="30876"/>
                </a:lnTo>
                <a:close/>
                <a:moveTo>
                  <a:pt x="112352" y="31456"/>
                </a:moveTo>
                <a:lnTo>
                  <a:pt x="113530" y="33428"/>
                </a:lnTo>
                <a:lnTo>
                  <a:pt x="112281" y="35515"/>
                </a:lnTo>
                <a:lnTo>
                  <a:pt x="109917" y="35515"/>
                </a:lnTo>
                <a:lnTo>
                  <a:pt x="112352" y="31456"/>
                </a:lnTo>
                <a:close/>
                <a:moveTo>
                  <a:pt x="113806" y="33882"/>
                </a:moveTo>
                <a:lnTo>
                  <a:pt x="114788" y="35515"/>
                </a:lnTo>
                <a:lnTo>
                  <a:pt x="112825" y="35515"/>
                </a:lnTo>
                <a:lnTo>
                  <a:pt x="113806" y="33882"/>
                </a:lnTo>
                <a:close/>
                <a:moveTo>
                  <a:pt x="116929" y="33882"/>
                </a:moveTo>
                <a:lnTo>
                  <a:pt x="117901" y="35515"/>
                </a:lnTo>
                <a:lnTo>
                  <a:pt x="115948" y="35515"/>
                </a:lnTo>
                <a:lnTo>
                  <a:pt x="116929" y="33882"/>
                </a:lnTo>
                <a:close/>
                <a:moveTo>
                  <a:pt x="118383" y="31456"/>
                </a:moveTo>
                <a:lnTo>
                  <a:pt x="120818" y="35515"/>
                </a:lnTo>
                <a:lnTo>
                  <a:pt x="118445" y="35515"/>
                </a:lnTo>
                <a:lnTo>
                  <a:pt x="117196" y="33428"/>
                </a:lnTo>
                <a:lnTo>
                  <a:pt x="118383" y="31456"/>
                </a:lnTo>
                <a:close/>
                <a:moveTo>
                  <a:pt x="131274" y="30876"/>
                </a:moveTo>
                <a:lnTo>
                  <a:pt x="131354" y="31001"/>
                </a:lnTo>
                <a:lnTo>
                  <a:pt x="128642" y="35515"/>
                </a:lnTo>
                <a:lnTo>
                  <a:pt x="121363" y="35515"/>
                </a:lnTo>
                <a:lnTo>
                  <a:pt x="118651" y="31001"/>
                </a:lnTo>
                <a:lnTo>
                  <a:pt x="118731" y="30876"/>
                </a:lnTo>
                <a:close/>
                <a:moveTo>
                  <a:pt x="131622" y="31456"/>
                </a:moveTo>
                <a:lnTo>
                  <a:pt x="132808" y="33428"/>
                </a:lnTo>
                <a:lnTo>
                  <a:pt x="131559" y="35515"/>
                </a:lnTo>
                <a:lnTo>
                  <a:pt x="129186" y="35515"/>
                </a:lnTo>
                <a:lnTo>
                  <a:pt x="131622" y="31456"/>
                </a:lnTo>
                <a:close/>
                <a:moveTo>
                  <a:pt x="133085" y="33882"/>
                </a:moveTo>
                <a:lnTo>
                  <a:pt x="134057" y="35515"/>
                </a:lnTo>
                <a:lnTo>
                  <a:pt x="132104" y="35515"/>
                </a:lnTo>
                <a:lnTo>
                  <a:pt x="133085" y="33882"/>
                </a:lnTo>
                <a:close/>
                <a:moveTo>
                  <a:pt x="136198" y="33882"/>
                </a:moveTo>
                <a:lnTo>
                  <a:pt x="137180" y="35515"/>
                </a:lnTo>
                <a:lnTo>
                  <a:pt x="135226" y="35515"/>
                </a:lnTo>
                <a:lnTo>
                  <a:pt x="136198" y="33882"/>
                </a:lnTo>
                <a:close/>
                <a:moveTo>
                  <a:pt x="137661" y="31456"/>
                </a:moveTo>
                <a:lnTo>
                  <a:pt x="140097" y="35515"/>
                </a:lnTo>
                <a:lnTo>
                  <a:pt x="137724" y="35515"/>
                </a:lnTo>
                <a:lnTo>
                  <a:pt x="136475" y="33428"/>
                </a:lnTo>
                <a:lnTo>
                  <a:pt x="137661" y="31456"/>
                </a:lnTo>
                <a:close/>
                <a:moveTo>
                  <a:pt x="150552" y="30876"/>
                </a:moveTo>
                <a:lnTo>
                  <a:pt x="150633" y="31001"/>
                </a:lnTo>
                <a:lnTo>
                  <a:pt x="147921" y="35515"/>
                </a:lnTo>
                <a:lnTo>
                  <a:pt x="140641" y="35515"/>
                </a:lnTo>
                <a:lnTo>
                  <a:pt x="137929" y="31001"/>
                </a:lnTo>
                <a:lnTo>
                  <a:pt x="138009" y="30876"/>
                </a:lnTo>
                <a:close/>
                <a:moveTo>
                  <a:pt x="150900" y="31456"/>
                </a:moveTo>
                <a:lnTo>
                  <a:pt x="152087" y="33428"/>
                </a:lnTo>
                <a:lnTo>
                  <a:pt x="150838" y="35515"/>
                </a:lnTo>
                <a:lnTo>
                  <a:pt x="148465" y="35515"/>
                </a:lnTo>
                <a:lnTo>
                  <a:pt x="150900" y="31456"/>
                </a:lnTo>
                <a:close/>
                <a:moveTo>
                  <a:pt x="152363" y="33882"/>
                </a:moveTo>
                <a:lnTo>
                  <a:pt x="153336" y="35515"/>
                </a:lnTo>
                <a:lnTo>
                  <a:pt x="151382" y="35515"/>
                </a:lnTo>
                <a:lnTo>
                  <a:pt x="152363" y="33882"/>
                </a:lnTo>
                <a:close/>
                <a:moveTo>
                  <a:pt x="155477" y="33882"/>
                </a:moveTo>
                <a:lnTo>
                  <a:pt x="156458" y="35515"/>
                </a:lnTo>
                <a:lnTo>
                  <a:pt x="154504" y="35515"/>
                </a:lnTo>
                <a:lnTo>
                  <a:pt x="155477" y="33882"/>
                </a:lnTo>
                <a:close/>
                <a:moveTo>
                  <a:pt x="156940" y="31456"/>
                </a:moveTo>
                <a:lnTo>
                  <a:pt x="159375" y="35515"/>
                </a:lnTo>
                <a:lnTo>
                  <a:pt x="157002" y="35515"/>
                </a:lnTo>
                <a:lnTo>
                  <a:pt x="155753" y="33428"/>
                </a:lnTo>
                <a:lnTo>
                  <a:pt x="156940" y="31456"/>
                </a:lnTo>
                <a:close/>
                <a:moveTo>
                  <a:pt x="169831" y="30876"/>
                </a:moveTo>
                <a:lnTo>
                  <a:pt x="169902" y="31001"/>
                </a:lnTo>
                <a:lnTo>
                  <a:pt x="167199" y="35515"/>
                </a:lnTo>
                <a:lnTo>
                  <a:pt x="159919" y="35515"/>
                </a:lnTo>
                <a:lnTo>
                  <a:pt x="157207" y="31001"/>
                </a:lnTo>
                <a:lnTo>
                  <a:pt x="157288" y="30876"/>
                </a:lnTo>
                <a:close/>
                <a:moveTo>
                  <a:pt x="170179" y="31456"/>
                </a:moveTo>
                <a:lnTo>
                  <a:pt x="171365" y="33428"/>
                </a:lnTo>
                <a:lnTo>
                  <a:pt x="170116" y="35515"/>
                </a:lnTo>
                <a:lnTo>
                  <a:pt x="167743" y="35515"/>
                </a:lnTo>
                <a:lnTo>
                  <a:pt x="170179" y="31456"/>
                </a:lnTo>
                <a:close/>
                <a:moveTo>
                  <a:pt x="171633" y="33882"/>
                </a:moveTo>
                <a:lnTo>
                  <a:pt x="172614" y="35515"/>
                </a:lnTo>
                <a:lnTo>
                  <a:pt x="170660" y="35515"/>
                </a:lnTo>
                <a:lnTo>
                  <a:pt x="171633" y="33882"/>
                </a:lnTo>
                <a:close/>
                <a:moveTo>
                  <a:pt x="174755" y="33882"/>
                </a:moveTo>
                <a:lnTo>
                  <a:pt x="175736" y="35515"/>
                </a:lnTo>
                <a:lnTo>
                  <a:pt x="173774" y="35515"/>
                </a:lnTo>
                <a:lnTo>
                  <a:pt x="174755" y="33882"/>
                </a:lnTo>
                <a:close/>
                <a:moveTo>
                  <a:pt x="176209" y="31456"/>
                </a:moveTo>
                <a:lnTo>
                  <a:pt x="178645" y="35515"/>
                </a:lnTo>
                <a:lnTo>
                  <a:pt x="176281" y="35515"/>
                </a:lnTo>
                <a:lnTo>
                  <a:pt x="175032" y="33428"/>
                </a:lnTo>
                <a:lnTo>
                  <a:pt x="176209" y="31456"/>
                </a:lnTo>
                <a:close/>
                <a:moveTo>
                  <a:pt x="189109" y="30876"/>
                </a:moveTo>
                <a:lnTo>
                  <a:pt x="189180" y="31001"/>
                </a:lnTo>
                <a:lnTo>
                  <a:pt x="186477" y="35515"/>
                </a:lnTo>
                <a:lnTo>
                  <a:pt x="179189" y="35515"/>
                </a:lnTo>
                <a:lnTo>
                  <a:pt x="176486" y="31001"/>
                </a:lnTo>
                <a:lnTo>
                  <a:pt x="176557" y="30876"/>
                </a:lnTo>
                <a:close/>
                <a:moveTo>
                  <a:pt x="189457" y="31456"/>
                </a:moveTo>
                <a:lnTo>
                  <a:pt x="190643" y="33428"/>
                </a:lnTo>
                <a:lnTo>
                  <a:pt x="189394" y="35515"/>
                </a:lnTo>
                <a:lnTo>
                  <a:pt x="187021" y="35515"/>
                </a:lnTo>
                <a:lnTo>
                  <a:pt x="189457" y="31456"/>
                </a:lnTo>
                <a:close/>
                <a:moveTo>
                  <a:pt x="190911" y="33882"/>
                </a:moveTo>
                <a:lnTo>
                  <a:pt x="191892" y="35515"/>
                </a:lnTo>
                <a:lnTo>
                  <a:pt x="189939" y="35515"/>
                </a:lnTo>
                <a:lnTo>
                  <a:pt x="190911" y="33882"/>
                </a:lnTo>
                <a:close/>
                <a:moveTo>
                  <a:pt x="194033" y="33882"/>
                </a:moveTo>
                <a:lnTo>
                  <a:pt x="195006" y="35515"/>
                </a:lnTo>
                <a:lnTo>
                  <a:pt x="193052" y="35515"/>
                </a:lnTo>
                <a:lnTo>
                  <a:pt x="194033" y="33882"/>
                </a:lnTo>
                <a:close/>
                <a:moveTo>
                  <a:pt x="195488" y="31456"/>
                </a:moveTo>
                <a:lnTo>
                  <a:pt x="197923" y="35515"/>
                </a:lnTo>
                <a:lnTo>
                  <a:pt x="195559" y="35515"/>
                </a:lnTo>
                <a:lnTo>
                  <a:pt x="194301" y="33428"/>
                </a:lnTo>
                <a:lnTo>
                  <a:pt x="195488" y="31456"/>
                </a:lnTo>
                <a:close/>
                <a:moveTo>
                  <a:pt x="208387" y="30876"/>
                </a:moveTo>
                <a:lnTo>
                  <a:pt x="208459" y="31001"/>
                </a:lnTo>
                <a:lnTo>
                  <a:pt x="205756" y="35515"/>
                </a:lnTo>
                <a:lnTo>
                  <a:pt x="198467" y="35515"/>
                </a:lnTo>
                <a:lnTo>
                  <a:pt x="195764" y="31001"/>
                </a:lnTo>
                <a:lnTo>
                  <a:pt x="195835" y="30876"/>
                </a:lnTo>
                <a:close/>
                <a:moveTo>
                  <a:pt x="208735" y="31456"/>
                </a:moveTo>
                <a:lnTo>
                  <a:pt x="209913" y="33428"/>
                </a:lnTo>
                <a:lnTo>
                  <a:pt x="208664" y="35515"/>
                </a:lnTo>
                <a:lnTo>
                  <a:pt x="206300" y="35515"/>
                </a:lnTo>
                <a:lnTo>
                  <a:pt x="208735" y="31456"/>
                </a:lnTo>
                <a:close/>
                <a:moveTo>
                  <a:pt x="210189" y="33882"/>
                </a:moveTo>
                <a:lnTo>
                  <a:pt x="211171" y="35515"/>
                </a:lnTo>
                <a:lnTo>
                  <a:pt x="209208" y="35515"/>
                </a:lnTo>
                <a:lnTo>
                  <a:pt x="210189" y="33882"/>
                </a:lnTo>
                <a:close/>
                <a:moveTo>
                  <a:pt x="213312" y="33882"/>
                </a:moveTo>
                <a:lnTo>
                  <a:pt x="214284" y="35515"/>
                </a:lnTo>
                <a:lnTo>
                  <a:pt x="212330" y="35515"/>
                </a:lnTo>
                <a:lnTo>
                  <a:pt x="213312" y="33882"/>
                </a:lnTo>
                <a:close/>
                <a:moveTo>
                  <a:pt x="214766" y="31456"/>
                </a:moveTo>
                <a:lnTo>
                  <a:pt x="217201" y="35515"/>
                </a:lnTo>
                <a:lnTo>
                  <a:pt x="214828" y="35515"/>
                </a:lnTo>
                <a:lnTo>
                  <a:pt x="213579" y="33428"/>
                </a:lnTo>
                <a:lnTo>
                  <a:pt x="214766" y="31456"/>
                </a:lnTo>
                <a:close/>
                <a:moveTo>
                  <a:pt x="227657" y="30876"/>
                </a:moveTo>
                <a:lnTo>
                  <a:pt x="227737" y="31001"/>
                </a:lnTo>
                <a:lnTo>
                  <a:pt x="225025" y="35515"/>
                </a:lnTo>
                <a:lnTo>
                  <a:pt x="217746" y="35515"/>
                </a:lnTo>
                <a:lnTo>
                  <a:pt x="215042" y="31001"/>
                </a:lnTo>
                <a:lnTo>
                  <a:pt x="215114" y="30876"/>
                </a:lnTo>
                <a:close/>
                <a:moveTo>
                  <a:pt x="228005" y="31456"/>
                </a:moveTo>
                <a:lnTo>
                  <a:pt x="229191" y="33428"/>
                </a:lnTo>
                <a:lnTo>
                  <a:pt x="227942" y="35515"/>
                </a:lnTo>
                <a:lnTo>
                  <a:pt x="225578" y="35515"/>
                </a:lnTo>
                <a:lnTo>
                  <a:pt x="228005" y="31456"/>
                </a:lnTo>
                <a:close/>
                <a:moveTo>
                  <a:pt x="229468" y="33882"/>
                </a:moveTo>
                <a:lnTo>
                  <a:pt x="230440" y="35515"/>
                </a:lnTo>
                <a:lnTo>
                  <a:pt x="228487" y="35515"/>
                </a:lnTo>
                <a:lnTo>
                  <a:pt x="229468" y="33882"/>
                </a:lnTo>
                <a:close/>
                <a:moveTo>
                  <a:pt x="232581" y="33882"/>
                </a:moveTo>
                <a:lnTo>
                  <a:pt x="233563" y="35515"/>
                </a:lnTo>
                <a:lnTo>
                  <a:pt x="231609" y="35515"/>
                </a:lnTo>
                <a:lnTo>
                  <a:pt x="232581" y="33882"/>
                </a:lnTo>
                <a:close/>
                <a:moveTo>
                  <a:pt x="234044" y="31456"/>
                </a:moveTo>
                <a:lnTo>
                  <a:pt x="236480" y="35515"/>
                </a:lnTo>
                <a:lnTo>
                  <a:pt x="234107" y="35515"/>
                </a:lnTo>
                <a:lnTo>
                  <a:pt x="232858" y="33428"/>
                </a:lnTo>
                <a:lnTo>
                  <a:pt x="234044" y="31456"/>
                </a:lnTo>
                <a:close/>
                <a:moveTo>
                  <a:pt x="246935" y="30876"/>
                </a:moveTo>
                <a:lnTo>
                  <a:pt x="247016" y="31001"/>
                </a:lnTo>
                <a:lnTo>
                  <a:pt x="244304" y="35515"/>
                </a:lnTo>
                <a:lnTo>
                  <a:pt x="237024" y="35515"/>
                </a:lnTo>
                <a:lnTo>
                  <a:pt x="234312" y="31001"/>
                </a:lnTo>
                <a:lnTo>
                  <a:pt x="234392" y="30876"/>
                </a:lnTo>
                <a:close/>
                <a:moveTo>
                  <a:pt x="247283" y="31456"/>
                </a:moveTo>
                <a:lnTo>
                  <a:pt x="248470" y="33428"/>
                </a:lnTo>
                <a:lnTo>
                  <a:pt x="247221" y="35515"/>
                </a:lnTo>
                <a:lnTo>
                  <a:pt x="244848" y="35515"/>
                </a:lnTo>
                <a:lnTo>
                  <a:pt x="247283" y="31456"/>
                </a:lnTo>
                <a:close/>
                <a:moveTo>
                  <a:pt x="248746" y="33882"/>
                </a:moveTo>
                <a:lnTo>
                  <a:pt x="249719" y="35515"/>
                </a:lnTo>
                <a:lnTo>
                  <a:pt x="247765" y="35515"/>
                </a:lnTo>
                <a:lnTo>
                  <a:pt x="248746" y="33882"/>
                </a:lnTo>
                <a:close/>
                <a:moveTo>
                  <a:pt x="251860" y="33882"/>
                </a:moveTo>
                <a:lnTo>
                  <a:pt x="252841" y="35515"/>
                </a:lnTo>
                <a:lnTo>
                  <a:pt x="250887" y="35515"/>
                </a:lnTo>
                <a:lnTo>
                  <a:pt x="251860" y="33882"/>
                </a:lnTo>
                <a:close/>
                <a:moveTo>
                  <a:pt x="253323" y="31456"/>
                </a:moveTo>
                <a:lnTo>
                  <a:pt x="255758" y="35515"/>
                </a:lnTo>
                <a:lnTo>
                  <a:pt x="253385" y="35515"/>
                </a:lnTo>
                <a:lnTo>
                  <a:pt x="252136" y="33428"/>
                </a:lnTo>
                <a:lnTo>
                  <a:pt x="253323" y="31456"/>
                </a:lnTo>
                <a:close/>
                <a:moveTo>
                  <a:pt x="266214" y="30876"/>
                </a:moveTo>
                <a:lnTo>
                  <a:pt x="266294" y="31001"/>
                </a:lnTo>
                <a:lnTo>
                  <a:pt x="263582" y="35515"/>
                </a:lnTo>
                <a:lnTo>
                  <a:pt x="256302" y="35515"/>
                </a:lnTo>
                <a:lnTo>
                  <a:pt x="253590" y="31001"/>
                </a:lnTo>
                <a:lnTo>
                  <a:pt x="253671" y="30876"/>
                </a:lnTo>
                <a:close/>
                <a:moveTo>
                  <a:pt x="266562" y="31456"/>
                </a:moveTo>
                <a:lnTo>
                  <a:pt x="267748" y="33428"/>
                </a:lnTo>
                <a:lnTo>
                  <a:pt x="266499" y="35515"/>
                </a:lnTo>
                <a:lnTo>
                  <a:pt x="264126" y="35515"/>
                </a:lnTo>
                <a:lnTo>
                  <a:pt x="266562" y="31456"/>
                </a:lnTo>
                <a:close/>
                <a:moveTo>
                  <a:pt x="268016" y="33882"/>
                </a:moveTo>
                <a:lnTo>
                  <a:pt x="268997" y="35515"/>
                </a:lnTo>
                <a:lnTo>
                  <a:pt x="267043" y="35515"/>
                </a:lnTo>
                <a:lnTo>
                  <a:pt x="268016" y="33882"/>
                </a:lnTo>
                <a:close/>
                <a:moveTo>
                  <a:pt x="271138" y="33882"/>
                </a:moveTo>
                <a:lnTo>
                  <a:pt x="272119" y="35515"/>
                </a:lnTo>
                <a:lnTo>
                  <a:pt x="270157" y="35515"/>
                </a:lnTo>
                <a:lnTo>
                  <a:pt x="271138" y="33882"/>
                </a:lnTo>
                <a:close/>
                <a:moveTo>
                  <a:pt x="272592" y="31456"/>
                </a:moveTo>
                <a:lnTo>
                  <a:pt x="275028" y="35515"/>
                </a:lnTo>
                <a:lnTo>
                  <a:pt x="272664" y="35515"/>
                </a:lnTo>
                <a:lnTo>
                  <a:pt x="271415" y="33428"/>
                </a:lnTo>
                <a:lnTo>
                  <a:pt x="272592" y="31456"/>
                </a:lnTo>
                <a:close/>
                <a:moveTo>
                  <a:pt x="18985" y="31286"/>
                </a:moveTo>
                <a:lnTo>
                  <a:pt x="20269" y="33428"/>
                </a:lnTo>
                <a:lnTo>
                  <a:pt x="19011" y="35524"/>
                </a:lnTo>
                <a:lnTo>
                  <a:pt x="18985" y="35470"/>
                </a:lnTo>
                <a:lnTo>
                  <a:pt x="18949" y="35524"/>
                </a:lnTo>
                <a:lnTo>
                  <a:pt x="17691" y="33428"/>
                </a:lnTo>
                <a:lnTo>
                  <a:pt x="18985" y="31286"/>
                </a:lnTo>
                <a:close/>
                <a:moveTo>
                  <a:pt x="38263" y="31286"/>
                </a:moveTo>
                <a:lnTo>
                  <a:pt x="39548" y="33428"/>
                </a:lnTo>
                <a:lnTo>
                  <a:pt x="38290" y="35524"/>
                </a:lnTo>
                <a:lnTo>
                  <a:pt x="38263" y="35470"/>
                </a:lnTo>
                <a:lnTo>
                  <a:pt x="38227" y="35524"/>
                </a:lnTo>
                <a:lnTo>
                  <a:pt x="36969" y="33428"/>
                </a:lnTo>
                <a:lnTo>
                  <a:pt x="38263" y="31286"/>
                </a:lnTo>
                <a:close/>
                <a:moveTo>
                  <a:pt x="57533" y="31286"/>
                </a:moveTo>
                <a:lnTo>
                  <a:pt x="58826" y="33428"/>
                </a:lnTo>
                <a:lnTo>
                  <a:pt x="57568" y="35524"/>
                </a:lnTo>
                <a:lnTo>
                  <a:pt x="57533" y="35470"/>
                </a:lnTo>
                <a:lnTo>
                  <a:pt x="57506" y="35524"/>
                </a:lnTo>
                <a:lnTo>
                  <a:pt x="56248" y="33428"/>
                </a:lnTo>
                <a:lnTo>
                  <a:pt x="57533" y="31286"/>
                </a:lnTo>
                <a:close/>
                <a:moveTo>
                  <a:pt x="76811" y="31286"/>
                </a:moveTo>
                <a:lnTo>
                  <a:pt x="78096" y="33428"/>
                </a:lnTo>
                <a:lnTo>
                  <a:pt x="76847" y="35524"/>
                </a:lnTo>
                <a:lnTo>
                  <a:pt x="76811" y="35470"/>
                </a:lnTo>
                <a:lnTo>
                  <a:pt x="76784" y="35524"/>
                </a:lnTo>
                <a:lnTo>
                  <a:pt x="75526" y="33428"/>
                </a:lnTo>
                <a:lnTo>
                  <a:pt x="76811" y="31286"/>
                </a:lnTo>
                <a:close/>
                <a:moveTo>
                  <a:pt x="96089" y="31286"/>
                </a:moveTo>
                <a:lnTo>
                  <a:pt x="97374" y="33428"/>
                </a:lnTo>
                <a:lnTo>
                  <a:pt x="96116" y="35524"/>
                </a:lnTo>
                <a:lnTo>
                  <a:pt x="96089" y="35470"/>
                </a:lnTo>
                <a:lnTo>
                  <a:pt x="96054" y="35524"/>
                </a:lnTo>
                <a:lnTo>
                  <a:pt x="94805" y="33428"/>
                </a:lnTo>
                <a:lnTo>
                  <a:pt x="96089" y="31286"/>
                </a:lnTo>
                <a:close/>
                <a:moveTo>
                  <a:pt x="115368" y="31286"/>
                </a:moveTo>
                <a:lnTo>
                  <a:pt x="116652" y="33428"/>
                </a:lnTo>
                <a:lnTo>
                  <a:pt x="115394" y="35524"/>
                </a:lnTo>
                <a:lnTo>
                  <a:pt x="115368" y="35470"/>
                </a:lnTo>
                <a:lnTo>
                  <a:pt x="115332" y="35524"/>
                </a:lnTo>
                <a:lnTo>
                  <a:pt x="114083" y="33428"/>
                </a:lnTo>
                <a:lnTo>
                  <a:pt x="115368" y="31286"/>
                </a:lnTo>
                <a:close/>
                <a:moveTo>
                  <a:pt x="134646" y="31286"/>
                </a:moveTo>
                <a:lnTo>
                  <a:pt x="135931" y="33428"/>
                </a:lnTo>
                <a:lnTo>
                  <a:pt x="134673" y="35524"/>
                </a:lnTo>
                <a:lnTo>
                  <a:pt x="134646" y="35470"/>
                </a:lnTo>
                <a:lnTo>
                  <a:pt x="134610" y="35524"/>
                </a:lnTo>
                <a:lnTo>
                  <a:pt x="133352" y="33428"/>
                </a:lnTo>
                <a:lnTo>
                  <a:pt x="134646" y="31286"/>
                </a:lnTo>
                <a:close/>
                <a:moveTo>
                  <a:pt x="153915" y="31286"/>
                </a:moveTo>
                <a:lnTo>
                  <a:pt x="155209" y="33428"/>
                </a:lnTo>
                <a:lnTo>
                  <a:pt x="153951" y="35524"/>
                </a:lnTo>
                <a:lnTo>
                  <a:pt x="153915" y="35470"/>
                </a:lnTo>
                <a:lnTo>
                  <a:pt x="153889" y="35524"/>
                </a:lnTo>
                <a:lnTo>
                  <a:pt x="152631" y="33428"/>
                </a:lnTo>
                <a:lnTo>
                  <a:pt x="153915" y="31286"/>
                </a:lnTo>
                <a:close/>
                <a:moveTo>
                  <a:pt x="173194" y="31286"/>
                </a:moveTo>
                <a:lnTo>
                  <a:pt x="174478" y="33428"/>
                </a:lnTo>
                <a:lnTo>
                  <a:pt x="173230" y="35524"/>
                </a:lnTo>
                <a:lnTo>
                  <a:pt x="173194" y="35470"/>
                </a:lnTo>
                <a:lnTo>
                  <a:pt x="173167" y="35524"/>
                </a:lnTo>
                <a:lnTo>
                  <a:pt x="171909" y="33428"/>
                </a:lnTo>
                <a:lnTo>
                  <a:pt x="173194" y="31286"/>
                </a:lnTo>
                <a:close/>
                <a:moveTo>
                  <a:pt x="192472" y="31286"/>
                </a:moveTo>
                <a:lnTo>
                  <a:pt x="193757" y="33428"/>
                </a:lnTo>
                <a:lnTo>
                  <a:pt x="192508" y="35524"/>
                </a:lnTo>
                <a:lnTo>
                  <a:pt x="192472" y="35470"/>
                </a:lnTo>
                <a:lnTo>
                  <a:pt x="192445" y="35524"/>
                </a:lnTo>
                <a:lnTo>
                  <a:pt x="191188" y="33428"/>
                </a:lnTo>
                <a:lnTo>
                  <a:pt x="192472" y="31286"/>
                </a:lnTo>
                <a:close/>
                <a:moveTo>
                  <a:pt x="211751" y="31286"/>
                </a:moveTo>
                <a:lnTo>
                  <a:pt x="213035" y="33428"/>
                </a:lnTo>
                <a:lnTo>
                  <a:pt x="211777" y="35524"/>
                </a:lnTo>
                <a:lnTo>
                  <a:pt x="211751" y="35470"/>
                </a:lnTo>
                <a:lnTo>
                  <a:pt x="211715" y="35524"/>
                </a:lnTo>
                <a:lnTo>
                  <a:pt x="210466" y="33428"/>
                </a:lnTo>
                <a:lnTo>
                  <a:pt x="211751" y="31286"/>
                </a:lnTo>
                <a:close/>
                <a:moveTo>
                  <a:pt x="231029" y="31286"/>
                </a:moveTo>
                <a:lnTo>
                  <a:pt x="232314" y="33428"/>
                </a:lnTo>
                <a:lnTo>
                  <a:pt x="231056" y="35524"/>
                </a:lnTo>
                <a:lnTo>
                  <a:pt x="231029" y="35470"/>
                </a:lnTo>
                <a:lnTo>
                  <a:pt x="230993" y="35524"/>
                </a:lnTo>
                <a:lnTo>
                  <a:pt x="229735" y="33428"/>
                </a:lnTo>
                <a:lnTo>
                  <a:pt x="231029" y="31286"/>
                </a:lnTo>
                <a:close/>
                <a:moveTo>
                  <a:pt x="250298" y="31286"/>
                </a:moveTo>
                <a:lnTo>
                  <a:pt x="251592" y="33428"/>
                </a:lnTo>
                <a:lnTo>
                  <a:pt x="250334" y="35524"/>
                </a:lnTo>
                <a:lnTo>
                  <a:pt x="250298" y="35470"/>
                </a:lnTo>
                <a:lnTo>
                  <a:pt x="250272" y="35524"/>
                </a:lnTo>
                <a:lnTo>
                  <a:pt x="249014" y="33428"/>
                </a:lnTo>
                <a:lnTo>
                  <a:pt x="250298" y="31286"/>
                </a:lnTo>
                <a:close/>
                <a:moveTo>
                  <a:pt x="269577" y="31286"/>
                </a:moveTo>
                <a:lnTo>
                  <a:pt x="270870" y="33428"/>
                </a:lnTo>
                <a:lnTo>
                  <a:pt x="269613" y="35524"/>
                </a:lnTo>
                <a:lnTo>
                  <a:pt x="269577" y="35470"/>
                </a:lnTo>
                <a:lnTo>
                  <a:pt x="269550" y="35524"/>
                </a:lnTo>
                <a:lnTo>
                  <a:pt x="268292" y="33428"/>
                </a:lnTo>
                <a:lnTo>
                  <a:pt x="269577" y="31286"/>
                </a:lnTo>
                <a:close/>
                <a:moveTo>
                  <a:pt x="5434" y="35970"/>
                </a:moveTo>
                <a:lnTo>
                  <a:pt x="8761" y="41528"/>
                </a:lnTo>
                <a:lnTo>
                  <a:pt x="6388" y="41528"/>
                </a:lnTo>
                <a:lnTo>
                  <a:pt x="3061" y="35970"/>
                </a:lnTo>
                <a:close/>
                <a:moveTo>
                  <a:pt x="15630" y="35970"/>
                </a:moveTo>
                <a:lnTo>
                  <a:pt x="12294" y="41528"/>
                </a:lnTo>
                <a:lnTo>
                  <a:pt x="9930" y="41528"/>
                </a:lnTo>
                <a:lnTo>
                  <a:pt x="13257" y="35970"/>
                </a:lnTo>
                <a:close/>
                <a:moveTo>
                  <a:pt x="18681" y="35970"/>
                </a:moveTo>
                <a:lnTo>
                  <a:pt x="15354" y="41528"/>
                </a:lnTo>
                <a:lnTo>
                  <a:pt x="12838" y="41528"/>
                </a:lnTo>
                <a:lnTo>
                  <a:pt x="16175" y="35970"/>
                </a:lnTo>
                <a:close/>
                <a:moveTo>
                  <a:pt x="18985" y="36380"/>
                </a:moveTo>
                <a:lnTo>
                  <a:pt x="22071" y="41528"/>
                </a:lnTo>
                <a:lnTo>
                  <a:pt x="15898" y="41528"/>
                </a:lnTo>
                <a:lnTo>
                  <a:pt x="18985" y="36380"/>
                </a:lnTo>
                <a:close/>
                <a:moveTo>
                  <a:pt x="21795" y="35970"/>
                </a:moveTo>
                <a:lnTo>
                  <a:pt x="25122" y="41528"/>
                </a:lnTo>
                <a:lnTo>
                  <a:pt x="22616" y="41528"/>
                </a:lnTo>
                <a:lnTo>
                  <a:pt x="19279" y="35970"/>
                </a:lnTo>
                <a:close/>
                <a:moveTo>
                  <a:pt x="24703" y="35970"/>
                </a:moveTo>
                <a:lnTo>
                  <a:pt x="28040" y="41528"/>
                </a:lnTo>
                <a:lnTo>
                  <a:pt x="25667" y="41528"/>
                </a:lnTo>
                <a:lnTo>
                  <a:pt x="22339" y="35970"/>
                </a:lnTo>
                <a:close/>
                <a:moveTo>
                  <a:pt x="34900" y="35970"/>
                </a:moveTo>
                <a:lnTo>
                  <a:pt x="31572" y="41528"/>
                </a:lnTo>
                <a:lnTo>
                  <a:pt x="29199" y="41528"/>
                </a:lnTo>
                <a:lnTo>
                  <a:pt x="32536" y="35970"/>
                </a:lnTo>
                <a:close/>
                <a:moveTo>
                  <a:pt x="37960" y="35970"/>
                </a:moveTo>
                <a:lnTo>
                  <a:pt x="34623" y="41528"/>
                </a:lnTo>
                <a:lnTo>
                  <a:pt x="32116" y="41528"/>
                </a:lnTo>
                <a:lnTo>
                  <a:pt x="35453" y="35970"/>
                </a:lnTo>
                <a:close/>
                <a:moveTo>
                  <a:pt x="38263" y="36380"/>
                </a:moveTo>
                <a:lnTo>
                  <a:pt x="41341" y="41528"/>
                </a:lnTo>
                <a:lnTo>
                  <a:pt x="35176" y="41528"/>
                </a:lnTo>
                <a:lnTo>
                  <a:pt x="38263" y="36380"/>
                </a:lnTo>
                <a:close/>
                <a:moveTo>
                  <a:pt x="41064" y="35970"/>
                </a:moveTo>
                <a:lnTo>
                  <a:pt x="44401" y="41528"/>
                </a:lnTo>
                <a:lnTo>
                  <a:pt x="41894" y="41528"/>
                </a:lnTo>
                <a:lnTo>
                  <a:pt x="38557" y="35970"/>
                </a:lnTo>
                <a:close/>
                <a:moveTo>
                  <a:pt x="43981" y="35970"/>
                </a:moveTo>
                <a:lnTo>
                  <a:pt x="47318" y="41528"/>
                </a:lnTo>
                <a:lnTo>
                  <a:pt x="44945" y="41528"/>
                </a:lnTo>
                <a:lnTo>
                  <a:pt x="41617" y="35970"/>
                </a:lnTo>
                <a:close/>
                <a:moveTo>
                  <a:pt x="54178" y="35970"/>
                </a:moveTo>
                <a:lnTo>
                  <a:pt x="50851" y="41528"/>
                </a:lnTo>
                <a:lnTo>
                  <a:pt x="48478" y="41528"/>
                </a:lnTo>
                <a:lnTo>
                  <a:pt x="51814" y="35970"/>
                </a:lnTo>
                <a:close/>
                <a:moveTo>
                  <a:pt x="57238" y="35970"/>
                </a:moveTo>
                <a:lnTo>
                  <a:pt x="53902" y="41528"/>
                </a:lnTo>
                <a:lnTo>
                  <a:pt x="51395" y="41528"/>
                </a:lnTo>
                <a:lnTo>
                  <a:pt x="54722" y="35970"/>
                </a:lnTo>
                <a:close/>
                <a:moveTo>
                  <a:pt x="57533" y="36380"/>
                </a:moveTo>
                <a:lnTo>
                  <a:pt x="60619" y="41528"/>
                </a:lnTo>
                <a:lnTo>
                  <a:pt x="54446" y="41528"/>
                </a:lnTo>
                <a:lnTo>
                  <a:pt x="57533" y="36380"/>
                </a:lnTo>
                <a:close/>
                <a:moveTo>
                  <a:pt x="60343" y="35970"/>
                </a:moveTo>
                <a:lnTo>
                  <a:pt x="63679" y="41528"/>
                </a:lnTo>
                <a:lnTo>
                  <a:pt x="61163" y="41528"/>
                </a:lnTo>
                <a:lnTo>
                  <a:pt x="57836" y="35970"/>
                </a:lnTo>
                <a:close/>
                <a:moveTo>
                  <a:pt x="63260" y="35970"/>
                </a:moveTo>
                <a:lnTo>
                  <a:pt x="66596" y="41528"/>
                </a:lnTo>
                <a:lnTo>
                  <a:pt x="64223" y="41528"/>
                </a:lnTo>
                <a:lnTo>
                  <a:pt x="60887" y="35970"/>
                </a:lnTo>
                <a:close/>
                <a:moveTo>
                  <a:pt x="73457" y="35970"/>
                </a:moveTo>
                <a:lnTo>
                  <a:pt x="70129" y="41528"/>
                </a:lnTo>
                <a:lnTo>
                  <a:pt x="67756" y="41528"/>
                </a:lnTo>
                <a:lnTo>
                  <a:pt x="71084" y="35970"/>
                </a:lnTo>
                <a:close/>
                <a:moveTo>
                  <a:pt x="76516" y="35970"/>
                </a:moveTo>
                <a:lnTo>
                  <a:pt x="73180" y="41528"/>
                </a:lnTo>
                <a:lnTo>
                  <a:pt x="70673" y="41528"/>
                </a:lnTo>
                <a:lnTo>
                  <a:pt x="74001" y="35970"/>
                </a:lnTo>
                <a:close/>
                <a:moveTo>
                  <a:pt x="76811" y="36380"/>
                </a:moveTo>
                <a:lnTo>
                  <a:pt x="79898" y="41528"/>
                </a:lnTo>
                <a:lnTo>
                  <a:pt x="73724" y="41528"/>
                </a:lnTo>
                <a:lnTo>
                  <a:pt x="76811" y="36380"/>
                </a:lnTo>
                <a:close/>
                <a:moveTo>
                  <a:pt x="79621" y="35970"/>
                </a:moveTo>
                <a:lnTo>
                  <a:pt x="82957" y="41528"/>
                </a:lnTo>
                <a:lnTo>
                  <a:pt x="80442" y="41528"/>
                </a:lnTo>
                <a:lnTo>
                  <a:pt x="77114" y="35970"/>
                </a:lnTo>
                <a:close/>
                <a:moveTo>
                  <a:pt x="82538" y="35970"/>
                </a:moveTo>
                <a:lnTo>
                  <a:pt x="85866" y="41528"/>
                </a:lnTo>
                <a:lnTo>
                  <a:pt x="83502" y="41528"/>
                </a:lnTo>
                <a:lnTo>
                  <a:pt x="80165" y="35970"/>
                </a:lnTo>
                <a:close/>
                <a:moveTo>
                  <a:pt x="92735" y="35970"/>
                </a:moveTo>
                <a:lnTo>
                  <a:pt x="89398" y="41528"/>
                </a:lnTo>
                <a:lnTo>
                  <a:pt x="87034" y="41528"/>
                </a:lnTo>
                <a:lnTo>
                  <a:pt x="90362" y="35970"/>
                </a:lnTo>
                <a:close/>
                <a:moveTo>
                  <a:pt x="95786" y="35970"/>
                </a:moveTo>
                <a:lnTo>
                  <a:pt x="92458" y="41528"/>
                </a:lnTo>
                <a:lnTo>
                  <a:pt x="89943" y="41528"/>
                </a:lnTo>
                <a:lnTo>
                  <a:pt x="93279" y="35970"/>
                </a:lnTo>
                <a:close/>
                <a:moveTo>
                  <a:pt x="96089" y="36380"/>
                </a:moveTo>
                <a:lnTo>
                  <a:pt x="99176" y="41528"/>
                </a:lnTo>
                <a:lnTo>
                  <a:pt x="93003" y="41528"/>
                </a:lnTo>
                <a:lnTo>
                  <a:pt x="96089" y="36380"/>
                </a:lnTo>
                <a:close/>
                <a:moveTo>
                  <a:pt x="98899" y="35970"/>
                </a:moveTo>
                <a:lnTo>
                  <a:pt x="102227" y="41528"/>
                </a:lnTo>
                <a:lnTo>
                  <a:pt x="99720" y="41528"/>
                </a:lnTo>
                <a:lnTo>
                  <a:pt x="96384" y="35970"/>
                </a:lnTo>
                <a:close/>
                <a:moveTo>
                  <a:pt x="101817" y="35970"/>
                </a:moveTo>
                <a:lnTo>
                  <a:pt x="105144" y="41528"/>
                </a:lnTo>
                <a:lnTo>
                  <a:pt x="102780" y="41528"/>
                </a:lnTo>
                <a:lnTo>
                  <a:pt x="99444" y="35970"/>
                </a:lnTo>
                <a:close/>
                <a:moveTo>
                  <a:pt x="112013" y="35970"/>
                </a:moveTo>
                <a:lnTo>
                  <a:pt x="108677" y="41528"/>
                </a:lnTo>
                <a:lnTo>
                  <a:pt x="106313" y="41528"/>
                </a:lnTo>
                <a:lnTo>
                  <a:pt x="109640" y="35970"/>
                </a:lnTo>
                <a:close/>
                <a:moveTo>
                  <a:pt x="115064" y="35970"/>
                </a:moveTo>
                <a:lnTo>
                  <a:pt x="111737" y="41528"/>
                </a:lnTo>
                <a:lnTo>
                  <a:pt x="109221" y="41528"/>
                </a:lnTo>
                <a:lnTo>
                  <a:pt x="112558" y="35970"/>
                </a:lnTo>
                <a:close/>
                <a:moveTo>
                  <a:pt x="115368" y="36380"/>
                </a:moveTo>
                <a:lnTo>
                  <a:pt x="118454" y="41528"/>
                </a:lnTo>
                <a:lnTo>
                  <a:pt x="112281" y="41528"/>
                </a:lnTo>
                <a:lnTo>
                  <a:pt x="115368" y="36380"/>
                </a:lnTo>
                <a:close/>
                <a:moveTo>
                  <a:pt x="118178" y="35970"/>
                </a:moveTo>
                <a:lnTo>
                  <a:pt x="121505" y="41528"/>
                </a:lnTo>
                <a:lnTo>
                  <a:pt x="118999" y="41528"/>
                </a:lnTo>
                <a:lnTo>
                  <a:pt x="115662" y="35970"/>
                </a:lnTo>
                <a:close/>
                <a:moveTo>
                  <a:pt x="121086" y="35970"/>
                </a:moveTo>
                <a:lnTo>
                  <a:pt x="124423" y="41528"/>
                </a:lnTo>
                <a:lnTo>
                  <a:pt x="122050" y="41528"/>
                </a:lnTo>
                <a:lnTo>
                  <a:pt x="118722" y="35970"/>
                </a:lnTo>
                <a:close/>
                <a:moveTo>
                  <a:pt x="131292" y="35970"/>
                </a:moveTo>
                <a:lnTo>
                  <a:pt x="127955" y="41528"/>
                </a:lnTo>
                <a:lnTo>
                  <a:pt x="125582" y="41528"/>
                </a:lnTo>
                <a:lnTo>
                  <a:pt x="128919" y="35970"/>
                </a:lnTo>
                <a:close/>
                <a:moveTo>
                  <a:pt x="134343" y="35970"/>
                </a:moveTo>
                <a:lnTo>
                  <a:pt x="131015" y="41528"/>
                </a:lnTo>
                <a:lnTo>
                  <a:pt x="128499" y="41528"/>
                </a:lnTo>
                <a:lnTo>
                  <a:pt x="131836" y="35970"/>
                </a:lnTo>
                <a:close/>
                <a:moveTo>
                  <a:pt x="134646" y="36380"/>
                </a:moveTo>
                <a:lnTo>
                  <a:pt x="137733" y="41528"/>
                </a:lnTo>
                <a:lnTo>
                  <a:pt x="131559" y="41528"/>
                </a:lnTo>
                <a:lnTo>
                  <a:pt x="134646" y="36380"/>
                </a:lnTo>
                <a:close/>
                <a:moveTo>
                  <a:pt x="137456" y="35970"/>
                </a:moveTo>
                <a:lnTo>
                  <a:pt x="140784" y="41528"/>
                </a:lnTo>
                <a:lnTo>
                  <a:pt x="138277" y="41528"/>
                </a:lnTo>
                <a:lnTo>
                  <a:pt x="134940" y="35970"/>
                </a:lnTo>
                <a:close/>
                <a:moveTo>
                  <a:pt x="140364" y="35970"/>
                </a:moveTo>
                <a:lnTo>
                  <a:pt x="143701" y="41528"/>
                </a:lnTo>
                <a:lnTo>
                  <a:pt x="141328" y="41528"/>
                </a:lnTo>
                <a:lnTo>
                  <a:pt x="138000" y="35970"/>
                </a:lnTo>
                <a:close/>
                <a:moveTo>
                  <a:pt x="150561" y="35970"/>
                </a:moveTo>
                <a:lnTo>
                  <a:pt x="147234" y="41528"/>
                </a:lnTo>
                <a:lnTo>
                  <a:pt x="144861" y="41528"/>
                </a:lnTo>
                <a:lnTo>
                  <a:pt x="148197" y="35970"/>
                </a:lnTo>
                <a:close/>
                <a:moveTo>
                  <a:pt x="153621" y="35970"/>
                </a:moveTo>
                <a:lnTo>
                  <a:pt x="150285" y="41528"/>
                </a:lnTo>
                <a:lnTo>
                  <a:pt x="147778" y="41528"/>
                </a:lnTo>
                <a:lnTo>
                  <a:pt x="151105" y="35970"/>
                </a:lnTo>
                <a:close/>
                <a:moveTo>
                  <a:pt x="153915" y="36380"/>
                </a:moveTo>
                <a:lnTo>
                  <a:pt x="157002" y="41528"/>
                </a:lnTo>
                <a:lnTo>
                  <a:pt x="150829" y="41528"/>
                </a:lnTo>
                <a:lnTo>
                  <a:pt x="153915" y="36380"/>
                </a:lnTo>
                <a:close/>
                <a:moveTo>
                  <a:pt x="156726" y="35970"/>
                </a:moveTo>
                <a:lnTo>
                  <a:pt x="160062" y="41528"/>
                </a:lnTo>
                <a:lnTo>
                  <a:pt x="157546" y="41528"/>
                </a:lnTo>
                <a:lnTo>
                  <a:pt x="154219" y="35970"/>
                </a:lnTo>
                <a:close/>
                <a:moveTo>
                  <a:pt x="159643" y="35970"/>
                </a:moveTo>
                <a:lnTo>
                  <a:pt x="162979" y="41528"/>
                </a:lnTo>
                <a:lnTo>
                  <a:pt x="160606" y="41528"/>
                </a:lnTo>
                <a:lnTo>
                  <a:pt x="157270" y="35970"/>
                </a:lnTo>
                <a:close/>
                <a:moveTo>
                  <a:pt x="169840" y="35970"/>
                </a:moveTo>
                <a:lnTo>
                  <a:pt x="166512" y="41528"/>
                </a:lnTo>
                <a:lnTo>
                  <a:pt x="164139" y="41528"/>
                </a:lnTo>
                <a:lnTo>
                  <a:pt x="167475" y="35970"/>
                </a:lnTo>
                <a:close/>
                <a:moveTo>
                  <a:pt x="172899" y="35970"/>
                </a:moveTo>
                <a:lnTo>
                  <a:pt x="169563" y="41528"/>
                </a:lnTo>
                <a:lnTo>
                  <a:pt x="167056" y="41528"/>
                </a:lnTo>
                <a:lnTo>
                  <a:pt x="170384" y="35970"/>
                </a:lnTo>
                <a:close/>
                <a:moveTo>
                  <a:pt x="173194" y="36380"/>
                </a:moveTo>
                <a:lnTo>
                  <a:pt x="176281" y="41528"/>
                </a:lnTo>
                <a:lnTo>
                  <a:pt x="170107" y="41528"/>
                </a:lnTo>
                <a:lnTo>
                  <a:pt x="173194" y="36380"/>
                </a:lnTo>
                <a:close/>
                <a:moveTo>
                  <a:pt x="176004" y="35970"/>
                </a:moveTo>
                <a:lnTo>
                  <a:pt x="179340" y="41528"/>
                </a:lnTo>
                <a:lnTo>
                  <a:pt x="176825" y="41528"/>
                </a:lnTo>
                <a:lnTo>
                  <a:pt x="173497" y="35970"/>
                </a:lnTo>
                <a:close/>
                <a:moveTo>
                  <a:pt x="178921" y="35970"/>
                </a:moveTo>
                <a:lnTo>
                  <a:pt x="182249" y="41528"/>
                </a:lnTo>
                <a:lnTo>
                  <a:pt x="179885" y="41528"/>
                </a:lnTo>
                <a:lnTo>
                  <a:pt x="176548" y="35970"/>
                </a:lnTo>
                <a:close/>
                <a:moveTo>
                  <a:pt x="189118" y="35970"/>
                </a:moveTo>
                <a:lnTo>
                  <a:pt x="185781" y="41528"/>
                </a:lnTo>
                <a:lnTo>
                  <a:pt x="183417" y="41528"/>
                </a:lnTo>
                <a:lnTo>
                  <a:pt x="186745" y="35970"/>
                </a:lnTo>
                <a:close/>
                <a:moveTo>
                  <a:pt x="192178" y="35970"/>
                </a:moveTo>
                <a:lnTo>
                  <a:pt x="188841" y="41528"/>
                </a:lnTo>
                <a:lnTo>
                  <a:pt x="186335" y="41528"/>
                </a:lnTo>
                <a:lnTo>
                  <a:pt x="189662" y="35970"/>
                </a:lnTo>
                <a:close/>
                <a:moveTo>
                  <a:pt x="192472" y="36380"/>
                </a:moveTo>
                <a:lnTo>
                  <a:pt x="195559" y="41528"/>
                </a:lnTo>
                <a:lnTo>
                  <a:pt x="189386" y="41528"/>
                </a:lnTo>
                <a:lnTo>
                  <a:pt x="192472" y="36380"/>
                </a:lnTo>
                <a:close/>
                <a:moveTo>
                  <a:pt x="195282" y="35970"/>
                </a:moveTo>
                <a:lnTo>
                  <a:pt x="198610" y="41528"/>
                </a:lnTo>
                <a:lnTo>
                  <a:pt x="196103" y="41528"/>
                </a:lnTo>
                <a:lnTo>
                  <a:pt x="192776" y="35970"/>
                </a:lnTo>
                <a:close/>
                <a:moveTo>
                  <a:pt x="198200" y="35970"/>
                </a:moveTo>
                <a:lnTo>
                  <a:pt x="201527" y="41528"/>
                </a:lnTo>
                <a:lnTo>
                  <a:pt x="199163" y="41528"/>
                </a:lnTo>
                <a:lnTo>
                  <a:pt x="195827" y="35970"/>
                </a:lnTo>
                <a:close/>
                <a:moveTo>
                  <a:pt x="208396" y="35970"/>
                </a:moveTo>
                <a:lnTo>
                  <a:pt x="205060" y="41528"/>
                </a:lnTo>
                <a:lnTo>
                  <a:pt x="202696" y="41528"/>
                </a:lnTo>
                <a:lnTo>
                  <a:pt x="206023" y="35970"/>
                </a:lnTo>
                <a:close/>
                <a:moveTo>
                  <a:pt x="211447" y="35970"/>
                </a:moveTo>
                <a:lnTo>
                  <a:pt x="208120" y="41528"/>
                </a:lnTo>
                <a:lnTo>
                  <a:pt x="205604" y="41528"/>
                </a:lnTo>
                <a:lnTo>
                  <a:pt x="208940" y="35970"/>
                </a:lnTo>
                <a:close/>
                <a:moveTo>
                  <a:pt x="211751" y="36380"/>
                </a:moveTo>
                <a:lnTo>
                  <a:pt x="214837" y="41528"/>
                </a:lnTo>
                <a:lnTo>
                  <a:pt x="208664" y="41528"/>
                </a:lnTo>
                <a:lnTo>
                  <a:pt x="211751" y="36380"/>
                </a:lnTo>
                <a:close/>
                <a:moveTo>
                  <a:pt x="214561" y="35970"/>
                </a:moveTo>
                <a:lnTo>
                  <a:pt x="217888" y="41528"/>
                </a:lnTo>
                <a:lnTo>
                  <a:pt x="215381" y="41528"/>
                </a:lnTo>
                <a:lnTo>
                  <a:pt x="212045" y="35970"/>
                </a:lnTo>
                <a:close/>
                <a:moveTo>
                  <a:pt x="217478" y="35970"/>
                </a:moveTo>
                <a:lnTo>
                  <a:pt x="220805" y="41528"/>
                </a:lnTo>
                <a:lnTo>
                  <a:pt x="218432" y="41528"/>
                </a:lnTo>
                <a:lnTo>
                  <a:pt x="215105" y="35970"/>
                </a:lnTo>
                <a:close/>
                <a:moveTo>
                  <a:pt x="227675" y="35970"/>
                </a:moveTo>
                <a:lnTo>
                  <a:pt x="224338" y="41528"/>
                </a:lnTo>
                <a:lnTo>
                  <a:pt x="221965" y="41528"/>
                </a:lnTo>
                <a:lnTo>
                  <a:pt x="225302" y="35970"/>
                </a:lnTo>
                <a:close/>
                <a:moveTo>
                  <a:pt x="230726" y="35970"/>
                </a:moveTo>
                <a:lnTo>
                  <a:pt x="227398" y="41528"/>
                </a:lnTo>
                <a:lnTo>
                  <a:pt x="224882" y="41528"/>
                </a:lnTo>
                <a:lnTo>
                  <a:pt x="228219" y="35970"/>
                </a:lnTo>
                <a:close/>
                <a:moveTo>
                  <a:pt x="231029" y="36380"/>
                </a:moveTo>
                <a:lnTo>
                  <a:pt x="234116" y="41528"/>
                </a:lnTo>
                <a:lnTo>
                  <a:pt x="227942" y="41528"/>
                </a:lnTo>
                <a:lnTo>
                  <a:pt x="231029" y="36380"/>
                </a:lnTo>
                <a:close/>
                <a:moveTo>
                  <a:pt x="233839" y="35970"/>
                </a:moveTo>
                <a:lnTo>
                  <a:pt x="237167" y="41528"/>
                </a:lnTo>
                <a:lnTo>
                  <a:pt x="234660" y="41528"/>
                </a:lnTo>
                <a:lnTo>
                  <a:pt x="231323" y="35970"/>
                </a:lnTo>
                <a:close/>
                <a:moveTo>
                  <a:pt x="236747" y="35970"/>
                </a:moveTo>
                <a:lnTo>
                  <a:pt x="240084" y="41528"/>
                </a:lnTo>
                <a:lnTo>
                  <a:pt x="237711" y="41528"/>
                </a:lnTo>
                <a:lnTo>
                  <a:pt x="234383" y="35970"/>
                </a:lnTo>
                <a:close/>
                <a:moveTo>
                  <a:pt x="246944" y="35970"/>
                </a:moveTo>
                <a:lnTo>
                  <a:pt x="243617" y="41528"/>
                </a:lnTo>
                <a:lnTo>
                  <a:pt x="241244" y="41528"/>
                </a:lnTo>
                <a:lnTo>
                  <a:pt x="244580" y="35970"/>
                </a:lnTo>
                <a:close/>
                <a:moveTo>
                  <a:pt x="250004" y="35970"/>
                </a:moveTo>
                <a:lnTo>
                  <a:pt x="246668" y="41528"/>
                </a:lnTo>
                <a:lnTo>
                  <a:pt x="244161" y="41528"/>
                </a:lnTo>
                <a:lnTo>
                  <a:pt x="247497" y="35970"/>
                </a:lnTo>
                <a:close/>
                <a:moveTo>
                  <a:pt x="250298" y="36380"/>
                </a:moveTo>
                <a:lnTo>
                  <a:pt x="253385" y="41528"/>
                </a:lnTo>
                <a:lnTo>
                  <a:pt x="247221" y="41528"/>
                </a:lnTo>
                <a:lnTo>
                  <a:pt x="250298" y="36380"/>
                </a:lnTo>
                <a:close/>
                <a:moveTo>
                  <a:pt x="253109" y="35970"/>
                </a:moveTo>
                <a:lnTo>
                  <a:pt x="256445" y="41528"/>
                </a:lnTo>
                <a:lnTo>
                  <a:pt x="253938" y="41528"/>
                </a:lnTo>
                <a:lnTo>
                  <a:pt x="250602" y="35970"/>
                </a:lnTo>
                <a:close/>
                <a:moveTo>
                  <a:pt x="256026" y="35970"/>
                </a:moveTo>
                <a:lnTo>
                  <a:pt x="259362" y="41528"/>
                </a:lnTo>
                <a:lnTo>
                  <a:pt x="256989" y="41528"/>
                </a:lnTo>
                <a:lnTo>
                  <a:pt x="253662" y="35970"/>
                </a:lnTo>
                <a:close/>
                <a:moveTo>
                  <a:pt x="266223" y="35970"/>
                </a:moveTo>
                <a:lnTo>
                  <a:pt x="262895" y="41528"/>
                </a:lnTo>
                <a:lnTo>
                  <a:pt x="260522" y="41528"/>
                </a:lnTo>
                <a:lnTo>
                  <a:pt x="263858" y="35970"/>
                </a:lnTo>
                <a:close/>
                <a:moveTo>
                  <a:pt x="269282" y="35970"/>
                </a:moveTo>
                <a:lnTo>
                  <a:pt x="265946" y="41528"/>
                </a:lnTo>
                <a:lnTo>
                  <a:pt x="263439" y="41528"/>
                </a:lnTo>
                <a:lnTo>
                  <a:pt x="266767" y="35970"/>
                </a:lnTo>
                <a:close/>
                <a:moveTo>
                  <a:pt x="269577" y="36380"/>
                </a:moveTo>
                <a:lnTo>
                  <a:pt x="272664" y="41528"/>
                </a:lnTo>
                <a:lnTo>
                  <a:pt x="266490" y="41528"/>
                </a:lnTo>
                <a:lnTo>
                  <a:pt x="269577" y="36380"/>
                </a:lnTo>
                <a:close/>
                <a:moveTo>
                  <a:pt x="272387" y="35970"/>
                </a:moveTo>
                <a:lnTo>
                  <a:pt x="275723" y="41528"/>
                </a:lnTo>
                <a:lnTo>
                  <a:pt x="273208" y="41528"/>
                </a:lnTo>
                <a:lnTo>
                  <a:pt x="269880" y="35970"/>
                </a:lnTo>
                <a:close/>
                <a:moveTo>
                  <a:pt x="275304" y="35970"/>
                </a:moveTo>
                <a:lnTo>
                  <a:pt x="278632" y="41528"/>
                </a:lnTo>
                <a:lnTo>
                  <a:pt x="276268" y="41528"/>
                </a:lnTo>
                <a:lnTo>
                  <a:pt x="272931" y="35970"/>
                </a:lnTo>
                <a:close/>
                <a:moveTo>
                  <a:pt x="12713" y="35970"/>
                </a:moveTo>
                <a:lnTo>
                  <a:pt x="9377" y="41537"/>
                </a:lnTo>
                <a:lnTo>
                  <a:pt x="9341" y="41483"/>
                </a:lnTo>
                <a:lnTo>
                  <a:pt x="9314" y="41537"/>
                </a:lnTo>
                <a:lnTo>
                  <a:pt x="5978" y="35970"/>
                </a:lnTo>
                <a:close/>
                <a:moveTo>
                  <a:pt x="31992" y="35970"/>
                </a:moveTo>
                <a:lnTo>
                  <a:pt x="28655" y="41537"/>
                </a:lnTo>
                <a:lnTo>
                  <a:pt x="28619" y="41483"/>
                </a:lnTo>
                <a:lnTo>
                  <a:pt x="28593" y="41537"/>
                </a:lnTo>
                <a:lnTo>
                  <a:pt x="25256" y="35970"/>
                </a:lnTo>
                <a:close/>
                <a:moveTo>
                  <a:pt x="51270" y="35970"/>
                </a:moveTo>
                <a:lnTo>
                  <a:pt x="47925" y="41537"/>
                </a:lnTo>
                <a:lnTo>
                  <a:pt x="47898" y="41483"/>
                </a:lnTo>
                <a:lnTo>
                  <a:pt x="47862" y="41537"/>
                </a:lnTo>
                <a:lnTo>
                  <a:pt x="44526" y="35970"/>
                </a:lnTo>
                <a:close/>
                <a:moveTo>
                  <a:pt x="70539" y="35970"/>
                </a:moveTo>
                <a:lnTo>
                  <a:pt x="67203" y="41537"/>
                </a:lnTo>
                <a:lnTo>
                  <a:pt x="67176" y="41483"/>
                </a:lnTo>
                <a:lnTo>
                  <a:pt x="67140" y="41537"/>
                </a:lnTo>
                <a:lnTo>
                  <a:pt x="63804" y="35970"/>
                </a:lnTo>
                <a:close/>
                <a:moveTo>
                  <a:pt x="89818" y="35970"/>
                </a:moveTo>
                <a:lnTo>
                  <a:pt x="86481" y="41537"/>
                </a:lnTo>
                <a:lnTo>
                  <a:pt x="86455" y="41483"/>
                </a:lnTo>
                <a:lnTo>
                  <a:pt x="86419" y="41537"/>
                </a:lnTo>
                <a:lnTo>
                  <a:pt x="83082" y="35970"/>
                </a:lnTo>
                <a:close/>
                <a:moveTo>
                  <a:pt x="109096" y="35970"/>
                </a:moveTo>
                <a:lnTo>
                  <a:pt x="105760" y="41537"/>
                </a:lnTo>
                <a:lnTo>
                  <a:pt x="105724" y="41483"/>
                </a:lnTo>
                <a:lnTo>
                  <a:pt x="105697" y="41537"/>
                </a:lnTo>
                <a:lnTo>
                  <a:pt x="102361" y="35970"/>
                </a:lnTo>
                <a:close/>
                <a:moveTo>
                  <a:pt x="128375" y="35970"/>
                </a:moveTo>
                <a:lnTo>
                  <a:pt x="125038" y="41537"/>
                </a:lnTo>
                <a:lnTo>
                  <a:pt x="125002" y="41483"/>
                </a:lnTo>
                <a:lnTo>
                  <a:pt x="124976" y="41537"/>
                </a:lnTo>
                <a:lnTo>
                  <a:pt x="121639" y="35970"/>
                </a:lnTo>
                <a:close/>
                <a:moveTo>
                  <a:pt x="147653" y="35970"/>
                </a:moveTo>
                <a:lnTo>
                  <a:pt x="144316" y="41537"/>
                </a:lnTo>
                <a:lnTo>
                  <a:pt x="144281" y="41483"/>
                </a:lnTo>
                <a:lnTo>
                  <a:pt x="144245" y="41537"/>
                </a:lnTo>
                <a:lnTo>
                  <a:pt x="140909" y="35970"/>
                </a:lnTo>
                <a:close/>
                <a:moveTo>
                  <a:pt x="166922" y="35970"/>
                </a:moveTo>
                <a:lnTo>
                  <a:pt x="163586" y="41537"/>
                </a:lnTo>
                <a:lnTo>
                  <a:pt x="163559" y="41483"/>
                </a:lnTo>
                <a:lnTo>
                  <a:pt x="163523" y="41537"/>
                </a:lnTo>
                <a:lnTo>
                  <a:pt x="160187" y="35970"/>
                </a:lnTo>
                <a:close/>
                <a:moveTo>
                  <a:pt x="186201" y="35970"/>
                </a:moveTo>
                <a:lnTo>
                  <a:pt x="182864" y="41537"/>
                </a:lnTo>
                <a:lnTo>
                  <a:pt x="182838" y="41483"/>
                </a:lnTo>
                <a:lnTo>
                  <a:pt x="182802" y="41537"/>
                </a:lnTo>
                <a:lnTo>
                  <a:pt x="179465" y="35970"/>
                </a:lnTo>
                <a:close/>
                <a:moveTo>
                  <a:pt x="205479" y="35970"/>
                </a:moveTo>
                <a:lnTo>
                  <a:pt x="202143" y="41537"/>
                </a:lnTo>
                <a:lnTo>
                  <a:pt x="202107" y="41483"/>
                </a:lnTo>
                <a:lnTo>
                  <a:pt x="202080" y="41537"/>
                </a:lnTo>
                <a:lnTo>
                  <a:pt x="198744" y="35970"/>
                </a:lnTo>
                <a:close/>
                <a:moveTo>
                  <a:pt x="224758" y="35970"/>
                </a:moveTo>
                <a:lnTo>
                  <a:pt x="221421" y="41537"/>
                </a:lnTo>
                <a:lnTo>
                  <a:pt x="221385" y="41483"/>
                </a:lnTo>
                <a:lnTo>
                  <a:pt x="221359" y="41537"/>
                </a:lnTo>
                <a:lnTo>
                  <a:pt x="218022" y="35970"/>
                </a:lnTo>
                <a:close/>
                <a:moveTo>
                  <a:pt x="244036" y="35970"/>
                </a:moveTo>
                <a:lnTo>
                  <a:pt x="240699" y="41537"/>
                </a:lnTo>
                <a:lnTo>
                  <a:pt x="240664" y="41483"/>
                </a:lnTo>
                <a:lnTo>
                  <a:pt x="240637" y="41537"/>
                </a:lnTo>
                <a:lnTo>
                  <a:pt x="237292" y="35970"/>
                </a:lnTo>
                <a:close/>
                <a:moveTo>
                  <a:pt x="263314" y="35970"/>
                </a:moveTo>
                <a:lnTo>
                  <a:pt x="259969" y="41537"/>
                </a:lnTo>
                <a:lnTo>
                  <a:pt x="259942" y="41483"/>
                </a:lnTo>
                <a:lnTo>
                  <a:pt x="259906" y="41537"/>
                </a:lnTo>
                <a:lnTo>
                  <a:pt x="256570" y="35970"/>
                </a:lnTo>
                <a:close/>
                <a:moveTo>
                  <a:pt x="282584" y="35970"/>
                </a:moveTo>
                <a:lnTo>
                  <a:pt x="279247" y="41537"/>
                </a:lnTo>
                <a:lnTo>
                  <a:pt x="279220" y="41483"/>
                </a:lnTo>
                <a:lnTo>
                  <a:pt x="279185" y="41537"/>
                </a:lnTo>
                <a:lnTo>
                  <a:pt x="275848" y="35970"/>
                </a:lnTo>
                <a:close/>
                <a:moveTo>
                  <a:pt x="9047" y="41983"/>
                </a:moveTo>
                <a:lnTo>
                  <a:pt x="7851" y="43963"/>
                </a:lnTo>
                <a:lnTo>
                  <a:pt x="6665" y="41983"/>
                </a:lnTo>
                <a:close/>
                <a:moveTo>
                  <a:pt x="12026" y="41983"/>
                </a:moveTo>
                <a:lnTo>
                  <a:pt x="10831" y="43963"/>
                </a:lnTo>
                <a:lnTo>
                  <a:pt x="9644" y="41983"/>
                </a:lnTo>
                <a:close/>
                <a:moveTo>
                  <a:pt x="28325" y="41983"/>
                </a:moveTo>
                <a:lnTo>
                  <a:pt x="27130" y="43963"/>
                </a:lnTo>
                <a:lnTo>
                  <a:pt x="25943" y="41983"/>
                </a:lnTo>
                <a:close/>
                <a:moveTo>
                  <a:pt x="31296" y="41983"/>
                </a:moveTo>
                <a:lnTo>
                  <a:pt x="30109" y="43963"/>
                </a:lnTo>
                <a:lnTo>
                  <a:pt x="28923" y="41983"/>
                </a:lnTo>
                <a:close/>
                <a:moveTo>
                  <a:pt x="47594" y="41983"/>
                </a:moveTo>
                <a:lnTo>
                  <a:pt x="46408" y="43963"/>
                </a:lnTo>
                <a:lnTo>
                  <a:pt x="45221" y="41983"/>
                </a:lnTo>
                <a:close/>
                <a:moveTo>
                  <a:pt x="50574" y="41983"/>
                </a:moveTo>
                <a:lnTo>
                  <a:pt x="49388" y="43963"/>
                </a:lnTo>
                <a:lnTo>
                  <a:pt x="48192" y="41983"/>
                </a:lnTo>
                <a:close/>
                <a:moveTo>
                  <a:pt x="66873" y="41983"/>
                </a:moveTo>
                <a:lnTo>
                  <a:pt x="65686" y="43963"/>
                </a:lnTo>
                <a:lnTo>
                  <a:pt x="64491" y="41983"/>
                </a:lnTo>
                <a:close/>
                <a:moveTo>
                  <a:pt x="69852" y="41983"/>
                </a:moveTo>
                <a:lnTo>
                  <a:pt x="68666" y="43963"/>
                </a:lnTo>
                <a:lnTo>
                  <a:pt x="67471" y="41983"/>
                </a:lnTo>
                <a:close/>
                <a:moveTo>
                  <a:pt x="86151" y="41983"/>
                </a:moveTo>
                <a:lnTo>
                  <a:pt x="84965" y="43963"/>
                </a:lnTo>
                <a:lnTo>
                  <a:pt x="83769" y="41983"/>
                </a:lnTo>
                <a:close/>
                <a:moveTo>
                  <a:pt x="89131" y="41983"/>
                </a:moveTo>
                <a:lnTo>
                  <a:pt x="87935" y="43963"/>
                </a:lnTo>
                <a:lnTo>
                  <a:pt x="86749" y="41983"/>
                </a:lnTo>
                <a:close/>
                <a:moveTo>
                  <a:pt x="105430" y="41983"/>
                </a:moveTo>
                <a:lnTo>
                  <a:pt x="104234" y="43963"/>
                </a:lnTo>
                <a:lnTo>
                  <a:pt x="103048" y="41983"/>
                </a:lnTo>
                <a:close/>
                <a:moveTo>
                  <a:pt x="108409" y="41983"/>
                </a:moveTo>
                <a:lnTo>
                  <a:pt x="107214" y="43963"/>
                </a:lnTo>
                <a:lnTo>
                  <a:pt x="106027" y="41983"/>
                </a:lnTo>
                <a:close/>
                <a:moveTo>
                  <a:pt x="124708" y="41983"/>
                </a:moveTo>
                <a:lnTo>
                  <a:pt x="123513" y="43963"/>
                </a:lnTo>
                <a:lnTo>
                  <a:pt x="122326" y="41983"/>
                </a:lnTo>
                <a:close/>
                <a:moveTo>
                  <a:pt x="127679" y="41983"/>
                </a:moveTo>
                <a:lnTo>
                  <a:pt x="126492" y="43963"/>
                </a:lnTo>
                <a:lnTo>
                  <a:pt x="125306" y="41983"/>
                </a:lnTo>
                <a:close/>
                <a:moveTo>
                  <a:pt x="143977" y="41983"/>
                </a:moveTo>
                <a:lnTo>
                  <a:pt x="142791" y="43963"/>
                </a:lnTo>
                <a:lnTo>
                  <a:pt x="141604" y="41983"/>
                </a:lnTo>
                <a:close/>
                <a:moveTo>
                  <a:pt x="146957" y="41983"/>
                </a:moveTo>
                <a:lnTo>
                  <a:pt x="145771" y="43963"/>
                </a:lnTo>
                <a:lnTo>
                  <a:pt x="144584" y="41983"/>
                </a:lnTo>
                <a:close/>
                <a:moveTo>
                  <a:pt x="163256" y="41983"/>
                </a:moveTo>
                <a:lnTo>
                  <a:pt x="162069" y="43963"/>
                </a:lnTo>
                <a:lnTo>
                  <a:pt x="160883" y="41983"/>
                </a:lnTo>
                <a:close/>
                <a:moveTo>
                  <a:pt x="166235" y="41983"/>
                </a:moveTo>
                <a:lnTo>
                  <a:pt x="165049" y="43963"/>
                </a:lnTo>
                <a:lnTo>
                  <a:pt x="163854" y="41983"/>
                </a:lnTo>
                <a:close/>
                <a:moveTo>
                  <a:pt x="182534" y="41983"/>
                </a:moveTo>
                <a:lnTo>
                  <a:pt x="181348" y="43963"/>
                </a:lnTo>
                <a:lnTo>
                  <a:pt x="180152" y="41983"/>
                </a:lnTo>
                <a:close/>
                <a:moveTo>
                  <a:pt x="185514" y="41983"/>
                </a:moveTo>
                <a:lnTo>
                  <a:pt x="184327" y="43963"/>
                </a:lnTo>
                <a:lnTo>
                  <a:pt x="183132" y="41983"/>
                </a:lnTo>
                <a:close/>
                <a:moveTo>
                  <a:pt x="201813" y="41983"/>
                </a:moveTo>
                <a:lnTo>
                  <a:pt x="200626" y="43963"/>
                </a:lnTo>
                <a:lnTo>
                  <a:pt x="199431" y="41983"/>
                </a:lnTo>
                <a:close/>
                <a:moveTo>
                  <a:pt x="204792" y="41983"/>
                </a:moveTo>
                <a:lnTo>
                  <a:pt x="203597" y="43963"/>
                </a:lnTo>
                <a:lnTo>
                  <a:pt x="202410" y="41983"/>
                </a:lnTo>
                <a:close/>
                <a:moveTo>
                  <a:pt x="221091" y="41983"/>
                </a:moveTo>
                <a:lnTo>
                  <a:pt x="219896" y="43963"/>
                </a:lnTo>
                <a:lnTo>
                  <a:pt x="218709" y="41983"/>
                </a:lnTo>
                <a:close/>
                <a:moveTo>
                  <a:pt x="224071" y="41983"/>
                </a:moveTo>
                <a:lnTo>
                  <a:pt x="222875" y="43963"/>
                </a:lnTo>
                <a:lnTo>
                  <a:pt x="221689" y="41983"/>
                </a:lnTo>
                <a:close/>
                <a:moveTo>
                  <a:pt x="240369" y="41983"/>
                </a:moveTo>
                <a:lnTo>
                  <a:pt x="239174" y="43963"/>
                </a:lnTo>
                <a:lnTo>
                  <a:pt x="237987" y="41983"/>
                </a:lnTo>
                <a:close/>
                <a:moveTo>
                  <a:pt x="243340" y="41983"/>
                </a:moveTo>
                <a:lnTo>
                  <a:pt x="242154" y="43963"/>
                </a:lnTo>
                <a:lnTo>
                  <a:pt x="240967" y="41983"/>
                </a:lnTo>
                <a:close/>
                <a:moveTo>
                  <a:pt x="259639" y="41983"/>
                </a:moveTo>
                <a:lnTo>
                  <a:pt x="258452" y="43963"/>
                </a:lnTo>
                <a:lnTo>
                  <a:pt x="257266" y="41983"/>
                </a:lnTo>
                <a:close/>
                <a:moveTo>
                  <a:pt x="262618" y="41983"/>
                </a:moveTo>
                <a:lnTo>
                  <a:pt x="261432" y="43963"/>
                </a:lnTo>
                <a:lnTo>
                  <a:pt x="260237" y="41983"/>
                </a:lnTo>
                <a:close/>
                <a:moveTo>
                  <a:pt x="278917" y="41983"/>
                </a:moveTo>
                <a:lnTo>
                  <a:pt x="277731" y="43963"/>
                </a:lnTo>
                <a:lnTo>
                  <a:pt x="276535" y="41983"/>
                </a:lnTo>
                <a:close/>
                <a:moveTo>
                  <a:pt x="281897" y="41983"/>
                </a:moveTo>
                <a:lnTo>
                  <a:pt x="280710" y="43963"/>
                </a:lnTo>
                <a:lnTo>
                  <a:pt x="279515" y="41983"/>
                </a:lnTo>
                <a:close/>
                <a:moveTo>
                  <a:pt x="6121" y="41983"/>
                </a:moveTo>
                <a:lnTo>
                  <a:pt x="7584" y="44418"/>
                </a:lnTo>
                <a:lnTo>
                  <a:pt x="6406" y="46381"/>
                </a:lnTo>
                <a:lnTo>
                  <a:pt x="6254" y="46381"/>
                </a:lnTo>
                <a:lnTo>
                  <a:pt x="3614" y="41983"/>
                </a:lnTo>
                <a:close/>
                <a:moveTo>
                  <a:pt x="7851" y="44873"/>
                </a:moveTo>
                <a:lnTo>
                  <a:pt x="8761" y="46381"/>
                </a:lnTo>
                <a:lnTo>
                  <a:pt x="6950" y="46381"/>
                </a:lnTo>
                <a:lnTo>
                  <a:pt x="7851" y="44873"/>
                </a:lnTo>
                <a:close/>
                <a:moveTo>
                  <a:pt x="10831" y="44873"/>
                </a:moveTo>
                <a:lnTo>
                  <a:pt x="11741" y="46381"/>
                </a:lnTo>
                <a:lnTo>
                  <a:pt x="9930" y="46381"/>
                </a:lnTo>
                <a:lnTo>
                  <a:pt x="10831" y="44873"/>
                </a:lnTo>
                <a:close/>
                <a:moveTo>
                  <a:pt x="15077" y="41983"/>
                </a:moveTo>
                <a:lnTo>
                  <a:pt x="12437" y="46381"/>
                </a:lnTo>
                <a:lnTo>
                  <a:pt x="12285" y="46381"/>
                </a:lnTo>
                <a:lnTo>
                  <a:pt x="11107" y="44418"/>
                </a:lnTo>
                <a:lnTo>
                  <a:pt x="12570" y="41983"/>
                </a:lnTo>
                <a:close/>
                <a:moveTo>
                  <a:pt x="22339" y="41983"/>
                </a:moveTo>
                <a:lnTo>
                  <a:pt x="24980" y="46381"/>
                </a:lnTo>
                <a:lnTo>
                  <a:pt x="12981" y="46381"/>
                </a:lnTo>
                <a:lnTo>
                  <a:pt x="15621" y="41983"/>
                </a:lnTo>
                <a:close/>
                <a:moveTo>
                  <a:pt x="25399" y="41983"/>
                </a:moveTo>
                <a:lnTo>
                  <a:pt x="26862" y="44418"/>
                </a:lnTo>
                <a:lnTo>
                  <a:pt x="25675" y="46381"/>
                </a:lnTo>
                <a:lnTo>
                  <a:pt x="25524" y="46381"/>
                </a:lnTo>
                <a:lnTo>
                  <a:pt x="22883" y="41983"/>
                </a:lnTo>
                <a:close/>
                <a:moveTo>
                  <a:pt x="27130" y="44873"/>
                </a:moveTo>
                <a:lnTo>
                  <a:pt x="28040" y="46381"/>
                </a:lnTo>
                <a:lnTo>
                  <a:pt x="26229" y="46381"/>
                </a:lnTo>
                <a:lnTo>
                  <a:pt x="27130" y="44873"/>
                </a:lnTo>
                <a:close/>
                <a:moveTo>
                  <a:pt x="30109" y="44873"/>
                </a:moveTo>
                <a:lnTo>
                  <a:pt x="31019" y="46381"/>
                </a:lnTo>
                <a:lnTo>
                  <a:pt x="29199" y="46381"/>
                </a:lnTo>
                <a:lnTo>
                  <a:pt x="30109" y="44873"/>
                </a:lnTo>
                <a:close/>
                <a:moveTo>
                  <a:pt x="34356" y="41983"/>
                </a:moveTo>
                <a:lnTo>
                  <a:pt x="31715" y="46381"/>
                </a:lnTo>
                <a:lnTo>
                  <a:pt x="31563" y="46381"/>
                </a:lnTo>
                <a:lnTo>
                  <a:pt x="30386" y="44418"/>
                </a:lnTo>
                <a:lnTo>
                  <a:pt x="31840" y="41983"/>
                </a:lnTo>
                <a:close/>
                <a:moveTo>
                  <a:pt x="41617" y="41983"/>
                </a:moveTo>
                <a:lnTo>
                  <a:pt x="44258" y="46381"/>
                </a:lnTo>
                <a:lnTo>
                  <a:pt x="32259" y="46381"/>
                </a:lnTo>
                <a:lnTo>
                  <a:pt x="34900" y="41983"/>
                </a:lnTo>
                <a:close/>
                <a:moveTo>
                  <a:pt x="44677" y="41983"/>
                </a:moveTo>
                <a:lnTo>
                  <a:pt x="46131" y="44418"/>
                </a:lnTo>
                <a:lnTo>
                  <a:pt x="44954" y="46381"/>
                </a:lnTo>
                <a:lnTo>
                  <a:pt x="44802" y="46381"/>
                </a:lnTo>
                <a:lnTo>
                  <a:pt x="42162" y="41983"/>
                </a:lnTo>
                <a:close/>
                <a:moveTo>
                  <a:pt x="46408" y="44873"/>
                </a:moveTo>
                <a:lnTo>
                  <a:pt x="47318" y="46381"/>
                </a:lnTo>
                <a:lnTo>
                  <a:pt x="45498" y="46381"/>
                </a:lnTo>
                <a:lnTo>
                  <a:pt x="46408" y="44873"/>
                </a:lnTo>
                <a:close/>
                <a:moveTo>
                  <a:pt x="49388" y="44873"/>
                </a:moveTo>
                <a:lnTo>
                  <a:pt x="50298" y="46381"/>
                </a:lnTo>
                <a:lnTo>
                  <a:pt x="48478" y="46381"/>
                </a:lnTo>
                <a:lnTo>
                  <a:pt x="49388" y="44873"/>
                </a:lnTo>
                <a:close/>
                <a:moveTo>
                  <a:pt x="53634" y="41983"/>
                </a:moveTo>
                <a:lnTo>
                  <a:pt x="50993" y="46381"/>
                </a:lnTo>
                <a:lnTo>
                  <a:pt x="50842" y="46381"/>
                </a:lnTo>
                <a:lnTo>
                  <a:pt x="49655" y="44418"/>
                </a:lnTo>
                <a:lnTo>
                  <a:pt x="51118" y="41983"/>
                </a:lnTo>
                <a:close/>
                <a:moveTo>
                  <a:pt x="60896" y="41983"/>
                </a:moveTo>
                <a:lnTo>
                  <a:pt x="63536" y="46381"/>
                </a:lnTo>
                <a:lnTo>
                  <a:pt x="51538" y="46381"/>
                </a:lnTo>
                <a:lnTo>
                  <a:pt x="54178" y="41983"/>
                </a:lnTo>
                <a:close/>
                <a:moveTo>
                  <a:pt x="63947" y="41983"/>
                </a:moveTo>
                <a:lnTo>
                  <a:pt x="65410" y="44418"/>
                </a:lnTo>
                <a:lnTo>
                  <a:pt x="64232" y="46381"/>
                </a:lnTo>
                <a:lnTo>
                  <a:pt x="64081" y="46381"/>
                </a:lnTo>
                <a:lnTo>
                  <a:pt x="61440" y="41983"/>
                </a:lnTo>
                <a:close/>
                <a:moveTo>
                  <a:pt x="65686" y="44873"/>
                </a:moveTo>
                <a:lnTo>
                  <a:pt x="66596" y="46381"/>
                </a:lnTo>
                <a:lnTo>
                  <a:pt x="64776" y="46381"/>
                </a:lnTo>
                <a:lnTo>
                  <a:pt x="65686" y="44873"/>
                </a:lnTo>
                <a:close/>
                <a:moveTo>
                  <a:pt x="68666" y="44873"/>
                </a:moveTo>
                <a:lnTo>
                  <a:pt x="69567" y="46381"/>
                </a:lnTo>
                <a:lnTo>
                  <a:pt x="67756" y="46381"/>
                </a:lnTo>
                <a:lnTo>
                  <a:pt x="68666" y="44873"/>
                </a:lnTo>
                <a:close/>
                <a:moveTo>
                  <a:pt x="72912" y="41983"/>
                </a:moveTo>
                <a:lnTo>
                  <a:pt x="70263" y="46381"/>
                </a:lnTo>
                <a:lnTo>
                  <a:pt x="70111" y="46381"/>
                </a:lnTo>
                <a:lnTo>
                  <a:pt x="68934" y="44418"/>
                </a:lnTo>
                <a:lnTo>
                  <a:pt x="70397" y="41983"/>
                </a:lnTo>
                <a:close/>
                <a:moveTo>
                  <a:pt x="80174" y="41983"/>
                </a:moveTo>
                <a:lnTo>
                  <a:pt x="82815" y="46381"/>
                </a:lnTo>
                <a:lnTo>
                  <a:pt x="70807" y="46381"/>
                </a:lnTo>
                <a:lnTo>
                  <a:pt x="73457" y="41983"/>
                </a:lnTo>
                <a:close/>
                <a:moveTo>
                  <a:pt x="83225" y="41983"/>
                </a:moveTo>
                <a:lnTo>
                  <a:pt x="84688" y="44418"/>
                </a:lnTo>
                <a:lnTo>
                  <a:pt x="83511" y="46381"/>
                </a:lnTo>
                <a:lnTo>
                  <a:pt x="83359" y="46381"/>
                </a:lnTo>
                <a:lnTo>
                  <a:pt x="80718" y="41983"/>
                </a:lnTo>
                <a:close/>
                <a:moveTo>
                  <a:pt x="84965" y="44873"/>
                </a:moveTo>
                <a:lnTo>
                  <a:pt x="85866" y="46381"/>
                </a:lnTo>
                <a:lnTo>
                  <a:pt x="84055" y="46381"/>
                </a:lnTo>
                <a:lnTo>
                  <a:pt x="84965" y="44873"/>
                </a:lnTo>
                <a:close/>
                <a:moveTo>
                  <a:pt x="87935" y="44873"/>
                </a:moveTo>
                <a:lnTo>
                  <a:pt x="88845" y="46381"/>
                </a:lnTo>
                <a:lnTo>
                  <a:pt x="87034" y="46381"/>
                </a:lnTo>
                <a:lnTo>
                  <a:pt x="87935" y="44873"/>
                </a:lnTo>
                <a:close/>
                <a:moveTo>
                  <a:pt x="92182" y="41983"/>
                </a:moveTo>
                <a:lnTo>
                  <a:pt x="89541" y="46381"/>
                </a:lnTo>
                <a:lnTo>
                  <a:pt x="89390" y="46381"/>
                </a:lnTo>
                <a:lnTo>
                  <a:pt x="88212" y="44418"/>
                </a:lnTo>
                <a:lnTo>
                  <a:pt x="89675" y="41983"/>
                </a:lnTo>
                <a:close/>
                <a:moveTo>
                  <a:pt x="99444" y="41983"/>
                </a:moveTo>
                <a:lnTo>
                  <a:pt x="102093" y="46381"/>
                </a:lnTo>
                <a:lnTo>
                  <a:pt x="90085" y="46381"/>
                </a:lnTo>
                <a:lnTo>
                  <a:pt x="92726" y="41983"/>
                </a:lnTo>
                <a:close/>
                <a:moveTo>
                  <a:pt x="102503" y="41983"/>
                </a:moveTo>
                <a:lnTo>
                  <a:pt x="103967" y="44418"/>
                </a:lnTo>
                <a:lnTo>
                  <a:pt x="102789" y="46381"/>
                </a:lnTo>
                <a:lnTo>
                  <a:pt x="102637" y="46381"/>
                </a:lnTo>
                <a:lnTo>
                  <a:pt x="99997" y="41983"/>
                </a:lnTo>
                <a:close/>
                <a:moveTo>
                  <a:pt x="104234" y="44873"/>
                </a:moveTo>
                <a:lnTo>
                  <a:pt x="105144" y="46381"/>
                </a:lnTo>
                <a:lnTo>
                  <a:pt x="103333" y="46381"/>
                </a:lnTo>
                <a:lnTo>
                  <a:pt x="104234" y="44873"/>
                </a:lnTo>
                <a:close/>
                <a:moveTo>
                  <a:pt x="107214" y="44873"/>
                </a:moveTo>
                <a:lnTo>
                  <a:pt x="108124" y="46381"/>
                </a:lnTo>
                <a:lnTo>
                  <a:pt x="106313" y="46381"/>
                </a:lnTo>
                <a:lnTo>
                  <a:pt x="107214" y="44873"/>
                </a:lnTo>
                <a:close/>
                <a:moveTo>
                  <a:pt x="111460" y="41983"/>
                </a:moveTo>
                <a:lnTo>
                  <a:pt x="108820" y="46381"/>
                </a:lnTo>
                <a:lnTo>
                  <a:pt x="108668" y="46381"/>
                </a:lnTo>
                <a:lnTo>
                  <a:pt x="107490" y="44418"/>
                </a:lnTo>
                <a:lnTo>
                  <a:pt x="108953" y="41983"/>
                </a:lnTo>
                <a:close/>
                <a:moveTo>
                  <a:pt x="118722" y="41983"/>
                </a:moveTo>
                <a:lnTo>
                  <a:pt x="121363" y="46381"/>
                </a:lnTo>
                <a:lnTo>
                  <a:pt x="109364" y="46381"/>
                </a:lnTo>
                <a:lnTo>
                  <a:pt x="112004" y="41983"/>
                </a:lnTo>
                <a:close/>
                <a:moveTo>
                  <a:pt x="121782" y="41983"/>
                </a:moveTo>
                <a:lnTo>
                  <a:pt x="123245" y="44418"/>
                </a:lnTo>
                <a:lnTo>
                  <a:pt x="122067" y="46381"/>
                </a:lnTo>
                <a:lnTo>
                  <a:pt x="121916" y="46381"/>
                </a:lnTo>
                <a:lnTo>
                  <a:pt x="119266" y="41983"/>
                </a:lnTo>
                <a:close/>
                <a:moveTo>
                  <a:pt x="123513" y="44873"/>
                </a:moveTo>
                <a:lnTo>
                  <a:pt x="124423" y="46381"/>
                </a:lnTo>
                <a:lnTo>
                  <a:pt x="122612" y="46381"/>
                </a:lnTo>
                <a:lnTo>
                  <a:pt x="123513" y="44873"/>
                </a:lnTo>
                <a:close/>
                <a:moveTo>
                  <a:pt x="126492" y="44873"/>
                </a:moveTo>
                <a:lnTo>
                  <a:pt x="127402" y="46381"/>
                </a:lnTo>
                <a:lnTo>
                  <a:pt x="125582" y="46381"/>
                </a:lnTo>
                <a:lnTo>
                  <a:pt x="126492" y="44873"/>
                </a:lnTo>
                <a:close/>
                <a:moveTo>
                  <a:pt x="130739" y="41983"/>
                </a:moveTo>
                <a:lnTo>
                  <a:pt x="128098" y="46381"/>
                </a:lnTo>
                <a:lnTo>
                  <a:pt x="127946" y="46381"/>
                </a:lnTo>
                <a:lnTo>
                  <a:pt x="126769" y="44418"/>
                </a:lnTo>
                <a:lnTo>
                  <a:pt x="128232" y="41983"/>
                </a:lnTo>
                <a:close/>
                <a:moveTo>
                  <a:pt x="138000" y="41983"/>
                </a:moveTo>
                <a:lnTo>
                  <a:pt x="140641" y="46381"/>
                </a:lnTo>
                <a:lnTo>
                  <a:pt x="128642" y="46381"/>
                </a:lnTo>
                <a:lnTo>
                  <a:pt x="131283" y="41983"/>
                </a:lnTo>
                <a:close/>
                <a:moveTo>
                  <a:pt x="141060" y="41983"/>
                </a:moveTo>
                <a:lnTo>
                  <a:pt x="142523" y="44418"/>
                </a:lnTo>
                <a:lnTo>
                  <a:pt x="141337" y="46381"/>
                </a:lnTo>
                <a:lnTo>
                  <a:pt x="141185" y="46381"/>
                </a:lnTo>
                <a:lnTo>
                  <a:pt x="138545" y="41983"/>
                </a:lnTo>
                <a:close/>
                <a:moveTo>
                  <a:pt x="142791" y="44873"/>
                </a:moveTo>
                <a:lnTo>
                  <a:pt x="143701" y="46381"/>
                </a:lnTo>
                <a:lnTo>
                  <a:pt x="141881" y="46381"/>
                </a:lnTo>
                <a:lnTo>
                  <a:pt x="142791" y="44873"/>
                </a:lnTo>
                <a:close/>
                <a:moveTo>
                  <a:pt x="145771" y="44873"/>
                </a:moveTo>
                <a:lnTo>
                  <a:pt x="146681" y="46381"/>
                </a:lnTo>
                <a:lnTo>
                  <a:pt x="144861" y="46381"/>
                </a:lnTo>
                <a:lnTo>
                  <a:pt x="145771" y="44873"/>
                </a:lnTo>
                <a:close/>
                <a:moveTo>
                  <a:pt x="150017" y="41983"/>
                </a:moveTo>
                <a:lnTo>
                  <a:pt x="147376" y="46381"/>
                </a:lnTo>
                <a:lnTo>
                  <a:pt x="147225" y="46381"/>
                </a:lnTo>
                <a:lnTo>
                  <a:pt x="146038" y="44418"/>
                </a:lnTo>
                <a:lnTo>
                  <a:pt x="147501" y="41983"/>
                </a:lnTo>
                <a:close/>
                <a:moveTo>
                  <a:pt x="157279" y="41983"/>
                </a:moveTo>
                <a:lnTo>
                  <a:pt x="159919" y="46381"/>
                </a:lnTo>
                <a:lnTo>
                  <a:pt x="147921" y="46381"/>
                </a:lnTo>
                <a:lnTo>
                  <a:pt x="150561" y="41983"/>
                </a:lnTo>
                <a:close/>
                <a:moveTo>
                  <a:pt x="160330" y="41983"/>
                </a:moveTo>
                <a:lnTo>
                  <a:pt x="161793" y="44418"/>
                </a:lnTo>
                <a:lnTo>
                  <a:pt x="160615" y="46381"/>
                </a:lnTo>
                <a:lnTo>
                  <a:pt x="160464" y="46381"/>
                </a:lnTo>
                <a:lnTo>
                  <a:pt x="157823" y="41983"/>
                </a:lnTo>
                <a:close/>
                <a:moveTo>
                  <a:pt x="162069" y="44873"/>
                </a:moveTo>
                <a:lnTo>
                  <a:pt x="162979" y="46381"/>
                </a:lnTo>
                <a:lnTo>
                  <a:pt x="161159" y="46381"/>
                </a:lnTo>
                <a:lnTo>
                  <a:pt x="162069" y="44873"/>
                </a:lnTo>
                <a:close/>
                <a:moveTo>
                  <a:pt x="165049" y="44873"/>
                </a:moveTo>
                <a:lnTo>
                  <a:pt x="165950" y="46381"/>
                </a:lnTo>
                <a:lnTo>
                  <a:pt x="164139" y="46381"/>
                </a:lnTo>
                <a:lnTo>
                  <a:pt x="165049" y="44873"/>
                </a:lnTo>
                <a:close/>
                <a:moveTo>
                  <a:pt x="169295" y="41983"/>
                </a:moveTo>
                <a:lnTo>
                  <a:pt x="166646" y="46381"/>
                </a:lnTo>
                <a:lnTo>
                  <a:pt x="166494" y="46381"/>
                </a:lnTo>
                <a:lnTo>
                  <a:pt x="165317" y="44418"/>
                </a:lnTo>
                <a:lnTo>
                  <a:pt x="166780" y="41983"/>
                </a:lnTo>
                <a:close/>
                <a:moveTo>
                  <a:pt x="176557" y="41983"/>
                </a:moveTo>
                <a:lnTo>
                  <a:pt x="179198" y="46381"/>
                </a:lnTo>
                <a:lnTo>
                  <a:pt x="167199" y="46381"/>
                </a:lnTo>
                <a:lnTo>
                  <a:pt x="169840" y="41983"/>
                </a:lnTo>
                <a:close/>
                <a:moveTo>
                  <a:pt x="179608" y="41983"/>
                </a:moveTo>
                <a:lnTo>
                  <a:pt x="181071" y="44418"/>
                </a:lnTo>
                <a:lnTo>
                  <a:pt x="179894" y="46381"/>
                </a:lnTo>
                <a:lnTo>
                  <a:pt x="179742" y="46381"/>
                </a:lnTo>
                <a:lnTo>
                  <a:pt x="177101" y="41983"/>
                </a:lnTo>
                <a:close/>
                <a:moveTo>
                  <a:pt x="181348" y="44873"/>
                </a:moveTo>
                <a:lnTo>
                  <a:pt x="182249" y="46381"/>
                </a:lnTo>
                <a:lnTo>
                  <a:pt x="180438" y="46381"/>
                </a:lnTo>
                <a:lnTo>
                  <a:pt x="181348" y="44873"/>
                </a:lnTo>
                <a:close/>
                <a:moveTo>
                  <a:pt x="184327" y="44873"/>
                </a:moveTo>
                <a:lnTo>
                  <a:pt x="185228" y="46381"/>
                </a:lnTo>
                <a:lnTo>
                  <a:pt x="183417" y="46381"/>
                </a:lnTo>
                <a:lnTo>
                  <a:pt x="184327" y="44873"/>
                </a:lnTo>
                <a:close/>
                <a:moveTo>
                  <a:pt x="188565" y="41983"/>
                </a:moveTo>
                <a:lnTo>
                  <a:pt x="185924" y="46381"/>
                </a:lnTo>
                <a:lnTo>
                  <a:pt x="185773" y="46381"/>
                </a:lnTo>
                <a:lnTo>
                  <a:pt x="184595" y="44418"/>
                </a:lnTo>
                <a:lnTo>
                  <a:pt x="186058" y="41983"/>
                </a:lnTo>
                <a:close/>
                <a:moveTo>
                  <a:pt x="195835" y="41983"/>
                </a:moveTo>
                <a:lnTo>
                  <a:pt x="198476" y="46381"/>
                </a:lnTo>
                <a:lnTo>
                  <a:pt x="186468" y="46381"/>
                </a:lnTo>
                <a:lnTo>
                  <a:pt x="189118" y="41983"/>
                </a:lnTo>
                <a:close/>
                <a:moveTo>
                  <a:pt x="198886" y="41983"/>
                </a:moveTo>
                <a:lnTo>
                  <a:pt x="200350" y="44418"/>
                </a:lnTo>
                <a:lnTo>
                  <a:pt x="199172" y="46381"/>
                </a:lnTo>
                <a:lnTo>
                  <a:pt x="199020" y="46381"/>
                </a:lnTo>
                <a:lnTo>
                  <a:pt x="196380" y="41983"/>
                </a:lnTo>
                <a:close/>
                <a:moveTo>
                  <a:pt x="200626" y="44873"/>
                </a:moveTo>
                <a:lnTo>
                  <a:pt x="201527" y="46381"/>
                </a:lnTo>
                <a:lnTo>
                  <a:pt x="199716" y="46381"/>
                </a:lnTo>
                <a:lnTo>
                  <a:pt x="200626" y="44873"/>
                </a:lnTo>
                <a:close/>
                <a:moveTo>
                  <a:pt x="203597" y="44873"/>
                </a:moveTo>
                <a:lnTo>
                  <a:pt x="204507" y="46381"/>
                </a:lnTo>
                <a:lnTo>
                  <a:pt x="202696" y="46381"/>
                </a:lnTo>
                <a:lnTo>
                  <a:pt x="203597" y="44873"/>
                </a:lnTo>
                <a:close/>
                <a:moveTo>
                  <a:pt x="207843" y="41983"/>
                </a:moveTo>
                <a:lnTo>
                  <a:pt x="205203" y="46381"/>
                </a:lnTo>
                <a:lnTo>
                  <a:pt x="205051" y="46381"/>
                </a:lnTo>
                <a:lnTo>
                  <a:pt x="203873" y="44418"/>
                </a:lnTo>
                <a:lnTo>
                  <a:pt x="205336" y="41983"/>
                </a:lnTo>
                <a:close/>
                <a:moveTo>
                  <a:pt x="215105" y="41983"/>
                </a:moveTo>
                <a:lnTo>
                  <a:pt x="217754" y="46381"/>
                </a:lnTo>
                <a:lnTo>
                  <a:pt x="205747" y="46381"/>
                </a:lnTo>
                <a:lnTo>
                  <a:pt x="208387" y="41983"/>
                </a:lnTo>
                <a:close/>
                <a:moveTo>
                  <a:pt x="218165" y="41983"/>
                </a:moveTo>
                <a:lnTo>
                  <a:pt x="219628" y="44418"/>
                </a:lnTo>
                <a:lnTo>
                  <a:pt x="218450" y="46381"/>
                </a:lnTo>
                <a:lnTo>
                  <a:pt x="218299" y="46381"/>
                </a:lnTo>
                <a:lnTo>
                  <a:pt x="215649" y="41983"/>
                </a:lnTo>
                <a:close/>
                <a:moveTo>
                  <a:pt x="219896" y="44873"/>
                </a:moveTo>
                <a:lnTo>
                  <a:pt x="220805" y="46381"/>
                </a:lnTo>
                <a:lnTo>
                  <a:pt x="218995" y="46381"/>
                </a:lnTo>
                <a:lnTo>
                  <a:pt x="219896" y="44873"/>
                </a:lnTo>
                <a:close/>
                <a:moveTo>
                  <a:pt x="222875" y="44873"/>
                </a:moveTo>
                <a:lnTo>
                  <a:pt x="223785" y="46381"/>
                </a:lnTo>
                <a:lnTo>
                  <a:pt x="221965" y="46381"/>
                </a:lnTo>
                <a:lnTo>
                  <a:pt x="222875" y="44873"/>
                </a:lnTo>
                <a:close/>
                <a:moveTo>
                  <a:pt x="227122" y="41983"/>
                </a:moveTo>
                <a:lnTo>
                  <a:pt x="224481" y="46381"/>
                </a:lnTo>
                <a:lnTo>
                  <a:pt x="224329" y="46381"/>
                </a:lnTo>
                <a:lnTo>
                  <a:pt x="223152" y="44418"/>
                </a:lnTo>
                <a:lnTo>
                  <a:pt x="224615" y="41983"/>
                </a:lnTo>
                <a:close/>
                <a:moveTo>
                  <a:pt x="234383" y="41983"/>
                </a:moveTo>
                <a:lnTo>
                  <a:pt x="237024" y="46381"/>
                </a:lnTo>
                <a:lnTo>
                  <a:pt x="225025" y="46381"/>
                </a:lnTo>
                <a:lnTo>
                  <a:pt x="227666" y="41983"/>
                </a:lnTo>
                <a:close/>
                <a:moveTo>
                  <a:pt x="237443" y="41983"/>
                </a:moveTo>
                <a:lnTo>
                  <a:pt x="238906" y="44418"/>
                </a:lnTo>
                <a:lnTo>
                  <a:pt x="237720" y="46381"/>
                </a:lnTo>
                <a:lnTo>
                  <a:pt x="237568" y="46381"/>
                </a:lnTo>
                <a:lnTo>
                  <a:pt x="234927" y="41983"/>
                </a:lnTo>
                <a:close/>
                <a:moveTo>
                  <a:pt x="239174" y="44873"/>
                </a:moveTo>
                <a:lnTo>
                  <a:pt x="240084" y="46381"/>
                </a:lnTo>
                <a:lnTo>
                  <a:pt x="238264" y="46381"/>
                </a:lnTo>
                <a:lnTo>
                  <a:pt x="239174" y="44873"/>
                </a:lnTo>
                <a:close/>
                <a:moveTo>
                  <a:pt x="242154" y="44873"/>
                </a:moveTo>
                <a:lnTo>
                  <a:pt x="243063" y="46381"/>
                </a:lnTo>
                <a:lnTo>
                  <a:pt x="241244" y="46381"/>
                </a:lnTo>
                <a:lnTo>
                  <a:pt x="242154" y="44873"/>
                </a:lnTo>
                <a:close/>
                <a:moveTo>
                  <a:pt x="246400" y="41983"/>
                </a:moveTo>
                <a:lnTo>
                  <a:pt x="243759" y="46381"/>
                </a:lnTo>
                <a:lnTo>
                  <a:pt x="243608" y="46381"/>
                </a:lnTo>
                <a:lnTo>
                  <a:pt x="242430" y="44418"/>
                </a:lnTo>
                <a:lnTo>
                  <a:pt x="243884" y="41983"/>
                </a:lnTo>
                <a:close/>
                <a:moveTo>
                  <a:pt x="253662" y="41983"/>
                </a:moveTo>
                <a:lnTo>
                  <a:pt x="256302" y="46381"/>
                </a:lnTo>
                <a:lnTo>
                  <a:pt x="244304" y="46381"/>
                </a:lnTo>
                <a:lnTo>
                  <a:pt x="246944" y="41983"/>
                </a:lnTo>
                <a:close/>
                <a:moveTo>
                  <a:pt x="256713" y="41983"/>
                </a:moveTo>
                <a:lnTo>
                  <a:pt x="258176" y="44418"/>
                </a:lnTo>
                <a:lnTo>
                  <a:pt x="256998" y="46381"/>
                </a:lnTo>
                <a:lnTo>
                  <a:pt x="256847" y="46381"/>
                </a:lnTo>
                <a:lnTo>
                  <a:pt x="254206" y="41983"/>
                </a:lnTo>
                <a:close/>
                <a:moveTo>
                  <a:pt x="258452" y="44873"/>
                </a:moveTo>
                <a:lnTo>
                  <a:pt x="259362" y="46381"/>
                </a:lnTo>
                <a:lnTo>
                  <a:pt x="257542" y="46381"/>
                </a:lnTo>
                <a:lnTo>
                  <a:pt x="258452" y="44873"/>
                </a:lnTo>
                <a:close/>
                <a:moveTo>
                  <a:pt x="261432" y="44873"/>
                </a:moveTo>
                <a:lnTo>
                  <a:pt x="262333" y="46381"/>
                </a:lnTo>
                <a:lnTo>
                  <a:pt x="260522" y="46381"/>
                </a:lnTo>
                <a:lnTo>
                  <a:pt x="261432" y="44873"/>
                </a:lnTo>
                <a:close/>
                <a:moveTo>
                  <a:pt x="265678" y="41983"/>
                </a:moveTo>
                <a:lnTo>
                  <a:pt x="263038" y="46381"/>
                </a:lnTo>
                <a:lnTo>
                  <a:pt x="262886" y="46381"/>
                </a:lnTo>
                <a:lnTo>
                  <a:pt x="261700" y="44418"/>
                </a:lnTo>
                <a:lnTo>
                  <a:pt x="263163" y="41983"/>
                </a:lnTo>
                <a:close/>
                <a:moveTo>
                  <a:pt x="272940" y="41983"/>
                </a:moveTo>
                <a:lnTo>
                  <a:pt x="275581" y="46381"/>
                </a:lnTo>
                <a:lnTo>
                  <a:pt x="263582" y="46381"/>
                </a:lnTo>
                <a:lnTo>
                  <a:pt x="266223" y="41983"/>
                </a:lnTo>
                <a:close/>
                <a:moveTo>
                  <a:pt x="275991" y="41983"/>
                </a:moveTo>
                <a:lnTo>
                  <a:pt x="277454" y="44418"/>
                </a:lnTo>
                <a:lnTo>
                  <a:pt x="276277" y="46381"/>
                </a:lnTo>
                <a:lnTo>
                  <a:pt x="276125" y="46381"/>
                </a:lnTo>
                <a:lnTo>
                  <a:pt x="273484" y="41983"/>
                </a:lnTo>
                <a:close/>
                <a:moveTo>
                  <a:pt x="277731" y="44873"/>
                </a:moveTo>
                <a:lnTo>
                  <a:pt x="278632" y="46381"/>
                </a:lnTo>
                <a:lnTo>
                  <a:pt x="276821" y="46381"/>
                </a:lnTo>
                <a:lnTo>
                  <a:pt x="277731" y="44873"/>
                </a:lnTo>
                <a:close/>
                <a:moveTo>
                  <a:pt x="280710" y="44873"/>
                </a:moveTo>
                <a:lnTo>
                  <a:pt x="281611" y="46381"/>
                </a:lnTo>
                <a:lnTo>
                  <a:pt x="279800" y="46381"/>
                </a:lnTo>
                <a:lnTo>
                  <a:pt x="280710" y="44873"/>
                </a:lnTo>
                <a:close/>
                <a:moveTo>
                  <a:pt x="284948" y="41983"/>
                </a:moveTo>
                <a:lnTo>
                  <a:pt x="282307" y="46381"/>
                </a:lnTo>
                <a:lnTo>
                  <a:pt x="282156" y="46381"/>
                </a:lnTo>
                <a:lnTo>
                  <a:pt x="280978" y="44418"/>
                </a:lnTo>
                <a:lnTo>
                  <a:pt x="282441" y="41983"/>
                </a:lnTo>
                <a:close/>
                <a:moveTo>
                  <a:pt x="9341" y="42393"/>
                </a:moveTo>
                <a:lnTo>
                  <a:pt x="10563" y="44418"/>
                </a:lnTo>
                <a:lnTo>
                  <a:pt x="9377" y="46390"/>
                </a:lnTo>
                <a:lnTo>
                  <a:pt x="9341" y="46336"/>
                </a:lnTo>
                <a:lnTo>
                  <a:pt x="9314" y="46390"/>
                </a:lnTo>
                <a:lnTo>
                  <a:pt x="8128" y="44418"/>
                </a:lnTo>
                <a:lnTo>
                  <a:pt x="9341" y="42393"/>
                </a:lnTo>
                <a:close/>
                <a:moveTo>
                  <a:pt x="28619" y="42393"/>
                </a:moveTo>
                <a:lnTo>
                  <a:pt x="29833" y="44418"/>
                </a:lnTo>
                <a:lnTo>
                  <a:pt x="28655" y="46390"/>
                </a:lnTo>
                <a:lnTo>
                  <a:pt x="28619" y="46336"/>
                </a:lnTo>
                <a:lnTo>
                  <a:pt x="28593" y="46390"/>
                </a:lnTo>
                <a:lnTo>
                  <a:pt x="27406" y="44418"/>
                </a:lnTo>
                <a:lnTo>
                  <a:pt x="28619" y="42393"/>
                </a:lnTo>
                <a:close/>
                <a:moveTo>
                  <a:pt x="47898" y="42393"/>
                </a:moveTo>
                <a:lnTo>
                  <a:pt x="49111" y="44418"/>
                </a:lnTo>
                <a:lnTo>
                  <a:pt x="47925" y="46390"/>
                </a:lnTo>
                <a:lnTo>
                  <a:pt x="47898" y="46336"/>
                </a:lnTo>
                <a:lnTo>
                  <a:pt x="47862" y="46390"/>
                </a:lnTo>
                <a:lnTo>
                  <a:pt x="46685" y="44418"/>
                </a:lnTo>
                <a:lnTo>
                  <a:pt x="47898" y="42393"/>
                </a:lnTo>
                <a:close/>
                <a:moveTo>
                  <a:pt x="67176" y="42393"/>
                </a:moveTo>
                <a:lnTo>
                  <a:pt x="68389" y="44418"/>
                </a:lnTo>
                <a:lnTo>
                  <a:pt x="67203" y="46390"/>
                </a:lnTo>
                <a:lnTo>
                  <a:pt x="67176" y="46336"/>
                </a:lnTo>
                <a:lnTo>
                  <a:pt x="67140" y="46390"/>
                </a:lnTo>
                <a:lnTo>
                  <a:pt x="65954" y="44418"/>
                </a:lnTo>
                <a:lnTo>
                  <a:pt x="67176" y="42393"/>
                </a:lnTo>
                <a:close/>
                <a:moveTo>
                  <a:pt x="86455" y="42393"/>
                </a:moveTo>
                <a:lnTo>
                  <a:pt x="87668" y="44418"/>
                </a:lnTo>
                <a:lnTo>
                  <a:pt x="86481" y="46390"/>
                </a:lnTo>
                <a:lnTo>
                  <a:pt x="86455" y="46336"/>
                </a:lnTo>
                <a:lnTo>
                  <a:pt x="86419" y="46390"/>
                </a:lnTo>
                <a:lnTo>
                  <a:pt x="85232" y="44418"/>
                </a:lnTo>
                <a:lnTo>
                  <a:pt x="86455" y="42393"/>
                </a:lnTo>
                <a:close/>
                <a:moveTo>
                  <a:pt x="105724" y="42393"/>
                </a:moveTo>
                <a:lnTo>
                  <a:pt x="106946" y="44418"/>
                </a:lnTo>
                <a:lnTo>
                  <a:pt x="105760" y="46390"/>
                </a:lnTo>
                <a:lnTo>
                  <a:pt x="105724" y="46336"/>
                </a:lnTo>
                <a:lnTo>
                  <a:pt x="105697" y="46390"/>
                </a:lnTo>
                <a:lnTo>
                  <a:pt x="104511" y="44418"/>
                </a:lnTo>
                <a:lnTo>
                  <a:pt x="105724" y="42393"/>
                </a:lnTo>
                <a:close/>
                <a:moveTo>
                  <a:pt x="125002" y="42393"/>
                </a:moveTo>
                <a:lnTo>
                  <a:pt x="126225" y="44418"/>
                </a:lnTo>
                <a:lnTo>
                  <a:pt x="125038" y="46390"/>
                </a:lnTo>
                <a:lnTo>
                  <a:pt x="125002" y="46336"/>
                </a:lnTo>
                <a:lnTo>
                  <a:pt x="124976" y="46390"/>
                </a:lnTo>
                <a:lnTo>
                  <a:pt x="123789" y="44418"/>
                </a:lnTo>
                <a:lnTo>
                  <a:pt x="125002" y="42393"/>
                </a:lnTo>
                <a:close/>
                <a:moveTo>
                  <a:pt x="144281" y="42393"/>
                </a:moveTo>
                <a:lnTo>
                  <a:pt x="145494" y="44418"/>
                </a:lnTo>
                <a:lnTo>
                  <a:pt x="144316" y="46390"/>
                </a:lnTo>
                <a:lnTo>
                  <a:pt x="144281" y="46336"/>
                </a:lnTo>
                <a:lnTo>
                  <a:pt x="144245" y="46390"/>
                </a:lnTo>
                <a:lnTo>
                  <a:pt x="143067" y="44418"/>
                </a:lnTo>
                <a:lnTo>
                  <a:pt x="144281" y="42393"/>
                </a:lnTo>
                <a:close/>
                <a:moveTo>
                  <a:pt x="163559" y="42393"/>
                </a:moveTo>
                <a:lnTo>
                  <a:pt x="164772" y="44418"/>
                </a:lnTo>
                <a:lnTo>
                  <a:pt x="163586" y="46390"/>
                </a:lnTo>
                <a:lnTo>
                  <a:pt x="163559" y="46336"/>
                </a:lnTo>
                <a:lnTo>
                  <a:pt x="163523" y="46390"/>
                </a:lnTo>
                <a:lnTo>
                  <a:pt x="162337" y="44418"/>
                </a:lnTo>
                <a:lnTo>
                  <a:pt x="163559" y="42393"/>
                </a:lnTo>
                <a:close/>
                <a:moveTo>
                  <a:pt x="182838" y="42393"/>
                </a:moveTo>
                <a:lnTo>
                  <a:pt x="184051" y="44418"/>
                </a:lnTo>
                <a:lnTo>
                  <a:pt x="182864" y="46390"/>
                </a:lnTo>
                <a:lnTo>
                  <a:pt x="182838" y="46336"/>
                </a:lnTo>
                <a:lnTo>
                  <a:pt x="182802" y="46390"/>
                </a:lnTo>
                <a:lnTo>
                  <a:pt x="181615" y="44418"/>
                </a:lnTo>
                <a:lnTo>
                  <a:pt x="182838" y="42393"/>
                </a:lnTo>
                <a:close/>
                <a:moveTo>
                  <a:pt x="202107" y="42393"/>
                </a:moveTo>
                <a:lnTo>
                  <a:pt x="203329" y="44418"/>
                </a:lnTo>
                <a:lnTo>
                  <a:pt x="202143" y="46390"/>
                </a:lnTo>
                <a:lnTo>
                  <a:pt x="202107" y="46336"/>
                </a:lnTo>
                <a:lnTo>
                  <a:pt x="202080" y="46390"/>
                </a:lnTo>
                <a:lnTo>
                  <a:pt x="200894" y="44418"/>
                </a:lnTo>
                <a:lnTo>
                  <a:pt x="202107" y="42393"/>
                </a:lnTo>
                <a:close/>
                <a:moveTo>
                  <a:pt x="221385" y="42393"/>
                </a:moveTo>
                <a:lnTo>
                  <a:pt x="222608" y="44418"/>
                </a:lnTo>
                <a:lnTo>
                  <a:pt x="221421" y="46390"/>
                </a:lnTo>
                <a:lnTo>
                  <a:pt x="221385" y="46336"/>
                </a:lnTo>
                <a:lnTo>
                  <a:pt x="221359" y="46390"/>
                </a:lnTo>
                <a:lnTo>
                  <a:pt x="220172" y="44418"/>
                </a:lnTo>
                <a:lnTo>
                  <a:pt x="221385" y="42393"/>
                </a:lnTo>
                <a:close/>
                <a:moveTo>
                  <a:pt x="240664" y="42393"/>
                </a:moveTo>
                <a:lnTo>
                  <a:pt x="241877" y="44418"/>
                </a:lnTo>
                <a:lnTo>
                  <a:pt x="240699" y="46390"/>
                </a:lnTo>
                <a:lnTo>
                  <a:pt x="240664" y="46336"/>
                </a:lnTo>
                <a:lnTo>
                  <a:pt x="240637" y="46390"/>
                </a:lnTo>
                <a:lnTo>
                  <a:pt x="239450" y="44418"/>
                </a:lnTo>
                <a:lnTo>
                  <a:pt x="240664" y="42393"/>
                </a:lnTo>
                <a:close/>
                <a:moveTo>
                  <a:pt x="259942" y="42393"/>
                </a:moveTo>
                <a:lnTo>
                  <a:pt x="261155" y="44418"/>
                </a:lnTo>
                <a:lnTo>
                  <a:pt x="259969" y="46390"/>
                </a:lnTo>
                <a:lnTo>
                  <a:pt x="259942" y="46336"/>
                </a:lnTo>
                <a:lnTo>
                  <a:pt x="259906" y="46390"/>
                </a:lnTo>
                <a:lnTo>
                  <a:pt x="258729" y="44418"/>
                </a:lnTo>
                <a:lnTo>
                  <a:pt x="259942" y="42393"/>
                </a:lnTo>
                <a:close/>
                <a:moveTo>
                  <a:pt x="279220" y="42393"/>
                </a:moveTo>
                <a:lnTo>
                  <a:pt x="280434" y="44418"/>
                </a:lnTo>
                <a:lnTo>
                  <a:pt x="279247" y="46390"/>
                </a:lnTo>
                <a:lnTo>
                  <a:pt x="279220" y="46336"/>
                </a:lnTo>
                <a:lnTo>
                  <a:pt x="279185" y="46390"/>
                </a:lnTo>
                <a:lnTo>
                  <a:pt x="277998" y="44418"/>
                </a:lnTo>
                <a:lnTo>
                  <a:pt x="279220" y="42393"/>
                </a:lnTo>
                <a:close/>
                <a:moveTo>
                  <a:pt x="9047" y="46836"/>
                </a:moveTo>
                <a:lnTo>
                  <a:pt x="7789" y="48941"/>
                </a:lnTo>
                <a:lnTo>
                  <a:pt x="6602" y="46961"/>
                </a:lnTo>
                <a:lnTo>
                  <a:pt x="6674" y="46836"/>
                </a:lnTo>
                <a:close/>
                <a:moveTo>
                  <a:pt x="12008" y="46836"/>
                </a:moveTo>
                <a:lnTo>
                  <a:pt x="12089" y="46961"/>
                </a:lnTo>
                <a:lnTo>
                  <a:pt x="10902" y="48941"/>
                </a:lnTo>
                <a:lnTo>
                  <a:pt x="9644" y="46836"/>
                </a:lnTo>
                <a:close/>
                <a:moveTo>
                  <a:pt x="28325" y="46836"/>
                </a:moveTo>
                <a:lnTo>
                  <a:pt x="27058" y="48941"/>
                </a:lnTo>
                <a:lnTo>
                  <a:pt x="25881" y="46961"/>
                </a:lnTo>
                <a:lnTo>
                  <a:pt x="25952" y="46836"/>
                </a:lnTo>
                <a:close/>
                <a:moveTo>
                  <a:pt x="31287" y="46836"/>
                </a:moveTo>
                <a:lnTo>
                  <a:pt x="31367" y="46961"/>
                </a:lnTo>
                <a:lnTo>
                  <a:pt x="30181" y="48941"/>
                </a:lnTo>
                <a:lnTo>
                  <a:pt x="28923" y="46836"/>
                </a:lnTo>
                <a:close/>
                <a:moveTo>
                  <a:pt x="47594" y="46836"/>
                </a:moveTo>
                <a:lnTo>
                  <a:pt x="46337" y="48941"/>
                </a:lnTo>
                <a:lnTo>
                  <a:pt x="45150" y="46961"/>
                </a:lnTo>
                <a:lnTo>
                  <a:pt x="45230" y="46836"/>
                </a:lnTo>
                <a:close/>
                <a:moveTo>
                  <a:pt x="50565" y="46836"/>
                </a:moveTo>
                <a:lnTo>
                  <a:pt x="50645" y="46961"/>
                </a:lnTo>
                <a:lnTo>
                  <a:pt x="49459" y="48941"/>
                </a:lnTo>
                <a:lnTo>
                  <a:pt x="48192" y="46836"/>
                </a:lnTo>
                <a:close/>
                <a:moveTo>
                  <a:pt x="66873" y="46836"/>
                </a:moveTo>
                <a:lnTo>
                  <a:pt x="65615" y="48941"/>
                </a:lnTo>
                <a:lnTo>
                  <a:pt x="64428" y="46961"/>
                </a:lnTo>
                <a:lnTo>
                  <a:pt x="64509" y="46836"/>
                </a:lnTo>
                <a:close/>
                <a:moveTo>
                  <a:pt x="69844" y="46836"/>
                </a:moveTo>
                <a:lnTo>
                  <a:pt x="69915" y="46961"/>
                </a:lnTo>
                <a:lnTo>
                  <a:pt x="68737" y="48941"/>
                </a:lnTo>
                <a:lnTo>
                  <a:pt x="67471" y="46836"/>
                </a:lnTo>
                <a:close/>
                <a:moveTo>
                  <a:pt x="86151" y="46836"/>
                </a:moveTo>
                <a:lnTo>
                  <a:pt x="84893" y="48941"/>
                </a:lnTo>
                <a:lnTo>
                  <a:pt x="83707" y="46961"/>
                </a:lnTo>
                <a:lnTo>
                  <a:pt x="83778" y="46836"/>
                </a:lnTo>
                <a:close/>
                <a:moveTo>
                  <a:pt x="89122" y="46836"/>
                </a:moveTo>
                <a:lnTo>
                  <a:pt x="89193" y="46961"/>
                </a:lnTo>
                <a:lnTo>
                  <a:pt x="88007" y="48941"/>
                </a:lnTo>
                <a:lnTo>
                  <a:pt x="86749" y="46836"/>
                </a:lnTo>
                <a:close/>
                <a:moveTo>
                  <a:pt x="105430" y="46836"/>
                </a:moveTo>
                <a:lnTo>
                  <a:pt x="104172" y="48941"/>
                </a:lnTo>
                <a:lnTo>
                  <a:pt x="102985" y="46961"/>
                </a:lnTo>
                <a:lnTo>
                  <a:pt x="103057" y="46836"/>
                </a:lnTo>
                <a:close/>
                <a:moveTo>
                  <a:pt x="108391" y="46836"/>
                </a:moveTo>
                <a:lnTo>
                  <a:pt x="108472" y="46961"/>
                </a:lnTo>
                <a:lnTo>
                  <a:pt x="107285" y="48941"/>
                </a:lnTo>
                <a:lnTo>
                  <a:pt x="106027" y="46836"/>
                </a:lnTo>
                <a:close/>
                <a:moveTo>
                  <a:pt x="124708" y="46836"/>
                </a:moveTo>
                <a:lnTo>
                  <a:pt x="123441" y="48941"/>
                </a:lnTo>
                <a:lnTo>
                  <a:pt x="122264" y="46961"/>
                </a:lnTo>
                <a:lnTo>
                  <a:pt x="122335" y="46836"/>
                </a:lnTo>
                <a:close/>
                <a:moveTo>
                  <a:pt x="127670" y="46836"/>
                </a:moveTo>
                <a:lnTo>
                  <a:pt x="127750" y="46961"/>
                </a:lnTo>
                <a:lnTo>
                  <a:pt x="126564" y="48941"/>
                </a:lnTo>
                <a:lnTo>
                  <a:pt x="125306" y="46836"/>
                </a:lnTo>
                <a:close/>
                <a:moveTo>
                  <a:pt x="143977" y="46836"/>
                </a:moveTo>
                <a:lnTo>
                  <a:pt x="142720" y="48941"/>
                </a:lnTo>
                <a:lnTo>
                  <a:pt x="141533" y="46961"/>
                </a:lnTo>
                <a:lnTo>
                  <a:pt x="141613" y="46836"/>
                </a:lnTo>
                <a:close/>
                <a:moveTo>
                  <a:pt x="146948" y="46836"/>
                </a:moveTo>
                <a:lnTo>
                  <a:pt x="147028" y="46961"/>
                </a:lnTo>
                <a:lnTo>
                  <a:pt x="145842" y="48941"/>
                </a:lnTo>
                <a:lnTo>
                  <a:pt x="144584" y="46836"/>
                </a:lnTo>
                <a:close/>
                <a:moveTo>
                  <a:pt x="163256" y="46836"/>
                </a:moveTo>
                <a:lnTo>
                  <a:pt x="161998" y="48941"/>
                </a:lnTo>
                <a:lnTo>
                  <a:pt x="160811" y="46961"/>
                </a:lnTo>
                <a:lnTo>
                  <a:pt x="160892" y="46836"/>
                </a:lnTo>
                <a:close/>
                <a:moveTo>
                  <a:pt x="166227" y="46836"/>
                </a:moveTo>
                <a:lnTo>
                  <a:pt x="166298" y="46961"/>
                </a:lnTo>
                <a:lnTo>
                  <a:pt x="165120" y="48941"/>
                </a:lnTo>
                <a:lnTo>
                  <a:pt x="163854" y="46836"/>
                </a:lnTo>
                <a:close/>
                <a:moveTo>
                  <a:pt x="182534" y="46836"/>
                </a:moveTo>
                <a:lnTo>
                  <a:pt x="181276" y="48941"/>
                </a:lnTo>
                <a:lnTo>
                  <a:pt x="180090" y="46961"/>
                </a:lnTo>
                <a:lnTo>
                  <a:pt x="180170" y="46836"/>
                </a:lnTo>
                <a:close/>
                <a:moveTo>
                  <a:pt x="185505" y="46836"/>
                </a:moveTo>
                <a:lnTo>
                  <a:pt x="185576" y="46961"/>
                </a:lnTo>
                <a:lnTo>
                  <a:pt x="184390" y="48941"/>
                </a:lnTo>
                <a:lnTo>
                  <a:pt x="183132" y="46836"/>
                </a:lnTo>
                <a:close/>
                <a:moveTo>
                  <a:pt x="201813" y="46836"/>
                </a:moveTo>
                <a:lnTo>
                  <a:pt x="200555" y="48941"/>
                </a:lnTo>
                <a:lnTo>
                  <a:pt x="199368" y="46961"/>
                </a:lnTo>
                <a:lnTo>
                  <a:pt x="199440" y="46836"/>
                </a:lnTo>
                <a:close/>
                <a:moveTo>
                  <a:pt x="204783" y="46836"/>
                </a:moveTo>
                <a:lnTo>
                  <a:pt x="204855" y="46961"/>
                </a:lnTo>
                <a:lnTo>
                  <a:pt x="203668" y="48941"/>
                </a:lnTo>
                <a:lnTo>
                  <a:pt x="202410" y="46836"/>
                </a:lnTo>
                <a:close/>
                <a:moveTo>
                  <a:pt x="221091" y="46836"/>
                </a:moveTo>
                <a:lnTo>
                  <a:pt x="219824" y="48941"/>
                </a:lnTo>
                <a:lnTo>
                  <a:pt x="218647" y="46961"/>
                </a:lnTo>
                <a:lnTo>
                  <a:pt x="218718" y="46836"/>
                </a:lnTo>
                <a:close/>
                <a:moveTo>
                  <a:pt x="224053" y="46836"/>
                </a:moveTo>
                <a:lnTo>
                  <a:pt x="224133" y="46961"/>
                </a:lnTo>
                <a:lnTo>
                  <a:pt x="222947" y="48941"/>
                </a:lnTo>
                <a:lnTo>
                  <a:pt x="221689" y="46836"/>
                </a:lnTo>
                <a:close/>
                <a:moveTo>
                  <a:pt x="240369" y="46836"/>
                </a:moveTo>
                <a:lnTo>
                  <a:pt x="239103" y="48941"/>
                </a:lnTo>
                <a:lnTo>
                  <a:pt x="237916" y="46961"/>
                </a:lnTo>
                <a:lnTo>
                  <a:pt x="237996" y="46836"/>
                </a:lnTo>
                <a:close/>
                <a:moveTo>
                  <a:pt x="243331" y="46836"/>
                </a:moveTo>
                <a:lnTo>
                  <a:pt x="243411" y="46961"/>
                </a:lnTo>
                <a:lnTo>
                  <a:pt x="242225" y="48941"/>
                </a:lnTo>
                <a:lnTo>
                  <a:pt x="240967" y="46836"/>
                </a:lnTo>
                <a:close/>
                <a:moveTo>
                  <a:pt x="259639" y="46836"/>
                </a:moveTo>
                <a:lnTo>
                  <a:pt x="258381" y="48941"/>
                </a:lnTo>
                <a:lnTo>
                  <a:pt x="257194" y="46961"/>
                </a:lnTo>
                <a:lnTo>
                  <a:pt x="257275" y="46836"/>
                </a:lnTo>
                <a:close/>
                <a:moveTo>
                  <a:pt x="262610" y="46836"/>
                </a:moveTo>
                <a:lnTo>
                  <a:pt x="262681" y="46961"/>
                </a:lnTo>
                <a:lnTo>
                  <a:pt x="261503" y="48941"/>
                </a:lnTo>
                <a:lnTo>
                  <a:pt x="260237" y="46836"/>
                </a:lnTo>
                <a:close/>
                <a:moveTo>
                  <a:pt x="278917" y="46836"/>
                </a:moveTo>
                <a:lnTo>
                  <a:pt x="277659" y="48941"/>
                </a:lnTo>
                <a:lnTo>
                  <a:pt x="276473" y="46961"/>
                </a:lnTo>
                <a:lnTo>
                  <a:pt x="276553" y="46836"/>
                </a:lnTo>
                <a:close/>
                <a:moveTo>
                  <a:pt x="281888" y="46836"/>
                </a:moveTo>
                <a:lnTo>
                  <a:pt x="281959" y="46961"/>
                </a:lnTo>
                <a:lnTo>
                  <a:pt x="280773" y="48941"/>
                </a:lnTo>
                <a:lnTo>
                  <a:pt x="279515" y="46836"/>
                </a:lnTo>
                <a:close/>
                <a:moveTo>
                  <a:pt x="6326" y="47416"/>
                </a:moveTo>
                <a:lnTo>
                  <a:pt x="7512" y="49396"/>
                </a:lnTo>
                <a:lnTo>
                  <a:pt x="6263" y="51475"/>
                </a:lnTo>
                <a:lnTo>
                  <a:pt x="3890" y="51475"/>
                </a:lnTo>
                <a:lnTo>
                  <a:pt x="6326" y="47416"/>
                </a:lnTo>
                <a:close/>
                <a:moveTo>
                  <a:pt x="7780" y="49851"/>
                </a:moveTo>
                <a:lnTo>
                  <a:pt x="8761" y="51475"/>
                </a:lnTo>
                <a:lnTo>
                  <a:pt x="6807" y="51475"/>
                </a:lnTo>
                <a:lnTo>
                  <a:pt x="7780" y="49851"/>
                </a:lnTo>
                <a:close/>
                <a:moveTo>
                  <a:pt x="10902" y="49851"/>
                </a:moveTo>
                <a:lnTo>
                  <a:pt x="11884" y="51475"/>
                </a:lnTo>
                <a:lnTo>
                  <a:pt x="9930" y="51475"/>
                </a:lnTo>
                <a:lnTo>
                  <a:pt x="10902" y="49851"/>
                </a:lnTo>
                <a:close/>
                <a:moveTo>
                  <a:pt x="12356" y="47416"/>
                </a:moveTo>
                <a:lnTo>
                  <a:pt x="14792" y="51475"/>
                </a:lnTo>
                <a:lnTo>
                  <a:pt x="12428" y="51475"/>
                </a:lnTo>
                <a:lnTo>
                  <a:pt x="11179" y="49396"/>
                </a:lnTo>
                <a:lnTo>
                  <a:pt x="12356" y="47416"/>
                </a:lnTo>
                <a:close/>
                <a:moveTo>
                  <a:pt x="25256" y="46836"/>
                </a:moveTo>
                <a:lnTo>
                  <a:pt x="25328" y="46961"/>
                </a:lnTo>
                <a:lnTo>
                  <a:pt x="22624" y="51475"/>
                </a:lnTo>
                <a:lnTo>
                  <a:pt x="15345" y="51475"/>
                </a:lnTo>
                <a:lnTo>
                  <a:pt x="12633" y="46961"/>
                </a:lnTo>
                <a:lnTo>
                  <a:pt x="12713" y="46836"/>
                </a:lnTo>
                <a:close/>
                <a:moveTo>
                  <a:pt x="25604" y="47416"/>
                </a:moveTo>
                <a:lnTo>
                  <a:pt x="26791" y="49396"/>
                </a:lnTo>
                <a:lnTo>
                  <a:pt x="25542" y="51475"/>
                </a:lnTo>
                <a:lnTo>
                  <a:pt x="23169" y="51475"/>
                </a:lnTo>
                <a:lnTo>
                  <a:pt x="25604" y="47416"/>
                </a:lnTo>
                <a:close/>
                <a:moveTo>
                  <a:pt x="27058" y="49851"/>
                </a:moveTo>
                <a:lnTo>
                  <a:pt x="28040" y="51475"/>
                </a:lnTo>
                <a:lnTo>
                  <a:pt x="26086" y="51475"/>
                </a:lnTo>
                <a:lnTo>
                  <a:pt x="27058" y="49851"/>
                </a:lnTo>
                <a:close/>
                <a:moveTo>
                  <a:pt x="30181" y="49851"/>
                </a:moveTo>
                <a:lnTo>
                  <a:pt x="31162" y="51475"/>
                </a:lnTo>
                <a:lnTo>
                  <a:pt x="29199" y="51475"/>
                </a:lnTo>
                <a:lnTo>
                  <a:pt x="30181" y="49851"/>
                </a:lnTo>
                <a:close/>
                <a:moveTo>
                  <a:pt x="31635" y="47416"/>
                </a:moveTo>
                <a:lnTo>
                  <a:pt x="34070" y="51475"/>
                </a:lnTo>
                <a:lnTo>
                  <a:pt x="31706" y="51475"/>
                </a:lnTo>
                <a:lnTo>
                  <a:pt x="30448" y="49396"/>
                </a:lnTo>
                <a:lnTo>
                  <a:pt x="31635" y="47416"/>
                </a:lnTo>
                <a:close/>
                <a:moveTo>
                  <a:pt x="44535" y="46836"/>
                </a:moveTo>
                <a:lnTo>
                  <a:pt x="44606" y="46961"/>
                </a:lnTo>
                <a:lnTo>
                  <a:pt x="41903" y="51475"/>
                </a:lnTo>
                <a:lnTo>
                  <a:pt x="34614" y="51475"/>
                </a:lnTo>
                <a:lnTo>
                  <a:pt x="31911" y="46961"/>
                </a:lnTo>
                <a:lnTo>
                  <a:pt x="31983" y="46836"/>
                </a:lnTo>
                <a:close/>
                <a:moveTo>
                  <a:pt x="44882" y="47416"/>
                </a:moveTo>
                <a:lnTo>
                  <a:pt x="46069" y="49396"/>
                </a:lnTo>
                <a:lnTo>
                  <a:pt x="44811" y="51475"/>
                </a:lnTo>
                <a:lnTo>
                  <a:pt x="42447" y="51475"/>
                </a:lnTo>
                <a:lnTo>
                  <a:pt x="44882" y="47416"/>
                </a:lnTo>
                <a:close/>
                <a:moveTo>
                  <a:pt x="46337" y="49851"/>
                </a:moveTo>
                <a:lnTo>
                  <a:pt x="47318" y="51475"/>
                </a:lnTo>
                <a:lnTo>
                  <a:pt x="45364" y="51475"/>
                </a:lnTo>
                <a:lnTo>
                  <a:pt x="46337" y="49851"/>
                </a:lnTo>
                <a:close/>
                <a:moveTo>
                  <a:pt x="49459" y="49851"/>
                </a:moveTo>
                <a:lnTo>
                  <a:pt x="50431" y="51475"/>
                </a:lnTo>
                <a:lnTo>
                  <a:pt x="48478" y="51475"/>
                </a:lnTo>
                <a:lnTo>
                  <a:pt x="49459" y="49851"/>
                </a:lnTo>
                <a:close/>
                <a:moveTo>
                  <a:pt x="50913" y="47416"/>
                </a:moveTo>
                <a:lnTo>
                  <a:pt x="53349" y="51475"/>
                </a:lnTo>
                <a:lnTo>
                  <a:pt x="50976" y="51475"/>
                </a:lnTo>
                <a:lnTo>
                  <a:pt x="49727" y="49396"/>
                </a:lnTo>
                <a:lnTo>
                  <a:pt x="50913" y="47416"/>
                </a:lnTo>
                <a:close/>
                <a:moveTo>
                  <a:pt x="63813" y="46836"/>
                </a:moveTo>
                <a:lnTo>
                  <a:pt x="63884" y="46961"/>
                </a:lnTo>
                <a:lnTo>
                  <a:pt x="61181" y="51475"/>
                </a:lnTo>
                <a:lnTo>
                  <a:pt x="53893" y="51475"/>
                </a:lnTo>
                <a:lnTo>
                  <a:pt x="51190" y="46961"/>
                </a:lnTo>
                <a:lnTo>
                  <a:pt x="51261" y="46836"/>
                </a:lnTo>
                <a:close/>
                <a:moveTo>
                  <a:pt x="64161" y="47416"/>
                </a:moveTo>
                <a:lnTo>
                  <a:pt x="65338" y="49396"/>
                </a:lnTo>
                <a:lnTo>
                  <a:pt x="64089" y="51475"/>
                </a:lnTo>
                <a:lnTo>
                  <a:pt x="61725" y="51475"/>
                </a:lnTo>
                <a:lnTo>
                  <a:pt x="64161" y="47416"/>
                </a:lnTo>
                <a:close/>
                <a:moveTo>
                  <a:pt x="65615" y="49851"/>
                </a:moveTo>
                <a:lnTo>
                  <a:pt x="66596" y="51475"/>
                </a:lnTo>
                <a:lnTo>
                  <a:pt x="64634" y="51475"/>
                </a:lnTo>
                <a:lnTo>
                  <a:pt x="65615" y="49851"/>
                </a:lnTo>
                <a:close/>
                <a:moveTo>
                  <a:pt x="68737" y="49851"/>
                </a:moveTo>
                <a:lnTo>
                  <a:pt x="69710" y="51475"/>
                </a:lnTo>
                <a:lnTo>
                  <a:pt x="67756" y="51475"/>
                </a:lnTo>
                <a:lnTo>
                  <a:pt x="68737" y="49851"/>
                </a:lnTo>
                <a:close/>
                <a:moveTo>
                  <a:pt x="70191" y="47416"/>
                </a:moveTo>
                <a:lnTo>
                  <a:pt x="72627" y="51475"/>
                </a:lnTo>
                <a:lnTo>
                  <a:pt x="70254" y="51475"/>
                </a:lnTo>
                <a:lnTo>
                  <a:pt x="69005" y="49396"/>
                </a:lnTo>
                <a:lnTo>
                  <a:pt x="70191" y="47416"/>
                </a:lnTo>
                <a:close/>
                <a:moveTo>
                  <a:pt x="83082" y="46836"/>
                </a:moveTo>
                <a:lnTo>
                  <a:pt x="83163" y="46961"/>
                </a:lnTo>
                <a:lnTo>
                  <a:pt x="80451" y="51475"/>
                </a:lnTo>
                <a:lnTo>
                  <a:pt x="73171" y="51475"/>
                </a:lnTo>
                <a:lnTo>
                  <a:pt x="70459" y="46961"/>
                </a:lnTo>
                <a:lnTo>
                  <a:pt x="70539" y="46836"/>
                </a:lnTo>
                <a:close/>
                <a:moveTo>
                  <a:pt x="83430" y="47416"/>
                </a:moveTo>
                <a:lnTo>
                  <a:pt x="84617" y="49396"/>
                </a:lnTo>
                <a:lnTo>
                  <a:pt x="83368" y="51475"/>
                </a:lnTo>
                <a:lnTo>
                  <a:pt x="80995" y="51475"/>
                </a:lnTo>
                <a:lnTo>
                  <a:pt x="83430" y="47416"/>
                </a:lnTo>
                <a:close/>
                <a:moveTo>
                  <a:pt x="84893" y="49851"/>
                </a:moveTo>
                <a:lnTo>
                  <a:pt x="85866" y="51475"/>
                </a:lnTo>
                <a:lnTo>
                  <a:pt x="83912" y="51475"/>
                </a:lnTo>
                <a:lnTo>
                  <a:pt x="84893" y="49851"/>
                </a:lnTo>
                <a:close/>
                <a:moveTo>
                  <a:pt x="88007" y="49851"/>
                </a:moveTo>
                <a:lnTo>
                  <a:pt x="88988" y="51475"/>
                </a:lnTo>
                <a:lnTo>
                  <a:pt x="87034" y="51475"/>
                </a:lnTo>
                <a:lnTo>
                  <a:pt x="88007" y="49851"/>
                </a:lnTo>
                <a:close/>
                <a:moveTo>
                  <a:pt x="89470" y="47416"/>
                </a:moveTo>
                <a:lnTo>
                  <a:pt x="91905" y="51475"/>
                </a:lnTo>
                <a:lnTo>
                  <a:pt x="89532" y="51475"/>
                </a:lnTo>
                <a:lnTo>
                  <a:pt x="88283" y="49396"/>
                </a:lnTo>
                <a:lnTo>
                  <a:pt x="89470" y="47416"/>
                </a:lnTo>
                <a:close/>
                <a:moveTo>
                  <a:pt x="102361" y="46836"/>
                </a:moveTo>
                <a:lnTo>
                  <a:pt x="102441" y="46961"/>
                </a:lnTo>
                <a:lnTo>
                  <a:pt x="99729" y="51475"/>
                </a:lnTo>
                <a:lnTo>
                  <a:pt x="92449" y="51475"/>
                </a:lnTo>
                <a:lnTo>
                  <a:pt x="89737" y="46961"/>
                </a:lnTo>
                <a:lnTo>
                  <a:pt x="89818" y="46836"/>
                </a:lnTo>
                <a:close/>
                <a:moveTo>
                  <a:pt x="102709" y="47416"/>
                </a:moveTo>
                <a:lnTo>
                  <a:pt x="103895" y="49396"/>
                </a:lnTo>
                <a:lnTo>
                  <a:pt x="102646" y="51475"/>
                </a:lnTo>
                <a:lnTo>
                  <a:pt x="100273" y="51475"/>
                </a:lnTo>
                <a:lnTo>
                  <a:pt x="102709" y="47416"/>
                </a:lnTo>
                <a:close/>
                <a:moveTo>
                  <a:pt x="104172" y="49851"/>
                </a:moveTo>
                <a:lnTo>
                  <a:pt x="105144" y="51475"/>
                </a:lnTo>
                <a:lnTo>
                  <a:pt x="103190" y="51475"/>
                </a:lnTo>
                <a:lnTo>
                  <a:pt x="104172" y="49851"/>
                </a:lnTo>
                <a:close/>
                <a:moveTo>
                  <a:pt x="107285" y="49851"/>
                </a:moveTo>
                <a:lnTo>
                  <a:pt x="108266" y="51475"/>
                </a:lnTo>
                <a:lnTo>
                  <a:pt x="106313" y="51475"/>
                </a:lnTo>
                <a:lnTo>
                  <a:pt x="107285" y="49851"/>
                </a:lnTo>
                <a:close/>
                <a:moveTo>
                  <a:pt x="108748" y="47416"/>
                </a:moveTo>
                <a:lnTo>
                  <a:pt x="111175" y="51475"/>
                </a:lnTo>
                <a:lnTo>
                  <a:pt x="108811" y="51475"/>
                </a:lnTo>
                <a:lnTo>
                  <a:pt x="107562" y="49396"/>
                </a:lnTo>
                <a:lnTo>
                  <a:pt x="108748" y="47416"/>
                </a:lnTo>
                <a:close/>
                <a:moveTo>
                  <a:pt x="121639" y="46836"/>
                </a:moveTo>
                <a:lnTo>
                  <a:pt x="121711" y="46961"/>
                </a:lnTo>
                <a:lnTo>
                  <a:pt x="119007" y="51475"/>
                </a:lnTo>
                <a:lnTo>
                  <a:pt x="111728" y="51475"/>
                </a:lnTo>
                <a:lnTo>
                  <a:pt x="109016" y="46961"/>
                </a:lnTo>
                <a:lnTo>
                  <a:pt x="109096" y="46836"/>
                </a:lnTo>
                <a:close/>
                <a:moveTo>
                  <a:pt x="121987" y="47416"/>
                </a:moveTo>
                <a:lnTo>
                  <a:pt x="123174" y="49396"/>
                </a:lnTo>
                <a:lnTo>
                  <a:pt x="121925" y="51475"/>
                </a:lnTo>
                <a:lnTo>
                  <a:pt x="119552" y="51475"/>
                </a:lnTo>
                <a:lnTo>
                  <a:pt x="121987" y="47416"/>
                </a:lnTo>
                <a:close/>
                <a:moveTo>
                  <a:pt x="123441" y="49851"/>
                </a:moveTo>
                <a:lnTo>
                  <a:pt x="124423" y="51475"/>
                </a:lnTo>
                <a:lnTo>
                  <a:pt x="122469" y="51475"/>
                </a:lnTo>
                <a:lnTo>
                  <a:pt x="123441" y="49851"/>
                </a:lnTo>
                <a:close/>
                <a:moveTo>
                  <a:pt x="126564" y="49851"/>
                </a:moveTo>
                <a:lnTo>
                  <a:pt x="127545" y="51475"/>
                </a:lnTo>
                <a:lnTo>
                  <a:pt x="125582" y="51475"/>
                </a:lnTo>
                <a:lnTo>
                  <a:pt x="126564" y="49851"/>
                </a:lnTo>
                <a:close/>
                <a:moveTo>
                  <a:pt x="128018" y="47416"/>
                </a:moveTo>
                <a:lnTo>
                  <a:pt x="130453" y="51475"/>
                </a:lnTo>
                <a:lnTo>
                  <a:pt x="128089" y="51475"/>
                </a:lnTo>
                <a:lnTo>
                  <a:pt x="126840" y="49396"/>
                </a:lnTo>
                <a:lnTo>
                  <a:pt x="128018" y="47416"/>
                </a:lnTo>
                <a:close/>
                <a:moveTo>
                  <a:pt x="140918" y="46836"/>
                </a:moveTo>
                <a:lnTo>
                  <a:pt x="140989" y="46961"/>
                </a:lnTo>
                <a:lnTo>
                  <a:pt x="138286" y="51475"/>
                </a:lnTo>
                <a:lnTo>
                  <a:pt x="130997" y="51475"/>
                </a:lnTo>
                <a:lnTo>
                  <a:pt x="128294" y="46961"/>
                </a:lnTo>
                <a:lnTo>
                  <a:pt x="128366" y="46836"/>
                </a:lnTo>
                <a:close/>
                <a:moveTo>
                  <a:pt x="141265" y="47416"/>
                </a:moveTo>
                <a:lnTo>
                  <a:pt x="142452" y="49396"/>
                </a:lnTo>
                <a:lnTo>
                  <a:pt x="141194" y="51475"/>
                </a:lnTo>
                <a:lnTo>
                  <a:pt x="138830" y="51475"/>
                </a:lnTo>
                <a:lnTo>
                  <a:pt x="141265" y="47416"/>
                </a:lnTo>
                <a:close/>
                <a:moveTo>
                  <a:pt x="142720" y="49851"/>
                </a:moveTo>
                <a:lnTo>
                  <a:pt x="143701" y="51475"/>
                </a:lnTo>
                <a:lnTo>
                  <a:pt x="141747" y="51475"/>
                </a:lnTo>
                <a:lnTo>
                  <a:pt x="142720" y="49851"/>
                </a:lnTo>
                <a:close/>
                <a:moveTo>
                  <a:pt x="145842" y="49851"/>
                </a:moveTo>
                <a:lnTo>
                  <a:pt x="146814" y="51475"/>
                </a:lnTo>
                <a:lnTo>
                  <a:pt x="144861" y="51475"/>
                </a:lnTo>
                <a:lnTo>
                  <a:pt x="145842" y="49851"/>
                </a:lnTo>
                <a:close/>
                <a:moveTo>
                  <a:pt x="147296" y="47416"/>
                </a:moveTo>
                <a:lnTo>
                  <a:pt x="149732" y="51475"/>
                </a:lnTo>
                <a:lnTo>
                  <a:pt x="147367" y="51475"/>
                </a:lnTo>
                <a:lnTo>
                  <a:pt x="146110" y="49396"/>
                </a:lnTo>
                <a:lnTo>
                  <a:pt x="147296" y="47416"/>
                </a:lnTo>
                <a:close/>
                <a:moveTo>
                  <a:pt x="160196" y="46836"/>
                </a:moveTo>
                <a:lnTo>
                  <a:pt x="160267" y="46961"/>
                </a:lnTo>
                <a:lnTo>
                  <a:pt x="157564" y="51475"/>
                </a:lnTo>
                <a:lnTo>
                  <a:pt x="150276" y="51475"/>
                </a:lnTo>
                <a:lnTo>
                  <a:pt x="147573" y="46961"/>
                </a:lnTo>
                <a:lnTo>
                  <a:pt x="147644" y="46836"/>
                </a:lnTo>
                <a:close/>
                <a:moveTo>
                  <a:pt x="160544" y="47416"/>
                </a:moveTo>
                <a:lnTo>
                  <a:pt x="161721" y="49396"/>
                </a:lnTo>
                <a:lnTo>
                  <a:pt x="160472" y="51475"/>
                </a:lnTo>
                <a:lnTo>
                  <a:pt x="158108" y="51475"/>
                </a:lnTo>
                <a:lnTo>
                  <a:pt x="160544" y="47416"/>
                </a:lnTo>
                <a:close/>
                <a:moveTo>
                  <a:pt x="161998" y="49851"/>
                </a:moveTo>
                <a:lnTo>
                  <a:pt x="162979" y="51475"/>
                </a:lnTo>
                <a:lnTo>
                  <a:pt x="161017" y="51475"/>
                </a:lnTo>
                <a:lnTo>
                  <a:pt x="161998" y="49851"/>
                </a:lnTo>
                <a:close/>
                <a:moveTo>
                  <a:pt x="165120" y="49851"/>
                </a:moveTo>
                <a:lnTo>
                  <a:pt x="166093" y="51475"/>
                </a:lnTo>
                <a:lnTo>
                  <a:pt x="164139" y="51475"/>
                </a:lnTo>
                <a:lnTo>
                  <a:pt x="165120" y="49851"/>
                </a:lnTo>
                <a:close/>
                <a:moveTo>
                  <a:pt x="166574" y="47416"/>
                </a:moveTo>
                <a:lnTo>
                  <a:pt x="169010" y="51475"/>
                </a:lnTo>
                <a:lnTo>
                  <a:pt x="166637" y="51475"/>
                </a:lnTo>
                <a:lnTo>
                  <a:pt x="165388" y="49396"/>
                </a:lnTo>
                <a:lnTo>
                  <a:pt x="166574" y="47416"/>
                </a:lnTo>
                <a:close/>
                <a:moveTo>
                  <a:pt x="179465" y="46836"/>
                </a:moveTo>
                <a:lnTo>
                  <a:pt x="179546" y="46961"/>
                </a:lnTo>
                <a:lnTo>
                  <a:pt x="176834" y="51475"/>
                </a:lnTo>
                <a:lnTo>
                  <a:pt x="169554" y="51475"/>
                </a:lnTo>
                <a:lnTo>
                  <a:pt x="166851" y="46961"/>
                </a:lnTo>
                <a:lnTo>
                  <a:pt x="166922" y="46836"/>
                </a:lnTo>
                <a:close/>
                <a:moveTo>
                  <a:pt x="179813" y="47416"/>
                </a:moveTo>
                <a:lnTo>
                  <a:pt x="181000" y="49396"/>
                </a:lnTo>
                <a:lnTo>
                  <a:pt x="179751" y="51475"/>
                </a:lnTo>
                <a:lnTo>
                  <a:pt x="177387" y="51475"/>
                </a:lnTo>
                <a:lnTo>
                  <a:pt x="179813" y="47416"/>
                </a:lnTo>
                <a:close/>
                <a:moveTo>
                  <a:pt x="181276" y="49851"/>
                </a:moveTo>
                <a:lnTo>
                  <a:pt x="182249" y="51475"/>
                </a:lnTo>
                <a:lnTo>
                  <a:pt x="180295" y="51475"/>
                </a:lnTo>
                <a:lnTo>
                  <a:pt x="181276" y="49851"/>
                </a:lnTo>
                <a:close/>
                <a:moveTo>
                  <a:pt x="184390" y="49851"/>
                </a:moveTo>
                <a:lnTo>
                  <a:pt x="185371" y="51475"/>
                </a:lnTo>
                <a:lnTo>
                  <a:pt x="183417" y="51475"/>
                </a:lnTo>
                <a:lnTo>
                  <a:pt x="184390" y="49851"/>
                </a:lnTo>
                <a:close/>
                <a:moveTo>
                  <a:pt x="185853" y="47416"/>
                </a:moveTo>
                <a:lnTo>
                  <a:pt x="188288" y="51475"/>
                </a:lnTo>
                <a:lnTo>
                  <a:pt x="185915" y="51475"/>
                </a:lnTo>
                <a:lnTo>
                  <a:pt x="184666" y="49396"/>
                </a:lnTo>
                <a:lnTo>
                  <a:pt x="185853" y="47416"/>
                </a:lnTo>
                <a:close/>
                <a:moveTo>
                  <a:pt x="198744" y="46836"/>
                </a:moveTo>
                <a:lnTo>
                  <a:pt x="198824" y="46961"/>
                </a:lnTo>
                <a:lnTo>
                  <a:pt x="196112" y="51475"/>
                </a:lnTo>
                <a:lnTo>
                  <a:pt x="188832" y="51475"/>
                </a:lnTo>
                <a:lnTo>
                  <a:pt x="186120" y="46961"/>
                </a:lnTo>
                <a:lnTo>
                  <a:pt x="186201" y="46836"/>
                </a:lnTo>
                <a:close/>
                <a:moveTo>
                  <a:pt x="199092" y="47416"/>
                </a:moveTo>
                <a:lnTo>
                  <a:pt x="200278" y="49396"/>
                </a:lnTo>
                <a:lnTo>
                  <a:pt x="199029" y="51475"/>
                </a:lnTo>
                <a:lnTo>
                  <a:pt x="196656" y="51475"/>
                </a:lnTo>
                <a:lnTo>
                  <a:pt x="199092" y="47416"/>
                </a:lnTo>
                <a:close/>
                <a:moveTo>
                  <a:pt x="200555" y="49851"/>
                </a:moveTo>
                <a:lnTo>
                  <a:pt x="201527" y="51475"/>
                </a:lnTo>
                <a:lnTo>
                  <a:pt x="199573" y="51475"/>
                </a:lnTo>
                <a:lnTo>
                  <a:pt x="200555" y="49851"/>
                </a:lnTo>
                <a:close/>
                <a:moveTo>
                  <a:pt x="203668" y="49851"/>
                </a:moveTo>
                <a:lnTo>
                  <a:pt x="204649" y="51475"/>
                </a:lnTo>
                <a:lnTo>
                  <a:pt x="202696" y="51475"/>
                </a:lnTo>
                <a:lnTo>
                  <a:pt x="203668" y="49851"/>
                </a:lnTo>
                <a:close/>
                <a:moveTo>
                  <a:pt x="205131" y="47416"/>
                </a:moveTo>
                <a:lnTo>
                  <a:pt x="207567" y="51475"/>
                </a:lnTo>
                <a:lnTo>
                  <a:pt x="205194" y="51475"/>
                </a:lnTo>
                <a:lnTo>
                  <a:pt x="203945" y="49396"/>
                </a:lnTo>
                <a:lnTo>
                  <a:pt x="205131" y="47416"/>
                </a:lnTo>
                <a:close/>
                <a:moveTo>
                  <a:pt x="218022" y="46836"/>
                </a:moveTo>
                <a:lnTo>
                  <a:pt x="218102" y="46961"/>
                </a:lnTo>
                <a:lnTo>
                  <a:pt x="215390" y="51475"/>
                </a:lnTo>
                <a:lnTo>
                  <a:pt x="208111" y="51475"/>
                </a:lnTo>
                <a:lnTo>
                  <a:pt x="205399" y="46961"/>
                </a:lnTo>
                <a:lnTo>
                  <a:pt x="205479" y="46836"/>
                </a:lnTo>
                <a:close/>
                <a:moveTo>
                  <a:pt x="218370" y="47416"/>
                </a:moveTo>
                <a:lnTo>
                  <a:pt x="219557" y="49396"/>
                </a:lnTo>
                <a:lnTo>
                  <a:pt x="218308" y="51475"/>
                </a:lnTo>
                <a:lnTo>
                  <a:pt x="215935" y="51475"/>
                </a:lnTo>
                <a:lnTo>
                  <a:pt x="218370" y="47416"/>
                </a:lnTo>
                <a:close/>
                <a:moveTo>
                  <a:pt x="219824" y="49851"/>
                </a:moveTo>
                <a:lnTo>
                  <a:pt x="220805" y="51475"/>
                </a:lnTo>
                <a:lnTo>
                  <a:pt x="218852" y="51475"/>
                </a:lnTo>
                <a:lnTo>
                  <a:pt x="219824" y="49851"/>
                </a:lnTo>
                <a:close/>
                <a:moveTo>
                  <a:pt x="222947" y="49851"/>
                </a:moveTo>
                <a:lnTo>
                  <a:pt x="223928" y="51475"/>
                </a:lnTo>
                <a:lnTo>
                  <a:pt x="221965" y="51475"/>
                </a:lnTo>
                <a:lnTo>
                  <a:pt x="222947" y="49851"/>
                </a:lnTo>
                <a:close/>
                <a:moveTo>
                  <a:pt x="224401" y="47416"/>
                </a:moveTo>
                <a:lnTo>
                  <a:pt x="226836" y="51475"/>
                </a:lnTo>
                <a:lnTo>
                  <a:pt x="224472" y="51475"/>
                </a:lnTo>
                <a:lnTo>
                  <a:pt x="223223" y="49396"/>
                </a:lnTo>
                <a:lnTo>
                  <a:pt x="224401" y="47416"/>
                </a:lnTo>
                <a:close/>
                <a:moveTo>
                  <a:pt x="237300" y="46836"/>
                </a:moveTo>
                <a:lnTo>
                  <a:pt x="237372" y="46961"/>
                </a:lnTo>
                <a:lnTo>
                  <a:pt x="234669" y="51475"/>
                </a:lnTo>
                <a:lnTo>
                  <a:pt x="227380" y="51475"/>
                </a:lnTo>
                <a:lnTo>
                  <a:pt x="224677" y="46961"/>
                </a:lnTo>
                <a:lnTo>
                  <a:pt x="224749" y="46836"/>
                </a:lnTo>
                <a:close/>
                <a:moveTo>
                  <a:pt x="237648" y="47416"/>
                </a:moveTo>
                <a:lnTo>
                  <a:pt x="238835" y="49396"/>
                </a:lnTo>
                <a:lnTo>
                  <a:pt x="237586" y="51475"/>
                </a:lnTo>
                <a:lnTo>
                  <a:pt x="235213" y="51475"/>
                </a:lnTo>
                <a:lnTo>
                  <a:pt x="237648" y="47416"/>
                </a:lnTo>
                <a:close/>
                <a:moveTo>
                  <a:pt x="239103" y="49851"/>
                </a:moveTo>
                <a:lnTo>
                  <a:pt x="240084" y="51475"/>
                </a:lnTo>
                <a:lnTo>
                  <a:pt x="238130" y="51475"/>
                </a:lnTo>
                <a:lnTo>
                  <a:pt x="239103" y="49851"/>
                </a:lnTo>
                <a:close/>
                <a:moveTo>
                  <a:pt x="242225" y="49851"/>
                </a:moveTo>
                <a:lnTo>
                  <a:pt x="243197" y="51475"/>
                </a:lnTo>
                <a:lnTo>
                  <a:pt x="241244" y="51475"/>
                </a:lnTo>
                <a:lnTo>
                  <a:pt x="242225" y="49851"/>
                </a:lnTo>
                <a:close/>
                <a:moveTo>
                  <a:pt x="243679" y="47416"/>
                </a:moveTo>
                <a:lnTo>
                  <a:pt x="246114" y="51475"/>
                </a:lnTo>
                <a:lnTo>
                  <a:pt x="243750" y="51475"/>
                </a:lnTo>
                <a:lnTo>
                  <a:pt x="242493" y="49396"/>
                </a:lnTo>
                <a:lnTo>
                  <a:pt x="243679" y="47416"/>
                </a:lnTo>
                <a:close/>
                <a:moveTo>
                  <a:pt x="256579" y="46836"/>
                </a:moveTo>
                <a:lnTo>
                  <a:pt x="256650" y="46961"/>
                </a:lnTo>
                <a:lnTo>
                  <a:pt x="253947" y="51475"/>
                </a:lnTo>
                <a:lnTo>
                  <a:pt x="246659" y="51475"/>
                </a:lnTo>
                <a:lnTo>
                  <a:pt x="243956" y="46961"/>
                </a:lnTo>
                <a:lnTo>
                  <a:pt x="244027" y="46836"/>
                </a:lnTo>
                <a:close/>
                <a:moveTo>
                  <a:pt x="256927" y="47416"/>
                </a:moveTo>
                <a:lnTo>
                  <a:pt x="258113" y="49396"/>
                </a:lnTo>
                <a:lnTo>
                  <a:pt x="256855" y="51475"/>
                </a:lnTo>
                <a:lnTo>
                  <a:pt x="254491" y="51475"/>
                </a:lnTo>
                <a:lnTo>
                  <a:pt x="256927" y="47416"/>
                </a:lnTo>
                <a:close/>
                <a:moveTo>
                  <a:pt x="258381" y="49851"/>
                </a:moveTo>
                <a:lnTo>
                  <a:pt x="259362" y="51475"/>
                </a:lnTo>
                <a:lnTo>
                  <a:pt x="257400" y="51475"/>
                </a:lnTo>
                <a:lnTo>
                  <a:pt x="258381" y="49851"/>
                </a:lnTo>
                <a:close/>
                <a:moveTo>
                  <a:pt x="261503" y="49851"/>
                </a:moveTo>
                <a:lnTo>
                  <a:pt x="262476" y="51475"/>
                </a:lnTo>
                <a:lnTo>
                  <a:pt x="260522" y="51475"/>
                </a:lnTo>
                <a:lnTo>
                  <a:pt x="261503" y="49851"/>
                </a:lnTo>
                <a:close/>
                <a:moveTo>
                  <a:pt x="262957" y="47416"/>
                </a:moveTo>
                <a:lnTo>
                  <a:pt x="265393" y="51475"/>
                </a:lnTo>
                <a:lnTo>
                  <a:pt x="263020" y="51475"/>
                </a:lnTo>
                <a:lnTo>
                  <a:pt x="261771" y="49396"/>
                </a:lnTo>
                <a:lnTo>
                  <a:pt x="262957" y="47416"/>
                </a:lnTo>
                <a:close/>
                <a:moveTo>
                  <a:pt x="275848" y="46836"/>
                </a:moveTo>
                <a:lnTo>
                  <a:pt x="275929" y="46961"/>
                </a:lnTo>
                <a:lnTo>
                  <a:pt x="273217" y="51475"/>
                </a:lnTo>
                <a:lnTo>
                  <a:pt x="265937" y="51475"/>
                </a:lnTo>
                <a:lnTo>
                  <a:pt x="263234" y="46961"/>
                </a:lnTo>
                <a:lnTo>
                  <a:pt x="263305" y="46836"/>
                </a:lnTo>
                <a:close/>
                <a:moveTo>
                  <a:pt x="276205" y="47416"/>
                </a:moveTo>
                <a:lnTo>
                  <a:pt x="277383" y="49396"/>
                </a:lnTo>
                <a:lnTo>
                  <a:pt x="276134" y="51475"/>
                </a:lnTo>
                <a:lnTo>
                  <a:pt x="273770" y="51475"/>
                </a:lnTo>
                <a:lnTo>
                  <a:pt x="276205" y="47416"/>
                </a:lnTo>
                <a:close/>
                <a:moveTo>
                  <a:pt x="277659" y="49851"/>
                </a:moveTo>
                <a:lnTo>
                  <a:pt x="278632" y="51475"/>
                </a:lnTo>
                <a:lnTo>
                  <a:pt x="276678" y="51475"/>
                </a:lnTo>
                <a:lnTo>
                  <a:pt x="277659" y="49851"/>
                </a:lnTo>
                <a:close/>
                <a:moveTo>
                  <a:pt x="280773" y="49851"/>
                </a:moveTo>
                <a:lnTo>
                  <a:pt x="281754" y="51475"/>
                </a:lnTo>
                <a:lnTo>
                  <a:pt x="279800" y="51475"/>
                </a:lnTo>
                <a:lnTo>
                  <a:pt x="280773" y="49851"/>
                </a:lnTo>
                <a:close/>
                <a:moveTo>
                  <a:pt x="282236" y="47416"/>
                </a:moveTo>
                <a:lnTo>
                  <a:pt x="284671" y="51475"/>
                </a:lnTo>
                <a:lnTo>
                  <a:pt x="282298" y="51475"/>
                </a:lnTo>
                <a:lnTo>
                  <a:pt x="281049" y="49396"/>
                </a:lnTo>
                <a:lnTo>
                  <a:pt x="282236" y="47416"/>
                </a:lnTo>
                <a:close/>
                <a:moveTo>
                  <a:pt x="9341" y="47246"/>
                </a:moveTo>
                <a:lnTo>
                  <a:pt x="10635" y="49396"/>
                </a:lnTo>
                <a:lnTo>
                  <a:pt x="9377" y="51484"/>
                </a:lnTo>
                <a:lnTo>
                  <a:pt x="9341" y="51430"/>
                </a:lnTo>
                <a:lnTo>
                  <a:pt x="9314" y="51484"/>
                </a:lnTo>
                <a:lnTo>
                  <a:pt x="8056" y="49396"/>
                </a:lnTo>
                <a:lnTo>
                  <a:pt x="9341" y="47246"/>
                </a:lnTo>
                <a:close/>
                <a:moveTo>
                  <a:pt x="28619" y="47246"/>
                </a:moveTo>
                <a:lnTo>
                  <a:pt x="29904" y="49396"/>
                </a:lnTo>
                <a:lnTo>
                  <a:pt x="28655" y="51484"/>
                </a:lnTo>
                <a:lnTo>
                  <a:pt x="28619" y="51430"/>
                </a:lnTo>
                <a:lnTo>
                  <a:pt x="28593" y="51484"/>
                </a:lnTo>
                <a:lnTo>
                  <a:pt x="27335" y="49396"/>
                </a:lnTo>
                <a:lnTo>
                  <a:pt x="28619" y="47246"/>
                </a:lnTo>
                <a:close/>
                <a:moveTo>
                  <a:pt x="47898" y="47246"/>
                </a:moveTo>
                <a:lnTo>
                  <a:pt x="49182" y="49396"/>
                </a:lnTo>
                <a:lnTo>
                  <a:pt x="47925" y="51484"/>
                </a:lnTo>
                <a:lnTo>
                  <a:pt x="47898" y="51430"/>
                </a:lnTo>
                <a:lnTo>
                  <a:pt x="47862" y="51484"/>
                </a:lnTo>
                <a:lnTo>
                  <a:pt x="46613" y="49396"/>
                </a:lnTo>
                <a:lnTo>
                  <a:pt x="47898" y="47246"/>
                </a:lnTo>
                <a:close/>
                <a:moveTo>
                  <a:pt x="67176" y="47246"/>
                </a:moveTo>
                <a:lnTo>
                  <a:pt x="68461" y="49396"/>
                </a:lnTo>
                <a:lnTo>
                  <a:pt x="67203" y="51484"/>
                </a:lnTo>
                <a:lnTo>
                  <a:pt x="67176" y="51430"/>
                </a:lnTo>
                <a:lnTo>
                  <a:pt x="67140" y="51484"/>
                </a:lnTo>
                <a:lnTo>
                  <a:pt x="65892" y="49396"/>
                </a:lnTo>
                <a:lnTo>
                  <a:pt x="67176" y="47246"/>
                </a:lnTo>
                <a:close/>
                <a:moveTo>
                  <a:pt x="86455" y="47246"/>
                </a:moveTo>
                <a:lnTo>
                  <a:pt x="87739" y="49396"/>
                </a:lnTo>
                <a:lnTo>
                  <a:pt x="86481" y="51484"/>
                </a:lnTo>
                <a:lnTo>
                  <a:pt x="86455" y="51430"/>
                </a:lnTo>
                <a:lnTo>
                  <a:pt x="86419" y="51484"/>
                </a:lnTo>
                <a:lnTo>
                  <a:pt x="85161" y="49396"/>
                </a:lnTo>
                <a:lnTo>
                  <a:pt x="86455" y="47246"/>
                </a:lnTo>
                <a:close/>
                <a:moveTo>
                  <a:pt x="105724" y="47246"/>
                </a:moveTo>
                <a:lnTo>
                  <a:pt x="107018" y="49396"/>
                </a:lnTo>
                <a:lnTo>
                  <a:pt x="105760" y="51484"/>
                </a:lnTo>
                <a:lnTo>
                  <a:pt x="105724" y="51430"/>
                </a:lnTo>
                <a:lnTo>
                  <a:pt x="105697" y="51484"/>
                </a:lnTo>
                <a:lnTo>
                  <a:pt x="104439" y="49396"/>
                </a:lnTo>
                <a:lnTo>
                  <a:pt x="105724" y="47246"/>
                </a:lnTo>
                <a:close/>
                <a:moveTo>
                  <a:pt x="125002" y="47246"/>
                </a:moveTo>
                <a:lnTo>
                  <a:pt x="126287" y="49396"/>
                </a:lnTo>
                <a:lnTo>
                  <a:pt x="125038" y="51484"/>
                </a:lnTo>
                <a:lnTo>
                  <a:pt x="125002" y="51430"/>
                </a:lnTo>
                <a:lnTo>
                  <a:pt x="124976" y="51484"/>
                </a:lnTo>
                <a:lnTo>
                  <a:pt x="123718" y="49396"/>
                </a:lnTo>
                <a:lnTo>
                  <a:pt x="125002" y="47246"/>
                </a:lnTo>
                <a:close/>
                <a:moveTo>
                  <a:pt x="144281" y="47246"/>
                </a:moveTo>
                <a:lnTo>
                  <a:pt x="145565" y="49396"/>
                </a:lnTo>
                <a:lnTo>
                  <a:pt x="144316" y="51484"/>
                </a:lnTo>
                <a:lnTo>
                  <a:pt x="144281" y="51430"/>
                </a:lnTo>
                <a:lnTo>
                  <a:pt x="144245" y="51484"/>
                </a:lnTo>
                <a:lnTo>
                  <a:pt x="142996" y="49396"/>
                </a:lnTo>
                <a:lnTo>
                  <a:pt x="144281" y="47246"/>
                </a:lnTo>
                <a:close/>
                <a:moveTo>
                  <a:pt x="163559" y="47246"/>
                </a:moveTo>
                <a:lnTo>
                  <a:pt x="164844" y="49396"/>
                </a:lnTo>
                <a:lnTo>
                  <a:pt x="163586" y="51484"/>
                </a:lnTo>
                <a:lnTo>
                  <a:pt x="163559" y="51430"/>
                </a:lnTo>
                <a:lnTo>
                  <a:pt x="163523" y="51484"/>
                </a:lnTo>
                <a:lnTo>
                  <a:pt x="162275" y="49396"/>
                </a:lnTo>
                <a:lnTo>
                  <a:pt x="163559" y="47246"/>
                </a:lnTo>
                <a:close/>
                <a:moveTo>
                  <a:pt x="182838" y="47246"/>
                </a:moveTo>
                <a:lnTo>
                  <a:pt x="184122" y="49396"/>
                </a:lnTo>
                <a:lnTo>
                  <a:pt x="182864" y="51484"/>
                </a:lnTo>
                <a:lnTo>
                  <a:pt x="182838" y="51430"/>
                </a:lnTo>
                <a:lnTo>
                  <a:pt x="182802" y="51484"/>
                </a:lnTo>
                <a:lnTo>
                  <a:pt x="181544" y="49396"/>
                </a:lnTo>
                <a:lnTo>
                  <a:pt x="182838" y="47246"/>
                </a:lnTo>
                <a:close/>
                <a:moveTo>
                  <a:pt x="202107" y="47246"/>
                </a:moveTo>
                <a:lnTo>
                  <a:pt x="203401" y="49396"/>
                </a:lnTo>
                <a:lnTo>
                  <a:pt x="202143" y="51484"/>
                </a:lnTo>
                <a:lnTo>
                  <a:pt x="202107" y="51430"/>
                </a:lnTo>
                <a:lnTo>
                  <a:pt x="202080" y="51484"/>
                </a:lnTo>
                <a:lnTo>
                  <a:pt x="200822" y="49396"/>
                </a:lnTo>
                <a:lnTo>
                  <a:pt x="202107" y="47246"/>
                </a:lnTo>
                <a:close/>
                <a:moveTo>
                  <a:pt x="221385" y="47246"/>
                </a:moveTo>
                <a:lnTo>
                  <a:pt x="222670" y="49396"/>
                </a:lnTo>
                <a:lnTo>
                  <a:pt x="221421" y="51484"/>
                </a:lnTo>
                <a:lnTo>
                  <a:pt x="221385" y="51430"/>
                </a:lnTo>
                <a:lnTo>
                  <a:pt x="221359" y="51484"/>
                </a:lnTo>
                <a:lnTo>
                  <a:pt x="220101" y="49396"/>
                </a:lnTo>
                <a:lnTo>
                  <a:pt x="221385" y="47246"/>
                </a:lnTo>
                <a:close/>
                <a:moveTo>
                  <a:pt x="240664" y="47246"/>
                </a:moveTo>
                <a:lnTo>
                  <a:pt x="241948" y="49396"/>
                </a:lnTo>
                <a:lnTo>
                  <a:pt x="240699" y="51484"/>
                </a:lnTo>
                <a:lnTo>
                  <a:pt x="240664" y="51430"/>
                </a:lnTo>
                <a:lnTo>
                  <a:pt x="240637" y="51484"/>
                </a:lnTo>
                <a:lnTo>
                  <a:pt x="239379" y="49396"/>
                </a:lnTo>
                <a:lnTo>
                  <a:pt x="240664" y="47246"/>
                </a:lnTo>
                <a:close/>
                <a:moveTo>
                  <a:pt x="259942" y="47246"/>
                </a:moveTo>
                <a:lnTo>
                  <a:pt x="261227" y="49396"/>
                </a:lnTo>
                <a:lnTo>
                  <a:pt x="259969" y="51484"/>
                </a:lnTo>
                <a:lnTo>
                  <a:pt x="259942" y="51430"/>
                </a:lnTo>
                <a:lnTo>
                  <a:pt x="259906" y="51484"/>
                </a:lnTo>
                <a:lnTo>
                  <a:pt x="258657" y="49396"/>
                </a:lnTo>
                <a:lnTo>
                  <a:pt x="259942" y="47246"/>
                </a:lnTo>
                <a:close/>
                <a:moveTo>
                  <a:pt x="279220" y="47246"/>
                </a:moveTo>
                <a:lnTo>
                  <a:pt x="280505" y="49396"/>
                </a:lnTo>
                <a:lnTo>
                  <a:pt x="279247" y="51484"/>
                </a:lnTo>
                <a:lnTo>
                  <a:pt x="279220" y="51430"/>
                </a:lnTo>
                <a:lnTo>
                  <a:pt x="279185" y="51484"/>
                </a:lnTo>
                <a:lnTo>
                  <a:pt x="277927" y="49396"/>
                </a:lnTo>
                <a:lnTo>
                  <a:pt x="279220" y="47246"/>
                </a:lnTo>
                <a:close/>
                <a:moveTo>
                  <a:pt x="5987" y="51930"/>
                </a:moveTo>
                <a:lnTo>
                  <a:pt x="2659" y="57487"/>
                </a:lnTo>
                <a:lnTo>
                  <a:pt x="286" y="57487"/>
                </a:lnTo>
                <a:lnTo>
                  <a:pt x="3623" y="51930"/>
                </a:lnTo>
                <a:close/>
                <a:moveTo>
                  <a:pt x="9047" y="51930"/>
                </a:moveTo>
                <a:lnTo>
                  <a:pt x="5710" y="57487"/>
                </a:lnTo>
                <a:lnTo>
                  <a:pt x="3203" y="57487"/>
                </a:lnTo>
                <a:lnTo>
                  <a:pt x="6531" y="51930"/>
                </a:lnTo>
                <a:close/>
                <a:moveTo>
                  <a:pt x="9341" y="52340"/>
                </a:moveTo>
                <a:lnTo>
                  <a:pt x="12428" y="57487"/>
                </a:lnTo>
                <a:lnTo>
                  <a:pt x="6254" y="57487"/>
                </a:lnTo>
                <a:lnTo>
                  <a:pt x="9341" y="52340"/>
                </a:lnTo>
                <a:close/>
                <a:moveTo>
                  <a:pt x="12151" y="51930"/>
                </a:moveTo>
                <a:lnTo>
                  <a:pt x="15488" y="57487"/>
                </a:lnTo>
                <a:lnTo>
                  <a:pt x="12972" y="57487"/>
                </a:lnTo>
                <a:lnTo>
                  <a:pt x="9644" y="51930"/>
                </a:lnTo>
                <a:close/>
                <a:moveTo>
                  <a:pt x="15068" y="51930"/>
                </a:moveTo>
                <a:lnTo>
                  <a:pt x="18396" y="57487"/>
                </a:lnTo>
                <a:lnTo>
                  <a:pt x="16032" y="57487"/>
                </a:lnTo>
                <a:lnTo>
                  <a:pt x="12695" y="51930"/>
                </a:lnTo>
                <a:close/>
                <a:moveTo>
                  <a:pt x="25265" y="51930"/>
                </a:moveTo>
                <a:lnTo>
                  <a:pt x="21938" y="57487"/>
                </a:lnTo>
                <a:lnTo>
                  <a:pt x="19565" y="57487"/>
                </a:lnTo>
                <a:lnTo>
                  <a:pt x="22892" y="51930"/>
                </a:lnTo>
                <a:close/>
                <a:moveTo>
                  <a:pt x="28325" y="51930"/>
                </a:moveTo>
                <a:lnTo>
                  <a:pt x="24989" y="57487"/>
                </a:lnTo>
                <a:lnTo>
                  <a:pt x="22482" y="57487"/>
                </a:lnTo>
                <a:lnTo>
                  <a:pt x="25809" y="51930"/>
                </a:lnTo>
                <a:close/>
                <a:moveTo>
                  <a:pt x="28619" y="52340"/>
                </a:moveTo>
                <a:lnTo>
                  <a:pt x="31706" y="57487"/>
                </a:lnTo>
                <a:lnTo>
                  <a:pt x="25533" y="57487"/>
                </a:lnTo>
                <a:lnTo>
                  <a:pt x="28619" y="52340"/>
                </a:lnTo>
                <a:close/>
                <a:moveTo>
                  <a:pt x="31430" y="51930"/>
                </a:moveTo>
                <a:lnTo>
                  <a:pt x="34766" y="57487"/>
                </a:lnTo>
                <a:lnTo>
                  <a:pt x="32250" y="57487"/>
                </a:lnTo>
                <a:lnTo>
                  <a:pt x="28923" y="51930"/>
                </a:lnTo>
                <a:close/>
                <a:moveTo>
                  <a:pt x="34347" y="51930"/>
                </a:moveTo>
                <a:lnTo>
                  <a:pt x="37674" y="57487"/>
                </a:lnTo>
                <a:lnTo>
                  <a:pt x="35310" y="57487"/>
                </a:lnTo>
                <a:lnTo>
                  <a:pt x="31974" y="51930"/>
                </a:lnTo>
                <a:close/>
                <a:moveTo>
                  <a:pt x="44543" y="51930"/>
                </a:moveTo>
                <a:lnTo>
                  <a:pt x="41207" y="57487"/>
                </a:lnTo>
                <a:lnTo>
                  <a:pt x="38843" y="57487"/>
                </a:lnTo>
                <a:lnTo>
                  <a:pt x="42170" y="51930"/>
                </a:lnTo>
                <a:close/>
                <a:moveTo>
                  <a:pt x="47594" y="51930"/>
                </a:moveTo>
                <a:lnTo>
                  <a:pt x="44267" y="57487"/>
                </a:lnTo>
                <a:lnTo>
                  <a:pt x="41751" y="57487"/>
                </a:lnTo>
                <a:lnTo>
                  <a:pt x="45088" y="51930"/>
                </a:lnTo>
                <a:close/>
                <a:moveTo>
                  <a:pt x="47898" y="52340"/>
                </a:moveTo>
                <a:lnTo>
                  <a:pt x="50984" y="57487"/>
                </a:lnTo>
                <a:lnTo>
                  <a:pt x="44811" y="57487"/>
                </a:lnTo>
                <a:lnTo>
                  <a:pt x="47898" y="52340"/>
                </a:lnTo>
                <a:close/>
                <a:moveTo>
                  <a:pt x="50708" y="51930"/>
                </a:moveTo>
                <a:lnTo>
                  <a:pt x="54035" y="57487"/>
                </a:lnTo>
                <a:lnTo>
                  <a:pt x="51529" y="57487"/>
                </a:lnTo>
                <a:lnTo>
                  <a:pt x="48192" y="51930"/>
                </a:lnTo>
                <a:close/>
                <a:moveTo>
                  <a:pt x="53625" y="51930"/>
                </a:moveTo>
                <a:lnTo>
                  <a:pt x="56953" y="57487"/>
                </a:lnTo>
                <a:lnTo>
                  <a:pt x="54589" y="57487"/>
                </a:lnTo>
                <a:lnTo>
                  <a:pt x="51252" y="51930"/>
                </a:lnTo>
                <a:close/>
                <a:moveTo>
                  <a:pt x="63822" y="51930"/>
                </a:moveTo>
                <a:lnTo>
                  <a:pt x="60485" y="57487"/>
                </a:lnTo>
                <a:lnTo>
                  <a:pt x="58121" y="57487"/>
                </a:lnTo>
                <a:lnTo>
                  <a:pt x="61449" y="51930"/>
                </a:lnTo>
                <a:close/>
                <a:moveTo>
                  <a:pt x="66873" y="51930"/>
                </a:moveTo>
                <a:lnTo>
                  <a:pt x="63545" y="57487"/>
                </a:lnTo>
                <a:lnTo>
                  <a:pt x="61030" y="57487"/>
                </a:lnTo>
                <a:lnTo>
                  <a:pt x="64366" y="51930"/>
                </a:lnTo>
                <a:close/>
                <a:moveTo>
                  <a:pt x="67176" y="52340"/>
                </a:moveTo>
                <a:lnTo>
                  <a:pt x="70263" y="57487"/>
                </a:lnTo>
                <a:lnTo>
                  <a:pt x="64089" y="57487"/>
                </a:lnTo>
                <a:lnTo>
                  <a:pt x="67176" y="52340"/>
                </a:lnTo>
                <a:close/>
                <a:moveTo>
                  <a:pt x="69986" y="51930"/>
                </a:moveTo>
                <a:lnTo>
                  <a:pt x="73314" y="57487"/>
                </a:lnTo>
                <a:lnTo>
                  <a:pt x="70807" y="57487"/>
                </a:lnTo>
                <a:lnTo>
                  <a:pt x="67471" y="51930"/>
                </a:lnTo>
                <a:close/>
                <a:moveTo>
                  <a:pt x="72895" y="51930"/>
                </a:moveTo>
                <a:lnTo>
                  <a:pt x="76231" y="57487"/>
                </a:lnTo>
                <a:lnTo>
                  <a:pt x="73858" y="57487"/>
                </a:lnTo>
                <a:lnTo>
                  <a:pt x="70530" y="51930"/>
                </a:lnTo>
                <a:close/>
                <a:moveTo>
                  <a:pt x="83100" y="51930"/>
                </a:moveTo>
                <a:lnTo>
                  <a:pt x="79764" y="57487"/>
                </a:lnTo>
                <a:lnTo>
                  <a:pt x="77391" y="57487"/>
                </a:lnTo>
                <a:lnTo>
                  <a:pt x="80727" y="51930"/>
                </a:lnTo>
                <a:close/>
                <a:moveTo>
                  <a:pt x="86151" y="51930"/>
                </a:moveTo>
                <a:lnTo>
                  <a:pt x="82824" y="57487"/>
                </a:lnTo>
                <a:lnTo>
                  <a:pt x="80308" y="57487"/>
                </a:lnTo>
                <a:lnTo>
                  <a:pt x="83644" y="51930"/>
                </a:lnTo>
                <a:close/>
                <a:moveTo>
                  <a:pt x="86455" y="52340"/>
                </a:moveTo>
                <a:lnTo>
                  <a:pt x="89532" y="57487"/>
                </a:lnTo>
                <a:lnTo>
                  <a:pt x="83368" y="57487"/>
                </a:lnTo>
                <a:lnTo>
                  <a:pt x="86455" y="52340"/>
                </a:lnTo>
                <a:close/>
                <a:moveTo>
                  <a:pt x="89265" y="51930"/>
                </a:moveTo>
                <a:lnTo>
                  <a:pt x="92592" y="57487"/>
                </a:lnTo>
                <a:lnTo>
                  <a:pt x="90085" y="57487"/>
                </a:lnTo>
                <a:lnTo>
                  <a:pt x="86749" y="51930"/>
                </a:lnTo>
                <a:close/>
                <a:moveTo>
                  <a:pt x="92173" y="51930"/>
                </a:moveTo>
                <a:lnTo>
                  <a:pt x="95509" y="57487"/>
                </a:lnTo>
                <a:lnTo>
                  <a:pt x="93136" y="57487"/>
                </a:lnTo>
                <a:lnTo>
                  <a:pt x="89809" y="51930"/>
                </a:lnTo>
                <a:close/>
                <a:moveTo>
                  <a:pt x="102370" y="51930"/>
                </a:moveTo>
                <a:lnTo>
                  <a:pt x="99042" y="57487"/>
                </a:lnTo>
                <a:lnTo>
                  <a:pt x="96669" y="57487"/>
                </a:lnTo>
                <a:lnTo>
                  <a:pt x="100006" y="51930"/>
                </a:lnTo>
                <a:close/>
                <a:moveTo>
                  <a:pt x="105430" y="51930"/>
                </a:moveTo>
                <a:lnTo>
                  <a:pt x="102093" y="57487"/>
                </a:lnTo>
                <a:lnTo>
                  <a:pt x="99586" y="57487"/>
                </a:lnTo>
                <a:lnTo>
                  <a:pt x="102914" y="51930"/>
                </a:lnTo>
                <a:close/>
                <a:moveTo>
                  <a:pt x="105724" y="52340"/>
                </a:moveTo>
                <a:lnTo>
                  <a:pt x="108811" y="57487"/>
                </a:lnTo>
                <a:lnTo>
                  <a:pt x="102637" y="57487"/>
                </a:lnTo>
                <a:lnTo>
                  <a:pt x="105724" y="52340"/>
                </a:lnTo>
                <a:close/>
                <a:moveTo>
                  <a:pt x="108534" y="51930"/>
                </a:moveTo>
                <a:lnTo>
                  <a:pt x="111871" y="57487"/>
                </a:lnTo>
                <a:lnTo>
                  <a:pt x="109355" y="57487"/>
                </a:lnTo>
                <a:lnTo>
                  <a:pt x="106027" y="51930"/>
                </a:lnTo>
                <a:close/>
                <a:moveTo>
                  <a:pt x="111451" y="51930"/>
                </a:moveTo>
                <a:lnTo>
                  <a:pt x="114788" y="57487"/>
                </a:lnTo>
                <a:lnTo>
                  <a:pt x="112415" y="57487"/>
                </a:lnTo>
                <a:lnTo>
                  <a:pt x="109078" y="51930"/>
                </a:lnTo>
                <a:close/>
                <a:moveTo>
                  <a:pt x="121648" y="51930"/>
                </a:moveTo>
                <a:lnTo>
                  <a:pt x="118321" y="57487"/>
                </a:lnTo>
                <a:lnTo>
                  <a:pt x="115948" y="57487"/>
                </a:lnTo>
                <a:lnTo>
                  <a:pt x="119284" y="51930"/>
                </a:lnTo>
                <a:close/>
                <a:moveTo>
                  <a:pt x="124708" y="51930"/>
                </a:moveTo>
                <a:lnTo>
                  <a:pt x="121372" y="57487"/>
                </a:lnTo>
                <a:lnTo>
                  <a:pt x="118865" y="57487"/>
                </a:lnTo>
                <a:lnTo>
                  <a:pt x="122192" y="51930"/>
                </a:lnTo>
                <a:close/>
                <a:moveTo>
                  <a:pt x="125002" y="52340"/>
                </a:moveTo>
                <a:lnTo>
                  <a:pt x="128089" y="57487"/>
                </a:lnTo>
                <a:lnTo>
                  <a:pt x="121916" y="57487"/>
                </a:lnTo>
                <a:lnTo>
                  <a:pt x="125002" y="52340"/>
                </a:lnTo>
                <a:close/>
                <a:moveTo>
                  <a:pt x="127813" y="51930"/>
                </a:moveTo>
                <a:lnTo>
                  <a:pt x="131149" y="57487"/>
                </a:lnTo>
                <a:lnTo>
                  <a:pt x="128633" y="57487"/>
                </a:lnTo>
                <a:lnTo>
                  <a:pt x="125306" y="51930"/>
                </a:lnTo>
                <a:close/>
                <a:moveTo>
                  <a:pt x="130730" y="51930"/>
                </a:moveTo>
                <a:lnTo>
                  <a:pt x="134057" y="57487"/>
                </a:lnTo>
                <a:lnTo>
                  <a:pt x="131693" y="57487"/>
                </a:lnTo>
                <a:lnTo>
                  <a:pt x="128357" y="51930"/>
                </a:lnTo>
                <a:close/>
                <a:moveTo>
                  <a:pt x="140926" y="51930"/>
                </a:moveTo>
                <a:lnTo>
                  <a:pt x="137590" y="57487"/>
                </a:lnTo>
                <a:lnTo>
                  <a:pt x="135226" y="57487"/>
                </a:lnTo>
                <a:lnTo>
                  <a:pt x="138553" y="51930"/>
                </a:lnTo>
                <a:close/>
                <a:moveTo>
                  <a:pt x="143977" y="51930"/>
                </a:moveTo>
                <a:lnTo>
                  <a:pt x="140650" y="57487"/>
                </a:lnTo>
                <a:lnTo>
                  <a:pt x="138143" y="57487"/>
                </a:lnTo>
                <a:lnTo>
                  <a:pt x="141471" y="51930"/>
                </a:lnTo>
                <a:close/>
                <a:moveTo>
                  <a:pt x="144281" y="52340"/>
                </a:moveTo>
                <a:lnTo>
                  <a:pt x="147367" y="57487"/>
                </a:lnTo>
                <a:lnTo>
                  <a:pt x="141194" y="57487"/>
                </a:lnTo>
                <a:lnTo>
                  <a:pt x="144281" y="52340"/>
                </a:lnTo>
                <a:close/>
                <a:moveTo>
                  <a:pt x="147091" y="51930"/>
                </a:moveTo>
                <a:lnTo>
                  <a:pt x="150418" y="57487"/>
                </a:lnTo>
                <a:lnTo>
                  <a:pt x="147912" y="57487"/>
                </a:lnTo>
                <a:lnTo>
                  <a:pt x="144584" y="51930"/>
                </a:lnTo>
                <a:close/>
                <a:moveTo>
                  <a:pt x="150008" y="51930"/>
                </a:moveTo>
                <a:lnTo>
                  <a:pt x="153336" y="57487"/>
                </a:lnTo>
                <a:lnTo>
                  <a:pt x="150972" y="57487"/>
                </a:lnTo>
                <a:lnTo>
                  <a:pt x="147635" y="51930"/>
                </a:lnTo>
                <a:close/>
                <a:moveTo>
                  <a:pt x="160205" y="51930"/>
                </a:moveTo>
                <a:lnTo>
                  <a:pt x="156868" y="57487"/>
                </a:lnTo>
                <a:lnTo>
                  <a:pt x="154504" y="57487"/>
                </a:lnTo>
                <a:lnTo>
                  <a:pt x="157832" y="51930"/>
                </a:lnTo>
                <a:close/>
                <a:moveTo>
                  <a:pt x="163256" y="51930"/>
                </a:moveTo>
                <a:lnTo>
                  <a:pt x="159928" y="57487"/>
                </a:lnTo>
                <a:lnTo>
                  <a:pt x="157413" y="57487"/>
                </a:lnTo>
                <a:lnTo>
                  <a:pt x="160749" y="51930"/>
                </a:lnTo>
                <a:close/>
                <a:moveTo>
                  <a:pt x="163559" y="52340"/>
                </a:moveTo>
                <a:lnTo>
                  <a:pt x="166646" y="57487"/>
                </a:lnTo>
                <a:lnTo>
                  <a:pt x="160472" y="57487"/>
                </a:lnTo>
                <a:lnTo>
                  <a:pt x="163559" y="52340"/>
                </a:lnTo>
                <a:close/>
                <a:moveTo>
                  <a:pt x="166369" y="51930"/>
                </a:moveTo>
                <a:lnTo>
                  <a:pt x="169697" y="57487"/>
                </a:lnTo>
                <a:lnTo>
                  <a:pt x="167190" y="57487"/>
                </a:lnTo>
                <a:lnTo>
                  <a:pt x="163854" y="51930"/>
                </a:lnTo>
                <a:close/>
                <a:moveTo>
                  <a:pt x="169278" y="51930"/>
                </a:moveTo>
                <a:lnTo>
                  <a:pt x="172614" y="57487"/>
                </a:lnTo>
                <a:lnTo>
                  <a:pt x="170241" y="57487"/>
                </a:lnTo>
                <a:lnTo>
                  <a:pt x="166913" y="51930"/>
                </a:lnTo>
                <a:close/>
                <a:moveTo>
                  <a:pt x="179483" y="51930"/>
                </a:moveTo>
                <a:lnTo>
                  <a:pt x="176147" y="57487"/>
                </a:lnTo>
                <a:lnTo>
                  <a:pt x="173774" y="57487"/>
                </a:lnTo>
                <a:lnTo>
                  <a:pt x="177110" y="51930"/>
                </a:lnTo>
                <a:close/>
                <a:moveTo>
                  <a:pt x="182534" y="51930"/>
                </a:moveTo>
                <a:lnTo>
                  <a:pt x="179207" y="57487"/>
                </a:lnTo>
                <a:lnTo>
                  <a:pt x="176691" y="57487"/>
                </a:lnTo>
                <a:lnTo>
                  <a:pt x="180027" y="51930"/>
                </a:lnTo>
                <a:close/>
                <a:moveTo>
                  <a:pt x="182838" y="52340"/>
                </a:moveTo>
                <a:lnTo>
                  <a:pt x="185924" y="57487"/>
                </a:lnTo>
                <a:lnTo>
                  <a:pt x="179751" y="57487"/>
                </a:lnTo>
                <a:lnTo>
                  <a:pt x="182838" y="52340"/>
                </a:lnTo>
                <a:close/>
                <a:moveTo>
                  <a:pt x="185648" y="51930"/>
                </a:moveTo>
                <a:lnTo>
                  <a:pt x="188975" y="57487"/>
                </a:lnTo>
                <a:lnTo>
                  <a:pt x="186468" y="57487"/>
                </a:lnTo>
                <a:lnTo>
                  <a:pt x="183132" y="51930"/>
                </a:lnTo>
                <a:close/>
                <a:moveTo>
                  <a:pt x="188556" y="51930"/>
                </a:moveTo>
                <a:lnTo>
                  <a:pt x="191892" y="57487"/>
                </a:lnTo>
                <a:lnTo>
                  <a:pt x="189519" y="57487"/>
                </a:lnTo>
                <a:lnTo>
                  <a:pt x="186192" y="51930"/>
                </a:lnTo>
                <a:close/>
                <a:moveTo>
                  <a:pt x="198753" y="51930"/>
                </a:moveTo>
                <a:lnTo>
                  <a:pt x="195425" y="57487"/>
                </a:lnTo>
                <a:lnTo>
                  <a:pt x="193052" y="57487"/>
                </a:lnTo>
                <a:lnTo>
                  <a:pt x="196389" y="51930"/>
                </a:lnTo>
                <a:close/>
                <a:moveTo>
                  <a:pt x="201813" y="51930"/>
                </a:moveTo>
                <a:lnTo>
                  <a:pt x="198476" y="57487"/>
                </a:lnTo>
                <a:lnTo>
                  <a:pt x="195969" y="57487"/>
                </a:lnTo>
                <a:lnTo>
                  <a:pt x="199297" y="51930"/>
                </a:lnTo>
                <a:close/>
                <a:moveTo>
                  <a:pt x="202107" y="52340"/>
                </a:moveTo>
                <a:lnTo>
                  <a:pt x="205194" y="57487"/>
                </a:lnTo>
                <a:lnTo>
                  <a:pt x="199029" y="57487"/>
                </a:lnTo>
                <a:lnTo>
                  <a:pt x="202107" y="52340"/>
                </a:lnTo>
                <a:close/>
                <a:moveTo>
                  <a:pt x="204917" y="51930"/>
                </a:moveTo>
                <a:lnTo>
                  <a:pt x="208254" y="57487"/>
                </a:lnTo>
                <a:lnTo>
                  <a:pt x="205738" y="57487"/>
                </a:lnTo>
                <a:lnTo>
                  <a:pt x="202410" y="51930"/>
                </a:lnTo>
                <a:close/>
                <a:moveTo>
                  <a:pt x="207834" y="51930"/>
                </a:moveTo>
                <a:lnTo>
                  <a:pt x="211171" y="57487"/>
                </a:lnTo>
                <a:lnTo>
                  <a:pt x="208798" y="57487"/>
                </a:lnTo>
                <a:lnTo>
                  <a:pt x="205461" y="51930"/>
                </a:lnTo>
                <a:close/>
                <a:moveTo>
                  <a:pt x="218031" y="51930"/>
                </a:moveTo>
                <a:lnTo>
                  <a:pt x="214703" y="57487"/>
                </a:lnTo>
                <a:lnTo>
                  <a:pt x="212330" y="57487"/>
                </a:lnTo>
                <a:lnTo>
                  <a:pt x="215667" y="51930"/>
                </a:lnTo>
                <a:close/>
                <a:moveTo>
                  <a:pt x="221091" y="51930"/>
                </a:moveTo>
                <a:lnTo>
                  <a:pt x="217754" y="57487"/>
                </a:lnTo>
                <a:lnTo>
                  <a:pt x="215248" y="57487"/>
                </a:lnTo>
                <a:lnTo>
                  <a:pt x="218575" y="51930"/>
                </a:lnTo>
                <a:close/>
                <a:moveTo>
                  <a:pt x="221385" y="52340"/>
                </a:moveTo>
                <a:lnTo>
                  <a:pt x="224472" y="57487"/>
                </a:lnTo>
                <a:lnTo>
                  <a:pt x="218299" y="57487"/>
                </a:lnTo>
                <a:lnTo>
                  <a:pt x="221385" y="52340"/>
                </a:lnTo>
                <a:close/>
                <a:moveTo>
                  <a:pt x="224195" y="51930"/>
                </a:moveTo>
                <a:lnTo>
                  <a:pt x="227532" y="57487"/>
                </a:lnTo>
                <a:lnTo>
                  <a:pt x="225016" y="57487"/>
                </a:lnTo>
                <a:lnTo>
                  <a:pt x="221689" y="51930"/>
                </a:lnTo>
                <a:close/>
                <a:moveTo>
                  <a:pt x="227113" y="51930"/>
                </a:moveTo>
                <a:lnTo>
                  <a:pt x="230440" y="57487"/>
                </a:lnTo>
                <a:lnTo>
                  <a:pt x="228076" y="57487"/>
                </a:lnTo>
                <a:lnTo>
                  <a:pt x="224740" y="51930"/>
                </a:lnTo>
                <a:close/>
                <a:moveTo>
                  <a:pt x="237309" y="51930"/>
                </a:moveTo>
                <a:lnTo>
                  <a:pt x="233973" y="57487"/>
                </a:lnTo>
                <a:lnTo>
                  <a:pt x="231609" y="57487"/>
                </a:lnTo>
                <a:lnTo>
                  <a:pt x="234936" y="51930"/>
                </a:lnTo>
                <a:close/>
                <a:moveTo>
                  <a:pt x="240369" y="51930"/>
                </a:moveTo>
                <a:lnTo>
                  <a:pt x="237033" y="57487"/>
                </a:lnTo>
                <a:lnTo>
                  <a:pt x="234526" y="57487"/>
                </a:lnTo>
                <a:lnTo>
                  <a:pt x="237854" y="51930"/>
                </a:lnTo>
                <a:close/>
                <a:moveTo>
                  <a:pt x="240664" y="52340"/>
                </a:moveTo>
                <a:lnTo>
                  <a:pt x="243750" y="57487"/>
                </a:lnTo>
                <a:lnTo>
                  <a:pt x="237577" y="57487"/>
                </a:lnTo>
                <a:lnTo>
                  <a:pt x="240664" y="52340"/>
                </a:lnTo>
                <a:close/>
                <a:moveTo>
                  <a:pt x="243474" y="51930"/>
                </a:moveTo>
                <a:lnTo>
                  <a:pt x="246810" y="57487"/>
                </a:lnTo>
                <a:lnTo>
                  <a:pt x="244295" y="57487"/>
                </a:lnTo>
                <a:lnTo>
                  <a:pt x="240967" y="51930"/>
                </a:lnTo>
                <a:close/>
                <a:moveTo>
                  <a:pt x="246391" y="51930"/>
                </a:moveTo>
                <a:lnTo>
                  <a:pt x="249719" y="57487"/>
                </a:lnTo>
                <a:lnTo>
                  <a:pt x="247355" y="57487"/>
                </a:lnTo>
                <a:lnTo>
                  <a:pt x="244018" y="51930"/>
                </a:lnTo>
                <a:close/>
                <a:moveTo>
                  <a:pt x="256588" y="51930"/>
                </a:moveTo>
                <a:lnTo>
                  <a:pt x="253251" y="57487"/>
                </a:lnTo>
                <a:lnTo>
                  <a:pt x="250887" y="57487"/>
                </a:lnTo>
                <a:lnTo>
                  <a:pt x="254215" y="51930"/>
                </a:lnTo>
                <a:close/>
                <a:moveTo>
                  <a:pt x="259639" y="51930"/>
                </a:moveTo>
                <a:lnTo>
                  <a:pt x="256311" y="57487"/>
                </a:lnTo>
                <a:lnTo>
                  <a:pt x="253796" y="57487"/>
                </a:lnTo>
                <a:lnTo>
                  <a:pt x="257132" y="51930"/>
                </a:lnTo>
                <a:close/>
                <a:moveTo>
                  <a:pt x="259942" y="52340"/>
                </a:moveTo>
                <a:lnTo>
                  <a:pt x="263029" y="57487"/>
                </a:lnTo>
                <a:lnTo>
                  <a:pt x="256855" y="57487"/>
                </a:lnTo>
                <a:lnTo>
                  <a:pt x="259942" y="52340"/>
                </a:lnTo>
                <a:close/>
                <a:moveTo>
                  <a:pt x="262752" y="51930"/>
                </a:moveTo>
                <a:lnTo>
                  <a:pt x="266080" y="57487"/>
                </a:lnTo>
                <a:lnTo>
                  <a:pt x="263573" y="57487"/>
                </a:lnTo>
                <a:lnTo>
                  <a:pt x="260237" y="51930"/>
                </a:lnTo>
                <a:close/>
                <a:moveTo>
                  <a:pt x="265669" y="51930"/>
                </a:moveTo>
                <a:lnTo>
                  <a:pt x="268997" y="57487"/>
                </a:lnTo>
                <a:lnTo>
                  <a:pt x="266624" y="57487"/>
                </a:lnTo>
                <a:lnTo>
                  <a:pt x="263296" y="51930"/>
                </a:lnTo>
                <a:close/>
                <a:moveTo>
                  <a:pt x="275866" y="51930"/>
                </a:moveTo>
                <a:lnTo>
                  <a:pt x="272530" y="57487"/>
                </a:lnTo>
                <a:lnTo>
                  <a:pt x="270157" y="57487"/>
                </a:lnTo>
                <a:lnTo>
                  <a:pt x="273493" y="51930"/>
                </a:lnTo>
                <a:close/>
                <a:moveTo>
                  <a:pt x="278917" y="51930"/>
                </a:moveTo>
                <a:lnTo>
                  <a:pt x="275590" y="57487"/>
                </a:lnTo>
                <a:lnTo>
                  <a:pt x="273074" y="57487"/>
                </a:lnTo>
                <a:lnTo>
                  <a:pt x="276410" y="51930"/>
                </a:lnTo>
                <a:close/>
                <a:moveTo>
                  <a:pt x="279220" y="52340"/>
                </a:moveTo>
                <a:lnTo>
                  <a:pt x="282307" y="57487"/>
                </a:lnTo>
                <a:lnTo>
                  <a:pt x="276134" y="57487"/>
                </a:lnTo>
                <a:lnTo>
                  <a:pt x="279220" y="52340"/>
                </a:lnTo>
                <a:close/>
                <a:moveTo>
                  <a:pt x="282031" y="51930"/>
                </a:moveTo>
                <a:lnTo>
                  <a:pt x="285358" y="57487"/>
                </a:lnTo>
                <a:lnTo>
                  <a:pt x="282851" y="57487"/>
                </a:lnTo>
                <a:lnTo>
                  <a:pt x="279515" y="51930"/>
                </a:lnTo>
                <a:close/>
                <a:moveTo>
                  <a:pt x="22348" y="51930"/>
                </a:moveTo>
                <a:lnTo>
                  <a:pt x="19011" y="57496"/>
                </a:lnTo>
                <a:lnTo>
                  <a:pt x="18985" y="57443"/>
                </a:lnTo>
                <a:lnTo>
                  <a:pt x="18949" y="57496"/>
                </a:lnTo>
                <a:lnTo>
                  <a:pt x="15613" y="51930"/>
                </a:lnTo>
                <a:close/>
                <a:moveTo>
                  <a:pt x="41626" y="51930"/>
                </a:moveTo>
                <a:lnTo>
                  <a:pt x="38290" y="57496"/>
                </a:lnTo>
                <a:lnTo>
                  <a:pt x="38263" y="57443"/>
                </a:lnTo>
                <a:lnTo>
                  <a:pt x="38227" y="57496"/>
                </a:lnTo>
                <a:lnTo>
                  <a:pt x="34891" y="51930"/>
                </a:lnTo>
                <a:close/>
                <a:moveTo>
                  <a:pt x="60905" y="51930"/>
                </a:moveTo>
                <a:lnTo>
                  <a:pt x="57568" y="57496"/>
                </a:lnTo>
                <a:lnTo>
                  <a:pt x="57533" y="57443"/>
                </a:lnTo>
                <a:lnTo>
                  <a:pt x="57506" y="57496"/>
                </a:lnTo>
                <a:lnTo>
                  <a:pt x="54169" y="51930"/>
                </a:lnTo>
                <a:close/>
                <a:moveTo>
                  <a:pt x="80183" y="51930"/>
                </a:moveTo>
                <a:lnTo>
                  <a:pt x="76847" y="57496"/>
                </a:lnTo>
                <a:lnTo>
                  <a:pt x="76811" y="57443"/>
                </a:lnTo>
                <a:lnTo>
                  <a:pt x="76784" y="57496"/>
                </a:lnTo>
                <a:lnTo>
                  <a:pt x="73448" y="51930"/>
                </a:lnTo>
                <a:close/>
                <a:moveTo>
                  <a:pt x="99461" y="51930"/>
                </a:moveTo>
                <a:lnTo>
                  <a:pt x="96116" y="57496"/>
                </a:lnTo>
                <a:lnTo>
                  <a:pt x="96089" y="57443"/>
                </a:lnTo>
                <a:lnTo>
                  <a:pt x="96054" y="57496"/>
                </a:lnTo>
                <a:lnTo>
                  <a:pt x="92717" y="51930"/>
                </a:lnTo>
                <a:close/>
                <a:moveTo>
                  <a:pt x="118731" y="51930"/>
                </a:moveTo>
                <a:lnTo>
                  <a:pt x="115394" y="57496"/>
                </a:lnTo>
                <a:lnTo>
                  <a:pt x="115368" y="57443"/>
                </a:lnTo>
                <a:lnTo>
                  <a:pt x="115332" y="57496"/>
                </a:lnTo>
                <a:lnTo>
                  <a:pt x="111995" y="51930"/>
                </a:lnTo>
                <a:close/>
                <a:moveTo>
                  <a:pt x="138009" y="51930"/>
                </a:moveTo>
                <a:lnTo>
                  <a:pt x="134673" y="57496"/>
                </a:lnTo>
                <a:lnTo>
                  <a:pt x="134646" y="57443"/>
                </a:lnTo>
                <a:lnTo>
                  <a:pt x="134610" y="57496"/>
                </a:lnTo>
                <a:lnTo>
                  <a:pt x="131274" y="51930"/>
                </a:lnTo>
                <a:close/>
                <a:moveTo>
                  <a:pt x="157288" y="51930"/>
                </a:moveTo>
                <a:lnTo>
                  <a:pt x="153951" y="57496"/>
                </a:lnTo>
                <a:lnTo>
                  <a:pt x="153915" y="57443"/>
                </a:lnTo>
                <a:lnTo>
                  <a:pt x="153889" y="57496"/>
                </a:lnTo>
                <a:lnTo>
                  <a:pt x="150552" y="51930"/>
                </a:lnTo>
                <a:close/>
                <a:moveTo>
                  <a:pt x="176566" y="51930"/>
                </a:moveTo>
                <a:lnTo>
                  <a:pt x="173230" y="57496"/>
                </a:lnTo>
                <a:lnTo>
                  <a:pt x="173194" y="57443"/>
                </a:lnTo>
                <a:lnTo>
                  <a:pt x="173167" y="57496"/>
                </a:lnTo>
                <a:lnTo>
                  <a:pt x="169831" y="51930"/>
                </a:lnTo>
                <a:close/>
                <a:moveTo>
                  <a:pt x="195844" y="51930"/>
                </a:moveTo>
                <a:lnTo>
                  <a:pt x="192508" y="57496"/>
                </a:lnTo>
                <a:lnTo>
                  <a:pt x="192472" y="57443"/>
                </a:lnTo>
                <a:lnTo>
                  <a:pt x="192445" y="57496"/>
                </a:lnTo>
                <a:lnTo>
                  <a:pt x="189100" y="51930"/>
                </a:lnTo>
                <a:close/>
                <a:moveTo>
                  <a:pt x="215114" y="51930"/>
                </a:moveTo>
                <a:lnTo>
                  <a:pt x="211777" y="57496"/>
                </a:lnTo>
                <a:lnTo>
                  <a:pt x="211751" y="57443"/>
                </a:lnTo>
                <a:lnTo>
                  <a:pt x="211715" y="57496"/>
                </a:lnTo>
                <a:lnTo>
                  <a:pt x="208378" y="51930"/>
                </a:lnTo>
                <a:close/>
                <a:moveTo>
                  <a:pt x="234392" y="51930"/>
                </a:moveTo>
                <a:lnTo>
                  <a:pt x="231056" y="57496"/>
                </a:lnTo>
                <a:lnTo>
                  <a:pt x="231029" y="57443"/>
                </a:lnTo>
                <a:lnTo>
                  <a:pt x="230993" y="57496"/>
                </a:lnTo>
                <a:lnTo>
                  <a:pt x="227657" y="51930"/>
                </a:lnTo>
                <a:close/>
                <a:moveTo>
                  <a:pt x="253671" y="51930"/>
                </a:moveTo>
                <a:lnTo>
                  <a:pt x="250334" y="57496"/>
                </a:lnTo>
                <a:lnTo>
                  <a:pt x="250298" y="57443"/>
                </a:lnTo>
                <a:lnTo>
                  <a:pt x="250272" y="57496"/>
                </a:lnTo>
                <a:lnTo>
                  <a:pt x="246935" y="51930"/>
                </a:lnTo>
                <a:close/>
                <a:moveTo>
                  <a:pt x="272949" y="51930"/>
                </a:moveTo>
                <a:lnTo>
                  <a:pt x="269613" y="57496"/>
                </a:lnTo>
                <a:lnTo>
                  <a:pt x="269577" y="57443"/>
                </a:lnTo>
                <a:lnTo>
                  <a:pt x="269550" y="57496"/>
                </a:lnTo>
                <a:lnTo>
                  <a:pt x="266214" y="51930"/>
                </a:lnTo>
                <a:close/>
                <a:moveTo>
                  <a:pt x="18681" y="57942"/>
                </a:moveTo>
                <a:lnTo>
                  <a:pt x="17495" y="59923"/>
                </a:lnTo>
                <a:lnTo>
                  <a:pt x="16299" y="57942"/>
                </a:lnTo>
                <a:close/>
                <a:moveTo>
                  <a:pt x="21661" y="57942"/>
                </a:moveTo>
                <a:lnTo>
                  <a:pt x="20474" y="59923"/>
                </a:lnTo>
                <a:lnTo>
                  <a:pt x="19279" y="57942"/>
                </a:lnTo>
                <a:close/>
                <a:moveTo>
                  <a:pt x="37960" y="57942"/>
                </a:moveTo>
                <a:lnTo>
                  <a:pt x="36773" y="59923"/>
                </a:lnTo>
                <a:lnTo>
                  <a:pt x="35578" y="57942"/>
                </a:lnTo>
                <a:close/>
                <a:moveTo>
                  <a:pt x="40939" y="57942"/>
                </a:moveTo>
                <a:lnTo>
                  <a:pt x="39744" y="59923"/>
                </a:lnTo>
                <a:lnTo>
                  <a:pt x="38557" y="57942"/>
                </a:lnTo>
                <a:close/>
                <a:moveTo>
                  <a:pt x="57238" y="57942"/>
                </a:moveTo>
                <a:lnTo>
                  <a:pt x="56043" y="59923"/>
                </a:lnTo>
                <a:lnTo>
                  <a:pt x="54856" y="57942"/>
                </a:lnTo>
                <a:close/>
                <a:moveTo>
                  <a:pt x="60218" y="57942"/>
                </a:moveTo>
                <a:lnTo>
                  <a:pt x="59022" y="59923"/>
                </a:lnTo>
                <a:lnTo>
                  <a:pt x="57836" y="57942"/>
                </a:lnTo>
                <a:close/>
                <a:moveTo>
                  <a:pt x="76516" y="57942"/>
                </a:moveTo>
                <a:lnTo>
                  <a:pt x="75321" y="59923"/>
                </a:lnTo>
                <a:lnTo>
                  <a:pt x="74135" y="57942"/>
                </a:lnTo>
                <a:close/>
                <a:moveTo>
                  <a:pt x="79487" y="57942"/>
                </a:moveTo>
                <a:lnTo>
                  <a:pt x="78301" y="59923"/>
                </a:lnTo>
                <a:lnTo>
                  <a:pt x="77114" y="57942"/>
                </a:lnTo>
                <a:close/>
                <a:moveTo>
                  <a:pt x="95786" y="57942"/>
                </a:moveTo>
                <a:lnTo>
                  <a:pt x="94599" y="59923"/>
                </a:lnTo>
                <a:lnTo>
                  <a:pt x="93413" y="57942"/>
                </a:lnTo>
                <a:close/>
                <a:moveTo>
                  <a:pt x="98766" y="57942"/>
                </a:moveTo>
                <a:lnTo>
                  <a:pt x="97579" y="59923"/>
                </a:lnTo>
                <a:lnTo>
                  <a:pt x="96384" y="57942"/>
                </a:lnTo>
                <a:close/>
                <a:moveTo>
                  <a:pt x="115064" y="57942"/>
                </a:moveTo>
                <a:lnTo>
                  <a:pt x="113878" y="59923"/>
                </a:lnTo>
                <a:lnTo>
                  <a:pt x="112691" y="57942"/>
                </a:lnTo>
                <a:close/>
                <a:moveTo>
                  <a:pt x="118044" y="57942"/>
                </a:moveTo>
                <a:lnTo>
                  <a:pt x="116857" y="59923"/>
                </a:lnTo>
                <a:lnTo>
                  <a:pt x="115662" y="57942"/>
                </a:lnTo>
                <a:close/>
                <a:moveTo>
                  <a:pt x="134343" y="57942"/>
                </a:moveTo>
                <a:lnTo>
                  <a:pt x="133156" y="59923"/>
                </a:lnTo>
                <a:lnTo>
                  <a:pt x="131961" y="57942"/>
                </a:lnTo>
                <a:close/>
                <a:moveTo>
                  <a:pt x="137322" y="57942"/>
                </a:moveTo>
                <a:lnTo>
                  <a:pt x="136127" y="59923"/>
                </a:lnTo>
                <a:lnTo>
                  <a:pt x="134940" y="57942"/>
                </a:lnTo>
                <a:close/>
                <a:moveTo>
                  <a:pt x="153621" y="57942"/>
                </a:moveTo>
                <a:lnTo>
                  <a:pt x="152435" y="59923"/>
                </a:lnTo>
                <a:lnTo>
                  <a:pt x="151239" y="57942"/>
                </a:lnTo>
                <a:close/>
                <a:moveTo>
                  <a:pt x="156601" y="57942"/>
                </a:moveTo>
                <a:lnTo>
                  <a:pt x="155405" y="59923"/>
                </a:lnTo>
                <a:lnTo>
                  <a:pt x="154219" y="57942"/>
                </a:lnTo>
                <a:close/>
                <a:moveTo>
                  <a:pt x="172899" y="57942"/>
                </a:moveTo>
                <a:lnTo>
                  <a:pt x="171704" y="59923"/>
                </a:lnTo>
                <a:lnTo>
                  <a:pt x="170518" y="57942"/>
                </a:lnTo>
                <a:close/>
                <a:moveTo>
                  <a:pt x="175870" y="57942"/>
                </a:moveTo>
                <a:lnTo>
                  <a:pt x="174684" y="59923"/>
                </a:lnTo>
                <a:lnTo>
                  <a:pt x="173497" y="57942"/>
                </a:lnTo>
                <a:close/>
                <a:moveTo>
                  <a:pt x="192178" y="57942"/>
                </a:moveTo>
                <a:lnTo>
                  <a:pt x="190982" y="59923"/>
                </a:lnTo>
                <a:lnTo>
                  <a:pt x="189796" y="57942"/>
                </a:lnTo>
                <a:close/>
                <a:moveTo>
                  <a:pt x="195149" y="57942"/>
                </a:moveTo>
                <a:lnTo>
                  <a:pt x="193962" y="59923"/>
                </a:lnTo>
                <a:lnTo>
                  <a:pt x="192776" y="57942"/>
                </a:lnTo>
                <a:close/>
                <a:moveTo>
                  <a:pt x="211447" y="57942"/>
                </a:moveTo>
                <a:lnTo>
                  <a:pt x="210261" y="59923"/>
                </a:lnTo>
                <a:lnTo>
                  <a:pt x="209074" y="57942"/>
                </a:lnTo>
                <a:close/>
                <a:moveTo>
                  <a:pt x="214427" y="57942"/>
                </a:moveTo>
                <a:lnTo>
                  <a:pt x="213240" y="59923"/>
                </a:lnTo>
                <a:lnTo>
                  <a:pt x="212045" y="57942"/>
                </a:lnTo>
                <a:close/>
                <a:moveTo>
                  <a:pt x="230726" y="57942"/>
                </a:moveTo>
                <a:lnTo>
                  <a:pt x="229539" y="59923"/>
                </a:lnTo>
                <a:lnTo>
                  <a:pt x="228344" y="57942"/>
                </a:lnTo>
                <a:close/>
                <a:moveTo>
                  <a:pt x="233705" y="57942"/>
                </a:moveTo>
                <a:lnTo>
                  <a:pt x="232519" y="59923"/>
                </a:lnTo>
                <a:lnTo>
                  <a:pt x="231323" y="57942"/>
                </a:lnTo>
                <a:close/>
                <a:moveTo>
                  <a:pt x="250004" y="57942"/>
                </a:moveTo>
                <a:lnTo>
                  <a:pt x="248818" y="59923"/>
                </a:lnTo>
                <a:lnTo>
                  <a:pt x="247622" y="57942"/>
                </a:lnTo>
                <a:close/>
                <a:moveTo>
                  <a:pt x="252984" y="57942"/>
                </a:moveTo>
                <a:lnTo>
                  <a:pt x="251788" y="59923"/>
                </a:lnTo>
                <a:lnTo>
                  <a:pt x="250602" y="57942"/>
                </a:lnTo>
                <a:close/>
                <a:moveTo>
                  <a:pt x="269282" y="57942"/>
                </a:moveTo>
                <a:lnTo>
                  <a:pt x="268087" y="59923"/>
                </a:lnTo>
                <a:lnTo>
                  <a:pt x="266901" y="57942"/>
                </a:lnTo>
                <a:close/>
                <a:moveTo>
                  <a:pt x="272262" y="57942"/>
                </a:moveTo>
                <a:lnTo>
                  <a:pt x="271067" y="59923"/>
                </a:lnTo>
                <a:lnTo>
                  <a:pt x="269880" y="57942"/>
                </a:lnTo>
                <a:close/>
                <a:moveTo>
                  <a:pt x="1196" y="60833"/>
                </a:moveTo>
                <a:lnTo>
                  <a:pt x="2097" y="62349"/>
                </a:lnTo>
                <a:lnTo>
                  <a:pt x="286" y="62349"/>
                </a:lnTo>
                <a:lnTo>
                  <a:pt x="1196" y="60833"/>
                </a:lnTo>
                <a:close/>
                <a:moveTo>
                  <a:pt x="5443" y="57942"/>
                </a:moveTo>
                <a:lnTo>
                  <a:pt x="2802" y="62349"/>
                </a:lnTo>
                <a:lnTo>
                  <a:pt x="2650" y="62349"/>
                </a:lnTo>
                <a:lnTo>
                  <a:pt x="1464" y="60378"/>
                </a:lnTo>
                <a:lnTo>
                  <a:pt x="2927" y="57942"/>
                </a:lnTo>
                <a:close/>
                <a:moveTo>
                  <a:pt x="12704" y="57942"/>
                </a:moveTo>
                <a:lnTo>
                  <a:pt x="15345" y="62349"/>
                </a:lnTo>
                <a:lnTo>
                  <a:pt x="3346" y="62349"/>
                </a:lnTo>
                <a:lnTo>
                  <a:pt x="5987" y="57942"/>
                </a:lnTo>
                <a:close/>
                <a:moveTo>
                  <a:pt x="15755" y="57942"/>
                </a:moveTo>
                <a:lnTo>
                  <a:pt x="17218" y="60378"/>
                </a:lnTo>
                <a:lnTo>
                  <a:pt x="16041" y="62349"/>
                </a:lnTo>
                <a:lnTo>
                  <a:pt x="15889" y="62349"/>
                </a:lnTo>
                <a:lnTo>
                  <a:pt x="13248" y="57942"/>
                </a:lnTo>
                <a:close/>
                <a:moveTo>
                  <a:pt x="17495" y="60833"/>
                </a:moveTo>
                <a:lnTo>
                  <a:pt x="18396" y="62349"/>
                </a:lnTo>
                <a:lnTo>
                  <a:pt x="16585" y="62349"/>
                </a:lnTo>
                <a:lnTo>
                  <a:pt x="17495" y="60833"/>
                </a:lnTo>
                <a:close/>
                <a:moveTo>
                  <a:pt x="20474" y="60833"/>
                </a:moveTo>
                <a:lnTo>
                  <a:pt x="21376" y="62349"/>
                </a:lnTo>
                <a:lnTo>
                  <a:pt x="19565" y="62349"/>
                </a:lnTo>
                <a:lnTo>
                  <a:pt x="20474" y="60833"/>
                </a:lnTo>
                <a:close/>
                <a:moveTo>
                  <a:pt x="24721" y="57942"/>
                </a:moveTo>
                <a:lnTo>
                  <a:pt x="22071" y="62349"/>
                </a:lnTo>
                <a:lnTo>
                  <a:pt x="21920" y="62349"/>
                </a:lnTo>
                <a:lnTo>
                  <a:pt x="20742" y="60378"/>
                </a:lnTo>
                <a:lnTo>
                  <a:pt x="22205" y="57942"/>
                </a:lnTo>
                <a:close/>
                <a:moveTo>
                  <a:pt x="31983" y="57942"/>
                </a:moveTo>
                <a:lnTo>
                  <a:pt x="34623" y="62349"/>
                </a:lnTo>
                <a:lnTo>
                  <a:pt x="22616" y="62349"/>
                </a:lnTo>
                <a:lnTo>
                  <a:pt x="25265" y="57942"/>
                </a:lnTo>
                <a:close/>
                <a:moveTo>
                  <a:pt x="35034" y="57942"/>
                </a:moveTo>
                <a:lnTo>
                  <a:pt x="36497" y="60378"/>
                </a:lnTo>
                <a:lnTo>
                  <a:pt x="35319" y="62349"/>
                </a:lnTo>
                <a:lnTo>
                  <a:pt x="35167" y="62349"/>
                </a:lnTo>
                <a:lnTo>
                  <a:pt x="32527" y="57942"/>
                </a:lnTo>
                <a:close/>
                <a:moveTo>
                  <a:pt x="36773" y="60833"/>
                </a:moveTo>
                <a:lnTo>
                  <a:pt x="37674" y="62349"/>
                </a:lnTo>
                <a:lnTo>
                  <a:pt x="35863" y="62349"/>
                </a:lnTo>
                <a:lnTo>
                  <a:pt x="36773" y="60833"/>
                </a:lnTo>
                <a:close/>
                <a:moveTo>
                  <a:pt x="39744" y="60833"/>
                </a:moveTo>
                <a:lnTo>
                  <a:pt x="40654" y="62349"/>
                </a:lnTo>
                <a:lnTo>
                  <a:pt x="38843" y="62349"/>
                </a:lnTo>
                <a:lnTo>
                  <a:pt x="39744" y="60833"/>
                </a:lnTo>
                <a:close/>
                <a:moveTo>
                  <a:pt x="43990" y="57942"/>
                </a:moveTo>
                <a:lnTo>
                  <a:pt x="41350" y="62349"/>
                </a:lnTo>
                <a:lnTo>
                  <a:pt x="41198" y="62349"/>
                </a:lnTo>
                <a:lnTo>
                  <a:pt x="40020" y="60378"/>
                </a:lnTo>
                <a:lnTo>
                  <a:pt x="41484" y="57942"/>
                </a:lnTo>
                <a:close/>
                <a:moveTo>
                  <a:pt x="51252" y="57942"/>
                </a:moveTo>
                <a:lnTo>
                  <a:pt x="53902" y="62349"/>
                </a:lnTo>
                <a:lnTo>
                  <a:pt x="41894" y="62349"/>
                </a:lnTo>
                <a:lnTo>
                  <a:pt x="44535" y="57942"/>
                </a:lnTo>
                <a:close/>
                <a:moveTo>
                  <a:pt x="54312" y="57942"/>
                </a:moveTo>
                <a:lnTo>
                  <a:pt x="55775" y="60378"/>
                </a:lnTo>
                <a:lnTo>
                  <a:pt x="54597" y="62349"/>
                </a:lnTo>
                <a:lnTo>
                  <a:pt x="54446" y="62349"/>
                </a:lnTo>
                <a:lnTo>
                  <a:pt x="51805" y="57942"/>
                </a:lnTo>
                <a:close/>
                <a:moveTo>
                  <a:pt x="56043" y="60833"/>
                </a:moveTo>
                <a:lnTo>
                  <a:pt x="56953" y="62349"/>
                </a:lnTo>
                <a:lnTo>
                  <a:pt x="55142" y="62349"/>
                </a:lnTo>
                <a:lnTo>
                  <a:pt x="56043" y="60833"/>
                </a:lnTo>
                <a:close/>
                <a:moveTo>
                  <a:pt x="59022" y="60833"/>
                </a:moveTo>
                <a:lnTo>
                  <a:pt x="59932" y="62349"/>
                </a:lnTo>
                <a:lnTo>
                  <a:pt x="58121" y="62349"/>
                </a:lnTo>
                <a:lnTo>
                  <a:pt x="59022" y="60833"/>
                </a:lnTo>
                <a:close/>
                <a:moveTo>
                  <a:pt x="63269" y="57942"/>
                </a:moveTo>
                <a:lnTo>
                  <a:pt x="60628" y="62349"/>
                </a:lnTo>
                <a:lnTo>
                  <a:pt x="60476" y="62349"/>
                </a:lnTo>
                <a:lnTo>
                  <a:pt x="59299" y="60378"/>
                </a:lnTo>
                <a:lnTo>
                  <a:pt x="60762" y="57942"/>
                </a:lnTo>
                <a:close/>
                <a:moveTo>
                  <a:pt x="70530" y="57942"/>
                </a:moveTo>
                <a:lnTo>
                  <a:pt x="73171" y="62349"/>
                </a:lnTo>
                <a:lnTo>
                  <a:pt x="61172" y="62349"/>
                </a:lnTo>
                <a:lnTo>
                  <a:pt x="63813" y="57942"/>
                </a:lnTo>
                <a:close/>
                <a:moveTo>
                  <a:pt x="73590" y="57942"/>
                </a:moveTo>
                <a:lnTo>
                  <a:pt x="75053" y="60378"/>
                </a:lnTo>
                <a:lnTo>
                  <a:pt x="73867" y="62349"/>
                </a:lnTo>
                <a:lnTo>
                  <a:pt x="73724" y="62349"/>
                </a:lnTo>
                <a:lnTo>
                  <a:pt x="71075" y="57942"/>
                </a:lnTo>
                <a:close/>
                <a:moveTo>
                  <a:pt x="75321" y="60833"/>
                </a:moveTo>
                <a:lnTo>
                  <a:pt x="76231" y="62349"/>
                </a:lnTo>
                <a:lnTo>
                  <a:pt x="74420" y="62349"/>
                </a:lnTo>
                <a:lnTo>
                  <a:pt x="75321" y="60833"/>
                </a:lnTo>
                <a:close/>
                <a:moveTo>
                  <a:pt x="78301" y="60833"/>
                </a:moveTo>
                <a:lnTo>
                  <a:pt x="79211" y="62349"/>
                </a:lnTo>
                <a:lnTo>
                  <a:pt x="77391" y="62349"/>
                </a:lnTo>
                <a:lnTo>
                  <a:pt x="78301" y="60833"/>
                </a:lnTo>
                <a:close/>
                <a:moveTo>
                  <a:pt x="82547" y="57942"/>
                </a:moveTo>
                <a:lnTo>
                  <a:pt x="79906" y="62349"/>
                </a:lnTo>
                <a:lnTo>
                  <a:pt x="79755" y="62349"/>
                </a:lnTo>
                <a:lnTo>
                  <a:pt x="78577" y="60378"/>
                </a:lnTo>
                <a:lnTo>
                  <a:pt x="80040" y="57942"/>
                </a:lnTo>
                <a:close/>
                <a:moveTo>
                  <a:pt x="89809" y="57942"/>
                </a:moveTo>
                <a:lnTo>
                  <a:pt x="92449" y="62349"/>
                </a:lnTo>
                <a:lnTo>
                  <a:pt x="80451" y="62349"/>
                </a:lnTo>
                <a:lnTo>
                  <a:pt x="83091" y="57942"/>
                </a:lnTo>
                <a:close/>
                <a:moveTo>
                  <a:pt x="92869" y="57942"/>
                </a:moveTo>
                <a:lnTo>
                  <a:pt x="94332" y="60378"/>
                </a:lnTo>
                <a:lnTo>
                  <a:pt x="93145" y="62349"/>
                </a:lnTo>
                <a:lnTo>
                  <a:pt x="92994" y="62349"/>
                </a:lnTo>
                <a:lnTo>
                  <a:pt x="90353" y="57942"/>
                </a:lnTo>
                <a:close/>
                <a:moveTo>
                  <a:pt x="94599" y="60833"/>
                </a:moveTo>
                <a:lnTo>
                  <a:pt x="95509" y="62349"/>
                </a:lnTo>
                <a:lnTo>
                  <a:pt x="93690" y="62349"/>
                </a:lnTo>
                <a:lnTo>
                  <a:pt x="94599" y="60833"/>
                </a:lnTo>
                <a:close/>
                <a:moveTo>
                  <a:pt x="97579" y="60833"/>
                </a:moveTo>
                <a:lnTo>
                  <a:pt x="98489" y="62349"/>
                </a:lnTo>
                <a:lnTo>
                  <a:pt x="96669" y="62349"/>
                </a:lnTo>
                <a:lnTo>
                  <a:pt x="97579" y="60833"/>
                </a:lnTo>
                <a:close/>
                <a:moveTo>
                  <a:pt x="101825" y="57942"/>
                </a:moveTo>
                <a:lnTo>
                  <a:pt x="99185" y="62349"/>
                </a:lnTo>
                <a:lnTo>
                  <a:pt x="99033" y="62349"/>
                </a:lnTo>
                <a:lnTo>
                  <a:pt x="97847" y="60378"/>
                </a:lnTo>
                <a:lnTo>
                  <a:pt x="99310" y="57942"/>
                </a:lnTo>
                <a:close/>
                <a:moveTo>
                  <a:pt x="109087" y="57942"/>
                </a:moveTo>
                <a:lnTo>
                  <a:pt x="111728" y="62349"/>
                </a:lnTo>
                <a:lnTo>
                  <a:pt x="99729" y="62349"/>
                </a:lnTo>
                <a:lnTo>
                  <a:pt x="102370" y="57942"/>
                </a:lnTo>
                <a:close/>
                <a:moveTo>
                  <a:pt x="112138" y="57942"/>
                </a:moveTo>
                <a:lnTo>
                  <a:pt x="113601" y="60378"/>
                </a:lnTo>
                <a:lnTo>
                  <a:pt x="112424" y="62349"/>
                </a:lnTo>
                <a:lnTo>
                  <a:pt x="112272" y="62349"/>
                </a:lnTo>
                <a:lnTo>
                  <a:pt x="109631" y="57942"/>
                </a:lnTo>
                <a:close/>
                <a:moveTo>
                  <a:pt x="113878" y="60833"/>
                </a:moveTo>
                <a:lnTo>
                  <a:pt x="114788" y="62349"/>
                </a:lnTo>
                <a:lnTo>
                  <a:pt x="112968" y="62349"/>
                </a:lnTo>
                <a:lnTo>
                  <a:pt x="113878" y="60833"/>
                </a:lnTo>
                <a:close/>
                <a:moveTo>
                  <a:pt x="116857" y="60833"/>
                </a:moveTo>
                <a:lnTo>
                  <a:pt x="117758" y="62349"/>
                </a:lnTo>
                <a:lnTo>
                  <a:pt x="115948" y="62349"/>
                </a:lnTo>
                <a:lnTo>
                  <a:pt x="116857" y="60833"/>
                </a:lnTo>
                <a:close/>
                <a:moveTo>
                  <a:pt x="121104" y="57942"/>
                </a:moveTo>
                <a:lnTo>
                  <a:pt x="118454" y="62349"/>
                </a:lnTo>
                <a:lnTo>
                  <a:pt x="118303" y="62349"/>
                </a:lnTo>
                <a:lnTo>
                  <a:pt x="117125" y="60378"/>
                </a:lnTo>
                <a:lnTo>
                  <a:pt x="118588" y="57942"/>
                </a:lnTo>
                <a:close/>
                <a:moveTo>
                  <a:pt x="128366" y="57942"/>
                </a:moveTo>
                <a:lnTo>
                  <a:pt x="131006" y="62349"/>
                </a:lnTo>
                <a:lnTo>
                  <a:pt x="119007" y="62349"/>
                </a:lnTo>
                <a:lnTo>
                  <a:pt x="121648" y="57942"/>
                </a:lnTo>
                <a:close/>
                <a:moveTo>
                  <a:pt x="131417" y="57942"/>
                </a:moveTo>
                <a:lnTo>
                  <a:pt x="132880" y="60378"/>
                </a:lnTo>
                <a:lnTo>
                  <a:pt x="131702" y="62349"/>
                </a:lnTo>
                <a:lnTo>
                  <a:pt x="131550" y="62349"/>
                </a:lnTo>
                <a:lnTo>
                  <a:pt x="128910" y="57942"/>
                </a:lnTo>
                <a:close/>
                <a:moveTo>
                  <a:pt x="133156" y="60833"/>
                </a:moveTo>
                <a:lnTo>
                  <a:pt x="134057" y="62349"/>
                </a:lnTo>
                <a:lnTo>
                  <a:pt x="132246" y="62349"/>
                </a:lnTo>
                <a:lnTo>
                  <a:pt x="133156" y="60833"/>
                </a:lnTo>
                <a:close/>
                <a:moveTo>
                  <a:pt x="136127" y="60833"/>
                </a:moveTo>
                <a:lnTo>
                  <a:pt x="137037" y="62349"/>
                </a:lnTo>
                <a:lnTo>
                  <a:pt x="135226" y="62349"/>
                </a:lnTo>
                <a:lnTo>
                  <a:pt x="136127" y="60833"/>
                </a:lnTo>
                <a:close/>
                <a:moveTo>
                  <a:pt x="140373" y="57942"/>
                </a:moveTo>
                <a:lnTo>
                  <a:pt x="137733" y="62349"/>
                </a:lnTo>
                <a:lnTo>
                  <a:pt x="137581" y="62349"/>
                </a:lnTo>
                <a:lnTo>
                  <a:pt x="136403" y="60378"/>
                </a:lnTo>
                <a:lnTo>
                  <a:pt x="137867" y="57942"/>
                </a:lnTo>
                <a:close/>
                <a:moveTo>
                  <a:pt x="147635" y="57942"/>
                </a:moveTo>
                <a:lnTo>
                  <a:pt x="150285" y="62349"/>
                </a:lnTo>
                <a:lnTo>
                  <a:pt x="138277" y="62349"/>
                </a:lnTo>
                <a:lnTo>
                  <a:pt x="140926" y="57942"/>
                </a:lnTo>
                <a:close/>
                <a:moveTo>
                  <a:pt x="150695" y="57942"/>
                </a:moveTo>
                <a:lnTo>
                  <a:pt x="152158" y="60378"/>
                </a:lnTo>
                <a:lnTo>
                  <a:pt x="150980" y="62349"/>
                </a:lnTo>
                <a:lnTo>
                  <a:pt x="150829" y="62349"/>
                </a:lnTo>
                <a:lnTo>
                  <a:pt x="148188" y="57942"/>
                </a:lnTo>
                <a:close/>
                <a:moveTo>
                  <a:pt x="152426" y="60833"/>
                </a:moveTo>
                <a:lnTo>
                  <a:pt x="153336" y="62349"/>
                </a:lnTo>
                <a:lnTo>
                  <a:pt x="151525" y="62349"/>
                </a:lnTo>
                <a:lnTo>
                  <a:pt x="152426" y="60833"/>
                </a:lnTo>
                <a:close/>
                <a:moveTo>
                  <a:pt x="155405" y="60833"/>
                </a:moveTo>
                <a:lnTo>
                  <a:pt x="156315" y="62349"/>
                </a:lnTo>
                <a:lnTo>
                  <a:pt x="154504" y="62349"/>
                </a:lnTo>
                <a:lnTo>
                  <a:pt x="155405" y="60833"/>
                </a:lnTo>
                <a:close/>
                <a:moveTo>
                  <a:pt x="159652" y="57942"/>
                </a:moveTo>
                <a:lnTo>
                  <a:pt x="157011" y="62349"/>
                </a:lnTo>
                <a:lnTo>
                  <a:pt x="156859" y="62349"/>
                </a:lnTo>
                <a:lnTo>
                  <a:pt x="155682" y="60378"/>
                </a:lnTo>
                <a:lnTo>
                  <a:pt x="157145" y="57942"/>
                </a:lnTo>
                <a:close/>
                <a:moveTo>
                  <a:pt x="166913" y="57942"/>
                </a:moveTo>
                <a:lnTo>
                  <a:pt x="169554" y="62349"/>
                </a:lnTo>
                <a:lnTo>
                  <a:pt x="157555" y="62349"/>
                </a:lnTo>
                <a:lnTo>
                  <a:pt x="160196" y="57942"/>
                </a:lnTo>
                <a:close/>
                <a:moveTo>
                  <a:pt x="169973" y="57942"/>
                </a:moveTo>
                <a:lnTo>
                  <a:pt x="171436" y="60378"/>
                </a:lnTo>
                <a:lnTo>
                  <a:pt x="170259" y="62349"/>
                </a:lnTo>
                <a:lnTo>
                  <a:pt x="170107" y="62349"/>
                </a:lnTo>
                <a:lnTo>
                  <a:pt x="167458" y="57942"/>
                </a:lnTo>
                <a:close/>
                <a:moveTo>
                  <a:pt x="171704" y="60833"/>
                </a:moveTo>
                <a:lnTo>
                  <a:pt x="172614" y="62349"/>
                </a:lnTo>
                <a:lnTo>
                  <a:pt x="170803" y="62349"/>
                </a:lnTo>
                <a:lnTo>
                  <a:pt x="171704" y="60833"/>
                </a:lnTo>
                <a:close/>
                <a:moveTo>
                  <a:pt x="174684" y="60833"/>
                </a:moveTo>
                <a:lnTo>
                  <a:pt x="175594" y="62349"/>
                </a:lnTo>
                <a:lnTo>
                  <a:pt x="173774" y="62349"/>
                </a:lnTo>
                <a:lnTo>
                  <a:pt x="174684" y="60833"/>
                </a:lnTo>
                <a:close/>
                <a:moveTo>
                  <a:pt x="178930" y="57942"/>
                </a:moveTo>
                <a:lnTo>
                  <a:pt x="176289" y="62349"/>
                </a:lnTo>
                <a:lnTo>
                  <a:pt x="176138" y="62349"/>
                </a:lnTo>
                <a:lnTo>
                  <a:pt x="174960" y="60378"/>
                </a:lnTo>
                <a:lnTo>
                  <a:pt x="176423" y="57942"/>
                </a:lnTo>
                <a:close/>
                <a:moveTo>
                  <a:pt x="186192" y="57942"/>
                </a:moveTo>
                <a:lnTo>
                  <a:pt x="188832" y="62349"/>
                </a:lnTo>
                <a:lnTo>
                  <a:pt x="176834" y="62349"/>
                </a:lnTo>
                <a:lnTo>
                  <a:pt x="179474" y="57942"/>
                </a:lnTo>
                <a:close/>
                <a:moveTo>
                  <a:pt x="189252" y="57942"/>
                </a:moveTo>
                <a:lnTo>
                  <a:pt x="190715" y="60378"/>
                </a:lnTo>
                <a:lnTo>
                  <a:pt x="189528" y="62349"/>
                </a:lnTo>
                <a:lnTo>
                  <a:pt x="189377" y="62349"/>
                </a:lnTo>
                <a:lnTo>
                  <a:pt x="186736" y="57942"/>
                </a:lnTo>
                <a:close/>
                <a:moveTo>
                  <a:pt x="190982" y="60833"/>
                </a:moveTo>
                <a:lnTo>
                  <a:pt x="191892" y="62349"/>
                </a:lnTo>
                <a:lnTo>
                  <a:pt x="190072" y="62349"/>
                </a:lnTo>
                <a:lnTo>
                  <a:pt x="190982" y="60833"/>
                </a:lnTo>
                <a:close/>
                <a:moveTo>
                  <a:pt x="193962" y="60833"/>
                </a:moveTo>
                <a:lnTo>
                  <a:pt x="194872" y="62349"/>
                </a:lnTo>
                <a:lnTo>
                  <a:pt x="193052" y="62349"/>
                </a:lnTo>
                <a:lnTo>
                  <a:pt x="193962" y="60833"/>
                </a:lnTo>
                <a:close/>
                <a:moveTo>
                  <a:pt x="198208" y="57942"/>
                </a:moveTo>
                <a:lnTo>
                  <a:pt x="195568" y="62349"/>
                </a:lnTo>
                <a:lnTo>
                  <a:pt x="195416" y="62349"/>
                </a:lnTo>
                <a:lnTo>
                  <a:pt x="194230" y="60378"/>
                </a:lnTo>
                <a:lnTo>
                  <a:pt x="195693" y="57942"/>
                </a:lnTo>
                <a:close/>
                <a:moveTo>
                  <a:pt x="205470" y="57942"/>
                </a:moveTo>
                <a:lnTo>
                  <a:pt x="208111" y="62349"/>
                </a:lnTo>
                <a:lnTo>
                  <a:pt x="196112" y="62349"/>
                </a:lnTo>
                <a:lnTo>
                  <a:pt x="198753" y="57942"/>
                </a:lnTo>
                <a:close/>
                <a:moveTo>
                  <a:pt x="208521" y="57942"/>
                </a:moveTo>
                <a:lnTo>
                  <a:pt x="209984" y="60378"/>
                </a:lnTo>
                <a:lnTo>
                  <a:pt x="208807" y="62349"/>
                </a:lnTo>
                <a:lnTo>
                  <a:pt x="208655" y="62349"/>
                </a:lnTo>
                <a:lnTo>
                  <a:pt x="206014" y="57942"/>
                </a:lnTo>
                <a:close/>
                <a:moveTo>
                  <a:pt x="210261" y="60833"/>
                </a:moveTo>
                <a:lnTo>
                  <a:pt x="211171" y="62349"/>
                </a:lnTo>
                <a:lnTo>
                  <a:pt x="209351" y="62349"/>
                </a:lnTo>
                <a:lnTo>
                  <a:pt x="210261" y="60833"/>
                </a:lnTo>
                <a:close/>
                <a:moveTo>
                  <a:pt x="213240" y="60833"/>
                </a:moveTo>
                <a:lnTo>
                  <a:pt x="214141" y="62349"/>
                </a:lnTo>
                <a:lnTo>
                  <a:pt x="212330" y="62349"/>
                </a:lnTo>
                <a:lnTo>
                  <a:pt x="213240" y="60833"/>
                </a:lnTo>
                <a:close/>
                <a:moveTo>
                  <a:pt x="217487" y="57942"/>
                </a:moveTo>
                <a:lnTo>
                  <a:pt x="214837" y="62349"/>
                </a:lnTo>
                <a:lnTo>
                  <a:pt x="214695" y="62349"/>
                </a:lnTo>
                <a:lnTo>
                  <a:pt x="213508" y="60378"/>
                </a:lnTo>
                <a:lnTo>
                  <a:pt x="214971" y="57942"/>
                </a:lnTo>
                <a:close/>
                <a:moveTo>
                  <a:pt x="224749" y="57942"/>
                </a:moveTo>
                <a:lnTo>
                  <a:pt x="227389" y="62349"/>
                </a:lnTo>
                <a:lnTo>
                  <a:pt x="215390" y="62349"/>
                </a:lnTo>
                <a:lnTo>
                  <a:pt x="218031" y="57942"/>
                </a:lnTo>
                <a:close/>
                <a:moveTo>
                  <a:pt x="227800" y="57942"/>
                </a:moveTo>
                <a:lnTo>
                  <a:pt x="229263" y="60378"/>
                </a:lnTo>
                <a:lnTo>
                  <a:pt x="228085" y="62349"/>
                </a:lnTo>
                <a:lnTo>
                  <a:pt x="227933" y="62349"/>
                </a:lnTo>
                <a:lnTo>
                  <a:pt x="225293" y="57942"/>
                </a:lnTo>
                <a:close/>
                <a:moveTo>
                  <a:pt x="229539" y="60833"/>
                </a:moveTo>
                <a:lnTo>
                  <a:pt x="230440" y="62349"/>
                </a:lnTo>
                <a:lnTo>
                  <a:pt x="228629" y="62349"/>
                </a:lnTo>
                <a:lnTo>
                  <a:pt x="229539" y="60833"/>
                </a:lnTo>
                <a:close/>
                <a:moveTo>
                  <a:pt x="232519" y="60833"/>
                </a:moveTo>
                <a:lnTo>
                  <a:pt x="233420" y="62349"/>
                </a:lnTo>
                <a:lnTo>
                  <a:pt x="231609" y="62349"/>
                </a:lnTo>
                <a:lnTo>
                  <a:pt x="232519" y="60833"/>
                </a:lnTo>
                <a:close/>
                <a:moveTo>
                  <a:pt x="236756" y="57942"/>
                </a:moveTo>
                <a:lnTo>
                  <a:pt x="234116" y="62349"/>
                </a:lnTo>
                <a:lnTo>
                  <a:pt x="233964" y="62349"/>
                </a:lnTo>
                <a:lnTo>
                  <a:pt x="232786" y="60378"/>
                </a:lnTo>
                <a:lnTo>
                  <a:pt x="234249" y="57942"/>
                </a:lnTo>
                <a:close/>
                <a:moveTo>
                  <a:pt x="244027" y="57942"/>
                </a:moveTo>
                <a:lnTo>
                  <a:pt x="246668" y="62349"/>
                </a:lnTo>
                <a:lnTo>
                  <a:pt x="234660" y="62349"/>
                </a:lnTo>
                <a:lnTo>
                  <a:pt x="237309" y="57942"/>
                </a:lnTo>
                <a:close/>
                <a:moveTo>
                  <a:pt x="247078" y="57942"/>
                </a:moveTo>
                <a:lnTo>
                  <a:pt x="248541" y="60378"/>
                </a:lnTo>
                <a:lnTo>
                  <a:pt x="247363" y="62349"/>
                </a:lnTo>
                <a:lnTo>
                  <a:pt x="247212" y="62349"/>
                </a:lnTo>
                <a:lnTo>
                  <a:pt x="244571" y="57942"/>
                </a:lnTo>
                <a:close/>
                <a:moveTo>
                  <a:pt x="248818" y="60833"/>
                </a:moveTo>
                <a:lnTo>
                  <a:pt x="249719" y="62349"/>
                </a:lnTo>
                <a:lnTo>
                  <a:pt x="247908" y="62349"/>
                </a:lnTo>
                <a:lnTo>
                  <a:pt x="248818" y="60833"/>
                </a:lnTo>
                <a:close/>
                <a:moveTo>
                  <a:pt x="251788" y="60833"/>
                </a:moveTo>
                <a:lnTo>
                  <a:pt x="252698" y="62349"/>
                </a:lnTo>
                <a:lnTo>
                  <a:pt x="250887" y="62349"/>
                </a:lnTo>
                <a:lnTo>
                  <a:pt x="251788" y="60833"/>
                </a:lnTo>
                <a:close/>
                <a:moveTo>
                  <a:pt x="256035" y="57942"/>
                </a:moveTo>
                <a:lnTo>
                  <a:pt x="253394" y="62349"/>
                </a:lnTo>
                <a:lnTo>
                  <a:pt x="253242" y="62349"/>
                </a:lnTo>
                <a:lnTo>
                  <a:pt x="252065" y="60378"/>
                </a:lnTo>
                <a:lnTo>
                  <a:pt x="253528" y="57942"/>
                </a:lnTo>
                <a:close/>
                <a:moveTo>
                  <a:pt x="263296" y="57942"/>
                </a:moveTo>
                <a:lnTo>
                  <a:pt x="265946" y="62349"/>
                </a:lnTo>
                <a:lnTo>
                  <a:pt x="253938" y="62349"/>
                </a:lnTo>
                <a:lnTo>
                  <a:pt x="256579" y="57942"/>
                </a:lnTo>
                <a:close/>
                <a:moveTo>
                  <a:pt x="266356" y="57942"/>
                </a:moveTo>
                <a:lnTo>
                  <a:pt x="267819" y="60378"/>
                </a:lnTo>
                <a:lnTo>
                  <a:pt x="266642" y="62349"/>
                </a:lnTo>
                <a:lnTo>
                  <a:pt x="266490" y="62349"/>
                </a:lnTo>
                <a:lnTo>
                  <a:pt x="263841" y="57942"/>
                </a:lnTo>
                <a:close/>
                <a:moveTo>
                  <a:pt x="268087" y="60833"/>
                </a:moveTo>
                <a:lnTo>
                  <a:pt x="268997" y="62349"/>
                </a:lnTo>
                <a:lnTo>
                  <a:pt x="267186" y="62349"/>
                </a:lnTo>
                <a:lnTo>
                  <a:pt x="268087" y="60833"/>
                </a:lnTo>
                <a:close/>
                <a:moveTo>
                  <a:pt x="271067" y="60833"/>
                </a:moveTo>
                <a:lnTo>
                  <a:pt x="271977" y="62349"/>
                </a:lnTo>
                <a:lnTo>
                  <a:pt x="270157" y="62349"/>
                </a:lnTo>
                <a:lnTo>
                  <a:pt x="271067" y="60833"/>
                </a:lnTo>
                <a:close/>
                <a:moveTo>
                  <a:pt x="275313" y="57942"/>
                </a:moveTo>
                <a:lnTo>
                  <a:pt x="272672" y="62349"/>
                </a:lnTo>
                <a:lnTo>
                  <a:pt x="272521" y="62349"/>
                </a:lnTo>
                <a:lnTo>
                  <a:pt x="271343" y="60378"/>
                </a:lnTo>
                <a:lnTo>
                  <a:pt x="272806" y="57942"/>
                </a:lnTo>
                <a:close/>
                <a:moveTo>
                  <a:pt x="282575" y="57942"/>
                </a:moveTo>
                <a:lnTo>
                  <a:pt x="285215" y="62349"/>
                </a:lnTo>
                <a:lnTo>
                  <a:pt x="273217" y="62349"/>
                </a:lnTo>
                <a:lnTo>
                  <a:pt x="275857" y="57942"/>
                </a:lnTo>
                <a:close/>
                <a:moveTo>
                  <a:pt x="18985" y="58353"/>
                </a:moveTo>
                <a:lnTo>
                  <a:pt x="20198" y="60378"/>
                </a:lnTo>
                <a:lnTo>
                  <a:pt x="19011" y="62358"/>
                </a:lnTo>
                <a:lnTo>
                  <a:pt x="18985" y="62305"/>
                </a:lnTo>
                <a:lnTo>
                  <a:pt x="18949" y="62358"/>
                </a:lnTo>
                <a:lnTo>
                  <a:pt x="17762" y="60378"/>
                </a:lnTo>
                <a:lnTo>
                  <a:pt x="18985" y="58353"/>
                </a:lnTo>
                <a:close/>
                <a:moveTo>
                  <a:pt x="38263" y="58353"/>
                </a:moveTo>
                <a:lnTo>
                  <a:pt x="39476" y="60378"/>
                </a:lnTo>
                <a:lnTo>
                  <a:pt x="38290" y="62358"/>
                </a:lnTo>
                <a:lnTo>
                  <a:pt x="38263" y="62305"/>
                </a:lnTo>
                <a:lnTo>
                  <a:pt x="38227" y="62358"/>
                </a:lnTo>
                <a:lnTo>
                  <a:pt x="37041" y="60378"/>
                </a:lnTo>
                <a:lnTo>
                  <a:pt x="38263" y="58353"/>
                </a:lnTo>
                <a:close/>
                <a:moveTo>
                  <a:pt x="57533" y="58353"/>
                </a:moveTo>
                <a:lnTo>
                  <a:pt x="58755" y="60378"/>
                </a:lnTo>
                <a:lnTo>
                  <a:pt x="57568" y="62358"/>
                </a:lnTo>
                <a:lnTo>
                  <a:pt x="57533" y="62305"/>
                </a:lnTo>
                <a:lnTo>
                  <a:pt x="57506" y="62358"/>
                </a:lnTo>
                <a:lnTo>
                  <a:pt x="56319" y="60378"/>
                </a:lnTo>
                <a:lnTo>
                  <a:pt x="57533" y="58353"/>
                </a:lnTo>
                <a:close/>
                <a:moveTo>
                  <a:pt x="76811" y="58353"/>
                </a:moveTo>
                <a:lnTo>
                  <a:pt x="78024" y="60378"/>
                </a:lnTo>
                <a:lnTo>
                  <a:pt x="76847" y="62358"/>
                </a:lnTo>
                <a:lnTo>
                  <a:pt x="76811" y="62305"/>
                </a:lnTo>
                <a:lnTo>
                  <a:pt x="76784" y="62358"/>
                </a:lnTo>
                <a:lnTo>
                  <a:pt x="75598" y="60378"/>
                </a:lnTo>
                <a:lnTo>
                  <a:pt x="76811" y="58353"/>
                </a:lnTo>
                <a:close/>
                <a:moveTo>
                  <a:pt x="96089" y="58353"/>
                </a:moveTo>
                <a:lnTo>
                  <a:pt x="97303" y="60378"/>
                </a:lnTo>
                <a:lnTo>
                  <a:pt x="96116" y="62358"/>
                </a:lnTo>
                <a:lnTo>
                  <a:pt x="96089" y="62305"/>
                </a:lnTo>
                <a:lnTo>
                  <a:pt x="96054" y="62358"/>
                </a:lnTo>
                <a:lnTo>
                  <a:pt x="94876" y="60378"/>
                </a:lnTo>
                <a:lnTo>
                  <a:pt x="96089" y="58353"/>
                </a:lnTo>
                <a:close/>
                <a:moveTo>
                  <a:pt x="115368" y="58353"/>
                </a:moveTo>
                <a:lnTo>
                  <a:pt x="116581" y="60378"/>
                </a:lnTo>
                <a:lnTo>
                  <a:pt x="115394" y="62358"/>
                </a:lnTo>
                <a:lnTo>
                  <a:pt x="115368" y="62305"/>
                </a:lnTo>
                <a:lnTo>
                  <a:pt x="115332" y="62358"/>
                </a:lnTo>
                <a:lnTo>
                  <a:pt x="114145" y="60378"/>
                </a:lnTo>
                <a:lnTo>
                  <a:pt x="115368" y="58353"/>
                </a:lnTo>
                <a:close/>
                <a:moveTo>
                  <a:pt x="134646" y="58353"/>
                </a:moveTo>
                <a:lnTo>
                  <a:pt x="135859" y="60378"/>
                </a:lnTo>
                <a:lnTo>
                  <a:pt x="134673" y="62358"/>
                </a:lnTo>
                <a:lnTo>
                  <a:pt x="134646" y="62305"/>
                </a:lnTo>
                <a:lnTo>
                  <a:pt x="134610" y="62358"/>
                </a:lnTo>
                <a:lnTo>
                  <a:pt x="133424" y="60378"/>
                </a:lnTo>
                <a:lnTo>
                  <a:pt x="134646" y="58353"/>
                </a:lnTo>
                <a:close/>
                <a:moveTo>
                  <a:pt x="153915" y="58353"/>
                </a:moveTo>
                <a:lnTo>
                  <a:pt x="155138" y="60378"/>
                </a:lnTo>
                <a:lnTo>
                  <a:pt x="153951" y="62358"/>
                </a:lnTo>
                <a:lnTo>
                  <a:pt x="153915" y="62305"/>
                </a:lnTo>
                <a:lnTo>
                  <a:pt x="153889" y="62358"/>
                </a:lnTo>
                <a:lnTo>
                  <a:pt x="152702" y="60378"/>
                </a:lnTo>
                <a:lnTo>
                  <a:pt x="153915" y="58353"/>
                </a:lnTo>
                <a:close/>
                <a:moveTo>
                  <a:pt x="173194" y="58353"/>
                </a:moveTo>
                <a:lnTo>
                  <a:pt x="174416" y="60378"/>
                </a:lnTo>
                <a:lnTo>
                  <a:pt x="173230" y="62358"/>
                </a:lnTo>
                <a:lnTo>
                  <a:pt x="173194" y="62305"/>
                </a:lnTo>
                <a:lnTo>
                  <a:pt x="173167" y="62358"/>
                </a:lnTo>
                <a:lnTo>
                  <a:pt x="171981" y="60378"/>
                </a:lnTo>
                <a:lnTo>
                  <a:pt x="173194" y="58353"/>
                </a:lnTo>
                <a:close/>
                <a:moveTo>
                  <a:pt x="192472" y="58353"/>
                </a:moveTo>
                <a:lnTo>
                  <a:pt x="193686" y="60378"/>
                </a:lnTo>
                <a:lnTo>
                  <a:pt x="192508" y="62358"/>
                </a:lnTo>
                <a:lnTo>
                  <a:pt x="192472" y="62305"/>
                </a:lnTo>
                <a:lnTo>
                  <a:pt x="192445" y="62358"/>
                </a:lnTo>
                <a:lnTo>
                  <a:pt x="191259" y="60378"/>
                </a:lnTo>
                <a:lnTo>
                  <a:pt x="192472" y="58353"/>
                </a:lnTo>
                <a:close/>
                <a:moveTo>
                  <a:pt x="211751" y="58353"/>
                </a:moveTo>
                <a:lnTo>
                  <a:pt x="212964" y="60378"/>
                </a:lnTo>
                <a:lnTo>
                  <a:pt x="211777" y="62358"/>
                </a:lnTo>
                <a:lnTo>
                  <a:pt x="211751" y="62305"/>
                </a:lnTo>
                <a:lnTo>
                  <a:pt x="211715" y="62358"/>
                </a:lnTo>
                <a:lnTo>
                  <a:pt x="210537" y="60378"/>
                </a:lnTo>
                <a:lnTo>
                  <a:pt x="211751" y="58353"/>
                </a:lnTo>
                <a:close/>
                <a:moveTo>
                  <a:pt x="231029" y="58353"/>
                </a:moveTo>
                <a:lnTo>
                  <a:pt x="232242" y="60378"/>
                </a:lnTo>
                <a:lnTo>
                  <a:pt x="231056" y="62358"/>
                </a:lnTo>
                <a:lnTo>
                  <a:pt x="231029" y="62305"/>
                </a:lnTo>
                <a:lnTo>
                  <a:pt x="230993" y="62358"/>
                </a:lnTo>
                <a:lnTo>
                  <a:pt x="229807" y="60378"/>
                </a:lnTo>
                <a:lnTo>
                  <a:pt x="231029" y="58353"/>
                </a:lnTo>
                <a:close/>
                <a:moveTo>
                  <a:pt x="250298" y="58353"/>
                </a:moveTo>
                <a:lnTo>
                  <a:pt x="251521" y="60378"/>
                </a:lnTo>
                <a:lnTo>
                  <a:pt x="250334" y="62358"/>
                </a:lnTo>
                <a:lnTo>
                  <a:pt x="250298" y="62305"/>
                </a:lnTo>
                <a:lnTo>
                  <a:pt x="250272" y="62358"/>
                </a:lnTo>
                <a:lnTo>
                  <a:pt x="249085" y="60378"/>
                </a:lnTo>
                <a:lnTo>
                  <a:pt x="250298" y="58353"/>
                </a:lnTo>
                <a:close/>
                <a:moveTo>
                  <a:pt x="269577" y="58353"/>
                </a:moveTo>
                <a:lnTo>
                  <a:pt x="270799" y="60378"/>
                </a:lnTo>
                <a:lnTo>
                  <a:pt x="269613" y="62358"/>
                </a:lnTo>
                <a:lnTo>
                  <a:pt x="269577" y="62305"/>
                </a:lnTo>
                <a:lnTo>
                  <a:pt x="269550" y="62358"/>
                </a:lnTo>
                <a:lnTo>
                  <a:pt x="268364" y="60378"/>
                </a:lnTo>
                <a:lnTo>
                  <a:pt x="269577" y="58353"/>
                </a:lnTo>
                <a:close/>
                <a:moveTo>
                  <a:pt x="18681" y="62804"/>
                </a:moveTo>
                <a:lnTo>
                  <a:pt x="17423" y="64901"/>
                </a:lnTo>
                <a:lnTo>
                  <a:pt x="16237" y="62929"/>
                </a:lnTo>
                <a:lnTo>
                  <a:pt x="16317" y="62804"/>
                </a:lnTo>
                <a:close/>
                <a:moveTo>
                  <a:pt x="21652" y="62804"/>
                </a:moveTo>
                <a:lnTo>
                  <a:pt x="21723" y="62929"/>
                </a:lnTo>
                <a:lnTo>
                  <a:pt x="20546" y="64901"/>
                </a:lnTo>
                <a:lnTo>
                  <a:pt x="19279" y="62804"/>
                </a:lnTo>
                <a:close/>
                <a:moveTo>
                  <a:pt x="37960" y="62804"/>
                </a:moveTo>
                <a:lnTo>
                  <a:pt x="36702" y="64901"/>
                </a:lnTo>
                <a:lnTo>
                  <a:pt x="35515" y="62929"/>
                </a:lnTo>
                <a:lnTo>
                  <a:pt x="35587" y="62804"/>
                </a:lnTo>
                <a:close/>
                <a:moveTo>
                  <a:pt x="40930" y="62804"/>
                </a:moveTo>
                <a:lnTo>
                  <a:pt x="41002" y="62929"/>
                </a:lnTo>
                <a:lnTo>
                  <a:pt x="39815" y="64901"/>
                </a:lnTo>
                <a:lnTo>
                  <a:pt x="38557" y="62804"/>
                </a:lnTo>
                <a:close/>
                <a:moveTo>
                  <a:pt x="57238" y="62804"/>
                </a:moveTo>
                <a:lnTo>
                  <a:pt x="55980" y="64901"/>
                </a:lnTo>
                <a:lnTo>
                  <a:pt x="54794" y="62929"/>
                </a:lnTo>
                <a:lnTo>
                  <a:pt x="54865" y="62804"/>
                </a:lnTo>
                <a:close/>
                <a:moveTo>
                  <a:pt x="60200" y="62804"/>
                </a:moveTo>
                <a:lnTo>
                  <a:pt x="60280" y="62929"/>
                </a:lnTo>
                <a:lnTo>
                  <a:pt x="59094" y="64901"/>
                </a:lnTo>
                <a:lnTo>
                  <a:pt x="57836" y="62804"/>
                </a:lnTo>
                <a:close/>
                <a:moveTo>
                  <a:pt x="76516" y="62804"/>
                </a:moveTo>
                <a:lnTo>
                  <a:pt x="75250" y="64901"/>
                </a:lnTo>
                <a:lnTo>
                  <a:pt x="74072" y="62929"/>
                </a:lnTo>
                <a:lnTo>
                  <a:pt x="74143" y="62804"/>
                </a:lnTo>
                <a:close/>
                <a:moveTo>
                  <a:pt x="79478" y="62804"/>
                </a:moveTo>
                <a:lnTo>
                  <a:pt x="79559" y="62929"/>
                </a:lnTo>
                <a:lnTo>
                  <a:pt x="78372" y="64901"/>
                </a:lnTo>
                <a:lnTo>
                  <a:pt x="77114" y="62804"/>
                </a:lnTo>
                <a:close/>
                <a:moveTo>
                  <a:pt x="95786" y="62804"/>
                </a:moveTo>
                <a:lnTo>
                  <a:pt x="94528" y="64901"/>
                </a:lnTo>
                <a:lnTo>
                  <a:pt x="93342" y="62929"/>
                </a:lnTo>
                <a:lnTo>
                  <a:pt x="93422" y="62804"/>
                </a:lnTo>
                <a:close/>
                <a:moveTo>
                  <a:pt x="98757" y="62804"/>
                </a:moveTo>
                <a:lnTo>
                  <a:pt x="98837" y="62929"/>
                </a:lnTo>
                <a:lnTo>
                  <a:pt x="97650" y="64901"/>
                </a:lnTo>
                <a:lnTo>
                  <a:pt x="96384" y="62804"/>
                </a:lnTo>
                <a:close/>
                <a:moveTo>
                  <a:pt x="115064" y="62804"/>
                </a:moveTo>
                <a:lnTo>
                  <a:pt x="113806" y="64901"/>
                </a:lnTo>
                <a:lnTo>
                  <a:pt x="112620" y="62929"/>
                </a:lnTo>
                <a:lnTo>
                  <a:pt x="112700" y="62804"/>
                </a:lnTo>
                <a:close/>
                <a:moveTo>
                  <a:pt x="118035" y="62804"/>
                </a:moveTo>
                <a:lnTo>
                  <a:pt x="118106" y="62929"/>
                </a:lnTo>
                <a:lnTo>
                  <a:pt x="116929" y="64901"/>
                </a:lnTo>
                <a:lnTo>
                  <a:pt x="115662" y="62804"/>
                </a:lnTo>
                <a:close/>
                <a:moveTo>
                  <a:pt x="134343" y="62804"/>
                </a:moveTo>
                <a:lnTo>
                  <a:pt x="133085" y="64901"/>
                </a:lnTo>
                <a:lnTo>
                  <a:pt x="131898" y="62929"/>
                </a:lnTo>
                <a:lnTo>
                  <a:pt x="131970" y="62804"/>
                </a:lnTo>
                <a:close/>
                <a:moveTo>
                  <a:pt x="137313" y="62804"/>
                </a:moveTo>
                <a:lnTo>
                  <a:pt x="137385" y="62929"/>
                </a:lnTo>
                <a:lnTo>
                  <a:pt x="136198" y="64901"/>
                </a:lnTo>
                <a:lnTo>
                  <a:pt x="134940" y="62804"/>
                </a:lnTo>
                <a:close/>
                <a:moveTo>
                  <a:pt x="153621" y="62804"/>
                </a:moveTo>
                <a:lnTo>
                  <a:pt x="152363" y="64901"/>
                </a:lnTo>
                <a:lnTo>
                  <a:pt x="151177" y="62929"/>
                </a:lnTo>
                <a:lnTo>
                  <a:pt x="151248" y="62804"/>
                </a:lnTo>
                <a:close/>
                <a:moveTo>
                  <a:pt x="156592" y="62804"/>
                </a:moveTo>
                <a:lnTo>
                  <a:pt x="156663" y="62929"/>
                </a:lnTo>
                <a:lnTo>
                  <a:pt x="155477" y="64901"/>
                </a:lnTo>
                <a:lnTo>
                  <a:pt x="154219" y="62804"/>
                </a:lnTo>
                <a:close/>
                <a:moveTo>
                  <a:pt x="172899" y="62804"/>
                </a:moveTo>
                <a:lnTo>
                  <a:pt x="171633" y="64901"/>
                </a:lnTo>
                <a:lnTo>
                  <a:pt x="170455" y="62929"/>
                </a:lnTo>
                <a:lnTo>
                  <a:pt x="170526" y="62804"/>
                </a:lnTo>
                <a:close/>
                <a:moveTo>
                  <a:pt x="175861" y="62804"/>
                </a:moveTo>
                <a:lnTo>
                  <a:pt x="175942" y="62929"/>
                </a:lnTo>
                <a:lnTo>
                  <a:pt x="174755" y="64901"/>
                </a:lnTo>
                <a:lnTo>
                  <a:pt x="173497" y="62804"/>
                </a:lnTo>
                <a:close/>
                <a:moveTo>
                  <a:pt x="192178" y="62804"/>
                </a:moveTo>
                <a:lnTo>
                  <a:pt x="190911" y="64901"/>
                </a:lnTo>
                <a:lnTo>
                  <a:pt x="189725" y="62929"/>
                </a:lnTo>
                <a:lnTo>
                  <a:pt x="189805" y="62804"/>
                </a:lnTo>
                <a:close/>
                <a:moveTo>
                  <a:pt x="195140" y="62804"/>
                </a:moveTo>
                <a:lnTo>
                  <a:pt x="195220" y="62929"/>
                </a:lnTo>
                <a:lnTo>
                  <a:pt x="194033" y="64901"/>
                </a:lnTo>
                <a:lnTo>
                  <a:pt x="192776" y="62804"/>
                </a:lnTo>
                <a:close/>
                <a:moveTo>
                  <a:pt x="211447" y="62804"/>
                </a:moveTo>
                <a:lnTo>
                  <a:pt x="210189" y="64901"/>
                </a:lnTo>
                <a:lnTo>
                  <a:pt x="209003" y="62929"/>
                </a:lnTo>
                <a:lnTo>
                  <a:pt x="209083" y="62804"/>
                </a:lnTo>
                <a:close/>
                <a:moveTo>
                  <a:pt x="214418" y="62804"/>
                </a:moveTo>
                <a:lnTo>
                  <a:pt x="214489" y="62929"/>
                </a:lnTo>
                <a:lnTo>
                  <a:pt x="213312" y="64901"/>
                </a:lnTo>
                <a:lnTo>
                  <a:pt x="212045" y="62804"/>
                </a:lnTo>
                <a:close/>
                <a:moveTo>
                  <a:pt x="230726" y="62804"/>
                </a:moveTo>
                <a:lnTo>
                  <a:pt x="229468" y="64901"/>
                </a:lnTo>
                <a:lnTo>
                  <a:pt x="228281" y="62929"/>
                </a:lnTo>
                <a:lnTo>
                  <a:pt x="228362" y="62804"/>
                </a:lnTo>
                <a:close/>
                <a:moveTo>
                  <a:pt x="233696" y="62804"/>
                </a:moveTo>
                <a:lnTo>
                  <a:pt x="233768" y="62929"/>
                </a:lnTo>
                <a:lnTo>
                  <a:pt x="232581" y="64901"/>
                </a:lnTo>
                <a:lnTo>
                  <a:pt x="231323" y="62804"/>
                </a:lnTo>
                <a:close/>
                <a:moveTo>
                  <a:pt x="250004" y="62804"/>
                </a:moveTo>
                <a:lnTo>
                  <a:pt x="248746" y="64901"/>
                </a:lnTo>
                <a:lnTo>
                  <a:pt x="247560" y="62929"/>
                </a:lnTo>
                <a:lnTo>
                  <a:pt x="247631" y="62804"/>
                </a:lnTo>
                <a:close/>
                <a:moveTo>
                  <a:pt x="252975" y="62804"/>
                </a:moveTo>
                <a:lnTo>
                  <a:pt x="253046" y="62929"/>
                </a:lnTo>
                <a:lnTo>
                  <a:pt x="251860" y="64901"/>
                </a:lnTo>
                <a:lnTo>
                  <a:pt x="250602" y="62804"/>
                </a:lnTo>
                <a:close/>
                <a:moveTo>
                  <a:pt x="269282" y="62804"/>
                </a:moveTo>
                <a:lnTo>
                  <a:pt x="268016" y="64901"/>
                </a:lnTo>
                <a:lnTo>
                  <a:pt x="266838" y="62929"/>
                </a:lnTo>
                <a:lnTo>
                  <a:pt x="266909" y="62804"/>
                </a:lnTo>
                <a:close/>
                <a:moveTo>
                  <a:pt x="272244" y="62804"/>
                </a:moveTo>
                <a:lnTo>
                  <a:pt x="272325" y="62929"/>
                </a:lnTo>
                <a:lnTo>
                  <a:pt x="271138" y="64901"/>
                </a:lnTo>
                <a:lnTo>
                  <a:pt x="269880" y="62804"/>
                </a:lnTo>
                <a:close/>
                <a:moveTo>
                  <a:pt x="1267" y="65811"/>
                </a:moveTo>
                <a:lnTo>
                  <a:pt x="2240" y="67443"/>
                </a:lnTo>
                <a:lnTo>
                  <a:pt x="286" y="67443"/>
                </a:lnTo>
                <a:lnTo>
                  <a:pt x="1267" y="65811"/>
                </a:lnTo>
                <a:close/>
                <a:moveTo>
                  <a:pt x="2722" y="63384"/>
                </a:moveTo>
                <a:lnTo>
                  <a:pt x="5157" y="67443"/>
                </a:lnTo>
                <a:lnTo>
                  <a:pt x="2784" y="67443"/>
                </a:lnTo>
                <a:lnTo>
                  <a:pt x="1535" y="65356"/>
                </a:lnTo>
                <a:lnTo>
                  <a:pt x="2722" y="63384"/>
                </a:lnTo>
                <a:close/>
                <a:moveTo>
                  <a:pt x="15621" y="62804"/>
                </a:moveTo>
                <a:lnTo>
                  <a:pt x="15693" y="62929"/>
                </a:lnTo>
                <a:lnTo>
                  <a:pt x="12981" y="67443"/>
                </a:lnTo>
                <a:lnTo>
                  <a:pt x="5701" y="67443"/>
                </a:lnTo>
                <a:lnTo>
                  <a:pt x="2998" y="62929"/>
                </a:lnTo>
                <a:lnTo>
                  <a:pt x="3070" y="62804"/>
                </a:lnTo>
                <a:close/>
                <a:moveTo>
                  <a:pt x="15969" y="63384"/>
                </a:moveTo>
                <a:lnTo>
                  <a:pt x="17147" y="65356"/>
                </a:lnTo>
                <a:lnTo>
                  <a:pt x="15898" y="67443"/>
                </a:lnTo>
                <a:lnTo>
                  <a:pt x="13534" y="67443"/>
                </a:lnTo>
                <a:lnTo>
                  <a:pt x="15969" y="63384"/>
                </a:lnTo>
                <a:close/>
                <a:moveTo>
                  <a:pt x="17423" y="65811"/>
                </a:moveTo>
                <a:lnTo>
                  <a:pt x="18396" y="67443"/>
                </a:lnTo>
                <a:lnTo>
                  <a:pt x="16442" y="67443"/>
                </a:lnTo>
                <a:lnTo>
                  <a:pt x="17423" y="65811"/>
                </a:lnTo>
                <a:close/>
                <a:moveTo>
                  <a:pt x="20546" y="65811"/>
                </a:moveTo>
                <a:lnTo>
                  <a:pt x="21518" y="67443"/>
                </a:lnTo>
                <a:lnTo>
                  <a:pt x="19565" y="67443"/>
                </a:lnTo>
                <a:lnTo>
                  <a:pt x="20546" y="65811"/>
                </a:lnTo>
                <a:close/>
                <a:moveTo>
                  <a:pt x="22000" y="63384"/>
                </a:moveTo>
                <a:lnTo>
                  <a:pt x="24435" y="67443"/>
                </a:lnTo>
                <a:lnTo>
                  <a:pt x="22062" y="67443"/>
                </a:lnTo>
                <a:lnTo>
                  <a:pt x="20813" y="65356"/>
                </a:lnTo>
                <a:lnTo>
                  <a:pt x="22000" y="63384"/>
                </a:lnTo>
                <a:close/>
                <a:moveTo>
                  <a:pt x="34891" y="62804"/>
                </a:moveTo>
                <a:lnTo>
                  <a:pt x="34971" y="62929"/>
                </a:lnTo>
                <a:lnTo>
                  <a:pt x="32259" y="67443"/>
                </a:lnTo>
                <a:lnTo>
                  <a:pt x="24980" y="67443"/>
                </a:lnTo>
                <a:lnTo>
                  <a:pt x="22268" y="62929"/>
                </a:lnTo>
                <a:lnTo>
                  <a:pt x="22348" y="62804"/>
                </a:lnTo>
                <a:close/>
                <a:moveTo>
                  <a:pt x="35239" y="63384"/>
                </a:moveTo>
                <a:lnTo>
                  <a:pt x="36425" y="65356"/>
                </a:lnTo>
                <a:lnTo>
                  <a:pt x="35176" y="67443"/>
                </a:lnTo>
                <a:lnTo>
                  <a:pt x="32803" y="67443"/>
                </a:lnTo>
                <a:lnTo>
                  <a:pt x="35239" y="63384"/>
                </a:lnTo>
                <a:close/>
                <a:moveTo>
                  <a:pt x="36702" y="65811"/>
                </a:moveTo>
                <a:lnTo>
                  <a:pt x="37674" y="67443"/>
                </a:lnTo>
                <a:lnTo>
                  <a:pt x="35721" y="67443"/>
                </a:lnTo>
                <a:lnTo>
                  <a:pt x="36702" y="65811"/>
                </a:lnTo>
                <a:close/>
                <a:moveTo>
                  <a:pt x="39815" y="65811"/>
                </a:moveTo>
                <a:lnTo>
                  <a:pt x="40797" y="67443"/>
                </a:lnTo>
                <a:lnTo>
                  <a:pt x="38843" y="67443"/>
                </a:lnTo>
                <a:lnTo>
                  <a:pt x="39815" y="65811"/>
                </a:lnTo>
                <a:close/>
                <a:moveTo>
                  <a:pt x="41278" y="63384"/>
                </a:moveTo>
                <a:lnTo>
                  <a:pt x="43714" y="67443"/>
                </a:lnTo>
                <a:lnTo>
                  <a:pt x="41341" y="67443"/>
                </a:lnTo>
                <a:lnTo>
                  <a:pt x="40092" y="65356"/>
                </a:lnTo>
                <a:lnTo>
                  <a:pt x="41278" y="63384"/>
                </a:lnTo>
                <a:close/>
                <a:moveTo>
                  <a:pt x="54169" y="62804"/>
                </a:moveTo>
                <a:lnTo>
                  <a:pt x="54250" y="62929"/>
                </a:lnTo>
                <a:lnTo>
                  <a:pt x="51538" y="67443"/>
                </a:lnTo>
                <a:lnTo>
                  <a:pt x="44258" y="67443"/>
                </a:lnTo>
                <a:lnTo>
                  <a:pt x="41546" y="62929"/>
                </a:lnTo>
                <a:lnTo>
                  <a:pt x="41626" y="62804"/>
                </a:lnTo>
                <a:close/>
                <a:moveTo>
                  <a:pt x="54517" y="63384"/>
                </a:moveTo>
                <a:lnTo>
                  <a:pt x="55704" y="65356"/>
                </a:lnTo>
                <a:lnTo>
                  <a:pt x="54455" y="67443"/>
                </a:lnTo>
                <a:lnTo>
                  <a:pt x="52082" y="67443"/>
                </a:lnTo>
                <a:lnTo>
                  <a:pt x="54517" y="63384"/>
                </a:lnTo>
                <a:close/>
                <a:moveTo>
                  <a:pt x="55980" y="65811"/>
                </a:moveTo>
                <a:lnTo>
                  <a:pt x="56953" y="67443"/>
                </a:lnTo>
                <a:lnTo>
                  <a:pt x="54999" y="67443"/>
                </a:lnTo>
                <a:lnTo>
                  <a:pt x="55980" y="65811"/>
                </a:lnTo>
                <a:close/>
                <a:moveTo>
                  <a:pt x="59094" y="65811"/>
                </a:moveTo>
                <a:lnTo>
                  <a:pt x="60075" y="67443"/>
                </a:lnTo>
                <a:lnTo>
                  <a:pt x="58121" y="67443"/>
                </a:lnTo>
                <a:lnTo>
                  <a:pt x="59094" y="65811"/>
                </a:lnTo>
                <a:close/>
                <a:moveTo>
                  <a:pt x="60548" y="63384"/>
                </a:moveTo>
                <a:lnTo>
                  <a:pt x="62983" y="67443"/>
                </a:lnTo>
                <a:lnTo>
                  <a:pt x="60619" y="67443"/>
                </a:lnTo>
                <a:lnTo>
                  <a:pt x="59370" y="65356"/>
                </a:lnTo>
                <a:lnTo>
                  <a:pt x="60548" y="63384"/>
                </a:lnTo>
                <a:close/>
                <a:moveTo>
                  <a:pt x="73448" y="62804"/>
                </a:moveTo>
                <a:lnTo>
                  <a:pt x="73519" y="62929"/>
                </a:lnTo>
                <a:lnTo>
                  <a:pt x="70816" y="67443"/>
                </a:lnTo>
                <a:lnTo>
                  <a:pt x="63536" y="67443"/>
                </a:lnTo>
                <a:lnTo>
                  <a:pt x="60824" y="62929"/>
                </a:lnTo>
                <a:lnTo>
                  <a:pt x="60905" y="62804"/>
                </a:lnTo>
                <a:close/>
                <a:moveTo>
                  <a:pt x="73796" y="63384"/>
                </a:moveTo>
                <a:lnTo>
                  <a:pt x="74982" y="65356"/>
                </a:lnTo>
                <a:lnTo>
                  <a:pt x="73733" y="67443"/>
                </a:lnTo>
                <a:lnTo>
                  <a:pt x="71360" y="67443"/>
                </a:lnTo>
                <a:lnTo>
                  <a:pt x="73796" y="63384"/>
                </a:lnTo>
                <a:close/>
                <a:moveTo>
                  <a:pt x="75250" y="65811"/>
                </a:moveTo>
                <a:lnTo>
                  <a:pt x="76231" y="67443"/>
                </a:lnTo>
                <a:lnTo>
                  <a:pt x="74277" y="67443"/>
                </a:lnTo>
                <a:lnTo>
                  <a:pt x="75250" y="65811"/>
                </a:lnTo>
                <a:close/>
                <a:moveTo>
                  <a:pt x="78372" y="65811"/>
                </a:moveTo>
                <a:lnTo>
                  <a:pt x="79353" y="67443"/>
                </a:lnTo>
                <a:lnTo>
                  <a:pt x="77391" y="67443"/>
                </a:lnTo>
                <a:lnTo>
                  <a:pt x="78372" y="65811"/>
                </a:lnTo>
                <a:close/>
                <a:moveTo>
                  <a:pt x="79826" y="63384"/>
                </a:moveTo>
                <a:lnTo>
                  <a:pt x="82262" y="67443"/>
                </a:lnTo>
                <a:lnTo>
                  <a:pt x="79898" y="67443"/>
                </a:lnTo>
                <a:lnTo>
                  <a:pt x="78649" y="65356"/>
                </a:lnTo>
                <a:lnTo>
                  <a:pt x="79826" y="63384"/>
                </a:lnTo>
                <a:close/>
                <a:moveTo>
                  <a:pt x="92726" y="62804"/>
                </a:moveTo>
                <a:lnTo>
                  <a:pt x="92797" y="62929"/>
                </a:lnTo>
                <a:lnTo>
                  <a:pt x="90094" y="67443"/>
                </a:lnTo>
                <a:lnTo>
                  <a:pt x="82806" y="67443"/>
                </a:lnTo>
                <a:lnTo>
                  <a:pt x="80103" y="62929"/>
                </a:lnTo>
                <a:lnTo>
                  <a:pt x="80174" y="62804"/>
                </a:lnTo>
                <a:close/>
                <a:moveTo>
                  <a:pt x="93074" y="63384"/>
                </a:moveTo>
                <a:lnTo>
                  <a:pt x="94260" y="65356"/>
                </a:lnTo>
                <a:lnTo>
                  <a:pt x="93003" y="67443"/>
                </a:lnTo>
                <a:lnTo>
                  <a:pt x="90639" y="67443"/>
                </a:lnTo>
                <a:lnTo>
                  <a:pt x="93074" y="63384"/>
                </a:lnTo>
                <a:close/>
                <a:moveTo>
                  <a:pt x="94528" y="65811"/>
                </a:moveTo>
                <a:lnTo>
                  <a:pt x="95509" y="67443"/>
                </a:lnTo>
                <a:lnTo>
                  <a:pt x="93556" y="67443"/>
                </a:lnTo>
                <a:lnTo>
                  <a:pt x="94528" y="65811"/>
                </a:lnTo>
                <a:close/>
                <a:moveTo>
                  <a:pt x="97650" y="65811"/>
                </a:moveTo>
                <a:lnTo>
                  <a:pt x="98623" y="67443"/>
                </a:lnTo>
                <a:lnTo>
                  <a:pt x="96669" y="67443"/>
                </a:lnTo>
                <a:lnTo>
                  <a:pt x="97650" y="65811"/>
                </a:lnTo>
                <a:close/>
                <a:moveTo>
                  <a:pt x="99105" y="63384"/>
                </a:moveTo>
                <a:lnTo>
                  <a:pt x="101540" y="67443"/>
                </a:lnTo>
                <a:lnTo>
                  <a:pt x="99167" y="67443"/>
                </a:lnTo>
                <a:lnTo>
                  <a:pt x="97918" y="65356"/>
                </a:lnTo>
                <a:lnTo>
                  <a:pt x="99105" y="63384"/>
                </a:lnTo>
                <a:close/>
                <a:moveTo>
                  <a:pt x="112004" y="62804"/>
                </a:moveTo>
                <a:lnTo>
                  <a:pt x="112076" y="62929"/>
                </a:lnTo>
                <a:lnTo>
                  <a:pt x="109373" y="67443"/>
                </a:lnTo>
                <a:lnTo>
                  <a:pt x="102084" y="67443"/>
                </a:lnTo>
                <a:lnTo>
                  <a:pt x="99381" y="62929"/>
                </a:lnTo>
                <a:lnTo>
                  <a:pt x="99453" y="62804"/>
                </a:lnTo>
                <a:close/>
                <a:moveTo>
                  <a:pt x="112352" y="63384"/>
                </a:moveTo>
                <a:lnTo>
                  <a:pt x="113530" y="65356"/>
                </a:lnTo>
                <a:lnTo>
                  <a:pt x="112281" y="67443"/>
                </a:lnTo>
                <a:lnTo>
                  <a:pt x="109917" y="67443"/>
                </a:lnTo>
                <a:lnTo>
                  <a:pt x="112352" y="63384"/>
                </a:lnTo>
                <a:close/>
                <a:moveTo>
                  <a:pt x="113806" y="65811"/>
                </a:moveTo>
                <a:lnTo>
                  <a:pt x="114788" y="67443"/>
                </a:lnTo>
                <a:lnTo>
                  <a:pt x="112825" y="67443"/>
                </a:lnTo>
                <a:lnTo>
                  <a:pt x="113806" y="65811"/>
                </a:lnTo>
                <a:close/>
                <a:moveTo>
                  <a:pt x="116929" y="65811"/>
                </a:moveTo>
                <a:lnTo>
                  <a:pt x="117901" y="67443"/>
                </a:lnTo>
                <a:lnTo>
                  <a:pt x="115948" y="67443"/>
                </a:lnTo>
                <a:lnTo>
                  <a:pt x="116929" y="65811"/>
                </a:lnTo>
                <a:close/>
                <a:moveTo>
                  <a:pt x="118383" y="63384"/>
                </a:moveTo>
                <a:lnTo>
                  <a:pt x="120818" y="67443"/>
                </a:lnTo>
                <a:lnTo>
                  <a:pt x="118445" y="67443"/>
                </a:lnTo>
                <a:lnTo>
                  <a:pt x="117196" y="65356"/>
                </a:lnTo>
                <a:lnTo>
                  <a:pt x="118383" y="63384"/>
                </a:lnTo>
                <a:close/>
                <a:moveTo>
                  <a:pt x="131274" y="62804"/>
                </a:moveTo>
                <a:lnTo>
                  <a:pt x="131354" y="62929"/>
                </a:lnTo>
                <a:lnTo>
                  <a:pt x="128642" y="67443"/>
                </a:lnTo>
                <a:lnTo>
                  <a:pt x="121363" y="67443"/>
                </a:lnTo>
                <a:lnTo>
                  <a:pt x="118651" y="62929"/>
                </a:lnTo>
                <a:lnTo>
                  <a:pt x="118731" y="62804"/>
                </a:lnTo>
                <a:close/>
                <a:moveTo>
                  <a:pt x="131622" y="63384"/>
                </a:moveTo>
                <a:lnTo>
                  <a:pt x="132808" y="65356"/>
                </a:lnTo>
                <a:lnTo>
                  <a:pt x="131559" y="67443"/>
                </a:lnTo>
                <a:lnTo>
                  <a:pt x="129186" y="67443"/>
                </a:lnTo>
                <a:lnTo>
                  <a:pt x="131622" y="63384"/>
                </a:lnTo>
                <a:close/>
                <a:moveTo>
                  <a:pt x="133085" y="65811"/>
                </a:moveTo>
                <a:lnTo>
                  <a:pt x="134057" y="67443"/>
                </a:lnTo>
                <a:lnTo>
                  <a:pt x="132104" y="67443"/>
                </a:lnTo>
                <a:lnTo>
                  <a:pt x="133085" y="65811"/>
                </a:lnTo>
                <a:close/>
                <a:moveTo>
                  <a:pt x="136198" y="65811"/>
                </a:moveTo>
                <a:lnTo>
                  <a:pt x="137180" y="67443"/>
                </a:lnTo>
                <a:lnTo>
                  <a:pt x="135226" y="67443"/>
                </a:lnTo>
                <a:lnTo>
                  <a:pt x="136198" y="65811"/>
                </a:lnTo>
                <a:close/>
                <a:moveTo>
                  <a:pt x="137661" y="63384"/>
                </a:moveTo>
                <a:lnTo>
                  <a:pt x="140097" y="67443"/>
                </a:lnTo>
                <a:lnTo>
                  <a:pt x="137724" y="67443"/>
                </a:lnTo>
                <a:lnTo>
                  <a:pt x="136475" y="65356"/>
                </a:lnTo>
                <a:lnTo>
                  <a:pt x="137661" y="63384"/>
                </a:lnTo>
                <a:close/>
                <a:moveTo>
                  <a:pt x="150552" y="62804"/>
                </a:moveTo>
                <a:lnTo>
                  <a:pt x="150633" y="62929"/>
                </a:lnTo>
                <a:lnTo>
                  <a:pt x="147921" y="67443"/>
                </a:lnTo>
                <a:lnTo>
                  <a:pt x="140641" y="67443"/>
                </a:lnTo>
                <a:lnTo>
                  <a:pt x="137929" y="62929"/>
                </a:lnTo>
                <a:lnTo>
                  <a:pt x="138009" y="62804"/>
                </a:lnTo>
                <a:close/>
                <a:moveTo>
                  <a:pt x="150900" y="63384"/>
                </a:moveTo>
                <a:lnTo>
                  <a:pt x="152087" y="65356"/>
                </a:lnTo>
                <a:lnTo>
                  <a:pt x="150838" y="67443"/>
                </a:lnTo>
                <a:lnTo>
                  <a:pt x="148465" y="67443"/>
                </a:lnTo>
                <a:lnTo>
                  <a:pt x="150900" y="63384"/>
                </a:lnTo>
                <a:close/>
                <a:moveTo>
                  <a:pt x="152363" y="65811"/>
                </a:moveTo>
                <a:lnTo>
                  <a:pt x="153336" y="67443"/>
                </a:lnTo>
                <a:lnTo>
                  <a:pt x="151382" y="67443"/>
                </a:lnTo>
                <a:lnTo>
                  <a:pt x="152363" y="65811"/>
                </a:lnTo>
                <a:close/>
                <a:moveTo>
                  <a:pt x="155477" y="65811"/>
                </a:moveTo>
                <a:lnTo>
                  <a:pt x="156458" y="67443"/>
                </a:lnTo>
                <a:lnTo>
                  <a:pt x="154504" y="67443"/>
                </a:lnTo>
                <a:lnTo>
                  <a:pt x="155477" y="65811"/>
                </a:lnTo>
                <a:close/>
                <a:moveTo>
                  <a:pt x="156940" y="63384"/>
                </a:moveTo>
                <a:lnTo>
                  <a:pt x="159375" y="67443"/>
                </a:lnTo>
                <a:lnTo>
                  <a:pt x="157002" y="67443"/>
                </a:lnTo>
                <a:lnTo>
                  <a:pt x="155753" y="65356"/>
                </a:lnTo>
                <a:lnTo>
                  <a:pt x="156940" y="63384"/>
                </a:lnTo>
                <a:close/>
                <a:moveTo>
                  <a:pt x="169831" y="62804"/>
                </a:moveTo>
                <a:lnTo>
                  <a:pt x="169902" y="62929"/>
                </a:lnTo>
                <a:lnTo>
                  <a:pt x="167199" y="67443"/>
                </a:lnTo>
                <a:lnTo>
                  <a:pt x="159919" y="67443"/>
                </a:lnTo>
                <a:lnTo>
                  <a:pt x="157207" y="62929"/>
                </a:lnTo>
                <a:lnTo>
                  <a:pt x="157288" y="62804"/>
                </a:lnTo>
                <a:close/>
                <a:moveTo>
                  <a:pt x="170179" y="63384"/>
                </a:moveTo>
                <a:lnTo>
                  <a:pt x="171365" y="65356"/>
                </a:lnTo>
                <a:lnTo>
                  <a:pt x="170116" y="67443"/>
                </a:lnTo>
                <a:lnTo>
                  <a:pt x="167743" y="67443"/>
                </a:lnTo>
                <a:lnTo>
                  <a:pt x="170179" y="63384"/>
                </a:lnTo>
                <a:close/>
                <a:moveTo>
                  <a:pt x="171633" y="65811"/>
                </a:moveTo>
                <a:lnTo>
                  <a:pt x="172614" y="67443"/>
                </a:lnTo>
                <a:lnTo>
                  <a:pt x="170660" y="67443"/>
                </a:lnTo>
                <a:lnTo>
                  <a:pt x="171633" y="65811"/>
                </a:lnTo>
                <a:close/>
                <a:moveTo>
                  <a:pt x="174755" y="65811"/>
                </a:moveTo>
                <a:lnTo>
                  <a:pt x="175736" y="67443"/>
                </a:lnTo>
                <a:lnTo>
                  <a:pt x="173774" y="67443"/>
                </a:lnTo>
                <a:lnTo>
                  <a:pt x="174755" y="65811"/>
                </a:lnTo>
                <a:close/>
                <a:moveTo>
                  <a:pt x="176209" y="63384"/>
                </a:moveTo>
                <a:lnTo>
                  <a:pt x="178645" y="67443"/>
                </a:lnTo>
                <a:lnTo>
                  <a:pt x="176281" y="67443"/>
                </a:lnTo>
                <a:lnTo>
                  <a:pt x="175032" y="65356"/>
                </a:lnTo>
                <a:lnTo>
                  <a:pt x="176209" y="63384"/>
                </a:lnTo>
                <a:close/>
                <a:moveTo>
                  <a:pt x="189109" y="62804"/>
                </a:moveTo>
                <a:lnTo>
                  <a:pt x="189180" y="62929"/>
                </a:lnTo>
                <a:lnTo>
                  <a:pt x="186477" y="67443"/>
                </a:lnTo>
                <a:lnTo>
                  <a:pt x="179189" y="67443"/>
                </a:lnTo>
                <a:lnTo>
                  <a:pt x="176486" y="62929"/>
                </a:lnTo>
                <a:lnTo>
                  <a:pt x="176557" y="62804"/>
                </a:lnTo>
                <a:close/>
                <a:moveTo>
                  <a:pt x="189457" y="63384"/>
                </a:moveTo>
                <a:lnTo>
                  <a:pt x="190643" y="65356"/>
                </a:lnTo>
                <a:lnTo>
                  <a:pt x="189394" y="67443"/>
                </a:lnTo>
                <a:lnTo>
                  <a:pt x="187021" y="67443"/>
                </a:lnTo>
                <a:lnTo>
                  <a:pt x="189457" y="63384"/>
                </a:lnTo>
                <a:close/>
                <a:moveTo>
                  <a:pt x="190911" y="65811"/>
                </a:moveTo>
                <a:lnTo>
                  <a:pt x="191892" y="67443"/>
                </a:lnTo>
                <a:lnTo>
                  <a:pt x="189939" y="67443"/>
                </a:lnTo>
                <a:lnTo>
                  <a:pt x="190911" y="65811"/>
                </a:lnTo>
                <a:close/>
                <a:moveTo>
                  <a:pt x="194033" y="65811"/>
                </a:moveTo>
                <a:lnTo>
                  <a:pt x="195006" y="67443"/>
                </a:lnTo>
                <a:lnTo>
                  <a:pt x="193052" y="67443"/>
                </a:lnTo>
                <a:lnTo>
                  <a:pt x="194033" y="65811"/>
                </a:lnTo>
                <a:close/>
                <a:moveTo>
                  <a:pt x="195488" y="63384"/>
                </a:moveTo>
                <a:lnTo>
                  <a:pt x="197923" y="67443"/>
                </a:lnTo>
                <a:lnTo>
                  <a:pt x="195559" y="67443"/>
                </a:lnTo>
                <a:lnTo>
                  <a:pt x="194301" y="65356"/>
                </a:lnTo>
                <a:lnTo>
                  <a:pt x="195488" y="63384"/>
                </a:lnTo>
                <a:close/>
                <a:moveTo>
                  <a:pt x="208387" y="62804"/>
                </a:moveTo>
                <a:lnTo>
                  <a:pt x="208459" y="62929"/>
                </a:lnTo>
                <a:lnTo>
                  <a:pt x="205756" y="67443"/>
                </a:lnTo>
                <a:lnTo>
                  <a:pt x="198467" y="67443"/>
                </a:lnTo>
                <a:lnTo>
                  <a:pt x="195764" y="62929"/>
                </a:lnTo>
                <a:lnTo>
                  <a:pt x="195835" y="62804"/>
                </a:lnTo>
                <a:close/>
                <a:moveTo>
                  <a:pt x="208735" y="63384"/>
                </a:moveTo>
                <a:lnTo>
                  <a:pt x="209913" y="65356"/>
                </a:lnTo>
                <a:lnTo>
                  <a:pt x="208664" y="67443"/>
                </a:lnTo>
                <a:lnTo>
                  <a:pt x="206300" y="67443"/>
                </a:lnTo>
                <a:lnTo>
                  <a:pt x="208735" y="63384"/>
                </a:lnTo>
                <a:close/>
                <a:moveTo>
                  <a:pt x="210189" y="65811"/>
                </a:moveTo>
                <a:lnTo>
                  <a:pt x="211171" y="67443"/>
                </a:lnTo>
                <a:lnTo>
                  <a:pt x="209208" y="67443"/>
                </a:lnTo>
                <a:lnTo>
                  <a:pt x="210189" y="65811"/>
                </a:lnTo>
                <a:close/>
                <a:moveTo>
                  <a:pt x="213312" y="65811"/>
                </a:moveTo>
                <a:lnTo>
                  <a:pt x="214284" y="67443"/>
                </a:lnTo>
                <a:lnTo>
                  <a:pt x="212330" y="67443"/>
                </a:lnTo>
                <a:lnTo>
                  <a:pt x="213312" y="65811"/>
                </a:lnTo>
                <a:close/>
                <a:moveTo>
                  <a:pt x="214766" y="63384"/>
                </a:moveTo>
                <a:lnTo>
                  <a:pt x="217201" y="67443"/>
                </a:lnTo>
                <a:lnTo>
                  <a:pt x="214828" y="67443"/>
                </a:lnTo>
                <a:lnTo>
                  <a:pt x="213579" y="65356"/>
                </a:lnTo>
                <a:lnTo>
                  <a:pt x="214766" y="63384"/>
                </a:lnTo>
                <a:close/>
                <a:moveTo>
                  <a:pt x="227657" y="62804"/>
                </a:moveTo>
                <a:lnTo>
                  <a:pt x="227737" y="62929"/>
                </a:lnTo>
                <a:lnTo>
                  <a:pt x="225025" y="67443"/>
                </a:lnTo>
                <a:lnTo>
                  <a:pt x="217746" y="67443"/>
                </a:lnTo>
                <a:lnTo>
                  <a:pt x="215042" y="62929"/>
                </a:lnTo>
                <a:lnTo>
                  <a:pt x="215114" y="62804"/>
                </a:lnTo>
                <a:close/>
                <a:moveTo>
                  <a:pt x="228005" y="63384"/>
                </a:moveTo>
                <a:lnTo>
                  <a:pt x="229191" y="65356"/>
                </a:lnTo>
                <a:lnTo>
                  <a:pt x="227942" y="67443"/>
                </a:lnTo>
                <a:lnTo>
                  <a:pt x="225578" y="67443"/>
                </a:lnTo>
                <a:lnTo>
                  <a:pt x="228005" y="63384"/>
                </a:lnTo>
                <a:close/>
                <a:moveTo>
                  <a:pt x="229468" y="65811"/>
                </a:moveTo>
                <a:lnTo>
                  <a:pt x="230440" y="67443"/>
                </a:lnTo>
                <a:lnTo>
                  <a:pt x="228487" y="67443"/>
                </a:lnTo>
                <a:lnTo>
                  <a:pt x="229468" y="65811"/>
                </a:lnTo>
                <a:close/>
                <a:moveTo>
                  <a:pt x="232581" y="65811"/>
                </a:moveTo>
                <a:lnTo>
                  <a:pt x="233563" y="67443"/>
                </a:lnTo>
                <a:lnTo>
                  <a:pt x="231609" y="67443"/>
                </a:lnTo>
                <a:lnTo>
                  <a:pt x="232581" y="65811"/>
                </a:lnTo>
                <a:close/>
                <a:moveTo>
                  <a:pt x="234044" y="63384"/>
                </a:moveTo>
                <a:lnTo>
                  <a:pt x="236480" y="67443"/>
                </a:lnTo>
                <a:lnTo>
                  <a:pt x="234107" y="67443"/>
                </a:lnTo>
                <a:lnTo>
                  <a:pt x="232858" y="65356"/>
                </a:lnTo>
                <a:lnTo>
                  <a:pt x="234044" y="63384"/>
                </a:lnTo>
                <a:close/>
                <a:moveTo>
                  <a:pt x="246935" y="62804"/>
                </a:moveTo>
                <a:lnTo>
                  <a:pt x="247016" y="62929"/>
                </a:lnTo>
                <a:lnTo>
                  <a:pt x="244304" y="67443"/>
                </a:lnTo>
                <a:lnTo>
                  <a:pt x="237024" y="67443"/>
                </a:lnTo>
                <a:lnTo>
                  <a:pt x="234312" y="62929"/>
                </a:lnTo>
                <a:lnTo>
                  <a:pt x="234392" y="62804"/>
                </a:lnTo>
                <a:close/>
                <a:moveTo>
                  <a:pt x="247283" y="63384"/>
                </a:moveTo>
                <a:lnTo>
                  <a:pt x="248470" y="65356"/>
                </a:lnTo>
                <a:lnTo>
                  <a:pt x="247221" y="67443"/>
                </a:lnTo>
                <a:lnTo>
                  <a:pt x="244848" y="67443"/>
                </a:lnTo>
                <a:lnTo>
                  <a:pt x="247283" y="63384"/>
                </a:lnTo>
                <a:close/>
                <a:moveTo>
                  <a:pt x="248746" y="65811"/>
                </a:moveTo>
                <a:lnTo>
                  <a:pt x="249719" y="67443"/>
                </a:lnTo>
                <a:lnTo>
                  <a:pt x="247765" y="67443"/>
                </a:lnTo>
                <a:lnTo>
                  <a:pt x="248746" y="65811"/>
                </a:lnTo>
                <a:close/>
                <a:moveTo>
                  <a:pt x="251860" y="65811"/>
                </a:moveTo>
                <a:lnTo>
                  <a:pt x="252841" y="67443"/>
                </a:lnTo>
                <a:lnTo>
                  <a:pt x="250887" y="67443"/>
                </a:lnTo>
                <a:lnTo>
                  <a:pt x="251860" y="65811"/>
                </a:lnTo>
                <a:close/>
                <a:moveTo>
                  <a:pt x="253323" y="63384"/>
                </a:moveTo>
                <a:lnTo>
                  <a:pt x="255758" y="67443"/>
                </a:lnTo>
                <a:lnTo>
                  <a:pt x="253385" y="67443"/>
                </a:lnTo>
                <a:lnTo>
                  <a:pt x="252136" y="65356"/>
                </a:lnTo>
                <a:lnTo>
                  <a:pt x="253323" y="63384"/>
                </a:lnTo>
                <a:close/>
                <a:moveTo>
                  <a:pt x="266214" y="62804"/>
                </a:moveTo>
                <a:lnTo>
                  <a:pt x="266294" y="62929"/>
                </a:lnTo>
                <a:lnTo>
                  <a:pt x="263582" y="67443"/>
                </a:lnTo>
                <a:lnTo>
                  <a:pt x="256302" y="67443"/>
                </a:lnTo>
                <a:lnTo>
                  <a:pt x="253590" y="62929"/>
                </a:lnTo>
                <a:lnTo>
                  <a:pt x="253671" y="62804"/>
                </a:lnTo>
                <a:close/>
                <a:moveTo>
                  <a:pt x="266562" y="63384"/>
                </a:moveTo>
                <a:lnTo>
                  <a:pt x="267748" y="65356"/>
                </a:lnTo>
                <a:lnTo>
                  <a:pt x="266499" y="67443"/>
                </a:lnTo>
                <a:lnTo>
                  <a:pt x="264126" y="67443"/>
                </a:lnTo>
                <a:lnTo>
                  <a:pt x="266562" y="63384"/>
                </a:lnTo>
                <a:close/>
                <a:moveTo>
                  <a:pt x="268016" y="65811"/>
                </a:moveTo>
                <a:lnTo>
                  <a:pt x="268997" y="67443"/>
                </a:lnTo>
                <a:lnTo>
                  <a:pt x="267043" y="67443"/>
                </a:lnTo>
                <a:lnTo>
                  <a:pt x="268016" y="65811"/>
                </a:lnTo>
                <a:close/>
                <a:moveTo>
                  <a:pt x="271138" y="65811"/>
                </a:moveTo>
                <a:lnTo>
                  <a:pt x="272119" y="67443"/>
                </a:lnTo>
                <a:lnTo>
                  <a:pt x="270157" y="67443"/>
                </a:lnTo>
                <a:lnTo>
                  <a:pt x="271138" y="65811"/>
                </a:lnTo>
                <a:close/>
                <a:moveTo>
                  <a:pt x="272592" y="63384"/>
                </a:moveTo>
                <a:lnTo>
                  <a:pt x="275028" y="67443"/>
                </a:lnTo>
                <a:lnTo>
                  <a:pt x="272664" y="67443"/>
                </a:lnTo>
                <a:lnTo>
                  <a:pt x="271415" y="65356"/>
                </a:lnTo>
                <a:lnTo>
                  <a:pt x="272592" y="63384"/>
                </a:lnTo>
                <a:close/>
                <a:moveTo>
                  <a:pt x="18985" y="63215"/>
                </a:moveTo>
                <a:lnTo>
                  <a:pt x="20269" y="65356"/>
                </a:lnTo>
                <a:lnTo>
                  <a:pt x="19011" y="67452"/>
                </a:lnTo>
                <a:lnTo>
                  <a:pt x="18985" y="67399"/>
                </a:lnTo>
                <a:lnTo>
                  <a:pt x="18949" y="67452"/>
                </a:lnTo>
                <a:lnTo>
                  <a:pt x="17691" y="65356"/>
                </a:lnTo>
                <a:lnTo>
                  <a:pt x="18985" y="63215"/>
                </a:lnTo>
                <a:close/>
                <a:moveTo>
                  <a:pt x="38263" y="63215"/>
                </a:moveTo>
                <a:lnTo>
                  <a:pt x="39548" y="65356"/>
                </a:lnTo>
                <a:lnTo>
                  <a:pt x="38290" y="67452"/>
                </a:lnTo>
                <a:lnTo>
                  <a:pt x="38263" y="67399"/>
                </a:lnTo>
                <a:lnTo>
                  <a:pt x="38227" y="67452"/>
                </a:lnTo>
                <a:lnTo>
                  <a:pt x="36969" y="65356"/>
                </a:lnTo>
                <a:lnTo>
                  <a:pt x="38263" y="63215"/>
                </a:lnTo>
                <a:close/>
                <a:moveTo>
                  <a:pt x="57533" y="63215"/>
                </a:moveTo>
                <a:lnTo>
                  <a:pt x="58826" y="65356"/>
                </a:lnTo>
                <a:lnTo>
                  <a:pt x="57568" y="67452"/>
                </a:lnTo>
                <a:lnTo>
                  <a:pt x="57533" y="67399"/>
                </a:lnTo>
                <a:lnTo>
                  <a:pt x="57506" y="67452"/>
                </a:lnTo>
                <a:lnTo>
                  <a:pt x="56248" y="65356"/>
                </a:lnTo>
                <a:lnTo>
                  <a:pt x="57533" y="63215"/>
                </a:lnTo>
                <a:close/>
                <a:moveTo>
                  <a:pt x="76811" y="63215"/>
                </a:moveTo>
                <a:lnTo>
                  <a:pt x="78096" y="65356"/>
                </a:lnTo>
                <a:lnTo>
                  <a:pt x="76847" y="67452"/>
                </a:lnTo>
                <a:lnTo>
                  <a:pt x="76811" y="67399"/>
                </a:lnTo>
                <a:lnTo>
                  <a:pt x="76784" y="67452"/>
                </a:lnTo>
                <a:lnTo>
                  <a:pt x="75526" y="65356"/>
                </a:lnTo>
                <a:lnTo>
                  <a:pt x="76811" y="63215"/>
                </a:lnTo>
                <a:close/>
                <a:moveTo>
                  <a:pt x="96089" y="63215"/>
                </a:moveTo>
                <a:lnTo>
                  <a:pt x="97374" y="65356"/>
                </a:lnTo>
                <a:lnTo>
                  <a:pt x="96116" y="67452"/>
                </a:lnTo>
                <a:lnTo>
                  <a:pt x="96089" y="67399"/>
                </a:lnTo>
                <a:lnTo>
                  <a:pt x="96054" y="67452"/>
                </a:lnTo>
                <a:lnTo>
                  <a:pt x="94805" y="65356"/>
                </a:lnTo>
                <a:lnTo>
                  <a:pt x="96089" y="63215"/>
                </a:lnTo>
                <a:close/>
                <a:moveTo>
                  <a:pt x="115368" y="63215"/>
                </a:moveTo>
                <a:lnTo>
                  <a:pt x="116652" y="65356"/>
                </a:lnTo>
                <a:lnTo>
                  <a:pt x="115394" y="67452"/>
                </a:lnTo>
                <a:lnTo>
                  <a:pt x="115368" y="67399"/>
                </a:lnTo>
                <a:lnTo>
                  <a:pt x="115332" y="67452"/>
                </a:lnTo>
                <a:lnTo>
                  <a:pt x="114083" y="65356"/>
                </a:lnTo>
                <a:lnTo>
                  <a:pt x="115368" y="63215"/>
                </a:lnTo>
                <a:close/>
                <a:moveTo>
                  <a:pt x="134646" y="63215"/>
                </a:moveTo>
                <a:lnTo>
                  <a:pt x="135931" y="65356"/>
                </a:lnTo>
                <a:lnTo>
                  <a:pt x="134673" y="67452"/>
                </a:lnTo>
                <a:lnTo>
                  <a:pt x="134646" y="67399"/>
                </a:lnTo>
                <a:lnTo>
                  <a:pt x="134610" y="67452"/>
                </a:lnTo>
                <a:lnTo>
                  <a:pt x="133352" y="65356"/>
                </a:lnTo>
                <a:lnTo>
                  <a:pt x="134646" y="63215"/>
                </a:lnTo>
                <a:close/>
                <a:moveTo>
                  <a:pt x="153915" y="63215"/>
                </a:moveTo>
                <a:lnTo>
                  <a:pt x="155209" y="65356"/>
                </a:lnTo>
                <a:lnTo>
                  <a:pt x="153951" y="67452"/>
                </a:lnTo>
                <a:lnTo>
                  <a:pt x="153915" y="67399"/>
                </a:lnTo>
                <a:lnTo>
                  <a:pt x="153889" y="67452"/>
                </a:lnTo>
                <a:lnTo>
                  <a:pt x="152631" y="65356"/>
                </a:lnTo>
                <a:lnTo>
                  <a:pt x="153915" y="63215"/>
                </a:lnTo>
                <a:close/>
                <a:moveTo>
                  <a:pt x="173194" y="63215"/>
                </a:moveTo>
                <a:lnTo>
                  <a:pt x="174478" y="65356"/>
                </a:lnTo>
                <a:lnTo>
                  <a:pt x="173230" y="67452"/>
                </a:lnTo>
                <a:lnTo>
                  <a:pt x="173194" y="67399"/>
                </a:lnTo>
                <a:lnTo>
                  <a:pt x="173167" y="67452"/>
                </a:lnTo>
                <a:lnTo>
                  <a:pt x="171909" y="65356"/>
                </a:lnTo>
                <a:lnTo>
                  <a:pt x="173194" y="63215"/>
                </a:lnTo>
                <a:close/>
                <a:moveTo>
                  <a:pt x="192472" y="63215"/>
                </a:moveTo>
                <a:lnTo>
                  <a:pt x="193757" y="65356"/>
                </a:lnTo>
                <a:lnTo>
                  <a:pt x="192508" y="67452"/>
                </a:lnTo>
                <a:lnTo>
                  <a:pt x="192472" y="67399"/>
                </a:lnTo>
                <a:lnTo>
                  <a:pt x="192445" y="67452"/>
                </a:lnTo>
                <a:lnTo>
                  <a:pt x="191188" y="65356"/>
                </a:lnTo>
                <a:lnTo>
                  <a:pt x="192472" y="63215"/>
                </a:lnTo>
                <a:close/>
                <a:moveTo>
                  <a:pt x="211751" y="63215"/>
                </a:moveTo>
                <a:lnTo>
                  <a:pt x="213035" y="65356"/>
                </a:lnTo>
                <a:lnTo>
                  <a:pt x="211777" y="67452"/>
                </a:lnTo>
                <a:lnTo>
                  <a:pt x="211751" y="67399"/>
                </a:lnTo>
                <a:lnTo>
                  <a:pt x="211715" y="67452"/>
                </a:lnTo>
                <a:lnTo>
                  <a:pt x="210466" y="65356"/>
                </a:lnTo>
                <a:lnTo>
                  <a:pt x="211751" y="63215"/>
                </a:lnTo>
                <a:close/>
                <a:moveTo>
                  <a:pt x="231029" y="63215"/>
                </a:moveTo>
                <a:lnTo>
                  <a:pt x="232314" y="65356"/>
                </a:lnTo>
                <a:lnTo>
                  <a:pt x="231056" y="67452"/>
                </a:lnTo>
                <a:lnTo>
                  <a:pt x="231029" y="67399"/>
                </a:lnTo>
                <a:lnTo>
                  <a:pt x="230993" y="67452"/>
                </a:lnTo>
                <a:lnTo>
                  <a:pt x="229735" y="65356"/>
                </a:lnTo>
                <a:lnTo>
                  <a:pt x="231029" y="63215"/>
                </a:lnTo>
                <a:close/>
                <a:moveTo>
                  <a:pt x="250298" y="63215"/>
                </a:moveTo>
                <a:lnTo>
                  <a:pt x="251592" y="65356"/>
                </a:lnTo>
                <a:lnTo>
                  <a:pt x="250334" y="67452"/>
                </a:lnTo>
                <a:lnTo>
                  <a:pt x="250298" y="67399"/>
                </a:lnTo>
                <a:lnTo>
                  <a:pt x="250272" y="67452"/>
                </a:lnTo>
                <a:lnTo>
                  <a:pt x="249014" y="65356"/>
                </a:lnTo>
                <a:lnTo>
                  <a:pt x="250298" y="63215"/>
                </a:lnTo>
                <a:close/>
                <a:moveTo>
                  <a:pt x="269577" y="63215"/>
                </a:moveTo>
                <a:lnTo>
                  <a:pt x="270870" y="65356"/>
                </a:lnTo>
                <a:lnTo>
                  <a:pt x="269613" y="67452"/>
                </a:lnTo>
                <a:lnTo>
                  <a:pt x="269577" y="67399"/>
                </a:lnTo>
                <a:lnTo>
                  <a:pt x="269550" y="67452"/>
                </a:lnTo>
                <a:lnTo>
                  <a:pt x="268292" y="65356"/>
                </a:lnTo>
                <a:lnTo>
                  <a:pt x="269577" y="63215"/>
                </a:lnTo>
                <a:close/>
                <a:moveTo>
                  <a:pt x="5434" y="67898"/>
                </a:moveTo>
                <a:lnTo>
                  <a:pt x="8761" y="73447"/>
                </a:lnTo>
                <a:lnTo>
                  <a:pt x="6388" y="73447"/>
                </a:lnTo>
                <a:lnTo>
                  <a:pt x="3061" y="67898"/>
                </a:lnTo>
                <a:close/>
                <a:moveTo>
                  <a:pt x="15630" y="67898"/>
                </a:moveTo>
                <a:lnTo>
                  <a:pt x="12294" y="73447"/>
                </a:lnTo>
                <a:lnTo>
                  <a:pt x="9930" y="73447"/>
                </a:lnTo>
                <a:lnTo>
                  <a:pt x="13257" y="67898"/>
                </a:lnTo>
                <a:close/>
                <a:moveTo>
                  <a:pt x="18681" y="67898"/>
                </a:moveTo>
                <a:lnTo>
                  <a:pt x="15354" y="73447"/>
                </a:lnTo>
                <a:lnTo>
                  <a:pt x="12838" y="73447"/>
                </a:lnTo>
                <a:lnTo>
                  <a:pt x="16175" y="67898"/>
                </a:lnTo>
                <a:close/>
                <a:moveTo>
                  <a:pt x="18985" y="68309"/>
                </a:moveTo>
                <a:lnTo>
                  <a:pt x="22071" y="73447"/>
                </a:lnTo>
                <a:lnTo>
                  <a:pt x="15898" y="73447"/>
                </a:lnTo>
                <a:lnTo>
                  <a:pt x="18985" y="68309"/>
                </a:lnTo>
                <a:close/>
                <a:moveTo>
                  <a:pt x="21795" y="67898"/>
                </a:moveTo>
                <a:lnTo>
                  <a:pt x="25122" y="73447"/>
                </a:lnTo>
                <a:lnTo>
                  <a:pt x="22616" y="73447"/>
                </a:lnTo>
                <a:lnTo>
                  <a:pt x="19279" y="67898"/>
                </a:lnTo>
                <a:close/>
                <a:moveTo>
                  <a:pt x="24703" y="67898"/>
                </a:moveTo>
                <a:lnTo>
                  <a:pt x="28040" y="73447"/>
                </a:lnTo>
                <a:lnTo>
                  <a:pt x="25667" y="73447"/>
                </a:lnTo>
                <a:lnTo>
                  <a:pt x="22339" y="67898"/>
                </a:lnTo>
                <a:close/>
                <a:moveTo>
                  <a:pt x="34900" y="67898"/>
                </a:moveTo>
                <a:lnTo>
                  <a:pt x="31572" y="73447"/>
                </a:lnTo>
                <a:lnTo>
                  <a:pt x="29199" y="73447"/>
                </a:lnTo>
                <a:lnTo>
                  <a:pt x="32536" y="67898"/>
                </a:lnTo>
                <a:close/>
                <a:moveTo>
                  <a:pt x="37960" y="67898"/>
                </a:moveTo>
                <a:lnTo>
                  <a:pt x="34623" y="73447"/>
                </a:lnTo>
                <a:lnTo>
                  <a:pt x="32116" y="73447"/>
                </a:lnTo>
                <a:lnTo>
                  <a:pt x="35453" y="67898"/>
                </a:lnTo>
                <a:close/>
                <a:moveTo>
                  <a:pt x="38263" y="68309"/>
                </a:moveTo>
                <a:lnTo>
                  <a:pt x="41341" y="73447"/>
                </a:lnTo>
                <a:lnTo>
                  <a:pt x="35176" y="73447"/>
                </a:lnTo>
                <a:lnTo>
                  <a:pt x="38263" y="68309"/>
                </a:lnTo>
                <a:close/>
                <a:moveTo>
                  <a:pt x="41064" y="67898"/>
                </a:moveTo>
                <a:lnTo>
                  <a:pt x="44401" y="73447"/>
                </a:lnTo>
                <a:lnTo>
                  <a:pt x="41894" y="73447"/>
                </a:lnTo>
                <a:lnTo>
                  <a:pt x="38557" y="67898"/>
                </a:lnTo>
                <a:close/>
                <a:moveTo>
                  <a:pt x="43981" y="67898"/>
                </a:moveTo>
                <a:lnTo>
                  <a:pt x="47318" y="73447"/>
                </a:lnTo>
                <a:lnTo>
                  <a:pt x="44945" y="73447"/>
                </a:lnTo>
                <a:lnTo>
                  <a:pt x="41617" y="67898"/>
                </a:lnTo>
                <a:close/>
                <a:moveTo>
                  <a:pt x="54178" y="67898"/>
                </a:moveTo>
                <a:lnTo>
                  <a:pt x="50851" y="73447"/>
                </a:lnTo>
                <a:lnTo>
                  <a:pt x="48478" y="73447"/>
                </a:lnTo>
                <a:lnTo>
                  <a:pt x="51814" y="67898"/>
                </a:lnTo>
                <a:close/>
                <a:moveTo>
                  <a:pt x="57238" y="67898"/>
                </a:moveTo>
                <a:lnTo>
                  <a:pt x="53902" y="73447"/>
                </a:lnTo>
                <a:lnTo>
                  <a:pt x="51395" y="73447"/>
                </a:lnTo>
                <a:lnTo>
                  <a:pt x="54722" y="67898"/>
                </a:lnTo>
                <a:close/>
                <a:moveTo>
                  <a:pt x="57533" y="68309"/>
                </a:moveTo>
                <a:lnTo>
                  <a:pt x="60619" y="73447"/>
                </a:lnTo>
                <a:lnTo>
                  <a:pt x="54446" y="73447"/>
                </a:lnTo>
                <a:lnTo>
                  <a:pt x="57533" y="68309"/>
                </a:lnTo>
                <a:close/>
                <a:moveTo>
                  <a:pt x="60343" y="67898"/>
                </a:moveTo>
                <a:lnTo>
                  <a:pt x="63679" y="73447"/>
                </a:lnTo>
                <a:lnTo>
                  <a:pt x="61163" y="73447"/>
                </a:lnTo>
                <a:lnTo>
                  <a:pt x="57836" y="67898"/>
                </a:lnTo>
                <a:close/>
                <a:moveTo>
                  <a:pt x="63260" y="67898"/>
                </a:moveTo>
                <a:lnTo>
                  <a:pt x="66596" y="73447"/>
                </a:lnTo>
                <a:lnTo>
                  <a:pt x="64223" y="73447"/>
                </a:lnTo>
                <a:lnTo>
                  <a:pt x="60887" y="67898"/>
                </a:lnTo>
                <a:close/>
                <a:moveTo>
                  <a:pt x="73457" y="67898"/>
                </a:moveTo>
                <a:lnTo>
                  <a:pt x="70129" y="73447"/>
                </a:lnTo>
                <a:lnTo>
                  <a:pt x="67756" y="73447"/>
                </a:lnTo>
                <a:lnTo>
                  <a:pt x="71092" y="67898"/>
                </a:lnTo>
                <a:close/>
                <a:moveTo>
                  <a:pt x="76516" y="67898"/>
                </a:moveTo>
                <a:lnTo>
                  <a:pt x="73180" y="73447"/>
                </a:lnTo>
                <a:lnTo>
                  <a:pt x="70673" y="73447"/>
                </a:lnTo>
                <a:lnTo>
                  <a:pt x="74001" y="67898"/>
                </a:lnTo>
                <a:close/>
                <a:moveTo>
                  <a:pt x="76811" y="68309"/>
                </a:moveTo>
                <a:lnTo>
                  <a:pt x="79898" y="73447"/>
                </a:lnTo>
                <a:lnTo>
                  <a:pt x="73724" y="73447"/>
                </a:lnTo>
                <a:lnTo>
                  <a:pt x="76811" y="68309"/>
                </a:lnTo>
                <a:close/>
                <a:moveTo>
                  <a:pt x="79621" y="67898"/>
                </a:moveTo>
                <a:lnTo>
                  <a:pt x="82957" y="73447"/>
                </a:lnTo>
                <a:lnTo>
                  <a:pt x="80442" y="73447"/>
                </a:lnTo>
                <a:lnTo>
                  <a:pt x="77114" y="67898"/>
                </a:lnTo>
                <a:close/>
                <a:moveTo>
                  <a:pt x="82538" y="67898"/>
                </a:moveTo>
                <a:lnTo>
                  <a:pt x="85866" y="73447"/>
                </a:lnTo>
                <a:lnTo>
                  <a:pt x="83502" y="73447"/>
                </a:lnTo>
                <a:lnTo>
                  <a:pt x="80165" y="67898"/>
                </a:lnTo>
                <a:close/>
                <a:moveTo>
                  <a:pt x="92735" y="67898"/>
                </a:moveTo>
                <a:lnTo>
                  <a:pt x="89398" y="73447"/>
                </a:lnTo>
                <a:lnTo>
                  <a:pt x="87034" y="73447"/>
                </a:lnTo>
                <a:lnTo>
                  <a:pt x="90362" y="67898"/>
                </a:lnTo>
                <a:close/>
                <a:moveTo>
                  <a:pt x="95786" y="67898"/>
                </a:moveTo>
                <a:lnTo>
                  <a:pt x="92458" y="73447"/>
                </a:lnTo>
                <a:lnTo>
                  <a:pt x="89943" y="73447"/>
                </a:lnTo>
                <a:lnTo>
                  <a:pt x="93279" y="67898"/>
                </a:lnTo>
                <a:close/>
                <a:moveTo>
                  <a:pt x="96089" y="68309"/>
                </a:moveTo>
                <a:lnTo>
                  <a:pt x="99176" y="73447"/>
                </a:lnTo>
                <a:lnTo>
                  <a:pt x="93003" y="73447"/>
                </a:lnTo>
                <a:lnTo>
                  <a:pt x="96089" y="68309"/>
                </a:lnTo>
                <a:close/>
                <a:moveTo>
                  <a:pt x="98899" y="67898"/>
                </a:moveTo>
                <a:lnTo>
                  <a:pt x="102227" y="73447"/>
                </a:lnTo>
                <a:lnTo>
                  <a:pt x="99720" y="73447"/>
                </a:lnTo>
                <a:lnTo>
                  <a:pt x="96384" y="67898"/>
                </a:lnTo>
                <a:close/>
                <a:moveTo>
                  <a:pt x="101817" y="67898"/>
                </a:moveTo>
                <a:lnTo>
                  <a:pt x="105144" y="73447"/>
                </a:lnTo>
                <a:lnTo>
                  <a:pt x="102780" y="73447"/>
                </a:lnTo>
                <a:lnTo>
                  <a:pt x="99444" y="67898"/>
                </a:lnTo>
                <a:close/>
                <a:moveTo>
                  <a:pt x="112013" y="67898"/>
                </a:moveTo>
                <a:lnTo>
                  <a:pt x="108677" y="73447"/>
                </a:lnTo>
                <a:lnTo>
                  <a:pt x="106313" y="73447"/>
                </a:lnTo>
                <a:lnTo>
                  <a:pt x="109640" y="67898"/>
                </a:lnTo>
                <a:close/>
                <a:moveTo>
                  <a:pt x="115064" y="67898"/>
                </a:moveTo>
                <a:lnTo>
                  <a:pt x="111737" y="73447"/>
                </a:lnTo>
                <a:lnTo>
                  <a:pt x="109221" y="73447"/>
                </a:lnTo>
                <a:lnTo>
                  <a:pt x="112558" y="67898"/>
                </a:lnTo>
                <a:close/>
                <a:moveTo>
                  <a:pt x="115368" y="68309"/>
                </a:moveTo>
                <a:lnTo>
                  <a:pt x="118454" y="73447"/>
                </a:lnTo>
                <a:lnTo>
                  <a:pt x="112281" y="73447"/>
                </a:lnTo>
                <a:lnTo>
                  <a:pt x="115368" y="68309"/>
                </a:lnTo>
                <a:close/>
                <a:moveTo>
                  <a:pt x="118178" y="67898"/>
                </a:moveTo>
                <a:lnTo>
                  <a:pt x="121505" y="73447"/>
                </a:lnTo>
                <a:lnTo>
                  <a:pt x="118999" y="73447"/>
                </a:lnTo>
                <a:lnTo>
                  <a:pt x="115662" y="67898"/>
                </a:lnTo>
                <a:close/>
                <a:moveTo>
                  <a:pt x="121086" y="67898"/>
                </a:moveTo>
                <a:lnTo>
                  <a:pt x="124423" y="73447"/>
                </a:lnTo>
                <a:lnTo>
                  <a:pt x="122050" y="73447"/>
                </a:lnTo>
                <a:lnTo>
                  <a:pt x="118722" y="67898"/>
                </a:lnTo>
                <a:close/>
                <a:moveTo>
                  <a:pt x="131292" y="67898"/>
                </a:moveTo>
                <a:lnTo>
                  <a:pt x="127955" y="73447"/>
                </a:lnTo>
                <a:lnTo>
                  <a:pt x="125582" y="73447"/>
                </a:lnTo>
                <a:lnTo>
                  <a:pt x="128919" y="67898"/>
                </a:lnTo>
                <a:close/>
                <a:moveTo>
                  <a:pt x="134343" y="67898"/>
                </a:moveTo>
                <a:lnTo>
                  <a:pt x="131015" y="73447"/>
                </a:lnTo>
                <a:lnTo>
                  <a:pt x="128499" y="73447"/>
                </a:lnTo>
                <a:lnTo>
                  <a:pt x="131836" y="67898"/>
                </a:lnTo>
                <a:close/>
                <a:moveTo>
                  <a:pt x="134646" y="68309"/>
                </a:moveTo>
                <a:lnTo>
                  <a:pt x="137733" y="73447"/>
                </a:lnTo>
                <a:lnTo>
                  <a:pt x="131559" y="73447"/>
                </a:lnTo>
                <a:lnTo>
                  <a:pt x="134646" y="68309"/>
                </a:lnTo>
                <a:close/>
                <a:moveTo>
                  <a:pt x="137456" y="67898"/>
                </a:moveTo>
                <a:lnTo>
                  <a:pt x="140784" y="73447"/>
                </a:lnTo>
                <a:lnTo>
                  <a:pt x="138277" y="73447"/>
                </a:lnTo>
                <a:lnTo>
                  <a:pt x="134940" y="67898"/>
                </a:lnTo>
                <a:close/>
                <a:moveTo>
                  <a:pt x="140364" y="67898"/>
                </a:moveTo>
                <a:lnTo>
                  <a:pt x="143701" y="73447"/>
                </a:lnTo>
                <a:lnTo>
                  <a:pt x="141328" y="73447"/>
                </a:lnTo>
                <a:lnTo>
                  <a:pt x="138000" y="67898"/>
                </a:lnTo>
                <a:close/>
                <a:moveTo>
                  <a:pt x="150561" y="67898"/>
                </a:moveTo>
                <a:lnTo>
                  <a:pt x="147234" y="73447"/>
                </a:lnTo>
                <a:lnTo>
                  <a:pt x="144861" y="73447"/>
                </a:lnTo>
                <a:lnTo>
                  <a:pt x="148197" y="67898"/>
                </a:lnTo>
                <a:close/>
                <a:moveTo>
                  <a:pt x="153621" y="67898"/>
                </a:moveTo>
                <a:lnTo>
                  <a:pt x="150285" y="73447"/>
                </a:lnTo>
                <a:lnTo>
                  <a:pt x="147778" y="73447"/>
                </a:lnTo>
                <a:lnTo>
                  <a:pt x="151105" y="67898"/>
                </a:lnTo>
                <a:close/>
                <a:moveTo>
                  <a:pt x="153915" y="68309"/>
                </a:moveTo>
                <a:lnTo>
                  <a:pt x="157002" y="73447"/>
                </a:lnTo>
                <a:lnTo>
                  <a:pt x="150829" y="73447"/>
                </a:lnTo>
                <a:lnTo>
                  <a:pt x="153915" y="68309"/>
                </a:lnTo>
                <a:close/>
                <a:moveTo>
                  <a:pt x="156726" y="67898"/>
                </a:moveTo>
                <a:lnTo>
                  <a:pt x="160062" y="73447"/>
                </a:lnTo>
                <a:lnTo>
                  <a:pt x="157546" y="73447"/>
                </a:lnTo>
                <a:lnTo>
                  <a:pt x="154219" y="67898"/>
                </a:lnTo>
                <a:close/>
                <a:moveTo>
                  <a:pt x="159643" y="67898"/>
                </a:moveTo>
                <a:lnTo>
                  <a:pt x="162979" y="73447"/>
                </a:lnTo>
                <a:lnTo>
                  <a:pt x="160606" y="73447"/>
                </a:lnTo>
                <a:lnTo>
                  <a:pt x="157270" y="67898"/>
                </a:lnTo>
                <a:close/>
                <a:moveTo>
                  <a:pt x="169840" y="67898"/>
                </a:moveTo>
                <a:lnTo>
                  <a:pt x="166512" y="73447"/>
                </a:lnTo>
                <a:lnTo>
                  <a:pt x="164139" y="73447"/>
                </a:lnTo>
                <a:lnTo>
                  <a:pt x="167475" y="67898"/>
                </a:lnTo>
                <a:close/>
                <a:moveTo>
                  <a:pt x="172899" y="67898"/>
                </a:moveTo>
                <a:lnTo>
                  <a:pt x="169563" y="73447"/>
                </a:lnTo>
                <a:lnTo>
                  <a:pt x="167056" y="73447"/>
                </a:lnTo>
                <a:lnTo>
                  <a:pt x="170384" y="67898"/>
                </a:lnTo>
                <a:close/>
                <a:moveTo>
                  <a:pt x="173194" y="68309"/>
                </a:moveTo>
                <a:lnTo>
                  <a:pt x="176281" y="73447"/>
                </a:lnTo>
                <a:lnTo>
                  <a:pt x="170107" y="73447"/>
                </a:lnTo>
                <a:lnTo>
                  <a:pt x="173194" y="68309"/>
                </a:lnTo>
                <a:close/>
                <a:moveTo>
                  <a:pt x="176004" y="67898"/>
                </a:moveTo>
                <a:lnTo>
                  <a:pt x="179340" y="73447"/>
                </a:lnTo>
                <a:lnTo>
                  <a:pt x="176825" y="73447"/>
                </a:lnTo>
                <a:lnTo>
                  <a:pt x="173497" y="67898"/>
                </a:lnTo>
                <a:close/>
                <a:moveTo>
                  <a:pt x="178921" y="67898"/>
                </a:moveTo>
                <a:lnTo>
                  <a:pt x="182249" y="73447"/>
                </a:lnTo>
                <a:lnTo>
                  <a:pt x="179885" y="73447"/>
                </a:lnTo>
                <a:lnTo>
                  <a:pt x="176548" y="67898"/>
                </a:lnTo>
                <a:close/>
                <a:moveTo>
                  <a:pt x="189118" y="67898"/>
                </a:moveTo>
                <a:lnTo>
                  <a:pt x="185781" y="73447"/>
                </a:lnTo>
                <a:lnTo>
                  <a:pt x="183417" y="73447"/>
                </a:lnTo>
                <a:lnTo>
                  <a:pt x="186745" y="67898"/>
                </a:lnTo>
                <a:close/>
                <a:moveTo>
                  <a:pt x="192178" y="67898"/>
                </a:moveTo>
                <a:lnTo>
                  <a:pt x="188841" y="73447"/>
                </a:lnTo>
                <a:lnTo>
                  <a:pt x="186335" y="73447"/>
                </a:lnTo>
                <a:lnTo>
                  <a:pt x="189662" y="67898"/>
                </a:lnTo>
                <a:close/>
                <a:moveTo>
                  <a:pt x="192472" y="68309"/>
                </a:moveTo>
                <a:lnTo>
                  <a:pt x="195559" y="73447"/>
                </a:lnTo>
                <a:lnTo>
                  <a:pt x="189386" y="73447"/>
                </a:lnTo>
                <a:lnTo>
                  <a:pt x="192472" y="68309"/>
                </a:lnTo>
                <a:close/>
                <a:moveTo>
                  <a:pt x="195282" y="67898"/>
                </a:moveTo>
                <a:lnTo>
                  <a:pt x="198610" y="73447"/>
                </a:lnTo>
                <a:lnTo>
                  <a:pt x="196103" y="73447"/>
                </a:lnTo>
                <a:lnTo>
                  <a:pt x="192776" y="67898"/>
                </a:lnTo>
                <a:close/>
                <a:moveTo>
                  <a:pt x="198200" y="67898"/>
                </a:moveTo>
                <a:lnTo>
                  <a:pt x="201527" y="73447"/>
                </a:lnTo>
                <a:lnTo>
                  <a:pt x="199163" y="73447"/>
                </a:lnTo>
                <a:lnTo>
                  <a:pt x="195827" y="67898"/>
                </a:lnTo>
                <a:close/>
                <a:moveTo>
                  <a:pt x="208396" y="67898"/>
                </a:moveTo>
                <a:lnTo>
                  <a:pt x="205060" y="73447"/>
                </a:lnTo>
                <a:lnTo>
                  <a:pt x="202696" y="73447"/>
                </a:lnTo>
                <a:lnTo>
                  <a:pt x="206023" y="67898"/>
                </a:lnTo>
                <a:close/>
                <a:moveTo>
                  <a:pt x="211447" y="67898"/>
                </a:moveTo>
                <a:lnTo>
                  <a:pt x="208120" y="73447"/>
                </a:lnTo>
                <a:lnTo>
                  <a:pt x="205604" y="73447"/>
                </a:lnTo>
                <a:lnTo>
                  <a:pt x="208940" y="67898"/>
                </a:lnTo>
                <a:close/>
                <a:moveTo>
                  <a:pt x="211751" y="68309"/>
                </a:moveTo>
                <a:lnTo>
                  <a:pt x="214837" y="73447"/>
                </a:lnTo>
                <a:lnTo>
                  <a:pt x="208664" y="73447"/>
                </a:lnTo>
                <a:lnTo>
                  <a:pt x="211751" y="68309"/>
                </a:lnTo>
                <a:close/>
                <a:moveTo>
                  <a:pt x="214561" y="67898"/>
                </a:moveTo>
                <a:lnTo>
                  <a:pt x="217888" y="73447"/>
                </a:lnTo>
                <a:lnTo>
                  <a:pt x="215381" y="73447"/>
                </a:lnTo>
                <a:lnTo>
                  <a:pt x="212045" y="67898"/>
                </a:lnTo>
                <a:close/>
                <a:moveTo>
                  <a:pt x="217469" y="67898"/>
                </a:moveTo>
                <a:lnTo>
                  <a:pt x="220805" y="73447"/>
                </a:lnTo>
                <a:lnTo>
                  <a:pt x="218432" y="73447"/>
                </a:lnTo>
                <a:lnTo>
                  <a:pt x="215105" y="67898"/>
                </a:lnTo>
                <a:close/>
                <a:moveTo>
                  <a:pt x="227675" y="67898"/>
                </a:moveTo>
                <a:lnTo>
                  <a:pt x="224338" y="73447"/>
                </a:lnTo>
                <a:lnTo>
                  <a:pt x="221965" y="73447"/>
                </a:lnTo>
                <a:lnTo>
                  <a:pt x="225302" y="67898"/>
                </a:lnTo>
                <a:close/>
                <a:moveTo>
                  <a:pt x="230726" y="67898"/>
                </a:moveTo>
                <a:lnTo>
                  <a:pt x="227398" y="73447"/>
                </a:lnTo>
                <a:lnTo>
                  <a:pt x="224882" y="73447"/>
                </a:lnTo>
                <a:lnTo>
                  <a:pt x="228219" y="67898"/>
                </a:lnTo>
                <a:close/>
                <a:moveTo>
                  <a:pt x="231029" y="68309"/>
                </a:moveTo>
                <a:lnTo>
                  <a:pt x="234116" y="73447"/>
                </a:lnTo>
                <a:lnTo>
                  <a:pt x="227942" y="73447"/>
                </a:lnTo>
                <a:lnTo>
                  <a:pt x="231029" y="68309"/>
                </a:lnTo>
                <a:close/>
                <a:moveTo>
                  <a:pt x="233839" y="67898"/>
                </a:moveTo>
                <a:lnTo>
                  <a:pt x="237167" y="73447"/>
                </a:lnTo>
                <a:lnTo>
                  <a:pt x="234660" y="73447"/>
                </a:lnTo>
                <a:lnTo>
                  <a:pt x="231323" y="67898"/>
                </a:lnTo>
                <a:close/>
                <a:moveTo>
                  <a:pt x="236747" y="67898"/>
                </a:moveTo>
                <a:lnTo>
                  <a:pt x="240084" y="73447"/>
                </a:lnTo>
                <a:lnTo>
                  <a:pt x="237711" y="73447"/>
                </a:lnTo>
                <a:lnTo>
                  <a:pt x="234383" y="67898"/>
                </a:lnTo>
                <a:close/>
                <a:moveTo>
                  <a:pt x="246944" y="67898"/>
                </a:moveTo>
                <a:lnTo>
                  <a:pt x="243617" y="73447"/>
                </a:lnTo>
                <a:lnTo>
                  <a:pt x="241244" y="73447"/>
                </a:lnTo>
                <a:lnTo>
                  <a:pt x="244580" y="67898"/>
                </a:lnTo>
                <a:close/>
                <a:moveTo>
                  <a:pt x="250004" y="67898"/>
                </a:moveTo>
                <a:lnTo>
                  <a:pt x="246668" y="73447"/>
                </a:lnTo>
                <a:lnTo>
                  <a:pt x="244161" y="73447"/>
                </a:lnTo>
                <a:lnTo>
                  <a:pt x="247497" y="67898"/>
                </a:lnTo>
                <a:close/>
                <a:moveTo>
                  <a:pt x="250298" y="68309"/>
                </a:moveTo>
                <a:lnTo>
                  <a:pt x="253385" y="73447"/>
                </a:lnTo>
                <a:lnTo>
                  <a:pt x="247221" y="73447"/>
                </a:lnTo>
                <a:lnTo>
                  <a:pt x="250298" y="68309"/>
                </a:lnTo>
                <a:close/>
                <a:moveTo>
                  <a:pt x="253109" y="67898"/>
                </a:moveTo>
                <a:lnTo>
                  <a:pt x="256445" y="73447"/>
                </a:lnTo>
                <a:lnTo>
                  <a:pt x="253938" y="73447"/>
                </a:lnTo>
                <a:lnTo>
                  <a:pt x="250602" y="67898"/>
                </a:lnTo>
                <a:close/>
                <a:moveTo>
                  <a:pt x="256026" y="67898"/>
                </a:moveTo>
                <a:lnTo>
                  <a:pt x="259362" y="73447"/>
                </a:lnTo>
                <a:lnTo>
                  <a:pt x="256989" y="73447"/>
                </a:lnTo>
                <a:lnTo>
                  <a:pt x="253662" y="67898"/>
                </a:lnTo>
                <a:close/>
                <a:moveTo>
                  <a:pt x="266223" y="67898"/>
                </a:moveTo>
                <a:lnTo>
                  <a:pt x="262895" y="73447"/>
                </a:lnTo>
                <a:lnTo>
                  <a:pt x="260522" y="73447"/>
                </a:lnTo>
                <a:lnTo>
                  <a:pt x="263858" y="67898"/>
                </a:lnTo>
                <a:close/>
                <a:moveTo>
                  <a:pt x="269282" y="67898"/>
                </a:moveTo>
                <a:lnTo>
                  <a:pt x="265946" y="73447"/>
                </a:lnTo>
                <a:lnTo>
                  <a:pt x="263439" y="73447"/>
                </a:lnTo>
                <a:lnTo>
                  <a:pt x="266767" y="67898"/>
                </a:lnTo>
                <a:close/>
                <a:moveTo>
                  <a:pt x="269577" y="68309"/>
                </a:moveTo>
                <a:lnTo>
                  <a:pt x="272664" y="73447"/>
                </a:lnTo>
                <a:lnTo>
                  <a:pt x="266490" y="73447"/>
                </a:lnTo>
                <a:lnTo>
                  <a:pt x="269577" y="68309"/>
                </a:lnTo>
                <a:close/>
                <a:moveTo>
                  <a:pt x="272387" y="67898"/>
                </a:moveTo>
                <a:lnTo>
                  <a:pt x="275723" y="73447"/>
                </a:lnTo>
                <a:lnTo>
                  <a:pt x="273208" y="73447"/>
                </a:lnTo>
                <a:lnTo>
                  <a:pt x="269880" y="67898"/>
                </a:lnTo>
                <a:close/>
                <a:moveTo>
                  <a:pt x="275304" y="67898"/>
                </a:moveTo>
                <a:lnTo>
                  <a:pt x="278632" y="73447"/>
                </a:lnTo>
                <a:lnTo>
                  <a:pt x="276268" y="73447"/>
                </a:lnTo>
                <a:lnTo>
                  <a:pt x="272931" y="67898"/>
                </a:lnTo>
                <a:close/>
                <a:moveTo>
                  <a:pt x="12713" y="67898"/>
                </a:moveTo>
                <a:lnTo>
                  <a:pt x="9377" y="73456"/>
                </a:lnTo>
                <a:lnTo>
                  <a:pt x="9341" y="73402"/>
                </a:lnTo>
                <a:lnTo>
                  <a:pt x="9314" y="73456"/>
                </a:lnTo>
                <a:lnTo>
                  <a:pt x="5978" y="67898"/>
                </a:lnTo>
                <a:close/>
                <a:moveTo>
                  <a:pt x="31992" y="67898"/>
                </a:moveTo>
                <a:lnTo>
                  <a:pt x="28655" y="73456"/>
                </a:lnTo>
                <a:lnTo>
                  <a:pt x="28619" y="73402"/>
                </a:lnTo>
                <a:lnTo>
                  <a:pt x="28593" y="73456"/>
                </a:lnTo>
                <a:lnTo>
                  <a:pt x="25247" y="67898"/>
                </a:lnTo>
                <a:close/>
                <a:moveTo>
                  <a:pt x="51270" y="67898"/>
                </a:moveTo>
                <a:lnTo>
                  <a:pt x="47925" y="73456"/>
                </a:lnTo>
                <a:lnTo>
                  <a:pt x="47898" y="73402"/>
                </a:lnTo>
                <a:lnTo>
                  <a:pt x="47862" y="73456"/>
                </a:lnTo>
                <a:lnTo>
                  <a:pt x="44526" y="67898"/>
                </a:lnTo>
                <a:close/>
                <a:moveTo>
                  <a:pt x="70539" y="67898"/>
                </a:moveTo>
                <a:lnTo>
                  <a:pt x="67203" y="73456"/>
                </a:lnTo>
                <a:lnTo>
                  <a:pt x="67176" y="73402"/>
                </a:lnTo>
                <a:lnTo>
                  <a:pt x="67140" y="73456"/>
                </a:lnTo>
                <a:lnTo>
                  <a:pt x="63804" y="67898"/>
                </a:lnTo>
                <a:close/>
                <a:moveTo>
                  <a:pt x="89818" y="67898"/>
                </a:moveTo>
                <a:lnTo>
                  <a:pt x="86481" y="73456"/>
                </a:lnTo>
                <a:lnTo>
                  <a:pt x="86455" y="73402"/>
                </a:lnTo>
                <a:lnTo>
                  <a:pt x="86419" y="73456"/>
                </a:lnTo>
                <a:lnTo>
                  <a:pt x="83082" y="67898"/>
                </a:lnTo>
                <a:close/>
                <a:moveTo>
                  <a:pt x="109096" y="67898"/>
                </a:moveTo>
                <a:lnTo>
                  <a:pt x="105760" y="73456"/>
                </a:lnTo>
                <a:lnTo>
                  <a:pt x="105724" y="73402"/>
                </a:lnTo>
                <a:lnTo>
                  <a:pt x="105697" y="73456"/>
                </a:lnTo>
                <a:lnTo>
                  <a:pt x="102361" y="67898"/>
                </a:lnTo>
                <a:close/>
                <a:moveTo>
                  <a:pt x="128375" y="67898"/>
                </a:moveTo>
                <a:lnTo>
                  <a:pt x="125038" y="73456"/>
                </a:lnTo>
                <a:lnTo>
                  <a:pt x="125002" y="73402"/>
                </a:lnTo>
                <a:lnTo>
                  <a:pt x="124976" y="73456"/>
                </a:lnTo>
                <a:lnTo>
                  <a:pt x="121639" y="67898"/>
                </a:lnTo>
                <a:close/>
                <a:moveTo>
                  <a:pt x="147653" y="67898"/>
                </a:moveTo>
                <a:lnTo>
                  <a:pt x="144316" y="73456"/>
                </a:lnTo>
                <a:lnTo>
                  <a:pt x="144281" y="73402"/>
                </a:lnTo>
                <a:lnTo>
                  <a:pt x="144245" y="73456"/>
                </a:lnTo>
                <a:lnTo>
                  <a:pt x="140909" y="67898"/>
                </a:lnTo>
                <a:close/>
                <a:moveTo>
                  <a:pt x="166922" y="67898"/>
                </a:moveTo>
                <a:lnTo>
                  <a:pt x="163586" y="73456"/>
                </a:lnTo>
                <a:lnTo>
                  <a:pt x="163559" y="73402"/>
                </a:lnTo>
                <a:lnTo>
                  <a:pt x="163523" y="73456"/>
                </a:lnTo>
                <a:lnTo>
                  <a:pt x="160187" y="67898"/>
                </a:lnTo>
                <a:close/>
                <a:moveTo>
                  <a:pt x="186201" y="67898"/>
                </a:moveTo>
                <a:lnTo>
                  <a:pt x="182864" y="73456"/>
                </a:lnTo>
                <a:lnTo>
                  <a:pt x="182838" y="73402"/>
                </a:lnTo>
                <a:lnTo>
                  <a:pt x="182802" y="73456"/>
                </a:lnTo>
                <a:lnTo>
                  <a:pt x="179465" y="67898"/>
                </a:lnTo>
                <a:close/>
                <a:moveTo>
                  <a:pt x="205479" y="67898"/>
                </a:moveTo>
                <a:lnTo>
                  <a:pt x="202143" y="73456"/>
                </a:lnTo>
                <a:lnTo>
                  <a:pt x="202107" y="73402"/>
                </a:lnTo>
                <a:lnTo>
                  <a:pt x="202080" y="73456"/>
                </a:lnTo>
                <a:lnTo>
                  <a:pt x="198744" y="67898"/>
                </a:lnTo>
                <a:close/>
                <a:moveTo>
                  <a:pt x="224758" y="67898"/>
                </a:moveTo>
                <a:lnTo>
                  <a:pt x="221421" y="73456"/>
                </a:lnTo>
                <a:lnTo>
                  <a:pt x="221385" y="73402"/>
                </a:lnTo>
                <a:lnTo>
                  <a:pt x="221359" y="73456"/>
                </a:lnTo>
                <a:lnTo>
                  <a:pt x="218022" y="67898"/>
                </a:lnTo>
                <a:close/>
                <a:moveTo>
                  <a:pt x="244036" y="67898"/>
                </a:moveTo>
                <a:lnTo>
                  <a:pt x="240699" y="73456"/>
                </a:lnTo>
                <a:lnTo>
                  <a:pt x="240664" y="73402"/>
                </a:lnTo>
                <a:lnTo>
                  <a:pt x="240637" y="73456"/>
                </a:lnTo>
                <a:lnTo>
                  <a:pt x="237292" y="67898"/>
                </a:lnTo>
                <a:close/>
                <a:moveTo>
                  <a:pt x="263314" y="67898"/>
                </a:moveTo>
                <a:lnTo>
                  <a:pt x="259969" y="73456"/>
                </a:lnTo>
                <a:lnTo>
                  <a:pt x="259942" y="73402"/>
                </a:lnTo>
                <a:lnTo>
                  <a:pt x="259906" y="73456"/>
                </a:lnTo>
                <a:lnTo>
                  <a:pt x="256570" y="67898"/>
                </a:lnTo>
                <a:close/>
                <a:moveTo>
                  <a:pt x="282584" y="67898"/>
                </a:moveTo>
                <a:lnTo>
                  <a:pt x="279247" y="73456"/>
                </a:lnTo>
                <a:lnTo>
                  <a:pt x="279220" y="73402"/>
                </a:lnTo>
                <a:lnTo>
                  <a:pt x="279185" y="73456"/>
                </a:lnTo>
                <a:lnTo>
                  <a:pt x="275848" y="67898"/>
                </a:lnTo>
                <a:close/>
                <a:moveTo>
                  <a:pt x="9047" y="73902"/>
                </a:moveTo>
                <a:lnTo>
                  <a:pt x="7851" y="75891"/>
                </a:lnTo>
                <a:lnTo>
                  <a:pt x="6665" y="73902"/>
                </a:lnTo>
                <a:close/>
                <a:moveTo>
                  <a:pt x="12026" y="73902"/>
                </a:moveTo>
                <a:lnTo>
                  <a:pt x="10831" y="75891"/>
                </a:lnTo>
                <a:lnTo>
                  <a:pt x="9644" y="73902"/>
                </a:lnTo>
                <a:close/>
                <a:moveTo>
                  <a:pt x="28325" y="73902"/>
                </a:moveTo>
                <a:lnTo>
                  <a:pt x="27130" y="75891"/>
                </a:lnTo>
                <a:lnTo>
                  <a:pt x="25943" y="73902"/>
                </a:lnTo>
                <a:close/>
                <a:moveTo>
                  <a:pt x="31296" y="73902"/>
                </a:moveTo>
                <a:lnTo>
                  <a:pt x="30109" y="75891"/>
                </a:lnTo>
                <a:lnTo>
                  <a:pt x="28923" y="73902"/>
                </a:lnTo>
                <a:close/>
                <a:moveTo>
                  <a:pt x="47594" y="73902"/>
                </a:moveTo>
                <a:lnTo>
                  <a:pt x="46408" y="75891"/>
                </a:lnTo>
                <a:lnTo>
                  <a:pt x="45221" y="73902"/>
                </a:lnTo>
                <a:close/>
                <a:moveTo>
                  <a:pt x="50574" y="73902"/>
                </a:moveTo>
                <a:lnTo>
                  <a:pt x="49388" y="75891"/>
                </a:lnTo>
                <a:lnTo>
                  <a:pt x="48192" y="73902"/>
                </a:lnTo>
                <a:close/>
                <a:moveTo>
                  <a:pt x="66873" y="73902"/>
                </a:moveTo>
                <a:lnTo>
                  <a:pt x="65686" y="75891"/>
                </a:lnTo>
                <a:lnTo>
                  <a:pt x="64491" y="73902"/>
                </a:lnTo>
                <a:close/>
                <a:moveTo>
                  <a:pt x="69852" y="73902"/>
                </a:moveTo>
                <a:lnTo>
                  <a:pt x="68666" y="75891"/>
                </a:lnTo>
                <a:lnTo>
                  <a:pt x="67471" y="73902"/>
                </a:lnTo>
                <a:close/>
                <a:moveTo>
                  <a:pt x="86151" y="73902"/>
                </a:moveTo>
                <a:lnTo>
                  <a:pt x="84965" y="75891"/>
                </a:lnTo>
                <a:lnTo>
                  <a:pt x="83769" y="73902"/>
                </a:lnTo>
                <a:close/>
                <a:moveTo>
                  <a:pt x="89131" y="73902"/>
                </a:moveTo>
                <a:lnTo>
                  <a:pt x="87935" y="75891"/>
                </a:lnTo>
                <a:lnTo>
                  <a:pt x="86749" y="73902"/>
                </a:lnTo>
                <a:close/>
                <a:moveTo>
                  <a:pt x="105430" y="73902"/>
                </a:moveTo>
                <a:lnTo>
                  <a:pt x="104234" y="75891"/>
                </a:lnTo>
                <a:lnTo>
                  <a:pt x="103048" y="73902"/>
                </a:lnTo>
                <a:close/>
                <a:moveTo>
                  <a:pt x="108409" y="73902"/>
                </a:moveTo>
                <a:lnTo>
                  <a:pt x="107214" y="75891"/>
                </a:lnTo>
                <a:lnTo>
                  <a:pt x="106027" y="73902"/>
                </a:lnTo>
                <a:close/>
                <a:moveTo>
                  <a:pt x="124708" y="73902"/>
                </a:moveTo>
                <a:lnTo>
                  <a:pt x="123513" y="75891"/>
                </a:lnTo>
                <a:lnTo>
                  <a:pt x="122326" y="73902"/>
                </a:lnTo>
                <a:close/>
                <a:moveTo>
                  <a:pt x="127679" y="73902"/>
                </a:moveTo>
                <a:lnTo>
                  <a:pt x="126492" y="75891"/>
                </a:lnTo>
                <a:lnTo>
                  <a:pt x="125306" y="73902"/>
                </a:lnTo>
                <a:close/>
                <a:moveTo>
                  <a:pt x="143977" y="73902"/>
                </a:moveTo>
                <a:lnTo>
                  <a:pt x="142791" y="75891"/>
                </a:lnTo>
                <a:lnTo>
                  <a:pt x="141604" y="73902"/>
                </a:lnTo>
                <a:close/>
                <a:moveTo>
                  <a:pt x="146957" y="73902"/>
                </a:moveTo>
                <a:lnTo>
                  <a:pt x="145771" y="75891"/>
                </a:lnTo>
                <a:lnTo>
                  <a:pt x="144584" y="73902"/>
                </a:lnTo>
                <a:close/>
                <a:moveTo>
                  <a:pt x="163256" y="73902"/>
                </a:moveTo>
                <a:lnTo>
                  <a:pt x="162069" y="75891"/>
                </a:lnTo>
                <a:lnTo>
                  <a:pt x="160883" y="73902"/>
                </a:lnTo>
                <a:close/>
                <a:moveTo>
                  <a:pt x="166235" y="73902"/>
                </a:moveTo>
                <a:lnTo>
                  <a:pt x="165049" y="75891"/>
                </a:lnTo>
                <a:lnTo>
                  <a:pt x="163854" y="73902"/>
                </a:lnTo>
                <a:close/>
                <a:moveTo>
                  <a:pt x="182534" y="73902"/>
                </a:moveTo>
                <a:lnTo>
                  <a:pt x="181348" y="75891"/>
                </a:lnTo>
                <a:lnTo>
                  <a:pt x="180152" y="73902"/>
                </a:lnTo>
                <a:close/>
                <a:moveTo>
                  <a:pt x="185514" y="73902"/>
                </a:moveTo>
                <a:lnTo>
                  <a:pt x="184327" y="75891"/>
                </a:lnTo>
                <a:lnTo>
                  <a:pt x="183132" y="73902"/>
                </a:lnTo>
                <a:close/>
                <a:moveTo>
                  <a:pt x="201813" y="73902"/>
                </a:moveTo>
                <a:lnTo>
                  <a:pt x="200626" y="75891"/>
                </a:lnTo>
                <a:lnTo>
                  <a:pt x="199431" y="73902"/>
                </a:lnTo>
                <a:close/>
                <a:moveTo>
                  <a:pt x="204792" y="73902"/>
                </a:moveTo>
                <a:lnTo>
                  <a:pt x="203597" y="75891"/>
                </a:lnTo>
                <a:lnTo>
                  <a:pt x="202410" y="73902"/>
                </a:lnTo>
                <a:close/>
                <a:moveTo>
                  <a:pt x="221091" y="73902"/>
                </a:moveTo>
                <a:lnTo>
                  <a:pt x="219896" y="75891"/>
                </a:lnTo>
                <a:lnTo>
                  <a:pt x="218709" y="73902"/>
                </a:lnTo>
                <a:close/>
                <a:moveTo>
                  <a:pt x="224062" y="73902"/>
                </a:moveTo>
                <a:lnTo>
                  <a:pt x="222875" y="75891"/>
                </a:lnTo>
                <a:lnTo>
                  <a:pt x="221689" y="73902"/>
                </a:lnTo>
                <a:close/>
                <a:moveTo>
                  <a:pt x="240369" y="73902"/>
                </a:moveTo>
                <a:lnTo>
                  <a:pt x="239174" y="75891"/>
                </a:lnTo>
                <a:lnTo>
                  <a:pt x="237987" y="73902"/>
                </a:lnTo>
                <a:close/>
                <a:moveTo>
                  <a:pt x="243340" y="73902"/>
                </a:moveTo>
                <a:lnTo>
                  <a:pt x="242154" y="75891"/>
                </a:lnTo>
                <a:lnTo>
                  <a:pt x="240967" y="73902"/>
                </a:lnTo>
                <a:close/>
                <a:moveTo>
                  <a:pt x="259639" y="73902"/>
                </a:moveTo>
                <a:lnTo>
                  <a:pt x="258452" y="75891"/>
                </a:lnTo>
                <a:lnTo>
                  <a:pt x="257266" y="73902"/>
                </a:lnTo>
                <a:close/>
                <a:moveTo>
                  <a:pt x="262618" y="73902"/>
                </a:moveTo>
                <a:lnTo>
                  <a:pt x="261432" y="75891"/>
                </a:lnTo>
                <a:lnTo>
                  <a:pt x="260237" y="73902"/>
                </a:lnTo>
                <a:close/>
                <a:moveTo>
                  <a:pt x="278917" y="73902"/>
                </a:moveTo>
                <a:lnTo>
                  <a:pt x="277731" y="75891"/>
                </a:lnTo>
                <a:lnTo>
                  <a:pt x="276535" y="73902"/>
                </a:lnTo>
                <a:close/>
                <a:moveTo>
                  <a:pt x="281897" y="73902"/>
                </a:moveTo>
                <a:lnTo>
                  <a:pt x="280710" y="75891"/>
                </a:lnTo>
                <a:lnTo>
                  <a:pt x="279515" y="73902"/>
                </a:lnTo>
                <a:close/>
                <a:moveTo>
                  <a:pt x="6121" y="73902"/>
                </a:moveTo>
                <a:lnTo>
                  <a:pt x="7584" y="76346"/>
                </a:lnTo>
                <a:lnTo>
                  <a:pt x="6406" y="78309"/>
                </a:lnTo>
                <a:lnTo>
                  <a:pt x="6254" y="78309"/>
                </a:lnTo>
                <a:lnTo>
                  <a:pt x="3614" y="73902"/>
                </a:lnTo>
                <a:close/>
                <a:moveTo>
                  <a:pt x="7851" y="76792"/>
                </a:moveTo>
                <a:lnTo>
                  <a:pt x="8761" y="78309"/>
                </a:lnTo>
                <a:lnTo>
                  <a:pt x="6950" y="78309"/>
                </a:lnTo>
                <a:lnTo>
                  <a:pt x="7851" y="76792"/>
                </a:lnTo>
                <a:close/>
                <a:moveTo>
                  <a:pt x="10831" y="76792"/>
                </a:moveTo>
                <a:lnTo>
                  <a:pt x="11741" y="78309"/>
                </a:lnTo>
                <a:lnTo>
                  <a:pt x="9930" y="78309"/>
                </a:lnTo>
                <a:lnTo>
                  <a:pt x="10831" y="76792"/>
                </a:lnTo>
                <a:close/>
                <a:moveTo>
                  <a:pt x="15077" y="73902"/>
                </a:moveTo>
                <a:lnTo>
                  <a:pt x="12437" y="78309"/>
                </a:lnTo>
                <a:lnTo>
                  <a:pt x="12285" y="78309"/>
                </a:lnTo>
                <a:lnTo>
                  <a:pt x="11107" y="76346"/>
                </a:lnTo>
                <a:lnTo>
                  <a:pt x="12570" y="73902"/>
                </a:lnTo>
                <a:close/>
                <a:moveTo>
                  <a:pt x="22339" y="73902"/>
                </a:moveTo>
                <a:lnTo>
                  <a:pt x="24980" y="78309"/>
                </a:lnTo>
                <a:lnTo>
                  <a:pt x="12981" y="78309"/>
                </a:lnTo>
                <a:lnTo>
                  <a:pt x="15621" y="73902"/>
                </a:lnTo>
                <a:close/>
                <a:moveTo>
                  <a:pt x="25399" y="73902"/>
                </a:moveTo>
                <a:lnTo>
                  <a:pt x="26862" y="76346"/>
                </a:lnTo>
                <a:lnTo>
                  <a:pt x="25675" y="78309"/>
                </a:lnTo>
                <a:lnTo>
                  <a:pt x="25524" y="78309"/>
                </a:lnTo>
                <a:lnTo>
                  <a:pt x="22883" y="73902"/>
                </a:lnTo>
                <a:close/>
                <a:moveTo>
                  <a:pt x="27130" y="76792"/>
                </a:moveTo>
                <a:lnTo>
                  <a:pt x="28040" y="78309"/>
                </a:lnTo>
                <a:lnTo>
                  <a:pt x="26229" y="78309"/>
                </a:lnTo>
                <a:lnTo>
                  <a:pt x="27130" y="76792"/>
                </a:lnTo>
                <a:close/>
                <a:moveTo>
                  <a:pt x="30109" y="76792"/>
                </a:moveTo>
                <a:lnTo>
                  <a:pt x="31019" y="78309"/>
                </a:lnTo>
                <a:lnTo>
                  <a:pt x="29199" y="78309"/>
                </a:lnTo>
                <a:lnTo>
                  <a:pt x="30109" y="76792"/>
                </a:lnTo>
                <a:close/>
                <a:moveTo>
                  <a:pt x="34356" y="73902"/>
                </a:moveTo>
                <a:lnTo>
                  <a:pt x="31715" y="78309"/>
                </a:lnTo>
                <a:lnTo>
                  <a:pt x="31563" y="78309"/>
                </a:lnTo>
                <a:lnTo>
                  <a:pt x="30386" y="76346"/>
                </a:lnTo>
                <a:lnTo>
                  <a:pt x="31840" y="73902"/>
                </a:lnTo>
                <a:close/>
                <a:moveTo>
                  <a:pt x="41617" y="73902"/>
                </a:moveTo>
                <a:lnTo>
                  <a:pt x="44258" y="78309"/>
                </a:lnTo>
                <a:lnTo>
                  <a:pt x="32259" y="78309"/>
                </a:lnTo>
                <a:lnTo>
                  <a:pt x="34900" y="73902"/>
                </a:lnTo>
                <a:close/>
                <a:moveTo>
                  <a:pt x="44677" y="73902"/>
                </a:moveTo>
                <a:lnTo>
                  <a:pt x="46131" y="76346"/>
                </a:lnTo>
                <a:lnTo>
                  <a:pt x="44954" y="78309"/>
                </a:lnTo>
                <a:lnTo>
                  <a:pt x="44802" y="78309"/>
                </a:lnTo>
                <a:lnTo>
                  <a:pt x="42162" y="73902"/>
                </a:lnTo>
                <a:close/>
                <a:moveTo>
                  <a:pt x="46408" y="76792"/>
                </a:moveTo>
                <a:lnTo>
                  <a:pt x="47318" y="78309"/>
                </a:lnTo>
                <a:lnTo>
                  <a:pt x="45498" y="78309"/>
                </a:lnTo>
                <a:lnTo>
                  <a:pt x="46408" y="76792"/>
                </a:lnTo>
                <a:close/>
                <a:moveTo>
                  <a:pt x="49388" y="76792"/>
                </a:moveTo>
                <a:lnTo>
                  <a:pt x="50298" y="78309"/>
                </a:lnTo>
                <a:lnTo>
                  <a:pt x="48478" y="78309"/>
                </a:lnTo>
                <a:lnTo>
                  <a:pt x="49388" y="76792"/>
                </a:lnTo>
                <a:close/>
                <a:moveTo>
                  <a:pt x="53634" y="73902"/>
                </a:moveTo>
                <a:lnTo>
                  <a:pt x="50993" y="78309"/>
                </a:lnTo>
                <a:lnTo>
                  <a:pt x="50842" y="78309"/>
                </a:lnTo>
                <a:lnTo>
                  <a:pt x="49655" y="76346"/>
                </a:lnTo>
                <a:lnTo>
                  <a:pt x="51118" y="73902"/>
                </a:lnTo>
                <a:close/>
                <a:moveTo>
                  <a:pt x="60896" y="73902"/>
                </a:moveTo>
                <a:lnTo>
                  <a:pt x="63536" y="78309"/>
                </a:lnTo>
                <a:lnTo>
                  <a:pt x="51538" y="78309"/>
                </a:lnTo>
                <a:lnTo>
                  <a:pt x="54178" y="73902"/>
                </a:lnTo>
                <a:close/>
                <a:moveTo>
                  <a:pt x="63947" y="73902"/>
                </a:moveTo>
                <a:lnTo>
                  <a:pt x="65410" y="76346"/>
                </a:lnTo>
                <a:lnTo>
                  <a:pt x="64232" y="78309"/>
                </a:lnTo>
                <a:lnTo>
                  <a:pt x="64081" y="78309"/>
                </a:lnTo>
                <a:lnTo>
                  <a:pt x="61440" y="73902"/>
                </a:lnTo>
                <a:close/>
                <a:moveTo>
                  <a:pt x="65686" y="76792"/>
                </a:moveTo>
                <a:lnTo>
                  <a:pt x="66596" y="78309"/>
                </a:lnTo>
                <a:lnTo>
                  <a:pt x="64776" y="78309"/>
                </a:lnTo>
                <a:lnTo>
                  <a:pt x="65686" y="76792"/>
                </a:lnTo>
                <a:close/>
                <a:moveTo>
                  <a:pt x="68666" y="76792"/>
                </a:moveTo>
                <a:lnTo>
                  <a:pt x="69567" y="78309"/>
                </a:lnTo>
                <a:lnTo>
                  <a:pt x="67756" y="78309"/>
                </a:lnTo>
                <a:lnTo>
                  <a:pt x="68666" y="76792"/>
                </a:lnTo>
                <a:close/>
                <a:moveTo>
                  <a:pt x="72912" y="73902"/>
                </a:moveTo>
                <a:lnTo>
                  <a:pt x="70263" y="78309"/>
                </a:lnTo>
                <a:lnTo>
                  <a:pt x="70111" y="78309"/>
                </a:lnTo>
                <a:lnTo>
                  <a:pt x="68934" y="76346"/>
                </a:lnTo>
                <a:lnTo>
                  <a:pt x="70397" y="73902"/>
                </a:lnTo>
                <a:close/>
                <a:moveTo>
                  <a:pt x="80174" y="73902"/>
                </a:moveTo>
                <a:lnTo>
                  <a:pt x="82815" y="78309"/>
                </a:lnTo>
                <a:lnTo>
                  <a:pt x="70807" y="78309"/>
                </a:lnTo>
                <a:lnTo>
                  <a:pt x="73457" y="73902"/>
                </a:lnTo>
                <a:close/>
                <a:moveTo>
                  <a:pt x="83225" y="73902"/>
                </a:moveTo>
                <a:lnTo>
                  <a:pt x="84688" y="76346"/>
                </a:lnTo>
                <a:lnTo>
                  <a:pt x="83511" y="78309"/>
                </a:lnTo>
                <a:lnTo>
                  <a:pt x="83359" y="78309"/>
                </a:lnTo>
                <a:lnTo>
                  <a:pt x="80718" y="73902"/>
                </a:lnTo>
                <a:close/>
                <a:moveTo>
                  <a:pt x="84965" y="76792"/>
                </a:moveTo>
                <a:lnTo>
                  <a:pt x="85866" y="78309"/>
                </a:lnTo>
                <a:lnTo>
                  <a:pt x="84055" y="78309"/>
                </a:lnTo>
                <a:lnTo>
                  <a:pt x="84965" y="76792"/>
                </a:lnTo>
                <a:close/>
                <a:moveTo>
                  <a:pt x="87935" y="76792"/>
                </a:moveTo>
                <a:lnTo>
                  <a:pt x="88845" y="78309"/>
                </a:lnTo>
                <a:lnTo>
                  <a:pt x="87034" y="78309"/>
                </a:lnTo>
                <a:lnTo>
                  <a:pt x="87935" y="76792"/>
                </a:lnTo>
                <a:close/>
                <a:moveTo>
                  <a:pt x="92182" y="73902"/>
                </a:moveTo>
                <a:lnTo>
                  <a:pt x="89541" y="78309"/>
                </a:lnTo>
                <a:lnTo>
                  <a:pt x="89390" y="78309"/>
                </a:lnTo>
                <a:lnTo>
                  <a:pt x="88212" y="76346"/>
                </a:lnTo>
                <a:lnTo>
                  <a:pt x="89675" y="73902"/>
                </a:lnTo>
                <a:close/>
                <a:moveTo>
                  <a:pt x="99444" y="73902"/>
                </a:moveTo>
                <a:lnTo>
                  <a:pt x="102093" y="78309"/>
                </a:lnTo>
                <a:lnTo>
                  <a:pt x="90085" y="78309"/>
                </a:lnTo>
                <a:lnTo>
                  <a:pt x="92726" y="73902"/>
                </a:lnTo>
                <a:close/>
                <a:moveTo>
                  <a:pt x="102503" y="73902"/>
                </a:moveTo>
                <a:lnTo>
                  <a:pt x="103967" y="76346"/>
                </a:lnTo>
                <a:lnTo>
                  <a:pt x="102789" y="78309"/>
                </a:lnTo>
                <a:lnTo>
                  <a:pt x="102637" y="78309"/>
                </a:lnTo>
                <a:lnTo>
                  <a:pt x="99997" y="73902"/>
                </a:lnTo>
                <a:close/>
                <a:moveTo>
                  <a:pt x="104234" y="76792"/>
                </a:moveTo>
                <a:lnTo>
                  <a:pt x="105144" y="78309"/>
                </a:lnTo>
                <a:lnTo>
                  <a:pt x="103333" y="78309"/>
                </a:lnTo>
                <a:lnTo>
                  <a:pt x="104234" y="76792"/>
                </a:lnTo>
                <a:close/>
                <a:moveTo>
                  <a:pt x="107214" y="76792"/>
                </a:moveTo>
                <a:lnTo>
                  <a:pt x="108124" y="78309"/>
                </a:lnTo>
                <a:lnTo>
                  <a:pt x="106313" y="78309"/>
                </a:lnTo>
                <a:lnTo>
                  <a:pt x="107214" y="76792"/>
                </a:lnTo>
                <a:close/>
                <a:moveTo>
                  <a:pt x="111460" y="73902"/>
                </a:moveTo>
                <a:lnTo>
                  <a:pt x="108820" y="78309"/>
                </a:lnTo>
                <a:lnTo>
                  <a:pt x="108668" y="78309"/>
                </a:lnTo>
                <a:lnTo>
                  <a:pt x="107490" y="76346"/>
                </a:lnTo>
                <a:lnTo>
                  <a:pt x="108953" y="73902"/>
                </a:lnTo>
                <a:close/>
                <a:moveTo>
                  <a:pt x="118722" y="73902"/>
                </a:moveTo>
                <a:lnTo>
                  <a:pt x="121363" y="78309"/>
                </a:lnTo>
                <a:lnTo>
                  <a:pt x="109364" y="78309"/>
                </a:lnTo>
                <a:lnTo>
                  <a:pt x="112004" y="73902"/>
                </a:lnTo>
                <a:close/>
                <a:moveTo>
                  <a:pt x="121782" y="73902"/>
                </a:moveTo>
                <a:lnTo>
                  <a:pt x="123245" y="76346"/>
                </a:lnTo>
                <a:lnTo>
                  <a:pt x="122067" y="78309"/>
                </a:lnTo>
                <a:lnTo>
                  <a:pt x="121916" y="78309"/>
                </a:lnTo>
                <a:lnTo>
                  <a:pt x="119266" y="73902"/>
                </a:lnTo>
                <a:close/>
                <a:moveTo>
                  <a:pt x="123513" y="76792"/>
                </a:moveTo>
                <a:lnTo>
                  <a:pt x="124423" y="78309"/>
                </a:lnTo>
                <a:lnTo>
                  <a:pt x="122612" y="78309"/>
                </a:lnTo>
                <a:lnTo>
                  <a:pt x="123513" y="76792"/>
                </a:lnTo>
                <a:close/>
                <a:moveTo>
                  <a:pt x="126492" y="76792"/>
                </a:moveTo>
                <a:lnTo>
                  <a:pt x="127402" y="78309"/>
                </a:lnTo>
                <a:lnTo>
                  <a:pt x="125582" y="78309"/>
                </a:lnTo>
                <a:lnTo>
                  <a:pt x="126492" y="76792"/>
                </a:lnTo>
                <a:close/>
                <a:moveTo>
                  <a:pt x="130739" y="73902"/>
                </a:moveTo>
                <a:lnTo>
                  <a:pt x="128098" y="78309"/>
                </a:lnTo>
                <a:lnTo>
                  <a:pt x="127946" y="78309"/>
                </a:lnTo>
                <a:lnTo>
                  <a:pt x="126769" y="76346"/>
                </a:lnTo>
                <a:lnTo>
                  <a:pt x="128232" y="73902"/>
                </a:lnTo>
                <a:close/>
                <a:moveTo>
                  <a:pt x="138000" y="73902"/>
                </a:moveTo>
                <a:lnTo>
                  <a:pt x="140641" y="78309"/>
                </a:lnTo>
                <a:lnTo>
                  <a:pt x="128642" y="78309"/>
                </a:lnTo>
                <a:lnTo>
                  <a:pt x="131283" y="73902"/>
                </a:lnTo>
                <a:close/>
                <a:moveTo>
                  <a:pt x="141060" y="73902"/>
                </a:moveTo>
                <a:lnTo>
                  <a:pt x="142523" y="76346"/>
                </a:lnTo>
                <a:lnTo>
                  <a:pt x="141337" y="78309"/>
                </a:lnTo>
                <a:lnTo>
                  <a:pt x="141185" y="78309"/>
                </a:lnTo>
                <a:lnTo>
                  <a:pt x="138545" y="73902"/>
                </a:lnTo>
                <a:close/>
                <a:moveTo>
                  <a:pt x="142791" y="76792"/>
                </a:moveTo>
                <a:lnTo>
                  <a:pt x="143701" y="78309"/>
                </a:lnTo>
                <a:lnTo>
                  <a:pt x="141881" y="78309"/>
                </a:lnTo>
                <a:lnTo>
                  <a:pt x="142791" y="76792"/>
                </a:lnTo>
                <a:close/>
                <a:moveTo>
                  <a:pt x="145771" y="76792"/>
                </a:moveTo>
                <a:lnTo>
                  <a:pt x="146681" y="78309"/>
                </a:lnTo>
                <a:lnTo>
                  <a:pt x="144861" y="78309"/>
                </a:lnTo>
                <a:lnTo>
                  <a:pt x="145771" y="76792"/>
                </a:lnTo>
                <a:close/>
                <a:moveTo>
                  <a:pt x="150017" y="73902"/>
                </a:moveTo>
                <a:lnTo>
                  <a:pt x="147376" y="78309"/>
                </a:lnTo>
                <a:lnTo>
                  <a:pt x="147225" y="78309"/>
                </a:lnTo>
                <a:lnTo>
                  <a:pt x="146038" y="76346"/>
                </a:lnTo>
                <a:lnTo>
                  <a:pt x="147501" y="73902"/>
                </a:lnTo>
                <a:close/>
                <a:moveTo>
                  <a:pt x="157279" y="73902"/>
                </a:moveTo>
                <a:lnTo>
                  <a:pt x="159919" y="78309"/>
                </a:lnTo>
                <a:lnTo>
                  <a:pt x="147921" y="78309"/>
                </a:lnTo>
                <a:lnTo>
                  <a:pt x="150561" y="73902"/>
                </a:lnTo>
                <a:close/>
                <a:moveTo>
                  <a:pt x="160330" y="73902"/>
                </a:moveTo>
                <a:lnTo>
                  <a:pt x="161793" y="76346"/>
                </a:lnTo>
                <a:lnTo>
                  <a:pt x="160615" y="78309"/>
                </a:lnTo>
                <a:lnTo>
                  <a:pt x="160464" y="78309"/>
                </a:lnTo>
                <a:lnTo>
                  <a:pt x="157823" y="73902"/>
                </a:lnTo>
                <a:close/>
                <a:moveTo>
                  <a:pt x="162069" y="76792"/>
                </a:moveTo>
                <a:lnTo>
                  <a:pt x="162979" y="78309"/>
                </a:lnTo>
                <a:lnTo>
                  <a:pt x="161159" y="78309"/>
                </a:lnTo>
                <a:lnTo>
                  <a:pt x="162069" y="76792"/>
                </a:lnTo>
                <a:close/>
                <a:moveTo>
                  <a:pt x="165049" y="76792"/>
                </a:moveTo>
                <a:lnTo>
                  <a:pt x="165950" y="78309"/>
                </a:lnTo>
                <a:lnTo>
                  <a:pt x="164139" y="78309"/>
                </a:lnTo>
                <a:lnTo>
                  <a:pt x="165049" y="76792"/>
                </a:lnTo>
                <a:close/>
                <a:moveTo>
                  <a:pt x="169295" y="73902"/>
                </a:moveTo>
                <a:lnTo>
                  <a:pt x="166646" y="78309"/>
                </a:lnTo>
                <a:lnTo>
                  <a:pt x="166494" y="78309"/>
                </a:lnTo>
                <a:lnTo>
                  <a:pt x="165317" y="76346"/>
                </a:lnTo>
                <a:lnTo>
                  <a:pt x="166780" y="73902"/>
                </a:lnTo>
                <a:close/>
                <a:moveTo>
                  <a:pt x="176557" y="73902"/>
                </a:moveTo>
                <a:lnTo>
                  <a:pt x="179198" y="78309"/>
                </a:lnTo>
                <a:lnTo>
                  <a:pt x="167199" y="78309"/>
                </a:lnTo>
                <a:lnTo>
                  <a:pt x="169840" y="73902"/>
                </a:lnTo>
                <a:close/>
                <a:moveTo>
                  <a:pt x="179608" y="73902"/>
                </a:moveTo>
                <a:lnTo>
                  <a:pt x="181071" y="76346"/>
                </a:lnTo>
                <a:lnTo>
                  <a:pt x="179894" y="78309"/>
                </a:lnTo>
                <a:lnTo>
                  <a:pt x="179742" y="78309"/>
                </a:lnTo>
                <a:lnTo>
                  <a:pt x="177101" y="73902"/>
                </a:lnTo>
                <a:close/>
                <a:moveTo>
                  <a:pt x="181348" y="76792"/>
                </a:moveTo>
                <a:lnTo>
                  <a:pt x="182249" y="78309"/>
                </a:lnTo>
                <a:lnTo>
                  <a:pt x="180438" y="78309"/>
                </a:lnTo>
                <a:lnTo>
                  <a:pt x="181348" y="76792"/>
                </a:lnTo>
                <a:close/>
                <a:moveTo>
                  <a:pt x="184327" y="76792"/>
                </a:moveTo>
                <a:lnTo>
                  <a:pt x="185228" y="78309"/>
                </a:lnTo>
                <a:lnTo>
                  <a:pt x="183417" y="78309"/>
                </a:lnTo>
                <a:lnTo>
                  <a:pt x="184327" y="76792"/>
                </a:lnTo>
                <a:close/>
                <a:moveTo>
                  <a:pt x="188565" y="73902"/>
                </a:moveTo>
                <a:lnTo>
                  <a:pt x="185924" y="78309"/>
                </a:lnTo>
                <a:lnTo>
                  <a:pt x="185773" y="78309"/>
                </a:lnTo>
                <a:lnTo>
                  <a:pt x="184595" y="76346"/>
                </a:lnTo>
                <a:lnTo>
                  <a:pt x="186058" y="73902"/>
                </a:lnTo>
                <a:close/>
                <a:moveTo>
                  <a:pt x="195835" y="73902"/>
                </a:moveTo>
                <a:lnTo>
                  <a:pt x="198476" y="78309"/>
                </a:lnTo>
                <a:lnTo>
                  <a:pt x="186468" y="78309"/>
                </a:lnTo>
                <a:lnTo>
                  <a:pt x="189118" y="73902"/>
                </a:lnTo>
                <a:close/>
                <a:moveTo>
                  <a:pt x="198886" y="73902"/>
                </a:moveTo>
                <a:lnTo>
                  <a:pt x="200350" y="76346"/>
                </a:lnTo>
                <a:lnTo>
                  <a:pt x="199172" y="78309"/>
                </a:lnTo>
                <a:lnTo>
                  <a:pt x="199020" y="78309"/>
                </a:lnTo>
                <a:lnTo>
                  <a:pt x="196380" y="73902"/>
                </a:lnTo>
                <a:close/>
                <a:moveTo>
                  <a:pt x="200626" y="76792"/>
                </a:moveTo>
                <a:lnTo>
                  <a:pt x="201527" y="78309"/>
                </a:lnTo>
                <a:lnTo>
                  <a:pt x="199716" y="78309"/>
                </a:lnTo>
                <a:lnTo>
                  <a:pt x="200626" y="76792"/>
                </a:lnTo>
                <a:close/>
                <a:moveTo>
                  <a:pt x="203597" y="76792"/>
                </a:moveTo>
                <a:lnTo>
                  <a:pt x="204507" y="78309"/>
                </a:lnTo>
                <a:lnTo>
                  <a:pt x="202696" y="78309"/>
                </a:lnTo>
                <a:lnTo>
                  <a:pt x="203597" y="76792"/>
                </a:lnTo>
                <a:close/>
                <a:moveTo>
                  <a:pt x="207843" y="73902"/>
                </a:moveTo>
                <a:lnTo>
                  <a:pt x="205203" y="78309"/>
                </a:lnTo>
                <a:lnTo>
                  <a:pt x="205051" y="78309"/>
                </a:lnTo>
                <a:lnTo>
                  <a:pt x="203873" y="76346"/>
                </a:lnTo>
                <a:lnTo>
                  <a:pt x="205336" y="73902"/>
                </a:lnTo>
                <a:close/>
                <a:moveTo>
                  <a:pt x="215105" y="73902"/>
                </a:moveTo>
                <a:lnTo>
                  <a:pt x="217754" y="78309"/>
                </a:lnTo>
                <a:lnTo>
                  <a:pt x="205747" y="78309"/>
                </a:lnTo>
                <a:lnTo>
                  <a:pt x="208387" y="73902"/>
                </a:lnTo>
                <a:close/>
                <a:moveTo>
                  <a:pt x="218165" y="73902"/>
                </a:moveTo>
                <a:lnTo>
                  <a:pt x="219628" y="76346"/>
                </a:lnTo>
                <a:lnTo>
                  <a:pt x="218450" y="78309"/>
                </a:lnTo>
                <a:lnTo>
                  <a:pt x="218299" y="78309"/>
                </a:lnTo>
                <a:lnTo>
                  <a:pt x="215649" y="73902"/>
                </a:lnTo>
                <a:close/>
                <a:moveTo>
                  <a:pt x="219896" y="76792"/>
                </a:moveTo>
                <a:lnTo>
                  <a:pt x="220805" y="78309"/>
                </a:lnTo>
                <a:lnTo>
                  <a:pt x="218995" y="78309"/>
                </a:lnTo>
                <a:lnTo>
                  <a:pt x="219896" y="76792"/>
                </a:lnTo>
                <a:close/>
                <a:moveTo>
                  <a:pt x="222875" y="76792"/>
                </a:moveTo>
                <a:lnTo>
                  <a:pt x="223785" y="78309"/>
                </a:lnTo>
                <a:lnTo>
                  <a:pt x="221965" y="78309"/>
                </a:lnTo>
                <a:lnTo>
                  <a:pt x="222875" y="76792"/>
                </a:lnTo>
                <a:close/>
                <a:moveTo>
                  <a:pt x="227122" y="73902"/>
                </a:moveTo>
                <a:lnTo>
                  <a:pt x="224481" y="78309"/>
                </a:lnTo>
                <a:lnTo>
                  <a:pt x="224329" y="78309"/>
                </a:lnTo>
                <a:lnTo>
                  <a:pt x="223152" y="76346"/>
                </a:lnTo>
                <a:lnTo>
                  <a:pt x="224615" y="73902"/>
                </a:lnTo>
                <a:close/>
                <a:moveTo>
                  <a:pt x="234383" y="73902"/>
                </a:moveTo>
                <a:lnTo>
                  <a:pt x="237024" y="78309"/>
                </a:lnTo>
                <a:lnTo>
                  <a:pt x="225025" y="78309"/>
                </a:lnTo>
                <a:lnTo>
                  <a:pt x="227666" y="73902"/>
                </a:lnTo>
                <a:close/>
                <a:moveTo>
                  <a:pt x="237443" y="73902"/>
                </a:moveTo>
                <a:lnTo>
                  <a:pt x="238906" y="76346"/>
                </a:lnTo>
                <a:lnTo>
                  <a:pt x="237720" y="78309"/>
                </a:lnTo>
                <a:lnTo>
                  <a:pt x="237568" y="78309"/>
                </a:lnTo>
                <a:lnTo>
                  <a:pt x="234927" y="73902"/>
                </a:lnTo>
                <a:close/>
                <a:moveTo>
                  <a:pt x="239174" y="76792"/>
                </a:moveTo>
                <a:lnTo>
                  <a:pt x="240084" y="78309"/>
                </a:lnTo>
                <a:lnTo>
                  <a:pt x="238264" y="78309"/>
                </a:lnTo>
                <a:lnTo>
                  <a:pt x="239174" y="76792"/>
                </a:lnTo>
                <a:close/>
                <a:moveTo>
                  <a:pt x="242154" y="76792"/>
                </a:moveTo>
                <a:lnTo>
                  <a:pt x="243063" y="78309"/>
                </a:lnTo>
                <a:lnTo>
                  <a:pt x="241244" y="78309"/>
                </a:lnTo>
                <a:lnTo>
                  <a:pt x="242154" y="76792"/>
                </a:lnTo>
                <a:close/>
                <a:moveTo>
                  <a:pt x="246400" y="73902"/>
                </a:moveTo>
                <a:lnTo>
                  <a:pt x="243759" y="78309"/>
                </a:lnTo>
                <a:lnTo>
                  <a:pt x="243608" y="78309"/>
                </a:lnTo>
                <a:lnTo>
                  <a:pt x="242430" y="76346"/>
                </a:lnTo>
                <a:lnTo>
                  <a:pt x="243884" y="73902"/>
                </a:lnTo>
                <a:close/>
                <a:moveTo>
                  <a:pt x="253662" y="73902"/>
                </a:moveTo>
                <a:lnTo>
                  <a:pt x="256302" y="78309"/>
                </a:lnTo>
                <a:lnTo>
                  <a:pt x="244304" y="78309"/>
                </a:lnTo>
                <a:lnTo>
                  <a:pt x="246944" y="73902"/>
                </a:lnTo>
                <a:close/>
                <a:moveTo>
                  <a:pt x="256713" y="73902"/>
                </a:moveTo>
                <a:lnTo>
                  <a:pt x="258176" y="76346"/>
                </a:lnTo>
                <a:lnTo>
                  <a:pt x="256998" y="78309"/>
                </a:lnTo>
                <a:lnTo>
                  <a:pt x="256847" y="78309"/>
                </a:lnTo>
                <a:lnTo>
                  <a:pt x="254206" y="73902"/>
                </a:lnTo>
                <a:close/>
                <a:moveTo>
                  <a:pt x="258452" y="76792"/>
                </a:moveTo>
                <a:lnTo>
                  <a:pt x="259362" y="78309"/>
                </a:lnTo>
                <a:lnTo>
                  <a:pt x="257542" y="78309"/>
                </a:lnTo>
                <a:lnTo>
                  <a:pt x="258452" y="76792"/>
                </a:lnTo>
                <a:close/>
                <a:moveTo>
                  <a:pt x="261432" y="76792"/>
                </a:moveTo>
                <a:lnTo>
                  <a:pt x="262333" y="78309"/>
                </a:lnTo>
                <a:lnTo>
                  <a:pt x="260522" y="78309"/>
                </a:lnTo>
                <a:lnTo>
                  <a:pt x="261432" y="76792"/>
                </a:lnTo>
                <a:close/>
                <a:moveTo>
                  <a:pt x="265678" y="73902"/>
                </a:moveTo>
                <a:lnTo>
                  <a:pt x="263038" y="78309"/>
                </a:lnTo>
                <a:lnTo>
                  <a:pt x="262886" y="78309"/>
                </a:lnTo>
                <a:lnTo>
                  <a:pt x="261700" y="76346"/>
                </a:lnTo>
                <a:lnTo>
                  <a:pt x="263163" y="73902"/>
                </a:lnTo>
                <a:close/>
                <a:moveTo>
                  <a:pt x="272940" y="73902"/>
                </a:moveTo>
                <a:lnTo>
                  <a:pt x="275581" y="78309"/>
                </a:lnTo>
                <a:lnTo>
                  <a:pt x="263582" y="78309"/>
                </a:lnTo>
                <a:lnTo>
                  <a:pt x="266223" y="73902"/>
                </a:lnTo>
                <a:close/>
                <a:moveTo>
                  <a:pt x="275991" y="73902"/>
                </a:moveTo>
                <a:lnTo>
                  <a:pt x="277454" y="76346"/>
                </a:lnTo>
                <a:lnTo>
                  <a:pt x="276277" y="78309"/>
                </a:lnTo>
                <a:lnTo>
                  <a:pt x="276125" y="78309"/>
                </a:lnTo>
                <a:lnTo>
                  <a:pt x="273484" y="73902"/>
                </a:lnTo>
                <a:close/>
                <a:moveTo>
                  <a:pt x="277731" y="76792"/>
                </a:moveTo>
                <a:lnTo>
                  <a:pt x="278632" y="78309"/>
                </a:lnTo>
                <a:lnTo>
                  <a:pt x="276821" y="78309"/>
                </a:lnTo>
                <a:lnTo>
                  <a:pt x="277731" y="76792"/>
                </a:lnTo>
                <a:close/>
                <a:moveTo>
                  <a:pt x="280710" y="76792"/>
                </a:moveTo>
                <a:lnTo>
                  <a:pt x="281611" y="78309"/>
                </a:lnTo>
                <a:lnTo>
                  <a:pt x="279800" y="78309"/>
                </a:lnTo>
                <a:lnTo>
                  <a:pt x="280710" y="76792"/>
                </a:lnTo>
                <a:close/>
                <a:moveTo>
                  <a:pt x="284948" y="73902"/>
                </a:moveTo>
                <a:lnTo>
                  <a:pt x="282307" y="78309"/>
                </a:lnTo>
                <a:lnTo>
                  <a:pt x="282156" y="78309"/>
                </a:lnTo>
                <a:lnTo>
                  <a:pt x="280978" y="76346"/>
                </a:lnTo>
                <a:lnTo>
                  <a:pt x="282441" y="73902"/>
                </a:lnTo>
                <a:close/>
                <a:moveTo>
                  <a:pt x="9341" y="74312"/>
                </a:moveTo>
                <a:lnTo>
                  <a:pt x="10563" y="76346"/>
                </a:lnTo>
                <a:lnTo>
                  <a:pt x="9377" y="78318"/>
                </a:lnTo>
                <a:lnTo>
                  <a:pt x="9341" y="78264"/>
                </a:lnTo>
                <a:lnTo>
                  <a:pt x="9314" y="78318"/>
                </a:lnTo>
                <a:lnTo>
                  <a:pt x="8128" y="76346"/>
                </a:lnTo>
                <a:lnTo>
                  <a:pt x="9341" y="74312"/>
                </a:lnTo>
                <a:close/>
                <a:moveTo>
                  <a:pt x="28619" y="74312"/>
                </a:moveTo>
                <a:lnTo>
                  <a:pt x="29833" y="76346"/>
                </a:lnTo>
                <a:lnTo>
                  <a:pt x="28655" y="78318"/>
                </a:lnTo>
                <a:lnTo>
                  <a:pt x="28619" y="78264"/>
                </a:lnTo>
                <a:lnTo>
                  <a:pt x="28593" y="78318"/>
                </a:lnTo>
                <a:lnTo>
                  <a:pt x="27406" y="76346"/>
                </a:lnTo>
                <a:lnTo>
                  <a:pt x="28619" y="74312"/>
                </a:lnTo>
                <a:close/>
                <a:moveTo>
                  <a:pt x="47898" y="74312"/>
                </a:moveTo>
                <a:lnTo>
                  <a:pt x="49111" y="76346"/>
                </a:lnTo>
                <a:lnTo>
                  <a:pt x="47925" y="78318"/>
                </a:lnTo>
                <a:lnTo>
                  <a:pt x="47898" y="78264"/>
                </a:lnTo>
                <a:lnTo>
                  <a:pt x="47862" y="78318"/>
                </a:lnTo>
                <a:lnTo>
                  <a:pt x="46685" y="76346"/>
                </a:lnTo>
                <a:lnTo>
                  <a:pt x="47898" y="74312"/>
                </a:lnTo>
                <a:close/>
                <a:moveTo>
                  <a:pt x="67176" y="74312"/>
                </a:moveTo>
                <a:lnTo>
                  <a:pt x="68389" y="76346"/>
                </a:lnTo>
                <a:lnTo>
                  <a:pt x="67203" y="78318"/>
                </a:lnTo>
                <a:lnTo>
                  <a:pt x="67176" y="78264"/>
                </a:lnTo>
                <a:lnTo>
                  <a:pt x="67140" y="78318"/>
                </a:lnTo>
                <a:lnTo>
                  <a:pt x="65954" y="76346"/>
                </a:lnTo>
                <a:lnTo>
                  <a:pt x="67176" y="74312"/>
                </a:lnTo>
                <a:close/>
                <a:moveTo>
                  <a:pt x="86455" y="74312"/>
                </a:moveTo>
                <a:lnTo>
                  <a:pt x="87668" y="76346"/>
                </a:lnTo>
                <a:lnTo>
                  <a:pt x="86481" y="78318"/>
                </a:lnTo>
                <a:lnTo>
                  <a:pt x="86455" y="78264"/>
                </a:lnTo>
                <a:lnTo>
                  <a:pt x="86419" y="78318"/>
                </a:lnTo>
                <a:lnTo>
                  <a:pt x="85232" y="76346"/>
                </a:lnTo>
                <a:lnTo>
                  <a:pt x="86455" y="74312"/>
                </a:lnTo>
                <a:close/>
                <a:moveTo>
                  <a:pt x="105724" y="74312"/>
                </a:moveTo>
                <a:lnTo>
                  <a:pt x="106946" y="76346"/>
                </a:lnTo>
                <a:lnTo>
                  <a:pt x="105760" y="78318"/>
                </a:lnTo>
                <a:lnTo>
                  <a:pt x="105724" y="78264"/>
                </a:lnTo>
                <a:lnTo>
                  <a:pt x="105697" y="78318"/>
                </a:lnTo>
                <a:lnTo>
                  <a:pt x="104511" y="76346"/>
                </a:lnTo>
                <a:lnTo>
                  <a:pt x="105724" y="74312"/>
                </a:lnTo>
                <a:close/>
                <a:moveTo>
                  <a:pt x="125002" y="74312"/>
                </a:moveTo>
                <a:lnTo>
                  <a:pt x="126225" y="76346"/>
                </a:lnTo>
                <a:lnTo>
                  <a:pt x="125038" y="78318"/>
                </a:lnTo>
                <a:lnTo>
                  <a:pt x="125002" y="78264"/>
                </a:lnTo>
                <a:lnTo>
                  <a:pt x="124976" y="78318"/>
                </a:lnTo>
                <a:lnTo>
                  <a:pt x="123789" y="76346"/>
                </a:lnTo>
                <a:lnTo>
                  <a:pt x="125002" y="74312"/>
                </a:lnTo>
                <a:close/>
                <a:moveTo>
                  <a:pt x="144281" y="74312"/>
                </a:moveTo>
                <a:lnTo>
                  <a:pt x="145494" y="76346"/>
                </a:lnTo>
                <a:lnTo>
                  <a:pt x="144316" y="78318"/>
                </a:lnTo>
                <a:lnTo>
                  <a:pt x="144281" y="78264"/>
                </a:lnTo>
                <a:lnTo>
                  <a:pt x="144245" y="78318"/>
                </a:lnTo>
                <a:lnTo>
                  <a:pt x="143067" y="76346"/>
                </a:lnTo>
                <a:lnTo>
                  <a:pt x="144281" y="74312"/>
                </a:lnTo>
                <a:close/>
                <a:moveTo>
                  <a:pt x="163559" y="74312"/>
                </a:moveTo>
                <a:lnTo>
                  <a:pt x="164772" y="76346"/>
                </a:lnTo>
                <a:lnTo>
                  <a:pt x="163586" y="78318"/>
                </a:lnTo>
                <a:lnTo>
                  <a:pt x="163559" y="78264"/>
                </a:lnTo>
                <a:lnTo>
                  <a:pt x="163523" y="78318"/>
                </a:lnTo>
                <a:lnTo>
                  <a:pt x="162337" y="76346"/>
                </a:lnTo>
                <a:lnTo>
                  <a:pt x="163559" y="74312"/>
                </a:lnTo>
                <a:close/>
                <a:moveTo>
                  <a:pt x="182838" y="74312"/>
                </a:moveTo>
                <a:lnTo>
                  <a:pt x="184051" y="76346"/>
                </a:lnTo>
                <a:lnTo>
                  <a:pt x="182864" y="78318"/>
                </a:lnTo>
                <a:lnTo>
                  <a:pt x="182838" y="78264"/>
                </a:lnTo>
                <a:lnTo>
                  <a:pt x="182802" y="78318"/>
                </a:lnTo>
                <a:lnTo>
                  <a:pt x="181615" y="76346"/>
                </a:lnTo>
                <a:lnTo>
                  <a:pt x="182838" y="74312"/>
                </a:lnTo>
                <a:close/>
                <a:moveTo>
                  <a:pt x="202107" y="74312"/>
                </a:moveTo>
                <a:lnTo>
                  <a:pt x="203329" y="76346"/>
                </a:lnTo>
                <a:lnTo>
                  <a:pt x="202143" y="78318"/>
                </a:lnTo>
                <a:lnTo>
                  <a:pt x="202107" y="78264"/>
                </a:lnTo>
                <a:lnTo>
                  <a:pt x="202080" y="78318"/>
                </a:lnTo>
                <a:lnTo>
                  <a:pt x="200894" y="76346"/>
                </a:lnTo>
                <a:lnTo>
                  <a:pt x="202107" y="74312"/>
                </a:lnTo>
                <a:close/>
                <a:moveTo>
                  <a:pt x="221385" y="74312"/>
                </a:moveTo>
                <a:lnTo>
                  <a:pt x="222608" y="76346"/>
                </a:lnTo>
                <a:lnTo>
                  <a:pt x="221421" y="78318"/>
                </a:lnTo>
                <a:lnTo>
                  <a:pt x="221385" y="78264"/>
                </a:lnTo>
                <a:lnTo>
                  <a:pt x="221359" y="78318"/>
                </a:lnTo>
                <a:lnTo>
                  <a:pt x="220172" y="76346"/>
                </a:lnTo>
                <a:lnTo>
                  <a:pt x="221385" y="74312"/>
                </a:lnTo>
                <a:close/>
                <a:moveTo>
                  <a:pt x="240664" y="74312"/>
                </a:moveTo>
                <a:lnTo>
                  <a:pt x="241877" y="76346"/>
                </a:lnTo>
                <a:lnTo>
                  <a:pt x="240699" y="78318"/>
                </a:lnTo>
                <a:lnTo>
                  <a:pt x="240664" y="78264"/>
                </a:lnTo>
                <a:lnTo>
                  <a:pt x="240637" y="78318"/>
                </a:lnTo>
                <a:lnTo>
                  <a:pt x="239450" y="76346"/>
                </a:lnTo>
                <a:lnTo>
                  <a:pt x="240664" y="74312"/>
                </a:lnTo>
                <a:close/>
                <a:moveTo>
                  <a:pt x="259942" y="74312"/>
                </a:moveTo>
                <a:lnTo>
                  <a:pt x="261155" y="76346"/>
                </a:lnTo>
                <a:lnTo>
                  <a:pt x="259969" y="78318"/>
                </a:lnTo>
                <a:lnTo>
                  <a:pt x="259942" y="78264"/>
                </a:lnTo>
                <a:lnTo>
                  <a:pt x="259906" y="78318"/>
                </a:lnTo>
                <a:lnTo>
                  <a:pt x="258729" y="76346"/>
                </a:lnTo>
                <a:lnTo>
                  <a:pt x="259942" y="74312"/>
                </a:lnTo>
                <a:close/>
                <a:moveTo>
                  <a:pt x="279220" y="74312"/>
                </a:moveTo>
                <a:lnTo>
                  <a:pt x="280434" y="76346"/>
                </a:lnTo>
                <a:lnTo>
                  <a:pt x="279247" y="78318"/>
                </a:lnTo>
                <a:lnTo>
                  <a:pt x="279220" y="78264"/>
                </a:lnTo>
                <a:lnTo>
                  <a:pt x="279185" y="78318"/>
                </a:lnTo>
                <a:lnTo>
                  <a:pt x="277998" y="76346"/>
                </a:lnTo>
                <a:lnTo>
                  <a:pt x="279220" y="74312"/>
                </a:lnTo>
                <a:close/>
                <a:moveTo>
                  <a:pt x="9047" y="78764"/>
                </a:moveTo>
                <a:lnTo>
                  <a:pt x="7789" y="80860"/>
                </a:lnTo>
                <a:lnTo>
                  <a:pt x="6602" y="78889"/>
                </a:lnTo>
                <a:lnTo>
                  <a:pt x="6674" y="78764"/>
                </a:lnTo>
                <a:close/>
                <a:moveTo>
                  <a:pt x="12008" y="78764"/>
                </a:moveTo>
                <a:lnTo>
                  <a:pt x="12089" y="78889"/>
                </a:lnTo>
                <a:lnTo>
                  <a:pt x="10902" y="80860"/>
                </a:lnTo>
                <a:lnTo>
                  <a:pt x="9644" y="78764"/>
                </a:lnTo>
                <a:close/>
                <a:moveTo>
                  <a:pt x="28325" y="78764"/>
                </a:moveTo>
                <a:lnTo>
                  <a:pt x="27058" y="80860"/>
                </a:lnTo>
                <a:lnTo>
                  <a:pt x="25881" y="78889"/>
                </a:lnTo>
                <a:lnTo>
                  <a:pt x="25952" y="78764"/>
                </a:lnTo>
                <a:close/>
                <a:moveTo>
                  <a:pt x="31287" y="78764"/>
                </a:moveTo>
                <a:lnTo>
                  <a:pt x="31367" y="78889"/>
                </a:lnTo>
                <a:lnTo>
                  <a:pt x="30181" y="80860"/>
                </a:lnTo>
                <a:lnTo>
                  <a:pt x="28923" y="78764"/>
                </a:lnTo>
                <a:close/>
                <a:moveTo>
                  <a:pt x="47594" y="78764"/>
                </a:moveTo>
                <a:lnTo>
                  <a:pt x="46337" y="80860"/>
                </a:lnTo>
                <a:lnTo>
                  <a:pt x="45150" y="78889"/>
                </a:lnTo>
                <a:lnTo>
                  <a:pt x="45230" y="78764"/>
                </a:lnTo>
                <a:close/>
                <a:moveTo>
                  <a:pt x="50565" y="78764"/>
                </a:moveTo>
                <a:lnTo>
                  <a:pt x="50645" y="78889"/>
                </a:lnTo>
                <a:lnTo>
                  <a:pt x="49459" y="80860"/>
                </a:lnTo>
                <a:lnTo>
                  <a:pt x="48192" y="78764"/>
                </a:lnTo>
                <a:close/>
                <a:moveTo>
                  <a:pt x="66873" y="78764"/>
                </a:moveTo>
                <a:lnTo>
                  <a:pt x="65615" y="80860"/>
                </a:lnTo>
                <a:lnTo>
                  <a:pt x="64428" y="78889"/>
                </a:lnTo>
                <a:lnTo>
                  <a:pt x="64509" y="78764"/>
                </a:lnTo>
                <a:close/>
                <a:moveTo>
                  <a:pt x="69844" y="78764"/>
                </a:moveTo>
                <a:lnTo>
                  <a:pt x="69915" y="78889"/>
                </a:lnTo>
                <a:lnTo>
                  <a:pt x="68737" y="80860"/>
                </a:lnTo>
                <a:lnTo>
                  <a:pt x="67471" y="78764"/>
                </a:lnTo>
                <a:close/>
                <a:moveTo>
                  <a:pt x="86151" y="78764"/>
                </a:moveTo>
                <a:lnTo>
                  <a:pt x="84893" y="80860"/>
                </a:lnTo>
                <a:lnTo>
                  <a:pt x="83707" y="78889"/>
                </a:lnTo>
                <a:lnTo>
                  <a:pt x="83778" y="78764"/>
                </a:lnTo>
                <a:close/>
                <a:moveTo>
                  <a:pt x="89122" y="78764"/>
                </a:moveTo>
                <a:lnTo>
                  <a:pt x="89193" y="78889"/>
                </a:lnTo>
                <a:lnTo>
                  <a:pt x="88007" y="80860"/>
                </a:lnTo>
                <a:lnTo>
                  <a:pt x="86749" y="78764"/>
                </a:lnTo>
                <a:close/>
                <a:moveTo>
                  <a:pt x="105430" y="78764"/>
                </a:moveTo>
                <a:lnTo>
                  <a:pt x="104172" y="80860"/>
                </a:lnTo>
                <a:lnTo>
                  <a:pt x="102985" y="78889"/>
                </a:lnTo>
                <a:lnTo>
                  <a:pt x="103057" y="78764"/>
                </a:lnTo>
                <a:close/>
                <a:moveTo>
                  <a:pt x="108391" y="78764"/>
                </a:moveTo>
                <a:lnTo>
                  <a:pt x="108472" y="78889"/>
                </a:lnTo>
                <a:lnTo>
                  <a:pt x="107285" y="80860"/>
                </a:lnTo>
                <a:lnTo>
                  <a:pt x="106027" y="78764"/>
                </a:lnTo>
                <a:close/>
                <a:moveTo>
                  <a:pt x="124708" y="78764"/>
                </a:moveTo>
                <a:lnTo>
                  <a:pt x="123441" y="80860"/>
                </a:lnTo>
                <a:lnTo>
                  <a:pt x="122264" y="78889"/>
                </a:lnTo>
                <a:lnTo>
                  <a:pt x="122335" y="78764"/>
                </a:lnTo>
                <a:close/>
                <a:moveTo>
                  <a:pt x="127670" y="78764"/>
                </a:moveTo>
                <a:lnTo>
                  <a:pt x="127750" y="78889"/>
                </a:lnTo>
                <a:lnTo>
                  <a:pt x="126564" y="80860"/>
                </a:lnTo>
                <a:lnTo>
                  <a:pt x="125306" y="78764"/>
                </a:lnTo>
                <a:close/>
                <a:moveTo>
                  <a:pt x="143977" y="78764"/>
                </a:moveTo>
                <a:lnTo>
                  <a:pt x="142720" y="80860"/>
                </a:lnTo>
                <a:lnTo>
                  <a:pt x="141533" y="78889"/>
                </a:lnTo>
                <a:lnTo>
                  <a:pt x="141613" y="78764"/>
                </a:lnTo>
                <a:close/>
                <a:moveTo>
                  <a:pt x="146948" y="78764"/>
                </a:moveTo>
                <a:lnTo>
                  <a:pt x="147028" y="78889"/>
                </a:lnTo>
                <a:lnTo>
                  <a:pt x="145842" y="80860"/>
                </a:lnTo>
                <a:lnTo>
                  <a:pt x="144584" y="78764"/>
                </a:lnTo>
                <a:close/>
                <a:moveTo>
                  <a:pt x="163256" y="78764"/>
                </a:moveTo>
                <a:lnTo>
                  <a:pt x="161998" y="80860"/>
                </a:lnTo>
                <a:lnTo>
                  <a:pt x="160811" y="78889"/>
                </a:lnTo>
                <a:lnTo>
                  <a:pt x="160892" y="78764"/>
                </a:lnTo>
                <a:close/>
                <a:moveTo>
                  <a:pt x="166227" y="78764"/>
                </a:moveTo>
                <a:lnTo>
                  <a:pt x="166298" y="78889"/>
                </a:lnTo>
                <a:lnTo>
                  <a:pt x="165120" y="80860"/>
                </a:lnTo>
                <a:lnTo>
                  <a:pt x="163854" y="78764"/>
                </a:lnTo>
                <a:close/>
                <a:moveTo>
                  <a:pt x="182534" y="78764"/>
                </a:moveTo>
                <a:lnTo>
                  <a:pt x="181276" y="80860"/>
                </a:lnTo>
                <a:lnTo>
                  <a:pt x="180090" y="78889"/>
                </a:lnTo>
                <a:lnTo>
                  <a:pt x="180170" y="78764"/>
                </a:lnTo>
                <a:close/>
                <a:moveTo>
                  <a:pt x="185505" y="78764"/>
                </a:moveTo>
                <a:lnTo>
                  <a:pt x="185576" y="78889"/>
                </a:lnTo>
                <a:lnTo>
                  <a:pt x="184390" y="80860"/>
                </a:lnTo>
                <a:lnTo>
                  <a:pt x="183132" y="78764"/>
                </a:lnTo>
                <a:close/>
                <a:moveTo>
                  <a:pt x="201813" y="78764"/>
                </a:moveTo>
                <a:lnTo>
                  <a:pt x="200555" y="80860"/>
                </a:lnTo>
                <a:lnTo>
                  <a:pt x="199368" y="78889"/>
                </a:lnTo>
                <a:lnTo>
                  <a:pt x="199440" y="78764"/>
                </a:lnTo>
                <a:close/>
                <a:moveTo>
                  <a:pt x="204783" y="78764"/>
                </a:moveTo>
                <a:lnTo>
                  <a:pt x="204855" y="78889"/>
                </a:lnTo>
                <a:lnTo>
                  <a:pt x="203668" y="80860"/>
                </a:lnTo>
                <a:lnTo>
                  <a:pt x="202410" y="78764"/>
                </a:lnTo>
                <a:close/>
                <a:moveTo>
                  <a:pt x="221091" y="78764"/>
                </a:moveTo>
                <a:lnTo>
                  <a:pt x="219824" y="80860"/>
                </a:lnTo>
                <a:lnTo>
                  <a:pt x="218647" y="78889"/>
                </a:lnTo>
                <a:lnTo>
                  <a:pt x="218718" y="78764"/>
                </a:lnTo>
                <a:close/>
                <a:moveTo>
                  <a:pt x="224053" y="78764"/>
                </a:moveTo>
                <a:lnTo>
                  <a:pt x="224133" y="78889"/>
                </a:lnTo>
                <a:lnTo>
                  <a:pt x="222947" y="80860"/>
                </a:lnTo>
                <a:lnTo>
                  <a:pt x="221689" y="78764"/>
                </a:lnTo>
                <a:close/>
                <a:moveTo>
                  <a:pt x="240369" y="78764"/>
                </a:moveTo>
                <a:lnTo>
                  <a:pt x="239103" y="80860"/>
                </a:lnTo>
                <a:lnTo>
                  <a:pt x="237916" y="78889"/>
                </a:lnTo>
                <a:lnTo>
                  <a:pt x="237996" y="78764"/>
                </a:lnTo>
                <a:close/>
                <a:moveTo>
                  <a:pt x="243331" y="78764"/>
                </a:moveTo>
                <a:lnTo>
                  <a:pt x="243411" y="78889"/>
                </a:lnTo>
                <a:lnTo>
                  <a:pt x="242225" y="80860"/>
                </a:lnTo>
                <a:lnTo>
                  <a:pt x="240967" y="78764"/>
                </a:lnTo>
                <a:close/>
                <a:moveTo>
                  <a:pt x="259639" y="78764"/>
                </a:moveTo>
                <a:lnTo>
                  <a:pt x="258381" y="80860"/>
                </a:lnTo>
                <a:lnTo>
                  <a:pt x="257194" y="78889"/>
                </a:lnTo>
                <a:lnTo>
                  <a:pt x="257275" y="78764"/>
                </a:lnTo>
                <a:close/>
                <a:moveTo>
                  <a:pt x="262610" y="78764"/>
                </a:moveTo>
                <a:lnTo>
                  <a:pt x="262681" y="78889"/>
                </a:lnTo>
                <a:lnTo>
                  <a:pt x="261503" y="80860"/>
                </a:lnTo>
                <a:lnTo>
                  <a:pt x="260237" y="78764"/>
                </a:lnTo>
                <a:close/>
                <a:moveTo>
                  <a:pt x="278917" y="78764"/>
                </a:moveTo>
                <a:lnTo>
                  <a:pt x="277659" y="80860"/>
                </a:lnTo>
                <a:lnTo>
                  <a:pt x="276473" y="78889"/>
                </a:lnTo>
                <a:lnTo>
                  <a:pt x="276553" y="78764"/>
                </a:lnTo>
                <a:close/>
                <a:moveTo>
                  <a:pt x="281888" y="78764"/>
                </a:moveTo>
                <a:lnTo>
                  <a:pt x="281959" y="78889"/>
                </a:lnTo>
                <a:lnTo>
                  <a:pt x="280773" y="80860"/>
                </a:lnTo>
                <a:lnTo>
                  <a:pt x="279515" y="78764"/>
                </a:lnTo>
                <a:close/>
                <a:moveTo>
                  <a:pt x="6326" y="79344"/>
                </a:moveTo>
                <a:lnTo>
                  <a:pt x="7512" y="81315"/>
                </a:lnTo>
                <a:lnTo>
                  <a:pt x="6263" y="83403"/>
                </a:lnTo>
                <a:lnTo>
                  <a:pt x="3890" y="83403"/>
                </a:lnTo>
                <a:lnTo>
                  <a:pt x="6326" y="79344"/>
                </a:lnTo>
                <a:close/>
                <a:moveTo>
                  <a:pt x="7780" y="81770"/>
                </a:moveTo>
                <a:lnTo>
                  <a:pt x="8761" y="83403"/>
                </a:lnTo>
                <a:lnTo>
                  <a:pt x="6807" y="83403"/>
                </a:lnTo>
                <a:lnTo>
                  <a:pt x="7780" y="81770"/>
                </a:lnTo>
                <a:close/>
                <a:moveTo>
                  <a:pt x="10902" y="81770"/>
                </a:moveTo>
                <a:lnTo>
                  <a:pt x="11884" y="83403"/>
                </a:lnTo>
                <a:lnTo>
                  <a:pt x="9930" y="83403"/>
                </a:lnTo>
                <a:lnTo>
                  <a:pt x="10902" y="81770"/>
                </a:lnTo>
                <a:close/>
                <a:moveTo>
                  <a:pt x="12356" y="79344"/>
                </a:moveTo>
                <a:lnTo>
                  <a:pt x="14792" y="83403"/>
                </a:lnTo>
                <a:lnTo>
                  <a:pt x="12428" y="83403"/>
                </a:lnTo>
                <a:lnTo>
                  <a:pt x="11179" y="81315"/>
                </a:lnTo>
                <a:lnTo>
                  <a:pt x="12356" y="79344"/>
                </a:lnTo>
                <a:close/>
                <a:moveTo>
                  <a:pt x="25256" y="78764"/>
                </a:moveTo>
                <a:lnTo>
                  <a:pt x="25328" y="78889"/>
                </a:lnTo>
                <a:lnTo>
                  <a:pt x="22624" y="83403"/>
                </a:lnTo>
                <a:lnTo>
                  <a:pt x="15345" y="83403"/>
                </a:lnTo>
                <a:lnTo>
                  <a:pt x="12633" y="78889"/>
                </a:lnTo>
                <a:lnTo>
                  <a:pt x="12713" y="78764"/>
                </a:lnTo>
                <a:close/>
                <a:moveTo>
                  <a:pt x="25604" y="79344"/>
                </a:moveTo>
                <a:lnTo>
                  <a:pt x="26791" y="81315"/>
                </a:lnTo>
                <a:lnTo>
                  <a:pt x="25542" y="83403"/>
                </a:lnTo>
                <a:lnTo>
                  <a:pt x="23169" y="83403"/>
                </a:lnTo>
                <a:lnTo>
                  <a:pt x="25604" y="79344"/>
                </a:lnTo>
                <a:close/>
                <a:moveTo>
                  <a:pt x="27058" y="81770"/>
                </a:moveTo>
                <a:lnTo>
                  <a:pt x="28040" y="83403"/>
                </a:lnTo>
                <a:lnTo>
                  <a:pt x="26086" y="83403"/>
                </a:lnTo>
                <a:lnTo>
                  <a:pt x="27058" y="81770"/>
                </a:lnTo>
                <a:close/>
                <a:moveTo>
                  <a:pt x="30181" y="81770"/>
                </a:moveTo>
                <a:lnTo>
                  <a:pt x="31162" y="83403"/>
                </a:lnTo>
                <a:lnTo>
                  <a:pt x="29199" y="83403"/>
                </a:lnTo>
                <a:lnTo>
                  <a:pt x="30181" y="81770"/>
                </a:lnTo>
                <a:close/>
                <a:moveTo>
                  <a:pt x="31635" y="79344"/>
                </a:moveTo>
                <a:lnTo>
                  <a:pt x="34070" y="83403"/>
                </a:lnTo>
                <a:lnTo>
                  <a:pt x="31706" y="83403"/>
                </a:lnTo>
                <a:lnTo>
                  <a:pt x="30448" y="81315"/>
                </a:lnTo>
                <a:lnTo>
                  <a:pt x="31635" y="79344"/>
                </a:lnTo>
                <a:close/>
                <a:moveTo>
                  <a:pt x="44535" y="78764"/>
                </a:moveTo>
                <a:lnTo>
                  <a:pt x="44606" y="78889"/>
                </a:lnTo>
                <a:lnTo>
                  <a:pt x="41903" y="83403"/>
                </a:lnTo>
                <a:lnTo>
                  <a:pt x="34614" y="83403"/>
                </a:lnTo>
                <a:lnTo>
                  <a:pt x="31911" y="78889"/>
                </a:lnTo>
                <a:lnTo>
                  <a:pt x="31983" y="78764"/>
                </a:lnTo>
                <a:close/>
                <a:moveTo>
                  <a:pt x="44882" y="79344"/>
                </a:moveTo>
                <a:lnTo>
                  <a:pt x="46069" y="81315"/>
                </a:lnTo>
                <a:lnTo>
                  <a:pt x="44811" y="83403"/>
                </a:lnTo>
                <a:lnTo>
                  <a:pt x="42447" y="83403"/>
                </a:lnTo>
                <a:lnTo>
                  <a:pt x="44882" y="79344"/>
                </a:lnTo>
                <a:close/>
                <a:moveTo>
                  <a:pt x="46337" y="81770"/>
                </a:moveTo>
                <a:lnTo>
                  <a:pt x="47318" y="83403"/>
                </a:lnTo>
                <a:lnTo>
                  <a:pt x="45364" y="83403"/>
                </a:lnTo>
                <a:lnTo>
                  <a:pt x="46337" y="81770"/>
                </a:lnTo>
                <a:close/>
                <a:moveTo>
                  <a:pt x="49459" y="81770"/>
                </a:moveTo>
                <a:lnTo>
                  <a:pt x="50431" y="83403"/>
                </a:lnTo>
                <a:lnTo>
                  <a:pt x="48478" y="83403"/>
                </a:lnTo>
                <a:lnTo>
                  <a:pt x="49459" y="81770"/>
                </a:lnTo>
                <a:close/>
                <a:moveTo>
                  <a:pt x="50913" y="79344"/>
                </a:moveTo>
                <a:lnTo>
                  <a:pt x="53349" y="83403"/>
                </a:lnTo>
                <a:lnTo>
                  <a:pt x="50976" y="83403"/>
                </a:lnTo>
                <a:lnTo>
                  <a:pt x="49727" y="81315"/>
                </a:lnTo>
                <a:lnTo>
                  <a:pt x="50913" y="79344"/>
                </a:lnTo>
                <a:close/>
                <a:moveTo>
                  <a:pt x="63813" y="78764"/>
                </a:moveTo>
                <a:lnTo>
                  <a:pt x="63884" y="78889"/>
                </a:lnTo>
                <a:lnTo>
                  <a:pt x="61181" y="83403"/>
                </a:lnTo>
                <a:lnTo>
                  <a:pt x="53893" y="83403"/>
                </a:lnTo>
                <a:lnTo>
                  <a:pt x="51190" y="78889"/>
                </a:lnTo>
                <a:lnTo>
                  <a:pt x="51261" y="78764"/>
                </a:lnTo>
                <a:close/>
                <a:moveTo>
                  <a:pt x="64161" y="79344"/>
                </a:moveTo>
                <a:lnTo>
                  <a:pt x="65338" y="81315"/>
                </a:lnTo>
                <a:lnTo>
                  <a:pt x="64089" y="83403"/>
                </a:lnTo>
                <a:lnTo>
                  <a:pt x="61725" y="83403"/>
                </a:lnTo>
                <a:lnTo>
                  <a:pt x="64161" y="79344"/>
                </a:lnTo>
                <a:close/>
                <a:moveTo>
                  <a:pt x="65615" y="81770"/>
                </a:moveTo>
                <a:lnTo>
                  <a:pt x="66596" y="83403"/>
                </a:lnTo>
                <a:lnTo>
                  <a:pt x="64634" y="83403"/>
                </a:lnTo>
                <a:lnTo>
                  <a:pt x="65615" y="81770"/>
                </a:lnTo>
                <a:close/>
                <a:moveTo>
                  <a:pt x="68737" y="81770"/>
                </a:moveTo>
                <a:lnTo>
                  <a:pt x="69710" y="83403"/>
                </a:lnTo>
                <a:lnTo>
                  <a:pt x="67756" y="83403"/>
                </a:lnTo>
                <a:lnTo>
                  <a:pt x="68737" y="81770"/>
                </a:lnTo>
                <a:close/>
                <a:moveTo>
                  <a:pt x="70191" y="79344"/>
                </a:moveTo>
                <a:lnTo>
                  <a:pt x="72627" y="83403"/>
                </a:lnTo>
                <a:lnTo>
                  <a:pt x="70254" y="83403"/>
                </a:lnTo>
                <a:lnTo>
                  <a:pt x="69005" y="81315"/>
                </a:lnTo>
                <a:lnTo>
                  <a:pt x="70191" y="79344"/>
                </a:lnTo>
                <a:close/>
                <a:moveTo>
                  <a:pt x="83082" y="78764"/>
                </a:moveTo>
                <a:lnTo>
                  <a:pt x="83163" y="78889"/>
                </a:lnTo>
                <a:lnTo>
                  <a:pt x="80451" y="83403"/>
                </a:lnTo>
                <a:lnTo>
                  <a:pt x="73171" y="83403"/>
                </a:lnTo>
                <a:lnTo>
                  <a:pt x="70459" y="78889"/>
                </a:lnTo>
                <a:lnTo>
                  <a:pt x="70539" y="78764"/>
                </a:lnTo>
                <a:close/>
                <a:moveTo>
                  <a:pt x="83430" y="79344"/>
                </a:moveTo>
                <a:lnTo>
                  <a:pt x="84617" y="81315"/>
                </a:lnTo>
                <a:lnTo>
                  <a:pt x="83368" y="83403"/>
                </a:lnTo>
                <a:lnTo>
                  <a:pt x="80995" y="83403"/>
                </a:lnTo>
                <a:lnTo>
                  <a:pt x="83430" y="79344"/>
                </a:lnTo>
                <a:close/>
                <a:moveTo>
                  <a:pt x="84893" y="81770"/>
                </a:moveTo>
                <a:lnTo>
                  <a:pt x="85866" y="83403"/>
                </a:lnTo>
                <a:lnTo>
                  <a:pt x="83912" y="83403"/>
                </a:lnTo>
                <a:lnTo>
                  <a:pt x="84893" y="81770"/>
                </a:lnTo>
                <a:close/>
                <a:moveTo>
                  <a:pt x="88007" y="81770"/>
                </a:moveTo>
                <a:lnTo>
                  <a:pt x="88988" y="83403"/>
                </a:lnTo>
                <a:lnTo>
                  <a:pt x="87034" y="83403"/>
                </a:lnTo>
                <a:lnTo>
                  <a:pt x="88007" y="81770"/>
                </a:lnTo>
                <a:close/>
                <a:moveTo>
                  <a:pt x="89470" y="79344"/>
                </a:moveTo>
                <a:lnTo>
                  <a:pt x="91905" y="83403"/>
                </a:lnTo>
                <a:lnTo>
                  <a:pt x="89532" y="83403"/>
                </a:lnTo>
                <a:lnTo>
                  <a:pt x="88283" y="81315"/>
                </a:lnTo>
                <a:lnTo>
                  <a:pt x="89470" y="79344"/>
                </a:lnTo>
                <a:close/>
                <a:moveTo>
                  <a:pt x="102361" y="78764"/>
                </a:moveTo>
                <a:lnTo>
                  <a:pt x="102441" y="78889"/>
                </a:lnTo>
                <a:lnTo>
                  <a:pt x="99729" y="83403"/>
                </a:lnTo>
                <a:lnTo>
                  <a:pt x="92449" y="83403"/>
                </a:lnTo>
                <a:lnTo>
                  <a:pt x="89737" y="78889"/>
                </a:lnTo>
                <a:lnTo>
                  <a:pt x="89818" y="78764"/>
                </a:lnTo>
                <a:close/>
                <a:moveTo>
                  <a:pt x="102709" y="79344"/>
                </a:moveTo>
                <a:lnTo>
                  <a:pt x="103895" y="81315"/>
                </a:lnTo>
                <a:lnTo>
                  <a:pt x="102646" y="83403"/>
                </a:lnTo>
                <a:lnTo>
                  <a:pt x="100273" y="83403"/>
                </a:lnTo>
                <a:lnTo>
                  <a:pt x="102709" y="79344"/>
                </a:lnTo>
                <a:close/>
                <a:moveTo>
                  <a:pt x="104172" y="81770"/>
                </a:moveTo>
                <a:lnTo>
                  <a:pt x="105144" y="83403"/>
                </a:lnTo>
                <a:lnTo>
                  <a:pt x="103190" y="83403"/>
                </a:lnTo>
                <a:lnTo>
                  <a:pt x="104172" y="81770"/>
                </a:lnTo>
                <a:close/>
                <a:moveTo>
                  <a:pt x="107285" y="81770"/>
                </a:moveTo>
                <a:lnTo>
                  <a:pt x="108266" y="83403"/>
                </a:lnTo>
                <a:lnTo>
                  <a:pt x="106313" y="83403"/>
                </a:lnTo>
                <a:lnTo>
                  <a:pt x="107285" y="81770"/>
                </a:lnTo>
                <a:close/>
                <a:moveTo>
                  <a:pt x="108748" y="79344"/>
                </a:moveTo>
                <a:lnTo>
                  <a:pt x="111175" y="83403"/>
                </a:lnTo>
                <a:lnTo>
                  <a:pt x="108811" y="83403"/>
                </a:lnTo>
                <a:lnTo>
                  <a:pt x="107562" y="81315"/>
                </a:lnTo>
                <a:lnTo>
                  <a:pt x="108748" y="79344"/>
                </a:lnTo>
                <a:close/>
                <a:moveTo>
                  <a:pt x="121639" y="78764"/>
                </a:moveTo>
                <a:lnTo>
                  <a:pt x="121711" y="78889"/>
                </a:lnTo>
                <a:lnTo>
                  <a:pt x="119007" y="83403"/>
                </a:lnTo>
                <a:lnTo>
                  <a:pt x="111728" y="83403"/>
                </a:lnTo>
                <a:lnTo>
                  <a:pt x="109016" y="78889"/>
                </a:lnTo>
                <a:lnTo>
                  <a:pt x="109096" y="78764"/>
                </a:lnTo>
                <a:close/>
                <a:moveTo>
                  <a:pt x="121987" y="79344"/>
                </a:moveTo>
                <a:lnTo>
                  <a:pt x="123174" y="81315"/>
                </a:lnTo>
                <a:lnTo>
                  <a:pt x="121925" y="83403"/>
                </a:lnTo>
                <a:lnTo>
                  <a:pt x="119552" y="83403"/>
                </a:lnTo>
                <a:lnTo>
                  <a:pt x="121987" y="79344"/>
                </a:lnTo>
                <a:close/>
                <a:moveTo>
                  <a:pt x="123441" y="81770"/>
                </a:moveTo>
                <a:lnTo>
                  <a:pt x="124423" y="83403"/>
                </a:lnTo>
                <a:lnTo>
                  <a:pt x="122469" y="83403"/>
                </a:lnTo>
                <a:lnTo>
                  <a:pt x="123441" y="81770"/>
                </a:lnTo>
                <a:close/>
                <a:moveTo>
                  <a:pt x="126564" y="81770"/>
                </a:moveTo>
                <a:lnTo>
                  <a:pt x="127545" y="83403"/>
                </a:lnTo>
                <a:lnTo>
                  <a:pt x="125582" y="83403"/>
                </a:lnTo>
                <a:lnTo>
                  <a:pt x="126564" y="81770"/>
                </a:lnTo>
                <a:close/>
                <a:moveTo>
                  <a:pt x="128018" y="79344"/>
                </a:moveTo>
                <a:lnTo>
                  <a:pt x="130453" y="83403"/>
                </a:lnTo>
                <a:lnTo>
                  <a:pt x="128089" y="83403"/>
                </a:lnTo>
                <a:lnTo>
                  <a:pt x="126840" y="81315"/>
                </a:lnTo>
                <a:lnTo>
                  <a:pt x="128018" y="79344"/>
                </a:lnTo>
                <a:close/>
                <a:moveTo>
                  <a:pt x="140918" y="78764"/>
                </a:moveTo>
                <a:lnTo>
                  <a:pt x="140989" y="78889"/>
                </a:lnTo>
                <a:lnTo>
                  <a:pt x="138286" y="83403"/>
                </a:lnTo>
                <a:lnTo>
                  <a:pt x="130997" y="83403"/>
                </a:lnTo>
                <a:lnTo>
                  <a:pt x="128294" y="78889"/>
                </a:lnTo>
                <a:lnTo>
                  <a:pt x="128366" y="78764"/>
                </a:lnTo>
                <a:close/>
                <a:moveTo>
                  <a:pt x="141265" y="79344"/>
                </a:moveTo>
                <a:lnTo>
                  <a:pt x="142452" y="81315"/>
                </a:lnTo>
                <a:lnTo>
                  <a:pt x="141194" y="83403"/>
                </a:lnTo>
                <a:lnTo>
                  <a:pt x="138830" y="83403"/>
                </a:lnTo>
                <a:lnTo>
                  <a:pt x="141265" y="79344"/>
                </a:lnTo>
                <a:close/>
                <a:moveTo>
                  <a:pt x="142720" y="81770"/>
                </a:moveTo>
                <a:lnTo>
                  <a:pt x="143701" y="83403"/>
                </a:lnTo>
                <a:lnTo>
                  <a:pt x="141747" y="83403"/>
                </a:lnTo>
                <a:lnTo>
                  <a:pt x="142720" y="81770"/>
                </a:lnTo>
                <a:close/>
                <a:moveTo>
                  <a:pt x="145842" y="81770"/>
                </a:moveTo>
                <a:lnTo>
                  <a:pt x="146814" y="83403"/>
                </a:lnTo>
                <a:lnTo>
                  <a:pt x="144861" y="83403"/>
                </a:lnTo>
                <a:lnTo>
                  <a:pt x="145842" y="81770"/>
                </a:lnTo>
                <a:close/>
                <a:moveTo>
                  <a:pt x="147296" y="79344"/>
                </a:moveTo>
                <a:lnTo>
                  <a:pt x="149732" y="83403"/>
                </a:lnTo>
                <a:lnTo>
                  <a:pt x="147367" y="83403"/>
                </a:lnTo>
                <a:lnTo>
                  <a:pt x="146110" y="81315"/>
                </a:lnTo>
                <a:lnTo>
                  <a:pt x="147296" y="79344"/>
                </a:lnTo>
                <a:close/>
                <a:moveTo>
                  <a:pt x="160196" y="78764"/>
                </a:moveTo>
                <a:lnTo>
                  <a:pt x="160267" y="78889"/>
                </a:lnTo>
                <a:lnTo>
                  <a:pt x="157564" y="83403"/>
                </a:lnTo>
                <a:lnTo>
                  <a:pt x="150276" y="83403"/>
                </a:lnTo>
                <a:lnTo>
                  <a:pt x="147573" y="78889"/>
                </a:lnTo>
                <a:lnTo>
                  <a:pt x="147644" y="78764"/>
                </a:lnTo>
                <a:close/>
                <a:moveTo>
                  <a:pt x="160544" y="79344"/>
                </a:moveTo>
                <a:lnTo>
                  <a:pt x="161721" y="81315"/>
                </a:lnTo>
                <a:lnTo>
                  <a:pt x="160472" y="83403"/>
                </a:lnTo>
                <a:lnTo>
                  <a:pt x="158108" y="83403"/>
                </a:lnTo>
                <a:lnTo>
                  <a:pt x="160544" y="79344"/>
                </a:lnTo>
                <a:close/>
                <a:moveTo>
                  <a:pt x="161998" y="81770"/>
                </a:moveTo>
                <a:lnTo>
                  <a:pt x="162979" y="83403"/>
                </a:lnTo>
                <a:lnTo>
                  <a:pt x="161017" y="83403"/>
                </a:lnTo>
                <a:lnTo>
                  <a:pt x="161998" y="81770"/>
                </a:lnTo>
                <a:close/>
                <a:moveTo>
                  <a:pt x="165120" y="81770"/>
                </a:moveTo>
                <a:lnTo>
                  <a:pt x="166093" y="83403"/>
                </a:lnTo>
                <a:lnTo>
                  <a:pt x="164139" y="83403"/>
                </a:lnTo>
                <a:lnTo>
                  <a:pt x="165120" y="81770"/>
                </a:lnTo>
                <a:close/>
                <a:moveTo>
                  <a:pt x="166574" y="79344"/>
                </a:moveTo>
                <a:lnTo>
                  <a:pt x="169010" y="83403"/>
                </a:lnTo>
                <a:lnTo>
                  <a:pt x="166637" y="83403"/>
                </a:lnTo>
                <a:lnTo>
                  <a:pt x="165388" y="81315"/>
                </a:lnTo>
                <a:lnTo>
                  <a:pt x="166574" y="79344"/>
                </a:lnTo>
                <a:close/>
                <a:moveTo>
                  <a:pt x="179465" y="78764"/>
                </a:moveTo>
                <a:lnTo>
                  <a:pt x="179546" y="78889"/>
                </a:lnTo>
                <a:lnTo>
                  <a:pt x="176834" y="83403"/>
                </a:lnTo>
                <a:lnTo>
                  <a:pt x="169554" y="83403"/>
                </a:lnTo>
                <a:lnTo>
                  <a:pt x="166851" y="78889"/>
                </a:lnTo>
                <a:lnTo>
                  <a:pt x="166922" y="78764"/>
                </a:lnTo>
                <a:close/>
                <a:moveTo>
                  <a:pt x="179813" y="79344"/>
                </a:moveTo>
                <a:lnTo>
                  <a:pt x="181000" y="81315"/>
                </a:lnTo>
                <a:lnTo>
                  <a:pt x="179751" y="83403"/>
                </a:lnTo>
                <a:lnTo>
                  <a:pt x="177387" y="83403"/>
                </a:lnTo>
                <a:lnTo>
                  <a:pt x="179813" y="79344"/>
                </a:lnTo>
                <a:close/>
                <a:moveTo>
                  <a:pt x="181276" y="81770"/>
                </a:moveTo>
                <a:lnTo>
                  <a:pt x="182249" y="83403"/>
                </a:lnTo>
                <a:lnTo>
                  <a:pt x="180295" y="83403"/>
                </a:lnTo>
                <a:lnTo>
                  <a:pt x="181276" y="81770"/>
                </a:lnTo>
                <a:close/>
                <a:moveTo>
                  <a:pt x="184390" y="81770"/>
                </a:moveTo>
                <a:lnTo>
                  <a:pt x="185371" y="83403"/>
                </a:lnTo>
                <a:lnTo>
                  <a:pt x="183417" y="83403"/>
                </a:lnTo>
                <a:lnTo>
                  <a:pt x="184390" y="81770"/>
                </a:lnTo>
                <a:close/>
                <a:moveTo>
                  <a:pt x="185853" y="79344"/>
                </a:moveTo>
                <a:lnTo>
                  <a:pt x="188288" y="83403"/>
                </a:lnTo>
                <a:lnTo>
                  <a:pt x="185915" y="83403"/>
                </a:lnTo>
                <a:lnTo>
                  <a:pt x="184666" y="81315"/>
                </a:lnTo>
                <a:lnTo>
                  <a:pt x="185853" y="79344"/>
                </a:lnTo>
                <a:close/>
                <a:moveTo>
                  <a:pt x="198744" y="78764"/>
                </a:moveTo>
                <a:lnTo>
                  <a:pt x="198824" y="78889"/>
                </a:lnTo>
                <a:lnTo>
                  <a:pt x="196112" y="83403"/>
                </a:lnTo>
                <a:lnTo>
                  <a:pt x="188832" y="83403"/>
                </a:lnTo>
                <a:lnTo>
                  <a:pt x="186120" y="78889"/>
                </a:lnTo>
                <a:lnTo>
                  <a:pt x="186201" y="78764"/>
                </a:lnTo>
                <a:close/>
                <a:moveTo>
                  <a:pt x="199092" y="79344"/>
                </a:moveTo>
                <a:lnTo>
                  <a:pt x="200278" y="81315"/>
                </a:lnTo>
                <a:lnTo>
                  <a:pt x="199029" y="83403"/>
                </a:lnTo>
                <a:lnTo>
                  <a:pt x="196656" y="83403"/>
                </a:lnTo>
                <a:lnTo>
                  <a:pt x="199092" y="79344"/>
                </a:lnTo>
                <a:close/>
                <a:moveTo>
                  <a:pt x="200555" y="81770"/>
                </a:moveTo>
                <a:lnTo>
                  <a:pt x="201527" y="83403"/>
                </a:lnTo>
                <a:lnTo>
                  <a:pt x="199573" y="83403"/>
                </a:lnTo>
                <a:lnTo>
                  <a:pt x="200555" y="81770"/>
                </a:lnTo>
                <a:close/>
                <a:moveTo>
                  <a:pt x="203668" y="81770"/>
                </a:moveTo>
                <a:lnTo>
                  <a:pt x="204649" y="83403"/>
                </a:lnTo>
                <a:lnTo>
                  <a:pt x="202696" y="83403"/>
                </a:lnTo>
                <a:lnTo>
                  <a:pt x="203668" y="81770"/>
                </a:lnTo>
                <a:close/>
                <a:moveTo>
                  <a:pt x="205131" y="79344"/>
                </a:moveTo>
                <a:lnTo>
                  <a:pt x="207567" y="83403"/>
                </a:lnTo>
                <a:lnTo>
                  <a:pt x="205194" y="83403"/>
                </a:lnTo>
                <a:lnTo>
                  <a:pt x="203945" y="81315"/>
                </a:lnTo>
                <a:lnTo>
                  <a:pt x="205131" y="79344"/>
                </a:lnTo>
                <a:close/>
                <a:moveTo>
                  <a:pt x="218022" y="78764"/>
                </a:moveTo>
                <a:lnTo>
                  <a:pt x="218102" y="78889"/>
                </a:lnTo>
                <a:lnTo>
                  <a:pt x="215390" y="83403"/>
                </a:lnTo>
                <a:lnTo>
                  <a:pt x="208111" y="83403"/>
                </a:lnTo>
                <a:lnTo>
                  <a:pt x="205399" y="78889"/>
                </a:lnTo>
                <a:lnTo>
                  <a:pt x="205479" y="78764"/>
                </a:lnTo>
                <a:close/>
                <a:moveTo>
                  <a:pt x="218370" y="79344"/>
                </a:moveTo>
                <a:lnTo>
                  <a:pt x="219557" y="81315"/>
                </a:lnTo>
                <a:lnTo>
                  <a:pt x="218308" y="83403"/>
                </a:lnTo>
                <a:lnTo>
                  <a:pt x="215935" y="83403"/>
                </a:lnTo>
                <a:lnTo>
                  <a:pt x="218370" y="79344"/>
                </a:lnTo>
                <a:close/>
                <a:moveTo>
                  <a:pt x="219824" y="81770"/>
                </a:moveTo>
                <a:lnTo>
                  <a:pt x="220805" y="83403"/>
                </a:lnTo>
                <a:lnTo>
                  <a:pt x="218852" y="83403"/>
                </a:lnTo>
                <a:lnTo>
                  <a:pt x="219824" y="81770"/>
                </a:lnTo>
                <a:close/>
                <a:moveTo>
                  <a:pt x="222947" y="81770"/>
                </a:moveTo>
                <a:lnTo>
                  <a:pt x="223928" y="83403"/>
                </a:lnTo>
                <a:lnTo>
                  <a:pt x="221965" y="83403"/>
                </a:lnTo>
                <a:lnTo>
                  <a:pt x="222947" y="81770"/>
                </a:lnTo>
                <a:close/>
                <a:moveTo>
                  <a:pt x="224401" y="79344"/>
                </a:moveTo>
                <a:lnTo>
                  <a:pt x="226836" y="83403"/>
                </a:lnTo>
                <a:lnTo>
                  <a:pt x="224472" y="83403"/>
                </a:lnTo>
                <a:lnTo>
                  <a:pt x="223223" y="81315"/>
                </a:lnTo>
                <a:lnTo>
                  <a:pt x="224401" y="79344"/>
                </a:lnTo>
                <a:close/>
                <a:moveTo>
                  <a:pt x="237300" y="78764"/>
                </a:moveTo>
                <a:lnTo>
                  <a:pt x="237372" y="78889"/>
                </a:lnTo>
                <a:lnTo>
                  <a:pt x="234669" y="83403"/>
                </a:lnTo>
                <a:lnTo>
                  <a:pt x="227380" y="83403"/>
                </a:lnTo>
                <a:lnTo>
                  <a:pt x="224677" y="78889"/>
                </a:lnTo>
                <a:lnTo>
                  <a:pt x="224749" y="78764"/>
                </a:lnTo>
                <a:close/>
                <a:moveTo>
                  <a:pt x="237648" y="79344"/>
                </a:moveTo>
                <a:lnTo>
                  <a:pt x="238835" y="81315"/>
                </a:lnTo>
                <a:lnTo>
                  <a:pt x="237586" y="83403"/>
                </a:lnTo>
                <a:lnTo>
                  <a:pt x="235213" y="83403"/>
                </a:lnTo>
                <a:lnTo>
                  <a:pt x="237648" y="79344"/>
                </a:lnTo>
                <a:close/>
                <a:moveTo>
                  <a:pt x="239103" y="81770"/>
                </a:moveTo>
                <a:lnTo>
                  <a:pt x="240084" y="83403"/>
                </a:lnTo>
                <a:lnTo>
                  <a:pt x="238130" y="83403"/>
                </a:lnTo>
                <a:lnTo>
                  <a:pt x="239103" y="81770"/>
                </a:lnTo>
                <a:close/>
                <a:moveTo>
                  <a:pt x="242225" y="81770"/>
                </a:moveTo>
                <a:lnTo>
                  <a:pt x="243197" y="83403"/>
                </a:lnTo>
                <a:lnTo>
                  <a:pt x="241244" y="83403"/>
                </a:lnTo>
                <a:lnTo>
                  <a:pt x="242225" y="81770"/>
                </a:lnTo>
                <a:close/>
                <a:moveTo>
                  <a:pt x="243679" y="79344"/>
                </a:moveTo>
                <a:lnTo>
                  <a:pt x="246114" y="83403"/>
                </a:lnTo>
                <a:lnTo>
                  <a:pt x="243750" y="83403"/>
                </a:lnTo>
                <a:lnTo>
                  <a:pt x="242493" y="81315"/>
                </a:lnTo>
                <a:lnTo>
                  <a:pt x="243679" y="79344"/>
                </a:lnTo>
                <a:close/>
                <a:moveTo>
                  <a:pt x="256579" y="78764"/>
                </a:moveTo>
                <a:lnTo>
                  <a:pt x="256650" y="78889"/>
                </a:lnTo>
                <a:lnTo>
                  <a:pt x="253947" y="83403"/>
                </a:lnTo>
                <a:lnTo>
                  <a:pt x="246659" y="83403"/>
                </a:lnTo>
                <a:lnTo>
                  <a:pt x="243956" y="78889"/>
                </a:lnTo>
                <a:lnTo>
                  <a:pt x="244027" y="78764"/>
                </a:lnTo>
                <a:close/>
                <a:moveTo>
                  <a:pt x="256927" y="79344"/>
                </a:moveTo>
                <a:lnTo>
                  <a:pt x="258113" y="81315"/>
                </a:lnTo>
                <a:lnTo>
                  <a:pt x="256855" y="83403"/>
                </a:lnTo>
                <a:lnTo>
                  <a:pt x="254491" y="83403"/>
                </a:lnTo>
                <a:lnTo>
                  <a:pt x="256927" y="79344"/>
                </a:lnTo>
                <a:close/>
                <a:moveTo>
                  <a:pt x="258381" y="81770"/>
                </a:moveTo>
                <a:lnTo>
                  <a:pt x="259362" y="83403"/>
                </a:lnTo>
                <a:lnTo>
                  <a:pt x="257400" y="83403"/>
                </a:lnTo>
                <a:lnTo>
                  <a:pt x="258381" y="81770"/>
                </a:lnTo>
                <a:close/>
                <a:moveTo>
                  <a:pt x="261503" y="81770"/>
                </a:moveTo>
                <a:lnTo>
                  <a:pt x="262476" y="83403"/>
                </a:lnTo>
                <a:lnTo>
                  <a:pt x="260522" y="83403"/>
                </a:lnTo>
                <a:lnTo>
                  <a:pt x="261503" y="81770"/>
                </a:lnTo>
                <a:close/>
                <a:moveTo>
                  <a:pt x="262957" y="79344"/>
                </a:moveTo>
                <a:lnTo>
                  <a:pt x="265393" y="83403"/>
                </a:lnTo>
                <a:lnTo>
                  <a:pt x="263020" y="83403"/>
                </a:lnTo>
                <a:lnTo>
                  <a:pt x="261771" y="81315"/>
                </a:lnTo>
                <a:lnTo>
                  <a:pt x="262957" y="79344"/>
                </a:lnTo>
                <a:close/>
                <a:moveTo>
                  <a:pt x="275848" y="78764"/>
                </a:moveTo>
                <a:lnTo>
                  <a:pt x="275929" y="78889"/>
                </a:lnTo>
                <a:lnTo>
                  <a:pt x="273217" y="83403"/>
                </a:lnTo>
                <a:lnTo>
                  <a:pt x="265937" y="83403"/>
                </a:lnTo>
                <a:lnTo>
                  <a:pt x="263234" y="78889"/>
                </a:lnTo>
                <a:lnTo>
                  <a:pt x="263305" y="78764"/>
                </a:lnTo>
                <a:close/>
                <a:moveTo>
                  <a:pt x="276205" y="79344"/>
                </a:moveTo>
                <a:lnTo>
                  <a:pt x="277383" y="81315"/>
                </a:lnTo>
                <a:lnTo>
                  <a:pt x="276134" y="83403"/>
                </a:lnTo>
                <a:lnTo>
                  <a:pt x="273770" y="83403"/>
                </a:lnTo>
                <a:lnTo>
                  <a:pt x="276205" y="79344"/>
                </a:lnTo>
                <a:close/>
                <a:moveTo>
                  <a:pt x="277659" y="81770"/>
                </a:moveTo>
                <a:lnTo>
                  <a:pt x="278632" y="83403"/>
                </a:lnTo>
                <a:lnTo>
                  <a:pt x="276678" y="83403"/>
                </a:lnTo>
                <a:lnTo>
                  <a:pt x="277659" y="81770"/>
                </a:lnTo>
                <a:close/>
                <a:moveTo>
                  <a:pt x="280773" y="81770"/>
                </a:moveTo>
                <a:lnTo>
                  <a:pt x="281754" y="83403"/>
                </a:lnTo>
                <a:lnTo>
                  <a:pt x="279800" y="83403"/>
                </a:lnTo>
                <a:lnTo>
                  <a:pt x="280773" y="81770"/>
                </a:lnTo>
                <a:close/>
                <a:moveTo>
                  <a:pt x="282236" y="79344"/>
                </a:moveTo>
                <a:lnTo>
                  <a:pt x="284671" y="83403"/>
                </a:lnTo>
                <a:lnTo>
                  <a:pt x="282298" y="83403"/>
                </a:lnTo>
                <a:lnTo>
                  <a:pt x="281049" y="81315"/>
                </a:lnTo>
                <a:lnTo>
                  <a:pt x="282236" y="79344"/>
                </a:lnTo>
                <a:close/>
                <a:moveTo>
                  <a:pt x="9341" y="79174"/>
                </a:moveTo>
                <a:lnTo>
                  <a:pt x="10635" y="81315"/>
                </a:lnTo>
                <a:lnTo>
                  <a:pt x="9377" y="83412"/>
                </a:lnTo>
                <a:lnTo>
                  <a:pt x="9341" y="83358"/>
                </a:lnTo>
                <a:lnTo>
                  <a:pt x="9314" y="83412"/>
                </a:lnTo>
                <a:lnTo>
                  <a:pt x="8056" y="81315"/>
                </a:lnTo>
                <a:lnTo>
                  <a:pt x="9341" y="79174"/>
                </a:lnTo>
                <a:close/>
                <a:moveTo>
                  <a:pt x="28619" y="79174"/>
                </a:moveTo>
                <a:lnTo>
                  <a:pt x="29904" y="81315"/>
                </a:lnTo>
                <a:lnTo>
                  <a:pt x="28655" y="83412"/>
                </a:lnTo>
                <a:lnTo>
                  <a:pt x="28619" y="83358"/>
                </a:lnTo>
                <a:lnTo>
                  <a:pt x="28593" y="83412"/>
                </a:lnTo>
                <a:lnTo>
                  <a:pt x="27335" y="81315"/>
                </a:lnTo>
                <a:lnTo>
                  <a:pt x="28619" y="79174"/>
                </a:lnTo>
                <a:close/>
                <a:moveTo>
                  <a:pt x="47898" y="79174"/>
                </a:moveTo>
                <a:lnTo>
                  <a:pt x="49182" y="81315"/>
                </a:lnTo>
                <a:lnTo>
                  <a:pt x="47925" y="83412"/>
                </a:lnTo>
                <a:lnTo>
                  <a:pt x="47898" y="83358"/>
                </a:lnTo>
                <a:lnTo>
                  <a:pt x="47862" y="83412"/>
                </a:lnTo>
                <a:lnTo>
                  <a:pt x="46613" y="81315"/>
                </a:lnTo>
                <a:lnTo>
                  <a:pt x="47898" y="79174"/>
                </a:lnTo>
                <a:close/>
                <a:moveTo>
                  <a:pt x="67176" y="79174"/>
                </a:moveTo>
                <a:lnTo>
                  <a:pt x="68461" y="81315"/>
                </a:lnTo>
                <a:lnTo>
                  <a:pt x="67203" y="83412"/>
                </a:lnTo>
                <a:lnTo>
                  <a:pt x="67176" y="83358"/>
                </a:lnTo>
                <a:lnTo>
                  <a:pt x="67140" y="83412"/>
                </a:lnTo>
                <a:lnTo>
                  <a:pt x="65892" y="81315"/>
                </a:lnTo>
                <a:lnTo>
                  <a:pt x="67176" y="79174"/>
                </a:lnTo>
                <a:close/>
                <a:moveTo>
                  <a:pt x="86455" y="79174"/>
                </a:moveTo>
                <a:lnTo>
                  <a:pt x="87739" y="81315"/>
                </a:lnTo>
                <a:lnTo>
                  <a:pt x="86481" y="83412"/>
                </a:lnTo>
                <a:lnTo>
                  <a:pt x="86455" y="83358"/>
                </a:lnTo>
                <a:lnTo>
                  <a:pt x="86419" y="83412"/>
                </a:lnTo>
                <a:lnTo>
                  <a:pt x="85161" y="81315"/>
                </a:lnTo>
                <a:lnTo>
                  <a:pt x="86455" y="79174"/>
                </a:lnTo>
                <a:close/>
                <a:moveTo>
                  <a:pt x="105724" y="79174"/>
                </a:moveTo>
                <a:lnTo>
                  <a:pt x="107018" y="81315"/>
                </a:lnTo>
                <a:lnTo>
                  <a:pt x="105760" y="83412"/>
                </a:lnTo>
                <a:lnTo>
                  <a:pt x="105724" y="83358"/>
                </a:lnTo>
                <a:lnTo>
                  <a:pt x="105697" y="83412"/>
                </a:lnTo>
                <a:lnTo>
                  <a:pt x="104439" y="81315"/>
                </a:lnTo>
                <a:lnTo>
                  <a:pt x="105724" y="79174"/>
                </a:lnTo>
                <a:close/>
                <a:moveTo>
                  <a:pt x="125002" y="79174"/>
                </a:moveTo>
                <a:lnTo>
                  <a:pt x="126287" y="81315"/>
                </a:lnTo>
                <a:lnTo>
                  <a:pt x="125038" y="83412"/>
                </a:lnTo>
                <a:lnTo>
                  <a:pt x="125002" y="83358"/>
                </a:lnTo>
                <a:lnTo>
                  <a:pt x="124976" y="83412"/>
                </a:lnTo>
                <a:lnTo>
                  <a:pt x="123718" y="81315"/>
                </a:lnTo>
                <a:lnTo>
                  <a:pt x="125002" y="79174"/>
                </a:lnTo>
                <a:close/>
                <a:moveTo>
                  <a:pt x="144281" y="79174"/>
                </a:moveTo>
                <a:lnTo>
                  <a:pt x="145565" y="81315"/>
                </a:lnTo>
                <a:lnTo>
                  <a:pt x="144316" y="83412"/>
                </a:lnTo>
                <a:lnTo>
                  <a:pt x="144281" y="83358"/>
                </a:lnTo>
                <a:lnTo>
                  <a:pt x="144245" y="83412"/>
                </a:lnTo>
                <a:lnTo>
                  <a:pt x="142996" y="81315"/>
                </a:lnTo>
                <a:lnTo>
                  <a:pt x="144281" y="79174"/>
                </a:lnTo>
                <a:close/>
                <a:moveTo>
                  <a:pt x="163559" y="79174"/>
                </a:moveTo>
                <a:lnTo>
                  <a:pt x="164844" y="81315"/>
                </a:lnTo>
                <a:lnTo>
                  <a:pt x="163586" y="83412"/>
                </a:lnTo>
                <a:lnTo>
                  <a:pt x="163559" y="83358"/>
                </a:lnTo>
                <a:lnTo>
                  <a:pt x="163523" y="83412"/>
                </a:lnTo>
                <a:lnTo>
                  <a:pt x="162275" y="81315"/>
                </a:lnTo>
                <a:lnTo>
                  <a:pt x="163559" y="79174"/>
                </a:lnTo>
                <a:close/>
                <a:moveTo>
                  <a:pt x="182838" y="79174"/>
                </a:moveTo>
                <a:lnTo>
                  <a:pt x="184122" y="81315"/>
                </a:lnTo>
                <a:lnTo>
                  <a:pt x="182864" y="83412"/>
                </a:lnTo>
                <a:lnTo>
                  <a:pt x="182838" y="83358"/>
                </a:lnTo>
                <a:lnTo>
                  <a:pt x="182802" y="83412"/>
                </a:lnTo>
                <a:lnTo>
                  <a:pt x="181544" y="81315"/>
                </a:lnTo>
                <a:lnTo>
                  <a:pt x="182838" y="79174"/>
                </a:lnTo>
                <a:close/>
                <a:moveTo>
                  <a:pt x="202107" y="79174"/>
                </a:moveTo>
                <a:lnTo>
                  <a:pt x="203401" y="81315"/>
                </a:lnTo>
                <a:lnTo>
                  <a:pt x="202143" y="83412"/>
                </a:lnTo>
                <a:lnTo>
                  <a:pt x="202107" y="83358"/>
                </a:lnTo>
                <a:lnTo>
                  <a:pt x="202080" y="83412"/>
                </a:lnTo>
                <a:lnTo>
                  <a:pt x="200822" y="81315"/>
                </a:lnTo>
                <a:lnTo>
                  <a:pt x="202107" y="79174"/>
                </a:lnTo>
                <a:close/>
                <a:moveTo>
                  <a:pt x="221385" y="79174"/>
                </a:moveTo>
                <a:lnTo>
                  <a:pt x="222670" y="81315"/>
                </a:lnTo>
                <a:lnTo>
                  <a:pt x="221421" y="83412"/>
                </a:lnTo>
                <a:lnTo>
                  <a:pt x="221385" y="83358"/>
                </a:lnTo>
                <a:lnTo>
                  <a:pt x="221359" y="83412"/>
                </a:lnTo>
                <a:lnTo>
                  <a:pt x="220101" y="81315"/>
                </a:lnTo>
                <a:lnTo>
                  <a:pt x="221385" y="79174"/>
                </a:lnTo>
                <a:close/>
                <a:moveTo>
                  <a:pt x="240664" y="79174"/>
                </a:moveTo>
                <a:lnTo>
                  <a:pt x="241948" y="81315"/>
                </a:lnTo>
                <a:lnTo>
                  <a:pt x="240699" y="83412"/>
                </a:lnTo>
                <a:lnTo>
                  <a:pt x="240664" y="83358"/>
                </a:lnTo>
                <a:lnTo>
                  <a:pt x="240637" y="83412"/>
                </a:lnTo>
                <a:lnTo>
                  <a:pt x="239379" y="81315"/>
                </a:lnTo>
                <a:lnTo>
                  <a:pt x="240664" y="79174"/>
                </a:lnTo>
                <a:close/>
                <a:moveTo>
                  <a:pt x="259942" y="79174"/>
                </a:moveTo>
                <a:lnTo>
                  <a:pt x="261227" y="81315"/>
                </a:lnTo>
                <a:lnTo>
                  <a:pt x="259969" y="83412"/>
                </a:lnTo>
                <a:lnTo>
                  <a:pt x="259942" y="83358"/>
                </a:lnTo>
                <a:lnTo>
                  <a:pt x="259906" y="83412"/>
                </a:lnTo>
                <a:lnTo>
                  <a:pt x="258657" y="81315"/>
                </a:lnTo>
                <a:lnTo>
                  <a:pt x="259942" y="79174"/>
                </a:lnTo>
                <a:close/>
                <a:moveTo>
                  <a:pt x="279220" y="79174"/>
                </a:moveTo>
                <a:lnTo>
                  <a:pt x="280505" y="81315"/>
                </a:lnTo>
                <a:lnTo>
                  <a:pt x="279247" y="83412"/>
                </a:lnTo>
                <a:lnTo>
                  <a:pt x="279220" y="83358"/>
                </a:lnTo>
                <a:lnTo>
                  <a:pt x="279185" y="83412"/>
                </a:lnTo>
                <a:lnTo>
                  <a:pt x="277927" y="81315"/>
                </a:lnTo>
                <a:lnTo>
                  <a:pt x="279220" y="79174"/>
                </a:lnTo>
                <a:close/>
                <a:moveTo>
                  <a:pt x="5987" y="83858"/>
                </a:moveTo>
                <a:lnTo>
                  <a:pt x="2659" y="89416"/>
                </a:lnTo>
                <a:lnTo>
                  <a:pt x="286" y="89416"/>
                </a:lnTo>
                <a:lnTo>
                  <a:pt x="3623" y="83858"/>
                </a:lnTo>
                <a:close/>
                <a:moveTo>
                  <a:pt x="9047" y="83858"/>
                </a:moveTo>
                <a:lnTo>
                  <a:pt x="5710" y="89416"/>
                </a:lnTo>
                <a:lnTo>
                  <a:pt x="3203" y="89416"/>
                </a:lnTo>
                <a:lnTo>
                  <a:pt x="6531" y="83858"/>
                </a:lnTo>
                <a:close/>
                <a:moveTo>
                  <a:pt x="9341" y="84268"/>
                </a:moveTo>
                <a:lnTo>
                  <a:pt x="12428" y="89416"/>
                </a:lnTo>
                <a:lnTo>
                  <a:pt x="6254" y="89416"/>
                </a:lnTo>
                <a:lnTo>
                  <a:pt x="9341" y="84268"/>
                </a:lnTo>
                <a:close/>
                <a:moveTo>
                  <a:pt x="12151" y="83858"/>
                </a:moveTo>
                <a:lnTo>
                  <a:pt x="15488" y="89416"/>
                </a:lnTo>
                <a:lnTo>
                  <a:pt x="12972" y="89416"/>
                </a:lnTo>
                <a:lnTo>
                  <a:pt x="9644" y="83858"/>
                </a:lnTo>
                <a:close/>
                <a:moveTo>
                  <a:pt x="15068" y="83858"/>
                </a:moveTo>
                <a:lnTo>
                  <a:pt x="18396" y="89416"/>
                </a:lnTo>
                <a:lnTo>
                  <a:pt x="16032" y="89416"/>
                </a:lnTo>
                <a:lnTo>
                  <a:pt x="12695" y="83858"/>
                </a:lnTo>
                <a:close/>
                <a:moveTo>
                  <a:pt x="25265" y="83858"/>
                </a:moveTo>
                <a:lnTo>
                  <a:pt x="21938" y="89416"/>
                </a:lnTo>
                <a:lnTo>
                  <a:pt x="19565" y="89416"/>
                </a:lnTo>
                <a:lnTo>
                  <a:pt x="22892" y="83858"/>
                </a:lnTo>
                <a:close/>
                <a:moveTo>
                  <a:pt x="28325" y="83858"/>
                </a:moveTo>
                <a:lnTo>
                  <a:pt x="24989" y="89416"/>
                </a:lnTo>
                <a:lnTo>
                  <a:pt x="22482" y="89416"/>
                </a:lnTo>
                <a:lnTo>
                  <a:pt x="25809" y="83858"/>
                </a:lnTo>
                <a:close/>
                <a:moveTo>
                  <a:pt x="28619" y="84268"/>
                </a:moveTo>
                <a:lnTo>
                  <a:pt x="31706" y="89416"/>
                </a:lnTo>
                <a:lnTo>
                  <a:pt x="25533" y="89416"/>
                </a:lnTo>
                <a:lnTo>
                  <a:pt x="28619" y="84268"/>
                </a:lnTo>
                <a:close/>
                <a:moveTo>
                  <a:pt x="31430" y="83858"/>
                </a:moveTo>
                <a:lnTo>
                  <a:pt x="34766" y="89416"/>
                </a:lnTo>
                <a:lnTo>
                  <a:pt x="32250" y="89416"/>
                </a:lnTo>
                <a:lnTo>
                  <a:pt x="28923" y="83858"/>
                </a:lnTo>
                <a:close/>
                <a:moveTo>
                  <a:pt x="34347" y="83858"/>
                </a:moveTo>
                <a:lnTo>
                  <a:pt x="37674" y="89416"/>
                </a:lnTo>
                <a:lnTo>
                  <a:pt x="35310" y="89416"/>
                </a:lnTo>
                <a:lnTo>
                  <a:pt x="31974" y="83858"/>
                </a:lnTo>
                <a:close/>
                <a:moveTo>
                  <a:pt x="44543" y="83858"/>
                </a:moveTo>
                <a:lnTo>
                  <a:pt x="41207" y="89416"/>
                </a:lnTo>
                <a:lnTo>
                  <a:pt x="38843" y="89416"/>
                </a:lnTo>
                <a:lnTo>
                  <a:pt x="42170" y="83858"/>
                </a:lnTo>
                <a:close/>
                <a:moveTo>
                  <a:pt x="47594" y="83858"/>
                </a:moveTo>
                <a:lnTo>
                  <a:pt x="44267" y="89416"/>
                </a:lnTo>
                <a:lnTo>
                  <a:pt x="41751" y="89416"/>
                </a:lnTo>
                <a:lnTo>
                  <a:pt x="45088" y="83858"/>
                </a:lnTo>
                <a:close/>
                <a:moveTo>
                  <a:pt x="47898" y="84268"/>
                </a:moveTo>
                <a:lnTo>
                  <a:pt x="50984" y="89416"/>
                </a:lnTo>
                <a:lnTo>
                  <a:pt x="44811" y="89416"/>
                </a:lnTo>
                <a:lnTo>
                  <a:pt x="47898" y="84268"/>
                </a:lnTo>
                <a:close/>
                <a:moveTo>
                  <a:pt x="50708" y="83858"/>
                </a:moveTo>
                <a:lnTo>
                  <a:pt x="54035" y="89416"/>
                </a:lnTo>
                <a:lnTo>
                  <a:pt x="51529" y="89416"/>
                </a:lnTo>
                <a:lnTo>
                  <a:pt x="48192" y="83858"/>
                </a:lnTo>
                <a:close/>
                <a:moveTo>
                  <a:pt x="53625" y="83858"/>
                </a:moveTo>
                <a:lnTo>
                  <a:pt x="56953" y="89416"/>
                </a:lnTo>
                <a:lnTo>
                  <a:pt x="54589" y="89416"/>
                </a:lnTo>
                <a:lnTo>
                  <a:pt x="51252" y="83858"/>
                </a:lnTo>
                <a:close/>
                <a:moveTo>
                  <a:pt x="63822" y="83858"/>
                </a:moveTo>
                <a:lnTo>
                  <a:pt x="60485" y="89416"/>
                </a:lnTo>
                <a:lnTo>
                  <a:pt x="58121" y="89416"/>
                </a:lnTo>
                <a:lnTo>
                  <a:pt x="61449" y="83858"/>
                </a:lnTo>
                <a:close/>
                <a:moveTo>
                  <a:pt x="66873" y="83858"/>
                </a:moveTo>
                <a:lnTo>
                  <a:pt x="63545" y="89416"/>
                </a:lnTo>
                <a:lnTo>
                  <a:pt x="61030" y="89416"/>
                </a:lnTo>
                <a:lnTo>
                  <a:pt x="64366" y="83858"/>
                </a:lnTo>
                <a:close/>
                <a:moveTo>
                  <a:pt x="67176" y="84268"/>
                </a:moveTo>
                <a:lnTo>
                  <a:pt x="70263" y="89416"/>
                </a:lnTo>
                <a:lnTo>
                  <a:pt x="64089" y="89416"/>
                </a:lnTo>
                <a:lnTo>
                  <a:pt x="67176" y="84268"/>
                </a:lnTo>
                <a:close/>
                <a:moveTo>
                  <a:pt x="69986" y="83858"/>
                </a:moveTo>
                <a:lnTo>
                  <a:pt x="73314" y="89416"/>
                </a:lnTo>
                <a:lnTo>
                  <a:pt x="70807" y="89416"/>
                </a:lnTo>
                <a:lnTo>
                  <a:pt x="67471" y="83858"/>
                </a:lnTo>
                <a:close/>
                <a:moveTo>
                  <a:pt x="72895" y="83858"/>
                </a:moveTo>
                <a:lnTo>
                  <a:pt x="76231" y="89416"/>
                </a:lnTo>
                <a:lnTo>
                  <a:pt x="73858" y="89416"/>
                </a:lnTo>
                <a:lnTo>
                  <a:pt x="70530" y="83858"/>
                </a:lnTo>
                <a:close/>
                <a:moveTo>
                  <a:pt x="83100" y="83858"/>
                </a:moveTo>
                <a:lnTo>
                  <a:pt x="79764" y="89416"/>
                </a:lnTo>
                <a:lnTo>
                  <a:pt x="77391" y="89416"/>
                </a:lnTo>
                <a:lnTo>
                  <a:pt x="80727" y="83858"/>
                </a:lnTo>
                <a:close/>
                <a:moveTo>
                  <a:pt x="86151" y="83858"/>
                </a:moveTo>
                <a:lnTo>
                  <a:pt x="82824" y="89416"/>
                </a:lnTo>
                <a:lnTo>
                  <a:pt x="80308" y="89416"/>
                </a:lnTo>
                <a:lnTo>
                  <a:pt x="83644" y="83858"/>
                </a:lnTo>
                <a:close/>
                <a:moveTo>
                  <a:pt x="86455" y="84268"/>
                </a:moveTo>
                <a:lnTo>
                  <a:pt x="89532" y="89416"/>
                </a:lnTo>
                <a:lnTo>
                  <a:pt x="83368" y="89416"/>
                </a:lnTo>
                <a:lnTo>
                  <a:pt x="86455" y="84268"/>
                </a:lnTo>
                <a:close/>
                <a:moveTo>
                  <a:pt x="89265" y="83858"/>
                </a:moveTo>
                <a:lnTo>
                  <a:pt x="92592" y="89416"/>
                </a:lnTo>
                <a:lnTo>
                  <a:pt x="90085" y="89416"/>
                </a:lnTo>
                <a:lnTo>
                  <a:pt x="86749" y="83858"/>
                </a:lnTo>
                <a:close/>
                <a:moveTo>
                  <a:pt x="92173" y="83858"/>
                </a:moveTo>
                <a:lnTo>
                  <a:pt x="95509" y="89416"/>
                </a:lnTo>
                <a:lnTo>
                  <a:pt x="93136" y="89416"/>
                </a:lnTo>
                <a:lnTo>
                  <a:pt x="89809" y="83858"/>
                </a:lnTo>
                <a:close/>
                <a:moveTo>
                  <a:pt x="102370" y="83858"/>
                </a:moveTo>
                <a:lnTo>
                  <a:pt x="99042" y="89416"/>
                </a:lnTo>
                <a:lnTo>
                  <a:pt x="96669" y="89416"/>
                </a:lnTo>
                <a:lnTo>
                  <a:pt x="100006" y="83858"/>
                </a:lnTo>
                <a:close/>
                <a:moveTo>
                  <a:pt x="105430" y="83858"/>
                </a:moveTo>
                <a:lnTo>
                  <a:pt x="102093" y="89416"/>
                </a:lnTo>
                <a:lnTo>
                  <a:pt x="99586" y="89416"/>
                </a:lnTo>
                <a:lnTo>
                  <a:pt x="102914" y="83858"/>
                </a:lnTo>
                <a:close/>
                <a:moveTo>
                  <a:pt x="105724" y="84268"/>
                </a:moveTo>
                <a:lnTo>
                  <a:pt x="108811" y="89416"/>
                </a:lnTo>
                <a:lnTo>
                  <a:pt x="102637" y="89416"/>
                </a:lnTo>
                <a:lnTo>
                  <a:pt x="105724" y="84268"/>
                </a:lnTo>
                <a:close/>
                <a:moveTo>
                  <a:pt x="108534" y="83858"/>
                </a:moveTo>
                <a:lnTo>
                  <a:pt x="111871" y="89416"/>
                </a:lnTo>
                <a:lnTo>
                  <a:pt x="109355" y="89416"/>
                </a:lnTo>
                <a:lnTo>
                  <a:pt x="106027" y="83858"/>
                </a:lnTo>
                <a:close/>
                <a:moveTo>
                  <a:pt x="111451" y="83858"/>
                </a:moveTo>
                <a:lnTo>
                  <a:pt x="114788" y="89416"/>
                </a:lnTo>
                <a:lnTo>
                  <a:pt x="112415" y="89416"/>
                </a:lnTo>
                <a:lnTo>
                  <a:pt x="109078" y="83858"/>
                </a:lnTo>
                <a:close/>
                <a:moveTo>
                  <a:pt x="121648" y="83858"/>
                </a:moveTo>
                <a:lnTo>
                  <a:pt x="118321" y="89416"/>
                </a:lnTo>
                <a:lnTo>
                  <a:pt x="115948" y="89416"/>
                </a:lnTo>
                <a:lnTo>
                  <a:pt x="119284" y="83858"/>
                </a:lnTo>
                <a:close/>
                <a:moveTo>
                  <a:pt x="124708" y="83858"/>
                </a:moveTo>
                <a:lnTo>
                  <a:pt x="121372" y="89416"/>
                </a:lnTo>
                <a:lnTo>
                  <a:pt x="118865" y="89416"/>
                </a:lnTo>
                <a:lnTo>
                  <a:pt x="122192" y="83858"/>
                </a:lnTo>
                <a:close/>
                <a:moveTo>
                  <a:pt x="125002" y="84268"/>
                </a:moveTo>
                <a:lnTo>
                  <a:pt x="128089" y="89416"/>
                </a:lnTo>
                <a:lnTo>
                  <a:pt x="121916" y="89416"/>
                </a:lnTo>
                <a:lnTo>
                  <a:pt x="125002" y="84268"/>
                </a:lnTo>
                <a:close/>
                <a:moveTo>
                  <a:pt x="127813" y="83858"/>
                </a:moveTo>
                <a:lnTo>
                  <a:pt x="131149" y="89416"/>
                </a:lnTo>
                <a:lnTo>
                  <a:pt x="128633" y="89416"/>
                </a:lnTo>
                <a:lnTo>
                  <a:pt x="125306" y="83858"/>
                </a:lnTo>
                <a:close/>
                <a:moveTo>
                  <a:pt x="130730" y="83858"/>
                </a:moveTo>
                <a:lnTo>
                  <a:pt x="134057" y="89416"/>
                </a:lnTo>
                <a:lnTo>
                  <a:pt x="131693" y="89416"/>
                </a:lnTo>
                <a:lnTo>
                  <a:pt x="128357" y="83858"/>
                </a:lnTo>
                <a:close/>
                <a:moveTo>
                  <a:pt x="140926" y="83858"/>
                </a:moveTo>
                <a:lnTo>
                  <a:pt x="137590" y="89416"/>
                </a:lnTo>
                <a:lnTo>
                  <a:pt x="135226" y="89416"/>
                </a:lnTo>
                <a:lnTo>
                  <a:pt x="138553" y="83858"/>
                </a:lnTo>
                <a:close/>
                <a:moveTo>
                  <a:pt x="143977" y="83858"/>
                </a:moveTo>
                <a:lnTo>
                  <a:pt x="140650" y="89416"/>
                </a:lnTo>
                <a:lnTo>
                  <a:pt x="138143" y="89416"/>
                </a:lnTo>
                <a:lnTo>
                  <a:pt x="141471" y="83858"/>
                </a:lnTo>
                <a:close/>
                <a:moveTo>
                  <a:pt x="144281" y="84268"/>
                </a:moveTo>
                <a:lnTo>
                  <a:pt x="147367" y="89416"/>
                </a:lnTo>
                <a:lnTo>
                  <a:pt x="141194" y="89416"/>
                </a:lnTo>
                <a:lnTo>
                  <a:pt x="144281" y="84268"/>
                </a:lnTo>
                <a:close/>
                <a:moveTo>
                  <a:pt x="147091" y="83858"/>
                </a:moveTo>
                <a:lnTo>
                  <a:pt x="150418" y="89416"/>
                </a:lnTo>
                <a:lnTo>
                  <a:pt x="147912" y="89416"/>
                </a:lnTo>
                <a:lnTo>
                  <a:pt x="144584" y="83858"/>
                </a:lnTo>
                <a:close/>
                <a:moveTo>
                  <a:pt x="150008" y="83858"/>
                </a:moveTo>
                <a:lnTo>
                  <a:pt x="153336" y="89416"/>
                </a:lnTo>
                <a:lnTo>
                  <a:pt x="150972" y="89416"/>
                </a:lnTo>
                <a:lnTo>
                  <a:pt x="147635" y="83858"/>
                </a:lnTo>
                <a:close/>
                <a:moveTo>
                  <a:pt x="160205" y="83858"/>
                </a:moveTo>
                <a:lnTo>
                  <a:pt x="156868" y="89416"/>
                </a:lnTo>
                <a:lnTo>
                  <a:pt x="154504" y="89416"/>
                </a:lnTo>
                <a:lnTo>
                  <a:pt x="157832" y="83858"/>
                </a:lnTo>
                <a:close/>
                <a:moveTo>
                  <a:pt x="163256" y="83858"/>
                </a:moveTo>
                <a:lnTo>
                  <a:pt x="159928" y="89416"/>
                </a:lnTo>
                <a:lnTo>
                  <a:pt x="157413" y="89416"/>
                </a:lnTo>
                <a:lnTo>
                  <a:pt x="160749" y="83858"/>
                </a:lnTo>
                <a:close/>
                <a:moveTo>
                  <a:pt x="163559" y="84268"/>
                </a:moveTo>
                <a:lnTo>
                  <a:pt x="166646" y="89416"/>
                </a:lnTo>
                <a:lnTo>
                  <a:pt x="160472" y="89416"/>
                </a:lnTo>
                <a:lnTo>
                  <a:pt x="163559" y="84268"/>
                </a:lnTo>
                <a:close/>
                <a:moveTo>
                  <a:pt x="166369" y="83858"/>
                </a:moveTo>
                <a:lnTo>
                  <a:pt x="169697" y="89416"/>
                </a:lnTo>
                <a:lnTo>
                  <a:pt x="167190" y="89416"/>
                </a:lnTo>
                <a:lnTo>
                  <a:pt x="163854" y="83858"/>
                </a:lnTo>
                <a:close/>
                <a:moveTo>
                  <a:pt x="169278" y="83858"/>
                </a:moveTo>
                <a:lnTo>
                  <a:pt x="172614" y="89416"/>
                </a:lnTo>
                <a:lnTo>
                  <a:pt x="170241" y="89416"/>
                </a:lnTo>
                <a:lnTo>
                  <a:pt x="166913" y="83858"/>
                </a:lnTo>
                <a:close/>
                <a:moveTo>
                  <a:pt x="179483" y="83858"/>
                </a:moveTo>
                <a:lnTo>
                  <a:pt x="176147" y="89416"/>
                </a:lnTo>
                <a:lnTo>
                  <a:pt x="173774" y="89416"/>
                </a:lnTo>
                <a:lnTo>
                  <a:pt x="177110" y="83858"/>
                </a:lnTo>
                <a:close/>
                <a:moveTo>
                  <a:pt x="182534" y="83858"/>
                </a:moveTo>
                <a:lnTo>
                  <a:pt x="179207" y="89416"/>
                </a:lnTo>
                <a:lnTo>
                  <a:pt x="176691" y="89416"/>
                </a:lnTo>
                <a:lnTo>
                  <a:pt x="180027" y="83858"/>
                </a:lnTo>
                <a:close/>
                <a:moveTo>
                  <a:pt x="182838" y="84268"/>
                </a:moveTo>
                <a:lnTo>
                  <a:pt x="185924" y="89416"/>
                </a:lnTo>
                <a:lnTo>
                  <a:pt x="179751" y="89416"/>
                </a:lnTo>
                <a:lnTo>
                  <a:pt x="182838" y="84268"/>
                </a:lnTo>
                <a:close/>
                <a:moveTo>
                  <a:pt x="185648" y="83858"/>
                </a:moveTo>
                <a:lnTo>
                  <a:pt x="188975" y="89416"/>
                </a:lnTo>
                <a:lnTo>
                  <a:pt x="186468" y="89416"/>
                </a:lnTo>
                <a:lnTo>
                  <a:pt x="183132" y="83858"/>
                </a:lnTo>
                <a:close/>
                <a:moveTo>
                  <a:pt x="188556" y="83858"/>
                </a:moveTo>
                <a:lnTo>
                  <a:pt x="191892" y="89416"/>
                </a:lnTo>
                <a:lnTo>
                  <a:pt x="189519" y="89416"/>
                </a:lnTo>
                <a:lnTo>
                  <a:pt x="186192" y="83858"/>
                </a:lnTo>
                <a:close/>
                <a:moveTo>
                  <a:pt x="198753" y="83858"/>
                </a:moveTo>
                <a:lnTo>
                  <a:pt x="195425" y="89416"/>
                </a:lnTo>
                <a:lnTo>
                  <a:pt x="193052" y="89416"/>
                </a:lnTo>
                <a:lnTo>
                  <a:pt x="196389" y="83858"/>
                </a:lnTo>
                <a:close/>
                <a:moveTo>
                  <a:pt x="201813" y="83858"/>
                </a:moveTo>
                <a:lnTo>
                  <a:pt x="198476" y="89416"/>
                </a:lnTo>
                <a:lnTo>
                  <a:pt x="195969" y="89416"/>
                </a:lnTo>
                <a:lnTo>
                  <a:pt x="199297" y="83858"/>
                </a:lnTo>
                <a:close/>
                <a:moveTo>
                  <a:pt x="202107" y="84268"/>
                </a:moveTo>
                <a:lnTo>
                  <a:pt x="205194" y="89416"/>
                </a:lnTo>
                <a:lnTo>
                  <a:pt x="199029" y="89416"/>
                </a:lnTo>
                <a:lnTo>
                  <a:pt x="202107" y="84268"/>
                </a:lnTo>
                <a:close/>
                <a:moveTo>
                  <a:pt x="204917" y="83858"/>
                </a:moveTo>
                <a:lnTo>
                  <a:pt x="208254" y="89416"/>
                </a:lnTo>
                <a:lnTo>
                  <a:pt x="205738" y="89416"/>
                </a:lnTo>
                <a:lnTo>
                  <a:pt x="202410" y="83858"/>
                </a:lnTo>
                <a:close/>
                <a:moveTo>
                  <a:pt x="207834" y="83858"/>
                </a:moveTo>
                <a:lnTo>
                  <a:pt x="211171" y="89416"/>
                </a:lnTo>
                <a:lnTo>
                  <a:pt x="208798" y="89416"/>
                </a:lnTo>
                <a:lnTo>
                  <a:pt x="205461" y="83858"/>
                </a:lnTo>
                <a:close/>
                <a:moveTo>
                  <a:pt x="218031" y="83858"/>
                </a:moveTo>
                <a:lnTo>
                  <a:pt x="214703" y="89416"/>
                </a:lnTo>
                <a:lnTo>
                  <a:pt x="212330" y="89416"/>
                </a:lnTo>
                <a:lnTo>
                  <a:pt x="215667" y="83858"/>
                </a:lnTo>
                <a:close/>
                <a:moveTo>
                  <a:pt x="221091" y="83858"/>
                </a:moveTo>
                <a:lnTo>
                  <a:pt x="217754" y="89416"/>
                </a:lnTo>
                <a:lnTo>
                  <a:pt x="215248" y="89416"/>
                </a:lnTo>
                <a:lnTo>
                  <a:pt x="218575" y="83858"/>
                </a:lnTo>
                <a:close/>
                <a:moveTo>
                  <a:pt x="221385" y="84268"/>
                </a:moveTo>
                <a:lnTo>
                  <a:pt x="224472" y="89416"/>
                </a:lnTo>
                <a:lnTo>
                  <a:pt x="218299" y="89416"/>
                </a:lnTo>
                <a:lnTo>
                  <a:pt x="221385" y="84268"/>
                </a:lnTo>
                <a:close/>
                <a:moveTo>
                  <a:pt x="224195" y="83858"/>
                </a:moveTo>
                <a:lnTo>
                  <a:pt x="227532" y="89416"/>
                </a:lnTo>
                <a:lnTo>
                  <a:pt x="225016" y="89416"/>
                </a:lnTo>
                <a:lnTo>
                  <a:pt x="221689" y="83858"/>
                </a:lnTo>
                <a:close/>
                <a:moveTo>
                  <a:pt x="227113" y="83858"/>
                </a:moveTo>
                <a:lnTo>
                  <a:pt x="230440" y="89416"/>
                </a:lnTo>
                <a:lnTo>
                  <a:pt x="228076" y="89416"/>
                </a:lnTo>
                <a:lnTo>
                  <a:pt x="224740" y="83858"/>
                </a:lnTo>
                <a:close/>
                <a:moveTo>
                  <a:pt x="237309" y="83858"/>
                </a:moveTo>
                <a:lnTo>
                  <a:pt x="233973" y="89416"/>
                </a:lnTo>
                <a:lnTo>
                  <a:pt x="231609" y="89416"/>
                </a:lnTo>
                <a:lnTo>
                  <a:pt x="234936" y="83858"/>
                </a:lnTo>
                <a:close/>
                <a:moveTo>
                  <a:pt x="240369" y="83858"/>
                </a:moveTo>
                <a:lnTo>
                  <a:pt x="237033" y="89416"/>
                </a:lnTo>
                <a:lnTo>
                  <a:pt x="234526" y="89416"/>
                </a:lnTo>
                <a:lnTo>
                  <a:pt x="237854" y="83858"/>
                </a:lnTo>
                <a:close/>
                <a:moveTo>
                  <a:pt x="240664" y="84268"/>
                </a:moveTo>
                <a:lnTo>
                  <a:pt x="243750" y="89416"/>
                </a:lnTo>
                <a:lnTo>
                  <a:pt x="237577" y="89416"/>
                </a:lnTo>
                <a:lnTo>
                  <a:pt x="240664" y="84268"/>
                </a:lnTo>
                <a:close/>
                <a:moveTo>
                  <a:pt x="243474" y="83858"/>
                </a:moveTo>
                <a:lnTo>
                  <a:pt x="246810" y="89416"/>
                </a:lnTo>
                <a:lnTo>
                  <a:pt x="244295" y="89416"/>
                </a:lnTo>
                <a:lnTo>
                  <a:pt x="240967" y="83858"/>
                </a:lnTo>
                <a:close/>
                <a:moveTo>
                  <a:pt x="246391" y="83858"/>
                </a:moveTo>
                <a:lnTo>
                  <a:pt x="249719" y="89416"/>
                </a:lnTo>
                <a:lnTo>
                  <a:pt x="247355" y="89416"/>
                </a:lnTo>
                <a:lnTo>
                  <a:pt x="244018" y="83858"/>
                </a:lnTo>
                <a:close/>
                <a:moveTo>
                  <a:pt x="256588" y="83858"/>
                </a:moveTo>
                <a:lnTo>
                  <a:pt x="253251" y="89416"/>
                </a:lnTo>
                <a:lnTo>
                  <a:pt x="250887" y="89416"/>
                </a:lnTo>
                <a:lnTo>
                  <a:pt x="254215" y="83858"/>
                </a:lnTo>
                <a:close/>
                <a:moveTo>
                  <a:pt x="259639" y="83858"/>
                </a:moveTo>
                <a:lnTo>
                  <a:pt x="256311" y="89416"/>
                </a:lnTo>
                <a:lnTo>
                  <a:pt x="253796" y="89416"/>
                </a:lnTo>
                <a:lnTo>
                  <a:pt x="257132" y="83858"/>
                </a:lnTo>
                <a:close/>
                <a:moveTo>
                  <a:pt x="259942" y="84268"/>
                </a:moveTo>
                <a:lnTo>
                  <a:pt x="263029" y="89416"/>
                </a:lnTo>
                <a:lnTo>
                  <a:pt x="256855" y="89416"/>
                </a:lnTo>
                <a:lnTo>
                  <a:pt x="259942" y="84268"/>
                </a:lnTo>
                <a:close/>
                <a:moveTo>
                  <a:pt x="262752" y="83858"/>
                </a:moveTo>
                <a:lnTo>
                  <a:pt x="266080" y="89416"/>
                </a:lnTo>
                <a:lnTo>
                  <a:pt x="263573" y="89416"/>
                </a:lnTo>
                <a:lnTo>
                  <a:pt x="260237" y="83858"/>
                </a:lnTo>
                <a:close/>
                <a:moveTo>
                  <a:pt x="265669" y="83858"/>
                </a:moveTo>
                <a:lnTo>
                  <a:pt x="268997" y="89416"/>
                </a:lnTo>
                <a:lnTo>
                  <a:pt x="266624" y="89416"/>
                </a:lnTo>
                <a:lnTo>
                  <a:pt x="263296" y="83858"/>
                </a:lnTo>
                <a:close/>
                <a:moveTo>
                  <a:pt x="275866" y="83858"/>
                </a:moveTo>
                <a:lnTo>
                  <a:pt x="272530" y="89416"/>
                </a:lnTo>
                <a:lnTo>
                  <a:pt x="270157" y="89416"/>
                </a:lnTo>
                <a:lnTo>
                  <a:pt x="273493" y="83858"/>
                </a:lnTo>
                <a:close/>
                <a:moveTo>
                  <a:pt x="278917" y="83858"/>
                </a:moveTo>
                <a:lnTo>
                  <a:pt x="275590" y="89416"/>
                </a:lnTo>
                <a:lnTo>
                  <a:pt x="273074" y="89416"/>
                </a:lnTo>
                <a:lnTo>
                  <a:pt x="276410" y="83858"/>
                </a:lnTo>
                <a:close/>
                <a:moveTo>
                  <a:pt x="279220" y="84268"/>
                </a:moveTo>
                <a:lnTo>
                  <a:pt x="282307" y="89416"/>
                </a:lnTo>
                <a:lnTo>
                  <a:pt x="276134" y="89416"/>
                </a:lnTo>
                <a:lnTo>
                  <a:pt x="279220" y="84268"/>
                </a:lnTo>
                <a:close/>
                <a:moveTo>
                  <a:pt x="282031" y="83858"/>
                </a:moveTo>
                <a:lnTo>
                  <a:pt x="285358" y="89416"/>
                </a:lnTo>
                <a:lnTo>
                  <a:pt x="282851" y="89416"/>
                </a:lnTo>
                <a:lnTo>
                  <a:pt x="279515" y="83858"/>
                </a:lnTo>
                <a:close/>
                <a:moveTo>
                  <a:pt x="22348" y="83858"/>
                </a:moveTo>
                <a:lnTo>
                  <a:pt x="19011" y="89425"/>
                </a:lnTo>
                <a:lnTo>
                  <a:pt x="18985" y="89371"/>
                </a:lnTo>
                <a:lnTo>
                  <a:pt x="18949" y="89425"/>
                </a:lnTo>
                <a:lnTo>
                  <a:pt x="15613" y="83858"/>
                </a:lnTo>
                <a:close/>
                <a:moveTo>
                  <a:pt x="41626" y="83858"/>
                </a:moveTo>
                <a:lnTo>
                  <a:pt x="38290" y="89425"/>
                </a:lnTo>
                <a:lnTo>
                  <a:pt x="38263" y="89371"/>
                </a:lnTo>
                <a:lnTo>
                  <a:pt x="38227" y="89425"/>
                </a:lnTo>
                <a:lnTo>
                  <a:pt x="34891" y="83858"/>
                </a:lnTo>
                <a:close/>
                <a:moveTo>
                  <a:pt x="60905" y="83858"/>
                </a:moveTo>
                <a:lnTo>
                  <a:pt x="57568" y="89425"/>
                </a:lnTo>
                <a:lnTo>
                  <a:pt x="57533" y="89371"/>
                </a:lnTo>
                <a:lnTo>
                  <a:pt x="57506" y="89425"/>
                </a:lnTo>
                <a:lnTo>
                  <a:pt x="54169" y="83858"/>
                </a:lnTo>
                <a:close/>
                <a:moveTo>
                  <a:pt x="80183" y="83858"/>
                </a:moveTo>
                <a:lnTo>
                  <a:pt x="76847" y="89425"/>
                </a:lnTo>
                <a:lnTo>
                  <a:pt x="76811" y="89371"/>
                </a:lnTo>
                <a:lnTo>
                  <a:pt x="76784" y="89425"/>
                </a:lnTo>
                <a:lnTo>
                  <a:pt x="73448" y="83858"/>
                </a:lnTo>
                <a:close/>
                <a:moveTo>
                  <a:pt x="99461" y="83858"/>
                </a:moveTo>
                <a:lnTo>
                  <a:pt x="96116" y="89425"/>
                </a:lnTo>
                <a:lnTo>
                  <a:pt x="96089" y="89371"/>
                </a:lnTo>
                <a:lnTo>
                  <a:pt x="96054" y="89425"/>
                </a:lnTo>
                <a:lnTo>
                  <a:pt x="92717" y="83858"/>
                </a:lnTo>
                <a:close/>
                <a:moveTo>
                  <a:pt x="118731" y="83858"/>
                </a:moveTo>
                <a:lnTo>
                  <a:pt x="115394" y="89425"/>
                </a:lnTo>
                <a:lnTo>
                  <a:pt x="115368" y="89371"/>
                </a:lnTo>
                <a:lnTo>
                  <a:pt x="115332" y="89425"/>
                </a:lnTo>
                <a:lnTo>
                  <a:pt x="111995" y="83858"/>
                </a:lnTo>
                <a:close/>
                <a:moveTo>
                  <a:pt x="138009" y="83858"/>
                </a:moveTo>
                <a:lnTo>
                  <a:pt x="134673" y="89425"/>
                </a:lnTo>
                <a:lnTo>
                  <a:pt x="134646" y="89371"/>
                </a:lnTo>
                <a:lnTo>
                  <a:pt x="134610" y="89425"/>
                </a:lnTo>
                <a:lnTo>
                  <a:pt x="131274" y="83858"/>
                </a:lnTo>
                <a:close/>
                <a:moveTo>
                  <a:pt x="157288" y="83858"/>
                </a:moveTo>
                <a:lnTo>
                  <a:pt x="153951" y="89425"/>
                </a:lnTo>
                <a:lnTo>
                  <a:pt x="153915" y="89371"/>
                </a:lnTo>
                <a:lnTo>
                  <a:pt x="153889" y="89425"/>
                </a:lnTo>
                <a:lnTo>
                  <a:pt x="150552" y="83858"/>
                </a:lnTo>
                <a:close/>
                <a:moveTo>
                  <a:pt x="176566" y="83858"/>
                </a:moveTo>
                <a:lnTo>
                  <a:pt x="173230" y="89425"/>
                </a:lnTo>
                <a:lnTo>
                  <a:pt x="173194" y="89371"/>
                </a:lnTo>
                <a:lnTo>
                  <a:pt x="173167" y="89425"/>
                </a:lnTo>
                <a:lnTo>
                  <a:pt x="169831" y="83858"/>
                </a:lnTo>
                <a:close/>
                <a:moveTo>
                  <a:pt x="195844" y="83858"/>
                </a:moveTo>
                <a:lnTo>
                  <a:pt x="192508" y="89425"/>
                </a:lnTo>
                <a:lnTo>
                  <a:pt x="192472" y="89371"/>
                </a:lnTo>
                <a:lnTo>
                  <a:pt x="192445" y="89425"/>
                </a:lnTo>
                <a:lnTo>
                  <a:pt x="189100" y="83858"/>
                </a:lnTo>
                <a:close/>
                <a:moveTo>
                  <a:pt x="215114" y="83858"/>
                </a:moveTo>
                <a:lnTo>
                  <a:pt x="211777" y="89425"/>
                </a:lnTo>
                <a:lnTo>
                  <a:pt x="211751" y="89371"/>
                </a:lnTo>
                <a:lnTo>
                  <a:pt x="211715" y="89425"/>
                </a:lnTo>
                <a:lnTo>
                  <a:pt x="208378" y="83858"/>
                </a:lnTo>
                <a:close/>
                <a:moveTo>
                  <a:pt x="234392" y="83858"/>
                </a:moveTo>
                <a:lnTo>
                  <a:pt x="231056" y="89425"/>
                </a:lnTo>
                <a:lnTo>
                  <a:pt x="231029" y="89371"/>
                </a:lnTo>
                <a:lnTo>
                  <a:pt x="230993" y="89425"/>
                </a:lnTo>
                <a:lnTo>
                  <a:pt x="227657" y="83858"/>
                </a:lnTo>
                <a:close/>
                <a:moveTo>
                  <a:pt x="253671" y="83858"/>
                </a:moveTo>
                <a:lnTo>
                  <a:pt x="250334" y="89425"/>
                </a:lnTo>
                <a:lnTo>
                  <a:pt x="250298" y="89371"/>
                </a:lnTo>
                <a:lnTo>
                  <a:pt x="250272" y="89425"/>
                </a:lnTo>
                <a:lnTo>
                  <a:pt x="246935" y="83858"/>
                </a:lnTo>
                <a:close/>
                <a:moveTo>
                  <a:pt x="272949" y="83858"/>
                </a:moveTo>
                <a:lnTo>
                  <a:pt x="269613" y="89425"/>
                </a:lnTo>
                <a:lnTo>
                  <a:pt x="269577" y="89371"/>
                </a:lnTo>
                <a:lnTo>
                  <a:pt x="269550" y="89425"/>
                </a:lnTo>
                <a:lnTo>
                  <a:pt x="266214" y="83858"/>
                </a:lnTo>
                <a:close/>
                <a:moveTo>
                  <a:pt x="18681" y="89871"/>
                </a:moveTo>
                <a:lnTo>
                  <a:pt x="17495" y="91851"/>
                </a:lnTo>
                <a:lnTo>
                  <a:pt x="16299" y="89871"/>
                </a:lnTo>
                <a:close/>
                <a:moveTo>
                  <a:pt x="21661" y="89871"/>
                </a:moveTo>
                <a:lnTo>
                  <a:pt x="20474" y="91851"/>
                </a:lnTo>
                <a:lnTo>
                  <a:pt x="19279" y="89871"/>
                </a:lnTo>
                <a:close/>
                <a:moveTo>
                  <a:pt x="37960" y="89871"/>
                </a:moveTo>
                <a:lnTo>
                  <a:pt x="36773" y="91851"/>
                </a:lnTo>
                <a:lnTo>
                  <a:pt x="35578" y="89871"/>
                </a:lnTo>
                <a:close/>
                <a:moveTo>
                  <a:pt x="40939" y="89871"/>
                </a:moveTo>
                <a:lnTo>
                  <a:pt x="39744" y="91851"/>
                </a:lnTo>
                <a:lnTo>
                  <a:pt x="38557" y="89871"/>
                </a:lnTo>
                <a:close/>
                <a:moveTo>
                  <a:pt x="57238" y="89871"/>
                </a:moveTo>
                <a:lnTo>
                  <a:pt x="56043" y="91851"/>
                </a:lnTo>
                <a:lnTo>
                  <a:pt x="54856" y="89871"/>
                </a:lnTo>
                <a:close/>
                <a:moveTo>
                  <a:pt x="60218" y="89871"/>
                </a:moveTo>
                <a:lnTo>
                  <a:pt x="59022" y="91851"/>
                </a:lnTo>
                <a:lnTo>
                  <a:pt x="57836" y="89871"/>
                </a:lnTo>
                <a:close/>
                <a:moveTo>
                  <a:pt x="76516" y="89871"/>
                </a:moveTo>
                <a:lnTo>
                  <a:pt x="75321" y="91851"/>
                </a:lnTo>
                <a:lnTo>
                  <a:pt x="74135" y="89871"/>
                </a:lnTo>
                <a:close/>
                <a:moveTo>
                  <a:pt x="79487" y="89871"/>
                </a:moveTo>
                <a:lnTo>
                  <a:pt x="78301" y="91851"/>
                </a:lnTo>
                <a:lnTo>
                  <a:pt x="77114" y="89871"/>
                </a:lnTo>
                <a:close/>
                <a:moveTo>
                  <a:pt x="95786" y="89871"/>
                </a:moveTo>
                <a:lnTo>
                  <a:pt x="94599" y="91851"/>
                </a:lnTo>
                <a:lnTo>
                  <a:pt x="93413" y="89871"/>
                </a:lnTo>
                <a:close/>
                <a:moveTo>
                  <a:pt x="98766" y="89871"/>
                </a:moveTo>
                <a:lnTo>
                  <a:pt x="97579" y="91851"/>
                </a:lnTo>
                <a:lnTo>
                  <a:pt x="96384" y="89871"/>
                </a:lnTo>
                <a:close/>
                <a:moveTo>
                  <a:pt x="115064" y="89871"/>
                </a:moveTo>
                <a:lnTo>
                  <a:pt x="113878" y="91851"/>
                </a:lnTo>
                <a:lnTo>
                  <a:pt x="112691" y="89871"/>
                </a:lnTo>
                <a:close/>
                <a:moveTo>
                  <a:pt x="118044" y="89871"/>
                </a:moveTo>
                <a:lnTo>
                  <a:pt x="116857" y="91851"/>
                </a:lnTo>
                <a:lnTo>
                  <a:pt x="115662" y="89871"/>
                </a:lnTo>
                <a:close/>
                <a:moveTo>
                  <a:pt x="134343" y="89871"/>
                </a:moveTo>
                <a:lnTo>
                  <a:pt x="133156" y="91851"/>
                </a:lnTo>
                <a:lnTo>
                  <a:pt x="131961" y="89871"/>
                </a:lnTo>
                <a:close/>
                <a:moveTo>
                  <a:pt x="137322" y="89871"/>
                </a:moveTo>
                <a:lnTo>
                  <a:pt x="136127" y="91851"/>
                </a:lnTo>
                <a:lnTo>
                  <a:pt x="134940" y="89871"/>
                </a:lnTo>
                <a:close/>
                <a:moveTo>
                  <a:pt x="153621" y="89871"/>
                </a:moveTo>
                <a:lnTo>
                  <a:pt x="152435" y="91851"/>
                </a:lnTo>
                <a:lnTo>
                  <a:pt x="151239" y="89871"/>
                </a:lnTo>
                <a:close/>
                <a:moveTo>
                  <a:pt x="156601" y="89871"/>
                </a:moveTo>
                <a:lnTo>
                  <a:pt x="155405" y="91851"/>
                </a:lnTo>
                <a:lnTo>
                  <a:pt x="154219" y="89871"/>
                </a:lnTo>
                <a:close/>
                <a:moveTo>
                  <a:pt x="172899" y="89871"/>
                </a:moveTo>
                <a:lnTo>
                  <a:pt x="171704" y="91851"/>
                </a:lnTo>
                <a:lnTo>
                  <a:pt x="170518" y="89871"/>
                </a:lnTo>
                <a:close/>
                <a:moveTo>
                  <a:pt x="175870" y="89871"/>
                </a:moveTo>
                <a:lnTo>
                  <a:pt x="174684" y="91851"/>
                </a:lnTo>
                <a:lnTo>
                  <a:pt x="173497" y="89871"/>
                </a:lnTo>
                <a:close/>
                <a:moveTo>
                  <a:pt x="192178" y="89871"/>
                </a:moveTo>
                <a:lnTo>
                  <a:pt x="190982" y="91851"/>
                </a:lnTo>
                <a:lnTo>
                  <a:pt x="189796" y="89871"/>
                </a:lnTo>
                <a:close/>
                <a:moveTo>
                  <a:pt x="195149" y="89871"/>
                </a:moveTo>
                <a:lnTo>
                  <a:pt x="193962" y="91851"/>
                </a:lnTo>
                <a:lnTo>
                  <a:pt x="192776" y="89871"/>
                </a:lnTo>
                <a:close/>
                <a:moveTo>
                  <a:pt x="211447" y="89871"/>
                </a:moveTo>
                <a:lnTo>
                  <a:pt x="210261" y="91851"/>
                </a:lnTo>
                <a:lnTo>
                  <a:pt x="209074" y="89871"/>
                </a:lnTo>
                <a:close/>
                <a:moveTo>
                  <a:pt x="214427" y="89871"/>
                </a:moveTo>
                <a:lnTo>
                  <a:pt x="213240" y="91851"/>
                </a:lnTo>
                <a:lnTo>
                  <a:pt x="212045" y="89871"/>
                </a:lnTo>
                <a:close/>
                <a:moveTo>
                  <a:pt x="230726" y="89871"/>
                </a:moveTo>
                <a:lnTo>
                  <a:pt x="229539" y="91851"/>
                </a:lnTo>
                <a:lnTo>
                  <a:pt x="228344" y="89871"/>
                </a:lnTo>
                <a:close/>
                <a:moveTo>
                  <a:pt x="233705" y="89871"/>
                </a:moveTo>
                <a:lnTo>
                  <a:pt x="232519" y="91851"/>
                </a:lnTo>
                <a:lnTo>
                  <a:pt x="231323" y="89871"/>
                </a:lnTo>
                <a:close/>
                <a:moveTo>
                  <a:pt x="250004" y="89871"/>
                </a:moveTo>
                <a:lnTo>
                  <a:pt x="248818" y="91851"/>
                </a:lnTo>
                <a:lnTo>
                  <a:pt x="247622" y="89871"/>
                </a:lnTo>
                <a:close/>
                <a:moveTo>
                  <a:pt x="252984" y="89871"/>
                </a:moveTo>
                <a:lnTo>
                  <a:pt x="251788" y="91851"/>
                </a:lnTo>
                <a:lnTo>
                  <a:pt x="250602" y="89871"/>
                </a:lnTo>
                <a:close/>
                <a:moveTo>
                  <a:pt x="269282" y="89871"/>
                </a:moveTo>
                <a:lnTo>
                  <a:pt x="268087" y="91851"/>
                </a:lnTo>
                <a:lnTo>
                  <a:pt x="266901" y="89871"/>
                </a:lnTo>
                <a:close/>
                <a:moveTo>
                  <a:pt x="272262" y="89871"/>
                </a:moveTo>
                <a:lnTo>
                  <a:pt x="271067" y="91851"/>
                </a:lnTo>
                <a:lnTo>
                  <a:pt x="269880" y="89871"/>
                </a:lnTo>
                <a:close/>
                <a:moveTo>
                  <a:pt x="1196" y="92761"/>
                </a:moveTo>
                <a:lnTo>
                  <a:pt x="2097" y="94269"/>
                </a:lnTo>
                <a:lnTo>
                  <a:pt x="286" y="94269"/>
                </a:lnTo>
                <a:lnTo>
                  <a:pt x="1196" y="92761"/>
                </a:lnTo>
                <a:close/>
                <a:moveTo>
                  <a:pt x="5443" y="89871"/>
                </a:moveTo>
                <a:lnTo>
                  <a:pt x="2802" y="94269"/>
                </a:lnTo>
                <a:lnTo>
                  <a:pt x="2650" y="94269"/>
                </a:lnTo>
                <a:lnTo>
                  <a:pt x="1464" y="92306"/>
                </a:lnTo>
                <a:lnTo>
                  <a:pt x="2927" y="89871"/>
                </a:lnTo>
                <a:close/>
                <a:moveTo>
                  <a:pt x="12704" y="89871"/>
                </a:moveTo>
                <a:lnTo>
                  <a:pt x="15345" y="94269"/>
                </a:lnTo>
                <a:lnTo>
                  <a:pt x="3346" y="94269"/>
                </a:lnTo>
                <a:lnTo>
                  <a:pt x="5987" y="89871"/>
                </a:lnTo>
                <a:close/>
                <a:moveTo>
                  <a:pt x="15755" y="89871"/>
                </a:moveTo>
                <a:lnTo>
                  <a:pt x="17218" y="92306"/>
                </a:lnTo>
                <a:lnTo>
                  <a:pt x="16041" y="94269"/>
                </a:lnTo>
                <a:lnTo>
                  <a:pt x="15889" y="94269"/>
                </a:lnTo>
                <a:lnTo>
                  <a:pt x="13248" y="89871"/>
                </a:lnTo>
                <a:close/>
                <a:moveTo>
                  <a:pt x="17495" y="92761"/>
                </a:moveTo>
                <a:lnTo>
                  <a:pt x="18396" y="94269"/>
                </a:lnTo>
                <a:lnTo>
                  <a:pt x="16585" y="94269"/>
                </a:lnTo>
                <a:lnTo>
                  <a:pt x="17495" y="92761"/>
                </a:lnTo>
                <a:close/>
                <a:moveTo>
                  <a:pt x="20474" y="92761"/>
                </a:moveTo>
                <a:lnTo>
                  <a:pt x="21376" y="94269"/>
                </a:lnTo>
                <a:lnTo>
                  <a:pt x="19565" y="94269"/>
                </a:lnTo>
                <a:lnTo>
                  <a:pt x="20474" y="92761"/>
                </a:lnTo>
                <a:close/>
                <a:moveTo>
                  <a:pt x="24721" y="89871"/>
                </a:moveTo>
                <a:lnTo>
                  <a:pt x="22071" y="94269"/>
                </a:lnTo>
                <a:lnTo>
                  <a:pt x="21920" y="94269"/>
                </a:lnTo>
                <a:lnTo>
                  <a:pt x="20742" y="92306"/>
                </a:lnTo>
                <a:lnTo>
                  <a:pt x="22205" y="89871"/>
                </a:lnTo>
                <a:close/>
                <a:moveTo>
                  <a:pt x="31983" y="89871"/>
                </a:moveTo>
                <a:lnTo>
                  <a:pt x="34623" y="94269"/>
                </a:lnTo>
                <a:lnTo>
                  <a:pt x="22616" y="94269"/>
                </a:lnTo>
                <a:lnTo>
                  <a:pt x="25265" y="89871"/>
                </a:lnTo>
                <a:close/>
                <a:moveTo>
                  <a:pt x="35034" y="89871"/>
                </a:moveTo>
                <a:lnTo>
                  <a:pt x="36497" y="92306"/>
                </a:lnTo>
                <a:lnTo>
                  <a:pt x="35319" y="94269"/>
                </a:lnTo>
                <a:lnTo>
                  <a:pt x="35167" y="94269"/>
                </a:lnTo>
                <a:lnTo>
                  <a:pt x="32527" y="89871"/>
                </a:lnTo>
                <a:close/>
                <a:moveTo>
                  <a:pt x="36773" y="92761"/>
                </a:moveTo>
                <a:lnTo>
                  <a:pt x="37674" y="94269"/>
                </a:lnTo>
                <a:lnTo>
                  <a:pt x="35863" y="94269"/>
                </a:lnTo>
                <a:lnTo>
                  <a:pt x="36773" y="92761"/>
                </a:lnTo>
                <a:close/>
                <a:moveTo>
                  <a:pt x="39744" y="92761"/>
                </a:moveTo>
                <a:lnTo>
                  <a:pt x="40654" y="94269"/>
                </a:lnTo>
                <a:lnTo>
                  <a:pt x="38843" y="94269"/>
                </a:lnTo>
                <a:lnTo>
                  <a:pt x="39744" y="92761"/>
                </a:lnTo>
                <a:close/>
                <a:moveTo>
                  <a:pt x="43990" y="89871"/>
                </a:moveTo>
                <a:lnTo>
                  <a:pt x="41350" y="94269"/>
                </a:lnTo>
                <a:lnTo>
                  <a:pt x="41198" y="94269"/>
                </a:lnTo>
                <a:lnTo>
                  <a:pt x="40020" y="92306"/>
                </a:lnTo>
                <a:lnTo>
                  <a:pt x="41484" y="89871"/>
                </a:lnTo>
                <a:close/>
                <a:moveTo>
                  <a:pt x="51252" y="89871"/>
                </a:moveTo>
                <a:lnTo>
                  <a:pt x="53902" y="94269"/>
                </a:lnTo>
                <a:lnTo>
                  <a:pt x="41894" y="94269"/>
                </a:lnTo>
                <a:lnTo>
                  <a:pt x="44535" y="89871"/>
                </a:lnTo>
                <a:close/>
                <a:moveTo>
                  <a:pt x="54312" y="89871"/>
                </a:moveTo>
                <a:lnTo>
                  <a:pt x="55775" y="92306"/>
                </a:lnTo>
                <a:lnTo>
                  <a:pt x="54597" y="94269"/>
                </a:lnTo>
                <a:lnTo>
                  <a:pt x="54446" y="94269"/>
                </a:lnTo>
                <a:lnTo>
                  <a:pt x="51805" y="89871"/>
                </a:lnTo>
                <a:close/>
                <a:moveTo>
                  <a:pt x="56043" y="92761"/>
                </a:moveTo>
                <a:lnTo>
                  <a:pt x="56953" y="94269"/>
                </a:lnTo>
                <a:lnTo>
                  <a:pt x="55142" y="94269"/>
                </a:lnTo>
                <a:lnTo>
                  <a:pt x="56043" y="92761"/>
                </a:lnTo>
                <a:close/>
                <a:moveTo>
                  <a:pt x="59022" y="92761"/>
                </a:moveTo>
                <a:lnTo>
                  <a:pt x="59932" y="94269"/>
                </a:lnTo>
                <a:lnTo>
                  <a:pt x="58121" y="94269"/>
                </a:lnTo>
                <a:lnTo>
                  <a:pt x="59022" y="92761"/>
                </a:lnTo>
                <a:close/>
                <a:moveTo>
                  <a:pt x="63269" y="89871"/>
                </a:moveTo>
                <a:lnTo>
                  <a:pt x="60628" y="94269"/>
                </a:lnTo>
                <a:lnTo>
                  <a:pt x="60476" y="94269"/>
                </a:lnTo>
                <a:lnTo>
                  <a:pt x="59299" y="92306"/>
                </a:lnTo>
                <a:lnTo>
                  <a:pt x="60762" y="89871"/>
                </a:lnTo>
                <a:close/>
                <a:moveTo>
                  <a:pt x="70530" y="89871"/>
                </a:moveTo>
                <a:lnTo>
                  <a:pt x="73171" y="94269"/>
                </a:lnTo>
                <a:lnTo>
                  <a:pt x="61172" y="94269"/>
                </a:lnTo>
                <a:lnTo>
                  <a:pt x="63813" y="89871"/>
                </a:lnTo>
                <a:close/>
                <a:moveTo>
                  <a:pt x="73590" y="89871"/>
                </a:moveTo>
                <a:lnTo>
                  <a:pt x="75053" y="92306"/>
                </a:lnTo>
                <a:lnTo>
                  <a:pt x="73867" y="94269"/>
                </a:lnTo>
                <a:lnTo>
                  <a:pt x="73724" y="94269"/>
                </a:lnTo>
                <a:lnTo>
                  <a:pt x="71075" y="89871"/>
                </a:lnTo>
                <a:close/>
                <a:moveTo>
                  <a:pt x="75321" y="92761"/>
                </a:moveTo>
                <a:lnTo>
                  <a:pt x="76231" y="94269"/>
                </a:lnTo>
                <a:lnTo>
                  <a:pt x="74420" y="94269"/>
                </a:lnTo>
                <a:lnTo>
                  <a:pt x="75321" y="92761"/>
                </a:lnTo>
                <a:close/>
                <a:moveTo>
                  <a:pt x="78301" y="92761"/>
                </a:moveTo>
                <a:lnTo>
                  <a:pt x="79211" y="94269"/>
                </a:lnTo>
                <a:lnTo>
                  <a:pt x="77391" y="94269"/>
                </a:lnTo>
                <a:lnTo>
                  <a:pt x="78301" y="92761"/>
                </a:lnTo>
                <a:close/>
                <a:moveTo>
                  <a:pt x="82547" y="89871"/>
                </a:moveTo>
                <a:lnTo>
                  <a:pt x="79906" y="94269"/>
                </a:lnTo>
                <a:lnTo>
                  <a:pt x="79755" y="94269"/>
                </a:lnTo>
                <a:lnTo>
                  <a:pt x="78577" y="92306"/>
                </a:lnTo>
                <a:lnTo>
                  <a:pt x="80040" y="89871"/>
                </a:lnTo>
                <a:close/>
                <a:moveTo>
                  <a:pt x="89809" y="89871"/>
                </a:moveTo>
                <a:lnTo>
                  <a:pt x="92449" y="94269"/>
                </a:lnTo>
                <a:lnTo>
                  <a:pt x="80451" y="94269"/>
                </a:lnTo>
                <a:lnTo>
                  <a:pt x="83091" y="89871"/>
                </a:lnTo>
                <a:close/>
                <a:moveTo>
                  <a:pt x="92869" y="89871"/>
                </a:moveTo>
                <a:lnTo>
                  <a:pt x="94332" y="92306"/>
                </a:lnTo>
                <a:lnTo>
                  <a:pt x="93145" y="94269"/>
                </a:lnTo>
                <a:lnTo>
                  <a:pt x="92994" y="94269"/>
                </a:lnTo>
                <a:lnTo>
                  <a:pt x="90353" y="89871"/>
                </a:lnTo>
                <a:close/>
                <a:moveTo>
                  <a:pt x="94599" y="92761"/>
                </a:moveTo>
                <a:lnTo>
                  <a:pt x="95509" y="94269"/>
                </a:lnTo>
                <a:lnTo>
                  <a:pt x="93690" y="94269"/>
                </a:lnTo>
                <a:lnTo>
                  <a:pt x="94599" y="92761"/>
                </a:lnTo>
                <a:close/>
                <a:moveTo>
                  <a:pt x="97579" y="92761"/>
                </a:moveTo>
                <a:lnTo>
                  <a:pt x="98489" y="94269"/>
                </a:lnTo>
                <a:lnTo>
                  <a:pt x="96669" y="94269"/>
                </a:lnTo>
                <a:lnTo>
                  <a:pt x="97579" y="92761"/>
                </a:lnTo>
                <a:close/>
                <a:moveTo>
                  <a:pt x="101825" y="89871"/>
                </a:moveTo>
                <a:lnTo>
                  <a:pt x="99185" y="94269"/>
                </a:lnTo>
                <a:lnTo>
                  <a:pt x="99033" y="94269"/>
                </a:lnTo>
                <a:lnTo>
                  <a:pt x="97847" y="92306"/>
                </a:lnTo>
                <a:lnTo>
                  <a:pt x="99310" y="89871"/>
                </a:lnTo>
                <a:close/>
                <a:moveTo>
                  <a:pt x="109087" y="89871"/>
                </a:moveTo>
                <a:lnTo>
                  <a:pt x="111728" y="94269"/>
                </a:lnTo>
                <a:lnTo>
                  <a:pt x="99729" y="94269"/>
                </a:lnTo>
                <a:lnTo>
                  <a:pt x="102370" y="89871"/>
                </a:lnTo>
                <a:close/>
                <a:moveTo>
                  <a:pt x="112138" y="89871"/>
                </a:moveTo>
                <a:lnTo>
                  <a:pt x="113601" y="92306"/>
                </a:lnTo>
                <a:lnTo>
                  <a:pt x="112424" y="94269"/>
                </a:lnTo>
                <a:lnTo>
                  <a:pt x="112272" y="94269"/>
                </a:lnTo>
                <a:lnTo>
                  <a:pt x="109631" y="89871"/>
                </a:lnTo>
                <a:close/>
                <a:moveTo>
                  <a:pt x="113878" y="92761"/>
                </a:moveTo>
                <a:lnTo>
                  <a:pt x="114788" y="94269"/>
                </a:lnTo>
                <a:lnTo>
                  <a:pt x="112968" y="94269"/>
                </a:lnTo>
                <a:lnTo>
                  <a:pt x="113878" y="92761"/>
                </a:lnTo>
                <a:close/>
                <a:moveTo>
                  <a:pt x="116857" y="92761"/>
                </a:moveTo>
                <a:lnTo>
                  <a:pt x="117758" y="94269"/>
                </a:lnTo>
                <a:lnTo>
                  <a:pt x="115948" y="94269"/>
                </a:lnTo>
                <a:lnTo>
                  <a:pt x="116857" y="92761"/>
                </a:lnTo>
                <a:close/>
                <a:moveTo>
                  <a:pt x="121104" y="89871"/>
                </a:moveTo>
                <a:lnTo>
                  <a:pt x="118454" y="94269"/>
                </a:lnTo>
                <a:lnTo>
                  <a:pt x="118303" y="94269"/>
                </a:lnTo>
                <a:lnTo>
                  <a:pt x="117125" y="92306"/>
                </a:lnTo>
                <a:lnTo>
                  <a:pt x="118588" y="89871"/>
                </a:lnTo>
                <a:close/>
                <a:moveTo>
                  <a:pt x="128366" y="89871"/>
                </a:moveTo>
                <a:lnTo>
                  <a:pt x="131006" y="94269"/>
                </a:lnTo>
                <a:lnTo>
                  <a:pt x="119007" y="94269"/>
                </a:lnTo>
                <a:lnTo>
                  <a:pt x="121648" y="89871"/>
                </a:lnTo>
                <a:close/>
                <a:moveTo>
                  <a:pt x="131417" y="89871"/>
                </a:moveTo>
                <a:lnTo>
                  <a:pt x="132880" y="92306"/>
                </a:lnTo>
                <a:lnTo>
                  <a:pt x="131702" y="94269"/>
                </a:lnTo>
                <a:lnTo>
                  <a:pt x="131550" y="94269"/>
                </a:lnTo>
                <a:lnTo>
                  <a:pt x="128910" y="89871"/>
                </a:lnTo>
                <a:close/>
                <a:moveTo>
                  <a:pt x="133156" y="92761"/>
                </a:moveTo>
                <a:lnTo>
                  <a:pt x="134057" y="94269"/>
                </a:lnTo>
                <a:lnTo>
                  <a:pt x="132246" y="94269"/>
                </a:lnTo>
                <a:lnTo>
                  <a:pt x="133156" y="92761"/>
                </a:lnTo>
                <a:close/>
                <a:moveTo>
                  <a:pt x="136127" y="92761"/>
                </a:moveTo>
                <a:lnTo>
                  <a:pt x="137037" y="94269"/>
                </a:lnTo>
                <a:lnTo>
                  <a:pt x="135226" y="94269"/>
                </a:lnTo>
                <a:lnTo>
                  <a:pt x="136127" y="92761"/>
                </a:lnTo>
                <a:close/>
                <a:moveTo>
                  <a:pt x="140373" y="89871"/>
                </a:moveTo>
                <a:lnTo>
                  <a:pt x="137733" y="94269"/>
                </a:lnTo>
                <a:lnTo>
                  <a:pt x="137581" y="94269"/>
                </a:lnTo>
                <a:lnTo>
                  <a:pt x="136403" y="92306"/>
                </a:lnTo>
                <a:lnTo>
                  <a:pt x="137867" y="89871"/>
                </a:lnTo>
                <a:close/>
                <a:moveTo>
                  <a:pt x="147635" y="89871"/>
                </a:moveTo>
                <a:lnTo>
                  <a:pt x="150285" y="94269"/>
                </a:lnTo>
                <a:lnTo>
                  <a:pt x="138277" y="94269"/>
                </a:lnTo>
                <a:lnTo>
                  <a:pt x="140926" y="89871"/>
                </a:lnTo>
                <a:close/>
                <a:moveTo>
                  <a:pt x="150695" y="89871"/>
                </a:moveTo>
                <a:lnTo>
                  <a:pt x="152158" y="92306"/>
                </a:lnTo>
                <a:lnTo>
                  <a:pt x="150980" y="94269"/>
                </a:lnTo>
                <a:lnTo>
                  <a:pt x="150829" y="94269"/>
                </a:lnTo>
                <a:lnTo>
                  <a:pt x="148188" y="89871"/>
                </a:lnTo>
                <a:close/>
                <a:moveTo>
                  <a:pt x="152426" y="92761"/>
                </a:moveTo>
                <a:lnTo>
                  <a:pt x="153336" y="94269"/>
                </a:lnTo>
                <a:lnTo>
                  <a:pt x="151525" y="94269"/>
                </a:lnTo>
                <a:lnTo>
                  <a:pt x="152426" y="92761"/>
                </a:lnTo>
                <a:close/>
                <a:moveTo>
                  <a:pt x="155405" y="92761"/>
                </a:moveTo>
                <a:lnTo>
                  <a:pt x="156315" y="94269"/>
                </a:lnTo>
                <a:lnTo>
                  <a:pt x="154504" y="94269"/>
                </a:lnTo>
                <a:lnTo>
                  <a:pt x="155405" y="92761"/>
                </a:lnTo>
                <a:close/>
                <a:moveTo>
                  <a:pt x="159652" y="89871"/>
                </a:moveTo>
                <a:lnTo>
                  <a:pt x="157011" y="94269"/>
                </a:lnTo>
                <a:lnTo>
                  <a:pt x="156859" y="94269"/>
                </a:lnTo>
                <a:lnTo>
                  <a:pt x="155682" y="92306"/>
                </a:lnTo>
                <a:lnTo>
                  <a:pt x="157145" y="89871"/>
                </a:lnTo>
                <a:close/>
                <a:moveTo>
                  <a:pt x="166913" y="89871"/>
                </a:moveTo>
                <a:lnTo>
                  <a:pt x="169554" y="94269"/>
                </a:lnTo>
                <a:lnTo>
                  <a:pt x="157555" y="94269"/>
                </a:lnTo>
                <a:lnTo>
                  <a:pt x="160196" y="89871"/>
                </a:lnTo>
                <a:close/>
                <a:moveTo>
                  <a:pt x="169973" y="89871"/>
                </a:moveTo>
                <a:lnTo>
                  <a:pt x="171436" y="92306"/>
                </a:lnTo>
                <a:lnTo>
                  <a:pt x="170259" y="94269"/>
                </a:lnTo>
                <a:lnTo>
                  <a:pt x="170107" y="94269"/>
                </a:lnTo>
                <a:lnTo>
                  <a:pt x="167458" y="89871"/>
                </a:lnTo>
                <a:close/>
                <a:moveTo>
                  <a:pt x="171704" y="92761"/>
                </a:moveTo>
                <a:lnTo>
                  <a:pt x="172614" y="94269"/>
                </a:lnTo>
                <a:lnTo>
                  <a:pt x="170803" y="94269"/>
                </a:lnTo>
                <a:lnTo>
                  <a:pt x="171704" y="92761"/>
                </a:lnTo>
                <a:close/>
                <a:moveTo>
                  <a:pt x="174684" y="92761"/>
                </a:moveTo>
                <a:lnTo>
                  <a:pt x="175594" y="94269"/>
                </a:lnTo>
                <a:lnTo>
                  <a:pt x="173774" y="94269"/>
                </a:lnTo>
                <a:lnTo>
                  <a:pt x="174684" y="92761"/>
                </a:lnTo>
                <a:close/>
                <a:moveTo>
                  <a:pt x="178930" y="89871"/>
                </a:moveTo>
                <a:lnTo>
                  <a:pt x="176289" y="94269"/>
                </a:lnTo>
                <a:lnTo>
                  <a:pt x="176138" y="94269"/>
                </a:lnTo>
                <a:lnTo>
                  <a:pt x="174960" y="92306"/>
                </a:lnTo>
                <a:lnTo>
                  <a:pt x="176423" y="89871"/>
                </a:lnTo>
                <a:close/>
                <a:moveTo>
                  <a:pt x="186192" y="89871"/>
                </a:moveTo>
                <a:lnTo>
                  <a:pt x="188832" y="94269"/>
                </a:lnTo>
                <a:lnTo>
                  <a:pt x="176834" y="94269"/>
                </a:lnTo>
                <a:lnTo>
                  <a:pt x="179474" y="89871"/>
                </a:lnTo>
                <a:close/>
                <a:moveTo>
                  <a:pt x="189252" y="89871"/>
                </a:moveTo>
                <a:lnTo>
                  <a:pt x="190715" y="92306"/>
                </a:lnTo>
                <a:lnTo>
                  <a:pt x="189528" y="94269"/>
                </a:lnTo>
                <a:lnTo>
                  <a:pt x="189377" y="94269"/>
                </a:lnTo>
                <a:lnTo>
                  <a:pt x="186736" y="89871"/>
                </a:lnTo>
                <a:close/>
                <a:moveTo>
                  <a:pt x="190982" y="92761"/>
                </a:moveTo>
                <a:lnTo>
                  <a:pt x="191892" y="94269"/>
                </a:lnTo>
                <a:lnTo>
                  <a:pt x="190072" y="94269"/>
                </a:lnTo>
                <a:lnTo>
                  <a:pt x="190982" y="92761"/>
                </a:lnTo>
                <a:close/>
                <a:moveTo>
                  <a:pt x="193962" y="92761"/>
                </a:moveTo>
                <a:lnTo>
                  <a:pt x="194872" y="94269"/>
                </a:lnTo>
                <a:lnTo>
                  <a:pt x="193052" y="94269"/>
                </a:lnTo>
                <a:lnTo>
                  <a:pt x="193962" y="92761"/>
                </a:lnTo>
                <a:close/>
                <a:moveTo>
                  <a:pt x="198208" y="89871"/>
                </a:moveTo>
                <a:lnTo>
                  <a:pt x="195568" y="94269"/>
                </a:lnTo>
                <a:lnTo>
                  <a:pt x="195416" y="94269"/>
                </a:lnTo>
                <a:lnTo>
                  <a:pt x="194230" y="92306"/>
                </a:lnTo>
                <a:lnTo>
                  <a:pt x="195693" y="89871"/>
                </a:lnTo>
                <a:close/>
                <a:moveTo>
                  <a:pt x="205470" y="89871"/>
                </a:moveTo>
                <a:lnTo>
                  <a:pt x="208111" y="94269"/>
                </a:lnTo>
                <a:lnTo>
                  <a:pt x="196112" y="94269"/>
                </a:lnTo>
                <a:lnTo>
                  <a:pt x="198753" y="89871"/>
                </a:lnTo>
                <a:close/>
                <a:moveTo>
                  <a:pt x="208521" y="89871"/>
                </a:moveTo>
                <a:lnTo>
                  <a:pt x="209984" y="92306"/>
                </a:lnTo>
                <a:lnTo>
                  <a:pt x="208807" y="94269"/>
                </a:lnTo>
                <a:lnTo>
                  <a:pt x="208655" y="94269"/>
                </a:lnTo>
                <a:lnTo>
                  <a:pt x="206014" y="89871"/>
                </a:lnTo>
                <a:close/>
                <a:moveTo>
                  <a:pt x="210261" y="92761"/>
                </a:moveTo>
                <a:lnTo>
                  <a:pt x="211171" y="94269"/>
                </a:lnTo>
                <a:lnTo>
                  <a:pt x="209351" y="94269"/>
                </a:lnTo>
                <a:lnTo>
                  <a:pt x="210261" y="92761"/>
                </a:lnTo>
                <a:close/>
                <a:moveTo>
                  <a:pt x="213240" y="92761"/>
                </a:moveTo>
                <a:lnTo>
                  <a:pt x="214141" y="94269"/>
                </a:lnTo>
                <a:lnTo>
                  <a:pt x="212330" y="94269"/>
                </a:lnTo>
                <a:lnTo>
                  <a:pt x="213240" y="92761"/>
                </a:lnTo>
                <a:close/>
                <a:moveTo>
                  <a:pt x="217487" y="89871"/>
                </a:moveTo>
                <a:lnTo>
                  <a:pt x="214837" y="94269"/>
                </a:lnTo>
                <a:lnTo>
                  <a:pt x="214695" y="94269"/>
                </a:lnTo>
                <a:lnTo>
                  <a:pt x="213508" y="92306"/>
                </a:lnTo>
                <a:lnTo>
                  <a:pt x="214971" y="89871"/>
                </a:lnTo>
                <a:close/>
                <a:moveTo>
                  <a:pt x="224749" y="89871"/>
                </a:moveTo>
                <a:lnTo>
                  <a:pt x="227389" y="94269"/>
                </a:lnTo>
                <a:lnTo>
                  <a:pt x="215390" y="94269"/>
                </a:lnTo>
                <a:lnTo>
                  <a:pt x="218031" y="89871"/>
                </a:lnTo>
                <a:close/>
                <a:moveTo>
                  <a:pt x="227800" y="89871"/>
                </a:moveTo>
                <a:lnTo>
                  <a:pt x="229263" y="92306"/>
                </a:lnTo>
                <a:lnTo>
                  <a:pt x="228085" y="94269"/>
                </a:lnTo>
                <a:lnTo>
                  <a:pt x="227933" y="94269"/>
                </a:lnTo>
                <a:lnTo>
                  <a:pt x="225293" y="89871"/>
                </a:lnTo>
                <a:close/>
                <a:moveTo>
                  <a:pt x="229539" y="92761"/>
                </a:moveTo>
                <a:lnTo>
                  <a:pt x="230440" y="94269"/>
                </a:lnTo>
                <a:lnTo>
                  <a:pt x="228629" y="94269"/>
                </a:lnTo>
                <a:lnTo>
                  <a:pt x="229539" y="92761"/>
                </a:lnTo>
                <a:close/>
                <a:moveTo>
                  <a:pt x="232519" y="92761"/>
                </a:moveTo>
                <a:lnTo>
                  <a:pt x="233420" y="94269"/>
                </a:lnTo>
                <a:lnTo>
                  <a:pt x="231609" y="94269"/>
                </a:lnTo>
                <a:lnTo>
                  <a:pt x="232519" y="92761"/>
                </a:lnTo>
                <a:close/>
                <a:moveTo>
                  <a:pt x="236756" y="89871"/>
                </a:moveTo>
                <a:lnTo>
                  <a:pt x="234116" y="94269"/>
                </a:lnTo>
                <a:lnTo>
                  <a:pt x="233964" y="94269"/>
                </a:lnTo>
                <a:lnTo>
                  <a:pt x="232786" y="92306"/>
                </a:lnTo>
                <a:lnTo>
                  <a:pt x="234249" y="89871"/>
                </a:lnTo>
                <a:close/>
                <a:moveTo>
                  <a:pt x="244027" y="89871"/>
                </a:moveTo>
                <a:lnTo>
                  <a:pt x="246668" y="94269"/>
                </a:lnTo>
                <a:lnTo>
                  <a:pt x="234660" y="94269"/>
                </a:lnTo>
                <a:lnTo>
                  <a:pt x="237309" y="89871"/>
                </a:lnTo>
                <a:close/>
                <a:moveTo>
                  <a:pt x="247078" y="89871"/>
                </a:moveTo>
                <a:lnTo>
                  <a:pt x="248541" y="92306"/>
                </a:lnTo>
                <a:lnTo>
                  <a:pt x="247363" y="94269"/>
                </a:lnTo>
                <a:lnTo>
                  <a:pt x="247212" y="94269"/>
                </a:lnTo>
                <a:lnTo>
                  <a:pt x="244571" y="89871"/>
                </a:lnTo>
                <a:close/>
                <a:moveTo>
                  <a:pt x="248818" y="92761"/>
                </a:moveTo>
                <a:lnTo>
                  <a:pt x="249719" y="94269"/>
                </a:lnTo>
                <a:lnTo>
                  <a:pt x="247908" y="94269"/>
                </a:lnTo>
                <a:lnTo>
                  <a:pt x="248818" y="92761"/>
                </a:lnTo>
                <a:close/>
                <a:moveTo>
                  <a:pt x="251788" y="92761"/>
                </a:moveTo>
                <a:lnTo>
                  <a:pt x="252698" y="94269"/>
                </a:lnTo>
                <a:lnTo>
                  <a:pt x="250887" y="94269"/>
                </a:lnTo>
                <a:lnTo>
                  <a:pt x="251788" y="92761"/>
                </a:lnTo>
                <a:close/>
                <a:moveTo>
                  <a:pt x="256035" y="89871"/>
                </a:moveTo>
                <a:lnTo>
                  <a:pt x="253394" y="94269"/>
                </a:lnTo>
                <a:lnTo>
                  <a:pt x="253242" y="94269"/>
                </a:lnTo>
                <a:lnTo>
                  <a:pt x="252065" y="92306"/>
                </a:lnTo>
                <a:lnTo>
                  <a:pt x="253528" y="89871"/>
                </a:lnTo>
                <a:close/>
                <a:moveTo>
                  <a:pt x="263296" y="89871"/>
                </a:moveTo>
                <a:lnTo>
                  <a:pt x="265946" y="94269"/>
                </a:lnTo>
                <a:lnTo>
                  <a:pt x="253938" y="94269"/>
                </a:lnTo>
                <a:lnTo>
                  <a:pt x="256579" y="89871"/>
                </a:lnTo>
                <a:close/>
                <a:moveTo>
                  <a:pt x="266356" y="89871"/>
                </a:moveTo>
                <a:lnTo>
                  <a:pt x="267819" y="92306"/>
                </a:lnTo>
                <a:lnTo>
                  <a:pt x="266642" y="94269"/>
                </a:lnTo>
                <a:lnTo>
                  <a:pt x="266490" y="94269"/>
                </a:lnTo>
                <a:lnTo>
                  <a:pt x="263841" y="89871"/>
                </a:lnTo>
                <a:close/>
                <a:moveTo>
                  <a:pt x="268087" y="92761"/>
                </a:moveTo>
                <a:lnTo>
                  <a:pt x="268997" y="94269"/>
                </a:lnTo>
                <a:lnTo>
                  <a:pt x="267186" y="94269"/>
                </a:lnTo>
                <a:lnTo>
                  <a:pt x="268087" y="92761"/>
                </a:lnTo>
                <a:close/>
                <a:moveTo>
                  <a:pt x="271067" y="92761"/>
                </a:moveTo>
                <a:lnTo>
                  <a:pt x="271977" y="94269"/>
                </a:lnTo>
                <a:lnTo>
                  <a:pt x="270157" y="94269"/>
                </a:lnTo>
                <a:lnTo>
                  <a:pt x="271067" y="92761"/>
                </a:lnTo>
                <a:close/>
                <a:moveTo>
                  <a:pt x="275313" y="89871"/>
                </a:moveTo>
                <a:lnTo>
                  <a:pt x="272672" y="94269"/>
                </a:lnTo>
                <a:lnTo>
                  <a:pt x="272521" y="94269"/>
                </a:lnTo>
                <a:lnTo>
                  <a:pt x="271343" y="92306"/>
                </a:lnTo>
                <a:lnTo>
                  <a:pt x="272806" y="89871"/>
                </a:lnTo>
                <a:close/>
                <a:moveTo>
                  <a:pt x="282575" y="89871"/>
                </a:moveTo>
                <a:lnTo>
                  <a:pt x="285215" y="94269"/>
                </a:lnTo>
                <a:lnTo>
                  <a:pt x="273217" y="94269"/>
                </a:lnTo>
                <a:lnTo>
                  <a:pt x="275857" y="89871"/>
                </a:lnTo>
                <a:close/>
                <a:moveTo>
                  <a:pt x="18985" y="90281"/>
                </a:moveTo>
                <a:lnTo>
                  <a:pt x="20198" y="92306"/>
                </a:lnTo>
                <a:lnTo>
                  <a:pt x="19011" y="94278"/>
                </a:lnTo>
                <a:lnTo>
                  <a:pt x="18985" y="94224"/>
                </a:lnTo>
                <a:lnTo>
                  <a:pt x="18949" y="94278"/>
                </a:lnTo>
                <a:lnTo>
                  <a:pt x="17762" y="92306"/>
                </a:lnTo>
                <a:lnTo>
                  <a:pt x="18985" y="90281"/>
                </a:lnTo>
                <a:close/>
                <a:moveTo>
                  <a:pt x="38263" y="90281"/>
                </a:moveTo>
                <a:lnTo>
                  <a:pt x="39476" y="92306"/>
                </a:lnTo>
                <a:lnTo>
                  <a:pt x="38290" y="94278"/>
                </a:lnTo>
                <a:lnTo>
                  <a:pt x="38263" y="94224"/>
                </a:lnTo>
                <a:lnTo>
                  <a:pt x="38227" y="94278"/>
                </a:lnTo>
                <a:lnTo>
                  <a:pt x="37041" y="92306"/>
                </a:lnTo>
                <a:lnTo>
                  <a:pt x="38263" y="90281"/>
                </a:lnTo>
                <a:close/>
                <a:moveTo>
                  <a:pt x="57533" y="90281"/>
                </a:moveTo>
                <a:lnTo>
                  <a:pt x="58755" y="92306"/>
                </a:lnTo>
                <a:lnTo>
                  <a:pt x="57568" y="94278"/>
                </a:lnTo>
                <a:lnTo>
                  <a:pt x="57533" y="94224"/>
                </a:lnTo>
                <a:lnTo>
                  <a:pt x="57506" y="94278"/>
                </a:lnTo>
                <a:lnTo>
                  <a:pt x="56319" y="92306"/>
                </a:lnTo>
                <a:lnTo>
                  <a:pt x="57533" y="90281"/>
                </a:lnTo>
                <a:close/>
                <a:moveTo>
                  <a:pt x="76811" y="90281"/>
                </a:moveTo>
                <a:lnTo>
                  <a:pt x="78024" y="92306"/>
                </a:lnTo>
                <a:lnTo>
                  <a:pt x="76847" y="94278"/>
                </a:lnTo>
                <a:lnTo>
                  <a:pt x="76811" y="94224"/>
                </a:lnTo>
                <a:lnTo>
                  <a:pt x="76784" y="94278"/>
                </a:lnTo>
                <a:lnTo>
                  <a:pt x="75598" y="92306"/>
                </a:lnTo>
                <a:lnTo>
                  <a:pt x="76811" y="90281"/>
                </a:lnTo>
                <a:close/>
                <a:moveTo>
                  <a:pt x="96089" y="90281"/>
                </a:moveTo>
                <a:lnTo>
                  <a:pt x="97303" y="92306"/>
                </a:lnTo>
                <a:lnTo>
                  <a:pt x="96116" y="94278"/>
                </a:lnTo>
                <a:lnTo>
                  <a:pt x="96089" y="94224"/>
                </a:lnTo>
                <a:lnTo>
                  <a:pt x="96054" y="94278"/>
                </a:lnTo>
                <a:lnTo>
                  <a:pt x="94876" y="92306"/>
                </a:lnTo>
                <a:lnTo>
                  <a:pt x="96089" y="90281"/>
                </a:lnTo>
                <a:close/>
                <a:moveTo>
                  <a:pt x="115368" y="90281"/>
                </a:moveTo>
                <a:lnTo>
                  <a:pt x="116581" y="92306"/>
                </a:lnTo>
                <a:lnTo>
                  <a:pt x="115394" y="94278"/>
                </a:lnTo>
                <a:lnTo>
                  <a:pt x="115368" y="94224"/>
                </a:lnTo>
                <a:lnTo>
                  <a:pt x="115332" y="94278"/>
                </a:lnTo>
                <a:lnTo>
                  <a:pt x="114145" y="92306"/>
                </a:lnTo>
                <a:lnTo>
                  <a:pt x="115368" y="90281"/>
                </a:lnTo>
                <a:close/>
                <a:moveTo>
                  <a:pt x="134646" y="90281"/>
                </a:moveTo>
                <a:lnTo>
                  <a:pt x="135859" y="92306"/>
                </a:lnTo>
                <a:lnTo>
                  <a:pt x="134673" y="94278"/>
                </a:lnTo>
                <a:lnTo>
                  <a:pt x="134646" y="94224"/>
                </a:lnTo>
                <a:lnTo>
                  <a:pt x="134610" y="94278"/>
                </a:lnTo>
                <a:lnTo>
                  <a:pt x="133424" y="92306"/>
                </a:lnTo>
                <a:lnTo>
                  <a:pt x="134646" y="90281"/>
                </a:lnTo>
                <a:close/>
                <a:moveTo>
                  <a:pt x="153915" y="90281"/>
                </a:moveTo>
                <a:lnTo>
                  <a:pt x="155138" y="92306"/>
                </a:lnTo>
                <a:lnTo>
                  <a:pt x="153951" y="94278"/>
                </a:lnTo>
                <a:lnTo>
                  <a:pt x="153915" y="94224"/>
                </a:lnTo>
                <a:lnTo>
                  <a:pt x="153889" y="94278"/>
                </a:lnTo>
                <a:lnTo>
                  <a:pt x="152702" y="92306"/>
                </a:lnTo>
                <a:lnTo>
                  <a:pt x="153915" y="90281"/>
                </a:lnTo>
                <a:close/>
                <a:moveTo>
                  <a:pt x="173194" y="90281"/>
                </a:moveTo>
                <a:lnTo>
                  <a:pt x="174416" y="92306"/>
                </a:lnTo>
                <a:lnTo>
                  <a:pt x="173230" y="94278"/>
                </a:lnTo>
                <a:lnTo>
                  <a:pt x="173194" y="94224"/>
                </a:lnTo>
                <a:lnTo>
                  <a:pt x="173167" y="94278"/>
                </a:lnTo>
                <a:lnTo>
                  <a:pt x="171981" y="92306"/>
                </a:lnTo>
                <a:lnTo>
                  <a:pt x="173194" y="90281"/>
                </a:lnTo>
                <a:close/>
                <a:moveTo>
                  <a:pt x="192472" y="90281"/>
                </a:moveTo>
                <a:lnTo>
                  <a:pt x="193686" y="92306"/>
                </a:lnTo>
                <a:lnTo>
                  <a:pt x="192508" y="94278"/>
                </a:lnTo>
                <a:lnTo>
                  <a:pt x="192472" y="94224"/>
                </a:lnTo>
                <a:lnTo>
                  <a:pt x="192445" y="94278"/>
                </a:lnTo>
                <a:lnTo>
                  <a:pt x="191259" y="92306"/>
                </a:lnTo>
                <a:lnTo>
                  <a:pt x="192472" y="90281"/>
                </a:lnTo>
                <a:close/>
                <a:moveTo>
                  <a:pt x="211751" y="90281"/>
                </a:moveTo>
                <a:lnTo>
                  <a:pt x="212964" y="92306"/>
                </a:lnTo>
                <a:lnTo>
                  <a:pt x="211777" y="94278"/>
                </a:lnTo>
                <a:lnTo>
                  <a:pt x="211751" y="94224"/>
                </a:lnTo>
                <a:lnTo>
                  <a:pt x="211715" y="94278"/>
                </a:lnTo>
                <a:lnTo>
                  <a:pt x="210537" y="92306"/>
                </a:lnTo>
                <a:lnTo>
                  <a:pt x="211751" y="90281"/>
                </a:lnTo>
                <a:close/>
                <a:moveTo>
                  <a:pt x="231029" y="90281"/>
                </a:moveTo>
                <a:lnTo>
                  <a:pt x="232242" y="92306"/>
                </a:lnTo>
                <a:lnTo>
                  <a:pt x="231056" y="94278"/>
                </a:lnTo>
                <a:lnTo>
                  <a:pt x="231029" y="94224"/>
                </a:lnTo>
                <a:lnTo>
                  <a:pt x="230993" y="94278"/>
                </a:lnTo>
                <a:lnTo>
                  <a:pt x="229807" y="92306"/>
                </a:lnTo>
                <a:lnTo>
                  <a:pt x="231029" y="90281"/>
                </a:lnTo>
                <a:close/>
                <a:moveTo>
                  <a:pt x="250298" y="90281"/>
                </a:moveTo>
                <a:lnTo>
                  <a:pt x="251521" y="92306"/>
                </a:lnTo>
                <a:lnTo>
                  <a:pt x="250334" y="94278"/>
                </a:lnTo>
                <a:lnTo>
                  <a:pt x="250298" y="94224"/>
                </a:lnTo>
                <a:lnTo>
                  <a:pt x="250272" y="94278"/>
                </a:lnTo>
                <a:lnTo>
                  <a:pt x="249085" y="92306"/>
                </a:lnTo>
                <a:lnTo>
                  <a:pt x="250298" y="90281"/>
                </a:lnTo>
                <a:close/>
                <a:moveTo>
                  <a:pt x="269577" y="90281"/>
                </a:moveTo>
                <a:lnTo>
                  <a:pt x="270799" y="92306"/>
                </a:lnTo>
                <a:lnTo>
                  <a:pt x="269613" y="94278"/>
                </a:lnTo>
                <a:lnTo>
                  <a:pt x="269577" y="94224"/>
                </a:lnTo>
                <a:lnTo>
                  <a:pt x="269550" y="94278"/>
                </a:lnTo>
                <a:lnTo>
                  <a:pt x="268364" y="92306"/>
                </a:lnTo>
                <a:lnTo>
                  <a:pt x="269577" y="90281"/>
                </a:lnTo>
                <a:close/>
                <a:moveTo>
                  <a:pt x="18681" y="94724"/>
                </a:moveTo>
                <a:lnTo>
                  <a:pt x="17423" y="96829"/>
                </a:lnTo>
                <a:lnTo>
                  <a:pt x="16237" y="94849"/>
                </a:lnTo>
                <a:lnTo>
                  <a:pt x="16317" y="94724"/>
                </a:lnTo>
                <a:close/>
                <a:moveTo>
                  <a:pt x="21652" y="94724"/>
                </a:moveTo>
                <a:lnTo>
                  <a:pt x="21723" y="94849"/>
                </a:lnTo>
                <a:lnTo>
                  <a:pt x="20546" y="96829"/>
                </a:lnTo>
                <a:lnTo>
                  <a:pt x="19279" y="94724"/>
                </a:lnTo>
                <a:close/>
                <a:moveTo>
                  <a:pt x="37960" y="94724"/>
                </a:moveTo>
                <a:lnTo>
                  <a:pt x="36702" y="96829"/>
                </a:lnTo>
                <a:lnTo>
                  <a:pt x="35515" y="94849"/>
                </a:lnTo>
                <a:lnTo>
                  <a:pt x="35587" y="94724"/>
                </a:lnTo>
                <a:close/>
                <a:moveTo>
                  <a:pt x="40930" y="94724"/>
                </a:moveTo>
                <a:lnTo>
                  <a:pt x="41002" y="94849"/>
                </a:lnTo>
                <a:lnTo>
                  <a:pt x="39815" y="96829"/>
                </a:lnTo>
                <a:lnTo>
                  <a:pt x="38557" y="94724"/>
                </a:lnTo>
                <a:close/>
                <a:moveTo>
                  <a:pt x="57238" y="94724"/>
                </a:moveTo>
                <a:lnTo>
                  <a:pt x="55980" y="96829"/>
                </a:lnTo>
                <a:lnTo>
                  <a:pt x="54794" y="94849"/>
                </a:lnTo>
                <a:lnTo>
                  <a:pt x="54865" y="94724"/>
                </a:lnTo>
                <a:close/>
                <a:moveTo>
                  <a:pt x="60200" y="94724"/>
                </a:moveTo>
                <a:lnTo>
                  <a:pt x="60280" y="94849"/>
                </a:lnTo>
                <a:lnTo>
                  <a:pt x="59094" y="96829"/>
                </a:lnTo>
                <a:lnTo>
                  <a:pt x="57836" y="94724"/>
                </a:lnTo>
                <a:close/>
                <a:moveTo>
                  <a:pt x="76516" y="94724"/>
                </a:moveTo>
                <a:lnTo>
                  <a:pt x="75250" y="96829"/>
                </a:lnTo>
                <a:lnTo>
                  <a:pt x="74072" y="94849"/>
                </a:lnTo>
                <a:lnTo>
                  <a:pt x="74143" y="94724"/>
                </a:lnTo>
                <a:close/>
                <a:moveTo>
                  <a:pt x="79478" y="94724"/>
                </a:moveTo>
                <a:lnTo>
                  <a:pt x="79559" y="94849"/>
                </a:lnTo>
                <a:lnTo>
                  <a:pt x="78372" y="96829"/>
                </a:lnTo>
                <a:lnTo>
                  <a:pt x="77114" y="94724"/>
                </a:lnTo>
                <a:close/>
                <a:moveTo>
                  <a:pt x="95786" y="94724"/>
                </a:moveTo>
                <a:lnTo>
                  <a:pt x="94528" y="96829"/>
                </a:lnTo>
                <a:lnTo>
                  <a:pt x="93342" y="94849"/>
                </a:lnTo>
                <a:lnTo>
                  <a:pt x="93422" y="94724"/>
                </a:lnTo>
                <a:close/>
                <a:moveTo>
                  <a:pt x="98757" y="94724"/>
                </a:moveTo>
                <a:lnTo>
                  <a:pt x="98837" y="94849"/>
                </a:lnTo>
                <a:lnTo>
                  <a:pt x="97650" y="96829"/>
                </a:lnTo>
                <a:lnTo>
                  <a:pt x="96384" y="94724"/>
                </a:lnTo>
                <a:close/>
                <a:moveTo>
                  <a:pt x="115064" y="94724"/>
                </a:moveTo>
                <a:lnTo>
                  <a:pt x="113806" y="96829"/>
                </a:lnTo>
                <a:lnTo>
                  <a:pt x="112620" y="94849"/>
                </a:lnTo>
                <a:lnTo>
                  <a:pt x="112700" y="94724"/>
                </a:lnTo>
                <a:close/>
                <a:moveTo>
                  <a:pt x="118035" y="94724"/>
                </a:moveTo>
                <a:lnTo>
                  <a:pt x="118106" y="94849"/>
                </a:lnTo>
                <a:lnTo>
                  <a:pt x="116929" y="96829"/>
                </a:lnTo>
                <a:lnTo>
                  <a:pt x="115662" y="94724"/>
                </a:lnTo>
                <a:close/>
                <a:moveTo>
                  <a:pt x="134343" y="94724"/>
                </a:moveTo>
                <a:lnTo>
                  <a:pt x="133085" y="96829"/>
                </a:lnTo>
                <a:lnTo>
                  <a:pt x="131898" y="94849"/>
                </a:lnTo>
                <a:lnTo>
                  <a:pt x="131970" y="94724"/>
                </a:lnTo>
                <a:close/>
                <a:moveTo>
                  <a:pt x="137313" y="94724"/>
                </a:moveTo>
                <a:lnTo>
                  <a:pt x="137385" y="94849"/>
                </a:lnTo>
                <a:lnTo>
                  <a:pt x="136198" y="96829"/>
                </a:lnTo>
                <a:lnTo>
                  <a:pt x="134940" y="94724"/>
                </a:lnTo>
                <a:close/>
                <a:moveTo>
                  <a:pt x="153621" y="94724"/>
                </a:moveTo>
                <a:lnTo>
                  <a:pt x="152363" y="96829"/>
                </a:lnTo>
                <a:lnTo>
                  <a:pt x="151177" y="94849"/>
                </a:lnTo>
                <a:lnTo>
                  <a:pt x="151248" y="94724"/>
                </a:lnTo>
                <a:close/>
                <a:moveTo>
                  <a:pt x="156592" y="94724"/>
                </a:moveTo>
                <a:lnTo>
                  <a:pt x="156663" y="94849"/>
                </a:lnTo>
                <a:lnTo>
                  <a:pt x="155477" y="96829"/>
                </a:lnTo>
                <a:lnTo>
                  <a:pt x="154219" y="94724"/>
                </a:lnTo>
                <a:close/>
                <a:moveTo>
                  <a:pt x="172899" y="94724"/>
                </a:moveTo>
                <a:lnTo>
                  <a:pt x="171633" y="96829"/>
                </a:lnTo>
                <a:lnTo>
                  <a:pt x="170455" y="94849"/>
                </a:lnTo>
                <a:lnTo>
                  <a:pt x="170526" y="94724"/>
                </a:lnTo>
                <a:close/>
                <a:moveTo>
                  <a:pt x="175861" y="94724"/>
                </a:moveTo>
                <a:lnTo>
                  <a:pt x="175942" y="94849"/>
                </a:lnTo>
                <a:lnTo>
                  <a:pt x="174755" y="96829"/>
                </a:lnTo>
                <a:lnTo>
                  <a:pt x="173497" y="94724"/>
                </a:lnTo>
                <a:close/>
                <a:moveTo>
                  <a:pt x="192178" y="94724"/>
                </a:moveTo>
                <a:lnTo>
                  <a:pt x="190911" y="96829"/>
                </a:lnTo>
                <a:lnTo>
                  <a:pt x="189725" y="94849"/>
                </a:lnTo>
                <a:lnTo>
                  <a:pt x="189805" y="94724"/>
                </a:lnTo>
                <a:close/>
                <a:moveTo>
                  <a:pt x="195140" y="94724"/>
                </a:moveTo>
                <a:lnTo>
                  <a:pt x="195220" y="94849"/>
                </a:lnTo>
                <a:lnTo>
                  <a:pt x="194033" y="96829"/>
                </a:lnTo>
                <a:lnTo>
                  <a:pt x="192776" y="94724"/>
                </a:lnTo>
                <a:close/>
                <a:moveTo>
                  <a:pt x="211447" y="94724"/>
                </a:moveTo>
                <a:lnTo>
                  <a:pt x="210189" y="96829"/>
                </a:lnTo>
                <a:lnTo>
                  <a:pt x="209003" y="94849"/>
                </a:lnTo>
                <a:lnTo>
                  <a:pt x="209083" y="94724"/>
                </a:lnTo>
                <a:close/>
                <a:moveTo>
                  <a:pt x="214418" y="94724"/>
                </a:moveTo>
                <a:lnTo>
                  <a:pt x="214489" y="94849"/>
                </a:lnTo>
                <a:lnTo>
                  <a:pt x="213312" y="96829"/>
                </a:lnTo>
                <a:lnTo>
                  <a:pt x="212045" y="94724"/>
                </a:lnTo>
                <a:close/>
                <a:moveTo>
                  <a:pt x="230726" y="94724"/>
                </a:moveTo>
                <a:lnTo>
                  <a:pt x="229468" y="96829"/>
                </a:lnTo>
                <a:lnTo>
                  <a:pt x="228281" y="94849"/>
                </a:lnTo>
                <a:lnTo>
                  <a:pt x="228362" y="94724"/>
                </a:lnTo>
                <a:close/>
                <a:moveTo>
                  <a:pt x="233696" y="94724"/>
                </a:moveTo>
                <a:lnTo>
                  <a:pt x="233768" y="94849"/>
                </a:lnTo>
                <a:lnTo>
                  <a:pt x="232581" y="96829"/>
                </a:lnTo>
                <a:lnTo>
                  <a:pt x="231323" y="94724"/>
                </a:lnTo>
                <a:close/>
                <a:moveTo>
                  <a:pt x="250004" y="94724"/>
                </a:moveTo>
                <a:lnTo>
                  <a:pt x="248746" y="96829"/>
                </a:lnTo>
                <a:lnTo>
                  <a:pt x="247560" y="94849"/>
                </a:lnTo>
                <a:lnTo>
                  <a:pt x="247631" y="94724"/>
                </a:lnTo>
                <a:close/>
                <a:moveTo>
                  <a:pt x="252975" y="94724"/>
                </a:moveTo>
                <a:lnTo>
                  <a:pt x="253046" y="94849"/>
                </a:lnTo>
                <a:lnTo>
                  <a:pt x="251860" y="96829"/>
                </a:lnTo>
                <a:lnTo>
                  <a:pt x="250602" y="94724"/>
                </a:lnTo>
                <a:close/>
                <a:moveTo>
                  <a:pt x="269282" y="94724"/>
                </a:moveTo>
                <a:lnTo>
                  <a:pt x="268016" y="96829"/>
                </a:lnTo>
                <a:lnTo>
                  <a:pt x="266838" y="94849"/>
                </a:lnTo>
                <a:lnTo>
                  <a:pt x="266909" y="94724"/>
                </a:lnTo>
                <a:close/>
                <a:moveTo>
                  <a:pt x="272244" y="94724"/>
                </a:moveTo>
                <a:lnTo>
                  <a:pt x="272325" y="94849"/>
                </a:lnTo>
                <a:lnTo>
                  <a:pt x="271138" y="96829"/>
                </a:lnTo>
                <a:lnTo>
                  <a:pt x="269880" y="94724"/>
                </a:lnTo>
                <a:close/>
                <a:moveTo>
                  <a:pt x="1267" y="97739"/>
                </a:moveTo>
                <a:lnTo>
                  <a:pt x="2240" y="99363"/>
                </a:lnTo>
                <a:lnTo>
                  <a:pt x="286" y="99363"/>
                </a:lnTo>
                <a:lnTo>
                  <a:pt x="1267" y="97739"/>
                </a:lnTo>
                <a:close/>
                <a:moveTo>
                  <a:pt x="2722" y="95304"/>
                </a:moveTo>
                <a:lnTo>
                  <a:pt x="5157" y="99363"/>
                </a:lnTo>
                <a:lnTo>
                  <a:pt x="2784" y="99363"/>
                </a:lnTo>
                <a:lnTo>
                  <a:pt x="1535" y="97284"/>
                </a:lnTo>
                <a:lnTo>
                  <a:pt x="2722" y="95304"/>
                </a:lnTo>
                <a:close/>
                <a:moveTo>
                  <a:pt x="15621" y="94724"/>
                </a:moveTo>
                <a:lnTo>
                  <a:pt x="15693" y="94849"/>
                </a:lnTo>
                <a:lnTo>
                  <a:pt x="12981" y="99363"/>
                </a:lnTo>
                <a:lnTo>
                  <a:pt x="5701" y="99363"/>
                </a:lnTo>
                <a:lnTo>
                  <a:pt x="2998" y="94849"/>
                </a:lnTo>
                <a:lnTo>
                  <a:pt x="3070" y="94724"/>
                </a:lnTo>
                <a:close/>
                <a:moveTo>
                  <a:pt x="15969" y="95304"/>
                </a:moveTo>
                <a:lnTo>
                  <a:pt x="17147" y="97284"/>
                </a:lnTo>
                <a:lnTo>
                  <a:pt x="15898" y="99363"/>
                </a:lnTo>
                <a:lnTo>
                  <a:pt x="13534" y="99363"/>
                </a:lnTo>
                <a:lnTo>
                  <a:pt x="15969" y="95304"/>
                </a:lnTo>
                <a:close/>
                <a:moveTo>
                  <a:pt x="17423" y="97739"/>
                </a:moveTo>
                <a:lnTo>
                  <a:pt x="18396" y="99363"/>
                </a:lnTo>
                <a:lnTo>
                  <a:pt x="16442" y="99363"/>
                </a:lnTo>
                <a:lnTo>
                  <a:pt x="17423" y="97739"/>
                </a:lnTo>
                <a:close/>
                <a:moveTo>
                  <a:pt x="20546" y="97739"/>
                </a:moveTo>
                <a:lnTo>
                  <a:pt x="21518" y="99363"/>
                </a:lnTo>
                <a:lnTo>
                  <a:pt x="19565" y="99363"/>
                </a:lnTo>
                <a:lnTo>
                  <a:pt x="20546" y="97739"/>
                </a:lnTo>
                <a:close/>
                <a:moveTo>
                  <a:pt x="22000" y="95304"/>
                </a:moveTo>
                <a:lnTo>
                  <a:pt x="24435" y="99363"/>
                </a:lnTo>
                <a:lnTo>
                  <a:pt x="22062" y="99363"/>
                </a:lnTo>
                <a:lnTo>
                  <a:pt x="20813" y="97284"/>
                </a:lnTo>
                <a:lnTo>
                  <a:pt x="22000" y="95304"/>
                </a:lnTo>
                <a:close/>
                <a:moveTo>
                  <a:pt x="34891" y="94724"/>
                </a:moveTo>
                <a:lnTo>
                  <a:pt x="34971" y="94849"/>
                </a:lnTo>
                <a:lnTo>
                  <a:pt x="32259" y="99363"/>
                </a:lnTo>
                <a:lnTo>
                  <a:pt x="24980" y="99363"/>
                </a:lnTo>
                <a:lnTo>
                  <a:pt x="22268" y="94849"/>
                </a:lnTo>
                <a:lnTo>
                  <a:pt x="22348" y="94724"/>
                </a:lnTo>
                <a:close/>
                <a:moveTo>
                  <a:pt x="35239" y="95304"/>
                </a:moveTo>
                <a:lnTo>
                  <a:pt x="36425" y="97284"/>
                </a:lnTo>
                <a:lnTo>
                  <a:pt x="35176" y="99363"/>
                </a:lnTo>
                <a:lnTo>
                  <a:pt x="32803" y="99363"/>
                </a:lnTo>
                <a:lnTo>
                  <a:pt x="35239" y="95304"/>
                </a:lnTo>
                <a:close/>
                <a:moveTo>
                  <a:pt x="36702" y="97739"/>
                </a:moveTo>
                <a:lnTo>
                  <a:pt x="37674" y="99363"/>
                </a:lnTo>
                <a:lnTo>
                  <a:pt x="35721" y="99363"/>
                </a:lnTo>
                <a:lnTo>
                  <a:pt x="36702" y="97739"/>
                </a:lnTo>
                <a:close/>
                <a:moveTo>
                  <a:pt x="39815" y="97739"/>
                </a:moveTo>
                <a:lnTo>
                  <a:pt x="40797" y="99363"/>
                </a:lnTo>
                <a:lnTo>
                  <a:pt x="38843" y="99363"/>
                </a:lnTo>
                <a:lnTo>
                  <a:pt x="39815" y="97739"/>
                </a:lnTo>
                <a:close/>
                <a:moveTo>
                  <a:pt x="41278" y="95304"/>
                </a:moveTo>
                <a:lnTo>
                  <a:pt x="43714" y="99363"/>
                </a:lnTo>
                <a:lnTo>
                  <a:pt x="41341" y="99363"/>
                </a:lnTo>
                <a:lnTo>
                  <a:pt x="40092" y="97284"/>
                </a:lnTo>
                <a:lnTo>
                  <a:pt x="41278" y="95304"/>
                </a:lnTo>
                <a:close/>
                <a:moveTo>
                  <a:pt x="54169" y="94724"/>
                </a:moveTo>
                <a:lnTo>
                  <a:pt x="54250" y="94849"/>
                </a:lnTo>
                <a:lnTo>
                  <a:pt x="51538" y="99363"/>
                </a:lnTo>
                <a:lnTo>
                  <a:pt x="44258" y="99363"/>
                </a:lnTo>
                <a:lnTo>
                  <a:pt x="41546" y="94849"/>
                </a:lnTo>
                <a:lnTo>
                  <a:pt x="41626" y="94724"/>
                </a:lnTo>
                <a:close/>
                <a:moveTo>
                  <a:pt x="54517" y="95304"/>
                </a:moveTo>
                <a:lnTo>
                  <a:pt x="55704" y="97284"/>
                </a:lnTo>
                <a:lnTo>
                  <a:pt x="54455" y="99363"/>
                </a:lnTo>
                <a:lnTo>
                  <a:pt x="52082" y="99363"/>
                </a:lnTo>
                <a:lnTo>
                  <a:pt x="54517" y="95304"/>
                </a:lnTo>
                <a:close/>
                <a:moveTo>
                  <a:pt x="55980" y="97739"/>
                </a:moveTo>
                <a:lnTo>
                  <a:pt x="56953" y="99363"/>
                </a:lnTo>
                <a:lnTo>
                  <a:pt x="54999" y="99363"/>
                </a:lnTo>
                <a:lnTo>
                  <a:pt x="55980" y="97739"/>
                </a:lnTo>
                <a:close/>
                <a:moveTo>
                  <a:pt x="59094" y="97739"/>
                </a:moveTo>
                <a:lnTo>
                  <a:pt x="60075" y="99363"/>
                </a:lnTo>
                <a:lnTo>
                  <a:pt x="58121" y="99363"/>
                </a:lnTo>
                <a:lnTo>
                  <a:pt x="59094" y="97739"/>
                </a:lnTo>
                <a:close/>
                <a:moveTo>
                  <a:pt x="60548" y="95304"/>
                </a:moveTo>
                <a:lnTo>
                  <a:pt x="62983" y="99363"/>
                </a:lnTo>
                <a:lnTo>
                  <a:pt x="60619" y="99363"/>
                </a:lnTo>
                <a:lnTo>
                  <a:pt x="59370" y="97284"/>
                </a:lnTo>
                <a:lnTo>
                  <a:pt x="60548" y="95304"/>
                </a:lnTo>
                <a:close/>
                <a:moveTo>
                  <a:pt x="73448" y="94724"/>
                </a:moveTo>
                <a:lnTo>
                  <a:pt x="73519" y="94849"/>
                </a:lnTo>
                <a:lnTo>
                  <a:pt x="70816" y="99363"/>
                </a:lnTo>
                <a:lnTo>
                  <a:pt x="63536" y="99363"/>
                </a:lnTo>
                <a:lnTo>
                  <a:pt x="60824" y="94849"/>
                </a:lnTo>
                <a:lnTo>
                  <a:pt x="60905" y="94724"/>
                </a:lnTo>
                <a:close/>
                <a:moveTo>
                  <a:pt x="73796" y="95304"/>
                </a:moveTo>
                <a:lnTo>
                  <a:pt x="74982" y="97284"/>
                </a:lnTo>
                <a:lnTo>
                  <a:pt x="73733" y="99363"/>
                </a:lnTo>
                <a:lnTo>
                  <a:pt x="71360" y="99363"/>
                </a:lnTo>
                <a:lnTo>
                  <a:pt x="73796" y="95304"/>
                </a:lnTo>
                <a:close/>
                <a:moveTo>
                  <a:pt x="75250" y="97739"/>
                </a:moveTo>
                <a:lnTo>
                  <a:pt x="76231" y="99363"/>
                </a:lnTo>
                <a:lnTo>
                  <a:pt x="74277" y="99363"/>
                </a:lnTo>
                <a:lnTo>
                  <a:pt x="75250" y="97739"/>
                </a:lnTo>
                <a:close/>
                <a:moveTo>
                  <a:pt x="78372" y="97739"/>
                </a:moveTo>
                <a:lnTo>
                  <a:pt x="79353" y="99363"/>
                </a:lnTo>
                <a:lnTo>
                  <a:pt x="77391" y="99363"/>
                </a:lnTo>
                <a:lnTo>
                  <a:pt x="78372" y="97739"/>
                </a:lnTo>
                <a:close/>
                <a:moveTo>
                  <a:pt x="79826" y="95304"/>
                </a:moveTo>
                <a:lnTo>
                  <a:pt x="82262" y="99363"/>
                </a:lnTo>
                <a:lnTo>
                  <a:pt x="79898" y="99363"/>
                </a:lnTo>
                <a:lnTo>
                  <a:pt x="78649" y="97284"/>
                </a:lnTo>
                <a:lnTo>
                  <a:pt x="79826" y="95304"/>
                </a:lnTo>
                <a:close/>
                <a:moveTo>
                  <a:pt x="92726" y="94724"/>
                </a:moveTo>
                <a:lnTo>
                  <a:pt x="92797" y="94849"/>
                </a:lnTo>
                <a:lnTo>
                  <a:pt x="90094" y="99363"/>
                </a:lnTo>
                <a:lnTo>
                  <a:pt x="82806" y="99363"/>
                </a:lnTo>
                <a:lnTo>
                  <a:pt x="80103" y="94849"/>
                </a:lnTo>
                <a:lnTo>
                  <a:pt x="80174" y="94724"/>
                </a:lnTo>
                <a:close/>
                <a:moveTo>
                  <a:pt x="93074" y="95304"/>
                </a:moveTo>
                <a:lnTo>
                  <a:pt x="94260" y="97284"/>
                </a:lnTo>
                <a:lnTo>
                  <a:pt x="93003" y="99363"/>
                </a:lnTo>
                <a:lnTo>
                  <a:pt x="90639" y="99363"/>
                </a:lnTo>
                <a:lnTo>
                  <a:pt x="93074" y="95304"/>
                </a:lnTo>
                <a:close/>
                <a:moveTo>
                  <a:pt x="94528" y="97739"/>
                </a:moveTo>
                <a:lnTo>
                  <a:pt x="95509" y="99363"/>
                </a:lnTo>
                <a:lnTo>
                  <a:pt x="93556" y="99363"/>
                </a:lnTo>
                <a:lnTo>
                  <a:pt x="94528" y="97739"/>
                </a:lnTo>
                <a:close/>
                <a:moveTo>
                  <a:pt x="97650" y="97739"/>
                </a:moveTo>
                <a:lnTo>
                  <a:pt x="98623" y="99363"/>
                </a:lnTo>
                <a:lnTo>
                  <a:pt x="96669" y="99363"/>
                </a:lnTo>
                <a:lnTo>
                  <a:pt x="97650" y="97739"/>
                </a:lnTo>
                <a:close/>
                <a:moveTo>
                  <a:pt x="99105" y="95304"/>
                </a:moveTo>
                <a:lnTo>
                  <a:pt x="101540" y="99363"/>
                </a:lnTo>
                <a:lnTo>
                  <a:pt x="99167" y="99363"/>
                </a:lnTo>
                <a:lnTo>
                  <a:pt x="97918" y="97284"/>
                </a:lnTo>
                <a:lnTo>
                  <a:pt x="99105" y="95304"/>
                </a:lnTo>
                <a:close/>
                <a:moveTo>
                  <a:pt x="112004" y="94724"/>
                </a:moveTo>
                <a:lnTo>
                  <a:pt x="112076" y="94849"/>
                </a:lnTo>
                <a:lnTo>
                  <a:pt x="109373" y="99363"/>
                </a:lnTo>
                <a:lnTo>
                  <a:pt x="102084" y="99363"/>
                </a:lnTo>
                <a:lnTo>
                  <a:pt x="99381" y="94849"/>
                </a:lnTo>
                <a:lnTo>
                  <a:pt x="99453" y="94724"/>
                </a:lnTo>
                <a:close/>
                <a:moveTo>
                  <a:pt x="112352" y="95304"/>
                </a:moveTo>
                <a:lnTo>
                  <a:pt x="113530" y="97284"/>
                </a:lnTo>
                <a:lnTo>
                  <a:pt x="112281" y="99363"/>
                </a:lnTo>
                <a:lnTo>
                  <a:pt x="109917" y="99363"/>
                </a:lnTo>
                <a:lnTo>
                  <a:pt x="112352" y="95304"/>
                </a:lnTo>
                <a:close/>
                <a:moveTo>
                  <a:pt x="113806" y="97739"/>
                </a:moveTo>
                <a:lnTo>
                  <a:pt x="114788" y="99363"/>
                </a:lnTo>
                <a:lnTo>
                  <a:pt x="112825" y="99363"/>
                </a:lnTo>
                <a:lnTo>
                  <a:pt x="113806" y="97739"/>
                </a:lnTo>
                <a:close/>
                <a:moveTo>
                  <a:pt x="116929" y="97739"/>
                </a:moveTo>
                <a:lnTo>
                  <a:pt x="117901" y="99363"/>
                </a:lnTo>
                <a:lnTo>
                  <a:pt x="115948" y="99363"/>
                </a:lnTo>
                <a:lnTo>
                  <a:pt x="116929" y="97739"/>
                </a:lnTo>
                <a:close/>
                <a:moveTo>
                  <a:pt x="118383" y="95304"/>
                </a:moveTo>
                <a:lnTo>
                  <a:pt x="120818" y="99363"/>
                </a:lnTo>
                <a:lnTo>
                  <a:pt x="118445" y="99363"/>
                </a:lnTo>
                <a:lnTo>
                  <a:pt x="117196" y="97284"/>
                </a:lnTo>
                <a:lnTo>
                  <a:pt x="118383" y="95304"/>
                </a:lnTo>
                <a:close/>
                <a:moveTo>
                  <a:pt x="131274" y="94724"/>
                </a:moveTo>
                <a:lnTo>
                  <a:pt x="131354" y="94849"/>
                </a:lnTo>
                <a:lnTo>
                  <a:pt x="128642" y="99363"/>
                </a:lnTo>
                <a:lnTo>
                  <a:pt x="121363" y="99363"/>
                </a:lnTo>
                <a:lnTo>
                  <a:pt x="118651" y="94849"/>
                </a:lnTo>
                <a:lnTo>
                  <a:pt x="118731" y="94724"/>
                </a:lnTo>
                <a:close/>
                <a:moveTo>
                  <a:pt x="131622" y="95304"/>
                </a:moveTo>
                <a:lnTo>
                  <a:pt x="132808" y="97284"/>
                </a:lnTo>
                <a:lnTo>
                  <a:pt x="131559" y="99363"/>
                </a:lnTo>
                <a:lnTo>
                  <a:pt x="129186" y="99363"/>
                </a:lnTo>
                <a:lnTo>
                  <a:pt x="131622" y="95304"/>
                </a:lnTo>
                <a:close/>
                <a:moveTo>
                  <a:pt x="133085" y="97739"/>
                </a:moveTo>
                <a:lnTo>
                  <a:pt x="134057" y="99363"/>
                </a:lnTo>
                <a:lnTo>
                  <a:pt x="132104" y="99363"/>
                </a:lnTo>
                <a:lnTo>
                  <a:pt x="133085" y="97739"/>
                </a:lnTo>
                <a:close/>
                <a:moveTo>
                  <a:pt x="136198" y="97739"/>
                </a:moveTo>
                <a:lnTo>
                  <a:pt x="137180" y="99363"/>
                </a:lnTo>
                <a:lnTo>
                  <a:pt x="135226" y="99363"/>
                </a:lnTo>
                <a:lnTo>
                  <a:pt x="136198" y="97739"/>
                </a:lnTo>
                <a:close/>
                <a:moveTo>
                  <a:pt x="137661" y="95304"/>
                </a:moveTo>
                <a:lnTo>
                  <a:pt x="140097" y="99363"/>
                </a:lnTo>
                <a:lnTo>
                  <a:pt x="137724" y="99363"/>
                </a:lnTo>
                <a:lnTo>
                  <a:pt x="136475" y="97284"/>
                </a:lnTo>
                <a:lnTo>
                  <a:pt x="137661" y="95304"/>
                </a:lnTo>
                <a:close/>
                <a:moveTo>
                  <a:pt x="150552" y="94724"/>
                </a:moveTo>
                <a:lnTo>
                  <a:pt x="150633" y="94849"/>
                </a:lnTo>
                <a:lnTo>
                  <a:pt x="147921" y="99363"/>
                </a:lnTo>
                <a:lnTo>
                  <a:pt x="140641" y="99363"/>
                </a:lnTo>
                <a:lnTo>
                  <a:pt x="137929" y="94849"/>
                </a:lnTo>
                <a:lnTo>
                  <a:pt x="138009" y="94724"/>
                </a:lnTo>
                <a:close/>
                <a:moveTo>
                  <a:pt x="150900" y="95304"/>
                </a:moveTo>
                <a:lnTo>
                  <a:pt x="152087" y="97284"/>
                </a:lnTo>
                <a:lnTo>
                  <a:pt x="150838" y="99363"/>
                </a:lnTo>
                <a:lnTo>
                  <a:pt x="148465" y="99363"/>
                </a:lnTo>
                <a:lnTo>
                  <a:pt x="150900" y="95304"/>
                </a:lnTo>
                <a:close/>
                <a:moveTo>
                  <a:pt x="152363" y="97739"/>
                </a:moveTo>
                <a:lnTo>
                  <a:pt x="153336" y="99363"/>
                </a:lnTo>
                <a:lnTo>
                  <a:pt x="151382" y="99363"/>
                </a:lnTo>
                <a:lnTo>
                  <a:pt x="152363" y="97739"/>
                </a:lnTo>
                <a:close/>
                <a:moveTo>
                  <a:pt x="155477" y="97739"/>
                </a:moveTo>
                <a:lnTo>
                  <a:pt x="156458" y="99363"/>
                </a:lnTo>
                <a:lnTo>
                  <a:pt x="154504" y="99363"/>
                </a:lnTo>
                <a:lnTo>
                  <a:pt x="155477" y="97739"/>
                </a:lnTo>
                <a:close/>
                <a:moveTo>
                  <a:pt x="156940" y="95304"/>
                </a:moveTo>
                <a:lnTo>
                  <a:pt x="159375" y="99363"/>
                </a:lnTo>
                <a:lnTo>
                  <a:pt x="157002" y="99363"/>
                </a:lnTo>
                <a:lnTo>
                  <a:pt x="155753" y="97284"/>
                </a:lnTo>
                <a:lnTo>
                  <a:pt x="156940" y="95304"/>
                </a:lnTo>
                <a:close/>
                <a:moveTo>
                  <a:pt x="169831" y="94724"/>
                </a:moveTo>
                <a:lnTo>
                  <a:pt x="169902" y="94849"/>
                </a:lnTo>
                <a:lnTo>
                  <a:pt x="167199" y="99363"/>
                </a:lnTo>
                <a:lnTo>
                  <a:pt x="159919" y="99363"/>
                </a:lnTo>
                <a:lnTo>
                  <a:pt x="157207" y="94849"/>
                </a:lnTo>
                <a:lnTo>
                  <a:pt x="157288" y="94724"/>
                </a:lnTo>
                <a:close/>
                <a:moveTo>
                  <a:pt x="170179" y="95304"/>
                </a:moveTo>
                <a:lnTo>
                  <a:pt x="171365" y="97284"/>
                </a:lnTo>
                <a:lnTo>
                  <a:pt x="170116" y="99363"/>
                </a:lnTo>
                <a:lnTo>
                  <a:pt x="167743" y="99363"/>
                </a:lnTo>
                <a:lnTo>
                  <a:pt x="170179" y="95304"/>
                </a:lnTo>
                <a:close/>
                <a:moveTo>
                  <a:pt x="171633" y="97739"/>
                </a:moveTo>
                <a:lnTo>
                  <a:pt x="172614" y="99363"/>
                </a:lnTo>
                <a:lnTo>
                  <a:pt x="170660" y="99363"/>
                </a:lnTo>
                <a:lnTo>
                  <a:pt x="171633" y="97739"/>
                </a:lnTo>
                <a:close/>
                <a:moveTo>
                  <a:pt x="174755" y="97739"/>
                </a:moveTo>
                <a:lnTo>
                  <a:pt x="175736" y="99363"/>
                </a:lnTo>
                <a:lnTo>
                  <a:pt x="173774" y="99363"/>
                </a:lnTo>
                <a:lnTo>
                  <a:pt x="174755" y="97739"/>
                </a:lnTo>
                <a:close/>
                <a:moveTo>
                  <a:pt x="176209" y="95304"/>
                </a:moveTo>
                <a:lnTo>
                  <a:pt x="178645" y="99363"/>
                </a:lnTo>
                <a:lnTo>
                  <a:pt x="176281" y="99363"/>
                </a:lnTo>
                <a:lnTo>
                  <a:pt x="175032" y="97284"/>
                </a:lnTo>
                <a:lnTo>
                  <a:pt x="176209" y="95304"/>
                </a:lnTo>
                <a:close/>
                <a:moveTo>
                  <a:pt x="189109" y="94724"/>
                </a:moveTo>
                <a:lnTo>
                  <a:pt x="189180" y="94849"/>
                </a:lnTo>
                <a:lnTo>
                  <a:pt x="186477" y="99363"/>
                </a:lnTo>
                <a:lnTo>
                  <a:pt x="179189" y="99363"/>
                </a:lnTo>
                <a:lnTo>
                  <a:pt x="176486" y="94849"/>
                </a:lnTo>
                <a:lnTo>
                  <a:pt x="176557" y="94724"/>
                </a:lnTo>
                <a:close/>
                <a:moveTo>
                  <a:pt x="189457" y="95304"/>
                </a:moveTo>
                <a:lnTo>
                  <a:pt x="190643" y="97284"/>
                </a:lnTo>
                <a:lnTo>
                  <a:pt x="189394" y="99363"/>
                </a:lnTo>
                <a:lnTo>
                  <a:pt x="187021" y="99363"/>
                </a:lnTo>
                <a:lnTo>
                  <a:pt x="189457" y="95304"/>
                </a:lnTo>
                <a:close/>
                <a:moveTo>
                  <a:pt x="190911" y="97739"/>
                </a:moveTo>
                <a:lnTo>
                  <a:pt x="191892" y="99363"/>
                </a:lnTo>
                <a:lnTo>
                  <a:pt x="189939" y="99363"/>
                </a:lnTo>
                <a:lnTo>
                  <a:pt x="190911" y="97739"/>
                </a:lnTo>
                <a:close/>
                <a:moveTo>
                  <a:pt x="194033" y="97739"/>
                </a:moveTo>
                <a:lnTo>
                  <a:pt x="195006" y="99363"/>
                </a:lnTo>
                <a:lnTo>
                  <a:pt x="193052" y="99363"/>
                </a:lnTo>
                <a:lnTo>
                  <a:pt x="194033" y="97739"/>
                </a:lnTo>
                <a:close/>
                <a:moveTo>
                  <a:pt x="195488" y="95304"/>
                </a:moveTo>
                <a:lnTo>
                  <a:pt x="197923" y="99363"/>
                </a:lnTo>
                <a:lnTo>
                  <a:pt x="195559" y="99363"/>
                </a:lnTo>
                <a:lnTo>
                  <a:pt x="194301" y="97284"/>
                </a:lnTo>
                <a:lnTo>
                  <a:pt x="195488" y="95304"/>
                </a:lnTo>
                <a:close/>
                <a:moveTo>
                  <a:pt x="208387" y="94724"/>
                </a:moveTo>
                <a:lnTo>
                  <a:pt x="208459" y="94849"/>
                </a:lnTo>
                <a:lnTo>
                  <a:pt x="205756" y="99363"/>
                </a:lnTo>
                <a:lnTo>
                  <a:pt x="198467" y="99363"/>
                </a:lnTo>
                <a:lnTo>
                  <a:pt x="195764" y="94849"/>
                </a:lnTo>
                <a:lnTo>
                  <a:pt x="195835" y="94724"/>
                </a:lnTo>
                <a:close/>
                <a:moveTo>
                  <a:pt x="208735" y="95304"/>
                </a:moveTo>
                <a:lnTo>
                  <a:pt x="209913" y="97284"/>
                </a:lnTo>
                <a:lnTo>
                  <a:pt x="208664" y="99363"/>
                </a:lnTo>
                <a:lnTo>
                  <a:pt x="206300" y="99363"/>
                </a:lnTo>
                <a:lnTo>
                  <a:pt x="208735" y="95304"/>
                </a:lnTo>
                <a:close/>
                <a:moveTo>
                  <a:pt x="210189" y="97739"/>
                </a:moveTo>
                <a:lnTo>
                  <a:pt x="211171" y="99363"/>
                </a:lnTo>
                <a:lnTo>
                  <a:pt x="209208" y="99363"/>
                </a:lnTo>
                <a:lnTo>
                  <a:pt x="210189" y="97739"/>
                </a:lnTo>
                <a:close/>
                <a:moveTo>
                  <a:pt x="213312" y="97739"/>
                </a:moveTo>
                <a:lnTo>
                  <a:pt x="214284" y="99363"/>
                </a:lnTo>
                <a:lnTo>
                  <a:pt x="212330" y="99363"/>
                </a:lnTo>
                <a:lnTo>
                  <a:pt x="213312" y="97739"/>
                </a:lnTo>
                <a:close/>
                <a:moveTo>
                  <a:pt x="214766" y="95304"/>
                </a:moveTo>
                <a:lnTo>
                  <a:pt x="217201" y="99363"/>
                </a:lnTo>
                <a:lnTo>
                  <a:pt x="214828" y="99363"/>
                </a:lnTo>
                <a:lnTo>
                  <a:pt x="213579" y="97284"/>
                </a:lnTo>
                <a:lnTo>
                  <a:pt x="214766" y="95304"/>
                </a:lnTo>
                <a:close/>
                <a:moveTo>
                  <a:pt x="227657" y="94724"/>
                </a:moveTo>
                <a:lnTo>
                  <a:pt x="227737" y="94849"/>
                </a:lnTo>
                <a:lnTo>
                  <a:pt x="225025" y="99363"/>
                </a:lnTo>
                <a:lnTo>
                  <a:pt x="217746" y="99363"/>
                </a:lnTo>
                <a:lnTo>
                  <a:pt x="215042" y="94849"/>
                </a:lnTo>
                <a:lnTo>
                  <a:pt x="215114" y="94724"/>
                </a:lnTo>
                <a:close/>
                <a:moveTo>
                  <a:pt x="228005" y="95304"/>
                </a:moveTo>
                <a:lnTo>
                  <a:pt x="229191" y="97284"/>
                </a:lnTo>
                <a:lnTo>
                  <a:pt x="227942" y="99363"/>
                </a:lnTo>
                <a:lnTo>
                  <a:pt x="225578" y="99363"/>
                </a:lnTo>
                <a:lnTo>
                  <a:pt x="228005" y="95304"/>
                </a:lnTo>
                <a:close/>
                <a:moveTo>
                  <a:pt x="229468" y="97739"/>
                </a:moveTo>
                <a:lnTo>
                  <a:pt x="230440" y="99363"/>
                </a:lnTo>
                <a:lnTo>
                  <a:pt x="228487" y="99363"/>
                </a:lnTo>
                <a:lnTo>
                  <a:pt x="229468" y="97739"/>
                </a:lnTo>
                <a:close/>
                <a:moveTo>
                  <a:pt x="232581" y="97739"/>
                </a:moveTo>
                <a:lnTo>
                  <a:pt x="233563" y="99363"/>
                </a:lnTo>
                <a:lnTo>
                  <a:pt x="231609" y="99363"/>
                </a:lnTo>
                <a:lnTo>
                  <a:pt x="232581" y="97739"/>
                </a:lnTo>
                <a:close/>
                <a:moveTo>
                  <a:pt x="234044" y="95304"/>
                </a:moveTo>
                <a:lnTo>
                  <a:pt x="236480" y="99363"/>
                </a:lnTo>
                <a:lnTo>
                  <a:pt x="234107" y="99363"/>
                </a:lnTo>
                <a:lnTo>
                  <a:pt x="232858" y="97284"/>
                </a:lnTo>
                <a:lnTo>
                  <a:pt x="234044" y="95304"/>
                </a:lnTo>
                <a:close/>
                <a:moveTo>
                  <a:pt x="246935" y="94724"/>
                </a:moveTo>
                <a:lnTo>
                  <a:pt x="247016" y="94849"/>
                </a:lnTo>
                <a:lnTo>
                  <a:pt x="244304" y="99363"/>
                </a:lnTo>
                <a:lnTo>
                  <a:pt x="237024" y="99363"/>
                </a:lnTo>
                <a:lnTo>
                  <a:pt x="234312" y="94849"/>
                </a:lnTo>
                <a:lnTo>
                  <a:pt x="234392" y="94724"/>
                </a:lnTo>
                <a:close/>
                <a:moveTo>
                  <a:pt x="247283" y="95304"/>
                </a:moveTo>
                <a:lnTo>
                  <a:pt x="248470" y="97284"/>
                </a:lnTo>
                <a:lnTo>
                  <a:pt x="247221" y="99363"/>
                </a:lnTo>
                <a:lnTo>
                  <a:pt x="244848" y="99363"/>
                </a:lnTo>
                <a:lnTo>
                  <a:pt x="247283" y="95304"/>
                </a:lnTo>
                <a:close/>
                <a:moveTo>
                  <a:pt x="248746" y="97739"/>
                </a:moveTo>
                <a:lnTo>
                  <a:pt x="249719" y="99363"/>
                </a:lnTo>
                <a:lnTo>
                  <a:pt x="247765" y="99363"/>
                </a:lnTo>
                <a:lnTo>
                  <a:pt x="248746" y="97739"/>
                </a:lnTo>
                <a:close/>
                <a:moveTo>
                  <a:pt x="251860" y="97739"/>
                </a:moveTo>
                <a:lnTo>
                  <a:pt x="252841" y="99363"/>
                </a:lnTo>
                <a:lnTo>
                  <a:pt x="250887" y="99363"/>
                </a:lnTo>
                <a:lnTo>
                  <a:pt x="251860" y="97739"/>
                </a:lnTo>
                <a:close/>
                <a:moveTo>
                  <a:pt x="253323" y="95304"/>
                </a:moveTo>
                <a:lnTo>
                  <a:pt x="255758" y="99363"/>
                </a:lnTo>
                <a:lnTo>
                  <a:pt x="253385" y="99363"/>
                </a:lnTo>
                <a:lnTo>
                  <a:pt x="252136" y="97284"/>
                </a:lnTo>
                <a:lnTo>
                  <a:pt x="253323" y="95304"/>
                </a:lnTo>
                <a:close/>
                <a:moveTo>
                  <a:pt x="266214" y="94724"/>
                </a:moveTo>
                <a:lnTo>
                  <a:pt x="266294" y="94849"/>
                </a:lnTo>
                <a:lnTo>
                  <a:pt x="263582" y="99363"/>
                </a:lnTo>
                <a:lnTo>
                  <a:pt x="256302" y="99363"/>
                </a:lnTo>
                <a:lnTo>
                  <a:pt x="253590" y="94849"/>
                </a:lnTo>
                <a:lnTo>
                  <a:pt x="253671" y="94724"/>
                </a:lnTo>
                <a:close/>
                <a:moveTo>
                  <a:pt x="266562" y="95304"/>
                </a:moveTo>
                <a:lnTo>
                  <a:pt x="267748" y="97284"/>
                </a:lnTo>
                <a:lnTo>
                  <a:pt x="266499" y="99363"/>
                </a:lnTo>
                <a:lnTo>
                  <a:pt x="264126" y="99363"/>
                </a:lnTo>
                <a:lnTo>
                  <a:pt x="266562" y="95304"/>
                </a:lnTo>
                <a:close/>
                <a:moveTo>
                  <a:pt x="268016" y="97739"/>
                </a:moveTo>
                <a:lnTo>
                  <a:pt x="268997" y="99363"/>
                </a:lnTo>
                <a:lnTo>
                  <a:pt x="267043" y="99363"/>
                </a:lnTo>
                <a:lnTo>
                  <a:pt x="268016" y="97739"/>
                </a:lnTo>
                <a:close/>
                <a:moveTo>
                  <a:pt x="271138" y="97739"/>
                </a:moveTo>
                <a:lnTo>
                  <a:pt x="272119" y="99363"/>
                </a:lnTo>
                <a:lnTo>
                  <a:pt x="270157" y="99363"/>
                </a:lnTo>
                <a:lnTo>
                  <a:pt x="271138" y="97739"/>
                </a:lnTo>
                <a:close/>
                <a:moveTo>
                  <a:pt x="272592" y="95304"/>
                </a:moveTo>
                <a:lnTo>
                  <a:pt x="275028" y="99363"/>
                </a:lnTo>
                <a:lnTo>
                  <a:pt x="272664" y="99363"/>
                </a:lnTo>
                <a:lnTo>
                  <a:pt x="271415" y="97284"/>
                </a:lnTo>
                <a:lnTo>
                  <a:pt x="272592" y="95304"/>
                </a:lnTo>
                <a:close/>
                <a:moveTo>
                  <a:pt x="18985" y="95134"/>
                </a:moveTo>
                <a:lnTo>
                  <a:pt x="20269" y="97284"/>
                </a:lnTo>
                <a:lnTo>
                  <a:pt x="19011" y="99372"/>
                </a:lnTo>
                <a:lnTo>
                  <a:pt x="18985" y="99318"/>
                </a:lnTo>
                <a:lnTo>
                  <a:pt x="18949" y="99372"/>
                </a:lnTo>
                <a:lnTo>
                  <a:pt x="17691" y="97284"/>
                </a:lnTo>
                <a:lnTo>
                  <a:pt x="18985" y="95134"/>
                </a:lnTo>
                <a:close/>
                <a:moveTo>
                  <a:pt x="38263" y="95134"/>
                </a:moveTo>
                <a:lnTo>
                  <a:pt x="39548" y="97284"/>
                </a:lnTo>
                <a:lnTo>
                  <a:pt x="38290" y="99372"/>
                </a:lnTo>
                <a:lnTo>
                  <a:pt x="38263" y="99318"/>
                </a:lnTo>
                <a:lnTo>
                  <a:pt x="38227" y="99372"/>
                </a:lnTo>
                <a:lnTo>
                  <a:pt x="36969" y="97284"/>
                </a:lnTo>
                <a:lnTo>
                  <a:pt x="38263" y="95134"/>
                </a:lnTo>
                <a:close/>
                <a:moveTo>
                  <a:pt x="57533" y="95134"/>
                </a:moveTo>
                <a:lnTo>
                  <a:pt x="58826" y="97284"/>
                </a:lnTo>
                <a:lnTo>
                  <a:pt x="57568" y="99372"/>
                </a:lnTo>
                <a:lnTo>
                  <a:pt x="57533" y="99318"/>
                </a:lnTo>
                <a:lnTo>
                  <a:pt x="57506" y="99372"/>
                </a:lnTo>
                <a:lnTo>
                  <a:pt x="56248" y="97284"/>
                </a:lnTo>
                <a:lnTo>
                  <a:pt x="57533" y="95134"/>
                </a:lnTo>
                <a:close/>
                <a:moveTo>
                  <a:pt x="76811" y="95134"/>
                </a:moveTo>
                <a:lnTo>
                  <a:pt x="78096" y="97284"/>
                </a:lnTo>
                <a:lnTo>
                  <a:pt x="76847" y="99372"/>
                </a:lnTo>
                <a:lnTo>
                  <a:pt x="76811" y="99318"/>
                </a:lnTo>
                <a:lnTo>
                  <a:pt x="76784" y="99372"/>
                </a:lnTo>
                <a:lnTo>
                  <a:pt x="75526" y="97284"/>
                </a:lnTo>
                <a:lnTo>
                  <a:pt x="76811" y="95134"/>
                </a:lnTo>
                <a:close/>
                <a:moveTo>
                  <a:pt x="96089" y="95134"/>
                </a:moveTo>
                <a:lnTo>
                  <a:pt x="97374" y="97284"/>
                </a:lnTo>
                <a:lnTo>
                  <a:pt x="96116" y="99372"/>
                </a:lnTo>
                <a:lnTo>
                  <a:pt x="96089" y="99318"/>
                </a:lnTo>
                <a:lnTo>
                  <a:pt x="96054" y="99372"/>
                </a:lnTo>
                <a:lnTo>
                  <a:pt x="94805" y="97284"/>
                </a:lnTo>
                <a:lnTo>
                  <a:pt x="96089" y="95134"/>
                </a:lnTo>
                <a:close/>
                <a:moveTo>
                  <a:pt x="115368" y="95134"/>
                </a:moveTo>
                <a:lnTo>
                  <a:pt x="116652" y="97284"/>
                </a:lnTo>
                <a:lnTo>
                  <a:pt x="115394" y="99372"/>
                </a:lnTo>
                <a:lnTo>
                  <a:pt x="115368" y="99318"/>
                </a:lnTo>
                <a:lnTo>
                  <a:pt x="115332" y="99372"/>
                </a:lnTo>
                <a:lnTo>
                  <a:pt x="114083" y="97284"/>
                </a:lnTo>
                <a:lnTo>
                  <a:pt x="115368" y="95134"/>
                </a:lnTo>
                <a:close/>
                <a:moveTo>
                  <a:pt x="134646" y="95134"/>
                </a:moveTo>
                <a:lnTo>
                  <a:pt x="135931" y="97284"/>
                </a:lnTo>
                <a:lnTo>
                  <a:pt x="134673" y="99372"/>
                </a:lnTo>
                <a:lnTo>
                  <a:pt x="134646" y="99318"/>
                </a:lnTo>
                <a:lnTo>
                  <a:pt x="134610" y="99372"/>
                </a:lnTo>
                <a:lnTo>
                  <a:pt x="133352" y="97284"/>
                </a:lnTo>
                <a:lnTo>
                  <a:pt x="134646" y="95134"/>
                </a:lnTo>
                <a:close/>
                <a:moveTo>
                  <a:pt x="153915" y="95134"/>
                </a:moveTo>
                <a:lnTo>
                  <a:pt x="155209" y="97284"/>
                </a:lnTo>
                <a:lnTo>
                  <a:pt x="153951" y="99372"/>
                </a:lnTo>
                <a:lnTo>
                  <a:pt x="153915" y="99318"/>
                </a:lnTo>
                <a:lnTo>
                  <a:pt x="153889" y="99372"/>
                </a:lnTo>
                <a:lnTo>
                  <a:pt x="152631" y="97284"/>
                </a:lnTo>
                <a:lnTo>
                  <a:pt x="153915" y="95134"/>
                </a:lnTo>
                <a:close/>
                <a:moveTo>
                  <a:pt x="173194" y="95134"/>
                </a:moveTo>
                <a:lnTo>
                  <a:pt x="174478" y="97284"/>
                </a:lnTo>
                <a:lnTo>
                  <a:pt x="173230" y="99372"/>
                </a:lnTo>
                <a:lnTo>
                  <a:pt x="173194" y="99318"/>
                </a:lnTo>
                <a:lnTo>
                  <a:pt x="173167" y="99372"/>
                </a:lnTo>
                <a:lnTo>
                  <a:pt x="171909" y="97284"/>
                </a:lnTo>
                <a:lnTo>
                  <a:pt x="173194" y="95134"/>
                </a:lnTo>
                <a:close/>
                <a:moveTo>
                  <a:pt x="192472" y="95134"/>
                </a:moveTo>
                <a:lnTo>
                  <a:pt x="193757" y="97284"/>
                </a:lnTo>
                <a:lnTo>
                  <a:pt x="192508" y="99372"/>
                </a:lnTo>
                <a:lnTo>
                  <a:pt x="192472" y="99318"/>
                </a:lnTo>
                <a:lnTo>
                  <a:pt x="192445" y="99372"/>
                </a:lnTo>
                <a:lnTo>
                  <a:pt x="191188" y="97284"/>
                </a:lnTo>
                <a:lnTo>
                  <a:pt x="192472" y="95134"/>
                </a:lnTo>
                <a:close/>
                <a:moveTo>
                  <a:pt x="211751" y="95134"/>
                </a:moveTo>
                <a:lnTo>
                  <a:pt x="213035" y="97284"/>
                </a:lnTo>
                <a:lnTo>
                  <a:pt x="211777" y="99372"/>
                </a:lnTo>
                <a:lnTo>
                  <a:pt x="211751" y="99318"/>
                </a:lnTo>
                <a:lnTo>
                  <a:pt x="211715" y="99372"/>
                </a:lnTo>
                <a:lnTo>
                  <a:pt x="210466" y="97284"/>
                </a:lnTo>
                <a:lnTo>
                  <a:pt x="211751" y="95134"/>
                </a:lnTo>
                <a:close/>
                <a:moveTo>
                  <a:pt x="231029" y="95134"/>
                </a:moveTo>
                <a:lnTo>
                  <a:pt x="232314" y="97284"/>
                </a:lnTo>
                <a:lnTo>
                  <a:pt x="231056" y="99372"/>
                </a:lnTo>
                <a:lnTo>
                  <a:pt x="231029" y="99318"/>
                </a:lnTo>
                <a:lnTo>
                  <a:pt x="230993" y="99372"/>
                </a:lnTo>
                <a:lnTo>
                  <a:pt x="229735" y="97284"/>
                </a:lnTo>
                <a:lnTo>
                  <a:pt x="231029" y="95134"/>
                </a:lnTo>
                <a:close/>
                <a:moveTo>
                  <a:pt x="250298" y="95134"/>
                </a:moveTo>
                <a:lnTo>
                  <a:pt x="251592" y="97284"/>
                </a:lnTo>
                <a:lnTo>
                  <a:pt x="250334" y="99372"/>
                </a:lnTo>
                <a:lnTo>
                  <a:pt x="250298" y="99318"/>
                </a:lnTo>
                <a:lnTo>
                  <a:pt x="250272" y="99372"/>
                </a:lnTo>
                <a:lnTo>
                  <a:pt x="249014" y="97284"/>
                </a:lnTo>
                <a:lnTo>
                  <a:pt x="250298" y="95134"/>
                </a:lnTo>
                <a:close/>
                <a:moveTo>
                  <a:pt x="269577" y="95134"/>
                </a:moveTo>
                <a:lnTo>
                  <a:pt x="270870" y="97284"/>
                </a:lnTo>
                <a:lnTo>
                  <a:pt x="269613" y="99372"/>
                </a:lnTo>
                <a:lnTo>
                  <a:pt x="269577" y="99318"/>
                </a:lnTo>
                <a:lnTo>
                  <a:pt x="269550" y="99372"/>
                </a:lnTo>
                <a:lnTo>
                  <a:pt x="268292" y="97284"/>
                </a:lnTo>
                <a:lnTo>
                  <a:pt x="269577" y="95134"/>
                </a:lnTo>
                <a:close/>
                <a:moveTo>
                  <a:pt x="5434" y="99818"/>
                </a:moveTo>
                <a:lnTo>
                  <a:pt x="8761" y="105375"/>
                </a:lnTo>
                <a:lnTo>
                  <a:pt x="6388" y="105375"/>
                </a:lnTo>
                <a:lnTo>
                  <a:pt x="3061" y="99818"/>
                </a:lnTo>
                <a:close/>
                <a:moveTo>
                  <a:pt x="15630" y="99818"/>
                </a:moveTo>
                <a:lnTo>
                  <a:pt x="12294" y="105375"/>
                </a:lnTo>
                <a:lnTo>
                  <a:pt x="9930" y="105375"/>
                </a:lnTo>
                <a:lnTo>
                  <a:pt x="13257" y="99818"/>
                </a:lnTo>
                <a:close/>
                <a:moveTo>
                  <a:pt x="18681" y="99818"/>
                </a:moveTo>
                <a:lnTo>
                  <a:pt x="17031" y="102574"/>
                </a:lnTo>
                <a:lnTo>
                  <a:pt x="15354" y="105375"/>
                </a:lnTo>
                <a:lnTo>
                  <a:pt x="12838" y="105375"/>
                </a:lnTo>
                <a:lnTo>
                  <a:pt x="16175" y="99818"/>
                </a:lnTo>
                <a:close/>
                <a:moveTo>
                  <a:pt x="18985" y="100228"/>
                </a:moveTo>
                <a:lnTo>
                  <a:pt x="20385" y="102574"/>
                </a:lnTo>
                <a:lnTo>
                  <a:pt x="22071" y="105375"/>
                </a:lnTo>
                <a:lnTo>
                  <a:pt x="15898" y="105375"/>
                </a:lnTo>
                <a:lnTo>
                  <a:pt x="17575" y="102574"/>
                </a:lnTo>
                <a:lnTo>
                  <a:pt x="18985" y="100228"/>
                </a:lnTo>
                <a:close/>
                <a:moveTo>
                  <a:pt x="21795" y="99818"/>
                </a:moveTo>
                <a:lnTo>
                  <a:pt x="25122" y="105375"/>
                </a:lnTo>
                <a:lnTo>
                  <a:pt x="22616" y="105375"/>
                </a:lnTo>
                <a:lnTo>
                  <a:pt x="20938" y="102574"/>
                </a:lnTo>
                <a:lnTo>
                  <a:pt x="19279" y="99818"/>
                </a:lnTo>
                <a:close/>
                <a:moveTo>
                  <a:pt x="24703" y="99818"/>
                </a:moveTo>
                <a:lnTo>
                  <a:pt x="28040" y="105375"/>
                </a:lnTo>
                <a:lnTo>
                  <a:pt x="25667" y="105375"/>
                </a:lnTo>
                <a:lnTo>
                  <a:pt x="22339" y="99818"/>
                </a:lnTo>
                <a:close/>
                <a:moveTo>
                  <a:pt x="34900" y="99818"/>
                </a:moveTo>
                <a:lnTo>
                  <a:pt x="31572" y="105375"/>
                </a:lnTo>
                <a:lnTo>
                  <a:pt x="29199" y="105375"/>
                </a:lnTo>
                <a:lnTo>
                  <a:pt x="32536" y="99818"/>
                </a:lnTo>
                <a:close/>
                <a:moveTo>
                  <a:pt x="37960" y="99818"/>
                </a:moveTo>
                <a:lnTo>
                  <a:pt x="36309" y="102574"/>
                </a:lnTo>
                <a:lnTo>
                  <a:pt x="34623" y="105375"/>
                </a:lnTo>
                <a:lnTo>
                  <a:pt x="32116" y="105375"/>
                </a:lnTo>
                <a:lnTo>
                  <a:pt x="35453" y="99818"/>
                </a:lnTo>
                <a:close/>
                <a:moveTo>
                  <a:pt x="38263" y="100228"/>
                </a:moveTo>
                <a:lnTo>
                  <a:pt x="39664" y="102574"/>
                </a:lnTo>
                <a:lnTo>
                  <a:pt x="41341" y="105375"/>
                </a:lnTo>
                <a:lnTo>
                  <a:pt x="35176" y="105375"/>
                </a:lnTo>
                <a:lnTo>
                  <a:pt x="36854" y="102574"/>
                </a:lnTo>
                <a:lnTo>
                  <a:pt x="38263" y="100228"/>
                </a:lnTo>
                <a:close/>
                <a:moveTo>
                  <a:pt x="41064" y="99818"/>
                </a:moveTo>
                <a:lnTo>
                  <a:pt x="44401" y="105375"/>
                </a:lnTo>
                <a:lnTo>
                  <a:pt x="41894" y="105375"/>
                </a:lnTo>
                <a:lnTo>
                  <a:pt x="40208" y="102574"/>
                </a:lnTo>
                <a:lnTo>
                  <a:pt x="38557" y="99818"/>
                </a:lnTo>
                <a:close/>
                <a:moveTo>
                  <a:pt x="43981" y="99818"/>
                </a:moveTo>
                <a:lnTo>
                  <a:pt x="47318" y="105375"/>
                </a:lnTo>
                <a:lnTo>
                  <a:pt x="44945" y="105375"/>
                </a:lnTo>
                <a:lnTo>
                  <a:pt x="41617" y="99818"/>
                </a:lnTo>
                <a:close/>
                <a:moveTo>
                  <a:pt x="54178" y="99818"/>
                </a:moveTo>
                <a:lnTo>
                  <a:pt x="50851" y="105375"/>
                </a:lnTo>
                <a:lnTo>
                  <a:pt x="48478" y="105375"/>
                </a:lnTo>
                <a:lnTo>
                  <a:pt x="51814" y="99818"/>
                </a:lnTo>
                <a:close/>
                <a:moveTo>
                  <a:pt x="57238" y="99818"/>
                </a:moveTo>
                <a:lnTo>
                  <a:pt x="55588" y="102574"/>
                </a:lnTo>
                <a:lnTo>
                  <a:pt x="53902" y="105375"/>
                </a:lnTo>
                <a:lnTo>
                  <a:pt x="51395" y="105375"/>
                </a:lnTo>
                <a:lnTo>
                  <a:pt x="54722" y="99818"/>
                </a:lnTo>
                <a:close/>
                <a:moveTo>
                  <a:pt x="57533" y="100228"/>
                </a:moveTo>
                <a:lnTo>
                  <a:pt x="58942" y="102574"/>
                </a:lnTo>
                <a:lnTo>
                  <a:pt x="60619" y="105375"/>
                </a:lnTo>
                <a:lnTo>
                  <a:pt x="54446" y="105375"/>
                </a:lnTo>
                <a:lnTo>
                  <a:pt x="56132" y="102574"/>
                </a:lnTo>
                <a:lnTo>
                  <a:pt x="57533" y="100228"/>
                </a:lnTo>
                <a:close/>
                <a:moveTo>
                  <a:pt x="60343" y="99818"/>
                </a:moveTo>
                <a:lnTo>
                  <a:pt x="63679" y="105375"/>
                </a:lnTo>
                <a:lnTo>
                  <a:pt x="61163" y="105375"/>
                </a:lnTo>
                <a:lnTo>
                  <a:pt x="59486" y="102574"/>
                </a:lnTo>
                <a:lnTo>
                  <a:pt x="57836" y="99818"/>
                </a:lnTo>
                <a:close/>
                <a:moveTo>
                  <a:pt x="63260" y="99818"/>
                </a:moveTo>
                <a:lnTo>
                  <a:pt x="66596" y="105375"/>
                </a:lnTo>
                <a:lnTo>
                  <a:pt x="64223" y="105375"/>
                </a:lnTo>
                <a:lnTo>
                  <a:pt x="60887" y="99818"/>
                </a:lnTo>
                <a:close/>
                <a:moveTo>
                  <a:pt x="73457" y="99818"/>
                </a:moveTo>
                <a:lnTo>
                  <a:pt x="70129" y="105375"/>
                </a:lnTo>
                <a:lnTo>
                  <a:pt x="67756" y="105375"/>
                </a:lnTo>
                <a:lnTo>
                  <a:pt x="71092" y="99818"/>
                </a:lnTo>
                <a:close/>
                <a:moveTo>
                  <a:pt x="76516" y="99818"/>
                </a:moveTo>
                <a:lnTo>
                  <a:pt x="74857" y="102574"/>
                </a:lnTo>
                <a:lnTo>
                  <a:pt x="73180" y="105375"/>
                </a:lnTo>
                <a:lnTo>
                  <a:pt x="70673" y="105375"/>
                </a:lnTo>
                <a:lnTo>
                  <a:pt x="74001" y="99818"/>
                </a:lnTo>
                <a:close/>
                <a:moveTo>
                  <a:pt x="76811" y="100228"/>
                </a:moveTo>
                <a:lnTo>
                  <a:pt x="78220" y="102574"/>
                </a:lnTo>
                <a:lnTo>
                  <a:pt x="79898" y="105375"/>
                </a:lnTo>
                <a:lnTo>
                  <a:pt x="73724" y="105375"/>
                </a:lnTo>
                <a:lnTo>
                  <a:pt x="75401" y="102574"/>
                </a:lnTo>
                <a:lnTo>
                  <a:pt x="76811" y="100228"/>
                </a:lnTo>
                <a:close/>
                <a:moveTo>
                  <a:pt x="79621" y="99818"/>
                </a:moveTo>
                <a:lnTo>
                  <a:pt x="82957" y="105375"/>
                </a:lnTo>
                <a:lnTo>
                  <a:pt x="80442" y="105375"/>
                </a:lnTo>
                <a:lnTo>
                  <a:pt x="78765" y="102574"/>
                </a:lnTo>
                <a:lnTo>
                  <a:pt x="77114" y="99818"/>
                </a:lnTo>
                <a:close/>
                <a:moveTo>
                  <a:pt x="82538" y="99818"/>
                </a:moveTo>
                <a:lnTo>
                  <a:pt x="85866" y="105375"/>
                </a:lnTo>
                <a:lnTo>
                  <a:pt x="83502" y="105375"/>
                </a:lnTo>
                <a:lnTo>
                  <a:pt x="80165" y="99818"/>
                </a:lnTo>
                <a:close/>
                <a:moveTo>
                  <a:pt x="92735" y="99818"/>
                </a:moveTo>
                <a:lnTo>
                  <a:pt x="89398" y="105375"/>
                </a:lnTo>
                <a:lnTo>
                  <a:pt x="87034" y="105375"/>
                </a:lnTo>
                <a:lnTo>
                  <a:pt x="90362" y="99818"/>
                </a:lnTo>
                <a:close/>
                <a:moveTo>
                  <a:pt x="95786" y="99818"/>
                </a:moveTo>
                <a:lnTo>
                  <a:pt x="94136" y="102574"/>
                </a:lnTo>
                <a:lnTo>
                  <a:pt x="92458" y="105375"/>
                </a:lnTo>
                <a:lnTo>
                  <a:pt x="89943" y="105375"/>
                </a:lnTo>
                <a:lnTo>
                  <a:pt x="93279" y="99818"/>
                </a:lnTo>
                <a:close/>
                <a:moveTo>
                  <a:pt x="96089" y="100228"/>
                </a:moveTo>
                <a:lnTo>
                  <a:pt x="97499" y="102574"/>
                </a:lnTo>
                <a:lnTo>
                  <a:pt x="99176" y="105375"/>
                </a:lnTo>
                <a:lnTo>
                  <a:pt x="93003" y="105375"/>
                </a:lnTo>
                <a:lnTo>
                  <a:pt x="94680" y="102574"/>
                </a:lnTo>
                <a:lnTo>
                  <a:pt x="96089" y="100228"/>
                </a:lnTo>
                <a:close/>
                <a:moveTo>
                  <a:pt x="98899" y="99818"/>
                </a:moveTo>
                <a:lnTo>
                  <a:pt x="102227" y="105375"/>
                </a:lnTo>
                <a:lnTo>
                  <a:pt x="99720" y="105375"/>
                </a:lnTo>
                <a:lnTo>
                  <a:pt x="98043" y="102574"/>
                </a:lnTo>
                <a:lnTo>
                  <a:pt x="96384" y="99818"/>
                </a:lnTo>
                <a:close/>
                <a:moveTo>
                  <a:pt x="101817" y="99818"/>
                </a:moveTo>
                <a:lnTo>
                  <a:pt x="105144" y="105375"/>
                </a:lnTo>
                <a:lnTo>
                  <a:pt x="102780" y="105375"/>
                </a:lnTo>
                <a:lnTo>
                  <a:pt x="99444" y="99818"/>
                </a:lnTo>
                <a:close/>
                <a:moveTo>
                  <a:pt x="112013" y="99818"/>
                </a:moveTo>
                <a:lnTo>
                  <a:pt x="108677" y="105375"/>
                </a:lnTo>
                <a:lnTo>
                  <a:pt x="106313" y="105375"/>
                </a:lnTo>
                <a:lnTo>
                  <a:pt x="109640" y="99818"/>
                </a:lnTo>
                <a:close/>
                <a:moveTo>
                  <a:pt x="115064" y="99818"/>
                </a:moveTo>
                <a:lnTo>
                  <a:pt x="113414" y="102574"/>
                </a:lnTo>
                <a:lnTo>
                  <a:pt x="111737" y="105375"/>
                </a:lnTo>
                <a:lnTo>
                  <a:pt x="109221" y="105375"/>
                </a:lnTo>
                <a:lnTo>
                  <a:pt x="112558" y="99818"/>
                </a:lnTo>
                <a:close/>
                <a:moveTo>
                  <a:pt x="115368" y="100228"/>
                </a:moveTo>
                <a:lnTo>
                  <a:pt x="116768" y="102574"/>
                </a:lnTo>
                <a:lnTo>
                  <a:pt x="118454" y="105375"/>
                </a:lnTo>
                <a:lnTo>
                  <a:pt x="112281" y="105375"/>
                </a:lnTo>
                <a:lnTo>
                  <a:pt x="113958" y="102574"/>
                </a:lnTo>
                <a:lnTo>
                  <a:pt x="115368" y="100228"/>
                </a:lnTo>
                <a:close/>
                <a:moveTo>
                  <a:pt x="118178" y="99818"/>
                </a:moveTo>
                <a:lnTo>
                  <a:pt x="121505" y="105375"/>
                </a:lnTo>
                <a:lnTo>
                  <a:pt x="118999" y="105375"/>
                </a:lnTo>
                <a:lnTo>
                  <a:pt x="117321" y="102574"/>
                </a:lnTo>
                <a:lnTo>
                  <a:pt x="115662" y="99818"/>
                </a:lnTo>
                <a:close/>
                <a:moveTo>
                  <a:pt x="121086" y="99818"/>
                </a:moveTo>
                <a:lnTo>
                  <a:pt x="124423" y="105375"/>
                </a:lnTo>
                <a:lnTo>
                  <a:pt x="122050" y="105375"/>
                </a:lnTo>
                <a:lnTo>
                  <a:pt x="118722" y="99818"/>
                </a:lnTo>
                <a:close/>
                <a:moveTo>
                  <a:pt x="131292" y="99818"/>
                </a:moveTo>
                <a:lnTo>
                  <a:pt x="127955" y="105375"/>
                </a:lnTo>
                <a:lnTo>
                  <a:pt x="125582" y="105375"/>
                </a:lnTo>
                <a:lnTo>
                  <a:pt x="128919" y="99818"/>
                </a:lnTo>
                <a:close/>
                <a:moveTo>
                  <a:pt x="134343" y="99818"/>
                </a:moveTo>
                <a:lnTo>
                  <a:pt x="132692" y="102574"/>
                </a:lnTo>
                <a:lnTo>
                  <a:pt x="131015" y="105375"/>
                </a:lnTo>
                <a:lnTo>
                  <a:pt x="128499" y="105375"/>
                </a:lnTo>
                <a:lnTo>
                  <a:pt x="131836" y="99818"/>
                </a:lnTo>
                <a:close/>
                <a:moveTo>
                  <a:pt x="134646" y="100228"/>
                </a:moveTo>
                <a:lnTo>
                  <a:pt x="136047" y="102574"/>
                </a:lnTo>
                <a:lnTo>
                  <a:pt x="137733" y="105375"/>
                </a:lnTo>
                <a:lnTo>
                  <a:pt x="131559" y="105375"/>
                </a:lnTo>
                <a:lnTo>
                  <a:pt x="133237" y="102574"/>
                </a:lnTo>
                <a:lnTo>
                  <a:pt x="134646" y="100228"/>
                </a:lnTo>
                <a:close/>
                <a:moveTo>
                  <a:pt x="137456" y="99818"/>
                </a:moveTo>
                <a:lnTo>
                  <a:pt x="140784" y="105375"/>
                </a:lnTo>
                <a:lnTo>
                  <a:pt x="138277" y="105375"/>
                </a:lnTo>
                <a:lnTo>
                  <a:pt x="136591" y="102574"/>
                </a:lnTo>
                <a:lnTo>
                  <a:pt x="134940" y="99818"/>
                </a:lnTo>
                <a:close/>
                <a:moveTo>
                  <a:pt x="140364" y="99818"/>
                </a:moveTo>
                <a:lnTo>
                  <a:pt x="143701" y="105375"/>
                </a:lnTo>
                <a:lnTo>
                  <a:pt x="141328" y="105375"/>
                </a:lnTo>
                <a:lnTo>
                  <a:pt x="138000" y="99818"/>
                </a:lnTo>
                <a:close/>
                <a:moveTo>
                  <a:pt x="150561" y="99818"/>
                </a:moveTo>
                <a:lnTo>
                  <a:pt x="147234" y="105375"/>
                </a:lnTo>
                <a:lnTo>
                  <a:pt x="144861" y="105375"/>
                </a:lnTo>
                <a:lnTo>
                  <a:pt x="148197" y="99818"/>
                </a:lnTo>
                <a:close/>
                <a:moveTo>
                  <a:pt x="153621" y="99818"/>
                </a:moveTo>
                <a:lnTo>
                  <a:pt x="151971" y="102574"/>
                </a:lnTo>
                <a:lnTo>
                  <a:pt x="150285" y="105375"/>
                </a:lnTo>
                <a:lnTo>
                  <a:pt x="147778" y="105375"/>
                </a:lnTo>
                <a:lnTo>
                  <a:pt x="151105" y="99818"/>
                </a:lnTo>
                <a:close/>
                <a:moveTo>
                  <a:pt x="153915" y="100228"/>
                </a:moveTo>
                <a:lnTo>
                  <a:pt x="155325" y="102574"/>
                </a:lnTo>
                <a:lnTo>
                  <a:pt x="157002" y="105375"/>
                </a:lnTo>
                <a:lnTo>
                  <a:pt x="150829" y="105375"/>
                </a:lnTo>
                <a:lnTo>
                  <a:pt x="152515" y="102574"/>
                </a:lnTo>
                <a:lnTo>
                  <a:pt x="153915" y="100228"/>
                </a:lnTo>
                <a:close/>
                <a:moveTo>
                  <a:pt x="156726" y="99818"/>
                </a:moveTo>
                <a:lnTo>
                  <a:pt x="160062" y="105375"/>
                </a:lnTo>
                <a:lnTo>
                  <a:pt x="157546" y="105375"/>
                </a:lnTo>
                <a:lnTo>
                  <a:pt x="155869" y="102574"/>
                </a:lnTo>
                <a:lnTo>
                  <a:pt x="154219" y="99818"/>
                </a:lnTo>
                <a:close/>
                <a:moveTo>
                  <a:pt x="159643" y="99818"/>
                </a:moveTo>
                <a:lnTo>
                  <a:pt x="162979" y="105375"/>
                </a:lnTo>
                <a:lnTo>
                  <a:pt x="160606" y="105375"/>
                </a:lnTo>
                <a:lnTo>
                  <a:pt x="157270" y="99818"/>
                </a:lnTo>
                <a:close/>
                <a:moveTo>
                  <a:pt x="169840" y="99818"/>
                </a:moveTo>
                <a:lnTo>
                  <a:pt x="166512" y="105375"/>
                </a:lnTo>
                <a:lnTo>
                  <a:pt x="164139" y="105375"/>
                </a:lnTo>
                <a:lnTo>
                  <a:pt x="167475" y="99818"/>
                </a:lnTo>
                <a:close/>
                <a:moveTo>
                  <a:pt x="172899" y="99818"/>
                </a:moveTo>
                <a:lnTo>
                  <a:pt x="171240" y="102574"/>
                </a:lnTo>
                <a:lnTo>
                  <a:pt x="169563" y="105375"/>
                </a:lnTo>
                <a:lnTo>
                  <a:pt x="167056" y="105375"/>
                </a:lnTo>
                <a:lnTo>
                  <a:pt x="170384" y="99818"/>
                </a:lnTo>
                <a:close/>
                <a:moveTo>
                  <a:pt x="173194" y="100228"/>
                </a:moveTo>
                <a:lnTo>
                  <a:pt x="174603" y="102574"/>
                </a:lnTo>
                <a:lnTo>
                  <a:pt x="176281" y="105375"/>
                </a:lnTo>
                <a:lnTo>
                  <a:pt x="170107" y="105375"/>
                </a:lnTo>
                <a:lnTo>
                  <a:pt x="171793" y="102574"/>
                </a:lnTo>
                <a:lnTo>
                  <a:pt x="173194" y="100228"/>
                </a:lnTo>
                <a:close/>
                <a:moveTo>
                  <a:pt x="176004" y="99818"/>
                </a:moveTo>
                <a:lnTo>
                  <a:pt x="179340" y="105375"/>
                </a:lnTo>
                <a:lnTo>
                  <a:pt x="176825" y="105375"/>
                </a:lnTo>
                <a:lnTo>
                  <a:pt x="175148" y="102574"/>
                </a:lnTo>
                <a:lnTo>
                  <a:pt x="173497" y="99818"/>
                </a:lnTo>
                <a:close/>
                <a:moveTo>
                  <a:pt x="178921" y="99818"/>
                </a:moveTo>
                <a:lnTo>
                  <a:pt x="182249" y="105375"/>
                </a:lnTo>
                <a:lnTo>
                  <a:pt x="179885" y="105375"/>
                </a:lnTo>
                <a:lnTo>
                  <a:pt x="176548" y="99818"/>
                </a:lnTo>
                <a:close/>
                <a:moveTo>
                  <a:pt x="189118" y="99818"/>
                </a:moveTo>
                <a:lnTo>
                  <a:pt x="185781" y="105375"/>
                </a:lnTo>
                <a:lnTo>
                  <a:pt x="183417" y="105375"/>
                </a:lnTo>
                <a:lnTo>
                  <a:pt x="186745" y="99818"/>
                </a:lnTo>
                <a:close/>
                <a:moveTo>
                  <a:pt x="192178" y="99818"/>
                </a:moveTo>
                <a:lnTo>
                  <a:pt x="190519" y="102574"/>
                </a:lnTo>
                <a:lnTo>
                  <a:pt x="188841" y="105375"/>
                </a:lnTo>
                <a:lnTo>
                  <a:pt x="186335" y="105375"/>
                </a:lnTo>
                <a:lnTo>
                  <a:pt x="189662" y="99818"/>
                </a:lnTo>
                <a:close/>
                <a:moveTo>
                  <a:pt x="192472" y="100228"/>
                </a:moveTo>
                <a:lnTo>
                  <a:pt x="193882" y="102574"/>
                </a:lnTo>
                <a:lnTo>
                  <a:pt x="195559" y="105375"/>
                </a:lnTo>
                <a:lnTo>
                  <a:pt x="189386" y="105375"/>
                </a:lnTo>
                <a:lnTo>
                  <a:pt x="191063" y="102574"/>
                </a:lnTo>
                <a:lnTo>
                  <a:pt x="192472" y="100228"/>
                </a:lnTo>
                <a:close/>
                <a:moveTo>
                  <a:pt x="195282" y="99818"/>
                </a:moveTo>
                <a:lnTo>
                  <a:pt x="198610" y="105375"/>
                </a:lnTo>
                <a:lnTo>
                  <a:pt x="196103" y="105375"/>
                </a:lnTo>
                <a:lnTo>
                  <a:pt x="194426" y="102574"/>
                </a:lnTo>
                <a:lnTo>
                  <a:pt x="192776" y="99818"/>
                </a:lnTo>
                <a:close/>
                <a:moveTo>
                  <a:pt x="198200" y="99818"/>
                </a:moveTo>
                <a:lnTo>
                  <a:pt x="201527" y="105375"/>
                </a:lnTo>
                <a:lnTo>
                  <a:pt x="199163" y="105375"/>
                </a:lnTo>
                <a:lnTo>
                  <a:pt x="195827" y="99818"/>
                </a:lnTo>
                <a:close/>
                <a:moveTo>
                  <a:pt x="208396" y="99818"/>
                </a:moveTo>
                <a:lnTo>
                  <a:pt x="205060" y="105375"/>
                </a:lnTo>
                <a:lnTo>
                  <a:pt x="202696" y="105375"/>
                </a:lnTo>
                <a:lnTo>
                  <a:pt x="206023" y="99818"/>
                </a:lnTo>
                <a:close/>
                <a:moveTo>
                  <a:pt x="211447" y="99818"/>
                </a:moveTo>
                <a:lnTo>
                  <a:pt x="209797" y="102574"/>
                </a:lnTo>
                <a:lnTo>
                  <a:pt x="208120" y="105375"/>
                </a:lnTo>
                <a:lnTo>
                  <a:pt x="205604" y="105375"/>
                </a:lnTo>
                <a:lnTo>
                  <a:pt x="208940" y="99818"/>
                </a:lnTo>
                <a:close/>
                <a:moveTo>
                  <a:pt x="211751" y="100228"/>
                </a:moveTo>
                <a:lnTo>
                  <a:pt x="213160" y="102574"/>
                </a:lnTo>
                <a:lnTo>
                  <a:pt x="214837" y="105375"/>
                </a:lnTo>
                <a:lnTo>
                  <a:pt x="208664" y="105375"/>
                </a:lnTo>
                <a:lnTo>
                  <a:pt x="210341" y="102574"/>
                </a:lnTo>
                <a:lnTo>
                  <a:pt x="211751" y="100228"/>
                </a:lnTo>
                <a:close/>
                <a:moveTo>
                  <a:pt x="214561" y="99818"/>
                </a:moveTo>
                <a:lnTo>
                  <a:pt x="217888" y="105375"/>
                </a:lnTo>
                <a:lnTo>
                  <a:pt x="215381" y="105375"/>
                </a:lnTo>
                <a:lnTo>
                  <a:pt x="213704" y="102574"/>
                </a:lnTo>
                <a:lnTo>
                  <a:pt x="212045" y="99818"/>
                </a:lnTo>
                <a:close/>
                <a:moveTo>
                  <a:pt x="217469" y="99818"/>
                </a:moveTo>
                <a:lnTo>
                  <a:pt x="220805" y="105375"/>
                </a:lnTo>
                <a:lnTo>
                  <a:pt x="218432" y="105375"/>
                </a:lnTo>
                <a:lnTo>
                  <a:pt x="215105" y="99818"/>
                </a:lnTo>
                <a:close/>
                <a:moveTo>
                  <a:pt x="227675" y="99818"/>
                </a:moveTo>
                <a:lnTo>
                  <a:pt x="224338" y="105375"/>
                </a:lnTo>
                <a:lnTo>
                  <a:pt x="221965" y="105375"/>
                </a:lnTo>
                <a:lnTo>
                  <a:pt x="225302" y="99818"/>
                </a:lnTo>
                <a:close/>
                <a:moveTo>
                  <a:pt x="230726" y="99818"/>
                </a:moveTo>
                <a:lnTo>
                  <a:pt x="229075" y="102574"/>
                </a:lnTo>
                <a:lnTo>
                  <a:pt x="227398" y="105375"/>
                </a:lnTo>
                <a:lnTo>
                  <a:pt x="224882" y="105375"/>
                </a:lnTo>
                <a:lnTo>
                  <a:pt x="228219" y="99818"/>
                </a:lnTo>
                <a:close/>
                <a:moveTo>
                  <a:pt x="231029" y="100228"/>
                </a:moveTo>
                <a:lnTo>
                  <a:pt x="232430" y="102574"/>
                </a:lnTo>
                <a:lnTo>
                  <a:pt x="234116" y="105375"/>
                </a:lnTo>
                <a:lnTo>
                  <a:pt x="227942" y="105375"/>
                </a:lnTo>
                <a:lnTo>
                  <a:pt x="229619" y="102574"/>
                </a:lnTo>
                <a:lnTo>
                  <a:pt x="231029" y="100228"/>
                </a:lnTo>
                <a:close/>
                <a:moveTo>
                  <a:pt x="233839" y="99818"/>
                </a:moveTo>
                <a:lnTo>
                  <a:pt x="237167" y="105375"/>
                </a:lnTo>
                <a:lnTo>
                  <a:pt x="234660" y="105375"/>
                </a:lnTo>
                <a:lnTo>
                  <a:pt x="232974" y="102574"/>
                </a:lnTo>
                <a:lnTo>
                  <a:pt x="231323" y="99818"/>
                </a:lnTo>
                <a:close/>
                <a:moveTo>
                  <a:pt x="236747" y="99818"/>
                </a:moveTo>
                <a:lnTo>
                  <a:pt x="240084" y="105375"/>
                </a:lnTo>
                <a:lnTo>
                  <a:pt x="237711" y="105375"/>
                </a:lnTo>
                <a:lnTo>
                  <a:pt x="234383" y="99818"/>
                </a:lnTo>
                <a:close/>
                <a:moveTo>
                  <a:pt x="246944" y="99818"/>
                </a:moveTo>
                <a:lnTo>
                  <a:pt x="243617" y="105375"/>
                </a:lnTo>
                <a:lnTo>
                  <a:pt x="241244" y="105375"/>
                </a:lnTo>
                <a:lnTo>
                  <a:pt x="244580" y="99818"/>
                </a:lnTo>
                <a:close/>
                <a:moveTo>
                  <a:pt x="250004" y="99818"/>
                </a:moveTo>
                <a:lnTo>
                  <a:pt x="248354" y="102574"/>
                </a:lnTo>
                <a:lnTo>
                  <a:pt x="246668" y="105375"/>
                </a:lnTo>
                <a:lnTo>
                  <a:pt x="244161" y="105375"/>
                </a:lnTo>
                <a:lnTo>
                  <a:pt x="247497" y="99818"/>
                </a:lnTo>
                <a:close/>
                <a:moveTo>
                  <a:pt x="250298" y="100228"/>
                </a:moveTo>
                <a:lnTo>
                  <a:pt x="251708" y="102574"/>
                </a:lnTo>
                <a:lnTo>
                  <a:pt x="253385" y="105375"/>
                </a:lnTo>
                <a:lnTo>
                  <a:pt x="247221" y="105375"/>
                </a:lnTo>
                <a:lnTo>
                  <a:pt x="248898" y="102574"/>
                </a:lnTo>
                <a:lnTo>
                  <a:pt x="250298" y="100228"/>
                </a:lnTo>
                <a:close/>
                <a:moveTo>
                  <a:pt x="253109" y="99818"/>
                </a:moveTo>
                <a:lnTo>
                  <a:pt x="256445" y="105375"/>
                </a:lnTo>
                <a:lnTo>
                  <a:pt x="253938" y="105375"/>
                </a:lnTo>
                <a:lnTo>
                  <a:pt x="252252" y="102574"/>
                </a:lnTo>
                <a:lnTo>
                  <a:pt x="250602" y="99818"/>
                </a:lnTo>
                <a:close/>
                <a:moveTo>
                  <a:pt x="256026" y="99818"/>
                </a:moveTo>
                <a:lnTo>
                  <a:pt x="259362" y="105375"/>
                </a:lnTo>
                <a:lnTo>
                  <a:pt x="256989" y="105375"/>
                </a:lnTo>
                <a:lnTo>
                  <a:pt x="253662" y="99818"/>
                </a:lnTo>
                <a:close/>
                <a:moveTo>
                  <a:pt x="266223" y="99818"/>
                </a:moveTo>
                <a:lnTo>
                  <a:pt x="262895" y="105375"/>
                </a:lnTo>
                <a:lnTo>
                  <a:pt x="260522" y="105375"/>
                </a:lnTo>
                <a:lnTo>
                  <a:pt x="263858" y="99818"/>
                </a:lnTo>
                <a:close/>
                <a:moveTo>
                  <a:pt x="269282" y="99818"/>
                </a:moveTo>
                <a:lnTo>
                  <a:pt x="267623" y="102574"/>
                </a:lnTo>
                <a:lnTo>
                  <a:pt x="265946" y="105375"/>
                </a:lnTo>
                <a:lnTo>
                  <a:pt x="263439" y="105375"/>
                </a:lnTo>
                <a:lnTo>
                  <a:pt x="266767" y="99818"/>
                </a:lnTo>
                <a:close/>
                <a:moveTo>
                  <a:pt x="269577" y="100228"/>
                </a:moveTo>
                <a:lnTo>
                  <a:pt x="270986" y="102574"/>
                </a:lnTo>
                <a:lnTo>
                  <a:pt x="272664" y="105375"/>
                </a:lnTo>
                <a:lnTo>
                  <a:pt x="266490" y="105375"/>
                </a:lnTo>
                <a:lnTo>
                  <a:pt x="268176" y="102574"/>
                </a:lnTo>
                <a:lnTo>
                  <a:pt x="269577" y="100228"/>
                </a:lnTo>
                <a:close/>
                <a:moveTo>
                  <a:pt x="272387" y="99818"/>
                </a:moveTo>
                <a:lnTo>
                  <a:pt x="275723" y="105375"/>
                </a:lnTo>
                <a:lnTo>
                  <a:pt x="273208" y="105375"/>
                </a:lnTo>
                <a:lnTo>
                  <a:pt x="271531" y="102574"/>
                </a:lnTo>
                <a:lnTo>
                  <a:pt x="269880" y="99818"/>
                </a:lnTo>
                <a:close/>
                <a:moveTo>
                  <a:pt x="275304" y="99818"/>
                </a:moveTo>
                <a:lnTo>
                  <a:pt x="278632" y="105375"/>
                </a:lnTo>
                <a:lnTo>
                  <a:pt x="276268" y="105375"/>
                </a:lnTo>
                <a:lnTo>
                  <a:pt x="272931" y="99818"/>
                </a:lnTo>
                <a:close/>
                <a:moveTo>
                  <a:pt x="12713" y="99818"/>
                </a:moveTo>
                <a:lnTo>
                  <a:pt x="9377" y="105384"/>
                </a:lnTo>
                <a:lnTo>
                  <a:pt x="9341" y="105331"/>
                </a:lnTo>
                <a:lnTo>
                  <a:pt x="9314" y="105384"/>
                </a:lnTo>
                <a:lnTo>
                  <a:pt x="5978" y="99818"/>
                </a:lnTo>
                <a:close/>
                <a:moveTo>
                  <a:pt x="31992" y="99818"/>
                </a:moveTo>
                <a:lnTo>
                  <a:pt x="28655" y="105384"/>
                </a:lnTo>
                <a:lnTo>
                  <a:pt x="28619" y="105331"/>
                </a:lnTo>
                <a:lnTo>
                  <a:pt x="28593" y="105384"/>
                </a:lnTo>
                <a:lnTo>
                  <a:pt x="25247" y="99818"/>
                </a:lnTo>
                <a:close/>
                <a:moveTo>
                  <a:pt x="51270" y="99818"/>
                </a:moveTo>
                <a:lnTo>
                  <a:pt x="47925" y="105384"/>
                </a:lnTo>
                <a:lnTo>
                  <a:pt x="47898" y="105331"/>
                </a:lnTo>
                <a:lnTo>
                  <a:pt x="47862" y="105384"/>
                </a:lnTo>
                <a:lnTo>
                  <a:pt x="44526" y="99818"/>
                </a:lnTo>
                <a:close/>
                <a:moveTo>
                  <a:pt x="70539" y="99818"/>
                </a:moveTo>
                <a:lnTo>
                  <a:pt x="67203" y="105384"/>
                </a:lnTo>
                <a:lnTo>
                  <a:pt x="67176" y="105331"/>
                </a:lnTo>
                <a:lnTo>
                  <a:pt x="67140" y="105384"/>
                </a:lnTo>
                <a:lnTo>
                  <a:pt x="63804" y="99818"/>
                </a:lnTo>
                <a:close/>
                <a:moveTo>
                  <a:pt x="89818" y="99818"/>
                </a:moveTo>
                <a:lnTo>
                  <a:pt x="86481" y="105384"/>
                </a:lnTo>
                <a:lnTo>
                  <a:pt x="86455" y="105331"/>
                </a:lnTo>
                <a:lnTo>
                  <a:pt x="86419" y="105384"/>
                </a:lnTo>
                <a:lnTo>
                  <a:pt x="83082" y="99818"/>
                </a:lnTo>
                <a:close/>
                <a:moveTo>
                  <a:pt x="109096" y="99818"/>
                </a:moveTo>
                <a:lnTo>
                  <a:pt x="105760" y="105384"/>
                </a:lnTo>
                <a:lnTo>
                  <a:pt x="105724" y="105331"/>
                </a:lnTo>
                <a:lnTo>
                  <a:pt x="105697" y="105384"/>
                </a:lnTo>
                <a:lnTo>
                  <a:pt x="102361" y="99818"/>
                </a:lnTo>
                <a:close/>
                <a:moveTo>
                  <a:pt x="128375" y="99818"/>
                </a:moveTo>
                <a:lnTo>
                  <a:pt x="125038" y="105384"/>
                </a:lnTo>
                <a:lnTo>
                  <a:pt x="125002" y="105331"/>
                </a:lnTo>
                <a:lnTo>
                  <a:pt x="124976" y="105384"/>
                </a:lnTo>
                <a:lnTo>
                  <a:pt x="121639" y="99818"/>
                </a:lnTo>
                <a:close/>
                <a:moveTo>
                  <a:pt x="147653" y="99818"/>
                </a:moveTo>
                <a:lnTo>
                  <a:pt x="144316" y="105384"/>
                </a:lnTo>
                <a:lnTo>
                  <a:pt x="144281" y="105331"/>
                </a:lnTo>
                <a:lnTo>
                  <a:pt x="144245" y="105384"/>
                </a:lnTo>
                <a:lnTo>
                  <a:pt x="140909" y="99818"/>
                </a:lnTo>
                <a:close/>
                <a:moveTo>
                  <a:pt x="166922" y="99818"/>
                </a:moveTo>
                <a:lnTo>
                  <a:pt x="163586" y="105384"/>
                </a:lnTo>
                <a:lnTo>
                  <a:pt x="163559" y="105331"/>
                </a:lnTo>
                <a:lnTo>
                  <a:pt x="163523" y="105384"/>
                </a:lnTo>
                <a:lnTo>
                  <a:pt x="160187" y="99818"/>
                </a:lnTo>
                <a:close/>
                <a:moveTo>
                  <a:pt x="186201" y="99818"/>
                </a:moveTo>
                <a:lnTo>
                  <a:pt x="182864" y="105384"/>
                </a:lnTo>
                <a:lnTo>
                  <a:pt x="182838" y="105331"/>
                </a:lnTo>
                <a:lnTo>
                  <a:pt x="182802" y="105384"/>
                </a:lnTo>
                <a:lnTo>
                  <a:pt x="179465" y="99818"/>
                </a:lnTo>
                <a:close/>
                <a:moveTo>
                  <a:pt x="205479" y="99818"/>
                </a:moveTo>
                <a:lnTo>
                  <a:pt x="202143" y="105384"/>
                </a:lnTo>
                <a:lnTo>
                  <a:pt x="202107" y="105331"/>
                </a:lnTo>
                <a:lnTo>
                  <a:pt x="202080" y="105384"/>
                </a:lnTo>
                <a:lnTo>
                  <a:pt x="198744" y="99818"/>
                </a:lnTo>
                <a:close/>
                <a:moveTo>
                  <a:pt x="224758" y="99818"/>
                </a:moveTo>
                <a:lnTo>
                  <a:pt x="221421" y="105384"/>
                </a:lnTo>
                <a:lnTo>
                  <a:pt x="221385" y="105331"/>
                </a:lnTo>
                <a:lnTo>
                  <a:pt x="221359" y="105384"/>
                </a:lnTo>
                <a:lnTo>
                  <a:pt x="218022" y="99818"/>
                </a:lnTo>
                <a:close/>
                <a:moveTo>
                  <a:pt x="244036" y="99818"/>
                </a:moveTo>
                <a:lnTo>
                  <a:pt x="240699" y="105384"/>
                </a:lnTo>
                <a:lnTo>
                  <a:pt x="240664" y="105331"/>
                </a:lnTo>
                <a:lnTo>
                  <a:pt x="240637" y="105384"/>
                </a:lnTo>
                <a:lnTo>
                  <a:pt x="237292" y="99818"/>
                </a:lnTo>
                <a:close/>
                <a:moveTo>
                  <a:pt x="263314" y="99818"/>
                </a:moveTo>
                <a:lnTo>
                  <a:pt x="259969" y="105384"/>
                </a:lnTo>
                <a:lnTo>
                  <a:pt x="259942" y="105331"/>
                </a:lnTo>
                <a:lnTo>
                  <a:pt x="259906" y="105384"/>
                </a:lnTo>
                <a:lnTo>
                  <a:pt x="256570" y="99818"/>
                </a:lnTo>
                <a:close/>
                <a:moveTo>
                  <a:pt x="282584" y="99818"/>
                </a:moveTo>
                <a:lnTo>
                  <a:pt x="279247" y="105384"/>
                </a:lnTo>
                <a:lnTo>
                  <a:pt x="279220" y="105331"/>
                </a:lnTo>
                <a:lnTo>
                  <a:pt x="279185" y="105384"/>
                </a:lnTo>
                <a:lnTo>
                  <a:pt x="275848" y="99818"/>
                </a:lnTo>
                <a:close/>
                <a:moveTo>
                  <a:pt x="9047" y="105830"/>
                </a:moveTo>
                <a:lnTo>
                  <a:pt x="7851" y="107811"/>
                </a:lnTo>
                <a:lnTo>
                  <a:pt x="6665" y="105830"/>
                </a:lnTo>
                <a:close/>
                <a:moveTo>
                  <a:pt x="12026" y="105830"/>
                </a:moveTo>
                <a:lnTo>
                  <a:pt x="10831" y="107811"/>
                </a:lnTo>
                <a:lnTo>
                  <a:pt x="9644" y="105830"/>
                </a:lnTo>
                <a:close/>
                <a:moveTo>
                  <a:pt x="28325" y="105830"/>
                </a:moveTo>
                <a:lnTo>
                  <a:pt x="27130" y="107811"/>
                </a:lnTo>
                <a:lnTo>
                  <a:pt x="25943" y="105830"/>
                </a:lnTo>
                <a:close/>
                <a:moveTo>
                  <a:pt x="31296" y="105830"/>
                </a:moveTo>
                <a:lnTo>
                  <a:pt x="30109" y="107811"/>
                </a:lnTo>
                <a:lnTo>
                  <a:pt x="28923" y="105830"/>
                </a:lnTo>
                <a:close/>
                <a:moveTo>
                  <a:pt x="47594" y="105830"/>
                </a:moveTo>
                <a:lnTo>
                  <a:pt x="46408" y="107811"/>
                </a:lnTo>
                <a:lnTo>
                  <a:pt x="45221" y="105830"/>
                </a:lnTo>
                <a:close/>
                <a:moveTo>
                  <a:pt x="50574" y="105830"/>
                </a:moveTo>
                <a:lnTo>
                  <a:pt x="49388" y="107811"/>
                </a:lnTo>
                <a:lnTo>
                  <a:pt x="48192" y="105830"/>
                </a:lnTo>
                <a:close/>
                <a:moveTo>
                  <a:pt x="66873" y="105830"/>
                </a:moveTo>
                <a:lnTo>
                  <a:pt x="65686" y="107811"/>
                </a:lnTo>
                <a:lnTo>
                  <a:pt x="64491" y="105830"/>
                </a:lnTo>
                <a:close/>
                <a:moveTo>
                  <a:pt x="69852" y="105830"/>
                </a:moveTo>
                <a:lnTo>
                  <a:pt x="68666" y="107811"/>
                </a:lnTo>
                <a:lnTo>
                  <a:pt x="67471" y="105830"/>
                </a:lnTo>
                <a:close/>
                <a:moveTo>
                  <a:pt x="86151" y="105830"/>
                </a:moveTo>
                <a:lnTo>
                  <a:pt x="84965" y="107811"/>
                </a:lnTo>
                <a:lnTo>
                  <a:pt x="83769" y="105830"/>
                </a:lnTo>
                <a:close/>
                <a:moveTo>
                  <a:pt x="89131" y="105830"/>
                </a:moveTo>
                <a:lnTo>
                  <a:pt x="87935" y="107811"/>
                </a:lnTo>
                <a:lnTo>
                  <a:pt x="86749" y="105830"/>
                </a:lnTo>
                <a:close/>
                <a:moveTo>
                  <a:pt x="105430" y="105830"/>
                </a:moveTo>
                <a:lnTo>
                  <a:pt x="104234" y="107811"/>
                </a:lnTo>
                <a:lnTo>
                  <a:pt x="103048" y="105830"/>
                </a:lnTo>
                <a:close/>
                <a:moveTo>
                  <a:pt x="108409" y="105830"/>
                </a:moveTo>
                <a:lnTo>
                  <a:pt x="107214" y="107811"/>
                </a:lnTo>
                <a:lnTo>
                  <a:pt x="106027" y="105830"/>
                </a:lnTo>
                <a:close/>
                <a:moveTo>
                  <a:pt x="124708" y="105830"/>
                </a:moveTo>
                <a:lnTo>
                  <a:pt x="123513" y="107811"/>
                </a:lnTo>
                <a:lnTo>
                  <a:pt x="122326" y="105830"/>
                </a:lnTo>
                <a:close/>
                <a:moveTo>
                  <a:pt x="127679" y="105830"/>
                </a:moveTo>
                <a:lnTo>
                  <a:pt x="126492" y="107811"/>
                </a:lnTo>
                <a:lnTo>
                  <a:pt x="125306" y="105830"/>
                </a:lnTo>
                <a:close/>
                <a:moveTo>
                  <a:pt x="143977" y="105830"/>
                </a:moveTo>
                <a:lnTo>
                  <a:pt x="142791" y="107811"/>
                </a:lnTo>
                <a:lnTo>
                  <a:pt x="141604" y="105830"/>
                </a:lnTo>
                <a:close/>
                <a:moveTo>
                  <a:pt x="146957" y="105830"/>
                </a:moveTo>
                <a:lnTo>
                  <a:pt x="145771" y="107811"/>
                </a:lnTo>
                <a:lnTo>
                  <a:pt x="144584" y="105830"/>
                </a:lnTo>
                <a:close/>
                <a:moveTo>
                  <a:pt x="163256" y="105830"/>
                </a:moveTo>
                <a:lnTo>
                  <a:pt x="162069" y="107811"/>
                </a:lnTo>
                <a:lnTo>
                  <a:pt x="160883" y="105830"/>
                </a:lnTo>
                <a:close/>
                <a:moveTo>
                  <a:pt x="166235" y="105830"/>
                </a:moveTo>
                <a:lnTo>
                  <a:pt x="165049" y="107811"/>
                </a:lnTo>
                <a:lnTo>
                  <a:pt x="163854" y="105830"/>
                </a:lnTo>
                <a:close/>
                <a:moveTo>
                  <a:pt x="182534" y="105830"/>
                </a:moveTo>
                <a:lnTo>
                  <a:pt x="181348" y="107811"/>
                </a:lnTo>
                <a:lnTo>
                  <a:pt x="180152" y="105830"/>
                </a:lnTo>
                <a:close/>
                <a:moveTo>
                  <a:pt x="185514" y="105830"/>
                </a:moveTo>
                <a:lnTo>
                  <a:pt x="184327" y="107811"/>
                </a:lnTo>
                <a:lnTo>
                  <a:pt x="183132" y="105830"/>
                </a:lnTo>
                <a:close/>
                <a:moveTo>
                  <a:pt x="201813" y="105830"/>
                </a:moveTo>
                <a:lnTo>
                  <a:pt x="200626" y="107811"/>
                </a:lnTo>
                <a:lnTo>
                  <a:pt x="199431" y="105830"/>
                </a:lnTo>
                <a:close/>
                <a:moveTo>
                  <a:pt x="204792" y="105830"/>
                </a:moveTo>
                <a:lnTo>
                  <a:pt x="203597" y="107811"/>
                </a:lnTo>
                <a:lnTo>
                  <a:pt x="202410" y="105830"/>
                </a:lnTo>
                <a:close/>
                <a:moveTo>
                  <a:pt x="221091" y="105830"/>
                </a:moveTo>
                <a:lnTo>
                  <a:pt x="219896" y="107811"/>
                </a:lnTo>
                <a:lnTo>
                  <a:pt x="218709" y="105830"/>
                </a:lnTo>
                <a:close/>
                <a:moveTo>
                  <a:pt x="224062" y="105830"/>
                </a:moveTo>
                <a:lnTo>
                  <a:pt x="222875" y="107811"/>
                </a:lnTo>
                <a:lnTo>
                  <a:pt x="221689" y="105830"/>
                </a:lnTo>
                <a:close/>
                <a:moveTo>
                  <a:pt x="240369" y="105830"/>
                </a:moveTo>
                <a:lnTo>
                  <a:pt x="239174" y="107811"/>
                </a:lnTo>
                <a:lnTo>
                  <a:pt x="237987" y="105830"/>
                </a:lnTo>
                <a:close/>
                <a:moveTo>
                  <a:pt x="243340" y="105830"/>
                </a:moveTo>
                <a:lnTo>
                  <a:pt x="242154" y="107811"/>
                </a:lnTo>
                <a:lnTo>
                  <a:pt x="240967" y="105830"/>
                </a:lnTo>
                <a:close/>
                <a:moveTo>
                  <a:pt x="259639" y="105830"/>
                </a:moveTo>
                <a:lnTo>
                  <a:pt x="258452" y="107811"/>
                </a:lnTo>
                <a:lnTo>
                  <a:pt x="257266" y="105830"/>
                </a:lnTo>
                <a:close/>
                <a:moveTo>
                  <a:pt x="262618" y="105830"/>
                </a:moveTo>
                <a:lnTo>
                  <a:pt x="261432" y="107811"/>
                </a:lnTo>
                <a:lnTo>
                  <a:pt x="260237" y="105830"/>
                </a:lnTo>
                <a:close/>
                <a:moveTo>
                  <a:pt x="278917" y="105830"/>
                </a:moveTo>
                <a:lnTo>
                  <a:pt x="277731" y="107811"/>
                </a:lnTo>
                <a:lnTo>
                  <a:pt x="276535" y="105830"/>
                </a:lnTo>
                <a:close/>
                <a:moveTo>
                  <a:pt x="281897" y="105830"/>
                </a:moveTo>
                <a:lnTo>
                  <a:pt x="280710" y="107811"/>
                </a:lnTo>
                <a:lnTo>
                  <a:pt x="279515" y="105830"/>
                </a:lnTo>
                <a:close/>
                <a:moveTo>
                  <a:pt x="6121" y="105830"/>
                </a:moveTo>
                <a:lnTo>
                  <a:pt x="7584" y="108266"/>
                </a:lnTo>
                <a:lnTo>
                  <a:pt x="6406" y="110237"/>
                </a:lnTo>
                <a:lnTo>
                  <a:pt x="6254" y="110237"/>
                </a:lnTo>
                <a:lnTo>
                  <a:pt x="3614" y="105830"/>
                </a:lnTo>
                <a:close/>
                <a:moveTo>
                  <a:pt x="7851" y="108721"/>
                </a:moveTo>
                <a:lnTo>
                  <a:pt x="8761" y="110237"/>
                </a:lnTo>
                <a:lnTo>
                  <a:pt x="6950" y="110237"/>
                </a:lnTo>
                <a:lnTo>
                  <a:pt x="7851" y="108721"/>
                </a:lnTo>
                <a:close/>
                <a:moveTo>
                  <a:pt x="10831" y="108721"/>
                </a:moveTo>
                <a:lnTo>
                  <a:pt x="11741" y="110237"/>
                </a:lnTo>
                <a:lnTo>
                  <a:pt x="9930" y="110237"/>
                </a:lnTo>
                <a:lnTo>
                  <a:pt x="10831" y="108721"/>
                </a:lnTo>
                <a:close/>
                <a:moveTo>
                  <a:pt x="15077" y="105830"/>
                </a:moveTo>
                <a:lnTo>
                  <a:pt x="12437" y="110237"/>
                </a:lnTo>
                <a:lnTo>
                  <a:pt x="12285" y="110237"/>
                </a:lnTo>
                <a:lnTo>
                  <a:pt x="11107" y="108266"/>
                </a:lnTo>
                <a:lnTo>
                  <a:pt x="12570" y="105830"/>
                </a:lnTo>
                <a:close/>
                <a:moveTo>
                  <a:pt x="22339" y="105830"/>
                </a:moveTo>
                <a:lnTo>
                  <a:pt x="24980" y="110237"/>
                </a:lnTo>
                <a:lnTo>
                  <a:pt x="12981" y="110237"/>
                </a:lnTo>
                <a:lnTo>
                  <a:pt x="15621" y="105830"/>
                </a:lnTo>
                <a:close/>
                <a:moveTo>
                  <a:pt x="25399" y="105830"/>
                </a:moveTo>
                <a:lnTo>
                  <a:pt x="26862" y="108266"/>
                </a:lnTo>
                <a:lnTo>
                  <a:pt x="25675" y="110237"/>
                </a:lnTo>
                <a:lnTo>
                  <a:pt x="25524" y="110237"/>
                </a:lnTo>
                <a:lnTo>
                  <a:pt x="22883" y="105830"/>
                </a:lnTo>
                <a:close/>
                <a:moveTo>
                  <a:pt x="27130" y="108721"/>
                </a:moveTo>
                <a:lnTo>
                  <a:pt x="28040" y="110237"/>
                </a:lnTo>
                <a:lnTo>
                  <a:pt x="26229" y="110237"/>
                </a:lnTo>
                <a:lnTo>
                  <a:pt x="27130" y="108721"/>
                </a:lnTo>
                <a:close/>
                <a:moveTo>
                  <a:pt x="30109" y="108721"/>
                </a:moveTo>
                <a:lnTo>
                  <a:pt x="31019" y="110237"/>
                </a:lnTo>
                <a:lnTo>
                  <a:pt x="29199" y="110237"/>
                </a:lnTo>
                <a:lnTo>
                  <a:pt x="30109" y="108721"/>
                </a:lnTo>
                <a:close/>
                <a:moveTo>
                  <a:pt x="34356" y="105830"/>
                </a:moveTo>
                <a:lnTo>
                  <a:pt x="31715" y="110237"/>
                </a:lnTo>
                <a:lnTo>
                  <a:pt x="31563" y="110237"/>
                </a:lnTo>
                <a:lnTo>
                  <a:pt x="30386" y="108266"/>
                </a:lnTo>
                <a:lnTo>
                  <a:pt x="31840" y="105830"/>
                </a:lnTo>
                <a:close/>
                <a:moveTo>
                  <a:pt x="41617" y="105830"/>
                </a:moveTo>
                <a:lnTo>
                  <a:pt x="44258" y="110237"/>
                </a:lnTo>
                <a:lnTo>
                  <a:pt x="32259" y="110237"/>
                </a:lnTo>
                <a:lnTo>
                  <a:pt x="34900" y="105830"/>
                </a:lnTo>
                <a:close/>
                <a:moveTo>
                  <a:pt x="44677" y="105830"/>
                </a:moveTo>
                <a:lnTo>
                  <a:pt x="46131" y="108266"/>
                </a:lnTo>
                <a:lnTo>
                  <a:pt x="44954" y="110237"/>
                </a:lnTo>
                <a:lnTo>
                  <a:pt x="44802" y="110237"/>
                </a:lnTo>
                <a:lnTo>
                  <a:pt x="42162" y="105830"/>
                </a:lnTo>
                <a:close/>
                <a:moveTo>
                  <a:pt x="46408" y="108721"/>
                </a:moveTo>
                <a:lnTo>
                  <a:pt x="47318" y="110237"/>
                </a:lnTo>
                <a:lnTo>
                  <a:pt x="45498" y="110237"/>
                </a:lnTo>
                <a:lnTo>
                  <a:pt x="46408" y="108721"/>
                </a:lnTo>
                <a:close/>
                <a:moveTo>
                  <a:pt x="49388" y="108721"/>
                </a:moveTo>
                <a:lnTo>
                  <a:pt x="50298" y="110237"/>
                </a:lnTo>
                <a:lnTo>
                  <a:pt x="48478" y="110237"/>
                </a:lnTo>
                <a:lnTo>
                  <a:pt x="49388" y="108721"/>
                </a:lnTo>
                <a:close/>
                <a:moveTo>
                  <a:pt x="53634" y="105830"/>
                </a:moveTo>
                <a:lnTo>
                  <a:pt x="50993" y="110237"/>
                </a:lnTo>
                <a:lnTo>
                  <a:pt x="50842" y="110237"/>
                </a:lnTo>
                <a:lnTo>
                  <a:pt x="49655" y="108266"/>
                </a:lnTo>
                <a:lnTo>
                  <a:pt x="51118" y="105830"/>
                </a:lnTo>
                <a:close/>
                <a:moveTo>
                  <a:pt x="60896" y="105830"/>
                </a:moveTo>
                <a:lnTo>
                  <a:pt x="63536" y="110237"/>
                </a:lnTo>
                <a:lnTo>
                  <a:pt x="51538" y="110237"/>
                </a:lnTo>
                <a:lnTo>
                  <a:pt x="54178" y="105830"/>
                </a:lnTo>
                <a:close/>
                <a:moveTo>
                  <a:pt x="63947" y="105830"/>
                </a:moveTo>
                <a:lnTo>
                  <a:pt x="65410" y="108266"/>
                </a:lnTo>
                <a:lnTo>
                  <a:pt x="64232" y="110237"/>
                </a:lnTo>
                <a:lnTo>
                  <a:pt x="64081" y="110237"/>
                </a:lnTo>
                <a:lnTo>
                  <a:pt x="61440" y="105830"/>
                </a:lnTo>
                <a:close/>
                <a:moveTo>
                  <a:pt x="65686" y="108721"/>
                </a:moveTo>
                <a:lnTo>
                  <a:pt x="66596" y="110237"/>
                </a:lnTo>
                <a:lnTo>
                  <a:pt x="64776" y="110237"/>
                </a:lnTo>
                <a:lnTo>
                  <a:pt x="65686" y="108721"/>
                </a:lnTo>
                <a:close/>
                <a:moveTo>
                  <a:pt x="68666" y="108721"/>
                </a:moveTo>
                <a:lnTo>
                  <a:pt x="69567" y="110237"/>
                </a:lnTo>
                <a:lnTo>
                  <a:pt x="67756" y="110237"/>
                </a:lnTo>
                <a:lnTo>
                  <a:pt x="68666" y="108721"/>
                </a:lnTo>
                <a:close/>
                <a:moveTo>
                  <a:pt x="72912" y="105830"/>
                </a:moveTo>
                <a:lnTo>
                  <a:pt x="70263" y="110237"/>
                </a:lnTo>
                <a:lnTo>
                  <a:pt x="70111" y="110237"/>
                </a:lnTo>
                <a:lnTo>
                  <a:pt x="68934" y="108266"/>
                </a:lnTo>
                <a:lnTo>
                  <a:pt x="70397" y="105830"/>
                </a:lnTo>
                <a:close/>
                <a:moveTo>
                  <a:pt x="80174" y="105830"/>
                </a:moveTo>
                <a:lnTo>
                  <a:pt x="82815" y="110237"/>
                </a:lnTo>
                <a:lnTo>
                  <a:pt x="70807" y="110237"/>
                </a:lnTo>
                <a:lnTo>
                  <a:pt x="73457" y="105830"/>
                </a:lnTo>
                <a:close/>
                <a:moveTo>
                  <a:pt x="83225" y="105830"/>
                </a:moveTo>
                <a:lnTo>
                  <a:pt x="84688" y="108266"/>
                </a:lnTo>
                <a:lnTo>
                  <a:pt x="83511" y="110237"/>
                </a:lnTo>
                <a:lnTo>
                  <a:pt x="83359" y="110237"/>
                </a:lnTo>
                <a:lnTo>
                  <a:pt x="80718" y="105830"/>
                </a:lnTo>
                <a:close/>
                <a:moveTo>
                  <a:pt x="84965" y="108721"/>
                </a:moveTo>
                <a:lnTo>
                  <a:pt x="85866" y="110237"/>
                </a:lnTo>
                <a:lnTo>
                  <a:pt x="84055" y="110237"/>
                </a:lnTo>
                <a:lnTo>
                  <a:pt x="84965" y="108721"/>
                </a:lnTo>
                <a:close/>
                <a:moveTo>
                  <a:pt x="87935" y="108721"/>
                </a:moveTo>
                <a:lnTo>
                  <a:pt x="88845" y="110237"/>
                </a:lnTo>
                <a:lnTo>
                  <a:pt x="87034" y="110237"/>
                </a:lnTo>
                <a:lnTo>
                  <a:pt x="87935" y="108721"/>
                </a:lnTo>
                <a:close/>
                <a:moveTo>
                  <a:pt x="92182" y="105830"/>
                </a:moveTo>
                <a:lnTo>
                  <a:pt x="89541" y="110237"/>
                </a:lnTo>
                <a:lnTo>
                  <a:pt x="89390" y="110237"/>
                </a:lnTo>
                <a:lnTo>
                  <a:pt x="88212" y="108266"/>
                </a:lnTo>
                <a:lnTo>
                  <a:pt x="89675" y="105830"/>
                </a:lnTo>
                <a:close/>
                <a:moveTo>
                  <a:pt x="99444" y="105830"/>
                </a:moveTo>
                <a:lnTo>
                  <a:pt x="102093" y="110237"/>
                </a:lnTo>
                <a:lnTo>
                  <a:pt x="90085" y="110237"/>
                </a:lnTo>
                <a:lnTo>
                  <a:pt x="92726" y="105830"/>
                </a:lnTo>
                <a:close/>
                <a:moveTo>
                  <a:pt x="102503" y="105830"/>
                </a:moveTo>
                <a:lnTo>
                  <a:pt x="103967" y="108266"/>
                </a:lnTo>
                <a:lnTo>
                  <a:pt x="102789" y="110237"/>
                </a:lnTo>
                <a:lnTo>
                  <a:pt x="102637" y="110237"/>
                </a:lnTo>
                <a:lnTo>
                  <a:pt x="99997" y="105830"/>
                </a:lnTo>
                <a:close/>
                <a:moveTo>
                  <a:pt x="104234" y="108721"/>
                </a:moveTo>
                <a:lnTo>
                  <a:pt x="105144" y="110237"/>
                </a:lnTo>
                <a:lnTo>
                  <a:pt x="103333" y="110237"/>
                </a:lnTo>
                <a:lnTo>
                  <a:pt x="104234" y="108721"/>
                </a:lnTo>
                <a:close/>
                <a:moveTo>
                  <a:pt x="107214" y="108721"/>
                </a:moveTo>
                <a:lnTo>
                  <a:pt x="108124" y="110237"/>
                </a:lnTo>
                <a:lnTo>
                  <a:pt x="106313" y="110237"/>
                </a:lnTo>
                <a:lnTo>
                  <a:pt x="107214" y="108721"/>
                </a:lnTo>
                <a:close/>
                <a:moveTo>
                  <a:pt x="111460" y="105830"/>
                </a:moveTo>
                <a:lnTo>
                  <a:pt x="108820" y="110237"/>
                </a:lnTo>
                <a:lnTo>
                  <a:pt x="108668" y="110237"/>
                </a:lnTo>
                <a:lnTo>
                  <a:pt x="107490" y="108266"/>
                </a:lnTo>
                <a:lnTo>
                  <a:pt x="108953" y="105830"/>
                </a:lnTo>
                <a:close/>
                <a:moveTo>
                  <a:pt x="118722" y="105830"/>
                </a:moveTo>
                <a:lnTo>
                  <a:pt x="121363" y="110237"/>
                </a:lnTo>
                <a:lnTo>
                  <a:pt x="109364" y="110237"/>
                </a:lnTo>
                <a:lnTo>
                  <a:pt x="112004" y="105830"/>
                </a:lnTo>
                <a:close/>
                <a:moveTo>
                  <a:pt x="121782" y="105830"/>
                </a:moveTo>
                <a:lnTo>
                  <a:pt x="123245" y="108266"/>
                </a:lnTo>
                <a:lnTo>
                  <a:pt x="122067" y="110237"/>
                </a:lnTo>
                <a:lnTo>
                  <a:pt x="121916" y="110237"/>
                </a:lnTo>
                <a:lnTo>
                  <a:pt x="119266" y="105830"/>
                </a:lnTo>
                <a:close/>
                <a:moveTo>
                  <a:pt x="123513" y="108721"/>
                </a:moveTo>
                <a:lnTo>
                  <a:pt x="124423" y="110237"/>
                </a:lnTo>
                <a:lnTo>
                  <a:pt x="122612" y="110237"/>
                </a:lnTo>
                <a:lnTo>
                  <a:pt x="123513" y="108721"/>
                </a:lnTo>
                <a:close/>
                <a:moveTo>
                  <a:pt x="126492" y="108721"/>
                </a:moveTo>
                <a:lnTo>
                  <a:pt x="127402" y="110237"/>
                </a:lnTo>
                <a:lnTo>
                  <a:pt x="125582" y="110237"/>
                </a:lnTo>
                <a:lnTo>
                  <a:pt x="126492" y="108721"/>
                </a:lnTo>
                <a:close/>
                <a:moveTo>
                  <a:pt x="130739" y="105830"/>
                </a:moveTo>
                <a:lnTo>
                  <a:pt x="128098" y="110237"/>
                </a:lnTo>
                <a:lnTo>
                  <a:pt x="127946" y="110237"/>
                </a:lnTo>
                <a:lnTo>
                  <a:pt x="126769" y="108266"/>
                </a:lnTo>
                <a:lnTo>
                  <a:pt x="128232" y="105830"/>
                </a:lnTo>
                <a:close/>
                <a:moveTo>
                  <a:pt x="138000" y="105830"/>
                </a:moveTo>
                <a:lnTo>
                  <a:pt x="140641" y="110237"/>
                </a:lnTo>
                <a:lnTo>
                  <a:pt x="128642" y="110237"/>
                </a:lnTo>
                <a:lnTo>
                  <a:pt x="131283" y="105830"/>
                </a:lnTo>
                <a:close/>
                <a:moveTo>
                  <a:pt x="141060" y="105830"/>
                </a:moveTo>
                <a:lnTo>
                  <a:pt x="142523" y="108266"/>
                </a:lnTo>
                <a:lnTo>
                  <a:pt x="141337" y="110237"/>
                </a:lnTo>
                <a:lnTo>
                  <a:pt x="141185" y="110237"/>
                </a:lnTo>
                <a:lnTo>
                  <a:pt x="138545" y="105830"/>
                </a:lnTo>
                <a:close/>
                <a:moveTo>
                  <a:pt x="142791" y="108721"/>
                </a:moveTo>
                <a:lnTo>
                  <a:pt x="143701" y="110237"/>
                </a:lnTo>
                <a:lnTo>
                  <a:pt x="141881" y="110237"/>
                </a:lnTo>
                <a:lnTo>
                  <a:pt x="142791" y="108721"/>
                </a:lnTo>
                <a:close/>
                <a:moveTo>
                  <a:pt x="145771" y="108721"/>
                </a:moveTo>
                <a:lnTo>
                  <a:pt x="146681" y="110237"/>
                </a:lnTo>
                <a:lnTo>
                  <a:pt x="144861" y="110237"/>
                </a:lnTo>
                <a:lnTo>
                  <a:pt x="145771" y="108721"/>
                </a:lnTo>
                <a:close/>
                <a:moveTo>
                  <a:pt x="150017" y="105830"/>
                </a:moveTo>
                <a:lnTo>
                  <a:pt x="147376" y="110237"/>
                </a:lnTo>
                <a:lnTo>
                  <a:pt x="147225" y="110237"/>
                </a:lnTo>
                <a:lnTo>
                  <a:pt x="146038" y="108266"/>
                </a:lnTo>
                <a:lnTo>
                  <a:pt x="147501" y="105830"/>
                </a:lnTo>
                <a:close/>
                <a:moveTo>
                  <a:pt x="157279" y="105830"/>
                </a:moveTo>
                <a:lnTo>
                  <a:pt x="159919" y="110237"/>
                </a:lnTo>
                <a:lnTo>
                  <a:pt x="147921" y="110237"/>
                </a:lnTo>
                <a:lnTo>
                  <a:pt x="150561" y="105830"/>
                </a:lnTo>
                <a:close/>
                <a:moveTo>
                  <a:pt x="160330" y="105830"/>
                </a:moveTo>
                <a:lnTo>
                  <a:pt x="161793" y="108266"/>
                </a:lnTo>
                <a:lnTo>
                  <a:pt x="160615" y="110237"/>
                </a:lnTo>
                <a:lnTo>
                  <a:pt x="160464" y="110237"/>
                </a:lnTo>
                <a:lnTo>
                  <a:pt x="157823" y="105830"/>
                </a:lnTo>
                <a:close/>
                <a:moveTo>
                  <a:pt x="162069" y="108721"/>
                </a:moveTo>
                <a:lnTo>
                  <a:pt x="162979" y="110237"/>
                </a:lnTo>
                <a:lnTo>
                  <a:pt x="161159" y="110237"/>
                </a:lnTo>
                <a:lnTo>
                  <a:pt x="162069" y="108721"/>
                </a:lnTo>
                <a:close/>
                <a:moveTo>
                  <a:pt x="165049" y="108721"/>
                </a:moveTo>
                <a:lnTo>
                  <a:pt x="165950" y="110237"/>
                </a:lnTo>
                <a:lnTo>
                  <a:pt x="164139" y="110237"/>
                </a:lnTo>
                <a:lnTo>
                  <a:pt x="165049" y="108721"/>
                </a:lnTo>
                <a:close/>
                <a:moveTo>
                  <a:pt x="169295" y="105830"/>
                </a:moveTo>
                <a:lnTo>
                  <a:pt x="166646" y="110237"/>
                </a:lnTo>
                <a:lnTo>
                  <a:pt x="166494" y="110237"/>
                </a:lnTo>
                <a:lnTo>
                  <a:pt x="165317" y="108266"/>
                </a:lnTo>
                <a:lnTo>
                  <a:pt x="166780" y="105830"/>
                </a:lnTo>
                <a:close/>
                <a:moveTo>
                  <a:pt x="176557" y="105830"/>
                </a:moveTo>
                <a:lnTo>
                  <a:pt x="179198" y="110237"/>
                </a:lnTo>
                <a:lnTo>
                  <a:pt x="167199" y="110237"/>
                </a:lnTo>
                <a:lnTo>
                  <a:pt x="169840" y="105830"/>
                </a:lnTo>
                <a:close/>
                <a:moveTo>
                  <a:pt x="179608" y="105830"/>
                </a:moveTo>
                <a:lnTo>
                  <a:pt x="181071" y="108266"/>
                </a:lnTo>
                <a:lnTo>
                  <a:pt x="179894" y="110237"/>
                </a:lnTo>
                <a:lnTo>
                  <a:pt x="179742" y="110237"/>
                </a:lnTo>
                <a:lnTo>
                  <a:pt x="177101" y="105830"/>
                </a:lnTo>
                <a:close/>
                <a:moveTo>
                  <a:pt x="181348" y="108721"/>
                </a:moveTo>
                <a:lnTo>
                  <a:pt x="182249" y="110237"/>
                </a:lnTo>
                <a:lnTo>
                  <a:pt x="180438" y="110237"/>
                </a:lnTo>
                <a:lnTo>
                  <a:pt x="181348" y="108721"/>
                </a:lnTo>
                <a:close/>
                <a:moveTo>
                  <a:pt x="184327" y="108721"/>
                </a:moveTo>
                <a:lnTo>
                  <a:pt x="185228" y="110237"/>
                </a:lnTo>
                <a:lnTo>
                  <a:pt x="183417" y="110237"/>
                </a:lnTo>
                <a:lnTo>
                  <a:pt x="184327" y="108721"/>
                </a:lnTo>
                <a:close/>
                <a:moveTo>
                  <a:pt x="188565" y="105830"/>
                </a:moveTo>
                <a:lnTo>
                  <a:pt x="185924" y="110237"/>
                </a:lnTo>
                <a:lnTo>
                  <a:pt x="185773" y="110237"/>
                </a:lnTo>
                <a:lnTo>
                  <a:pt x="184595" y="108266"/>
                </a:lnTo>
                <a:lnTo>
                  <a:pt x="186058" y="105830"/>
                </a:lnTo>
                <a:close/>
                <a:moveTo>
                  <a:pt x="195835" y="105830"/>
                </a:moveTo>
                <a:lnTo>
                  <a:pt x="198476" y="110237"/>
                </a:lnTo>
                <a:lnTo>
                  <a:pt x="186468" y="110237"/>
                </a:lnTo>
                <a:lnTo>
                  <a:pt x="189118" y="105830"/>
                </a:lnTo>
                <a:close/>
                <a:moveTo>
                  <a:pt x="198886" y="105830"/>
                </a:moveTo>
                <a:lnTo>
                  <a:pt x="200350" y="108266"/>
                </a:lnTo>
                <a:lnTo>
                  <a:pt x="199172" y="110237"/>
                </a:lnTo>
                <a:lnTo>
                  <a:pt x="199020" y="110237"/>
                </a:lnTo>
                <a:lnTo>
                  <a:pt x="196380" y="105830"/>
                </a:lnTo>
                <a:close/>
                <a:moveTo>
                  <a:pt x="200626" y="108721"/>
                </a:moveTo>
                <a:lnTo>
                  <a:pt x="201527" y="110237"/>
                </a:lnTo>
                <a:lnTo>
                  <a:pt x="199716" y="110237"/>
                </a:lnTo>
                <a:lnTo>
                  <a:pt x="200626" y="108721"/>
                </a:lnTo>
                <a:close/>
                <a:moveTo>
                  <a:pt x="203597" y="108721"/>
                </a:moveTo>
                <a:lnTo>
                  <a:pt x="204507" y="110237"/>
                </a:lnTo>
                <a:lnTo>
                  <a:pt x="202696" y="110237"/>
                </a:lnTo>
                <a:lnTo>
                  <a:pt x="203597" y="108721"/>
                </a:lnTo>
                <a:close/>
                <a:moveTo>
                  <a:pt x="207843" y="105830"/>
                </a:moveTo>
                <a:lnTo>
                  <a:pt x="205203" y="110237"/>
                </a:lnTo>
                <a:lnTo>
                  <a:pt x="205051" y="110237"/>
                </a:lnTo>
                <a:lnTo>
                  <a:pt x="203873" y="108266"/>
                </a:lnTo>
                <a:lnTo>
                  <a:pt x="205336" y="105830"/>
                </a:lnTo>
                <a:close/>
                <a:moveTo>
                  <a:pt x="215105" y="105830"/>
                </a:moveTo>
                <a:lnTo>
                  <a:pt x="217754" y="110237"/>
                </a:lnTo>
                <a:lnTo>
                  <a:pt x="205747" y="110237"/>
                </a:lnTo>
                <a:lnTo>
                  <a:pt x="208387" y="105830"/>
                </a:lnTo>
                <a:close/>
                <a:moveTo>
                  <a:pt x="218165" y="105830"/>
                </a:moveTo>
                <a:lnTo>
                  <a:pt x="219628" y="108266"/>
                </a:lnTo>
                <a:lnTo>
                  <a:pt x="218450" y="110237"/>
                </a:lnTo>
                <a:lnTo>
                  <a:pt x="218299" y="110237"/>
                </a:lnTo>
                <a:lnTo>
                  <a:pt x="215649" y="105830"/>
                </a:lnTo>
                <a:close/>
                <a:moveTo>
                  <a:pt x="219896" y="108721"/>
                </a:moveTo>
                <a:lnTo>
                  <a:pt x="220805" y="110237"/>
                </a:lnTo>
                <a:lnTo>
                  <a:pt x="218995" y="110237"/>
                </a:lnTo>
                <a:lnTo>
                  <a:pt x="219896" y="108721"/>
                </a:lnTo>
                <a:close/>
                <a:moveTo>
                  <a:pt x="222875" y="108721"/>
                </a:moveTo>
                <a:lnTo>
                  <a:pt x="223785" y="110237"/>
                </a:lnTo>
                <a:lnTo>
                  <a:pt x="221965" y="110237"/>
                </a:lnTo>
                <a:lnTo>
                  <a:pt x="222875" y="108721"/>
                </a:lnTo>
                <a:close/>
                <a:moveTo>
                  <a:pt x="227122" y="105830"/>
                </a:moveTo>
                <a:lnTo>
                  <a:pt x="224481" y="110237"/>
                </a:lnTo>
                <a:lnTo>
                  <a:pt x="224329" y="110237"/>
                </a:lnTo>
                <a:lnTo>
                  <a:pt x="223152" y="108266"/>
                </a:lnTo>
                <a:lnTo>
                  <a:pt x="224615" y="105830"/>
                </a:lnTo>
                <a:close/>
                <a:moveTo>
                  <a:pt x="234383" y="105830"/>
                </a:moveTo>
                <a:lnTo>
                  <a:pt x="237024" y="110237"/>
                </a:lnTo>
                <a:lnTo>
                  <a:pt x="225025" y="110237"/>
                </a:lnTo>
                <a:lnTo>
                  <a:pt x="227666" y="105830"/>
                </a:lnTo>
                <a:close/>
                <a:moveTo>
                  <a:pt x="237443" y="105830"/>
                </a:moveTo>
                <a:lnTo>
                  <a:pt x="238906" y="108266"/>
                </a:lnTo>
                <a:lnTo>
                  <a:pt x="237720" y="110237"/>
                </a:lnTo>
                <a:lnTo>
                  <a:pt x="237568" y="110237"/>
                </a:lnTo>
                <a:lnTo>
                  <a:pt x="234927" y="105830"/>
                </a:lnTo>
                <a:close/>
                <a:moveTo>
                  <a:pt x="239174" y="108721"/>
                </a:moveTo>
                <a:lnTo>
                  <a:pt x="240084" y="110237"/>
                </a:lnTo>
                <a:lnTo>
                  <a:pt x="238264" y="110237"/>
                </a:lnTo>
                <a:lnTo>
                  <a:pt x="239174" y="108721"/>
                </a:lnTo>
                <a:close/>
                <a:moveTo>
                  <a:pt x="242154" y="108721"/>
                </a:moveTo>
                <a:lnTo>
                  <a:pt x="243063" y="110237"/>
                </a:lnTo>
                <a:lnTo>
                  <a:pt x="241244" y="110237"/>
                </a:lnTo>
                <a:lnTo>
                  <a:pt x="242154" y="108721"/>
                </a:lnTo>
                <a:close/>
                <a:moveTo>
                  <a:pt x="246400" y="105830"/>
                </a:moveTo>
                <a:lnTo>
                  <a:pt x="243759" y="110237"/>
                </a:lnTo>
                <a:lnTo>
                  <a:pt x="243608" y="110237"/>
                </a:lnTo>
                <a:lnTo>
                  <a:pt x="242430" y="108266"/>
                </a:lnTo>
                <a:lnTo>
                  <a:pt x="243884" y="105830"/>
                </a:lnTo>
                <a:close/>
                <a:moveTo>
                  <a:pt x="253662" y="105830"/>
                </a:moveTo>
                <a:lnTo>
                  <a:pt x="256302" y="110237"/>
                </a:lnTo>
                <a:lnTo>
                  <a:pt x="244304" y="110237"/>
                </a:lnTo>
                <a:lnTo>
                  <a:pt x="246944" y="105830"/>
                </a:lnTo>
                <a:close/>
                <a:moveTo>
                  <a:pt x="256713" y="105830"/>
                </a:moveTo>
                <a:lnTo>
                  <a:pt x="258176" y="108266"/>
                </a:lnTo>
                <a:lnTo>
                  <a:pt x="256998" y="110237"/>
                </a:lnTo>
                <a:lnTo>
                  <a:pt x="256847" y="110237"/>
                </a:lnTo>
                <a:lnTo>
                  <a:pt x="254206" y="105830"/>
                </a:lnTo>
                <a:close/>
                <a:moveTo>
                  <a:pt x="258452" y="108721"/>
                </a:moveTo>
                <a:lnTo>
                  <a:pt x="259362" y="110237"/>
                </a:lnTo>
                <a:lnTo>
                  <a:pt x="257542" y="110237"/>
                </a:lnTo>
                <a:lnTo>
                  <a:pt x="258452" y="108721"/>
                </a:lnTo>
                <a:close/>
                <a:moveTo>
                  <a:pt x="261432" y="108721"/>
                </a:moveTo>
                <a:lnTo>
                  <a:pt x="262333" y="110237"/>
                </a:lnTo>
                <a:lnTo>
                  <a:pt x="260522" y="110237"/>
                </a:lnTo>
                <a:lnTo>
                  <a:pt x="261432" y="108721"/>
                </a:lnTo>
                <a:close/>
                <a:moveTo>
                  <a:pt x="265678" y="105830"/>
                </a:moveTo>
                <a:lnTo>
                  <a:pt x="263038" y="110237"/>
                </a:lnTo>
                <a:lnTo>
                  <a:pt x="262886" y="110237"/>
                </a:lnTo>
                <a:lnTo>
                  <a:pt x="261700" y="108266"/>
                </a:lnTo>
                <a:lnTo>
                  <a:pt x="263163" y="105830"/>
                </a:lnTo>
                <a:close/>
                <a:moveTo>
                  <a:pt x="272940" y="105830"/>
                </a:moveTo>
                <a:lnTo>
                  <a:pt x="275581" y="110237"/>
                </a:lnTo>
                <a:lnTo>
                  <a:pt x="263582" y="110237"/>
                </a:lnTo>
                <a:lnTo>
                  <a:pt x="266223" y="105830"/>
                </a:lnTo>
                <a:close/>
                <a:moveTo>
                  <a:pt x="275991" y="105830"/>
                </a:moveTo>
                <a:lnTo>
                  <a:pt x="277454" y="108266"/>
                </a:lnTo>
                <a:lnTo>
                  <a:pt x="276277" y="110237"/>
                </a:lnTo>
                <a:lnTo>
                  <a:pt x="276125" y="110237"/>
                </a:lnTo>
                <a:lnTo>
                  <a:pt x="273484" y="105830"/>
                </a:lnTo>
                <a:close/>
                <a:moveTo>
                  <a:pt x="277731" y="108721"/>
                </a:moveTo>
                <a:lnTo>
                  <a:pt x="278632" y="110237"/>
                </a:lnTo>
                <a:lnTo>
                  <a:pt x="276821" y="110237"/>
                </a:lnTo>
                <a:lnTo>
                  <a:pt x="277731" y="108721"/>
                </a:lnTo>
                <a:close/>
                <a:moveTo>
                  <a:pt x="280710" y="108721"/>
                </a:moveTo>
                <a:lnTo>
                  <a:pt x="281611" y="110237"/>
                </a:lnTo>
                <a:lnTo>
                  <a:pt x="279800" y="110237"/>
                </a:lnTo>
                <a:lnTo>
                  <a:pt x="280710" y="108721"/>
                </a:lnTo>
                <a:close/>
                <a:moveTo>
                  <a:pt x="284948" y="105830"/>
                </a:moveTo>
                <a:lnTo>
                  <a:pt x="282307" y="110237"/>
                </a:lnTo>
                <a:lnTo>
                  <a:pt x="282156" y="110237"/>
                </a:lnTo>
                <a:lnTo>
                  <a:pt x="280978" y="108266"/>
                </a:lnTo>
                <a:lnTo>
                  <a:pt x="282441" y="105830"/>
                </a:lnTo>
                <a:close/>
                <a:moveTo>
                  <a:pt x="9341" y="106241"/>
                </a:moveTo>
                <a:lnTo>
                  <a:pt x="10563" y="108266"/>
                </a:lnTo>
                <a:lnTo>
                  <a:pt x="9377" y="110246"/>
                </a:lnTo>
                <a:lnTo>
                  <a:pt x="9341" y="110193"/>
                </a:lnTo>
                <a:lnTo>
                  <a:pt x="9314" y="110246"/>
                </a:lnTo>
                <a:lnTo>
                  <a:pt x="8128" y="108266"/>
                </a:lnTo>
                <a:lnTo>
                  <a:pt x="9341" y="106241"/>
                </a:lnTo>
                <a:close/>
                <a:moveTo>
                  <a:pt x="28619" y="106241"/>
                </a:moveTo>
                <a:lnTo>
                  <a:pt x="29833" y="108266"/>
                </a:lnTo>
                <a:lnTo>
                  <a:pt x="28655" y="110246"/>
                </a:lnTo>
                <a:lnTo>
                  <a:pt x="28619" y="110193"/>
                </a:lnTo>
                <a:lnTo>
                  <a:pt x="28593" y="110246"/>
                </a:lnTo>
                <a:lnTo>
                  <a:pt x="27406" y="108266"/>
                </a:lnTo>
                <a:lnTo>
                  <a:pt x="28619" y="106241"/>
                </a:lnTo>
                <a:close/>
                <a:moveTo>
                  <a:pt x="47898" y="106241"/>
                </a:moveTo>
                <a:lnTo>
                  <a:pt x="49111" y="108266"/>
                </a:lnTo>
                <a:lnTo>
                  <a:pt x="47925" y="110246"/>
                </a:lnTo>
                <a:lnTo>
                  <a:pt x="47898" y="110193"/>
                </a:lnTo>
                <a:lnTo>
                  <a:pt x="47862" y="110246"/>
                </a:lnTo>
                <a:lnTo>
                  <a:pt x="46685" y="108266"/>
                </a:lnTo>
                <a:lnTo>
                  <a:pt x="47898" y="106241"/>
                </a:lnTo>
                <a:close/>
                <a:moveTo>
                  <a:pt x="67176" y="106241"/>
                </a:moveTo>
                <a:lnTo>
                  <a:pt x="68389" y="108266"/>
                </a:lnTo>
                <a:lnTo>
                  <a:pt x="67203" y="110246"/>
                </a:lnTo>
                <a:lnTo>
                  <a:pt x="67176" y="110193"/>
                </a:lnTo>
                <a:lnTo>
                  <a:pt x="67140" y="110246"/>
                </a:lnTo>
                <a:lnTo>
                  <a:pt x="65954" y="108266"/>
                </a:lnTo>
                <a:lnTo>
                  <a:pt x="67176" y="106241"/>
                </a:lnTo>
                <a:close/>
                <a:moveTo>
                  <a:pt x="86455" y="106241"/>
                </a:moveTo>
                <a:lnTo>
                  <a:pt x="87668" y="108266"/>
                </a:lnTo>
                <a:lnTo>
                  <a:pt x="86481" y="110246"/>
                </a:lnTo>
                <a:lnTo>
                  <a:pt x="86455" y="110193"/>
                </a:lnTo>
                <a:lnTo>
                  <a:pt x="86419" y="110246"/>
                </a:lnTo>
                <a:lnTo>
                  <a:pt x="85232" y="108266"/>
                </a:lnTo>
                <a:lnTo>
                  <a:pt x="86455" y="106241"/>
                </a:lnTo>
                <a:close/>
                <a:moveTo>
                  <a:pt x="105724" y="106241"/>
                </a:moveTo>
                <a:lnTo>
                  <a:pt x="106946" y="108266"/>
                </a:lnTo>
                <a:lnTo>
                  <a:pt x="105760" y="110246"/>
                </a:lnTo>
                <a:lnTo>
                  <a:pt x="105724" y="110193"/>
                </a:lnTo>
                <a:lnTo>
                  <a:pt x="105697" y="110246"/>
                </a:lnTo>
                <a:lnTo>
                  <a:pt x="104511" y="108266"/>
                </a:lnTo>
                <a:lnTo>
                  <a:pt x="105724" y="106241"/>
                </a:lnTo>
                <a:close/>
                <a:moveTo>
                  <a:pt x="125002" y="106241"/>
                </a:moveTo>
                <a:lnTo>
                  <a:pt x="126225" y="108266"/>
                </a:lnTo>
                <a:lnTo>
                  <a:pt x="125038" y="110246"/>
                </a:lnTo>
                <a:lnTo>
                  <a:pt x="125002" y="110193"/>
                </a:lnTo>
                <a:lnTo>
                  <a:pt x="124976" y="110246"/>
                </a:lnTo>
                <a:lnTo>
                  <a:pt x="123789" y="108266"/>
                </a:lnTo>
                <a:lnTo>
                  <a:pt x="125002" y="106241"/>
                </a:lnTo>
                <a:close/>
                <a:moveTo>
                  <a:pt x="144281" y="106241"/>
                </a:moveTo>
                <a:lnTo>
                  <a:pt x="145494" y="108266"/>
                </a:lnTo>
                <a:lnTo>
                  <a:pt x="144316" y="110246"/>
                </a:lnTo>
                <a:lnTo>
                  <a:pt x="144281" y="110193"/>
                </a:lnTo>
                <a:lnTo>
                  <a:pt x="144245" y="110246"/>
                </a:lnTo>
                <a:lnTo>
                  <a:pt x="143067" y="108266"/>
                </a:lnTo>
                <a:lnTo>
                  <a:pt x="144281" y="106241"/>
                </a:lnTo>
                <a:close/>
                <a:moveTo>
                  <a:pt x="163559" y="106241"/>
                </a:moveTo>
                <a:lnTo>
                  <a:pt x="164772" y="108266"/>
                </a:lnTo>
                <a:lnTo>
                  <a:pt x="163586" y="110246"/>
                </a:lnTo>
                <a:lnTo>
                  <a:pt x="163559" y="110193"/>
                </a:lnTo>
                <a:lnTo>
                  <a:pt x="163523" y="110246"/>
                </a:lnTo>
                <a:lnTo>
                  <a:pt x="162337" y="108266"/>
                </a:lnTo>
                <a:lnTo>
                  <a:pt x="163559" y="106241"/>
                </a:lnTo>
                <a:close/>
                <a:moveTo>
                  <a:pt x="182838" y="106241"/>
                </a:moveTo>
                <a:lnTo>
                  <a:pt x="184051" y="108266"/>
                </a:lnTo>
                <a:lnTo>
                  <a:pt x="182864" y="110246"/>
                </a:lnTo>
                <a:lnTo>
                  <a:pt x="182838" y="110193"/>
                </a:lnTo>
                <a:lnTo>
                  <a:pt x="182802" y="110246"/>
                </a:lnTo>
                <a:lnTo>
                  <a:pt x="181615" y="108266"/>
                </a:lnTo>
                <a:lnTo>
                  <a:pt x="182838" y="106241"/>
                </a:lnTo>
                <a:close/>
                <a:moveTo>
                  <a:pt x="202107" y="106241"/>
                </a:moveTo>
                <a:lnTo>
                  <a:pt x="203329" y="108266"/>
                </a:lnTo>
                <a:lnTo>
                  <a:pt x="202143" y="110246"/>
                </a:lnTo>
                <a:lnTo>
                  <a:pt x="202107" y="110193"/>
                </a:lnTo>
                <a:lnTo>
                  <a:pt x="202080" y="110246"/>
                </a:lnTo>
                <a:lnTo>
                  <a:pt x="200894" y="108266"/>
                </a:lnTo>
                <a:lnTo>
                  <a:pt x="202107" y="106241"/>
                </a:lnTo>
                <a:close/>
                <a:moveTo>
                  <a:pt x="221385" y="106241"/>
                </a:moveTo>
                <a:lnTo>
                  <a:pt x="222608" y="108266"/>
                </a:lnTo>
                <a:lnTo>
                  <a:pt x="221421" y="110246"/>
                </a:lnTo>
                <a:lnTo>
                  <a:pt x="221385" y="110193"/>
                </a:lnTo>
                <a:lnTo>
                  <a:pt x="221359" y="110246"/>
                </a:lnTo>
                <a:lnTo>
                  <a:pt x="220172" y="108266"/>
                </a:lnTo>
                <a:lnTo>
                  <a:pt x="221385" y="106241"/>
                </a:lnTo>
                <a:close/>
                <a:moveTo>
                  <a:pt x="240664" y="106241"/>
                </a:moveTo>
                <a:lnTo>
                  <a:pt x="241877" y="108266"/>
                </a:lnTo>
                <a:lnTo>
                  <a:pt x="240699" y="110246"/>
                </a:lnTo>
                <a:lnTo>
                  <a:pt x="240664" y="110193"/>
                </a:lnTo>
                <a:lnTo>
                  <a:pt x="240637" y="110246"/>
                </a:lnTo>
                <a:lnTo>
                  <a:pt x="239450" y="108266"/>
                </a:lnTo>
                <a:lnTo>
                  <a:pt x="240664" y="106241"/>
                </a:lnTo>
                <a:close/>
                <a:moveTo>
                  <a:pt x="259942" y="106241"/>
                </a:moveTo>
                <a:lnTo>
                  <a:pt x="261155" y="108266"/>
                </a:lnTo>
                <a:lnTo>
                  <a:pt x="259969" y="110246"/>
                </a:lnTo>
                <a:lnTo>
                  <a:pt x="259942" y="110193"/>
                </a:lnTo>
                <a:lnTo>
                  <a:pt x="259906" y="110246"/>
                </a:lnTo>
                <a:lnTo>
                  <a:pt x="258729" y="108266"/>
                </a:lnTo>
                <a:lnTo>
                  <a:pt x="259942" y="106241"/>
                </a:lnTo>
                <a:close/>
                <a:moveTo>
                  <a:pt x="279220" y="106241"/>
                </a:moveTo>
                <a:lnTo>
                  <a:pt x="280434" y="108266"/>
                </a:lnTo>
                <a:lnTo>
                  <a:pt x="279247" y="110246"/>
                </a:lnTo>
                <a:lnTo>
                  <a:pt x="279220" y="110193"/>
                </a:lnTo>
                <a:lnTo>
                  <a:pt x="279185" y="110246"/>
                </a:lnTo>
                <a:lnTo>
                  <a:pt x="277998" y="108266"/>
                </a:lnTo>
                <a:lnTo>
                  <a:pt x="279220" y="106241"/>
                </a:lnTo>
                <a:close/>
                <a:moveTo>
                  <a:pt x="9047" y="110692"/>
                </a:moveTo>
                <a:lnTo>
                  <a:pt x="7789" y="112789"/>
                </a:lnTo>
                <a:lnTo>
                  <a:pt x="6602" y="110817"/>
                </a:lnTo>
                <a:lnTo>
                  <a:pt x="6674" y="110692"/>
                </a:lnTo>
                <a:close/>
                <a:moveTo>
                  <a:pt x="12008" y="110692"/>
                </a:moveTo>
                <a:lnTo>
                  <a:pt x="12089" y="110817"/>
                </a:lnTo>
                <a:lnTo>
                  <a:pt x="10902" y="112789"/>
                </a:lnTo>
                <a:lnTo>
                  <a:pt x="9644" y="110692"/>
                </a:lnTo>
                <a:close/>
                <a:moveTo>
                  <a:pt x="28325" y="110692"/>
                </a:moveTo>
                <a:lnTo>
                  <a:pt x="27058" y="112789"/>
                </a:lnTo>
                <a:lnTo>
                  <a:pt x="25881" y="110817"/>
                </a:lnTo>
                <a:lnTo>
                  <a:pt x="25952" y="110692"/>
                </a:lnTo>
                <a:close/>
                <a:moveTo>
                  <a:pt x="31287" y="110692"/>
                </a:moveTo>
                <a:lnTo>
                  <a:pt x="31367" y="110817"/>
                </a:lnTo>
                <a:lnTo>
                  <a:pt x="30181" y="112789"/>
                </a:lnTo>
                <a:lnTo>
                  <a:pt x="28923" y="110692"/>
                </a:lnTo>
                <a:close/>
                <a:moveTo>
                  <a:pt x="47594" y="110692"/>
                </a:moveTo>
                <a:lnTo>
                  <a:pt x="46337" y="112789"/>
                </a:lnTo>
                <a:lnTo>
                  <a:pt x="45150" y="110817"/>
                </a:lnTo>
                <a:lnTo>
                  <a:pt x="45230" y="110692"/>
                </a:lnTo>
                <a:close/>
                <a:moveTo>
                  <a:pt x="50565" y="110692"/>
                </a:moveTo>
                <a:lnTo>
                  <a:pt x="50645" y="110817"/>
                </a:lnTo>
                <a:lnTo>
                  <a:pt x="49459" y="112789"/>
                </a:lnTo>
                <a:lnTo>
                  <a:pt x="48192" y="110692"/>
                </a:lnTo>
                <a:close/>
                <a:moveTo>
                  <a:pt x="66873" y="110692"/>
                </a:moveTo>
                <a:lnTo>
                  <a:pt x="65615" y="112789"/>
                </a:lnTo>
                <a:lnTo>
                  <a:pt x="64428" y="110817"/>
                </a:lnTo>
                <a:lnTo>
                  <a:pt x="64509" y="110692"/>
                </a:lnTo>
                <a:close/>
                <a:moveTo>
                  <a:pt x="69844" y="110692"/>
                </a:moveTo>
                <a:lnTo>
                  <a:pt x="69915" y="110817"/>
                </a:lnTo>
                <a:lnTo>
                  <a:pt x="68737" y="112789"/>
                </a:lnTo>
                <a:lnTo>
                  <a:pt x="67471" y="110692"/>
                </a:lnTo>
                <a:close/>
                <a:moveTo>
                  <a:pt x="86151" y="110692"/>
                </a:moveTo>
                <a:lnTo>
                  <a:pt x="84893" y="112789"/>
                </a:lnTo>
                <a:lnTo>
                  <a:pt x="83707" y="110817"/>
                </a:lnTo>
                <a:lnTo>
                  <a:pt x="83778" y="110692"/>
                </a:lnTo>
                <a:close/>
                <a:moveTo>
                  <a:pt x="89122" y="110692"/>
                </a:moveTo>
                <a:lnTo>
                  <a:pt x="89193" y="110817"/>
                </a:lnTo>
                <a:lnTo>
                  <a:pt x="88007" y="112789"/>
                </a:lnTo>
                <a:lnTo>
                  <a:pt x="86749" y="110692"/>
                </a:lnTo>
                <a:close/>
                <a:moveTo>
                  <a:pt x="105430" y="110692"/>
                </a:moveTo>
                <a:lnTo>
                  <a:pt x="104172" y="112789"/>
                </a:lnTo>
                <a:lnTo>
                  <a:pt x="102985" y="110817"/>
                </a:lnTo>
                <a:lnTo>
                  <a:pt x="103057" y="110692"/>
                </a:lnTo>
                <a:close/>
                <a:moveTo>
                  <a:pt x="108391" y="110692"/>
                </a:moveTo>
                <a:lnTo>
                  <a:pt x="108472" y="110817"/>
                </a:lnTo>
                <a:lnTo>
                  <a:pt x="107285" y="112789"/>
                </a:lnTo>
                <a:lnTo>
                  <a:pt x="106027" y="110692"/>
                </a:lnTo>
                <a:close/>
                <a:moveTo>
                  <a:pt x="124708" y="110692"/>
                </a:moveTo>
                <a:lnTo>
                  <a:pt x="123441" y="112789"/>
                </a:lnTo>
                <a:lnTo>
                  <a:pt x="122264" y="110817"/>
                </a:lnTo>
                <a:lnTo>
                  <a:pt x="122335" y="110692"/>
                </a:lnTo>
                <a:close/>
                <a:moveTo>
                  <a:pt x="127670" y="110692"/>
                </a:moveTo>
                <a:lnTo>
                  <a:pt x="127750" y="110817"/>
                </a:lnTo>
                <a:lnTo>
                  <a:pt x="126564" y="112789"/>
                </a:lnTo>
                <a:lnTo>
                  <a:pt x="125306" y="110692"/>
                </a:lnTo>
                <a:close/>
                <a:moveTo>
                  <a:pt x="143977" y="110692"/>
                </a:moveTo>
                <a:lnTo>
                  <a:pt x="142720" y="112789"/>
                </a:lnTo>
                <a:lnTo>
                  <a:pt x="141533" y="110817"/>
                </a:lnTo>
                <a:lnTo>
                  <a:pt x="141613" y="110692"/>
                </a:lnTo>
                <a:close/>
                <a:moveTo>
                  <a:pt x="146948" y="110692"/>
                </a:moveTo>
                <a:lnTo>
                  <a:pt x="147028" y="110817"/>
                </a:lnTo>
                <a:lnTo>
                  <a:pt x="145842" y="112789"/>
                </a:lnTo>
                <a:lnTo>
                  <a:pt x="144584" y="110692"/>
                </a:lnTo>
                <a:close/>
                <a:moveTo>
                  <a:pt x="163256" y="110692"/>
                </a:moveTo>
                <a:lnTo>
                  <a:pt x="161998" y="112789"/>
                </a:lnTo>
                <a:lnTo>
                  <a:pt x="160811" y="110817"/>
                </a:lnTo>
                <a:lnTo>
                  <a:pt x="160892" y="110692"/>
                </a:lnTo>
                <a:close/>
                <a:moveTo>
                  <a:pt x="166227" y="110692"/>
                </a:moveTo>
                <a:lnTo>
                  <a:pt x="166298" y="110817"/>
                </a:lnTo>
                <a:lnTo>
                  <a:pt x="165120" y="112789"/>
                </a:lnTo>
                <a:lnTo>
                  <a:pt x="163854" y="110692"/>
                </a:lnTo>
                <a:close/>
                <a:moveTo>
                  <a:pt x="182534" y="110692"/>
                </a:moveTo>
                <a:lnTo>
                  <a:pt x="181276" y="112789"/>
                </a:lnTo>
                <a:lnTo>
                  <a:pt x="180090" y="110817"/>
                </a:lnTo>
                <a:lnTo>
                  <a:pt x="180170" y="110692"/>
                </a:lnTo>
                <a:close/>
                <a:moveTo>
                  <a:pt x="185505" y="110692"/>
                </a:moveTo>
                <a:lnTo>
                  <a:pt x="185576" y="110817"/>
                </a:lnTo>
                <a:lnTo>
                  <a:pt x="184390" y="112789"/>
                </a:lnTo>
                <a:lnTo>
                  <a:pt x="183132" y="110692"/>
                </a:lnTo>
                <a:close/>
                <a:moveTo>
                  <a:pt x="201813" y="110692"/>
                </a:moveTo>
                <a:lnTo>
                  <a:pt x="200555" y="112789"/>
                </a:lnTo>
                <a:lnTo>
                  <a:pt x="199368" y="110817"/>
                </a:lnTo>
                <a:lnTo>
                  <a:pt x="199440" y="110692"/>
                </a:lnTo>
                <a:close/>
                <a:moveTo>
                  <a:pt x="204783" y="110692"/>
                </a:moveTo>
                <a:lnTo>
                  <a:pt x="204855" y="110817"/>
                </a:lnTo>
                <a:lnTo>
                  <a:pt x="203668" y="112789"/>
                </a:lnTo>
                <a:lnTo>
                  <a:pt x="202410" y="110692"/>
                </a:lnTo>
                <a:close/>
                <a:moveTo>
                  <a:pt x="221091" y="110692"/>
                </a:moveTo>
                <a:lnTo>
                  <a:pt x="219824" y="112789"/>
                </a:lnTo>
                <a:lnTo>
                  <a:pt x="218647" y="110817"/>
                </a:lnTo>
                <a:lnTo>
                  <a:pt x="218718" y="110692"/>
                </a:lnTo>
                <a:close/>
                <a:moveTo>
                  <a:pt x="224053" y="110692"/>
                </a:moveTo>
                <a:lnTo>
                  <a:pt x="224133" y="110817"/>
                </a:lnTo>
                <a:lnTo>
                  <a:pt x="222947" y="112789"/>
                </a:lnTo>
                <a:lnTo>
                  <a:pt x="221689" y="110692"/>
                </a:lnTo>
                <a:close/>
                <a:moveTo>
                  <a:pt x="240369" y="110692"/>
                </a:moveTo>
                <a:lnTo>
                  <a:pt x="239103" y="112789"/>
                </a:lnTo>
                <a:lnTo>
                  <a:pt x="237916" y="110817"/>
                </a:lnTo>
                <a:lnTo>
                  <a:pt x="237996" y="110692"/>
                </a:lnTo>
                <a:close/>
                <a:moveTo>
                  <a:pt x="243331" y="110692"/>
                </a:moveTo>
                <a:lnTo>
                  <a:pt x="243411" y="110817"/>
                </a:lnTo>
                <a:lnTo>
                  <a:pt x="242225" y="112789"/>
                </a:lnTo>
                <a:lnTo>
                  <a:pt x="240967" y="110692"/>
                </a:lnTo>
                <a:close/>
                <a:moveTo>
                  <a:pt x="259639" y="110692"/>
                </a:moveTo>
                <a:lnTo>
                  <a:pt x="258381" y="112789"/>
                </a:lnTo>
                <a:lnTo>
                  <a:pt x="257194" y="110817"/>
                </a:lnTo>
                <a:lnTo>
                  <a:pt x="257275" y="110692"/>
                </a:lnTo>
                <a:close/>
                <a:moveTo>
                  <a:pt x="262610" y="110692"/>
                </a:moveTo>
                <a:lnTo>
                  <a:pt x="262681" y="110817"/>
                </a:lnTo>
                <a:lnTo>
                  <a:pt x="261503" y="112789"/>
                </a:lnTo>
                <a:lnTo>
                  <a:pt x="260237" y="110692"/>
                </a:lnTo>
                <a:close/>
                <a:moveTo>
                  <a:pt x="278917" y="110692"/>
                </a:moveTo>
                <a:lnTo>
                  <a:pt x="277659" y="112789"/>
                </a:lnTo>
                <a:lnTo>
                  <a:pt x="276473" y="110817"/>
                </a:lnTo>
                <a:lnTo>
                  <a:pt x="276553" y="110692"/>
                </a:lnTo>
                <a:close/>
                <a:moveTo>
                  <a:pt x="281888" y="110692"/>
                </a:moveTo>
                <a:lnTo>
                  <a:pt x="281959" y="110817"/>
                </a:lnTo>
                <a:lnTo>
                  <a:pt x="280773" y="112789"/>
                </a:lnTo>
                <a:lnTo>
                  <a:pt x="279515" y="110692"/>
                </a:lnTo>
                <a:close/>
                <a:moveTo>
                  <a:pt x="6326" y="111272"/>
                </a:moveTo>
                <a:lnTo>
                  <a:pt x="7512" y="113244"/>
                </a:lnTo>
                <a:lnTo>
                  <a:pt x="6263" y="115331"/>
                </a:lnTo>
                <a:lnTo>
                  <a:pt x="3890" y="115331"/>
                </a:lnTo>
                <a:lnTo>
                  <a:pt x="6326" y="111272"/>
                </a:lnTo>
                <a:close/>
                <a:moveTo>
                  <a:pt x="7780" y="113699"/>
                </a:moveTo>
                <a:lnTo>
                  <a:pt x="8761" y="115331"/>
                </a:lnTo>
                <a:lnTo>
                  <a:pt x="6807" y="115331"/>
                </a:lnTo>
                <a:lnTo>
                  <a:pt x="7780" y="113699"/>
                </a:lnTo>
                <a:close/>
                <a:moveTo>
                  <a:pt x="10902" y="113699"/>
                </a:moveTo>
                <a:lnTo>
                  <a:pt x="11884" y="115331"/>
                </a:lnTo>
                <a:lnTo>
                  <a:pt x="9930" y="115331"/>
                </a:lnTo>
                <a:lnTo>
                  <a:pt x="10902" y="113699"/>
                </a:lnTo>
                <a:close/>
                <a:moveTo>
                  <a:pt x="12356" y="111272"/>
                </a:moveTo>
                <a:lnTo>
                  <a:pt x="14792" y="115331"/>
                </a:lnTo>
                <a:lnTo>
                  <a:pt x="12428" y="115331"/>
                </a:lnTo>
                <a:lnTo>
                  <a:pt x="11179" y="113244"/>
                </a:lnTo>
                <a:lnTo>
                  <a:pt x="12356" y="111272"/>
                </a:lnTo>
                <a:close/>
                <a:moveTo>
                  <a:pt x="25256" y="110692"/>
                </a:moveTo>
                <a:lnTo>
                  <a:pt x="25328" y="110817"/>
                </a:lnTo>
                <a:lnTo>
                  <a:pt x="22624" y="115331"/>
                </a:lnTo>
                <a:lnTo>
                  <a:pt x="15345" y="115331"/>
                </a:lnTo>
                <a:lnTo>
                  <a:pt x="12633" y="110817"/>
                </a:lnTo>
                <a:lnTo>
                  <a:pt x="12713" y="110692"/>
                </a:lnTo>
                <a:close/>
                <a:moveTo>
                  <a:pt x="25604" y="111272"/>
                </a:moveTo>
                <a:lnTo>
                  <a:pt x="26791" y="113244"/>
                </a:lnTo>
                <a:lnTo>
                  <a:pt x="25542" y="115331"/>
                </a:lnTo>
                <a:lnTo>
                  <a:pt x="23169" y="115331"/>
                </a:lnTo>
                <a:lnTo>
                  <a:pt x="25604" y="111272"/>
                </a:lnTo>
                <a:close/>
                <a:moveTo>
                  <a:pt x="27058" y="113699"/>
                </a:moveTo>
                <a:lnTo>
                  <a:pt x="28040" y="115331"/>
                </a:lnTo>
                <a:lnTo>
                  <a:pt x="26086" y="115331"/>
                </a:lnTo>
                <a:lnTo>
                  <a:pt x="27058" y="113699"/>
                </a:lnTo>
                <a:close/>
                <a:moveTo>
                  <a:pt x="30181" y="113699"/>
                </a:moveTo>
                <a:lnTo>
                  <a:pt x="31162" y="115331"/>
                </a:lnTo>
                <a:lnTo>
                  <a:pt x="29199" y="115331"/>
                </a:lnTo>
                <a:lnTo>
                  <a:pt x="30181" y="113699"/>
                </a:lnTo>
                <a:close/>
                <a:moveTo>
                  <a:pt x="31635" y="111272"/>
                </a:moveTo>
                <a:lnTo>
                  <a:pt x="34070" y="115331"/>
                </a:lnTo>
                <a:lnTo>
                  <a:pt x="31706" y="115331"/>
                </a:lnTo>
                <a:lnTo>
                  <a:pt x="30448" y="113244"/>
                </a:lnTo>
                <a:lnTo>
                  <a:pt x="31635" y="111272"/>
                </a:lnTo>
                <a:close/>
                <a:moveTo>
                  <a:pt x="44535" y="110692"/>
                </a:moveTo>
                <a:lnTo>
                  <a:pt x="44606" y="110817"/>
                </a:lnTo>
                <a:lnTo>
                  <a:pt x="41903" y="115331"/>
                </a:lnTo>
                <a:lnTo>
                  <a:pt x="34614" y="115331"/>
                </a:lnTo>
                <a:lnTo>
                  <a:pt x="31911" y="110817"/>
                </a:lnTo>
                <a:lnTo>
                  <a:pt x="31983" y="110692"/>
                </a:lnTo>
                <a:close/>
                <a:moveTo>
                  <a:pt x="44882" y="111272"/>
                </a:moveTo>
                <a:lnTo>
                  <a:pt x="46069" y="113244"/>
                </a:lnTo>
                <a:lnTo>
                  <a:pt x="44811" y="115331"/>
                </a:lnTo>
                <a:lnTo>
                  <a:pt x="42447" y="115331"/>
                </a:lnTo>
                <a:lnTo>
                  <a:pt x="44882" y="111272"/>
                </a:lnTo>
                <a:close/>
                <a:moveTo>
                  <a:pt x="46337" y="113699"/>
                </a:moveTo>
                <a:lnTo>
                  <a:pt x="47318" y="115331"/>
                </a:lnTo>
                <a:lnTo>
                  <a:pt x="45364" y="115331"/>
                </a:lnTo>
                <a:lnTo>
                  <a:pt x="46337" y="113699"/>
                </a:lnTo>
                <a:close/>
                <a:moveTo>
                  <a:pt x="49459" y="113699"/>
                </a:moveTo>
                <a:lnTo>
                  <a:pt x="50431" y="115331"/>
                </a:lnTo>
                <a:lnTo>
                  <a:pt x="48478" y="115331"/>
                </a:lnTo>
                <a:lnTo>
                  <a:pt x="49459" y="113699"/>
                </a:lnTo>
                <a:close/>
                <a:moveTo>
                  <a:pt x="50913" y="111272"/>
                </a:moveTo>
                <a:lnTo>
                  <a:pt x="53349" y="115331"/>
                </a:lnTo>
                <a:lnTo>
                  <a:pt x="50976" y="115331"/>
                </a:lnTo>
                <a:lnTo>
                  <a:pt x="49727" y="113244"/>
                </a:lnTo>
                <a:lnTo>
                  <a:pt x="50913" y="111272"/>
                </a:lnTo>
                <a:close/>
                <a:moveTo>
                  <a:pt x="63813" y="110692"/>
                </a:moveTo>
                <a:lnTo>
                  <a:pt x="63884" y="110817"/>
                </a:lnTo>
                <a:lnTo>
                  <a:pt x="61181" y="115331"/>
                </a:lnTo>
                <a:lnTo>
                  <a:pt x="53893" y="115331"/>
                </a:lnTo>
                <a:lnTo>
                  <a:pt x="51190" y="110817"/>
                </a:lnTo>
                <a:lnTo>
                  <a:pt x="51261" y="110692"/>
                </a:lnTo>
                <a:close/>
                <a:moveTo>
                  <a:pt x="64161" y="111272"/>
                </a:moveTo>
                <a:lnTo>
                  <a:pt x="65338" y="113244"/>
                </a:lnTo>
                <a:lnTo>
                  <a:pt x="64089" y="115331"/>
                </a:lnTo>
                <a:lnTo>
                  <a:pt x="61725" y="115331"/>
                </a:lnTo>
                <a:lnTo>
                  <a:pt x="64161" y="111272"/>
                </a:lnTo>
                <a:close/>
                <a:moveTo>
                  <a:pt x="65615" y="113699"/>
                </a:moveTo>
                <a:lnTo>
                  <a:pt x="66596" y="115331"/>
                </a:lnTo>
                <a:lnTo>
                  <a:pt x="64634" y="115331"/>
                </a:lnTo>
                <a:lnTo>
                  <a:pt x="65615" y="113699"/>
                </a:lnTo>
                <a:close/>
                <a:moveTo>
                  <a:pt x="68737" y="113699"/>
                </a:moveTo>
                <a:lnTo>
                  <a:pt x="69710" y="115331"/>
                </a:lnTo>
                <a:lnTo>
                  <a:pt x="67756" y="115331"/>
                </a:lnTo>
                <a:lnTo>
                  <a:pt x="68737" y="113699"/>
                </a:lnTo>
                <a:close/>
                <a:moveTo>
                  <a:pt x="70191" y="111272"/>
                </a:moveTo>
                <a:lnTo>
                  <a:pt x="72627" y="115331"/>
                </a:lnTo>
                <a:lnTo>
                  <a:pt x="70254" y="115331"/>
                </a:lnTo>
                <a:lnTo>
                  <a:pt x="69005" y="113244"/>
                </a:lnTo>
                <a:lnTo>
                  <a:pt x="70191" y="111272"/>
                </a:lnTo>
                <a:close/>
                <a:moveTo>
                  <a:pt x="83082" y="110692"/>
                </a:moveTo>
                <a:lnTo>
                  <a:pt x="83163" y="110817"/>
                </a:lnTo>
                <a:lnTo>
                  <a:pt x="80451" y="115331"/>
                </a:lnTo>
                <a:lnTo>
                  <a:pt x="73171" y="115331"/>
                </a:lnTo>
                <a:lnTo>
                  <a:pt x="70459" y="110817"/>
                </a:lnTo>
                <a:lnTo>
                  <a:pt x="70539" y="110692"/>
                </a:lnTo>
                <a:close/>
                <a:moveTo>
                  <a:pt x="83430" y="111272"/>
                </a:moveTo>
                <a:lnTo>
                  <a:pt x="84617" y="113244"/>
                </a:lnTo>
                <a:lnTo>
                  <a:pt x="83368" y="115331"/>
                </a:lnTo>
                <a:lnTo>
                  <a:pt x="80995" y="115331"/>
                </a:lnTo>
                <a:lnTo>
                  <a:pt x="83430" y="111272"/>
                </a:lnTo>
                <a:close/>
                <a:moveTo>
                  <a:pt x="84893" y="113699"/>
                </a:moveTo>
                <a:lnTo>
                  <a:pt x="85866" y="115331"/>
                </a:lnTo>
                <a:lnTo>
                  <a:pt x="83912" y="115331"/>
                </a:lnTo>
                <a:lnTo>
                  <a:pt x="84893" y="113699"/>
                </a:lnTo>
                <a:close/>
                <a:moveTo>
                  <a:pt x="88007" y="113699"/>
                </a:moveTo>
                <a:lnTo>
                  <a:pt x="88988" y="115331"/>
                </a:lnTo>
                <a:lnTo>
                  <a:pt x="87034" y="115331"/>
                </a:lnTo>
                <a:lnTo>
                  <a:pt x="88007" y="113699"/>
                </a:lnTo>
                <a:close/>
                <a:moveTo>
                  <a:pt x="89470" y="111272"/>
                </a:moveTo>
                <a:lnTo>
                  <a:pt x="91905" y="115331"/>
                </a:lnTo>
                <a:lnTo>
                  <a:pt x="89532" y="115331"/>
                </a:lnTo>
                <a:lnTo>
                  <a:pt x="88283" y="113244"/>
                </a:lnTo>
                <a:lnTo>
                  <a:pt x="89470" y="111272"/>
                </a:lnTo>
                <a:close/>
                <a:moveTo>
                  <a:pt x="102361" y="110692"/>
                </a:moveTo>
                <a:lnTo>
                  <a:pt x="102441" y="110817"/>
                </a:lnTo>
                <a:lnTo>
                  <a:pt x="99729" y="115331"/>
                </a:lnTo>
                <a:lnTo>
                  <a:pt x="92449" y="115331"/>
                </a:lnTo>
                <a:lnTo>
                  <a:pt x="89737" y="110817"/>
                </a:lnTo>
                <a:lnTo>
                  <a:pt x="89818" y="110692"/>
                </a:lnTo>
                <a:close/>
                <a:moveTo>
                  <a:pt x="102709" y="111272"/>
                </a:moveTo>
                <a:lnTo>
                  <a:pt x="103895" y="113244"/>
                </a:lnTo>
                <a:lnTo>
                  <a:pt x="102646" y="115331"/>
                </a:lnTo>
                <a:lnTo>
                  <a:pt x="100273" y="115331"/>
                </a:lnTo>
                <a:lnTo>
                  <a:pt x="102709" y="111272"/>
                </a:lnTo>
                <a:close/>
                <a:moveTo>
                  <a:pt x="104172" y="113699"/>
                </a:moveTo>
                <a:lnTo>
                  <a:pt x="105144" y="115331"/>
                </a:lnTo>
                <a:lnTo>
                  <a:pt x="103190" y="115331"/>
                </a:lnTo>
                <a:lnTo>
                  <a:pt x="104172" y="113699"/>
                </a:lnTo>
                <a:close/>
                <a:moveTo>
                  <a:pt x="107285" y="113699"/>
                </a:moveTo>
                <a:lnTo>
                  <a:pt x="108266" y="115331"/>
                </a:lnTo>
                <a:lnTo>
                  <a:pt x="106313" y="115331"/>
                </a:lnTo>
                <a:lnTo>
                  <a:pt x="107285" y="113699"/>
                </a:lnTo>
                <a:close/>
                <a:moveTo>
                  <a:pt x="108748" y="111272"/>
                </a:moveTo>
                <a:lnTo>
                  <a:pt x="111175" y="115331"/>
                </a:lnTo>
                <a:lnTo>
                  <a:pt x="108811" y="115331"/>
                </a:lnTo>
                <a:lnTo>
                  <a:pt x="107562" y="113244"/>
                </a:lnTo>
                <a:lnTo>
                  <a:pt x="108748" y="111272"/>
                </a:lnTo>
                <a:close/>
                <a:moveTo>
                  <a:pt x="121639" y="110692"/>
                </a:moveTo>
                <a:lnTo>
                  <a:pt x="121711" y="110817"/>
                </a:lnTo>
                <a:lnTo>
                  <a:pt x="119007" y="115331"/>
                </a:lnTo>
                <a:lnTo>
                  <a:pt x="111728" y="115331"/>
                </a:lnTo>
                <a:lnTo>
                  <a:pt x="109016" y="110817"/>
                </a:lnTo>
                <a:lnTo>
                  <a:pt x="109096" y="110692"/>
                </a:lnTo>
                <a:close/>
                <a:moveTo>
                  <a:pt x="121987" y="111272"/>
                </a:moveTo>
                <a:lnTo>
                  <a:pt x="123174" y="113244"/>
                </a:lnTo>
                <a:lnTo>
                  <a:pt x="121925" y="115331"/>
                </a:lnTo>
                <a:lnTo>
                  <a:pt x="119552" y="115331"/>
                </a:lnTo>
                <a:lnTo>
                  <a:pt x="121987" y="111272"/>
                </a:lnTo>
                <a:close/>
                <a:moveTo>
                  <a:pt x="123441" y="113699"/>
                </a:moveTo>
                <a:lnTo>
                  <a:pt x="124423" y="115331"/>
                </a:lnTo>
                <a:lnTo>
                  <a:pt x="122469" y="115331"/>
                </a:lnTo>
                <a:lnTo>
                  <a:pt x="123441" y="113699"/>
                </a:lnTo>
                <a:close/>
                <a:moveTo>
                  <a:pt x="126564" y="113699"/>
                </a:moveTo>
                <a:lnTo>
                  <a:pt x="127545" y="115331"/>
                </a:lnTo>
                <a:lnTo>
                  <a:pt x="125582" y="115331"/>
                </a:lnTo>
                <a:lnTo>
                  <a:pt x="126564" y="113699"/>
                </a:lnTo>
                <a:close/>
                <a:moveTo>
                  <a:pt x="128018" y="111272"/>
                </a:moveTo>
                <a:lnTo>
                  <a:pt x="130453" y="115331"/>
                </a:lnTo>
                <a:lnTo>
                  <a:pt x="128089" y="115331"/>
                </a:lnTo>
                <a:lnTo>
                  <a:pt x="126840" y="113244"/>
                </a:lnTo>
                <a:lnTo>
                  <a:pt x="128018" y="111272"/>
                </a:lnTo>
                <a:close/>
                <a:moveTo>
                  <a:pt x="140918" y="110692"/>
                </a:moveTo>
                <a:lnTo>
                  <a:pt x="140989" y="110817"/>
                </a:lnTo>
                <a:lnTo>
                  <a:pt x="138286" y="115331"/>
                </a:lnTo>
                <a:lnTo>
                  <a:pt x="130997" y="115331"/>
                </a:lnTo>
                <a:lnTo>
                  <a:pt x="128294" y="110817"/>
                </a:lnTo>
                <a:lnTo>
                  <a:pt x="128366" y="110692"/>
                </a:lnTo>
                <a:close/>
                <a:moveTo>
                  <a:pt x="141265" y="111272"/>
                </a:moveTo>
                <a:lnTo>
                  <a:pt x="142452" y="113244"/>
                </a:lnTo>
                <a:lnTo>
                  <a:pt x="141194" y="115331"/>
                </a:lnTo>
                <a:lnTo>
                  <a:pt x="138830" y="115331"/>
                </a:lnTo>
                <a:lnTo>
                  <a:pt x="141265" y="111272"/>
                </a:lnTo>
                <a:close/>
                <a:moveTo>
                  <a:pt x="142720" y="113699"/>
                </a:moveTo>
                <a:lnTo>
                  <a:pt x="143701" y="115331"/>
                </a:lnTo>
                <a:lnTo>
                  <a:pt x="141747" y="115331"/>
                </a:lnTo>
                <a:lnTo>
                  <a:pt x="142720" y="113699"/>
                </a:lnTo>
                <a:close/>
                <a:moveTo>
                  <a:pt x="145842" y="113699"/>
                </a:moveTo>
                <a:lnTo>
                  <a:pt x="146814" y="115331"/>
                </a:lnTo>
                <a:lnTo>
                  <a:pt x="144861" y="115331"/>
                </a:lnTo>
                <a:lnTo>
                  <a:pt x="145842" y="113699"/>
                </a:lnTo>
                <a:close/>
                <a:moveTo>
                  <a:pt x="147296" y="111272"/>
                </a:moveTo>
                <a:lnTo>
                  <a:pt x="149732" y="115331"/>
                </a:lnTo>
                <a:lnTo>
                  <a:pt x="147367" y="115331"/>
                </a:lnTo>
                <a:lnTo>
                  <a:pt x="146110" y="113244"/>
                </a:lnTo>
                <a:lnTo>
                  <a:pt x="147296" y="111272"/>
                </a:lnTo>
                <a:close/>
                <a:moveTo>
                  <a:pt x="160196" y="110692"/>
                </a:moveTo>
                <a:lnTo>
                  <a:pt x="160267" y="110817"/>
                </a:lnTo>
                <a:lnTo>
                  <a:pt x="157564" y="115331"/>
                </a:lnTo>
                <a:lnTo>
                  <a:pt x="150276" y="115331"/>
                </a:lnTo>
                <a:lnTo>
                  <a:pt x="147573" y="110817"/>
                </a:lnTo>
                <a:lnTo>
                  <a:pt x="147644" y="110692"/>
                </a:lnTo>
                <a:close/>
                <a:moveTo>
                  <a:pt x="160544" y="111272"/>
                </a:moveTo>
                <a:lnTo>
                  <a:pt x="161721" y="113244"/>
                </a:lnTo>
                <a:lnTo>
                  <a:pt x="160472" y="115331"/>
                </a:lnTo>
                <a:lnTo>
                  <a:pt x="158108" y="115331"/>
                </a:lnTo>
                <a:lnTo>
                  <a:pt x="160544" y="111272"/>
                </a:lnTo>
                <a:close/>
                <a:moveTo>
                  <a:pt x="161998" y="113699"/>
                </a:moveTo>
                <a:lnTo>
                  <a:pt x="162979" y="115331"/>
                </a:lnTo>
                <a:lnTo>
                  <a:pt x="161017" y="115331"/>
                </a:lnTo>
                <a:lnTo>
                  <a:pt x="161998" y="113699"/>
                </a:lnTo>
                <a:close/>
                <a:moveTo>
                  <a:pt x="165120" y="113699"/>
                </a:moveTo>
                <a:lnTo>
                  <a:pt x="166093" y="115331"/>
                </a:lnTo>
                <a:lnTo>
                  <a:pt x="164139" y="115331"/>
                </a:lnTo>
                <a:lnTo>
                  <a:pt x="165120" y="113699"/>
                </a:lnTo>
                <a:close/>
                <a:moveTo>
                  <a:pt x="166574" y="111272"/>
                </a:moveTo>
                <a:lnTo>
                  <a:pt x="169010" y="115331"/>
                </a:lnTo>
                <a:lnTo>
                  <a:pt x="166637" y="115331"/>
                </a:lnTo>
                <a:lnTo>
                  <a:pt x="165388" y="113244"/>
                </a:lnTo>
                <a:lnTo>
                  <a:pt x="166574" y="111272"/>
                </a:lnTo>
                <a:close/>
                <a:moveTo>
                  <a:pt x="179465" y="110692"/>
                </a:moveTo>
                <a:lnTo>
                  <a:pt x="179546" y="110817"/>
                </a:lnTo>
                <a:lnTo>
                  <a:pt x="176834" y="115331"/>
                </a:lnTo>
                <a:lnTo>
                  <a:pt x="169554" y="115331"/>
                </a:lnTo>
                <a:lnTo>
                  <a:pt x="166851" y="110817"/>
                </a:lnTo>
                <a:lnTo>
                  <a:pt x="166922" y="110692"/>
                </a:lnTo>
                <a:close/>
                <a:moveTo>
                  <a:pt x="179813" y="111272"/>
                </a:moveTo>
                <a:lnTo>
                  <a:pt x="181000" y="113244"/>
                </a:lnTo>
                <a:lnTo>
                  <a:pt x="179751" y="115331"/>
                </a:lnTo>
                <a:lnTo>
                  <a:pt x="177387" y="115331"/>
                </a:lnTo>
                <a:lnTo>
                  <a:pt x="179813" y="111272"/>
                </a:lnTo>
                <a:close/>
                <a:moveTo>
                  <a:pt x="181276" y="113699"/>
                </a:moveTo>
                <a:lnTo>
                  <a:pt x="182249" y="115331"/>
                </a:lnTo>
                <a:lnTo>
                  <a:pt x="180295" y="115331"/>
                </a:lnTo>
                <a:lnTo>
                  <a:pt x="181276" y="113699"/>
                </a:lnTo>
                <a:close/>
                <a:moveTo>
                  <a:pt x="184390" y="113699"/>
                </a:moveTo>
                <a:lnTo>
                  <a:pt x="185371" y="115331"/>
                </a:lnTo>
                <a:lnTo>
                  <a:pt x="183417" y="115331"/>
                </a:lnTo>
                <a:lnTo>
                  <a:pt x="184390" y="113699"/>
                </a:lnTo>
                <a:close/>
                <a:moveTo>
                  <a:pt x="185853" y="111272"/>
                </a:moveTo>
                <a:lnTo>
                  <a:pt x="188288" y="115331"/>
                </a:lnTo>
                <a:lnTo>
                  <a:pt x="185915" y="115331"/>
                </a:lnTo>
                <a:lnTo>
                  <a:pt x="184666" y="113244"/>
                </a:lnTo>
                <a:lnTo>
                  <a:pt x="185853" y="111272"/>
                </a:lnTo>
                <a:close/>
                <a:moveTo>
                  <a:pt x="198744" y="110692"/>
                </a:moveTo>
                <a:lnTo>
                  <a:pt x="198824" y="110817"/>
                </a:lnTo>
                <a:lnTo>
                  <a:pt x="196112" y="115331"/>
                </a:lnTo>
                <a:lnTo>
                  <a:pt x="188832" y="115331"/>
                </a:lnTo>
                <a:lnTo>
                  <a:pt x="186120" y="110817"/>
                </a:lnTo>
                <a:lnTo>
                  <a:pt x="186201" y="110692"/>
                </a:lnTo>
                <a:close/>
                <a:moveTo>
                  <a:pt x="199092" y="111272"/>
                </a:moveTo>
                <a:lnTo>
                  <a:pt x="200278" y="113244"/>
                </a:lnTo>
                <a:lnTo>
                  <a:pt x="199029" y="115331"/>
                </a:lnTo>
                <a:lnTo>
                  <a:pt x="196656" y="115331"/>
                </a:lnTo>
                <a:lnTo>
                  <a:pt x="199092" y="111272"/>
                </a:lnTo>
                <a:close/>
                <a:moveTo>
                  <a:pt x="200555" y="113699"/>
                </a:moveTo>
                <a:lnTo>
                  <a:pt x="201527" y="115331"/>
                </a:lnTo>
                <a:lnTo>
                  <a:pt x="199573" y="115331"/>
                </a:lnTo>
                <a:lnTo>
                  <a:pt x="200555" y="113699"/>
                </a:lnTo>
                <a:close/>
                <a:moveTo>
                  <a:pt x="203668" y="113699"/>
                </a:moveTo>
                <a:lnTo>
                  <a:pt x="204649" y="115331"/>
                </a:lnTo>
                <a:lnTo>
                  <a:pt x="202696" y="115331"/>
                </a:lnTo>
                <a:lnTo>
                  <a:pt x="203668" y="113699"/>
                </a:lnTo>
                <a:close/>
                <a:moveTo>
                  <a:pt x="205131" y="111272"/>
                </a:moveTo>
                <a:lnTo>
                  <a:pt x="207567" y="115331"/>
                </a:lnTo>
                <a:lnTo>
                  <a:pt x="205194" y="115331"/>
                </a:lnTo>
                <a:lnTo>
                  <a:pt x="203945" y="113244"/>
                </a:lnTo>
                <a:lnTo>
                  <a:pt x="205131" y="111272"/>
                </a:lnTo>
                <a:close/>
                <a:moveTo>
                  <a:pt x="218022" y="110692"/>
                </a:moveTo>
                <a:lnTo>
                  <a:pt x="218102" y="110817"/>
                </a:lnTo>
                <a:lnTo>
                  <a:pt x="215390" y="115331"/>
                </a:lnTo>
                <a:lnTo>
                  <a:pt x="208111" y="115331"/>
                </a:lnTo>
                <a:lnTo>
                  <a:pt x="205399" y="110817"/>
                </a:lnTo>
                <a:lnTo>
                  <a:pt x="205479" y="110692"/>
                </a:lnTo>
                <a:close/>
                <a:moveTo>
                  <a:pt x="218370" y="111272"/>
                </a:moveTo>
                <a:lnTo>
                  <a:pt x="219557" y="113244"/>
                </a:lnTo>
                <a:lnTo>
                  <a:pt x="218308" y="115331"/>
                </a:lnTo>
                <a:lnTo>
                  <a:pt x="215935" y="115331"/>
                </a:lnTo>
                <a:lnTo>
                  <a:pt x="218370" y="111272"/>
                </a:lnTo>
                <a:close/>
                <a:moveTo>
                  <a:pt x="219824" y="113699"/>
                </a:moveTo>
                <a:lnTo>
                  <a:pt x="220805" y="115331"/>
                </a:lnTo>
                <a:lnTo>
                  <a:pt x="218852" y="115331"/>
                </a:lnTo>
                <a:lnTo>
                  <a:pt x="219824" y="113699"/>
                </a:lnTo>
                <a:close/>
                <a:moveTo>
                  <a:pt x="222947" y="113699"/>
                </a:moveTo>
                <a:lnTo>
                  <a:pt x="223928" y="115331"/>
                </a:lnTo>
                <a:lnTo>
                  <a:pt x="221965" y="115331"/>
                </a:lnTo>
                <a:lnTo>
                  <a:pt x="222947" y="113699"/>
                </a:lnTo>
                <a:close/>
                <a:moveTo>
                  <a:pt x="224401" y="111272"/>
                </a:moveTo>
                <a:lnTo>
                  <a:pt x="226836" y="115331"/>
                </a:lnTo>
                <a:lnTo>
                  <a:pt x="224472" y="115331"/>
                </a:lnTo>
                <a:lnTo>
                  <a:pt x="223223" y="113244"/>
                </a:lnTo>
                <a:lnTo>
                  <a:pt x="224401" y="111272"/>
                </a:lnTo>
                <a:close/>
                <a:moveTo>
                  <a:pt x="237300" y="110692"/>
                </a:moveTo>
                <a:lnTo>
                  <a:pt x="237372" y="110817"/>
                </a:lnTo>
                <a:lnTo>
                  <a:pt x="234669" y="115331"/>
                </a:lnTo>
                <a:lnTo>
                  <a:pt x="227380" y="115331"/>
                </a:lnTo>
                <a:lnTo>
                  <a:pt x="224677" y="110817"/>
                </a:lnTo>
                <a:lnTo>
                  <a:pt x="224749" y="110692"/>
                </a:lnTo>
                <a:close/>
                <a:moveTo>
                  <a:pt x="237648" y="111272"/>
                </a:moveTo>
                <a:lnTo>
                  <a:pt x="238835" y="113244"/>
                </a:lnTo>
                <a:lnTo>
                  <a:pt x="237586" y="115331"/>
                </a:lnTo>
                <a:lnTo>
                  <a:pt x="235213" y="115331"/>
                </a:lnTo>
                <a:lnTo>
                  <a:pt x="237648" y="111272"/>
                </a:lnTo>
                <a:close/>
                <a:moveTo>
                  <a:pt x="239103" y="113699"/>
                </a:moveTo>
                <a:lnTo>
                  <a:pt x="240084" y="115331"/>
                </a:lnTo>
                <a:lnTo>
                  <a:pt x="238130" y="115331"/>
                </a:lnTo>
                <a:lnTo>
                  <a:pt x="239103" y="113699"/>
                </a:lnTo>
                <a:close/>
                <a:moveTo>
                  <a:pt x="242225" y="113699"/>
                </a:moveTo>
                <a:lnTo>
                  <a:pt x="243197" y="115331"/>
                </a:lnTo>
                <a:lnTo>
                  <a:pt x="241244" y="115331"/>
                </a:lnTo>
                <a:lnTo>
                  <a:pt x="242225" y="113699"/>
                </a:lnTo>
                <a:close/>
                <a:moveTo>
                  <a:pt x="243679" y="111272"/>
                </a:moveTo>
                <a:lnTo>
                  <a:pt x="246114" y="115331"/>
                </a:lnTo>
                <a:lnTo>
                  <a:pt x="243750" y="115331"/>
                </a:lnTo>
                <a:lnTo>
                  <a:pt x="242493" y="113244"/>
                </a:lnTo>
                <a:lnTo>
                  <a:pt x="243679" y="111272"/>
                </a:lnTo>
                <a:close/>
                <a:moveTo>
                  <a:pt x="256579" y="110692"/>
                </a:moveTo>
                <a:lnTo>
                  <a:pt x="256650" y="110817"/>
                </a:lnTo>
                <a:lnTo>
                  <a:pt x="253947" y="115331"/>
                </a:lnTo>
                <a:lnTo>
                  <a:pt x="246659" y="115331"/>
                </a:lnTo>
                <a:lnTo>
                  <a:pt x="243956" y="110817"/>
                </a:lnTo>
                <a:lnTo>
                  <a:pt x="244027" y="110692"/>
                </a:lnTo>
                <a:close/>
                <a:moveTo>
                  <a:pt x="256927" y="111272"/>
                </a:moveTo>
                <a:lnTo>
                  <a:pt x="258113" y="113244"/>
                </a:lnTo>
                <a:lnTo>
                  <a:pt x="256855" y="115331"/>
                </a:lnTo>
                <a:lnTo>
                  <a:pt x="254491" y="115331"/>
                </a:lnTo>
                <a:lnTo>
                  <a:pt x="256927" y="111272"/>
                </a:lnTo>
                <a:close/>
                <a:moveTo>
                  <a:pt x="258381" y="113699"/>
                </a:moveTo>
                <a:lnTo>
                  <a:pt x="259362" y="115331"/>
                </a:lnTo>
                <a:lnTo>
                  <a:pt x="257400" y="115331"/>
                </a:lnTo>
                <a:lnTo>
                  <a:pt x="258381" y="113699"/>
                </a:lnTo>
                <a:close/>
                <a:moveTo>
                  <a:pt x="261503" y="113699"/>
                </a:moveTo>
                <a:lnTo>
                  <a:pt x="262476" y="115331"/>
                </a:lnTo>
                <a:lnTo>
                  <a:pt x="260522" y="115331"/>
                </a:lnTo>
                <a:lnTo>
                  <a:pt x="261503" y="113699"/>
                </a:lnTo>
                <a:close/>
                <a:moveTo>
                  <a:pt x="262957" y="111272"/>
                </a:moveTo>
                <a:lnTo>
                  <a:pt x="265393" y="115331"/>
                </a:lnTo>
                <a:lnTo>
                  <a:pt x="263020" y="115331"/>
                </a:lnTo>
                <a:lnTo>
                  <a:pt x="261771" y="113244"/>
                </a:lnTo>
                <a:lnTo>
                  <a:pt x="262957" y="111272"/>
                </a:lnTo>
                <a:close/>
                <a:moveTo>
                  <a:pt x="275848" y="110692"/>
                </a:moveTo>
                <a:lnTo>
                  <a:pt x="275929" y="110817"/>
                </a:lnTo>
                <a:lnTo>
                  <a:pt x="273217" y="115331"/>
                </a:lnTo>
                <a:lnTo>
                  <a:pt x="265937" y="115331"/>
                </a:lnTo>
                <a:lnTo>
                  <a:pt x="263234" y="110817"/>
                </a:lnTo>
                <a:lnTo>
                  <a:pt x="263305" y="110692"/>
                </a:lnTo>
                <a:close/>
                <a:moveTo>
                  <a:pt x="276205" y="111272"/>
                </a:moveTo>
                <a:lnTo>
                  <a:pt x="277383" y="113244"/>
                </a:lnTo>
                <a:lnTo>
                  <a:pt x="276134" y="115331"/>
                </a:lnTo>
                <a:lnTo>
                  <a:pt x="273770" y="115331"/>
                </a:lnTo>
                <a:lnTo>
                  <a:pt x="276205" y="111272"/>
                </a:lnTo>
                <a:close/>
                <a:moveTo>
                  <a:pt x="277659" y="113699"/>
                </a:moveTo>
                <a:lnTo>
                  <a:pt x="278632" y="115331"/>
                </a:lnTo>
                <a:lnTo>
                  <a:pt x="276678" y="115331"/>
                </a:lnTo>
                <a:lnTo>
                  <a:pt x="277659" y="113699"/>
                </a:lnTo>
                <a:close/>
                <a:moveTo>
                  <a:pt x="280773" y="113699"/>
                </a:moveTo>
                <a:lnTo>
                  <a:pt x="281754" y="115331"/>
                </a:lnTo>
                <a:lnTo>
                  <a:pt x="279800" y="115331"/>
                </a:lnTo>
                <a:lnTo>
                  <a:pt x="280773" y="113699"/>
                </a:lnTo>
                <a:close/>
                <a:moveTo>
                  <a:pt x="282236" y="111272"/>
                </a:moveTo>
                <a:lnTo>
                  <a:pt x="284671" y="115331"/>
                </a:lnTo>
                <a:lnTo>
                  <a:pt x="282298" y="115331"/>
                </a:lnTo>
                <a:lnTo>
                  <a:pt x="281049" y="113244"/>
                </a:lnTo>
                <a:lnTo>
                  <a:pt x="282236" y="111272"/>
                </a:lnTo>
                <a:close/>
                <a:moveTo>
                  <a:pt x="9341" y="111103"/>
                </a:moveTo>
                <a:lnTo>
                  <a:pt x="10635" y="113244"/>
                </a:lnTo>
                <a:lnTo>
                  <a:pt x="9377" y="115340"/>
                </a:lnTo>
                <a:lnTo>
                  <a:pt x="9341" y="115287"/>
                </a:lnTo>
                <a:lnTo>
                  <a:pt x="9314" y="115340"/>
                </a:lnTo>
                <a:lnTo>
                  <a:pt x="8056" y="113244"/>
                </a:lnTo>
                <a:lnTo>
                  <a:pt x="9341" y="111103"/>
                </a:lnTo>
                <a:close/>
                <a:moveTo>
                  <a:pt x="28619" y="111103"/>
                </a:moveTo>
                <a:lnTo>
                  <a:pt x="29904" y="113244"/>
                </a:lnTo>
                <a:lnTo>
                  <a:pt x="28655" y="115340"/>
                </a:lnTo>
                <a:lnTo>
                  <a:pt x="28619" y="115287"/>
                </a:lnTo>
                <a:lnTo>
                  <a:pt x="28593" y="115340"/>
                </a:lnTo>
                <a:lnTo>
                  <a:pt x="27335" y="113244"/>
                </a:lnTo>
                <a:lnTo>
                  <a:pt x="28619" y="111103"/>
                </a:lnTo>
                <a:close/>
                <a:moveTo>
                  <a:pt x="47898" y="111103"/>
                </a:moveTo>
                <a:lnTo>
                  <a:pt x="49182" y="113244"/>
                </a:lnTo>
                <a:lnTo>
                  <a:pt x="47925" y="115340"/>
                </a:lnTo>
                <a:lnTo>
                  <a:pt x="47898" y="115287"/>
                </a:lnTo>
                <a:lnTo>
                  <a:pt x="47862" y="115340"/>
                </a:lnTo>
                <a:lnTo>
                  <a:pt x="46613" y="113244"/>
                </a:lnTo>
                <a:lnTo>
                  <a:pt x="47898" y="111103"/>
                </a:lnTo>
                <a:close/>
                <a:moveTo>
                  <a:pt x="67176" y="111103"/>
                </a:moveTo>
                <a:lnTo>
                  <a:pt x="68461" y="113244"/>
                </a:lnTo>
                <a:lnTo>
                  <a:pt x="67203" y="115340"/>
                </a:lnTo>
                <a:lnTo>
                  <a:pt x="67176" y="115287"/>
                </a:lnTo>
                <a:lnTo>
                  <a:pt x="67140" y="115340"/>
                </a:lnTo>
                <a:lnTo>
                  <a:pt x="65892" y="113244"/>
                </a:lnTo>
                <a:lnTo>
                  <a:pt x="67176" y="111103"/>
                </a:lnTo>
                <a:close/>
                <a:moveTo>
                  <a:pt x="86455" y="111103"/>
                </a:moveTo>
                <a:lnTo>
                  <a:pt x="87739" y="113244"/>
                </a:lnTo>
                <a:lnTo>
                  <a:pt x="86481" y="115340"/>
                </a:lnTo>
                <a:lnTo>
                  <a:pt x="86455" y="115287"/>
                </a:lnTo>
                <a:lnTo>
                  <a:pt x="86419" y="115340"/>
                </a:lnTo>
                <a:lnTo>
                  <a:pt x="85161" y="113244"/>
                </a:lnTo>
                <a:lnTo>
                  <a:pt x="86455" y="111103"/>
                </a:lnTo>
                <a:close/>
                <a:moveTo>
                  <a:pt x="105724" y="111103"/>
                </a:moveTo>
                <a:lnTo>
                  <a:pt x="107018" y="113244"/>
                </a:lnTo>
                <a:lnTo>
                  <a:pt x="105760" y="115340"/>
                </a:lnTo>
                <a:lnTo>
                  <a:pt x="105724" y="115287"/>
                </a:lnTo>
                <a:lnTo>
                  <a:pt x="105697" y="115340"/>
                </a:lnTo>
                <a:lnTo>
                  <a:pt x="104439" y="113244"/>
                </a:lnTo>
                <a:lnTo>
                  <a:pt x="105724" y="111103"/>
                </a:lnTo>
                <a:close/>
                <a:moveTo>
                  <a:pt x="125002" y="111103"/>
                </a:moveTo>
                <a:lnTo>
                  <a:pt x="126287" y="113244"/>
                </a:lnTo>
                <a:lnTo>
                  <a:pt x="125038" y="115340"/>
                </a:lnTo>
                <a:lnTo>
                  <a:pt x="125002" y="115287"/>
                </a:lnTo>
                <a:lnTo>
                  <a:pt x="124976" y="115340"/>
                </a:lnTo>
                <a:lnTo>
                  <a:pt x="123718" y="113244"/>
                </a:lnTo>
                <a:lnTo>
                  <a:pt x="125002" y="111103"/>
                </a:lnTo>
                <a:close/>
                <a:moveTo>
                  <a:pt x="144281" y="111103"/>
                </a:moveTo>
                <a:lnTo>
                  <a:pt x="145565" y="113244"/>
                </a:lnTo>
                <a:lnTo>
                  <a:pt x="144316" y="115340"/>
                </a:lnTo>
                <a:lnTo>
                  <a:pt x="144281" y="115287"/>
                </a:lnTo>
                <a:lnTo>
                  <a:pt x="144245" y="115340"/>
                </a:lnTo>
                <a:lnTo>
                  <a:pt x="142996" y="113244"/>
                </a:lnTo>
                <a:lnTo>
                  <a:pt x="144281" y="111103"/>
                </a:lnTo>
                <a:close/>
                <a:moveTo>
                  <a:pt x="163559" y="111103"/>
                </a:moveTo>
                <a:lnTo>
                  <a:pt x="164844" y="113244"/>
                </a:lnTo>
                <a:lnTo>
                  <a:pt x="163586" y="115340"/>
                </a:lnTo>
                <a:lnTo>
                  <a:pt x="163559" y="115287"/>
                </a:lnTo>
                <a:lnTo>
                  <a:pt x="163523" y="115340"/>
                </a:lnTo>
                <a:lnTo>
                  <a:pt x="162275" y="113244"/>
                </a:lnTo>
                <a:lnTo>
                  <a:pt x="163559" y="111103"/>
                </a:lnTo>
                <a:close/>
                <a:moveTo>
                  <a:pt x="182838" y="111103"/>
                </a:moveTo>
                <a:lnTo>
                  <a:pt x="184122" y="113244"/>
                </a:lnTo>
                <a:lnTo>
                  <a:pt x="182864" y="115340"/>
                </a:lnTo>
                <a:lnTo>
                  <a:pt x="182838" y="115287"/>
                </a:lnTo>
                <a:lnTo>
                  <a:pt x="182802" y="115340"/>
                </a:lnTo>
                <a:lnTo>
                  <a:pt x="181544" y="113244"/>
                </a:lnTo>
                <a:lnTo>
                  <a:pt x="182838" y="111103"/>
                </a:lnTo>
                <a:close/>
                <a:moveTo>
                  <a:pt x="202107" y="111103"/>
                </a:moveTo>
                <a:lnTo>
                  <a:pt x="203401" y="113244"/>
                </a:lnTo>
                <a:lnTo>
                  <a:pt x="202143" y="115340"/>
                </a:lnTo>
                <a:lnTo>
                  <a:pt x="202107" y="115287"/>
                </a:lnTo>
                <a:lnTo>
                  <a:pt x="202080" y="115340"/>
                </a:lnTo>
                <a:lnTo>
                  <a:pt x="200822" y="113244"/>
                </a:lnTo>
                <a:lnTo>
                  <a:pt x="202107" y="111103"/>
                </a:lnTo>
                <a:close/>
                <a:moveTo>
                  <a:pt x="221385" y="111103"/>
                </a:moveTo>
                <a:lnTo>
                  <a:pt x="222670" y="113244"/>
                </a:lnTo>
                <a:lnTo>
                  <a:pt x="221421" y="115340"/>
                </a:lnTo>
                <a:lnTo>
                  <a:pt x="221385" y="115287"/>
                </a:lnTo>
                <a:lnTo>
                  <a:pt x="221359" y="115340"/>
                </a:lnTo>
                <a:lnTo>
                  <a:pt x="220101" y="113244"/>
                </a:lnTo>
                <a:lnTo>
                  <a:pt x="221385" y="111103"/>
                </a:lnTo>
                <a:close/>
                <a:moveTo>
                  <a:pt x="240664" y="111103"/>
                </a:moveTo>
                <a:lnTo>
                  <a:pt x="241948" y="113244"/>
                </a:lnTo>
                <a:lnTo>
                  <a:pt x="240699" y="115340"/>
                </a:lnTo>
                <a:lnTo>
                  <a:pt x="240664" y="115287"/>
                </a:lnTo>
                <a:lnTo>
                  <a:pt x="240637" y="115340"/>
                </a:lnTo>
                <a:lnTo>
                  <a:pt x="239379" y="113244"/>
                </a:lnTo>
                <a:lnTo>
                  <a:pt x="240664" y="111103"/>
                </a:lnTo>
                <a:close/>
                <a:moveTo>
                  <a:pt x="259942" y="111103"/>
                </a:moveTo>
                <a:lnTo>
                  <a:pt x="261227" y="113244"/>
                </a:lnTo>
                <a:lnTo>
                  <a:pt x="259969" y="115340"/>
                </a:lnTo>
                <a:lnTo>
                  <a:pt x="259942" y="115287"/>
                </a:lnTo>
                <a:lnTo>
                  <a:pt x="259906" y="115340"/>
                </a:lnTo>
                <a:lnTo>
                  <a:pt x="258657" y="113244"/>
                </a:lnTo>
                <a:lnTo>
                  <a:pt x="259942" y="111103"/>
                </a:lnTo>
                <a:close/>
                <a:moveTo>
                  <a:pt x="279220" y="111103"/>
                </a:moveTo>
                <a:lnTo>
                  <a:pt x="280505" y="113244"/>
                </a:lnTo>
                <a:lnTo>
                  <a:pt x="279247" y="115340"/>
                </a:lnTo>
                <a:lnTo>
                  <a:pt x="279220" y="115287"/>
                </a:lnTo>
                <a:lnTo>
                  <a:pt x="279185" y="115340"/>
                </a:lnTo>
                <a:lnTo>
                  <a:pt x="277927" y="113244"/>
                </a:lnTo>
                <a:lnTo>
                  <a:pt x="279220" y="111103"/>
                </a:lnTo>
                <a:close/>
                <a:moveTo>
                  <a:pt x="5987" y="115786"/>
                </a:moveTo>
                <a:lnTo>
                  <a:pt x="2659" y="121335"/>
                </a:lnTo>
                <a:lnTo>
                  <a:pt x="286" y="121335"/>
                </a:lnTo>
                <a:lnTo>
                  <a:pt x="3623" y="115786"/>
                </a:lnTo>
                <a:close/>
                <a:moveTo>
                  <a:pt x="9047" y="115786"/>
                </a:moveTo>
                <a:lnTo>
                  <a:pt x="5710" y="121335"/>
                </a:lnTo>
                <a:lnTo>
                  <a:pt x="3203" y="121335"/>
                </a:lnTo>
                <a:lnTo>
                  <a:pt x="6531" y="115786"/>
                </a:lnTo>
                <a:close/>
                <a:moveTo>
                  <a:pt x="9341" y="116197"/>
                </a:moveTo>
                <a:lnTo>
                  <a:pt x="12428" y="121335"/>
                </a:lnTo>
                <a:lnTo>
                  <a:pt x="6254" y="121335"/>
                </a:lnTo>
                <a:lnTo>
                  <a:pt x="9341" y="116197"/>
                </a:lnTo>
                <a:close/>
                <a:moveTo>
                  <a:pt x="12151" y="115786"/>
                </a:moveTo>
                <a:lnTo>
                  <a:pt x="15488" y="121335"/>
                </a:lnTo>
                <a:lnTo>
                  <a:pt x="12972" y="121335"/>
                </a:lnTo>
                <a:lnTo>
                  <a:pt x="9644" y="115786"/>
                </a:lnTo>
                <a:close/>
                <a:moveTo>
                  <a:pt x="15068" y="115786"/>
                </a:moveTo>
                <a:lnTo>
                  <a:pt x="18396" y="121335"/>
                </a:lnTo>
                <a:lnTo>
                  <a:pt x="16032" y="121335"/>
                </a:lnTo>
                <a:lnTo>
                  <a:pt x="12695" y="115786"/>
                </a:lnTo>
                <a:close/>
                <a:moveTo>
                  <a:pt x="25265" y="115786"/>
                </a:moveTo>
                <a:lnTo>
                  <a:pt x="21938" y="121335"/>
                </a:lnTo>
                <a:lnTo>
                  <a:pt x="19565" y="121335"/>
                </a:lnTo>
                <a:lnTo>
                  <a:pt x="22892" y="115786"/>
                </a:lnTo>
                <a:close/>
                <a:moveTo>
                  <a:pt x="28325" y="115786"/>
                </a:moveTo>
                <a:lnTo>
                  <a:pt x="24989" y="121335"/>
                </a:lnTo>
                <a:lnTo>
                  <a:pt x="22482" y="121335"/>
                </a:lnTo>
                <a:lnTo>
                  <a:pt x="25809" y="115786"/>
                </a:lnTo>
                <a:close/>
                <a:moveTo>
                  <a:pt x="28619" y="116197"/>
                </a:moveTo>
                <a:lnTo>
                  <a:pt x="31706" y="121335"/>
                </a:lnTo>
                <a:lnTo>
                  <a:pt x="25533" y="121335"/>
                </a:lnTo>
                <a:lnTo>
                  <a:pt x="28619" y="116197"/>
                </a:lnTo>
                <a:close/>
                <a:moveTo>
                  <a:pt x="31430" y="115786"/>
                </a:moveTo>
                <a:lnTo>
                  <a:pt x="34766" y="121335"/>
                </a:lnTo>
                <a:lnTo>
                  <a:pt x="32250" y="121335"/>
                </a:lnTo>
                <a:lnTo>
                  <a:pt x="28923" y="115786"/>
                </a:lnTo>
                <a:close/>
                <a:moveTo>
                  <a:pt x="34347" y="115786"/>
                </a:moveTo>
                <a:lnTo>
                  <a:pt x="37674" y="121335"/>
                </a:lnTo>
                <a:lnTo>
                  <a:pt x="35310" y="121335"/>
                </a:lnTo>
                <a:lnTo>
                  <a:pt x="31974" y="115786"/>
                </a:lnTo>
                <a:close/>
                <a:moveTo>
                  <a:pt x="44543" y="115786"/>
                </a:moveTo>
                <a:lnTo>
                  <a:pt x="41207" y="121335"/>
                </a:lnTo>
                <a:lnTo>
                  <a:pt x="38843" y="121335"/>
                </a:lnTo>
                <a:lnTo>
                  <a:pt x="42170" y="115786"/>
                </a:lnTo>
                <a:close/>
                <a:moveTo>
                  <a:pt x="47594" y="115786"/>
                </a:moveTo>
                <a:lnTo>
                  <a:pt x="44267" y="121335"/>
                </a:lnTo>
                <a:lnTo>
                  <a:pt x="41751" y="121335"/>
                </a:lnTo>
                <a:lnTo>
                  <a:pt x="45088" y="115786"/>
                </a:lnTo>
                <a:close/>
                <a:moveTo>
                  <a:pt x="47898" y="116197"/>
                </a:moveTo>
                <a:lnTo>
                  <a:pt x="50984" y="121335"/>
                </a:lnTo>
                <a:lnTo>
                  <a:pt x="44811" y="121335"/>
                </a:lnTo>
                <a:lnTo>
                  <a:pt x="47898" y="116197"/>
                </a:lnTo>
                <a:close/>
                <a:moveTo>
                  <a:pt x="50708" y="115786"/>
                </a:moveTo>
                <a:lnTo>
                  <a:pt x="54035" y="121335"/>
                </a:lnTo>
                <a:lnTo>
                  <a:pt x="51529" y="121335"/>
                </a:lnTo>
                <a:lnTo>
                  <a:pt x="48192" y="115786"/>
                </a:lnTo>
                <a:close/>
                <a:moveTo>
                  <a:pt x="53625" y="115786"/>
                </a:moveTo>
                <a:lnTo>
                  <a:pt x="56953" y="121335"/>
                </a:lnTo>
                <a:lnTo>
                  <a:pt x="54589" y="121335"/>
                </a:lnTo>
                <a:lnTo>
                  <a:pt x="51252" y="115786"/>
                </a:lnTo>
                <a:close/>
                <a:moveTo>
                  <a:pt x="63822" y="115786"/>
                </a:moveTo>
                <a:lnTo>
                  <a:pt x="60485" y="121335"/>
                </a:lnTo>
                <a:lnTo>
                  <a:pt x="58121" y="121335"/>
                </a:lnTo>
                <a:lnTo>
                  <a:pt x="61449" y="115786"/>
                </a:lnTo>
                <a:close/>
                <a:moveTo>
                  <a:pt x="66873" y="115786"/>
                </a:moveTo>
                <a:lnTo>
                  <a:pt x="63545" y="121335"/>
                </a:lnTo>
                <a:lnTo>
                  <a:pt x="61030" y="121335"/>
                </a:lnTo>
                <a:lnTo>
                  <a:pt x="64366" y="115786"/>
                </a:lnTo>
                <a:close/>
                <a:moveTo>
                  <a:pt x="67176" y="116197"/>
                </a:moveTo>
                <a:lnTo>
                  <a:pt x="70263" y="121335"/>
                </a:lnTo>
                <a:lnTo>
                  <a:pt x="64089" y="121335"/>
                </a:lnTo>
                <a:lnTo>
                  <a:pt x="67176" y="116197"/>
                </a:lnTo>
                <a:close/>
                <a:moveTo>
                  <a:pt x="69986" y="115786"/>
                </a:moveTo>
                <a:lnTo>
                  <a:pt x="73314" y="121335"/>
                </a:lnTo>
                <a:lnTo>
                  <a:pt x="70807" y="121335"/>
                </a:lnTo>
                <a:lnTo>
                  <a:pt x="67471" y="115786"/>
                </a:lnTo>
                <a:close/>
                <a:moveTo>
                  <a:pt x="72895" y="115786"/>
                </a:moveTo>
                <a:lnTo>
                  <a:pt x="76231" y="121335"/>
                </a:lnTo>
                <a:lnTo>
                  <a:pt x="73858" y="121335"/>
                </a:lnTo>
                <a:lnTo>
                  <a:pt x="70530" y="115786"/>
                </a:lnTo>
                <a:close/>
                <a:moveTo>
                  <a:pt x="83100" y="115786"/>
                </a:moveTo>
                <a:lnTo>
                  <a:pt x="79764" y="121335"/>
                </a:lnTo>
                <a:lnTo>
                  <a:pt x="77391" y="121335"/>
                </a:lnTo>
                <a:lnTo>
                  <a:pt x="80727" y="115786"/>
                </a:lnTo>
                <a:close/>
                <a:moveTo>
                  <a:pt x="86151" y="115786"/>
                </a:moveTo>
                <a:lnTo>
                  <a:pt x="82824" y="121335"/>
                </a:lnTo>
                <a:lnTo>
                  <a:pt x="80308" y="121335"/>
                </a:lnTo>
                <a:lnTo>
                  <a:pt x="83644" y="115786"/>
                </a:lnTo>
                <a:close/>
                <a:moveTo>
                  <a:pt x="86455" y="116197"/>
                </a:moveTo>
                <a:lnTo>
                  <a:pt x="89532" y="121335"/>
                </a:lnTo>
                <a:lnTo>
                  <a:pt x="83368" y="121335"/>
                </a:lnTo>
                <a:lnTo>
                  <a:pt x="86455" y="116197"/>
                </a:lnTo>
                <a:close/>
                <a:moveTo>
                  <a:pt x="89265" y="115786"/>
                </a:moveTo>
                <a:lnTo>
                  <a:pt x="92592" y="121335"/>
                </a:lnTo>
                <a:lnTo>
                  <a:pt x="90085" y="121335"/>
                </a:lnTo>
                <a:lnTo>
                  <a:pt x="86749" y="115786"/>
                </a:lnTo>
                <a:close/>
                <a:moveTo>
                  <a:pt x="92173" y="115786"/>
                </a:moveTo>
                <a:lnTo>
                  <a:pt x="95509" y="121335"/>
                </a:lnTo>
                <a:lnTo>
                  <a:pt x="93136" y="121335"/>
                </a:lnTo>
                <a:lnTo>
                  <a:pt x="89809" y="115786"/>
                </a:lnTo>
                <a:close/>
                <a:moveTo>
                  <a:pt x="102370" y="115786"/>
                </a:moveTo>
                <a:lnTo>
                  <a:pt x="99042" y="121335"/>
                </a:lnTo>
                <a:lnTo>
                  <a:pt x="96669" y="121335"/>
                </a:lnTo>
                <a:lnTo>
                  <a:pt x="100006" y="115786"/>
                </a:lnTo>
                <a:close/>
                <a:moveTo>
                  <a:pt x="105430" y="115786"/>
                </a:moveTo>
                <a:lnTo>
                  <a:pt x="102093" y="121335"/>
                </a:lnTo>
                <a:lnTo>
                  <a:pt x="99586" y="121335"/>
                </a:lnTo>
                <a:lnTo>
                  <a:pt x="102914" y="115786"/>
                </a:lnTo>
                <a:close/>
                <a:moveTo>
                  <a:pt x="105724" y="116197"/>
                </a:moveTo>
                <a:lnTo>
                  <a:pt x="108811" y="121335"/>
                </a:lnTo>
                <a:lnTo>
                  <a:pt x="102637" y="121335"/>
                </a:lnTo>
                <a:lnTo>
                  <a:pt x="105724" y="116197"/>
                </a:lnTo>
                <a:close/>
                <a:moveTo>
                  <a:pt x="108534" y="115786"/>
                </a:moveTo>
                <a:lnTo>
                  <a:pt x="111871" y="121335"/>
                </a:lnTo>
                <a:lnTo>
                  <a:pt x="109355" y="121335"/>
                </a:lnTo>
                <a:lnTo>
                  <a:pt x="106027" y="115786"/>
                </a:lnTo>
                <a:close/>
                <a:moveTo>
                  <a:pt x="111451" y="115786"/>
                </a:moveTo>
                <a:lnTo>
                  <a:pt x="114788" y="121335"/>
                </a:lnTo>
                <a:lnTo>
                  <a:pt x="112415" y="121335"/>
                </a:lnTo>
                <a:lnTo>
                  <a:pt x="109078" y="115786"/>
                </a:lnTo>
                <a:close/>
                <a:moveTo>
                  <a:pt x="121648" y="115786"/>
                </a:moveTo>
                <a:lnTo>
                  <a:pt x="118321" y="121335"/>
                </a:lnTo>
                <a:lnTo>
                  <a:pt x="115948" y="121335"/>
                </a:lnTo>
                <a:lnTo>
                  <a:pt x="119284" y="115786"/>
                </a:lnTo>
                <a:close/>
                <a:moveTo>
                  <a:pt x="124708" y="115786"/>
                </a:moveTo>
                <a:lnTo>
                  <a:pt x="121372" y="121335"/>
                </a:lnTo>
                <a:lnTo>
                  <a:pt x="118865" y="121335"/>
                </a:lnTo>
                <a:lnTo>
                  <a:pt x="122192" y="115786"/>
                </a:lnTo>
                <a:close/>
                <a:moveTo>
                  <a:pt x="125002" y="116197"/>
                </a:moveTo>
                <a:lnTo>
                  <a:pt x="128089" y="121335"/>
                </a:lnTo>
                <a:lnTo>
                  <a:pt x="121916" y="121335"/>
                </a:lnTo>
                <a:lnTo>
                  <a:pt x="125002" y="116197"/>
                </a:lnTo>
                <a:close/>
                <a:moveTo>
                  <a:pt x="127813" y="115786"/>
                </a:moveTo>
                <a:lnTo>
                  <a:pt x="131149" y="121335"/>
                </a:lnTo>
                <a:lnTo>
                  <a:pt x="128633" y="121335"/>
                </a:lnTo>
                <a:lnTo>
                  <a:pt x="125306" y="115786"/>
                </a:lnTo>
                <a:close/>
                <a:moveTo>
                  <a:pt x="130730" y="115786"/>
                </a:moveTo>
                <a:lnTo>
                  <a:pt x="134057" y="121335"/>
                </a:lnTo>
                <a:lnTo>
                  <a:pt x="131693" y="121335"/>
                </a:lnTo>
                <a:lnTo>
                  <a:pt x="128357" y="115786"/>
                </a:lnTo>
                <a:close/>
                <a:moveTo>
                  <a:pt x="140926" y="115786"/>
                </a:moveTo>
                <a:lnTo>
                  <a:pt x="137590" y="121335"/>
                </a:lnTo>
                <a:lnTo>
                  <a:pt x="135226" y="121335"/>
                </a:lnTo>
                <a:lnTo>
                  <a:pt x="138553" y="115786"/>
                </a:lnTo>
                <a:close/>
                <a:moveTo>
                  <a:pt x="143977" y="115786"/>
                </a:moveTo>
                <a:lnTo>
                  <a:pt x="140650" y="121335"/>
                </a:lnTo>
                <a:lnTo>
                  <a:pt x="138143" y="121335"/>
                </a:lnTo>
                <a:lnTo>
                  <a:pt x="141471" y="115786"/>
                </a:lnTo>
                <a:close/>
                <a:moveTo>
                  <a:pt x="144281" y="116197"/>
                </a:moveTo>
                <a:lnTo>
                  <a:pt x="147367" y="121335"/>
                </a:lnTo>
                <a:lnTo>
                  <a:pt x="141194" y="121335"/>
                </a:lnTo>
                <a:lnTo>
                  <a:pt x="144281" y="116197"/>
                </a:lnTo>
                <a:close/>
                <a:moveTo>
                  <a:pt x="147091" y="115786"/>
                </a:moveTo>
                <a:lnTo>
                  <a:pt x="150418" y="121335"/>
                </a:lnTo>
                <a:lnTo>
                  <a:pt x="147912" y="121335"/>
                </a:lnTo>
                <a:lnTo>
                  <a:pt x="144584" y="115786"/>
                </a:lnTo>
                <a:close/>
                <a:moveTo>
                  <a:pt x="150008" y="115786"/>
                </a:moveTo>
                <a:lnTo>
                  <a:pt x="153336" y="121335"/>
                </a:lnTo>
                <a:lnTo>
                  <a:pt x="150972" y="121335"/>
                </a:lnTo>
                <a:lnTo>
                  <a:pt x="147635" y="115786"/>
                </a:lnTo>
                <a:close/>
                <a:moveTo>
                  <a:pt x="160205" y="115786"/>
                </a:moveTo>
                <a:lnTo>
                  <a:pt x="156868" y="121335"/>
                </a:lnTo>
                <a:lnTo>
                  <a:pt x="154504" y="121335"/>
                </a:lnTo>
                <a:lnTo>
                  <a:pt x="157832" y="115786"/>
                </a:lnTo>
                <a:close/>
                <a:moveTo>
                  <a:pt x="163256" y="115786"/>
                </a:moveTo>
                <a:lnTo>
                  <a:pt x="159928" y="121335"/>
                </a:lnTo>
                <a:lnTo>
                  <a:pt x="157413" y="121335"/>
                </a:lnTo>
                <a:lnTo>
                  <a:pt x="160749" y="115786"/>
                </a:lnTo>
                <a:close/>
                <a:moveTo>
                  <a:pt x="163559" y="116197"/>
                </a:moveTo>
                <a:lnTo>
                  <a:pt x="166646" y="121335"/>
                </a:lnTo>
                <a:lnTo>
                  <a:pt x="160472" y="121335"/>
                </a:lnTo>
                <a:lnTo>
                  <a:pt x="163559" y="116197"/>
                </a:lnTo>
                <a:close/>
                <a:moveTo>
                  <a:pt x="166369" y="115786"/>
                </a:moveTo>
                <a:lnTo>
                  <a:pt x="169697" y="121335"/>
                </a:lnTo>
                <a:lnTo>
                  <a:pt x="167190" y="121335"/>
                </a:lnTo>
                <a:lnTo>
                  <a:pt x="163854" y="115786"/>
                </a:lnTo>
                <a:close/>
                <a:moveTo>
                  <a:pt x="169278" y="115786"/>
                </a:moveTo>
                <a:lnTo>
                  <a:pt x="172614" y="121335"/>
                </a:lnTo>
                <a:lnTo>
                  <a:pt x="170241" y="121335"/>
                </a:lnTo>
                <a:lnTo>
                  <a:pt x="166913" y="115786"/>
                </a:lnTo>
                <a:close/>
                <a:moveTo>
                  <a:pt x="179483" y="115786"/>
                </a:moveTo>
                <a:lnTo>
                  <a:pt x="176147" y="121335"/>
                </a:lnTo>
                <a:lnTo>
                  <a:pt x="173774" y="121335"/>
                </a:lnTo>
                <a:lnTo>
                  <a:pt x="177110" y="115786"/>
                </a:lnTo>
                <a:close/>
                <a:moveTo>
                  <a:pt x="182534" y="115786"/>
                </a:moveTo>
                <a:lnTo>
                  <a:pt x="179207" y="121335"/>
                </a:lnTo>
                <a:lnTo>
                  <a:pt x="176691" y="121335"/>
                </a:lnTo>
                <a:lnTo>
                  <a:pt x="180027" y="115786"/>
                </a:lnTo>
                <a:close/>
                <a:moveTo>
                  <a:pt x="182838" y="116197"/>
                </a:moveTo>
                <a:lnTo>
                  <a:pt x="185924" y="121335"/>
                </a:lnTo>
                <a:lnTo>
                  <a:pt x="179751" y="121335"/>
                </a:lnTo>
                <a:lnTo>
                  <a:pt x="182838" y="116197"/>
                </a:lnTo>
                <a:close/>
                <a:moveTo>
                  <a:pt x="185648" y="115786"/>
                </a:moveTo>
                <a:lnTo>
                  <a:pt x="188975" y="121335"/>
                </a:lnTo>
                <a:lnTo>
                  <a:pt x="186468" y="121335"/>
                </a:lnTo>
                <a:lnTo>
                  <a:pt x="183132" y="115786"/>
                </a:lnTo>
                <a:close/>
                <a:moveTo>
                  <a:pt x="188556" y="115786"/>
                </a:moveTo>
                <a:lnTo>
                  <a:pt x="191892" y="121335"/>
                </a:lnTo>
                <a:lnTo>
                  <a:pt x="189519" y="121335"/>
                </a:lnTo>
                <a:lnTo>
                  <a:pt x="186192" y="115786"/>
                </a:lnTo>
                <a:close/>
                <a:moveTo>
                  <a:pt x="198753" y="115786"/>
                </a:moveTo>
                <a:lnTo>
                  <a:pt x="195425" y="121335"/>
                </a:lnTo>
                <a:lnTo>
                  <a:pt x="193052" y="121335"/>
                </a:lnTo>
                <a:lnTo>
                  <a:pt x="196389" y="115786"/>
                </a:lnTo>
                <a:close/>
                <a:moveTo>
                  <a:pt x="201813" y="115786"/>
                </a:moveTo>
                <a:lnTo>
                  <a:pt x="198476" y="121335"/>
                </a:lnTo>
                <a:lnTo>
                  <a:pt x="195969" y="121335"/>
                </a:lnTo>
                <a:lnTo>
                  <a:pt x="199297" y="115786"/>
                </a:lnTo>
                <a:close/>
                <a:moveTo>
                  <a:pt x="202107" y="116197"/>
                </a:moveTo>
                <a:lnTo>
                  <a:pt x="205194" y="121335"/>
                </a:lnTo>
                <a:lnTo>
                  <a:pt x="199029" y="121335"/>
                </a:lnTo>
                <a:lnTo>
                  <a:pt x="202107" y="116197"/>
                </a:lnTo>
                <a:close/>
                <a:moveTo>
                  <a:pt x="204917" y="115786"/>
                </a:moveTo>
                <a:lnTo>
                  <a:pt x="208254" y="121335"/>
                </a:lnTo>
                <a:lnTo>
                  <a:pt x="205738" y="121335"/>
                </a:lnTo>
                <a:lnTo>
                  <a:pt x="202410" y="115786"/>
                </a:lnTo>
                <a:close/>
                <a:moveTo>
                  <a:pt x="207834" y="115786"/>
                </a:moveTo>
                <a:lnTo>
                  <a:pt x="211171" y="121335"/>
                </a:lnTo>
                <a:lnTo>
                  <a:pt x="208798" y="121335"/>
                </a:lnTo>
                <a:lnTo>
                  <a:pt x="205461" y="115786"/>
                </a:lnTo>
                <a:close/>
                <a:moveTo>
                  <a:pt x="218031" y="115786"/>
                </a:moveTo>
                <a:lnTo>
                  <a:pt x="214703" y="121335"/>
                </a:lnTo>
                <a:lnTo>
                  <a:pt x="212330" y="121335"/>
                </a:lnTo>
                <a:lnTo>
                  <a:pt x="215667" y="115786"/>
                </a:lnTo>
                <a:close/>
                <a:moveTo>
                  <a:pt x="221091" y="115786"/>
                </a:moveTo>
                <a:lnTo>
                  <a:pt x="217754" y="121335"/>
                </a:lnTo>
                <a:lnTo>
                  <a:pt x="215248" y="121335"/>
                </a:lnTo>
                <a:lnTo>
                  <a:pt x="218575" y="115786"/>
                </a:lnTo>
                <a:close/>
                <a:moveTo>
                  <a:pt x="221385" y="116197"/>
                </a:moveTo>
                <a:lnTo>
                  <a:pt x="224472" y="121335"/>
                </a:lnTo>
                <a:lnTo>
                  <a:pt x="218299" y="121335"/>
                </a:lnTo>
                <a:lnTo>
                  <a:pt x="221385" y="116197"/>
                </a:lnTo>
                <a:close/>
                <a:moveTo>
                  <a:pt x="224195" y="115786"/>
                </a:moveTo>
                <a:lnTo>
                  <a:pt x="227532" y="121335"/>
                </a:lnTo>
                <a:lnTo>
                  <a:pt x="225016" y="121335"/>
                </a:lnTo>
                <a:lnTo>
                  <a:pt x="221689" y="115786"/>
                </a:lnTo>
                <a:close/>
                <a:moveTo>
                  <a:pt x="227113" y="115786"/>
                </a:moveTo>
                <a:lnTo>
                  <a:pt x="230440" y="121335"/>
                </a:lnTo>
                <a:lnTo>
                  <a:pt x="228076" y="121335"/>
                </a:lnTo>
                <a:lnTo>
                  <a:pt x="224740" y="115786"/>
                </a:lnTo>
                <a:close/>
                <a:moveTo>
                  <a:pt x="237309" y="115786"/>
                </a:moveTo>
                <a:lnTo>
                  <a:pt x="233973" y="121335"/>
                </a:lnTo>
                <a:lnTo>
                  <a:pt x="231609" y="121335"/>
                </a:lnTo>
                <a:lnTo>
                  <a:pt x="234936" y="115786"/>
                </a:lnTo>
                <a:close/>
                <a:moveTo>
                  <a:pt x="240369" y="115786"/>
                </a:moveTo>
                <a:lnTo>
                  <a:pt x="237033" y="121335"/>
                </a:lnTo>
                <a:lnTo>
                  <a:pt x="234526" y="121335"/>
                </a:lnTo>
                <a:lnTo>
                  <a:pt x="237854" y="115786"/>
                </a:lnTo>
                <a:close/>
                <a:moveTo>
                  <a:pt x="240664" y="116197"/>
                </a:moveTo>
                <a:lnTo>
                  <a:pt x="243750" y="121335"/>
                </a:lnTo>
                <a:lnTo>
                  <a:pt x="237577" y="121335"/>
                </a:lnTo>
                <a:lnTo>
                  <a:pt x="240664" y="116197"/>
                </a:lnTo>
                <a:close/>
                <a:moveTo>
                  <a:pt x="243474" y="115786"/>
                </a:moveTo>
                <a:lnTo>
                  <a:pt x="246810" y="121335"/>
                </a:lnTo>
                <a:lnTo>
                  <a:pt x="244295" y="121335"/>
                </a:lnTo>
                <a:lnTo>
                  <a:pt x="240967" y="115786"/>
                </a:lnTo>
                <a:close/>
                <a:moveTo>
                  <a:pt x="246391" y="115786"/>
                </a:moveTo>
                <a:lnTo>
                  <a:pt x="249719" y="121335"/>
                </a:lnTo>
                <a:lnTo>
                  <a:pt x="247355" y="121335"/>
                </a:lnTo>
                <a:lnTo>
                  <a:pt x="244018" y="115786"/>
                </a:lnTo>
                <a:close/>
                <a:moveTo>
                  <a:pt x="256588" y="115786"/>
                </a:moveTo>
                <a:lnTo>
                  <a:pt x="253251" y="121335"/>
                </a:lnTo>
                <a:lnTo>
                  <a:pt x="250887" y="121335"/>
                </a:lnTo>
                <a:lnTo>
                  <a:pt x="254215" y="115786"/>
                </a:lnTo>
                <a:close/>
                <a:moveTo>
                  <a:pt x="259639" y="115786"/>
                </a:moveTo>
                <a:lnTo>
                  <a:pt x="256311" y="121335"/>
                </a:lnTo>
                <a:lnTo>
                  <a:pt x="253796" y="121335"/>
                </a:lnTo>
                <a:lnTo>
                  <a:pt x="257132" y="115786"/>
                </a:lnTo>
                <a:close/>
                <a:moveTo>
                  <a:pt x="259942" y="116197"/>
                </a:moveTo>
                <a:lnTo>
                  <a:pt x="263029" y="121335"/>
                </a:lnTo>
                <a:lnTo>
                  <a:pt x="256855" y="121335"/>
                </a:lnTo>
                <a:lnTo>
                  <a:pt x="259942" y="116197"/>
                </a:lnTo>
                <a:close/>
                <a:moveTo>
                  <a:pt x="262752" y="115786"/>
                </a:moveTo>
                <a:lnTo>
                  <a:pt x="266080" y="121335"/>
                </a:lnTo>
                <a:lnTo>
                  <a:pt x="263573" y="121335"/>
                </a:lnTo>
                <a:lnTo>
                  <a:pt x="260237" y="115786"/>
                </a:lnTo>
                <a:close/>
                <a:moveTo>
                  <a:pt x="265669" y="115786"/>
                </a:moveTo>
                <a:lnTo>
                  <a:pt x="268997" y="121335"/>
                </a:lnTo>
                <a:lnTo>
                  <a:pt x="266624" y="121335"/>
                </a:lnTo>
                <a:lnTo>
                  <a:pt x="263296" y="115786"/>
                </a:lnTo>
                <a:close/>
                <a:moveTo>
                  <a:pt x="275866" y="115786"/>
                </a:moveTo>
                <a:lnTo>
                  <a:pt x="272530" y="121335"/>
                </a:lnTo>
                <a:lnTo>
                  <a:pt x="270157" y="121335"/>
                </a:lnTo>
                <a:lnTo>
                  <a:pt x="273493" y="115786"/>
                </a:lnTo>
                <a:close/>
                <a:moveTo>
                  <a:pt x="278917" y="115786"/>
                </a:moveTo>
                <a:lnTo>
                  <a:pt x="275590" y="121335"/>
                </a:lnTo>
                <a:lnTo>
                  <a:pt x="273074" y="121335"/>
                </a:lnTo>
                <a:lnTo>
                  <a:pt x="276410" y="115786"/>
                </a:lnTo>
                <a:close/>
                <a:moveTo>
                  <a:pt x="279220" y="116197"/>
                </a:moveTo>
                <a:lnTo>
                  <a:pt x="282307" y="121335"/>
                </a:lnTo>
                <a:lnTo>
                  <a:pt x="276134" y="121335"/>
                </a:lnTo>
                <a:lnTo>
                  <a:pt x="279220" y="116197"/>
                </a:lnTo>
                <a:close/>
                <a:moveTo>
                  <a:pt x="282031" y="115786"/>
                </a:moveTo>
                <a:lnTo>
                  <a:pt x="285358" y="121335"/>
                </a:lnTo>
                <a:lnTo>
                  <a:pt x="282851" y="121335"/>
                </a:lnTo>
                <a:lnTo>
                  <a:pt x="279515" y="115786"/>
                </a:lnTo>
                <a:close/>
                <a:moveTo>
                  <a:pt x="22348" y="115786"/>
                </a:moveTo>
                <a:lnTo>
                  <a:pt x="19011" y="121344"/>
                </a:lnTo>
                <a:lnTo>
                  <a:pt x="18985" y="121290"/>
                </a:lnTo>
                <a:lnTo>
                  <a:pt x="18949" y="121344"/>
                </a:lnTo>
                <a:lnTo>
                  <a:pt x="15613" y="115786"/>
                </a:lnTo>
                <a:close/>
                <a:moveTo>
                  <a:pt x="41626" y="115786"/>
                </a:moveTo>
                <a:lnTo>
                  <a:pt x="38290" y="121344"/>
                </a:lnTo>
                <a:lnTo>
                  <a:pt x="38263" y="121290"/>
                </a:lnTo>
                <a:lnTo>
                  <a:pt x="38227" y="121344"/>
                </a:lnTo>
                <a:lnTo>
                  <a:pt x="34891" y="115786"/>
                </a:lnTo>
                <a:close/>
                <a:moveTo>
                  <a:pt x="60905" y="115786"/>
                </a:moveTo>
                <a:lnTo>
                  <a:pt x="57568" y="121344"/>
                </a:lnTo>
                <a:lnTo>
                  <a:pt x="57533" y="121290"/>
                </a:lnTo>
                <a:lnTo>
                  <a:pt x="57506" y="121344"/>
                </a:lnTo>
                <a:lnTo>
                  <a:pt x="54169" y="115786"/>
                </a:lnTo>
                <a:close/>
                <a:moveTo>
                  <a:pt x="80183" y="115786"/>
                </a:moveTo>
                <a:lnTo>
                  <a:pt x="76847" y="121344"/>
                </a:lnTo>
                <a:lnTo>
                  <a:pt x="76811" y="121290"/>
                </a:lnTo>
                <a:lnTo>
                  <a:pt x="76784" y="121344"/>
                </a:lnTo>
                <a:lnTo>
                  <a:pt x="73448" y="115786"/>
                </a:lnTo>
                <a:close/>
                <a:moveTo>
                  <a:pt x="99461" y="115786"/>
                </a:moveTo>
                <a:lnTo>
                  <a:pt x="96116" y="121344"/>
                </a:lnTo>
                <a:lnTo>
                  <a:pt x="96089" y="121290"/>
                </a:lnTo>
                <a:lnTo>
                  <a:pt x="96054" y="121344"/>
                </a:lnTo>
                <a:lnTo>
                  <a:pt x="92717" y="115786"/>
                </a:lnTo>
                <a:close/>
                <a:moveTo>
                  <a:pt x="118731" y="115786"/>
                </a:moveTo>
                <a:lnTo>
                  <a:pt x="115394" y="121344"/>
                </a:lnTo>
                <a:lnTo>
                  <a:pt x="115368" y="121290"/>
                </a:lnTo>
                <a:lnTo>
                  <a:pt x="115332" y="121344"/>
                </a:lnTo>
                <a:lnTo>
                  <a:pt x="111995" y="115786"/>
                </a:lnTo>
                <a:close/>
                <a:moveTo>
                  <a:pt x="138009" y="115786"/>
                </a:moveTo>
                <a:lnTo>
                  <a:pt x="134673" y="121344"/>
                </a:lnTo>
                <a:lnTo>
                  <a:pt x="134646" y="121290"/>
                </a:lnTo>
                <a:lnTo>
                  <a:pt x="134610" y="121344"/>
                </a:lnTo>
                <a:lnTo>
                  <a:pt x="131274" y="115786"/>
                </a:lnTo>
                <a:close/>
                <a:moveTo>
                  <a:pt x="157288" y="115786"/>
                </a:moveTo>
                <a:lnTo>
                  <a:pt x="153951" y="121344"/>
                </a:lnTo>
                <a:lnTo>
                  <a:pt x="153915" y="121290"/>
                </a:lnTo>
                <a:lnTo>
                  <a:pt x="153889" y="121344"/>
                </a:lnTo>
                <a:lnTo>
                  <a:pt x="150552" y="115786"/>
                </a:lnTo>
                <a:close/>
                <a:moveTo>
                  <a:pt x="176566" y="115786"/>
                </a:moveTo>
                <a:lnTo>
                  <a:pt x="173230" y="121344"/>
                </a:lnTo>
                <a:lnTo>
                  <a:pt x="173194" y="121290"/>
                </a:lnTo>
                <a:lnTo>
                  <a:pt x="173167" y="121344"/>
                </a:lnTo>
                <a:lnTo>
                  <a:pt x="169831" y="115786"/>
                </a:lnTo>
                <a:close/>
                <a:moveTo>
                  <a:pt x="195844" y="115786"/>
                </a:moveTo>
                <a:lnTo>
                  <a:pt x="192508" y="121344"/>
                </a:lnTo>
                <a:lnTo>
                  <a:pt x="192472" y="121290"/>
                </a:lnTo>
                <a:lnTo>
                  <a:pt x="192445" y="121344"/>
                </a:lnTo>
                <a:lnTo>
                  <a:pt x="189100" y="115786"/>
                </a:lnTo>
                <a:close/>
                <a:moveTo>
                  <a:pt x="215114" y="115786"/>
                </a:moveTo>
                <a:lnTo>
                  <a:pt x="211777" y="121344"/>
                </a:lnTo>
                <a:lnTo>
                  <a:pt x="211751" y="121290"/>
                </a:lnTo>
                <a:lnTo>
                  <a:pt x="211715" y="121344"/>
                </a:lnTo>
                <a:lnTo>
                  <a:pt x="208378" y="115786"/>
                </a:lnTo>
                <a:close/>
                <a:moveTo>
                  <a:pt x="234392" y="115786"/>
                </a:moveTo>
                <a:lnTo>
                  <a:pt x="231056" y="121344"/>
                </a:lnTo>
                <a:lnTo>
                  <a:pt x="231029" y="121290"/>
                </a:lnTo>
                <a:lnTo>
                  <a:pt x="230993" y="121344"/>
                </a:lnTo>
                <a:lnTo>
                  <a:pt x="227657" y="115786"/>
                </a:lnTo>
                <a:close/>
                <a:moveTo>
                  <a:pt x="253671" y="115786"/>
                </a:moveTo>
                <a:lnTo>
                  <a:pt x="250334" y="121344"/>
                </a:lnTo>
                <a:lnTo>
                  <a:pt x="250298" y="121290"/>
                </a:lnTo>
                <a:lnTo>
                  <a:pt x="250272" y="121344"/>
                </a:lnTo>
                <a:lnTo>
                  <a:pt x="246935" y="115786"/>
                </a:lnTo>
                <a:close/>
                <a:moveTo>
                  <a:pt x="272949" y="115786"/>
                </a:moveTo>
                <a:lnTo>
                  <a:pt x="269613" y="121344"/>
                </a:lnTo>
                <a:lnTo>
                  <a:pt x="269577" y="121290"/>
                </a:lnTo>
                <a:lnTo>
                  <a:pt x="269550" y="121344"/>
                </a:lnTo>
                <a:lnTo>
                  <a:pt x="266214" y="115786"/>
                </a:lnTo>
                <a:close/>
                <a:moveTo>
                  <a:pt x="18681" y="121790"/>
                </a:moveTo>
                <a:lnTo>
                  <a:pt x="17495" y="123779"/>
                </a:lnTo>
                <a:lnTo>
                  <a:pt x="16299" y="121790"/>
                </a:lnTo>
                <a:close/>
                <a:moveTo>
                  <a:pt x="21661" y="121790"/>
                </a:moveTo>
                <a:lnTo>
                  <a:pt x="20474" y="123779"/>
                </a:lnTo>
                <a:lnTo>
                  <a:pt x="19279" y="121790"/>
                </a:lnTo>
                <a:close/>
                <a:moveTo>
                  <a:pt x="37960" y="121790"/>
                </a:moveTo>
                <a:lnTo>
                  <a:pt x="36773" y="123779"/>
                </a:lnTo>
                <a:lnTo>
                  <a:pt x="35578" y="121790"/>
                </a:lnTo>
                <a:close/>
                <a:moveTo>
                  <a:pt x="40939" y="121790"/>
                </a:moveTo>
                <a:lnTo>
                  <a:pt x="39744" y="123779"/>
                </a:lnTo>
                <a:lnTo>
                  <a:pt x="38557" y="121790"/>
                </a:lnTo>
                <a:close/>
                <a:moveTo>
                  <a:pt x="57238" y="121790"/>
                </a:moveTo>
                <a:lnTo>
                  <a:pt x="56043" y="123779"/>
                </a:lnTo>
                <a:lnTo>
                  <a:pt x="54856" y="121790"/>
                </a:lnTo>
                <a:close/>
                <a:moveTo>
                  <a:pt x="60218" y="121790"/>
                </a:moveTo>
                <a:lnTo>
                  <a:pt x="59022" y="123779"/>
                </a:lnTo>
                <a:lnTo>
                  <a:pt x="57836" y="121790"/>
                </a:lnTo>
                <a:close/>
                <a:moveTo>
                  <a:pt x="76516" y="121790"/>
                </a:moveTo>
                <a:lnTo>
                  <a:pt x="75321" y="123779"/>
                </a:lnTo>
                <a:lnTo>
                  <a:pt x="74135" y="121790"/>
                </a:lnTo>
                <a:close/>
                <a:moveTo>
                  <a:pt x="79487" y="121790"/>
                </a:moveTo>
                <a:lnTo>
                  <a:pt x="78301" y="123779"/>
                </a:lnTo>
                <a:lnTo>
                  <a:pt x="77114" y="121790"/>
                </a:lnTo>
                <a:close/>
                <a:moveTo>
                  <a:pt x="95786" y="121790"/>
                </a:moveTo>
                <a:lnTo>
                  <a:pt x="94599" y="123779"/>
                </a:lnTo>
                <a:lnTo>
                  <a:pt x="93413" y="121790"/>
                </a:lnTo>
                <a:close/>
                <a:moveTo>
                  <a:pt x="98766" y="121790"/>
                </a:moveTo>
                <a:lnTo>
                  <a:pt x="97579" y="123779"/>
                </a:lnTo>
                <a:lnTo>
                  <a:pt x="96384" y="121790"/>
                </a:lnTo>
                <a:close/>
                <a:moveTo>
                  <a:pt x="115064" y="121790"/>
                </a:moveTo>
                <a:lnTo>
                  <a:pt x="113878" y="123779"/>
                </a:lnTo>
                <a:lnTo>
                  <a:pt x="112691" y="121790"/>
                </a:lnTo>
                <a:close/>
                <a:moveTo>
                  <a:pt x="118044" y="121790"/>
                </a:moveTo>
                <a:lnTo>
                  <a:pt x="116857" y="123779"/>
                </a:lnTo>
                <a:lnTo>
                  <a:pt x="115662" y="121790"/>
                </a:lnTo>
                <a:close/>
                <a:moveTo>
                  <a:pt x="134343" y="121790"/>
                </a:moveTo>
                <a:lnTo>
                  <a:pt x="133156" y="123779"/>
                </a:lnTo>
                <a:lnTo>
                  <a:pt x="131961" y="121790"/>
                </a:lnTo>
                <a:close/>
                <a:moveTo>
                  <a:pt x="137322" y="121790"/>
                </a:moveTo>
                <a:lnTo>
                  <a:pt x="136127" y="123779"/>
                </a:lnTo>
                <a:lnTo>
                  <a:pt x="134940" y="121790"/>
                </a:lnTo>
                <a:close/>
                <a:moveTo>
                  <a:pt x="153621" y="121790"/>
                </a:moveTo>
                <a:lnTo>
                  <a:pt x="152435" y="123779"/>
                </a:lnTo>
                <a:lnTo>
                  <a:pt x="151239" y="121790"/>
                </a:lnTo>
                <a:close/>
                <a:moveTo>
                  <a:pt x="156601" y="121790"/>
                </a:moveTo>
                <a:lnTo>
                  <a:pt x="155405" y="123779"/>
                </a:lnTo>
                <a:lnTo>
                  <a:pt x="154219" y="121790"/>
                </a:lnTo>
                <a:close/>
                <a:moveTo>
                  <a:pt x="172899" y="121790"/>
                </a:moveTo>
                <a:lnTo>
                  <a:pt x="171704" y="123779"/>
                </a:lnTo>
                <a:lnTo>
                  <a:pt x="170518" y="121790"/>
                </a:lnTo>
                <a:close/>
                <a:moveTo>
                  <a:pt x="175870" y="121790"/>
                </a:moveTo>
                <a:lnTo>
                  <a:pt x="174684" y="123779"/>
                </a:lnTo>
                <a:lnTo>
                  <a:pt x="173497" y="121790"/>
                </a:lnTo>
                <a:close/>
                <a:moveTo>
                  <a:pt x="192178" y="121790"/>
                </a:moveTo>
                <a:lnTo>
                  <a:pt x="190982" y="123779"/>
                </a:lnTo>
                <a:lnTo>
                  <a:pt x="189796" y="121790"/>
                </a:lnTo>
                <a:close/>
                <a:moveTo>
                  <a:pt x="195149" y="121790"/>
                </a:moveTo>
                <a:lnTo>
                  <a:pt x="193962" y="123779"/>
                </a:lnTo>
                <a:lnTo>
                  <a:pt x="192776" y="121790"/>
                </a:lnTo>
                <a:close/>
                <a:moveTo>
                  <a:pt x="211447" y="121790"/>
                </a:moveTo>
                <a:lnTo>
                  <a:pt x="210261" y="123779"/>
                </a:lnTo>
                <a:lnTo>
                  <a:pt x="209074" y="121790"/>
                </a:lnTo>
                <a:close/>
                <a:moveTo>
                  <a:pt x="214427" y="121790"/>
                </a:moveTo>
                <a:lnTo>
                  <a:pt x="213240" y="123779"/>
                </a:lnTo>
                <a:lnTo>
                  <a:pt x="212045" y="121790"/>
                </a:lnTo>
                <a:close/>
                <a:moveTo>
                  <a:pt x="230726" y="121790"/>
                </a:moveTo>
                <a:lnTo>
                  <a:pt x="229539" y="123779"/>
                </a:lnTo>
                <a:lnTo>
                  <a:pt x="228344" y="121790"/>
                </a:lnTo>
                <a:close/>
                <a:moveTo>
                  <a:pt x="233705" y="121790"/>
                </a:moveTo>
                <a:lnTo>
                  <a:pt x="232519" y="123779"/>
                </a:lnTo>
                <a:lnTo>
                  <a:pt x="231323" y="121790"/>
                </a:lnTo>
                <a:close/>
                <a:moveTo>
                  <a:pt x="250004" y="121790"/>
                </a:moveTo>
                <a:lnTo>
                  <a:pt x="248818" y="123779"/>
                </a:lnTo>
                <a:lnTo>
                  <a:pt x="247622" y="121790"/>
                </a:lnTo>
                <a:close/>
                <a:moveTo>
                  <a:pt x="252984" y="121790"/>
                </a:moveTo>
                <a:lnTo>
                  <a:pt x="251788" y="123779"/>
                </a:lnTo>
                <a:lnTo>
                  <a:pt x="250602" y="121790"/>
                </a:lnTo>
                <a:close/>
                <a:moveTo>
                  <a:pt x="269282" y="121790"/>
                </a:moveTo>
                <a:lnTo>
                  <a:pt x="268087" y="123779"/>
                </a:lnTo>
                <a:lnTo>
                  <a:pt x="266901" y="121790"/>
                </a:lnTo>
                <a:close/>
                <a:moveTo>
                  <a:pt x="272262" y="121790"/>
                </a:moveTo>
                <a:lnTo>
                  <a:pt x="271067" y="123779"/>
                </a:lnTo>
                <a:lnTo>
                  <a:pt x="269880" y="121790"/>
                </a:lnTo>
                <a:close/>
                <a:moveTo>
                  <a:pt x="1196" y="124689"/>
                </a:moveTo>
                <a:lnTo>
                  <a:pt x="2097" y="126197"/>
                </a:lnTo>
                <a:lnTo>
                  <a:pt x="286" y="126197"/>
                </a:lnTo>
                <a:lnTo>
                  <a:pt x="1196" y="124689"/>
                </a:lnTo>
                <a:close/>
                <a:moveTo>
                  <a:pt x="5443" y="121790"/>
                </a:moveTo>
                <a:lnTo>
                  <a:pt x="2802" y="126197"/>
                </a:lnTo>
                <a:lnTo>
                  <a:pt x="2650" y="126197"/>
                </a:lnTo>
                <a:lnTo>
                  <a:pt x="1464" y="124234"/>
                </a:lnTo>
                <a:lnTo>
                  <a:pt x="2927" y="121790"/>
                </a:lnTo>
                <a:close/>
                <a:moveTo>
                  <a:pt x="12704" y="121790"/>
                </a:moveTo>
                <a:lnTo>
                  <a:pt x="15345" y="126197"/>
                </a:lnTo>
                <a:lnTo>
                  <a:pt x="3346" y="126197"/>
                </a:lnTo>
                <a:lnTo>
                  <a:pt x="5987" y="121790"/>
                </a:lnTo>
                <a:close/>
                <a:moveTo>
                  <a:pt x="15755" y="121790"/>
                </a:moveTo>
                <a:lnTo>
                  <a:pt x="17218" y="124234"/>
                </a:lnTo>
                <a:lnTo>
                  <a:pt x="16041" y="126197"/>
                </a:lnTo>
                <a:lnTo>
                  <a:pt x="15889" y="126197"/>
                </a:lnTo>
                <a:lnTo>
                  <a:pt x="13248" y="121790"/>
                </a:lnTo>
                <a:close/>
                <a:moveTo>
                  <a:pt x="17495" y="124689"/>
                </a:moveTo>
                <a:lnTo>
                  <a:pt x="18396" y="126197"/>
                </a:lnTo>
                <a:lnTo>
                  <a:pt x="16585" y="126197"/>
                </a:lnTo>
                <a:lnTo>
                  <a:pt x="17495" y="124689"/>
                </a:lnTo>
                <a:close/>
                <a:moveTo>
                  <a:pt x="20474" y="124689"/>
                </a:moveTo>
                <a:lnTo>
                  <a:pt x="21376" y="126197"/>
                </a:lnTo>
                <a:lnTo>
                  <a:pt x="19565" y="126197"/>
                </a:lnTo>
                <a:lnTo>
                  <a:pt x="20474" y="124689"/>
                </a:lnTo>
                <a:close/>
                <a:moveTo>
                  <a:pt x="24721" y="121790"/>
                </a:moveTo>
                <a:lnTo>
                  <a:pt x="22071" y="126197"/>
                </a:lnTo>
                <a:lnTo>
                  <a:pt x="21920" y="126197"/>
                </a:lnTo>
                <a:lnTo>
                  <a:pt x="20742" y="124234"/>
                </a:lnTo>
                <a:lnTo>
                  <a:pt x="22205" y="121790"/>
                </a:lnTo>
                <a:close/>
                <a:moveTo>
                  <a:pt x="31983" y="121790"/>
                </a:moveTo>
                <a:lnTo>
                  <a:pt x="34623" y="126197"/>
                </a:lnTo>
                <a:lnTo>
                  <a:pt x="22616" y="126197"/>
                </a:lnTo>
                <a:lnTo>
                  <a:pt x="25265" y="121790"/>
                </a:lnTo>
                <a:close/>
                <a:moveTo>
                  <a:pt x="35034" y="121790"/>
                </a:moveTo>
                <a:lnTo>
                  <a:pt x="36497" y="124234"/>
                </a:lnTo>
                <a:lnTo>
                  <a:pt x="35319" y="126197"/>
                </a:lnTo>
                <a:lnTo>
                  <a:pt x="35167" y="126197"/>
                </a:lnTo>
                <a:lnTo>
                  <a:pt x="32527" y="121790"/>
                </a:lnTo>
                <a:close/>
                <a:moveTo>
                  <a:pt x="36773" y="124689"/>
                </a:moveTo>
                <a:lnTo>
                  <a:pt x="37674" y="126197"/>
                </a:lnTo>
                <a:lnTo>
                  <a:pt x="35863" y="126197"/>
                </a:lnTo>
                <a:lnTo>
                  <a:pt x="36773" y="124689"/>
                </a:lnTo>
                <a:close/>
                <a:moveTo>
                  <a:pt x="39744" y="124689"/>
                </a:moveTo>
                <a:lnTo>
                  <a:pt x="40654" y="126197"/>
                </a:lnTo>
                <a:lnTo>
                  <a:pt x="38843" y="126197"/>
                </a:lnTo>
                <a:lnTo>
                  <a:pt x="39744" y="124689"/>
                </a:lnTo>
                <a:close/>
                <a:moveTo>
                  <a:pt x="43990" y="121790"/>
                </a:moveTo>
                <a:lnTo>
                  <a:pt x="41350" y="126197"/>
                </a:lnTo>
                <a:lnTo>
                  <a:pt x="41198" y="126197"/>
                </a:lnTo>
                <a:lnTo>
                  <a:pt x="40020" y="124234"/>
                </a:lnTo>
                <a:lnTo>
                  <a:pt x="41484" y="121790"/>
                </a:lnTo>
                <a:close/>
                <a:moveTo>
                  <a:pt x="51252" y="121790"/>
                </a:moveTo>
                <a:lnTo>
                  <a:pt x="53902" y="126197"/>
                </a:lnTo>
                <a:lnTo>
                  <a:pt x="41894" y="126197"/>
                </a:lnTo>
                <a:lnTo>
                  <a:pt x="44535" y="121790"/>
                </a:lnTo>
                <a:close/>
                <a:moveTo>
                  <a:pt x="54312" y="121790"/>
                </a:moveTo>
                <a:lnTo>
                  <a:pt x="55775" y="124234"/>
                </a:lnTo>
                <a:lnTo>
                  <a:pt x="54597" y="126197"/>
                </a:lnTo>
                <a:lnTo>
                  <a:pt x="54446" y="126197"/>
                </a:lnTo>
                <a:lnTo>
                  <a:pt x="51805" y="121790"/>
                </a:lnTo>
                <a:close/>
                <a:moveTo>
                  <a:pt x="56043" y="124689"/>
                </a:moveTo>
                <a:lnTo>
                  <a:pt x="56953" y="126197"/>
                </a:lnTo>
                <a:lnTo>
                  <a:pt x="55142" y="126197"/>
                </a:lnTo>
                <a:lnTo>
                  <a:pt x="56043" y="124689"/>
                </a:lnTo>
                <a:close/>
                <a:moveTo>
                  <a:pt x="59022" y="124689"/>
                </a:moveTo>
                <a:lnTo>
                  <a:pt x="59932" y="126197"/>
                </a:lnTo>
                <a:lnTo>
                  <a:pt x="58121" y="126197"/>
                </a:lnTo>
                <a:lnTo>
                  <a:pt x="59022" y="124689"/>
                </a:lnTo>
                <a:close/>
                <a:moveTo>
                  <a:pt x="63269" y="121790"/>
                </a:moveTo>
                <a:lnTo>
                  <a:pt x="60628" y="126197"/>
                </a:lnTo>
                <a:lnTo>
                  <a:pt x="60476" y="126197"/>
                </a:lnTo>
                <a:lnTo>
                  <a:pt x="59299" y="124234"/>
                </a:lnTo>
                <a:lnTo>
                  <a:pt x="60762" y="121790"/>
                </a:lnTo>
                <a:close/>
                <a:moveTo>
                  <a:pt x="70530" y="121790"/>
                </a:moveTo>
                <a:lnTo>
                  <a:pt x="73171" y="126197"/>
                </a:lnTo>
                <a:lnTo>
                  <a:pt x="61172" y="126197"/>
                </a:lnTo>
                <a:lnTo>
                  <a:pt x="63813" y="121790"/>
                </a:lnTo>
                <a:close/>
                <a:moveTo>
                  <a:pt x="73590" y="121790"/>
                </a:moveTo>
                <a:lnTo>
                  <a:pt x="75053" y="124234"/>
                </a:lnTo>
                <a:lnTo>
                  <a:pt x="73867" y="126197"/>
                </a:lnTo>
                <a:lnTo>
                  <a:pt x="73724" y="126197"/>
                </a:lnTo>
                <a:lnTo>
                  <a:pt x="71075" y="121790"/>
                </a:lnTo>
                <a:close/>
                <a:moveTo>
                  <a:pt x="75321" y="124689"/>
                </a:moveTo>
                <a:lnTo>
                  <a:pt x="76231" y="126197"/>
                </a:lnTo>
                <a:lnTo>
                  <a:pt x="74420" y="126197"/>
                </a:lnTo>
                <a:lnTo>
                  <a:pt x="75321" y="124689"/>
                </a:lnTo>
                <a:close/>
                <a:moveTo>
                  <a:pt x="78301" y="124689"/>
                </a:moveTo>
                <a:lnTo>
                  <a:pt x="79211" y="126197"/>
                </a:lnTo>
                <a:lnTo>
                  <a:pt x="77391" y="126197"/>
                </a:lnTo>
                <a:lnTo>
                  <a:pt x="78301" y="124689"/>
                </a:lnTo>
                <a:close/>
                <a:moveTo>
                  <a:pt x="82547" y="121790"/>
                </a:moveTo>
                <a:lnTo>
                  <a:pt x="79906" y="126197"/>
                </a:lnTo>
                <a:lnTo>
                  <a:pt x="79755" y="126197"/>
                </a:lnTo>
                <a:lnTo>
                  <a:pt x="78577" y="124234"/>
                </a:lnTo>
                <a:lnTo>
                  <a:pt x="80040" y="121790"/>
                </a:lnTo>
                <a:close/>
                <a:moveTo>
                  <a:pt x="89809" y="121790"/>
                </a:moveTo>
                <a:lnTo>
                  <a:pt x="92449" y="126197"/>
                </a:lnTo>
                <a:lnTo>
                  <a:pt x="80451" y="126197"/>
                </a:lnTo>
                <a:lnTo>
                  <a:pt x="83091" y="121790"/>
                </a:lnTo>
                <a:close/>
                <a:moveTo>
                  <a:pt x="92869" y="121790"/>
                </a:moveTo>
                <a:lnTo>
                  <a:pt x="94332" y="124234"/>
                </a:lnTo>
                <a:lnTo>
                  <a:pt x="93145" y="126197"/>
                </a:lnTo>
                <a:lnTo>
                  <a:pt x="92994" y="126197"/>
                </a:lnTo>
                <a:lnTo>
                  <a:pt x="90353" y="121790"/>
                </a:lnTo>
                <a:close/>
                <a:moveTo>
                  <a:pt x="94599" y="124689"/>
                </a:moveTo>
                <a:lnTo>
                  <a:pt x="95509" y="126197"/>
                </a:lnTo>
                <a:lnTo>
                  <a:pt x="93690" y="126197"/>
                </a:lnTo>
                <a:lnTo>
                  <a:pt x="94599" y="124689"/>
                </a:lnTo>
                <a:close/>
                <a:moveTo>
                  <a:pt x="97579" y="124689"/>
                </a:moveTo>
                <a:lnTo>
                  <a:pt x="98489" y="126197"/>
                </a:lnTo>
                <a:lnTo>
                  <a:pt x="96669" y="126197"/>
                </a:lnTo>
                <a:lnTo>
                  <a:pt x="97579" y="124689"/>
                </a:lnTo>
                <a:close/>
                <a:moveTo>
                  <a:pt x="101825" y="121790"/>
                </a:moveTo>
                <a:lnTo>
                  <a:pt x="99185" y="126197"/>
                </a:lnTo>
                <a:lnTo>
                  <a:pt x="99033" y="126197"/>
                </a:lnTo>
                <a:lnTo>
                  <a:pt x="97847" y="124234"/>
                </a:lnTo>
                <a:lnTo>
                  <a:pt x="99310" y="121790"/>
                </a:lnTo>
                <a:close/>
                <a:moveTo>
                  <a:pt x="109087" y="121790"/>
                </a:moveTo>
                <a:lnTo>
                  <a:pt x="111728" y="126197"/>
                </a:lnTo>
                <a:lnTo>
                  <a:pt x="99729" y="126197"/>
                </a:lnTo>
                <a:lnTo>
                  <a:pt x="102370" y="121790"/>
                </a:lnTo>
                <a:close/>
                <a:moveTo>
                  <a:pt x="112138" y="121790"/>
                </a:moveTo>
                <a:lnTo>
                  <a:pt x="113601" y="124234"/>
                </a:lnTo>
                <a:lnTo>
                  <a:pt x="112424" y="126197"/>
                </a:lnTo>
                <a:lnTo>
                  <a:pt x="112272" y="126197"/>
                </a:lnTo>
                <a:lnTo>
                  <a:pt x="109631" y="121790"/>
                </a:lnTo>
                <a:close/>
                <a:moveTo>
                  <a:pt x="113878" y="124689"/>
                </a:moveTo>
                <a:lnTo>
                  <a:pt x="114788" y="126197"/>
                </a:lnTo>
                <a:lnTo>
                  <a:pt x="112968" y="126197"/>
                </a:lnTo>
                <a:lnTo>
                  <a:pt x="113878" y="124689"/>
                </a:lnTo>
                <a:close/>
                <a:moveTo>
                  <a:pt x="116857" y="124689"/>
                </a:moveTo>
                <a:lnTo>
                  <a:pt x="117758" y="126197"/>
                </a:lnTo>
                <a:lnTo>
                  <a:pt x="115948" y="126197"/>
                </a:lnTo>
                <a:lnTo>
                  <a:pt x="116857" y="124689"/>
                </a:lnTo>
                <a:close/>
                <a:moveTo>
                  <a:pt x="121104" y="121790"/>
                </a:moveTo>
                <a:lnTo>
                  <a:pt x="118454" y="126197"/>
                </a:lnTo>
                <a:lnTo>
                  <a:pt x="118303" y="126197"/>
                </a:lnTo>
                <a:lnTo>
                  <a:pt x="117125" y="124234"/>
                </a:lnTo>
                <a:lnTo>
                  <a:pt x="118588" y="121790"/>
                </a:lnTo>
                <a:close/>
                <a:moveTo>
                  <a:pt x="128366" y="121790"/>
                </a:moveTo>
                <a:lnTo>
                  <a:pt x="131006" y="126197"/>
                </a:lnTo>
                <a:lnTo>
                  <a:pt x="119007" y="126197"/>
                </a:lnTo>
                <a:lnTo>
                  <a:pt x="121648" y="121790"/>
                </a:lnTo>
                <a:close/>
                <a:moveTo>
                  <a:pt x="131417" y="121790"/>
                </a:moveTo>
                <a:lnTo>
                  <a:pt x="132880" y="124234"/>
                </a:lnTo>
                <a:lnTo>
                  <a:pt x="131702" y="126197"/>
                </a:lnTo>
                <a:lnTo>
                  <a:pt x="131550" y="126197"/>
                </a:lnTo>
                <a:lnTo>
                  <a:pt x="128910" y="121790"/>
                </a:lnTo>
                <a:close/>
                <a:moveTo>
                  <a:pt x="133156" y="124689"/>
                </a:moveTo>
                <a:lnTo>
                  <a:pt x="134057" y="126197"/>
                </a:lnTo>
                <a:lnTo>
                  <a:pt x="132246" y="126197"/>
                </a:lnTo>
                <a:lnTo>
                  <a:pt x="133156" y="124689"/>
                </a:lnTo>
                <a:close/>
                <a:moveTo>
                  <a:pt x="136127" y="124689"/>
                </a:moveTo>
                <a:lnTo>
                  <a:pt x="137037" y="126197"/>
                </a:lnTo>
                <a:lnTo>
                  <a:pt x="135226" y="126197"/>
                </a:lnTo>
                <a:lnTo>
                  <a:pt x="136127" y="124689"/>
                </a:lnTo>
                <a:close/>
                <a:moveTo>
                  <a:pt x="140373" y="121790"/>
                </a:moveTo>
                <a:lnTo>
                  <a:pt x="137733" y="126197"/>
                </a:lnTo>
                <a:lnTo>
                  <a:pt x="137581" y="126197"/>
                </a:lnTo>
                <a:lnTo>
                  <a:pt x="136403" y="124234"/>
                </a:lnTo>
                <a:lnTo>
                  <a:pt x="137867" y="121790"/>
                </a:lnTo>
                <a:close/>
                <a:moveTo>
                  <a:pt x="147635" y="121790"/>
                </a:moveTo>
                <a:lnTo>
                  <a:pt x="150285" y="126197"/>
                </a:lnTo>
                <a:lnTo>
                  <a:pt x="138277" y="126197"/>
                </a:lnTo>
                <a:lnTo>
                  <a:pt x="140926" y="121790"/>
                </a:lnTo>
                <a:close/>
                <a:moveTo>
                  <a:pt x="150695" y="121790"/>
                </a:moveTo>
                <a:lnTo>
                  <a:pt x="152158" y="124234"/>
                </a:lnTo>
                <a:lnTo>
                  <a:pt x="150980" y="126197"/>
                </a:lnTo>
                <a:lnTo>
                  <a:pt x="150829" y="126197"/>
                </a:lnTo>
                <a:lnTo>
                  <a:pt x="148188" y="121790"/>
                </a:lnTo>
                <a:close/>
                <a:moveTo>
                  <a:pt x="152426" y="124689"/>
                </a:moveTo>
                <a:lnTo>
                  <a:pt x="153336" y="126197"/>
                </a:lnTo>
                <a:lnTo>
                  <a:pt x="151525" y="126197"/>
                </a:lnTo>
                <a:lnTo>
                  <a:pt x="152426" y="124689"/>
                </a:lnTo>
                <a:close/>
                <a:moveTo>
                  <a:pt x="155405" y="124689"/>
                </a:moveTo>
                <a:lnTo>
                  <a:pt x="156315" y="126197"/>
                </a:lnTo>
                <a:lnTo>
                  <a:pt x="154504" y="126197"/>
                </a:lnTo>
                <a:lnTo>
                  <a:pt x="155405" y="124689"/>
                </a:lnTo>
                <a:close/>
                <a:moveTo>
                  <a:pt x="159652" y="121790"/>
                </a:moveTo>
                <a:lnTo>
                  <a:pt x="157011" y="126197"/>
                </a:lnTo>
                <a:lnTo>
                  <a:pt x="156859" y="126197"/>
                </a:lnTo>
                <a:lnTo>
                  <a:pt x="155682" y="124234"/>
                </a:lnTo>
                <a:lnTo>
                  <a:pt x="157145" y="121790"/>
                </a:lnTo>
                <a:close/>
                <a:moveTo>
                  <a:pt x="166913" y="121790"/>
                </a:moveTo>
                <a:lnTo>
                  <a:pt x="169554" y="126197"/>
                </a:lnTo>
                <a:lnTo>
                  <a:pt x="157555" y="126197"/>
                </a:lnTo>
                <a:lnTo>
                  <a:pt x="160196" y="121790"/>
                </a:lnTo>
                <a:close/>
                <a:moveTo>
                  <a:pt x="169973" y="121790"/>
                </a:moveTo>
                <a:lnTo>
                  <a:pt x="171436" y="124234"/>
                </a:lnTo>
                <a:lnTo>
                  <a:pt x="170259" y="126197"/>
                </a:lnTo>
                <a:lnTo>
                  <a:pt x="170107" y="126197"/>
                </a:lnTo>
                <a:lnTo>
                  <a:pt x="167458" y="121790"/>
                </a:lnTo>
                <a:close/>
                <a:moveTo>
                  <a:pt x="171704" y="124689"/>
                </a:moveTo>
                <a:lnTo>
                  <a:pt x="172614" y="126197"/>
                </a:lnTo>
                <a:lnTo>
                  <a:pt x="170803" y="126197"/>
                </a:lnTo>
                <a:lnTo>
                  <a:pt x="171704" y="124689"/>
                </a:lnTo>
                <a:close/>
                <a:moveTo>
                  <a:pt x="174684" y="124689"/>
                </a:moveTo>
                <a:lnTo>
                  <a:pt x="175594" y="126197"/>
                </a:lnTo>
                <a:lnTo>
                  <a:pt x="173774" y="126197"/>
                </a:lnTo>
                <a:lnTo>
                  <a:pt x="174684" y="124689"/>
                </a:lnTo>
                <a:close/>
                <a:moveTo>
                  <a:pt x="178930" y="121790"/>
                </a:moveTo>
                <a:lnTo>
                  <a:pt x="176289" y="126197"/>
                </a:lnTo>
                <a:lnTo>
                  <a:pt x="176138" y="126197"/>
                </a:lnTo>
                <a:lnTo>
                  <a:pt x="174960" y="124234"/>
                </a:lnTo>
                <a:lnTo>
                  <a:pt x="176423" y="121790"/>
                </a:lnTo>
                <a:close/>
                <a:moveTo>
                  <a:pt x="186192" y="121790"/>
                </a:moveTo>
                <a:lnTo>
                  <a:pt x="188832" y="126197"/>
                </a:lnTo>
                <a:lnTo>
                  <a:pt x="176834" y="126197"/>
                </a:lnTo>
                <a:lnTo>
                  <a:pt x="179474" y="121790"/>
                </a:lnTo>
                <a:close/>
                <a:moveTo>
                  <a:pt x="189252" y="121790"/>
                </a:moveTo>
                <a:lnTo>
                  <a:pt x="190715" y="124234"/>
                </a:lnTo>
                <a:lnTo>
                  <a:pt x="189528" y="126197"/>
                </a:lnTo>
                <a:lnTo>
                  <a:pt x="189377" y="126197"/>
                </a:lnTo>
                <a:lnTo>
                  <a:pt x="186736" y="121790"/>
                </a:lnTo>
                <a:close/>
                <a:moveTo>
                  <a:pt x="190982" y="124689"/>
                </a:moveTo>
                <a:lnTo>
                  <a:pt x="191892" y="126197"/>
                </a:lnTo>
                <a:lnTo>
                  <a:pt x="190072" y="126197"/>
                </a:lnTo>
                <a:lnTo>
                  <a:pt x="190982" y="124689"/>
                </a:lnTo>
                <a:close/>
                <a:moveTo>
                  <a:pt x="193962" y="124689"/>
                </a:moveTo>
                <a:lnTo>
                  <a:pt x="194872" y="126197"/>
                </a:lnTo>
                <a:lnTo>
                  <a:pt x="193052" y="126197"/>
                </a:lnTo>
                <a:lnTo>
                  <a:pt x="193962" y="124689"/>
                </a:lnTo>
                <a:close/>
                <a:moveTo>
                  <a:pt x="198208" y="121790"/>
                </a:moveTo>
                <a:lnTo>
                  <a:pt x="195568" y="126197"/>
                </a:lnTo>
                <a:lnTo>
                  <a:pt x="195416" y="126197"/>
                </a:lnTo>
                <a:lnTo>
                  <a:pt x="194230" y="124234"/>
                </a:lnTo>
                <a:lnTo>
                  <a:pt x="195693" y="121790"/>
                </a:lnTo>
                <a:close/>
                <a:moveTo>
                  <a:pt x="205470" y="121790"/>
                </a:moveTo>
                <a:lnTo>
                  <a:pt x="208111" y="126197"/>
                </a:lnTo>
                <a:lnTo>
                  <a:pt x="196112" y="126197"/>
                </a:lnTo>
                <a:lnTo>
                  <a:pt x="198753" y="121790"/>
                </a:lnTo>
                <a:close/>
                <a:moveTo>
                  <a:pt x="208521" y="121790"/>
                </a:moveTo>
                <a:lnTo>
                  <a:pt x="209984" y="124234"/>
                </a:lnTo>
                <a:lnTo>
                  <a:pt x="208807" y="126197"/>
                </a:lnTo>
                <a:lnTo>
                  <a:pt x="208655" y="126197"/>
                </a:lnTo>
                <a:lnTo>
                  <a:pt x="206014" y="121790"/>
                </a:lnTo>
                <a:close/>
                <a:moveTo>
                  <a:pt x="210261" y="124689"/>
                </a:moveTo>
                <a:lnTo>
                  <a:pt x="211171" y="126197"/>
                </a:lnTo>
                <a:lnTo>
                  <a:pt x="209351" y="126197"/>
                </a:lnTo>
                <a:lnTo>
                  <a:pt x="210261" y="124689"/>
                </a:lnTo>
                <a:close/>
                <a:moveTo>
                  <a:pt x="213240" y="124689"/>
                </a:moveTo>
                <a:lnTo>
                  <a:pt x="214141" y="126197"/>
                </a:lnTo>
                <a:lnTo>
                  <a:pt x="212330" y="126197"/>
                </a:lnTo>
                <a:lnTo>
                  <a:pt x="213240" y="124689"/>
                </a:lnTo>
                <a:close/>
                <a:moveTo>
                  <a:pt x="217487" y="121790"/>
                </a:moveTo>
                <a:lnTo>
                  <a:pt x="214837" y="126197"/>
                </a:lnTo>
                <a:lnTo>
                  <a:pt x="214695" y="126197"/>
                </a:lnTo>
                <a:lnTo>
                  <a:pt x="213508" y="124234"/>
                </a:lnTo>
                <a:lnTo>
                  <a:pt x="214971" y="121790"/>
                </a:lnTo>
                <a:close/>
                <a:moveTo>
                  <a:pt x="224749" y="121790"/>
                </a:moveTo>
                <a:lnTo>
                  <a:pt x="227389" y="126197"/>
                </a:lnTo>
                <a:lnTo>
                  <a:pt x="215390" y="126197"/>
                </a:lnTo>
                <a:lnTo>
                  <a:pt x="218031" y="121790"/>
                </a:lnTo>
                <a:close/>
                <a:moveTo>
                  <a:pt x="227800" y="121790"/>
                </a:moveTo>
                <a:lnTo>
                  <a:pt x="229263" y="124234"/>
                </a:lnTo>
                <a:lnTo>
                  <a:pt x="228085" y="126197"/>
                </a:lnTo>
                <a:lnTo>
                  <a:pt x="227933" y="126197"/>
                </a:lnTo>
                <a:lnTo>
                  <a:pt x="225293" y="121790"/>
                </a:lnTo>
                <a:close/>
                <a:moveTo>
                  <a:pt x="229539" y="124689"/>
                </a:moveTo>
                <a:lnTo>
                  <a:pt x="230440" y="126197"/>
                </a:lnTo>
                <a:lnTo>
                  <a:pt x="228629" y="126197"/>
                </a:lnTo>
                <a:lnTo>
                  <a:pt x="229539" y="124689"/>
                </a:lnTo>
                <a:close/>
                <a:moveTo>
                  <a:pt x="232519" y="124689"/>
                </a:moveTo>
                <a:lnTo>
                  <a:pt x="233420" y="126197"/>
                </a:lnTo>
                <a:lnTo>
                  <a:pt x="231609" y="126197"/>
                </a:lnTo>
                <a:lnTo>
                  <a:pt x="232519" y="124689"/>
                </a:lnTo>
                <a:close/>
                <a:moveTo>
                  <a:pt x="236756" y="121790"/>
                </a:moveTo>
                <a:lnTo>
                  <a:pt x="234116" y="126197"/>
                </a:lnTo>
                <a:lnTo>
                  <a:pt x="233964" y="126197"/>
                </a:lnTo>
                <a:lnTo>
                  <a:pt x="232786" y="124234"/>
                </a:lnTo>
                <a:lnTo>
                  <a:pt x="234249" y="121790"/>
                </a:lnTo>
                <a:close/>
                <a:moveTo>
                  <a:pt x="244027" y="121790"/>
                </a:moveTo>
                <a:lnTo>
                  <a:pt x="246668" y="126197"/>
                </a:lnTo>
                <a:lnTo>
                  <a:pt x="234660" y="126197"/>
                </a:lnTo>
                <a:lnTo>
                  <a:pt x="237309" y="121790"/>
                </a:lnTo>
                <a:close/>
                <a:moveTo>
                  <a:pt x="247078" y="121790"/>
                </a:moveTo>
                <a:lnTo>
                  <a:pt x="248541" y="124234"/>
                </a:lnTo>
                <a:lnTo>
                  <a:pt x="247363" y="126197"/>
                </a:lnTo>
                <a:lnTo>
                  <a:pt x="247212" y="126197"/>
                </a:lnTo>
                <a:lnTo>
                  <a:pt x="244571" y="121790"/>
                </a:lnTo>
                <a:close/>
                <a:moveTo>
                  <a:pt x="248818" y="124689"/>
                </a:moveTo>
                <a:lnTo>
                  <a:pt x="249719" y="126197"/>
                </a:lnTo>
                <a:lnTo>
                  <a:pt x="247908" y="126197"/>
                </a:lnTo>
                <a:lnTo>
                  <a:pt x="248818" y="124689"/>
                </a:lnTo>
                <a:close/>
                <a:moveTo>
                  <a:pt x="251788" y="124689"/>
                </a:moveTo>
                <a:lnTo>
                  <a:pt x="252698" y="126197"/>
                </a:lnTo>
                <a:lnTo>
                  <a:pt x="250887" y="126197"/>
                </a:lnTo>
                <a:lnTo>
                  <a:pt x="251788" y="124689"/>
                </a:lnTo>
                <a:close/>
                <a:moveTo>
                  <a:pt x="256035" y="121790"/>
                </a:moveTo>
                <a:lnTo>
                  <a:pt x="253394" y="126197"/>
                </a:lnTo>
                <a:lnTo>
                  <a:pt x="253242" y="126197"/>
                </a:lnTo>
                <a:lnTo>
                  <a:pt x="252065" y="124234"/>
                </a:lnTo>
                <a:lnTo>
                  <a:pt x="253528" y="121790"/>
                </a:lnTo>
                <a:close/>
                <a:moveTo>
                  <a:pt x="263296" y="121790"/>
                </a:moveTo>
                <a:lnTo>
                  <a:pt x="265946" y="126197"/>
                </a:lnTo>
                <a:lnTo>
                  <a:pt x="253938" y="126197"/>
                </a:lnTo>
                <a:lnTo>
                  <a:pt x="256579" y="121790"/>
                </a:lnTo>
                <a:close/>
                <a:moveTo>
                  <a:pt x="266356" y="121790"/>
                </a:moveTo>
                <a:lnTo>
                  <a:pt x="267819" y="124234"/>
                </a:lnTo>
                <a:lnTo>
                  <a:pt x="266642" y="126197"/>
                </a:lnTo>
                <a:lnTo>
                  <a:pt x="266490" y="126197"/>
                </a:lnTo>
                <a:lnTo>
                  <a:pt x="263841" y="121790"/>
                </a:lnTo>
                <a:close/>
                <a:moveTo>
                  <a:pt x="268087" y="124689"/>
                </a:moveTo>
                <a:lnTo>
                  <a:pt x="268997" y="126197"/>
                </a:lnTo>
                <a:lnTo>
                  <a:pt x="267186" y="126197"/>
                </a:lnTo>
                <a:lnTo>
                  <a:pt x="268087" y="124689"/>
                </a:lnTo>
                <a:close/>
                <a:moveTo>
                  <a:pt x="271067" y="124689"/>
                </a:moveTo>
                <a:lnTo>
                  <a:pt x="271977" y="126197"/>
                </a:lnTo>
                <a:lnTo>
                  <a:pt x="270157" y="126197"/>
                </a:lnTo>
                <a:lnTo>
                  <a:pt x="271067" y="124689"/>
                </a:lnTo>
                <a:close/>
                <a:moveTo>
                  <a:pt x="275313" y="121790"/>
                </a:moveTo>
                <a:lnTo>
                  <a:pt x="272672" y="126197"/>
                </a:lnTo>
                <a:lnTo>
                  <a:pt x="272521" y="126197"/>
                </a:lnTo>
                <a:lnTo>
                  <a:pt x="271343" y="124234"/>
                </a:lnTo>
                <a:lnTo>
                  <a:pt x="272806" y="121790"/>
                </a:lnTo>
                <a:close/>
                <a:moveTo>
                  <a:pt x="282575" y="121790"/>
                </a:moveTo>
                <a:lnTo>
                  <a:pt x="285215" y="126197"/>
                </a:lnTo>
                <a:lnTo>
                  <a:pt x="273217" y="126197"/>
                </a:lnTo>
                <a:lnTo>
                  <a:pt x="275857" y="121790"/>
                </a:lnTo>
                <a:close/>
                <a:moveTo>
                  <a:pt x="18985" y="122200"/>
                </a:moveTo>
                <a:lnTo>
                  <a:pt x="20198" y="124234"/>
                </a:lnTo>
                <a:lnTo>
                  <a:pt x="19011" y="126206"/>
                </a:lnTo>
                <a:lnTo>
                  <a:pt x="18985" y="126152"/>
                </a:lnTo>
                <a:lnTo>
                  <a:pt x="18949" y="126206"/>
                </a:lnTo>
                <a:lnTo>
                  <a:pt x="17762" y="124234"/>
                </a:lnTo>
                <a:lnTo>
                  <a:pt x="18985" y="122200"/>
                </a:lnTo>
                <a:close/>
                <a:moveTo>
                  <a:pt x="38263" y="122200"/>
                </a:moveTo>
                <a:lnTo>
                  <a:pt x="39476" y="124234"/>
                </a:lnTo>
                <a:lnTo>
                  <a:pt x="38290" y="126206"/>
                </a:lnTo>
                <a:lnTo>
                  <a:pt x="38263" y="126152"/>
                </a:lnTo>
                <a:lnTo>
                  <a:pt x="38227" y="126206"/>
                </a:lnTo>
                <a:lnTo>
                  <a:pt x="37041" y="124234"/>
                </a:lnTo>
                <a:lnTo>
                  <a:pt x="38263" y="122200"/>
                </a:lnTo>
                <a:close/>
                <a:moveTo>
                  <a:pt x="57533" y="122200"/>
                </a:moveTo>
                <a:lnTo>
                  <a:pt x="58755" y="124234"/>
                </a:lnTo>
                <a:lnTo>
                  <a:pt x="57568" y="126206"/>
                </a:lnTo>
                <a:lnTo>
                  <a:pt x="57533" y="126152"/>
                </a:lnTo>
                <a:lnTo>
                  <a:pt x="57506" y="126206"/>
                </a:lnTo>
                <a:lnTo>
                  <a:pt x="56319" y="124234"/>
                </a:lnTo>
                <a:lnTo>
                  <a:pt x="57533" y="122200"/>
                </a:lnTo>
                <a:close/>
                <a:moveTo>
                  <a:pt x="76811" y="122200"/>
                </a:moveTo>
                <a:lnTo>
                  <a:pt x="78024" y="124234"/>
                </a:lnTo>
                <a:lnTo>
                  <a:pt x="76847" y="126206"/>
                </a:lnTo>
                <a:lnTo>
                  <a:pt x="76811" y="126152"/>
                </a:lnTo>
                <a:lnTo>
                  <a:pt x="76784" y="126206"/>
                </a:lnTo>
                <a:lnTo>
                  <a:pt x="75598" y="124234"/>
                </a:lnTo>
                <a:lnTo>
                  <a:pt x="76811" y="122200"/>
                </a:lnTo>
                <a:close/>
                <a:moveTo>
                  <a:pt x="96089" y="122200"/>
                </a:moveTo>
                <a:lnTo>
                  <a:pt x="97303" y="124234"/>
                </a:lnTo>
                <a:lnTo>
                  <a:pt x="96116" y="126206"/>
                </a:lnTo>
                <a:lnTo>
                  <a:pt x="96089" y="126152"/>
                </a:lnTo>
                <a:lnTo>
                  <a:pt x="96054" y="126206"/>
                </a:lnTo>
                <a:lnTo>
                  <a:pt x="94876" y="124234"/>
                </a:lnTo>
                <a:lnTo>
                  <a:pt x="96089" y="122200"/>
                </a:lnTo>
                <a:close/>
                <a:moveTo>
                  <a:pt x="115368" y="122200"/>
                </a:moveTo>
                <a:lnTo>
                  <a:pt x="116581" y="124234"/>
                </a:lnTo>
                <a:lnTo>
                  <a:pt x="115394" y="126206"/>
                </a:lnTo>
                <a:lnTo>
                  <a:pt x="115368" y="126152"/>
                </a:lnTo>
                <a:lnTo>
                  <a:pt x="115332" y="126206"/>
                </a:lnTo>
                <a:lnTo>
                  <a:pt x="114145" y="124234"/>
                </a:lnTo>
                <a:lnTo>
                  <a:pt x="115368" y="122200"/>
                </a:lnTo>
                <a:close/>
                <a:moveTo>
                  <a:pt x="134646" y="122200"/>
                </a:moveTo>
                <a:lnTo>
                  <a:pt x="135859" y="124234"/>
                </a:lnTo>
                <a:lnTo>
                  <a:pt x="134673" y="126206"/>
                </a:lnTo>
                <a:lnTo>
                  <a:pt x="134646" y="126152"/>
                </a:lnTo>
                <a:lnTo>
                  <a:pt x="134610" y="126206"/>
                </a:lnTo>
                <a:lnTo>
                  <a:pt x="133424" y="124234"/>
                </a:lnTo>
                <a:lnTo>
                  <a:pt x="134646" y="122200"/>
                </a:lnTo>
                <a:close/>
                <a:moveTo>
                  <a:pt x="153915" y="122200"/>
                </a:moveTo>
                <a:lnTo>
                  <a:pt x="155138" y="124234"/>
                </a:lnTo>
                <a:lnTo>
                  <a:pt x="153951" y="126206"/>
                </a:lnTo>
                <a:lnTo>
                  <a:pt x="153915" y="126152"/>
                </a:lnTo>
                <a:lnTo>
                  <a:pt x="153889" y="126206"/>
                </a:lnTo>
                <a:lnTo>
                  <a:pt x="152702" y="124234"/>
                </a:lnTo>
                <a:lnTo>
                  <a:pt x="153915" y="122200"/>
                </a:lnTo>
                <a:close/>
                <a:moveTo>
                  <a:pt x="173194" y="122200"/>
                </a:moveTo>
                <a:lnTo>
                  <a:pt x="174416" y="124234"/>
                </a:lnTo>
                <a:lnTo>
                  <a:pt x="173230" y="126206"/>
                </a:lnTo>
                <a:lnTo>
                  <a:pt x="173194" y="126152"/>
                </a:lnTo>
                <a:lnTo>
                  <a:pt x="173167" y="126206"/>
                </a:lnTo>
                <a:lnTo>
                  <a:pt x="171981" y="124234"/>
                </a:lnTo>
                <a:lnTo>
                  <a:pt x="173194" y="122200"/>
                </a:lnTo>
                <a:close/>
                <a:moveTo>
                  <a:pt x="192472" y="122200"/>
                </a:moveTo>
                <a:lnTo>
                  <a:pt x="193686" y="124234"/>
                </a:lnTo>
                <a:lnTo>
                  <a:pt x="192508" y="126206"/>
                </a:lnTo>
                <a:lnTo>
                  <a:pt x="192472" y="126152"/>
                </a:lnTo>
                <a:lnTo>
                  <a:pt x="192445" y="126206"/>
                </a:lnTo>
                <a:lnTo>
                  <a:pt x="191259" y="124234"/>
                </a:lnTo>
                <a:lnTo>
                  <a:pt x="192472" y="122200"/>
                </a:lnTo>
                <a:close/>
                <a:moveTo>
                  <a:pt x="211751" y="122200"/>
                </a:moveTo>
                <a:lnTo>
                  <a:pt x="212964" y="124234"/>
                </a:lnTo>
                <a:lnTo>
                  <a:pt x="211777" y="126206"/>
                </a:lnTo>
                <a:lnTo>
                  <a:pt x="211751" y="126152"/>
                </a:lnTo>
                <a:lnTo>
                  <a:pt x="211715" y="126206"/>
                </a:lnTo>
                <a:lnTo>
                  <a:pt x="210537" y="124234"/>
                </a:lnTo>
                <a:lnTo>
                  <a:pt x="211751" y="122200"/>
                </a:lnTo>
                <a:close/>
                <a:moveTo>
                  <a:pt x="231029" y="122200"/>
                </a:moveTo>
                <a:lnTo>
                  <a:pt x="232242" y="124234"/>
                </a:lnTo>
                <a:lnTo>
                  <a:pt x="231056" y="126206"/>
                </a:lnTo>
                <a:lnTo>
                  <a:pt x="231029" y="126152"/>
                </a:lnTo>
                <a:lnTo>
                  <a:pt x="230993" y="126206"/>
                </a:lnTo>
                <a:lnTo>
                  <a:pt x="229807" y="124234"/>
                </a:lnTo>
                <a:lnTo>
                  <a:pt x="231029" y="122200"/>
                </a:lnTo>
                <a:close/>
                <a:moveTo>
                  <a:pt x="250298" y="122200"/>
                </a:moveTo>
                <a:lnTo>
                  <a:pt x="251521" y="124234"/>
                </a:lnTo>
                <a:lnTo>
                  <a:pt x="250334" y="126206"/>
                </a:lnTo>
                <a:lnTo>
                  <a:pt x="250298" y="126152"/>
                </a:lnTo>
                <a:lnTo>
                  <a:pt x="250272" y="126206"/>
                </a:lnTo>
                <a:lnTo>
                  <a:pt x="249085" y="124234"/>
                </a:lnTo>
                <a:lnTo>
                  <a:pt x="250298" y="122200"/>
                </a:lnTo>
                <a:close/>
                <a:moveTo>
                  <a:pt x="269577" y="122200"/>
                </a:moveTo>
                <a:lnTo>
                  <a:pt x="270799" y="124234"/>
                </a:lnTo>
                <a:lnTo>
                  <a:pt x="269613" y="126206"/>
                </a:lnTo>
                <a:lnTo>
                  <a:pt x="269577" y="126152"/>
                </a:lnTo>
                <a:lnTo>
                  <a:pt x="269550" y="126206"/>
                </a:lnTo>
                <a:lnTo>
                  <a:pt x="268364" y="124234"/>
                </a:lnTo>
                <a:lnTo>
                  <a:pt x="269577" y="122200"/>
                </a:lnTo>
                <a:close/>
                <a:moveTo>
                  <a:pt x="18681" y="126652"/>
                </a:moveTo>
                <a:lnTo>
                  <a:pt x="17423" y="128748"/>
                </a:lnTo>
                <a:lnTo>
                  <a:pt x="16237" y="126777"/>
                </a:lnTo>
                <a:lnTo>
                  <a:pt x="16317" y="126652"/>
                </a:lnTo>
                <a:close/>
                <a:moveTo>
                  <a:pt x="21652" y="126652"/>
                </a:moveTo>
                <a:lnTo>
                  <a:pt x="21723" y="126777"/>
                </a:lnTo>
                <a:lnTo>
                  <a:pt x="20546" y="128748"/>
                </a:lnTo>
                <a:lnTo>
                  <a:pt x="19279" y="126652"/>
                </a:lnTo>
                <a:close/>
                <a:moveTo>
                  <a:pt x="37960" y="126652"/>
                </a:moveTo>
                <a:lnTo>
                  <a:pt x="36702" y="128748"/>
                </a:lnTo>
                <a:lnTo>
                  <a:pt x="35515" y="126777"/>
                </a:lnTo>
                <a:lnTo>
                  <a:pt x="35587" y="126652"/>
                </a:lnTo>
                <a:close/>
                <a:moveTo>
                  <a:pt x="40930" y="126652"/>
                </a:moveTo>
                <a:lnTo>
                  <a:pt x="41002" y="126777"/>
                </a:lnTo>
                <a:lnTo>
                  <a:pt x="39815" y="128748"/>
                </a:lnTo>
                <a:lnTo>
                  <a:pt x="38557" y="126652"/>
                </a:lnTo>
                <a:close/>
                <a:moveTo>
                  <a:pt x="57238" y="126652"/>
                </a:moveTo>
                <a:lnTo>
                  <a:pt x="55980" y="128748"/>
                </a:lnTo>
                <a:lnTo>
                  <a:pt x="54794" y="126777"/>
                </a:lnTo>
                <a:lnTo>
                  <a:pt x="54865" y="126652"/>
                </a:lnTo>
                <a:close/>
                <a:moveTo>
                  <a:pt x="60200" y="126652"/>
                </a:moveTo>
                <a:lnTo>
                  <a:pt x="60280" y="126777"/>
                </a:lnTo>
                <a:lnTo>
                  <a:pt x="59094" y="128748"/>
                </a:lnTo>
                <a:lnTo>
                  <a:pt x="57836" y="126652"/>
                </a:lnTo>
                <a:close/>
                <a:moveTo>
                  <a:pt x="76516" y="126652"/>
                </a:moveTo>
                <a:lnTo>
                  <a:pt x="75250" y="128748"/>
                </a:lnTo>
                <a:lnTo>
                  <a:pt x="74072" y="126777"/>
                </a:lnTo>
                <a:lnTo>
                  <a:pt x="74143" y="126652"/>
                </a:lnTo>
                <a:close/>
                <a:moveTo>
                  <a:pt x="79478" y="126652"/>
                </a:moveTo>
                <a:lnTo>
                  <a:pt x="79559" y="126777"/>
                </a:lnTo>
                <a:lnTo>
                  <a:pt x="78372" y="128748"/>
                </a:lnTo>
                <a:lnTo>
                  <a:pt x="77114" y="126652"/>
                </a:lnTo>
                <a:close/>
                <a:moveTo>
                  <a:pt x="95786" y="126652"/>
                </a:moveTo>
                <a:lnTo>
                  <a:pt x="94528" y="128748"/>
                </a:lnTo>
                <a:lnTo>
                  <a:pt x="93342" y="126777"/>
                </a:lnTo>
                <a:lnTo>
                  <a:pt x="93422" y="126652"/>
                </a:lnTo>
                <a:close/>
                <a:moveTo>
                  <a:pt x="98757" y="126652"/>
                </a:moveTo>
                <a:lnTo>
                  <a:pt x="98837" y="126777"/>
                </a:lnTo>
                <a:lnTo>
                  <a:pt x="97650" y="128748"/>
                </a:lnTo>
                <a:lnTo>
                  <a:pt x="96384" y="126652"/>
                </a:lnTo>
                <a:close/>
                <a:moveTo>
                  <a:pt x="115064" y="126652"/>
                </a:moveTo>
                <a:lnTo>
                  <a:pt x="113806" y="128748"/>
                </a:lnTo>
                <a:lnTo>
                  <a:pt x="112620" y="126777"/>
                </a:lnTo>
                <a:lnTo>
                  <a:pt x="112700" y="126652"/>
                </a:lnTo>
                <a:close/>
                <a:moveTo>
                  <a:pt x="118035" y="126652"/>
                </a:moveTo>
                <a:lnTo>
                  <a:pt x="118106" y="126777"/>
                </a:lnTo>
                <a:lnTo>
                  <a:pt x="116929" y="128748"/>
                </a:lnTo>
                <a:lnTo>
                  <a:pt x="115662" y="126652"/>
                </a:lnTo>
                <a:close/>
                <a:moveTo>
                  <a:pt x="134343" y="126652"/>
                </a:moveTo>
                <a:lnTo>
                  <a:pt x="133085" y="128748"/>
                </a:lnTo>
                <a:lnTo>
                  <a:pt x="131898" y="126777"/>
                </a:lnTo>
                <a:lnTo>
                  <a:pt x="131970" y="126652"/>
                </a:lnTo>
                <a:close/>
                <a:moveTo>
                  <a:pt x="137313" y="126652"/>
                </a:moveTo>
                <a:lnTo>
                  <a:pt x="137385" y="126777"/>
                </a:lnTo>
                <a:lnTo>
                  <a:pt x="136198" y="128748"/>
                </a:lnTo>
                <a:lnTo>
                  <a:pt x="134940" y="126652"/>
                </a:lnTo>
                <a:close/>
                <a:moveTo>
                  <a:pt x="153621" y="126652"/>
                </a:moveTo>
                <a:lnTo>
                  <a:pt x="152363" y="128748"/>
                </a:lnTo>
                <a:lnTo>
                  <a:pt x="151177" y="126777"/>
                </a:lnTo>
                <a:lnTo>
                  <a:pt x="151248" y="126652"/>
                </a:lnTo>
                <a:close/>
                <a:moveTo>
                  <a:pt x="156592" y="126652"/>
                </a:moveTo>
                <a:lnTo>
                  <a:pt x="156663" y="126777"/>
                </a:lnTo>
                <a:lnTo>
                  <a:pt x="155477" y="128748"/>
                </a:lnTo>
                <a:lnTo>
                  <a:pt x="154219" y="126652"/>
                </a:lnTo>
                <a:close/>
                <a:moveTo>
                  <a:pt x="172899" y="126652"/>
                </a:moveTo>
                <a:lnTo>
                  <a:pt x="171633" y="128748"/>
                </a:lnTo>
                <a:lnTo>
                  <a:pt x="170455" y="126777"/>
                </a:lnTo>
                <a:lnTo>
                  <a:pt x="170526" y="126652"/>
                </a:lnTo>
                <a:close/>
                <a:moveTo>
                  <a:pt x="175861" y="126652"/>
                </a:moveTo>
                <a:lnTo>
                  <a:pt x="175942" y="126777"/>
                </a:lnTo>
                <a:lnTo>
                  <a:pt x="174755" y="128748"/>
                </a:lnTo>
                <a:lnTo>
                  <a:pt x="173497" y="126652"/>
                </a:lnTo>
                <a:close/>
                <a:moveTo>
                  <a:pt x="192178" y="126652"/>
                </a:moveTo>
                <a:lnTo>
                  <a:pt x="190911" y="128748"/>
                </a:lnTo>
                <a:lnTo>
                  <a:pt x="189725" y="126777"/>
                </a:lnTo>
                <a:lnTo>
                  <a:pt x="189805" y="126652"/>
                </a:lnTo>
                <a:close/>
                <a:moveTo>
                  <a:pt x="195140" y="126652"/>
                </a:moveTo>
                <a:lnTo>
                  <a:pt x="195220" y="126777"/>
                </a:lnTo>
                <a:lnTo>
                  <a:pt x="194033" y="128748"/>
                </a:lnTo>
                <a:lnTo>
                  <a:pt x="192776" y="126652"/>
                </a:lnTo>
                <a:close/>
                <a:moveTo>
                  <a:pt x="211447" y="126652"/>
                </a:moveTo>
                <a:lnTo>
                  <a:pt x="210189" y="128748"/>
                </a:lnTo>
                <a:lnTo>
                  <a:pt x="209003" y="126777"/>
                </a:lnTo>
                <a:lnTo>
                  <a:pt x="209083" y="126652"/>
                </a:lnTo>
                <a:close/>
                <a:moveTo>
                  <a:pt x="214418" y="126652"/>
                </a:moveTo>
                <a:lnTo>
                  <a:pt x="214489" y="126777"/>
                </a:lnTo>
                <a:lnTo>
                  <a:pt x="213312" y="128748"/>
                </a:lnTo>
                <a:lnTo>
                  <a:pt x="212045" y="126652"/>
                </a:lnTo>
                <a:close/>
                <a:moveTo>
                  <a:pt x="230726" y="126652"/>
                </a:moveTo>
                <a:lnTo>
                  <a:pt x="229468" y="128748"/>
                </a:lnTo>
                <a:lnTo>
                  <a:pt x="228281" y="126777"/>
                </a:lnTo>
                <a:lnTo>
                  <a:pt x="228362" y="126652"/>
                </a:lnTo>
                <a:close/>
                <a:moveTo>
                  <a:pt x="233696" y="126652"/>
                </a:moveTo>
                <a:lnTo>
                  <a:pt x="233768" y="126777"/>
                </a:lnTo>
                <a:lnTo>
                  <a:pt x="232581" y="128748"/>
                </a:lnTo>
                <a:lnTo>
                  <a:pt x="231323" y="126652"/>
                </a:lnTo>
                <a:close/>
                <a:moveTo>
                  <a:pt x="250004" y="126652"/>
                </a:moveTo>
                <a:lnTo>
                  <a:pt x="248746" y="128748"/>
                </a:lnTo>
                <a:lnTo>
                  <a:pt x="247560" y="126777"/>
                </a:lnTo>
                <a:lnTo>
                  <a:pt x="247631" y="126652"/>
                </a:lnTo>
                <a:close/>
                <a:moveTo>
                  <a:pt x="252975" y="126652"/>
                </a:moveTo>
                <a:lnTo>
                  <a:pt x="253046" y="126777"/>
                </a:lnTo>
                <a:lnTo>
                  <a:pt x="251860" y="128748"/>
                </a:lnTo>
                <a:lnTo>
                  <a:pt x="250602" y="126652"/>
                </a:lnTo>
                <a:close/>
                <a:moveTo>
                  <a:pt x="269282" y="126652"/>
                </a:moveTo>
                <a:lnTo>
                  <a:pt x="268016" y="128748"/>
                </a:lnTo>
                <a:lnTo>
                  <a:pt x="266838" y="126777"/>
                </a:lnTo>
                <a:lnTo>
                  <a:pt x="266909" y="126652"/>
                </a:lnTo>
                <a:close/>
                <a:moveTo>
                  <a:pt x="272244" y="126652"/>
                </a:moveTo>
                <a:lnTo>
                  <a:pt x="272325" y="126777"/>
                </a:lnTo>
                <a:lnTo>
                  <a:pt x="271138" y="128748"/>
                </a:lnTo>
                <a:lnTo>
                  <a:pt x="269880" y="126652"/>
                </a:lnTo>
                <a:close/>
                <a:moveTo>
                  <a:pt x="1267" y="129658"/>
                </a:moveTo>
                <a:lnTo>
                  <a:pt x="2240" y="131291"/>
                </a:lnTo>
                <a:lnTo>
                  <a:pt x="286" y="131291"/>
                </a:lnTo>
                <a:lnTo>
                  <a:pt x="1267" y="129658"/>
                </a:lnTo>
                <a:close/>
                <a:moveTo>
                  <a:pt x="2722" y="127232"/>
                </a:moveTo>
                <a:lnTo>
                  <a:pt x="5157" y="131291"/>
                </a:lnTo>
                <a:lnTo>
                  <a:pt x="2784" y="131291"/>
                </a:lnTo>
                <a:lnTo>
                  <a:pt x="1535" y="129203"/>
                </a:lnTo>
                <a:lnTo>
                  <a:pt x="2722" y="127232"/>
                </a:lnTo>
                <a:close/>
                <a:moveTo>
                  <a:pt x="15621" y="126652"/>
                </a:moveTo>
                <a:lnTo>
                  <a:pt x="15693" y="126777"/>
                </a:lnTo>
                <a:lnTo>
                  <a:pt x="12981" y="131291"/>
                </a:lnTo>
                <a:lnTo>
                  <a:pt x="5701" y="131291"/>
                </a:lnTo>
                <a:lnTo>
                  <a:pt x="2998" y="126777"/>
                </a:lnTo>
                <a:lnTo>
                  <a:pt x="3070" y="126652"/>
                </a:lnTo>
                <a:close/>
                <a:moveTo>
                  <a:pt x="15969" y="127232"/>
                </a:moveTo>
                <a:lnTo>
                  <a:pt x="17147" y="129203"/>
                </a:lnTo>
                <a:lnTo>
                  <a:pt x="15898" y="131291"/>
                </a:lnTo>
                <a:lnTo>
                  <a:pt x="13534" y="131291"/>
                </a:lnTo>
                <a:lnTo>
                  <a:pt x="15969" y="127232"/>
                </a:lnTo>
                <a:close/>
                <a:moveTo>
                  <a:pt x="17423" y="129658"/>
                </a:moveTo>
                <a:lnTo>
                  <a:pt x="18396" y="131291"/>
                </a:lnTo>
                <a:lnTo>
                  <a:pt x="16442" y="131291"/>
                </a:lnTo>
                <a:lnTo>
                  <a:pt x="17423" y="129658"/>
                </a:lnTo>
                <a:close/>
                <a:moveTo>
                  <a:pt x="20546" y="129658"/>
                </a:moveTo>
                <a:lnTo>
                  <a:pt x="21518" y="131291"/>
                </a:lnTo>
                <a:lnTo>
                  <a:pt x="19565" y="131291"/>
                </a:lnTo>
                <a:lnTo>
                  <a:pt x="20546" y="129658"/>
                </a:lnTo>
                <a:close/>
                <a:moveTo>
                  <a:pt x="22000" y="127232"/>
                </a:moveTo>
                <a:lnTo>
                  <a:pt x="24435" y="131291"/>
                </a:lnTo>
                <a:lnTo>
                  <a:pt x="22062" y="131291"/>
                </a:lnTo>
                <a:lnTo>
                  <a:pt x="20813" y="129203"/>
                </a:lnTo>
                <a:lnTo>
                  <a:pt x="22000" y="127232"/>
                </a:lnTo>
                <a:close/>
                <a:moveTo>
                  <a:pt x="34891" y="126652"/>
                </a:moveTo>
                <a:lnTo>
                  <a:pt x="34971" y="126777"/>
                </a:lnTo>
                <a:lnTo>
                  <a:pt x="32259" y="131291"/>
                </a:lnTo>
                <a:lnTo>
                  <a:pt x="24980" y="131291"/>
                </a:lnTo>
                <a:lnTo>
                  <a:pt x="22268" y="126777"/>
                </a:lnTo>
                <a:lnTo>
                  <a:pt x="22348" y="126652"/>
                </a:lnTo>
                <a:close/>
                <a:moveTo>
                  <a:pt x="35239" y="127232"/>
                </a:moveTo>
                <a:lnTo>
                  <a:pt x="36425" y="129203"/>
                </a:lnTo>
                <a:lnTo>
                  <a:pt x="35176" y="131291"/>
                </a:lnTo>
                <a:lnTo>
                  <a:pt x="32803" y="131291"/>
                </a:lnTo>
                <a:lnTo>
                  <a:pt x="35239" y="127232"/>
                </a:lnTo>
                <a:close/>
                <a:moveTo>
                  <a:pt x="36702" y="129658"/>
                </a:moveTo>
                <a:lnTo>
                  <a:pt x="37674" y="131291"/>
                </a:lnTo>
                <a:lnTo>
                  <a:pt x="35721" y="131291"/>
                </a:lnTo>
                <a:lnTo>
                  <a:pt x="36702" y="129658"/>
                </a:lnTo>
                <a:close/>
                <a:moveTo>
                  <a:pt x="39815" y="129658"/>
                </a:moveTo>
                <a:lnTo>
                  <a:pt x="40797" y="131291"/>
                </a:lnTo>
                <a:lnTo>
                  <a:pt x="38843" y="131291"/>
                </a:lnTo>
                <a:lnTo>
                  <a:pt x="39815" y="129658"/>
                </a:lnTo>
                <a:close/>
                <a:moveTo>
                  <a:pt x="41278" y="127232"/>
                </a:moveTo>
                <a:lnTo>
                  <a:pt x="43714" y="131291"/>
                </a:lnTo>
                <a:lnTo>
                  <a:pt x="41341" y="131291"/>
                </a:lnTo>
                <a:lnTo>
                  <a:pt x="40092" y="129203"/>
                </a:lnTo>
                <a:lnTo>
                  <a:pt x="41278" y="127232"/>
                </a:lnTo>
                <a:close/>
                <a:moveTo>
                  <a:pt x="54169" y="126652"/>
                </a:moveTo>
                <a:lnTo>
                  <a:pt x="54250" y="126777"/>
                </a:lnTo>
                <a:lnTo>
                  <a:pt x="51538" y="131291"/>
                </a:lnTo>
                <a:lnTo>
                  <a:pt x="44258" y="131291"/>
                </a:lnTo>
                <a:lnTo>
                  <a:pt x="41546" y="126777"/>
                </a:lnTo>
                <a:lnTo>
                  <a:pt x="41626" y="126652"/>
                </a:lnTo>
                <a:close/>
                <a:moveTo>
                  <a:pt x="54517" y="127232"/>
                </a:moveTo>
                <a:lnTo>
                  <a:pt x="55704" y="129203"/>
                </a:lnTo>
                <a:lnTo>
                  <a:pt x="54455" y="131291"/>
                </a:lnTo>
                <a:lnTo>
                  <a:pt x="52082" y="131291"/>
                </a:lnTo>
                <a:lnTo>
                  <a:pt x="54517" y="127232"/>
                </a:lnTo>
                <a:close/>
                <a:moveTo>
                  <a:pt x="55980" y="129658"/>
                </a:moveTo>
                <a:lnTo>
                  <a:pt x="56953" y="131291"/>
                </a:lnTo>
                <a:lnTo>
                  <a:pt x="54999" y="131291"/>
                </a:lnTo>
                <a:lnTo>
                  <a:pt x="55980" y="129658"/>
                </a:lnTo>
                <a:close/>
                <a:moveTo>
                  <a:pt x="59094" y="129658"/>
                </a:moveTo>
                <a:lnTo>
                  <a:pt x="60075" y="131291"/>
                </a:lnTo>
                <a:lnTo>
                  <a:pt x="58121" y="131291"/>
                </a:lnTo>
                <a:lnTo>
                  <a:pt x="59094" y="129658"/>
                </a:lnTo>
                <a:close/>
                <a:moveTo>
                  <a:pt x="60548" y="127232"/>
                </a:moveTo>
                <a:lnTo>
                  <a:pt x="62983" y="131291"/>
                </a:lnTo>
                <a:lnTo>
                  <a:pt x="60619" y="131291"/>
                </a:lnTo>
                <a:lnTo>
                  <a:pt x="59370" y="129203"/>
                </a:lnTo>
                <a:lnTo>
                  <a:pt x="60548" y="127232"/>
                </a:lnTo>
                <a:close/>
                <a:moveTo>
                  <a:pt x="73448" y="126652"/>
                </a:moveTo>
                <a:lnTo>
                  <a:pt x="73519" y="126777"/>
                </a:lnTo>
                <a:lnTo>
                  <a:pt x="70816" y="131291"/>
                </a:lnTo>
                <a:lnTo>
                  <a:pt x="63536" y="131291"/>
                </a:lnTo>
                <a:lnTo>
                  <a:pt x="60824" y="126777"/>
                </a:lnTo>
                <a:lnTo>
                  <a:pt x="60905" y="126652"/>
                </a:lnTo>
                <a:close/>
                <a:moveTo>
                  <a:pt x="73796" y="127232"/>
                </a:moveTo>
                <a:lnTo>
                  <a:pt x="74982" y="129203"/>
                </a:lnTo>
                <a:lnTo>
                  <a:pt x="73733" y="131291"/>
                </a:lnTo>
                <a:lnTo>
                  <a:pt x="71360" y="131291"/>
                </a:lnTo>
                <a:lnTo>
                  <a:pt x="73796" y="127232"/>
                </a:lnTo>
                <a:close/>
                <a:moveTo>
                  <a:pt x="75250" y="129658"/>
                </a:moveTo>
                <a:lnTo>
                  <a:pt x="76231" y="131291"/>
                </a:lnTo>
                <a:lnTo>
                  <a:pt x="74277" y="131291"/>
                </a:lnTo>
                <a:lnTo>
                  <a:pt x="75250" y="129658"/>
                </a:lnTo>
                <a:close/>
                <a:moveTo>
                  <a:pt x="78372" y="129658"/>
                </a:moveTo>
                <a:lnTo>
                  <a:pt x="79353" y="131291"/>
                </a:lnTo>
                <a:lnTo>
                  <a:pt x="77391" y="131291"/>
                </a:lnTo>
                <a:lnTo>
                  <a:pt x="78372" y="129658"/>
                </a:lnTo>
                <a:close/>
                <a:moveTo>
                  <a:pt x="79826" y="127232"/>
                </a:moveTo>
                <a:lnTo>
                  <a:pt x="82262" y="131291"/>
                </a:lnTo>
                <a:lnTo>
                  <a:pt x="79898" y="131291"/>
                </a:lnTo>
                <a:lnTo>
                  <a:pt x="78649" y="129203"/>
                </a:lnTo>
                <a:lnTo>
                  <a:pt x="79826" y="127232"/>
                </a:lnTo>
                <a:close/>
                <a:moveTo>
                  <a:pt x="92726" y="126652"/>
                </a:moveTo>
                <a:lnTo>
                  <a:pt x="92797" y="126777"/>
                </a:lnTo>
                <a:lnTo>
                  <a:pt x="90094" y="131291"/>
                </a:lnTo>
                <a:lnTo>
                  <a:pt x="82806" y="131291"/>
                </a:lnTo>
                <a:lnTo>
                  <a:pt x="80103" y="126777"/>
                </a:lnTo>
                <a:lnTo>
                  <a:pt x="80174" y="126652"/>
                </a:lnTo>
                <a:close/>
                <a:moveTo>
                  <a:pt x="93074" y="127232"/>
                </a:moveTo>
                <a:lnTo>
                  <a:pt x="94260" y="129203"/>
                </a:lnTo>
                <a:lnTo>
                  <a:pt x="93003" y="131291"/>
                </a:lnTo>
                <a:lnTo>
                  <a:pt x="90639" y="131291"/>
                </a:lnTo>
                <a:lnTo>
                  <a:pt x="93074" y="127232"/>
                </a:lnTo>
                <a:close/>
                <a:moveTo>
                  <a:pt x="94528" y="129658"/>
                </a:moveTo>
                <a:lnTo>
                  <a:pt x="95509" y="131291"/>
                </a:lnTo>
                <a:lnTo>
                  <a:pt x="93556" y="131291"/>
                </a:lnTo>
                <a:lnTo>
                  <a:pt x="94528" y="129658"/>
                </a:lnTo>
                <a:close/>
                <a:moveTo>
                  <a:pt x="97650" y="129658"/>
                </a:moveTo>
                <a:lnTo>
                  <a:pt x="98623" y="131291"/>
                </a:lnTo>
                <a:lnTo>
                  <a:pt x="96669" y="131291"/>
                </a:lnTo>
                <a:lnTo>
                  <a:pt x="97650" y="129658"/>
                </a:lnTo>
                <a:close/>
                <a:moveTo>
                  <a:pt x="99105" y="127232"/>
                </a:moveTo>
                <a:lnTo>
                  <a:pt x="101540" y="131291"/>
                </a:lnTo>
                <a:lnTo>
                  <a:pt x="99167" y="131291"/>
                </a:lnTo>
                <a:lnTo>
                  <a:pt x="97918" y="129203"/>
                </a:lnTo>
                <a:lnTo>
                  <a:pt x="99105" y="127232"/>
                </a:lnTo>
                <a:close/>
                <a:moveTo>
                  <a:pt x="112004" y="126652"/>
                </a:moveTo>
                <a:lnTo>
                  <a:pt x="112076" y="126777"/>
                </a:lnTo>
                <a:lnTo>
                  <a:pt x="109373" y="131291"/>
                </a:lnTo>
                <a:lnTo>
                  <a:pt x="102084" y="131291"/>
                </a:lnTo>
                <a:lnTo>
                  <a:pt x="99381" y="126777"/>
                </a:lnTo>
                <a:lnTo>
                  <a:pt x="99453" y="126652"/>
                </a:lnTo>
                <a:close/>
                <a:moveTo>
                  <a:pt x="112352" y="127232"/>
                </a:moveTo>
                <a:lnTo>
                  <a:pt x="113530" y="129203"/>
                </a:lnTo>
                <a:lnTo>
                  <a:pt x="112281" y="131291"/>
                </a:lnTo>
                <a:lnTo>
                  <a:pt x="109917" y="131291"/>
                </a:lnTo>
                <a:lnTo>
                  <a:pt x="112352" y="127232"/>
                </a:lnTo>
                <a:close/>
                <a:moveTo>
                  <a:pt x="113806" y="129658"/>
                </a:moveTo>
                <a:lnTo>
                  <a:pt x="114788" y="131291"/>
                </a:lnTo>
                <a:lnTo>
                  <a:pt x="112825" y="131291"/>
                </a:lnTo>
                <a:lnTo>
                  <a:pt x="113806" y="129658"/>
                </a:lnTo>
                <a:close/>
                <a:moveTo>
                  <a:pt x="116929" y="129658"/>
                </a:moveTo>
                <a:lnTo>
                  <a:pt x="117901" y="131291"/>
                </a:lnTo>
                <a:lnTo>
                  <a:pt x="115948" y="131291"/>
                </a:lnTo>
                <a:lnTo>
                  <a:pt x="116929" y="129658"/>
                </a:lnTo>
                <a:close/>
                <a:moveTo>
                  <a:pt x="118383" y="127232"/>
                </a:moveTo>
                <a:lnTo>
                  <a:pt x="120818" y="131291"/>
                </a:lnTo>
                <a:lnTo>
                  <a:pt x="118445" y="131291"/>
                </a:lnTo>
                <a:lnTo>
                  <a:pt x="117196" y="129203"/>
                </a:lnTo>
                <a:lnTo>
                  <a:pt x="118383" y="127232"/>
                </a:lnTo>
                <a:close/>
                <a:moveTo>
                  <a:pt x="131274" y="126652"/>
                </a:moveTo>
                <a:lnTo>
                  <a:pt x="131354" y="126777"/>
                </a:lnTo>
                <a:lnTo>
                  <a:pt x="128642" y="131291"/>
                </a:lnTo>
                <a:lnTo>
                  <a:pt x="121363" y="131291"/>
                </a:lnTo>
                <a:lnTo>
                  <a:pt x="118651" y="126777"/>
                </a:lnTo>
                <a:lnTo>
                  <a:pt x="118731" y="126652"/>
                </a:lnTo>
                <a:close/>
                <a:moveTo>
                  <a:pt x="131622" y="127232"/>
                </a:moveTo>
                <a:lnTo>
                  <a:pt x="132808" y="129203"/>
                </a:lnTo>
                <a:lnTo>
                  <a:pt x="131559" y="131291"/>
                </a:lnTo>
                <a:lnTo>
                  <a:pt x="129186" y="131291"/>
                </a:lnTo>
                <a:lnTo>
                  <a:pt x="131622" y="127232"/>
                </a:lnTo>
                <a:close/>
                <a:moveTo>
                  <a:pt x="133085" y="129658"/>
                </a:moveTo>
                <a:lnTo>
                  <a:pt x="134057" y="131291"/>
                </a:lnTo>
                <a:lnTo>
                  <a:pt x="132104" y="131291"/>
                </a:lnTo>
                <a:lnTo>
                  <a:pt x="133085" y="129658"/>
                </a:lnTo>
                <a:close/>
                <a:moveTo>
                  <a:pt x="136198" y="129658"/>
                </a:moveTo>
                <a:lnTo>
                  <a:pt x="137180" y="131291"/>
                </a:lnTo>
                <a:lnTo>
                  <a:pt x="135226" y="131291"/>
                </a:lnTo>
                <a:lnTo>
                  <a:pt x="136198" y="129658"/>
                </a:lnTo>
                <a:close/>
                <a:moveTo>
                  <a:pt x="137661" y="127232"/>
                </a:moveTo>
                <a:lnTo>
                  <a:pt x="140097" y="131291"/>
                </a:lnTo>
                <a:lnTo>
                  <a:pt x="137724" y="131291"/>
                </a:lnTo>
                <a:lnTo>
                  <a:pt x="136475" y="129203"/>
                </a:lnTo>
                <a:lnTo>
                  <a:pt x="137661" y="127232"/>
                </a:lnTo>
                <a:close/>
                <a:moveTo>
                  <a:pt x="150552" y="126652"/>
                </a:moveTo>
                <a:lnTo>
                  <a:pt x="150633" y="126777"/>
                </a:lnTo>
                <a:lnTo>
                  <a:pt x="147921" y="131291"/>
                </a:lnTo>
                <a:lnTo>
                  <a:pt x="140641" y="131291"/>
                </a:lnTo>
                <a:lnTo>
                  <a:pt x="137929" y="126777"/>
                </a:lnTo>
                <a:lnTo>
                  <a:pt x="138009" y="126652"/>
                </a:lnTo>
                <a:close/>
                <a:moveTo>
                  <a:pt x="150900" y="127232"/>
                </a:moveTo>
                <a:lnTo>
                  <a:pt x="152087" y="129203"/>
                </a:lnTo>
                <a:lnTo>
                  <a:pt x="150838" y="131291"/>
                </a:lnTo>
                <a:lnTo>
                  <a:pt x="148465" y="131291"/>
                </a:lnTo>
                <a:lnTo>
                  <a:pt x="150900" y="127232"/>
                </a:lnTo>
                <a:close/>
                <a:moveTo>
                  <a:pt x="152363" y="129658"/>
                </a:moveTo>
                <a:lnTo>
                  <a:pt x="153336" y="131291"/>
                </a:lnTo>
                <a:lnTo>
                  <a:pt x="151382" y="131291"/>
                </a:lnTo>
                <a:lnTo>
                  <a:pt x="152363" y="129658"/>
                </a:lnTo>
                <a:close/>
                <a:moveTo>
                  <a:pt x="155477" y="129658"/>
                </a:moveTo>
                <a:lnTo>
                  <a:pt x="156458" y="131291"/>
                </a:lnTo>
                <a:lnTo>
                  <a:pt x="154504" y="131291"/>
                </a:lnTo>
                <a:lnTo>
                  <a:pt x="155477" y="129658"/>
                </a:lnTo>
                <a:close/>
                <a:moveTo>
                  <a:pt x="156940" y="127232"/>
                </a:moveTo>
                <a:lnTo>
                  <a:pt x="159375" y="131291"/>
                </a:lnTo>
                <a:lnTo>
                  <a:pt x="157002" y="131291"/>
                </a:lnTo>
                <a:lnTo>
                  <a:pt x="155753" y="129203"/>
                </a:lnTo>
                <a:lnTo>
                  <a:pt x="156940" y="127232"/>
                </a:lnTo>
                <a:close/>
                <a:moveTo>
                  <a:pt x="169831" y="126652"/>
                </a:moveTo>
                <a:lnTo>
                  <a:pt x="169902" y="126777"/>
                </a:lnTo>
                <a:lnTo>
                  <a:pt x="167199" y="131291"/>
                </a:lnTo>
                <a:lnTo>
                  <a:pt x="159919" y="131291"/>
                </a:lnTo>
                <a:lnTo>
                  <a:pt x="157207" y="126777"/>
                </a:lnTo>
                <a:lnTo>
                  <a:pt x="157288" y="126652"/>
                </a:lnTo>
                <a:close/>
                <a:moveTo>
                  <a:pt x="170179" y="127232"/>
                </a:moveTo>
                <a:lnTo>
                  <a:pt x="171365" y="129203"/>
                </a:lnTo>
                <a:lnTo>
                  <a:pt x="170116" y="131291"/>
                </a:lnTo>
                <a:lnTo>
                  <a:pt x="167743" y="131291"/>
                </a:lnTo>
                <a:lnTo>
                  <a:pt x="170179" y="127232"/>
                </a:lnTo>
                <a:close/>
                <a:moveTo>
                  <a:pt x="171633" y="129658"/>
                </a:moveTo>
                <a:lnTo>
                  <a:pt x="172614" y="131291"/>
                </a:lnTo>
                <a:lnTo>
                  <a:pt x="170660" y="131291"/>
                </a:lnTo>
                <a:lnTo>
                  <a:pt x="171633" y="129658"/>
                </a:lnTo>
                <a:close/>
                <a:moveTo>
                  <a:pt x="174755" y="129658"/>
                </a:moveTo>
                <a:lnTo>
                  <a:pt x="175736" y="131291"/>
                </a:lnTo>
                <a:lnTo>
                  <a:pt x="173774" y="131291"/>
                </a:lnTo>
                <a:lnTo>
                  <a:pt x="174755" y="129658"/>
                </a:lnTo>
                <a:close/>
                <a:moveTo>
                  <a:pt x="176209" y="127232"/>
                </a:moveTo>
                <a:lnTo>
                  <a:pt x="178645" y="131291"/>
                </a:lnTo>
                <a:lnTo>
                  <a:pt x="176281" y="131291"/>
                </a:lnTo>
                <a:lnTo>
                  <a:pt x="175032" y="129203"/>
                </a:lnTo>
                <a:lnTo>
                  <a:pt x="176209" y="127232"/>
                </a:lnTo>
                <a:close/>
                <a:moveTo>
                  <a:pt x="189109" y="126652"/>
                </a:moveTo>
                <a:lnTo>
                  <a:pt x="189180" y="126777"/>
                </a:lnTo>
                <a:lnTo>
                  <a:pt x="186477" y="131291"/>
                </a:lnTo>
                <a:lnTo>
                  <a:pt x="179189" y="131291"/>
                </a:lnTo>
                <a:lnTo>
                  <a:pt x="176486" y="126777"/>
                </a:lnTo>
                <a:lnTo>
                  <a:pt x="176557" y="126652"/>
                </a:lnTo>
                <a:close/>
                <a:moveTo>
                  <a:pt x="189457" y="127232"/>
                </a:moveTo>
                <a:lnTo>
                  <a:pt x="190643" y="129203"/>
                </a:lnTo>
                <a:lnTo>
                  <a:pt x="189394" y="131291"/>
                </a:lnTo>
                <a:lnTo>
                  <a:pt x="187021" y="131291"/>
                </a:lnTo>
                <a:lnTo>
                  <a:pt x="189457" y="127232"/>
                </a:lnTo>
                <a:close/>
                <a:moveTo>
                  <a:pt x="190911" y="129658"/>
                </a:moveTo>
                <a:lnTo>
                  <a:pt x="191892" y="131291"/>
                </a:lnTo>
                <a:lnTo>
                  <a:pt x="189939" y="131291"/>
                </a:lnTo>
                <a:lnTo>
                  <a:pt x="190911" y="129658"/>
                </a:lnTo>
                <a:close/>
                <a:moveTo>
                  <a:pt x="194033" y="129658"/>
                </a:moveTo>
                <a:lnTo>
                  <a:pt x="195006" y="131291"/>
                </a:lnTo>
                <a:lnTo>
                  <a:pt x="193052" y="131291"/>
                </a:lnTo>
                <a:lnTo>
                  <a:pt x="194033" y="129658"/>
                </a:lnTo>
                <a:close/>
                <a:moveTo>
                  <a:pt x="195488" y="127232"/>
                </a:moveTo>
                <a:lnTo>
                  <a:pt x="197923" y="131291"/>
                </a:lnTo>
                <a:lnTo>
                  <a:pt x="195559" y="131291"/>
                </a:lnTo>
                <a:lnTo>
                  <a:pt x="194301" y="129203"/>
                </a:lnTo>
                <a:lnTo>
                  <a:pt x="195488" y="127232"/>
                </a:lnTo>
                <a:close/>
                <a:moveTo>
                  <a:pt x="208387" y="126652"/>
                </a:moveTo>
                <a:lnTo>
                  <a:pt x="208459" y="126777"/>
                </a:lnTo>
                <a:lnTo>
                  <a:pt x="205756" y="131291"/>
                </a:lnTo>
                <a:lnTo>
                  <a:pt x="198467" y="131291"/>
                </a:lnTo>
                <a:lnTo>
                  <a:pt x="195764" y="126777"/>
                </a:lnTo>
                <a:lnTo>
                  <a:pt x="195835" y="126652"/>
                </a:lnTo>
                <a:close/>
                <a:moveTo>
                  <a:pt x="208735" y="127232"/>
                </a:moveTo>
                <a:lnTo>
                  <a:pt x="209913" y="129203"/>
                </a:lnTo>
                <a:lnTo>
                  <a:pt x="208664" y="131291"/>
                </a:lnTo>
                <a:lnTo>
                  <a:pt x="206300" y="131291"/>
                </a:lnTo>
                <a:lnTo>
                  <a:pt x="208735" y="127232"/>
                </a:lnTo>
                <a:close/>
                <a:moveTo>
                  <a:pt x="210189" y="129658"/>
                </a:moveTo>
                <a:lnTo>
                  <a:pt x="211171" y="131291"/>
                </a:lnTo>
                <a:lnTo>
                  <a:pt x="209208" y="131291"/>
                </a:lnTo>
                <a:lnTo>
                  <a:pt x="210189" y="129658"/>
                </a:lnTo>
                <a:close/>
                <a:moveTo>
                  <a:pt x="213312" y="129658"/>
                </a:moveTo>
                <a:lnTo>
                  <a:pt x="214284" y="131291"/>
                </a:lnTo>
                <a:lnTo>
                  <a:pt x="212330" y="131291"/>
                </a:lnTo>
                <a:lnTo>
                  <a:pt x="213312" y="129658"/>
                </a:lnTo>
                <a:close/>
                <a:moveTo>
                  <a:pt x="214766" y="127232"/>
                </a:moveTo>
                <a:lnTo>
                  <a:pt x="217201" y="131291"/>
                </a:lnTo>
                <a:lnTo>
                  <a:pt x="214828" y="131291"/>
                </a:lnTo>
                <a:lnTo>
                  <a:pt x="213579" y="129203"/>
                </a:lnTo>
                <a:lnTo>
                  <a:pt x="214766" y="127232"/>
                </a:lnTo>
                <a:close/>
                <a:moveTo>
                  <a:pt x="227657" y="126652"/>
                </a:moveTo>
                <a:lnTo>
                  <a:pt x="227737" y="126777"/>
                </a:lnTo>
                <a:lnTo>
                  <a:pt x="225025" y="131291"/>
                </a:lnTo>
                <a:lnTo>
                  <a:pt x="217746" y="131291"/>
                </a:lnTo>
                <a:lnTo>
                  <a:pt x="215042" y="126777"/>
                </a:lnTo>
                <a:lnTo>
                  <a:pt x="215114" y="126652"/>
                </a:lnTo>
                <a:close/>
                <a:moveTo>
                  <a:pt x="228005" y="127232"/>
                </a:moveTo>
                <a:lnTo>
                  <a:pt x="229191" y="129203"/>
                </a:lnTo>
                <a:lnTo>
                  <a:pt x="227942" y="131291"/>
                </a:lnTo>
                <a:lnTo>
                  <a:pt x="225578" y="131291"/>
                </a:lnTo>
                <a:lnTo>
                  <a:pt x="228005" y="127232"/>
                </a:lnTo>
                <a:close/>
                <a:moveTo>
                  <a:pt x="229468" y="129658"/>
                </a:moveTo>
                <a:lnTo>
                  <a:pt x="230440" y="131291"/>
                </a:lnTo>
                <a:lnTo>
                  <a:pt x="228487" y="131291"/>
                </a:lnTo>
                <a:lnTo>
                  <a:pt x="229468" y="129658"/>
                </a:lnTo>
                <a:close/>
                <a:moveTo>
                  <a:pt x="232581" y="129658"/>
                </a:moveTo>
                <a:lnTo>
                  <a:pt x="233563" y="131291"/>
                </a:lnTo>
                <a:lnTo>
                  <a:pt x="231609" y="131291"/>
                </a:lnTo>
                <a:lnTo>
                  <a:pt x="232581" y="129658"/>
                </a:lnTo>
                <a:close/>
                <a:moveTo>
                  <a:pt x="234044" y="127232"/>
                </a:moveTo>
                <a:lnTo>
                  <a:pt x="236480" y="131291"/>
                </a:lnTo>
                <a:lnTo>
                  <a:pt x="234107" y="131291"/>
                </a:lnTo>
                <a:lnTo>
                  <a:pt x="232858" y="129203"/>
                </a:lnTo>
                <a:lnTo>
                  <a:pt x="234044" y="127232"/>
                </a:lnTo>
                <a:close/>
                <a:moveTo>
                  <a:pt x="246935" y="126652"/>
                </a:moveTo>
                <a:lnTo>
                  <a:pt x="247016" y="126777"/>
                </a:lnTo>
                <a:lnTo>
                  <a:pt x="244304" y="131291"/>
                </a:lnTo>
                <a:lnTo>
                  <a:pt x="237024" y="131291"/>
                </a:lnTo>
                <a:lnTo>
                  <a:pt x="234312" y="126777"/>
                </a:lnTo>
                <a:lnTo>
                  <a:pt x="234392" y="126652"/>
                </a:lnTo>
                <a:close/>
                <a:moveTo>
                  <a:pt x="247283" y="127232"/>
                </a:moveTo>
                <a:lnTo>
                  <a:pt x="248470" y="129203"/>
                </a:lnTo>
                <a:lnTo>
                  <a:pt x="247221" y="131291"/>
                </a:lnTo>
                <a:lnTo>
                  <a:pt x="244848" y="131291"/>
                </a:lnTo>
                <a:lnTo>
                  <a:pt x="247283" y="127232"/>
                </a:lnTo>
                <a:close/>
                <a:moveTo>
                  <a:pt x="248746" y="129658"/>
                </a:moveTo>
                <a:lnTo>
                  <a:pt x="249719" y="131291"/>
                </a:lnTo>
                <a:lnTo>
                  <a:pt x="247765" y="131291"/>
                </a:lnTo>
                <a:lnTo>
                  <a:pt x="248746" y="129658"/>
                </a:lnTo>
                <a:close/>
                <a:moveTo>
                  <a:pt x="251860" y="129658"/>
                </a:moveTo>
                <a:lnTo>
                  <a:pt x="252841" y="131291"/>
                </a:lnTo>
                <a:lnTo>
                  <a:pt x="250887" y="131291"/>
                </a:lnTo>
                <a:lnTo>
                  <a:pt x="251860" y="129658"/>
                </a:lnTo>
                <a:close/>
                <a:moveTo>
                  <a:pt x="253323" y="127232"/>
                </a:moveTo>
                <a:lnTo>
                  <a:pt x="255758" y="131291"/>
                </a:lnTo>
                <a:lnTo>
                  <a:pt x="253385" y="131291"/>
                </a:lnTo>
                <a:lnTo>
                  <a:pt x="252136" y="129203"/>
                </a:lnTo>
                <a:lnTo>
                  <a:pt x="253323" y="127232"/>
                </a:lnTo>
                <a:close/>
                <a:moveTo>
                  <a:pt x="266214" y="126652"/>
                </a:moveTo>
                <a:lnTo>
                  <a:pt x="266294" y="126777"/>
                </a:lnTo>
                <a:lnTo>
                  <a:pt x="263582" y="131291"/>
                </a:lnTo>
                <a:lnTo>
                  <a:pt x="256302" y="131291"/>
                </a:lnTo>
                <a:lnTo>
                  <a:pt x="253590" y="126777"/>
                </a:lnTo>
                <a:lnTo>
                  <a:pt x="253671" y="126652"/>
                </a:lnTo>
                <a:close/>
                <a:moveTo>
                  <a:pt x="266562" y="127232"/>
                </a:moveTo>
                <a:lnTo>
                  <a:pt x="267748" y="129203"/>
                </a:lnTo>
                <a:lnTo>
                  <a:pt x="266499" y="131291"/>
                </a:lnTo>
                <a:lnTo>
                  <a:pt x="264126" y="131291"/>
                </a:lnTo>
                <a:lnTo>
                  <a:pt x="266562" y="127232"/>
                </a:lnTo>
                <a:close/>
                <a:moveTo>
                  <a:pt x="268016" y="129658"/>
                </a:moveTo>
                <a:lnTo>
                  <a:pt x="268997" y="131291"/>
                </a:lnTo>
                <a:lnTo>
                  <a:pt x="267043" y="131291"/>
                </a:lnTo>
                <a:lnTo>
                  <a:pt x="268016" y="129658"/>
                </a:lnTo>
                <a:close/>
                <a:moveTo>
                  <a:pt x="271138" y="129658"/>
                </a:moveTo>
                <a:lnTo>
                  <a:pt x="272119" y="131291"/>
                </a:lnTo>
                <a:lnTo>
                  <a:pt x="270157" y="131291"/>
                </a:lnTo>
                <a:lnTo>
                  <a:pt x="271138" y="129658"/>
                </a:lnTo>
                <a:close/>
                <a:moveTo>
                  <a:pt x="272592" y="127232"/>
                </a:moveTo>
                <a:lnTo>
                  <a:pt x="275028" y="131291"/>
                </a:lnTo>
                <a:lnTo>
                  <a:pt x="272664" y="131291"/>
                </a:lnTo>
                <a:lnTo>
                  <a:pt x="271415" y="129203"/>
                </a:lnTo>
                <a:lnTo>
                  <a:pt x="272592" y="127232"/>
                </a:lnTo>
                <a:close/>
                <a:moveTo>
                  <a:pt x="18985" y="127062"/>
                </a:moveTo>
                <a:lnTo>
                  <a:pt x="20269" y="129203"/>
                </a:lnTo>
                <a:lnTo>
                  <a:pt x="19011" y="131300"/>
                </a:lnTo>
                <a:lnTo>
                  <a:pt x="18985" y="131246"/>
                </a:lnTo>
                <a:lnTo>
                  <a:pt x="18949" y="131300"/>
                </a:lnTo>
                <a:lnTo>
                  <a:pt x="17691" y="129203"/>
                </a:lnTo>
                <a:lnTo>
                  <a:pt x="18985" y="127062"/>
                </a:lnTo>
                <a:close/>
                <a:moveTo>
                  <a:pt x="38263" y="127062"/>
                </a:moveTo>
                <a:lnTo>
                  <a:pt x="39548" y="129203"/>
                </a:lnTo>
                <a:lnTo>
                  <a:pt x="38290" y="131300"/>
                </a:lnTo>
                <a:lnTo>
                  <a:pt x="38263" y="131246"/>
                </a:lnTo>
                <a:lnTo>
                  <a:pt x="38227" y="131300"/>
                </a:lnTo>
                <a:lnTo>
                  <a:pt x="36969" y="129203"/>
                </a:lnTo>
                <a:lnTo>
                  <a:pt x="38263" y="127062"/>
                </a:lnTo>
                <a:close/>
                <a:moveTo>
                  <a:pt x="57533" y="127062"/>
                </a:moveTo>
                <a:lnTo>
                  <a:pt x="58826" y="129203"/>
                </a:lnTo>
                <a:lnTo>
                  <a:pt x="57568" y="131300"/>
                </a:lnTo>
                <a:lnTo>
                  <a:pt x="57533" y="131246"/>
                </a:lnTo>
                <a:lnTo>
                  <a:pt x="57506" y="131300"/>
                </a:lnTo>
                <a:lnTo>
                  <a:pt x="56248" y="129203"/>
                </a:lnTo>
                <a:lnTo>
                  <a:pt x="57533" y="127062"/>
                </a:lnTo>
                <a:close/>
                <a:moveTo>
                  <a:pt x="76811" y="127062"/>
                </a:moveTo>
                <a:lnTo>
                  <a:pt x="78096" y="129203"/>
                </a:lnTo>
                <a:lnTo>
                  <a:pt x="76847" y="131300"/>
                </a:lnTo>
                <a:lnTo>
                  <a:pt x="76811" y="131246"/>
                </a:lnTo>
                <a:lnTo>
                  <a:pt x="76784" y="131300"/>
                </a:lnTo>
                <a:lnTo>
                  <a:pt x="75526" y="129203"/>
                </a:lnTo>
                <a:lnTo>
                  <a:pt x="76811" y="127062"/>
                </a:lnTo>
                <a:close/>
                <a:moveTo>
                  <a:pt x="96089" y="127062"/>
                </a:moveTo>
                <a:lnTo>
                  <a:pt x="97374" y="129203"/>
                </a:lnTo>
                <a:lnTo>
                  <a:pt x="96116" y="131300"/>
                </a:lnTo>
                <a:lnTo>
                  <a:pt x="96089" y="131246"/>
                </a:lnTo>
                <a:lnTo>
                  <a:pt x="96054" y="131300"/>
                </a:lnTo>
                <a:lnTo>
                  <a:pt x="94805" y="129203"/>
                </a:lnTo>
                <a:lnTo>
                  <a:pt x="96089" y="127062"/>
                </a:lnTo>
                <a:close/>
                <a:moveTo>
                  <a:pt x="115368" y="127062"/>
                </a:moveTo>
                <a:lnTo>
                  <a:pt x="116652" y="129203"/>
                </a:lnTo>
                <a:lnTo>
                  <a:pt x="115394" y="131300"/>
                </a:lnTo>
                <a:lnTo>
                  <a:pt x="115368" y="131246"/>
                </a:lnTo>
                <a:lnTo>
                  <a:pt x="115332" y="131300"/>
                </a:lnTo>
                <a:lnTo>
                  <a:pt x="114083" y="129203"/>
                </a:lnTo>
                <a:lnTo>
                  <a:pt x="115368" y="127062"/>
                </a:lnTo>
                <a:close/>
                <a:moveTo>
                  <a:pt x="134646" y="127062"/>
                </a:moveTo>
                <a:lnTo>
                  <a:pt x="135931" y="129203"/>
                </a:lnTo>
                <a:lnTo>
                  <a:pt x="134673" y="131300"/>
                </a:lnTo>
                <a:lnTo>
                  <a:pt x="134646" y="131246"/>
                </a:lnTo>
                <a:lnTo>
                  <a:pt x="134610" y="131300"/>
                </a:lnTo>
                <a:lnTo>
                  <a:pt x="133352" y="129203"/>
                </a:lnTo>
                <a:lnTo>
                  <a:pt x="134646" y="127062"/>
                </a:lnTo>
                <a:close/>
                <a:moveTo>
                  <a:pt x="153915" y="127062"/>
                </a:moveTo>
                <a:lnTo>
                  <a:pt x="155209" y="129203"/>
                </a:lnTo>
                <a:lnTo>
                  <a:pt x="153951" y="131300"/>
                </a:lnTo>
                <a:lnTo>
                  <a:pt x="153915" y="131246"/>
                </a:lnTo>
                <a:lnTo>
                  <a:pt x="153889" y="131300"/>
                </a:lnTo>
                <a:lnTo>
                  <a:pt x="152631" y="129203"/>
                </a:lnTo>
                <a:lnTo>
                  <a:pt x="153915" y="127062"/>
                </a:lnTo>
                <a:close/>
                <a:moveTo>
                  <a:pt x="173194" y="127062"/>
                </a:moveTo>
                <a:lnTo>
                  <a:pt x="174478" y="129203"/>
                </a:lnTo>
                <a:lnTo>
                  <a:pt x="173230" y="131300"/>
                </a:lnTo>
                <a:lnTo>
                  <a:pt x="173194" y="131246"/>
                </a:lnTo>
                <a:lnTo>
                  <a:pt x="173167" y="131300"/>
                </a:lnTo>
                <a:lnTo>
                  <a:pt x="171909" y="129203"/>
                </a:lnTo>
                <a:lnTo>
                  <a:pt x="173194" y="127062"/>
                </a:lnTo>
                <a:close/>
                <a:moveTo>
                  <a:pt x="192472" y="127062"/>
                </a:moveTo>
                <a:lnTo>
                  <a:pt x="193757" y="129203"/>
                </a:lnTo>
                <a:lnTo>
                  <a:pt x="192508" y="131300"/>
                </a:lnTo>
                <a:lnTo>
                  <a:pt x="192472" y="131246"/>
                </a:lnTo>
                <a:lnTo>
                  <a:pt x="192445" y="131300"/>
                </a:lnTo>
                <a:lnTo>
                  <a:pt x="191188" y="129203"/>
                </a:lnTo>
                <a:lnTo>
                  <a:pt x="192472" y="127062"/>
                </a:lnTo>
                <a:close/>
                <a:moveTo>
                  <a:pt x="211751" y="127062"/>
                </a:moveTo>
                <a:lnTo>
                  <a:pt x="213035" y="129203"/>
                </a:lnTo>
                <a:lnTo>
                  <a:pt x="211777" y="131300"/>
                </a:lnTo>
                <a:lnTo>
                  <a:pt x="211751" y="131246"/>
                </a:lnTo>
                <a:lnTo>
                  <a:pt x="211715" y="131300"/>
                </a:lnTo>
                <a:lnTo>
                  <a:pt x="210466" y="129203"/>
                </a:lnTo>
                <a:lnTo>
                  <a:pt x="211751" y="127062"/>
                </a:lnTo>
                <a:close/>
                <a:moveTo>
                  <a:pt x="231029" y="127062"/>
                </a:moveTo>
                <a:lnTo>
                  <a:pt x="232314" y="129203"/>
                </a:lnTo>
                <a:lnTo>
                  <a:pt x="231056" y="131300"/>
                </a:lnTo>
                <a:lnTo>
                  <a:pt x="231029" y="131246"/>
                </a:lnTo>
                <a:lnTo>
                  <a:pt x="230993" y="131300"/>
                </a:lnTo>
                <a:lnTo>
                  <a:pt x="229735" y="129203"/>
                </a:lnTo>
                <a:lnTo>
                  <a:pt x="231029" y="127062"/>
                </a:lnTo>
                <a:close/>
                <a:moveTo>
                  <a:pt x="250298" y="127062"/>
                </a:moveTo>
                <a:lnTo>
                  <a:pt x="251592" y="129203"/>
                </a:lnTo>
                <a:lnTo>
                  <a:pt x="250334" y="131300"/>
                </a:lnTo>
                <a:lnTo>
                  <a:pt x="250298" y="131246"/>
                </a:lnTo>
                <a:lnTo>
                  <a:pt x="250272" y="131300"/>
                </a:lnTo>
                <a:lnTo>
                  <a:pt x="249014" y="129203"/>
                </a:lnTo>
                <a:lnTo>
                  <a:pt x="250298" y="127062"/>
                </a:lnTo>
                <a:close/>
                <a:moveTo>
                  <a:pt x="269577" y="127062"/>
                </a:moveTo>
                <a:lnTo>
                  <a:pt x="270870" y="129203"/>
                </a:lnTo>
                <a:lnTo>
                  <a:pt x="269613" y="131300"/>
                </a:lnTo>
                <a:lnTo>
                  <a:pt x="269577" y="131246"/>
                </a:lnTo>
                <a:lnTo>
                  <a:pt x="269550" y="131300"/>
                </a:lnTo>
                <a:lnTo>
                  <a:pt x="268292" y="129203"/>
                </a:lnTo>
                <a:lnTo>
                  <a:pt x="269577" y="127062"/>
                </a:lnTo>
                <a:close/>
                <a:moveTo>
                  <a:pt x="5434" y="131746"/>
                </a:moveTo>
                <a:lnTo>
                  <a:pt x="8761" y="137304"/>
                </a:lnTo>
                <a:lnTo>
                  <a:pt x="6388" y="137304"/>
                </a:lnTo>
                <a:lnTo>
                  <a:pt x="3061" y="131746"/>
                </a:lnTo>
                <a:close/>
                <a:moveTo>
                  <a:pt x="15630" y="131746"/>
                </a:moveTo>
                <a:lnTo>
                  <a:pt x="12294" y="137304"/>
                </a:lnTo>
                <a:lnTo>
                  <a:pt x="9930" y="137304"/>
                </a:lnTo>
                <a:lnTo>
                  <a:pt x="13257" y="131746"/>
                </a:lnTo>
                <a:close/>
                <a:moveTo>
                  <a:pt x="18681" y="131746"/>
                </a:moveTo>
                <a:lnTo>
                  <a:pt x="15354" y="137304"/>
                </a:lnTo>
                <a:lnTo>
                  <a:pt x="12838" y="137304"/>
                </a:lnTo>
                <a:lnTo>
                  <a:pt x="16175" y="131746"/>
                </a:lnTo>
                <a:close/>
                <a:moveTo>
                  <a:pt x="18985" y="132156"/>
                </a:moveTo>
                <a:lnTo>
                  <a:pt x="22071" y="137304"/>
                </a:lnTo>
                <a:lnTo>
                  <a:pt x="15898" y="137304"/>
                </a:lnTo>
                <a:lnTo>
                  <a:pt x="18985" y="132156"/>
                </a:lnTo>
                <a:close/>
                <a:moveTo>
                  <a:pt x="21795" y="131746"/>
                </a:moveTo>
                <a:lnTo>
                  <a:pt x="25122" y="137304"/>
                </a:lnTo>
                <a:lnTo>
                  <a:pt x="22616" y="137304"/>
                </a:lnTo>
                <a:lnTo>
                  <a:pt x="19279" y="131746"/>
                </a:lnTo>
                <a:close/>
                <a:moveTo>
                  <a:pt x="24703" y="131746"/>
                </a:moveTo>
                <a:lnTo>
                  <a:pt x="28040" y="137304"/>
                </a:lnTo>
                <a:lnTo>
                  <a:pt x="25667" y="137304"/>
                </a:lnTo>
                <a:lnTo>
                  <a:pt x="22339" y="131746"/>
                </a:lnTo>
                <a:close/>
                <a:moveTo>
                  <a:pt x="34900" y="131746"/>
                </a:moveTo>
                <a:lnTo>
                  <a:pt x="31572" y="137304"/>
                </a:lnTo>
                <a:lnTo>
                  <a:pt x="29199" y="137304"/>
                </a:lnTo>
                <a:lnTo>
                  <a:pt x="32536" y="131746"/>
                </a:lnTo>
                <a:close/>
                <a:moveTo>
                  <a:pt x="37960" y="131746"/>
                </a:moveTo>
                <a:lnTo>
                  <a:pt x="34623" y="137304"/>
                </a:lnTo>
                <a:lnTo>
                  <a:pt x="32116" y="137304"/>
                </a:lnTo>
                <a:lnTo>
                  <a:pt x="35453" y="131746"/>
                </a:lnTo>
                <a:close/>
                <a:moveTo>
                  <a:pt x="38263" y="132156"/>
                </a:moveTo>
                <a:lnTo>
                  <a:pt x="41341" y="137304"/>
                </a:lnTo>
                <a:lnTo>
                  <a:pt x="35176" y="137304"/>
                </a:lnTo>
                <a:lnTo>
                  <a:pt x="38263" y="132156"/>
                </a:lnTo>
                <a:close/>
                <a:moveTo>
                  <a:pt x="41064" y="131746"/>
                </a:moveTo>
                <a:lnTo>
                  <a:pt x="44401" y="137304"/>
                </a:lnTo>
                <a:lnTo>
                  <a:pt x="41894" y="137304"/>
                </a:lnTo>
                <a:lnTo>
                  <a:pt x="38557" y="131746"/>
                </a:lnTo>
                <a:close/>
                <a:moveTo>
                  <a:pt x="43981" y="131746"/>
                </a:moveTo>
                <a:lnTo>
                  <a:pt x="47318" y="137304"/>
                </a:lnTo>
                <a:lnTo>
                  <a:pt x="44945" y="137304"/>
                </a:lnTo>
                <a:lnTo>
                  <a:pt x="41617" y="131746"/>
                </a:lnTo>
                <a:close/>
                <a:moveTo>
                  <a:pt x="54178" y="131746"/>
                </a:moveTo>
                <a:lnTo>
                  <a:pt x="50851" y="137304"/>
                </a:lnTo>
                <a:lnTo>
                  <a:pt x="48478" y="137304"/>
                </a:lnTo>
                <a:lnTo>
                  <a:pt x="51814" y="131746"/>
                </a:lnTo>
                <a:close/>
                <a:moveTo>
                  <a:pt x="57238" y="131746"/>
                </a:moveTo>
                <a:lnTo>
                  <a:pt x="53902" y="137304"/>
                </a:lnTo>
                <a:lnTo>
                  <a:pt x="51395" y="137304"/>
                </a:lnTo>
                <a:lnTo>
                  <a:pt x="54722" y="131746"/>
                </a:lnTo>
                <a:close/>
                <a:moveTo>
                  <a:pt x="57533" y="132156"/>
                </a:moveTo>
                <a:lnTo>
                  <a:pt x="60619" y="137304"/>
                </a:lnTo>
                <a:lnTo>
                  <a:pt x="54446" y="137304"/>
                </a:lnTo>
                <a:lnTo>
                  <a:pt x="57533" y="132156"/>
                </a:lnTo>
                <a:close/>
                <a:moveTo>
                  <a:pt x="60343" y="131746"/>
                </a:moveTo>
                <a:lnTo>
                  <a:pt x="63679" y="137304"/>
                </a:lnTo>
                <a:lnTo>
                  <a:pt x="61163" y="137304"/>
                </a:lnTo>
                <a:lnTo>
                  <a:pt x="57836" y="131746"/>
                </a:lnTo>
                <a:close/>
                <a:moveTo>
                  <a:pt x="63260" y="131746"/>
                </a:moveTo>
                <a:lnTo>
                  <a:pt x="66596" y="137304"/>
                </a:lnTo>
                <a:lnTo>
                  <a:pt x="64223" y="137304"/>
                </a:lnTo>
                <a:lnTo>
                  <a:pt x="60887" y="131746"/>
                </a:lnTo>
                <a:close/>
                <a:moveTo>
                  <a:pt x="73457" y="131746"/>
                </a:moveTo>
                <a:lnTo>
                  <a:pt x="70129" y="137304"/>
                </a:lnTo>
                <a:lnTo>
                  <a:pt x="67756" y="137304"/>
                </a:lnTo>
                <a:lnTo>
                  <a:pt x="71092" y="131746"/>
                </a:lnTo>
                <a:close/>
                <a:moveTo>
                  <a:pt x="76516" y="131746"/>
                </a:moveTo>
                <a:lnTo>
                  <a:pt x="73180" y="137304"/>
                </a:lnTo>
                <a:lnTo>
                  <a:pt x="70673" y="137304"/>
                </a:lnTo>
                <a:lnTo>
                  <a:pt x="74001" y="131746"/>
                </a:lnTo>
                <a:close/>
                <a:moveTo>
                  <a:pt x="76811" y="132156"/>
                </a:moveTo>
                <a:lnTo>
                  <a:pt x="79898" y="137304"/>
                </a:lnTo>
                <a:lnTo>
                  <a:pt x="73724" y="137304"/>
                </a:lnTo>
                <a:lnTo>
                  <a:pt x="76811" y="132156"/>
                </a:lnTo>
                <a:close/>
                <a:moveTo>
                  <a:pt x="79621" y="131746"/>
                </a:moveTo>
                <a:lnTo>
                  <a:pt x="82957" y="137304"/>
                </a:lnTo>
                <a:lnTo>
                  <a:pt x="80442" y="137304"/>
                </a:lnTo>
                <a:lnTo>
                  <a:pt x="77114" y="131746"/>
                </a:lnTo>
                <a:close/>
                <a:moveTo>
                  <a:pt x="82538" y="131746"/>
                </a:moveTo>
                <a:lnTo>
                  <a:pt x="85866" y="137304"/>
                </a:lnTo>
                <a:lnTo>
                  <a:pt x="83502" y="137304"/>
                </a:lnTo>
                <a:lnTo>
                  <a:pt x="80165" y="131746"/>
                </a:lnTo>
                <a:close/>
                <a:moveTo>
                  <a:pt x="92735" y="131746"/>
                </a:moveTo>
                <a:lnTo>
                  <a:pt x="89398" y="137304"/>
                </a:lnTo>
                <a:lnTo>
                  <a:pt x="87034" y="137304"/>
                </a:lnTo>
                <a:lnTo>
                  <a:pt x="90362" y="131746"/>
                </a:lnTo>
                <a:close/>
                <a:moveTo>
                  <a:pt x="95786" y="131746"/>
                </a:moveTo>
                <a:lnTo>
                  <a:pt x="92458" y="137304"/>
                </a:lnTo>
                <a:lnTo>
                  <a:pt x="89943" y="137304"/>
                </a:lnTo>
                <a:lnTo>
                  <a:pt x="93279" y="131746"/>
                </a:lnTo>
                <a:close/>
                <a:moveTo>
                  <a:pt x="96089" y="132156"/>
                </a:moveTo>
                <a:lnTo>
                  <a:pt x="99176" y="137304"/>
                </a:lnTo>
                <a:lnTo>
                  <a:pt x="93003" y="137304"/>
                </a:lnTo>
                <a:lnTo>
                  <a:pt x="96089" y="132156"/>
                </a:lnTo>
                <a:close/>
                <a:moveTo>
                  <a:pt x="98899" y="131746"/>
                </a:moveTo>
                <a:lnTo>
                  <a:pt x="102227" y="137304"/>
                </a:lnTo>
                <a:lnTo>
                  <a:pt x="99720" y="137304"/>
                </a:lnTo>
                <a:lnTo>
                  <a:pt x="96384" y="131746"/>
                </a:lnTo>
                <a:close/>
                <a:moveTo>
                  <a:pt x="101817" y="131746"/>
                </a:moveTo>
                <a:lnTo>
                  <a:pt x="105144" y="137304"/>
                </a:lnTo>
                <a:lnTo>
                  <a:pt x="102780" y="137304"/>
                </a:lnTo>
                <a:lnTo>
                  <a:pt x="99444" y="131746"/>
                </a:lnTo>
                <a:close/>
                <a:moveTo>
                  <a:pt x="112013" y="131746"/>
                </a:moveTo>
                <a:lnTo>
                  <a:pt x="108677" y="137304"/>
                </a:lnTo>
                <a:lnTo>
                  <a:pt x="106313" y="137304"/>
                </a:lnTo>
                <a:lnTo>
                  <a:pt x="109640" y="131746"/>
                </a:lnTo>
                <a:close/>
                <a:moveTo>
                  <a:pt x="115064" y="131746"/>
                </a:moveTo>
                <a:lnTo>
                  <a:pt x="111737" y="137304"/>
                </a:lnTo>
                <a:lnTo>
                  <a:pt x="109221" y="137304"/>
                </a:lnTo>
                <a:lnTo>
                  <a:pt x="112558" y="131746"/>
                </a:lnTo>
                <a:close/>
                <a:moveTo>
                  <a:pt x="115368" y="132156"/>
                </a:moveTo>
                <a:lnTo>
                  <a:pt x="118454" y="137304"/>
                </a:lnTo>
                <a:lnTo>
                  <a:pt x="112281" y="137304"/>
                </a:lnTo>
                <a:lnTo>
                  <a:pt x="115368" y="132156"/>
                </a:lnTo>
                <a:close/>
                <a:moveTo>
                  <a:pt x="118178" y="131746"/>
                </a:moveTo>
                <a:lnTo>
                  <a:pt x="121505" y="137304"/>
                </a:lnTo>
                <a:lnTo>
                  <a:pt x="118999" y="137304"/>
                </a:lnTo>
                <a:lnTo>
                  <a:pt x="115662" y="131746"/>
                </a:lnTo>
                <a:close/>
                <a:moveTo>
                  <a:pt x="121086" y="131746"/>
                </a:moveTo>
                <a:lnTo>
                  <a:pt x="124423" y="137304"/>
                </a:lnTo>
                <a:lnTo>
                  <a:pt x="122050" y="137304"/>
                </a:lnTo>
                <a:lnTo>
                  <a:pt x="118722" y="131746"/>
                </a:lnTo>
                <a:close/>
                <a:moveTo>
                  <a:pt x="131292" y="131746"/>
                </a:moveTo>
                <a:lnTo>
                  <a:pt x="127955" y="137304"/>
                </a:lnTo>
                <a:lnTo>
                  <a:pt x="125582" y="137304"/>
                </a:lnTo>
                <a:lnTo>
                  <a:pt x="128919" y="131746"/>
                </a:lnTo>
                <a:close/>
                <a:moveTo>
                  <a:pt x="134343" y="131746"/>
                </a:moveTo>
                <a:lnTo>
                  <a:pt x="131015" y="137304"/>
                </a:lnTo>
                <a:lnTo>
                  <a:pt x="128499" y="137304"/>
                </a:lnTo>
                <a:lnTo>
                  <a:pt x="131836" y="131746"/>
                </a:lnTo>
                <a:close/>
                <a:moveTo>
                  <a:pt x="134646" y="132156"/>
                </a:moveTo>
                <a:lnTo>
                  <a:pt x="137733" y="137304"/>
                </a:lnTo>
                <a:lnTo>
                  <a:pt x="131559" y="137304"/>
                </a:lnTo>
                <a:lnTo>
                  <a:pt x="134646" y="132156"/>
                </a:lnTo>
                <a:close/>
                <a:moveTo>
                  <a:pt x="137456" y="131746"/>
                </a:moveTo>
                <a:lnTo>
                  <a:pt x="140784" y="137304"/>
                </a:lnTo>
                <a:lnTo>
                  <a:pt x="138277" y="137304"/>
                </a:lnTo>
                <a:lnTo>
                  <a:pt x="134940" y="131746"/>
                </a:lnTo>
                <a:close/>
                <a:moveTo>
                  <a:pt x="140364" y="131746"/>
                </a:moveTo>
                <a:lnTo>
                  <a:pt x="143701" y="137304"/>
                </a:lnTo>
                <a:lnTo>
                  <a:pt x="141328" y="137304"/>
                </a:lnTo>
                <a:lnTo>
                  <a:pt x="138000" y="131746"/>
                </a:lnTo>
                <a:close/>
                <a:moveTo>
                  <a:pt x="150561" y="131746"/>
                </a:moveTo>
                <a:lnTo>
                  <a:pt x="147234" y="137304"/>
                </a:lnTo>
                <a:lnTo>
                  <a:pt x="144861" y="137304"/>
                </a:lnTo>
                <a:lnTo>
                  <a:pt x="148197" y="131746"/>
                </a:lnTo>
                <a:close/>
                <a:moveTo>
                  <a:pt x="153621" y="131746"/>
                </a:moveTo>
                <a:lnTo>
                  <a:pt x="150285" y="137304"/>
                </a:lnTo>
                <a:lnTo>
                  <a:pt x="147778" y="137304"/>
                </a:lnTo>
                <a:lnTo>
                  <a:pt x="151105" y="131746"/>
                </a:lnTo>
                <a:close/>
                <a:moveTo>
                  <a:pt x="153915" y="132156"/>
                </a:moveTo>
                <a:lnTo>
                  <a:pt x="157002" y="137304"/>
                </a:lnTo>
                <a:lnTo>
                  <a:pt x="150829" y="137304"/>
                </a:lnTo>
                <a:lnTo>
                  <a:pt x="153915" y="132156"/>
                </a:lnTo>
                <a:close/>
                <a:moveTo>
                  <a:pt x="156726" y="131746"/>
                </a:moveTo>
                <a:lnTo>
                  <a:pt x="160062" y="137304"/>
                </a:lnTo>
                <a:lnTo>
                  <a:pt x="157546" y="137304"/>
                </a:lnTo>
                <a:lnTo>
                  <a:pt x="154219" y="131746"/>
                </a:lnTo>
                <a:close/>
                <a:moveTo>
                  <a:pt x="159643" y="131746"/>
                </a:moveTo>
                <a:lnTo>
                  <a:pt x="162979" y="137304"/>
                </a:lnTo>
                <a:lnTo>
                  <a:pt x="160606" y="137304"/>
                </a:lnTo>
                <a:lnTo>
                  <a:pt x="157270" y="131746"/>
                </a:lnTo>
                <a:close/>
                <a:moveTo>
                  <a:pt x="169840" y="131746"/>
                </a:moveTo>
                <a:lnTo>
                  <a:pt x="166512" y="137304"/>
                </a:lnTo>
                <a:lnTo>
                  <a:pt x="164139" y="137304"/>
                </a:lnTo>
                <a:lnTo>
                  <a:pt x="167475" y="131746"/>
                </a:lnTo>
                <a:close/>
                <a:moveTo>
                  <a:pt x="172899" y="131746"/>
                </a:moveTo>
                <a:lnTo>
                  <a:pt x="169563" y="137304"/>
                </a:lnTo>
                <a:lnTo>
                  <a:pt x="167056" y="137304"/>
                </a:lnTo>
                <a:lnTo>
                  <a:pt x="170384" y="131746"/>
                </a:lnTo>
                <a:close/>
                <a:moveTo>
                  <a:pt x="173194" y="132156"/>
                </a:moveTo>
                <a:lnTo>
                  <a:pt x="176281" y="137304"/>
                </a:lnTo>
                <a:lnTo>
                  <a:pt x="170107" y="137304"/>
                </a:lnTo>
                <a:lnTo>
                  <a:pt x="173194" y="132156"/>
                </a:lnTo>
                <a:close/>
                <a:moveTo>
                  <a:pt x="176004" y="131746"/>
                </a:moveTo>
                <a:lnTo>
                  <a:pt x="179340" y="137304"/>
                </a:lnTo>
                <a:lnTo>
                  <a:pt x="176825" y="137304"/>
                </a:lnTo>
                <a:lnTo>
                  <a:pt x="173497" y="131746"/>
                </a:lnTo>
                <a:close/>
                <a:moveTo>
                  <a:pt x="178921" y="131746"/>
                </a:moveTo>
                <a:lnTo>
                  <a:pt x="182249" y="137304"/>
                </a:lnTo>
                <a:lnTo>
                  <a:pt x="179885" y="137304"/>
                </a:lnTo>
                <a:lnTo>
                  <a:pt x="176548" y="131746"/>
                </a:lnTo>
                <a:close/>
                <a:moveTo>
                  <a:pt x="189118" y="131746"/>
                </a:moveTo>
                <a:lnTo>
                  <a:pt x="185781" y="137304"/>
                </a:lnTo>
                <a:lnTo>
                  <a:pt x="183417" y="137304"/>
                </a:lnTo>
                <a:lnTo>
                  <a:pt x="186745" y="131746"/>
                </a:lnTo>
                <a:close/>
                <a:moveTo>
                  <a:pt x="192178" y="131746"/>
                </a:moveTo>
                <a:lnTo>
                  <a:pt x="188841" y="137304"/>
                </a:lnTo>
                <a:lnTo>
                  <a:pt x="186335" y="137304"/>
                </a:lnTo>
                <a:lnTo>
                  <a:pt x="189662" y="131746"/>
                </a:lnTo>
                <a:close/>
                <a:moveTo>
                  <a:pt x="192472" y="132156"/>
                </a:moveTo>
                <a:lnTo>
                  <a:pt x="195559" y="137304"/>
                </a:lnTo>
                <a:lnTo>
                  <a:pt x="189386" y="137304"/>
                </a:lnTo>
                <a:lnTo>
                  <a:pt x="192472" y="132156"/>
                </a:lnTo>
                <a:close/>
                <a:moveTo>
                  <a:pt x="195282" y="131746"/>
                </a:moveTo>
                <a:lnTo>
                  <a:pt x="198610" y="137304"/>
                </a:lnTo>
                <a:lnTo>
                  <a:pt x="196103" y="137304"/>
                </a:lnTo>
                <a:lnTo>
                  <a:pt x="192776" y="131746"/>
                </a:lnTo>
                <a:close/>
                <a:moveTo>
                  <a:pt x="198200" y="131746"/>
                </a:moveTo>
                <a:lnTo>
                  <a:pt x="201527" y="137304"/>
                </a:lnTo>
                <a:lnTo>
                  <a:pt x="199163" y="137304"/>
                </a:lnTo>
                <a:lnTo>
                  <a:pt x="195827" y="131746"/>
                </a:lnTo>
                <a:close/>
                <a:moveTo>
                  <a:pt x="208396" y="131746"/>
                </a:moveTo>
                <a:lnTo>
                  <a:pt x="205060" y="137304"/>
                </a:lnTo>
                <a:lnTo>
                  <a:pt x="202696" y="137304"/>
                </a:lnTo>
                <a:lnTo>
                  <a:pt x="206023" y="131746"/>
                </a:lnTo>
                <a:close/>
                <a:moveTo>
                  <a:pt x="211447" y="131746"/>
                </a:moveTo>
                <a:lnTo>
                  <a:pt x="208120" y="137304"/>
                </a:lnTo>
                <a:lnTo>
                  <a:pt x="205604" y="137304"/>
                </a:lnTo>
                <a:lnTo>
                  <a:pt x="208940" y="131746"/>
                </a:lnTo>
                <a:close/>
                <a:moveTo>
                  <a:pt x="211751" y="132156"/>
                </a:moveTo>
                <a:lnTo>
                  <a:pt x="214837" y="137304"/>
                </a:lnTo>
                <a:lnTo>
                  <a:pt x="208664" y="137304"/>
                </a:lnTo>
                <a:lnTo>
                  <a:pt x="211751" y="132156"/>
                </a:lnTo>
                <a:close/>
                <a:moveTo>
                  <a:pt x="214561" y="131746"/>
                </a:moveTo>
                <a:lnTo>
                  <a:pt x="217888" y="137304"/>
                </a:lnTo>
                <a:lnTo>
                  <a:pt x="215381" y="137304"/>
                </a:lnTo>
                <a:lnTo>
                  <a:pt x="212045" y="131746"/>
                </a:lnTo>
                <a:close/>
                <a:moveTo>
                  <a:pt x="217469" y="131746"/>
                </a:moveTo>
                <a:lnTo>
                  <a:pt x="220805" y="137304"/>
                </a:lnTo>
                <a:lnTo>
                  <a:pt x="218432" y="137304"/>
                </a:lnTo>
                <a:lnTo>
                  <a:pt x="215105" y="131746"/>
                </a:lnTo>
                <a:close/>
                <a:moveTo>
                  <a:pt x="227675" y="131746"/>
                </a:moveTo>
                <a:lnTo>
                  <a:pt x="224338" y="137304"/>
                </a:lnTo>
                <a:lnTo>
                  <a:pt x="221965" y="137304"/>
                </a:lnTo>
                <a:lnTo>
                  <a:pt x="225302" y="131746"/>
                </a:lnTo>
                <a:close/>
                <a:moveTo>
                  <a:pt x="230726" y="131746"/>
                </a:moveTo>
                <a:lnTo>
                  <a:pt x="227398" y="137304"/>
                </a:lnTo>
                <a:lnTo>
                  <a:pt x="224882" y="137304"/>
                </a:lnTo>
                <a:lnTo>
                  <a:pt x="228219" y="131746"/>
                </a:lnTo>
                <a:close/>
                <a:moveTo>
                  <a:pt x="231029" y="132156"/>
                </a:moveTo>
                <a:lnTo>
                  <a:pt x="234116" y="137304"/>
                </a:lnTo>
                <a:lnTo>
                  <a:pt x="227942" y="137304"/>
                </a:lnTo>
                <a:lnTo>
                  <a:pt x="231029" y="132156"/>
                </a:lnTo>
                <a:close/>
                <a:moveTo>
                  <a:pt x="233839" y="131746"/>
                </a:moveTo>
                <a:lnTo>
                  <a:pt x="237167" y="137304"/>
                </a:lnTo>
                <a:lnTo>
                  <a:pt x="234660" y="137304"/>
                </a:lnTo>
                <a:lnTo>
                  <a:pt x="231323" y="131746"/>
                </a:lnTo>
                <a:close/>
                <a:moveTo>
                  <a:pt x="236747" y="131746"/>
                </a:moveTo>
                <a:lnTo>
                  <a:pt x="240084" y="137304"/>
                </a:lnTo>
                <a:lnTo>
                  <a:pt x="237711" y="137304"/>
                </a:lnTo>
                <a:lnTo>
                  <a:pt x="234383" y="131746"/>
                </a:lnTo>
                <a:close/>
                <a:moveTo>
                  <a:pt x="246944" y="131746"/>
                </a:moveTo>
                <a:lnTo>
                  <a:pt x="243617" y="137304"/>
                </a:lnTo>
                <a:lnTo>
                  <a:pt x="241244" y="137304"/>
                </a:lnTo>
                <a:lnTo>
                  <a:pt x="244580" y="131746"/>
                </a:lnTo>
                <a:close/>
                <a:moveTo>
                  <a:pt x="250004" y="131746"/>
                </a:moveTo>
                <a:lnTo>
                  <a:pt x="246668" y="137304"/>
                </a:lnTo>
                <a:lnTo>
                  <a:pt x="244161" y="137304"/>
                </a:lnTo>
                <a:lnTo>
                  <a:pt x="247497" y="131746"/>
                </a:lnTo>
                <a:close/>
                <a:moveTo>
                  <a:pt x="250298" y="132156"/>
                </a:moveTo>
                <a:lnTo>
                  <a:pt x="253385" y="137304"/>
                </a:lnTo>
                <a:lnTo>
                  <a:pt x="247221" y="137304"/>
                </a:lnTo>
                <a:lnTo>
                  <a:pt x="250298" y="132156"/>
                </a:lnTo>
                <a:close/>
                <a:moveTo>
                  <a:pt x="253109" y="131746"/>
                </a:moveTo>
                <a:lnTo>
                  <a:pt x="256445" y="137304"/>
                </a:lnTo>
                <a:lnTo>
                  <a:pt x="253938" y="137304"/>
                </a:lnTo>
                <a:lnTo>
                  <a:pt x="250602" y="131746"/>
                </a:lnTo>
                <a:close/>
                <a:moveTo>
                  <a:pt x="256026" y="131746"/>
                </a:moveTo>
                <a:lnTo>
                  <a:pt x="259362" y="137304"/>
                </a:lnTo>
                <a:lnTo>
                  <a:pt x="256989" y="137304"/>
                </a:lnTo>
                <a:lnTo>
                  <a:pt x="253662" y="131746"/>
                </a:lnTo>
                <a:close/>
                <a:moveTo>
                  <a:pt x="266223" y="131746"/>
                </a:moveTo>
                <a:lnTo>
                  <a:pt x="262895" y="137304"/>
                </a:lnTo>
                <a:lnTo>
                  <a:pt x="260522" y="137304"/>
                </a:lnTo>
                <a:lnTo>
                  <a:pt x="263858" y="131746"/>
                </a:lnTo>
                <a:close/>
                <a:moveTo>
                  <a:pt x="269282" y="131746"/>
                </a:moveTo>
                <a:lnTo>
                  <a:pt x="265946" y="137304"/>
                </a:lnTo>
                <a:lnTo>
                  <a:pt x="263439" y="137304"/>
                </a:lnTo>
                <a:lnTo>
                  <a:pt x="266767" y="131746"/>
                </a:lnTo>
                <a:close/>
                <a:moveTo>
                  <a:pt x="269577" y="132156"/>
                </a:moveTo>
                <a:lnTo>
                  <a:pt x="272664" y="137304"/>
                </a:lnTo>
                <a:lnTo>
                  <a:pt x="266490" y="137304"/>
                </a:lnTo>
                <a:lnTo>
                  <a:pt x="269577" y="132156"/>
                </a:lnTo>
                <a:close/>
                <a:moveTo>
                  <a:pt x="272387" y="131746"/>
                </a:moveTo>
                <a:lnTo>
                  <a:pt x="275723" y="137304"/>
                </a:lnTo>
                <a:lnTo>
                  <a:pt x="273208" y="137304"/>
                </a:lnTo>
                <a:lnTo>
                  <a:pt x="269880" y="131746"/>
                </a:lnTo>
                <a:close/>
                <a:moveTo>
                  <a:pt x="275304" y="131746"/>
                </a:moveTo>
                <a:lnTo>
                  <a:pt x="278632" y="137304"/>
                </a:lnTo>
                <a:lnTo>
                  <a:pt x="276268" y="137304"/>
                </a:lnTo>
                <a:lnTo>
                  <a:pt x="272931" y="131746"/>
                </a:lnTo>
                <a:close/>
                <a:moveTo>
                  <a:pt x="12713" y="131746"/>
                </a:moveTo>
                <a:lnTo>
                  <a:pt x="9377" y="137312"/>
                </a:lnTo>
                <a:lnTo>
                  <a:pt x="9341" y="137259"/>
                </a:lnTo>
                <a:lnTo>
                  <a:pt x="9314" y="137312"/>
                </a:lnTo>
                <a:lnTo>
                  <a:pt x="5978" y="131746"/>
                </a:lnTo>
                <a:close/>
                <a:moveTo>
                  <a:pt x="31992" y="131746"/>
                </a:moveTo>
                <a:lnTo>
                  <a:pt x="28655" y="137312"/>
                </a:lnTo>
                <a:lnTo>
                  <a:pt x="28619" y="137259"/>
                </a:lnTo>
                <a:lnTo>
                  <a:pt x="28593" y="137312"/>
                </a:lnTo>
                <a:lnTo>
                  <a:pt x="25247" y="131746"/>
                </a:lnTo>
                <a:close/>
                <a:moveTo>
                  <a:pt x="51270" y="131746"/>
                </a:moveTo>
                <a:lnTo>
                  <a:pt x="47925" y="137312"/>
                </a:lnTo>
                <a:lnTo>
                  <a:pt x="47898" y="137259"/>
                </a:lnTo>
                <a:lnTo>
                  <a:pt x="47862" y="137312"/>
                </a:lnTo>
                <a:lnTo>
                  <a:pt x="44526" y="131746"/>
                </a:lnTo>
                <a:close/>
                <a:moveTo>
                  <a:pt x="70539" y="131746"/>
                </a:moveTo>
                <a:lnTo>
                  <a:pt x="67203" y="137312"/>
                </a:lnTo>
                <a:lnTo>
                  <a:pt x="67176" y="137259"/>
                </a:lnTo>
                <a:lnTo>
                  <a:pt x="67140" y="137312"/>
                </a:lnTo>
                <a:lnTo>
                  <a:pt x="63804" y="131746"/>
                </a:lnTo>
                <a:close/>
                <a:moveTo>
                  <a:pt x="89818" y="131746"/>
                </a:moveTo>
                <a:lnTo>
                  <a:pt x="86481" y="137312"/>
                </a:lnTo>
                <a:lnTo>
                  <a:pt x="86455" y="137259"/>
                </a:lnTo>
                <a:lnTo>
                  <a:pt x="86419" y="137312"/>
                </a:lnTo>
                <a:lnTo>
                  <a:pt x="83082" y="131746"/>
                </a:lnTo>
                <a:close/>
                <a:moveTo>
                  <a:pt x="109096" y="131746"/>
                </a:moveTo>
                <a:lnTo>
                  <a:pt x="105760" y="137312"/>
                </a:lnTo>
                <a:lnTo>
                  <a:pt x="105724" y="137259"/>
                </a:lnTo>
                <a:lnTo>
                  <a:pt x="105697" y="137312"/>
                </a:lnTo>
                <a:lnTo>
                  <a:pt x="102361" y="131746"/>
                </a:lnTo>
                <a:close/>
                <a:moveTo>
                  <a:pt x="128375" y="131746"/>
                </a:moveTo>
                <a:lnTo>
                  <a:pt x="125038" y="137312"/>
                </a:lnTo>
                <a:lnTo>
                  <a:pt x="125002" y="137259"/>
                </a:lnTo>
                <a:lnTo>
                  <a:pt x="124976" y="137312"/>
                </a:lnTo>
                <a:lnTo>
                  <a:pt x="121639" y="131746"/>
                </a:lnTo>
                <a:close/>
                <a:moveTo>
                  <a:pt x="147653" y="131746"/>
                </a:moveTo>
                <a:lnTo>
                  <a:pt x="144316" y="137312"/>
                </a:lnTo>
                <a:lnTo>
                  <a:pt x="144281" y="137259"/>
                </a:lnTo>
                <a:lnTo>
                  <a:pt x="144245" y="137312"/>
                </a:lnTo>
                <a:lnTo>
                  <a:pt x="140909" y="131746"/>
                </a:lnTo>
                <a:close/>
                <a:moveTo>
                  <a:pt x="166922" y="131746"/>
                </a:moveTo>
                <a:lnTo>
                  <a:pt x="163586" y="137312"/>
                </a:lnTo>
                <a:lnTo>
                  <a:pt x="163559" y="137259"/>
                </a:lnTo>
                <a:lnTo>
                  <a:pt x="163523" y="137312"/>
                </a:lnTo>
                <a:lnTo>
                  <a:pt x="160187" y="131746"/>
                </a:lnTo>
                <a:close/>
                <a:moveTo>
                  <a:pt x="186201" y="131746"/>
                </a:moveTo>
                <a:lnTo>
                  <a:pt x="182864" y="137312"/>
                </a:lnTo>
                <a:lnTo>
                  <a:pt x="182838" y="137259"/>
                </a:lnTo>
                <a:lnTo>
                  <a:pt x="182802" y="137312"/>
                </a:lnTo>
                <a:lnTo>
                  <a:pt x="179465" y="131746"/>
                </a:lnTo>
                <a:close/>
                <a:moveTo>
                  <a:pt x="205479" y="131746"/>
                </a:moveTo>
                <a:lnTo>
                  <a:pt x="202143" y="137312"/>
                </a:lnTo>
                <a:lnTo>
                  <a:pt x="202107" y="137259"/>
                </a:lnTo>
                <a:lnTo>
                  <a:pt x="202080" y="137312"/>
                </a:lnTo>
                <a:lnTo>
                  <a:pt x="198744" y="131746"/>
                </a:lnTo>
                <a:close/>
                <a:moveTo>
                  <a:pt x="224758" y="131746"/>
                </a:moveTo>
                <a:lnTo>
                  <a:pt x="221421" y="137312"/>
                </a:lnTo>
                <a:lnTo>
                  <a:pt x="221385" y="137259"/>
                </a:lnTo>
                <a:lnTo>
                  <a:pt x="221359" y="137312"/>
                </a:lnTo>
                <a:lnTo>
                  <a:pt x="218022" y="131746"/>
                </a:lnTo>
                <a:close/>
                <a:moveTo>
                  <a:pt x="244036" y="131746"/>
                </a:moveTo>
                <a:lnTo>
                  <a:pt x="240699" y="137312"/>
                </a:lnTo>
                <a:lnTo>
                  <a:pt x="240664" y="137259"/>
                </a:lnTo>
                <a:lnTo>
                  <a:pt x="240637" y="137312"/>
                </a:lnTo>
                <a:lnTo>
                  <a:pt x="237292" y="131746"/>
                </a:lnTo>
                <a:close/>
                <a:moveTo>
                  <a:pt x="263314" y="131746"/>
                </a:moveTo>
                <a:lnTo>
                  <a:pt x="259969" y="137312"/>
                </a:lnTo>
                <a:lnTo>
                  <a:pt x="259942" y="137259"/>
                </a:lnTo>
                <a:lnTo>
                  <a:pt x="259906" y="137312"/>
                </a:lnTo>
                <a:lnTo>
                  <a:pt x="256570" y="131746"/>
                </a:lnTo>
                <a:close/>
                <a:moveTo>
                  <a:pt x="282584" y="131746"/>
                </a:moveTo>
                <a:lnTo>
                  <a:pt x="279247" y="137312"/>
                </a:lnTo>
                <a:lnTo>
                  <a:pt x="279220" y="137259"/>
                </a:lnTo>
                <a:lnTo>
                  <a:pt x="279185" y="137312"/>
                </a:lnTo>
                <a:lnTo>
                  <a:pt x="275848" y="131746"/>
                </a:lnTo>
                <a:close/>
                <a:moveTo>
                  <a:pt x="9047" y="137759"/>
                </a:moveTo>
                <a:lnTo>
                  <a:pt x="7851" y="139739"/>
                </a:lnTo>
                <a:lnTo>
                  <a:pt x="6665" y="137759"/>
                </a:lnTo>
                <a:close/>
                <a:moveTo>
                  <a:pt x="12026" y="137759"/>
                </a:moveTo>
                <a:lnTo>
                  <a:pt x="10831" y="139739"/>
                </a:lnTo>
                <a:lnTo>
                  <a:pt x="9644" y="137759"/>
                </a:lnTo>
                <a:close/>
                <a:moveTo>
                  <a:pt x="28325" y="137759"/>
                </a:moveTo>
                <a:lnTo>
                  <a:pt x="27130" y="139739"/>
                </a:lnTo>
                <a:lnTo>
                  <a:pt x="25943" y="137759"/>
                </a:lnTo>
                <a:close/>
                <a:moveTo>
                  <a:pt x="31296" y="137759"/>
                </a:moveTo>
                <a:lnTo>
                  <a:pt x="30109" y="139739"/>
                </a:lnTo>
                <a:lnTo>
                  <a:pt x="28923" y="137759"/>
                </a:lnTo>
                <a:close/>
                <a:moveTo>
                  <a:pt x="47594" y="137759"/>
                </a:moveTo>
                <a:lnTo>
                  <a:pt x="46408" y="139739"/>
                </a:lnTo>
                <a:lnTo>
                  <a:pt x="45221" y="137759"/>
                </a:lnTo>
                <a:close/>
                <a:moveTo>
                  <a:pt x="50574" y="137759"/>
                </a:moveTo>
                <a:lnTo>
                  <a:pt x="49388" y="139739"/>
                </a:lnTo>
                <a:lnTo>
                  <a:pt x="48192" y="137759"/>
                </a:lnTo>
                <a:close/>
                <a:moveTo>
                  <a:pt x="66873" y="137759"/>
                </a:moveTo>
                <a:lnTo>
                  <a:pt x="65686" y="139739"/>
                </a:lnTo>
                <a:lnTo>
                  <a:pt x="64491" y="137759"/>
                </a:lnTo>
                <a:close/>
                <a:moveTo>
                  <a:pt x="69852" y="137759"/>
                </a:moveTo>
                <a:lnTo>
                  <a:pt x="68666" y="139739"/>
                </a:lnTo>
                <a:lnTo>
                  <a:pt x="67471" y="137759"/>
                </a:lnTo>
                <a:close/>
                <a:moveTo>
                  <a:pt x="86151" y="137759"/>
                </a:moveTo>
                <a:lnTo>
                  <a:pt x="84965" y="139739"/>
                </a:lnTo>
                <a:lnTo>
                  <a:pt x="83769" y="137759"/>
                </a:lnTo>
                <a:close/>
                <a:moveTo>
                  <a:pt x="89131" y="137759"/>
                </a:moveTo>
                <a:lnTo>
                  <a:pt x="87935" y="139739"/>
                </a:lnTo>
                <a:lnTo>
                  <a:pt x="86749" y="137759"/>
                </a:lnTo>
                <a:close/>
                <a:moveTo>
                  <a:pt x="105430" y="137759"/>
                </a:moveTo>
                <a:lnTo>
                  <a:pt x="104234" y="139739"/>
                </a:lnTo>
                <a:lnTo>
                  <a:pt x="103048" y="137759"/>
                </a:lnTo>
                <a:close/>
                <a:moveTo>
                  <a:pt x="108409" y="137759"/>
                </a:moveTo>
                <a:lnTo>
                  <a:pt x="107214" y="139739"/>
                </a:lnTo>
                <a:lnTo>
                  <a:pt x="106027" y="137759"/>
                </a:lnTo>
                <a:close/>
                <a:moveTo>
                  <a:pt x="124708" y="137759"/>
                </a:moveTo>
                <a:lnTo>
                  <a:pt x="123513" y="139739"/>
                </a:lnTo>
                <a:lnTo>
                  <a:pt x="122326" y="137759"/>
                </a:lnTo>
                <a:close/>
                <a:moveTo>
                  <a:pt x="127679" y="137759"/>
                </a:moveTo>
                <a:lnTo>
                  <a:pt x="126492" y="139739"/>
                </a:lnTo>
                <a:lnTo>
                  <a:pt x="125306" y="137759"/>
                </a:lnTo>
                <a:close/>
                <a:moveTo>
                  <a:pt x="143977" y="137759"/>
                </a:moveTo>
                <a:lnTo>
                  <a:pt x="142791" y="139739"/>
                </a:lnTo>
                <a:lnTo>
                  <a:pt x="141604" y="137759"/>
                </a:lnTo>
                <a:close/>
                <a:moveTo>
                  <a:pt x="146957" y="137759"/>
                </a:moveTo>
                <a:lnTo>
                  <a:pt x="145771" y="139739"/>
                </a:lnTo>
                <a:lnTo>
                  <a:pt x="144584" y="137759"/>
                </a:lnTo>
                <a:close/>
                <a:moveTo>
                  <a:pt x="163256" y="137759"/>
                </a:moveTo>
                <a:lnTo>
                  <a:pt x="162069" y="139739"/>
                </a:lnTo>
                <a:lnTo>
                  <a:pt x="160883" y="137759"/>
                </a:lnTo>
                <a:close/>
                <a:moveTo>
                  <a:pt x="166235" y="137759"/>
                </a:moveTo>
                <a:lnTo>
                  <a:pt x="165049" y="139739"/>
                </a:lnTo>
                <a:lnTo>
                  <a:pt x="163854" y="137759"/>
                </a:lnTo>
                <a:close/>
                <a:moveTo>
                  <a:pt x="182534" y="137759"/>
                </a:moveTo>
                <a:lnTo>
                  <a:pt x="181348" y="139739"/>
                </a:lnTo>
                <a:lnTo>
                  <a:pt x="180152" y="137759"/>
                </a:lnTo>
                <a:close/>
                <a:moveTo>
                  <a:pt x="185514" y="137759"/>
                </a:moveTo>
                <a:lnTo>
                  <a:pt x="184327" y="139739"/>
                </a:lnTo>
                <a:lnTo>
                  <a:pt x="183132" y="137759"/>
                </a:lnTo>
                <a:close/>
                <a:moveTo>
                  <a:pt x="201813" y="137759"/>
                </a:moveTo>
                <a:lnTo>
                  <a:pt x="200626" y="139739"/>
                </a:lnTo>
                <a:lnTo>
                  <a:pt x="199431" y="137759"/>
                </a:lnTo>
                <a:close/>
                <a:moveTo>
                  <a:pt x="204792" y="137759"/>
                </a:moveTo>
                <a:lnTo>
                  <a:pt x="203597" y="139739"/>
                </a:lnTo>
                <a:lnTo>
                  <a:pt x="202410" y="137759"/>
                </a:lnTo>
                <a:close/>
                <a:moveTo>
                  <a:pt x="221091" y="137759"/>
                </a:moveTo>
                <a:lnTo>
                  <a:pt x="219896" y="139739"/>
                </a:lnTo>
                <a:lnTo>
                  <a:pt x="218709" y="137759"/>
                </a:lnTo>
                <a:close/>
                <a:moveTo>
                  <a:pt x="224062" y="137759"/>
                </a:moveTo>
                <a:lnTo>
                  <a:pt x="222875" y="139739"/>
                </a:lnTo>
                <a:lnTo>
                  <a:pt x="221689" y="137759"/>
                </a:lnTo>
                <a:close/>
                <a:moveTo>
                  <a:pt x="240369" y="137759"/>
                </a:moveTo>
                <a:lnTo>
                  <a:pt x="239174" y="139739"/>
                </a:lnTo>
                <a:lnTo>
                  <a:pt x="237987" y="137759"/>
                </a:lnTo>
                <a:close/>
                <a:moveTo>
                  <a:pt x="243340" y="137759"/>
                </a:moveTo>
                <a:lnTo>
                  <a:pt x="242154" y="139739"/>
                </a:lnTo>
                <a:lnTo>
                  <a:pt x="240967" y="137759"/>
                </a:lnTo>
                <a:close/>
                <a:moveTo>
                  <a:pt x="259639" y="137759"/>
                </a:moveTo>
                <a:lnTo>
                  <a:pt x="258452" y="139739"/>
                </a:lnTo>
                <a:lnTo>
                  <a:pt x="257266" y="137759"/>
                </a:lnTo>
                <a:close/>
                <a:moveTo>
                  <a:pt x="262618" y="137759"/>
                </a:moveTo>
                <a:lnTo>
                  <a:pt x="261432" y="139739"/>
                </a:lnTo>
                <a:lnTo>
                  <a:pt x="260237" y="137759"/>
                </a:lnTo>
                <a:close/>
                <a:moveTo>
                  <a:pt x="278917" y="137759"/>
                </a:moveTo>
                <a:lnTo>
                  <a:pt x="277731" y="139739"/>
                </a:lnTo>
                <a:lnTo>
                  <a:pt x="276535" y="137759"/>
                </a:lnTo>
                <a:close/>
                <a:moveTo>
                  <a:pt x="281897" y="137759"/>
                </a:moveTo>
                <a:lnTo>
                  <a:pt x="280710" y="139739"/>
                </a:lnTo>
                <a:lnTo>
                  <a:pt x="279515" y="137759"/>
                </a:lnTo>
                <a:close/>
                <a:moveTo>
                  <a:pt x="6121" y="137759"/>
                </a:moveTo>
                <a:lnTo>
                  <a:pt x="7584" y="140194"/>
                </a:lnTo>
                <a:lnTo>
                  <a:pt x="6406" y="142157"/>
                </a:lnTo>
                <a:lnTo>
                  <a:pt x="6254" y="142157"/>
                </a:lnTo>
                <a:lnTo>
                  <a:pt x="3614" y="137759"/>
                </a:lnTo>
                <a:close/>
                <a:moveTo>
                  <a:pt x="7851" y="140649"/>
                </a:moveTo>
                <a:lnTo>
                  <a:pt x="8761" y="142157"/>
                </a:lnTo>
                <a:lnTo>
                  <a:pt x="6950" y="142157"/>
                </a:lnTo>
                <a:lnTo>
                  <a:pt x="7851" y="140649"/>
                </a:lnTo>
                <a:close/>
                <a:moveTo>
                  <a:pt x="10831" y="140649"/>
                </a:moveTo>
                <a:lnTo>
                  <a:pt x="11741" y="142157"/>
                </a:lnTo>
                <a:lnTo>
                  <a:pt x="9930" y="142157"/>
                </a:lnTo>
                <a:lnTo>
                  <a:pt x="10831" y="140649"/>
                </a:lnTo>
                <a:close/>
                <a:moveTo>
                  <a:pt x="15077" y="137759"/>
                </a:moveTo>
                <a:lnTo>
                  <a:pt x="12437" y="142157"/>
                </a:lnTo>
                <a:lnTo>
                  <a:pt x="12285" y="142157"/>
                </a:lnTo>
                <a:lnTo>
                  <a:pt x="11107" y="140194"/>
                </a:lnTo>
                <a:lnTo>
                  <a:pt x="12570" y="137759"/>
                </a:lnTo>
                <a:close/>
                <a:moveTo>
                  <a:pt x="22339" y="137759"/>
                </a:moveTo>
                <a:lnTo>
                  <a:pt x="24980" y="142157"/>
                </a:lnTo>
                <a:lnTo>
                  <a:pt x="12981" y="142157"/>
                </a:lnTo>
                <a:lnTo>
                  <a:pt x="15621" y="137759"/>
                </a:lnTo>
                <a:close/>
                <a:moveTo>
                  <a:pt x="25399" y="137759"/>
                </a:moveTo>
                <a:lnTo>
                  <a:pt x="26862" y="140194"/>
                </a:lnTo>
                <a:lnTo>
                  <a:pt x="25675" y="142157"/>
                </a:lnTo>
                <a:lnTo>
                  <a:pt x="25524" y="142157"/>
                </a:lnTo>
                <a:lnTo>
                  <a:pt x="22883" y="137759"/>
                </a:lnTo>
                <a:close/>
                <a:moveTo>
                  <a:pt x="27130" y="140649"/>
                </a:moveTo>
                <a:lnTo>
                  <a:pt x="28040" y="142157"/>
                </a:lnTo>
                <a:lnTo>
                  <a:pt x="26229" y="142157"/>
                </a:lnTo>
                <a:lnTo>
                  <a:pt x="27130" y="140649"/>
                </a:lnTo>
                <a:close/>
                <a:moveTo>
                  <a:pt x="30109" y="140649"/>
                </a:moveTo>
                <a:lnTo>
                  <a:pt x="31019" y="142157"/>
                </a:lnTo>
                <a:lnTo>
                  <a:pt x="29199" y="142157"/>
                </a:lnTo>
                <a:lnTo>
                  <a:pt x="30109" y="140649"/>
                </a:lnTo>
                <a:close/>
                <a:moveTo>
                  <a:pt x="34356" y="137759"/>
                </a:moveTo>
                <a:lnTo>
                  <a:pt x="31715" y="142157"/>
                </a:lnTo>
                <a:lnTo>
                  <a:pt x="31563" y="142157"/>
                </a:lnTo>
                <a:lnTo>
                  <a:pt x="30386" y="140194"/>
                </a:lnTo>
                <a:lnTo>
                  <a:pt x="31840" y="137759"/>
                </a:lnTo>
                <a:close/>
                <a:moveTo>
                  <a:pt x="41617" y="137759"/>
                </a:moveTo>
                <a:lnTo>
                  <a:pt x="44258" y="142157"/>
                </a:lnTo>
                <a:lnTo>
                  <a:pt x="32259" y="142157"/>
                </a:lnTo>
                <a:lnTo>
                  <a:pt x="34900" y="137759"/>
                </a:lnTo>
                <a:close/>
                <a:moveTo>
                  <a:pt x="44677" y="137759"/>
                </a:moveTo>
                <a:lnTo>
                  <a:pt x="46131" y="140194"/>
                </a:lnTo>
                <a:lnTo>
                  <a:pt x="44954" y="142157"/>
                </a:lnTo>
                <a:lnTo>
                  <a:pt x="44802" y="142157"/>
                </a:lnTo>
                <a:lnTo>
                  <a:pt x="42162" y="137759"/>
                </a:lnTo>
                <a:close/>
                <a:moveTo>
                  <a:pt x="46408" y="140649"/>
                </a:moveTo>
                <a:lnTo>
                  <a:pt x="47318" y="142157"/>
                </a:lnTo>
                <a:lnTo>
                  <a:pt x="45498" y="142157"/>
                </a:lnTo>
                <a:lnTo>
                  <a:pt x="46408" y="140649"/>
                </a:lnTo>
                <a:close/>
                <a:moveTo>
                  <a:pt x="49388" y="140649"/>
                </a:moveTo>
                <a:lnTo>
                  <a:pt x="50298" y="142157"/>
                </a:lnTo>
                <a:lnTo>
                  <a:pt x="48478" y="142157"/>
                </a:lnTo>
                <a:lnTo>
                  <a:pt x="49388" y="140649"/>
                </a:lnTo>
                <a:close/>
                <a:moveTo>
                  <a:pt x="53634" y="137759"/>
                </a:moveTo>
                <a:lnTo>
                  <a:pt x="50993" y="142157"/>
                </a:lnTo>
                <a:lnTo>
                  <a:pt x="50842" y="142157"/>
                </a:lnTo>
                <a:lnTo>
                  <a:pt x="49655" y="140194"/>
                </a:lnTo>
                <a:lnTo>
                  <a:pt x="51118" y="137759"/>
                </a:lnTo>
                <a:close/>
                <a:moveTo>
                  <a:pt x="60896" y="137759"/>
                </a:moveTo>
                <a:lnTo>
                  <a:pt x="63536" y="142157"/>
                </a:lnTo>
                <a:lnTo>
                  <a:pt x="51538" y="142157"/>
                </a:lnTo>
                <a:lnTo>
                  <a:pt x="54178" y="137759"/>
                </a:lnTo>
                <a:close/>
                <a:moveTo>
                  <a:pt x="63947" y="137759"/>
                </a:moveTo>
                <a:lnTo>
                  <a:pt x="65410" y="140194"/>
                </a:lnTo>
                <a:lnTo>
                  <a:pt x="64232" y="142157"/>
                </a:lnTo>
                <a:lnTo>
                  <a:pt x="64081" y="142157"/>
                </a:lnTo>
                <a:lnTo>
                  <a:pt x="61440" y="137759"/>
                </a:lnTo>
                <a:close/>
                <a:moveTo>
                  <a:pt x="65686" y="140649"/>
                </a:moveTo>
                <a:lnTo>
                  <a:pt x="66596" y="142157"/>
                </a:lnTo>
                <a:lnTo>
                  <a:pt x="64776" y="142157"/>
                </a:lnTo>
                <a:lnTo>
                  <a:pt x="65686" y="140649"/>
                </a:lnTo>
                <a:close/>
                <a:moveTo>
                  <a:pt x="68666" y="140649"/>
                </a:moveTo>
                <a:lnTo>
                  <a:pt x="69567" y="142157"/>
                </a:lnTo>
                <a:lnTo>
                  <a:pt x="67756" y="142157"/>
                </a:lnTo>
                <a:lnTo>
                  <a:pt x="68666" y="140649"/>
                </a:lnTo>
                <a:close/>
                <a:moveTo>
                  <a:pt x="72912" y="137759"/>
                </a:moveTo>
                <a:lnTo>
                  <a:pt x="70263" y="142157"/>
                </a:lnTo>
                <a:lnTo>
                  <a:pt x="70111" y="142157"/>
                </a:lnTo>
                <a:lnTo>
                  <a:pt x="68934" y="140194"/>
                </a:lnTo>
                <a:lnTo>
                  <a:pt x="70397" y="137759"/>
                </a:lnTo>
                <a:close/>
                <a:moveTo>
                  <a:pt x="80174" y="137759"/>
                </a:moveTo>
                <a:lnTo>
                  <a:pt x="82815" y="142157"/>
                </a:lnTo>
                <a:lnTo>
                  <a:pt x="70807" y="142157"/>
                </a:lnTo>
                <a:lnTo>
                  <a:pt x="73457" y="137759"/>
                </a:lnTo>
                <a:close/>
                <a:moveTo>
                  <a:pt x="83225" y="137759"/>
                </a:moveTo>
                <a:lnTo>
                  <a:pt x="84688" y="140194"/>
                </a:lnTo>
                <a:lnTo>
                  <a:pt x="83511" y="142157"/>
                </a:lnTo>
                <a:lnTo>
                  <a:pt x="83359" y="142157"/>
                </a:lnTo>
                <a:lnTo>
                  <a:pt x="80718" y="137759"/>
                </a:lnTo>
                <a:close/>
                <a:moveTo>
                  <a:pt x="84965" y="140649"/>
                </a:moveTo>
                <a:lnTo>
                  <a:pt x="85866" y="142157"/>
                </a:lnTo>
                <a:lnTo>
                  <a:pt x="84055" y="142157"/>
                </a:lnTo>
                <a:lnTo>
                  <a:pt x="84965" y="140649"/>
                </a:lnTo>
                <a:close/>
                <a:moveTo>
                  <a:pt x="87935" y="140649"/>
                </a:moveTo>
                <a:lnTo>
                  <a:pt x="88845" y="142157"/>
                </a:lnTo>
                <a:lnTo>
                  <a:pt x="87034" y="142157"/>
                </a:lnTo>
                <a:lnTo>
                  <a:pt x="87935" y="140649"/>
                </a:lnTo>
                <a:close/>
                <a:moveTo>
                  <a:pt x="92182" y="137759"/>
                </a:moveTo>
                <a:lnTo>
                  <a:pt x="89541" y="142157"/>
                </a:lnTo>
                <a:lnTo>
                  <a:pt x="89390" y="142157"/>
                </a:lnTo>
                <a:lnTo>
                  <a:pt x="88212" y="140194"/>
                </a:lnTo>
                <a:lnTo>
                  <a:pt x="89675" y="137759"/>
                </a:lnTo>
                <a:close/>
                <a:moveTo>
                  <a:pt x="99444" y="137759"/>
                </a:moveTo>
                <a:lnTo>
                  <a:pt x="102093" y="142157"/>
                </a:lnTo>
                <a:lnTo>
                  <a:pt x="90085" y="142157"/>
                </a:lnTo>
                <a:lnTo>
                  <a:pt x="92726" y="137759"/>
                </a:lnTo>
                <a:close/>
                <a:moveTo>
                  <a:pt x="102503" y="137759"/>
                </a:moveTo>
                <a:lnTo>
                  <a:pt x="103967" y="140194"/>
                </a:lnTo>
                <a:lnTo>
                  <a:pt x="102789" y="142157"/>
                </a:lnTo>
                <a:lnTo>
                  <a:pt x="102637" y="142157"/>
                </a:lnTo>
                <a:lnTo>
                  <a:pt x="99997" y="137759"/>
                </a:lnTo>
                <a:close/>
                <a:moveTo>
                  <a:pt x="104234" y="140649"/>
                </a:moveTo>
                <a:lnTo>
                  <a:pt x="105144" y="142157"/>
                </a:lnTo>
                <a:lnTo>
                  <a:pt x="103333" y="142157"/>
                </a:lnTo>
                <a:lnTo>
                  <a:pt x="104234" y="140649"/>
                </a:lnTo>
                <a:close/>
                <a:moveTo>
                  <a:pt x="107214" y="140649"/>
                </a:moveTo>
                <a:lnTo>
                  <a:pt x="108124" y="142157"/>
                </a:lnTo>
                <a:lnTo>
                  <a:pt x="106313" y="142157"/>
                </a:lnTo>
                <a:lnTo>
                  <a:pt x="107214" y="140649"/>
                </a:lnTo>
                <a:close/>
                <a:moveTo>
                  <a:pt x="111460" y="137759"/>
                </a:moveTo>
                <a:lnTo>
                  <a:pt x="108820" y="142157"/>
                </a:lnTo>
                <a:lnTo>
                  <a:pt x="108668" y="142157"/>
                </a:lnTo>
                <a:lnTo>
                  <a:pt x="107490" y="140194"/>
                </a:lnTo>
                <a:lnTo>
                  <a:pt x="108953" y="137759"/>
                </a:lnTo>
                <a:close/>
                <a:moveTo>
                  <a:pt x="118722" y="137759"/>
                </a:moveTo>
                <a:lnTo>
                  <a:pt x="121363" y="142157"/>
                </a:lnTo>
                <a:lnTo>
                  <a:pt x="109364" y="142157"/>
                </a:lnTo>
                <a:lnTo>
                  <a:pt x="112004" y="137759"/>
                </a:lnTo>
                <a:close/>
                <a:moveTo>
                  <a:pt x="121782" y="137759"/>
                </a:moveTo>
                <a:lnTo>
                  <a:pt x="123245" y="140194"/>
                </a:lnTo>
                <a:lnTo>
                  <a:pt x="122067" y="142157"/>
                </a:lnTo>
                <a:lnTo>
                  <a:pt x="121916" y="142157"/>
                </a:lnTo>
                <a:lnTo>
                  <a:pt x="119266" y="137759"/>
                </a:lnTo>
                <a:close/>
                <a:moveTo>
                  <a:pt x="123513" y="140649"/>
                </a:moveTo>
                <a:lnTo>
                  <a:pt x="124423" y="142157"/>
                </a:lnTo>
                <a:lnTo>
                  <a:pt x="122612" y="142157"/>
                </a:lnTo>
                <a:lnTo>
                  <a:pt x="123513" y="140649"/>
                </a:lnTo>
                <a:close/>
                <a:moveTo>
                  <a:pt x="126492" y="140649"/>
                </a:moveTo>
                <a:lnTo>
                  <a:pt x="127402" y="142157"/>
                </a:lnTo>
                <a:lnTo>
                  <a:pt x="125582" y="142157"/>
                </a:lnTo>
                <a:lnTo>
                  <a:pt x="126492" y="140649"/>
                </a:lnTo>
                <a:close/>
                <a:moveTo>
                  <a:pt x="130739" y="137759"/>
                </a:moveTo>
                <a:lnTo>
                  <a:pt x="128098" y="142157"/>
                </a:lnTo>
                <a:lnTo>
                  <a:pt x="127946" y="142157"/>
                </a:lnTo>
                <a:lnTo>
                  <a:pt x="126769" y="140194"/>
                </a:lnTo>
                <a:lnTo>
                  <a:pt x="128232" y="137759"/>
                </a:lnTo>
                <a:close/>
                <a:moveTo>
                  <a:pt x="138000" y="137759"/>
                </a:moveTo>
                <a:lnTo>
                  <a:pt x="140641" y="142157"/>
                </a:lnTo>
                <a:lnTo>
                  <a:pt x="128642" y="142157"/>
                </a:lnTo>
                <a:lnTo>
                  <a:pt x="131283" y="137759"/>
                </a:lnTo>
                <a:close/>
                <a:moveTo>
                  <a:pt x="141060" y="137759"/>
                </a:moveTo>
                <a:lnTo>
                  <a:pt x="142523" y="140194"/>
                </a:lnTo>
                <a:lnTo>
                  <a:pt x="141337" y="142157"/>
                </a:lnTo>
                <a:lnTo>
                  <a:pt x="141185" y="142157"/>
                </a:lnTo>
                <a:lnTo>
                  <a:pt x="138545" y="137759"/>
                </a:lnTo>
                <a:close/>
                <a:moveTo>
                  <a:pt x="142791" y="140649"/>
                </a:moveTo>
                <a:lnTo>
                  <a:pt x="143701" y="142157"/>
                </a:lnTo>
                <a:lnTo>
                  <a:pt x="141881" y="142157"/>
                </a:lnTo>
                <a:lnTo>
                  <a:pt x="142791" y="140649"/>
                </a:lnTo>
                <a:close/>
                <a:moveTo>
                  <a:pt x="145771" y="140649"/>
                </a:moveTo>
                <a:lnTo>
                  <a:pt x="146681" y="142157"/>
                </a:lnTo>
                <a:lnTo>
                  <a:pt x="144861" y="142157"/>
                </a:lnTo>
                <a:lnTo>
                  <a:pt x="145771" y="140649"/>
                </a:lnTo>
                <a:close/>
                <a:moveTo>
                  <a:pt x="150017" y="137759"/>
                </a:moveTo>
                <a:lnTo>
                  <a:pt x="147376" y="142157"/>
                </a:lnTo>
                <a:lnTo>
                  <a:pt x="147225" y="142157"/>
                </a:lnTo>
                <a:lnTo>
                  <a:pt x="146038" y="140194"/>
                </a:lnTo>
                <a:lnTo>
                  <a:pt x="147501" y="137759"/>
                </a:lnTo>
                <a:close/>
                <a:moveTo>
                  <a:pt x="157279" y="137759"/>
                </a:moveTo>
                <a:lnTo>
                  <a:pt x="159919" y="142157"/>
                </a:lnTo>
                <a:lnTo>
                  <a:pt x="147921" y="142157"/>
                </a:lnTo>
                <a:lnTo>
                  <a:pt x="150561" y="137759"/>
                </a:lnTo>
                <a:close/>
                <a:moveTo>
                  <a:pt x="160330" y="137759"/>
                </a:moveTo>
                <a:lnTo>
                  <a:pt x="161793" y="140194"/>
                </a:lnTo>
                <a:lnTo>
                  <a:pt x="160615" y="142157"/>
                </a:lnTo>
                <a:lnTo>
                  <a:pt x="160464" y="142157"/>
                </a:lnTo>
                <a:lnTo>
                  <a:pt x="157823" y="137759"/>
                </a:lnTo>
                <a:close/>
                <a:moveTo>
                  <a:pt x="162069" y="140649"/>
                </a:moveTo>
                <a:lnTo>
                  <a:pt x="162979" y="142157"/>
                </a:lnTo>
                <a:lnTo>
                  <a:pt x="161159" y="142157"/>
                </a:lnTo>
                <a:lnTo>
                  <a:pt x="162069" y="140649"/>
                </a:lnTo>
                <a:close/>
                <a:moveTo>
                  <a:pt x="165049" y="140649"/>
                </a:moveTo>
                <a:lnTo>
                  <a:pt x="165950" y="142157"/>
                </a:lnTo>
                <a:lnTo>
                  <a:pt x="164139" y="142157"/>
                </a:lnTo>
                <a:lnTo>
                  <a:pt x="165049" y="140649"/>
                </a:lnTo>
                <a:close/>
                <a:moveTo>
                  <a:pt x="169295" y="137759"/>
                </a:moveTo>
                <a:lnTo>
                  <a:pt x="166646" y="142157"/>
                </a:lnTo>
                <a:lnTo>
                  <a:pt x="166494" y="142157"/>
                </a:lnTo>
                <a:lnTo>
                  <a:pt x="165317" y="140194"/>
                </a:lnTo>
                <a:lnTo>
                  <a:pt x="166780" y="137759"/>
                </a:lnTo>
                <a:close/>
                <a:moveTo>
                  <a:pt x="176557" y="137759"/>
                </a:moveTo>
                <a:lnTo>
                  <a:pt x="179198" y="142157"/>
                </a:lnTo>
                <a:lnTo>
                  <a:pt x="167199" y="142157"/>
                </a:lnTo>
                <a:lnTo>
                  <a:pt x="169840" y="137759"/>
                </a:lnTo>
                <a:close/>
                <a:moveTo>
                  <a:pt x="179608" y="137759"/>
                </a:moveTo>
                <a:lnTo>
                  <a:pt x="181071" y="140194"/>
                </a:lnTo>
                <a:lnTo>
                  <a:pt x="179894" y="142157"/>
                </a:lnTo>
                <a:lnTo>
                  <a:pt x="179742" y="142157"/>
                </a:lnTo>
                <a:lnTo>
                  <a:pt x="177101" y="137759"/>
                </a:lnTo>
                <a:close/>
                <a:moveTo>
                  <a:pt x="181348" y="140649"/>
                </a:moveTo>
                <a:lnTo>
                  <a:pt x="182249" y="142157"/>
                </a:lnTo>
                <a:lnTo>
                  <a:pt x="180438" y="142157"/>
                </a:lnTo>
                <a:lnTo>
                  <a:pt x="181348" y="140649"/>
                </a:lnTo>
                <a:close/>
                <a:moveTo>
                  <a:pt x="184327" y="140649"/>
                </a:moveTo>
                <a:lnTo>
                  <a:pt x="185228" y="142157"/>
                </a:lnTo>
                <a:lnTo>
                  <a:pt x="183417" y="142157"/>
                </a:lnTo>
                <a:lnTo>
                  <a:pt x="184327" y="140649"/>
                </a:lnTo>
                <a:close/>
                <a:moveTo>
                  <a:pt x="188565" y="137759"/>
                </a:moveTo>
                <a:lnTo>
                  <a:pt x="185924" y="142157"/>
                </a:lnTo>
                <a:lnTo>
                  <a:pt x="185773" y="142157"/>
                </a:lnTo>
                <a:lnTo>
                  <a:pt x="184595" y="140194"/>
                </a:lnTo>
                <a:lnTo>
                  <a:pt x="186058" y="137759"/>
                </a:lnTo>
                <a:close/>
                <a:moveTo>
                  <a:pt x="195835" y="137759"/>
                </a:moveTo>
                <a:lnTo>
                  <a:pt x="198476" y="142157"/>
                </a:lnTo>
                <a:lnTo>
                  <a:pt x="186468" y="142157"/>
                </a:lnTo>
                <a:lnTo>
                  <a:pt x="189118" y="137759"/>
                </a:lnTo>
                <a:close/>
                <a:moveTo>
                  <a:pt x="198886" y="137759"/>
                </a:moveTo>
                <a:lnTo>
                  <a:pt x="200350" y="140194"/>
                </a:lnTo>
                <a:lnTo>
                  <a:pt x="199172" y="142157"/>
                </a:lnTo>
                <a:lnTo>
                  <a:pt x="199020" y="142157"/>
                </a:lnTo>
                <a:lnTo>
                  <a:pt x="196380" y="137759"/>
                </a:lnTo>
                <a:close/>
                <a:moveTo>
                  <a:pt x="200626" y="140649"/>
                </a:moveTo>
                <a:lnTo>
                  <a:pt x="201527" y="142157"/>
                </a:lnTo>
                <a:lnTo>
                  <a:pt x="199716" y="142157"/>
                </a:lnTo>
                <a:lnTo>
                  <a:pt x="200626" y="140649"/>
                </a:lnTo>
                <a:close/>
                <a:moveTo>
                  <a:pt x="203597" y="140649"/>
                </a:moveTo>
                <a:lnTo>
                  <a:pt x="204507" y="142157"/>
                </a:lnTo>
                <a:lnTo>
                  <a:pt x="202696" y="142157"/>
                </a:lnTo>
                <a:lnTo>
                  <a:pt x="203597" y="140649"/>
                </a:lnTo>
                <a:close/>
                <a:moveTo>
                  <a:pt x="207843" y="137759"/>
                </a:moveTo>
                <a:lnTo>
                  <a:pt x="205203" y="142157"/>
                </a:lnTo>
                <a:lnTo>
                  <a:pt x="205051" y="142157"/>
                </a:lnTo>
                <a:lnTo>
                  <a:pt x="203873" y="140194"/>
                </a:lnTo>
                <a:lnTo>
                  <a:pt x="205336" y="137759"/>
                </a:lnTo>
                <a:close/>
                <a:moveTo>
                  <a:pt x="215105" y="137759"/>
                </a:moveTo>
                <a:lnTo>
                  <a:pt x="217754" y="142157"/>
                </a:lnTo>
                <a:lnTo>
                  <a:pt x="205747" y="142157"/>
                </a:lnTo>
                <a:lnTo>
                  <a:pt x="208387" y="137759"/>
                </a:lnTo>
                <a:close/>
                <a:moveTo>
                  <a:pt x="218165" y="137759"/>
                </a:moveTo>
                <a:lnTo>
                  <a:pt x="219628" y="140194"/>
                </a:lnTo>
                <a:lnTo>
                  <a:pt x="218450" y="142157"/>
                </a:lnTo>
                <a:lnTo>
                  <a:pt x="218299" y="142157"/>
                </a:lnTo>
                <a:lnTo>
                  <a:pt x="215649" y="137759"/>
                </a:lnTo>
                <a:close/>
                <a:moveTo>
                  <a:pt x="219896" y="140649"/>
                </a:moveTo>
                <a:lnTo>
                  <a:pt x="220805" y="142157"/>
                </a:lnTo>
                <a:lnTo>
                  <a:pt x="218995" y="142157"/>
                </a:lnTo>
                <a:lnTo>
                  <a:pt x="219896" y="140649"/>
                </a:lnTo>
                <a:close/>
                <a:moveTo>
                  <a:pt x="222875" y="140649"/>
                </a:moveTo>
                <a:lnTo>
                  <a:pt x="223785" y="142157"/>
                </a:lnTo>
                <a:lnTo>
                  <a:pt x="221965" y="142157"/>
                </a:lnTo>
                <a:lnTo>
                  <a:pt x="222875" y="140649"/>
                </a:lnTo>
                <a:close/>
                <a:moveTo>
                  <a:pt x="227122" y="137759"/>
                </a:moveTo>
                <a:lnTo>
                  <a:pt x="224481" y="142157"/>
                </a:lnTo>
                <a:lnTo>
                  <a:pt x="224329" y="142157"/>
                </a:lnTo>
                <a:lnTo>
                  <a:pt x="223152" y="140194"/>
                </a:lnTo>
                <a:lnTo>
                  <a:pt x="224615" y="137759"/>
                </a:lnTo>
                <a:close/>
                <a:moveTo>
                  <a:pt x="234383" y="137759"/>
                </a:moveTo>
                <a:lnTo>
                  <a:pt x="237024" y="142157"/>
                </a:lnTo>
                <a:lnTo>
                  <a:pt x="225025" y="142157"/>
                </a:lnTo>
                <a:lnTo>
                  <a:pt x="227666" y="137759"/>
                </a:lnTo>
                <a:close/>
                <a:moveTo>
                  <a:pt x="237443" y="137759"/>
                </a:moveTo>
                <a:lnTo>
                  <a:pt x="238906" y="140194"/>
                </a:lnTo>
                <a:lnTo>
                  <a:pt x="237720" y="142157"/>
                </a:lnTo>
                <a:lnTo>
                  <a:pt x="237568" y="142157"/>
                </a:lnTo>
                <a:lnTo>
                  <a:pt x="234927" y="137759"/>
                </a:lnTo>
                <a:close/>
                <a:moveTo>
                  <a:pt x="239174" y="140649"/>
                </a:moveTo>
                <a:lnTo>
                  <a:pt x="240084" y="142157"/>
                </a:lnTo>
                <a:lnTo>
                  <a:pt x="238264" y="142157"/>
                </a:lnTo>
                <a:lnTo>
                  <a:pt x="239174" y="140649"/>
                </a:lnTo>
                <a:close/>
                <a:moveTo>
                  <a:pt x="242154" y="140649"/>
                </a:moveTo>
                <a:lnTo>
                  <a:pt x="243063" y="142157"/>
                </a:lnTo>
                <a:lnTo>
                  <a:pt x="241244" y="142157"/>
                </a:lnTo>
                <a:lnTo>
                  <a:pt x="242154" y="140649"/>
                </a:lnTo>
                <a:close/>
                <a:moveTo>
                  <a:pt x="246400" y="137759"/>
                </a:moveTo>
                <a:lnTo>
                  <a:pt x="243759" y="142157"/>
                </a:lnTo>
                <a:lnTo>
                  <a:pt x="243608" y="142157"/>
                </a:lnTo>
                <a:lnTo>
                  <a:pt x="242430" y="140194"/>
                </a:lnTo>
                <a:lnTo>
                  <a:pt x="243884" y="137759"/>
                </a:lnTo>
                <a:close/>
                <a:moveTo>
                  <a:pt x="253662" y="137759"/>
                </a:moveTo>
                <a:lnTo>
                  <a:pt x="256302" y="142157"/>
                </a:lnTo>
                <a:lnTo>
                  <a:pt x="244304" y="142157"/>
                </a:lnTo>
                <a:lnTo>
                  <a:pt x="246944" y="137759"/>
                </a:lnTo>
                <a:close/>
                <a:moveTo>
                  <a:pt x="256713" y="137759"/>
                </a:moveTo>
                <a:lnTo>
                  <a:pt x="258176" y="140194"/>
                </a:lnTo>
                <a:lnTo>
                  <a:pt x="256998" y="142157"/>
                </a:lnTo>
                <a:lnTo>
                  <a:pt x="256847" y="142157"/>
                </a:lnTo>
                <a:lnTo>
                  <a:pt x="254206" y="137759"/>
                </a:lnTo>
                <a:close/>
                <a:moveTo>
                  <a:pt x="258452" y="140649"/>
                </a:moveTo>
                <a:lnTo>
                  <a:pt x="259362" y="142157"/>
                </a:lnTo>
                <a:lnTo>
                  <a:pt x="257542" y="142157"/>
                </a:lnTo>
                <a:lnTo>
                  <a:pt x="258452" y="140649"/>
                </a:lnTo>
                <a:close/>
                <a:moveTo>
                  <a:pt x="261432" y="140649"/>
                </a:moveTo>
                <a:lnTo>
                  <a:pt x="262333" y="142157"/>
                </a:lnTo>
                <a:lnTo>
                  <a:pt x="260522" y="142157"/>
                </a:lnTo>
                <a:lnTo>
                  <a:pt x="261432" y="140649"/>
                </a:lnTo>
                <a:close/>
                <a:moveTo>
                  <a:pt x="265678" y="137759"/>
                </a:moveTo>
                <a:lnTo>
                  <a:pt x="263029" y="142157"/>
                </a:lnTo>
                <a:lnTo>
                  <a:pt x="262886" y="142157"/>
                </a:lnTo>
                <a:lnTo>
                  <a:pt x="261700" y="140194"/>
                </a:lnTo>
                <a:lnTo>
                  <a:pt x="263163" y="137759"/>
                </a:lnTo>
                <a:close/>
                <a:moveTo>
                  <a:pt x="272940" y="137759"/>
                </a:moveTo>
                <a:lnTo>
                  <a:pt x="275581" y="142157"/>
                </a:lnTo>
                <a:lnTo>
                  <a:pt x="263582" y="142157"/>
                </a:lnTo>
                <a:lnTo>
                  <a:pt x="266223" y="137759"/>
                </a:lnTo>
                <a:close/>
                <a:moveTo>
                  <a:pt x="275991" y="137759"/>
                </a:moveTo>
                <a:lnTo>
                  <a:pt x="277454" y="140194"/>
                </a:lnTo>
                <a:lnTo>
                  <a:pt x="276277" y="142157"/>
                </a:lnTo>
                <a:lnTo>
                  <a:pt x="276125" y="142157"/>
                </a:lnTo>
                <a:lnTo>
                  <a:pt x="273484" y="137759"/>
                </a:lnTo>
                <a:close/>
                <a:moveTo>
                  <a:pt x="277731" y="140649"/>
                </a:moveTo>
                <a:lnTo>
                  <a:pt x="278632" y="142157"/>
                </a:lnTo>
                <a:lnTo>
                  <a:pt x="276821" y="142157"/>
                </a:lnTo>
                <a:lnTo>
                  <a:pt x="277731" y="140649"/>
                </a:lnTo>
                <a:close/>
                <a:moveTo>
                  <a:pt x="280710" y="140649"/>
                </a:moveTo>
                <a:lnTo>
                  <a:pt x="281611" y="142157"/>
                </a:lnTo>
                <a:lnTo>
                  <a:pt x="279800" y="142157"/>
                </a:lnTo>
                <a:lnTo>
                  <a:pt x="280710" y="140649"/>
                </a:lnTo>
                <a:close/>
                <a:moveTo>
                  <a:pt x="284948" y="137759"/>
                </a:moveTo>
                <a:lnTo>
                  <a:pt x="282307" y="142157"/>
                </a:lnTo>
                <a:lnTo>
                  <a:pt x="282156" y="142157"/>
                </a:lnTo>
                <a:lnTo>
                  <a:pt x="280978" y="140194"/>
                </a:lnTo>
                <a:lnTo>
                  <a:pt x="282441" y="137759"/>
                </a:lnTo>
                <a:close/>
                <a:moveTo>
                  <a:pt x="9341" y="138169"/>
                </a:moveTo>
                <a:lnTo>
                  <a:pt x="10563" y="140194"/>
                </a:lnTo>
                <a:lnTo>
                  <a:pt x="9377" y="142166"/>
                </a:lnTo>
                <a:lnTo>
                  <a:pt x="9341" y="142112"/>
                </a:lnTo>
                <a:lnTo>
                  <a:pt x="9314" y="142166"/>
                </a:lnTo>
                <a:lnTo>
                  <a:pt x="8128" y="140194"/>
                </a:lnTo>
                <a:lnTo>
                  <a:pt x="9341" y="138169"/>
                </a:lnTo>
                <a:close/>
                <a:moveTo>
                  <a:pt x="28619" y="138169"/>
                </a:moveTo>
                <a:lnTo>
                  <a:pt x="29833" y="140194"/>
                </a:lnTo>
                <a:lnTo>
                  <a:pt x="28655" y="142166"/>
                </a:lnTo>
                <a:lnTo>
                  <a:pt x="28619" y="142112"/>
                </a:lnTo>
                <a:lnTo>
                  <a:pt x="28593" y="142166"/>
                </a:lnTo>
                <a:lnTo>
                  <a:pt x="27406" y="140194"/>
                </a:lnTo>
                <a:lnTo>
                  <a:pt x="28619" y="138169"/>
                </a:lnTo>
                <a:close/>
                <a:moveTo>
                  <a:pt x="47898" y="138169"/>
                </a:moveTo>
                <a:lnTo>
                  <a:pt x="49111" y="140194"/>
                </a:lnTo>
                <a:lnTo>
                  <a:pt x="47925" y="142166"/>
                </a:lnTo>
                <a:lnTo>
                  <a:pt x="47898" y="142112"/>
                </a:lnTo>
                <a:lnTo>
                  <a:pt x="47862" y="142166"/>
                </a:lnTo>
                <a:lnTo>
                  <a:pt x="46685" y="140194"/>
                </a:lnTo>
                <a:lnTo>
                  <a:pt x="47898" y="138169"/>
                </a:lnTo>
                <a:close/>
                <a:moveTo>
                  <a:pt x="67176" y="138169"/>
                </a:moveTo>
                <a:lnTo>
                  <a:pt x="68389" y="140194"/>
                </a:lnTo>
                <a:lnTo>
                  <a:pt x="67203" y="142166"/>
                </a:lnTo>
                <a:lnTo>
                  <a:pt x="67176" y="142112"/>
                </a:lnTo>
                <a:lnTo>
                  <a:pt x="67140" y="142166"/>
                </a:lnTo>
                <a:lnTo>
                  <a:pt x="65954" y="140194"/>
                </a:lnTo>
                <a:lnTo>
                  <a:pt x="67176" y="138169"/>
                </a:lnTo>
                <a:close/>
                <a:moveTo>
                  <a:pt x="86455" y="138169"/>
                </a:moveTo>
                <a:lnTo>
                  <a:pt x="87668" y="140194"/>
                </a:lnTo>
                <a:lnTo>
                  <a:pt x="86481" y="142166"/>
                </a:lnTo>
                <a:lnTo>
                  <a:pt x="86455" y="142112"/>
                </a:lnTo>
                <a:lnTo>
                  <a:pt x="86419" y="142166"/>
                </a:lnTo>
                <a:lnTo>
                  <a:pt x="85232" y="140194"/>
                </a:lnTo>
                <a:lnTo>
                  <a:pt x="86455" y="138169"/>
                </a:lnTo>
                <a:close/>
                <a:moveTo>
                  <a:pt x="105724" y="138169"/>
                </a:moveTo>
                <a:lnTo>
                  <a:pt x="106946" y="140194"/>
                </a:lnTo>
                <a:lnTo>
                  <a:pt x="105760" y="142166"/>
                </a:lnTo>
                <a:lnTo>
                  <a:pt x="105724" y="142112"/>
                </a:lnTo>
                <a:lnTo>
                  <a:pt x="105697" y="142166"/>
                </a:lnTo>
                <a:lnTo>
                  <a:pt x="104511" y="140194"/>
                </a:lnTo>
                <a:lnTo>
                  <a:pt x="105724" y="138169"/>
                </a:lnTo>
                <a:close/>
                <a:moveTo>
                  <a:pt x="125002" y="138169"/>
                </a:moveTo>
                <a:lnTo>
                  <a:pt x="126225" y="140194"/>
                </a:lnTo>
                <a:lnTo>
                  <a:pt x="125038" y="142166"/>
                </a:lnTo>
                <a:lnTo>
                  <a:pt x="125002" y="142112"/>
                </a:lnTo>
                <a:lnTo>
                  <a:pt x="124976" y="142166"/>
                </a:lnTo>
                <a:lnTo>
                  <a:pt x="123789" y="140194"/>
                </a:lnTo>
                <a:lnTo>
                  <a:pt x="125002" y="138169"/>
                </a:lnTo>
                <a:close/>
                <a:moveTo>
                  <a:pt x="144281" y="138169"/>
                </a:moveTo>
                <a:lnTo>
                  <a:pt x="145494" y="140194"/>
                </a:lnTo>
                <a:lnTo>
                  <a:pt x="144316" y="142166"/>
                </a:lnTo>
                <a:lnTo>
                  <a:pt x="144281" y="142112"/>
                </a:lnTo>
                <a:lnTo>
                  <a:pt x="144245" y="142166"/>
                </a:lnTo>
                <a:lnTo>
                  <a:pt x="143067" y="140194"/>
                </a:lnTo>
                <a:lnTo>
                  <a:pt x="144281" y="138169"/>
                </a:lnTo>
                <a:close/>
                <a:moveTo>
                  <a:pt x="163559" y="138169"/>
                </a:moveTo>
                <a:lnTo>
                  <a:pt x="164772" y="140194"/>
                </a:lnTo>
                <a:lnTo>
                  <a:pt x="163586" y="142166"/>
                </a:lnTo>
                <a:lnTo>
                  <a:pt x="163559" y="142112"/>
                </a:lnTo>
                <a:lnTo>
                  <a:pt x="163523" y="142166"/>
                </a:lnTo>
                <a:lnTo>
                  <a:pt x="162337" y="140194"/>
                </a:lnTo>
                <a:lnTo>
                  <a:pt x="163559" y="138169"/>
                </a:lnTo>
                <a:close/>
                <a:moveTo>
                  <a:pt x="182838" y="138169"/>
                </a:moveTo>
                <a:lnTo>
                  <a:pt x="184051" y="140194"/>
                </a:lnTo>
                <a:lnTo>
                  <a:pt x="182864" y="142166"/>
                </a:lnTo>
                <a:lnTo>
                  <a:pt x="182838" y="142112"/>
                </a:lnTo>
                <a:lnTo>
                  <a:pt x="182802" y="142166"/>
                </a:lnTo>
                <a:lnTo>
                  <a:pt x="181615" y="140194"/>
                </a:lnTo>
                <a:lnTo>
                  <a:pt x="182838" y="138169"/>
                </a:lnTo>
                <a:close/>
                <a:moveTo>
                  <a:pt x="202107" y="138169"/>
                </a:moveTo>
                <a:lnTo>
                  <a:pt x="203329" y="140194"/>
                </a:lnTo>
                <a:lnTo>
                  <a:pt x="202143" y="142166"/>
                </a:lnTo>
                <a:lnTo>
                  <a:pt x="202107" y="142112"/>
                </a:lnTo>
                <a:lnTo>
                  <a:pt x="202080" y="142166"/>
                </a:lnTo>
                <a:lnTo>
                  <a:pt x="200894" y="140194"/>
                </a:lnTo>
                <a:lnTo>
                  <a:pt x="202107" y="138169"/>
                </a:lnTo>
                <a:close/>
                <a:moveTo>
                  <a:pt x="221385" y="138169"/>
                </a:moveTo>
                <a:lnTo>
                  <a:pt x="222608" y="140194"/>
                </a:lnTo>
                <a:lnTo>
                  <a:pt x="221421" y="142166"/>
                </a:lnTo>
                <a:lnTo>
                  <a:pt x="221385" y="142112"/>
                </a:lnTo>
                <a:lnTo>
                  <a:pt x="221359" y="142166"/>
                </a:lnTo>
                <a:lnTo>
                  <a:pt x="220172" y="140194"/>
                </a:lnTo>
                <a:lnTo>
                  <a:pt x="221385" y="138169"/>
                </a:lnTo>
                <a:close/>
                <a:moveTo>
                  <a:pt x="240664" y="138169"/>
                </a:moveTo>
                <a:lnTo>
                  <a:pt x="241877" y="140194"/>
                </a:lnTo>
                <a:lnTo>
                  <a:pt x="240699" y="142166"/>
                </a:lnTo>
                <a:lnTo>
                  <a:pt x="240664" y="142112"/>
                </a:lnTo>
                <a:lnTo>
                  <a:pt x="240637" y="142166"/>
                </a:lnTo>
                <a:lnTo>
                  <a:pt x="239450" y="140194"/>
                </a:lnTo>
                <a:lnTo>
                  <a:pt x="240664" y="138169"/>
                </a:lnTo>
                <a:close/>
                <a:moveTo>
                  <a:pt x="259942" y="138169"/>
                </a:moveTo>
                <a:lnTo>
                  <a:pt x="261155" y="140194"/>
                </a:lnTo>
                <a:lnTo>
                  <a:pt x="259969" y="142166"/>
                </a:lnTo>
                <a:lnTo>
                  <a:pt x="259942" y="142112"/>
                </a:lnTo>
                <a:lnTo>
                  <a:pt x="259906" y="142166"/>
                </a:lnTo>
                <a:lnTo>
                  <a:pt x="258729" y="140194"/>
                </a:lnTo>
                <a:lnTo>
                  <a:pt x="259942" y="138169"/>
                </a:lnTo>
                <a:close/>
                <a:moveTo>
                  <a:pt x="279220" y="138169"/>
                </a:moveTo>
                <a:lnTo>
                  <a:pt x="280434" y="140194"/>
                </a:lnTo>
                <a:lnTo>
                  <a:pt x="279247" y="142166"/>
                </a:lnTo>
                <a:lnTo>
                  <a:pt x="279220" y="142112"/>
                </a:lnTo>
                <a:lnTo>
                  <a:pt x="279185" y="142166"/>
                </a:lnTo>
                <a:lnTo>
                  <a:pt x="277998" y="140194"/>
                </a:lnTo>
                <a:lnTo>
                  <a:pt x="279220" y="138169"/>
                </a:lnTo>
                <a:close/>
                <a:moveTo>
                  <a:pt x="9047" y="142612"/>
                </a:moveTo>
                <a:lnTo>
                  <a:pt x="7789" y="144717"/>
                </a:lnTo>
                <a:lnTo>
                  <a:pt x="6602" y="142736"/>
                </a:lnTo>
                <a:lnTo>
                  <a:pt x="6674" y="142612"/>
                </a:lnTo>
                <a:close/>
                <a:moveTo>
                  <a:pt x="12008" y="142612"/>
                </a:moveTo>
                <a:lnTo>
                  <a:pt x="12089" y="142736"/>
                </a:lnTo>
                <a:lnTo>
                  <a:pt x="10902" y="144717"/>
                </a:lnTo>
                <a:lnTo>
                  <a:pt x="9644" y="142612"/>
                </a:lnTo>
                <a:close/>
                <a:moveTo>
                  <a:pt x="28325" y="142612"/>
                </a:moveTo>
                <a:lnTo>
                  <a:pt x="27058" y="144717"/>
                </a:lnTo>
                <a:lnTo>
                  <a:pt x="25881" y="142736"/>
                </a:lnTo>
                <a:lnTo>
                  <a:pt x="25952" y="142612"/>
                </a:lnTo>
                <a:close/>
                <a:moveTo>
                  <a:pt x="31287" y="142612"/>
                </a:moveTo>
                <a:lnTo>
                  <a:pt x="31367" y="142736"/>
                </a:lnTo>
                <a:lnTo>
                  <a:pt x="30181" y="144717"/>
                </a:lnTo>
                <a:lnTo>
                  <a:pt x="28923" y="142612"/>
                </a:lnTo>
                <a:close/>
                <a:moveTo>
                  <a:pt x="47594" y="142612"/>
                </a:moveTo>
                <a:lnTo>
                  <a:pt x="46337" y="144717"/>
                </a:lnTo>
                <a:lnTo>
                  <a:pt x="45150" y="142736"/>
                </a:lnTo>
                <a:lnTo>
                  <a:pt x="45230" y="142612"/>
                </a:lnTo>
                <a:close/>
                <a:moveTo>
                  <a:pt x="50565" y="142612"/>
                </a:moveTo>
                <a:lnTo>
                  <a:pt x="50645" y="142736"/>
                </a:lnTo>
                <a:lnTo>
                  <a:pt x="49459" y="144717"/>
                </a:lnTo>
                <a:lnTo>
                  <a:pt x="48192" y="142612"/>
                </a:lnTo>
                <a:close/>
                <a:moveTo>
                  <a:pt x="66873" y="142612"/>
                </a:moveTo>
                <a:lnTo>
                  <a:pt x="65615" y="144717"/>
                </a:lnTo>
                <a:lnTo>
                  <a:pt x="64428" y="142736"/>
                </a:lnTo>
                <a:lnTo>
                  <a:pt x="64509" y="142612"/>
                </a:lnTo>
                <a:close/>
                <a:moveTo>
                  <a:pt x="69844" y="142612"/>
                </a:moveTo>
                <a:lnTo>
                  <a:pt x="69915" y="142736"/>
                </a:lnTo>
                <a:lnTo>
                  <a:pt x="68737" y="144717"/>
                </a:lnTo>
                <a:lnTo>
                  <a:pt x="67471" y="142612"/>
                </a:lnTo>
                <a:close/>
                <a:moveTo>
                  <a:pt x="86151" y="142612"/>
                </a:moveTo>
                <a:lnTo>
                  <a:pt x="84893" y="144717"/>
                </a:lnTo>
                <a:lnTo>
                  <a:pt x="83707" y="142736"/>
                </a:lnTo>
                <a:lnTo>
                  <a:pt x="83778" y="142612"/>
                </a:lnTo>
                <a:close/>
                <a:moveTo>
                  <a:pt x="89122" y="142612"/>
                </a:moveTo>
                <a:lnTo>
                  <a:pt x="89193" y="142736"/>
                </a:lnTo>
                <a:lnTo>
                  <a:pt x="88007" y="144717"/>
                </a:lnTo>
                <a:lnTo>
                  <a:pt x="86749" y="142612"/>
                </a:lnTo>
                <a:close/>
                <a:moveTo>
                  <a:pt x="105430" y="142612"/>
                </a:moveTo>
                <a:lnTo>
                  <a:pt x="104172" y="144717"/>
                </a:lnTo>
                <a:lnTo>
                  <a:pt x="102985" y="142736"/>
                </a:lnTo>
                <a:lnTo>
                  <a:pt x="103057" y="142612"/>
                </a:lnTo>
                <a:close/>
                <a:moveTo>
                  <a:pt x="108391" y="142612"/>
                </a:moveTo>
                <a:lnTo>
                  <a:pt x="108472" y="142736"/>
                </a:lnTo>
                <a:lnTo>
                  <a:pt x="107285" y="144717"/>
                </a:lnTo>
                <a:lnTo>
                  <a:pt x="106027" y="142612"/>
                </a:lnTo>
                <a:close/>
                <a:moveTo>
                  <a:pt x="124708" y="142612"/>
                </a:moveTo>
                <a:lnTo>
                  <a:pt x="123441" y="144717"/>
                </a:lnTo>
                <a:lnTo>
                  <a:pt x="122264" y="142736"/>
                </a:lnTo>
                <a:lnTo>
                  <a:pt x="122335" y="142612"/>
                </a:lnTo>
                <a:close/>
                <a:moveTo>
                  <a:pt x="127670" y="142612"/>
                </a:moveTo>
                <a:lnTo>
                  <a:pt x="127750" y="142736"/>
                </a:lnTo>
                <a:lnTo>
                  <a:pt x="126564" y="144717"/>
                </a:lnTo>
                <a:lnTo>
                  <a:pt x="125306" y="142612"/>
                </a:lnTo>
                <a:close/>
                <a:moveTo>
                  <a:pt x="143977" y="142612"/>
                </a:moveTo>
                <a:lnTo>
                  <a:pt x="142720" y="144717"/>
                </a:lnTo>
                <a:lnTo>
                  <a:pt x="141533" y="142736"/>
                </a:lnTo>
                <a:lnTo>
                  <a:pt x="141613" y="142612"/>
                </a:lnTo>
                <a:close/>
                <a:moveTo>
                  <a:pt x="146948" y="142612"/>
                </a:moveTo>
                <a:lnTo>
                  <a:pt x="147028" y="142736"/>
                </a:lnTo>
                <a:lnTo>
                  <a:pt x="145842" y="144717"/>
                </a:lnTo>
                <a:lnTo>
                  <a:pt x="144584" y="142612"/>
                </a:lnTo>
                <a:close/>
                <a:moveTo>
                  <a:pt x="163256" y="142612"/>
                </a:moveTo>
                <a:lnTo>
                  <a:pt x="161998" y="144717"/>
                </a:lnTo>
                <a:lnTo>
                  <a:pt x="160811" y="142736"/>
                </a:lnTo>
                <a:lnTo>
                  <a:pt x="160892" y="142612"/>
                </a:lnTo>
                <a:close/>
                <a:moveTo>
                  <a:pt x="166227" y="142612"/>
                </a:moveTo>
                <a:lnTo>
                  <a:pt x="166298" y="142736"/>
                </a:lnTo>
                <a:lnTo>
                  <a:pt x="165120" y="144717"/>
                </a:lnTo>
                <a:lnTo>
                  <a:pt x="163854" y="142612"/>
                </a:lnTo>
                <a:close/>
                <a:moveTo>
                  <a:pt x="182534" y="142612"/>
                </a:moveTo>
                <a:lnTo>
                  <a:pt x="181276" y="144717"/>
                </a:lnTo>
                <a:lnTo>
                  <a:pt x="180090" y="142736"/>
                </a:lnTo>
                <a:lnTo>
                  <a:pt x="180170" y="142612"/>
                </a:lnTo>
                <a:close/>
                <a:moveTo>
                  <a:pt x="185505" y="142612"/>
                </a:moveTo>
                <a:lnTo>
                  <a:pt x="185576" y="142736"/>
                </a:lnTo>
                <a:lnTo>
                  <a:pt x="184390" y="144717"/>
                </a:lnTo>
                <a:lnTo>
                  <a:pt x="183132" y="142612"/>
                </a:lnTo>
                <a:close/>
                <a:moveTo>
                  <a:pt x="201813" y="142612"/>
                </a:moveTo>
                <a:lnTo>
                  <a:pt x="200555" y="144717"/>
                </a:lnTo>
                <a:lnTo>
                  <a:pt x="199368" y="142736"/>
                </a:lnTo>
                <a:lnTo>
                  <a:pt x="199440" y="142612"/>
                </a:lnTo>
                <a:close/>
                <a:moveTo>
                  <a:pt x="204783" y="142612"/>
                </a:moveTo>
                <a:lnTo>
                  <a:pt x="204855" y="142736"/>
                </a:lnTo>
                <a:lnTo>
                  <a:pt x="203668" y="144717"/>
                </a:lnTo>
                <a:lnTo>
                  <a:pt x="202410" y="142612"/>
                </a:lnTo>
                <a:close/>
                <a:moveTo>
                  <a:pt x="221091" y="142612"/>
                </a:moveTo>
                <a:lnTo>
                  <a:pt x="219824" y="144717"/>
                </a:lnTo>
                <a:lnTo>
                  <a:pt x="218647" y="142736"/>
                </a:lnTo>
                <a:lnTo>
                  <a:pt x="218718" y="142612"/>
                </a:lnTo>
                <a:close/>
                <a:moveTo>
                  <a:pt x="224053" y="142612"/>
                </a:moveTo>
                <a:lnTo>
                  <a:pt x="224133" y="142736"/>
                </a:lnTo>
                <a:lnTo>
                  <a:pt x="222947" y="144717"/>
                </a:lnTo>
                <a:lnTo>
                  <a:pt x="221689" y="142612"/>
                </a:lnTo>
                <a:close/>
                <a:moveTo>
                  <a:pt x="240369" y="142612"/>
                </a:moveTo>
                <a:lnTo>
                  <a:pt x="239103" y="144717"/>
                </a:lnTo>
                <a:lnTo>
                  <a:pt x="237916" y="142736"/>
                </a:lnTo>
                <a:lnTo>
                  <a:pt x="237996" y="142612"/>
                </a:lnTo>
                <a:close/>
                <a:moveTo>
                  <a:pt x="243331" y="142612"/>
                </a:moveTo>
                <a:lnTo>
                  <a:pt x="243411" y="142736"/>
                </a:lnTo>
                <a:lnTo>
                  <a:pt x="242225" y="144717"/>
                </a:lnTo>
                <a:lnTo>
                  <a:pt x="240967" y="142612"/>
                </a:lnTo>
                <a:close/>
                <a:moveTo>
                  <a:pt x="259639" y="142612"/>
                </a:moveTo>
                <a:lnTo>
                  <a:pt x="258381" y="144717"/>
                </a:lnTo>
                <a:lnTo>
                  <a:pt x="257194" y="142736"/>
                </a:lnTo>
                <a:lnTo>
                  <a:pt x="257275" y="142612"/>
                </a:lnTo>
                <a:close/>
                <a:moveTo>
                  <a:pt x="262610" y="142612"/>
                </a:moveTo>
                <a:lnTo>
                  <a:pt x="262681" y="142736"/>
                </a:lnTo>
                <a:lnTo>
                  <a:pt x="261503" y="144717"/>
                </a:lnTo>
                <a:lnTo>
                  <a:pt x="260237" y="142612"/>
                </a:lnTo>
                <a:close/>
                <a:moveTo>
                  <a:pt x="278917" y="142612"/>
                </a:moveTo>
                <a:lnTo>
                  <a:pt x="277659" y="144717"/>
                </a:lnTo>
                <a:lnTo>
                  <a:pt x="276473" y="142736"/>
                </a:lnTo>
                <a:lnTo>
                  <a:pt x="276553" y="142612"/>
                </a:lnTo>
                <a:close/>
                <a:moveTo>
                  <a:pt x="281888" y="142612"/>
                </a:moveTo>
                <a:lnTo>
                  <a:pt x="281959" y="142736"/>
                </a:lnTo>
                <a:lnTo>
                  <a:pt x="280773" y="144717"/>
                </a:lnTo>
                <a:lnTo>
                  <a:pt x="279515" y="142612"/>
                </a:lnTo>
                <a:close/>
                <a:moveTo>
                  <a:pt x="6326" y="143191"/>
                </a:moveTo>
                <a:lnTo>
                  <a:pt x="7512" y="145172"/>
                </a:lnTo>
                <a:lnTo>
                  <a:pt x="6263" y="147250"/>
                </a:lnTo>
                <a:lnTo>
                  <a:pt x="3890" y="147250"/>
                </a:lnTo>
                <a:lnTo>
                  <a:pt x="6326" y="143191"/>
                </a:lnTo>
                <a:close/>
                <a:moveTo>
                  <a:pt x="7780" y="145627"/>
                </a:moveTo>
                <a:lnTo>
                  <a:pt x="8761" y="147250"/>
                </a:lnTo>
                <a:lnTo>
                  <a:pt x="6807" y="147250"/>
                </a:lnTo>
                <a:lnTo>
                  <a:pt x="7780" y="145627"/>
                </a:lnTo>
                <a:close/>
                <a:moveTo>
                  <a:pt x="10902" y="145627"/>
                </a:moveTo>
                <a:lnTo>
                  <a:pt x="11884" y="147250"/>
                </a:lnTo>
                <a:lnTo>
                  <a:pt x="9930" y="147250"/>
                </a:lnTo>
                <a:lnTo>
                  <a:pt x="10902" y="145627"/>
                </a:lnTo>
                <a:close/>
                <a:moveTo>
                  <a:pt x="12356" y="143191"/>
                </a:moveTo>
                <a:lnTo>
                  <a:pt x="14792" y="147250"/>
                </a:lnTo>
                <a:lnTo>
                  <a:pt x="12428" y="147250"/>
                </a:lnTo>
                <a:lnTo>
                  <a:pt x="11179" y="145172"/>
                </a:lnTo>
                <a:lnTo>
                  <a:pt x="12356" y="143191"/>
                </a:lnTo>
                <a:close/>
                <a:moveTo>
                  <a:pt x="25256" y="142612"/>
                </a:moveTo>
                <a:lnTo>
                  <a:pt x="25328" y="142736"/>
                </a:lnTo>
                <a:lnTo>
                  <a:pt x="22624" y="147250"/>
                </a:lnTo>
                <a:lnTo>
                  <a:pt x="15345" y="147250"/>
                </a:lnTo>
                <a:lnTo>
                  <a:pt x="12633" y="142736"/>
                </a:lnTo>
                <a:lnTo>
                  <a:pt x="12713" y="142612"/>
                </a:lnTo>
                <a:close/>
                <a:moveTo>
                  <a:pt x="25604" y="143191"/>
                </a:moveTo>
                <a:lnTo>
                  <a:pt x="26791" y="145172"/>
                </a:lnTo>
                <a:lnTo>
                  <a:pt x="25542" y="147250"/>
                </a:lnTo>
                <a:lnTo>
                  <a:pt x="23169" y="147250"/>
                </a:lnTo>
                <a:lnTo>
                  <a:pt x="25604" y="143191"/>
                </a:lnTo>
                <a:close/>
                <a:moveTo>
                  <a:pt x="27058" y="145627"/>
                </a:moveTo>
                <a:lnTo>
                  <a:pt x="28040" y="147250"/>
                </a:lnTo>
                <a:lnTo>
                  <a:pt x="26086" y="147250"/>
                </a:lnTo>
                <a:lnTo>
                  <a:pt x="27058" y="145627"/>
                </a:lnTo>
                <a:close/>
                <a:moveTo>
                  <a:pt x="30181" y="145627"/>
                </a:moveTo>
                <a:lnTo>
                  <a:pt x="31162" y="147250"/>
                </a:lnTo>
                <a:lnTo>
                  <a:pt x="29199" y="147250"/>
                </a:lnTo>
                <a:lnTo>
                  <a:pt x="30181" y="145627"/>
                </a:lnTo>
                <a:close/>
                <a:moveTo>
                  <a:pt x="31635" y="143191"/>
                </a:moveTo>
                <a:lnTo>
                  <a:pt x="34070" y="147250"/>
                </a:lnTo>
                <a:lnTo>
                  <a:pt x="31706" y="147250"/>
                </a:lnTo>
                <a:lnTo>
                  <a:pt x="30448" y="145172"/>
                </a:lnTo>
                <a:lnTo>
                  <a:pt x="31635" y="143191"/>
                </a:lnTo>
                <a:close/>
                <a:moveTo>
                  <a:pt x="44535" y="142612"/>
                </a:moveTo>
                <a:lnTo>
                  <a:pt x="44606" y="142736"/>
                </a:lnTo>
                <a:lnTo>
                  <a:pt x="41903" y="147250"/>
                </a:lnTo>
                <a:lnTo>
                  <a:pt x="34614" y="147250"/>
                </a:lnTo>
                <a:lnTo>
                  <a:pt x="31911" y="142736"/>
                </a:lnTo>
                <a:lnTo>
                  <a:pt x="31983" y="142612"/>
                </a:lnTo>
                <a:close/>
                <a:moveTo>
                  <a:pt x="44882" y="143191"/>
                </a:moveTo>
                <a:lnTo>
                  <a:pt x="46069" y="145172"/>
                </a:lnTo>
                <a:lnTo>
                  <a:pt x="44811" y="147250"/>
                </a:lnTo>
                <a:lnTo>
                  <a:pt x="42447" y="147250"/>
                </a:lnTo>
                <a:lnTo>
                  <a:pt x="44882" y="143191"/>
                </a:lnTo>
                <a:close/>
                <a:moveTo>
                  <a:pt x="46337" y="145627"/>
                </a:moveTo>
                <a:lnTo>
                  <a:pt x="47318" y="147250"/>
                </a:lnTo>
                <a:lnTo>
                  <a:pt x="45364" y="147250"/>
                </a:lnTo>
                <a:lnTo>
                  <a:pt x="46337" y="145627"/>
                </a:lnTo>
                <a:close/>
                <a:moveTo>
                  <a:pt x="49459" y="145627"/>
                </a:moveTo>
                <a:lnTo>
                  <a:pt x="50431" y="147250"/>
                </a:lnTo>
                <a:lnTo>
                  <a:pt x="48478" y="147250"/>
                </a:lnTo>
                <a:lnTo>
                  <a:pt x="49459" y="145627"/>
                </a:lnTo>
                <a:close/>
                <a:moveTo>
                  <a:pt x="50913" y="143191"/>
                </a:moveTo>
                <a:lnTo>
                  <a:pt x="53349" y="147250"/>
                </a:lnTo>
                <a:lnTo>
                  <a:pt x="50976" y="147250"/>
                </a:lnTo>
                <a:lnTo>
                  <a:pt x="49727" y="145172"/>
                </a:lnTo>
                <a:lnTo>
                  <a:pt x="50913" y="143191"/>
                </a:lnTo>
                <a:close/>
                <a:moveTo>
                  <a:pt x="63813" y="142612"/>
                </a:moveTo>
                <a:lnTo>
                  <a:pt x="63884" y="142736"/>
                </a:lnTo>
                <a:lnTo>
                  <a:pt x="61181" y="147250"/>
                </a:lnTo>
                <a:lnTo>
                  <a:pt x="53893" y="147250"/>
                </a:lnTo>
                <a:lnTo>
                  <a:pt x="51190" y="142736"/>
                </a:lnTo>
                <a:lnTo>
                  <a:pt x="51261" y="142612"/>
                </a:lnTo>
                <a:close/>
                <a:moveTo>
                  <a:pt x="64161" y="143191"/>
                </a:moveTo>
                <a:lnTo>
                  <a:pt x="65338" y="145172"/>
                </a:lnTo>
                <a:lnTo>
                  <a:pt x="64089" y="147250"/>
                </a:lnTo>
                <a:lnTo>
                  <a:pt x="61725" y="147250"/>
                </a:lnTo>
                <a:lnTo>
                  <a:pt x="64161" y="143191"/>
                </a:lnTo>
                <a:close/>
                <a:moveTo>
                  <a:pt x="65615" y="145627"/>
                </a:moveTo>
                <a:lnTo>
                  <a:pt x="66596" y="147250"/>
                </a:lnTo>
                <a:lnTo>
                  <a:pt x="64634" y="147250"/>
                </a:lnTo>
                <a:lnTo>
                  <a:pt x="65615" y="145627"/>
                </a:lnTo>
                <a:close/>
                <a:moveTo>
                  <a:pt x="68737" y="145627"/>
                </a:moveTo>
                <a:lnTo>
                  <a:pt x="69710" y="147250"/>
                </a:lnTo>
                <a:lnTo>
                  <a:pt x="67756" y="147250"/>
                </a:lnTo>
                <a:lnTo>
                  <a:pt x="68737" y="145627"/>
                </a:lnTo>
                <a:close/>
                <a:moveTo>
                  <a:pt x="70191" y="143191"/>
                </a:moveTo>
                <a:lnTo>
                  <a:pt x="72627" y="147250"/>
                </a:lnTo>
                <a:lnTo>
                  <a:pt x="70254" y="147250"/>
                </a:lnTo>
                <a:lnTo>
                  <a:pt x="69005" y="145172"/>
                </a:lnTo>
                <a:lnTo>
                  <a:pt x="70191" y="143191"/>
                </a:lnTo>
                <a:close/>
                <a:moveTo>
                  <a:pt x="83082" y="142612"/>
                </a:moveTo>
                <a:lnTo>
                  <a:pt x="83163" y="142736"/>
                </a:lnTo>
                <a:lnTo>
                  <a:pt x="80451" y="147250"/>
                </a:lnTo>
                <a:lnTo>
                  <a:pt x="73171" y="147250"/>
                </a:lnTo>
                <a:lnTo>
                  <a:pt x="70459" y="142736"/>
                </a:lnTo>
                <a:lnTo>
                  <a:pt x="70539" y="142612"/>
                </a:lnTo>
                <a:close/>
                <a:moveTo>
                  <a:pt x="83430" y="143191"/>
                </a:moveTo>
                <a:lnTo>
                  <a:pt x="84617" y="145172"/>
                </a:lnTo>
                <a:lnTo>
                  <a:pt x="83368" y="147250"/>
                </a:lnTo>
                <a:lnTo>
                  <a:pt x="80995" y="147250"/>
                </a:lnTo>
                <a:lnTo>
                  <a:pt x="83430" y="143191"/>
                </a:lnTo>
                <a:close/>
                <a:moveTo>
                  <a:pt x="84893" y="145627"/>
                </a:moveTo>
                <a:lnTo>
                  <a:pt x="85866" y="147250"/>
                </a:lnTo>
                <a:lnTo>
                  <a:pt x="83912" y="147250"/>
                </a:lnTo>
                <a:lnTo>
                  <a:pt x="84893" y="145627"/>
                </a:lnTo>
                <a:close/>
                <a:moveTo>
                  <a:pt x="88007" y="145627"/>
                </a:moveTo>
                <a:lnTo>
                  <a:pt x="88988" y="147250"/>
                </a:lnTo>
                <a:lnTo>
                  <a:pt x="87034" y="147250"/>
                </a:lnTo>
                <a:lnTo>
                  <a:pt x="88007" y="145627"/>
                </a:lnTo>
                <a:close/>
                <a:moveTo>
                  <a:pt x="89470" y="143191"/>
                </a:moveTo>
                <a:lnTo>
                  <a:pt x="91905" y="147250"/>
                </a:lnTo>
                <a:lnTo>
                  <a:pt x="89532" y="147250"/>
                </a:lnTo>
                <a:lnTo>
                  <a:pt x="88283" y="145172"/>
                </a:lnTo>
                <a:lnTo>
                  <a:pt x="89470" y="143191"/>
                </a:lnTo>
                <a:close/>
                <a:moveTo>
                  <a:pt x="102361" y="142612"/>
                </a:moveTo>
                <a:lnTo>
                  <a:pt x="102441" y="142736"/>
                </a:lnTo>
                <a:lnTo>
                  <a:pt x="99729" y="147250"/>
                </a:lnTo>
                <a:lnTo>
                  <a:pt x="92449" y="147250"/>
                </a:lnTo>
                <a:lnTo>
                  <a:pt x="89737" y="142736"/>
                </a:lnTo>
                <a:lnTo>
                  <a:pt x="89818" y="142612"/>
                </a:lnTo>
                <a:close/>
                <a:moveTo>
                  <a:pt x="102709" y="143191"/>
                </a:moveTo>
                <a:lnTo>
                  <a:pt x="103895" y="145172"/>
                </a:lnTo>
                <a:lnTo>
                  <a:pt x="102646" y="147250"/>
                </a:lnTo>
                <a:lnTo>
                  <a:pt x="100273" y="147250"/>
                </a:lnTo>
                <a:lnTo>
                  <a:pt x="102709" y="143191"/>
                </a:lnTo>
                <a:close/>
                <a:moveTo>
                  <a:pt x="104172" y="145627"/>
                </a:moveTo>
                <a:lnTo>
                  <a:pt x="105144" y="147250"/>
                </a:lnTo>
                <a:lnTo>
                  <a:pt x="103190" y="147250"/>
                </a:lnTo>
                <a:lnTo>
                  <a:pt x="104172" y="145627"/>
                </a:lnTo>
                <a:close/>
                <a:moveTo>
                  <a:pt x="107285" y="145627"/>
                </a:moveTo>
                <a:lnTo>
                  <a:pt x="108266" y="147250"/>
                </a:lnTo>
                <a:lnTo>
                  <a:pt x="106313" y="147250"/>
                </a:lnTo>
                <a:lnTo>
                  <a:pt x="107285" y="145627"/>
                </a:lnTo>
                <a:close/>
                <a:moveTo>
                  <a:pt x="108748" y="143191"/>
                </a:moveTo>
                <a:lnTo>
                  <a:pt x="111175" y="147250"/>
                </a:lnTo>
                <a:lnTo>
                  <a:pt x="108811" y="147250"/>
                </a:lnTo>
                <a:lnTo>
                  <a:pt x="107562" y="145172"/>
                </a:lnTo>
                <a:lnTo>
                  <a:pt x="108748" y="143191"/>
                </a:lnTo>
                <a:close/>
                <a:moveTo>
                  <a:pt x="121639" y="142612"/>
                </a:moveTo>
                <a:lnTo>
                  <a:pt x="121711" y="142736"/>
                </a:lnTo>
                <a:lnTo>
                  <a:pt x="119007" y="147250"/>
                </a:lnTo>
                <a:lnTo>
                  <a:pt x="111728" y="147250"/>
                </a:lnTo>
                <a:lnTo>
                  <a:pt x="109016" y="142736"/>
                </a:lnTo>
                <a:lnTo>
                  <a:pt x="109096" y="142612"/>
                </a:lnTo>
                <a:close/>
                <a:moveTo>
                  <a:pt x="121987" y="143191"/>
                </a:moveTo>
                <a:lnTo>
                  <a:pt x="123174" y="145172"/>
                </a:lnTo>
                <a:lnTo>
                  <a:pt x="121925" y="147250"/>
                </a:lnTo>
                <a:lnTo>
                  <a:pt x="119552" y="147250"/>
                </a:lnTo>
                <a:lnTo>
                  <a:pt x="121987" y="143191"/>
                </a:lnTo>
                <a:close/>
                <a:moveTo>
                  <a:pt x="123441" y="145627"/>
                </a:moveTo>
                <a:lnTo>
                  <a:pt x="124423" y="147250"/>
                </a:lnTo>
                <a:lnTo>
                  <a:pt x="122469" y="147250"/>
                </a:lnTo>
                <a:lnTo>
                  <a:pt x="123441" y="145627"/>
                </a:lnTo>
                <a:close/>
                <a:moveTo>
                  <a:pt x="126564" y="145627"/>
                </a:moveTo>
                <a:lnTo>
                  <a:pt x="127545" y="147250"/>
                </a:lnTo>
                <a:lnTo>
                  <a:pt x="125582" y="147250"/>
                </a:lnTo>
                <a:lnTo>
                  <a:pt x="126564" y="145627"/>
                </a:lnTo>
                <a:close/>
                <a:moveTo>
                  <a:pt x="128018" y="143191"/>
                </a:moveTo>
                <a:lnTo>
                  <a:pt x="130453" y="147250"/>
                </a:lnTo>
                <a:lnTo>
                  <a:pt x="128089" y="147250"/>
                </a:lnTo>
                <a:lnTo>
                  <a:pt x="126840" y="145172"/>
                </a:lnTo>
                <a:lnTo>
                  <a:pt x="128018" y="143191"/>
                </a:lnTo>
                <a:close/>
                <a:moveTo>
                  <a:pt x="140918" y="142612"/>
                </a:moveTo>
                <a:lnTo>
                  <a:pt x="140989" y="142736"/>
                </a:lnTo>
                <a:lnTo>
                  <a:pt x="138286" y="147250"/>
                </a:lnTo>
                <a:lnTo>
                  <a:pt x="130997" y="147250"/>
                </a:lnTo>
                <a:lnTo>
                  <a:pt x="128294" y="142736"/>
                </a:lnTo>
                <a:lnTo>
                  <a:pt x="128366" y="142612"/>
                </a:lnTo>
                <a:close/>
                <a:moveTo>
                  <a:pt x="141265" y="143191"/>
                </a:moveTo>
                <a:lnTo>
                  <a:pt x="142452" y="145172"/>
                </a:lnTo>
                <a:lnTo>
                  <a:pt x="141194" y="147250"/>
                </a:lnTo>
                <a:lnTo>
                  <a:pt x="138830" y="147250"/>
                </a:lnTo>
                <a:lnTo>
                  <a:pt x="141265" y="143191"/>
                </a:lnTo>
                <a:close/>
                <a:moveTo>
                  <a:pt x="142720" y="145627"/>
                </a:moveTo>
                <a:lnTo>
                  <a:pt x="143701" y="147250"/>
                </a:lnTo>
                <a:lnTo>
                  <a:pt x="141747" y="147250"/>
                </a:lnTo>
                <a:lnTo>
                  <a:pt x="142720" y="145627"/>
                </a:lnTo>
                <a:close/>
                <a:moveTo>
                  <a:pt x="145842" y="145627"/>
                </a:moveTo>
                <a:lnTo>
                  <a:pt x="146814" y="147250"/>
                </a:lnTo>
                <a:lnTo>
                  <a:pt x="144861" y="147250"/>
                </a:lnTo>
                <a:lnTo>
                  <a:pt x="145842" y="145627"/>
                </a:lnTo>
                <a:close/>
                <a:moveTo>
                  <a:pt x="147296" y="143191"/>
                </a:moveTo>
                <a:lnTo>
                  <a:pt x="149732" y="147250"/>
                </a:lnTo>
                <a:lnTo>
                  <a:pt x="147367" y="147250"/>
                </a:lnTo>
                <a:lnTo>
                  <a:pt x="146110" y="145172"/>
                </a:lnTo>
                <a:lnTo>
                  <a:pt x="147296" y="143191"/>
                </a:lnTo>
                <a:close/>
                <a:moveTo>
                  <a:pt x="160196" y="142612"/>
                </a:moveTo>
                <a:lnTo>
                  <a:pt x="160267" y="142736"/>
                </a:lnTo>
                <a:lnTo>
                  <a:pt x="157564" y="147250"/>
                </a:lnTo>
                <a:lnTo>
                  <a:pt x="150276" y="147250"/>
                </a:lnTo>
                <a:lnTo>
                  <a:pt x="147573" y="142736"/>
                </a:lnTo>
                <a:lnTo>
                  <a:pt x="147644" y="142612"/>
                </a:lnTo>
                <a:close/>
                <a:moveTo>
                  <a:pt x="160544" y="143191"/>
                </a:moveTo>
                <a:lnTo>
                  <a:pt x="161721" y="145172"/>
                </a:lnTo>
                <a:lnTo>
                  <a:pt x="160472" y="147250"/>
                </a:lnTo>
                <a:lnTo>
                  <a:pt x="158108" y="147250"/>
                </a:lnTo>
                <a:lnTo>
                  <a:pt x="160544" y="143191"/>
                </a:lnTo>
                <a:close/>
                <a:moveTo>
                  <a:pt x="161998" y="145627"/>
                </a:moveTo>
                <a:lnTo>
                  <a:pt x="162979" y="147250"/>
                </a:lnTo>
                <a:lnTo>
                  <a:pt x="161017" y="147250"/>
                </a:lnTo>
                <a:lnTo>
                  <a:pt x="161998" y="145627"/>
                </a:lnTo>
                <a:close/>
                <a:moveTo>
                  <a:pt x="165120" y="145627"/>
                </a:moveTo>
                <a:lnTo>
                  <a:pt x="166093" y="147250"/>
                </a:lnTo>
                <a:lnTo>
                  <a:pt x="164139" y="147250"/>
                </a:lnTo>
                <a:lnTo>
                  <a:pt x="165120" y="145627"/>
                </a:lnTo>
                <a:close/>
                <a:moveTo>
                  <a:pt x="166574" y="143191"/>
                </a:moveTo>
                <a:lnTo>
                  <a:pt x="169010" y="147250"/>
                </a:lnTo>
                <a:lnTo>
                  <a:pt x="166637" y="147250"/>
                </a:lnTo>
                <a:lnTo>
                  <a:pt x="165388" y="145172"/>
                </a:lnTo>
                <a:lnTo>
                  <a:pt x="166574" y="143191"/>
                </a:lnTo>
                <a:close/>
                <a:moveTo>
                  <a:pt x="179465" y="142612"/>
                </a:moveTo>
                <a:lnTo>
                  <a:pt x="179546" y="142736"/>
                </a:lnTo>
                <a:lnTo>
                  <a:pt x="176834" y="147250"/>
                </a:lnTo>
                <a:lnTo>
                  <a:pt x="169554" y="147250"/>
                </a:lnTo>
                <a:lnTo>
                  <a:pt x="166851" y="142736"/>
                </a:lnTo>
                <a:lnTo>
                  <a:pt x="166922" y="142612"/>
                </a:lnTo>
                <a:close/>
                <a:moveTo>
                  <a:pt x="179813" y="143191"/>
                </a:moveTo>
                <a:lnTo>
                  <a:pt x="181000" y="145172"/>
                </a:lnTo>
                <a:lnTo>
                  <a:pt x="179751" y="147250"/>
                </a:lnTo>
                <a:lnTo>
                  <a:pt x="177387" y="147250"/>
                </a:lnTo>
                <a:lnTo>
                  <a:pt x="179813" y="143191"/>
                </a:lnTo>
                <a:close/>
                <a:moveTo>
                  <a:pt x="181276" y="145627"/>
                </a:moveTo>
                <a:lnTo>
                  <a:pt x="182249" y="147250"/>
                </a:lnTo>
                <a:lnTo>
                  <a:pt x="180295" y="147250"/>
                </a:lnTo>
                <a:lnTo>
                  <a:pt x="181276" y="145627"/>
                </a:lnTo>
                <a:close/>
                <a:moveTo>
                  <a:pt x="184390" y="145627"/>
                </a:moveTo>
                <a:lnTo>
                  <a:pt x="185371" y="147250"/>
                </a:lnTo>
                <a:lnTo>
                  <a:pt x="183417" y="147250"/>
                </a:lnTo>
                <a:lnTo>
                  <a:pt x="184390" y="145627"/>
                </a:lnTo>
                <a:close/>
                <a:moveTo>
                  <a:pt x="185853" y="143191"/>
                </a:moveTo>
                <a:lnTo>
                  <a:pt x="188288" y="147250"/>
                </a:lnTo>
                <a:lnTo>
                  <a:pt x="185915" y="147250"/>
                </a:lnTo>
                <a:lnTo>
                  <a:pt x="184666" y="145172"/>
                </a:lnTo>
                <a:lnTo>
                  <a:pt x="185853" y="143191"/>
                </a:lnTo>
                <a:close/>
                <a:moveTo>
                  <a:pt x="198744" y="142612"/>
                </a:moveTo>
                <a:lnTo>
                  <a:pt x="198824" y="142736"/>
                </a:lnTo>
                <a:lnTo>
                  <a:pt x="196112" y="147250"/>
                </a:lnTo>
                <a:lnTo>
                  <a:pt x="188832" y="147250"/>
                </a:lnTo>
                <a:lnTo>
                  <a:pt x="186120" y="142736"/>
                </a:lnTo>
                <a:lnTo>
                  <a:pt x="186201" y="142612"/>
                </a:lnTo>
                <a:close/>
                <a:moveTo>
                  <a:pt x="199092" y="143191"/>
                </a:moveTo>
                <a:lnTo>
                  <a:pt x="200278" y="145172"/>
                </a:lnTo>
                <a:lnTo>
                  <a:pt x="199029" y="147250"/>
                </a:lnTo>
                <a:lnTo>
                  <a:pt x="196656" y="147250"/>
                </a:lnTo>
                <a:lnTo>
                  <a:pt x="199092" y="143191"/>
                </a:lnTo>
                <a:close/>
                <a:moveTo>
                  <a:pt x="200555" y="145627"/>
                </a:moveTo>
                <a:lnTo>
                  <a:pt x="201527" y="147250"/>
                </a:lnTo>
                <a:lnTo>
                  <a:pt x="199573" y="147250"/>
                </a:lnTo>
                <a:lnTo>
                  <a:pt x="200555" y="145627"/>
                </a:lnTo>
                <a:close/>
                <a:moveTo>
                  <a:pt x="203668" y="145627"/>
                </a:moveTo>
                <a:lnTo>
                  <a:pt x="204649" y="147250"/>
                </a:lnTo>
                <a:lnTo>
                  <a:pt x="202696" y="147250"/>
                </a:lnTo>
                <a:lnTo>
                  <a:pt x="203668" y="145627"/>
                </a:lnTo>
                <a:close/>
                <a:moveTo>
                  <a:pt x="205131" y="143191"/>
                </a:moveTo>
                <a:lnTo>
                  <a:pt x="207567" y="147250"/>
                </a:lnTo>
                <a:lnTo>
                  <a:pt x="205194" y="147250"/>
                </a:lnTo>
                <a:lnTo>
                  <a:pt x="203945" y="145172"/>
                </a:lnTo>
                <a:lnTo>
                  <a:pt x="205131" y="143191"/>
                </a:lnTo>
                <a:close/>
                <a:moveTo>
                  <a:pt x="218022" y="142612"/>
                </a:moveTo>
                <a:lnTo>
                  <a:pt x="218102" y="142736"/>
                </a:lnTo>
                <a:lnTo>
                  <a:pt x="215390" y="147250"/>
                </a:lnTo>
                <a:lnTo>
                  <a:pt x="208111" y="147250"/>
                </a:lnTo>
                <a:lnTo>
                  <a:pt x="205399" y="142736"/>
                </a:lnTo>
                <a:lnTo>
                  <a:pt x="205479" y="142612"/>
                </a:lnTo>
                <a:close/>
                <a:moveTo>
                  <a:pt x="218370" y="143191"/>
                </a:moveTo>
                <a:lnTo>
                  <a:pt x="219557" y="145172"/>
                </a:lnTo>
                <a:lnTo>
                  <a:pt x="218308" y="147250"/>
                </a:lnTo>
                <a:lnTo>
                  <a:pt x="215935" y="147250"/>
                </a:lnTo>
                <a:lnTo>
                  <a:pt x="218370" y="143191"/>
                </a:lnTo>
                <a:close/>
                <a:moveTo>
                  <a:pt x="219824" y="145627"/>
                </a:moveTo>
                <a:lnTo>
                  <a:pt x="220805" y="147250"/>
                </a:lnTo>
                <a:lnTo>
                  <a:pt x="218852" y="147250"/>
                </a:lnTo>
                <a:lnTo>
                  <a:pt x="219824" y="145627"/>
                </a:lnTo>
                <a:close/>
                <a:moveTo>
                  <a:pt x="222947" y="145627"/>
                </a:moveTo>
                <a:lnTo>
                  <a:pt x="223928" y="147250"/>
                </a:lnTo>
                <a:lnTo>
                  <a:pt x="221965" y="147250"/>
                </a:lnTo>
                <a:lnTo>
                  <a:pt x="222947" y="145627"/>
                </a:lnTo>
                <a:close/>
                <a:moveTo>
                  <a:pt x="224401" y="143191"/>
                </a:moveTo>
                <a:lnTo>
                  <a:pt x="226836" y="147250"/>
                </a:lnTo>
                <a:lnTo>
                  <a:pt x="224472" y="147250"/>
                </a:lnTo>
                <a:lnTo>
                  <a:pt x="223223" y="145172"/>
                </a:lnTo>
                <a:lnTo>
                  <a:pt x="224401" y="143191"/>
                </a:lnTo>
                <a:close/>
                <a:moveTo>
                  <a:pt x="237300" y="142612"/>
                </a:moveTo>
                <a:lnTo>
                  <a:pt x="237372" y="142736"/>
                </a:lnTo>
                <a:lnTo>
                  <a:pt x="234669" y="147250"/>
                </a:lnTo>
                <a:lnTo>
                  <a:pt x="227380" y="147250"/>
                </a:lnTo>
                <a:lnTo>
                  <a:pt x="224677" y="142736"/>
                </a:lnTo>
                <a:lnTo>
                  <a:pt x="224749" y="142612"/>
                </a:lnTo>
                <a:close/>
                <a:moveTo>
                  <a:pt x="237648" y="143191"/>
                </a:moveTo>
                <a:lnTo>
                  <a:pt x="238835" y="145172"/>
                </a:lnTo>
                <a:lnTo>
                  <a:pt x="237586" y="147250"/>
                </a:lnTo>
                <a:lnTo>
                  <a:pt x="235213" y="147250"/>
                </a:lnTo>
                <a:lnTo>
                  <a:pt x="237648" y="143191"/>
                </a:lnTo>
                <a:close/>
                <a:moveTo>
                  <a:pt x="239103" y="145627"/>
                </a:moveTo>
                <a:lnTo>
                  <a:pt x="240084" y="147250"/>
                </a:lnTo>
                <a:lnTo>
                  <a:pt x="238130" y="147250"/>
                </a:lnTo>
                <a:lnTo>
                  <a:pt x="239103" y="145627"/>
                </a:lnTo>
                <a:close/>
                <a:moveTo>
                  <a:pt x="242225" y="145627"/>
                </a:moveTo>
                <a:lnTo>
                  <a:pt x="243197" y="147250"/>
                </a:lnTo>
                <a:lnTo>
                  <a:pt x="241244" y="147250"/>
                </a:lnTo>
                <a:lnTo>
                  <a:pt x="242225" y="145627"/>
                </a:lnTo>
                <a:close/>
                <a:moveTo>
                  <a:pt x="243679" y="143191"/>
                </a:moveTo>
                <a:lnTo>
                  <a:pt x="246114" y="147250"/>
                </a:lnTo>
                <a:lnTo>
                  <a:pt x="243750" y="147250"/>
                </a:lnTo>
                <a:lnTo>
                  <a:pt x="242493" y="145172"/>
                </a:lnTo>
                <a:lnTo>
                  <a:pt x="243679" y="143191"/>
                </a:lnTo>
                <a:close/>
                <a:moveTo>
                  <a:pt x="256579" y="142612"/>
                </a:moveTo>
                <a:lnTo>
                  <a:pt x="256650" y="142736"/>
                </a:lnTo>
                <a:lnTo>
                  <a:pt x="253947" y="147250"/>
                </a:lnTo>
                <a:lnTo>
                  <a:pt x="246659" y="147250"/>
                </a:lnTo>
                <a:lnTo>
                  <a:pt x="243956" y="142736"/>
                </a:lnTo>
                <a:lnTo>
                  <a:pt x="244027" y="142612"/>
                </a:lnTo>
                <a:close/>
                <a:moveTo>
                  <a:pt x="256927" y="143191"/>
                </a:moveTo>
                <a:lnTo>
                  <a:pt x="258113" y="145172"/>
                </a:lnTo>
                <a:lnTo>
                  <a:pt x="256855" y="147250"/>
                </a:lnTo>
                <a:lnTo>
                  <a:pt x="254491" y="147250"/>
                </a:lnTo>
                <a:lnTo>
                  <a:pt x="256927" y="143191"/>
                </a:lnTo>
                <a:close/>
                <a:moveTo>
                  <a:pt x="258381" y="145627"/>
                </a:moveTo>
                <a:lnTo>
                  <a:pt x="259362" y="147250"/>
                </a:lnTo>
                <a:lnTo>
                  <a:pt x="257400" y="147250"/>
                </a:lnTo>
                <a:lnTo>
                  <a:pt x="258381" y="145627"/>
                </a:lnTo>
                <a:close/>
                <a:moveTo>
                  <a:pt x="261503" y="145627"/>
                </a:moveTo>
                <a:lnTo>
                  <a:pt x="262476" y="147250"/>
                </a:lnTo>
                <a:lnTo>
                  <a:pt x="260522" y="147250"/>
                </a:lnTo>
                <a:lnTo>
                  <a:pt x="261503" y="145627"/>
                </a:lnTo>
                <a:close/>
                <a:moveTo>
                  <a:pt x="262957" y="143191"/>
                </a:moveTo>
                <a:lnTo>
                  <a:pt x="265393" y="147250"/>
                </a:lnTo>
                <a:lnTo>
                  <a:pt x="263020" y="147250"/>
                </a:lnTo>
                <a:lnTo>
                  <a:pt x="261771" y="145172"/>
                </a:lnTo>
                <a:lnTo>
                  <a:pt x="262957" y="143191"/>
                </a:lnTo>
                <a:close/>
                <a:moveTo>
                  <a:pt x="275848" y="142612"/>
                </a:moveTo>
                <a:lnTo>
                  <a:pt x="275929" y="142736"/>
                </a:lnTo>
                <a:lnTo>
                  <a:pt x="273217" y="147250"/>
                </a:lnTo>
                <a:lnTo>
                  <a:pt x="265937" y="147250"/>
                </a:lnTo>
                <a:lnTo>
                  <a:pt x="263234" y="142736"/>
                </a:lnTo>
                <a:lnTo>
                  <a:pt x="263305" y="142612"/>
                </a:lnTo>
                <a:close/>
                <a:moveTo>
                  <a:pt x="276205" y="143191"/>
                </a:moveTo>
                <a:lnTo>
                  <a:pt x="277383" y="145172"/>
                </a:lnTo>
                <a:lnTo>
                  <a:pt x="276134" y="147250"/>
                </a:lnTo>
                <a:lnTo>
                  <a:pt x="273770" y="147250"/>
                </a:lnTo>
                <a:lnTo>
                  <a:pt x="276205" y="143191"/>
                </a:lnTo>
                <a:close/>
                <a:moveTo>
                  <a:pt x="277659" y="145627"/>
                </a:moveTo>
                <a:lnTo>
                  <a:pt x="278632" y="147250"/>
                </a:lnTo>
                <a:lnTo>
                  <a:pt x="276678" y="147250"/>
                </a:lnTo>
                <a:lnTo>
                  <a:pt x="277659" y="145627"/>
                </a:lnTo>
                <a:close/>
                <a:moveTo>
                  <a:pt x="280773" y="145627"/>
                </a:moveTo>
                <a:lnTo>
                  <a:pt x="281754" y="147250"/>
                </a:lnTo>
                <a:lnTo>
                  <a:pt x="279800" y="147250"/>
                </a:lnTo>
                <a:lnTo>
                  <a:pt x="280773" y="145627"/>
                </a:lnTo>
                <a:close/>
                <a:moveTo>
                  <a:pt x="282236" y="143191"/>
                </a:moveTo>
                <a:lnTo>
                  <a:pt x="284671" y="147250"/>
                </a:lnTo>
                <a:lnTo>
                  <a:pt x="282298" y="147250"/>
                </a:lnTo>
                <a:lnTo>
                  <a:pt x="281049" y="145172"/>
                </a:lnTo>
                <a:lnTo>
                  <a:pt x="282236" y="143191"/>
                </a:lnTo>
                <a:close/>
                <a:moveTo>
                  <a:pt x="9341" y="143022"/>
                </a:moveTo>
                <a:lnTo>
                  <a:pt x="10635" y="145172"/>
                </a:lnTo>
                <a:lnTo>
                  <a:pt x="9377" y="147259"/>
                </a:lnTo>
                <a:lnTo>
                  <a:pt x="9341" y="147206"/>
                </a:lnTo>
                <a:lnTo>
                  <a:pt x="9314" y="147259"/>
                </a:lnTo>
                <a:lnTo>
                  <a:pt x="8056" y="145172"/>
                </a:lnTo>
                <a:lnTo>
                  <a:pt x="9341" y="143022"/>
                </a:lnTo>
                <a:close/>
                <a:moveTo>
                  <a:pt x="28619" y="143022"/>
                </a:moveTo>
                <a:lnTo>
                  <a:pt x="29904" y="145172"/>
                </a:lnTo>
                <a:lnTo>
                  <a:pt x="28655" y="147259"/>
                </a:lnTo>
                <a:lnTo>
                  <a:pt x="28619" y="147206"/>
                </a:lnTo>
                <a:lnTo>
                  <a:pt x="28593" y="147259"/>
                </a:lnTo>
                <a:lnTo>
                  <a:pt x="27335" y="145172"/>
                </a:lnTo>
                <a:lnTo>
                  <a:pt x="28619" y="143022"/>
                </a:lnTo>
                <a:close/>
                <a:moveTo>
                  <a:pt x="47898" y="143022"/>
                </a:moveTo>
                <a:lnTo>
                  <a:pt x="49182" y="145172"/>
                </a:lnTo>
                <a:lnTo>
                  <a:pt x="47925" y="147259"/>
                </a:lnTo>
                <a:lnTo>
                  <a:pt x="47898" y="147206"/>
                </a:lnTo>
                <a:lnTo>
                  <a:pt x="47862" y="147259"/>
                </a:lnTo>
                <a:lnTo>
                  <a:pt x="46613" y="145172"/>
                </a:lnTo>
                <a:lnTo>
                  <a:pt x="47898" y="143022"/>
                </a:lnTo>
                <a:close/>
                <a:moveTo>
                  <a:pt x="67176" y="143022"/>
                </a:moveTo>
                <a:lnTo>
                  <a:pt x="68461" y="145172"/>
                </a:lnTo>
                <a:lnTo>
                  <a:pt x="67203" y="147259"/>
                </a:lnTo>
                <a:lnTo>
                  <a:pt x="67176" y="147206"/>
                </a:lnTo>
                <a:lnTo>
                  <a:pt x="67140" y="147259"/>
                </a:lnTo>
                <a:lnTo>
                  <a:pt x="65892" y="145172"/>
                </a:lnTo>
                <a:lnTo>
                  <a:pt x="67176" y="143022"/>
                </a:lnTo>
                <a:close/>
                <a:moveTo>
                  <a:pt x="86455" y="143022"/>
                </a:moveTo>
                <a:lnTo>
                  <a:pt x="87739" y="145172"/>
                </a:lnTo>
                <a:lnTo>
                  <a:pt x="86481" y="147259"/>
                </a:lnTo>
                <a:lnTo>
                  <a:pt x="86455" y="147206"/>
                </a:lnTo>
                <a:lnTo>
                  <a:pt x="86419" y="147259"/>
                </a:lnTo>
                <a:lnTo>
                  <a:pt x="85161" y="145172"/>
                </a:lnTo>
                <a:lnTo>
                  <a:pt x="86455" y="143022"/>
                </a:lnTo>
                <a:close/>
                <a:moveTo>
                  <a:pt x="105724" y="143022"/>
                </a:moveTo>
                <a:lnTo>
                  <a:pt x="107018" y="145172"/>
                </a:lnTo>
                <a:lnTo>
                  <a:pt x="105760" y="147259"/>
                </a:lnTo>
                <a:lnTo>
                  <a:pt x="105724" y="147206"/>
                </a:lnTo>
                <a:lnTo>
                  <a:pt x="105697" y="147259"/>
                </a:lnTo>
                <a:lnTo>
                  <a:pt x="104439" y="145172"/>
                </a:lnTo>
                <a:lnTo>
                  <a:pt x="105724" y="143022"/>
                </a:lnTo>
                <a:close/>
                <a:moveTo>
                  <a:pt x="125002" y="143022"/>
                </a:moveTo>
                <a:lnTo>
                  <a:pt x="126287" y="145172"/>
                </a:lnTo>
                <a:lnTo>
                  <a:pt x="125038" y="147259"/>
                </a:lnTo>
                <a:lnTo>
                  <a:pt x="125002" y="147206"/>
                </a:lnTo>
                <a:lnTo>
                  <a:pt x="124976" y="147259"/>
                </a:lnTo>
                <a:lnTo>
                  <a:pt x="123718" y="145172"/>
                </a:lnTo>
                <a:lnTo>
                  <a:pt x="125002" y="143022"/>
                </a:lnTo>
                <a:close/>
                <a:moveTo>
                  <a:pt x="144281" y="143022"/>
                </a:moveTo>
                <a:lnTo>
                  <a:pt x="145565" y="145172"/>
                </a:lnTo>
                <a:lnTo>
                  <a:pt x="144316" y="147259"/>
                </a:lnTo>
                <a:lnTo>
                  <a:pt x="144281" y="147206"/>
                </a:lnTo>
                <a:lnTo>
                  <a:pt x="144245" y="147259"/>
                </a:lnTo>
                <a:lnTo>
                  <a:pt x="142996" y="145172"/>
                </a:lnTo>
                <a:lnTo>
                  <a:pt x="144281" y="143022"/>
                </a:lnTo>
                <a:close/>
                <a:moveTo>
                  <a:pt x="163559" y="143022"/>
                </a:moveTo>
                <a:lnTo>
                  <a:pt x="164844" y="145172"/>
                </a:lnTo>
                <a:lnTo>
                  <a:pt x="163586" y="147259"/>
                </a:lnTo>
                <a:lnTo>
                  <a:pt x="163559" y="147206"/>
                </a:lnTo>
                <a:lnTo>
                  <a:pt x="163523" y="147259"/>
                </a:lnTo>
                <a:lnTo>
                  <a:pt x="162275" y="145172"/>
                </a:lnTo>
                <a:lnTo>
                  <a:pt x="163559" y="143022"/>
                </a:lnTo>
                <a:close/>
                <a:moveTo>
                  <a:pt x="182838" y="143022"/>
                </a:moveTo>
                <a:lnTo>
                  <a:pt x="184122" y="145172"/>
                </a:lnTo>
                <a:lnTo>
                  <a:pt x="182864" y="147259"/>
                </a:lnTo>
                <a:lnTo>
                  <a:pt x="182838" y="147206"/>
                </a:lnTo>
                <a:lnTo>
                  <a:pt x="182802" y="147259"/>
                </a:lnTo>
                <a:lnTo>
                  <a:pt x="181544" y="145172"/>
                </a:lnTo>
                <a:lnTo>
                  <a:pt x="182838" y="143022"/>
                </a:lnTo>
                <a:close/>
                <a:moveTo>
                  <a:pt x="202107" y="143022"/>
                </a:moveTo>
                <a:lnTo>
                  <a:pt x="203401" y="145172"/>
                </a:lnTo>
                <a:lnTo>
                  <a:pt x="202143" y="147259"/>
                </a:lnTo>
                <a:lnTo>
                  <a:pt x="202107" y="147206"/>
                </a:lnTo>
                <a:lnTo>
                  <a:pt x="202080" y="147259"/>
                </a:lnTo>
                <a:lnTo>
                  <a:pt x="200822" y="145172"/>
                </a:lnTo>
                <a:lnTo>
                  <a:pt x="202107" y="143022"/>
                </a:lnTo>
                <a:close/>
                <a:moveTo>
                  <a:pt x="221385" y="143022"/>
                </a:moveTo>
                <a:lnTo>
                  <a:pt x="222670" y="145172"/>
                </a:lnTo>
                <a:lnTo>
                  <a:pt x="221421" y="147259"/>
                </a:lnTo>
                <a:lnTo>
                  <a:pt x="221385" y="147206"/>
                </a:lnTo>
                <a:lnTo>
                  <a:pt x="221359" y="147259"/>
                </a:lnTo>
                <a:lnTo>
                  <a:pt x="220101" y="145172"/>
                </a:lnTo>
                <a:lnTo>
                  <a:pt x="221385" y="143022"/>
                </a:lnTo>
                <a:close/>
                <a:moveTo>
                  <a:pt x="240664" y="143022"/>
                </a:moveTo>
                <a:lnTo>
                  <a:pt x="241948" y="145172"/>
                </a:lnTo>
                <a:lnTo>
                  <a:pt x="240699" y="147259"/>
                </a:lnTo>
                <a:lnTo>
                  <a:pt x="240664" y="147206"/>
                </a:lnTo>
                <a:lnTo>
                  <a:pt x="240637" y="147259"/>
                </a:lnTo>
                <a:lnTo>
                  <a:pt x="239379" y="145172"/>
                </a:lnTo>
                <a:lnTo>
                  <a:pt x="240664" y="143022"/>
                </a:lnTo>
                <a:close/>
                <a:moveTo>
                  <a:pt x="259942" y="143022"/>
                </a:moveTo>
                <a:lnTo>
                  <a:pt x="261227" y="145172"/>
                </a:lnTo>
                <a:lnTo>
                  <a:pt x="259969" y="147259"/>
                </a:lnTo>
                <a:lnTo>
                  <a:pt x="259942" y="147206"/>
                </a:lnTo>
                <a:lnTo>
                  <a:pt x="259906" y="147259"/>
                </a:lnTo>
                <a:lnTo>
                  <a:pt x="258657" y="145172"/>
                </a:lnTo>
                <a:lnTo>
                  <a:pt x="259942" y="143022"/>
                </a:lnTo>
                <a:close/>
                <a:moveTo>
                  <a:pt x="279220" y="143022"/>
                </a:moveTo>
                <a:lnTo>
                  <a:pt x="280505" y="145172"/>
                </a:lnTo>
                <a:lnTo>
                  <a:pt x="279247" y="147259"/>
                </a:lnTo>
                <a:lnTo>
                  <a:pt x="279220" y="147206"/>
                </a:lnTo>
                <a:lnTo>
                  <a:pt x="279185" y="147259"/>
                </a:lnTo>
                <a:lnTo>
                  <a:pt x="277927" y="145172"/>
                </a:lnTo>
                <a:lnTo>
                  <a:pt x="279220" y="143022"/>
                </a:lnTo>
                <a:close/>
                <a:moveTo>
                  <a:pt x="5987" y="147705"/>
                </a:moveTo>
                <a:lnTo>
                  <a:pt x="2659" y="153263"/>
                </a:lnTo>
                <a:lnTo>
                  <a:pt x="286" y="153263"/>
                </a:lnTo>
                <a:lnTo>
                  <a:pt x="3623" y="147705"/>
                </a:lnTo>
                <a:close/>
                <a:moveTo>
                  <a:pt x="9047" y="147705"/>
                </a:moveTo>
                <a:lnTo>
                  <a:pt x="5710" y="153263"/>
                </a:lnTo>
                <a:lnTo>
                  <a:pt x="3203" y="153263"/>
                </a:lnTo>
                <a:lnTo>
                  <a:pt x="6531" y="147705"/>
                </a:lnTo>
                <a:close/>
                <a:moveTo>
                  <a:pt x="9341" y="148116"/>
                </a:moveTo>
                <a:lnTo>
                  <a:pt x="12428" y="153263"/>
                </a:lnTo>
                <a:lnTo>
                  <a:pt x="6254" y="153263"/>
                </a:lnTo>
                <a:lnTo>
                  <a:pt x="9341" y="148116"/>
                </a:lnTo>
                <a:close/>
                <a:moveTo>
                  <a:pt x="12151" y="147705"/>
                </a:moveTo>
                <a:lnTo>
                  <a:pt x="15488" y="153263"/>
                </a:lnTo>
                <a:lnTo>
                  <a:pt x="12972" y="153263"/>
                </a:lnTo>
                <a:lnTo>
                  <a:pt x="9644" y="147705"/>
                </a:lnTo>
                <a:close/>
                <a:moveTo>
                  <a:pt x="15068" y="147705"/>
                </a:moveTo>
                <a:lnTo>
                  <a:pt x="18396" y="153263"/>
                </a:lnTo>
                <a:lnTo>
                  <a:pt x="16032" y="153263"/>
                </a:lnTo>
                <a:lnTo>
                  <a:pt x="12695" y="147705"/>
                </a:lnTo>
                <a:close/>
                <a:moveTo>
                  <a:pt x="25265" y="147705"/>
                </a:moveTo>
                <a:lnTo>
                  <a:pt x="21938" y="153263"/>
                </a:lnTo>
                <a:lnTo>
                  <a:pt x="19565" y="153263"/>
                </a:lnTo>
                <a:lnTo>
                  <a:pt x="22892" y="147705"/>
                </a:lnTo>
                <a:close/>
                <a:moveTo>
                  <a:pt x="28325" y="147705"/>
                </a:moveTo>
                <a:lnTo>
                  <a:pt x="24989" y="153263"/>
                </a:lnTo>
                <a:lnTo>
                  <a:pt x="22482" y="153263"/>
                </a:lnTo>
                <a:lnTo>
                  <a:pt x="25809" y="147705"/>
                </a:lnTo>
                <a:close/>
                <a:moveTo>
                  <a:pt x="28619" y="148116"/>
                </a:moveTo>
                <a:lnTo>
                  <a:pt x="31706" y="153263"/>
                </a:lnTo>
                <a:lnTo>
                  <a:pt x="25533" y="153263"/>
                </a:lnTo>
                <a:lnTo>
                  <a:pt x="28619" y="148116"/>
                </a:lnTo>
                <a:close/>
                <a:moveTo>
                  <a:pt x="31430" y="147705"/>
                </a:moveTo>
                <a:lnTo>
                  <a:pt x="34766" y="153263"/>
                </a:lnTo>
                <a:lnTo>
                  <a:pt x="32250" y="153263"/>
                </a:lnTo>
                <a:lnTo>
                  <a:pt x="28923" y="147705"/>
                </a:lnTo>
                <a:close/>
                <a:moveTo>
                  <a:pt x="34347" y="147705"/>
                </a:moveTo>
                <a:lnTo>
                  <a:pt x="37674" y="153263"/>
                </a:lnTo>
                <a:lnTo>
                  <a:pt x="35310" y="153263"/>
                </a:lnTo>
                <a:lnTo>
                  <a:pt x="31974" y="147705"/>
                </a:lnTo>
                <a:close/>
                <a:moveTo>
                  <a:pt x="44543" y="147705"/>
                </a:moveTo>
                <a:lnTo>
                  <a:pt x="41207" y="153263"/>
                </a:lnTo>
                <a:lnTo>
                  <a:pt x="38843" y="153263"/>
                </a:lnTo>
                <a:lnTo>
                  <a:pt x="42170" y="147705"/>
                </a:lnTo>
                <a:close/>
                <a:moveTo>
                  <a:pt x="47594" y="147705"/>
                </a:moveTo>
                <a:lnTo>
                  <a:pt x="44267" y="153263"/>
                </a:lnTo>
                <a:lnTo>
                  <a:pt x="41751" y="153263"/>
                </a:lnTo>
                <a:lnTo>
                  <a:pt x="45088" y="147705"/>
                </a:lnTo>
                <a:close/>
                <a:moveTo>
                  <a:pt x="47898" y="148116"/>
                </a:moveTo>
                <a:lnTo>
                  <a:pt x="50984" y="153263"/>
                </a:lnTo>
                <a:lnTo>
                  <a:pt x="44811" y="153263"/>
                </a:lnTo>
                <a:lnTo>
                  <a:pt x="47898" y="148116"/>
                </a:lnTo>
                <a:close/>
                <a:moveTo>
                  <a:pt x="50708" y="147705"/>
                </a:moveTo>
                <a:lnTo>
                  <a:pt x="54035" y="153263"/>
                </a:lnTo>
                <a:lnTo>
                  <a:pt x="51529" y="153263"/>
                </a:lnTo>
                <a:lnTo>
                  <a:pt x="48192" y="147705"/>
                </a:lnTo>
                <a:close/>
                <a:moveTo>
                  <a:pt x="53625" y="147705"/>
                </a:moveTo>
                <a:lnTo>
                  <a:pt x="56953" y="153263"/>
                </a:lnTo>
                <a:lnTo>
                  <a:pt x="54589" y="153263"/>
                </a:lnTo>
                <a:lnTo>
                  <a:pt x="51252" y="147705"/>
                </a:lnTo>
                <a:close/>
                <a:moveTo>
                  <a:pt x="63822" y="147705"/>
                </a:moveTo>
                <a:lnTo>
                  <a:pt x="60485" y="153263"/>
                </a:lnTo>
                <a:lnTo>
                  <a:pt x="58121" y="153263"/>
                </a:lnTo>
                <a:lnTo>
                  <a:pt x="61449" y="147705"/>
                </a:lnTo>
                <a:close/>
                <a:moveTo>
                  <a:pt x="66873" y="147705"/>
                </a:moveTo>
                <a:lnTo>
                  <a:pt x="63545" y="153263"/>
                </a:lnTo>
                <a:lnTo>
                  <a:pt x="61030" y="153263"/>
                </a:lnTo>
                <a:lnTo>
                  <a:pt x="64366" y="147705"/>
                </a:lnTo>
                <a:close/>
                <a:moveTo>
                  <a:pt x="67176" y="148116"/>
                </a:moveTo>
                <a:lnTo>
                  <a:pt x="70263" y="153263"/>
                </a:lnTo>
                <a:lnTo>
                  <a:pt x="64089" y="153263"/>
                </a:lnTo>
                <a:lnTo>
                  <a:pt x="67176" y="148116"/>
                </a:lnTo>
                <a:close/>
                <a:moveTo>
                  <a:pt x="69986" y="147705"/>
                </a:moveTo>
                <a:lnTo>
                  <a:pt x="73314" y="153263"/>
                </a:lnTo>
                <a:lnTo>
                  <a:pt x="70807" y="153263"/>
                </a:lnTo>
                <a:lnTo>
                  <a:pt x="67471" y="147705"/>
                </a:lnTo>
                <a:close/>
                <a:moveTo>
                  <a:pt x="72895" y="147705"/>
                </a:moveTo>
                <a:lnTo>
                  <a:pt x="76231" y="153263"/>
                </a:lnTo>
                <a:lnTo>
                  <a:pt x="73858" y="153263"/>
                </a:lnTo>
                <a:lnTo>
                  <a:pt x="70530" y="147705"/>
                </a:lnTo>
                <a:close/>
                <a:moveTo>
                  <a:pt x="83100" y="147705"/>
                </a:moveTo>
                <a:lnTo>
                  <a:pt x="79764" y="153263"/>
                </a:lnTo>
                <a:lnTo>
                  <a:pt x="77391" y="153263"/>
                </a:lnTo>
                <a:lnTo>
                  <a:pt x="80727" y="147705"/>
                </a:lnTo>
                <a:close/>
                <a:moveTo>
                  <a:pt x="86151" y="147705"/>
                </a:moveTo>
                <a:lnTo>
                  <a:pt x="82824" y="153263"/>
                </a:lnTo>
                <a:lnTo>
                  <a:pt x="80308" y="153263"/>
                </a:lnTo>
                <a:lnTo>
                  <a:pt x="83644" y="147705"/>
                </a:lnTo>
                <a:close/>
                <a:moveTo>
                  <a:pt x="86455" y="148116"/>
                </a:moveTo>
                <a:lnTo>
                  <a:pt x="89532" y="153263"/>
                </a:lnTo>
                <a:lnTo>
                  <a:pt x="83368" y="153263"/>
                </a:lnTo>
                <a:lnTo>
                  <a:pt x="86455" y="148116"/>
                </a:lnTo>
                <a:close/>
                <a:moveTo>
                  <a:pt x="89265" y="147705"/>
                </a:moveTo>
                <a:lnTo>
                  <a:pt x="92592" y="153263"/>
                </a:lnTo>
                <a:lnTo>
                  <a:pt x="90085" y="153263"/>
                </a:lnTo>
                <a:lnTo>
                  <a:pt x="86749" y="147705"/>
                </a:lnTo>
                <a:close/>
                <a:moveTo>
                  <a:pt x="92173" y="147705"/>
                </a:moveTo>
                <a:lnTo>
                  <a:pt x="95509" y="153263"/>
                </a:lnTo>
                <a:lnTo>
                  <a:pt x="93136" y="153263"/>
                </a:lnTo>
                <a:lnTo>
                  <a:pt x="89809" y="147705"/>
                </a:lnTo>
                <a:close/>
                <a:moveTo>
                  <a:pt x="102370" y="147705"/>
                </a:moveTo>
                <a:lnTo>
                  <a:pt x="99042" y="153263"/>
                </a:lnTo>
                <a:lnTo>
                  <a:pt x="96669" y="153263"/>
                </a:lnTo>
                <a:lnTo>
                  <a:pt x="100006" y="147705"/>
                </a:lnTo>
                <a:close/>
                <a:moveTo>
                  <a:pt x="105430" y="147705"/>
                </a:moveTo>
                <a:lnTo>
                  <a:pt x="102093" y="153263"/>
                </a:lnTo>
                <a:lnTo>
                  <a:pt x="99586" y="153263"/>
                </a:lnTo>
                <a:lnTo>
                  <a:pt x="102914" y="147705"/>
                </a:lnTo>
                <a:close/>
                <a:moveTo>
                  <a:pt x="105724" y="148116"/>
                </a:moveTo>
                <a:lnTo>
                  <a:pt x="108811" y="153263"/>
                </a:lnTo>
                <a:lnTo>
                  <a:pt x="102637" y="153263"/>
                </a:lnTo>
                <a:lnTo>
                  <a:pt x="105724" y="148116"/>
                </a:lnTo>
                <a:close/>
                <a:moveTo>
                  <a:pt x="108534" y="147705"/>
                </a:moveTo>
                <a:lnTo>
                  <a:pt x="111871" y="153263"/>
                </a:lnTo>
                <a:lnTo>
                  <a:pt x="109355" y="153263"/>
                </a:lnTo>
                <a:lnTo>
                  <a:pt x="106027" y="147705"/>
                </a:lnTo>
                <a:close/>
                <a:moveTo>
                  <a:pt x="111451" y="147705"/>
                </a:moveTo>
                <a:lnTo>
                  <a:pt x="114788" y="153263"/>
                </a:lnTo>
                <a:lnTo>
                  <a:pt x="112415" y="153263"/>
                </a:lnTo>
                <a:lnTo>
                  <a:pt x="109078" y="147705"/>
                </a:lnTo>
                <a:close/>
                <a:moveTo>
                  <a:pt x="121648" y="147705"/>
                </a:moveTo>
                <a:lnTo>
                  <a:pt x="118321" y="153263"/>
                </a:lnTo>
                <a:lnTo>
                  <a:pt x="115948" y="153263"/>
                </a:lnTo>
                <a:lnTo>
                  <a:pt x="119284" y="147705"/>
                </a:lnTo>
                <a:close/>
                <a:moveTo>
                  <a:pt x="124708" y="147705"/>
                </a:moveTo>
                <a:lnTo>
                  <a:pt x="121372" y="153263"/>
                </a:lnTo>
                <a:lnTo>
                  <a:pt x="118865" y="153263"/>
                </a:lnTo>
                <a:lnTo>
                  <a:pt x="122192" y="147705"/>
                </a:lnTo>
                <a:close/>
                <a:moveTo>
                  <a:pt x="125002" y="148116"/>
                </a:moveTo>
                <a:lnTo>
                  <a:pt x="128089" y="153263"/>
                </a:lnTo>
                <a:lnTo>
                  <a:pt x="121916" y="153263"/>
                </a:lnTo>
                <a:lnTo>
                  <a:pt x="125002" y="148116"/>
                </a:lnTo>
                <a:close/>
                <a:moveTo>
                  <a:pt x="127813" y="147705"/>
                </a:moveTo>
                <a:lnTo>
                  <a:pt x="131149" y="153263"/>
                </a:lnTo>
                <a:lnTo>
                  <a:pt x="128633" y="153263"/>
                </a:lnTo>
                <a:lnTo>
                  <a:pt x="125306" y="147705"/>
                </a:lnTo>
                <a:close/>
                <a:moveTo>
                  <a:pt x="130730" y="147705"/>
                </a:moveTo>
                <a:lnTo>
                  <a:pt x="134057" y="153263"/>
                </a:lnTo>
                <a:lnTo>
                  <a:pt x="131693" y="153263"/>
                </a:lnTo>
                <a:lnTo>
                  <a:pt x="128357" y="147705"/>
                </a:lnTo>
                <a:close/>
                <a:moveTo>
                  <a:pt x="140926" y="147705"/>
                </a:moveTo>
                <a:lnTo>
                  <a:pt x="137590" y="153263"/>
                </a:lnTo>
                <a:lnTo>
                  <a:pt x="135226" y="153263"/>
                </a:lnTo>
                <a:lnTo>
                  <a:pt x="138553" y="147705"/>
                </a:lnTo>
                <a:close/>
                <a:moveTo>
                  <a:pt x="143977" y="147705"/>
                </a:moveTo>
                <a:lnTo>
                  <a:pt x="140650" y="153263"/>
                </a:lnTo>
                <a:lnTo>
                  <a:pt x="138143" y="153263"/>
                </a:lnTo>
                <a:lnTo>
                  <a:pt x="141471" y="147705"/>
                </a:lnTo>
                <a:close/>
                <a:moveTo>
                  <a:pt x="144281" y="148116"/>
                </a:moveTo>
                <a:lnTo>
                  <a:pt x="147367" y="153263"/>
                </a:lnTo>
                <a:lnTo>
                  <a:pt x="141194" y="153263"/>
                </a:lnTo>
                <a:lnTo>
                  <a:pt x="144281" y="148116"/>
                </a:lnTo>
                <a:close/>
                <a:moveTo>
                  <a:pt x="147091" y="147705"/>
                </a:moveTo>
                <a:lnTo>
                  <a:pt x="150418" y="153263"/>
                </a:lnTo>
                <a:lnTo>
                  <a:pt x="147912" y="153263"/>
                </a:lnTo>
                <a:lnTo>
                  <a:pt x="144584" y="147705"/>
                </a:lnTo>
                <a:close/>
                <a:moveTo>
                  <a:pt x="150008" y="147705"/>
                </a:moveTo>
                <a:lnTo>
                  <a:pt x="153336" y="153263"/>
                </a:lnTo>
                <a:lnTo>
                  <a:pt x="150972" y="153263"/>
                </a:lnTo>
                <a:lnTo>
                  <a:pt x="147635" y="147705"/>
                </a:lnTo>
                <a:close/>
                <a:moveTo>
                  <a:pt x="160205" y="147705"/>
                </a:moveTo>
                <a:lnTo>
                  <a:pt x="156868" y="153263"/>
                </a:lnTo>
                <a:lnTo>
                  <a:pt x="154504" y="153263"/>
                </a:lnTo>
                <a:lnTo>
                  <a:pt x="157832" y="147705"/>
                </a:lnTo>
                <a:close/>
                <a:moveTo>
                  <a:pt x="163256" y="147705"/>
                </a:moveTo>
                <a:lnTo>
                  <a:pt x="159928" y="153263"/>
                </a:lnTo>
                <a:lnTo>
                  <a:pt x="157413" y="153263"/>
                </a:lnTo>
                <a:lnTo>
                  <a:pt x="160749" y="147705"/>
                </a:lnTo>
                <a:close/>
                <a:moveTo>
                  <a:pt x="163559" y="148116"/>
                </a:moveTo>
                <a:lnTo>
                  <a:pt x="166646" y="153263"/>
                </a:lnTo>
                <a:lnTo>
                  <a:pt x="160472" y="153263"/>
                </a:lnTo>
                <a:lnTo>
                  <a:pt x="163559" y="148116"/>
                </a:lnTo>
                <a:close/>
                <a:moveTo>
                  <a:pt x="166369" y="147705"/>
                </a:moveTo>
                <a:lnTo>
                  <a:pt x="169697" y="153263"/>
                </a:lnTo>
                <a:lnTo>
                  <a:pt x="167190" y="153263"/>
                </a:lnTo>
                <a:lnTo>
                  <a:pt x="163854" y="147705"/>
                </a:lnTo>
                <a:close/>
                <a:moveTo>
                  <a:pt x="169278" y="147705"/>
                </a:moveTo>
                <a:lnTo>
                  <a:pt x="172614" y="153263"/>
                </a:lnTo>
                <a:lnTo>
                  <a:pt x="170241" y="153263"/>
                </a:lnTo>
                <a:lnTo>
                  <a:pt x="166913" y="147705"/>
                </a:lnTo>
                <a:close/>
                <a:moveTo>
                  <a:pt x="179483" y="147705"/>
                </a:moveTo>
                <a:lnTo>
                  <a:pt x="176147" y="153263"/>
                </a:lnTo>
                <a:lnTo>
                  <a:pt x="173774" y="153263"/>
                </a:lnTo>
                <a:lnTo>
                  <a:pt x="177110" y="147705"/>
                </a:lnTo>
                <a:close/>
                <a:moveTo>
                  <a:pt x="182534" y="147705"/>
                </a:moveTo>
                <a:lnTo>
                  <a:pt x="179207" y="153263"/>
                </a:lnTo>
                <a:lnTo>
                  <a:pt x="176691" y="153263"/>
                </a:lnTo>
                <a:lnTo>
                  <a:pt x="180027" y="147705"/>
                </a:lnTo>
                <a:close/>
                <a:moveTo>
                  <a:pt x="182838" y="148116"/>
                </a:moveTo>
                <a:lnTo>
                  <a:pt x="185924" y="153263"/>
                </a:lnTo>
                <a:lnTo>
                  <a:pt x="179751" y="153263"/>
                </a:lnTo>
                <a:lnTo>
                  <a:pt x="182838" y="148116"/>
                </a:lnTo>
                <a:close/>
                <a:moveTo>
                  <a:pt x="185648" y="147705"/>
                </a:moveTo>
                <a:lnTo>
                  <a:pt x="188975" y="153263"/>
                </a:lnTo>
                <a:lnTo>
                  <a:pt x="186468" y="153263"/>
                </a:lnTo>
                <a:lnTo>
                  <a:pt x="183132" y="147705"/>
                </a:lnTo>
                <a:close/>
                <a:moveTo>
                  <a:pt x="188556" y="147705"/>
                </a:moveTo>
                <a:lnTo>
                  <a:pt x="191892" y="153263"/>
                </a:lnTo>
                <a:lnTo>
                  <a:pt x="189519" y="153263"/>
                </a:lnTo>
                <a:lnTo>
                  <a:pt x="186192" y="147705"/>
                </a:lnTo>
                <a:close/>
                <a:moveTo>
                  <a:pt x="198753" y="147705"/>
                </a:moveTo>
                <a:lnTo>
                  <a:pt x="195425" y="153263"/>
                </a:lnTo>
                <a:lnTo>
                  <a:pt x="193052" y="153263"/>
                </a:lnTo>
                <a:lnTo>
                  <a:pt x="196389" y="147705"/>
                </a:lnTo>
                <a:close/>
                <a:moveTo>
                  <a:pt x="201813" y="147705"/>
                </a:moveTo>
                <a:lnTo>
                  <a:pt x="198476" y="153263"/>
                </a:lnTo>
                <a:lnTo>
                  <a:pt x="195969" y="153263"/>
                </a:lnTo>
                <a:lnTo>
                  <a:pt x="199297" y="147705"/>
                </a:lnTo>
                <a:close/>
                <a:moveTo>
                  <a:pt x="202107" y="148116"/>
                </a:moveTo>
                <a:lnTo>
                  <a:pt x="205194" y="153263"/>
                </a:lnTo>
                <a:lnTo>
                  <a:pt x="199029" y="153263"/>
                </a:lnTo>
                <a:lnTo>
                  <a:pt x="202107" y="148116"/>
                </a:lnTo>
                <a:close/>
                <a:moveTo>
                  <a:pt x="204917" y="147705"/>
                </a:moveTo>
                <a:lnTo>
                  <a:pt x="208254" y="153263"/>
                </a:lnTo>
                <a:lnTo>
                  <a:pt x="205738" y="153263"/>
                </a:lnTo>
                <a:lnTo>
                  <a:pt x="202410" y="147705"/>
                </a:lnTo>
                <a:close/>
                <a:moveTo>
                  <a:pt x="207834" y="147705"/>
                </a:moveTo>
                <a:lnTo>
                  <a:pt x="211171" y="153263"/>
                </a:lnTo>
                <a:lnTo>
                  <a:pt x="208798" y="153263"/>
                </a:lnTo>
                <a:lnTo>
                  <a:pt x="205461" y="147705"/>
                </a:lnTo>
                <a:close/>
                <a:moveTo>
                  <a:pt x="218031" y="147705"/>
                </a:moveTo>
                <a:lnTo>
                  <a:pt x="214703" y="153263"/>
                </a:lnTo>
                <a:lnTo>
                  <a:pt x="212330" y="153263"/>
                </a:lnTo>
                <a:lnTo>
                  <a:pt x="215667" y="147705"/>
                </a:lnTo>
                <a:close/>
                <a:moveTo>
                  <a:pt x="221091" y="147705"/>
                </a:moveTo>
                <a:lnTo>
                  <a:pt x="217754" y="153263"/>
                </a:lnTo>
                <a:lnTo>
                  <a:pt x="215248" y="153263"/>
                </a:lnTo>
                <a:lnTo>
                  <a:pt x="218575" y="147705"/>
                </a:lnTo>
                <a:close/>
                <a:moveTo>
                  <a:pt x="221385" y="148116"/>
                </a:moveTo>
                <a:lnTo>
                  <a:pt x="224472" y="153263"/>
                </a:lnTo>
                <a:lnTo>
                  <a:pt x="218299" y="153263"/>
                </a:lnTo>
                <a:lnTo>
                  <a:pt x="221385" y="148116"/>
                </a:lnTo>
                <a:close/>
                <a:moveTo>
                  <a:pt x="224195" y="147705"/>
                </a:moveTo>
                <a:lnTo>
                  <a:pt x="227532" y="153263"/>
                </a:lnTo>
                <a:lnTo>
                  <a:pt x="225016" y="153263"/>
                </a:lnTo>
                <a:lnTo>
                  <a:pt x="221689" y="147705"/>
                </a:lnTo>
                <a:close/>
                <a:moveTo>
                  <a:pt x="227113" y="147705"/>
                </a:moveTo>
                <a:lnTo>
                  <a:pt x="230440" y="153263"/>
                </a:lnTo>
                <a:lnTo>
                  <a:pt x="228076" y="153263"/>
                </a:lnTo>
                <a:lnTo>
                  <a:pt x="224740" y="147705"/>
                </a:lnTo>
                <a:close/>
                <a:moveTo>
                  <a:pt x="237309" y="147705"/>
                </a:moveTo>
                <a:lnTo>
                  <a:pt x="233973" y="153263"/>
                </a:lnTo>
                <a:lnTo>
                  <a:pt x="231609" y="153263"/>
                </a:lnTo>
                <a:lnTo>
                  <a:pt x="234936" y="147705"/>
                </a:lnTo>
                <a:close/>
                <a:moveTo>
                  <a:pt x="240369" y="147705"/>
                </a:moveTo>
                <a:lnTo>
                  <a:pt x="237033" y="153263"/>
                </a:lnTo>
                <a:lnTo>
                  <a:pt x="234526" y="153263"/>
                </a:lnTo>
                <a:lnTo>
                  <a:pt x="237854" y="147705"/>
                </a:lnTo>
                <a:close/>
                <a:moveTo>
                  <a:pt x="240664" y="148116"/>
                </a:moveTo>
                <a:lnTo>
                  <a:pt x="243750" y="153263"/>
                </a:lnTo>
                <a:lnTo>
                  <a:pt x="237577" y="153263"/>
                </a:lnTo>
                <a:lnTo>
                  <a:pt x="240664" y="148116"/>
                </a:lnTo>
                <a:close/>
                <a:moveTo>
                  <a:pt x="243474" y="147705"/>
                </a:moveTo>
                <a:lnTo>
                  <a:pt x="246810" y="153263"/>
                </a:lnTo>
                <a:lnTo>
                  <a:pt x="244295" y="153263"/>
                </a:lnTo>
                <a:lnTo>
                  <a:pt x="240967" y="147705"/>
                </a:lnTo>
                <a:close/>
                <a:moveTo>
                  <a:pt x="246391" y="147705"/>
                </a:moveTo>
                <a:lnTo>
                  <a:pt x="249719" y="153263"/>
                </a:lnTo>
                <a:lnTo>
                  <a:pt x="247355" y="153263"/>
                </a:lnTo>
                <a:lnTo>
                  <a:pt x="244018" y="147705"/>
                </a:lnTo>
                <a:close/>
                <a:moveTo>
                  <a:pt x="256588" y="147705"/>
                </a:moveTo>
                <a:lnTo>
                  <a:pt x="253251" y="153263"/>
                </a:lnTo>
                <a:lnTo>
                  <a:pt x="250887" y="153263"/>
                </a:lnTo>
                <a:lnTo>
                  <a:pt x="254215" y="147705"/>
                </a:lnTo>
                <a:close/>
                <a:moveTo>
                  <a:pt x="259639" y="147705"/>
                </a:moveTo>
                <a:lnTo>
                  <a:pt x="256311" y="153263"/>
                </a:lnTo>
                <a:lnTo>
                  <a:pt x="253796" y="153263"/>
                </a:lnTo>
                <a:lnTo>
                  <a:pt x="257132" y="147705"/>
                </a:lnTo>
                <a:close/>
                <a:moveTo>
                  <a:pt x="259942" y="148116"/>
                </a:moveTo>
                <a:lnTo>
                  <a:pt x="263029" y="153263"/>
                </a:lnTo>
                <a:lnTo>
                  <a:pt x="256855" y="153263"/>
                </a:lnTo>
                <a:lnTo>
                  <a:pt x="259942" y="148116"/>
                </a:lnTo>
                <a:close/>
                <a:moveTo>
                  <a:pt x="262752" y="147705"/>
                </a:moveTo>
                <a:lnTo>
                  <a:pt x="266080" y="153263"/>
                </a:lnTo>
                <a:lnTo>
                  <a:pt x="263573" y="153263"/>
                </a:lnTo>
                <a:lnTo>
                  <a:pt x="260237" y="147705"/>
                </a:lnTo>
                <a:close/>
                <a:moveTo>
                  <a:pt x="265669" y="147705"/>
                </a:moveTo>
                <a:lnTo>
                  <a:pt x="268997" y="153263"/>
                </a:lnTo>
                <a:lnTo>
                  <a:pt x="266624" y="153263"/>
                </a:lnTo>
                <a:lnTo>
                  <a:pt x="263296" y="147705"/>
                </a:lnTo>
                <a:close/>
                <a:moveTo>
                  <a:pt x="275866" y="147705"/>
                </a:moveTo>
                <a:lnTo>
                  <a:pt x="272530" y="153263"/>
                </a:lnTo>
                <a:lnTo>
                  <a:pt x="270157" y="153263"/>
                </a:lnTo>
                <a:lnTo>
                  <a:pt x="273493" y="147705"/>
                </a:lnTo>
                <a:close/>
                <a:moveTo>
                  <a:pt x="278917" y="147705"/>
                </a:moveTo>
                <a:lnTo>
                  <a:pt x="275590" y="153263"/>
                </a:lnTo>
                <a:lnTo>
                  <a:pt x="273074" y="153263"/>
                </a:lnTo>
                <a:lnTo>
                  <a:pt x="276410" y="147705"/>
                </a:lnTo>
                <a:close/>
                <a:moveTo>
                  <a:pt x="279220" y="148116"/>
                </a:moveTo>
                <a:lnTo>
                  <a:pt x="282307" y="153263"/>
                </a:lnTo>
                <a:lnTo>
                  <a:pt x="276134" y="153263"/>
                </a:lnTo>
                <a:lnTo>
                  <a:pt x="279220" y="148116"/>
                </a:lnTo>
                <a:close/>
                <a:moveTo>
                  <a:pt x="282031" y="147705"/>
                </a:moveTo>
                <a:lnTo>
                  <a:pt x="285358" y="153263"/>
                </a:lnTo>
                <a:lnTo>
                  <a:pt x="282851" y="153263"/>
                </a:lnTo>
                <a:lnTo>
                  <a:pt x="279515" y="147705"/>
                </a:lnTo>
                <a:close/>
                <a:moveTo>
                  <a:pt x="22348" y="147705"/>
                </a:moveTo>
                <a:lnTo>
                  <a:pt x="19011" y="153272"/>
                </a:lnTo>
                <a:lnTo>
                  <a:pt x="18985" y="153219"/>
                </a:lnTo>
                <a:lnTo>
                  <a:pt x="18949" y="153272"/>
                </a:lnTo>
                <a:lnTo>
                  <a:pt x="15613" y="147705"/>
                </a:lnTo>
                <a:close/>
                <a:moveTo>
                  <a:pt x="41626" y="147705"/>
                </a:moveTo>
                <a:lnTo>
                  <a:pt x="38290" y="153272"/>
                </a:lnTo>
                <a:lnTo>
                  <a:pt x="38263" y="153219"/>
                </a:lnTo>
                <a:lnTo>
                  <a:pt x="38227" y="153272"/>
                </a:lnTo>
                <a:lnTo>
                  <a:pt x="34891" y="147705"/>
                </a:lnTo>
                <a:close/>
                <a:moveTo>
                  <a:pt x="60905" y="147705"/>
                </a:moveTo>
                <a:lnTo>
                  <a:pt x="57568" y="153272"/>
                </a:lnTo>
                <a:lnTo>
                  <a:pt x="57533" y="153219"/>
                </a:lnTo>
                <a:lnTo>
                  <a:pt x="57506" y="153272"/>
                </a:lnTo>
                <a:lnTo>
                  <a:pt x="54169" y="147705"/>
                </a:lnTo>
                <a:close/>
                <a:moveTo>
                  <a:pt x="80183" y="147705"/>
                </a:moveTo>
                <a:lnTo>
                  <a:pt x="76847" y="153272"/>
                </a:lnTo>
                <a:lnTo>
                  <a:pt x="76811" y="153219"/>
                </a:lnTo>
                <a:lnTo>
                  <a:pt x="76784" y="153272"/>
                </a:lnTo>
                <a:lnTo>
                  <a:pt x="73448" y="147705"/>
                </a:lnTo>
                <a:close/>
                <a:moveTo>
                  <a:pt x="99461" y="147705"/>
                </a:moveTo>
                <a:lnTo>
                  <a:pt x="96116" y="153272"/>
                </a:lnTo>
                <a:lnTo>
                  <a:pt x="96089" y="153219"/>
                </a:lnTo>
                <a:lnTo>
                  <a:pt x="96054" y="153272"/>
                </a:lnTo>
                <a:lnTo>
                  <a:pt x="92717" y="147705"/>
                </a:lnTo>
                <a:close/>
                <a:moveTo>
                  <a:pt x="118731" y="147705"/>
                </a:moveTo>
                <a:lnTo>
                  <a:pt x="115394" y="153272"/>
                </a:lnTo>
                <a:lnTo>
                  <a:pt x="115368" y="153219"/>
                </a:lnTo>
                <a:lnTo>
                  <a:pt x="115332" y="153272"/>
                </a:lnTo>
                <a:lnTo>
                  <a:pt x="111995" y="147705"/>
                </a:lnTo>
                <a:close/>
                <a:moveTo>
                  <a:pt x="138009" y="147705"/>
                </a:moveTo>
                <a:lnTo>
                  <a:pt x="134673" y="153272"/>
                </a:lnTo>
                <a:lnTo>
                  <a:pt x="134646" y="153219"/>
                </a:lnTo>
                <a:lnTo>
                  <a:pt x="134610" y="153272"/>
                </a:lnTo>
                <a:lnTo>
                  <a:pt x="131274" y="147705"/>
                </a:lnTo>
                <a:close/>
                <a:moveTo>
                  <a:pt x="157288" y="147705"/>
                </a:moveTo>
                <a:lnTo>
                  <a:pt x="153951" y="153272"/>
                </a:lnTo>
                <a:lnTo>
                  <a:pt x="153915" y="153219"/>
                </a:lnTo>
                <a:lnTo>
                  <a:pt x="153889" y="153272"/>
                </a:lnTo>
                <a:lnTo>
                  <a:pt x="150552" y="147705"/>
                </a:lnTo>
                <a:close/>
                <a:moveTo>
                  <a:pt x="176566" y="147705"/>
                </a:moveTo>
                <a:lnTo>
                  <a:pt x="173230" y="153272"/>
                </a:lnTo>
                <a:lnTo>
                  <a:pt x="173194" y="153219"/>
                </a:lnTo>
                <a:lnTo>
                  <a:pt x="173167" y="153272"/>
                </a:lnTo>
                <a:lnTo>
                  <a:pt x="169831" y="147705"/>
                </a:lnTo>
                <a:close/>
                <a:moveTo>
                  <a:pt x="195844" y="147705"/>
                </a:moveTo>
                <a:lnTo>
                  <a:pt x="192508" y="153272"/>
                </a:lnTo>
                <a:lnTo>
                  <a:pt x="192472" y="153219"/>
                </a:lnTo>
                <a:lnTo>
                  <a:pt x="192445" y="153272"/>
                </a:lnTo>
                <a:lnTo>
                  <a:pt x="189100" y="147705"/>
                </a:lnTo>
                <a:close/>
                <a:moveTo>
                  <a:pt x="215114" y="147705"/>
                </a:moveTo>
                <a:lnTo>
                  <a:pt x="211777" y="153272"/>
                </a:lnTo>
                <a:lnTo>
                  <a:pt x="211751" y="153219"/>
                </a:lnTo>
                <a:lnTo>
                  <a:pt x="211715" y="153272"/>
                </a:lnTo>
                <a:lnTo>
                  <a:pt x="208378" y="147705"/>
                </a:lnTo>
                <a:close/>
                <a:moveTo>
                  <a:pt x="234392" y="147705"/>
                </a:moveTo>
                <a:lnTo>
                  <a:pt x="231056" y="153272"/>
                </a:lnTo>
                <a:lnTo>
                  <a:pt x="231029" y="153219"/>
                </a:lnTo>
                <a:lnTo>
                  <a:pt x="230993" y="153272"/>
                </a:lnTo>
                <a:lnTo>
                  <a:pt x="227657" y="147705"/>
                </a:lnTo>
                <a:close/>
                <a:moveTo>
                  <a:pt x="253671" y="147705"/>
                </a:moveTo>
                <a:lnTo>
                  <a:pt x="250334" y="153272"/>
                </a:lnTo>
                <a:lnTo>
                  <a:pt x="250298" y="153219"/>
                </a:lnTo>
                <a:lnTo>
                  <a:pt x="250272" y="153272"/>
                </a:lnTo>
                <a:lnTo>
                  <a:pt x="246935" y="147705"/>
                </a:lnTo>
                <a:close/>
                <a:moveTo>
                  <a:pt x="272949" y="147705"/>
                </a:moveTo>
                <a:lnTo>
                  <a:pt x="269613" y="153272"/>
                </a:lnTo>
                <a:lnTo>
                  <a:pt x="269577" y="153219"/>
                </a:lnTo>
                <a:lnTo>
                  <a:pt x="269550" y="153272"/>
                </a:lnTo>
                <a:lnTo>
                  <a:pt x="266214" y="147705"/>
                </a:lnTo>
                <a:close/>
                <a:moveTo>
                  <a:pt x="18681" y="153718"/>
                </a:moveTo>
                <a:lnTo>
                  <a:pt x="17495" y="155699"/>
                </a:lnTo>
                <a:lnTo>
                  <a:pt x="16299" y="153718"/>
                </a:lnTo>
                <a:close/>
                <a:moveTo>
                  <a:pt x="21661" y="153718"/>
                </a:moveTo>
                <a:lnTo>
                  <a:pt x="20474" y="155699"/>
                </a:lnTo>
                <a:lnTo>
                  <a:pt x="19279" y="153718"/>
                </a:lnTo>
                <a:close/>
                <a:moveTo>
                  <a:pt x="37960" y="153718"/>
                </a:moveTo>
                <a:lnTo>
                  <a:pt x="36773" y="155699"/>
                </a:lnTo>
                <a:lnTo>
                  <a:pt x="35578" y="153718"/>
                </a:lnTo>
                <a:close/>
                <a:moveTo>
                  <a:pt x="40939" y="153718"/>
                </a:moveTo>
                <a:lnTo>
                  <a:pt x="39744" y="155699"/>
                </a:lnTo>
                <a:lnTo>
                  <a:pt x="38557" y="153718"/>
                </a:lnTo>
                <a:close/>
                <a:moveTo>
                  <a:pt x="57238" y="153718"/>
                </a:moveTo>
                <a:lnTo>
                  <a:pt x="56043" y="155699"/>
                </a:lnTo>
                <a:lnTo>
                  <a:pt x="54856" y="153718"/>
                </a:lnTo>
                <a:close/>
                <a:moveTo>
                  <a:pt x="60218" y="153718"/>
                </a:moveTo>
                <a:lnTo>
                  <a:pt x="59022" y="155699"/>
                </a:lnTo>
                <a:lnTo>
                  <a:pt x="57836" y="153718"/>
                </a:lnTo>
                <a:close/>
                <a:moveTo>
                  <a:pt x="76516" y="153718"/>
                </a:moveTo>
                <a:lnTo>
                  <a:pt x="75321" y="155699"/>
                </a:lnTo>
                <a:lnTo>
                  <a:pt x="74135" y="153718"/>
                </a:lnTo>
                <a:close/>
                <a:moveTo>
                  <a:pt x="79487" y="153718"/>
                </a:moveTo>
                <a:lnTo>
                  <a:pt x="78301" y="155699"/>
                </a:lnTo>
                <a:lnTo>
                  <a:pt x="77114" y="153718"/>
                </a:lnTo>
                <a:close/>
                <a:moveTo>
                  <a:pt x="95786" y="153718"/>
                </a:moveTo>
                <a:lnTo>
                  <a:pt x="94599" y="155699"/>
                </a:lnTo>
                <a:lnTo>
                  <a:pt x="93413" y="153718"/>
                </a:lnTo>
                <a:close/>
                <a:moveTo>
                  <a:pt x="98766" y="153718"/>
                </a:moveTo>
                <a:lnTo>
                  <a:pt x="97579" y="155699"/>
                </a:lnTo>
                <a:lnTo>
                  <a:pt x="96384" y="153718"/>
                </a:lnTo>
                <a:close/>
                <a:moveTo>
                  <a:pt x="115064" y="153718"/>
                </a:moveTo>
                <a:lnTo>
                  <a:pt x="113878" y="155699"/>
                </a:lnTo>
                <a:lnTo>
                  <a:pt x="112691" y="153718"/>
                </a:lnTo>
                <a:close/>
                <a:moveTo>
                  <a:pt x="118044" y="153718"/>
                </a:moveTo>
                <a:lnTo>
                  <a:pt x="116857" y="155699"/>
                </a:lnTo>
                <a:lnTo>
                  <a:pt x="115662" y="153718"/>
                </a:lnTo>
                <a:close/>
                <a:moveTo>
                  <a:pt x="134343" y="153718"/>
                </a:moveTo>
                <a:lnTo>
                  <a:pt x="133156" y="155699"/>
                </a:lnTo>
                <a:lnTo>
                  <a:pt x="131961" y="153718"/>
                </a:lnTo>
                <a:close/>
                <a:moveTo>
                  <a:pt x="137322" y="153718"/>
                </a:moveTo>
                <a:lnTo>
                  <a:pt x="136127" y="155699"/>
                </a:lnTo>
                <a:lnTo>
                  <a:pt x="134940" y="153718"/>
                </a:lnTo>
                <a:close/>
                <a:moveTo>
                  <a:pt x="153621" y="153718"/>
                </a:moveTo>
                <a:lnTo>
                  <a:pt x="152435" y="155699"/>
                </a:lnTo>
                <a:lnTo>
                  <a:pt x="151239" y="153718"/>
                </a:lnTo>
                <a:close/>
                <a:moveTo>
                  <a:pt x="156601" y="153718"/>
                </a:moveTo>
                <a:lnTo>
                  <a:pt x="155405" y="155699"/>
                </a:lnTo>
                <a:lnTo>
                  <a:pt x="154219" y="153718"/>
                </a:lnTo>
                <a:close/>
                <a:moveTo>
                  <a:pt x="172899" y="153718"/>
                </a:moveTo>
                <a:lnTo>
                  <a:pt x="171704" y="155699"/>
                </a:lnTo>
                <a:lnTo>
                  <a:pt x="170518" y="153718"/>
                </a:lnTo>
                <a:close/>
                <a:moveTo>
                  <a:pt x="175870" y="153718"/>
                </a:moveTo>
                <a:lnTo>
                  <a:pt x="174684" y="155699"/>
                </a:lnTo>
                <a:lnTo>
                  <a:pt x="173497" y="153718"/>
                </a:lnTo>
                <a:close/>
                <a:moveTo>
                  <a:pt x="192178" y="153718"/>
                </a:moveTo>
                <a:lnTo>
                  <a:pt x="190982" y="155699"/>
                </a:lnTo>
                <a:lnTo>
                  <a:pt x="189796" y="153718"/>
                </a:lnTo>
                <a:close/>
                <a:moveTo>
                  <a:pt x="195149" y="153718"/>
                </a:moveTo>
                <a:lnTo>
                  <a:pt x="193962" y="155699"/>
                </a:lnTo>
                <a:lnTo>
                  <a:pt x="192776" y="153718"/>
                </a:lnTo>
                <a:close/>
                <a:moveTo>
                  <a:pt x="211447" y="153718"/>
                </a:moveTo>
                <a:lnTo>
                  <a:pt x="210261" y="155699"/>
                </a:lnTo>
                <a:lnTo>
                  <a:pt x="209074" y="153718"/>
                </a:lnTo>
                <a:close/>
                <a:moveTo>
                  <a:pt x="214427" y="153718"/>
                </a:moveTo>
                <a:lnTo>
                  <a:pt x="213240" y="155699"/>
                </a:lnTo>
                <a:lnTo>
                  <a:pt x="212045" y="153718"/>
                </a:lnTo>
                <a:close/>
                <a:moveTo>
                  <a:pt x="230726" y="153718"/>
                </a:moveTo>
                <a:lnTo>
                  <a:pt x="229539" y="155699"/>
                </a:lnTo>
                <a:lnTo>
                  <a:pt x="228344" y="153718"/>
                </a:lnTo>
                <a:close/>
                <a:moveTo>
                  <a:pt x="233705" y="153718"/>
                </a:moveTo>
                <a:lnTo>
                  <a:pt x="232519" y="155699"/>
                </a:lnTo>
                <a:lnTo>
                  <a:pt x="231323" y="153718"/>
                </a:lnTo>
                <a:close/>
                <a:moveTo>
                  <a:pt x="250004" y="153718"/>
                </a:moveTo>
                <a:lnTo>
                  <a:pt x="248818" y="155699"/>
                </a:lnTo>
                <a:lnTo>
                  <a:pt x="247622" y="153718"/>
                </a:lnTo>
                <a:close/>
                <a:moveTo>
                  <a:pt x="252984" y="153718"/>
                </a:moveTo>
                <a:lnTo>
                  <a:pt x="251788" y="155699"/>
                </a:lnTo>
                <a:lnTo>
                  <a:pt x="250602" y="153718"/>
                </a:lnTo>
                <a:close/>
                <a:moveTo>
                  <a:pt x="269282" y="153718"/>
                </a:moveTo>
                <a:lnTo>
                  <a:pt x="268087" y="155699"/>
                </a:lnTo>
                <a:lnTo>
                  <a:pt x="266901" y="153718"/>
                </a:lnTo>
                <a:close/>
                <a:moveTo>
                  <a:pt x="272262" y="153718"/>
                </a:moveTo>
                <a:lnTo>
                  <a:pt x="271067" y="155699"/>
                </a:lnTo>
                <a:lnTo>
                  <a:pt x="269880" y="153718"/>
                </a:lnTo>
                <a:close/>
                <a:moveTo>
                  <a:pt x="1196" y="156609"/>
                </a:moveTo>
                <a:lnTo>
                  <a:pt x="2097" y="158125"/>
                </a:lnTo>
                <a:lnTo>
                  <a:pt x="286" y="158125"/>
                </a:lnTo>
                <a:lnTo>
                  <a:pt x="1196" y="156609"/>
                </a:lnTo>
                <a:close/>
                <a:moveTo>
                  <a:pt x="5443" y="153718"/>
                </a:moveTo>
                <a:lnTo>
                  <a:pt x="2802" y="158125"/>
                </a:lnTo>
                <a:lnTo>
                  <a:pt x="2650" y="158125"/>
                </a:lnTo>
                <a:lnTo>
                  <a:pt x="1464" y="156154"/>
                </a:lnTo>
                <a:lnTo>
                  <a:pt x="2927" y="153718"/>
                </a:lnTo>
                <a:close/>
                <a:moveTo>
                  <a:pt x="12704" y="153718"/>
                </a:moveTo>
                <a:lnTo>
                  <a:pt x="15345" y="158125"/>
                </a:lnTo>
                <a:lnTo>
                  <a:pt x="3346" y="158125"/>
                </a:lnTo>
                <a:lnTo>
                  <a:pt x="5987" y="153718"/>
                </a:lnTo>
                <a:close/>
                <a:moveTo>
                  <a:pt x="15755" y="153718"/>
                </a:moveTo>
                <a:lnTo>
                  <a:pt x="17218" y="156154"/>
                </a:lnTo>
                <a:lnTo>
                  <a:pt x="16041" y="158125"/>
                </a:lnTo>
                <a:lnTo>
                  <a:pt x="15889" y="158125"/>
                </a:lnTo>
                <a:lnTo>
                  <a:pt x="13248" y="153718"/>
                </a:lnTo>
                <a:close/>
                <a:moveTo>
                  <a:pt x="17495" y="156609"/>
                </a:moveTo>
                <a:lnTo>
                  <a:pt x="18396" y="158125"/>
                </a:lnTo>
                <a:lnTo>
                  <a:pt x="16585" y="158125"/>
                </a:lnTo>
                <a:lnTo>
                  <a:pt x="17495" y="156609"/>
                </a:lnTo>
                <a:close/>
                <a:moveTo>
                  <a:pt x="20474" y="156609"/>
                </a:moveTo>
                <a:lnTo>
                  <a:pt x="21376" y="158125"/>
                </a:lnTo>
                <a:lnTo>
                  <a:pt x="19565" y="158125"/>
                </a:lnTo>
                <a:lnTo>
                  <a:pt x="20474" y="156609"/>
                </a:lnTo>
                <a:close/>
                <a:moveTo>
                  <a:pt x="24721" y="153718"/>
                </a:moveTo>
                <a:lnTo>
                  <a:pt x="22071" y="158125"/>
                </a:lnTo>
                <a:lnTo>
                  <a:pt x="21920" y="158125"/>
                </a:lnTo>
                <a:lnTo>
                  <a:pt x="20742" y="156154"/>
                </a:lnTo>
                <a:lnTo>
                  <a:pt x="22205" y="153718"/>
                </a:lnTo>
                <a:close/>
                <a:moveTo>
                  <a:pt x="31983" y="153718"/>
                </a:moveTo>
                <a:lnTo>
                  <a:pt x="34623" y="158125"/>
                </a:lnTo>
                <a:lnTo>
                  <a:pt x="22616" y="158125"/>
                </a:lnTo>
                <a:lnTo>
                  <a:pt x="25265" y="153718"/>
                </a:lnTo>
                <a:close/>
                <a:moveTo>
                  <a:pt x="35034" y="153718"/>
                </a:moveTo>
                <a:lnTo>
                  <a:pt x="36497" y="156154"/>
                </a:lnTo>
                <a:lnTo>
                  <a:pt x="35319" y="158125"/>
                </a:lnTo>
                <a:lnTo>
                  <a:pt x="35167" y="158125"/>
                </a:lnTo>
                <a:lnTo>
                  <a:pt x="32527" y="153718"/>
                </a:lnTo>
                <a:close/>
                <a:moveTo>
                  <a:pt x="36773" y="156609"/>
                </a:moveTo>
                <a:lnTo>
                  <a:pt x="37674" y="158125"/>
                </a:lnTo>
                <a:lnTo>
                  <a:pt x="35863" y="158125"/>
                </a:lnTo>
                <a:lnTo>
                  <a:pt x="36773" y="156609"/>
                </a:lnTo>
                <a:close/>
                <a:moveTo>
                  <a:pt x="39744" y="156609"/>
                </a:moveTo>
                <a:lnTo>
                  <a:pt x="40654" y="158125"/>
                </a:lnTo>
                <a:lnTo>
                  <a:pt x="38843" y="158125"/>
                </a:lnTo>
                <a:lnTo>
                  <a:pt x="39744" y="156609"/>
                </a:lnTo>
                <a:close/>
                <a:moveTo>
                  <a:pt x="43990" y="153718"/>
                </a:moveTo>
                <a:lnTo>
                  <a:pt x="41350" y="158125"/>
                </a:lnTo>
                <a:lnTo>
                  <a:pt x="41198" y="158125"/>
                </a:lnTo>
                <a:lnTo>
                  <a:pt x="40020" y="156154"/>
                </a:lnTo>
                <a:lnTo>
                  <a:pt x="41484" y="153718"/>
                </a:lnTo>
                <a:close/>
                <a:moveTo>
                  <a:pt x="51252" y="153718"/>
                </a:moveTo>
                <a:lnTo>
                  <a:pt x="53902" y="158125"/>
                </a:lnTo>
                <a:lnTo>
                  <a:pt x="41894" y="158125"/>
                </a:lnTo>
                <a:lnTo>
                  <a:pt x="44535" y="153718"/>
                </a:lnTo>
                <a:close/>
                <a:moveTo>
                  <a:pt x="54312" y="153718"/>
                </a:moveTo>
                <a:lnTo>
                  <a:pt x="55775" y="156154"/>
                </a:lnTo>
                <a:lnTo>
                  <a:pt x="54597" y="158125"/>
                </a:lnTo>
                <a:lnTo>
                  <a:pt x="54446" y="158125"/>
                </a:lnTo>
                <a:lnTo>
                  <a:pt x="51805" y="153718"/>
                </a:lnTo>
                <a:close/>
                <a:moveTo>
                  <a:pt x="56043" y="156609"/>
                </a:moveTo>
                <a:lnTo>
                  <a:pt x="56953" y="158125"/>
                </a:lnTo>
                <a:lnTo>
                  <a:pt x="55142" y="158125"/>
                </a:lnTo>
                <a:lnTo>
                  <a:pt x="56043" y="156609"/>
                </a:lnTo>
                <a:close/>
                <a:moveTo>
                  <a:pt x="59022" y="156609"/>
                </a:moveTo>
                <a:lnTo>
                  <a:pt x="59932" y="158125"/>
                </a:lnTo>
                <a:lnTo>
                  <a:pt x="58121" y="158125"/>
                </a:lnTo>
                <a:lnTo>
                  <a:pt x="59022" y="156609"/>
                </a:lnTo>
                <a:close/>
                <a:moveTo>
                  <a:pt x="63269" y="153718"/>
                </a:moveTo>
                <a:lnTo>
                  <a:pt x="60628" y="158125"/>
                </a:lnTo>
                <a:lnTo>
                  <a:pt x="60476" y="158125"/>
                </a:lnTo>
                <a:lnTo>
                  <a:pt x="59299" y="156154"/>
                </a:lnTo>
                <a:lnTo>
                  <a:pt x="60762" y="153718"/>
                </a:lnTo>
                <a:close/>
                <a:moveTo>
                  <a:pt x="70530" y="153718"/>
                </a:moveTo>
                <a:lnTo>
                  <a:pt x="73171" y="158125"/>
                </a:lnTo>
                <a:lnTo>
                  <a:pt x="61172" y="158125"/>
                </a:lnTo>
                <a:lnTo>
                  <a:pt x="63813" y="153718"/>
                </a:lnTo>
                <a:close/>
                <a:moveTo>
                  <a:pt x="73590" y="153718"/>
                </a:moveTo>
                <a:lnTo>
                  <a:pt x="75053" y="156154"/>
                </a:lnTo>
                <a:lnTo>
                  <a:pt x="73867" y="158125"/>
                </a:lnTo>
                <a:lnTo>
                  <a:pt x="73724" y="158125"/>
                </a:lnTo>
                <a:lnTo>
                  <a:pt x="71075" y="153718"/>
                </a:lnTo>
                <a:close/>
                <a:moveTo>
                  <a:pt x="75321" y="156609"/>
                </a:moveTo>
                <a:lnTo>
                  <a:pt x="76231" y="158125"/>
                </a:lnTo>
                <a:lnTo>
                  <a:pt x="74420" y="158125"/>
                </a:lnTo>
                <a:lnTo>
                  <a:pt x="75321" y="156609"/>
                </a:lnTo>
                <a:close/>
                <a:moveTo>
                  <a:pt x="78301" y="156609"/>
                </a:moveTo>
                <a:lnTo>
                  <a:pt x="79211" y="158125"/>
                </a:lnTo>
                <a:lnTo>
                  <a:pt x="77391" y="158125"/>
                </a:lnTo>
                <a:lnTo>
                  <a:pt x="78301" y="156609"/>
                </a:lnTo>
                <a:close/>
                <a:moveTo>
                  <a:pt x="82547" y="153718"/>
                </a:moveTo>
                <a:lnTo>
                  <a:pt x="79906" y="158125"/>
                </a:lnTo>
                <a:lnTo>
                  <a:pt x="79755" y="158125"/>
                </a:lnTo>
                <a:lnTo>
                  <a:pt x="78577" y="156154"/>
                </a:lnTo>
                <a:lnTo>
                  <a:pt x="80040" y="153718"/>
                </a:lnTo>
                <a:close/>
                <a:moveTo>
                  <a:pt x="89809" y="153718"/>
                </a:moveTo>
                <a:lnTo>
                  <a:pt x="92449" y="158125"/>
                </a:lnTo>
                <a:lnTo>
                  <a:pt x="80451" y="158125"/>
                </a:lnTo>
                <a:lnTo>
                  <a:pt x="83091" y="153718"/>
                </a:lnTo>
                <a:close/>
                <a:moveTo>
                  <a:pt x="92869" y="153718"/>
                </a:moveTo>
                <a:lnTo>
                  <a:pt x="94332" y="156154"/>
                </a:lnTo>
                <a:lnTo>
                  <a:pt x="93145" y="158125"/>
                </a:lnTo>
                <a:lnTo>
                  <a:pt x="92994" y="158125"/>
                </a:lnTo>
                <a:lnTo>
                  <a:pt x="90353" y="153718"/>
                </a:lnTo>
                <a:close/>
                <a:moveTo>
                  <a:pt x="94599" y="156609"/>
                </a:moveTo>
                <a:lnTo>
                  <a:pt x="95509" y="158125"/>
                </a:lnTo>
                <a:lnTo>
                  <a:pt x="93690" y="158125"/>
                </a:lnTo>
                <a:lnTo>
                  <a:pt x="94599" y="156609"/>
                </a:lnTo>
                <a:close/>
                <a:moveTo>
                  <a:pt x="97579" y="156609"/>
                </a:moveTo>
                <a:lnTo>
                  <a:pt x="98489" y="158125"/>
                </a:lnTo>
                <a:lnTo>
                  <a:pt x="96669" y="158125"/>
                </a:lnTo>
                <a:lnTo>
                  <a:pt x="97579" y="156609"/>
                </a:lnTo>
                <a:close/>
                <a:moveTo>
                  <a:pt x="101825" y="153718"/>
                </a:moveTo>
                <a:lnTo>
                  <a:pt x="99185" y="158125"/>
                </a:lnTo>
                <a:lnTo>
                  <a:pt x="99033" y="158125"/>
                </a:lnTo>
                <a:lnTo>
                  <a:pt x="97847" y="156154"/>
                </a:lnTo>
                <a:lnTo>
                  <a:pt x="99310" y="153718"/>
                </a:lnTo>
                <a:close/>
                <a:moveTo>
                  <a:pt x="109087" y="153718"/>
                </a:moveTo>
                <a:lnTo>
                  <a:pt x="111728" y="158125"/>
                </a:lnTo>
                <a:lnTo>
                  <a:pt x="99729" y="158125"/>
                </a:lnTo>
                <a:lnTo>
                  <a:pt x="102370" y="153718"/>
                </a:lnTo>
                <a:close/>
                <a:moveTo>
                  <a:pt x="112138" y="153718"/>
                </a:moveTo>
                <a:lnTo>
                  <a:pt x="113601" y="156154"/>
                </a:lnTo>
                <a:lnTo>
                  <a:pt x="112424" y="158125"/>
                </a:lnTo>
                <a:lnTo>
                  <a:pt x="112272" y="158125"/>
                </a:lnTo>
                <a:lnTo>
                  <a:pt x="109631" y="153718"/>
                </a:lnTo>
                <a:close/>
                <a:moveTo>
                  <a:pt x="113878" y="156609"/>
                </a:moveTo>
                <a:lnTo>
                  <a:pt x="114788" y="158125"/>
                </a:lnTo>
                <a:lnTo>
                  <a:pt x="112968" y="158125"/>
                </a:lnTo>
                <a:lnTo>
                  <a:pt x="113878" y="156609"/>
                </a:lnTo>
                <a:close/>
                <a:moveTo>
                  <a:pt x="116857" y="156609"/>
                </a:moveTo>
                <a:lnTo>
                  <a:pt x="117758" y="158125"/>
                </a:lnTo>
                <a:lnTo>
                  <a:pt x="115948" y="158125"/>
                </a:lnTo>
                <a:lnTo>
                  <a:pt x="116857" y="156609"/>
                </a:lnTo>
                <a:close/>
                <a:moveTo>
                  <a:pt x="121104" y="153718"/>
                </a:moveTo>
                <a:lnTo>
                  <a:pt x="118454" y="158125"/>
                </a:lnTo>
                <a:lnTo>
                  <a:pt x="118303" y="158125"/>
                </a:lnTo>
                <a:lnTo>
                  <a:pt x="117125" y="156154"/>
                </a:lnTo>
                <a:lnTo>
                  <a:pt x="118588" y="153718"/>
                </a:lnTo>
                <a:close/>
                <a:moveTo>
                  <a:pt x="128366" y="153718"/>
                </a:moveTo>
                <a:lnTo>
                  <a:pt x="131006" y="158125"/>
                </a:lnTo>
                <a:lnTo>
                  <a:pt x="119007" y="158125"/>
                </a:lnTo>
                <a:lnTo>
                  <a:pt x="121648" y="153718"/>
                </a:lnTo>
                <a:close/>
                <a:moveTo>
                  <a:pt x="131417" y="153718"/>
                </a:moveTo>
                <a:lnTo>
                  <a:pt x="132880" y="156154"/>
                </a:lnTo>
                <a:lnTo>
                  <a:pt x="131702" y="158125"/>
                </a:lnTo>
                <a:lnTo>
                  <a:pt x="131550" y="158125"/>
                </a:lnTo>
                <a:lnTo>
                  <a:pt x="128910" y="153718"/>
                </a:lnTo>
                <a:close/>
                <a:moveTo>
                  <a:pt x="133156" y="156609"/>
                </a:moveTo>
                <a:lnTo>
                  <a:pt x="134057" y="158125"/>
                </a:lnTo>
                <a:lnTo>
                  <a:pt x="132246" y="158125"/>
                </a:lnTo>
                <a:lnTo>
                  <a:pt x="133156" y="156609"/>
                </a:lnTo>
                <a:close/>
                <a:moveTo>
                  <a:pt x="136127" y="156609"/>
                </a:moveTo>
                <a:lnTo>
                  <a:pt x="137037" y="158125"/>
                </a:lnTo>
                <a:lnTo>
                  <a:pt x="135226" y="158125"/>
                </a:lnTo>
                <a:lnTo>
                  <a:pt x="136127" y="156609"/>
                </a:lnTo>
                <a:close/>
                <a:moveTo>
                  <a:pt x="140373" y="153718"/>
                </a:moveTo>
                <a:lnTo>
                  <a:pt x="137733" y="158125"/>
                </a:lnTo>
                <a:lnTo>
                  <a:pt x="137581" y="158125"/>
                </a:lnTo>
                <a:lnTo>
                  <a:pt x="136403" y="156154"/>
                </a:lnTo>
                <a:lnTo>
                  <a:pt x="137867" y="153718"/>
                </a:lnTo>
                <a:close/>
                <a:moveTo>
                  <a:pt x="147635" y="153718"/>
                </a:moveTo>
                <a:lnTo>
                  <a:pt x="150285" y="158125"/>
                </a:lnTo>
                <a:lnTo>
                  <a:pt x="138277" y="158125"/>
                </a:lnTo>
                <a:lnTo>
                  <a:pt x="140926" y="153718"/>
                </a:lnTo>
                <a:close/>
                <a:moveTo>
                  <a:pt x="150695" y="153718"/>
                </a:moveTo>
                <a:lnTo>
                  <a:pt x="152158" y="156154"/>
                </a:lnTo>
                <a:lnTo>
                  <a:pt x="150980" y="158125"/>
                </a:lnTo>
                <a:lnTo>
                  <a:pt x="150829" y="158125"/>
                </a:lnTo>
                <a:lnTo>
                  <a:pt x="148188" y="153718"/>
                </a:lnTo>
                <a:close/>
                <a:moveTo>
                  <a:pt x="152426" y="156609"/>
                </a:moveTo>
                <a:lnTo>
                  <a:pt x="153336" y="158125"/>
                </a:lnTo>
                <a:lnTo>
                  <a:pt x="151525" y="158125"/>
                </a:lnTo>
                <a:lnTo>
                  <a:pt x="152426" y="156609"/>
                </a:lnTo>
                <a:close/>
                <a:moveTo>
                  <a:pt x="155405" y="156609"/>
                </a:moveTo>
                <a:lnTo>
                  <a:pt x="156315" y="158125"/>
                </a:lnTo>
                <a:lnTo>
                  <a:pt x="154504" y="158125"/>
                </a:lnTo>
                <a:lnTo>
                  <a:pt x="155405" y="156609"/>
                </a:lnTo>
                <a:close/>
                <a:moveTo>
                  <a:pt x="159652" y="153718"/>
                </a:moveTo>
                <a:lnTo>
                  <a:pt x="157011" y="158125"/>
                </a:lnTo>
                <a:lnTo>
                  <a:pt x="156859" y="158125"/>
                </a:lnTo>
                <a:lnTo>
                  <a:pt x="155682" y="156154"/>
                </a:lnTo>
                <a:lnTo>
                  <a:pt x="157145" y="153718"/>
                </a:lnTo>
                <a:close/>
                <a:moveTo>
                  <a:pt x="166913" y="153718"/>
                </a:moveTo>
                <a:lnTo>
                  <a:pt x="169554" y="158125"/>
                </a:lnTo>
                <a:lnTo>
                  <a:pt x="157555" y="158125"/>
                </a:lnTo>
                <a:lnTo>
                  <a:pt x="160196" y="153718"/>
                </a:lnTo>
                <a:close/>
                <a:moveTo>
                  <a:pt x="169973" y="153718"/>
                </a:moveTo>
                <a:lnTo>
                  <a:pt x="171436" y="156154"/>
                </a:lnTo>
                <a:lnTo>
                  <a:pt x="170259" y="158125"/>
                </a:lnTo>
                <a:lnTo>
                  <a:pt x="170107" y="158125"/>
                </a:lnTo>
                <a:lnTo>
                  <a:pt x="167458" y="153718"/>
                </a:lnTo>
                <a:close/>
                <a:moveTo>
                  <a:pt x="171704" y="156609"/>
                </a:moveTo>
                <a:lnTo>
                  <a:pt x="172614" y="158125"/>
                </a:lnTo>
                <a:lnTo>
                  <a:pt x="170803" y="158125"/>
                </a:lnTo>
                <a:lnTo>
                  <a:pt x="171704" y="156609"/>
                </a:lnTo>
                <a:close/>
                <a:moveTo>
                  <a:pt x="174684" y="156609"/>
                </a:moveTo>
                <a:lnTo>
                  <a:pt x="175594" y="158125"/>
                </a:lnTo>
                <a:lnTo>
                  <a:pt x="173774" y="158125"/>
                </a:lnTo>
                <a:lnTo>
                  <a:pt x="174684" y="156609"/>
                </a:lnTo>
                <a:close/>
                <a:moveTo>
                  <a:pt x="178930" y="153718"/>
                </a:moveTo>
                <a:lnTo>
                  <a:pt x="176289" y="158125"/>
                </a:lnTo>
                <a:lnTo>
                  <a:pt x="176138" y="158125"/>
                </a:lnTo>
                <a:lnTo>
                  <a:pt x="174960" y="156154"/>
                </a:lnTo>
                <a:lnTo>
                  <a:pt x="176423" y="153718"/>
                </a:lnTo>
                <a:close/>
                <a:moveTo>
                  <a:pt x="186192" y="153718"/>
                </a:moveTo>
                <a:lnTo>
                  <a:pt x="188832" y="158125"/>
                </a:lnTo>
                <a:lnTo>
                  <a:pt x="176834" y="158125"/>
                </a:lnTo>
                <a:lnTo>
                  <a:pt x="179474" y="153718"/>
                </a:lnTo>
                <a:close/>
                <a:moveTo>
                  <a:pt x="189252" y="153718"/>
                </a:moveTo>
                <a:lnTo>
                  <a:pt x="190715" y="156154"/>
                </a:lnTo>
                <a:lnTo>
                  <a:pt x="189528" y="158125"/>
                </a:lnTo>
                <a:lnTo>
                  <a:pt x="189377" y="158125"/>
                </a:lnTo>
                <a:lnTo>
                  <a:pt x="186736" y="153718"/>
                </a:lnTo>
                <a:close/>
                <a:moveTo>
                  <a:pt x="190982" y="156609"/>
                </a:moveTo>
                <a:lnTo>
                  <a:pt x="191892" y="158125"/>
                </a:lnTo>
                <a:lnTo>
                  <a:pt x="190072" y="158125"/>
                </a:lnTo>
                <a:lnTo>
                  <a:pt x="190982" y="156609"/>
                </a:lnTo>
                <a:close/>
                <a:moveTo>
                  <a:pt x="193962" y="156609"/>
                </a:moveTo>
                <a:lnTo>
                  <a:pt x="194872" y="158125"/>
                </a:lnTo>
                <a:lnTo>
                  <a:pt x="193052" y="158125"/>
                </a:lnTo>
                <a:lnTo>
                  <a:pt x="193962" y="156609"/>
                </a:lnTo>
                <a:close/>
                <a:moveTo>
                  <a:pt x="198208" y="153718"/>
                </a:moveTo>
                <a:lnTo>
                  <a:pt x="195568" y="158125"/>
                </a:lnTo>
                <a:lnTo>
                  <a:pt x="195416" y="158125"/>
                </a:lnTo>
                <a:lnTo>
                  <a:pt x="194230" y="156154"/>
                </a:lnTo>
                <a:lnTo>
                  <a:pt x="195693" y="153718"/>
                </a:lnTo>
                <a:close/>
                <a:moveTo>
                  <a:pt x="205470" y="153718"/>
                </a:moveTo>
                <a:lnTo>
                  <a:pt x="208111" y="158125"/>
                </a:lnTo>
                <a:lnTo>
                  <a:pt x="196112" y="158125"/>
                </a:lnTo>
                <a:lnTo>
                  <a:pt x="198753" y="153718"/>
                </a:lnTo>
                <a:close/>
                <a:moveTo>
                  <a:pt x="208521" y="153718"/>
                </a:moveTo>
                <a:lnTo>
                  <a:pt x="209984" y="156154"/>
                </a:lnTo>
                <a:lnTo>
                  <a:pt x="208807" y="158125"/>
                </a:lnTo>
                <a:lnTo>
                  <a:pt x="208655" y="158125"/>
                </a:lnTo>
                <a:lnTo>
                  <a:pt x="206014" y="153718"/>
                </a:lnTo>
                <a:close/>
                <a:moveTo>
                  <a:pt x="210261" y="156609"/>
                </a:moveTo>
                <a:lnTo>
                  <a:pt x="211171" y="158125"/>
                </a:lnTo>
                <a:lnTo>
                  <a:pt x="209351" y="158125"/>
                </a:lnTo>
                <a:lnTo>
                  <a:pt x="210261" y="156609"/>
                </a:lnTo>
                <a:close/>
                <a:moveTo>
                  <a:pt x="213240" y="156609"/>
                </a:moveTo>
                <a:lnTo>
                  <a:pt x="214141" y="158125"/>
                </a:lnTo>
                <a:lnTo>
                  <a:pt x="212330" y="158125"/>
                </a:lnTo>
                <a:lnTo>
                  <a:pt x="213240" y="156609"/>
                </a:lnTo>
                <a:close/>
                <a:moveTo>
                  <a:pt x="217487" y="153718"/>
                </a:moveTo>
                <a:lnTo>
                  <a:pt x="214837" y="158125"/>
                </a:lnTo>
                <a:lnTo>
                  <a:pt x="214695" y="158125"/>
                </a:lnTo>
                <a:lnTo>
                  <a:pt x="213508" y="156154"/>
                </a:lnTo>
                <a:lnTo>
                  <a:pt x="214971" y="153718"/>
                </a:lnTo>
                <a:close/>
                <a:moveTo>
                  <a:pt x="224749" y="153718"/>
                </a:moveTo>
                <a:lnTo>
                  <a:pt x="227389" y="158125"/>
                </a:lnTo>
                <a:lnTo>
                  <a:pt x="215390" y="158125"/>
                </a:lnTo>
                <a:lnTo>
                  <a:pt x="218031" y="153718"/>
                </a:lnTo>
                <a:close/>
                <a:moveTo>
                  <a:pt x="227800" y="153718"/>
                </a:moveTo>
                <a:lnTo>
                  <a:pt x="229263" y="156154"/>
                </a:lnTo>
                <a:lnTo>
                  <a:pt x="228085" y="158125"/>
                </a:lnTo>
                <a:lnTo>
                  <a:pt x="227933" y="158125"/>
                </a:lnTo>
                <a:lnTo>
                  <a:pt x="225293" y="153718"/>
                </a:lnTo>
                <a:close/>
                <a:moveTo>
                  <a:pt x="229539" y="156609"/>
                </a:moveTo>
                <a:lnTo>
                  <a:pt x="230440" y="158125"/>
                </a:lnTo>
                <a:lnTo>
                  <a:pt x="228629" y="158125"/>
                </a:lnTo>
                <a:lnTo>
                  <a:pt x="229539" y="156609"/>
                </a:lnTo>
                <a:close/>
                <a:moveTo>
                  <a:pt x="232519" y="156609"/>
                </a:moveTo>
                <a:lnTo>
                  <a:pt x="233420" y="158125"/>
                </a:lnTo>
                <a:lnTo>
                  <a:pt x="231609" y="158125"/>
                </a:lnTo>
                <a:lnTo>
                  <a:pt x="232519" y="156609"/>
                </a:lnTo>
                <a:close/>
                <a:moveTo>
                  <a:pt x="236756" y="153718"/>
                </a:moveTo>
                <a:lnTo>
                  <a:pt x="234116" y="158125"/>
                </a:lnTo>
                <a:lnTo>
                  <a:pt x="233964" y="158125"/>
                </a:lnTo>
                <a:lnTo>
                  <a:pt x="232786" y="156154"/>
                </a:lnTo>
                <a:lnTo>
                  <a:pt x="234249" y="153718"/>
                </a:lnTo>
                <a:close/>
                <a:moveTo>
                  <a:pt x="244027" y="153718"/>
                </a:moveTo>
                <a:lnTo>
                  <a:pt x="246668" y="158125"/>
                </a:lnTo>
                <a:lnTo>
                  <a:pt x="234660" y="158125"/>
                </a:lnTo>
                <a:lnTo>
                  <a:pt x="237309" y="153718"/>
                </a:lnTo>
                <a:close/>
                <a:moveTo>
                  <a:pt x="247078" y="153718"/>
                </a:moveTo>
                <a:lnTo>
                  <a:pt x="248541" y="156154"/>
                </a:lnTo>
                <a:lnTo>
                  <a:pt x="247363" y="158125"/>
                </a:lnTo>
                <a:lnTo>
                  <a:pt x="247212" y="158125"/>
                </a:lnTo>
                <a:lnTo>
                  <a:pt x="244571" y="153718"/>
                </a:lnTo>
                <a:close/>
                <a:moveTo>
                  <a:pt x="248818" y="156609"/>
                </a:moveTo>
                <a:lnTo>
                  <a:pt x="249719" y="158125"/>
                </a:lnTo>
                <a:lnTo>
                  <a:pt x="247908" y="158125"/>
                </a:lnTo>
                <a:lnTo>
                  <a:pt x="248818" y="156609"/>
                </a:lnTo>
                <a:close/>
                <a:moveTo>
                  <a:pt x="251788" y="156609"/>
                </a:moveTo>
                <a:lnTo>
                  <a:pt x="252698" y="158125"/>
                </a:lnTo>
                <a:lnTo>
                  <a:pt x="250887" y="158125"/>
                </a:lnTo>
                <a:lnTo>
                  <a:pt x="251788" y="156609"/>
                </a:lnTo>
                <a:close/>
                <a:moveTo>
                  <a:pt x="256035" y="153718"/>
                </a:moveTo>
                <a:lnTo>
                  <a:pt x="253394" y="158125"/>
                </a:lnTo>
                <a:lnTo>
                  <a:pt x="253242" y="158125"/>
                </a:lnTo>
                <a:lnTo>
                  <a:pt x="252065" y="156154"/>
                </a:lnTo>
                <a:lnTo>
                  <a:pt x="253528" y="153718"/>
                </a:lnTo>
                <a:close/>
                <a:moveTo>
                  <a:pt x="263296" y="153718"/>
                </a:moveTo>
                <a:lnTo>
                  <a:pt x="265946" y="158125"/>
                </a:lnTo>
                <a:lnTo>
                  <a:pt x="253938" y="158125"/>
                </a:lnTo>
                <a:lnTo>
                  <a:pt x="256579" y="153718"/>
                </a:lnTo>
                <a:close/>
                <a:moveTo>
                  <a:pt x="266356" y="153718"/>
                </a:moveTo>
                <a:lnTo>
                  <a:pt x="267819" y="156154"/>
                </a:lnTo>
                <a:lnTo>
                  <a:pt x="266642" y="158125"/>
                </a:lnTo>
                <a:lnTo>
                  <a:pt x="266490" y="158125"/>
                </a:lnTo>
                <a:lnTo>
                  <a:pt x="263841" y="153718"/>
                </a:lnTo>
                <a:close/>
                <a:moveTo>
                  <a:pt x="268087" y="156609"/>
                </a:moveTo>
                <a:lnTo>
                  <a:pt x="268997" y="158125"/>
                </a:lnTo>
                <a:lnTo>
                  <a:pt x="267186" y="158125"/>
                </a:lnTo>
                <a:lnTo>
                  <a:pt x="268087" y="156609"/>
                </a:lnTo>
                <a:close/>
                <a:moveTo>
                  <a:pt x="271067" y="156609"/>
                </a:moveTo>
                <a:lnTo>
                  <a:pt x="271977" y="158125"/>
                </a:lnTo>
                <a:lnTo>
                  <a:pt x="270157" y="158125"/>
                </a:lnTo>
                <a:lnTo>
                  <a:pt x="271067" y="156609"/>
                </a:lnTo>
                <a:close/>
                <a:moveTo>
                  <a:pt x="275313" y="153718"/>
                </a:moveTo>
                <a:lnTo>
                  <a:pt x="272672" y="158125"/>
                </a:lnTo>
                <a:lnTo>
                  <a:pt x="272521" y="158125"/>
                </a:lnTo>
                <a:lnTo>
                  <a:pt x="271343" y="156154"/>
                </a:lnTo>
                <a:lnTo>
                  <a:pt x="272806" y="153718"/>
                </a:lnTo>
                <a:close/>
                <a:moveTo>
                  <a:pt x="282575" y="153718"/>
                </a:moveTo>
                <a:lnTo>
                  <a:pt x="285215" y="158125"/>
                </a:lnTo>
                <a:lnTo>
                  <a:pt x="273217" y="158125"/>
                </a:lnTo>
                <a:lnTo>
                  <a:pt x="275857" y="153718"/>
                </a:lnTo>
                <a:close/>
                <a:moveTo>
                  <a:pt x="18985" y="154129"/>
                </a:moveTo>
                <a:lnTo>
                  <a:pt x="20198" y="156154"/>
                </a:lnTo>
                <a:lnTo>
                  <a:pt x="19011" y="158134"/>
                </a:lnTo>
                <a:lnTo>
                  <a:pt x="18985" y="158081"/>
                </a:lnTo>
                <a:lnTo>
                  <a:pt x="18949" y="158134"/>
                </a:lnTo>
                <a:lnTo>
                  <a:pt x="17762" y="156154"/>
                </a:lnTo>
                <a:lnTo>
                  <a:pt x="18985" y="154129"/>
                </a:lnTo>
                <a:close/>
                <a:moveTo>
                  <a:pt x="38263" y="154129"/>
                </a:moveTo>
                <a:lnTo>
                  <a:pt x="39476" y="156154"/>
                </a:lnTo>
                <a:lnTo>
                  <a:pt x="38290" y="158134"/>
                </a:lnTo>
                <a:lnTo>
                  <a:pt x="38263" y="158081"/>
                </a:lnTo>
                <a:lnTo>
                  <a:pt x="38227" y="158134"/>
                </a:lnTo>
                <a:lnTo>
                  <a:pt x="37041" y="156154"/>
                </a:lnTo>
                <a:lnTo>
                  <a:pt x="38263" y="154129"/>
                </a:lnTo>
                <a:close/>
                <a:moveTo>
                  <a:pt x="57533" y="154129"/>
                </a:moveTo>
                <a:lnTo>
                  <a:pt x="58755" y="156154"/>
                </a:lnTo>
                <a:lnTo>
                  <a:pt x="57568" y="158134"/>
                </a:lnTo>
                <a:lnTo>
                  <a:pt x="57533" y="158081"/>
                </a:lnTo>
                <a:lnTo>
                  <a:pt x="57506" y="158134"/>
                </a:lnTo>
                <a:lnTo>
                  <a:pt x="56319" y="156154"/>
                </a:lnTo>
                <a:lnTo>
                  <a:pt x="57533" y="154129"/>
                </a:lnTo>
                <a:close/>
                <a:moveTo>
                  <a:pt x="76811" y="154129"/>
                </a:moveTo>
                <a:lnTo>
                  <a:pt x="78024" y="156154"/>
                </a:lnTo>
                <a:lnTo>
                  <a:pt x="76847" y="158134"/>
                </a:lnTo>
                <a:lnTo>
                  <a:pt x="76811" y="158081"/>
                </a:lnTo>
                <a:lnTo>
                  <a:pt x="76784" y="158134"/>
                </a:lnTo>
                <a:lnTo>
                  <a:pt x="75598" y="156154"/>
                </a:lnTo>
                <a:lnTo>
                  <a:pt x="76811" y="154129"/>
                </a:lnTo>
                <a:close/>
                <a:moveTo>
                  <a:pt x="96089" y="154129"/>
                </a:moveTo>
                <a:lnTo>
                  <a:pt x="97303" y="156154"/>
                </a:lnTo>
                <a:lnTo>
                  <a:pt x="96116" y="158134"/>
                </a:lnTo>
                <a:lnTo>
                  <a:pt x="96089" y="158081"/>
                </a:lnTo>
                <a:lnTo>
                  <a:pt x="96054" y="158134"/>
                </a:lnTo>
                <a:lnTo>
                  <a:pt x="94876" y="156154"/>
                </a:lnTo>
                <a:lnTo>
                  <a:pt x="96089" y="154129"/>
                </a:lnTo>
                <a:close/>
                <a:moveTo>
                  <a:pt x="115368" y="154129"/>
                </a:moveTo>
                <a:lnTo>
                  <a:pt x="116581" y="156154"/>
                </a:lnTo>
                <a:lnTo>
                  <a:pt x="115394" y="158134"/>
                </a:lnTo>
                <a:lnTo>
                  <a:pt x="115368" y="158081"/>
                </a:lnTo>
                <a:lnTo>
                  <a:pt x="115332" y="158134"/>
                </a:lnTo>
                <a:lnTo>
                  <a:pt x="114145" y="156154"/>
                </a:lnTo>
                <a:lnTo>
                  <a:pt x="115368" y="154129"/>
                </a:lnTo>
                <a:close/>
                <a:moveTo>
                  <a:pt x="134646" y="154129"/>
                </a:moveTo>
                <a:lnTo>
                  <a:pt x="135859" y="156154"/>
                </a:lnTo>
                <a:lnTo>
                  <a:pt x="134673" y="158134"/>
                </a:lnTo>
                <a:lnTo>
                  <a:pt x="134646" y="158081"/>
                </a:lnTo>
                <a:lnTo>
                  <a:pt x="134610" y="158134"/>
                </a:lnTo>
                <a:lnTo>
                  <a:pt x="133424" y="156154"/>
                </a:lnTo>
                <a:lnTo>
                  <a:pt x="134646" y="154129"/>
                </a:lnTo>
                <a:close/>
                <a:moveTo>
                  <a:pt x="153915" y="154129"/>
                </a:moveTo>
                <a:lnTo>
                  <a:pt x="155138" y="156154"/>
                </a:lnTo>
                <a:lnTo>
                  <a:pt x="153951" y="158134"/>
                </a:lnTo>
                <a:lnTo>
                  <a:pt x="153915" y="158081"/>
                </a:lnTo>
                <a:lnTo>
                  <a:pt x="153889" y="158134"/>
                </a:lnTo>
                <a:lnTo>
                  <a:pt x="152702" y="156154"/>
                </a:lnTo>
                <a:lnTo>
                  <a:pt x="153915" y="154129"/>
                </a:lnTo>
                <a:close/>
                <a:moveTo>
                  <a:pt x="173194" y="154129"/>
                </a:moveTo>
                <a:lnTo>
                  <a:pt x="174416" y="156154"/>
                </a:lnTo>
                <a:lnTo>
                  <a:pt x="173230" y="158134"/>
                </a:lnTo>
                <a:lnTo>
                  <a:pt x="173194" y="158081"/>
                </a:lnTo>
                <a:lnTo>
                  <a:pt x="173167" y="158134"/>
                </a:lnTo>
                <a:lnTo>
                  <a:pt x="171981" y="156154"/>
                </a:lnTo>
                <a:lnTo>
                  <a:pt x="173194" y="154129"/>
                </a:lnTo>
                <a:close/>
                <a:moveTo>
                  <a:pt x="192472" y="154129"/>
                </a:moveTo>
                <a:lnTo>
                  <a:pt x="193686" y="156154"/>
                </a:lnTo>
                <a:lnTo>
                  <a:pt x="192508" y="158134"/>
                </a:lnTo>
                <a:lnTo>
                  <a:pt x="192472" y="158081"/>
                </a:lnTo>
                <a:lnTo>
                  <a:pt x="192445" y="158134"/>
                </a:lnTo>
                <a:lnTo>
                  <a:pt x="191259" y="156154"/>
                </a:lnTo>
                <a:lnTo>
                  <a:pt x="192472" y="154129"/>
                </a:lnTo>
                <a:close/>
                <a:moveTo>
                  <a:pt x="211751" y="154129"/>
                </a:moveTo>
                <a:lnTo>
                  <a:pt x="212964" y="156154"/>
                </a:lnTo>
                <a:lnTo>
                  <a:pt x="211777" y="158134"/>
                </a:lnTo>
                <a:lnTo>
                  <a:pt x="211751" y="158081"/>
                </a:lnTo>
                <a:lnTo>
                  <a:pt x="211715" y="158134"/>
                </a:lnTo>
                <a:lnTo>
                  <a:pt x="210537" y="156154"/>
                </a:lnTo>
                <a:lnTo>
                  <a:pt x="211751" y="154129"/>
                </a:lnTo>
                <a:close/>
                <a:moveTo>
                  <a:pt x="231029" y="154129"/>
                </a:moveTo>
                <a:lnTo>
                  <a:pt x="232242" y="156154"/>
                </a:lnTo>
                <a:lnTo>
                  <a:pt x="231056" y="158134"/>
                </a:lnTo>
                <a:lnTo>
                  <a:pt x="231029" y="158081"/>
                </a:lnTo>
                <a:lnTo>
                  <a:pt x="230993" y="158134"/>
                </a:lnTo>
                <a:lnTo>
                  <a:pt x="229807" y="156154"/>
                </a:lnTo>
                <a:lnTo>
                  <a:pt x="231029" y="154129"/>
                </a:lnTo>
                <a:close/>
                <a:moveTo>
                  <a:pt x="250298" y="154129"/>
                </a:moveTo>
                <a:lnTo>
                  <a:pt x="251521" y="156154"/>
                </a:lnTo>
                <a:lnTo>
                  <a:pt x="250334" y="158134"/>
                </a:lnTo>
                <a:lnTo>
                  <a:pt x="250298" y="158081"/>
                </a:lnTo>
                <a:lnTo>
                  <a:pt x="250272" y="158134"/>
                </a:lnTo>
                <a:lnTo>
                  <a:pt x="249085" y="156154"/>
                </a:lnTo>
                <a:lnTo>
                  <a:pt x="250298" y="154129"/>
                </a:lnTo>
                <a:close/>
                <a:moveTo>
                  <a:pt x="269577" y="154129"/>
                </a:moveTo>
                <a:lnTo>
                  <a:pt x="270799" y="156154"/>
                </a:lnTo>
                <a:lnTo>
                  <a:pt x="269613" y="158134"/>
                </a:lnTo>
                <a:lnTo>
                  <a:pt x="269577" y="158081"/>
                </a:lnTo>
                <a:lnTo>
                  <a:pt x="269550" y="158134"/>
                </a:lnTo>
                <a:lnTo>
                  <a:pt x="268364" y="156154"/>
                </a:lnTo>
                <a:lnTo>
                  <a:pt x="269577" y="154129"/>
                </a:lnTo>
                <a:close/>
                <a:moveTo>
                  <a:pt x="90" y="1"/>
                </a:moveTo>
                <a:lnTo>
                  <a:pt x="991" y="1508"/>
                </a:lnTo>
                <a:lnTo>
                  <a:pt x="1" y="3150"/>
                </a:lnTo>
                <a:lnTo>
                  <a:pt x="1" y="4042"/>
                </a:lnTo>
                <a:lnTo>
                  <a:pt x="2516" y="4042"/>
                </a:lnTo>
                <a:lnTo>
                  <a:pt x="5844" y="9600"/>
                </a:lnTo>
                <a:lnTo>
                  <a:pt x="3337" y="9600"/>
                </a:lnTo>
                <a:lnTo>
                  <a:pt x="1" y="4042"/>
                </a:lnTo>
                <a:lnTo>
                  <a:pt x="1" y="4952"/>
                </a:lnTo>
                <a:lnTo>
                  <a:pt x="2793" y="9600"/>
                </a:lnTo>
                <a:lnTo>
                  <a:pt x="1" y="9600"/>
                </a:lnTo>
                <a:lnTo>
                  <a:pt x="1" y="10054"/>
                </a:lnTo>
                <a:lnTo>
                  <a:pt x="3061" y="10054"/>
                </a:lnTo>
                <a:lnTo>
                  <a:pt x="5710" y="14461"/>
                </a:lnTo>
                <a:lnTo>
                  <a:pt x="1" y="14461"/>
                </a:lnTo>
                <a:lnTo>
                  <a:pt x="1" y="14916"/>
                </a:lnTo>
                <a:lnTo>
                  <a:pt x="5978" y="14916"/>
                </a:lnTo>
                <a:lnTo>
                  <a:pt x="6058" y="15041"/>
                </a:lnTo>
                <a:lnTo>
                  <a:pt x="3346" y="19555"/>
                </a:lnTo>
                <a:lnTo>
                  <a:pt x="1" y="19555"/>
                </a:lnTo>
                <a:lnTo>
                  <a:pt x="1" y="20010"/>
                </a:lnTo>
                <a:lnTo>
                  <a:pt x="3078" y="20010"/>
                </a:lnTo>
                <a:lnTo>
                  <a:pt x="1" y="25122"/>
                </a:lnTo>
                <a:lnTo>
                  <a:pt x="1" y="26014"/>
                </a:lnTo>
                <a:lnTo>
                  <a:pt x="2383" y="26014"/>
                </a:lnTo>
                <a:lnTo>
                  <a:pt x="1196" y="28004"/>
                </a:lnTo>
                <a:lnTo>
                  <a:pt x="1" y="26014"/>
                </a:lnTo>
                <a:lnTo>
                  <a:pt x="1" y="26924"/>
                </a:lnTo>
                <a:lnTo>
                  <a:pt x="920" y="28450"/>
                </a:lnTo>
                <a:lnTo>
                  <a:pt x="1" y="29984"/>
                </a:lnTo>
                <a:lnTo>
                  <a:pt x="1" y="30876"/>
                </a:lnTo>
                <a:lnTo>
                  <a:pt x="2374" y="30876"/>
                </a:lnTo>
                <a:lnTo>
                  <a:pt x="2454" y="31001"/>
                </a:lnTo>
                <a:lnTo>
                  <a:pt x="1267" y="32973"/>
                </a:lnTo>
                <a:lnTo>
                  <a:pt x="1" y="30876"/>
                </a:lnTo>
                <a:lnTo>
                  <a:pt x="1" y="31786"/>
                </a:lnTo>
                <a:lnTo>
                  <a:pt x="991" y="33428"/>
                </a:lnTo>
                <a:lnTo>
                  <a:pt x="1" y="35078"/>
                </a:lnTo>
                <a:lnTo>
                  <a:pt x="1" y="35970"/>
                </a:lnTo>
                <a:lnTo>
                  <a:pt x="2516" y="35970"/>
                </a:lnTo>
                <a:lnTo>
                  <a:pt x="5844" y="41528"/>
                </a:lnTo>
                <a:lnTo>
                  <a:pt x="3337" y="41528"/>
                </a:lnTo>
                <a:lnTo>
                  <a:pt x="1" y="35970"/>
                </a:lnTo>
                <a:lnTo>
                  <a:pt x="1" y="36880"/>
                </a:lnTo>
                <a:lnTo>
                  <a:pt x="2793" y="41528"/>
                </a:lnTo>
                <a:lnTo>
                  <a:pt x="1" y="41528"/>
                </a:lnTo>
                <a:lnTo>
                  <a:pt x="1" y="41983"/>
                </a:lnTo>
                <a:lnTo>
                  <a:pt x="3061" y="41983"/>
                </a:lnTo>
                <a:lnTo>
                  <a:pt x="5710" y="46381"/>
                </a:lnTo>
                <a:lnTo>
                  <a:pt x="1" y="46381"/>
                </a:lnTo>
                <a:lnTo>
                  <a:pt x="1" y="46836"/>
                </a:lnTo>
                <a:lnTo>
                  <a:pt x="5978" y="46836"/>
                </a:lnTo>
                <a:lnTo>
                  <a:pt x="6058" y="46961"/>
                </a:lnTo>
                <a:lnTo>
                  <a:pt x="3346" y="51475"/>
                </a:lnTo>
                <a:lnTo>
                  <a:pt x="1" y="51475"/>
                </a:lnTo>
                <a:lnTo>
                  <a:pt x="1" y="51930"/>
                </a:lnTo>
                <a:lnTo>
                  <a:pt x="3078" y="51930"/>
                </a:lnTo>
                <a:lnTo>
                  <a:pt x="1" y="57050"/>
                </a:lnTo>
                <a:lnTo>
                  <a:pt x="1" y="57942"/>
                </a:lnTo>
                <a:lnTo>
                  <a:pt x="2383" y="57942"/>
                </a:lnTo>
                <a:lnTo>
                  <a:pt x="1196" y="59923"/>
                </a:lnTo>
                <a:lnTo>
                  <a:pt x="1" y="57942"/>
                </a:lnTo>
                <a:lnTo>
                  <a:pt x="1" y="58852"/>
                </a:lnTo>
                <a:lnTo>
                  <a:pt x="920" y="60378"/>
                </a:lnTo>
                <a:lnTo>
                  <a:pt x="1" y="61912"/>
                </a:lnTo>
                <a:lnTo>
                  <a:pt x="1" y="62804"/>
                </a:lnTo>
                <a:lnTo>
                  <a:pt x="2374" y="62804"/>
                </a:lnTo>
                <a:lnTo>
                  <a:pt x="2454" y="62929"/>
                </a:lnTo>
                <a:lnTo>
                  <a:pt x="1267" y="64901"/>
                </a:lnTo>
                <a:lnTo>
                  <a:pt x="1" y="62804"/>
                </a:lnTo>
                <a:lnTo>
                  <a:pt x="1" y="63705"/>
                </a:lnTo>
                <a:lnTo>
                  <a:pt x="991" y="65356"/>
                </a:lnTo>
                <a:lnTo>
                  <a:pt x="1" y="67006"/>
                </a:lnTo>
                <a:lnTo>
                  <a:pt x="1" y="67898"/>
                </a:lnTo>
                <a:lnTo>
                  <a:pt x="2516" y="67898"/>
                </a:lnTo>
                <a:lnTo>
                  <a:pt x="5844" y="73447"/>
                </a:lnTo>
                <a:lnTo>
                  <a:pt x="3337" y="73447"/>
                </a:lnTo>
                <a:lnTo>
                  <a:pt x="1" y="67898"/>
                </a:lnTo>
                <a:lnTo>
                  <a:pt x="1" y="68799"/>
                </a:lnTo>
                <a:lnTo>
                  <a:pt x="2793" y="73447"/>
                </a:lnTo>
                <a:lnTo>
                  <a:pt x="1" y="73447"/>
                </a:lnTo>
                <a:lnTo>
                  <a:pt x="1" y="73902"/>
                </a:lnTo>
                <a:lnTo>
                  <a:pt x="3061" y="73902"/>
                </a:lnTo>
                <a:lnTo>
                  <a:pt x="5710" y="78309"/>
                </a:lnTo>
                <a:lnTo>
                  <a:pt x="1" y="78309"/>
                </a:lnTo>
                <a:lnTo>
                  <a:pt x="1" y="78764"/>
                </a:lnTo>
                <a:lnTo>
                  <a:pt x="5978" y="78764"/>
                </a:lnTo>
                <a:lnTo>
                  <a:pt x="6058" y="78889"/>
                </a:lnTo>
                <a:lnTo>
                  <a:pt x="3346" y="83403"/>
                </a:lnTo>
                <a:lnTo>
                  <a:pt x="1" y="83403"/>
                </a:lnTo>
                <a:lnTo>
                  <a:pt x="1" y="83858"/>
                </a:lnTo>
                <a:lnTo>
                  <a:pt x="3078" y="83858"/>
                </a:lnTo>
                <a:lnTo>
                  <a:pt x="1" y="88979"/>
                </a:lnTo>
                <a:lnTo>
                  <a:pt x="1" y="89871"/>
                </a:lnTo>
                <a:lnTo>
                  <a:pt x="2383" y="89871"/>
                </a:lnTo>
                <a:lnTo>
                  <a:pt x="1196" y="91851"/>
                </a:lnTo>
                <a:lnTo>
                  <a:pt x="1" y="89871"/>
                </a:lnTo>
                <a:lnTo>
                  <a:pt x="1" y="90772"/>
                </a:lnTo>
                <a:lnTo>
                  <a:pt x="920" y="92306"/>
                </a:lnTo>
                <a:lnTo>
                  <a:pt x="1" y="93832"/>
                </a:lnTo>
                <a:lnTo>
                  <a:pt x="1" y="94724"/>
                </a:lnTo>
                <a:lnTo>
                  <a:pt x="2374" y="94724"/>
                </a:lnTo>
                <a:lnTo>
                  <a:pt x="2454" y="94849"/>
                </a:lnTo>
                <a:lnTo>
                  <a:pt x="1267" y="96829"/>
                </a:lnTo>
                <a:lnTo>
                  <a:pt x="1" y="94724"/>
                </a:lnTo>
                <a:lnTo>
                  <a:pt x="1" y="95634"/>
                </a:lnTo>
                <a:lnTo>
                  <a:pt x="991" y="97284"/>
                </a:lnTo>
                <a:lnTo>
                  <a:pt x="1" y="98925"/>
                </a:lnTo>
                <a:lnTo>
                  <a:pt x="1" y="99818"/>
                </a:lnTo>
                <a:lnTo>
                  <a:pt x="2516" y="99818"/>
                </a:lnTo>
                <a:lnTo>
                  <a:pt x="5844" y="105375"/>
                </a:lnTo>
                <a:lnTo>
                  <a:pt x="3337" y="105375"/>
                </a:lnTo>
                <a:lnTo>
                  <a:pt x="1660" y="102574"/>
                </a:lnTo>
                <a:lnTo>
                  <a:pt x="1" y="99818"/>
                </a:lnTo>
                <a:lnTo>
                  <a:pt x="1" y="100727"/>
                </a:lnTo>
                <a:lnTo>
                  <a:pt x="1116" y="102574"/>
                </a:lnTo>
                <a:lnTo>
                  <a:pt x="2793" y="105375"/>
                </a:lnTo>
                <a:lnTo>
                  <a:pt x="1" y="105375"/>
                </a:lnTo>
                <a:lnTo>
                  <a:pt x="1" y="105830"/>
                </a:lnTo>
                <a:lnTo>
                  <a:pt x="3061" y="105830"/>
                </a:lnTo>
                <a:lnTo>
                  <a:pt x="5710" y="110237"/>
                </a:lnTo>
                <a:lnTo>
                  <a:pt x="1" y="110237"/>
                </a:lnTo>
                <a:lnTo>
                  <a:pt x="1" y="110692"/>
                </a:lnTo>
                <a:lnTo>
                  <a:pt x="5978" y="110692"/>
                </a:lnTo>
                <a:lnTo>
                  <a:pt x="6058" y="110817"/>
                </a:lnTo>
                <a:lnTo>
                  <a:pt x="3346" y="115331"/>
                </a:lnTo>
                <a:lnTo>
                  <a:pt x="1" y="115331"/>
                </a:lnTo>
                <a:lnTo>
                  <a:pt x="1" y="115786"/>
                </a:lnTo>
                <a:lnTo>
                  <a:pt x="3078" y="115786"/>
                </a:lnTo>
                <a:lnTo>
                  <a:pt x="1" y="120898"/>
                </a:lnTo>
                <a:lnTo>
                  <a:pt x="1" y="121790"/>
                </a:lnTo>
                <a:lnTo>
                  <a:pt x="2383" y="121790"/>
                </a:lnTo>
                <a:lnTo>
                  <a:pt x="1196" y="123779"/>
                </a:lnTo>
                <a:lnTo>
                  <a:pt x="1" y="121790"/>
                </a:lnTo>
                <a:lnTo>
                  <a:pt x="1" y="122700"/>
                </a:lnTo>
                <a:lnTo>
                  <a:pt x="920" y="124234"/>
                </a:lnTo>
                <a:lnTo>
                  <a:pt x="1" y="125760"/>
                </a:lnTo>
                <a:lnTo>
                  <a:pt x="1" y="126652"/>
                </a:lnTo>
                <a:lnTo>
                  <a:pt x="2374" y="126652"/>
                </a:lnTo>
                <a:lnTo>
                  <a:pt x="2454" y="126777"/>
                </a:lnTo>
                <a:lnTo>
                  <a:pt x="1267" y="128748"/>
                </a:lnTo>
                <a:lnTo>
                  <a:pt x="1" y="126652"/>
                </a:lnTo>
                <a:lnTo>
                  <a:pt x="1" y="127562"/>
                </a:lnTo>
                <a:lnTo>
                  <a:pt x="991" y="129203"/>
                </a:lnTo>
                <a:lnTo>
                  <a:pt x="1" y="130854"/>
                </a:lnTo>
                <a:lnTo>
                  <a:pt x="1" y="131746"/>
                </a:lnTo>
                <a:lnTo>
                  <a:pt x="2516" y="131746"/>
                </a:lnTo>
                <a:lnTo>
                  <a:pt x="5844" y="137304"/>
                </a:lnTo>
                <a:lnTo>
                  <a:pt x="3337" y="137304"/>
                </a:lnTo>
                <a:lnTo>
                  <a:pt x="1" y="131746"/>
                </a:lnTo>
                <a:lnTo>
                  <a:pt x="1" y="132656"/>
                </a:lnTo>
                <a:lnTo>
                  <a:pt x="2793" y="137304"/>
                </a:lnTo>
                <a:lnTo>
                  <a:pt x="1" y="137304"/>
                </a:lnTo>
                <a:lnTo>
                  <a:pt x="1" y="137759"/>
                </a:lnTo>
                <a:lnTo>
                  <a:pt x="3061" y="137759"/>
                </a:lnTo>
                <a:lnTo>
                  <a:pt x="5710" y="142157"/>
                </a:lnTo>
                <a:lnTo>
                  <a:pt x="1" y="142157"/>
                </a:lnTo>
                <a:lnTo>
                  <a:pt x="1" y="142612"/>
                </a:lnTo>
                <a:lnTo>
                  <a:pt x="5978" y="142612"/>
                </a:lnTo>
                <a:lnTo>
                  <a:pt x="6058" y="142736"/>
                </a:lnTo>
                <a:lnTo>
                  <a:pt x="3346" y="147250"/>
                </a:lnTo>
                <a:lnTo>
                  <a:pt x="1" y="147250"/>
                </a:lnTo>
                <a:lnTo>
                  <a:pt x="1" y="147705"/>
                </a:lnTo>
                <a:lnTo>
                  <a:pt x="3078" y="147705"/>
                </a:lnTo>
                <a:lnTo>
                  <a:pt x="1" y="152826"/>
                </a:lnTo>
                <a:lnTo>
                  <a:pt x="1" y="153718"/>
                </a:lnTo>
                <a:lnTo>
                  <a:pt x="2383" y="153718"/>
                </a:lnTo>
                <a:lnTo>
                  <a:pt x="1196" y="155699"/>
                </a:lnTo>
                <a:lnTo>
                  <a:pt x="1" y="153718"/>
                </a:lnTo>
                <a:lnTo>
                  <a:pt x="1" y="154628"/>
                </a:lnTo>
                <a:lnTo>
                  <a:pt x="920" y="156154"/>
                </a:lnTo>
                <a:lnTo>
                  <a:pt x="1" y="157688"/>
                </a:lnTo>
                <a:lnTo>
                  <a:pt x="1" y="158580"/>
                </a:lnTo>
                <a:lnTo>
                  <a:pt x="2374" y="158580"/>
                </a:lnTo>
                <a:lnTo>
                  <a:pt x="2454" y="158705"/>
                </a:lnTo>
                <a:lnTo>
                  <a:pt x="1357" y="160525"/>
                </a:lnTo>
                <a:lnTo>
                  <a:pt x="1901" y="160525"/>
                </a:lnTo>
                <a:lnTo>
                  <a:pt x="2722" y="159160"/>
                </a:lnTo>
                <a:lnTo>
                  <a:pt x="3542" y="160525"/>
                </a:lnTo>
                <a:lnTo>
                  <a:pt x="4087" y="160525"/>
                </a:lnTo>
                <a:lnTo>
                  <a:pt x="2998" y="158705"/>
                </a:lnTo>
                <a:lnTo>
                  <a:pt x="3070" y="158580"/>
                </a:lnTo>
                <a:lnTo>
                  <a:pt x="15621" y="158580"/>
                </a:lnTo>
                <a:lnTo>
                  <a:pt x="15693" y="158705"/>
                </a:lnTo>
                <a:lnTo>
                  <a:pt x="14604" y="160525"/>
                </a:lnTo>
                <a:lnTo>
                  <a:pt x="15149" y="160525"/>
                </a:lnTo>
                <a:lnTo>
                  <a:pt x="15969" y="159160"/>
                </a:lnTo>
                <a:lnTo>
                  <a:pt x="16781" y="160525"/>
                </a:lnTo>
                <a:lnTo>
                  <a:pt x="17334" y="160525"/>
                </a:lnTo>
                <a:lnTo>
                  <a:pt x="16237" y="158705"/>
                </a:lnTo>
                <a:lnTo>
                  <a:pt x="16317" y="158580"/>
                </a:lnTo>
                <a:lnTo>
                  <a:pt x="18681" y="158580"/>
                </a:lnTo>
                <a:lnTo>
                  <a:pt x="17513" y="160525"/>
                </a:lnTo>
                <a:lnTo>
                  <a:pt x="18057" y="160525"/>
                </a:lnTo>
                <a:lnTo>
                  <a:pt x="18985" y="158991"/>
                </a:lnTo>
                <a:lnTo>
                  <a:pt x="19904" y="160525"/>
                </a:lnTo>
                <a:lnTo>
                  <a:pt x="20448" y="160525"/>
                </a:lnTo>
                <a:lnTo>
                  <a:pt x="19279" y="158580"/>
                </a:lnTo>
                <a:lnTo>
                  <a:pt x="21652" y="158580"/>
                </a:lnTo>
                <a:lnTo>
                  <a:pt x="21723" y="158705"/>
                </a:lnTo>
                <a:lnTo>
                  <a:pt x="20635" y="160525"/>
                </a:lnTo>
                <a:lnTo>
                  <a:pt x="21179" y="160525"/>
                </a:lnTo>
                <a:lnTo>
                  <a:pt x="22000" y="159160"/>
                </a:lnTo>
                <a:lnTo>
                  <a:pt x="22821" y="160525"/>
                </a:lnTo>
                <a:lnTo>
                  <a:pt x="23365" y="160525"/>
                </a:lnTo>
                <a:lnTo>
                  <a:pt x="22268" y="158705"/>
                </a:lnTo>
                <a:lnTo>
                  <a:pt x="22348" y="158580"/>
                </a:lnTo>
                <a:lnTo>
                  <a:pt x="34891" y="158580"/>
                </a:lnTo>
                <a:lnTo>
                  <a:pt x="34971" y="158705"/>
                </a:lnTo>
                <a:lnTo>
                  <a:pt x="33874" y="160525"/>
                </a:lnTo>
                <a:lnTo>
                  <a:pt x="34418" y="160525"/>
                </a:lnTo>
                <a:lnTo>
                  <a:pt x="35239" y="159160"/>
                </a:lnTo>
                <a:lnTo>
                  <a:pt x="36060" y="160525"/>
                </a:lnTo>
                <a:lnTo>
                  <a:pt x="36604" y="160525"/>
                </a:lnTo>
                <a:lnTo>
                  <a:pt x="35515" y="158705"/>
                </a:lnTo>
                <a:lnTo>
                  <a:pt x="35587" y="158580"/>
                </a:lnTo>
                <a:lnTo>
                  <a:pt x="37960" y="158580"/>
                </a:lnTo>
                <a:lnTo>
                  <a:pt x="36791" y="160525"/>
                </a:lnTo>
                <a:lnTo>
                  <a:pt x="37335" y="160525"/>
                </a:lnTo>
                <a:lnTo>
                  <a:pt x="38263" y="158991"/>
                </a:lnTo>
                <a:lnTo>
                  <a:pt x="39182" y="160525"/>
                </a:lnTo>
                <a:lnTo>
                  <a:pt x="39726" y="160525"/>
                </a:lnTo>
                <a:lnTo>
                  <a:pt x="38557" y="158580"/>
                </a:lnTo>
                <a:lnTo>
                  <a:pt x="40930" y="158580"/>
                </a:lnTo>
                <a:lnTo>
                  <a:pt x="41002" y="158705"/>
                </a:lnTo>
                <a:lnTo>
                  <a:pt x="39913" y="160525"/>
                </a:lnTo>
                <a:lnTo>
                  <a:pt x="40458" y="160525"/>
                </a:lnTo>
                <a:lnTo>
                  <a:pt x="41278" y="159160"/>
                </a:lnTo>
                <a:lnTo>
                  <a:pt x="42099" y="160525"/>
                </a:lnTo>
                <a:lnTo>
                  <a:pt x="42643" y="160525"/>
                </a:lnTo>
                <a:lnTo>
                  <a:pt x="41546" y="158705"/>
                </a:lnTo>
                <a:lnTo>
                  <a:pt x="41626" y="158580"/>
                </a:lnTo>
                <a:lnTo>
                  <a:pt x="54169" y="158580"/>
                </a:lnTo>
                <a:lnTo>
                  <a:pt x="54250" y="158705"/>
                </a:lnTo>
                <a:lnTo>
                  <a:pt x="53152" y="160525"/>
                </a:lnTo>
                <a:lnTo>
                  <a:pt x="53696" y="160525"/>
                </a:lnTo>
                <a:lnTo>
                  <a:pt x="54517" y="159160"/>
                </a:lnTo>
                <a:lnTo>
                  <a:pt x="55338" y="160525"/>
                </a:lnTo>
                <a:lnTo>
                  <a:pt x="55882" y="160525"/>
                </a:lnTo>
                <a:lnTo>
                  <a:pt x="54794" y="158705"/>
                </a:lnTo>
                <a:lnTo>
                  <a:pt x="54865" y="158580"/>
                </a:lnTo>
                <a:lnTo>
                  <a:pt x="57238" y="158580"/>
                </a:lnTo>
                <a:lnTo>
                  <a:pt x="56069" y="160525"/>
                </a:lnTo>
                <a:lnTo>
                  <a:pt x="56614" y="160525"/>
                </a:lnTo>
                <a:lnTo>
                  <a:pt x="57533" y="158991"/>
                </a:lnTo>
                <a:lnTo>
                  <a:pt x="58460" y="160525"/>
                </a:lnTo>
                <a:lnTo>
                  <a:pt x="59004" y="160525"/>
                </a:lnTo>
                <a:lnTo>
                  <a:pt x="57836" y="158580"/>
                </a:lnTo>
                <a:lnTo>
                  <a:pt x="60200" y="158580"/>
                </a:lnTo>
                <a:lnTo>
                  <a:pt x="60280" y="158705"/>
                </a:lnTo>
                <a:lnTo>
                  <a:pt x="59183" y="160525"/>
                </a:lnTo>
                <a:lnTo>
                  <a:pt x="59736" y="160525"/>
                </a:lnTo>
                <a:lnTo>
                  <a:pt x="60548" y="159160"/>
                </a:lnTo>
                <a:lnTo>
                  <a:pt x="61369" y="160525"/>
                </a:lnTo>
                <a:lnTo>
                  <a:pt x="61922" y="160525"/>
                </a:lnTo>
                <a:lnTo>
                  <a:pt x="60824" y="158705"/>
                </a:lnTo>
                <a:lnTo>
                  <a:pt x="60905" y="158580"/>
                </a:lnTo>
                <a:lnTo>
                  <a:pt x="73448" y="158580"/>
                </a:lnTo>
                <a:lnTo>
                  <a:pt x="73519" y="158705"/>
                </a:lnTo>
                <a:lnTo>
                  <a:pt x="72431" y="160525"/>
                </a:lnTo>
                <a:lnTo>
                  <a:pt x="72975" y="160525"/>
                </a:lnTo>
                <a:lnTo>
                  <a:pt x="73796" y="159160"/>
                </a:lnTo>
                <a:lnTo>
                  <a:pt x="74616" y="160525"/>
                </a:lnTo>
                <a:lnTo>
                  <a:pt x="75160" y="160525"/>
                </a:lnTo>
                <a:lnTo>
                  <a:pt x="74072" y="158705"/>
                </a:lnTo>
                <a:lnTo>
                  <a:pt x="74143" y="158580"/>
                </a:lnTo>
                <a:lnTo>
                  <a:pt x="76516" y="158580"/>
                </a:lnTo>
                <a:lnTo>
                  <a:pt x="75348" y="160525"/>
                </a:lnTo>
                <a:lnTo>
                  <a:pt x="75892" y="160525"/>
                </a:lnTo>
                <a:lnTo>
                  <a:pt x="76811" y="158991"/>
                </a:lnTo>
                <a:lnTo>
                  <a:pt x="77739" y="160525"/>
                </a:lnTo>
                <a:lnTo>
                  <a:pt x="78283" y="160525"/>
                </a:lnTo>
                <a:lnTo>
                  <a:pt x="77114" y="158580"/>
                </a:lnTo>
                <a:lnTo>
                  <a:pt x="79478" y="158580"/>
                </a:lnTo>
                <a:lnTo>
                  <a:pt x="79559" y="158705"/>
                </a:lnTo>
                <a:lnTo>
                  <a:pt x="78461" y="160525"/>
                </a:lnTo>
                <a:lnTo>
                  <a:pt x="79005" y="160525"/>
                </a:lnTo>
                <a:lnTo>
                  <a:pt x="79826" y="159160"/>
                </a:lnTo>
                <a:lnTo>
                  <a:pt x="80647" y="160525"/>
                </a:lnTo>
                <a:lnTo>
                  <a:pt x="81191" y="160525"/>
                </a:lnTo>
                <a:lnTo>
                  <a:pt x="80103" y="158705"/>
                </a:lnTo>
                <a:lnTo>
                  <a:pt x="80174" y="158580"/>
                </a:lnTo>
                <a:lnTo>
                  <a:pt x="92726" y="158580"/>
                </a:lnTo>
                <a:lnTo>
                  <a:pt x="92797" y="158705"/>
                </a:lnTo>
                <a:lnTo>
                  <a:pt x="91709" y="160525"/>
                </a:lnTo>
                <a:lnTo>
                  <a:pt x="92253" y="160525"/>
                </a:lnTo>
                <a:lnTo>
                  <a:pt x="93074" y="159160"/>
                </a:lnTo>
                <a:lnTo>
                  <a:pt x="93895" y="160525"/>
                </a:lnTo>
                <a:lnTo>
                  <a:pt x="94439" y="160525"/>
                </a:lnTo>
                <a:lnTo>
                  <a:pt x="93342" y="158705"/>
                </a:lnTo>
                <a:lnTo>
                  <a:pt x="93422" y="158580"/>
                </a:lnTo>
                <a:lnTo>
                  <a:pt x="95786" y="158580"/>
                </a:lnTo>
                <a:lnTo>
                  <a:pt x="94617" y="160525"/>
                </a:lnTo>
                <a:lnTo>
                  <a:pt x="95170" y="160525"/>
                </a:lnTo>
                <a:lnTo>
                  <a:pt x="96089" y="158991"/>
                </a:lnTo>
                <a:lnTo>
                  <a:pt x="97008" y="160525"/>
                </a:lnTo>
                <a:lnTo>
                  <a:pt x="97552" y="160525"/>
                </a:lnTo>
                <a:lnTo>
                  <a:pt x="96384" y="158580"/>
                </a:lnTo>
                <a:lnTo>
                  <a:pt x="98757" y="158580"/>
                </a:lnTo>
                <a:lnTo>
                  <a:pt x="98837" y="158705"/>
                </a:lnTo>
                <a:lnTo>
                  <a:pt x="97740" y="160525"/>
                </a:lnTo>
                <a:lnTo>
                  <a:pt x="98284" y="160525"/>
                </a:lnTo>
                <a:lnTo>
                  <a:pt x="99105" y="159160"/>
                </a:lnTo>
                <a:lnTo>
                  <a:pt x="99925" y="160525"/>
                </a:lnTo>
                <a:lnTo>
                  <a:pt x="100469" y="160525"/>
                </a:lnTo>
                <a:lnTo>
                  <a:pt x="99381" y="158705"/>
                </a:lnTo>
                <a:lnTo>
                  <a:pt x="99453" y="158580"/>
                </a:lnTo>
                <a:lnTo>
                  <a:pt x="112004" y="158580"/>
                </a:lnTo>
                <a:lnTo>
                  <a:pt x="112076" y="158705"/>
                </a:lnTo>
                <a:lnTo>
                  <a:pt x="110987" y="160525"/>
                </a:lnTo>
                <a:lnTo>
                  <a:pt x="111532" y="160525"/>
                </a:lnTo>
                <a:lnTo>
                  <a:pt x="112352" y="159160"/>
                </a:lnTo>
                <a:lnTo>
                  <a:pt x="113173" y="160525"/>
                </a:lnTo>
                <a:lnTo>
                  <a:pt x="113717" y="160525"/>
                </a:lnTo>
                <a:lnTo>
                  <a:pt x="112620" y="158705"/>
                </a:lnTo>
                <a:lnTo>
                  <a:pt x="112700" y="158580"/>
                </a:lnTo>
                <a:lnTo>
                  <a:pt x="115064" y="158580"/>
                </a:lnTo>
                <a:lnTo>
                  <a:pt x="113896" y="160525"/>
                </a:lnTo>
                <a:lnTo>
                  <a:pt x="114440" y="160525"/>
                </a:lnTo>
                <a:lnTo>
                  <a:pt x="115368" y="158991"/>
                </a:lnTo>
                <a:lnTo>
                  <a:pt x="116287" y="160525"/>
                </a:lnTo>
                <a:lnTo>
                  <a:pt x="116831" y="160525"/>
                </a:lnTo>
                <a:lnTo>
                  <a:pt x="115662" y="158580"/>
                </a:lnTo>
                <a:lnTo>
                  <a:pt x="118035" y="158580"/>
                </a:lnTo>
                <a:lnTo>
                  <a:pt x="118106" y="158705"/>
                </a:lnTo>
                <a:lnTo>
                  <a:pt x="117018" y="160525"/>
                </a:lnTo>
                <a:lnTo>
                  <a:pt x="117562" y="160525"/>
                </a:lnTo>
                <a:lnTo>
                  <a:pt x="118383" y="159160"/>
                </a:lnTo>
                <a:lnTo>
                  <a:pt x="119204" y="160525"/>
                </a:lnTo>
                <a:lnTo>
                  <a:pt x="119748" y="160525"/>
                </a:lnTo>
                <a:lnTo>
                  <a:pt x="118651" y="158705"/>
                </a:lnTo>
                <a:lnTo>
                  <a:pt x="118731" y="158580"/>
                </a:lnTo>
                <a:lnTo>
                  <a:pt x="131274" y="158580"/>
                </a:lnTo>
                <a:lnTo>
                  <a:pt x="131354" y="158705"/>
                </a:lnTo>
                <a:lnTo>
                  <a:pt x="130257" y="160525"/>
                </a:lnTo>
                <a:lnTo>
                  <a:pt x="130801" y="160525"/>
                </a:lnTo>
                <a:lnTo>
                  <a:pt x="131622" y="159160"/>
                </a:lnTo>
                <a:lnTo>
                  <a:pt x="132443" y="160525"/>
                </a:lnTo>
                <a:lnTo>
                  <a:pt x="132987" y="160525"/>
                </a:lnTo>
                <a:lnTo>
                  <a:pt x="131898" y="158705"/>
                </a:lnTo>
                <a:lnTo>
                  <a:pt x="131970" y="158580"/>
                </a:lnTo>
                <a:lnTo>
                  <a:pt x="134343" y="158580"/>
                </a:lnTo>
                <a:lnTo>
                  <a:pt x="133174" y="160525"/>
                </a:lnTo>
                <a:lnTo>
                  <a:pt x="133718" y="160525"/>
                </a:lnTo>
                <a:lnTo>
                  <a:pt x="134646" y="158991"/>
                </a:lnTo>
                <a:lnTo>
                  <a:pt x="135565" y="160525"/>
                </a:lnTo>
                <a:lnTo>
                  <a:pt x="136109" y="160525"/>
                </a:lnTo>
                <a:lnTo>
                  <a:pt x="134940" y="158580"/>
                </a:lnTo>
                <a:lnTo>
                  <a:pt x="137313" y="158580"/>
                </a:lnTo>
                <a:lnTo>
                  <a:pt x="137385" y="158705"/>
                </a:lnTo>
                <a:lnTo>
                  <a:pt x="136296" y="160525"/>
                </a:lnTo>
                <a:lnTo>
                  <a:pt x="136841" y="160525"/>
                </a:lnTo>
                <a:lnTo>
                  <a:pt x="137661" y="159160"/>
                </a:lnTo>
                <a:lnTo>
                  <a:pt x="138482" y="160525"/>
                </a:lnTo>
                <a:lnTo>
                  <a:pt x="139026" y="160525"/>
                </a:lnTo>
                <a:lnTo>
                  <a:pt x="137929" y="158705"/>
                </a:lnTo>
                <a:lnTo>
                  <a:pt x="138009" y="158580"/>
                </a:lnTo>
                <a:lnTo>
                  <a:pt x="150552" y="158580"/>
                </a:lnTo>
                <a:lnTo>
                  <a:pt x="150633" y="158705"/>
                </a:lnTo>
                <a:lnTo>
                  <a:pt x="149535" y="160525"/>
                </a:lnTo>
                <a:lnTo>
                  <a:pt x="150079" y="160525"/>
                </a:lnTo>
                <a:lnTo>
                  <a:pt x="150900" y="159160"/>
                </a:lnTo>
                <a:lnTo>
                  <a:pt x="151721" y="160525"/>
                </a:lnTo>
                <a:lnTo>
                  <a:pt x="152265" y="160525"/>
                </a:lnTo>
                <a:lnTo>
                  <a:pt x="151177" y="158705"/>
                </a:lnTo>
                <a:lnTo>
                  <a:pt x="151248" y="158580"/>
                </a:lnTo>
                <a:lnTo>
                  <a:pt x="153621" y="158580"/>
                </a:lnTo>
                <a:lnTo>
                  <a:pt x="152452" y="160525"/>
                </a:lnTo>
                <a:lnTo>
                  <a:pt x="152997" y="160525"/>
                </a:lnTo>
                <a:lnTo>
                  <a:pt x="153915" y="158991"/>
                </a:lnTo>
                <a:lnTo>
                  <a:pt x="154843" y="160525"/>
                </a:lnTo>
                <a:lnTo>
                  <a:pt x="155387" y="160525"/>
                </a:lnTo>
                <a:lnTo>
                  <a:pt x="154219" y="158580"/>
                </a:lnTo>
                <a:lnTo>
                  <a:pt x="156592" y="158580"/>
                </a:lnTo>
                <a:lnTo>
                  <a:pt x="156663" y="158705"/>
                </a:lnTo>
                <a:lnTo>
                  <a:pt x="155566" y="160525"/>
                </a:lnTo>
                <a:lnTo>
                  <a:pt x="156119" y="160525"/>
                </a:lnTo>
                <a:lnTo>
                  <a:pt x="156940" y="159160"/>
                </a:lnTo>
                <a:lnTo>
                  <a:pt x="157760" y="160525"/>
                </a:lnTo>
                <a:lnTo>
                  <a:pt x="158305" y="160525"/>
                </a:lnTo>
                <a:lnTo>
                  <a:pt x="157207" y="158705"/>
                </a:lnTo>
                <a:lnTo>
                  <a:pt x="157288" y="158580"/>
                </a:lnTo>
                <a:lnTo>
                  <a:pt x="169831" y="158580"/>
                </a:lnTo>
                <a:lnTo>
                  <a:pt x="169902" y="158705"/>
                </a:lnTo>
                <a:lnTo>
                  <a:pt x="168814" y="160525"/>
                </a:lnTo>
                <a:lnTo>
                  <a:pt x="169358" y="160525"/>
                </a:lnTo>
                <a:lnTo>
                  <a:pt x="170179" y="159160"/>
                </a:lnTo>
                <a:lnTo>
                  <a:pt x="170999" y="160525"/>
                </a:lnTo>
                <a:lnTo>
                  <a:pt x="171543" y="160525"/>
                </a:lnTo>
                <a:lnTo>
                  <a:pt x="170455" y="158705"/>
                </a:lnTo>
                <a:lnTo>
                  <a:pt x="170526" y="158580"/>
                </a:lnTo>
                <a:lnTo>
                  <a:pt x="172899" y="158580"/>
                </a:lnTo>
                <a:lnTo>
                  <a:pt x="171731" y="160525"/>
                </a:lnTo>
                <a:lnTo>
                  <a:pt x="172275" y="160525"/>
                </a:lnTo>
                <a:lnTo>
                  <a:pt x="173194" y="158991"/>
                </a:lnTo>
                <a:lnTo>
                  <a:pt x="174122" y="160525"/>
                </a:lnTo>
                <a:lnTo>
                  <a:pt x="174666" y="160525"/>
                </a:lnTo>
                <a:lnTo>
                  <a:pt x="173497" y="158580"/>
                </a:lnTo>
                <a:lnTo>
                  <a:pt x="175861" y="158580"/>
                </a:lnTo>
                <a:lnTo>
                  <a:pt x="175942" y="158705"/>
                </a:lnTo>
                <a:lnTo>
                  <a:pt x="174844" y="160525"/>
                </a:lnTo>
                <a:lnTo>
                  <a:pt x="175388" y="160525"/>
                </a:lnTo>
                <a:lnTo>
                  <a:pt x="176209" y="159160"/>
                </a:lnTo>
                <a:lnTo>
                  <a:pt x="177030" y="160525"/>
                </a:lnTo>
                <a:lnTo>
                  <a:pt x="177574" y="160525"/>
                </a:lnTo>
                <a:lnTo>
                  <a:pt x="176486" y="158705"/>
                </a:lnTo>
                <a:lnTo>
                  <a:pt x="176557" y="158580"/>
                </a:lnTo>
                <a:lnTo>
                  <a:pt x="189109" y="158580"/>
                </a:lnTo>
                <a:lnTo>
                  <a:pt x="189180" y="158705"/>
                </a:lnTo>
                <a:lnTo>
                  <a:pt x="188092" y="160525"/>
                </a:lnTo>
                <a:lnTo>
                  <a:pt x="188636" y="160525"/>
                </a:lnTo>
                <a:lnTo>
                  <a:pt x="189457" y="159160"/>
                </a:lnTo>
                <a:lnTo>
                  <a:pt x="190278" y="160525"/>
                </a:lnTo>
                <a:lnTo>
                  <a:pt x="190822" y="160525"/>
                </a:lnTo>
                <a:lnTo>
                  <a:pt x="189725" y="158705"/>
                </a:lnTo>
                <a:lnTo>
                  <a:pt x="189805" y="158580"/>
                </a:lnTo>
                <a:lnTo>
                  <a:pt x="192178" y="158580"/>
                </a:lnTo>
                <a:lnTo>
                  <a:pt x="191009" y="160525"/>
                </a:lnTo>
                <a:lnTo>
                  <a:pt x="191553" y="160525"/>
                </a:lnTo>
                <a:lnTo>
                  <a:pt x="192472" y="158991"/>
                </a:lnTo>
                <a:lnTo>
                  <a:pt x="193391" y="160525"/>
                </a:lnTo>
                <a:lnTo>
                  <a:pt x="193944" y="160525"/>
                </a:lnTo>
                <a:lnTo>
                  <a:pt x="192776" y="158580"/>
                </a:lnTo>
                <a:lnTo>
                  <a:pt x="195140" y="158580"/>
                </a:lnTo>
                <a:lnTo>
                  <a:pt x="195220" y="158705"/>
                </a:lnTo>
                <a:lnTo>
                  <a:pt x="194123" y="160525"/>
                </a:lnTo>
                <a:lnTo>
                  <a:pt x="194667" y="160525"/>
                </a:lnTo>
                <a:lnTo>
                  <a:pt x="195488" y="159160"/>
                </a:lnTo>
                <a:lnTo>
                  <a:pt x="196308" y="160525"/>
                </a:lnTo>
                <a:lnTo>
                  <a:pt x="196852" y="160525"/>
                </a:lnTo>
                <a:lnTo>
                  <a:pt x="195764" y="158705"/>
                </a:lnTo>
                <a:lnTo>
                  <a:pt x="195835" y="158580"/>
                </a:lnTo>
                <a:lnTo>
                  <a:pt x="208387" y="158580"/>
                </a:lnTo>
                <a:lnTo>
                  <a:pt x="208459" y="158705"/>
                </a:lnTo>
                <a:lnTo>
                  <a:pt x="207370" y="160525"/>
                </a:lnTo>
                <a:lnTo>
                  <a:pt x="207915" y="160525"/>
                </a:lnTo>
                <a:lnTo>
                  <a:pt x="208735" y="159160"/>
                </a:lnTo>
                <a:lnTo>
                  <a:pt x="209556" y="160525"/>
                </a:lnTo>
                <a:lnTo>
                  <a:pt x="210100" y="160525"/>
                </a:lnTo>
                <a:lnTo>
                  <a:pt x="209003" y="158705"/>
                </a:lnTo>
                <a:lnTo>
                  <a:pt x="209083" y="158580"/>
                </a:lnTo>
                <a:lnTo>
                  <a:pt x="211447" y="158580"/>
                </a:lnTo>
                <a:lnTo>
                  <a:pt x="210279" y="160525"/>
                </a:lnTo>
                <a:lnTo>
                  <a:pt x="210823" y="160525"/>
                </a:lnTo>
                <a:lnTo>
                  <a:pt x="211751" y="158991"/>
                </a:lnTo>
                <a:lnTo>
                  <a:pt x="212669" y="160525"/>
                </a:lnTo>
                <a:lnTo>
                  <a:pt x="213214" y="160525"/>
                </a:lnTo>
                <a:lnTo>
                  <a:pt x="212045" y="158580"/>
                </a:lnTo>
                <a:lnTo>
                  <a:pt x="214418" y="158580"/>
                </a:lnTo>
                <a:lnTo>
                  <a:pt x="214489" y="158705"/>
                </a:lnTo>
                <a:lnTo>
                  <a:pt x="213401" y="160525"/>
                </a:lnTo>
                <a:lnTo>
                  <a:pt x="213945" y="160525"/>
                </a:lnTo>
                <a:lnTo>
                  <a:pt x="214766" y="159160"/>
                </a:lnTo>
                <a:lnTo>
                  <a:pt x="215587" y="160525"/>
                </a:lnTo>
                <a:lnTo>
                  <a:pt x="216131" y="160525"/>
                </a:lnTo>
                <a:lnTo>
                  <a:pt x="215042" y="158705"/>
                </a:lnTo>
                <a:lnTo>
                  <a:pt x="215114" y="158580"/>
                </a:lnTo>
                <a:lnTo>
                  <a:pt x="227657" y="158580"/>
                </a:lnTo>
                <a:lnTo>
                  <a:pt x="227737" y="158705"/>
                </a:lnTo>
                <a:lnTo>
                  <a:pt x="226640" y="160525"/>
                </a:lnTo>
                <a:lnTo>
                  <a:pt x="227193" y="160525"/>
                </a:lnTo>
                <a:lnTo>
                  <a:pt x="228005" y="159160"/>
                </a:lnTo>
                <a:lnTo>
                  <a:pt x="228826" y="160525"/>
                </a:lnTo>
                <a:lnTo>
                  <a:pt x="229379" y="160525"/>
                </a:lnTo>
                <a:lnTo>
                  <a:pt x="228281" y="158705"/>
                </a:lnTo>
                <a:lnTo>
                  <a:pt x="228362" y="158580"/>
                </a:lnTo>
                <a:lnTo>
                  <a:pt x="230726" y="158580"/>
                </a:lnTo>
                <a:lnTo>
                  <a:pt x="229557" y="160525"/>
                </a:lnTo>
                <a:lnTo>
                  <a:pt x="230101" y="160525"/>
                </a:lnTo>
                <a:lnTo>
                  <a:pt x="231029" y="158991"/>
                </a:lnTo>
                <a:lnTo>
                  <a:pt x="231948" y="160525"/>
                </a:lnTo>
                <a:lnTo>
                  <a:pt x="232492" y="160525"/>
                </a:lnTo>
                <a:lnTo>
                  <a:pt x="231323" y="158580"/>
                </a:lnTo>
                <a:lnTo>
                  <a:pt x="233696" y="158580"/>
                </a:lnTo>
                <a:lnTo>
                  <a:pt x="233768" y="158705"/>
                </a:lnTo>
                <a:lnTo>
                  <a:pt x="232679" y="160525"/>
                </a:lnTo>
                <a:lnTo>
                  <a:pt x="233224" y="160525"/>
                </a:lnTo>
                <a:lnTo>
                  <a:pt x="234044" y="159160"/>
                </a:lnTo>
                <a:lnTo>
                  <a:pt x="234865" y="160525"/>
                </a:lnTo>
                <a:lnTo>
                  <a:pt x="235409" y="160525"/>
                </a:lnTo>
                <a:lnTo>
                  <a:pt x="234312" y="158705"/>
                </a:lnTo>
                <a:lnTo>
                  <a:pt x="234392" y="158580"/>
                </a:lnTo>
                <a:lnTo>
                  <a:pt x="246935" y="158580"/>
                </a:lnTo>
                <a:lnTo>
                  <a:pt x="247016" y="158705"/>
                </a:lnTo>
                <a:lnTo>
                  <a:pt x="245918" y="160525"/>
                </a:lnTo>
                <a:lnTo>
                  <a:pt x="246462" y="160525"/>
                </a:lnTo>
                <a:lnTo>
                  <a:pt x="247283" y="159160"/>
                </a:lnTo>
                <a:lnTo>
                  <a:pt x="248104" y="160525"/>
                </a:lnTo>
                <a:lnTo>
                  <a:pt x="248648" y="160525"/>
                </a:lnTo>
                <a:lnTo>
                  <a:pt x="247560" y="158705"/>
                </a:lnTo>
                <a:lnTo>
                  <a:pt x="247631" y="158580"/>
                </a:lnTo>
                <a:lnTo>
                  <a:pt x="250004" y="158580"/>
                </a:lnTo>
                <a:lnTo>
                  <a:pt x="248835" y="160525"/>
                </a:lnTo>
                <a:lnTo>
                  <a:pt x="249380" y="160525"/>
                </a:lnTo>
                <a:lnTo>
                  <a:pt x="250298" y="158991"/>
                </a:lnTo>
                <a:lnTo>
                  <a:pt x="251226" y="160525"/>
                </a:lnTo>
                <a:lnTo>
                  <a:pt x="251770" y="160525"/>
                </a:lnTo>
                <a:lnTo>
                  <a:pt x="250602" y="158580"/>
                </a:lnTo>
                <a:lnTo>
                  <a:pt x="252975" y="158580"/>
                </a:lnTo>
                <a:lnTo>
                  <a:pt x="253046" y="158705"/>
                </a:lnTo>
                <a:lnTo>
                  <a:pt x="251958" y="160525"/>
                </a:lnTo>
                <a:lnTo>
                  <a:pt x="252502" y="160525"/>
                </a:lnTo>
                <a:lnTo>
                  <a:pt x="253323" y="159160"/>
                </a:lnTo>
                <a:lnTo>
                  <a:pt x="254143" y="160525"/>
                </a:lnTo>
                <a:lnTo>
                  <a:pt x="254688" y="160525"/>
                </a:lnTo>
                <a:lnTo>
                  <a:pt x="253590" y="158705"/>
                </a:lnTo>
                <a:lnTo>
                  <a:pt x="253671" y="158580"/>
                </a:lnTo>
                <a:lnTo>
                  <a:pt x="266214" y="158580"/>
                </a:lnTo>
                <a:lnTo>
                  <a:pt x="266294" y="158705"/>
                </a:lnTo>
                <a:lnTo>
                  <a:pt x="265197" y="160525"/>
                </a:lnTo>
                <a:lnTo>
                  <a:pt x="265741" y="160525"/>
                </a:lnTo>
                <a:lnTo>
                  <a:pt x="266562" y="159160"/>
                </a:lnTo>
                <a:lnTo>
                  <a:pt x="267382" y="160525"/>
                </a:lnTo>
                <a:lnTo>
                  <a:pt x="267926" y="160525"/>
                </a:lnTo>
                <a:lnTo>
                  <a:pt x="266838" y="158705"/>
                </a:lnTo>
                <a:lnTo>
                  <a:pt x="266909" y="158580"/>
                </a:lnTo>
                <a:lnTo>
                  <a:pt x="269282" y="158580"/>
                </a:lnTo>
                <a:lnTo>
                  <a:pt x="268114" y="160525"/>
                </a:lnTo>
                <a:lnTo>
                  <a:pt x="268658" y="160525"/>
                </a:lnTo>
                <a:lnTo>
                  <a:pt x="269577" y="158991"/>
                </a:lnTo>
                <a:lnTo>
                  <a:pt x="270505" y="160525"/>
                </a:lnTo>
                <a:lnTo>
                  <a:pt x="271049" y="160525"/>
                </a:lnTo>
                <a:lnTo>
                  <a:pt x="269880" y="158580"/>
                </a:lnTo>
                <a:lnTo>
                  <a:pt x="272244" y="158580"/>
                </a:lnTo>
                <a:lnTo>
                  <a:pt x="272325" y="158705"/>
                </a:lnTo>
                <a:lnTo>
                  <a:pt x="271227" y="160525"/>
                </a:lnTo>
                <a:lnTo>
                  <a:pt x="271771" y="160525"/>
                </a:lnTo>
                <a:lnTo>
                  <a:pt x="272592" y="159160"/>
                </a:lnTo>
                <a:lnTo>
                  <a:pt x="273413" y="160525"/>
                </a:lnTo>
                <a:lnTo>
                  <a:pt x="273966" y="160525"/>
                </a:lnTo>
                <a:lnTo>
                  <a:pt x="272869" y="158705"/>
                </a:lnTo>
                <a:lnTo>
                  <a:pt x="272940" y="158580"/>
                </a:lnTo>
                <a:lnTo>
                  <a:pt x="285438" y="158580"/>
                </a:lnTo>
                <a:lnTo>
                  <a:pt x="285438" y="157581"/>
                </a:lnTo>
                <a:lnTo>
                  <a:pt x="283119" y="153718"/>
                </a:lnTo>
                <a:lnTo>
                  <a:pt x="285438" y="153718"/>
                </a:lnTo>
                <a:lnTo>
                  <a:pt x="285438" y="152487"/>
                </a:lnTo>
                <a:lnTo>
                  <a:pt x="282575" y="147705"/>
                </a:lnTo>
                <a:lnTo>
                  <a:pt x="284939" y="147705"/>
                </a:lnTo>
                <a:lnTo>
                  <a:pt x="285438" y="148535"/>
                </a:lnTo>
                <a:lnTo>
                  <a:pt x="285438" y="147250"/>
                </a:lnTo>
                <a:lnTo>
                  <a:pt x="285215" y="147250"/>
                </a:lnTo>
                <a:lnTo>
                  <a:pt x="282503" y="142736"/>
                </a:lnTo>
                <a:lnTo>
                  <a:pt x="282584" y="142612"/>
                </a:lnTo>
                <a:lnTo>
                  <a:pt x="285438" y="142612"/>
                </a:lnTo>
                <a:lnTo>
                  <a:pt x="285438" y="142157"/>
                </a:lnTo>
                <a:lnTo>
                  <a:pt x="282851" y="142157"/>
                </a:lnTo>
                <a:lnTo>
                  <a:pt x="285438" y="137857"/>
                </a:lnTo>
                <a:lnTo>
                  <a:pt x="285438" y="136947"/>
                </a:lnTo>
                <a:lnTo>
                  <a:pt x="285224" y="137304"/>
                </a:lnTo>
                <a:lnTo>
                  <a:pt x="282718" y="137304"/>
                </a:lnTo>
                <a:lnTo>
                  <a:pt x="285438" y="132763"/>
                </a:lnTo>
                <a:lnTo>
                  <a:pt x="285438" y="131853"/>
                </a:lnTo>
                <a:lnTo>
                  <a:pt x="282164" y="137304"/>
                </a:lnTo>
                <a:lnTo>
                  <a:pt x="279800" y="137304"/>
                </a:lnTo>
                <a:lnTo>
                  <a:pt x="283128" y="131746"/>
                </a:lnTo>
                <a:lnTo>
                  <a:pt x="285438" y="131746"/>
                </a:lnTo>
                <a:lnTo>
                  <a:pt x="285438" y="131291"/>
                </a:lnTo>
                <a:lnTo>
                  <a:pt x="283404" y="131291"/>
                </a:lnTo>
                <a:lnTo>
                  <a:pt x="285438" y="127901"/>
                </a:lnTo>
                <a:lnTo>
                  <a:pt x="285438" y="126991"/>
                </a:lnTo>
                <a:lnTo>
                  <a:pt x="282860" y="131291"/>
                </a:lnTo>
                <a:lnTo>
                  <a:pt x="275572" y="131291"/>
                </a:lnTo>
                <a:lnTo>
                  <a:pt x="272869" y="126777"/>
                </a:lnTo>
                <a:lnTo>
                  <a:pt x="272940" y="126652"/>
                </a:lnTo>
                <a:lnTo>
                  <a:pt x="285438" y="126652"/>
                </a:lnTo>
                <a:lnTo>
                  <a:pt x="285438" y="125653"/>
                </a:lnTo>
                <a:lnTo>
                  <a:pt x="283119" y="121790"/>
                </a:lnTo>
                <a:lnTo>
                  <a:pt x="285438" y="121790"/>
                </a:lnTo>
                <a:lnTo>
                  <a:pt x="285438" y="120559"/>
                </a:lnTo>
                <a:lnTo>
                  <a:pt x="282575" y="115786"/>
                </a:lnTo>
                <a:lnTo>
                  <a:pt x="284939" y="115786"/>
                </a:lnTo>
                <a:lnTo>
                  <a:pt x="285438" y="116607"/>
                </a:lnTo>
                <a:lnTo>
                  <a:pt x="285438" y="115331"/>
                </a:lnTo>
                <a:lnTo>
                  <a:pt x="285215" y="115331"/>
                </a:lnTo>
                <a:lnTo>
                  <a:pt x="282503" y="110817"/>
                </a:lnTo>
                <a:lnTo>
                  <a:pt x="282584" y="110692"/>
                </a:lnTo>
                <a:lnTo>
                  <a:pt x="285438" y="110692"/>
                </a:lnTo>
                <a:lnTo>
                  <a:pt x="285438" y="110237"/>
                </a:lnTo>
                <a:lnTo>
                  <a:pt x="282851" y="110237"/>
                </a:lnTo>
                <a:lnTo>
                  <a:pt x="285438" y="105928"/>
                </a:lnTo>
                <a:lnTo>
                  <a:pt x="285438" y="105018"/>
                </a:lnTo>
                <a:lnTo>
                  <a:pt x="285224" y="105375"/>
                </a:lnTo>
                <a:lnTo>
                  <a:pt x="282718" y="105375"/>
                </a:lnTo>
                <a:lnTo>
                  <a:pt x="285438" y="100835"/>
                </a:lnTo>
                <a:lnTo>
                  <a:pt x="285438" y="99925"/>
                </a:lnTo>
                <a:lnTo>
                  <a:pt x="282164" y="105375"/>
                </a:lnTo>
                <a:lnTo>
                  <a:pt x="279800" y="105375"/>
                </a:lnTo>
                <a:lnTo>
                  <a:pt x="283128" y="99818"/>
                </a:lnTo>
                <a:lnTo>
                  <a:pt x="285438" y="99818"/>
                </a:lnTo>
                <a:lnTo>
                  <a:pt x="285438" y="99363"/>
                </a:lnTo>
                <a:lnTo>
                  <a:pt x="283404" y="99363"/>
                </a:lnTo>
                <a:lnTo>
                  <a:pt x="285438" y="95973"/>
                </a:lnTo>
                <a:lnTo>
                  <a:pt x="285438" y="95063"/>
                </a:lnTo>
                <a:lnTo>
                  <a:pt x="282860" y="99363"/>
                </a:lnTo>
                <a:lnTo>
                  <a:pt x="275572" y="99363"/>
                </a:lnTo>
                <a:lnTo>
                  <a:pt x="272869" y="94849"/>
                </a:lnTo>
                <a:lnTo>
                  <a:pt x="272940" y="94724"/>
                </a:lnTo>
                <a:lnTo>
                  <a:pt x="285438" y="94724"/>
                </a:lnTo>
                <a:lnTo>
                  <a:pt x="285438" y="93733"/>
                </a:lnTo>
                <a:lnTo>
                  <a:pt x="283119" y="89871"/>
                </a:lnTo>
                <a:lnTo>
                  <a:pt x="285438" y="89871"/>
                </a:lnTo>
                <a:lnTo>
                  <a:pt x="285438" y="88640"/>
                </a:lnTo>
                <a:lnTo>
                  <a:pt x="282575" y="83858"/>
                </a:lnTo>
                <a:lnTo>
                  <a:pt x="284939" y="83858"/>
                </a:lnTo>
                <a:lnTo>
                  <a:pt x="285438" y="84688"/>
                </a:lnTo>
                <a:lnTo>
                  <a:pt x="285438" y="83403"/>
                </a:lnTo>
                <a:lnTo>
                  <a:pt x="285215" y="83403"/>
                </a:lnTo>
                <a:lnTo>
                  <a:pt x="282503" y="78889"/>
                </a:lnTo>
                <a:lnTo>
                  <a:pt x="282584" y="78764"/>
                </a:lnTo>
                <a:lnTo>
                  <a:pt x="285438" y="78764"/>
                </a:lnTo>
                <a:lnTo>
                  <a:pt x="285438" y="78309"/>
                </a:lnTo>
                <a:lnTo>
                  <a:pt x="282851" y="78309"/>
                </a:lnTo>
                <a:lnTo>
                  <a:pt x="285438" y="74000"/>
                </a:lnTo>
                <a:lnTo>
                  <a:pt x="285438" y="73090"/>
                </a:lnTo>
                <a:lnTo>
                  <a:pt x="285224" y="73447"/>
                </a:lnTo>
                <a:lnTo>
                  <a:pt x="282718" y="73447"/>
                </a:lnTo>
                <a:lnTo>
                  <a:pt x="285438" y="68906"/>
                </a:lnTo>
                <a:lnTo>
                  <a:pt x="285438" y="67996"/>
                </a:lnTo>
                <a:lnTo>
                  <a:pt x="282164" y="73447"/>
                </a:lnTo>
                <a:lnTo>
                  <a:pt x="279800" y="73447"/>
                </a:lnTo>
                <a:lnTo>
                  <a:pt x="283128" y="67898"/>
                </a:lnTo>
                <a:lnTo>
                  <a:pt x="285438" y="67898"/>
                </a:lnTo>
                <a:lnTo>
                  <a:pt x="285438" y="67443"/>
                </a:lnTo>
                <a:lnTo>
                  <a:pt x="283404" y="67443"/>
                </a:lnTo>
                <a:lnTo>
                  <a:pt x="285438" y="64053"/>
                </a:lnTo>
                <a:lnTo>
                  <a:pt x="285438" y="63143"/>
                </a:lnTo>
                <a:lnTo>
                  <a:pt x="282860" y="67443"/>
                </a:lnTo>
                <a:lnTo>
                  <a:pt x="275572" y="67443"/>
                </a:lnTo>
                <a:lnTo>
                  <a:pt x="272869" y="62929"/>
                </a:lnTo>
                <a:lnTo>
                  <a:pt x="272940" y="62804"/>
                </a:lnTo>
                <a:lnTo>
                  <a:pt x="285438" y="62804"/>
                </a:lnTo>
                <a:lnTo>
                  <a:pt x="285438" y="61805"/>
                </a:lnTo>
                <a:lnTo>
                  <a:pt x="283119" y="57942"/>
                </a:lnTo>
                <a:lnTo>
                  <a:pt x="285438" y="57942"/>
                </a:lnTo>
                <a:lnTo>
                  <a:pt x="285438" y="56711"/>
                </a:lnTo>
                <a:lnTo>
                  <a:pt x="282575" y="51930"/>
                </a:lnTo>
                <a:lnTo>
                  <a:pt x="284939" y="51930"/>
                </a:lnTo>
                <a:lnTo>
                  <a:pt x="285438" y="52759"/>
                </a:lnTo>
                <a:lnTo>
                  <a:pt x="285438" y="51475"/>
                </a:lnTo>
                <a:lnTo>
                  <a:pt x="285215" y="51475"/>
                </a:lnTo>
                <a:lnTo>
                  <a:pt x="282503" y="46961"/>
                </a:lnTo>
                <a:lnTo>
                  <a:pt x="282584" y="46836"/>
                </a:lnTo>
                <a:lnTo>
                  <a:pt x="285438" y="46836"/>
                </a:lnTo>
                <a:lnTo>
                  <a:pt x="285438" y="46381"/>
                </a:lnTo>
                <a:lnTo>
                  <a:pt x="282851" y="46381"/>
                </a:lnTo>
                <a:lnTo>
                  <a:pt x="285438" y="42081"/>
                </a:lnTo>
                <a:lnTo>
                  <a:pt x="285438" y="41171"/>
                </a:lnTo>
                <a:lnTo>
                  <a:pt x="285224" y="41528"/>
                </a:lnTo>
                <a:lnTo>
                  <a:pt x="282718" y="41528"/>
                </a:lnTo>
                <a:lnTo>
                  <a:pt x="285438" y="36987"/>
                </a:lnTo>
                <a:lnTo>
                  <a:pt x="285438" y="36077"/>
                </a:lnTo>
                <a:lnTo>
                  <a:pt x="282173" y="41528"/>
                </a:lnTo>
                <a:lnTo>
                  <a:pt x="279800" y="41528"/>
                </a:lnTo>
                <a:lnTo>
                  <a:pt x="283128" y="35970"/>
                </a:lnTo>
                <a:lnTo>
                  <a:pt x="285438" y="35970"/>
                </a:lnTo>
                <a:lnTo>
                  <a:pt x="285438" y="35515"/>
                </a:lnTo>
                <a:lnTo>
                  <a:pt x="283404" y="35515"/>
                </a:lnTo>
                <a:lnTo>
                  <a:pt x="285438" y="32125"/>
                </a:lnTo>
                <a:lnTo>
                  <a:pt x="285438" y="31215"/>
                </a:lnTo>
                <a:lnTo>
                  <a:pt x="282860" y="35515"/>
                </a:lnTo>
                <a:lnTo>
                  <a:pt x="275572" y="35515"/>
                </a:lnTo>
                <a:lnTo>
                  <a:pt x="272869" y="31001"/>
                </a:lnTo>
                <a:lnTo>
                  <a:pt x="272940" y="30876"/>
                </a:lnTo>
                <a:lnTo>
                  <a:pt x="285438" y="30876"/>
                </a:lnTo>
                <a:lnTo>
                  <a:pt x="285438" y="29877"/>
                </a:lnTo>
                <a:lnTo>
                  <a:pt x="283119" y="26014"/>
                </a:lnTo>
                <a:lnTo>
                  <a:pt x="285438" y="26014"/>
                </a:lnTo>
                <a:lnTo>
                  <a:pt x="285438" y="24783"/>
                </a:lnTo>
                <a:lnTo>
                  <a:pt x="282575" y="20010"/>
                </a:lnTo>
                <a:lnTo>
                  <a:pt x="284939" y="20010"/>
                </a:lnTo>
                <a:lnTo>
                  <a:pt x="285438" y="20831"/>
                </a:lnTo>
                <a:lnTo>
                  <a:pt x="285438" y="19555"/>
                </a:lnTo>
                <a:lnTo>
                  <a:pt x="285215" y="19555"/>
                </a:lnTo>
                <a:lnTo>
                  <a:pt x="282503" y="15041"/>
                </a:lnTo>
                <a:lnTo>
                  <a:pt x="282584" y="14916"/>
                </a:lnTo>
                <a:lnTo>
                  <a:pt x="285438" y="14916"/>
                </a:lnTo>
                <a:lnTo>
                  <a:pt x="285438" y="14461"/>
                </a:lnTo>
                <a:lnTo>
                  <a:pt x="282851" y="14461"/>
                </a:lnTo>
                <a:lnTo>
                  <a:pt x="285438" y="10153"/>
                </a:lnTo>
                <a:lnTo>
                  <a:pt x="285438" y="9243"/>
                </a:lnTo>
                <a:lnTo>
                  <a:pt x="285224" y="9600"/>
                </a:lnTo>
                <a:lnTo>
                  <a:pt x="282718" y="9600"/>
                </a:lnTo>
                <a:lnTo>
                  <a:pt x="285438" y="5059"/>
                </a:lnTo>
                <a:lnTo>
                  <a:pt x="285438" y="4149"/>
                </a:lnTo>
                <a:lnTo>
                  <a:pt x="282173" y="9600"/>
                </a:lnTo>
                <a:lnTo>
                  <a:pt x="279800" y="9600"/>
                </a:lnTo>
                <a:lnTo>
                  <a:pt x="283128" y="4042"/>
                </a:lnTo>
                <a:lnTo>
                  <a:pt x="285438" y="4042"/>
                </a:lnTo>
                <a:lnTo>
                  <a:pt x="285438" y="3587"/>
                </a:lnTo>
                <a:lnTo>
                  <a:pt x="283404" y="3587"/>
                </a:lnTo>
                <a:lnTo>
                  <a:pt x="285438" y="197"/>
                </a:lnTo>
                <a:lnTo>
                  <a:pt x="285438" y="1"/>
                </a:lnTo>
                <a:lnTo>
                  <a:pt x="285010" y="1"/>
                </a:lnTo>
                <a:lnTo>
                  <a:pt x="282860" y="3587"/>
                </a:lnTo>
                <a:lnTo>
                  <a:pt x="275572" y="3587"/>
                </a:lnTo>
                <a:lnTo>
                  <a:pt x="273422" y="1"/>
                </a:lnTo>
                <a:lnTo>
                  <a:pt x="272878" y="1"/>
                </a:lnTo>
                <a:lnTo>
                  <a:pt x="275028" y="3587"/>
                </a:lnTo>
                <a:lnTo>
                  <a:pt x="272664" y="3587"/>
                </a:lnTo>
                <a:lnTo>
                  <a:pt x="271415" y="1508"/>
                </a:lnTo>
                <a:lnTo>
                  <a:pt x="272316" y="1"/>
                </a:lnTo>
                <a:lnTo>
                  <a:pt x="271771" y="1"/>
                </a:lnTo>
                <a:lnTo>
                  <a:pt x="271138" y="1053"/>
                </a:lnTo>
                <a:lnTo>
                  <a:pt x="270505" y="1"/>
                </a:lnTo>
                <a:lnTo>
                  <a:pt x="269960" y="1"/>
                </a:lnTo>
                <a:lnTo>
                  <a:pt x="270870" y="1508"/>
                </a:lnTo>
                <a:lnTo>
                  <a:pt x="269613" y="3596"/>
                </a:lnTo>
                <a:lnTo>
                  <a:pt x="269577" y="3542"/>
                </a:lnTo>
                <a:lnTo>
                  <a:pt x="269550" y="3596"/>
                </a:lnTo>
                <a:lnTo>
                  <a:pt x="268292" y="1508"/>
                </a:lnTo>
                <a:lnTo>
                  <a:pt x="269193" y="1"/>
                </a:lnTo>
                <a:lnTo>
                  <a:pt x="268649" y="1"/>
                </a:lnTo>
                <a:lnTo>
                  <a:pt x="268016" y="1053"/>
                </a:lnTo>
                <a:lnTo>
                  <a:pt x="267391" y="1"/>
                </a:lnTo>
                <a:lnTo>
                  <a:pt x="266847" y="1"/>
                </a:lnTo>
                <a:lnTo>
                  <a:pt x="267748" y="1508"/>
                </a:lnTo>
                <a:lnTo>
                  <a:pt x="266499" y="3587"/>
                </a:lnTo>
                <a:lnTo>
                  <a:pt x="264126" y="3587"/>
                </a:lnTo>
                <a:lnTo>
                  <a:pt x="266285" y="1"/>
                </a:lnTo>
                <a:lnTo>
                  <a:pt x="265732" y="1"/>
                </a:lnTo>
                <a:lnTo>
                  <a:pt x="263582" y="3587"/>
                </a:lnTo>
                <a:lnTo>
                  <a:pt x="256302" y="3587"/>
                </a:lnTo>
                <a:lnTo>
                  <a:pt x="254143" y="1"/>
                </a:lnTo>
                <a:lnTo>
                  <a:pt x="253599" y="1"/>
                </a:lnTo>
                <a:lnTo>
                  <a:pt x="255758" y="3587"/>
                </a:lnTo>
                <a:lnTo>
                  <a:pt x="253385" y="3587"/>
                </a:lnTo>
                <a:lnTo>
                  <a:pt x="252136" y="1508"/>
                </a:lnTo>
                <a:lnTo>
                  <a:pt x="253037" y="1"/>
                </a:lnTo>
                <a:lnTo>
                  <a:pt x="252493" y="1"/>
                </a:lnTo>
                <a:lnTo>
                  <a:pt x="251860" y="1053"/>
                </a:lnTo>
                <a:lnTo>
                  <a:pt x="251235" y="1"/>
                </a:lnTo>
                <a:lnTo>
                  <a:pt x="250691" y="1"/>
                </a:lnTo>
                <a:lnTo>
                  <a:pt x="251592" y="1508"/>
                </a:lnTo>
                <a:lnTo>
                  <a:pt x="250334" y="3596"/>
                </a:lnTo>
                <a:lnTo>
                  <a:pt x="250298" y="3542"/>
                </a:lnTo>
                <a:lnTo>
                  <a:pt x="250272" y="3596"/>
                </a:lnTo>
                <a:lnTo>
                  <a:pt x="249014" y="1508"/>
                </a:lnTo>
                <a:lnTo>
                  <a:pt x="249915" y="1"/>
                </a:lnTo>
                <a:lnTo>
                  <a:pt x="249371" y="1"/>
                </a:lnTo>
                <a:lnTo>
                  <a:pt x="248746" y="1053"/>
                </a:lnTo>
                <a:lnTo>
                  <a:pt x="248113" y="1"/>
                </a:lnTo>
                <a:lnTo>
                  <a:pt x="247569" y="1"/>
                </a:lnTo>
                <a:lnTo>
                  <a:pt x="248470" y="1508"/>
                </a:lnTo>
                <a:lnTo>
                  <a:pt x="247221" y="3587"/>
                </a:lnTo>
                <a:lnTo>
                  <a:pt x="244848" y="3587"/>
                </a:lnTo>
                <a:lnTo>
                  <a:pt x="247007" y="1"/>
                </a:lnTo>
                <a:lnTo>
                  <a:pt x="246462" y="1"/>
                </a:lnTo>
                <a:lnTo>
                  <a:pt x="244304" y="3587"/>
                </a:lnTo>
                <a:lnTo>
                  <a:pt x="237024" y="3587"/>
                </a:lnTo>
                <a:lnTo>
                  <a:pt x="234874" y="1"/>
                </a:lnTo>
                <a:lnTo>
                  <a:pt x="234321" y="1"/>
                </a:lnTo>
                <a:lnTo>
                  <a:pt x="236480" y="3587"/>
                </a:lnTo>
                <a:lnTo>
                  <a:pt x="234107" y="3587"/>
                </a:lnTo>
                <a:lnTo>
                  <a:pt x="232858" y="1508"/>
                </a:lnTo>
                <a:lnTo>
                  <a:pt x="233759" y="1"/>
                </a:lnTo>
                <a:lnTo>
                  <a:pt x="233215" y="1"/>
                </a:lnTo>
                <a:lnTo>
                  <a:pt x="232581" y="1053"/>
                </a:lnTo>
                <a:lnTo>
                  <a:pt x="231957" y="1"/>
                </a:lnTo>
                <a:lnTo>
                  <a:pt x="231413" y="1"/>
                </a:lnTo>
                <a:lnTo>
                  <a:pt x="232314" y="1508"/>
                </a:lnTo>
                <a:lnTo>
                  <a:pt x="231056" y="3596"/>
                </a:lnTo>
                <a:lnTo>
                  <a:pt x="231029" y="3542"/>
                </a:lnTo>
                <a:lnTo>
                  <a:pt x="230993" y="3596"/>
                </a:lnTo>
                <a:lnTo>
                  <a:pt x="229735" y="1508"/>
                </a:lnTo>
                <a:lnTo>
                  <a:pt x="230645" y="1"/>
                </a:lnTo>
                <a:lnTo>
                  <a:pt x="230092" y="1"/>
                </a:lnTo>
                <a:lnTo>
                  <a:pt x="229468" y="1053"/>
                </a:lnTo>
                <a:lnTo>
                  <a:pt x="228834" y="1"/>
                </a:lnTo>
                <a:lnTo>
                  <a:pt x="228290" y="1"/>
                </a:lnTo>
                <a:lnTo>
                  <a:pt x="229191" y="1508"/>
                </a:lnTo>
                <a:lnTo>
                  <a:pt x="227942" y="3587"/>
                </a:lnTo>
                <a:lnTo>
                  <a:pt x="225578" y="3587"/>
                </a:lnTo>
                <a:lnTo>
                  <a:pt x="227728" y="1"/>
                </a:lnTo>
                <a:lnTo>
                  <a:pt x="227184" y="1"/>
                </a:lnTo>
                <a:lnTo>
                  <a:pt x="225025" y="3587"/>
                </a:lnTo>
                <a:lnTo>
                  <a:pt x="217746" y="3587"/>
                </a:lnTo>
                <a:lnTo>
                  <a:pt x="215596" y="1"/>
                </a:lnTo>
                <a:lnTo>
                  <a:pt x="215051" y="1"/>
                </a:lnTo>
                <a:lnTo>
                  <a:pt x="217201" y="3587"/>
                </a:lnTo>
                <a:lnTo>
                  <a:pt x="214828" y="3587"/>
                </a:lnTo>
                <a:lnTo>
                  <a:pt x="213579" y="1508"/>
                </a:lnTo>
                <a:lnTo>
                  <a:pt x="214480" y="1"/>
                </a:lnTo>
                <a:lnTo>
                  <a:pt x="213936" y="1"/>
                </a:lnTo>
                <a:lnTo>
                  <a:pt x="213312" y="1053"/>
                </a:lnTo>
                <a:lnTo>
                  <a:pt x="212678" y="1"/>
                </a:lnTo>
                <a:lnTo>
                  <a:pt x="212134" y="1"/>
                </a:lnTo>
                <a:lnTo>
                  <a:pt x="213035" y="1508"/>
                </a:lnTo>
                <a:lnTo>
                  <a:pt x="211777" y="3596"/>
                </a:lnTo>
                <a:lnTo>
                  <a:pt x="211751" y="3542"/>
                </a:lnTo>
                <a:lnTo>
                  <a:pt x="211715" y="3596"/>
                </a:lnTo>
                <a:lnTo>
                  <a:pt x="210466" y="1508"/>
                </a:lnTo>
                <a:lnTo>
                  <a:pt x="211367" y="1"/>
                </a:lnTo>
                <a:lnTo>
                  <a:pt x="210823" y="1"/>
                </a:lnTo>
                <a:lnTo>
                  <a:pt x="210189" y="1053"/>
                </a:lnTo>
                <a:lnTo>
                  <a:pt x="209556" y="1"/>
                </a:lnTo>
                <a:lnTo>
                  <a:pt x="209012" y="1"/>
                </a:lnTo>
                <a:lnTo>
                  <a:pt x="209913" y="1508"/>
                </a:lnTo>
                <a:lnTo>
                  <a:pt x="208664" y="3587"/>
                </a:lnTo>
                <a:lnTo>
                  <a:pt x="206300" y="3587"/>
                </a:lnTo>
                <a:lnTo>
                  <a:pt x="208450" y="1"/>
                </a:lnTo>
                <a:lnTo>
                  <a:pt x="207906" y="1"/>
                </a:lnTo>
                <a:lnTo>
                  <a:pt x="205756" y="3587"/>
                </a:lnTo>
                <a:lnTo>
                  <a:pt x="198467" y="3587"/>
                </a:lnTo>
                <a:lnTo>
                  <a:pt x="196317" y="1"/>
                </a:lnTo>
                <a:lnTo>
                  <a:pt x="195773" y="1"/>
                </a:lnTo>
                <a:lnTo>
                  <a:pt x="197923" y="3587"/>
                </a:lnTo>
                <a:lnTo>
                  <a:pt x="195559" y="3587"/>
                </a:lnTo>
                <a:lnTo>
                  <a:pt x="194301" y="1508"/>
                </a:lnTo>
                <a:lnTo>
                  <a:pt x="195211" y="1"/>
                </a:lnTo>
                <a:lnTo>
                  <a:pt x="194658" y="1"/>
                </a:lnTo>
                <a:lnTo>
                  <a:pt x="194033" y="1053"/>
                </a:lnTo>
                <a:lnTo>
                  <a:pt x="193400" y="1"/>
                </a:lnTo>
                <a:lnTo>
                  <a:pt x="192856" y="1"/>
                </a:lnTo>
                <a:lnTo>
                  <a:pt x="193757" y="1508"/>
                </a:lnTo>
                <a:lnTo>
                  <a:pt x="192508" y="3596"/>
                </a:lnTo>
                <a:lnTo>
                  <a:pt x="192472" y="3542"/>
                </a:lnTo>
                <a:lnTo>
                  <a:pt x="192445" y="3596"/>
                </a:lnTo>
                <a:lnTo>
                  <a:pt x="191188" y="1508"/>
                </a:lnTo>
                <a:lnTo>
                  <a:pt x="192089" y="1"/>
                </a:lnTo>
                <a:lnTo>
                  <a:pt x="191544" y="1"/>
                </a:lnTo>
                <a:lnTo>
                  <a:pt x="190911" y="1053"/>
                </a:lnTo>
                <a:lnTo>
                  <a:pt x="190287" y="1"/>
                </a:lnTo>
                <a:lnTo>
                  <a:pt x="189733" y="1"/>
                </a:lnTo>
                <a:lnTo>
                  <a:pt x="190643" y="1508"/>
                </a:lnTo>
                <a:lnTo>
                  <a:pt x="189394" y="3587"/>
                </a:lnTo>
                <a:lnTo>
                  <a:pt x="187021" y="3587"/>
                </a:lnTo>
                <a:lnTo>
                  <a:pt x="189171" y="1"/>
                </a:lnTo>
                <a:lnTo>
                  <a:pt x="188627" y="1"/>
                </a:lnTo>
                <a:lnTo>
                  <a:pt x="186477" y="3587"/>
                </a:lnTo>
                <a:lnTo>
                  <a:pt x="179189" y="3587"/>
                </a:lnTo>
                <a:lnTo>
                  <a:pt x="177039" y="1"/>
                </a:lnTo>
                <a:lnTo>
                  <a:pt x="176495" y="1"/>
                </a:lnTo>
                <a:lnTo>
                  <a:pt x="178645" y="3587"/>
                </a:lnTo>
                <a:lnTo>
                  <a:pt x="176281" y="3587"/>
                </a:lnTo>
                <a:lnTo>
                  <a:pt x="175032" y="1508"/>
                </a:lnTo>
                <a:lnTo>
                  <a:pt x="175933" y="1"/>
                </a:lnTo>
                <a:lnTo>
                  <a:pt x="175388" y="1"/>
                </a:lnTo>
                <a:lnTo>
                  <a:pt x="174755" y="1053"/>
                </a:lnTo>
                <a:lnTo>
                  <a:pt x="174122" y="1"/>
                </a:lnTo>
                <a:lnTo>
                  <a:pt x="173577" y="1"/>
                </a:lnTo>
                <a:lnTo>
                  <a:pt x="174478" y="1508"/>
                </a:lnTo>
                <a:lnTo>
                  <a:pt x="173230" y="3596"/>
                </a:lnTo>
                <a:lnTo>
                  <a:pt x="173194" y="3542"/>
                </a:lnTo>
                <a:lnTo>
                  <a:pt x="173167" y="3596"/>
                </a:lnTo>
                <a:lnTo>
                  <a:pt x="171909" y="1508"/>
                </a:lnTo>
                <a:lnTo>
                  <a:pt x="172810" y="1"/>
                </a:lnTo>
                <a:lnTo>
                  <a:pt x="172266" y="1"/>
                </a:lnTo>
                <a:lnTo>
                  <a:pt x="171633" y="1053"/>
                </a:lnTo>
                <a:lnTo>
                  <a:pt x="171008" y="1"/>
                </a:lnTo>
                <a:lnTo>
                  <a:pt x="170464" y="1"/>
                </a:lnTo>
                <a:lnTo>
                  <a:pt x="171365" y="1508"/>
                </a:lnTo>
                <a:lnTo>
                  <a:pt x="170116" y="3587"/>
                </a:lnTo>
                <a:lnTo>
                  <a:pt x="167743" y="3587"/>
                </a:lnTo>
                <a:lnTo>
                  <a:pt x="169893" y="1"/>
                </a:lnTo>
                <a:lnTo>
                  <a:pt x="169349" y="1"/>
                </a:lnTo>
                <a:lnTo>
                  <a:pt x="167199" y="3587"/>
                </a:lnTo>
                <a:lnTo>
                  <a:pt x="159919" y="3587"/>
                </a:lnTo>
                <a:lnTo>
                  <a:pt x="157760" y="1"/>
                </a:lnTo>
                <a:lnTo>
                  <a:pt x="157216" y="1"/>
                </a:lnTo>
                <a:lnTo>
                  <a:pt x="159375" y="3587"/>
                </a:lnTo>
                <a:lnTo>
                  <a:pt x="157002" y="3587"/>
                </a:lnTo>
                <a:lnTo>
                  <a:pt x="155753" y="1508"/>
                </a:lnTo>
                <a:lnTo>
                  <a:pt x="156654" y="1"/>
                </a:lnTo>
                <a:lnTo>
                  <a:pt x="156110" y="1"/>
                </a:lnTo>
                <a:lnTo>
                  <a:pt x="155477" y="1053"/>
                </a:lnTo>
                <a:lnTo>
                  <a:pt x="154852" y="1"/>
                </a:lnTo>
                <a:lnTo>
                  <a:pt x="154299" y="1"/>
                </a:lnTo>
                <a:lnTo>
                  <a:pt x="155209" y="1508"/>
                </a:lnTo>
                <a:lnTo>
                  <a:pt x="153951" y="3596"/>
                </a:lnTo>
                <a:lnTo>
                  <a:pt x="153915" y="3542"/>
                </a:lnTo>
                <a:lnTo>
                  <a:pt x="153889" y="3596"/>
                </a:lnTo>
                <a:lnTo>
                  <a:pt x="152631" y="1508"/>
                </a:lnTo>
                <a:lnTo>
                  <a:pt x="153532" y="1"/>
                </a:lnTo>
                <a:lnTo>
                  <a:pt x="152988" y="1"/>
                </a:lnTo>
                <a:lnTo>
                  <a:pt x="152363" y="1053"/>
                </a:lnTo>
                <a:lnTo>
                  <a:pt x="151730" y="1"/>
                </a:lnTo>
                <a:lnTo>
                  <a:pt x="151186" y="1"/>
                </a:lnTo>
                <a:lnTo>
                  <a:pt x="152087" y="1508"/>
                </a:lnTo>
                <a:lnTo>
                  <a:pt x="150838" y="3587"/>
                </a:lnTo>
                <a:lnTo>
                  <a:pt x="148465" y="3587"/>
                </a:lnTo>
                <a:lnTo>
                  <a:pt x="150624" y="1"/>
                </a:lnTo>
                <a:lnTo>
                  <a:pt x="150071" y="1"/>
                </a:lnTo>
                <a:lnTo>
                  <a:pt x="147921" y="3587"/>
                </a:lnTo>
                <a:lnTo>
                  <a:pt x="140641" y="3587"/>
                </a:lnTo>
                <a:lnTo>
                  <a:pt x="138482" y="1"/>
                </a:lnTo>
                <a:lnTo>
                  <a:pt x="137938" y="1"/>
                </a:lnTo>
                <a:lnTo>
                  <a:pt x="140097" y="3587"/>
                </a:lnTo>
                <a:lnTo>
                  <a:pt x="137724" y="3587"/>
                </a:lnTo>
                <a:lnTo>
                  <a:pt x="136475" y="1508"/>
                </a:lnTo>
                <a:lnTo>
                  <a:pt x="137376" y="1"/>
                </a:lnTo>
                <a:lnTo>
                  <a:pt x="136832" y="1"/>
                </a:lnTo>
                <a:lnTo>
                  <a:pt x="136198" y="1053"/>
                </a:lnTo>
                <a:lnTo>
                  <a:pt x="135574" y="1"/>
                </a:lnTo>
                <a:lnTo>
                  <a:pt x="135030" y="1"/>
                </a:lnTo>
                <a:lnTo>
                  <a:pt x="135931" y="1508"/>
                </a:lnTo>
                <a:lnTo>
                  <a:pt x="134673" y="3596"/>
                </a:lnTo>
                <a:lnTo>
                  <a:pt x="134646" y="3542"/>
                </a:lnTo>
                <a:lnTo>
                  <a:pt x="134610" y="3596"/>
                </a:lnTo>
                <a:lnTo>
                  <a:pt x="133352" y="1508"/>
                </a:lnTo>
                <a:lnTo>
                  <a:pt x="134262" y="1"/>
                </a:lnTo>
                <a:lnTo>
                  <a:pt x="133709" y="1"/>
                </a:lnTo>
                <a:lnTo>
                  <a:pt x="133085" y="1053"/>
                </a:lnTo>
                <a:lnTo>
                  <a:pt x="132451" y="1"/>
                </a:lnTo>
                <a:lnTo>
                  <a:pt x="131907" y="1"/>
                </a:lnTo>
                <a:lnTo>
                  <a:pt x="132808" y="1508"/>
                </a:lnTo>
                <a:lnTo>
                  <a:pt x="131559" y="3587"/>
                </a:lnTo>
                <a:lnTo>
                  <a:pt x="129186" y="3587"/>
                </a:lnTo>
                <a:lnTo>
                  <a:pt x="131345" y="1"/>
                </a:lnTo>
                <a:lnTo>
                  <a:pt x="130801" y="1"/>
                </a:lnTo>
                <a:lnTo>
                  <a:pt x="128642" y="3587"/>
                </a:lnTo>
                <a:lnTo>
                  <a:pt x="121363" y="3587"/>
                </a:lnTo>
                <a:lnTo>
                  <a:pt x="119213" y="1"/>
                </a:lnTo>
                <a:lnTo>
                  <a:pt x="118668" y="1"/>
                </a:lnTo>
                <a:lnTo>
                  <a:pt x="120818" y="3587"/>
                </a:lnTo>
                <a:lnTo>
                  <a:pt x="118445" y="3587"/>
                </a:lnTo>
                <a:lnTo>
                  <a:pt x="117196" y="1508"/>
                </a:lnTo>
                <a:lnTo>
                  <a:pt x="118097" y="1"/>
                </a:lnTo>
                <a:lnTo>
                  <a:pt x="117553" y="1"/>
                </a:lnTo>
                <a:lnTo>
                  <a:pt x="116929" y="1053"/>
                </a:lnTo>
                <a:lnTo>
                  <a:pt x="116295" y="1"/>
                </a:lnTo>
                <a:lnTo>
                  <a:pt x="115751" y="1"/>
                </a:lnTo>
                <a:lnTo>
                  <a:pt x="116652" y="1508"/>
                </a:lnTo>
                <a:lnTo>
                  <a:pt x="115394" y="3596"/>
                </a:lnTo>
                <a:lnTo>
                  <a:pt x="115368" y="3542"/>
                </a:lnTo>
                <a:lnTo>
                  <a:pt x="115332" y="3596"/>
                </a:lnTo>
                <a:lnTo>
                  <a:pt x="114083" y="1508"/>
                </a:lnTo>
                <a:lnTo>
                  <a:pt x="114984" y="1"/>
                </a:lnTo>
                <a:lnTo>
                  <a:pt x="114440" y="1"/>
                </a:lnTo>
                <a:lnTo>
                  <a:pt x="113806" y="1053"/>
                </a:lnTo>
                <a:lnTo>
                  <a:pt x="113173" y="1"/>
                </a:lnTo>
                <a:lnTo>
                  <a:pt x="112629" y="1"/>
                </a:lnTo>
                <a:lnTo>
                  <a:pt x="113530" y="1508"/>
                </a:lnTo>
                <a:lnTo>
                  <a:pt x="112281" y="3587"/>
                </a:lnTo>
                <a:lnTo>
                  <a:pt x="109917" y="3587"/>
                </a:lnTo>
                <a:lnTo>
                  <a:pt x="112067" y="1"/>
                </a:lnTo>
                <a:lnTo>
                  <a:pt x="111523" y="1"/>
                </a:lnTo>
                <a:lnTo>
                  <a:pt x="109373" y="3587"/>
                </a:lnTo>
                <a:lnTo>
                  <a:pt x="102084" y="3587"/>
                </a:lnTo>
                <a:lnTo>
                  <a:pt x="99934" y="1"/>
                </a:lnTo>
                <a:lnTo>
                  <a:pt x="99390" y="1"/>
                </a:lnTo>
                <a:lnTo>
                  <a:pt x="101540" y="3587"/>
                </a:lnTo>
                <a:lnTo>
                  <a:pt x="99167" y="3587"/>
                </a:lnTo>
                <a:lnTo>
                  <a:pt x="97918" y="1508"/>
                </a:lnTo>
                <a:lnTo>
                  <a:pt x="98828" y="1"/>
                </a:lnTo>
                <a:lnTo>
                  <a:pt x="98275" y="1"/>
                </a:lnTo>
                <a:lnTo>
                  <a:pt x="97650" y="1053"/>
                </a:lnTo>
                <a:lnTo>
                  <a:pt x="97017" y="1"/>
                </a:lnTo>
                <a:lnTo>
                  <a:pt x="96473" y="1"/>
                </a:lnTo>
                <a:lnTo>
                  <a:pt x="97374" y="1508"/>
                </a:lnTo>
                <a:lnTo>
                  <a:pt x="96116" y="3596"/>
                </a:lnTo>
                <a:lnTo>
                  <a:pt x="96089" y="3542"/>
                </a:lnTo>
                <a:lnTo>
                  <a:pt x="96054" y="3596"/>
                </a:lnTo>
                <a:lnTo>
                  <a:pt x="94805" y="1508"/>
                </a:lnTo>
                <a:lnTo>
                  <a:pt x="95706" y="1"/>
                </a:lnTo>
                <a:lnTo>
                  <a:pt x="95161" y="1"/>
                </a:lnTo>
                <a:lnTo>
                  <a:pt x="94528" y="1053"/>
                </a:lnTo>
                <a:lnTo>
                  <a:pt x="93904" y="1"/>
                </a:lnTo>
                <a:lnTo>
                  <a:pt x="93351" y="1"/>
                </a:lnTo>
                <a:lnTo>
                  <a:pt x="94260" y="1508"/>
                </a:lnTo>
                <a:lnTo>
                  <a:pt x="93003" y="3587"/>
                </a:lnTo>
                <a:lnTo>
                  <a:pt x="90639" y="3587"/>
                </a:lnTo>
                <a:lnTo>
                  <a:pt x="92788" y="1"/>
                </a:lnTo>
                <a:lnTo>
                  <a:pt x="92244" y="1"/>
                </a:lnTo>
                <a:lnTo>
                  <a:pt x="90094" y="3587"/>
                </a:lnTo>
                <a:lnTo>
                  <a:pt x="82806" y="3587"/>
                </a:lnTo>
                <a:lnTo>
                  <a:pt x="80656" y="1"/>
                </a:lnTo>
                <a:lnTo>
                  <a:pt x="80112" y="1"/>
                </a:lnTo>
                <a:lnTo>
                  <a:pt x="82262" y="3587"/>
                </a:lnTo>
                <a:lnTo>
                  <a:pt x="79898" y="3587"/>
                </a:lnTo>
                <a:lnTo>
                  <a:pt x="78649" y="1508"/>
                </a:lnTo>
                <a:lnTo>
                  <a:pt x="79550" y="1"/>
                </a:lnTo>
                <a:lnTo>
                  <a:pt x="79005" y="1"/>
                </a:lnTo>
                <a:lnTo>
                  <a:pt x="78372" y="1053"/>
                </a:lnTo>
                <a:lnTo>
                  <a:pt x="77739" y="1"/>
                </a:lnTo>
                <a:lnTo>
                  <a:pt x="77194" y="1"/>
                </a:lnTo>
                <a:lnTo>
                  <a:pt x="78096" y="1508"/>
                </a:lnTo>
                <a:lnTo>
                  <a:pt x="76847" y="3596"/>
                </a:lnTo>
                <a:lnTo>
                  <a:pt x="76811" y="3542"/>
                </a:lnTo>
                <a:lnTo>
                  <a:pt x="76784" y="3596"/>
                </a:lnTo>
                <a:lnTo>
                  <a:pt x="75526" y="1508"/>
                </a:lnTo>
                <a:lnTo>
                  <a:pt x="76427" y="1"/>
                </a:lnTo>
                <a:lnTo>
                  <a:pt x="75883" y="1"/>
                </a:lnTo>
                <a:lnTo>
                  <a:pt x="75250" y="1053"/>
                </a:lnTo>
                <a:lnTo>
                  <a:pt x="74625" y="1"/>
                </a:lnTo>
                <a:lnTo>
                  <a:pt x="74081" y="1"/>
                </a:lnTo>
                <a:lnTo>
                  <a:pt x="74982" y="1508"/>
                </a:lnTo>
                <a:lnTo>
                  <a:pt x="73733" y="3587"/>
                </a:lnTo>
                <a:lnTo>
                  <a:pt x="71360" y="3587"/>
                </a:lnTo>
                <a:lnTo>
                  <a:pt x="73510" y="1"/>
                </a:lnTo>
                <a:lnTo>
                  <a:pt x="72966" y="1"/>
                </a:lnTo>
                <a:lnTo>
                  <a:pt x="70816" y="3587"/>
                </a:lnTo>
                <a:lnTo>
                  <a:pt x="63536" y="3587"/>
                </a:lnTo>
                <a:lnTo>
                  <a:pt x="61377" y="1"/>
                </a:lnTo>
                <a:lnTo>
                  <a:pt x="60833" y="1"/>
                </a:lnTo>
                <a:lnTo>
                  <a:pt x="62983" y="3587"/>
                </a:lnTo>
                <a:lnTo>
                  <a:pt x="60619" y="3587"/>
                </a:lnTo>
                <a:lnTo>
                  <a:pt x="59370" y="1508"/>
                </a:lnTo>
                <a:lnTo>
                  <a:pt x="60271" y="1"/>
                </a:lnTo>
                <a:lnTo>
                  <a:pt x="59727" y="1"/>
                </a:lnTo>
                <a:lnTo>
                  <a:pt x="59094" y="1053"/>
                </a:lnTo>
                <a:lnTo>
                  <a:pt x="58469" y="1"/>
                </a:lnTo>
                <a:lnTo>
                  <a:pt x="57916" y="1"/>
                </a:lnTo>
                <a:lnTo>
                  <a:pt x="58826" y="1508"/>
                </a:lnTo>
                <a:lnTo>
                  <a:pt x="57568" y="3596"/>
                </a:lnTo>
                <a:lnTo>
                  <a:pt x="57533" y="3542"/>
                </a:lnTo>
                <a:lnTo>
                  <a:pt x="57506" y="3596"/>
                </a:lnTo>
                <a:lnTo>
                  <a:pt x="56248" y="1508"/>
                </a:lnTo>
                <a:lnTo>
                  <a:pt x="57149" y="1"/>
                </a:lnTo>
                <a:lnTo>
                  <a:pt x="56605" y="1"/>
                </a:lnTo>
                <a:lnTo>
                  <a:pt x="55980" y="1053"/>
                </a:lnTo>
                <a:lnTo>
                  <a:pt x="55347" y="1"/>
                </a:lnTo>
                <a:lnTo>
                  <a:pt x="54803" y="1"/>
                </a:lnTo>
                <a:lnTo>
                  <a:pt x="55704" y="1508"/>
                </a:lnTo>
                <a:lnTo>
                  <a:pt x="54455" y="3587"/>
                </a:lnTo>
                <a:lnTo>
                  <a:pt x="52082" y="3587"/>
                </a:lnTo>
                <a:lnTo>
                  <a:pt x="54241" y="1"/>
                </a:lnTo>
                <a:lnTo>
                  <a:pt x="53688" y="1"/>
                </a:lnTo>
                <a:lnTo>
                  <a:pt x="51538" y="3587"/>
                </a:lnTo>
                <a:lnTo>
                  <a:pt x="44258" y="3587"/>
                </a:lnTo>
                <a:lnTo>
                  <a:pt x="42099" y="1"/>
                </a:lnTo>
                <a:lnTo>
                  <a:pt x="41555" y="1"/>
                </a:lnTo>
                <a:lnTo>
                  <a:pt x="43714" y="3587"/>
                </a:lnTo>
                <a:lnTo>
                  <a:pt x="41341" y="3587"/>
                </a:lnTo>
                <a:lnTo>
                  <a:pt x="40092" y="1508"/>
                </a:lnTo>
                <a:lnTo>
                  <a:pt x="40993" y="1"/>
                </a:lnTo>
                <a:lnTo>
                  <a:pt x="40449" y="1"/>
                </a:lnTo>
                <a:lnTo>
                  <a:pt x="39815" y="1053"/>
                </a:lnTo>
                <a:lnTo>
                  <a:pt x="39191" y="1"/>
                </a:lnTo>
                <a:lnTo>
                  <a:pt x="38647" y="1"/>
                </a:lnTo>
                <a:lnTo>
                  <a:pt x="39548" y="1508"/>
                </a:lnTo>
                <a:lnTo>
                  <a:pt x="38290" y="3596"/>
                </a:lnTo>
                <a:lnTo>
                  <a:pt x="38263" y="3542"/>
                </a:lnTo>
                <a:lnTo>
                  <a:pt x="38227" y="3596"/>
                </a:lnTo>
                <a:lnTo>
                  <a:pt x="36969" y="1508"/>
                </a:lnTo>
                <a:lnTo>
                  <a:pt x="37871" y="1"/>
                </a:lnTo>
                <a:lnTo>
                  <a:pt x="37326" y="1"/>
                </a:lnTo>
                <a:lnTo>
                  <a:pt x="36702" y="1053"/>
                </a:lnTo>
                <a:lnTo>
                  <a:pt x="36068" y="1"/>
                </a:lnTo>
                <a:lnTo>
                  <a:pt x="35524" y="1"/>
                </a:lnTo>
                <a:lnTo>
                  <a:pt x="36425" y="1508"/>
                </a:lnTo>
                <a:lnTo>
                  <a:pt x="35176" y="3587"/>
                </a:lnTo>
                <a:lnTo>
                  <a:pt x="32803" y="3587"/>
                </a:lnTo>
                <a:lnTo>
                  <a:pt x="34962" y="1"/>
                </a:lnTo>
                <a:lnTo>
                  <a:pt x="34418" y="1"/>
                </a:lnTo>
                <a:lnTo>
                  <a:pt x="32259" y="3587"/>
                </a:lnTo>
                <a:lnTo>
                  <a:pt x="24980" y="3587"/>
                </a:lnTo>
                <a:lnTo>
                  <a:pt x="22830" y="1"/>
                </a:lnTo>
                <a:lnTo>
                  <a:pt x="22277" y="1"/>
                </a:lnTo>
                <a:lnTo>
                  <a:pt x="24435" y="3587"/>
                </a:lnTo>
                <a:lnTo>
                  <a:pt x="22062" y="3587"/>
                </a:lnTo>
                <a:lnTo>
                  <a:pt x="20813" y="1508"/>
                </a:lnTo>
                <a:lnTo>
                  <a:pt x="21715" y="1"/>
                </a:lnTo>
                <a:lnTo>
                  <a:pt x="21170" y="1"/>
                </a:lnTo>
                <a:lnTo>
                  <a:pt x="20546" y="1053"/>
                </a:lnTo>
                <a:lnTo>
                  <a:pt x="19912" y="1"/>
                </a:lnTo>
                <a:lnTo>
                  <a:pt x="19368" y="1"/>
                </a:lnTo>
                <a:lnTo>
                  <a:pt x="20269" y="1508"/>
                </a:lnTo>
                <a:lnTo>
                  <a:pt x="19011" y="3596"/>
                </a:lnTo>
                <a:lnTo>
                  <a:pt x="18985" y="3542"/>
                </a:lnTo>
                <a:lnTo>
                  <a:pt x="18949" y="3596"/>
                </a:lnTo>
                <a:lnTo>
                  <a:pt x="17691" y="1508"/>
                </a:lnTo>
                <a:lnTo>
                  <a:pt x="18601" y="1"/>
                </a:lnTo>
                <a:lnTo>
                  <a:pt x="18057" y="1"/>
                </a:lnTo>
                <a:lnTo>
                  <a:pt x="17423" y="1053"/>
                </a:lnTo>
                <a:lnTo>
                  <a:pt x="16790" y="1"/>
                </a:lnTo>
                <a:lnTo>
                  <a:pt x="16246" y="1"/>
                </a:lnTo>
                <a:lnTo>
                  <a:pt x="17147" y="1508"/>
                </a:lnTo>
                <a:lnTo>
                  <a:pt x="15898" y="3587"/>
                </a:lnTo>
                <a:lnTo>
                  <a:pt x="13534" y="3587"/>
                </a:lnTo>
                <a:lnTo>
                  <a:pt x="15684" y="1"/>
                </a:lnTo>
                <a:lnTo>
                  <a:pt x="15140" y="1"/>
                </a:lnTo>
                <a:lnTo>
                  <a:pt x="12981" y="3587"/>
                </a:lnTo>
                <a:lnTo>
                  <a:pt x="5701" y="3587"/>
                </a:lnTo>
                <a:lnTo>
                  <a:pt x="3551" y="1"/>
                </a:lnTo>
                <a:lnTo>
                  <a:pt x="3007" y="1"/>
                </a:lnTo>
                <a:lnTo>
                  <a:pt x="5157" y="3587"/>
                </a:lnTo>
                <a:lnTo>
                  <a:pt x="2784" y="3587"/>
                </a:lnTo>
                <a:lnTo>
                  <a:pt x="1535" y="1508"/>
                </a:lnTo>
                <a:lnTo>
                  <a:pt x="2436" y="1"/>
                </a:lnTo>
                <a:lnTo>
                  <a:pt x="1892" y="1"/>
                </a:lnTo>
                <a:lnTo>
                  <a:pt x="1267" y="1053"/>
                </a:lnTo>
                <a:lnTo>
                  <a:pt x="634" y="1"/>
                </a:lnTo>
                <a:close/>
                <a:moveTo>
                  <a:pt x="285438" y="158919"/>
                </a:moveTo>
                <a:lnTo>
                  <a:pt x="284475" y="160525"/>
                </a:lnTo>
                <a:lnTo>
                  <a:pt x="285019" y="160525"/>
                </a:lnTo>
                <a:lnTo>
                  <a:pt x="285438" y="159829"/>
                </a:lnTo>
                <a:lnTo>
                  <a:pt x="285438" y="1589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"/>
          <p:cNvSpPr/>
          <p:nvPr/>
        </p:nvSpPr>
        <p:spPr>
          <a:xfrm>
            <a:off x="33" y="0"/>
            <a:ext cx="12192000" cy="6858000"/>
          </a:xfrm>
          <a:prstGeom prst="rect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933200" y="595600"/>
            <a:ext cx="5162800" cy="138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1"/>
          </p:nvPr>
        </p:nvSpPr>
        <p:spPr>
          <a:xfrm>
            <a:off x="932800" y="2422200"/>
            <a:ext cx="3162400" cy="3602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2"/>
          </p:nvPr>
        </p:nvSpPr>
        <p:spPr>
          <a:xfrm>
            <a:off x="4514600" y="2422200"/>
            <a:ext cx="3162400" cy="3602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3"/>
          </p:nvPr>
        </p:nvSpPr>
        <p:spPr>
          <a:xfrm>
            <a:off x="8096400" y="2422200"/>
            <a:ext cx="3162400" cy="3602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title" idx="4" hasCustomPrompt="1"/>
          </p:nvPr>
        </p:nvSpPr>
        <p:spPr>
          <a:xfrm>
            <a:off x="1858400" y="3403267"/>
            <a:ext cx="1311200" cy="8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68" name="Google Shape;168;p26"/>
          <p:cNvSpPr txBox="1">
            <a:spLocks noGrp="1"/>
          </p:cNvSpPr>
          <p:nvPr>
            <p:ph type="title" idx="5" hasCustomPrompt="1"/>
          </p:nvPr>
        </p:nvSpPr>
        <p:spPr>
          <a:xfrm>
            <a:off x="5440200" y="3403267"/>
            <a:ext cx="1311200" cy="8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 idx="6" hasCustomPrompt="1"/>
          </p:nvPr>
        </p:nvSpPr>
        <p:spPr>
          <a:xfrm>
            <a:off x="9022000" y="3403267"/>
            <a:ext cx="1311200" cy="8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-167" y="4480000"/>
            <a:ext cx="12192000" cy="237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"/>
          <p:cNvSpPr/>
          <p:nvPr/>
        </p:nvSpPr>
        <p:spPr>
          <a:xfrm>
            <a:off x="11732600" y="0"/>
            <a:ext cx="459600" cy="44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"/>
          </p:nvPr>
        </p:nvSpPr>
        <p:spPr>
          <a:xfrm>
            <a:off x="933200" y="595600"/>
            <a:ext cx="5162800" cy="328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5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933200" y="5196600"/>
            <a:ext cx="5516400" cy="94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_1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 rot="10800000" flipH="1">
            <a:off x="-233" y="3187342"/>
            <a:ext cx="12192000" cy="372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77" name="Google Shape;177;p28"/>
          <p:cNvSpPr/>
          <p:nvPr/>
        </p:nvSpPr>
        <p:spPr>
          <a:xfrm>
            <a:off x="5387733" y="3187400"/>
            <a:ext cx="6804400" cy="37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78" name="Google Shape;178;p28"/>
          <p:cNvSpPr txBox="1">
            <a:spLocks noGrp="1"/>
          </p:cNvSpPr>
          <p:nvPr>
            <p:ph type="ctrTitle"/>
          </p:nvPr>
        </p:nvSpPr>
        <p:spPr>
          <a:xfrm>
            <a:off x="933200" y="595600"/>
            <a:ext cx="7552800" cy="22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13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"/>
          </p:nvPr>
        </p:nvSpPr>
        <p:spPr>
          <a:xfrm>
            <a:off x="933200" y="3588767"/>
            <a:ext cx="3931600" cy="177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None/>
              <a:defRPr sz="21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None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None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None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None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None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None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None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None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6096000" y="3588767"/>
            <a:ext cx="3475600" cy="1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 </a:t>
            </a:r>
            <a:r>
              <a:rPr lang="en-US" sz="19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-US" sz="19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 </a:t>
            </a:r>
            <a:r>
              <a:rPr lang="en-US" sz="19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-US" sz="19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and infographics &amp; images by </a:t>
            </a:r>
            <a:r>
              <a:rPr lang="en-US" sz="19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9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/>
          <p:nvPr/>
        </p:nvSpPr>
        <p:spPr>
          <a:xfrm>
            <a:off x="0" y="4263000"/>
            <a:ext cx="12192000" cy="259480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/>
          <p:nvPr/>
        </p:nvSpPr>
        <p:spPr>
          <a:xfrm>
            <a:off x="0" y="4263000"/>
            <a:ext cx="5724400" cy="2594800"/>
          </a:xfrm>
          <a:prstGeom prst="rect">
            <a:avLst/>
          </a:prstGeom>
          <a:solidFill>
            <a:srgbClr val="01F1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84" name="Google Shape;184;p29"/>
          <p:cNvSpPr txBox="1"/>
          <p:nvPr/>
        </p:nvSpPr>
        <p:spPr>
          <a:xfrm>
            <a:off x="933200" y="4263000"/>
            <a:ext cx="3858000" cy="1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900" bIns="1219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rgbClr val="151515"/>
                </a:solidFill>
                <a:latin typeface="Turret Road Medium"/>
                <a:ea typeface="Turret Road Medium"/>
                <a:cs typeface="Turret Road Medium"/>
                <a:sym typeface="Turret Road Medium"/>
              </a:rPr>
              <a:t>MATH SUBJECT</a:t>
            </a:r>
            <a:endParaRPr sz="6700">
              <a:solidFill>
                <a:srgbClr val="151515"/>
              </a:solidFill>
              <a:latin typeface="Turret Road Medium"/>
              <a:ea typeface="Turret Road Medium"/>
              <a:cs typeface="Turret Road Medium"/>
              <a:sym typeface="Turret Road Medium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 rot="10800000" flipH="1">
            <a:off x="-233" y="2131733"/>
            <a:ext cx="12192000" cy="47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87" name="Google Shape;187;p30"/>
          <p:cNvSpPr/>
          <p:nvPr/>
        </p:nvSpPr>
        <p:spPr>
          <a:xfrm>
            <a:off x="8678633" y="2131733"/>
            <a:ext cx="3513600" cy="477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167" y="2841867"/>
            <a:ext cx="12192000" cy="401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33200" y="3041033"/>
            <a:ext cx="5757200" cy="322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7617800" y="2845133"/>
            <a:ext cx="4574400" cy="40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8486167" y="4430400"/>
            <a:ext cx="2772800" cy="183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2" hasCustomPrompt="1"/>
          </p:nvPr>
        </p:nvSpPr>
        <p:spPr>
          <a:xfrm>
            <a:off x="933200" y="595598"/>
            <a:ext cx="2984000" cy="18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800"/>
              <a:buNone/>
              <a:defRPr sz="152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-233" y="-88800"/>
            <a:ext cx="12192051" cy="7033670"/>
          </a:xfrm>
          <a:custGeom>
            <a:avLst/>
            <a:gdLst/>
            <a:ahLst/>
            <a:cxnLst/>
            <a:rect l="l" t="t" r="r" b="b"/>
            <a:pathLst>
              <a:path w="285439" h="160525" extrusionOk="0">
                <a:moveTo>
                  <a:pt x="1267" y="1963"/>
                </a:moveTo>
                <a:lnTo>
                  <a:pt x="2240" y="3587"/>
                </a:lnTo>
                <a:lnTo>
                  <a:pt x="286" y="3587"/>
                </a:lnTo>
                <a:lnTo>
                  <a:pt x="1267" y="1963"/>
                </a:lnTo>
                <a:close/>
                <a:moveTo>
                  <a:pt x="17423" y="1963"/>
                </a:moveTo>
                <a:lnTo>
                  <a:pt x="18396" y="3587"/>
                </a:lnTo>
                <a:lnTo>
                  <a:pt x="16442" y="3587"/>
                </a:lnTo>
                <a:lnTo>
                  <a:pt x="17423" y="1963"/>
                </a:lnTo>
                <a:close/>
                <a:moveTo>
                  <a:pt x="20546" y="1963"/>
                </a:moveTo>
                <a:lnTo>
                  <a:pt x="21518" y="3587"/>
                </a:lnTo>
                <a:lnTo>
                  <a:pt x="19565" y="3587"/>
                </a:lnTo>
                <a:lnTo>
                  <a:pt x="20546" y="1963"/>
                </a:lnTo>
                <a:close/>
                <a:moveTo>
                  <a:pt x="36702" y="1963"/>
                </a:moveTo>
                <a:lnTo>
                  <a:pt x="37674" y="3587"/>
                </a:lnTo>
                <a:lnTo>
                  <a:pt x="35721" y="3587"/>
                </a:lnTo>
                <a:lnTo>
                  <a:pt x="36702" y="1963"/>
                </a:lnTo>
                <a:close/>
                <a:moveTo>
                  <a:pt x="39815" y="1963"/>
                </a:moveTo>
                <a:lnTo>
                  <a:pt x="40797" y="3587"/>
                </a:lnTo>
                <a:lnTo>
                  <a:pt x="38843" y="3587"/>
                </a:lnTo>
                <a:lnTo>
                  <a:pt x="39815" y="1963"/>
                </a:lnTo>
                <a:close/>
                <a:moveTo>
                  <a:pt x="55980" y="1963"/>
                </a:moveTo>
                <a:lnTo>
                  <a:pt x="56953" y="3587"/>
                </a:lnTo>
                <a:lnTo>
                  <a:pt x="54999" y="3587"/>
                </a:lnTo>
                <a:lnTo>
                  <a:pt x="55980" y="1963"/>
                </a:lnTo>
                <a:close/>
                <a:moveTo>
                  <a:pt x="59094" y="1963"/>
                </a:moveTo>
                <a:lnTo>
                  <a:pt x="60075" y="3587"/>
                </a:lnTo>
                <a:lnTo>
                  <a:pt x="58121" y="3587"/>
                </a:lnTo>
                <a:lnTo>
                  <a:pt x="59094" y="1963"/>
                </a:lnTo>
                <a:close/>
                <a:moveTo>
                  <a:pt x="75250" y="1963"/>
                </a:moveTo>
                <a:lnTo>
                  <a:pt x="76231" y="3587"/>
                </a:lnTo>
                <a:lnTo>
                  <a:pt x="74277" y="3587"/>
                </a:lnTo>
                <a:lnTo>
                  <a:pt x="75250" y="1963"/>
                </a:lnTo>
                <a:close/>
                <a:moveTo>
                  <a:pt x="78372" y="1963"/>
                </a:moveTo>
                <a:lnTo>
                  <a:pt x="79353" y="3587"/>
                </a:lnTo>
                <a:lnTo>
                  <a:pt x="77391" y="3587"/>
                </a:lnTo>
                <a:lnTo>
                  <a:pt x="78372" y="1963"/>
                </a:lnTo>
                <a:close/>
                <a:moveTo>
                  <a:pt x="94528" y="1963"/>
                </a:moveTo>
                <a:lnTo>
                  <a:pt x="95509" y="3587"/>
                </a:lnTo>
                <a:lnTo>
                  <a:pt x="93556" y="3587"/>
                </a:lnTo>
                <a:lnTo>
                  <a:pt x="94528" y="1963"/>
                </a:lnTo>
                <a:close/>
                <a:moveTo>
                  <a:pt x="97650" y="1963"/>
                </a:moveTo>
                <a:lnTo>
                  <a:pt x="98623" y="3587"/>
                </a:lnTo>
                <a:lnTo>
                  <a:pt x="96669" y="3587"/>
                </a:lnTo>
                <a:lnTo>
                  <a:pt x="97650" y="1963"/>
                </a:lnTo>
                <a:close/>
                <a:moveTo>
                  <a:pt x="113806" y="1963"/>
                </a:moveTo>
                <a:lnTo>
                  <a:pt x="114788" y="3587"/>
                </a:lnTo>
                <a:lnTo>
                  <a:pt x="112825" y="3587"/>
                </a:lnTo>
                <a:lnTo>
                  <a:pt x="113806" y="1963"/>
                </a:lnTo>
                <a:close/>
                <a:moveTo>
                  <a:pt x="116929" y="1963"/>
                </a:moveTo>
                <a:lnTo>
                  <a:pt x="117901" y="3587"/>
                </a:lnTo>
                <a:lnTo>
                  <a:pt x="115948" y="3587"/>
                </a:lnTo>
                <a:lnTo>
                  <a:pt x="116929" y="1963"/>
                </a:lnTo>
                <a:close/>
                <a:moveTo>
                  <a:pt x="133085" y="1963"/>
                </a:moveTo>
                <a:lnTo>
                  <a:pt x="134057" y="3587"/>
                </a:lnTo>
                <a:lnTo>
                  <a:pt x="132104" y="3587"/>
                </a:lnTo>
                <a:lnTo>
                  <a:pt x="133085" y="1963"/>
                </a:lnTo>
                <a:close/>
                <a:moveTo>
                  <a:pt x="136198" y="1963"/>
                </a:moveTo>
                <a:lnTo>
                  <a:pt x="137180" y="3587"/>
                </a:lnTo>
                <a:lnTo>
                  <a:pt x="135226" y="3587"/>
                </a:lnTo>
                <a:lnTo>
                  <a:pt x="136198" y="1963"/>
                </a:lnTo>
                <a:close/>
                <a:moveTo>
                  <a:pt x="152363" y="1963"/>
                </a:moveTo>
                <a:lnTo>
                  <a:pt x="153336" y="3587"/>
                </a:lnTo>
                <a:lnTo>
                  <a:pt x="151382" y="3587"/>
                </a:lnTo>
                <a:lnTo>
                  <a:pt x="152363" y="1963"/>
                </a:lnTo>
                <a:close/>
                <a:moveTo>
                  <a:pt x="155477" y="1963"/>
                </a:moveTo>
                <a:lnTo>
                  <a:pt x="156458" y="3587"/>
                </a:lnTo>
                <a:lnTo>
                  <a:pt x="154504" y="3587"/>
                </a:lnTo>
                <a:lnTo>
                  <a:pt x="155477" y="1963"/>
                </a:lnTo>
                <a:close/>
                <a:moveTo>
                  <a:pt x="171633" y="1963"/>
                </a:moveTo>
                <a:lnTo>
                  <a:pt x="172614" y="3587"/>
                </a:lnTo>
                <a:lnTo>
                  <a:pt x="170660" y="3587"/>
                </a:lnTo>
                <a:lnTo>
                  <a:pt x="171633" y="1963"/>
                </a:lnTo>
                <a:close/>
                <a:moveTo>
                  <a:pt x="174755" y="1963"/>
                </a:moveTo>
                <a:lnTo>
                  <a:pt x="175736" y="3587"/>
                </a:lnTo>
                <a:lnTo>
                  <a:pt x="173774" y="3587"/>
                </a:lnTo>
                <a:lnTo>
                  <a:pt x="174755" y="1963"/>
                </a:lnTo>
                <a:close/>
                <a:moveTo>
                  <a:pt x="190911" y="1963"/>
                </a:moveTo>
                <a:lnTo>
                  <a:pt x="191892" y="3587"/>
                </a:lnTo>
                <a:lnTo>
                  <a:pt x="189939" y="3587"/>
                </a:lnTo>
                <a:lnTo>
                  <a:pt x="190911" y="1963"/>
                </a:lnTo>
                <a:close/>
                <a:moveTo>
                  <a:pt x="194033" y="1963"/>
                </a:moveTo>
                <a:lnTo>
                  <a:pt x="195006" y="3587"/>
                </a:lnTo>
                <a:lnTo>
                  <a:pt x="193052" y="3587"/>
                </a:lnTo>
                <a:lnTo>
                  <a:pt x="194033" y="1963"/>
                </a:lnTo>
                <a:close/>
                <a:moveTo>
                  <a:pt x="210189" y="1963"/>
                </a:moveTo>
                <a:lnTo>
                  <a:pt x="211171" y="3587"/>
                </a:lnTo>
                <a:lnTo>
                  <a:pt x="209208" y="3587"/>
                </a:lnTo>
                <a:lnTo>
                  <a:pt x="210189" y="1963"/>
                </a:lnTo>
                <a:close/>
                <a:moveTo>
                  <a:pt x="213312" y="1963"/>
                </a:moveTo>
                <a:lnTo>
                  <a:pt x="214284" y="3587"/>
                </a:lnTo>
                <a:lnTo>
                  <a:pt x="212330" y="3587"/>
                </a:lnTo>
                <a:lnTo>
                  <a:pt x="213312" y="1963"/>
                </a:lnTo>
                <a:close/>
                <a:moveTo>
                  <a:pt x="229468" y="1963"/>
                </a:moveTo>
                <a:lnTo>
                  <a:pt x="230440" y="3587"/>
                </a:lnTo>
                <a:lnTo>
                  <a:pt x="228487" y="3587"/>
                </a:lnTo>
                <a:lnTo>
                  <a:pt x="229468" y="1963"/>
                </a:lnTo>
                <a:close/>
                <a:moveTo>
                  <a:pt x="232581" y="1963"/>
                </a:moveTo>
                <a:lnTo>
                  <a:pt x="233563" y="3587"/>
                </a:lnTo>
                <a:lnTo>
                  <a:pt x="231609" y="3587"/>
                </a:lnTo>
                <a:lnTo>
                  <a:pt x="232581" y="1963"/>
                </a:lnTo>
                <a:close/>
                <a:moveTo>
                  <a:pt x="248746" y="1963"/>
                </a:moveTo>
                <a:lnTo>
                  <a:pt x="249719" y="3587"/>
                </a:lnTo>
                <a:lnTo>
                  <a:pt x="247765" y="3587"/>
                </a:lnTo>
                <a:lnTo>
                  <a:pt x="248746" y="1963"/>
                </a:lnTo>
                <a:close/>
                <a:moveTo>
                  <a:pt x="251860" y="1963"/>
                </a:moveTo>
                <a:lnTo>
                  <a:pt x="252841" y="3587"/>
                </a:lnTo>
                <a:lnTo>
                  <a:pt x="250887" y="3587"/>
                </a:lnTo>
                <a:lnTo>
                  <a:pt x="251860" y="1963"/>
                </a:lnTo>
                <a:close/>
                <a:moveTo>
                  <a:pt x="268016" y="1963"/>
                </a:moveTo>
                <a:lnTo>
                  <a:pt x="268997" y="3587"/>
                </a:lnTo>
                <a:lnTo>
                  <a:pt x="267043" y="3587"/>
                </a:lnTo>
                <a:lnTo>
                  <a:pt x="268016" y="1963"/>
                </a:lnTo>
                <a:close/>
                <a:moveTo>
                  <a:pt x="271138" y="1963"/>
                </a:moveTo>
                <a:lnTo>
                  <a:pt x="272119" y="3587"/>
                </a:lnTo>
                <a:lnTo>
                  <a:pt x="270157" y="3587"/>
                </a:lnTo>
                <a:lnTo>
                  <a:pt x="271138" y="1963"/>
                </a:lnTo>
                <a:close/>
                <a:moveTo>
                  <a:pt x="5434" y="4042"/>
                </a:moveTo>
                <a:lnTo>
                  <a:pt x="8761" y="9600"/>
                </a:lnTo>
                <a:lnTo>
                  <a:pt x="6388" y="9600"/>
                </a:lnTo>
                <a:lnTo>
                  <a:pt x="3061" y="4042"/>
                </a:lnTo>
                <a:close/>
                <a:moveTo>
                  <a:pt x="15630" y="4042"/>
                </a:moveTo>
                <a:lnTo>
                  <a:pt x="12294" y="9600"/>
                </a:lnTo>
                <a:lnTo>
                  <a:pt x="9930" y="9600"/>
                </a:lnTo>
                <a:lnTo>
                  <a:pt x="13257" y="4042"/>
                </a:lnTo>
                <a:close/>
                <a:moveTo>
                  <a:pt x="18681" y="4042"/>
                </a:moveTo>
                <a:lnTo>
                  <a:pt x="15354" y="9600"/>
                </a:lnTo>
                <a:lnTo>
                  <a:pt x="12838" y="9600"/>
                </a:lnTo>
                <a:lnTo>
                  <a:pt x="16175" y="4042"/>
                </a:lnTo>
                <a:close/>
                <a:moveTo>
                  <a:pt x="18985" y="4452"/>
                </a:moveTo>
                <a:lnTo>
                  <a:pt x="22071" y="9600"/>
                </a:lnTo>
                <a:lnTo>
                  <a:pt x="15898" y="9600"/>
                </a:lnTo>
                <a:lnTo>
                  <a:pt x="18985" y="4452"/>
                </a:lnTo>
                <a:close/>
                <a:moveTo>
                  <a:pt x="21795" y="4042"/>
                </a:moveTo>
                <a:lnTo>
                  <a:pt x="25122" y="9600"/>
                </a:lnTo>
                <a:lnTo>
                  <a:pt x="22616" y="9600"/>
                </a:lnTo>
                <a:lnTo>
                  <a:pt x="19279" y="4042"/>
                </a:lnTo>
                <a:close/>
                <a:moveTo>
                  <a:pt x="24703" y="4042"/>
                </a:moveTo>
                <a:lnTo>
                  <a:pt x="28040" y="9600"/>
                </a:lnTo>
                <a:lnTo>
                  <a:pt x="25667" y="9600"/>
                </a:lnTo>
                <a:lnTo>
                  <a:pt x="22339" y="4042"/>
                </a:lnTo>
                <a:close/>
                <a:moveTo>
                  <a:pt x="34900" y="4042"/>
                </a:moveTo>
                <a:lnTo>
                  <a:pt x="31572" y="9600"/>
                </a:lnTo>
                <a:lnTo>
                  <a:pt x="29199" y="9600"/>
                </a:lnTo>
                <a:lnTo>
                  <a:pt x="32536" y="4042"/>
                </a:lnTo>
                <a:close/>
                <a:moveTo>
                  <a:pt x="37960" y="4042"/>
                </a:moveTo>
                <a:lnTo>
                  <a:pt x="34623" y="9600"/>
                </a:lnTo>
                <a:lnTo>
                  <a:pt x="32116" y="9600"/>
                </a:lnTo>
                <a:lnTo>
                  <a:pt x="35453" y="4042"/>
                </a:lnTo>
                <a:close/>
                <a:moveTo>
                  <a:pt x="38263" y="4452"/>
                </a:moveTo>
                <a:lnTo>
                  <a:pt x="41341" y="9600"/>
                </a:lnTo>
                <a:lnTo>
                  <a:pt x="35176" y="9600"/>
                </a:lnTo>
                <a:lnTo>
                  <a:pt x="38263" y="4452"/>
                </a:lnTo>
                <a:close/>
                <a:moveTo>
                  <a:pt x="41064" y="4042"/>
                </a:moveTo>
                <a:lnTo>
                  <a:pt x="44401" y="9600"/>
                </a:lnTo>
                <a:lnTo>
                  <a:pt x="41894" y="9600"/>
                </a:lnTo>
                <a:lnTo>
                  <a:pt x="38557" y="4042"/>
                </a:lnTo>
                <a:close/>
                <a:moveTo>
                  <a:pt x="43981" y="4042"/>
                </a:moveTo>
                <a:lnTo>
                  <a:pt x="47318" y="9600"/>
                </a:lnTo>
                <a:lnTo>
                  <a:pt x="44945" y="9600"/>
                </a:lnTo>
                <a:lnTo>
                  <a:pt x="41617" y="4042"/>
                </a:lnTo>
                <a:close/>
                <a:moveTo>
                  <a:pt x="54178" y="4042"/>
                </a:moveTo>
                <a:lnTo>
                  <a:pt x="50851" y="9600"/>
                </a:lnTo>
                <a:lnTo>
                  <a:pt x="48478" y="9600"/>
                </a:lnTo>
                <a:lnTo>
                  <a:pt x="51814" y="4042"/>
                </a:lnTo>
                <a:close/>
                <a:moveTo>
                  <a:pt x="57238" y="4042"/>
                </a:moveTo>
                <a:lnTo>
                  <a:pt x="53902" y="9600"/>
                </a:lnTo>
                <a:lnTo>
                  <a:pt x="51395" y="9600"/>
                </a:lnTo>
                <a:lnTo>
                  <a:pt x="54722" y="4042"/>
                </a:lnTo>
                <a:close/>
                <a:moveTo>
                  <a:pt x="57533" y="4452"/>
                </a:moveTo>
                <a:lnTo>
                  <a:pt x="60619" y="9600"/>
                </a:lnTo>
                <a:lnTo>
                  <a:pt x="54446" y="9600"/>
                </a:lnTo>
                <a:lnTo>
                  <a:pt x="57533" y="4452"/>
                </a:lnTo>
                <a:close/>
                <a:moveTo>
                  <a:pt x="60343" y="4042"/>
                </a:moveTo>
                <a:lnTo>
                  <a:pt x="63679" y="9600"/>
                </a:lnTo>
                <a:lnTo>
                  <a:pt x="61163" y="9600"/>
                </a:lnTo>
                <a:lnTo>
                  <a:pt x="57836" y="4042"/>
                </a:lnTo>
                <a:close/>
                <a:moveTo>
                  <a:pt x="63260" y="4042"/>
                </a:moveTo>
                <a:lnTo>
                  <a:pt x="66596" y="9600"/>
                </a:lnTo>
                <a:lnTo>
                  <a:pt x="64223" y="9600"/>
                </a:lnTo>
                <a:lnTo>
                  <a:pt x="60887" y="4042"/>
                </a:lnTo>
                <a:close/>
                <a:moveTo>
                  <a:pt x="73457" y="4042"/>
                </a:moveTo>
                <a:lnTo>
                  <a:pt x="70129" y="9600"/>
                </a:lnTo>
                <a:lnTo>
                  <a:pt x="67756" y="9600"/>
                </a:lnTo>
                <a:lnTo>
                  <a:pt x="71084" y="4042"/>
                </a:lnTo>
                <a:close/>
                <a:moveTo>
                  <a:pt x="76516" y="4042"/>
                </a:moveTo>
                <a:lnTo>
                  <a:pt x="73180" y="9600"/>
                </a:lnTo>
                <a:lnTo>
                  <a:pt x="70673" y="9600"/>
                </a:lnTo>
                <a:lnTo>
                  <a:pt x="74001" y="4042"/>
                </a:lnTo>
                <a:close/>
                <a:moveTo>
                  <a:pt x="76811" y="4452"/>
                </a:moveTo>
                <a:lnTo>
                  <a:pt x="79898" y="9600"/>
                </a:lnTo>
                <a:lnTo>
                  <a:pt x="73724" y="9600"/>
                </a:lnTo>
                <a:lnTo>
                  <a:pt x="76811" y="4452"/>
                </a:lnTo>
                <a:close/>
                <a:moveTo>
                  <a:pt x="79621" y="4042"/>
                </a:moveTo>
                <a:lnTo>
                  <a:pt x="82957" y="9600"/>
                </a:lnTo>
                <a:lnTo>
                  <a:pt x="80442" y="9600"/>
                </a:lnTo>
                <a:lnTo>
                  <a:pt x="77114" y="4042"/>
                </a:lnTo>
                <a:close/>
                <a:moveTo>
                  <a:pt x="82538" y="4042"/>
                </a:moveTo>
                <a:lnTo>
                  <a:pt x="85866" y="9600"/>
                </a:lnTo>
                <a:lnTo>
                  <a:pt x="83502" y="9600"/>
                </a:lnTo>
                <a:lnTo>
                  <a:pt x="80165" y="4042"/>
                </a:lnTo>
                <a:close/>
                <a:moveTo>
                  <a:pt x="92735" y="4042"/>
                </a:moveTo>
                <a:lnTo>
                  <a:pt x="89398" y="9600"/>
                </a:lnTo>
                <a:lnTo>
                  <a:pt x="87034" y="9600"/>
                </a:lnTo>
                <a:lnTo>
                  <a:pt x="90362" y="4042"/>
                </a:lnTo>
                <a:close/>
                <a:moveTo>
                  <a:pt x="95786" y="4042"/>
                </a:moveTo>
                <a:lnTo>
                  <a:pt x="92458" y="9600"/>
                </a:lnTo>
                <a:lnTo>
                  <a:pt x="89943" y="9600"/>
                </a:lnTo>
                <a:lnTo>
                  <a:pt x="93279" y="4042"/>
                </a:lnTo>
                <a:close/>
                <a:moveTo>
                  <a:pt x="96089" y="4452"/>
                </a:moveTo>
                <a:lnTo>
                  <a:pt x="99176" y="9600"/>
                </a:lnTo>
                <a:lnTo>
                  <a:pt x="93003" y="9600"/>
                </a:lnTo>
                <a:lnTo>
                  <a:pt x="96089" y="4452"/>
                </a:lnTo>
                <a:close/>
                <a:moveTo>
                  <a:pt x="98899" y="4042"/>
                </a:moveTo>
                <a:lnTo>
                  <a:pt x="102227" y="9600"/>
                </a:lnTo>
                <a:lnTo>
                  <a:pt x="99720" y="9600"/>
                </a:lnTo>
                <a:lnTo>
                  <a:pt x="96384" y="4042"/>
                </a:lnTo>
                <a:close/>
                <a:moveTo>
                  <a:pt x="101817" y="4042"/>
                </a:moveTo>
                <a:lnTo>
                  <a:pt x="105144" y="9600"/>
                </a:lnTo>
                <a:lnTo>
                  <a:pt x="102780" y="9600"/>
                </a:lnTo>
                <a:lnTo>
                  <a:pt x="99444" y="4042"/>
                </a:lnTo>
                <a:close/>
                <a:moveTo>
                  <a:pt x="112013" y="4042"/>
                </a:moveTo>
                <a:lnTo>
                  <a:pt x="108677" y="9600"/>
                </a:lnTo>
                <a:lnTo>
                  <a:pt x="106313" y="9600"/>
                </a:lnTo>
                <a:lnTo>
                  <a:pt x="109640" y="4042"/>
                </a:lnTo>
                <a:close/>
                <a:moveTo>
                  <a:pt x="115064" y="4042"/>
                </a:moveTo>
                <a:lnTo>
                  <a:pt x="111737" y="9600"/>
                </a:lnTo>
                <a:lnTo>
                  <a:pt x="109221" y="9600"/>
                </a:lnTo>
                <a:lnTo>
                  <a:pt x="112558" y="4042"/>
                </a:lnTo>
                <a:close/>
                <a:moveTo>
                  <a:pt x="115368" y="4452"/>
                </a:moveTo>
                <a:lnTo>
                  <a:pt x="118454" y="9600"/>
                </a:lnTo>
                <a:lnTo>
                  <a:pt x="112281" y="9600"/>
                </a:lnTo>
                <a:lnTo>
                  <a:pt x="115368" y="4452"/>
                </a:lnTo>
                <a:close/>
                <a:moveTo>
                  <a:pt x="118178" y="4042"/>
                </a:moveTo>
                <a:lnTo>
                  <a:pt x="121505" y="9600"/>
                </a:lnTo>
                <a:lnTo>
                  <a:pt x="118999" y="9600"/>
                </a:lnTo>
                <a:lnTo>
                  <a:pt x="115662" y="4042"/>
                </a:lnTo>
                <a:close/>
                <a:moveTo>
                  <a:pt x="121086" y="4042"/>
                </a:moveTo>
                <a:lnTo>
                  <a:pt x="124423" y="9600"/>
                </a:lnTo>
                <a:lnTo>
                  <a:pt x="122050" y="9600"/>
                </a:lnTo>
                <a:lnTo>
                  <a:pt x="118722" y="4042"/>
                </a:lnTo>
                <a:close/>
                <a:moveTo>
                  <a:pt x="131292" y="4042"/>
                </a:moveTo>
                <a:lnTo>
                  <a:pt x="127955" y="9600"/>
                </a:lnTo>
                <a:lnTo>
                  <a:pt x="125582" y="9600"/>
                </a:lnTo>
                <a:lnTo>
                  <a:pt x="128919" y="4042"/>
                </a:lnTo>
                <a:close/>
                <a:moveTo>
                  <a:pt x="134343" y="4042"/>
                </a:moveTo>
                <a:lnTo>
                  <a:pt x="131015" y="9600"/>
                </a:lnTo>
                <a:lnTo>
                  <a:pt x="128499" y="9600"/>
                </a:lnTo>
                <a:lnTo>
                  <a:pt x="131836" y="4042"/>
                </a:lnTo>
                <a:close/>
                <a:moveTo>
                  <a:pt x="134646" y="4452"/>
                </a:moveTo>
                <a:lnTo>
                  <a:pt x="137733" y="9600"/>
                </a:lnTo>
                <a:lnTo>
                  <a:pt x="131559" y="9600"/>
                </a:lnTo>
                <a:lnTo>
                  <a:pt x="134646" y="4452"/>
                </a:lnTo>
                <a:close/>
                <a:moveTo>
                  <a:pt x="137456" y="4042"/>
                </a:moveTo>
                <a:lnTo>
                  <a:pt x="140784" y="9600"/>
                </a:lnTo>
                <a:lnTo>
                  <a:pt x="138277" y="9600"/>
                </a:lnTo>
                <a:lnTo>
                  <a:pt x="134940" y="4042"/>
                </a:lnTo>
                <a:close/>
                <a:moveTo>
                  <a:pt x="140364" y="4042"/>
                </a:moveTo>
                <a:lnTo>
                  <a:pt x="143701" y="9600"/>
                </a:lnTo>
                <a:lnTo>
                  <a:pt x="141328" y="9600"/>
                </a:lnTo>
                <a:lnTo>
                  <a:pt x="138000" y="4042"/>
                </a:lnTo>
                <a:close/>
                <a:moveTo>
                  <a:pt x="150561" y="4042"/>
                </a:moveTo>
                <a:lnTo>
                  <a:pt x="147234" y="9600"/>
                </a:lnTo>
                <a:lnTo>
                  <a:pt x="144861" y="9600"/>
                </a:lnTo>
                <a:lnTo>
                  <a:pt x="148197" y="4042"/>
                </a:lnTo>
                <a:close/>
                <a:moveTo>
                  <a:pt x="153621" y="4042"/>
                </a:moveTo>
                <a:lnTo>
                  <a:pt x="150285" y="9600"/>
                </a:lnTo>
                <a:lnTo>
                  <a:pt x="147778" y="9600"/>
                </a:lnTo>
                <a:lnTo>
                  <a:pt x="151105" y="4042"/>
                </a:lnTo>
                <a:close/>
                <a:moveTo>
                  <a:pt x="153915" y="4452"/>
                </a:moveTo>
                <a:lnTo>
                  <a:pt x="157002" y="9600"/>
                </a:lnTo>
                <a:lnTo>
                  <a:pt x="150829" y="9600"/>
                </a:lnTo>
                <a:lnTo>
                  <a:pt x="153915" y="4452"/>
                </a:lnTo>
                <a:close/>
                <a:moveTo>
                  <a:pt x="156726" y="4042"/>
                </a:moveTo>
                <a:lnTo>
                  <a:pt x="160062" y="9600"/>
                </a:lnTo>
                <a:lnTo>
                  <a:pt x="157546" y="9600"/>
                </a:lnTo>
                <a:lnTo>
                  <a:pt x="154219" y="4042"/>
                </a:lnTo>
                <a:close/>
                <a:moveTo>
                  <a:pt x="159643" y="4042"/>
                </a:moveTo>
                <a:lnTo>
                  <a:pt x="162979" y="9600"/>
                </a:lnTo>
                <a:lnTo>
                  <a:pt x="160606" y="9600"/>
                </a:lnTo>
                <a:lnTo>
                  <a:pt x="157270" y="4042"/>
                </a:lnTo>
                <a:close/>
                <a:moveTo>
                  <a:pt x="169840" y="4042"/>
                </a:moveTo>
                <a:lnTo>
                  <a:pt x="166512" y="9600"/>
                </a:lnTo>
                <a:lnTo>
                  <a:pt x="164139" y="9600"/>
                </a:lnTo>
                <a:lnTo>
                  <a:pt x="167475" y="4042"/>
                </a:lnTo>
                <a:close/>
                <a:moveTo>
                  <a:pt x="172899" y="4042"/>
                </a:moveTo>
                <a:lnTo>
                  <a:pt x="169563" y="9600"/>
                </a:lnTo>
                <a:lnTo>
                  <a:pt x="167056" y="9600"/>
                </a:lnTo>
                <a:lnTo>
                  <a:pt x="170384" y="4042"/>
                </a:lnTo>
                <a:close/>
                <a:moveTo>
                  <a:pt x="173194" y="4452"/>
                </a:moveTo>
                <a:lnTo>
                  <a:pt x="176281" y="9600"/>
                </a:lnTo>
                <a:lnTo>
                  <a:pt x="170107" y="9600"/>
                </a:lnTo>
                <a:lnTo>
                  <a:pt x="173194" y="4452"/>
                </a:lnTo>
                <a:close/>
                <a:moveTo>
                  <a:pt x="176004" y="4042"/>
                </a:moveTo>
                <a:lnTo>
                  <a:pt x="179340" y="9600"/>
                </a:lnTo>
                <a:lnTo>
                  <a:pt x="176825" y="9600"/>
                </a:lnTo>
                <a:lnTo>
                  <a:pt x="173497" y="4042"/>
                </a:lnTo>
                <a:close/>
                <a:moveTo>
                  <a:pt x="178921" y="4042"/>
                </a:moveTo>
                <a:lnTo>
                  <a:pt x="182249" y="9600"/>
                </a:lnTo>
                <a:lnTo>
                  <a:pt x="179885" y="9600"/>
                </a:lnTo>
                <a:lnTo>
                  <a:pt x="176548" y="4042"/>
                </a:lnTo>
                <a:close/>
                <a:moveTo>
                  <a:pt x="189118" y="4042"/>
                </a:moveTo>
                <a:lnTo>
                  <a:pt x="185781" y="9600"/>
                </a:lnTo>
                <a:lnTo>
                  <a:pt x="183417" y="9600"/>
                </a:lnTo>
                <a:lnTo>
                  <a:pt x="186745" y="4042"/>
                </a:lnTo>
                <a:close/>
                <a:moveTo>
                  <a:pt x="192178" y="4042"/>
                </a:moveTo>
                <a:lnTo>
                  <a:pt x="188841" y="9600"/>
                </a:lnTo>
                <a:lnTo>
                  <a:pt x="186335" y="9600"/>
                </a:lnTo>
                <a:lnTo>
                  <a:pt x="189662" y="4042"/>
                </a:lnTo>
                <a:close/>
                <a:moveTo>
                  <a:pt x="192472" y="4452"/>
                </a:moveTo>
                <a:lnTo>
                  <a:pt x="195559" y="9600"/>
                </a:lnTo>
                <a:lnTo>
                  <a:pt x="189386" y="9600"/>
                </a:lnTo>
                <a:lnTo>
                  <a:pt x="192472" y="4452"/>
                </a:lnTo>
                <a:close/>
                <a:moveTo>
                  <a:pt x="195282" y="4042"/>
                </a:moveTo>
                <a:lnTo>
                  <a:pt x="198610" y="9600"/>
                </a:lnTo>
                <a:lnTo>
                  <a:pt x="196103" y="9600"/>
                </a:lnTo>
                <a:lnTo>
                  <a:pt x="192776" y="4042"/>
                </a:lnTo>
                <a:close/>
                <a:moveTo>
                  <a:pt x="198200" y="4042"/>
                </a:moveTo>
                <a:lnTo>
                  <a:pt x="201527" y="9600"/>
                </a:lnTo>
                <a:lnTo>
                  <a:pt x="199163" y="9600"/>
                </a:lnTo>
                <a:lnTo>
                  <a:pt x="195827" y="4042"/>
                </a:lnTo>
                <a:close/>
                <a:moveTo>
                  <a:pt x="208396" y="4042"/>
                </a:moveTo>
                <a:lnTo>
                  <a:pt x="205060" y="9600"/>
                </a:lnTo>
                <a:lnTo>
                  <a:pt x="202696" y="9600"/>
                </a:lnTo>
                <a:lnTo>
                  <a:pt x="206023" y="4042"/>
                </a:lnTo>
                <a:close/>
                <a:moveTo>
                  <a:pt x="211447" y="4042"/>
                </a:moveTo>
                <a:lnTo>
                  <a:pt x="208120" y="9600"/>
                </a:lnTo>
                <a:lnTo>
                  <a:pt x="205604" y="9600"/>
                </a:lnTo>
                <a:lnTo>
                  <a:pt x="208940" y="4042"/>
                </a:lnTo>
                <a:close/>
                <a:moveTo>
                  <a:pt x="211751" y="4452"/>
                </a:moveTo>
                <a:lnTo>
                  <a:pt x="214837" y="9600"/>
                </a:lnTo>
                <a:lnTo>
                  <a:pt x="208664" y="9600"/>
                </a:lnTo>
                <a:lnTo>
                  <a:pt x="211751" y="4452"/>
                </a:lnTo>
                <a:close/>
                <a:moveTo>
                  <a:pt x="214561" y="4042"/>
                </a:moveTo>
                <a:lnTo>
                  <a:pt x="217888" y="9600"/>
                </a:lnTo>
                <a:lnTo>
                  <a:pt x="215381" y="9600"/>
                </a:lnTo>
                <a:lnTo>
                  <a:pt x="212045" y="4042"/>
                </a:lnTo>
                <a:close/>
                <a:moveTo>
                  <a:pt x="217478" y="4042"/>
                </a:moveTo>
                <a:lnTo>
                  <a:pt x="220805" y="9600"/>
                </a:lnTo>
                <a:lnTo>
                  <a:pt x="218432" y="9600"/>
                </a:lnTo>
                <a:lnTo>
                  <a:pt x="215105" y="4042"/>
                </a:lnTo>
                <a:close/>
                <a:moveTo>
                  <a:pt x="227675" y="4042"/>
                </a:moveTo>
                <a:lnTo>
                  <a:pt x="224338" y="9600"/>
                </a:lnTo>
                <a:lnTo>
                  <a:pt x="221965" y="9600"/>
                </a:lnTo>
                <a:lnTo>
                  <a:pt x="225302" y="4042"/>
                </a:lnTo>
                <a:close/>
                <a:moveTo>
                  <a:pt x="230726" y="4042"/>
                </a:moveTo>
                <a:lnTo>
                  <a:pt x="227398" y="9600"/>
                </a:lnTo>
                <a:lnTo>
                  <a:pt x="224882" y="9600"/>
                </a:lnTo>
                <a:lnTo>
                  <a:pt x="228219" y="4042"/>
                </a:lnTo>
                <a:close/>
                <a:moveTo>
                  <a:pt x="231029" y="4452"/>
                </a:moveTo>
                <a:lnTo>
                  <a:pt x="234116" y="9600"/>
                </a:lnTo>
                <a:lnTo>
                  <a:pt x="227942" y="9600"/>
                </a:lnTo>
                <a:lnTo>
                  <a:pt x="231029" y="4452"/>
                </a:lnTo>
                <a:close/>
                <a:moveTo>
                  <a:pt x="233839" y="4042"/>
                </a:moveTo>
                <a:lnTo>
                  <a:pt x="237167" y="9600"/>
                </a:lnTo>
                <a:lnTo>
                  <a:pt x="234660" y="9600"/>
                </a:lnTo>
                <a:lnTo>
                  <a:pt x="231323" y="4042"/>
                </a:lnTo>
                <a:close/>
                <a:moveTo>
                  <a:pt x="236747" y="4042"/>
                </a:moveTo>
                <a:lnTo>
                  <a:pt x="240084" y="9600"/>
                </a:lnTo>
                <a:lnTo>
                  <a:pt x="237711" y="9600"/>
                </a:lnTo>
                <a:lnTo>
                  <a:pt x="234383" y="4042"/>
                </a:lnTo>
                <a:close/>
                <a:moveTo>
                  <a:pt x="246944" y="4042"/>
                </a:moveTo>
                <a:lnTo>
                  <a:pt x="243617" y="9600"/>
                </a:lnTo>
                <a:lnTo>
                  <a:pt x="241244" y="9600"/>
                </a:lnTo>
                <a:lnTo>
                  <a:pt x="244580" y="4042"/>
                </a:lnTo>
                <a:close/>
                <a:moveTo>
                  <a:pt x="250004" y="4042"/>
                </a:moveTo>
                <a:lnTo>
                  <a:pt x="246668" y="9600"/>
                </a:lnTo>
                <a:lnTo>
                  <a:pt x="244161" y="9600"/>
                </a:lnTo>
                <a:lnTo>
                  <a:pt x="247497" y="4042"/>
                </a:lnTo>
                <a:close/>
                <a:moveTo>
                  <a:pt x="250298" y="4452"/>
                </a:moveTo>
                <a:lnTo>
                  <a:pt x="253385" y="9600"/>
                </a:lnTo>
                <a:lnTo>
                  <a:pt x="247221" y="9600"/>
                </a:lnTo>
                <a:lnTo>
                  <a:pt x="250298" y="4452"/>
                </a:lnTo>
                <a:close/>
                <a:moveTo>
                  <a:pt x="253109" y="4042"/>
                </a:moveTo>
                <a:lnTo>
                  <a:pt x="256445" y="9600"/>
                </a:lnTo>
                <a:lnTo>
                  <a:pt x="253938" y="9600"/>
                </a:lnTo>
                <a:lnTo>
                  <a:pt x="250602" y="4042"/>
                </a:lnTo>
                <a:close/>
                <a:moveTo>
                  <a:pt x="256026" y="4042"/>
                </a:moveTo>
                <a:lnTo>
                  <a:pt x="259362" y="9600"/>
                </a:lnTo>
                <a:lnTo>
                  <a:pt x="256989" y="9600"/>
                </a:lnTo>
                <a:lnTo>
                  <a:pt x="253662" y="4042"/>
                </a:lnTo>
                <a:close/>
                <a:moveTo>
                  <a:pt x="266223" y="4042"/>
                </a:moveTo>
                <a:lnTo>
                  <a:pt x="262895" y="9600"/>
                </a:lnTo>
                <a:lnTo>
                  <a:pt x="260522" y="9600"/>
                </a:lnTo>
                <a:lnTo>
                  <a:pt x="263858" y="4042"/>
                </a:lnTo>
                <a:close/>
                <a:moveTo>
                  <a:pt x="269282" y="4042"/>
                </a:moveTo>
                <a:lnTo>
                  <a:pt x="265946" y="9600"/>
                </a:lnTo>
                <a:lnTo>
                  <a:pt x="263439" y="9600"/>
                </a:lnTo>
                <a:lnTo>
                  <a:pt x="266767" y="4042"/>
                </a:lnTo>
                <a:close/>
                <a:moveTo>
                  <a:pt x="269577" y="4452"/>
                </a:moveTo>
                <a:lnTo>
                  <a:pt x="272664" y="9600"/>
                </a:lnTo>
                <a:lnTo>
                  <a:pt x="266490" y="9600"/>
                </a:lnTo>
                <a:lnTo>
                  <a:pt x="269577" y="4452"/>
                </a:lnTo>
                <a:close/>
                <a:moveTo>
                  <a:pt x="272387" y="4042"/>
                </a:moveTo>
                <a:lnTo>
                  <a:pt x="275723" y="9600"/>
                </a:lnTo>
                <a:lnTo>
                  <a:pt x="273208" y="9600"/>
                </a:lnTo>
                <a:lnTo>
                  <a:pt x="269880" y="4042"/>
                </a:lnTo>
                <a:close/>
                <a:moveTo>
                  <a:pt x="275304" y="4042"/>
                </a:moveTo>
                <a:lnTo>
                  <a:pt x="278632" y="9600"/>
                </a:lnTo>
                <a:lnTo>
                  <a:pt x="276268" y="9600"/>
                </a:lnTo>
                <a:lnTo>
                  <a:pt x="272931" y="4042"/>
                </a:lnTo>
                <a:close/>
                <a:moveTo>
                  <a:pt x="12713" y="4042"/>
                </a:moveTo>
                <a:lnTo>
                  <a:pt x="9377" y="9608"/>
                </a:lnTo>
                <a:lnTo>
                  <a:pt x="9341" y="9555"/>
                </a:lnTo>
                <a:lnTo>
                  <a:pt x="9314" y="9608"/>
                </a:lnTo>
                <a:lnTo>
                  <a:pt x="5978" y="4042"/>
                </a:lnTo>
                <a:close/>
                <a:moveTo>
                  <a:pt x="31992" y="4042"/>
                </a:moveTo>
                <a:lnTo>
                  <a:pt x="28655" y="9608"/>
                </a:lnTo>
                <a:lnTo>
                  <a:pt x="28619" y="9555"/>
                </a:lnTo>
                <a:lnTo>
                  <a:pt x="28593" y="9608"/>
                </a:lnTo>
                <a:lnTo>
                  <a:pt x="25256" y="4042"/>
                </a:lnTo>
                <a:close/>
                <a:moveTo>
                  <a:pt x="51270" y="4042"/>
                </a:moveTo>
                <a:lnTo>
                  <a:pt x="47925" y="9608"/>
                </a:lnTo>
                <a:lnTo>
                  <a:pt x="47898" y="9555"/>
                </a:lnTo>
                <a:lnTo>
                  <a:pt x="47862" y="9608"/>
                </a:lnTo>
                <a:lnTo>
                  <a:pt x="44526" y="4042"/>
                </a:lnTo>
                <a:close/>
                <a:moveTo>
                  <a:pt x="70539" y="4042"/>
                </a:moveTo>
                <a:lnTo>
                  <a:pt x="67203" y="9608"/>
                </a:lnTo>
                <a:lnTo>
                  <a:pt x="67176" y="9555"/>
                </a:lnTo>
                <a:lnTo>
                  <a:pt x="67140" y="9608"/>
                </a:lnTo>
                <a:lnTo>
                  <a:pt x="63804" y="4042"/>
                </a:lnTo>
                <a:close/>
                <a:moveTo>
                  <a:pt x="89818" y="4042"/>
                </a:moveTo>
                <a:lnTo>
                  <a:pt x="86481" y="9608"/>
                </a:lnTo>
                <a:lnTo>
                  <a:pt x="86455" y="9555"/>
                </a:lnTo>
                <a:lnTo>
                  <a:pt x="86419" y="9608"/>
                </a:lnTo>
                <a:lnTo>
                  <a:pt x="83082" y="4042"/>
                </a:lnTo>
                <a:close/>
                <a:moveTo>
                  <a:pt x="109096" y="4042"/>
                </a:moveTo>
                <a:lnTo>
                  <a:pt x="105760" y="9608"/>
                </a:lnTo>
                <a:lnTo>
                  <a:pt x="105724" y="9555"/>
                </a:lnTo>
                <a:lnTo>
                  <a:pt x="105697" y="9608"/>
                </a:lnTo>
                <a:lnTo>
                  <a:pt x="102361" y="4042"/>
                </a:lnTo>
                <a:close/>
                <a:moveTo>
                  <a:pt x="128375" y="4042"/>
                </a:moveTo>
                <a:lnTo>
                  <a:pt x="125038" y="9608"/>
                </a:lnTo>
                <a:lnTo>
                  <a:pt x="125002" y="9555"/>
                </a:lnTo>
                <a:lnTo>
                  <a:pt x="124976" y="9608"/>
                </a:lnTo>
                <a:lnTo>
                  <a:pt x="121639" y="4042"/>
                </a:lnTo>
                <a:close/>
                <a:moveTo>
                  <a:pt x="147653" y="4042"/>
                </a:moveTo>
                <a:lnTo>
                  <a:pt x="144316" y="9608"/>
                </a:lnTo>
                <a:lnTo>
                  <a:pt x="144281" y="9555"/>
                </a:lnTo>
                <a:lnTo>
                  <a:pt x="144245" y="9608"/>
                </a:lnTo>
                <a:lnTo>
                  <a:pt x="140909" y="4042"/>
                </a:lnTo>
                <a:close/>
                <a:moveTo>
                  <a:pt x="166922" y="4042"/>
                </a:moveTo>
                <a:lnTo>
                  <a:pt x="163586" y="9608"/>
                </a:lnTo>
                <a:lnTo>
                  <a:pt x="163559" y="9555"/>
                </a:lnTo>
                <a:lnTo>
                  <a:pt x="163523" y="9608"/>
                </a:lnTo>
                <a:lnTo>
                  <a:pt x="160187" y="4042"/>
                </a:lnTo>
                <a:close/>
                <a:moveTo>
                  <a:pt x="186201" y="4042"/>
                </a:moveTo>
                <a:lnTo>
                  <a:pt x="182864" y="9608"/>
                </a:lnTo>
                <a:lnTo>
                  <a:pt x="182838" y="9555"/>
                </a:lnTo>
                <a:lnTo>
                  <a:pt x="182802" y="9608"/>
                </a:lnTo>
                <a:lnTo>
                  <a:pt x="179465" y="4042"/>
                </a:lnTo>
                <a:close/>
                <a:moveTo>
                  <a:pt x="205479" y="4042"/>
                </a:moveTo>
                <a:lnTo>
                  <a:pt x="202143" y="9608"/>
                </a:lnTo>
                <a:lnTo>
                  <a:pt x="202107" y="9555"/>
                </a:lnTo>
                <a:lnTo>
                  <a:pt x="202080" y="9608"/>
                </a:lnTo>
                <a:lnTo>
                  <a:pt x="198744" y="4042"/>
                </a:lnTo>
                <a:close/>
                <a:moveTo>
                  <a:pt x="224758" y="4042"/>
                </a:moveTo>
                <a:lnTo>
                  <a:pt x="221421" y="9608"/>
                </a:lnTo>
                <a:lnTo>
                  <a:pt x="221385" y="9555"/>
                </a:lnTo>
                <a:lnTo>
                  <a:pt x="221359" y="9608"/>
                </a:lnTo>
                <a:lnTo>
                  <a:pt x="218022" y="4042"/>
                </a:lnTo>
                <a:close/>
                <a:moveTo>
                  <a:pt x="244036" y="4042"/>
                </a:moveTo>
                <a:lnTo>
                  <a:pt x="240699" y="9608"/>
                </a:lnTo>
                <a:lnTo>
                  <a:pt x="240664" y="9555"/>
                </a:lnTo>
                <a:lnTo>
                  <a:pt x="240637" y="9608"/>
                </a:lnTo>
                <a:lnTo>
                  <a:pt x="237292" y="4042"/>
                </a:lnTo>
                <a:close/>
                <a:moveTo>
                  <a:pt x="263314" y="4042"/>
                </a:moveTo>
                <a:lnTo>
                  <a:pt x="259969" y="9608"/>
                </a:lnTo>
                <a:lnTo>
                  <a:pt x="259942" y="9555"/>
                </a:lnTo>
                <a:lnTo>
                  <a:pt x="259906" y="9608"/>
                </a:lnTo>
                <a:lnTo>
                  <a:pt x="256570" y="4042"/>
                </a:lnTo>
                <a:close/>
                <a:moveTo>
                  <a:pt x="282584" y="4042"/>
                </a:moveTo>
                <a:lnTo>
                  <a:pt x="279247" y="9608"/>
                </a:lnTo>
                <a:lnTo>
                  <a:pt x="279220" y="9555"/>
                </a:lnTo>
                <a:lnTo>
                  <a:pt x="279185" y="9608"/>
                </a:lnTo>
                <a:lnTo>
                  <a:pt x="275848" y="4042"/>
                </a:lnTo>
                <a:close/>
                <a:moveTo>
                  <a:pt x="9047" y="10054"/>
                </a:moveTo>
                <a:lnTo>
                  <a:pt x="7851" y="12035"/>
                </a:lnTo>
                <a:lnTo>
                  <a:pt x="6665" y="10054"/>
                </a:lnTo>
                <a:close/>
                <a:moveTo>
                  <a:pt x="12026" y="10054"/>
                </a:moveTo>
                <a:lnTo>
                  <a:pt x="10831" y="12035"/>
                </a:lnTo>
                <a:lnTo>
                  <a:pt x="9644" y="10054"/>
                </a:lnTo>
                <a:close/>
                <a:moveTo>
                  <a:pt x="28325" y="10054"/>
                </a:moveTo>
                <a:lnTo>
                  <a:pt x="27130" y="12035"/>
                </a:lnTo>
                <a:lnTo>
                  <a:pt x="25943" y="10054"/>
                </a:lnTo>
                <a:close/>
                <a:moveTo>
                  <a:pt x="31296" y="10054"/>
                </a:moveTo>
                <a:lnTo>
                  <a:pt x="30109" y="12035"/>
                </a:lnTo>
                <a:lnTo>
                  <a:pt x="28923" y="10054"/>
                </a:lnTo>
                <a:close/>
                <a:moveTo>
                  <a:pt x="47594" y="10054"/>
                </a:moveTo>
                <a:lnTo>
                  <a:pt x="46408" y="12035"/>
                </a:lnTo>
                <a:lnTo>
                  <a:pt x="45221" y="10054"/>
                </a:lnTo>
                <a:close/>
                <a:moveTo>
                  <a:pt x="50574" y="10054"/>
                </a:moveTo>
                <a:lnTo>
                  <a:pt x="49388" y="12035"/>
                </a:lnTo>
                <a:lnTo>
                  <a:pt x="48192" y="10054"/>
                </a:lnTo>
                <a:close/>
                <a:moveTo>
                  <a:pt x="66873" y="10054"/>
                </a:moveTo>
                <a:lnTo>
                  <a:pt x="65686" y="12035"/>
                </a:lnTo>
                <a:lnTo>
                  <a:pt x="64491" y="10054"/>
                </a:lnTo>
                <a:close/>
                <a:moveTo>
                  <a:pt x="69852" y="10054"/>
                </a:moveTo>
                <a:lnTo>
                  <a:pt x="68666" y="12035"/>
                </a:lnTo>
                <a:lnTo>
                  <a:pt x="67471" y="10054"/>
                </a:lnTo>
                <a:close/>
                <a:moveTo>
                  <a:pt x="86151" y="10054"/>
                </a:moveTo>
                <a:lnTo>
                  <a:pt x="84965" y="12035"/>
                </a:lnTo>
                <a:lnTo>
                  <a:pt x="83769" y="10054"/>
                </a:lnTo>
                <a:close/>
                <a:moveTo>
                  <a:pt x="89131" y="10054"/>
                </a:moveTo>
                <a:lnTo>
                  <a:pt x="87935" y="12035"/>
                </a:lnTo>
                <a:lnTo>
                  <a:pt x="86749" y="10054"/>
                </a:lnTo>
                <a:close/>
                <a:moveTo>
                  <a:pt x="105430" y="10054"/>
                </a:moveTo>
                <a:lnTo>
                  <a:pt x="104234" y="12035"/>
                </a:lnTo>
                <a:lnTo>
                  <a:pt x="103048" y="10054"/>
                </a:lnTo>
                <a:close/>
                <a:moveTo>
                  <a:pt x="108409" y="10054"/>
                </a:moveTo>
                <a:lnTo>
                  <a:pt x="107214" y="12035"/>
                </a:lnTo>
                <a:lnTo>
                  <a:pt x="106027" y="10054"/>
                </a:lnTo>
                <a:close/>
                <a:moveTo>
                  <a:pt x="124708" y="10054"/>
                </a:moveTo>
                <a:lnTo>
                  <a:pt x="123513" y="12035"/>
                </a:lnTo>
                <a:lnTo>
                  <a:pt x="122326" y="10054"/>
                </a:lnTo>
                <a:close/>
                <a:moveTo>
                  <a:pt x="127679" y="10054"/>
                </a:moveTo>
                <a:lnTo>
                  <a:pt x="126492" y="12035"/>
                </a:lnTo>
                <a:lnTo>
                  <a:pt x="125306" y="10054"/>
                </a:lnTo>
                <a:close/>
                <a:moveTo>
                  <a:pt x="143977" y="10054"/>
                </a:moveTo>
                <a:lnTo>
                  <a:pt x="142791" y="12035"/>
                </a:lnTo>
                <a:lnTo>
                  <a:pt x="141604" y="10054"/>
                </a:lnTo>
                <a:close/>
                <a:moveTo>
                  <a:pt x="146957" y="10054"/>
                </a:moveTo>
                <a:lnTo>
                  <a:pt x="145771" y="12035"/>
                </a:lnTo>
                <a:lnTo>
                  <a:pt x="144584" y="10054"/>
                </a:lnTo>
                <a:close/>
                <a:moveTo>
                  <a:pt x="163256" y="10054"/>
                </a:moveTo>
                <a:lnTo>
                  <a:pt x="162069" y="12035"/>
                </a:lnTo>
                <a:lnTo>
                  <a:pt x="160883" y="10054"/>
                </a:lnTo>
                <a:close/>
                <a:moveTo>
                  <a:pt x="166235" y="10054"/>
                </a:moveTo>
                <a:lnTo>
                  <a:pt x="165049" y="12035"/>
                </a:lnTo>
                <a:lnTo>
                  <a:pt x="163854" y="10054"/>
                </a:lnTo>
                <a:close/>
                <a:moveTo>
                  <a:pt x="182534" y="10054"/>
                </a:moveTo>
                <a:lnTo>
                  <a:pt x="181348" y="12035"/>
                </a:lnTo>
                <a:lnTo>
                  <a:pt x="180152" y="10054"/>
                </a:lnTo>
                <a:close/>
                <a:moveTo>
                  <a:pt x="185514" y="10054"/>
                </a:moveTo>
                <a:lnTo>
                  <a:pt x="184327" y="12035"/>
                </a:lnTo>
                <a:lnTo>
                  <a:pt x="183132" y="10054"/>
                </a:lnTo>
                <a:close/>
                <a:moveTo>
                  <a:pt x="201813" y="10054"/>
                </a:moveTo>
                <a:lnTo>
                  <a:pt x="200626" y="12035"/>
                </a:lnTo>
                <a:lnTo>
                  <a:pt x="199431" y="10054"/>
                </a:lnTo>
                <a:close/>
                <a:moveTo>
                  <a:pt x="204792" y="10054"/>
                </a:moveTo>
                <a:lnTo>
                  <a:pt x="203597" y="12035"/>
                </a:lnTo>
                <a:lnTo>
                  <a:pt x="202410" y="10054"/>
                </a:lnTo>
                <a:close/>
                <a:moveTo>
                  <a:pt x="221091" y="10054"/>
                </a:moveTo>
                <a:lnTo>
                  <a:pt x="219896" y="12035"/>
                </a:lnTo>
                <a:lnTo>
                  <a:pt x="218709" y="10054"/>
                </a:lnTo>
                <a:close/>
                <a:moveTo>
                  <a:pt x="224071" y="10054"/>
                </a:moveTo>
                <a:lnTo>
                  <a:pt x="222875" y="12035"/>
                </a:lnTo>
                <a:lnTo>
                  <a:pt x="221689" y="10054"/>
                </a:lnTo>
                <a:close/>
                <a:moveTo>
                  <a:pt x="240369" y="10054"/>
                </a:moveTo>
                <a:lnTo>
                  <a:pt x="239174" y="12035"/>
                </a:lnTo>
                <a:lnTo>
                  <a:pt x="237987" y="10054"/>
                </a:lnTo>
                <a:close/>
                <a:moveTo>
                  <a:pt x="243340" y="10054"/>
                </a:moveTo>
                <a:lnTo>
                  <a:pt x="242154" y="12035"/>
                </a:lnTo>
                <a:lnTo>
                  <a:pt x="240967" y="10054"/>
                </a:lnTo>
                <a:close/>
                <a:moveTo>
                  <a:pt x="259639" y="10054"/>
                </a:moveTo>
                <a:lnTo>
                  <a:pt x="258452" y="12035"/>
                </a:lnTo>
                <a:lnTo>
                  <a:pt x="257266" y="10054"/>
                </a:lnTo>
                <a:close/>
                <a:moveTo>
                  <a:pt x="262618" y="10054"/>
                </a:moveTo>
                <a:lnTo>
                  <a:pt x="261432" y="12035"/>
                </a:lnTo>
                <a:lnTo>
                  <a:pt x="260237" y="10054"/>
                </a:lnTo>
                <a:close/>
                <a:moveTo>
                  <a:pt x="278917" y="10054"/>
                </a:moveTo>
                <a:lnTo>
                  <a:pt x="277731" y="12035"/>
                </a:lnTo>
                <a:lnTo>
                  <a:pt x="276535" y="10054"/>
                </a:lnTo>
                <a:close/>
                <a:moveTo>
                  <a:pt x="281897" y="10054"/>
                </a:moveTo>
                <a:lnTo>
                  <a:pt x="280710" y="12035"/>
                </a:lnTo>
                <a:lnTo>
                  <a:pt x="279515" y="10054"/>
                </a:lnTo>
                <a:close/>
                <a:moveTo>
                  <a:pt x="6121" y="10054"/>
                </a:moveTo>
                <a:lnTo>
                  <a:pt x="7584" y="12490"/>
                </a:lnTo>
                <a:lnTo>
                  <a:pt x="6406" y="14461"/>
                </a:lnTo>
                <a:lnTo>
                  <a:pt x="6254" y="14461"/>
                </a:lnTo>
                <a:lnTo>
                  <a:pt x="3614" y="10054"/>
                </a:lnTo>
                <a:close/>
                <a:moveTo>
                  <a:pt x="7851" y="12945"/>
                </a:moveTo>
                <a:lnTo>
                  <a:pt x="8761" y="14461"/>
                </a:lnTo>
                <a:lnTo>
                  <a:pt x="6950" y="14461"/>
                </a:lnTo>
                <a:lnTo>
                  <a:pt x="7851" y="12945"/>
                </a:lnTo>
                <a:close/>
                <a:moveTo>
                  <a:pt x="10831" y="12945"/>
                </a:moveTo>
                <a:lnTo>
                  <a:pt x="11741" y="14461"/>
                </a:lnTo>
                <a:lnTo>
                  <a:pt x="9930" y="14461"/>
                </a:lnTo>
                <a:lnTo>
                  <a:pt x="10831" y="12945"/>
                </a:lnTo>
                <a:close/>
                <a:moveTo>
                  <a:pt x="15077" y="10054"/>
                </a:moveTo>
                <a:lnTo>
                  <a:pt x="12437" y="14461"/>
                </a:lnTo>
                <a:lnTo>
                  <a:pt x="12285" y="14461"/>
                </a:lnTo>
                <a:lnTo>
                  <a:pt x="11107" y="12490"/>
                </a:lnTo>
                <a:lnTo>
                  <a:pt x="12570" y="10054"/>
                </a:lnTo>
                <a:close/>
                <a:moveTo>
                  <a:pt x="22339" y="10054"/>
                </a:moveTo>
                <a:lnTo>
                  <a:pt x="24980" y="14461"/>
                </a:lnTo>
                <a:lnTo>
                  <a:pt x="12981" y="14461"/>
                </a:lnTo>
                <a:lnTo>
                  <a:pt x="15621" y="10054"/>
                </a:lnTo>
                <a:close/>
                <a:moveTo>
                  <a:pt x="25399" y="10054"/>
                </a:moveTo>
                <a:lnTo>
                  <a:pt x="26862" y="12490"/>
                </a:lnTo>
                <a:lnTo>
                  <a:pt x="25675" y="14461"/>
                </a:lnTo>
                <a:lnTo>
                  <a:pt x="25524" y="14461"/>
                </a:lnTo>
                <a:lnTo>
                  <a:pt x="22883" y="10054"/>
                </a:lnTo>
                <a:close/>
                <a:moveTo>
                  <a:pt x="27130" y="12945"/>
                </a:moveTo>
                <a:lnTo>
                  <a:pt x="28040" y="14461"/>
                </a:lnTo>
                <a:lnTo>
                  <a:pt x="26229" y="14461"/>
                </a:lnTo>
                <a:lnTo>
                  <a:pt x="27130" y="12945"/>
                </a:lnTo>
                <a:close/>
                <a:moveTo>
                  <a:pt x="30109" y="12945"/>
                </a:moveTo>
                <a:lnTo>
                  <a:pt x="31019" y="14461"/>
                </a:lnTo>
                <a:lnTo>
                  <a:pt x="29199" y="14461"/>
                </a:lnTo>
                <a:lnTo>
                  <a:pt x="30109" y="12945"/>
                </a:lnTo>
                <a:close/>
                <a:moveTo>
                  <a:pt x="34356" y="10054"/>
                </a:moveTo>
                <a:lnTo>
                  <a:pt x="31715" y="14461"/>
                </a:lnTo>
                <a:lnTo>
                  <a:pt x="31563" y="14461"/>
                </a:lnTo>
                <a:lnTo>
                  <a:pt x="30386" y="12490"/>
                </a:lnTo>
                <a:lnTo>
                  <a:pt x="31840" y="10054"/>
                </a:lnTo>
                <a:close/>
                <a:moveTo>
                  <a:pt x="41617" y="10054"/>
                </a:moveTo>
                <a:lnTo>
                  <a:pt x="44258" y="14461"/>
                </a:lnTo>
                <a:lnTo>
                  <a:pt x="32259" y="14461"/>
                </a:lnTo>
                <a:lnTo>
                  <a:pt x="34900" y="10054"/>
                </a:lnTo>
                <a:close/>
                <a:moveTo>
                  <a:pt x="44677" y="10054"/>
                </a:moveTo>
                <a:lnTo>
                  <a:pt x="46131" y="12490"/>
                </a:lnTo>
                <a:lnTo>
                  <a:pt x="44954" y="14461"/>
                </a:lnTo>
                <a:lnTo>
                  <a:pt x="44802" y="14461"/>
                </a:lnTo>
                <a:lnTo>
                  <a:pt x="42162" y="10054"/>
                </a:lnTo>
                <a:close/>
                <a:moveTo>
                  <a:pt x="46408" y="12945"/>
                </a:moveTo>
                <a:lnTo>
                  <a:pt x="47318" y="14461"/>
                </a:lnTo>
                <a:lnTo>
                  <a:pt x="45498" y="14461"/>
                </a:lnTo>
                <a:lnTo>
                  <a:pt x="46408" y="12945"/>
                </a:lnTo>
                <a:close/>
                <a:moveTo>
                  <a:pt x="49388" y="12945"/>
                </a:moveTo>
                <a:lnTo>
                  <a:pt x="50298" y="14461"/>
                </a:lnTo>
                <a:lnTo>
                  <a:pt x="48478" y="14461"/>
                </a:lnTo>
                <a:lnTo>
                  <a:pt x="49388" y="12945"/>
                </a:lnTo>
                <a:close/>
                <a:moveTo>
                  <a:pt x="53634" y="10054"/>
                </a:moveTo>
                <a:lnTo>
                  <a:pt x="50993" y="14461"/>
                </a:lnTo>
                <a:lnTo>
                  <a:pt x="50842" y="14461"/>
                </a:lnTo>
                <a:lnTo>
                  <a:pt x="49655" y="12490"/>
                </a:lnTo>
                <a:lnTo>
                  <a:pt x="51118" y="10054"/>
                </a:lnTo>
                <a:close/>
                <a:moveTo>
                  <a:pt x="60896" y="10054"/>
                </a:moveTo>
                <a:lnTo>
                  <a:pt x="63536" y="14461"/>
                </a:lnTo>
                <a:lnTo>
                  <a:pt x="51538" y="14461"/>
                </a:lnTo>
                <a:lnTo>
                  <a:pt x="54178" y="10054"/>
                </a:lnTo>
                <a:close/>
                <a:moveTo>
                  <a:pt x="63947" y="10054"/>
                </a:moveTo>
                <a:lnTo>
                  <a:pt x="65410" y="12490"/>
                </a:lnTo>
                <a:lnTo>
                  <a:pt x="64232" y="14461"/>
                </a:lnTo>
                <a:lnTo>
                  <a:pt x="64081" y="14461"/>
                </a:lnTo>
                <a:lnTo>
                  <a:pt x="61440" y="10054"/>
                </a:lnTo>
                <a:close/>
                <a:moveTo>
                  <a:pt x="65686" y="12945"/>
                </a:moveTo>
                <a:lnTo>
                  <a:pt x="66596" y="14461"/>
                </a:lnTo>
                <a:lnTo>
                  <a:pt x="64776" y="14461"/>
                </a:lnTo>
                <a:lnTo>
                  <a:pt x="65686" y="12945"/>
                </a:lnTo>
                <a:close/>
                <a:moveTo>
                  <a:pt x="68666" y="12945"/>
                </a:moveTo>
                <a:lnTo>
                  <a:pt x="69567" y="14461"/>
                </a:lnTo>
                <a:lnTo>
                  <a:pt x="67756" y="14461"/>
                </a:lnTo>
                <a:lnTo>
                  <a:pt x="68666" y="12945"/>
                </a:lnTo>
                <a:close/>
                <a:moveTo>
                  <a:pt x="72912" y="10054"/>
                </a:moveTo>
                <a:lnTo>
                  <a:pt x="70263" y="14461"/>
                </a:lnTo>
                <a:lnTo>
                  <a:pt x="70111" y="14461"/>
                </a:lnTo>
                <a:lnTo>
                  <a:pt x="68934" y="12490"/>
                </a:lnTo>
                <a:lnTo>
                  <a:pt x="70397" y="10054"/>
                </a:lnTo>
                <a:close/>
                <a:moveTo>
                  <a:pt x="80174" y="10054"/>
                </a:moveTo>
                <a:lnTo>
                  <a:pt x="82815" y="14461"/>
                </a:lnTo>
                <a:lnTo>
                  <a:pt x="70807" y="14461"/>
                </a:lnTo>
                <a:lnTo>
                  <a:pt x="73457" y="10054"/>
                </a:lnTo>
                <a:close/>
                <a:moveTo>
                  <a:pt x="83225" y="10054"/>
                </a:moveTo>
                <a:lnTo>
                  <a:pt x="84688" y="12490"/>
                </a:lnTo>
                <a:lnTo>
                  <a:pt x="83511" y="14461"/>
                </a:lnTo>
                <a:lnTo>
                  <a:pt x="83359" y="14461"/>
                </a:lnTo>
                <a:lnTo>
                  <a:pt x="80718" y="10054"/>
                </a:lnTo>
                <a:close/>
                <a:moveTo>
                  <a:pt x="84965" y="12945"/>
                </a:moveTo>
                <a:lnTo>
                  <a:pt x="85866" y="14461"/>
                </a:lnTo>
                <a:lnTo>
                  <a:pt x="84055" y="14461"/>
                </a:lnTo>
                <a:lnTo>
                  <a:pt x="84965" y="12945"/>
                </a:lnTo>
                <a:close/>
                <a:moveTo>
                  <a:pt x="87935" y="12945"/>
                </a:moveTo>
                <a:lnTo>
                  <a:pt x="88845" y="14461"/>
                </a:lnTo>
                <a:lnTo>
                  <a:pt x="87034" y="14461"/>
                </a:lnTo>
                <a:lnTo>
                  <a:pt x="87935" y="12945"/>
                </a:lnTo>
                <a:close/>
                <a:moveTo>
                  <a:pt x="92182" y="10054"/>
                </a:moveTo>
                <a:lnTo>
                  <a:pt x="89541" y="14461"/>
                </a:lnTo>
                <a:lnTo>
                  <a:pt x="89390" y="14461"/>
                </a:lnTo>
                <a:lnTo>
                  <a:pt x="88212" y="12490"/>
                </a:lnTo>
                <a:lnTo>
                  <a:pt x="89675" y="10054"/>
                </a:lnTo>
                <a:close/>
                <a:moveTo>
                  <a:pt x="99444" y="10054"/>
                </a:moveTo>
                <a:lnTo>
                  <a:pt x="102093" y="14461"/>
                </a:lnTo>
                <a:lnTo>
                  <a:pt x="90085" y="14461"/>
                </a:lnTo>
                <a:lnTo>
                  <a:pt x="92726" y="10054"/>
                </a:lnTo>
                <a:close/>
                <a:moveTo>
                  <a:pt x="102503" y="10054"/>
                </a:moveTo>
                <a:lnTo>
                  <a:pt x="103967" y="12490"/>
                </a:lnTo>
                <a:lnTo>
                  <a:pt x="102789" y="14461"/>
                </a:lnTo>
                <a:lnTo>
                  <a:pt x="102637" y="14461"/>
                </a:lnTo>
                <a:lnTo>
                  <a:pt x="99997" y="10054"/>
                </a:lnTo>
                <a:close/>
                <a:moveTo>
                  <a:pt x="104234" y="12945"/>
                </a:moveTo>
                <a:lnTo>
                  <a:pt x="105144" y="14461"/>
                </a:lnTo>
                <a:lnTo>
                  <a:pt x="103333" y="14461"/>
                </a:lnTo>
                <a:lnTo>
                  <a:pt x="104234" y="12945"/>
                </a:lnTo>
                <a:close/>
                <a:moveTo>
                  <a:pt x="107214" y="12945"/>
                </a:moveTo>
                <a:lnTo>
                  <a:pt x="108124" y="14461"/>
                </a:lnTo>
                <a:lnTo>
                  <a:pt x="106313" y="14461"/>
                </a:lnTo>
                <a:lnTo>
                  <a:pt x="107214" y="12945"/>
                </a:lnTo>
                <a:close/>
                <a:moveTo>
                  <a:pt x="111460" y="10054"/>
                </a:moveTo>
                <a:lnTo>
                  <a:pt x="108820" y="14461"/>
                </a:lnTo>
                <a:lnTo>
                  <a:pt x="108668" y="14461"/>
                </a:lnTo>
                <a:lnTo>
                  <a:pt x="107490" y="12490"/>
                </a:lnTo>
                <a:lnTo>
                  <a:pt x="108953" y="10054"/>
                </a:lnTo>
                <a:close/>
                <a:moveTo>
                  <a:pt x="118722" y="10054"/>
                </a:moveTo>
                <a:lnTo>
                  <a:pt x="121363" y="14461"/>
                </a:lnTo>
                <a:lnTo>
                  <a:pt x="109364" y="14461"/>
                </a:lnTo>
                <a:lnTo>
                  <a:pt x="112004" y="10054"/>
                </a:lnTo>
                <a:close/>
                <a:moveTo>
                  <a:pt x="121782" y="10054"/>
                </a:moveTo>
                <a:lnTo>
                  <a:pt x="123245" y="12490"/>
                </a:lnTo>
                <a:lnTo>
                  <a:pt x="122067" y="14461"/>
                </a:lnTo>
                <a:lnTo>
                  <a:pt x="121916" y="14461"/>
                </a:lnTo>
                <a:lnTo>
                  <a:pt x="119266" y="10054"/>
                </a:lnTo>
                <a:close/>
                <a:moveTo>
                  <a:pt x="123513" y="12945"/>
                </a:moveTo>
                <a:lnTo>
                  <a:pt x="124423" y="14461"/>
                </a:lnTo>
                <a:lnTo>
                  <a:pt x="122612" y="14461"/>
                </a:lnTo>
                <a:lnTo>
                  <a:pt x="123513" y="12945"/>
                </a:lnTo>
                <a:close/>
                <a:moveTo>
                  <a:pt x="126492" y="12945"/>
                </a:moveTo>
                <a:lnTo>
                  <a:pt x="127402" y="14461"/>
                </a:lnTo>
                <a:lnTo>
                  <a:pt x="125582" y="14461"/>
                </a:lnTo>
                <a:lnTo>
                  <a:pt x="126492" y="12945"/>
                </a:lnTo>
                <a:close/>
                <a:moveTo>
                  <a:pt x="130739" y="10054"/>
                </a:moveTo>
                <a:lnTo>
                  <a:pt x="128098" y="14461"/>
                </a:lnTo>
                <a:lnTo>
                  <a:pt x="127946" y="14461"/>
                </a:lnTo>
                <a:lnTo>
                  <a:pt x="126769" y="12490"/>
                </a:lnTo>
                <a:lnTo>
                  <a:pt x="128232" y="10054"/>
                </a:lnTo>
                <a:close/>
                <a:moveTo>
                  <a:pt x="138000" y="10054"/>
                </a:moveTo>
                <a:lnTo>
                  <a:pt x="140641" y="14461"/>
                </a:lnTo>
                <a:lnTo>
                  <a:pt x="128642" y="14461"/>
                </a:lnTo>
                <a:lnTo>
                  <a:pt x="131283" y="10054"/>
                </a:lnTo>
                <a:close/>
                <a:moveTo>
                  <a:pt x="141060" y="10054"/>
                </a:moveTo>
                <a:lnTo>
                  <a:pt x="142523" y="12490"/>
                </a:lnTo>
                <a:lnTo>
                  <a:pt x="141337" y="14461"/>
                </a:lnTo>
                <a:lnTo>
                  <a:pt x="141185" y="14461"/>
                </a:lnTo>
                <a:lnTo>
                  <a:pt x="138545" y="10054"/>
                </a:lnTo>
                <a:close/>
                <a:moveTo>
                  <a:pt x="142791" y="12945"/>
                </a:moveTo>
                <a:lnTo>
                  <a:pt x="143701" y="14461"/>
                </a:lnTo>
                <a:lnTo>
                  <a:pt x="141881" y="14461"/>
                </a:lnTo>
                <a:lnTo>
                  <a:pt x="142791" y="12945"/>
                </a:lnTo>
                <a:close/>
                <a:moveTo>
                  <a:pt x="145771" y="12945"/>
                </a:moveTo>
                <a:lnTo>
                  <a:pt x="146681" y="14461"/>
                </a:lnTo>
                <a:lnTo>
                  <a:pt x="144861" y="14461"/>
                </a:lnTo>
                <a:lnTo>
                  <a:pt x="145771" y="12945"/>
                </a:lnTo>
                <a:close/>
                <a:moveTo>
                  <a:pt x="150017" y="10054"/>
                </a:moveTo>
                <a:lnTo>
                  <a:pt x="147376" y="14461"/>
                </a:lnTo>
                <a:lnTo>
                  <a:pt x="147225" y="14461"/>
                </a:lnTo>
                <a:lnTo>
                  <a:pt x="146038" y="12490"/>
                </a:lnTo>
                <a:lnTo>
                  <a:pt x="147501" y="10054"/>
                </a:lnTo>
                <a:close/>
                <a:moveTo>
                  <a:pt x="157279" y="10054"/>
                </a:moveTo>
                <a:lnTo>
                  <a:pt x="159919" y="14461"/>
                </a:lnTo>
                <a:lnTo>
                  <a:pt x="147921" y="14461"/>
                </a:lnTo>
                <a:lnTo>
                  <a:pt x="150561" y="10054"/>
                </a:lnTo>
                <a:close/>
                <a:moveTo>
                  <a:pt x="160330" y="10054"/>
                </a:moveTo>
                <a:lnTo>
                  <a:pt x="161793" y="12490"/>
                </a:lnTo>
                <a:lnTo>
                  <a:pt x="160615" y="14461"/>
                </a:lnTo>
                <a:lnTo>
                  <a:pt x="160464" y="14461"/>
                </a:lnTo>
                <a:lnTo>
                  <a:pt x="157823" y="10054"/>
                </a:lnTo>
                <a:close/>
                <a:moveTo>
                  <a:pt x="162069" y="12945"/>
                </a:moveTo>
                <a:lnTo>
                  <a:pt x="162979" y="14461"/>
                </a:lnTo>
                <a:lnTo>
                  <a:pt x="161159" y="14461"/>
                </a:lnTo>
                <a:lnTo>
                  <a:pt x="162069" y="12945"/>
                </a:lnTo>
                <a:close/>
                <a:moveTo>
                  <a:pt x="165049" y="12945"/>
                </a:moveTo>
                <a:lnTo>
                  <a:pt x="165950" y="14461"/>
                </a:lnTo>
                <a:lnTo>
                  <a:pt x="164139" y="14461"/>
                </a:lnTo>
                <a:lnTo>
                  <a:pt x="165049" y="12945"/>
                </a:lnTo>
                <a:close/>
                <a:moveTo>
                  <a:pt x="169295" y="10054"/>
                </a:moveTo>
                <a:lnTo>
                  <a:pt x="166646" y="14461"/>
                </a:lnTo>
                <a:lnTo>
                  <a:pt x="166494" y="14461"/>
                </a:lnTo>
                <a:lnTo>
                  <a:pt x="165317" y="12490"/>
                </a:lnTo>
                <a:lnTo>
                  <a:pt x="166780" y="10054"/>
                </a:lnTo>
                <a:close/>
                <a:moveTo>
                  <a:pt x="176557" y="10054"/>
                </a:moveTo>
                <a:lnTo>
                  <a:pt x="179198" y="14461"/>
                </a:lnTo>
                <a:lnTo>
                  <a:pt x="167199" y="14461"/>
                </a:lnTo>
                <a:lnTo>
                  <a:pt x="169840" y="10054"/>
                </a:lnTo>
                <a:close/>
                <a:moveTo>
                  <a:pt x="179608" y="10054"/>
                </a:moveTo>
                <a:lnTo>
                  <a:pt x="181071" y="12490"/>
                </a:lnTo>
                <a:lnTo>
                  <a:pt x="179894" y="14461"/>
                </a:lnTo>
                <a:lnTo>
                  <a:pt x="179742" y="14461"/>
                </a:lnTo>
                <a:lnTo>
                  <a:pt x="177101" y="10054"/>
                </a:lnTo>
                <a:close/>
                <a:moveTo>
                  <a:pt x="181348" y="12945"/>
                </a:moveTo>
                <a:lnTo>
                  <a:pt x="182249" y="14461"/>
                </a:lnTo>
                <a:lnTo>
                  <a:pt x="180438" y="14461"/>
                </a:lnTo>
                <a:lnTo>
                  <a:pt x="181348" y="12945"/>
                </a:lnTo>
                <a:close/>
                <a:moveTo>
                  <a:pt x="184327" y="12945"/>
                </a:moveTo>
                <a:lnTo>
                  <a:pt x="185228" y="14461"/>
                </a:lnTo>
                <a:lnTo>
                  <a:pt x="183417" y="14461"/>
                </a:lnTo>
                <a:lnTo>
                  <a:pt x="184327" y="12945"/>
                </a:lnTo>
                <a:close/>
                <a:moveTo>
                  <a:pt x="188565" y="10054"/>
                </a:moveTo>
                <a:lnTo>
                  <a:pt x="185924" y="14461"/>
                </a:lnTo>
                <a:lnTo>
                  <a:pt x="185773" y="14461"/>
                </a:lnTo>
                <a:lnTo>
                  <a:pt x="184595" y="12490"/>
                </a:lnTo>
                <a:lnTo>
                  <a:pt x="186058" y="10054"/>
                </a:lnTo>
                <a:close/>
                <a:moveTo>
                  <a:pt x="195835" y="10054"/>
                </a:moveTo>
                <a:lnTo>
                  <a:pt x="198476" y="14461"/>
                </a:lnTo>
                <a:lnTo>
                  <a:pt x="186468" y="14461"/>
                </a:lnTo>
                <a:lnTo>
                  <a:pt x="189118" y="10054"/>
                </a:lnTo>
                <a:close/>
                <a:moveTo>
                  <a:pt x="198886" y="10054"/>
                </a:moveTo>
                <a:lnTo>
                  <a:pt x="200350" y="12490"/>
                </a:lnTo>
                <a:lnTo>
                  <a:pt x="199172" y="14461"/>
                </a:lnTo>
                <a:lnTo>
                  <a:pt x="199020" y="14461"/>
                </a:lnTo>
                <a:lnTo>
                  <a:pt x="196380" y="10054"/>
                </a:lnTo>
                <a:close/>
                <a:moveTo>
                  <a:pt x="200626" y="12945"/>
                </a:moveTo>
                <a:lnTo>
                  <a:pt x="201527" y="14461"/>
                </a:lnTo>
                <a:lnTo>
                  <a:pt x="199716" y="14461"/>
                </a:lnTo>
                <a:lnTo>
                  <a:pt x="200626" y="12945"/>
                </a:lnTo>
                <a:close/>
                <a:moveTo>
                  <a:pt x="203597" y="12945"/>
                </a:moveTo>
                <a:lnTo>
                  <a:pt x="204507" y="14461"/>
                </a:lnTo>
                <a:lnTo>
                  <a:pt x="202696" y="14461"/>
                </a:lnTo>
                <a:lnTo>
                  <a:pt x="203597" y="12945"/>
                </a:lnTo>
                <a:close/>
                <a:moveTo>
                  <a:pt x="207843" y="10054"/>
                </a:moveTo>
                <a:lnTo>
                  <a:pt x="205203" y="14461"/>
                </a:lnTo>
                <a:lnTo>
                  <a:pt x="205051" y="14461"/>
                </a:lnTo>
                <a:lnTo>
                  <a:pt x="203873" y="12490"/>
                </a:lnTo>
                <a:lnTo>
                  <a:pt x="205336" y="10054"/>
                </a:lnTo>
                <a:close/>
                <a:moveTo>
                  <a:pt x="215105" y="10054"/>
                </a:moveTo>
                <a:lnTo>
                  <a:pt x="217754" y="14461"/>
                </a:lnTo>
                <a:lnTo>
                  <a:pt x="205747" y="14461"/>
                </a:lnTo>
                <a:lnTo>
                  <a:pt x="208387" y="10054"/>
                </a:lnTo>
                <a:close/>
                <a:moveTo>
                  <a:pt x="218165" y="10054"/>
                </a:moveTo>
                <a:lnTo>
                  <a:pt x="219628" y="12490"/>
                </a:lnTo>
                <a:lnTo>
                  <a:pt x="218450" y="14461"/>
                </a:lnTo>
                <a:lnTo>
                  <a:pt x="218299" y="14461"/>
                </a:lnTo>
                <a:lnTo>
                  <a:pt x="215649" y="10054"/>
                </a:lnTo>
                <a:close/>
                <a:moveTo>
                  <a:pt x="219896" y="12945"/>
                </a:moveTo>
                <a:lnTo>
                  <a:pt x="220805" y="14461"/>
                </a:lnTo>
                <a:lnTo>
                  <a:pt x="218995" y="14461"/>
                </a:lnTo>
                <a:lnTo>
                  <a:pt x="219896" y="12945"/>
                </a:lnTo>
                <a:close/>
                <a:moveTo>
                  <a:pt x="222875" y="12945"/>
                </a:moveTo>
                <a:lnTo>
                  <a:pt x="223785" y="14461"/>
                </a:lnTo>
                <a:lnTo>
                  <a:pt x="221965" y="14461"/>
                </a:lnTo>
                <a:lnTo>
                  <a:pt x="222875" y="12945"/>
                </a:lnTo>
                <a:close/>
                <a:moveTo>
                  <a:pt x="227122" y="10054"/>
                </a:moveTo>
                <a:lnTo>
                  <a:pt x="224481" y="14461"/>
                </a:lnTo>
                <a:lnTo>
                  <a:pt x="224329" y="14461"/>
                </a:lnTo>
                <a:lnTo>
                  <a:pt x="223152" y="12490"/>
                </a:lnTo>
                <a:lnTo>
                  <a:pt x="224615" y="10054"/>
                </a:lnTo>
                <a:close/>
                <a:moveTo>
                  <a:pt x="234383" y="10054"/>
                </a:moveTo>
                <a:lnTo>
                  <a:pt x="237024" y="14461"/>
                </a:lnTo>
                <a:lnTo>
                  <a:pt x="225025" y="14461"/>
                </a:lnTo>
                <a:lnTo>
                  <a:pt x="227666" y="10054"/>
                </a:lnTo>
                <a:close/>
                <a:moveTo>
                  <a:pt x="237443" y="10054"/>
                </a:moveTo>
                <a:lnTo>
                  <a:pt x="238906" y="12490"/>
                </a:lnTo>
                <a:lnTo>
                  <a:pt x="237720" y="14461"/>
                </a:lnTo>
                <a:lnTo>
                  <a:pt x="237568" y="14461"/>
                </a:lnTo>
                <a:lnTo>
                  <a:pt x="234927" y="10054"/>
                </a:lnTo>
                <a:close/>
                <a:moveTo>
                  <a:pt x="239174" y="12945"/>
                </a:moveTo>
                <a:lnTo>
                  <a:pt x="240084" y="14461"/>
                </a:lnTo>
                <a:lnTo>
                  <a:pt x="238264" y="14461"/>
                </a:lnTo>
                <a:lnTo>
                  <a:pt x="239174" y="12945"/>
                </a:lnTo>
                <a:close/>
                <a:moveTo>
                  <a:pt x="242154" y="12945"/>
                </a:moveTo>
                <a:lnTo>
                  <a:pt x="243063" y="14461"/>
                </a:lnTo>
                <a:lnTo>
                  <a:pt x="241244" y="14461"/>
                </a:lnTo>
                <a:lnTo>
                  <a:pt x="242154" y="12945"/>
                </a:lnTo>
                <a:close/>
                <a:moveTo>
                  <a:pt x="246400" y="10054"/>
                </a:moveTo>
                <a:lnTo>
                  <a:pt x="243759" y="14461"/>
                </a:lnTo>
                <a:lnTo>
                  <a:pt x="243608" y="14461"/>
                </a:lnTo>
                <a:lnTo>
                  <a:pt x="242430" y="12490"/>
                </a:lnTo>
                <a:lnTo>
                  <a:pt x="243884" y="10054"/>
                </a:lnTo>
                <a:close/>
                <a:moveTo>
                  <a:pt x="253662" y="10054"/>
                </a:moveTo>
                <a:lnTo>
                  <a:pt x="256302" y="14461"/>
                </a:lnTo>
                <a:lnTo>
                  <a:pt x="244304" y="14461"/>
                </a:lnTo>
                <a:lnTo>
                  <a:pt x="246944" y="10054"/>
                </a:lnTo>
                <a:close/>
                <a:moveTo>
                  <a:pt x="256713" y="10054"/>
                </a:moveTo>
                <a:lnTo>
                  <a:pt x="258176" y="12490"/>
                </a:lnTo>
                <a:lnTo>
                  <a:pt x="256998" y="14461"/>
                </a:lnTo>
                <a:lnTo>
                  <a:pt x="256847" y="14461"/>
                </a:lnTo>
                <a:lnTo>
                  <a:pt x="254206" y="10054"/>
                </a:lnTo>
                <a:close/>
                <a:moveTo>
                  <a:pt x="258452" y="12945"/>
                </a:moveTo>
                <a:lnTo>
                  <a:pt x="259362" y="14461"/>
                </a:lnTo>
                <a:lnTo>
                  <a:pt x="257542" y="14461"/>
                </a:lnTo>
                <a:lnTo>
                  <a:pt x="258452" y="12945"/>
                </a:lnTo>
                <a:close/>
                <a:moveTo>
                  <a:pt x="261432" y="12945"/>
                </a:moveTo>
                <a:lnTo>
                  <a:pt x="262333" y="14461"/>
                </a:lnTo>
                <a:lnTo>
                  <a:pt x="260522" y="14461"/>
                </a:lnTo>
                <a:lnTo>
                  <a:pt x="261432" y="12945"/>
                </a:lnTo>
                <a:close/>
                <a:moveTo>
                  <a:pt x="265678" y="10054"/>
                </a:moveTo>
                <a:lnTo>
                  <a:pt x="263038" y="14461"/>
                </a:lnTo>
                <a:lnTo>
                  <a:pt x="262886" y="14461"/>
                </a:lnTo>
                <a:lnTo>
                  <a:pt x="261700" y="12490"/>
                </a:lnTo>
                <a:lnTo>
                  <a:pt x="263163" y="10054"/>
                </a:lnTo>
                <a:close/>
                <a:moveTo>
                  <a:pt x="272940" y="10054"/>
                </a:moveTo>
                <a:lnTo>
                  <a:pt x="275581" y="14461"/>
                </a:lnTo>
                <a:lnTo>
                  <a:pt x="263582" y="14461"/>
                </a:lnTo>
                <a:lnTo>
                  <a:pt x="266223" y="10054"/>
                </a:lnTo>
                <a:close/>
                <a:moveTo>
                  <a:pt x="275991" y="10054"/>
                </a:moveTo>
                <a:lnTo>
                  <a:pt x="277454" y="12490"/>
                </a:lnTo>
                <a:lnTo>
                  <a:pt x="276277" y="14461"/>
                </a:lnTo>
                <a:lnTo>
                  <a:pt x="276125" y="14461"/>
                </a:lnTo>
                <a:lnTo>
                  <a:pt x="273484" y="10054"/>
                </a:lnTo>
                <a:close/>
                <a:moveTo>
                  <a:pt x="277731" y="12945"/>
                </a:moveTo>
                <a:lnTo>
                  <a:pt x="278632" y="14461"/>
                </a:lnTo>
                <a:lnTo>
                  <a:pt x="276821" y="14461"/>
                </a:lnTo>
                <a:lnTo>
                  <a:pt x="277731" y="12945"/>
                </a:lnTo>
                <a:close/>
                <a:moveTo>
                  <a:pt x="280710" y="12945"/>
                </a:moveTo>
                <a:lnTo>
                  <a:pt x="281611" y="14461"/>
                </a:lnTo>
                <a:lnTo>
                  <a:pt x="279800" y="14461"/>
                </a:lnTo>
                <a:lnTo>
                  <a:pt x="280710" y="12945"/>
                </a:lnTo>
                <a:close/>
                <a:moveTo>
                  <a:pt x="284948" y="10054"/>
                </a:moveTo>
                <a:lnTo>
                  <a:pt x="282307" y="14461"/>
                </a:lnTo>
                <a:lnTo>
                  <a:pt x="282156" y="14461"/>
                </a:lnTo>
                <a:lnTo>
                  <a:pt x="280978" y="12490"/>
                </a:lnTo>
                <a:lnTo>
                  <a:pt x="282441" y="10054"/>
                </a:lnTo>
                <a:close/>
                <a:moveTo>
                  <a:pt x="9341" y="10465"/>
                </a:moveTo>
                <a:lnTo>
                  <a:pt x="10563" y="12490"/>
                </a:lnTo>
                <a:lnTo>
                  <a:pt x="9377" y="14470"/>
                </a:lnTo>
                <a:lnTo>
                  <a:pt x="9341" y="14417"/>
                </a:lnTo>
                <a:lnTo>
                  <a:pt x="9314" y="14470"/>
                </a:lnTo>
                <a:lnTo>
                  <a:pt x="8128" y="12490"/>
                </a:lnTo>
                <a:lnTo>
                  <a:pt x="9341" y="10465"/>
                </a:lnTo>
                <a:close/>
                <a:moveTo>
                  <a:pt x="28619" y="10465"/>
                </a:moveTo>
                <a:lnTo>
                  <a:pt x="29833" y="12490"/>
                </a:lnTo>
                <a:lnTo>
                  <a:pt x="28655" y="14470"/>
                </a:lnTo>
                <a:lnTo>
                  <a:pt x="28619" y="14417"/>
                </a:lnTo>
                <a:lnTo>
                  <a:pt x="28593" y="14470"/>
                </a:lnTo>
                <a:lnTo>
                  <a:pt x="27406" y="12490"/>
                </a:lnTo>
                <a:lnTo>
                  <a:pt x="28619" y="10465"/>
                </a:lnTo>
                <a:close/>
                <a:moveTo>
                  <a:pt x="47898" y="10465"/>
                </a:moveTo>
                <a:lnTo>
                  <a:pt x="49111" y="12490"/>
                </a:lnTo>
                <a:lnTo>
                  <a:pt x="47925" y="14470"/>
                </a:lnTo>
                <a:lnTo>
                  <a:pt x="47898" y="14417"/>
                </a:lnTo>
                <a:lnTo>
                  <a:pt x="47862" y="14470"/>
                </a:lnTo>
                <a:lnTo>
                  <a:pt x="46685" y="12490"/>
                </a:lnTo>
                <a:lnTo>
                  <a:pt x="47898" y="10465"/>
                </a:lnTo>
                <a:close/>
                <a:moveTo>
                  <a:pt x="67176" y="10465"/>
                </a:moveTo>
                <a:lnTo>
                  <a:pt x="68389" y="12490"/>
                </a:lnTo>
                <a:lnTo>
                  <a:pt x="67203" y="14470"/>
                </a:lnTo>
                <a:lnTo>
                  <a:pt x="67176" y="14417"/>
                </a:lnTo>
                <a:lnTo>
                  <a:pt x="67140" y="14470"/>
                </a:lnTo>
                <a:lnTo>
                  <a:pt x="65954" y="12490"/>
                </a:lnTo>
                <a:lnTo>
                  <a:pt x="67176" y="10465"/>
                </a:lnTo>
                <a:close/>
                <a:moveTo>
                  <a:pt x="86455" y="10465"/>
                </a:moveTo>
                <a:lnTo>
                  <a:pt x="87668" y="12490"/>
                </a:lnTo>
                <a:lnTo>
                  <a:pt x="86481" y="14470"/>
                </a:lnTo>
                <a:lnTo>
                  <a:pt x="86455" y="14417"/>
                </a:lnTo>
                <a:lnTo>
                  <a:pt x="86419" y="14470"/>
                </a:lnTo>
                <a:lnTo>
                  <a:pt x="85232" y="12490"/>
                </a:lnTo>
                <a:lnTo>
                  <a:pt x="86455" y="10465"/>
                </a:lnTo>
                <a:close/>
                <a:moveTo>
                  <a:pt x="105724" y="10465"/>
                </a:moveTo>
                <a:lnTo>
                  <a:pt x="106946" y="12490"/>
                </a:lnTo>
                <a:lnTo>
                  <a:pt x="105760" y="14470"/>
                </a:lnTo>
                <a:lnTo>
                  <a:pt x="105724" y="14417"/>
                </a:lnTo>
                <a:lnTo>
                  <a:pt x="105697" y="14470"/>
                </a:lnTo>
                <a:lnTo>
                  <a:pt x="104511" y="12490"/>
                </a:lnTo>
                <a:lnTo>
                  <a:pt x="105724" y="10465"/>
                </a:lnTo>
                <a:close/>
                <a:moveTo>
                  <a:pt x="125002" y="10465"/>
                </a:moveTo>
                <a:lnTo>
                  <a:pt x="126225" y="12490"/>
                </a:lnTo>
                <a:lnTo>
                  <a:pt x="125038" y="14470"/>
                </a:lnTo>
                <a:lnTo>
                  <a:pt x="125002" y="14417"/>
                </a:lnTo>
                <a:lnTo>
                  <a:pt x="124976" y="14470"/>
                </a:lnTo>
                <a:lnTo>
                  <a:pt x="123789" y="12490"/>
                </a:lnTo>
                <a:lnTo>
                  <a:pt x="125002" y="10465"/>
                </a:lnTo>
                <a:close/>
                <a:moveTo>
                  <a:pt x="144281" y="10465"/>
                </a:moveTo>
                <a:lnTo>
                  <a:pt x="145494" y="12490"/>
                </a:lnTo>
                <a:lnTo>
                  <a:pt x="144316" y="14470"/>
                </a:lnTo>
                <a:lnTo>
                  <a:pt x="144281" y="14417"/>
                </a:lnTo>
                <a:lnTo>
                  <a:pt x="144245" y="14470"/>
                </a:lnTo>
                <a:lnTo>
                  <a:pt x="143067" y="12490"/>
                </a:lnTo>
                <a:lnTo>
                  <a:pt x="144281" y="10465"/>
                </a:lnTo>
                <a:close/>
                <a:moveTo>
                  <a:pt x="163559" y="10465"/>
                </a:moveTo>
                <a:lnTo>
                  <a:pt x="164772" y="12490"/>
                </a:lnTo>
                <a:lnTo>
                  <a:pt x="163586" y="14470"/>
                </a:lnTo>
                <a:lnTo>
                  <a:pt x="163559" y="14417"/>
                </a:lnTo>
                <a:lnTo>
                  <a:pt x="163523" y="14470"/>
                </a:lnTo>
                <a:lnTo>
                  <a:pt x="162337" y="12490"/>
                </a:lnTo>
                <a:lnTo>
                  <a:pt x="163559" y="10465"/>
                </a:lnTo>
                <a:close/>
                <a:moveTo>
                  <a:pt x="182838" y="10465"/>
                </a:moveTo>
                <a:lnTo>
                  <a:pt x="184051" y="12490"/>
                </a:lnTo>
                <a:lnTo>
                  <a:pt x="182864" y="14470"/>
                </a:lnTo>
                <a:lnTo>
                  <a:pt x="182838" y="14417"/>
                </a:lnTo>
                <a:lnTo>
                  <a:pt x="182802" y="14470"/>
                </a:lnTo>
                <a:lnTo>
                  <a:pt x="181615" y="12490"/>
                </a:lnTo>
                <a:lnTo>
                  <a:pt x="182838" y="10465"/>
                </a:lnTo>
                <a:close/>
                <a:moveTo>
                  <a:pt x="202107" y="10465"/>
                </a:moveTo>
                <a:lnTo>
                  <a:pt x="203329" y="12490"/>
                </a:lnTo>
                <a:lnTo>
                  <a:pt x="202143" y="14470"/>
                </a:lnTo>
                <a:lnTo>
                  <a:pt x="202107" y="14417"/>
                </a:lnTo>
                <a:lnTo>
                  <a:pt x="202080" y="14470"/>
                </a:lnTo>
                <a:lnTo>
                  <a:pt x="200894" y="12490"/>
                </a:lnTo>
                <a:lnTo>
                  <a:pt x="202107" y="10465"/>
                </a:lnTo>
                <a:close/>
                <a:moveTo>
                  <a:pt x="221385" y="10465"/>
                </a:moveTo>
                <a:lnTo>
                  <a:pt x="222608" y="12490"/>
                </a:lnTo>
                <a:lnTo>
                  <a:pt x="221421" y="14470"/>
                </a:lnTo>
                <a:lnTo>
                  <a:pt x="221385" y="14417"/>
                </a:lnTo>
                <a:lnTo>
                  <a:pt x="221359" y="14470"/>
                </a:lnTo>
                <a:lnTo>
                  <a:pt x="220172" y="12490"/>
                </a:lnTo>
                <a:lnTo>
                  <a:pt x="221385" y="10465"/>
                </a:lnTo>
                <a:close/>
                <a:moveTo>
                  <a:pt x="240664" y="10465"/>
                </a:moveTo>
                <a:lnTo>
                  <a:pt x="241877" y="12490"/>
                </a:lnTo>
                <a:lnTo>
                  <a:pt x="240699" y="14470"/>
                </a:lnTo>
                <a:lnTo>
                  <a:pt x="240664" y="14417"/>
                </a:lnTo>
                <a:lnTo>
                  <a:pt x="240637" y="14470"/>
                </a:lnTo>
                <a:lnTo>
                  <a:pt x="239450" y="12490"/>
                </a:lnTo>
                <a:lnTo>
                  <a:pt x="240664" y="10465"/>
                </a:lnTo>
                <a:close/>
                <a:moveTo>
                  <a:pt x="259942" y="10465"/>
                </a:moveTo>
                <a:lnTo>
                  <a:pt x="261155" y="12490"/>
                </a:lnTo>
                <a:lnTo>
                  <a:pt x="259969" y="14470"/>
                </a:lnTo>
                <a:lnTo>
                  <a:pt x="259942" y="14417"/>
                </a:lnTo>
                <a:lnTo>
                  <a:pt x="259906" y="14470"/>
                </a:lnTo>
                <a:lnTo>
                  <a:pt x="258729" y="12490"/>
                </a:lnTo>
                <a:lnTo>
                  <a:pt x="259942" y="10465"/>
                </a:lnTo>
                <a:close/>
                <a:moveTo>
                  <a:pt x="279220" y="10465"/>
                </a:moveTo>
                <a:lnTo>
                  <a:pt x="280434" y="12490"/>
                </a:lnTo>
                <a:lnTo>
                  <a:pt x="279247" y="14470"/>
                </a:lnTo>
                <a:lnTo>
                  <a:pt x="279220" y="14417"/>
                </a:lnTo>
                <a:lnTo>
                  <a:pt x="279185" y="14470"/>
                </a:lnTo>
                <a:lnTo>
                  <a:pt x="277998" y="12490"/>
                </a:lnTo>
                <a:lnTo>
                  <a:pt x="279220" y="10465"/>
                </a:lnTo>
                <a:close/>
                <a:moveTo>
                  <a:pt x="9047" y="14916"/>
                </a:moveTo>
                <a:lnTo>
                  <a:pt x="7789" y="17013"/>
                </a:lnTo>
                <a:lnTo>
                  <a:pt x="6602" y="15041"/>
                </a:lnTo>
                <a:lnTo>
                  <a:pt x="6674" y="14916"/>
                </a:lnTo>
                <a:close/>
                <a:moveTo>
                  <a:pt x="12008" y="14916"/>
                </a:moveTo>
                <a:lnTo>
                  <a:pt x="12089" y="15041"/>
                </a:lnTo>
                <a:lnTo>
                  <a:pt x="10902" y="17013"/>
                </a:lnTo>
                <a:lnTo>
                  <a:pt x="9644" y="14916"/>
                </a:lnTo>
                <a:close/>
                <a:moveTo>
                  <a:pt x="28325" y="14916"/>
                </a:moveTo>
                <a:lnTo>
                  <a:pt x="27058" y="17013"/>
                </a:lnTo>
                <a:lnTo>
                  <a:pt x="25881" y="15041"/>
                </a:lnTo>
                <a:lnTo>
                  <a:pt x="25952" y="14916"/>
                </a:lnTo>
                <a:close/>
                <a:moveTo>
                  <a:pt x="31287" y="14916"/>
                </a:moveTo>
                <a:lnTo>
                  <a:pt x="31367" y="15041"/>
                </a:lnTo>
                <a:lnTo>
                  <a:pt x="30181" y="17013"/>
                </a:lnTo>
                <a:lnTo>
                  <a:pt x="28923" y="14916"/>
                </a:lnTo>
                <a:close/>
                <a:moveTo>
                  <a:pt x="47594" y="14916"/>
                </a:moveTo>
                <a:lnTo>
                  <a:pt x="46337" y="17013"/>
                </a:lnTo>
                <a:lnTo>
                  <a:pt x="45150" y="15041"/>
                </a:lnTo>
                <a:lnTo>
                  <a:pt x="45230" y="14916"/>
                </a:lnTo>
                <a:close/>
                <a:moveTo>
                  <a:pt x="50565" y="14916"/>
                </a:moveTo>
                <a:lnTo>
                  <a:pt x="50645" y="15041"/>
                </a:lnTo>
                <a:lnTo>
                  <a:pt x="49459" y="17013"/>
                </a:lnTo>
                <a:lnTo>
                  <a:pt x="48192" y="14916"/>
                </a:lnTo>
                <a:close/>
                <a:moveTo>
                  <a:pt x="66873" y="14916"/>
                </a:moveTo>
                <a:lnTo>
                  <a:pt x="65615" y="17013"/>
                </a:lnTo>
                <a:lnTo>
                  <a:pt x="64428" y="15041"/>
                </a:lnTo>
                <a:lnTo>
                  <a:pt x="64509" y="14916"/>
                </a:lnTo>
                <a:close/>
                <a:moveTo>
                  <a:pt x="69844" y="14916"/>
                </a:moveTo>
                <a:lnTo>
                  <a:pt x="69915" y="15041"/>
                </a:lnTo>
                <a:lnTo>
                  <a:pt x="68737" y="17013"/>
                </a:lnTo>
                <a:lnTo>
                  <a:pt x="67471" y="14916"/>
                </a:lnTo>
                <a:close/>
                <a:moveTo>
                  <a:pt x="86151" y="14916"/>
                </a:moveTo>
                <a:lnTo>
                  <a:pt x="84893" y="17013"/>
                </a:lnTo>
                <a:lnTo>
                  <a:pt x="83707" y="15041"/>
                </a:lnTo>
                <a:lnTo>
                  <a:pt x="83778" y="14916"/>
                </a:lnTo>
                <a:close/>
                <a:moveTo>
                  <a:pt x="89122" y="14916"/>
                </a:moveTo>
                <a:lnTo>
                  <a:pt x="89193" y="15041"/>
                </a:lnTo>
                <a:lnTo>
                  <a:pt x="88007" y="17013"/>
                </a:lnTo>
                <a:lnTo>
                  <a:pt x="86749" y="14916"/>
                </a:lnTo>
                <a:close/>
                <a:moveTo>
                  <a:pt x="105430" y="14916"/>
                </a:moveTo>
                <a:lnTo>
                  <a:pt x="104172" y="17013"/>
                </a:lnTo>
                <a:lnTo>
                  <a:pt x="102985" y="15041"/>
                </a:lnTo>
                <a:lnTo>
                  <a:pt x="103057" y="14916"/>
                </a:lnTo>
                <a:close/>
                <a:moveTo>
                  <a:pt x="108391" y="14916"/>
                </a:moveTo>
                <a:lnTo>
                  <a:pt x="108472" y="15041"/>
                </a:lnTo>
                <a:lnTo>
                  <a:pt x="107285" y="17013"/>
                </a:lnTo>
                <a:lnTo>
                  <a:pt x="106027" y="14916"/>
                </a:lnTo>
                <a:close/>
                <a:moveTo>
                  <a:pt x="124708" y="14916"/>
                </a:moveTo>
                <a:lnTo>
                  <a:pt x="123441" y="17013"/>
                </a:lnTo>
                <a:lnTo>
                  <a:pt x="122264" y="15041"/>
                </a:lnTo>
                <a:lnTo>
                  <a:pt x="122335" y="14916"/>
                </a:lnTo>
                <a:close/>
                <a:moveTo>
                  <a:pt x="127670" y="14916"/>
                </a:moveTo>
                <a:lnTo>
                  <a:pt x="127750" y="15041"/>
                </a:lnTo>
                <a:lnTo>
                  <a:pt x="126564" y="17013"/>
                </a:lnTo>
                <a:lnTo>
                  <a:pt x="125306" y="14916"/>
                </a:lnTo>
                <a:close/>
                <a:moveTo>
                  <a:pt x="143977" y="14916"/>
                </a:moveTo>
                <a:lnTo>
                  <a:pt x="142720" y="17013"/>
                </a:lnTo>
                <a:lnTo>
                  <a:pt x="141533" y="15041"/>
                </a:lnTo>
                <a:lnTo>
                  <a:pt x="141613" y="14916"/>
                </a:lnTo>
                <a:close/>
                <a:moveTo>
                  <a:pt x="146948" y="14916"/>
                </a:moveTo>
                <a:lnTo>
                  <a:pt x="147028" y="15041"/>
                </a:lnTo>
                <a:lnTo>
                  <a:pt x="145842" y="17013"/>
                </a:lnTo>
                <a:lnTo>
                  <a:pt x="144584" y="14916"/>
                </a:lnTo>
                <a:close/>
                <a:moveTo>
                  <a:pt x="163256" y="14916"/>
                </a:moveTo>
                <a:lnTo>
                  <a:pt x="161998" y="17013"/>
                </a:lnTo>
                <a:lnTo>
                  <a:pt x="160811" y="15041"/>
                </a:lnTo>
                <a:lnTo>
                  <a:pt x="160892" y="14916"/>
                </a:lnTo>
                <a:close/>
                <a:moveTo>
                  <a:pt x="166227" y="14916"/>
                </a:moveTo>
                <a:lnTo>
                  <a:pt x="166298" y="15041"/>
                </a:lnTo>
                <a:lnTo>
                  <a:pt x="165120" y="17013"/>
                </a:lnTo>
                <a:lnTo>
                  <a:pt x="163854" y="14916"/>
                </a:lnTo>
                <a:close/>
                <a:moveTo>
                  <a:pt x="182534" y="14916"/>
                </a:moveTo>
                <a:lnTo>
                  <a:pt x="181276" y="17013"/>
                </a:lnTo>
                <a:lnTo>
                  <a:pt x="180090" y="15041"/>
                </a:lnTo>
                <a:lnTo>
                  <a:pt x="180170" y="14916"/>
                </a:lnTo>
                <a:close/>
                <a:moveTo>
                  <a:pt x="185505" y="14916"/>
                </a:moveTo>
                <a:lnTo>
                  <a:pt x="185576" y="15041"/>
                </a:lnTo>
                <a:lnTo>
                  <a:pt x="184390" y="17013"/>
                </a:lnTo>
                <a:lnTo>
                  <a:pt x="183132" y="14916"/>
                </a:lnTo>
                <a:close/>
                <a:moveTo>
                  <a:pt x="201813" y="14916"/>
                </a:moveTo>
                <a:lnTo>
                  <a:pt x="200555" y="17013"/>
                </a:lnTo>
                <a:lnTo>
                  <a:pt x="199368" y="15041"/>
                </a:lnTo>
                <a:lnTo>
                  <a:pt x="199440" y="14916"/>
                </a:lnTo>
                <a:close/>
                <a:moveTo>
                  <a:pt x="204783" y="14916"/>
                </a:moveTo>
                <a:lnTo>
                  <a:pt x="204855" y="15041"/>
                </a:lnTo>
                <a:lnTo>
                  <a:pt x="203668" y="17013"/>
                </a:lnTo>
                <a:lnTo>
                  <a:pt x="202410" y="14916"/>
                </a:lnTo>
                <a:close/>
                <a:moveTo>
                  <a:pt x="221091" y="14916"/>
                </a:moveTo>
                <a:lnTo>
                  <a:pt x="219824" y="17013"/>
                </a:lnTo>
                <a:lnTo>
                  <a:pt x="218647" y="15041"/>
                </a:lnTo>
                <a:lnTo>
                  <a:pt x="218718" y="14916"/>
                </a:lnTo>
                <a:close/>
                <a:moveTo>
                  <a:pt x="224053" y="14916"/>
                </a:moveTo>
                <a:lnTo>
                  <a:pt x="224133" y="15041"/>
                </a:lnTo>
                <a:lnTo>
                  <a:pt x="222947" y="17013"/>
                </a:lnTo>
                <a:lnTo>
                  <a:pt x="221689" y="14916"/>
                </a:lnTo>
                <a:close/>
                <a:moveTo>
                  <a:pt x="240369" y="14916"/>
                </a:moveTo>
                <a:lnTo>
                  <a:pt x="239103" y="17013"/>
                </a:lnTo>
                <a:lnTo>
                  <a:pt x="237916" y="15041"/>
                </a:lnTo>
                <a:lnTo>
                  <a:pt x="237996" y="14916"/>
                </a:lnTo>
                <a:close/>
                <a:moveTo>
                  <a:pt x="243331" y="14916"/>
                </a:moveTo>
                <a:lnTo>
                  <a:pt x="243411" y="15041"/>
                </a:lnTo>
                <a:lnTo>
                  <a:pt x="242225" y="17013"/>
                </a:lnTo>
                <a:lnTo>
                  <a:pt x="240967" y="14916"/>
                </a:lnTo>
                <a:close/>
                <a:moveTo>
                  <a:pt x="259639" y="14916"/>
                </a:moveTo>
                <a:lnTo>
                  <a:pt x="258381" y="17013"/>
                </a:lnTo>
                <a:lnTo>
                  <a:pt x="257194" y="15041"/>
                </a:lnTo>
                <a:lnTo>
                  <a:pt x="257275" y="14916"/>
                </a:lnTo>
                <a:close/>
                <a:moveTo>
                  <a:pt x="262610" y="14916"/>
                </a:moveTo>
                <a:lnTo>
                  <a:pt x="262681" y="15041"/>
                </a:lnTo>
                <a:lnTo>
                  <a:pt x="261503" y="17013"/>
                </a:lnTo>
                <a:lnTo>
                  <a:pt x="260237" y="14916"/>
                </a:lnTo>
                <a:close/>
                <a:moveTo>
                  <a:pt x="278917" y="14916"/>
                </a:moveTo>
                <a:lnTo>
                  <a:pt x="277659" y="17013"/>
                </a:lnTo>
                <a:lnTo>
                  <a:pt x="276473" y="15041"/>
                </a:lnTo>
                <a:lnTo>
                  <a:pt x="276553" y="14916"/>
                </a:lnTo>
                <a:close/>
                <a:moveTo>
                  <a:pt x="281888" y="14916"/>
                </a:moveTo>
                <a:lnTo>
                  <a:pt x="281959" y="15041"/>
                </a:lnTo>
                <a:lnTo>
                  <a:pt x="280773" y="17013"/>
                </a:lnTo>
                <a:lnTo>
                  <a:pt x="279515" y="14916"/>
                </a:lnTo>
                <a:close/>
                <a:moveTo>
                  <a:pt x="6326" y="15496"/>
                </a:moveTo>
                <a:lnTo>
                  <a:pt x="7512" y="17468"/>
                </a:lnTo>
                <a:lnTo>
                  <a:pt x="6263" y="19555"/>
                </a:lnTo>
                <a:lnTo>
                  <a:pt x="3890" y="19555"/>
                </a:lnTo>
                <a:lnTo>
                  <a:pt x="6326" y="15496"/>
                </a:lnTo>
                <a:close/>
                <a:moveTo>
                  <a:pt x="7780" y="17923"/>
                </a:moveTo>
                <a:lnTo>
                  <a:pt x="8761" y="19555"/>
                </a:lnTo>
                <a:lnTo>
                  <a:pt x="6807" y="19555"/>
                </a:lnTo>
                <a:lnTo>
                  <a:pt x="7780" y="17923"/>
                </a:lnTo>
                <a:close/>
                <a:moveTo>
                  <a:pt x="10902" y="17923"/>
                </a:moveTo>
                <a:lnTo>
                  <a:pt x="11884" y="19555"/>
                </a:lnTo>
                <a:lnTo>
                  <a:pt x="9930" y="19555"/>
                </a:lnTo>
                <a:lnTo>
                  <a:pt x="10902" y="17923"/>
                </a:lnTo>
                <a:close/>
                <a:moveTo>
                  <a:pt x="12356" y="15496"/>
                </a:moveTo>
                <a:lnTo>
                  <a:pt x="14792" y="19555"/>
                </a:lnTo>
                <a:lnTo>
                  <a:pt x="12428" y="19555"/>
                </a:lnTo>
                <a:lnTo>
                  <a:pt x="11179" y="17468"/>
                </a:lnTo>
                <a:lnTo>
                  <a:pt x="12356" y="15496"/>
                </a:lnTo>
                <a:close/>
                <a:moveTo>
                  <a:pt x="25256" y="14916"/>
                </a:moveTo>
                <a:lnTo>
                  <a:pt x="25328" y="15041"/>
                </a:lnTo>
                <a:lnTo>
                  <a:pt x="22624" y="19555"/>
                </a:lnTo>
                <a:lnTo>
                  <a:pt x="15345" y="19555"/>
                </a:lnTo>
                <a:lnTo>
                  <a:pt x="12633" y="15041"/>
                </a:lnTo>
                <a:lnTo>
                  <a:pt x="12713" y="14916"/>
                </a:lnTo>
                <a:close/>
                <a:moveTo>
                  <a:pt x="25604" y="15496"/>
                </a:moveTo>
                <a:lnTo>
                  <a:pt x="26791" y="17468"/>
                </a:lnTo>
                <a:lnTo>
                  <a:pt x="25542" y="19555"/>
                </a:lnTo>
                <a:lnTo>
                  <a:pt x="23169" y="19555"/>
                </a:lnTo>
                <a:lnTo>
                  <a:pt x="25604" y="15496"/>
                </a:lnTo>
                <a:close/>
                <a:moveTo>
                  <a:pt x="27058" y="17923"/>
                </a:moveTo>
                <a:lnTo>
                  <a:pt x="28040" y="19555"/>
                </a:lnTo>
                <a:lnTo>
                  <a:pt x="26086" y="19555"/>
                </a:lnTo>
                <a:lnTo>
                  <a:pt x="27058" y="17923"/>
                </a:lnTo>
                <a:close/>
                <a:moveTo>
                  <a:pt x="30181" y="17923"/>
                </a:moveTo>
                <a:lnTo>
                  <a:pt x="31162" y="19555"/>
                </a:lnTo>
                <a:lnTo>
                  <a:pt x="29199" y="19555"/>
                </a:lnTo>
                <a:lnTo>
                  <a:pt x="30181" y="17923"/>
                </a:lnTo>
                <a:close/>
                <a:moveTo>
                  <a:pt x="31635" y="15496"/>
                </a:moveTo>
                <a:lnTo>
                  <a:pt x="34070" y="19555"/>
                </a:lnTo>
                <a:lnTo>
                  <a:pt x="31706" y="19555"/>
                </a:lnTo>
                <a:lnTo>
                  <a:pt x="30448" y="17468"/>
                </a:lnTo>
                <a:lnTo>
                  <a:pt x="31635" y="15496"/>
                </a:lnTo>
                <a:close/>
                <a:moveTo>
                  <a:pt x="44535" y="14916"/>
                </a:moveTo>
                <a:lnTo>
                  <a:pt x="44606" y="15041"/>
                </a:lnTo>
                <a:lnTo>
                  <a:pt x="41903" y="19555"/>
                </a:lnTo>
                <a:lnTo>
                  <a:pt x="34614" y="19555"/>
                </a:lnTo>
                <a:lnTo>
                  <a:pt x="31911" y="15041"/>
                </a:lnTo>
                <a:lnTo>
                  <a:pt x="31983" y="14916"/>
                </a:lnTo>
                <a:close/>
                <a:moveTo>
                  <a:pt x="44882" y="15496"/>
                </a:moveTo>
                <a:lnTo>
                  <a:pt x="46069" y="17468"/>
                </a:lnTo>
                <a:lnTo>
                  <a:pt x="44811" y="19555"/>
                </a:lnTo>
                <a:lnTo>
                  <a:pt x="42447" y="19555"/>
                </a:lnTo>
                <a:lnTo>
                  <a:pt x="44882" y="15496"/>
                </a:lnTo>
                <a:close/>
                <a:moveTo>
                  <a:pt x="46337" y="17923"/>
                </a:moveTo>
                <a:lnTo>
                  <a:pt x="47318" y="19555"/>
                </a:lnTo>
                <a:lnTo>
                  <a:pt x="45364" y="19555"/>
                </a:lnTo>
                <a:lnTo>
                  <a:pt x="46337" y="17923"/>
                </a:lnTo>
                <a:close/>
                <a:moveTo>
                  <a:pt x="49459" y="17923"/>
                </a:moveTo>
                <a:lnTo>
                  <a:pt x="50431" y="19555"/>
                </a:lnTo>
                <a:lnTo>
                  <a:pt x="48478" y="19555"/>
                </a:lnTo>
                <a:lnTo>
                  <a:pt x="49459" y="17923"/>
                </a:lnTo>
                <a:close/>
                <a:moveTo>
                  <a:pt x="50913" y="15496"/>
                </a:moveTo>
                <a:lnTo>
                  <a:pt x="53349" y="19555"/>
                </a:lnTo>
                <a:lnTo>
                  <a:pt x="50976" y="19555"/>
                </a:lnTo>
                <a:lnTo>
                  <a:pt x="49727" y="17468"/>
                </a:lnTo>
                <a:lnTo>
                  <a:pt x="50913" y="15496"/>
                </a:lnTo>
                <a:close/>
                <a:moveTo>
                  <a:pt x="63813" y="14916"/>
                </a:moveTo>
                <a:lnTo>
                  <a:pt x="63884" y="15041"/>
                </a:lnTo>
                <a:lnTo>
                  <a:pt x="61181" y="19555"/>
                </a:lnTo>
                <a:lnTo>
                  <a:pt x="53893" y="19555"/>
                </a:lnTo>
                <a:lnTo>
                  <a:pt x="51190" y="15041"/>
                </a:lnTo>
                <a:lnTo>
                  <a:pt x="51261" y="14916"/>
                </a:lnTo>
                <a:close/>
                <a:moveTo>
                  <a:pt x="64161" y="15496"/>
                </a:moveTo>
                <a:lnTo>
                  <a:pt x="65338" y="17468"/>
                </a:lnTo>
                <a:lnTo>
                  <a:pt x="64089" y="19555"/>
                </a:lnTo>
                <a:lnTo>
                  <a:pt x="61725" y="19555"/>
                </a:lnTo>
                <a:lnTo>
                  <a:pt x="64161" y="15496"/>
                </a:lnTo>
                <a:close/>
                <a:moveTo>
                  <a:pt x="65615" y="17923"/>
                </a:moveTo>
                <a:lnTo>
                  <a:pt x="66596" y="19555"/>
                </a:lnTo>
                <a:lnTo>
                  <a:pt x="64634" y="19555"/>
                </a:lnTo>
                <a:lnTo>
                  <a:pt x="65615" y="17923"/>
                </a:lnTo>
                <a:close/>
                <a:moveTo>
                  <a:pt x="68737" y="17923"/>
                </a:moveTo>
                <a:lnTo>
                  <a:pt x="69710" y="19555"/>
                </a:lnTo>
                <a:lnTo>
                  <a:pt x="67756" y="19555"/>
                </a:lnTo>
                <a:lnTo>
                  <a:pt x="68737" y="17923"/>
                </a:lnTo>
                <a:close/>
                <a:moveTo>
                  <a:pt x="70191" y="15496"/>
                </a:moveTo>
                <a:lnTo>
                  <a:pt x="72627" y="19555"/>
                </a:lnTo>
                <a:lnTo>
                  <a:pt x="70254" y="19555"/>
                </a:lnTo>
                <a:lnTo>
                  <a:pt x="69005" y="17468"/>
                </a:lnTo>
                <a:lnTo>
                  <a:pt x="70191" y="15496"/>
                </a:lnTo>
                <a:close/>
                <a:moveTo>
                  <a:pt x="83082" y="14916"/>
                </a:moveTo>
                <a:lnTo>
                  <a:pt x="83163" y="15041"/>
                </a:lnTo>
                <a:lnTo>
                  <a:pt x="80451" y="19555"/>
                </a:lnTo>
                <a:lnTo>
                  <a:pt x="73171" y="19555"/>
                </a:lnTo>
                <a:lnTo>
                  <a:pt x="70459" y="15041"/>
                </a:lnTo>
                <a:lnTo>
                  <a:pt x="70539" y="14916"/>
                </a:lnTo>
                <a:close/>
                <a:moveTo>
                  <a:pt x="83430" y="15496"/>
                </a:moveTo>
                <a:lnTo>
                  <a:pt x="84617" y="17468"/>
                </a:lnTo>
                <a:lnTo>
                  <a:pt x="83368" y="19555"/>
                </a:lnTo>
                <a:lnTo>
                  <a:pt x="80995" y="19555"/>
                </a:lnTo>
                <a:lnTo>
                  <a:pt x="83430" y="15496"/>
                </a:lnTo>
                <a:close/>
                <a:moveTo>
                  <a:pt x="84893" y="17923"/>
                </a:moveTo>
                <a:lnTo>
                  <a:pt x="85866" y="19555"/>
                </a:lnTo>
                <a:lnTo>
                  <a:pt x="83912" y="19555"/>
                </a:lnTo>
                <a:lnTo>
                  <a:pt x="84893" y="17923"/>
                </a:lnTo>
                <a:close/>
                <a:moveTo>
                  <a:pt x="88007" y="17923"/>
                </a:moveTo>
                <a:lnTo>
                  <a:pt x="88988" y="19555"/>
                </a:lnTo>
                <a:lnTo>
                  <a:pt x="87034" y="19555"/>
                </a:lnTo>
                <a:lnTo>
                  <a:pt x="88007" y="17923"/>
                </a:lnTo>
                <a:close/>
                <a:moveTo>
                  <a:pt x="89470" y="15496"/>
                </a:moveTo>
                <a:lnTo>
                  <a:pt x="91905" y="19555"/>
                </a:lnTo>
                <a:lnTo>
                  <a:pt x="89532" y="19555"/>
                </a:lnTo>
                <a:lnTo>
                  <a:pt x="88283" y="17468"/>
                </a:lnTo>
                <a:lnTo>
                  <a:pt x="89470" y="15496"/>
                </a:lnTo>
                <a:close/>
                <a:moveTo>
                  <a:pt x="102361" y="14916"/>
                </a:moveTo>
                <a:lnTo>
                  <a:pt x="102441" y="15041"/>
                </a:lnTo>
                <a:lnTo>
                  <a:pt x="99729" y="19555"/>
                </a:lnTo>
                <a:lnTo>
                  <a:pt x="92449" y="19555"/>
                </a:lnTo>
                <a:lnTo>
                  <a:pt x="89737" y="15041"/>
                </a:lnTo>
                <a:lnTo>
                  <a:pt x="89818" y="14916"/>
                </a:lnTo>
                <a:close/>
                <a:moveTo>
                  <a:pt x="102709" y="15496"/>
                </a:moveTo>
                <a:lnTo>
                  <a:pt x="103895" y="17468"/>
                </a:lnTo>
                <a:lnTo>
                  <a:pt x="102646" y="19555"/>
                </a:lnTo>
                <a:lnTo>
                  <a:pt x="100273" y="19555"/>
                </a:lnTo>
                <a:lnTo>
                  <a:pt x="102709" y="15496"/>
                </a:lnTo>
                <a:close/>
                <a:moveTo>
                  <a:pt x="104172" y="17923"/>
                </a:moveTo>
                <a:lnTo>
                  <a:pt x="105144" y="19555"/>
                </a:lnTo>
                <a:lnTo>
                  <a:pt x="103190" y="19555"/>
                </a:lnTo>
                <a:lnTo>
                  <a:pt x="104172" y="17923"/>
                </a:lnTo>
                <a:close/>
                <a:moveTo>
                  <a:pt x="107285" y="17923"/>
                </a:moveTo>
                <a:lnTo>
                  <a:pt x="108266" y="19555"/>
                </a:lnTo>
                <a:lnTo>
                  <a:pt x="106313" y="19555"/>
                </a:lnTo>
                <a:lnTo>
                  <a:pt x="107285" y="17923"/>
                </a:lnTo>
                <a:close/>
                <a:moveTo>
                  <a:pt x="108748" y="15496"/>
                </a:moveTo>
                <a:lnTo>
                  <a:pt x="111175" y="19555"/>
                </a:lnTo>
                <a:lnTo>
                  <a:pt x="108811" y="19555"/>
                </a:lnTo>
                <a:lnTo>
                  <a:pt x="107562" y="17468"/>
                </a:lnTo>
                <a:lnTo>
                  <a:pt x="108748" y="15496"/>
                </a:lnTo>
                <a:close/>
                <a:moveTo>
                  <a:pt x="121639" y="14916"/>
                </a:moveTo>
                <a:lnTo>
                  <a:pt x="121711" y="15041"/>
                </a:lnTo>
                <a:lnTo>
                  <a:pt x="119007" y="19555"/>
                </a:lnTo>
                <a:lnTo>
                  <a:pt x="111728" y="19555"/>
                </a:lnTo>
                <a:lnTo>
                  <a:pt x="109016" y="15041"/>
                </a:lnTo>
                <a:lnTo>
                  <a:pt x="109096" y="14916"/>
                </a:lnTo>
                <a:close/>
                <a:moveTo>
                  <a:pt x="121987" y="15496"/>
                </a:moveTo>
                <a:lnTo>
                  <a:pt x="123174" y="17468"/>
                </a:lnTo>
                <a:lnTo>
                  <a:pt x="121925" y="19555"/>
                </a:lnTo>
                <a:lnTo>
                  <a:pt x="119552" y="19555"/>
                </a:lnTo>
                <a:lnTo>
                  <a:pt x="121987" y="15496"/>
                </a:lnTo>
                <a:close/>
                <a:moveTo>
                  <a:pt x="123441" y="17923"/>
                </a:moveTo>
                <a:lnTo>
                  <a:pt x="124423" y="19555"/>
                </a:lnTo>
                <a:lnTo>
                  <a:pt x="122469" y="19555"/>
                </a:lnTo>
                <a:lnTo>
                  <a:pt x="123441" y="17923"/>
                </a:lnTo>
                <a:close/>
                <a:moveTo>
                  <a:pt x="126564" y="17923"/>
                </a:moveTo>
                <a:lnTo>
                  <a:pt x="127545" y="19555"/>
                </a:lnTo>
                <a:lnTo>
                  <a:pt x="125582" y="19555"/>
                </a:lnTo>
                <a:lnTo>
                  <a:pt x="126564" y="17923"/>
                </a:lnTo>
                <a:close/>
                <a:moveTo>
                  <a:pt x="128018" y="15496"/>
                </a:moveTo>
                <a:lnTo>
                  <a:pt x="130453" y="19555"/>
                </a:lnTo>
                <a:lnTo>
                  <a:pt x="128089" y="19555"/>
                </a:lnTo>
                <a:lnTo>
                  <a:pt x="126840" y="17468"/>
                </a:lnTo>
                <a:lnTo>
                  <a:pt x="128018" y="15496"/>
                </a:lnTo>
                <a:close/>
                <a:moveTo>
                  <a:pt x="140918" y="14916"/>
                </a:moveTo>
                <a:lnTo>
                  <a:pt x="140989" y="15041"/>
                </a:lnTo>
                <a:lnTo>
                  <a:pt x="138286" y="19555"/>
                </a:lnTo>
                <a:lnTo>
                  <a:pt x="130997" y="19555"/>
                </a:lnTo>
                <a:lnTo>
                  <a:pt x="128294" y="15041"/>
                </a:lnTo>
                <a:lnTo>
                  <a:pt x="128366" y="14916"/>
                </a:lnTo>
                <a:close/>
                <a:moveTo>
                  <a:pt x="141265" y="15496"/>
                </a:moveTo>
                <a:lnTo>
                  <a:pt x="142452" y="17468"/>
                </a:lnTo>
                <a:lnTo>
                  <a:pt x="141194" y="19555"/>
                </a:lnTo>
                <a:lnTo>
                  <a:pt x="138830" y="19555"/>
                </a:lnTo>
                <a:lnTo>
                  <a:pt x="141265" y="15496"/>
                </a:lnTo>
                <a:close/>
                <a:moveTo>
                  <a:pt x="142720" y="17923"/>
                </a:moveTo>
                <a:lnTo>
                  <a:pt x="143701" y="19555"/>
                </a:lnTo>
                <a:lnTo>
                  <a:pt x="141747" y="19555"/>
                </a:lnTo>
                <a:lnTo>
                  <a:pt x="142720" y="17923"/>
                </a:lnTo>
                <a:close/>
                <a:moveTo>
                  <a:pt x="145842" y="17923"/>
                </a:moveTo>
                <a:lnTo>
                  <a:pt x="146814" y="19555"/>
                </a:lnTo>
                <a:lnTo>
                  <a:pt x="144861" y="19555"/>
                </a:lnTo>
                <a:lnTo>
                  <a:pt x="145842" y="17923"/>
                </a:lnTo>
                <a:close/>
                <a:moveTo>
                  <a:pt x="147296" y="15496"/>
                </a:moveTo>
                <a:lnTo>
                  <a:pt x="149732" y="19555"/>
                </a:lnTo>
                <a:lnTo>
                  <a:pt x="147367" y="19555"/>
                </a:lnTo>
                <a:lnTo>
                  <a:pt x="146110" y="17468"/>
                </a:lnTo>
                <a:lnTo>
                  <a:pt x="147296" y="15496"/>
                </a:lnTo>
                <a:close/>
                <a:moveTo>
                  <a:pt x="160196" y="14916"/>
                </a:moveTo>
                <a:lnTo>
                  <a:pt x="160267" y="15041"/>
                </a:lnTo>
                <a:lnTo>
                  <a:pt x="157564" y="19555"/>
                </a:lnTo>
                <a:lnTo>
                  <a:pt x="150276" y="19555"/>
                </a:lnTo>
                <a:lnTo>
                  <a:pt x="147573" y="15041"/>
                </a:lnTo>
                <a:lnTo>
                  <a:pt x="147644" y="14916"/>
                </a:lnTo>
                <a:close/>
                <a:moveTo>
                  <a:pt x="160544" y="15496"/>
                </a:moveTo>
                <a:lnTo>
                  <a:pt x="161721" y="17468"/>
                </a:lnTo>
                <a:lnTo>
                  <a:pt x="160472" y="19555"/>
                </a:lnTo>
                <a:lnTo>
                  <a:pt x="158108" y="19555"/>
                </a:lnTo>
                <a:lnTo>
                  <a:pt x="160544" y="15496"/>
                </a:lnTo>
                <a:close/>
                <a:moveTo>
                  <a:pt x="161998" y="17923"/>
                </a:moveTo>
                <a:lnTo>
                  <a:pt x="162979" y="19555"/>
                </a:lnTo>
                <a:lnTo>
                  <a:pt x="161017" y="19555"/>
                </a:lnTo>
                <a:lnTo>
                  <a:pt x="161998" y="17923"/>
                </a:lnTo>
                <a:close/>
                <a:moveTo>
                  <a:pt x="165120" y="17923"/>
                </a:moveTo>
                <a:lnTo>
                  <a:pt x="166093" y="19555"/>
                </a:lnTo>
                <a:lnTo>
                  <a:pt x="164139" y="19555"/>
                </a:lnTo>
                <a:lnTo>
                  <a:pt x="165120" y="17923"/>
                </a:lnTo>
                <a:close/>
                <a:moveTo>
                  <a:pt x="166574" y="15496"/>
                </a:moveTo>
                <a:lnTo>
                  <a:pt x="169010" y="19555"/>
                </a:lnTo>
                <a:lnTo>
                  <a:pt x="166637" y="19555"/>
                </a:lnTo>
                <a:lnTo>
                  <a:pt x="165388" y="17468"/>
                </a:lnTo>
                <a:lnTo>
                  <a:pt x="166574" y="15496"/>
                </a:lnTo>
                <a:close/>
                <a:moveTo>
                  <a:pt x="179465" y="14916"/>
                </a:moveTo>
                <a:lnTo>
                  <a:pt x="179546" y="15041"/>
                </a:lnTo>
                <a:lnTo>
                  <a:pt x="176834" y="19555"/>
                </a:lnTo>
                <a:lnTo>
                  <a:pt x="169554" y="19555"/>
                </a:lnTo>
                <a:lnTo>
                  <a:pt x="166851" y="15041"/>
                </a:lnTo>
                <a:lnTo>
                  <a:pt x="166922" y="14916"/>
                </a:lnTo>
                <a:close/>
                <a:moveTo>
                  <a:pt x="179813" y="15496"/>
                </a:moveTo>
                <a:lnTo>
                  <a:pt x="181000" y="17468"/>
                </a:lnTo>
                <a:lnTo>
                  <a:pt x="179751" y="19555"/>
                </a:lnTo>
                <a:lnTo>
                  <a:pt x="177387" y="19555"/>
                </a:lnTo>
                <a:lnTo>
                  <a:pt x="179813" y="15496"/>
                </a:lnTo>
                <a:close/>
                <a:moveTo>
                  <a:pt x="181276" y="17923"/>
                </a:moveTo>
                <a:lnTo>
                  <a:pt x="182249" y="19555"/>
                </a:lnTo>
                <a:lnTo>
                  <a:pt x="180295" y="19555"/>
                </a:lnTo>
                <a:lnTo>
                  <a:pt x="181276" y="17923"/>
                </a:lnTo>
                <a:close/>
                <a:moveTo>
                  <a:pt x="184390" y="17923"/>
                </a:moveTo>
                <a:lnTo>
                  <a:pt x="185371" y="19555"/>
                </a:lnTo>
                <a:lnTo>
                  <a:pt x="183417" y="19555"/>
                </a:lnTo>
                <a:lnTo>
                  <a:pt x="184390" y="17923"/>
                </a:lnTo>
                <a:close/>
                <a:moveTo>
                  <a:pt x="185853" y="15496"/>
                </a:moveTo>
                <a:lnTo>
                  <a:pt x="188288" y="19555"/>
                </a:lnTo>
                <a:lnTo>
                  <a:pt x="185915" y="19555"/>
                </a:lnTo>
                <a:lnTo>
                  <a:pt x="184666" y="17468"/>
                </a:lnTo>
                <a:lnTo>
                  <a:pt x="185853" y="15496"/>
                </a:lnTo>
                <a:close/>
                <a:moveTo>
                  <a:pt x="198744" y="14916"/>
                </a:moveTo>
                <a:lnTo>
                  <a:pt x="198824" y="15041"/>
                </a:lnTo>
                <a:lnTo>
                  <a:pt x="196112" y="19555"/>
                </a:lnTo>
                <a:lnTo>
                  <a:pt x="188832" y="19555"/>
                </a:lnTo>
                <a:lnTo>
                  <a:pt x="186120" y="15041"/>
                </a:lnTo>
                <a:lnTo>
                  <a:pt x="186201" y="14916"/>
                </a:lnTo>
                <a:close/>
                <a:moveTo>
                  <a:pt x="199092" y="15496"/>
                </a:moveTo>
                <a:lnTo>
                  <a:pt x="200278" y="17468"/>
                </a:lnTo>
                <a:lnTo>
                  <a:pt x="199029" y="19555"/>
                </a:lnTo>
                <a:lnTo>
                  <a:pt x="196656" y="19555"/>
                </a:lnTo>
                <a:lnTo>
                  <a:pt x="199092" y="15496"/>
                </a:lnTo>
                <a:close/>
                <a:moveTo>
                  <a:pt x="200555" y="17923"/>
                </a:moveTo>
                <a:lnTo>
                  <a:pt x="201527" y="19555"/>
                </a:lnTo>
                <a:lnTo>
                  <a:pt x="199573" y="19555"/>
                </a:lnTo>
                <a:lnTo>
                  <a:pt x="200555" y="17923"/>
                </a:lnTo>
                <a:close/>
                <a:moveTo>
                  <a:pt x="203668" y="17923"/>
                </a:moveTo>
                <a:lnTo>
                  <a:pt x="204649" y="19555"/>
                </a:lnTo>
                <a:lnTo>
                  <a:pt x="202696" y="19555"/>
                </a:lnTo>
                <a:lnTo>
                  <a:pt x="203668" y="17923"/>
                </a:lnTo>
                <a:close/>
                <a:moveTo>
                  <a:pt x="205131" y="15496"/>
                </a:moveTo>
                <a:lnTo>
                  <a:pt x="207567" y="19555"/>
                </a:lnTo>
                <a:lnTo>
                  <a:pt x="205194" y="19555"/>
                </a:lnTo>
                <a:lnTo>
                  <a:pt x="203945" y="17468"/>
                </a:lnTo>
                <a:lnTo>
                  <a:pt x="205131" y="15496"/>
                </a:lnTo>
                <a:close/>
                <a:moveTo>
                  <a:pt x="218022" y="14916"/>
                </a:moveTo>
                <a:lnTo>
                  <a:pt x="218102" y="15041"/>
                </a:lnTo>
                <a:lnTo>
                  <a:pt x="215390" y="19555"/>
                </a:lnTo>
                <a:lnTo>
                  <a:pt x="208111" y="19555"/>
                </a:lnTo>
                <a:lnTo>
                  <a:pt x="205399" y="15041"/>
                </a:lnTo>
                <a:lnTo>
                  <a:pt x="205479" y="14916"/>
                </a:lnTo>
                <a:close/>
                <a:moveTo>
                  <a:pt x="218370" y="15496"/>
                </a:moveTo>
                <a:lnTo>
                  <a:pt x="219557" y="17468"/>
                </a:lnTo>
                <a:lnTo>
                  <a:pt x="218308" y="19555"/>
                </a:lnTo>
                <a:lnTo>
                  <a:pt x="215935" y="19555"/>
                </a:lnTo>
                <a:lnTo>
                  <a:pt x="218370" y="15496"/>
                </a:lnTo>
                <a:close/>
                <a:moveTo>
                  <a:pt x="219824" y="17923"/>
                </a:moveTo>
                <a:lnTo>
                  <a:pt x="220805" y="19555"/>
                </a:lnTo>
                <a:lnTo>
                  <a:pt x="218852" y="19555"/>
                </a:lnTo>
                <a:lnTo>
                  <a:pt x="219824" y="17923"/>
                </a:lnTo>
                <a:close/>
                <a:moveTo>
                  <a:pt x="222947" y="17923"/>
                </a:moveTo>
                <a:lnTo>
                  <a:pt x="223928" y="19555"/>
                </a:lnTo>
                <a:lnTo>
                  <a:pt x="221965" y="19555"/>
                </a:lnTo>
                <a:lnTo>
                  <a:pt x="222947" y="17923"/>
                </a:lnTo>
                <a:close/>
                <a:moveTo>
                  <a:pt x="224401" y="15496"/>
                </a:moveTo>
                <a:lnTo>
                  <a:pt x="226836" y="19555"/>
                </a:lnTo>
                <a:lnTo>
                  <a:pt x="224472" y="19555"/>
                </a:lnTo>
                <a:lnTo>
                  <a:pt x="223223" y="17468"/>
                </a:lnTo>
                <a:lnTo>
                  <a:pt x="224401" y="15496"/>
                </a:lnTo>
                <a:close/>
                <a:moveTo>
                  <a:pt x="237300" y="14916"/>
                </a:moveTo>
                <a:lnTo>
                  <a:pt x="237372" y="15041"/>
                </a:lnTo>
                <a:lnTo>
                  <a:pt x="234669" y="19555"/>
                </a:lnTo>
                <a:lnTo>
                  <a:pt x="227380" y="19555"/>
                </a:lnTo>
                <a:lnTo>
                  <a:pt x="224677" y="15041"/>
                </a:lnTo>
                <a:lnTo>
                  <a:pt x="224749" y="14916"/>
                </a:lnTo>
                <a:close/>
                <a:moveTo>
                  <a:pt x="237648" y="15496"/>
                </a:moveTo>
                <a:lnTo>
                  <a:pt x="238835" y="17468"/>
                </a:lnTo>
                <a:lnTo>
                  <a:pt x="237586" y="19555"/>
                </a:lnTo>
                <a:lnTo>
                  <a:pt x="235213" y="19555"/>
                </a:lnTo>
                <a:lnTo>
                  <a:pt x="237648" y="15496"/>
                </a:lnTo>
                <a:close/>
                <a:moveTo>
                  <a:pt x="239103" y="17923"/>
                </a:moveTo>
                <a:lnTo>
                  <a:pt x="240084" y="19555"/>
                </a:lnTo>
                <a:lnTo>
                  <a:pt x="238130" y="19555"/>
                </a:lnTo>
                <a:lnTo>
                  <a:pt x="239103" y="17923"/>
                </a:lnTo>
                <a:close/>
                <a:moveTo>
                  <a:pt x="242225" y="17923"/>
                </a:moveTo>
                <a:lnTo>
                  <a:pt x="243197" y="19555"/>
                </a:lnTo>
                <a:lnTo>
                  <a:pt x="241244" y="19555"/>
                </a:lnTo>
                <a:lnTo>
                  <a:pt x="242225" y="17923"/>
                </a:lnTo>
                <a:close/>
                <a:moveTo>
                  <a:pt x="243679" y="15496"/>
                </a:moveTo>
                <a:lnTo>
                  <a:pt x="246114" y="19555"/>
                </a:lnTo>
                <a:lnTo>
                  <a:pt x="243750" y="19555"/>
                </a:lnTo>
                <a:lnTo>
                  <a:pt x="242493" y="17468"/>
                </a:lnTo>
                <a:lnTo>
                  <a:pt x="243679" y="15496"/>
                </a:lnTo>
                <a:close/>
                <a:moveTo>
                  <a:pt x="256579" y="14916"/>
                </a:moveTo>
                <a:lnTo>
                  <a:pt x="256650" y="15041"/>
                </a:lnTo>
                <a:lnTo>
                  <a:pt x="253947" y="19555"/>
                </a:lnTo>
                <a:lnTo>
                  <a:pt x="246659" y="19555"/>
                </a:lnTo>
                <a:lnTo>
                  <a:pt x="243956" y="15041"/>
                </a:lnTo>
                <a:lnTo>
                  <a:pt x="244027" y="14916"/>
                </a:lnTo>
                <a:close/>
                <a:moveTo>
                  <a:pt x="256927" y="15496"/>
                </a:moveTo>
                <a:lnTo>
                  <a:pt x="258113" y="17468"/>
                </a:lnTo>
                <a:lnTo>
                  <a:pt x="256855" y="19555"/>
                </a:lnTo>
                <a:lnTo>
                  <a:pt x="254491" y="19555"/>
                </a:lnTo>
                <a:lnTo>
                  <a:pt x="256927" y="15496"/>
                </a:lnTo>
                <a:close/>
                <a:moveTo>
                  <a:pt x="258381" y="17923"/>
                </a:moveTo>
                <a:lnTo>
                  <a:pt x="259362" y="19555"/>
                </a:lnTo>
                <a:lnTo>
                  <a:pt x="257400" y="19555"/>
                </a:lnTo>
                <a:lnTo>
                  <a:pt x="258381" y="17923"/>
                </a:lnTo>
                <a:close/>
                <a:moveTo>
                  <a:pt x="261503" y="17923"/>
                </a:moveTo>
                <a:lnTo>
                  <a:pt x="262476" y="19555"/>
                </a:lnTo>
                <a:lnTo>
                  <a:pt x="260522" y="19555"/>
                </a:lnTo>
                <a:lnTo>
                  <a:pt x="261503" y="17923"/>
                </a:lnTo>
                <a:close/>
                <a:moveTo>
                  <a:pt x="262957" y="15496"/>
                </a:moveTo>
                <a:lnTo>
                  <a:pt x="265393" y="19555"/>
                </a:lnTo>
                <a:lnTo>
                  <a:pt x="263020" y="19555"/>
                </a:lnTo>
                <a:lnTo>
                  <a:pt x="261771" y="17468"/>
                </a:lnTo>
                <a:lnTo>
                  <a:pt x="262957" y="15496"/>
                </a:lnTo>
                <a:close/>
                <a:moveTo>
                  <a:pt x="275848" y="14916"/>
                </a:moveTo>
                <a:lnTo>
                  <a:pt x="275929" y="15041"/>
                </a:lnTo>
                <a:lnTo>
                  <a:pt x="273217" y="19555"/>
                </a:lnTo>
                <a:lnTo>
                  <a:pt x="265937" y="19555"/>
                </a:lnTo>
                <a:lnTo>
                  <a:pt x="263234" y="15041"/>
                </a:lnTo>
                <a:lnTo>
                  <a:pt x="263305" y="14916"/>
                </a:lnTo>
                <a:close/>
                <a:moveTo>
                  <a:pt x="276205" y="15496"/>
                </a:moveTo>
                <a:lnTo>
                  <a:pt x="277383" y="17468"/>
                </a:lnTo>
                <a:lnTo>
                  <a:pt x="276134" y="19555"/>
                </a:lnTo>
                <a:lnTo>
                  <a:pt x="273770" y="19555"/>
                </a:lnTo>
                <a:lnTo>
                  <a:pt x="276205" y="15496"/>
                </a:lnTo>
                <a:close/>
                <a:moveTo>
                  <a:pt x="277659" y="17923"/>
                </a:moveTo>
                <a:lnTo>
                  <a:pt x="278632" y="19555"/>
                </a:lnTo>
                <a:lnTo>
                  <a:pt x="276678" y="19555"/>
                </a:lnTo>
                <a:lnTo>
                  <a:pt x="277659" y="17923"/>
                </a:lnTo>
                <a:close/>
                <a:moveTo>
                  <a:pt x="280773" y="17923"/>
                </a:moveTo>
                <a:lnTo>
                  <a:pt x="281754" y="19555"/>
                </a:lnTo>
                <a:lnTo>
                  <a:pt x="279800" y="19555"/>
                </a:lnTo>
                <a:lnTo>
                  <a:pt x="280773" y="17923"/>
                </a:lnTo>
                <a:close/>
                <a:moveTo>
                  <a:pt x="282236" y="15496"/>
                </a:moveTo>
                <a:lnTo>
                  <a:pt x="284671" y="19555"/>
                </a:lnTo>
                <a:lnTo>
                  <a:pt x="282298" y="19555"/>
                </a:lnTo>
                <a:lnTo>
                  <a:pt x="281049" y="17468"/>
                </a:lnTo>
                <a:lnTo>
                  <a:pt x="282236" y="15496"/>
                </a:lnTo>
                <a:close/>
                <a:moveTo>
                  <a:pt x="9341" y="15327"/>
                </a:moveTo>
                <a:lnTo>
                  <a:pt x="10635" y="17468"/>
                </a:lnTo>
                <a:lnTo>
                  <a:pt x="9377" y="19564"/>
                </a:lnTo>
                <a:lnTo>
                  <a:pt x="9341" y="19511"/>
                </a:lnTo>
                <a:lnTo>
                  <a:pt x="9314" y="19564"/>
                </a:lnTo>
                <a:lnTo>
                  <a:pt x="8056" y="17468"/>
                </a:lnTo>
                <a:lnTo>
                  <a:pt x="9341" y="15327"/>
                </a:lnTo>
                <a:close/>
                <a:moveTo>
                  <a:pt x="28619" y="15327"/>
                </a:moveTo>
                <a:lnTo>
                  <a:pt x="29904" y="17468"/>
                </a:lnTo>
                <a:lnTo>
                  <a:pt x="28655" y="19564"/>
                </a:lnTo>
                <a:lnTo>
                  <a:pt x="28619" y="19511"/>
                </a:lnTo>
                <a:lnTo>
                  <a:pt x="28593" y="19564"/>
                </a:lnTo>
                <a:lnTo>
                  <a:pt x="27335" y="17468"/>
                </a:lnTo>
                <a:lnTo>
                  <a:pt x="28619" y="15327"/>
                </a:lnTo>
                <a:close/>
                <a:moveTo>
                  <a:pt x="47898" y="15327"/>
                </a:moveTo>
                <a:lnTo>
                  <a:pt x="49182" y="17468"/>
                </a:lnTo>
                <a:lnTo>
                  <a:pt x="47925" y="19564"/>
                </a:lnTo>
                <a:lnTo>
                  <a:pt x="47898" y="19511"/>
                </a:lnTo>
                <a:lnTo>
                  <a:pt x="47862" y="19564"/>
                </a:lnTo>
                <a:lnTo>
                  <a:pt x="46613" y="17468"/>
                </a:lnTo>
                <a:lnTo>
                  <a:pt x="47898" y="15327"/>
                </a:lnTo>
                <a:close/>
                <a:moveTo>
                  <a:pt x="67176" y="15327"/>
                </a:moveTo>
                <a:lnTo>
                  <a:pt x="68461" y="17468"/>
                </a:lnTo>
                <a:lnTo>
                  <a:pt x="67203" y="19564"/>
                </a:lnTo>
                <a:lnTo>
                  <a:pt x="67176" y="19511"/>
                </a:lnTo>
                <a:lnTo>
                  <a:pt x="67140" y="19564"/>
                </a:lnTo>
                <a:lnTo>
                  <a:pt x="65892" y="17468"/>
                </a:lnTo>
                <a:lnTo>
                  <a:pt x="67176" y="15327"/>
                </a:lnTo>
                <a:close/>
                <a:moveTo>
                  <a:pt x="86455" y="15327"/>
                </a:moveTo>
                <a:lnTo>
                  <a:pt x="87739" y="17468"/>
                </a:lnTo>
                <a:lnTo>
                  <a:pt x="86481" y="19564"/>
                </a:lnTo>
                <a:lnTo>
                  <a:pt x="86455" y="19511"/>
                </a:lnTo>
                <a:lnTo>
                  <a:pt x="86419" y="19564"/>
                </a:lnTo>
                <a:lnTo>
                  <a:pt x="85161" y="17468"/>
                </a:lnTo>
                <a:lnTo>
                  <a:pt x="86455" y="15327"/>
                </a:lnTo>
                <a:close/>
                <a:moveTo>
                  <a:pt x="105724" y="15327"/>
                </a:moveTo>
                <a:lnTo>
                  <a:pt x="107018" y="17468"/>
                </a:lnTo>
                <a:lnTo>
                  <a:pt x="105760" y="19564"/>
                </a:lnTo>
                <a:lnTo>
                  <a:pt x="105724" y="19511"/>
                </a:lnTo>
                <a:lnTo>
                  <a:pt x="105697" y="19564"/>
                </a:lnTo>
                <a:lnTo>
                  <a:pt x="104439" y="17468"/>
                </a:lnTo>
                <a:lnTo>
                  <a:pt x="105724" y="15327"/>
                </a:lnTo>
                <a:close/>
                <a:moveTo>
                  <a:pt x="125002" y="15327"/>
                </a:moveTo>
                <a:lnTo>
                  <a:pt x="126287" y="17468"/>
                </a:lnTo>
                <a:lnTo>
                  <a:pt x="125038" y="19564"/>
                </a:lnTo>
                <a:lnTo>
                  <a:pt x="125002" y="19511"/>
                </a:lnTo>
                <a:lnTo>
                  <a:pt x="124976" y="19564"/>
                </a:lnTo>
                <a:lnTo>
                  <a:pt x="123718" y="17468"/>
                </a:lnTo>
                <a:lnTo>
                  <a:pt x="125002" y="15327"/>
                </a:lnTo>
                <a:close/>
                <a:moveTo>
                  <a:pt x="144281" y="15327"/>
                </a:moveTo>
                <a:lnTo>
                  <a:pt x="145565" y="17468"/>
                </a:lnTo>
                <a:lnTo>
                  <a:pt x="144316" y="19564"/>
                </a:lnTo>
                <a:lnTo>
                  <a:pt x="144281" y="19511"/>
                </a:lnTo>
                <a:lnTo>
                  <a:pt x="144245" y="19564"/>
                </a:lnTo>
                <a:lnTo>
                  <a:pt x="142996" y="17468"/>
                </a:lnTo>
                <a:lnTo>
                  <a:pt x="144281" y="15327"/>
                </a:lnTo>
                <a:close/>
                <a:moveTo>
                  <a:pt x="163559" y="15327"/>
                </a:moveTo>
                <a:lnTo>
                  <a:pt x="164844" y="17468"/>
                </a:lnTo>
                <a:lnTo>
                  <a:pt x="163586" y="19564"/>
                </a:lnTo>
                <a:lnTo>
                  <a:pt x="163559" y="19511"/>
                </a:lnTo>
                <a:lnTo>
                  <a:pt x="163523" y="19564"/>
                </a:lnTo>
                <a:lnTo>
                  <a:pt x="162275" y="17468"/>
                </a:lnTo>
                <a:lnTo>
                  <a:pt x="163559" y="15327"/>
                </a:lnTo>
                <a:close/>
                <a:moveTo>
                  <a:pt x="182838" y="15327"/>
                </a:moveTo>
                <a:lnTo>
                  <a:pt x="184122" y="17468"/>
                </a:lnTo>
                <a:lnTo>
                  <a:pt x="182864" y="19564"/>
                </a:lnTo>
                <a:lnTo>
                  <a:pt x="182838" y="19511"/>
                </a:lnTo>
                <a:lnTo>
                  <a:pt x="182802" y="19564"/>
                </a:lnTo>
                <a:lnTo>
                  <a:pt x="181544" y="17468"/>
                </a:lnTo>
                <a:lnTo>
                  <a:pt x="182838" y="15327"/>
                </a:lnTo>
                <a:close/>
                <a:moveTo>
                  <a:pt x="202107" y="15327"/>
                </a:moveTo>
                <a:lnTo>
                  <a:pt x="203401" y="17468"/>
                </a:lnTo>
                <a:lnTo>
                  <a:pt x="202143" y="19564"/>
                </a:lnTo>
                <a:lnTo>
                  <a:pt x="202107" y="19511"/>
                </a:lnTo>
                <a:lnTo>
                  <a:pt x="202080" y="19564"/>
                </a:lnTo>
                <a:lnTo>
                  <a:pt x="200822" y="17468"/>
                </a:lnTo>
                <a:lnTo>
                  <a:pt x="202107" y="15327"/>
                </a:lnTo>
                <a:close/>
                <a:moveTo>
                  <a:pt x="221385" y="15327"/>
                </a:moveTo>
                <a:lnTo>
                  <a:pt x="222670" y="17468"/>
                </a:lnTo>
                <a:lnTo>
                  <a:pt x="221421" y="19564"/>
                </a:lnTo>
                <a:lnTo>
                  <a:pt x="221385" y="19511"/>
                </a:lnTo>
                <a:lnTo>
                  <a:pt x="221359" y="19564"/>
                </a:lnTo>
                <a:lnTo>
                  <a:pt x="220101" y="17468"/>
                </a:lnTo>
                <a:lnTo>
                  <a:pt x="221385" y="15327"/>
                </a:lnTo>
                <a:close/>
                <a:moveTo>
                  <a:pt x="240664" y="15327"/>
                </a:moveTo>
                <a:lnTo>
                  <a:pt x="241948" y="17468"/>
                </a:lnTo>
                <a:lnTo>
                  <a:pt x="240699" y="19564"/>
                </a:lnTo>
                <a:lnTo>
                  <a:pt x="240664" y="19511"/>
                </a:lnTo>
                <a:lnTo>
                  <a:pt x="240637" y="19564"/>
                </a:lnTo>
                <a:lnTo>
                  <a:pt x="239379" y="17468"/>
                </a:lnTo>
                <a:lnTo>
                  <a:pt x="240664" y="15327"/>
                </a:lnTo>
                <a:close/>
                <a:moveTo>
                  <a:pt x="259942" y="15327"/>
                </a:moveTo>
                <a:lnTo>
                  <a:pt x="261227" y="17468"/>
                </a:lnTo>
                <a:lnTo>
                  <a:pt x="259969" y="19564"/>
                </a:lnTo>
                <a:lnTo>
                  <a:pt x="259942" y="19511"/>
                </a:lnTo>
                <a:lnTo>
                  <a:pt x="259906" y="19564"/>
                </a:lnTo>
                <a:lnTo>
                  <a:pt x="258657" y="17468"/>
                </a:lnTo>
                <a:lnTo>
                  <a:pt x="259942" y="15327"/>
                </a:lnTo>
                <a:close/>
                <a:moveTo>
                  <a:pt x="279220" y="15327"/>
                </a:moveTo>
                <a:lnTo>
                  <a:pt x="280505" y="17468"/>
                </a:lnTo>
                <a:lnTo>
                  <a:pt x="279247" y="19564"/>
                </a:lnTo>
                <a:lnTo>
                  <a:pt x="279220" y="19511"/>
                </a:lnTo>
                <a:lnTo>
                  <a:pt x="279185" y="19564"/>
                </a:lnTo>
                <a:lnTo>
                  <a:pt x="277927" y="17468"/>
                </a:lnTo>
                <a:lnTo>
                  <a:pt x="279220" y="15327"/>
                </a:lnTo>
                <a:close/>
                <a:moveTo>
                  <a:pt x="5987" y="20010"/>
                </a:moveTo>
                <a:lnTo>
                  <a:pt x="2659" y="25559"/>
                </a:lnTo>
                <a:lnTo>
                  <a:pt x="286" y="25559"/>
                </a:lnTo>
                <a:lnTo>
                  <a:pt x="3623" y="20010"/>
                </a:lnTo>
                <a:close/>
                <a:moveTo>
                  <a:pt x="9047" y="20010"/>
                </a:moveTo>
                <a:lnTo>
                  <a:pt x="5710" y="25559"/>
                </a:lnTo>
                <a:lnTo>
                  <a:pt x="3203" y="25559"/>
                </a:lnTo>
                <a:lnTo>
                  <a:pt x="6531" y="20010"/>
                </a:lnTo>
                <a:close/>
                <a:moveTo>
                  <a:pt x="9341" y="20421"/>
                </a:moveTo>
                <a:lnTo>
                  <a:pt x="12428" y="25559"/>
                </a:lnTo>
                <a:lnTo>
                  <a:pt x="6254" y="25559"/>
                </a:lnTo>
                <a:lnTo>
                  <a:pt x="9341" y="20421"/>
                </a:lnTo>
                <a:close/>
                <a:moveTo>
                  <a:pt x="12151" y="20010"/>
                </a:moveTo>
                <a:lnTo>
                  <a:pt x="15488" y="25559"/>
                </a:lnTo>
                <a:lnTo>
                  <a:pt x="12972" y="25559"/>
                </a:lnTo>
                <a:lnTo>
                  <a:pt x="9644" y="20010"/>
                </a:lnTo>
                <a:close/>
                <a:moveTo>
                  <a:pt x="15068" y="20010"/>
                </a:moveTo>
                <a:lnTo>
                  <a:pt x="18396" y="25559"/>
                </a:lnTo>
                <a:lnTo>
                  <a:pt x="16032" y="25559"/>
                </a:lnTo>
                <a:lnTo>
                  <a:pt x="12695" y="20010"/>
                </a:lnTo>
                <a:close/>
                <a:moveTo>
                  <a:pt x="25265" y="20010"/>
                </a:moveTo>
                <a:lnTo>
                  <a:pt x="21938" y="25559"/>
                </a:lnTo>
                <a:lnTo>
                  <a:pt x="19565" y="25559"/>
                </a:lnTo>
                <a:lnTo>
                  <a:pt x="22892" y="20010"/>
                </a:lnTo>
                <a:close/>
                <a:moveTo>
                  <a:pt x="28325" y="20010"/>
                </a:moveTo>
                <a:lnTo>
                  <a:pt x="24989" y="25559"/>
                </a:lnTo>
                <a:lnTo>
                  <a:pt x="22482" y="25559"/>
                </a:lnTo>
                <a:lnTo>
                  <a:pt x="25809" y="20010"/>
                </a:lnTo>
                <a:close/>
                <a:moveTo>
                  <a:pt x="28619" y="20421"/>
                </a:moveTo>
                <a:lnTo>
                  <a:pt x="31706" y="25559"/>
                </a:lnTo>
                <a:lnTo>
                  <a:pt x="25533" y="25559"/>
                </a:lnTo>
                <a:lnTo>
                  <a:pt x="28619" y="20421"/>
                </a:lnTo>
                <a:close/>
                <a:moveTo>
                  <a:pt x="31430" y="20010"/>
                </a:moveTo>
                <a:lnTo>
                  <a:pt x="34766" y="25559"/>
                </a:lnTo>
                <a:lnTo>
                  <a:pt x="32250" y="25559"/>
                </a:lnTo>
                <a:lnTo>
                  <a:pt x="28923" y="20010"/>
                </a:lnTo>
                <a:close/>
                <a:moveTo>
                  <a:pt x="34347" y="20010"/>
                </a:moveTo>
                <a:lnTo>
                  <a:pt x="37674" y="25559"/>
                </a:lnTo>
                <a:lnTo>
                  <a:pt x="35310" y="25559"/>
                </a:lnTo>
                <a:lnTo>
                  <a:pt x="31974" y="20010"/>
                </a:lnTo>
                <a:close/>
                <a:moveTo>
                  <a:pt x="44543" y="20010"/>
                </a:moveTo>
                <a:lnTo>
                  <a:pt x="41207" y="25559"/>
                </a:lnTo>
                <a:lnTo>
                  <a:pt x="38843" y="25559"/>
                </a:lnTo>
                <a:lnTo>
                  <a:pt x="42170" y="20010"/>
                </a:lnTo>
                <a:close/>
                <a:moveTo>
                  <a:pt x="47594" y="20010"/>
                </a:moveTo>
                <a:lnTo>
                  <a:pt x="44267" y="25559"/>
                </a:lnTo>
                <a:lnTo>
                  <a:pt x="41751" y="25559"/>
                </a:lnTo>
                <a:lnTo>
                  <a:pt x="45088" y="20010"/>
                </a:lnTo>
                <a:close/>
                <a:moveTo>
                  <a:pt x="47898" y="20421"/>
                </a:moveTo>
                <a:lnTo>
                  <a:pt x="50984" y="25559"/>
                </a:lnTo>
                <a:lnTo>
                  <a:pt x="44811" y="25559"/>
                </a:lnTo>
                <a:lnTo>
                  <a:pt x="47898" y="20421"/>
                </a:lnTo>
                <a:close/>
                <a:moveTo>
                  <a:pt x="50708" y="20010"/>
                </a:moveTo>
                <a:lnTo>
                  <a:pt x="54035" y="25559"/>
                </a:lnTo>
                <a:lnTo>
                  <a:pt x="51529" y="25559"/>
                </a:lnTo>
                <a:lnTo>
                  <a:pt x="48192" y="20010"/>
                </a:lnTo>
                <a:close/>
                <a:moveTo>
                  <a:pt x="53625" y="20010"/>
                </a:moveTo>
                <a:lnTo>
                  <a:pt x="56953" y="25559"/>
                </a:lnTo>
                <a:lnTo>
                  <a:pt x="54589" y="25559"/>
                </a:lnTo>
                <a:lnTo>
                  <a:pt x="51252" y="20010"/>
                </a:lnTo>
                <a:close/>
                <a:moveTo>
                  <a:pt x="63822" y="20010"/>
                </a:moveTo>
                <a:lnTo>
                  <a:pt x="60485" y="25559"/>
                </a:lnTo>
                <a:lnTo>
                  <a:pt x="58121" y="25559"/>
                </a:lnTo>
                <a:lnTo>
                  <a:pt x="61449" y="20010"/>
                </a:lnTo>
                <a:close/>
                <a:moveTo>
                  <a:pt x="66873" y="20010"/>
                </a:moveTo>
                <a:lnTo>
                  <a:pt x="63545" y="25559"/>
                </a:lnTo>
                <a:lnTo>
                  <a:pt x="61030" y="25559"/>
                </a:lnTo>
                <a:lnTo>
                  <a:pt x="64366" y="20010"/>
                </a:lnTo>
                <a:close/>
                <a:moveTo>
                  <a:pt x="67176" y="20421"/>
                </a:moveTo>
                <a:lnTo>
                  <a:pt x="70263" y="25559"/>
                </a:lnTo>
                <a:lnTo>
                  <a:pt x="64089" y="25559"/>
                </a:lnTo>
                <a:lnTo>
                  <a:pt x="67176" y="20421"/>
                </a:lnTo>
                <a:close/>
                <a:moveTo>
                  <a:pt x="69986" y="20010"/>
                </a:moveTo>
                <a:lnTo>
                  <a:pt x="73314" y="25559"/>
                </a:lnTo>
                <a:lnTo>
                  <a:pt x="70807" y="25559"/>
                </a:lnTo>
                <a:lnTo>
                  <a:pt x="67471" y="20010"/>
                </a:lnTo>
                <a:close/>
                <a:moveTo>
                  <a:pt x="72895" y="20010"/>
                </a:moveTo>
                <a:lnTo>
                  <a:pt x="76231" y="25559"/>
                </a:lnTo>
                <a:lnTo>
                  <a:pt x="73858" y="25559"/>
                </a:lnTo>
                <a:lnTo>
                  <a:pt x="70530" y="20010"/>
                </a:lnTo>
                <a:close/>
                <a:moveTo>
                  <a:pt x="83100" y="20010"/>
                </a:moveTo>
                <a:lnTo>
                  <a:pt x="79764" y="25559"/>
                </a:lnTo>
                <a:lnTo>
                  <a:pt x="77391" y="25559"/>
                </a:lnTo>
                <a:lnTo>
                  <a:pt x="80727" y="20010"/>
                </a:lnTo>
                <a:close/>
                <a:moveTo>
                  <a:pt x="86151" y="20010"/>
                </a:moveTo>
                <a:lnTo>
                  <a:pt x="82824" y="25559"/>
                </a:lnTo>
                <a:lnTo>
                  <a:pt x="80308" y="25559"/>
                </a:lnTo>
                <a:lnTo>
                  <a:pt x="83644" y="20010"/>
                </a:lnTo>
                <a:close/>
                <a:moveTo>
                  <a:pt x="86455" y="20421"/>
                </a:moveTo>
                <a:lnTo>
                  <a:pt x="89541" y="25559"/>
                </a:lnTo>
                <a:lnTo>
                  <a:pt x="83368" y="25559"/>
                </a:lnTo>
                <a:lnTo>
                  <a:pt x="86455" y="20421"/>
                </a:lnTo>
                <a:close/>
                <a:moveTo>
                  <a:pt x="89265" y="20010"/>
                </a:moveTo>
                <a:lnTo>
                  <a:pt x="92592" y="25559"/>
                </a:lnTo>
                <a:lnTo>
                  <a:pt x="90085" y="25559"/>
                </a:lnTo>
                <a:lnTo>
                  <a:pt x="86749" y="20010"/>
                </a:lnTo>
                <a:close/>
                <a:moveTo>
                  <a:pt x="92173" y="20010"/>
                </a:moveTo>
                <a:lnTo>
                  <a:pt x="95509" y="25559"/>
                </a:lnTo>
                <a:lnTo>
                  <a:pt x="93136" y="25559"/>
                </a:lnTo>
                <a:lnTo>
                  <a:pt x="89809" y="20010"/>
                </a:lnTo>
                <a:close/>
                <a:moveTo>
                  <a:pt x="102370" y="20010"/>
                </a:moveTo>
                <a:lnTo>
                  <a:pt x="99042" y="25559"/>
                </a:lnTo>
                <a:lnTo>
                  <a:pt x="96669" y="25559"/>
                </a:lnTo>
                <a:lnTo>
                  <a:pt x="100006" y="20010"/>
                </a:lnTo>
                <a:close/>
                <a:moveTo>
                  <a:pt x="105430" y="20010"/>
                </a:moveTo>
                <a:lnTo>
                  <a:pt x="102093" y="25559"/>
                </a:lnTo>
                <a:lnTo>
                  <a:pt x="99586" y="25559"/>
                </a:lnTo>
                <a:lnTo>
                  <a:pt x="102914" y="20010"/>
                </a:lnTo>
                <a:close/>
                <a:moveTo>
                  <a:pt x="105724" y="20421"/>
                </a:moveTo>
                <a:lnTo>
                  <a:pt x="108811" y="25559"/>
                </a:lnTo>
                <a:lnTo>
                  <a:pt x="102637" y="25559"/>
                </a:lnTo>
                <a:lnTo>
                  <a:pt x="105724" y="20421"/>
                </a:lnTo>
                <a:close/>
                <a:moveTo>
                  <a:pt x="108534" y="20010"/>
                </a:moveTo>
                <a:lnTo>
                  <a:pt x="111871" y="25559"/>
                </a:lnTo>
                <a:lnTo>
                  <a:pt x="109355" y="25559"/>
                </a:lnTo>
                <a:lnTo>
                  <a:pt x="106027" y="20010"/>
                </a:lnTo>
                <a:close/>
                <a:moveTo>
                  <a:pt x="111451" y="20010"/>
                </a:moveTo>
                <a:lnTo>
                  <a:pt x="114788" y="25559"/>
                </a:lnTo>
                <a:lnTo>
                  <a:pt x="112415" y="25559"/>
                </a:lnTo>
                <a:lnTo>
                  <a:pt x="109078" y="20010"/>
                </a:lnTo>
                <a:close/>
                <a:moveTo>
                  <a:pt x="121648" y="20010"/>
                </a:moveTo>
                <a:lnTo>
                  <a:pt x="118321" y="25559"/>
                </a:lnTo>
                <a:lnTo>
                  <a:pt x="115948" y="25559"/>
                </a:lnTo>
                <a:lnTo>
                  <a:pt x="119284" y="20010"/>
                </a:lnTo>
                <a:close/>
                <a:moveTo>
                  <a:pt x="124708" y="20010"/>
                </a:moveTo>
                <a:lnTo>
                  <a:pt x="121372" y="25559"/>
                </a:lnTo>
                <a:lnTo>
                  <a:pt x="118865" y="25559"/>
                </a:lnTo>
                <a:lnTo>
                  <a:pt x="122192" y="20010"/>
                </a:lnTo>
                <a:close/>
                <a:moveTo>
                  <a:pt x="125002" y="20421"/>
                </a:moveTo>
                <a:lnTo>
                  <a:pt x="128089" y="25559"/>
                </a:lnTo>
                <a:lnTo>
                  <a:pt x="121916" y="25559"/>
                </a:lnTo>
                <a:lnTo>
                  <a:pt x="125002" y="20421"/>
                </a:lnTo>
                <a:close/>
                <a:moveTo>
                  <a:pt x="127813" y="20010"/>
                </a:moveTo>
                <a:lnTo>
                  <a:pt x="131149" y="25559"/>
                </a:lnTo>
                <a:lnTo>
                  <a:pt x="128633" y="25559"/>
                </a:lnTo>
                <a:lnTo>
                  <a:pt x="125306" y="20010"/>
                </a:lnTo>
                <a:close/>
                <a:moveTo>
                  <a:pt x="130730" y="20010"/>
                </a:moveTo>
                <a:lnTo>
                  <a:pt x="134057" y="25559"/>
                </a:lnTo>
                <a:lnTo>
                  <a:pt x="131693" y="25559"/>
                </a:lnTo>
                <a:lnTo>
                  <a:pt x="128357" y="20010"/>
                </a:lnTo>
                <a:close/>
                <a:moveTo>
                  <a:pt x="140926" y="20010"/>
                </a:moveTo>
                <a:lnTo>
                  <a:pt x="137590" y="25559"/>
                </a:lnTo>
                <a:lnTo>
                  <a:pt x="135226" y="25559"/>
                </a:lnTo>
                <a:lnTo>
                  <a:pt x="138553" y="20010"/>
                </a:lnTo>
                <a:close/>
                <a:moveTo>
                  <a:pt x="143977" y="20010"/>
                </a:moveTo>
                <a:lnTo>
                  <a:pt x="140650" y="25559"/>
                </a:lnTo>
                <a:lnTo>
                  <a:pt x="138143" y="25559"/>
                </a:lnTo>
                <a:lnTo>
                  <a:pt x="141471" y="20010"/>
                </a:lnTo>
                <a:close/>
                <a:moveTo>
                  <a:pt x="144281" y="20421"/>
                </a:moveTo>
                <a:lnTo>
                  <a:pt x="147367" y="25559"/>
                </a:lnTo>
                <a:lnTo>
                  <a:pt x="141194" y="25559"/>
                </a:lnTo>
                <a:lnTo>
                  <a:pt x="144281" y="20421"/>
                </a:lnTo>
                <a:close/>
                <a:moveTo>
                  <a:pt x="147091" y="20010"/>
                </a:moveTo>
                <a:lnTo>
                  <a:pt x="150418" y="25559"/>
                </a:lnTo>
                <a:lnTo>
                  <a:pt x="147912" y="25559"/>
                </a:lnTo>
                <a:lnTo>
                  <a:pt x="144584" y="20010"/>
                </a:lnTo>
                <a:close/>
                <a:moveTo>
                  <a:pt x="150008" y="20010"/>
                </a:moveTo>
                <a:lnTo>
                  <a:pt x="153336" y="25559"/>
                </a:lnTo>
                <a:lnTo>
                  <a:pt x="150972" y="25559"/>
                </a:lnTo>
                <a:lnTo>
                  <a:pt x="147635" y="20010"/>
                </a:lnTo>
                <a:close/>
                <a:moveTo>
                  <a:pt x="160205" y="20010"/>
                </a:moveTo>
                <a:lnTo>
                  <a:pt x="156868" y="25559"/>
                </a:lnTo>
                <a:lnTo>
                  <a:pt x="154504" y="25559"/>
                </a:lnTo>
                <a:lnTo>
                  <a:pt x="157832" y="20010"/>
                </a:lnTo>
                <a:close/>
                <a:moveTo>
                  <a:pt x="163256" y="20010"/>
                </a:moveTo>
                <a:lnTo>
                  <a:pt x="159928" y="25559"/>
                </a:lnTo>
                <a:lnTo>
                  <a:pt x="157413" y="25559"/>
                </a:lnTo>
                <a:lnTo>
                  <a:pt x="160749" y="20010"/>
                </a:lnTo>
                <a:close/>
                <a:moveTo>
                  <a:pt x="163559" y="20421"/>
                </a:moveTo>
                <a:lnTo>
                  <a:pt x="166646" y="25559"/>
                </a:lnTo>
                <a:lnTo>
                  <a:pt x="160472" y="25559"/>
                </a:lnTo>
                <a:lnTo>
                  <a:pt x="163559" y="20421"/>
                </a:lnTo>
                <a:close/>
                <a:moveTo>
                  <a:pt x="166369" y="20010"/>
                </a:moveTo>
                <a:lnTo>
                  <a:pt x="169697" y="25559"/>
                </a:lnTo>
                <a:lnTo>
                  <a:pt x="167190" y="25559"/>
                </a:lnTo>
                <a:lnTo>
                  <a:pt x="163854" y="20010"/>
                </a:lnTo>
                <a:close/>
                <a:moveTo>
                  <a:pt x="169278" y="20010"/>
                </a:moveTo>
                <a:lnTo>
                  <a:pt x="172614" y="25559"/>
                </a:lnTo>
                <a:lnTo>
                  <a:pt x="170241" y="25559"/>
                </a:lnTo>
                <a:lnTo>
                  <a:pt x="166913" y="20010"/>
                </a:lnTo>
                <a:close/>
                <a:moveTo>
                  <a:pt x="179483" y="20010"/>
                </a:moveTo>
                <a:lnTo>
                  <a:pt x="176147" y="25559"/>
                </a:lnTo>
                <a:lnTo>
                  <a:pt x="173774" y="25559"/>
                </a:lnTo>
                <a:lnTo>
                  <a:pt x="177110" y="20010"/>
                </a:lnTo>
                <a:close/>
                <a:moveTo>
                  <a:pt x="182534" y="20010"/>
                </a:moveTo>
                <a:lnTo>
                  <a:pt x="179207" y="25559"/>
                </a:lnTo>
                <a:lnTo>
                  <a:pt x="176691" y="25559"/>
                </a:lnTo>
                <a:lnTo>
                  <a:pt x="180027" y="20010"/>
                </a:lnTo>
                <a:close/>
                <a:moveTo>
                  <a:pt x="182838" y="20421"/>
                </a:moveTo>
                <a:lnTo>
                  <a:pt x="185924" y="25559"/>
                </a:lnTo>
                <a:lnTo>
                  <a:pt x="179751" y="25559"/>
                </a:lnTo>
                <a:lnTo>
                  <a:pt x="182838" y="20421"/>
                </a:lnTo>
                <a:close/>
                <a:moveTo>
                  <a:pt x="185648" y="20010"/>
                </a:moveTo>
                <a:lnTo>
                  <a:pt x="188975" y="25559"/>
                </a:lnTo>
                <a:lnTo>
                  <a:pt x="186468" y="25559"/>
                </a:lnTo>
                <a:lnTo>
                  <a:pt x="183132" y="20010"/>
                </a:lnTo>
                <a:close/>
                <a:moveTo>
                  <a:pt x="188556" y="20010"/>
                </a:moveTo>
                <a:lnTo>
                  <a:pt x="191892" y="25559"/>
                </a:lnTo>
                <a:lnTo>
                  <a:pt x="189519" y="25559"/>
                </a:lnTo>
                <a:lnTo>
                  <a:pt x="186192" y="20010"/>
                </a:lnTo>
                <a:close/>
                <a:moveTo>
                  <a:pt x="198753" y="20010"/>
                </a:moveTo>
                <a:lnTo>
                  <a:pt x="195425" y="25559"/>
                </a:lnTo>
                <a:lnTo>
                  <a:pt x="193052" y="25559"/>
                </a:lnTo>
                <a:lnTo>
                  <a:pt x="196389" y="20010"/>
                </a:lnTo>
                <a:close/>
                <a:moveTo>
                  <a:pt x="201813" y="20010"/>
                </a:moveTo>
                <a:lnTo>
                  <a:pt x="198476" y="25559"/>
                </a:lnTo>
                <a:lnTo>
                  <a:pt x="195969" y="25559"/>
                </a:lnTo>
                <a:lnTo>
                  <a:pt x="199297" y="20010"/>
                </a:lnTo>
                <a:close/>
                <a:moveTo>
                  <a:pt x="202107" y="20421"/>
                </a:moveTo>
                <a:lnTo>
                  <a:pt x="205194" y="25559"/>
                </a:lnTo>
                <a:lnTo>
                  <a:pt x="199020" y="25559"/>
                </a:lnTo>
                <a:lnTo>
                  <a:pt x="202107" y="20421"/>
                </a:lnTo>
                <a:close/>
                <a:moveTo>
                  <a:pt x="204917" y="20010"/>
                </a:moveTo>
                <a:lnTo>
                  <a:pt x="208254" y="25559"/>
                </a:lnTo>
                <a:lnTo>
                  <a:pt x="205738" y="25559"/>
                </a:lnTo>
                <a:lnTo>
                  <a:pt x="202410" y="20010"/>
                </a:lnTo>
                <a:close/>
                <a:moveTo>
                  <a:pt x="207834" y="20010"/>
                </a:moveTo>
                <a:lnTo>
                  <a:pt x="211171" y="25559"/>
                </a:lnTo>
                <a:lnTo>
                  <a:pt x="208798" y="25559"/>
                </a:lnTo>
                <a:lnTo>
                  <a:pt x="205461" y="20010"/>
                </a:lnTo>
                <a:close/>
                <a:moveTo>
                  <a:pt x="218031" y="20010"/>
                </a:moveTo>
                <a:lnTo>
                  <a:pt x="214703" y="25559"/>
                </a:lnTo>
                <a:lnTo>
                  <a:pt x="212330" y="25559"/>
                </a:lnTo>
                <a:lnTo>
                  <a:pt x="215667" y="20010"/>
                </a:lnTo>
                <a:close/>
                <a:moveTo>
                  <a:pt x="221091" y="20010"/>
                </a:moveTo>
                <a:lnTo>
                  <a:pt x="217754" y="25559"/>
                </a:lnTo>
                <a:lnTo>
                  <a:pt x="215248" y="25559"/>
                </a:lnTo>
                <a:lnTo>
                  <a:pt x="218575" y="20010"/>
                </a:lnTo>
                <a:close/>
                <a:moveTo>
                  <a:pt x="221385" y="20421"/>
                </a:moveTo>
                <a:lnTo>
                  <a:pt x="224472" y="25559"/>
                </a:lnTo>
                <a:lnTo>
                  <a:pt x="218299" y="25559"/>
                </a:lnTo>
                <a:lnTo>
                  <a:pt x="221385" y="20421"/>
                </a:lnTo>
                <a:close/>
                <a:moveTo>
                  <a:pt x="224195" y="20010"/>
                </a:moveTo>
                <a:lnTo>
                  <a:pt x="227532" y="25559"/>
                </a:lnTo>
                <a:lnTo>
                  <a:pt x="225016" y="25559"/>
                </a:lnTo>
                <a:lnTo>
                  <a:pt x="221689" y="20010"/>
                </a:lnTo>
                <a:close/>
                <a:moveTo>
                  <a:pt x="227113" y="20010"/>
                </a:moveTo>
                <a:lnTo>
                  <a:pt x="230440" y="25559"/>
                </a:lnTo>
                <a:lnTo>
                  <a:pt x="228076" y="25559"/>
                </a:lnTo>
                <a:lnTo>
                  <a:pt x="224740" y="20010"/>
                </a:lnTo>
                <a:close/>
                <a:moveTo>
                  <a:pt x="237309" y="20010"/>
                </a:moveTo>
                <a:lnTo>
                  <a:pt x="233973" y="25559"/>
                </a:lnTo>
                <a:lnTo>
                  <a:pt x="231609" y="25559"/>
                </a:lnTo>
                <a:lnTo>
                  <a:pt x="234936" y="20010"/>
                </a:lnTo>
                <a:close/>
                <a:moveTo>
                  <a:pt x="240369" y="20010"/>
                </a:moveTo>
                <a:lnTo>
                  <a:pt x="237033" y="25559"/>
                </a:lnTo>
                <a:lnTo>
                  <a:pt x="234526" y="25559"/>
                </a:lnTo>
                <a:lnTo>
                  <a:pt x="237854" y="20010"/>
                </a:lnTo>
                <a:close/>
                <a:moveTo>
                  <a:pt x="240664" y="20421"/>
                </a:moveTo>
                <a:lnTo>
                  <a:pt x="243750" y="25559"/>
                </a:lnTo>
                <a:lnTo>
                  <a:pt x="237577" y="25559"/>
                </a:lnTo>
                <a:lnTo>
                  <a:pt x="240664" y="20421"/>
                </a:lnTo>
                <a:close/>
                <a:moveTo>
                  <a:pt x="243474" y="20010"/>
                </a:moveTo>
                <a:lnTo>
                  <a:pt x="246810" y="25559"/>
                </a:lnTo>
                <a:lnTo>
                  <a:pt x="244295" y="25559"/>
                </a:lnTo>
                <a:lnTo>
                  <a:pt x="240967" y="20010"/>
                </a:lnTo>
                <a:close/>
                <a:moveTo>
                  <a:pt x="246391" y="20010"/>
                </a:moveTo>
                <a:lnTo>
                  <a:pt x="249719" y="25559"/>
                </a:lnTo>
                <a:lnTo>
                  <a:pt x="247355" y="25559"/>
                </a:lnTo>
                <a:lnTo>
                  <a:pt x="244018" y="20010"/>
                </a:lnTo>
                <a:close/>
                <a:moveTo>
                  <a:pt x="256588" y="20010"/>
                </a:moveTo>
                <a:lnTo>
                  <a:pt x="253251" y="25559"/>
                </a:lnTo>
                <a:lnTo>
                  <a:pt x="250887" y="25559"/>
                </a:lnTo>
                <a:lnTo>
                  <a:pt x="254215" y="20010"/>
                </a:lnTo>
                <a:close/>
                <a:moveTo>
                  <a:pt x="259639" y="20010"/>
                </a:moveTo>
                <a:lnTo>
                  <a:pt x="256311" y="25559"/>
                </a:lnTo>
                <a:lnTo>
                  <a:pt x="253796" y="25559"/>
                </a:lnTo>
                <a:lnTo>
                  <a:pt x="257132" y="20010"/>
                </a:lnTo>
                <a:close/>
                <a:moveTo>
                  <a:pt x="259942" y="20421"/>
                </a:moveTo>
                <a:lnTo>
                  <a:pt x="263029" y="25559"/>
                </a:lnTo>
                <a:lnTo>
                  <a:pt x="256855" y="25559"/>
                </a:lnTo>
                <a:lnTo>
                  <a:pt x="259942" y="20421"/>
                </a:lnTo>
                <a:close/>
                <a:moveTo>
                  <a:pt x="262752" y="20010"/>
                </a:moveTo>
                <a:lnTo>
                  <a:pt x="266080" y="25559"/>
                </a:lnTo>
                <a:lnTo>
                  <a:pt x="263573" y="25559"/>
                </a:lnTo>
                <a:lnTo>
                  <a:pt x="260237" y="20010"/>
                </a:lnTo>
                <a:close/>
                <a:moveTo>
                  <a:pt x="265669" y="20010"/>
                </a:moveTo>
                <a:lnTo>
                  <a:pt x="268997" y="25559"/>
                </a:lnTo>
                <a:lnTo>
                  <a:pt x="266624" y="25559"/>
                </a:lnTo>
                <a:lnTo>
                  <a:pt x="263296" y="20010"/>
                </a:lnTo>
                <a:close/>
                <a:moveTo>
                  <a:pt x="275866" y="20010"/>
                </a:moveTo>
                <a:lnTo>
                  <a:pt x="272530" y="25559"/>
                </a:lnTo>
                <a:lnTo>
                  <a:pt x="270157" y="25559"/>
                </a:lnTo>
                <a:lnTo>
                  <a:pt x="273493" y="20010"/>
                </a:lnTo>
                <a:close/>
                <a:moveTo>
                  <a:pt x="278917" y="20010"/>
                </a:moveTo>
                <a:lnTo>
                  <a:pt x="275590" y="25559"/>
                </a:lnTo>
                <a:lnTo>
                  <a:pt x="273074" y="25559"/>
                </a:lnTo>
                <a:lnTo>
                  <a:pt x="276410" y="20010"/>
                </a:lnTo>
                <a:close/>
                <a:moveTo>
                  <a:pt x="279220" y="20421"/>
                </a:moveTo>
                <a:lnTo>
                  <a:pt x="282307" y="25559"/>
                </a:lnTo>
                <a:lnTo>
                  <a:pt x="276134" y="25559"/>
                </a:lnTo>
                <a:lnTo>
                  <a:pt x="279220" y="20421"/>
                </a:lnTo>
                <a:close/>
                <a:moveTo>
                  <a:pt x="282031" y="20010"/>
                </a:moveTo>
                <a:lnTo>
                  <a:pt x="285358" y="25559"/>
                </a:lnTo>
                <a:lnTo>
                  <a:pt x="282851" y="25559"/>
                </a:lnTo>
                <a:lnTo>
                  <a:pt x="279515" y="20010"/>
                </a:lnTo>
                <a:close/>
                <a:moveTo>
                  <a:pt x="22348" y="20010"/>
                </a:moveTo>
                <a:lnTo>
                  <a:pt x="19011" y="25568"/>
                </a:lnTo>
                <a:lnTo>
                  <a:pt x="18985" y="25515"/>
                </a:lnTo>
                <a:lnTo>
                  <a:pt x="18949" y="25568"/>
                </a:lnTo>
                <a:lnTo>
                  <a:pt x="15613" y="20010"/>
                </a:lnTo>
                <a:close/>
                <a:moveTo>
                  <a:pt x="41626" y="20010"/>
                </a:moveTo>
                <a:lnTo>
                  <a:pt x="38290" y="25568"/>
                </a:lnTo>
                <a:lnTo>
                  <a:pt x="38263" y="25515"/>
                </a:lnTo>
                <a:lnTo>
                  <a:pt x="38227" y="25568"/>
                </a:lnTo>
                <a:lnTo>
                  <a:pt x="34891" y="20010"/>
                </a:lnTo>
                <a:close/>
                <a:moveTo>
                  <a:pt x="60905" y="20010"/>
                </a:moveTo>
                <a:lnTo>
                  <a:pt x="57568" y="25568"/>
                </a:lnTo>
                <a:lnTo>
                  <a:pt x="57533" y="25515"/>
                </a:lnTo>
                <a:lnTo>
                  <a:pt x="57506" y="25568"/>
                </a:lnTo>
                <a:lnTo>
                  <a:pt x="54169" y="20010"/>
                </a:lnTo>
                <a:close/>
                <a:moveTo>
                  <a:pt x="80183" y="20010"/>
                </a:moveTo>
                <a:lnTo>
                  <a:pt x="76847" y="25568"/>
                </a:lnTo>
                <a:lnTo>
                  <a:pt x="76811" y="25515"/>
                </a:lnTo>
                <a:lnTo>
                  <a:pt x="76784" y="25568"/>
                </a:lnTo>
                <a:lnTo>
                  <a:pt x="73448" y="20010"/>
                </a:lnTo>
                <a:close/>
                <a:moveTo>
                  <a:pt x="99461" y="20010"/>
                </a:moveTo>
                <a:lnTo>
                  <a:pt x="96116" y="25568"/>
                </a:lnTo>
                <a:lnTo>
                  <a:pt x="96089" y="25515"/>
                </a:lnTo>
                <a:lnTo>
                  <a:pt x="96054" y="25568"/>
                </a:lnTo>
                <a:lnTo>
                  <a:pt x="92717" y="20010"/>
                </a:lnTo>
                <a:close/>
                <a:moveTo>
                  <a:pt x="118731" y="20010"/>
                </a:moveTo>
                <a:lnTo>
                  <a:pt x="115394" y="25568"/>
                </a:lnTo>
                <a:lnTo>
                  <a:pt x="115368" y="25515"/>
                </a:lnTo>
                <a:lnTo>
                  <a:pt x="115332" y="25568"/>
                </a:lnTo>
                <a:lnTo>
                  <a:pt x="111995" y="20010"/>
                </a:lnTo>
                <a:close/>
                <a:moveTo>
                  <a:pt x="138009" y="20010"/>
                </a:moveTo>
                <a:lnTo>
                  <a:pt x="134673" y="25568"/>
                </a:lnTo>
                <a:lnTo>
                  <a:pt x="134646" y="25515"/>
                </a:lnTo>
                <a:lnTo>
                  <a:pt x="134610" y="25568"/>
                </a:lnTo>
                <a:lnTo>
                  <a:pt x="131274" y="20010"/>
                </a:lnTo>
                <a:close/>
                <a:moveTo>
                  <a:pt x="157288" y="20010"/>
                </a:moveTo>
                <a:lnTo>
                  <a:pt x="153951" y="25568"/>
                </a:lnTo>
                <a:lnTo>
                  <a:pt x="153915" y="25515"/>
                </a:lnTo>
                <a:lnTo>
                  <a:pt x="153889" y="25568"/>
                </a:lnTo>
                <a:lnTo>
                  <a:pt x="150552" y="20010"/>
                </a:lnTo>
                <a:close/>
                <a:moveTo>
                  <a:pt x="176566" y="20010"/>
                </a:moveTo>
                <a:lnTo>
                  <a:pt x="173230" y="25568"/>
                </a:lnTo>
                <a:lnTo>
                  <a:pt x="173194" y="25515"/>
                </a:lnTo>
                <a:lnTo>
                  <a:pt x="173167" y="25568"/>
                </a:lnTo>
                <a:lnTo>
                  <a:pt x="169831" y="20010"/>
                </a:lnTo>
                <a:close/>
                <a:moveTo>
                  <a:pt x="195844" y="20010"/>
                </a:moveTo>
                <a:lnTo>
                  <a:pt x="192508" y="25568"/>
                </a:lnTo>
                <a:lnTo>
                  <a:pt x="192472" y="25515"/>
                </a:lnTo>
                <a:lnTo>
                  <a:pt x="192445" y="25568"/>
                </a:lnTo>
                <a:lnTo>
                  <a:pt x="189100" y="20010"/>
                </a:lnTo>
                <a:close/>
                <a:moveTo>
                  <a:pt x="215114" y="20010"/>
                </a:moveTo>
                <a:lnTo>
                  <a:pt x="211777" y="25568"/>
                </a:lnTo>
                <a:lnTo>
                  <a:pt x="211751" y="25515"/>
                </a:lnTo>
                <a:lnTo>
                  <a:pt x="211715" y="25568"/>
                </a:lnTo>
                <a:lnTo>
                  <a:pt x="208378" y="20010"/>
                </a:lnTo>
                <a:close/>
                <a:moveTo>
                  <a:pt x="234392" y="20010"/>
                </a:moveTo>
                <a:lnTo>
                  <a:pt x="231056" y="25568"/>
                </a:lnTo>
                <a:lnTo>
                  <a:pt x="231029" y="25515"/>
                </a:lnTo>
                <a:lnTo>
                  <a:pt x="230993" y="25568"/>
                </a:lnTo>
                <a:lnTo>
                  <a:pt x="227657" y="20010"/>
                </a:lnTo>
                <a:close/>
                <a:moveTo>
                  <a:pt x="253671" y="20010"/>
                </a:moveTo>
                <a:lnTo>
                  <a:pt x="250334" y="25568"/>
                </a:lnTo>
                <a:lnTo>
                  <a:pt x="250298" y="25515"/>
                </a:lnTo>
                <a:lnTo>
                  <a:pt x="250272" y="25568"/>
                </a:lnTo>
                <a:lnTo>
                  <a:pt x="246935" y="20010"/>
                </a:lnTo>
                <a:close/>
                <a:moveTo>
                  <a:pt x="272949" y="20010"/>
                </a:moveTo>
                <a:lnTo>
                  <a:pt x="269613" y="25568"/>
                </a:lnTo>
                <a:lnTo>
                  <a:pt x="269577" y="25515"/>
                </a:lnTo>
                <a:lnTo>
                  <a:pt x="269550" y="25568"/>
                </a:lnTo>
                <a:lnTo>
                  <a:pt x="266214" y="20010"/>
                </a:lnTo>
                <a:close/>
                <a:moveTo>
                  <a:pt x="18681" y="26014"/>
                </a:moveTo>
                <a:lnTo>
                  <a:pt x="17495" y="28004"/>
                </a:lnTo>
                <a:lnTo>
                  <a:pt x="16299" y="26014"/>
                </a:lnTo>
                <a:close/>
                <a:moveTo>
                  <a:pt x="21661" y="26014"/>
                </a:moveTo>
                <a:lnTo>
                  <a:pt x="20474" y="28004"/>
                </a:lnTo>
                <a:lnTo>
                  <a:pt x="19279" y="26014"/>
                </a:lnTo>
                <a:close/>
                <a:moveTo>
                  <a:pt x="37960" y="26014"/>
                </a:moveTo>
                <a:lnTo>
                  <a:pt x="36773" y="28004"/>
                </a:lnTo>
                <a:lnTo>
                  <a:pt x="35578" y="26014"/>
                </a:lnTo>
                <a:close/>
                <a:moveTo>
                  <a:pt x="40939" y="26014"/>
                </a:moveTo>
                <a:lnTo>
                  <a:pt x="39744" y="28004"/>
                </a:lnTo>
                <a:lnTo>
                  <a:pt x="38557" y="26014"/>
                </a:lnTo>
                <a:close/>
                <a:moveTo>
                  <a:pt x="57238" y="26014"/>
                </a:moveTo>
                <a:lnTo>
                  <a:pt x="56043" y="28004"/>
                </a:lnTo>
                <a:lnTo>
                  <a:pt x="54856" y="26014"/>
                </a:lnTo>
                <a:close/>
                <a:moveTo>
                  <a:pt x="60218" y="26014"/>
                </a:moveTo>
                <a:lnTo>
                  <a:pt x="59022" y="28004"/>
                </a:lnTo>
                <a:lnTo>
                  <a:pt x="57836" y="26014"/>
                </a:lnTo>
                <a:close/>
                <a:moveTo>
                  <a:pt x="76516" y="26014"/>
                </a:moveTo>
                <a:lnTo>
                  <a:pt x="75321" y="28004"/>
                </a:lnTo>
                <a:lnTo>
                  <a:pt x="74135" y="26014"/>
                </a:lnTo>
                <a:close/>
                <a:moveTo>
                  <a:pt x="79487" y="26014"/>
                </a:moveTo>
                <a:lnTo>
                  <a:pt x="78301" y="28004"/>
                </a:lnTo>
                <a:lnTo>
                  <a:pt x="77114" y="26014"/>
                </a:lnTo>
                <a:close/>
                <a:moveTo>
                  <a:pt x="95786" y="26014"/>
                </a:moveTo>
                <a:lnTo>
                  <a:pt x="94599" y="28004"/>
                </a:lnTo>
                <a:lnTo>
                  <a:pt x="93413" y="26014"/>
                </a:lnTo>
                <a:close/>
                <a:moveTo>
                  <a:pt x="98766" y="26014"/>
                </a:moveTo>
                <a:lnTo>
                  <a:pt x="97579" y="28004"/>
                </a:lnTo>
                <a:lnTo>
                  <a:pt x="96384" y="26014"/>
                </a:lnTo>
                <a:close/>
                <a:moveTo>
                  <a:pt x="115064" y="26014"/>
                </a:moveTo>
                <a:lnTo>
                  <a:pt x="113878" y="28004"/>
                </a:lnTo>
                <a:lnTo>
                  <a:pt x="112691" y="26014"/>
                </a:lnTo>
                <a:close/>
                <a:moveTo>
                  <a:pt x="118044" y="26014"/>
                </a:moveTo>
                <a:lnTo>
                  <a:pt x="116857" y="28004"/>
                </a:lnTo>
                <a:lnTo>
                  <a:pt x="115662" y="26014"/>
                </a:lnTo>
                <a:close/>
                <a:moveTo>
                  <a:pt x="134343" y="26014"/>
                </a:moveTo>
                <a:lnTo>
                  <a:pt x="133156" y="28004"/>
                </a:lnTo>
                <a:lnTo>
                  <a:pt x="131961" y="26014"/>
                </a:lnTo>
                <a:close/>
                <a:moveTo>
                  <a:pt x="137322" y="26014"/>
                </a:moveTo>
                <a:lnTo>
                  <a:pt x="136127" y="28004"/>
                </a:lnTo>
                <a:lnTo>
                  <a:pt x="134940" y="26014"/>
                </a:lnTo>
                <a:close/>
                <a:moveTo>
                  <a:pt x="153621" y="26014"/>
                </a:moveTo>
                <a:lnTo>
                  <a:pt x="152435" y="28004"/>
                </a:lnTo>
                <a:lnTo>
                  <a:pt x="151239" y="26014"/>
                </a:lnTo>
                <a:close/>
                <a:moveTo>
                  <a:pt x="156601" y="26014"/>
                </a:moveTo>
                <a:lnTo>
                  <a:pt x="155405" y="28004"/>
                </a:lnTo>
                <a:lnTo>
                  <a:pt x="154219" y="26014"/>
                </a:lnTo>
                <a:close/>
                <a:moveTo>
                  <a:pt x="172899" y="26014"/>
                </a:moveTo>
                <a:lnTo>
                  <a:pt x="171704" y="28004"/>
                </a:lnTo>
                <a:lnTo>
                  <a:pt x="170518" y="26014"/>
                </a:lnTo>
                <a:close/>
                <a:moveTo>
                  <a:pt x="175870" y="26014"/>
                </a:moveTo>
                <a:lnTo>
                  <a:pt x="174684" y="28004"/>
                </a:lnTo>
                <a:lnTo>
                  <a:pt x="173497" y="26014"/>
                </a:lnTo>
                <a:close/>
                <a:moveTo>
                  <a:pt x="192178" y="26014"/>
                </a:moveTo>
                <a:lnTo>
                  <a:pt x="190982" y="28004"/>
                </a:lnTo>
                <a:lnTo>
                  <a:pt x="189796" y="26014"/>
                </a:lnTo>
                <a:close/>
                <a:moveTo>
                  <a:pt x="195149" y="26014"/>
                </a:moveTo>
                <a:lnTo>
                  <a:pt x="193962" y="28004"/>
                </a:lnTo>
                <a:lnTo>
                  <a:pt x="192776" y="26014"/>
                </a:lnTo>
                <a:close/>
                <a:moveTo>
                  <a:pt x="211447" y="26014"/>
                </a:moveTo>
                <a:lnTo>
                  <a:pt x="210261" y="28004"/>
                </a:lnTo>
                <a:lnTo>
                  <a:pt x="209074" y="26014"/>
                </a:lnTo>
                <a:close/>
                <a:moveTo>
                  <a:pt x="214427" y="26014"/>
                </a:moveTo>
                <a:lnTo>
                  <a:pt x="213240" y="28004"/>
                </a:lnTo>
                <a:lnTo>
                  <a:pt x="212045" y="26014"/>
                </a:lnTo>
                <a:close/>
                <a:moveTo>
                  <a:pt x="230726" y="26014"/>
                </a:moveTo>
                <a:lnTo>
                  <a:pt x="229539" y="28004"/>
                </a:lnTo>
                <a:lnTo>
                  <a:pt x="228344" y="26014"/>
                </a:lnTo>
                <a:close/>
                <a:moveTo>
                  <a:pt x="233705" y="26014"/>
                </a:moveTo>
                <a:lnTo>
                  <a:pt x="232519" y="28004"/>
                </a:lnTo>
                <a:lnTo>
                  <a:pt x="231323" y="26014"/>
                </a:lnTo>
                <a:close/>
                <a:moveTo>
                  <a:pt x="250004" y="26014"/>
                </a:moveTo>
                <a:lnTo>
                  <a:pt x="248818" y="28004"/>
                </a:lnTo>
                <a:lnTo>
                  <a:pt x="247622" y="26014"/>
                </a:lnTo>
                <a:close/>
                <a:moveTo>
                  <a:pt x="252984" y="26014"/>
                </a:moveTo>
                <a:lnTo>
                  <a:pt x="251788" y="28004"/>
                </a:lnTo>
                <a:lnTo>
                  <a:pt x="250602" y="26014"/>
                </a:lnTo>
                <a:close/>
                <a:moveTo>
                  <a:pt x="269282" y="26014"/>
                </a:moveTo>
                <a:lnTo>
                  <a:pt x="268087" y="28004"/>
                </a:lnTo>
                <a:lnTo>
                  <a:pt x="266901" y="26014"/>
                </a:lnTo>
                <a:close/>
                <a:moveTo>
                  <a:pt x="272262" y="26014"/>
                </a:moveTo>
                <a:lnTo>
                  <a:pt x="271067" y="28004"/>
                </a:lnTo>
                <a:lnTo>
                  <a:pt x="269880" y="26014"/>
                </a:lnTo>
                <a:close/>
                <a:moveTo>
                  <a:pt x="1196" y="28905"/>
                </a:moveTo>
                <a:lnTo>
                  <a:pt x="2097" y="30421"/>
                </a:lnTo>
                <a:lnTo>
                  <a:pt x="286" y="30421"/>
                </a:lnTo>
                <a:lnTo>
                  <a:pt x="1196" y="28905"/>
                </a:lnTo>
                <a:close/>
                <a:moveTo>
                  <a:pt x="5443" y="26014"/>
                </a:moveTo>
                <a:lnTo>
                  <a:pt x="2802" y="30421"/>
                </a:lnTo>
                <a:lnTo>
                  <a:pt x="2650" y="30421"/>
                </a:lnTo>
                <a:lnTo>
                  <a:pt x="1464" y="28450"/>
                </a:lnTo>
                <a:lnTo>
                  <a:pt x="2927" y="26014"/>
                </a:lnTo>
                <a:close/>
                <a:moveTo>
                  <a:pt x="12704" y="26014"/>
                </a:moveTo>
                <a:lnTo>
                  <a:pt x="15345" y="30421"/>
                </a:lnTo>
                <a:lnTo>
                  <a:pt x="3346" y="30421"/>
                </a:lnTo>
                <a:lnTo>
                  <a:pt x="5987" y="26014"/>
                </a:lnTo>
                <a:close/>
                <a:moveTo>
                  <a:pt x="15755" y="26014"/>
                </a:moveTo>
                <a:lnTo>
                  <a:pt x="17218" y="28450"/>
                </a:lnTo>
                <a:lnTo>
                  <a:pt x="16041" y="30421"/>
                </a:lnTo>
                <a:lnTo>
                  <a:pt x="15889" y="30421"/>
                </a:lnTo>
                <a:lnTo>
                  <a:pt x="13248" y="26014"/>
                </a:lnTo>
                <a:close/>
                <a:moveTo>
                  <a:pt x="17495" y="28905"/>
                </a:moveTo>
                <a:lnTo>
                  <a:pt x="18396" y="30421"/>
                </a:lnTo>
                <a:lnTo>
                  <a:pt x="16585" y="30421"/>
                </a:lnTo>
                <a:lnTo>
                  <a:pt x="17495" y="28905"/>
                </a:lnTo>
                <a:close/>
                <a:moveTo>
                  <a:pt x="20474" y="28905"/>
                </a:moveTo>
                <a:lnTo>
                  <a:pt x="21376" y="30421"/>
                </a:lnTo>
                <a:lnTo>
                  <a:pt x="19565" y="30421"/>
                </a:lnTo>
                <a:lnTo>
                  <a:pt x="20474" y="28905"/>
                </a:lnTo>
                <a:close/>
                <a:moveTo>
                  <a:pt x="24721" y="26014"/>
                </a:moveTo>
                <a:lnTo>
                  <a:pt x="22071" y="30421"/>
                </a:lnTo>
                <a:lnTo>
                  <a:pt x="21920" y="30421"/>
                </a:lnTo>
                <a:lnTo>
                  <a:pt x="20742" y="28450"/>
                </a:lnTo>
                <a:lnTo>
                  <a:pt x="22205" y="26014"/>
                </a:lnTo>
                <a:close/>
                <a:moveTo>
                  <a:pt x="31983" y="26014"/>
                </a:moveTo>
                <a:lnTo>
                  <a:pt x="34623" y="30421"/>
                </a:lnTo>
                <a:lnTo>
                  <a:pt x="22624" y="30421"/>
                </a:lnTo>
                <a:lnTo>
                  <a:pt x="25265" y="26014"/>
                </a:lnTo>
                <a:close/>
                <a:moveTo>
                  <a:pt x="35034" y="26014"/>
                </a:moveTo>
                <a:lnTo>
                  <a:pt x="36497" y="28450"/>
                </a:lnTo>
                <a:lnTo>
                  <a:pt x="35319" y="30421"/>
                </a:lnTo>
                <a:lnTo>
                  <a:pt x="35167" y="30421"/>
                </a:lnTo>
                <a:lnTo>
                  <a:pt x="32527" y="26014"/>
                </a:lnTo>
                <a:close/>
                <a:moveTo>
                  <a:pt x="36773" y="28905"/>
                </a:moveTo>
                <a:lnTo>
                  <a:pt x="37674" y="30421"/>
                </a:lnTo>
                <a:lnTo>
                  <a:pt x="35863" y="30421"/>
                </a:lnTo>
                <a:lnTo>
                  <a:pt x="36773" y="28905"/>
                </a:lnTo>
                <a:close/>
                <a:moveTo>
                  <a:pt x="39744" y="28905"/>
                </a:moveTo>
                <a:lnTo>
                  <a:pt x="40654" y="30421"/>
                </a:lnTo>
                <a:lnTo>
                  <a:pt x="38843" y="30421"/>
                </a:lnTo>
                <a:lnTo>
                  <a:pt x="39744" y="28905"/>
                </a:lnTo>
                <a:close/>
                <a:moveTo>
                  <a:pt x="43990" y="26014"/>
                </a:moveTo>
                <a:lnTo>
                  <a:pt x="41350" y="30421"/>
                </a:lnTo>
                <a:lnTo>
                  <a:pt x="41198" y="30421"/>
                </a:lnTo>
                <a:lnTo>
                  <a:pt x="40020" y="28450"/>
                </a:lnTo>
                <a:lnTo>
                  <a:pt x="41484" y="26014"/>
                </a:lnTo>
                <a:close/>
                <a:moveTo>
                  <a:pt x="51252" y="26014"/>
                </a:moveTo>
                <a:lnTo>
                  <a:pt x="53902" y="30421"/>
                </a:lnTo>
                <a:lnTo>
                  <a:pt x="41894" y="30421"/>
                </a:lnTo>
                <a:lnTo>
                  <a:pt x="44535" y="26014"/>
                </a:lnTo>
                <a:close/>
                <a:moveTo>
                  <a:pt x="54312" y="26014"/>
                </a:moveTo>
                <a:lnTo>
                  <a:pt x="55775" y="28450"/>
                </a:lnTo>
                <a:lnTo>
                  <a:pt x="54597" y="30421"/>
                </a:lnTo>
                <a:lnTo>
                  <a:pt x="54446" y="30421"/>
                </a:lnTo>
                <a:lnTo>
                  <a:pt x="51805" y="26014"/>
                </a:lnTo>
                <a:close/>
                <a:moveTo>
                  <a:pt x="56043" y="28905"/>
                </a:moveTo>
                <a:lnTo>
                  <a:pt x="56953" y="30421"/>
                </a:lnTo>
                <a:lnTo>
                  <a:pt x="55142" y="30421"/>
                </a:lnTo>
                <a:lnTo>
                  <a:pt x="56043" y="28905"/>
                </a:lnTo>
                <a:close/>
                <a:moveTo>
                  <a:pt x="59022" y="28905"/>
                </a:moveTo>
                <a:lnTo>
                  <a:pt x="59932" y="30421"/>
                </a:lnTo>
                <a:lnTo>
                  <a:pt x="58121" y="30421"/>
                </a:lnTo>
                <a:lnTo>
                  <a:pt x="59022" y="28905"/>
                </a:lnTo>
                <a:close/>
                <a:moveTo>
                  <a:pt x="63269" y="26014"/>
                </a:moveTo>
                <a:lnTo>
                  <a:pt x="60628" y="30421"/>
                </a:lnTo>
                <a:lnTo>
                  <a:pt x="60476" y="30421"/>
                </a:lnTo>
                <a:lnTo>
                  <a:pt x="59299" y="28450"/>
                </a:lnTo>
                <a:lnTo>
                  <a:pt x="60762" y="26014"/>
                </a:lnTo>
                <a:close/>
                <a:moveTo>
                  <a:pt x="70530" y="26014"/>
                </a:moveTo>
                <a:lnTo>
                  <a:pt x="73171" y="30421"/>
                </a:lnTo>
                <a:lnTo>
                  <a:pt x="61172" y="30421"/>
                </a:lnTo>
                <a:lnTo>
                  <a:pt x="63813" y="26014"/>
                </a:lnTo>
                <a:close/>
                <a:moveTo>
                  <a:pt x="73590" y="26014"/>
                </a:moveTo>
                <a:lnTo>
                  <a:pt x="75053" y="28450"/>
                </a:lnTo>
                <a:lnTo>
                  <a:pt x="73867" y="30421"/>
                </a:lnTo>
                <a:lnTo>
                  <a:pt x="73715" y="30421"/>
                </a:lnTo>
                <a:lnTo>
                  <a:pt x="71075" y="26014"/>
                </a:lnTo>
                <a:close/>
                <a:moveTo>
                  <a:pt x="75321" y="28905"/>
                </a:moveTo>
                <a:lnTo>
                  <a:pt x="76231" y="30421"/>
                </a:lnTo>
                <a:lnTo>
                  <a:pt x="74420" y="30421"/>
                </a:lnTo>
                <a:lnTo>
                  <a:pt x="75321" y="28905"/>
                </a:lnTo>
                <a:close/>
                <a:moveTo>
                  <a:pt x="78301" y="28905"/>
                </a:moveTo>
                <a:lnTo>
                  <a:pt x="79211" y="30421"/>
                </a:lnTo>
                <a:lnTo>
                  <a:pt x="77391" y="30421"/>
                </a:lnTo>
                <a:lnTo>
                  <a:pt x="78301" y="28905"/>
                </a:lnTo>
                <a:close/>
                <a:moveTo>
                  <a:pt x="82547" y="26014"/>
                </a:moveTo>
                <a:lnTo>
                  <a:pt x="79906" y="30421"/>
                </a:lnTo>
                <a:lnTo>
                  <a:pt x="79755" y="30421"/>
                </a:lnTo>
                <a:lnTo>
                  <a:pt x="78577" y="28450"/>
                </a:lnTo>
                <a:lnTo>
                  <a:pt x="80040" y="26014"/>
                </a:lnTo>
                <a:close/>
                <a:moveTo>
                  <a:pt x="89809" y="26014"/>
                </a:moveTo>
                <a:lnTo>
                  <a:pt x="92449" y="30421"/>
                </a:lnTo>
                <a:lnTo>
                  <a:pt x="80451" y="30421"/>
                </a:lnTo>
                <a:lnTo>
                  <a:pt x="83091" y="26014"/>
                </a:lnTo>
                <a:close/>
                <a:moveTo>
                  <a:pt x="92869" y="26014"/>
                </a:moveTo>
                <a:lnTo>
                  <a:pt x="94332" y="28450"/>
                </a:lnTo>
                <a:lnTo>
                  <a:pt x="93145" y="30421"/>
                </a:lnTo>
                <a:lnTo>
                  <a:pt x="92994" y="30421"/>
                </a:lnTo>
                <a:lnTo>
                  <a:pt x="90353" y="26014"/>
                </a:lnTo>
                <a:close/>
                <a:moveTo>
                  <a:pt x="94599" y="28905"/>
                </a:moveTo>
                <a:lnTo>
                  <a:pt x="95509" y="30421"/>
                </a:lnTo>
                <a:lnTo>
                  <a:pt x="93690" y="30421"/>
                </a:lnTo>
                <a:lnTo>
                  <a:pt x="94599" y="28905"/>
                </a:lnTo>
                <a:close/>
                <a:moveTo>
                  <a:pt x="97579" y="28905"/>
                </a:moveTo>
                <a:lnTo>
                  <a:pt x="98489" y="30421"/>
                </a:lnTo>
                <a:lnTo>
                  <a:pt x="96669" y="30421"/>
                </a:lnTo>
                <a:lnTo>
                  <a:pt x="97579" y="28905"/>
                </a:lnTo>
                <a:close/>
                <a:moveTo>
                  <a:pt x="101825" y="26014"/>
                </a:moveTo>
                <a:lnTo>
                  <a:pt x="99185" y="30421"/>
                </a:lnTo>
                <a:lnTo>
                  <a:pt x="99033" y="30421"/>
                </a:lnTo>
                <a:lnTo>
                  <a:pt x="97847" y="28450"/>
                </a:lnTo>
                <a:lnTo>
                  <a:pt x="99310" y="26014"/>
                </a:lnTo>
                <a:close/>
                <a:moveTo>
                  <a:pt x="109087" y="26014"/>
                </a:moveTo>
                <a:lnTo>
                  <a:pt x="111728" y="30421"/>
                </a:lnTo>
                <a:lnTo>
                  <a:pt x="99729" y="30421"/>
                </a:lnTo>
                <a:lnTo>
                  <a:pt x="102370" y="26014"/>
                </a:lnTo>
                <a:close/>
                <a:moveTo>
                  <a:pt x="112138" y="26014"/>
                </a:moveTo>
                <a:lnTo>
                  <a:pt x="113601" y="28450"/>
                </a:lnTo>
                <a:lnTo>
                  <a:pt x="112424" y="30421"/>
                </a:lnTo>
                <a:lnTo>
                  <a:pt x="112272" y="30421"/>
                </a:lnTo>
                <a:lnTo>
                  <a:pt x="109631" y="26014"/>
                </a:lnTo>
                <a:close/>
                <a:moveTo>
                  <a:pt x="113878" y="28905"/>
                </a:moveTo>
                <a:lnTo>
                  <a:pt x="114788" y="30421"/>
                </a:lnTo>
                <a:lnTo>
                  <a:pt x="112968" y="30421"/>
                </a:lnTo>
                <a:lnTo>
                  <a:pt x="113878" y="28905"/>
                </a:lnTo>
                <a:close/>
                <a:moveTo>
                  <a:pt x="116857" y="28905"/>
                </a:moveTo>
                <a:lnTo>
                  <a:pt x="117758" y="30421"/>
                </a:lnTo>
                <a:lnTo>
                  <a:pt x="115948" y="30421"/>
                </a:lnTo>
                <a:lnTo>
                  <a:pt x="116857" y="28905"/>
                </a:lnTo>
                <a:close/>
                <a:moveTo>
                  <a:pt x="121104" y="26014"/>
                </a:moveTo>
                <a:lnTo>
                  <a:pt x="118454" y="30421"/>
                </a:lnTo>
                <a:lnTo>
                  <a:pt x="118303" y="30421"/>
                </a:lnTo>
                <a:lnTo>
                  <a:pt x="117125" y="28450"/>
                </a:lnTo>
                <a:lnTo>
                  <a:pt x="118588" y="26014"/>
                </a:lnTo>
                <a:close/>
                <a:moveTo>
                  <a:pt x="128366" y="26014"/>
                </a:moveTo>
                <a:lnTo>
                  <a:pt x="131006" y="30421"/>
                </a:lnTo>
                <a:lnTo>
                  <a:pt x="119007" y="30421"/>
                </a:lnTo>
                <a:lnTo>
                  <a:pt x="121648" y="26014"/>
                </a:lnTo>
                <a:close/>
                <a:moveTo>
                  <a:pt x="131417" y="26014"/>
                </a:moveTo>
                <a:lnTo>
                  <a:pt x="132880" y="28450"/>
                </a:lnTo>
                <a:lnTo>
                  <a:pt x="131702" y="30421"/>
                </a:lnTo>
                <a:lnTo>
                  <a:pt x="131550" y="30421"/>
                </a:lnTo>
                <a:lnTo>
                  <a:pt x="128910" y="26014"/>
                </a:lnTo>
                <a:close/>
                <a:moveTo>
                  <a:pt x="133156" y="28905"/>
                </a:moveTo>
                <a:lnTo>
                  <a:pt x="134057" y="30421"/>
                </a:lnTo>
                <a:lnTo>
                  <a:pt x="132246" y="30421"/>
                </a:lnTo>
                <a:lnTo>
                  <a:pt x="133156" y="28905"/>
                </a:lnTo>
                <a:close/>
                <a:moveTo>
                  <a:pt x="136127" y="28905"/>
                </a:moveTo>
                <a:lnTo>
                  <a:pt x="137037" y="30421"/>
                </a:lnTo>
                <a:lnTo>
                  <a:pt x="135226" y="30421"/>
                </a:lnTo>
                <a:lnTo>
                  <a:pt x="136127" y="28905"/>
                </a:lnTo>
                <a:close/>
                <a:moveTo>
                  <a:pt x="140373" y="26014"/>
                </a:moveTo>
                <a:lnTo>
                  <a:pt x="137733" y="30421"/>
                </a:lnTo>
                <a:lnTo>
                  <a:pt x="137581" y="30421"/>
                </a:lnTo>
                <a:lnTo>
                  <a:pt x="136403" y="28450"/>
                </a:lnTo>
                <a:lnTo>
                  <a:pt x="137867" y="26014"/>
                </a:lnTo>
                <a:close/>
                <a:moveTo>
                  <a:pt x="147635" y="26014"/>
                </a:moveTo>
                <a:lnTo>
                  <a:pt x="150285" y="30421"/>
                </a:lnTo>
                <a:lnTo>
                  <a:pt x="138277" y="30421"/>
                </a:lnTo>
                <a:lnTo>
                  <a:pt x="140926" y="26014"/>
                </a:lnTo>
                <a:close/>
                <a:moveTo>
                  <a:pt x="150695" y="26014"/>
                </a:moveTo>
                <a:lnTo>
                  <a:pt x="152158" y="28450"/>
                </a:lnTo>
                <a:lnTo>
                  <a:pt x="150980" y="30421"/>
                </a:lnTo>
                <a:lnTo>
                  <a:pt x="150829" y="30421"/>
                </a:lnTo>
                <a:lnTo>
                  <a:pt x="148188" y="26014"/>
                </a:lnTo>
                <a:close/>
                <a:moveTo>
                  <a:pt x="152435" y="28905"/>
                </a:moveTo>
                <a:lnTo>
                  <a:pt x="153336" y="30421"/>
                </a:lnTo>
                <a:lnTo>
                  <a:pt x="151525" y="30421"/>
                </a:lnTo>
                <a:lnTo>
                  <a:pt x="152435" y="28905"/>
                </a:lnTo>
                <a:close/>
                <a:moveTo>
                  <a:pt x="155405" y="28905"/>
                </a:moveTo>
                <a:lnTo>
                  <a:pt x="156315" y="30421"/>
                </a:lnTo>
                <a:lnTo>
                  <a:pt x="154504" y="30421"/>
                </a:lnTo>
                <a:lnTo>
                  <a:pt x="155405" y="28905"/>
                </a:lnTo>
                <a:close/>
                <a:moveTo>
                  <a:pt x="159652" y="26014"/>
                </a:moveTo>
                <a:lnTo>
                  <a:pt x="157011" y="30421"/>
                </a:lnTo>
                <a:lnTo>
                  <a:pt x="156859" y="30421"/>
                </a:lnTo>
                <a:lnTo>
                  <a:pt x="155682" y="28450"/>
                </a:lnTo>
                <a:lnTo>
                  <a:pt x="157145" y="26014"/>
                </a:lnTo>
                <a:close/>
                <a:moveTo>
                  <a:pt x="166913" y="26014"/>
                </a:moveTo>
                <a:lnTo>
                  <a:pt x="169554" y="30421"/>
                </a:lnTo>
                <a:lnTo>
                  <a:pt x="157555" y="30421"/>
                </a:lnTo>
                <a:lnTo>
                  <a:pt x="160196" y="26014"/>
                </a:lnTo>
                <a:close/>
                <a:moveTo>
                  <a:pt x="169973" y="26014"/>
                </a:moveTo>
                <a:lnTo>
                  <a:pt x="171436" y="28450"/>
                </a:lnTo>
                <a:lnTo>
                  <a:pt x="170259" y="30421"/>
                </a:lnTo>
                <a:lnTo>
                  <a:pt x="170107" y="30421"/>
                </a:lnTo>
                <a:lnTo>
                  <a:pt x="167458" y="26014"/>
                </a:lnTo>
                <a:close/>
                <a:moveTo>
                  <a:pt x="171704" y="28905"/>
                </a:moveTo>
                <a:lnTo>
                  <a:pt x="172614" y="30421"/>
                </a:lnTo>
                <a:lnTo>
                  <a:pt x="170803" y="30421"/>
                </a:lnTo>
                <a:lnTo>
                  <a:pt x="171704" y="28905"/>
                </a:lnTo>
                <a:close/>
                <a:moveTo>
                  <a:pt x="174684" y="28905"/>
                </a:moveTo>
                <a:lnTo>
                  <a:pt x="175594" y="30421"/>
                </a:lnTo>
                <a:lnTo>
                  <a:pt x="173774" y="30421"/>
                </a:lnTo>
                <a:lnTo>
                  <a:pt x="174684" y="28905"/>
                </a:lnTo>
                <a:close/>
                <a:moveTo>
                  <a:pt x="178930" y="26014"/>
                </a:moveTo>
                <a:lnTo>
                  <a:pt x="176289" y="30421"/>
                </a:lnTo>
                <a:lnTo>
                  <a:pt x="176138" y="30421"/>
                </a:lnTo>
                <a:lnTo>
                  <a:pt x="174960" y="28450"/>
                </a:lnTo>
                <a:lnTo>
                  <a:pt x="176423" y="26014"/>
                </a:lnTo>
                <a:close/>
                <a:moveTo>
                  <a:pt x="186192" y="26014"/>
                </a:moveTo>
                <a:lnTo>
                  <a:pt x="188832" y="30421"/>
                </a:lnTo>
                <a:lnTo>
                  <a:pt x="176834" y="30421"/>
                </a:lnTo>
                <a:lnTo>
                  <a:pt x="179474" y="26014"/>
                </a:lnTo>
                <a:close/>
                <a:moveTo>
                  <a:pt x="189252" y="26014"/>
                </a:moveTo>
                <a:lnTo>
                  <a:pt x="190715" y="28450"/>
                </a:lnTo>
                <a:lnTo>
                  <a:pt x="189528" y="30421"/>
                </a:lnTo>
                <a:lnTo>
                  <a:pt x="189377" y="30421"/>
                </a:lnTo>
                <a:lnTo>
                  <a:pt x="186736" y="26014"/>
                </a:lnTo>
                <a:close/>
                <a:moveTo>
                  <a:pt x="190982" y="28905"/>
                </a:moveTo>
                <a:lnTo>
                  <a:pt x="191892" y="30421"/>
                </a:lnTo>
                <a:lnTo>
                  <a:pt x="190072" y="30421"/>
                </a:lnTo>
                <a:lnTo>
                  <a:pt x="190982" y="28905"/>
                </a:lnTo>
                <a:close/>
                <a:moveTo>
                  <a:pt x="193962" y="28905"/>
                </a:moveTo>
                <a:lnTo>
                  <a:pt x="194872" y="30421"/>
                </a:lnTo>
                <a:lnTo>
                  <a:pt x="193052" y="30421"/>
                </a:lnTo>
                <a:lnTo>
                  <a:pt x="193962" y="28905"/>
                </a:lnTo>
                <a:close/>
                <a:moveTo>
                  <a:pt x="198208" y="26014"/>
                </a:moveTo>
                <a:lnTo>
                  <a:pt x="195568" y="30421"/>
                </a:lnTo>
                <a:lnTo>
                  <a:pt x="195416" y="30421"/>
                </a:lnTo>
                <a:lnTo>
                  <a:pt x="194230" y="28450"/>
                </a:lnTo>
                <a:lnTo>
                  <a:pt x="195693" y="26014"/>
                </a:lnTo>
                <a:close/>
                <a:moveTo>
                  <a:pt x="205470" y="26014"/>
                </a:moveTo>
                <a:lnTo>
                  <a:pt x="208111" y="30421"/>
                </a:lnTo>
                <a:lnTo>
                  <a:pt x="196112" y="30421"/>
                </a:lnTo>
                <a:lnTo>
                  <a:pt x="198753" y="26014"/>
                </a:lnTo>
                <a:close/>
                <a:moveTo>
                  <a:pt x="208521" y="26014"/>
                </a:moveTo>
                <a:lnTo>
                  <a:pt x="209984" y="28450"/>
                </a:lnTo>
                <a:lnTo>
                  <a:pt x="208807" y="30421"/>
                </a:lnTo>
                <a:lnTo>
                  <a:pt x="208655" y="30421"/>
                </a:lnTo>
                <a:lnTo>
                  <a:pt x="206014" y="26014"/>
                </a:lnTo>
                <a:close/>
                <a:moveTo>
                  <a:pt x="210261" y="28905"/>
                </a:moveTo>
                <a:lnTo>
                  <a:pt x="211171" y="30421"/>
                </a:lnTo>
                <a:lnTo>
                  <a:pt x="209351" y="30421"/>
                </a:lnTo>
                <a:lnTo>
                  <a:pt x="210261" y="28905"/>
                </a:lnTo>
                <a:close/>
                <a:moveTo>
                  <a:pt x="213240" y="28905"/>
                </a:moveTo>
                <a:lnTo>
                  <a:pt x="214141" y="30421"/>
                </a:lnTo>
                <a:lnTo>
                  <a:pt x="212330" y="30421"/>
                </a:lnTo>
                <a:lnTo>
                  <a:pt x="213240" y="28905"/>
                </a:lnTo>
                <a:close/>
                <a:moveTo>
                  <a:pt x="217487" y="26014"/>
                </a:moveTo>
                <a:lnTo>
                  <a:pt x="214837" y="30421"/>
                </a:lnTo>
                <a:lnTo>
                  <a:pt x="214695" y="30421"/>
                </a:lnTo>
                <a:lnTo>
                  <a:pt x="213508" y="28450"/>
                </a:lnTo>
                <a:lnTo>
                  <a:pt x="214971" y="26014"/>
                </a:lnTo>
                <a:close/>
                <a:moveTo>
                  <a:pt x="224749" y="26014"/>
                </a:moveTo>
                <a:lnTo>
                  <a:pt x="227389" y="30421"/>
                </a:lnTo>
                <a:lnTo>
                  <a:pt x="215390" y="30421"/>
                </a:lnTo>
                <a:lnTo>
                  <a:pt x="218031" y="26014"/>
                </a:lnTo>
                <a:close/>
                <a:moveTo>
                  <a:pt x="227800" y="26014"/>
                </a:moveTo>
                <a:lnTo>
                  <a:pt x="229263" y="28450"/>
                </a:lnTo>
                <a:lnTo>
                  <a:pt x="228085" y="30421"/>
                </a:lnTo>
                <a:lnTo>
                  <a:pt x="227933" y="30421"/>
                </a:lnTo>
                <a:lnTo>
                  <a:pt x="225293" y="26014"/>
                </a:lnTo>
                <a:close/>
                <a:moveTo>
                  <a:pt x="229539" y="28905"/>
                </a:moveTo>
                <a:lnTo>
                  <a:pt x="230440" y="30421"/>
                </a:lnTo>
                <a:lnTo>
                  <a:pt x="228629" y="30421"/>
                </a:lnTo>
                <a:lnTo>
                  <a:pt x="229539" y="28905"/>
                </a:lnTo>
                <a:close/>
                <a:moveTo>
                  <a:pt x="232519" y="28905"/>
                </a:moveTo>
                <a:lnTo>
                  <a:pt x="233420" y="30421"/>
                </a:lnTo>
                <a:lnTo>
                  <a:pt x="231609" y="30421"/>
                </a:lnTo>
                <a:lnTo>
                  <a:pt x="232519" y="28905"/>
                </a:lnTo>
                <a:close/>
                <a:moveTo>
                  <a:pt x="236756" y="26014"/>
                </a:moveTo>
                <a:lnTo>
                  <a:pt x="234116" y="30421"/>
                </a:lnTo>
                <a:lnTo>
                  <a:pt x="233964" y="30421"/>
                </a:lnTo>
                <a:lnTo>
                  <a:pt x="232786" y="28450"/>
                </a:lnTo>
                <a:lnTo>
                  <a:pt x="234249" y="26014"/>
                </a:lnTo>
                <a:close/>
                <a:moveTo>
                  <a:pt x="244027" y="26014"/>
                </a:moveTo>
                <a:lnTo>
                  <a:pt x="246668" y="30421"/>
                </a:lnTo>
                <a:lnTo>
                  <a:pt x="234660" y="30421"/>
                </a:lnTo>
                <a:lnTo>
                  <a:pt x="237309" y="26014"/>
                </a:lnTo>
                <a:close/>
                <a:moveTo>
                  <a:pt x="247078" y="26014"/>
                </a:moveTo>
                <a:lnTo>
                  <a:pt x="248541" y="28450"/>
                </a:lnTo>
                <a:lnTo>
                  <a:pt x="247363" y="30421"/>
                </a:lnTo>
                <a:lnTo>
                  <a:pt x="247212" y="30421"/>
                </a:lnTo>
                <a:lnTo>
                  <a:pt x="244571" y="26014"/>
                </a:lnTo>
                <a:close/>
                <a:moveTo>
                  <a:pt x="248818" y="28905"/>
                </a:moveTo>
                <a:lnTo>
                  <a:pt x="249719" y="30421"/>
                </a:lnTo>
                <a:lnTo>
                  <a:pt x="247908" y="30421"/>
                </a:lnTo>
                <a:lnTo>
                  <a:pt x="248818" y="28905"/>
                </a:lnTo>
                <a:close/>
                <a:moveTo>
                  <a:pt x="251788" y="28905"/>
                </a:moveTo>
                <a:lnTo>
                  <a:pt x="252698" y="30421"/>
                </a:lnTo>
                <a:lnTo>
                  <a:pt x="250887" y="30421"/>
                </a:lnTo>
                <a:lnTo>
                  <a:pt x="251788" y="28905"/>
                </a:lnTo>
                <a:close/>
                <a:moveTo>
                  <a:pt x="256035" y="26014"/>
                </a:moveTo>
                <a:lnTo>
                  <a:pt x="253394" y="30421"/>
                </a:lnTo>
                <a:lnTo>
                  <a:pt x="253242" y="30421"/>
                </a:lnTo>
                <a:lnTo>
                  <a:pt x="252065" y="28450"/>
                </a:lnTo>
                <a:lnTo>
                  <a:pt x="253528" y="26014"/>
                </a:lnTo>
                <a:close/>
                <a:moveTo>
                  <a:pt x="263296" y="26014"/>
                </a:moveTo>
                <a:lnTo>
                  <a:pt x="265937" y="30421"/>
                </a:lnTo>
                <a:lnTo>
                  <a:pt x="253938" y="30421"/>
                </a:lnTo>
                <a:lnTo>
                  <a:pt x="256579" y="26014"/>
                </a:lnTo>
                <a:close/>
                <a:moveTo>
                  <a:pt x="266356" y="26014"/>
                </a:moveTo>
                <a:lnTo>
                  <a:pt x="267819" y="28450"/>
                </a:lnTo>
                <a:lnTo>
                  <a:pt x="266642" y="30421"/>
                </a:lnTo>
                <a:lnTo>
                  <a:pt x="266490" y="30421"/>
                </a:lnTo>
                <a:lnTo>
                  <a:pt x="263841" y="26014"/>
                </a:lnTo>
                <a:close/>
                <a:moveTo>
                  <a:pt x="268087" y="28905"/>
                </a:moveTo>
                <a:lnTo>
                  <a:pt x="268997" y="30421"/>
                </a:lnTo>
                <a:lnTo>
                  <a:pt x="267186" y="30421"/>
                </a:lnTo>
                <a:lnTo>
                  <a:pt x="268087" y="28905"/>
                </a:lnTo>
                <a:close/>
                <a:moveTo>
                  <a:pt x="271067" y="28905"/>
                </a:moveTo>
                <a:lnTo>
                  <a:pt x="271977" y="30421"/>
                </a:lnTo>
                <a:lnTo>
                  <a:pt x="270157" y="30421"/>
                </a:lnTo>
                <a:lnTo>
                  <a:pt x="271067" y="28905"/>
                </a:lnTo>
                <a:close/>
                <a:moveTo>
                  <a:pt x="275313" y="26014"/>
                </a:moveTo>
                <a:lnTo>
                  <a:pt x="272672" y="30421"/>
                </a:lnTo>
                <a:lnTo>
                  <a:pt x="272521" y="30421"/>
                </a:lnTo>
                <a:lnTo>
                  <a:pt x="271343" y="28450"/>
                </a:lnTo>
                <a:lnTo>
                  <a:pt x="272806" y="26014"/>
                </a:lnTo>
                <a:close/>
                <a:moveTo>
                  <a:pt x="282575" y="26014"/>
                </a:moveTo>
                <a:lnTo>
                  <a:pt x="285215" y="30421"/>
                </a:lnTo>
                <a:lnTo>
                  <a:pt x="273217" y="30421"/>
                </a:lnTo>
                <a:lnTo>
                  <a:pt x="275857" y="26014"/>
                </a:lnTo>
                <a:close/>
                <a:moveTo>
                  <a:pt x="18985" y="26425"/>
                </a:moveTo>
                <a:lnTo>
                  <a:pt x="20198" y="28450"/>
                </a:lnTo>
                <a:lnTo>
                  <a:pt x="19011" y="30430"/>
                </a:lnTo>
                <a:lnTo>
                  <a:pt x="18985" y="30377"/>
                </a:lnTo>
                <a:lnTo>
                  <a:pt x="18949" y="30430"/>
                </a:lnTo>
                <a:lnTo>
                  <a:pt x="17762" y="28450"/>
                </a:lnTo>
                <a:lnTo>
                  <a:pt x="18985" y="26425"/>
                </a:lnTo>
                <a:close/>
                <a:moveTo>
                  <a:pt x="38263" y="26425"/>
                </a:moveTo>
                <a:lnTo>
                  <a:pt x="39476" y="28450"/>
                </a:lnTo>
                <a:lnTo>
                  <a:pt x="38290" y="30430"/>
                </a:lnTo>
                <a:lnTo>
                  <a:pt x="38263" y="30377"/>
                </a:lnTo>
                <a:lnTo>
                  <a:pt x="38227" y="30430"/>
                </a:lnTo>
                <a:lnTo>
                  <a:pt x="37041" y="28450"/>
                </a:lnTo>
                <a:lnTo>
                  <a:pt x="38263" y="26425"/>
                </a:lnTo>
                <a:close/>
                <a:moveTo>
                  <a:pt x="57533" y="26425"/>
                </a:moveTo>
                <a:lnTo>
                  <a:pt x="58755" y="28450"/>
                </a:lnTo>
                <a:lnTo>
                  <a:pt x="57568" y="30430"/>
                </a:lnTo>
                <a:lnTo>
                  <a:pt x="57533" y="30377"/>
                </a:lnTo>
                <a:lnTo>
                  <a:pt x="57506" y="30430"/>
                </a:lnTo>
                <a:lnTo>
                  <a:pt x="56319" y="28450"/>
                </a:lnTo>
                <a:lnTo>
                  <a:pt x="57533" y="26425"/>
                </a:lnTo>
                <a:close/>
                <a:moveTo>
                  <a:pt x="76811" y="26425"/>
                </a:moveTo>
                <a:lnTo>
                  <a:pt x="78024" y="28450"/>
                </a:lnTo>
                <a:lnTo>
                  <a:pt x="76847" y="30430"/>
                </a:lnTo>
                <a:lnTo>
                  <a:pt x="76811" y="30377"/>
                </a:lnTo>
                <a:lnTo>
                  <a:pt x="76784" y="30430"/>
                </a:lnTo>
                <a:lnTo>
                  <a:pt x="75598" y="28450"/>
                </a:lnTo>
                <a:lnTo>
                  <a:pt x="76811" y="26425"/>
                </a:lnTo>
                <a:close/>
                <a:moveTo>
                  <a:pt x="96089" y="26425"/>
                </a:moveTo>
                <a:lnTo>
                  <a:pt x="97303" y="28450"/>
                </a:lnTo>
                <a:lnTo>
                  <a:pt x="96116" y="30430"/>
                </a:lnTo>
                <a:lnTo>
                  <a:pt x="96089" y="30377"/>
                </a:lnTo>
                <a:lnTo>
                  <a:pt x="96054" y="30430"/>
                </a:lnTo>
                <a:lnTo>
                  <a:pt x="94876" y="28450"/>
                </a:lnTo>
                <a:lnTo>
                  <a:pt x="96089" y="26425"/>
                </a:lnTo>
                <a:close/>
                <a:moveTo>
                  <a:pt x="115368" y="26425"/>
                </a:moveTo>
                <a:lnTo>
                  <a:pt x="116581" y="28450"/>
                </a:lnTo>
                <a:lnTo>
                  <a:pt x="115394" y="30430"/>
                </a:lnTo>
                <a:lnTo>
                  <a:pt x="115368" y="30377"/>
                </a:lnTo>
                <a:lnTo>
                  <a:pt x="115332" y="30430"/>
                </a:lnTo>
                <a:lnTo>
                  <a:pt x="114145" y="28450"/>
                </a:lnTo>
                <a:lnTo>
                  <a:pt x="115368" y="26425"/>
                </a:lnTo>
                <a:close/>
                <a:moveTo>
                  <a:pt x="134646" y="26425"/>
                </a:moveTo>
                <a:lnTo>
                  <a:pt x="135859" y="28450"/>
                </a:lnTo>
                <a:lnTo>
                  <a:pt x="134673" y="30430"/>
                </a:lnTo>
                <a:lnTo>
                  <a:pt x="134646" y="30377"/>
                </a:lnTo>
                <a:lnTo>
                  <a:pt x="134610" y="30430"/>
                </a:lnTo>
                <a:lnTo>
                  <a:pt x="133424" y="28450"/>
                </a:lnTo>
                <a:lnTo>
                  <a:pt x="134646" y="26425"/>
                </a:lnTo>
                <a:close/>
                <a:moveTo>
                  <a:pt x="153915" y="26425"/>
                </a:moveTo>
                <a:lnTo>
                  <a:pt x="155138" y="28450"/>
                </a:lnTo>
                <a:lnTo>
                  <a:pt x="153951" y="30430"/>
                </a:lnTo>
                <a:lnTo>
                  <a:pt x="153915" y="30377"/>
                </a:lnTo>
                <a:lnTo>
                  <a:pt x="153889" y="30430"/>
                </a:lnTo>
                <a:lnTo>
                  <a:pt x="152702" y="28450"/>
                </a:lnTo>
                <a:lnTo>
                  <a:pt x="153915" y="26425"/>
                </a:lnTo>
                <a:close/>
                <a:moveTo>
                  <a:pt x="173194" y="26425"/>
                </a:moveTo>
                <a:lnTo>
                  <a:pt x="174416" y="28450"/>
                </a:lnTo>
                <a:lnTo>
                  <a:pt x="173230" y="30430"/>
                </a:lnTo>
                <a:lnTo>
                  <a:pt x="173194" y="30377"/>
                </a:lnTo>
                <a:lnTo>
                  <a:pt x="173167" y="30430"/>
                </a:lnTo>
                <a:lnTo>
                  <a:pt x="171981" y="28450"/>
                </a:lnTo>
                <a:lnTo>
                  <a:pt x="173194" y="26425"/>
                </a:lnTo>
                <a:close/>
                <a:moveTo>
                  <a:pt x="192472" y="26425"/>
                </a:moveTo>
                <a:lnTo>
                  <a:pt x="193686" y="28450"/>
                </a:lnTo>
                <a:lnTo>
                  <a:pt x="192508" y="30430"/>
                </a:lnTo>
                <a:lnTo>
                  <a:pt x="192472" y="30377"/>
                </a:lnTo>
                <a:lnTo>
                  <a:pt x="192445" y="30430"/>
                </a:lnTo>
                <a:lnTo>
                  <a:pt x="191259" y="28450"/>
                </a:lnTo>
                <a:lnTo>
                  <a:pt x="192472" y="26425"/>
                </a:lnTo>
                <a:close/>
                <a:moveTo>
                  <a:pt x="211751" y="26425"/>
                </a:moveTo>
                <a:lnTo>
                  <a:pt x="212964" y="28450"/>
                </a:lnTo>
                <a:lnTo>
                  <a:pt x="211777" y="30430"/>
                </a:lnTo>
                <a:lnTo>
                  <a:pt x="211751" y="30377"/>
                </a:lnTo>
                <a:lnTo>
                  <a:pt x="211715" y="30430"/>
                </a:lnTo>
                <a:lnTo>
                  <a:pt x="210537" y="28450"/>
                </a:lnTo>
                <a:lnTo>
                  <a:pt x="211751" y="26425"/>
                </a:lnTo>
                <a:close/>
                <a:moveTo>
                  <a:pt x="231029" y="26425"/>
                </a:moveTo>
                <a:lnTo>
                  <a:pt x="232242" y="28450"/>
                </a:lnTo>
                <a:lnTo>
                  <a:pt x="231056" y="30430"/>
                </a:lnTo>
                <a:lnTo>
                  <a:pt x="231029" y="30377"/>
                </a:lnTo>
                <a:lnTo>
                  <a:pt x="230993" y="30430"/>
                </a:lnTo>
                <a:lnTo>
                  <a:pt x="229807" y="28450"/>
                </a:lnTo>
                <a:lnTo>
                  <a:pt x="231029" y="26425"/>
                </a:lnTo>
                <a:close/>
                <a:moveTo>
                  <a:pt x="250298" y="26425"/>
                </a:moveTo>
                <a:lnTo>
                  <a:pt x="251521" y="28450"/>
                </a:lnTo>
                <a:lnTo>
                  <a:pt x="250334" y="30430"/>
                </a:lnTo>
                <a:lnTo>
                  <a:pt x="250298" y="30377"/>
                </a:lnTo>
                <a:lnTo>
                  <a:pt x="250272" y="30430"/>
                </a:lnTo>
                <a:lnTo>
                  <a:pt x="249085" y="28450"/>
                </a:lnTo>
                <a:lnTo>
                  <a:pt x="250298" y="26425"/>
                </a:lnTo>
                <a:close/>
                <a:moveTo>
                  <a:pt x="269577" y="26425"/>
                </a:moveTo>
                <a:lnTo>
                  <a:pt x="270799" y="28450"/>
                </a:lnTo>
                <a:lnTo>
                  <a:pt x="269613" y="30430"/>
                </a:lnTo>
                <a:lnTo>
                  <a:pt x="269577" y="30377"/>
                </a:lnTo>
                <a:lnTo>
                  <a:pt x="269550" y="30430"/>
                </a:lnTo>
                <a:lnTo>
                  <a:pt x="268364" y="28450"/>
                </a:lnTo>
                <a:lnTo>
                  <a:pt x="269577" y="26425"/>
                </a:lnTo>
                <a:close/>
                <a:moveTo>
                  <a:pt x="18681" y="30876"/>
                </a:moveTo>
                <a:lnTo>
                  <a:pt x="17423" y="32973"/>
                </a:lnTo>
                <a:lnTo>
                  <a:pt x="16237" y="31001"/>
                </a:lnTo>
                <a:lnTo>
                  <a:pt x="16317" y="30876"/>
                </a:lnTo>
                <a:close/>
                <a:moveTo>
                  <a:pt x="21652" y="30876"/>
                </a:moveTo>
                <a:lnTo>
                  <a:pt x="21723" y="31001"/>
                </a:lnTo>
                <a:lnTo>
                  <a:pt x="20546" y="32973"/>
                </a:lnTo>
                <a:lnTo>
                  <a:pt x="19279" y="30876"/>
                </a:lnTo>
                <a:close/>
                <a:moveTo>
                  <a:pt x="37960" y="30876"/>
                </a:moveTo>
                <a:lnTo>
                  <a:pt x="36702" y="32973"/>
                </a:lnTo>
                <a:lnTo>
                  <a:pt x="35515" y="31001"/>
                </a:lnTo>
                <a:lnTo>
                  <a:pt x="35587" y="30876"/>
                </a:lnTo>
                <a:close/>
                <a:moveTo>
                  <a:pt x="40930" y="30876"/>
                </a:moveTo>
                <a:lnTo>
                  <a:pt x="41002" y="31001"/>
                </a:lnTo>
                <a:lnTo>
                  <a:pt x="39815" y="32973"/>
                </a:lnTo>
                <a:lnTo>
                  <a:pt x="38557" y="30876"/>
                </a:lnTo>
                <a:close/>
                <a:moveTo>
                  <a:pt x="57238" y="30876"/>
                </a:moveTo>
                <a:lnTo>
                  <a:pt x="55980" y="32973"/>
                </a:lnTo>
                <a:lnTo>
                  <a:pt x="54794" y="31001"/>
                </a:lnTo>
                <a:lnTo>
                  <a:pt x="54865" y="30876"/>
                </a:lnTo>
                <a:close/>
                <a:moveTo>
                  <a:pt x="60200" y="30876"/>
                </a:moveTo>
                <a:lnTo>
                  <a:pt x="60280" y="31001"/>
                </a:lnTo>
                <a:lnTo>
                  <a:pt x="59094" y="32973"/>
                </a:lnTo>
                <a:lnTo>
                  <a:pt x="57836" y="30876"/>
                </a:lnTo>
                <a:close/>
                <a:moveTo>
                  <a:pt x="76516" y="30876"/>
                </a:moveTo>
                <a:lnTo>
                  <a:pt x="75250" y="32973"/>
                </a:lnTo>
                <a:lnTo>
                  <a:pt x="74072" y="31001"/>
                </a:lnTo>
                <a:lnTo>
                  <a:pt x="74143" y="30876"/>
                </a:lnTo>
                <a:close/>
                <a:moveTo>
                  <a:pt x="79478" y="30876"/>
                </a:moveTo>
                <a:lnTo>
                  <a:pt x="79559" y="31001"/>
                </a:lnTo>
                <a:lnTo>
                  <a:pt x="78372" y="32973"/>
                </a:lnTo>
                <a:lnTo>
                  <a:pt x="77114" y="30876"/>
                </a:lnTo>
                <a:close/>
                <a:moveTo>
                  <a:pt x="95786" y="30876"/>
                </a:moveTo>
                <a:lnTo>
                  <a:pt x="94528" y="32973"/>
                </a:lnTo>
                <a:lnTo>
                  <a:pt x="93342" y="31001"/>
                </a:lnTo>
                <a:lnTo>
                  <a:pt x="93422" y="30876"/>
                </a:lnTo>
                <a:close/>
                <a:moveTo>
                  <a:pt x="98757" y="30876"/>
                </a:moveTo>
                <a:lnTo>
                  <a:pt x="98837" y="31001"/>
                </a:lnTo>
                <a:lnTo>
                  <a:pt x="97650" y="32973"/>
                </a:lnTo>
                <a:lnTo>
                  <a:pt x="96384" y="30876"/>
                </a:lnTo>
                <a:close/>
                <a:moveTo>
                  <a:pt x="115064" y="30876"/>
                </a:moveTo>
                <a:lnTo>
                  <a:pt x="113806" y="32973"/>
                </a:lnTo>
                <a:lnTo>
                  <a:pt x="112620" y="31001"/>
                </a:lnTo>
                <a:lnTo>
                  <a:pt x="112700" y="30876"/>
                </a:lnTo>
                <a:close/>
                <a:moveTo>
                  <a:pt x="118035" y="30876"/>
                </a:moveTo>
                <a:lnTo>
                  <a:pt x="118106" y="31001"/>
                </a:lnTo>
                <a:lnTo>
                  <a:pt x="116929" y="32973"/>
                </a:lnTo>
                <a:lnTo>
                  <a:pt x="115662" y="30876"/>
                </a:lnTo>
                <a:close/>
                <a:moveTo>
                  <a:pt x="134343" y="30876"/>
                </a:moveTo>
                <a:lnTo>
                  <a:pt x="133085" y="32973"/>
                </a:lnTo>
                <a:lnTo>
                  <a:pt x="131898" y="31001"/>
                </a:lnTo>
                <a:lnTo>
                  <a:pt x="131970" y="30876"/>
                </a:lnTo>
                <a:close/>
                <a:moveTo>
                  <a:pt x="137313" y="30876"/>
                </a:moveTo>
                <a:lnTo>
                  <a:pt x="137385" y="31001"/>
                </a:lnTo>
                <a:lnTo>
                  <a:pt x="136198" y="32973"/>
                </a:lnTo>
                <a:lnTo>
                  <a:pt x="134940" y="30876"/>
                </a:lnTo>
                <a:close/>
                <a:moveTo>
                  <a:pt x="153621" y="30876"/>
                </a:moveTo>
                <a:lnTo>
                  <a:pt x="152363" y="32973"/>
                </a:lnTo>
                <a:lnTo>
                  <a:pt x="151177" y="31001"/>
                </a:lnTo>
                <a:lnTo>
                  <a:pt x="151248" y="30876"/>
                </a:lnTo>
                <a:close/>
                <a:moveTo>
                  <a:pt x="156592" y="30876"/>
                </a:moveTo>
                <a:lnTo>
                  <a:pt x="156663" y="31001"/>
                </a:lnTo>
                <a:lnTo>
                  <a:pt x="155477" y="32973"/>
                </a:lnTo>
                <a:lnTo>
                  <a:pt x="154219" y="30876"/>
                </a:lnTo>
                <a:close/>
                <a:moveTo>
                  <a:pt x="172899" y="30876"/>
                </a:moveTo>
                <a:lnTo>
                  <a:pt x="171633" y="32973"/>
                </a:lnTo>
                <a:lnTo>
                  <a:pt x="170455" y="31001"/>
                </a:lnTo>
                <a:lnTo>
                  <a:pt x="170526" y="30876"/>
                </a:lnTo>
                <a:close/>
                <a:moveTo>
                  <a:pt x="175861" y="30876"/>
                </a:moveTo>
                <a:lnTo>
                  <a:pt x="175942" y="31001"/>
                </a:lnTo>
                <a:lnTo>
                  <a:pt x="174755" y="32973"/>
                </a:lnTo>
                <a:lnTo>
                  <a:pt x="173497" y="30876"/>
                </a:lnTo>
                <a:close/>
                <a:moveTo>
                  <a:pt x="192178" y="30876"/>
                </a:moveTo>
                <a:lnTo>
                  <a:pt x="190911" y="32973"/>
                </a:lnTo>
                <a:lnTo>
                  <a:pt x="189725" y="31001"/>
                </a:lnTo>
                <a:lnTo>
                  <a:pt x="189805" y="30876"/>
                </a:lnTo>
                <a:close/>
                <a:moveTo>
                  <a:pt x="195140" y="30876"/>
                </a:moveTo>
                <a:lnTo>
                  <a:pt x="195220" y="31001"/>
                </a:lnTo>
                <a:lnTo>
                  <a:pt x="194033" y="32973"/>
                </a:lnTo>
                <a:lnTo>
                  <a:pt x="192776" y="30876"/>
                </a:lnTo>
                <a:close/>
                <a:moveTo>
                  <a:pt x="211447" y="30876"/>
                </a:moveTo>
                <a:lnTo>
                  <a:pt x="210189" y="32973"/>
                </a:lnTo>
                <a:lnTo>
                  <a:pt x="209003" y="31001"/>
                </a:lnTo>
                <a:lnTo>
                  <a:pt x="209083" y="30876"/>
                </a:lnTo>
                <a:close/>
                <a:moveTo>
                  <a:pt x="214418" y="30876"/>
                </a:moveTo>
                <a:lnTo>
                  <a:pt x="214489" y="31001"/>
                </a:lnTo>
                <a:lnTo>
                  <a:pt x="213312" y="32973"/>
                </a:lnTo>
                <a:lnTo>
                  <a:pt x="212045" y="30876"/>
                </a:lnTo>
                <a:close/>
                <a:moveTo>
                  <a:pt x="230726" y="30876"/>
                </a:moveTo>
                <a:lnTo>
                  <a:pt x="229468" y="32973"/>
                </a:lnTo>
                <a:lnTo>
                  <a:pt x="228281" y="31001"/>
                </a:lnTo>
                <a:lnTo>
                  <a:pt x="228362" y="30876"/>
                </a:lnTo>
                <a:close/>
                <a:moveTo>
                  <a:pt x="233696" y="30876"/>
                </a:moveTo>
                <a:lnTo>
                  <a:pt x="233768" y="31001"/>
                </a:lnTo>
                <a:lnTo>
                  <a:pt x="232581" y="32973"/>
                </a:lnTo>
                <a:lnTo>
                  <a:pt x="231323" y="30876"/>
                </a:lnTo>
                <a:close/>
                <a:moveTo>
                  <a:pt x="250004" y="30876"/>
                </a:moveTo>
                <a:lnTo>
                  <a:pt x="248746" y="32973"/>
                </a:lnTo>
                <a:lnTo>
                  <a:pt x="247560" y="31001"/>
                </a:lnTo>
                <a:lnTo>
                  <a:pt x="247631" y="30876"/>
                </a:lnTo>
                <a:close/>
                <a:moveTo>
                  <a:pt x="252975" y="30876"/>
                </a:moveTo>
                <a:lnTo>
                  <a:pt x="253046" y="31001"/>
                </a:lnTo>
                <a:lnTo>
                  <a:pt x="251860" y="32973"/>
                </a:lnTo>
                <a:lnTo>
                  <a:pt x="250602" y="30876"/>
                </a:lnTo>
                <a:close/>
                <a:moveTo>
                  <a:pt x="269282" y="30876"/>
                </a:moveTo>
                <a:lnTo>
                  <a:pt x="268016" y="32973"/>
                </a:lnTo>
                <a:lnTo>
                  <a:pt x="266838" y="31001"/>
                </a:lnTo>
                <a:lnTo>
                  <a:pt x="266909" y="30876"/>
                </a:lnTo>
                <a:close/>
                <a:moveTo>
                  <a:pt x="272244" y="30876"/>
                </a:moveTo>
                <a:lnTo>
                  <a:pt x="272325" y="31001"/>
                </a:lnTo>
                <a:lnTo>
                  <a:pt x="271138" y="32973"/>
                </a:lnTo>
                <a:lnTo>
                  <a:pt x="269880" y="30876"/>
                </a:lnTo>
                <a:close/>
                <a:moveTo>
                  <a:pt x="1267" y="33882"/>
                </a:moveTo>
                <a:lnTo>
                  <a:pt x="2240" y="35515"/>
                </a:lnTo>
                <a:lnTo>
                  <a:pt x="286" y="35515"/>
                </a:lnTo>
                <a:lnTo>
                  <a:pt x="1267" y="33882"/>
                </a:lnTo>
                <a:close/>
                <a:moveTo>
                  <a:pt x="2722" y="31456"/>
                </a:moveTo>
                <a:lnTo>
                  <a:pt x="5157" y="35515"/>
                </a:lnTo>
                <a:lnTo>
                  <a:pt x="2784" y="35515"/>
                </a:lnTo>
                <a:lnTo>
                  <a:pt x="1535" y="33428"/>
                </a:lnTo>
                <a:lnTo>
                  <a:pt x="2722" y="31456"/>
                </a:lnTo>
                <a:close/>
                <a:moveTo>
                  <a:pt x="15621" y="30876"/>
                </a:moveTo>
                <a:lnTo>
                  <a:pt x="15693" y="31001"/>
                </a:lnTo>
                <a:lnTo>
                  <a:pt x="12981" y="35515"/>
                </a:lnTo>
                <a:lnTo>
                  <a:pt x="5701" y="35515"/>
                </a:lnTo>
                <a:lnTo>
                  <a:pt x="2998" y="31001"/>
                </a:lnTo>
                <a:lnTo>
                  <a:pt x="3070" y="30876"/>
                </a:lnTo>
                <a:close/>
                <a:moveTo>
                  <a:pt x="15969" y="31456"/>
                </a:moveTo>
                <a:lnTo>
                  <a:pt x="17147" y="33428"/>
                </a:lnTo>
                <a:lnTo>
                  <a:pt x="15898" y="35515"/>
                </a:lnTo>
                <a:lnTo>
                  <a:pt x="13534" y="35515"/>
                </a:lnTo>
                <a:lnTo>
                  <a:pt x="15969" y="31456"/>
                </a:lnTo>
                <a:close/>
                <a:moveTo>
                  <a:pt x="17423" y="33882"/>
                </a:moveTo>
                <a:lnTo>
                  <a:pt x="18396" y="35515"/>
                </a:lnTo>
                <a:lnTo>
                  <a:pt x="16442" y="35515"/>
                </a:lnTo>
                <a:lnTo>
                  <a:pt x="17423" y="33882"/>
                </a:lnTo>
                <a:close/>
                <a:moveTo>
                  <a:pt x="20546" y="33882"/>
                </a:moveTo>
                <a:lnTo>
                  <a:pt x="21518" y="35515"/>
                </a:lnTo>
                <a:lnTo>
                  <a:pt x="19565" y="35515"/>
                </a:lnTo>
                <a:lnTo>
                  <a:pt x="20546" y="33882"/>
                </a:lnTo>
                <a:close/>
                <a:moveTo>
                  <a:pt x="22000" y="31456"/>
                </a:moveTo>
                <a:lnTo>
                  <a:pt x="24435" y="35515"/>
                </a:lnTo>
                <a:lnTo>
                  <a:pt x="22062" y="35515"/>
                </a:lnTo>
                <a:lnTo>
                  <a:pt x="20813" y="33428"/>
                </a:lnTo>
                <a:lnTo>
                  <a:pt x="22000" y="31456"/>
                </a:lnTo>
                <a:close/>
                <a:moveTo>
                  <a:pt x="34891" y="30876"/>
                </a:moveTo>
                <a:lnTo>
                  <a:pt x="34971" y="31001"/>
                </a:lnTo>
                <a:lnTo>
                  <a:pt x="32259" y="35515"/>
                </a:lnTo>
                <a:lnTo>
                  <a:pt x="24980" y="35515"/>
                </a:lnTo>
                <a:lnTo>
                  <a:pt x="22268" y="31001"/>
                </a:lnTo>
                <a:lnTo>
                  <a:pt x="22348" y="30876"/>
                </a:lnTo>
                <a:close/>
                <a:moveTo>
                  <a:pt x="35239" y="31456"/>
                </a:moveTo>
                <a:lnTo>
                  <a:pt x="36425" y="33428"/>
                </a:lnTo>
                <a:lnTo>
                  <a:pt x="35176" y="35515"/>
                </a:lnTo>
                <a:lnTo>
                  <a:pt x="32803" y="35515"/>
                </a:lnTo>
                <a:lnTo>
                  <a:pt x="35239" y="31456"/>
                </a:lnTo>
                <a:close/>
                <a:moveTo>
                  <a:pt x="36702" y="33882"/>
                </a:moveTo>
                <a:lnTo>
                  <a:pt x="37674" y="35515"/>
                </a:lnTo>
                <a:lnTo>
                  <a:pt x="35721" y="35515"/>
                </a:lnTo>
                <a:lnTo>
                  <a:pt x="36702" y="33882"/>
                </a:lnTo>
                <a:close/>
                <a:moveTo>
                  <a:pt x="39815" y="33882"/>
                </a:moveTo>
                <a:lnTo>
                  <a:pt x="40797" y="35515"/>
                </a:lnTo>
                <a:lnTo>
                  <a:pt x="38843" y="35515"/>
                </a:lnTo>
                <a:lnTo>
                  <a:pt x="39815" y="33882"/>
                </a:lnTo>
                <a:close/>
                <a:moveTo>
                  <a:pt x="41278" y="31456"/>
                </a:moveTo>
                <a:lnTo>
                  <a:pt x="43714" y="35515"/>
                </a:lnTo>
                <a:lnTo>
                  <a:pt x="41341" y="35515"/>
                </a:lnTo>
                <a:lnTo>
                  <a:pt x="40092" y="33428"/>
                </a:lnTo>
                <a:lnTo>
                  <a:pt x="41278" y="31456"/>
                </a:lnTo>
                <a:close/>
                <a:moveTo>
                  <a:pt x="54169" y="30876"/>
                </a:moveTo>
                <a:lnTo>
                  <a:pt x="54250" y="31001"/>
                </a:lnTo>
                <a:lnTo>
                  <a:pt x="51538" y="35515"/>
                </a:lnTo>
                <a:lnTo>
                  <a:pt x="44258" y="35515"/>
                </a:lnTo>
                <a:lnTo>
                  <a:pt x="41546" y="31001"/>
                </a:lnTo>
                <a:lnTo>
                  <a:pt x="41626" y="30876"/>
                </a:lnTo>
                <a:close/>
                <a:moveTo>
                  <a:pt x="54517" y="31456"/>
                </a:moveTo>
                <a:lnTo>
                  <a:pt x="55704" y="33428"/>
                </a:lnTo>
                <a:lnTo>
                  <a:pt x="54455" y="35515"/>
                </a:lnTo>
                <a:lnTo>
                  <a:pt x="52082" y="35515"/>
                </a:lnTo>
                <a:lnTo>
                  <a:pt x="54517" y="31456"/>
                </a:lnTo>
                <a:close/>
                <a:moveTo>
                  <a:pt x="55980" y="33882"/>
                </a:moveTo>
                <a:lnTo>
                  <a:pt x="56953" y="35515"/>
                </a:lnTo>
                <a:lnTo>
                  <a:pt x="54999" y="35515"/>
                </a:lnTo>
                <a:lnTo>
                  <a:pt x="55980" y="33882"/>
                </a:lnTo>
                <a:close/>
                <a:moveTo>
                  <a:pt x="59094" y="33882"/>
                </a:moveTo>
                <a:lnTo>
                  <a:pt x="60075" y="35515"/>
                </a:lnTo>
                <a:lnTo>
                  <a:pt x="58121" y="35515"/>
                </a:lnTo>
                <a:lnTo>
                  <a:pt x="59094" y="33882"/>
                </a:lnTo>
                <a:close/>
                <a:moveTo>
                  <a:pt x="60548" y="31456"/>
                </a:moveTo>
                <a:lnTo>
                  <a:pt x="62983" y="35515"/>
                </a:lnTo>
                <a:lnTo>
                  <a:pt x="60619" y="35515"/>
                </a:lnTo>
                <a:lnTo>
                  <a:pt x="59370" y="33428"/>
                </a:lnTo>
                <a:lnTo>
                  <a:pt x="60548" y="31456"/>
                </a:lnTo>
                <a:close/>
                <a:moveTo>
                  <a:pt x="73448" y="30876"/>
                </a:moveTo>
                <a:lnTo>
                  <a:pt x="73519" y="31001"/>
                </a:lnTo>
                <a:lnTo>
                  <a:pt x="70816" y="35515"/>
                </a:lnTo>
                <a:lnTo>
                  <a:pt x="63536" y="35515"/>
                </a:lnTo>
                <a:lnTo>
                  <a:pt x="60824" y="31001"/>
                </a:lnTo>
                <a:lnTo>
                  <a:pt x="60905" y="30876"/>
                </a:lnTo>
                <a:close/>
                <a:moveTo>
                  <a:pt x="73796" y="31456"/>
                </a:moveTo>
                <a:lnTo>
                  <a:pt x="74982" y="33428"/>
                </a:lnTo>
                <a:lnTo>
                  <a:pt x="73733" y="35515"/>
                </a:lnTo>
                <a:lnTo>
                  <a:pt x="71360" y="35515"/>
                </a:lnTo>
                <a:lnTo>
                  <a:pt x="73796" y="31456"/>
                </a:lnTo>
                <a:close/>
                <a:moveTo>
                  <a:pt x="75250" y="33882"/>
                </a:moveTo>
                <a:lnTo>
                  <a:pt x="76231" y="35515"/>
                </a:lnTo>
                <a:lnTo>
                  <a:pt x="74277" y="35515"/>
                </a:lnTo>
                <a:lnTo>
                  <a:pt x="75250" y="33882"/>
                </a:lnTo>
                <a:close/>
                <a:moveTo>
                  <a:pt x="78372" y="33882"/>
                </a:moveTo>
                <a:lnTo>
                  <a:pt x="79353" y="35515"/>
                </a:lnTo>
                <a:lnTo>
                  <a:pt x="77391" y="35515"/>
                </a:lnTo>
                <a:lnTo>
                  <a:pt x="78372" y="33882"/>
                </a:lnTo>
                <a:close/>
                <a:moveTo>
                  <a:pt x="79826" y="31456"/>
                </a:moveTo>
                <a:lnTo>
                  <a:pt x="82262" y="35515"/>
                </a:lnTo>
                <a:lnTo>
                  <a:pt x="79898" y="35515"/>
                </a:lnTo>
                <a:lnTo>
                  <a:pt x="78649" y="33428"/>
                </a:lnTo>
                <a:lnTo>
                  <a:pt x="79826" y="31456"/>
                </a:lnTo>
                <a:close/>
                <a:moveTo>
                  <a:pt x="92726" y="30876"/>
                </a:moveTo>
                <a:lnTo>
                  <a:pt x="92797" y="31001"/>
                </a:lnTo>
                <a:lnTo>
                  <a:pt x="90094" y="35515"/>
                </a:lnTo>
                <a:lnTo>
                  <a:pt x="82806" y="35515"/>
                </a:lnTo>
                <a:lnTo>
                  <a:pt x="80103" y="31001"/>
                </a:lnTo>
                <a:lnTo>
                  <a:pt x="80174" y="30876"/>
                </a:lnTo>
                <a:close/>
                <a:moveTo>
                  <a:pt x="93074" y="31456"/>
                </a:moveTo>
                <a:lnTo>
                  <a:pt x="94260" y="33428"/>
                </a:lnTo>
                <a:lnTo>
                  <a:pt x="93003" y="35515"/>
                </a:lnTo>
                <a:lnTo>
                  <a:pt x="90639" y="35515"/>
                </a:lnTo>
                <a:lnTo>
                  <a:pt x="93074" y="31456"/>
                </a:lnTo>
                <a:close/>
                <a:moveTo>
                  <a:pt x="94528" y="33882"/>
                </a:moveTo>
                <a:lnTo>
                  <a:pt x="95509" y="35515"/>
                </a:lnTo>
                <a:lnTo>
                  <a:pt x="93556" y="35515"/>
                </a:lnTo>
                <a:lnTo>
                  <a:pt x="94528" y="33882"/>
                </a:lnTo>
                <a:close/>
                <a:moveTo>
                  <a:pt x="97650" y="33882"/>
                </a:moveTo>
                <a:lnTo>
                  <a:pt x="98623" y="35515"/>
                </a:lnTo>
                <a:lnTo>
                  <a:pt x="96669" y="35515"/>
                </a:lnTo>
                <a:lnTo>
                  <a:pt x="97650" y="33882"/>
                </a:lnTo>
                <a:close/>
                <a:moveTo>
                  <a:pt x="99105" y="31456"/>
                </a:moveTo>
                <a:lnTo>
                  <a:pt x="101540" y="35515"/>
                </a:lnTo>
                <a:lnTo>
                  <a:pt x="99167" y="35515"/>
                </a:lnTo>
                <a:lnTo>
                  <a:pt x="97918" y="33428"/>
                </a:lnTo>
                <a:lnTo>
                  <a:pt x="99105" y="31456"/>
                </a:lnTo>
                <a:close/>
                <a:moveTo>
                  <a:pt x="112004" y="30876"/>
                </a:moveTo>
                <a:lnTo>
                  <a:pt x="112076" y="31001"/>
                </a:lnTo>
                <a:lnTo>
                  <a:pt x="109373" y="35515"/>
                </a:lnTo>
                <a:lnTo>
                  <a:pt x="102084" y="35515"/>
                </a:lnTo>
                <a:lnTo>
                  <a:pt x="99381" y="31001"/>
                </a:lnTo>
                <a:lnTo>
                  <a:pt x="99453" y="30876"/>
                </a:lnTo>
                <a:close/>
                <a:moveTo>
                  <a:pt x="112352" y="31456"/>
                </a:moveTo>
                <a:lnTo>
                  <a:pt x="113530" y="33428"/>
                </a:lnTo>
                <a:lnTo>
                  <a:pt x="112281" y="35515"/>
                </a:lnTo>
                <a:lnTo>
                  <a:pt x="109917" y="35515"/>
                </a:lnTo>
                <a:lnTo>
                  <a:pt x="112352" y="31456"/>
                </a:lnTo>
                <a:close/>
                <a:moveTo>
                  <a:pt x="113806" y="33882"/>
                </a:moveTo>
                <a:lnTo>
                  <a:pt x="114788" y="35515"/>
                </a:lnTo>
                <a:lnTo>
                  <a:pt x="112825" y="35515"/>
                </a:lnTo>
                <a:lnTo>
                  <a:pt x="113806" y="33882"/>
                </a:lnTo>
                <a:close/>
                <a:moveTo>
                  <a:pt x="116929" y="33882"/>
                </a:moveTo>
                <a:lnTo>
                  <a:pt x="117901" y="35515"/>
                </a:lnTo>
                <a:lnTo>
                  <a:pt x="115948" y="35515"/>
                </a:lnTo>
                <a:lnTo>
                  <a:pt x="116929" y="33882"/>
                </a:lnTo>
                <a:close/>
                <a:moveTo>
                  <a:pt x="118383" y="31456"/>
                </a:moveTo>
                <a:lnTo>
                  <a:pt x="120818" y="35515"/>
                </a:lnTo>
                <a:lnTo>
                  <a:pt x="118445" y="35515"/>
                </a:lnTo>
                <a:lnTo>
                  <a:pt x="117196" y="33428"/>
                </a:lnTo>
                <a:lnTo>
                  <a:pt x="118383" y="31456"/>
                </a:lnTo>
                <a:close/>
                <a:moveTo>
                  <a:pt x="131274" y="30876"/>
                </a:moveTo>
                <a:lnTo>
                  <a:pt x="131354" y="31001"/>
                </a:lnTo>
                <a:lnTo>
                  <a:pt x="128642" y="35515"/>
                </a:lnTo>
                <a:lnTo>
                  <a:pt x="121363" y="35515"/>
                </a:lnTo>
                <a:lnTo>
                  <a:pt x="118651" y="31001"/>
                </a:lnTo>
                <a:lnTo>
                  <a:pt x="118731" y="30876"/>
                </a:lnTo>
                <a:close/>
                <a:moveTo>
                  <a:pt x="131622" y="31456"/>
                </a:moveTo>
                <a:lnTo>
                  <a:pt x="132808" y="33428"/>
                </a:lnTo>
                <a:lnTo>
                  <a:pt x="131559" y="35515"/>
                </a:lnTo>
                <a:lnTo>
                  <a:pt x="129186" y="35515"/>
                </a:lnTo>
                <a:lnTo>
                  <a:pt x="131622" y="31456"/>
                </a:lnTo>
                <a:close/>
                <a:moveTo>
                  <a:pt x="133085" y="33882"/>
                </a:moveTo>
                <a:lnTo>
                  <a:pt x="134057" y="35515"/>
                </a:lnTo>
                <a:lnTo>
                  <a:pt x="132104" y="35515"/>
                </a:lnTo>
                <a:lnTo>
                  <a:pt x="133085" y="33882"/>
                </a:lnTo>
                <a:close/>
                <a:moveTo>
                  <a:pt x="136198" y="33882"/>
                </a:moveTo>
                <a:lnTo>
                  <a:pt x="137180" y="35515"/>
                </a:lnTo>
                <a:lnTo>
                  <a:pt x="135226" y="35515"/>
                </a:lnTo>
                <a:lnTo>
                  <a:pt x="136198" y="33882"/>
                </a:lnTo>
                <a:close/>
                <a:moveTo>
                  <a:pt x="137661" y="31456"/>
                </a:moveTo>
                <a:lnTo>
                  <a:pt x="140097" y="35515"/>
                </a:lnTo>
                <a:lnTo>
                  <a:pt x="137724" y="35515"/>
                </a:lnTo>
                <a:lnTo>
                  <a:pt x="136475" y="33428"/>
                </a:lnTo>
                <a:lnTo>
                  <a:pt x="137661" y="31456"/>
                </a:lnTo>
                <a:close/>
                <a:moveTo>
                  <a:pt x="150552" y="30876"/>
                </a:moveTo>
                <a:lnTo>
                  <a:pt x="150633" y="31001"/>
                </a:lnTo>
                <a:lnTo>
                  <a:pt x="147921" y="35515"/>
                </a:lnTo>
                <a:lnTo>
                  <a:pt x="140641" y="35515"/>
                </a:lnTo>
                <a:lnTo>
                  <a:pt x="137929" y="31001"/>
                </a:lnTo>
                <a:lnTo>
                  <a:pt x="138009" y="30876"/>
                </a:lnTo>
                <a:close/>
                <a:moveTo>
                  <a:pt x="150900" y="31456"/>
                </a:moveTo>
                <a:lnTo>
                  <a:pt x="152087" y="33428"/>
                </a:lnTo>
                <a:lnTo>
                  <a:pt x="150838" y="35515"/>
                </a:lnTo>
                <a:lnTo>
                  <a:pt x="148465" y="35515"/>
                </a:lnTo>
                <a:lnTo>
                  <a:pt x="150900" y="31456"/>
                </a:lnTo>
                <a:close/>
                <a:moveTo>
                  <a:pt x="152363" y="33882"/>
                </a:moveTo>
                <a:lnTo>
                  <a:pt x="153336" y="35515"/>
                </a:lnTo>
                <a:lnTo>
                  <a:pt x="151382" y="35515"/>
                </a:lnTo>
                <a:lnTo>
                  <a:pt x="152363" y="33882"/>
                </a:lnTo>
                <a:close/>
                <a:moveTo>
                  <a:pt x="155477" y="33882"/>
                </a:moveTo>
                <a:lnTo>
                  <a:pt x="156458" y="35515"/>
                </a:lnTo>
                <a:lnTo>
                  <a:pt x="154504" y="35515"/>
                </a:lnTo>
                <a:lnTo>
                  <a:pt x="155477" y="33882"/>
                </a:lnTo>
                <a:close/>
                <a:moveTo>
                  <a:pt x="156940" y="31456"/>
                </a:moveTo>
                <a:lnTo>
                  <a:pt x="159375" y="35515"/>
                </a:lnTo>
                <a:lnTo>
                  <a:pt x="157002" y="35515"/>
                </a:lnTo>
                <a:lnTo>
                  <a:pt x="155753" y="33428"/>
                </a:lnTo>
                <a:lnTo>
                  <a:pt x="156940" y="31456"/>
                </a:lnTo>
                <a:close/>
                <a:moveTo>
                  <a:pt x="169831" y="30876"/>
                </a:moveTo>
                <a:lnTo>
                  <a:pt x="169902" y="31001"/>
                </a:lnTo>
                <a:lnTo>
                  <a:pt x="167199" y="35515"/>
                </a:lnTo>
                <a:lnTo>
                  <a:pt x="159919" y="35515"/>
                </a:lnTo>
                <a:lnTo>
                  <a:pt x="157207" y="31001"/>
                </a:lnTo>
                <a:lnTo>
                  <a:pt x="157288" y="30876"/>
                </a:lnTo>
                <a:close/>
                <a:moveTo>
                  <a:pt x="170179" y="31456"/>
                </a:moveTo>
                <a:lnTo>
                  <a:pt x="171365" y="33428"/>
                </a:lnTo>
                <a:lnTo>
                  <a:pt x="170116" y="35515"/>
                </a:lnTo>
                <a:lnTo>
                  <a:pt x="167743" y="35515"/>
                </a:lnTo>
                <a:lnTo>
                  <a:pt x="170179" y="31456"/>
                </a:lnTo>
                <a:close/>
                <a:moveTo>
                  <a:pt x="171633" y="33882"/>
                </a:moveTo>
                <a:lnTo>
                  <a:pt x="172614" y="35515"/>
                </a:lnTo>
                <a:lnTo>
                  <a:pt x="170660" y="35515"/>
                </a:lnTo>
                <a:lnTo>
                  <a:pt x="171633" y="33882"/>
                </a:lnTo>
                <a:close/>
                <a:moveTo>
                  <a:pt x="174755" y="33882"/>
                </a:moveTo>
                <a:lnTo>
                  <a:pt x="175736" y="35515"/>
                </a:lnTo>
                <a:lnTo>
                  <a:pt x="173774" y="35515"/>
                </a:lnTo>
                <a:lnTo>
                  <a:pt x="174755" y="33882"/>
                </a:lnTo>
                <a:close/>
                <a:moveTo>
                  <a:pt x="176209" y="31456"/>
                </a:moveTo>
                <a:lnTo>
                  <a:pt x="178645" y="35515"/>
                </a:lnTo>
                <a:lnTo>
                  <a:pt x="176281" y="35515"/>
                </a:lnTo>
                <a:lnTo>
                  <a:pt x="175032" y="33428"/>
                </a:lnTo>
                <a:lnTo>
                  <a:pt x="176209" y="31456"/>
                </a:lnTo>
                <a:close/>
                <a:moveTo>
                  <a:pt x="189109" y="30876"/>
                </a:moveTo>
                <a:lnTo>
                  <a:pt x="189180" y="31001"/>
                </a:lnTo>
                <a:lnTo>
                  <a:pt x="186477" y="35515"/>
                </a:lnTo>
                <a:lnTo>
                  <a:pt x="179189" y="35515"/>
                </a:lnTo>
                <a:lnTo>
                  <a:pt x="176486" y="31001"/>
                </a:lnTo>
                <a:lnTo>
                  <a:pt x="176557" y="30876"/>
                </a:lnTo>
                <a:close/>
                <a:moveTo>
                  <a:pt x="189457" y="31456"/>
                </a:moveTo>
                <a:lnTo>
                  <a:pt x="190643" y="33428"/>
                </a:lnTo>
                <a:lnTo>
                  <a:pt x="189394" y="35515"/>
                </a:lnTo>
                <a:lnTo>
                  <a:pt x="187021" y="35515"/>
                </a:lnTo>
                <a:lnTo>
                  <a:pt x="189457" y="31456"/>
                </a:lnTo>
                <a:close/>
                <a:moveTo>
                  <a:pt x="190911" y="33882"/>
                </a:moveTo>
                <a:lnTo>
                  <a:pt x="191892" y="35515"/>
                </a:lnTo>
                <a:lnTo>
                  <a:pt x="189939" y="35515"/>
                </a:lnTo>
                <a:lnTo>
                  <a:pt x="190911" y="33882"/>
                </a:lnTo>
                <a:close/>
                <a:moveTo>
                  <a:pt x="194033" y="33882"/>
                </a:moveTo>
                <a:lnTo>
                  <a:pt x="195006" y="35515"/>
                </a:lnTo>
                <a:lnTo>
                  <a:pt x="193052" y="35515"/>
                </a:lnTo>
                <a:lnTo>
                  <a:pt x="194033" y="33882"/>
                </a:lnTo>
                <a:close/>
                <a:moveTo>
                  <a:pt x="195488" y="31456"/>
                </a:moveTo>
                <a:lnTo>
                  <a:pt x="197923" y="35515"/>
                </a:lnTo>
                <a:lnTo>
                  <a:pt x="195559" y="35515"/>
                </a:lnTo>
                <a:lnTo>
                  <a:pt x="194301" y="33428"/>
                </a:lnTo>
                <a:lnTo>
                  <a:pt x="195488" y="31456"/>
                </a:lnTo>
                <a:close/>
                <a:moveTo>
                  <a:pt x="208387" y="30876"/>
                </a:moveTo>
                <a:lnTo>
                  <a:pt x="208459" y="31001"/>
                </a:lnTo>
                <a:lnTo>
                  <a:pt x="205756" y="35515"/>
                </a:lnTo>
                <a:lnTo>
                  <a:pt x="198467" y="35515"/>
                </a:lnTo>
                <a:lnTo>
                  <a:pt x="195764" y="31001"/>
                </a:lnTo>
                <a:lnTo>
                  <a:pt x="195835" y="30876"/>
                </a:lnTo>
                <a:close/>
                <a:moveTo>
                  <a:pt x="208735" y="31456"/>
                </a:moveTo>
                <a:lnTo>
                  <a:pt x="209913" y="33428"/>
                </a:lnTo>
                <a:lnTo>
                  <a:pt x="208664" y="35515"/>
                </a:lnTo>
                <a:lnTo>
                  <a:pt x="206300" y="35515"/>
                </a:lnTo>
                <a:lnTo>
                  <a:pt x="208735" y="31456"/>
                </a:lnTo>
                <a:close/>
                <a:moveTo>
                  <a:pt x="210189" y="33882"/>
                </a:moveTo>
                <a:lnTo>
                  <a:pt x="211171" y="35515"/>
                </a:lnTo>
                <a:lnTo>
                  <a:pt x="209208" y="35515"/>
                </a:lnTo>
                <a:lnTo>
                  <a:pt x="210189" y="33882"/>
                </a:lnTo>
                <a:close/>
                <a:moveTo>
                  <a:pt x="213312" y="33882"/>
                </a:moveTo>
                <a:lnTo>
                  <a:pt x="214284" y="35515"/>
                </a:lnTo>
                <a:lnTo>
                  <a:pt x="212330" y="35515"/>
                </a:lnTo>
                <a:lnTo>
                  <a:pt x="213312" y="33882"/>
                </a:lnTo>
                <a:close/>
                <a:moveTo>
                  <a:pt x="214766" y="31456"/>
                </a:moveTo>
                <a:lnTo>
                  <a:pt x="217201" y="35515"/>
                </a:lnTo>
                <a:lnTo>
                  <a:pt x="214828" y="35515"/>
                </a:lnTo>
                <a:lnTo>
                  <a:pt x="213579" y="33428"/>
                </a:lnTo>
                <a:lnTo>
                  <a:pt x="214766" y="31456"/>
                </a:lnTo>
                <a:close/>
                <a:moveTo>
                  <a:pt x="227657" y="30876"/>
                </a:moveTo>
                <a:lnTo>
                  <a:pt x="227737" y="31001"/>
                </a:lnTo>
                <a:lnTo>
                  <a:pt x="225025" y="35515"/>
                </a:lnTo>
                <a:lnTo>
                  <a:pt x="217746" y="35515"/>
                </a:lnTo>
                <a:lnTo>
                  <a:pt x="215042" y="31001"/>
                </a:lnTo>
                <a:lnTo>
                  <a:pt x="215114" y="30876"/>
                </a:lnTo>
                <a:close/>
                <a:moveTo>
                  <a:pt x="228005" y="31456"/>
                </a:moveTo>
                <a:lnTo>
                  <a:pt x="229191" y="33428"/>
                </a:lnTo>
                <a:lnTo>
                  <a:pt x="227942" y="35515"/>
                </a:lnTo>
                <a:lnTo>
                  <a:pt x="225578" y="35515"/>
                </a:lnTo>
                <a:lnTo>
                  <a:pt x="228005" y="31456"/>
                </a:lnTo>
                <a:close/>
                <a:moveTo>
                  <a:pt x="229468" y="33882"/>
                </a:moveTo>
                <a:lnTo>
                  <a:pt x="230440" y="35515"/>
                </a:lnTo>
                <a:lnTo>
                  <a:pt x="228487" y="35515"/>
                </a:lnTo>
                <a:lnTo>
                  <a:pt x="229468" y="33882"/>
                </a:lnTo>
                <a:close/>
                <a:moveTo>
                  <a:pt x="232581" y="33882"/>
                </a:moveTo>
                <a:lnTo>
                  <a:pt x="233563" y="35515"/>
                </a:lnTo>
                <a:lnTo>
                  <a:pt x="231609" y="35515"/>
                </a:lnTo>
                <a:lnTo>
                  <a:pt x="232581" y="33882"/>
                </a:lnTo>
                <a:close/>
                <a:moveTo>
                  <a:pt x="234044" y="31456"/>
                </a:moveTo>
                <a:lnTo>
                  <a:pt x="236480" y="35515"/>
                </a:lnTo>
                <a:lnTo>
                  <a:pt x="234107" y="35515"/>
                </a:lnTo>
                <a:lnTo>
                  <a:pt x="232858" y="33428"/>
                </a:lnTo>
                <a:lnTo>
                  <a:pt x="234044" y="31456"/>
                </a:lnTo>
                <a:close/>
                <a:moveTo>
                  <a:pt x="246935" y="30876"/>
                </a:moveTo>
                <a:lnTo>
                  <a:pt x="247016" y="31001"/>
                </a:lnTo>
                <a:lnTo>
                  <a:pt x="244304" y="35515"/>
                </a:lnTo>
                <a:lnTo>
                  <a:pt x="237024" y="35515"/>
                </a:lnTo>
                <a:lnTo>
                  <a:pt x="234312" y="31001"/>
                </a:lnTo>
                <a:lnTo>
                  <a:pt x="234392" y="30876"/>
                </a:lnTo>
                <a:close/>
                <a:moveTo>
                  <a:pt x="247283" y="31456"/>
                </a:moveTo>
                <a:lnTo>
                  <a:pt x="248470" y="33428"/>
                </a:lnTo>
                <a:lnTo>
                  <a:pt x="247221" y="35515"/>
                </a:lnTo>
                <a:lnTo>
                  <a:pt x="244848" y="35515"/>
                </a:lnTo>
                <a:lnTo>
                  <a:pt x="247283" y="31456"/>
                </a:lnTo>
                <a:close/>
                <a:moveTo>
                  <a:pt x="248746" y="33882"/>
                </a:moveTo>
                <a:lnTo>
                  <a:pt x="249719" y="35515"/>
                </a:lnTo>
                <a:lnTo>
                  <a:pt x="247765" y="35515"/>
                </a:lnTo>
                <a:lnTo>
                  <a:pt x="248746" y="33882"/>
                </a:lnTo>
                <a:close/>
                <a:moveTo>
                  <a:pt x="251860" y="33882"/>
                </a:moveTo>
                <a:lnTo>
                  <a:pt x="252841" y="35515"/>
                </a:lnTo>
                <a:lnTo>
                  <a:pt x="250887" y="35515"/>
                </a:lnTo>
                <a:lnTo>
                  <a:pt x="251860" y="33882"/>
                </a:lnTo>
                <a:close/>
                <a:moveTo>
                  <a:pt x="253323" y="31456"/>
                </a:moveTo>
                <a:lnTo>
                  <a:pt x="255758" y="35515"/>
                </a:lnTo>
                <a:lnTo>
                  <a:pt x="253385" y="35515"/>
                </a:lnTo>
                <a:lnTo>
                  <a:pt x="252136" y="33428"/>
                </a:lnTo>
                <a:lnTo>
                  <a:pt x="253323" y="31456"/>
                </a:lnTo>
                <a:close/>
                <a:moveTo>
                  <a:pt x="266214" y="30876"/>
                </a:moveTo>
                <a:lnTo>
                  <a:pt x="266294" y="31001"/>
                </a:lnTo>
                <a:lnTo>
                  <a:pt x="263582" y="35515"/>
                </a:lnTo>
                <a:lnTo>
                  <a:pt x="256302" y="35515"/>
                </a:lnTo>
                <a:lnTo>
                  <a:pt x="253590" y="31001"/>
                </a:lnTo>
                <a:lnTo>
                  <a:pt x="253671" y="30876"/>
                </a:lnTo>
                <a:close/>
                <a:moveTo>
                  <a:pt x="266562" y="31456"/>
                </a:moveTo>
                <a:lnTo>
                  <a:pt x="267748" y="33428"/>
                </a:lnTo>
                <a:lnTo>
                  <a:pt x="266499" y="35515"/>
                </a:lnTo>
                <a:lnTo>
                  <a:pt x="264126" y="35515"/>
                </a:lnTo>
                <a:lnTo>
                  <a:pt x="266562" y="31456"/>
                </a:lnTo>
                <a:close/>
                <a:moveTo>
                  <a:pt x="268016" y="33882"/>
                </a:moveTo>
                <a:lnTo>
                  <a:pt x="268997" y="35515"/>
                </a:lnTo>
                <a:lnTo>
                  <a:pt x="267043" y="35515"/>
                </a:lnTo>
                <a:lnTo>
                  <a:pt x="268016" y="33882"/>
                </a:lnTo>
                <a:close/>
                <a:moveTo>
                  <a:pt x="271138" y="33882"/>
                </a:moveTo>
                <a:lnTo>
                  <a:pt x="272119" y="35515"/>
                </a:lnTo>
                <a:lnTo>
                  <a:pt x="270157" y="35515"/>
                </a:lnTo>
                <a:lnTo>
                  <a:pt x="271138" y="33882"/>
                </a:lnTo>
                <a:close/>
                <a:moveTo>
                  <a:pt x="272592" y="31456"/>
                </a:moveTo>
                <a:lnTo>
                  <a:pt x="275028" y="35515"/>
                </a:lnTo>
                <a:lnTo>
                  <a:pt x="272664" y="35515"/>
                </a:lnTo>
                <a:lnTo>
                  <a:pt x="271415" y="33428"/>
                </a:lnTo>
                <a:lnTo>
                  <a:pt x="272592" y="31456"/>
                </a:lnTo>
                <a:close/>
                <a:moveTo>
                  <a:pt x="18985" y="31286"/>
                </a:moveTo>
                <a:lnTo>
                  <a:pt x="20269" y="33428"/>
                </a:lnTo>
                <a:lnTo>
                  <a:pt x="19011" y="35524"/>
                </a:lnTo>
                <a:lnTo>
                  <a:pt x="18985" y="35470"/>
                </a:lnTo>
                <a:lnTo>
                  <a:pt x="18949" y="35524"/>
                </a:lnTo>
                <a:lnTo>
                  <a:pt x="17691" y="33428"/>
                </a:lnTo>
                <a:lnTo>
                  <a:pt x="18985" y="31286"/>
                </a:lnTo>
                <a:close/>
                <a:moveTo>
                  <a:pt x="38263" y="31286"/>
                </a:moveTo>
                <a:lnTo>
                  <a:pt x="39548" y="33428"/>
                </a:lnTo>
                <a:lnTo>
                  <a:pt x="38290" y="35524"/>
                </a:lnTo>
                <a:lnTo>
                  <a:pt x="38263" y="35470"/>
                </a:lnTo>
                <a:lnTo>
                  <a:pt x="38227" y="35524"/>
                </a:lnTo>
                <a:lnTo>
                  <a:pt x="36969" y="33428"/>
                </a:lnTo>
                <a:lnTo>
                  <a:pt x="38263" y="31286"/>
                </a:lnTo>
                <a:close/>
                <a:moveTo>
                  <a:pt x="57533" y="31286"/>
                </a:moveTo>
                <a:lnTo>
                  <a:pt x="58826" y="33428"/>
                </a:lnTo>
                <a:lnTo>
                  <a:pt x="57568" y="35524"/>
                </a:lnTo>
                <a:lnTo>
                  <a:pt x="57533" y="35470"/>
                </a:lnTo>
                <a:lnTo>
                  <a:pt x="57506" y="35524"/>
                </a:lnTo>
                <a:lnTo>
                  <a:pt x="56248" y="33428"/>
                </a:lnTo>
                <a:lnTo>
                  <a:pt x="57533" y="31286"/>
                </a:lnTo>
                <a:close/>
                <a:moveTo>
                  <a:pt x="76811" y="31286"/>
                </a:moveTo>
                <a:lnTo>
                  <a:pt x="78096" y="33428"/>
                </a:lnTo>
                <a:lnTo>
                  <a:pt x="76847" y="35524"/>
                </a:lnTo>
                <a:lnTo>
                  <a:pt x="76811" y="35470"/>
                </a:lnTo>
                <a:lnTo>
                  <a:pt x="76784" y="35524"/>
                </a:lnTo>
                <a:lnTo>
                  <a:pt x="75526" y="33428"/>
                </a:lnTo>
                <a:lnTo>
                  <a:pt x="76811" y="31286"/>
                </a:lnTo>
                <a:close/>
                <a:moveTo>
                  <a:pt x="96089" y="31286"/>
                </a:moveTo>
                <a:lnTo>
                  <a:pt x="97374" y="33428"/>
                </a:lnTo>
                <a:lnTo>
                  <a:pt x="96116" y="35524"/>
                </a:lnTo>
                <a:lnTo>
                  <a:pt x="96089" y="35470"/>
                </a:lnTo>
                <a:lnTo>
                  <a:pt x="96054" y="35524"/>
                </a:lnTo>
                <a:lnTo>
                  <a:pt x="94805" y="33428"/>
                </a:lnTo>
                <a:lnTo>
                  <a:pt x="96089" y="31286"/>
                </a:lnTo>
                <a:close/>
                <a:moveTo>
                  <a:pt x="115368" y="31286"/>
                </a:moveTo>
                <a:lnTo>
                  <a:pt x="116652" y="33428"/>
                </a:lnTo>
                <a:lnTo>
                  <a:pt x="115394" y="35524"/>
                </a:lnTo>
                <a:lnTo>
                  <a:pt x="115368" y="35470"/>
                </a:lnTo>
                <a:lnTo>
                  <a:pt x="115332" y="35524"/>
                </a:lnTo>
                <a:lnTo>
                  <a:pt x="114083" y="33428"/>
                </a:lnTo>
                <a:lnTo>
                  <a:pt x="115368" y="31286"/>
                </a:lnTo>
                <a:close/>
                <a:moveTo>
                  <a:pt x="134646" y="31286"/>
                </a:moveTo>
                <a:lnTo>
                  <a:pt x="135931" y="33428"/>
                </a:lnTo>
                <a:lnTo>
                  <a:pt x="134673" y="35524"/>
                </a:lnTo>
                <a:lnTo>
                  <a:pt x="134646" y="35470"/>
                </a:lnTo>
                <a:lnTo>
                  <a:pt x="134610" y="35524"/>
                </a:lnTo>
                <a:lnTo>
                  <a:pt x="133352" y="33428"/>
                </a:lnTo>
                <a:lnTo>
                  <a:pt x="134646" y="31286"/>
                </a:lnTo>
                <a:close/>
                <a:moveTo>
                  <a:pt x="153915" y="31286"/>
                </a:moveTo>
                <a:lnTo>
                  <a:pt x="155209" y="33428"/>
                </a:lnTo>
                <a:lnTo>
                  <a:pt x="153951" y="35524"/>
                </a:lnTo>
                <a:lnTo>
                  <a:pt x="153915" y="35470"/>
                </a:lnTo>
                <a:lnTo>
                  <a:pt x="153889" y="35524"/>
                </a:lnTo>
                <a:lnTo>
                  <a:pt x="152631" y="33428"/>
                </a:lnTo>
                <a:lnTo>
                  <a:pt x="153915" y="31286"/>
                </a:lnTo>
                <a:close/>
                <a:moveTo>
                  <a:pt x="173194" y="31286"/>
                </a:moveTo>
                <a:lnTo>
                  <a:pt x="174478" y="33428"/>
                </a:lnTo>
                <a:lnTo>
                  <a:pt x="173230" y="35524"/>
                </a:lnTo>
                <a:lnTo>
                  <a:pt x="173194" y="35470"/>
                </a:lnTo>
                <a:lnTo>
                  <a:pt x="173167" y="35524"/>
                </a:lnTo>
                <a:lnTo>
                  <a:pt x="171909" y="33428"/>
                </a:lnTo>
                <a:lnTo>
                  <a:pt x="173194" y="31286"/>
                </a:lnTo>
                <a:close/>
                <a:moveTo>
                  <a:pt x="192472" y="31286"/>
                </a:moveTo>
                <a:lnTo>
                  <a:pt x="193757" y="33428"/>
                </a:lnTo>
                <a:lnTo>
                  <a:pt x="192508" y="35524"/>
                </a:lnTo>
                <a:lnTo>
                  <a:pt x="192472" y="35470"/>
                </a:lnTo>
                <a:lnTo>
                  <a:pt x="192445" y="35524"/>
                </a:lnTo>
                <a:lnTo>
                  <a:pt x="191188" y="33428"/>
                </a:lnTo>
                <a:lnTo>
                  <a:pt x="192472" y="31286"/>
                </a:lnTo>
                <a:close/>
                <a:moveTo>
                  <a:pt x="211751" y="31286"/>
                </a:moveTo>
                <a:lnTo>
                  <a:pt x="213035" y="33428"/>
                </a:lnTo>
                <a:lnTo>
                  <a:pt x="211777" y="35524"/>
                </a:lnTo>
                <a:lnTo>
                  <a:pt x="211751" y="35470"/>
                </a:lnTo>
                <a:lnTo>
                  <a:pt x="211715" y="35524"/>
                </a:lnTo>
                <a:lnTo>
                  <a:pt x="210466" y="33428"/>
                </a:lnTo>
                <a:lnTo>
                  <a:pt x="211751" y="31286"/>
                </a:lnTo>
                <a:close/>
                <a:moveTo>
                  <a:pt x="231029" y="31286"/>
                </a:moveTo>
                <a:lnTo>
                  <a:pt x="232314" y="33428"/>
                </a:lnTo>
                <a:lnTo>
                  <a:pt x="231056" y="35524"/>
                </a:lnTo>
                <a:lnTo>
                  <a:pt x="231029" y="35470"/>
                </a:lnTo>
                <a:lnTo>
                  <a:pt x="230993" y="35524"/>
                </a:lnTo>
                <a:lnTo>
                  <a:pt x="229735" y="33428"/>
                </a:lnTo>
                <a:lnTo>
                  <a:pt x="231029" y="31286"/>
                </a:lnTo>
                <a:close/>
                <a:moveTo>
                  <a:pt x="250298" y="31286"/>
                </a:moveTo>
                <a:lnTo>
                  <a:pt x="251592" y="33428"/>
                </a:lnTo>
                <a:lnTo>
                  <a:pt x="250334" y="35524"/>
                </a:lnTo>
                <a:lnTo>
                  <a:pt x="250298" y="35470"/>
                </a:lnTo>
                <a:lnTo>
                  <a:pt x="250272" y="35524"/>
                </a:lnTo>
                <a:lnTo>
                  <a:pt x="249014" y="33428"/>
                </a:lnTo>
                <a:lnTo>
                  <a:pt x="250298" y="31286"/>
                </a:lnTo>
                <a:close/>
                <a:moveTo>
                  <a:pt x="269577" y="31286"/>
                </a:moveTo>
                <a:lnTo>
                  <a:pt x="270870" y="33428"/>
                </a:lnTo>
                <a:lnTo>
                  <a:pt x="269613" y="35524"/>
                </a:lnTo>
                <a:lnTo>
                  <a:pt x="269577" y="35470"/>
                </a:lnTo>
                <a:lnTo>
                  <a:pt x="269550" y="35524"/>
                </a:lnTo>
                <a:lnTo>
                  <a:pt x="268292" y="33428"/>
                </a:lnTo>
                <a:lnTo>
                  <a:pt x="269577" y="31286"/>
                </a:lnTo>
                <a:close/>
                <a:moveTo>
                  <a:pt x="5434" y="35970"/>
                </a:moveTo>
                <a:lnTo>
                  <a:pt x="8761" y="41528"/>
                </a:lnTo>
                <a:lnTo>
                  <a:pt x="6388" y="41528"/>
                </a:lnTo>
                <a:lnTo>
                  <a:pt x="3061" y="35970"/>
                </a:lnTo>
                <a:close/>
                <a:moveTo>
                  <a:pt x="15630" y="35970"/>
                </a:moveTo>
                <a:lnTo>
                  <a:pt x="12294" y="41528"/>
                </a:lnTo>
                <a:lnTo>
                  <a:pt x="9930" y="41528"/>
                </a:lnTo>
                <a:lnTo>
                  <a:pt x="13257" y="35970"/>
                </a:lnTo>
                <a:close/>
                <a:moveTo>
                  <a:pt x="18681" y="35970"/>
                </a:moveTo>
                <a:lnTo>
                  <a:pt x="15354" y="41528"/>
                </a:lnTo>
                <a:lnTo>
                  <a:pt x="12838" y="41528"/>
                </a:lnTo>
                <a:lnTo>
                  <a:pt x="16175" y="35970"/>
                </a:lnTo>
                <a:close/>
                <a:moveTo>
                  <a:pt x="18985" y="36380"/>
                </a:moveTo>
                <a:lnTo>
                  <a:pt x="22071" y="41528"/>
                </a:lnTo>
                <a:lnTo>
                  <a:pt x="15898" y="41528"/>
                </a:lnTo>
                <a:lnTo>
                  <a:pt x="18985" y="36380"/>
                </a:lnTo>
                <a:close/>
                <a:moveTo>
                  <a:pt x="21795" y="35970"/>
                </a:moveTo>
                <a:lnTo>
                  <a:pt x="25122" y="41528"/>
                </a:lnTo>
                <a:lnTo>
                  <a:pt x="22616" y="41528"/>
                </a:lnTo>
                <a:lnTo>
                  <a:pt x="19279" y="35970"/>
                </a:lnTo>
                <a:close/>
                <a:moveTo>
                  <a:pt x="24703" y="35970"/>
                </a:moveTo>
                <a:lnTo>
                  <a:pt x="28040" y="41528"/>
                </a:lnTo>
                <a:lnTo>
                  <a:pt x="25667" y="41528"/>
                </a:lnTo>
                <a:lnTo>
                  <a:pt x="22339" y="35970"/>
                </a:lnTo>
                <a:close/>
                <a:moveTo>
                  <a:pt x="34900" y="35970"/>
                </a:moveTo>
                <a:lnTo>
                  <a:pt x="31572" y="41528"/>
                </a:lnTo>
                <a:lnTo>
                  <a:pt x="29199" y="41528"/>
                </a:lnTo>
                <a:lnTo>
                  <a:pt x="32536" y="35970"/>
                </a:lnTo>
                <a:close/>
                <a:moveTo>
                  <a:pt x="37960" y="35970"/>
                </a:moveTo>
                <a:lnTo>
                  <a:pt x="34623" y="41528"/>
                </a:lnTo>
                <a:lnTo>
                  <a:pt x="32116" y="41528"/>
                </a:lnTo>
                <a:lnTo>
                  <a:pt x="35453" y="35970"/>
                </a:lnTo>
                <a:close/>
                <a:moveTo>
                  <a:pt x="38263" y="36380"/>
                </a:moveTo>
                <a:lnTo>
                  <a:pt x="41341" y="41528"/>
                </a:lnTo>
                <a:lnTo>
                  <a:pt x="35176" y="41528"/>
                </a:lnTo>
                <a:lnTo>
                  <a:pt x="38263" y="36380"/>
                </a:lnTo>
                <a:close/>
                <a:moveTo>
                  <a:pt x="41064" y="35970"/>
                </a:moveTo>
                <a:lnTo>
                  <a:pt x="44401" y="41528"/>
                </a:lnTo>
                <a:lnTo>
                  <a:pt x="41894" y="41528"/>
                </a:lnTo>
                <a:lnTo>
                  <a:pt x="38557" y="35970"/>
                </a:lnTo>
                <a:close/>
                <a:moveTo>
                  <a:pt x="43981" y="35970"/>
                </a:moveTo>
                <a:lnTo>
                  <a:pt x="47318" y="41528"/>
                </a:lnTo>
                <a:lnTo>
                  <a:pt x="44945" y="41528"/>
                </a:lnTo>
                <a:lnTo>
                  <a:pt x="41617" y="35970"/>
                </a:lnTo>
                <a:close/>
                <a:moveTo>
                  <a:pt x="54178" y="35970"/>
                </a:moveTo>
                <a:lnTo>
                  <a:pt x="50851" y="41528"/>
                </a:lnTo>
                <a:lnTo>
                  <a:pt x="48478" y="41528"/>
                </a:lnTo>
                <a:lnTo>
                  <a:pt x="51814" y="35970"/>
                </a:lnTo>
                <a:close/>
                <a:moveTo>
                  <a:pt x="57238" y="35970"/>
                </a:moveTo>
                <a:lnTo>
                  <a:pt x="53902" y="41528"/>
                </a:lnTo>
                <a:lnTo>
                  <a:pt x="51395" y="41528"/>
                </a:lnTo>
                <a:lnTo>
                  <a:pt x="54722" y="35970"/>
                </a:lnTo>
                <a:close/>
                <a:moveTo>
                  <a:pt x="57533" y="36380"/>
                </a:moveTo>
                <a:lnTo>
                  <a:pt x="60619" y="41528"/>
                </a:lnTo>
                <a:lnTo>
                  <a:pt x="54446" y="41528"/>
                </a:lnTo>
                <a:lnTo>
                  <a:pt x="57533" y="36380"/>
                </a:lnTo>
                <a:close/>
                <a:moveTo>
                  <a:pt x="60343" y="35970"/>
                </a:moveTo>
                <a:lnTo>
                  <a:pt x="63679" y="41528"/>
                </a:lnTo>
                <a:lnTo>
                  <a:pt x="61163" y="41528"/>
                </a:lnTo>
                <a:lnTo>
                  <a:pt x="57836" y="35970"/>
                </a:lnTo>
                <a:close/>
                <a:moveTo>
                  <a:pt x="63260" y="35970"/>
                </a:moveTo>
                <a:lnTo>
                  <a:pt x="66596" y="41528"/>
                </a:lnTo>
                <a:lnTo>
                  <a:pt x="64223" y="41528"/>
                </a:lnTo>
                <a:lnTo>
                  <a:pt x="60887" y="35970"/>
                </a:lnTo>
                <a:close/>
                <a:moveTo>
                  <a:pt x="73457" y="35970"/>
                </a:moveTo>
                <a:lnTo>
                  <a:pt x="70129" y="41528"/>
                </a:lnTo>
                <a:lnTo>
                  <a:pt x="67756" y="41528"/>
                </a:lnTo>
                <a:lnTo>
                  <a:pt x="71084" y="35970"/>
                </a:lnTo>
                <a:close/>
                <a:moveTo>
                  <a:pt x="76516" y="35970"/>
                </a:moveTo>
                <a:lnTo>
                  <a:pt x="73180" y="41528"/>
                </a:lnTo>
                <a:lnTo>
                  <a:pt x="70673" y="41528"/>
                </a:lnTo>
                <a:lnTo>
                  <a:pt x="74001" y="35970"/>
                </a:lnTo>
                <a:close/>
                <a:moveTo>
                  <a:pt x="76811" y="36380"/>
                </a:moveTo>
                <a:lnTo>
                  <a:pt x="79898" y="41528"/>
                </a:lnTo>
                <a:lnTo>
                  <a:pt x="73724" y="41528"/>
                </a:lnTo>
                <a:lnTo>
                  <a:pt x="76811" y="36380"/>
                </a:lnTo>
                <a:close/>
                <a:moveTo>
                  <a:pt x="79621" y="35970"/>
                </a:moveTo>
                <a:lnTo>
                  <a:pt x="82957" y="41528"/>
                </a:lnTo>
                <a:lnTo>
                  <a:pt x="80442" y="41528"/>
                </a:lnTo>
                <a:lnTo>
                  <a:pt x="77114" y="35970"/>
                </a:lnTo>
                <a:close/>
                <a:moveTo>
                  <a:pt x="82538" y="35970"/>
                </a:moveTo>
                <a:lnTo>
                  <a:pt x="85866" y="41528"/>
                </a:lnTo>
                <a:lnTo>
                  <a:pt x="83502" y="41528"/>
                </a:lnTo>
                <a:lnTo>
                  <a:pt x="80165" y="35970"/>
                </a:lnTo>
                <a:close/>
                <a:moveTo>
                  <a:pt x="92735" y="35970"/>
                </a:moveTo>
                <a:lnTo>
                  <a:pt x="89398" y="41528"/>
                </a:lnTo>
                <a:lnTo>
                  <a:pt x="87034" y="41528"/>
                </a:lnTo>
                <a:lnTo>
                  <a:pt x="90362" y="35970"/>
                </a:lnTo>
                <a:close/>
                <a:moveTo>
                  <a:pt x="95786" y="35970"/>
                </a:moveTo>
                <a:lnTo>
                  <a:pt x="92458" y="41528"/>
                </a:lnTo>
                <a:lnTo>
                  <a:pt x="89943" y="41528"/>
                </a:lnTo>
                <a:lnTo>
                  <a:pt x="93279" y="35970"/>
                </a:lnTo>
                <a:close/>
                <a:moveTo>
                  <a:pt x="96089" y="36380"/>
                </a:moveTo>
                <a:lnTo>
                  <a:pt x="99176" y="41528"/>
                </a:lnTo>
                <a:lnTo>
                  <a:pt x="93003" y="41528"/>
                </a:lnTo>
                <a:lnTo>
                  <a:pt x="96089" y="36380"/>
                </a:lnTo>
                <a:close/>
                <a:moveTo>
                  <a:pt x="98899" y="35970"/>
                </a:moveTo>
                <a:lnTo>
                  <a:pt x="102227" y="41528"/>
                </a:lnTo>
                <a:lnTo>
                  <a:pt x="99720" y="41528"/>
                </a:lnTo>
                <a:lnTo>
                  <a:pt x="96384" y="35970"/>
                </a:lnTo>
                <a:close/>
                <a:moveTo>
                  <a:pt x="101817" y="35970"/>
                </a:moveTo>
                <a:lnTo>
                  <a:pt x="105144" y="41528"/>
                </a:lnTo>
                <a:lnTo>
                  <a:pt x="102780" y="41528"/>
                </a:lnTo>
                <a:lnTo>
                  <a:pt x="99444" y="35970"/>
                </a:lnTo>
                <a:close/>
                <a:moveTo>
                  <a:pt x="112013" y="35970"/>
                </a:moveTo>
                <a:lnTo>
                  <a:pt x="108677" y="41528"/>
                </a:lnTo>
                <a:lnTo>
                  <a:pt x="106313" y="41528"/>
                </a:lnTo>
                <a:lnTo>
                  <a:pt x="109640" y="35970"/>
                </a:lnTo>
                <a:close/>
                <a:moveTo>
                  <a:pt x="115064" y="35970"/>
                </a:moveTo>
                <a:lnTo>
                  <a:pt x="111737" y="41528"/>
                </a:lnTo>
                <a:lnTo>
                  <a:pt x="109221" y="41528"/>
                </a:lnTo>
                <a:lnTo>
                  <a:pt x="112558" y="35970"/>
                </a:lnTo>
                <a:close/>
                <a:moveTo>
                  <a:pt x="115368" y="36380"/>
                </a:moveTo>
                <a:lnTo>
                  <a:pt x="118454" y="41528"/>
                </a:lnTo>
                <a:lnTo>
                  <a:pt x="112281" y="41528"/>
                </a:lnTo>
                <a:lnTo>
                  <a:pt x="115368" y="36380"/>
                </a:lnTo>
                <a:close/>
                <a:moveTo>
                  <a:pt x="118178" y="35970"/>
                </a:moveTo>
                <a:lnTo>
                  <a:pt x="121505" y="41528"/>
                </a:lnTo>
                <a:lnTo>
                  <a:pt x="118999" y="41528"/>
                </a:lnTo>
                <a:lnTo>
                  <a:pt x="115662" y="35970"/>
                </a:lnTo>
                <a:close/>
                <a:moveTo>
                  <a:pt x="121086" y="35970"/>
                </a:moveTo>
                <a:lnTo>
                  <a:pt x="124423" y="41528"/>
                </a:lnTo>
                <a:lnTo>
                  <a:pt x="122050" y="41528"/>
                </a:lnTo>
                <a:lnTo>
                  <a:pt x="118722" y="35970"/>
                </a:lnTo>
                <a:close/>
                <a:moveTo>
                  <a:pt x="131292" y="35970"/>
                </a:moveTo>
                <a:lnTo>
                  <a:pt x="127955" y="41528"/>
                </a:lnTo>
                <a:lnTo>
                  <a:pt x="125582" y="41528"/>
                </a:lnTo>
                <a:lnTo>
                  <a:pt x="128919" y="35970"/>
                </a:lnTo>
                <a:close/>
                <a:moveTo>
                  <a:pt x="134343" y="35970"/>
                </a:moveTo>
                <a:lnTo>
                  <a:pt x="131015" y="41528"/>
                </a:lnTo>
                <a:lnTo>
                  <a:pt x="128499" y="41528"/>
                </a:lnTo>
                <a:lnTo>
                  <a:pt x="131836" y="35970"/>
                </a:lnTo>
                <a:close/>
                <a:moveTo>
                  <a:pt x="134646" y="36380"/>
                </a:moveTo>
                <a:lnTo>
                  <a:pt x="137733" y="41528"/>
                </a:lnTo>
                <a:lnTo>
                  <a:pt x="131559" y="41528"/>
                </a:lnTo>
                <a:lnTo>
                  <a:pt x="134646" y="36380"/>
                </a:lnTo>
                <a:close/>
                <a:moveTo>
                  <a:pt x="137456" y="35970"/>
                </a:moveTo>
                <a:lnTo>
                  <a:pt x="140784" y="41528"/>
                </a:lnTo>
                <a:lnTo>
                  <a:pt x="138277" y="41528"/>
                </a:lnTo>
                <a:lnTo>
                  <a:pt x="134940" y="35970"/>
                </a:lnTo>
                <a:close/>
                <a:moveTo>
                  <a:pt x="140364" y="35970"/>
                </a:moveTo>
                <a:lnTo>
                  <a:pt x="143701" y="41528"/>
                </a:lnTo>
                <a:lnTo>
                  <a:pt x="141328" y="41528"/>
                </a:lnTo>
                <a:lnTo>
                  <a:pt x="138000" y="35970"/>
                </a:lnTo>
                <a:close/>
                <a:moveTo>
                  <a:pt x="150561" y="35970"/>
                </a:moveTo>
                <a:lnTo>
                  <a:pt x="147234" y="41528"/>
                </a:lnTo>
                <a:lnTo>
                  <a:pt x="144861" y="41528"/>
                </a:lnTo>
                <a:lnTo>
                  <a:pt x="148197" y="35970"/>
                </a:lnTo>
                <a:close/>
                <a:moveTo>
                  <a:pt x="153621" y="35970"/>
                </a:moveTo>
                <a:lnTo>
                  <a:pt x="150285" y="41528"/>
                </a:lnTo>
                <a:lnTo>
                  <a:pt x="147778" y="41528"/>
                </a:lnTo>
                <a:lnTo>
                  <a:pt x="151105" y="35970"/>
                </a:lnTo>
                <a:close/>
                <a:moveTo>
                  <a:pt x="153915" y="36380"/>
                </a:moveTo>
                <a:lnTo>
                  <a:pt x="157002" y="41528"/>
                </a:lnTo>
                <a:lnTo>
                  <a:pt x="150829" y="41528"/>
                </a:lnTo>
                <a:lnTo>
                  <a:pt x="153915" y="36380"/>
                </a:lnTo>
                <a:close/>
                <a:moveTo>
                  <a:pt x="156726" y="35970"/>
                </a:moveTo>
                <a:lnTo>
                  <a:pt x="160062" y="41528"/>
                </a:lnTo>
                <a:lnTo>
                  <a:pt x="157546" y="41528"/>
                </a:lnTo>
                <a:lnTo>
                  <a:pt x="154219" y="35970"/>
                </a:lnTo>
                <a:close/>
                <a:moveTo>
                  <a:pt x="159643" y="35970"/>
                </a:moveTo>
                <a:lnTo>
                  <a:pt x="162979" y="41528"/>
                </a:lnTo>
                <a:lnTo>
                  <a:pt x="160606" y="41528"/>
                </a:lnTo>
                <a:lnTo>
                  <a:pt x="157270" y="35970"/>
                </a:lnTo>
                <a:close/>
                <a:moveTo>
                  <a:pt x="169840" y="35970"/>
                </a:moveTo>
                <a:lnTo>
                  <a:pt x="166512" y="41528"/>
                </a:lnTo>
                <a:lnTo>
                  <a:pt x="164139" y="41528"/>
                </a:lnTo>
                <a:lnTo>
                  <a:pt x="167475" y="35970"/>
                </a:lnTo>
                <a:close/>
                <a:moveTo>
                  <a:pt x="172899" y="35970"/>
                </a:moveTo>
                <a:lnTo>
                  <a:pt x="169563" y="41528"/>
                </a:lnTo>
                <a:lnTo>
                  <a:pt x="167056" y="41528"/>
                </a:lnTo>
                <a:lnTo>
                  <a:pt x="170384" y="35970"/>
                </a:lnTo>
                <a:close/>
                <a:moveTo>
                  <a:pt x="173194" y="36380"/>
                </a:moveTo>
                <a:lnTo>
                  <a:pt x="176281" y="41528"/>
                </a:lnTo>
                <a:lnTo>
                  <a:pt x="170107" y="41528"/>
                </a:lnTo>
                <a:lnTo>
                  <a:pt x="173194" y="36380"/>
                </a:lnTo>
                <a:close/>
                <a:moveTo>
                  <a:pt x="176004" y="35970"/>
                </a:moveTo>
                <a:lnTo>
                  <a:pt x="179340" y="41528"/>
                </a:lnTo>
                <a:lnTo>
                  <a:pt x="176825" y="41528"/>
                </a:lnTo>
                <a:lnTo>
                  <a:pt x="173497" y="35970"/>
                </a:lnTo>
                <a:close/>
                <a:moveTo>
                  <a:pt x="178921" y="35970"/>
                </a:moveTo>
                <a:lnTo>
                  <a:pt x="182249" y="41528"/>
                </a:lnTo>
                <a:lnTo>
                  <a:pt x="179885" y="41528"/>
                </a:lnTo>
                <a:lnTo>
                  <a:pt x="176548" y="35970"/>
                </a:lnTo>
                <a:close/>
                <a:moveTo>
                  <a:pt x="189118" y="35970"/>
                </a:moveTo>
                <a:lnTo>
                  <a:pt x="185781" y="41528"/>
                </a:lnTo>
                <a:lnTo>
                  <a:pt x="183417" y="41528"/>
                </a:lnTo>
                <a:lnTo>
                  <a:pt x="186745" y="35970"/>
                </a:lnTo>
                <a:close/>
                <a:moveTo>
                  <a:pt x="192178" y="35970"/>
                </a:moveTo>
                <a:lnTo>
                  <a:pt x="188841" y="41528"/>
                </a:lnTo>
                <a:lnTo>
                  <a:pt x="186335" y="41528"/>
                </a:lnTo>
                <a:lnTo>
                  <a:pt x="189662" y="35970"/>
                </a:lnTo>
                <a:close/>
                <a:moveTo>
                  <a:pt x="192472" y="36380"/>
                </a:moveTo>
                <a:lnTo>
                  <a:pt x="195559" y="41528"/>
                </a:lnTo>
                <a:lnTo>
                  <a:pt x="189386" y="41528"/>
                </a:lnTo>
                <a:lnTo>
                  <a:pt x="192472" y="36380"/>
                </a:lnTo>
                <a:close/>
                <a:moveTo>
                  <a:pt x="195282" y="35970"/>
                </a:moveTo>
                <a:lnTo>
                  <a:pt x="198610" y="41528"/>
                </a:lnTo>
                <a:lnTo>
                  <a:pt x="196103" y="41528"/>
                </a:lnTo>
                <a:lnTo>
                  <a:pt x="192776" y="35970"/>
                </a:lnTo>
                <a:close/>
                <a:moveTo>
                  <a:pt x="198200" y="35970"/>
                </a:moveTo>
                <a:lnTo>
                  <a:pt x="201527" y="41528"/>
                </a:lnTo>
                <a:lnTo>
                  <a:pt x="199163" y="41528"/>
                </a:lnTo>
                <a:lnTo>
                  <a:pt x="195827" y="35970"/>
                </a:lnTo>
                <a:close/>
                <a:moveTo>
                  <a:pt x="208396" y="35970"/>
                </a:moveTo>
                <a:lnTo>
                  <a:pt x="205060" y="41528"/>
                </a:lnTo>
                <a:lnTo>
                  <a:pt x="202696" y="41528"/>
                </a:lnTo>
                <a:lnTo>
                  <a:pt x="206023" y="35970"/>
                </a:lnTo>
                <a:close/>
                <a:moveTo>
                  <a:pt x="211447" y="35970"/>
                </a:moveTo>
                <a:lnTo>
                  <a:pt x="208120" y="41528"/>
                </a:lnTo>
                <a:lnTo>
                  <a:pt x="205604" y="41528"/>
                </a:lnTo>
                <a:lnTo>
                  <a:pt x="208940" y="35970"/>
                </a:lnTo>
                <a:close/>
                <a:moveTo>
                  <a:pt x="211751" y="36380"/>
                </a:moveTo>
                <a:lnTo>
                  <a:pt x="214837" y="41528"/>
                </a:lnTo>
                <a:lnTo>
                  <a:pt x="208664" y="41528"/>
                </a:lnTo>
                <a:lnTo>
                  <a:pt x="211751" y="36380"/>
                </a:lnTo>
                <a:close/>
                <a:moveTo>
                  <a:pt x="214561" y="35970"/>
                </a:moveTo>
                <a:lnTo>
                  <a:pt x="217888" y="41528"/>
                </a:lnTo>
                <a:lnTo>
                  <a:pt x="215381" y="41528"/>
                </a:lnTo>
                <a:lnTo>
                  <a:pt x="212045" y="35970"/>
                </a:lnTo>
                <a:close/>
                <a:moveTo>
                  <a:pt x="217478" y="35970"/>
                </a:moveTo>
                <a:lnTo>
                  <a:pt x="220805" y="41528"/>
                </a:lnTo>
                <a:lnTo>
                  <a:pt x="218432" y="41528"/>
                </a:lnTo>
                <a:lnTo>
                  <a:pt x="215105" y="35970"/>
                </a:lnTo>
                <a:close/>
                <a:moveTo>
                  <a:pt x="227675" y="35970"/>
                </a:moveTo>
                <a:lnTo>
                  <a:pt x="224338" y="41528"/>
                </a:lnTo>
                <a:lnTo>
                  <a:pt x="221965" y="41528"/>
                </a:lnTo>
                <a:lnTo>
                  <a:pt x="225302" y="35970"/>
                </a:lnTo>
                <a:close/>
                <a:moveTo>
                  <a:pt x="230726" y="35970"/>
                </a:moveTo>
                <a:lnTo>
                  <a:pt x="227398" y="41528"/>
                </a:lnTo>
                <a:lnTo>
                  <a:pt x="224882" y="41528"/>
                </a:lnTo>
                <a:lnTo>
                  <a:pt x="228219" y="35970"/>
                </a:lnTo>
                <a:close/>
                <a:moveTo>
                  <a:pt x="231029" y="36380"/>
                </a:moveTo>
                <a:lnTo>
                  <a:pt x="234116" y="41528"/>
                </a:lnTo>
                <a:lnTo>
                  <a:pt x="227942" y="41528"/>
                </a:lnTo>
                <a:lnTo>
                  <a:pt x="231029" y="36380"/>
                </a:lnTo>
                <a:close/>
                <a:moveTo>
                  <a:pt x="233839" y="35970"/>
                </a:moveTo>
                <a:lnTo>
                  <a:pt x="237167" y="41528"/>
                </a:lnTo>
                <a:lnTo>
                  <a:pt x="234660" y="41528"/>
                </a:lnTo>
                <a:lnTo>
                  <a:pt x="231323" y="35970"/>
                </a:lnTo>
                <a:close/>
                <a:moveTo>
                  <a:pt x="236747" y="35970"/>
                </a:moveTo>
                <a:lnTo>
                  <a:pt x="240084" y="41528"/>
                </a:lnTo>
                <a:lnTo>
                  <a:pt x="237711" y="41528"/>
                </a:lnTo>
                <a:lnTo>
                  <a:pt x="234383" y="35970"/>
                </a:lnTo>
                <a:close/>
                <a:moveTo>
                  <a:pt x="246944" y="35970"/>
                </a:moveTo>
                <a:lnTo>
                  <a:pt x="243617" y="41528"/>
                </a:lnTo>
                <a:lnTo>
                  <a:pt x="241244" y="41528"/>
                </a:lnTo>
                <a:lnTo>
                  <a:pt x="244580" y="35970"/>
                </a:lnTo>
                <a:close/>
                <a:moveTo>
                  <a:pt x="250004" y="35970"/>
                </a:moveTo>
                <a:lnTo>
                  <a:pt x="246668" y="41528"/>
                </a:lnTo>
                <a:lnTo>
                  <a:pt x="244161" y="41528"/>
                </a:lnTo>
                <a:lnTo>
                  <a:pt x="247497" y="35970"/>
                </a:lnTo>
                <a:close/>
                <a:moveTo>
                  <a:pt x="250298" y="36380"/>
                </a:moveTo>
                <a:lnTo>
                  <a:pt x="253385" y="41528"/>
                </a:lnTo>
                <a:lnTo>
                  <a:pt x="247221" y="41528"/>
                </a:lnTo>
                <a:lnTo>
                  <a:pt x="250298" y="36380"/>
                </a:lnTo>
                <a:close/>
                <a:moveTo>
                  <a:pt x="253109" y="35970"/>
                </a:moveTo>
                <a:lnTo>
                  <a:pt x="256445" y="41528"/>
                </a:lnTo>
                <a:lnTo>
                  <a:pt x="253938" y="41528"/>
                </a:lnTo>
                <a:lnTo>
                  <a:pt x="250602" y="35970"/>
                </a:lnTo>
                <a:close/>
                <a:moveTo>
                  <a:pt x="256026" y="35970"/>
                </a:moveTo>
                <a:lnTo>
                  <a:pt x="259362" y="41528"/>
                </a:lnTo>
                <a:lnTo>
                  <a:pt x="256989" y="41528"/>
                </a:lnTo>
                <a:lnTo>
                  <a:pt x="253662" y="35970"/>
                </a:lnTo>
                <a:close/>
                <a:moveTo>
                  <a:pt x="266223" y="35970"/>
                </a:moveTo>
                <a:lnTo>
                  <a:pt x="262895" y="41528"/>
                </a:lnTo>
                <a:lnTo>
                  <a:pt x="260522" y="41528"/>
                </a:lnTo>
                <a:lnTo>
                  <a:pt x="263858" y="35970"/>
                </a:lnTo>
                <a:close/>
                <a:moveTo>
                  <a:pt x="269282" y="35970"/>
                </a:moveTo>
                <a:lnTo>
                  <a:pt x="265946" y="41528"/>
                </a:lnTo>
                <a:lnTo>
                  <a:pt x="263439" y="41528"/>
                </a:lnTo>
                <a:lnTo>
                  <a:pt x="266767" y="35970"/>
                </a:lnTo>
                <a:close/>
                <a:moveTo>
                  <a:pt x="269577" y="36380"/>
                </a:moveTo>
                <a:lnTo>
                  <a:pt x="272664" y="41528"/>
                </a:lnTo>
                <a:lnTo>
                  <a:pt x="266490" y="41528"/>
                </a:lnTo>
                <a:lnTo>
                  <a:pt x="269577" y="36380"/>
                </a:lnTo>
                <a:close/>
                <a:moveTo>
                  <a:pt x="272387" y="35970"/>
                </a:moveTo>
                <a:lnTo>
                  <a:pt x="275723" y="41528"/>
                </a:lnTo>
                <a:lnTo>
                  <a:pt x="273208" y="41528"/>
                </a:lnTo>
                <a:lnTo>
                  <a:pt x="269880" y="35970"/>
                </a:lnTo>
                <a:close/>
                <a:moveTo>
                  <a:pt x="275304" y="35970"/>
                </a:moveTo>
                <a:lnTo>
                  <a:pt x="278632" y="41528"/>
                </a:lnTo>
                <a:lnTo>
                  <a:pt x="276268" y="41528"/>
                </a:lnTo>
                <a:lnTo>
                  <a:pt x="272931" y="35970"/>
                </a:lnTo>
                <a:close/>
                <a:moveTo>
                  <a:pt x="12713" y="35970"/>
                </a:moveTo>
                <a:lnTo>
                  <a:pt x="9377" y="41537"/>
                </a:lnTo>
                <a:lnTo>
                  <a:pt x="9341" y="41483"/>
                </a:lnTo>
                <a:lnTo>
                  <a:pt x="9314" y="41537"/>
                </a:lnTo>
                <a:lnTo>
                  <a:pt x="5978" y="35970"/>
                </a:lnTo>
                <a:close/>
                <a:moveTo>
                  <a:pt x="31992" y="35970"/>
                </a:moveTo>
                <a:lnTo>
                  <a:pt x="28655" y="41537"/>
                </a:lnTo>
                <a:lnTo>
                  <a:pt x="28619" y="41483"/>
                </a:lnTo>
                <a:lnTo>
                  <a:pt x="28593" y="41537"/>
                </a:lnTo>
                <a:lnTo>
                  <a:pt x="25256" y="35970"/>
                </a:lnTo>
                <a:close/>
                <a:moveTo>
                  <a:pt x="51270" y="35970"/>
                </a:moveTo>
                <a:lnTo>
                  <a:pt x="47925" y="41537"/>
                </a:lnTo>
                <a:lnTo>
                  <a:pt x="47898" y="41483"/>
                </a:lnTo>
                <a:lnTo>
                  <a:pt x="47862" y="41537"/>
                </a:lnTo>
                <a:lnTo>
                  <a:pt x="44526" y="35970"/>
                </a:lnTo>
                <a:close/>
                <a:moveTo>
                  <a:pt x="70539" y="35970"/>
                </a:moveTo>
                <a:lnTo>
                  <a:pt x="67203" y="41537"/>
                </a:lnTo>
                <a:lnTo>
                  <a:pt x="67176" y="41483"/>
                </a:lnTo>
                <a:lnTo>
                  <a:pt x="67140" y="41537"/>
                </a:lnTo>
                <a:lnTo>
                  <a:pt x="63804" y="35970"/>
                </a:lnTo>
                <a:close/>
                <a:moveTo>
                  <a:pt x="89818" y="35970"/>
                </a:moveTo>
                <a:lnTo>
                  <a:pt x="86481" y="41537"/>
                </a:lnTo>
                <a:lnTo>
                  <a:pt x="86455" y="41483"/>
                </a:lnTo>
                <a:lnTo>
                  <a:pt x="86419" y="41537"/>
                </a:lnTo>
                <a:lnTo>
                  <a:pt x="83082" y="35970"/>
                </a:lnTo>
                <a:close/>
                <a:moveTo>
                  <a:pt x="109096" y="35970"/>
                </a:moveTo>
                <a:lnTo>
                  <a:pt x="105760" y="41537"/>
                </a:lnTo>
                <a:lnTo>
                  <a:pt x="105724" y="41483"/>
                </a:lnTo>
                <a:lnTo>
                  <a:pt x="105697" y="41537"/>
                </a:lnTo>
                <a:lnTo>
                  <a:pt x="102361" y="35970"/>
                </a:lnTo>
                <a:close/>
                <a:moveTo>
                  <a:pt x="128375" y="35970"/>
                </a:moveTo>
                <a:lnTo>
                  <a:pt x="125038" y="41537"/>
                </a:lnTo>
                <a:lnTo>
                  <a:pt x="125002" y="41483"/>
                </a:lnTo>
                <a:lnTo>
                  <a:pt x="124976" y="41537"/>
                </a:lnTo>
                <a:lnTo>
                  <a:pt x="121639" y="35970"/>
                </a:lnTo>
                <a:close/>
                <a:moveTo>
                  <a:pt x="147653" y="35970"/>
                </a:moveTo>
                <a:lnTo>
                  <a:pt x="144316" y="41537"/>
                </a:lnTo>
                <a:lnTo>
                  <a:pt x="144281" y="41483"/>
                </a:lnTo>
                <a:lnTo>
                  <a:pt x="144245" y="41537"/>
                </a:lnTo>
                <a:lnTo>
                  <a:pt x="140909" y="35970"/>
                </a:lnTo>
                <a:close/>
                <a:moveTo>
                  <a:pt x="166922" y="35970"/>
                </a:moveTo>
                <a:lnTo>
                  <a:pt x="163586" y="41537"/>
                </a:lnTo>
                <a:lnTo>
                  <a:pt x="163559" y="41483"/>
                </a:lnTo>
                <a:lnTo>
                  <a:pt x="163523" y="41537"/>
                </a:lnTo>
                <a:lnTo>
                  <a:pt x="160187" y="35970"/>
                </a:lnTo>
                <a:close/>
                <a:moveTo>
                  <a:pt x="186201" y="35970"/>
                </a:moveTo>
                <a:lnTo>
                  <a:pt x="182864" y="41537"/>
                </a:lnTo>
                <a:lnTo>
                  <a:pt x="182838" y="41483"/>
                </a:lnTo>
                <a:lnTo>
                  <a:pt x="182802" y="41537"/>
                </a:lnTo>
                <a:lnTo>
                  <a:pt x="179465" y="35970"/>
                </a:lnTo>
                <a:close/>
                <a:moveTo>
                  <a:pt x="205479" y="35970"/>
                </a:moveTo>
                <a:lnTo>
                  <a:pt x="202143" y="41537"/>
                </a:lnTo>
                <a:lnTo>
                  <a:pt x="202107" y="41483"/>
                </a:lnTo>
                <a:lnTo>
                  <a:pt x="202080" y="41537"/>
                </a:lnTo>
                <a:lnTo>
                  <a:pt x="198744" y="35970"/>
                </a:lnTo>
                <a:close/>
                <a:moveTo>
                  <a:pt x="224758" y="35970"/>
                </a:moveTo>
                <a:lnTo>
                  <a:pt x="221421" y="41537"/>
                </a:lnTo>
                <a:lnTo>
                  <a:pt x="221385" y="41483"/>
                </a:lnTo>
                <a:lnTo>
                  <a:pt x="221359" y="41537"/>
                </a:lnTo>
                <a:lnTo>
                  <a:pt x="218022" y="35970"/>
                </a:lnTo>
                <a:close/>
                <a:moveTo>
                  <a:pt x="244036" y="35970"/>
                </a:moveTo>
                <a:lnTo>
                  <a:pt x="240699" y="41537"/>
                </a:lnTo>
                <a:lnTo>
                  <a:pt x="240664" y="41483"/>
                </a:lnTo>
                <a:lnTo>
                  <a:pt x="240637" y="41537"/>
                </a:lnTo>
                <a:lnTo>
                  <a:pt x="237292" y="35970"/>
                </a:lnTo>
                <a:close/>
                <a:moveTo>
                  <a:pt x="263314" y="35970"/>
                </a:moveTo>
                <a:lnTo>
                  <a:pt x="259969" y="41537"/>
                </a:lnTo>
                <a:lnTo>
                  <a:pt x="259942" y="41483"/>
                </a:lnTo>
                <a:lnTo>
                  <a:pt x="259906" y="41537"/>
                </a:lnTo>
                <a:lnTo>
                  <a:pt x="256570" y="35970"/>
                </a:lnTo>
                <a:close/>
                <a:moveTo>
                  <a:pt x="282584" y="35970"/>
                </a:moveTo>
                <a:lnTo>
                  <a:pt x="279247" y="41537"/>
                </a:lnTo>
                <a:lnTo>
                  <a:pt x="279220" y="41483"/>
                </a:lnTo>
                <a:lnTo>
                  <a:pt x="279185" y="41537"/>
                </a:lnTo>
                <a:lnTo>
                  <a:pt x="275848" y="35970"/>
                </a:lnTo>
                <a:close/>
                <a:moveTo>
                  <a:pt x="9047" y="41983"/>
                </a:moveTo>
                <a:lnTo>
                  <a:pt x="7851" y="43963"/>
                </a:lnTo>
                <a:lnTo>
                  <a:pt x="6665" y="41983"/>
                </a:lnTo>
                <a:close/>
                <a:moveTo>
                  <a:pt x="12026" y="41983"/>
                </a:moveTo>
                <a:lnTo>
                  <a:pt x="10831" y="43963"/>
                </a:lnTo>
                <a:lnTo>
                  <a:pt x="9644" y="41983"/>
                </a:lnTo>
                <a:close/>
                <a:moveTo>
                  <a:pt x="28325" y="41983"/>
                </a:moveTo>
                <a:lnTo>
                  <a:pt x="27130" y="43963"/>
                </a:lnTo>
                <a:lnTo>
                  <a:pt x="25943" y="41983"/>
                </a:lnTo>
                <a:close/>
                <a:moveTo>
                  <a:pt x="31296" y="41983"/>
                </a:moveTo>
                <a:lnTo>
                  <a:pt x="30109" y="43963"/>
                </a:lnTo>
                <a:lnTo>
                  <a:pt x="28923" y="41983"/>
                </a:lnTo>
                <a:close/>
                <a:moveTo>
                  <a:pt x="47594" y="41983"/>
                </a:moveTo>
                <a:lnTo>
                  <a:pt x="46408" y="43963"/>
                </a:lnTo>
                <a:lnTo>
                  <a:pt x="45221" y="41983"/>
                </a:lnTo>
                <a:close/>
                <a:moveTo>
                  <a:pt x="50574" y="41983"/>
                </a:moveTo>
                <a:lnTo>
                  <a:pt x="49388" y="43963"/>
                </a:lnTo>
                <a:lnTo>
                  <a:pt x="48192" y="41983"/>
                </a:lnTo>
                <a:close/>
                <a:moveTo>
                  <a:pt x="66873" y="41983"/>
                </a:moveTo>
                <a:lnTo>
                  <a:pt x="65686" y="43963"/>
                </a:lnTo>
                <a:lnTo>
                  <a:pt x="64491" y="41983"/>
                </a:lnTo>
                <a:close/>
                <a:moveTo>
                  <a:pt x="69852" y="41983"/>
                </a:moveTo>
                <a:lnTo>
                  <a:pt x="68666" y="43963"/>
                </a:lnTo>
                <a:lnTo>
                  <a:pt x="67471" y="41983"/>
                </a:lnTo>
                <a:close/>
                <a:moveTo>
                  <a:pt x="86151" y="41983"/>
                </a:moveTo>
                <a:lnTo>
                  <a:pt x="84965" y="43963"/>
                </a:lnTo>
                <a:lnTo>
                  <a:pt x="83769" y="41983"/>
                </a:lnTo>
                <a:close/>
                <a:moveTo>
                  <a:pt x="89131" y="41983"/>
                </a:moveTo>
                <a:lnTo>
                  <a:pt x="87935" y="43963"/>
                </a:lnTo>
                <a:lnTo>
                  <a:pt x="86749" y="41983"/>
                </a:lnTo>
                <a:close/>
                <a:moveTo>
                  <a:pt x="105430" y="41983"/>
                </a:moveTo>
                <a:lnTo>
                  <a:pt x="104234" y="43963"/>
                </a:lnTo>
                <a:lnTo>
                  <a:pt x="103048" y="41983"/>
                </a:lnTo>
                <a:close/>
                <a:moveTo>
                  <a:pt x="108409" y="41983"/>
                </a:moveTo>
                <a:lnTo>
                  <a:pt x="107214" y="43963"/>
                </a:lnTo>
                <a:lnTo>
                  <a:pt x="106027" y="41983"/>
                </a:lnTo>
                <a:close/>
                <a:moveTo>
                  <a:pt x="124708" y="41983"/>
                </a:moveTo>
                <a:lnTo>
                  <a:pt x="123513" y="43963"/>
                </a:lnTo>
                <a:lnTo>
                  <a:pt x="122326" y="41983"/>
                </a:lnTo>
                <a:close/>
                <a:moveTo>
                  <a:pt x="127679" y="41983"/>
                </a:moveTo>
                <a:lnTo>
                  <a:pt x="126492" y="43963"/>
                </a:lnTo>
                <a:lnTo>
                  <a:pt x="125306" y="41983"/>
                </a:lnTo>
                <a:close/>
                <a:moveTo>
                  <a:pt x="143977" y="41983"/>
                </a:moveTo>
                <a:lnTo>
                  <a:pt x="142791" y="43963"/>
                </a:lnTo>
                <a:lnTo>
                  <a:pt x="141604" y="41983"/>
                </a:lnTo>
                <a:close/>
                <a:moveTo>
                  <a:pt x="146957" y="41983"/>
                </a:moveTo>
                <a:lnTo>
                  <a:pt x="145771" y="43963"/>
                </a:lnTo>
                <a:lnTo>
                  <a:pt x="144584" y="41983"/>
                </a:lnTo>
                <a:close/>
                <a:moveTo>
                  <a:pt x="163256" y="41983"/>
                </a:moveTo>
                <a:lnTo>
                  <a:pt x="162069" y="43963"/>
                </a:lnTo>
                <a:lnTo>
                  <a:pt x="160883" y="41983"/>
                </a:lnTo>
                <a:close/>
                <a:moveTo>
                  <a:pt x="166235" y="41983"/>
                </a:moveTo>
                <a:lnTo>
                  <a:pt x="165049" y="43963"/>
                </a:lnTo>
                <a:lnTo>
                  <a:pt x="163854" y="41983"/>
                </a:lnTo>
                <a:close/>
                <a:moveTo>
                  <a:pt x="182534" y="41983"/>
                </a:moveTo>
                <a:lnTo>
                  <a:pt x="181348" y="43963"/>
                </a:lnTo>
                <a:lnTo>
                  <a:pt x="180152" y="41983"/>
                </a:lnTo>
                <a:close/>
                <a:moveTo>
                  <a:pt x="185514" y="41983"/>
                </a:moveTo>
                <a:lnTo>
                  <a:pt x="184327" y="43963"/>
                </a:lnTo>
                <a:lnTo>
                  <a:pt x="183132" y="41983"/>
                </a:lnTo>
                <a:close/>
                <a:moveTo>
                  <a:pt x="201813" y="41983"/>
                </a:moveTo>
                <a:lnTo>
                  <a:pt x="200626" y="43963"/>
                </a:lnTo>
                <a:lnTo>
                  <a:pt x="199431" y="41983"/>
                </a:lnTo>
                <a:close/>
                <a:moveTo>
                  <a:pt x="204792" y="41983"/>
                </a:moveTo>
                <a:lnTo>
                  <a:pt x="203597" y="43963"/>
                </a:lnTo>
                <a:lnTo>
                  <a:pt x="202410" y="41983"/>
                </a:lnTo>
                <a:close/>
                <a:moveTo>
                  <a:pt x="221091" y="41983"/>
                </a:moveTo>
                <a:lnTo>
                  <a:pt x="219896" y="43963"/>
                </a:lnTo>
                <a:lnTo>
                  <a:pt x="218709" y="41983"/>
                </a:lnTo>
                <a:close/>
                <a:moveTo>
                  <a:pt x="224071" y="41983"/>
                </a:moveTo>
                <a:lnTo>
                  <a:pt x="222875" y="43963"/>
                </a:lnTo>
                <a:lnTo>
                  <a:pt x="221689" y="41983"/>
                </a:lnTo>
                <a:close/>
                <a:moveTo>
                  <a:pt x="240369" y="41983"/>
                </a:moveTo>
                <a:lnTo>
                  <a:pt x="239174" y="43963"/>
                </a:lnTo>
                <a:lnTo>
                  <a:pt x="237987" y="41983"/>
                </a:lnTo>
                <a:close/>
                <a:moveTo>
                  <a:pt x="243340" y="41983"/>
                </a:moveTo>
                <a:lnTo>
                  <a:pt x="242154" y="43963"/>
                </a:lnTo>
                <a:lnTo>
                  <a:pt x="240967" y="41983"/>
                </a:lnTo>
                <a:close/>
                <a:moveTo>
                  <a:pt x="259639" y="41983"/>
                </a:moveTo>
                <a:lnTo>
                  <a:pt x="258452" y="43963"/>
                </a:lnTo>
                <a:lnTo>
                  <a:pt x="257266" y="41983"/>
                </a:lnTo>
                <a:close/>
                <a:moveTo>
                  <a:pt x="262618" y="41983"/>
                </a:moveTo>
                <a:lnTo>
                  <a:pt x="261432" y="43963"/>
                </a:lnTo>
                <a:lnTo>
                  <a:pt x="260237" y="41983"/>
                </a:lnTo>
                <a:close/>
                <a:moveTo>
                  <a:pt x="278917" y="41983"/>
                </a:moveTo>
                <a:lnTo>
                  <a:pt x="277731" y="43963"/>
                </a:lnTo>
                <a:lnTo>
                  <a:pt x="276535" y="41983"/>
                </a:lnTo>
                <a:close/>
                <a:moveTo>
                  <a:pt x="281897" y="41983"/>
                </a:moveTo>
                <a:lnTo>
                  <a:pt x="280710" y="43963"/>
                </a:lnTo>
                <a:lnTo>
                  <a:pt x="279515" y="41983"/>
                </a:lnTo>
                <a:close/>
                <a:moveTo>
                  <a:pt x="6121" y="41983"/>
                </a:moveTo>
                <a:lnTo>
                  <a:pt x="7584" y="44418"/>
                </a:lnTo>
                <a:lnTo>
                  <a:pt x="6406" y="46381"/>
                </a:lnTo>
                <a:lnTo>
                  <a:pt x="6254" y="46381"/>
                </a:lnTo>
                <a:lnTo>
                  <a:pt x="3614" y="41983"/>
                </a:lnTo>
                <a:close/>
                <a:moveTo>
                  <a:pt x="7851" y="44873"/>
                </a:moveTo>
                <a:lnTo>
                  <a:pt x="8761" y="46381"/>
                </a:lnTo>
                <a:lnTo>
                  <a:pt x="6950" y="46381"/>
                </a:lnTo>
                <a:lnTo>
                  <a:pt x="7851" y="44873"/>
                </a:lnTo>
                <a:close/>
                <a:moveTo>
                  <a:pt x="10831" y="44873"/>
                </a:moveTo>
                <a:lnTo>
                  <a:pt x="11741" y="46381"/>
                </a:lnTo>
                <a:lnTo>
                  <a:pt x="9930" y="46381"/>
                </a:lnTo>
                <a:lnTo>
                  <a:pt x="10831" y="44873"/>
                </a:lnTo>
                <a:close/>
                <a:moveTo>
                  <a:pt x="15077" y="41983"/>
                </a:moveTo>
                <a:lnTo>
                  <a:pt x="12437" y="46381"/>
                </a:lnTo>
                <a:lnTo>
                  <a:pt x="12285" y="46381"/>
                </a:lnTo>
                <a:lnTo>
                  <a:pt x="11107" y="44418"/>
                </a:lnTo>
                <a:lnTo>
                  <a:pt x="12570" y="41983"/>
                </a:lnTo>
                <a:close/>
                <a:moveTo>
                  <a:pt x="22339" y="41983"/>
                </a:moveTo>
                <a:lnTo>
                  <a:pt x="24980" y="46381"/>
                </a:lnTo>
                <a:lnTo>
                  <a:pt x="12981" y="46381"/>
                </a:lnTo>
                <a:lnTo>
                  <a:pt x="15621" y="41983"/>
                </a:lnTo>
                <a:close/>
                <a:moveTo>
                  <a:pt x="25399" y="41983"/>
                </a:moveTo>
                <a:lnTo>
                  <a:pt x="26862" y="44418"/>
                </a:lnTo>
                <a:lnTo>
                  <a:pt x="25675" y="46381"/>
                </a:lnTo>
                <a:lnTo>
                  <a:pt x="25524" y="46381"/>
                </a:lnTo>
                <a:lnTo>
                  <a:pt x="22883" y="41983"/>
                </a:lnTo>
                <a:close/>
                <a:moveTo>
                  <a:pt x="27130" y="44873"/>
                </a:moveTo>
                <a:lnTo>
                  <a:pt x="28040" y="46381"/>
                </a:lnTo>
                <a:lnTo>
                  <a:pt x="26229" y="46381"/>
                </a:lnTo>
                <a:lnTo>
                  <a:pt x="27130" y="44873"/>
                </a:lnTo>
                <a:close/>
                <a:moveTo>
                  <a:pt x="30109" y="44873"/>
                </a:moveTo>
                <a:lnTo>
                  <a:pt x="31019" y="46381"/>
                </a:lnTo>
                <a:lnTo>
                  <a:pt x="29199" y="46381"/>
                </a:lnTo>
                <a:lnTo>
                  <a:pt x="30109" y="44873"/>
                </a:lnTo>
                <a:close/>
                <a:moveTo>
                  <a:pt x="34356" y="41983"/>
                </a:moveTo>
                <a:lnTo>
                  <a:pt x="31715" y="46381"/>
                </a:lnTo>
                <a:lnTo>
                  <a:pt x="31563" y="46381"/>
                </a:lnTo>
                <a:lnTo>
                  <a:pt x="30386" y="44418"/>
                </a:lnTo>
                <a:lnTo>
                  <a:pt x="31840" y="41983"/>
                </a:lnTo>
                <a:close/>
                <a:moveTo>
                  <a:pt x="41617" y="41983"/>
                </a:moveTo>
                <a:lnTo>
                  <a:pt x="44258" y="46381"/>
                </a:lnTo>
                <a:lnTo>
                  <a:pt x="32259" y="46381"/>
                </a:lnTo>
                <a:lnTo>
                  <a:pt x="34900" y="41983"/>
                </a:lnTo>
                <a:close/>
                <a:moveTo>
                  <a:pt x="44677" y="41983"/>
                </a:moveTo>
                <a:lnTo>
                  <a:pt x="46131" y="44418"/>
                </a:lnTo>
                <a:lnTo>
                  <a:pt x="44954" y="46381"/>
                </a:lnTo>
                <a:lnTo>
                  <a:pt x="44802" y="46381"/>
                </a:lnTo>
                <a:lnTo>
                  <a:pt x="42162" y="41983"/>
                </a:lnTo>
                <a:close/>
                <a:moveTo>
                  <a:pt x="46408" y="44873"/>
                </a:moveTo>
                <a:lnTo>
                  <a:pt x="47318" y="46381"/>
                </a:lnTo>
                <a:lnTo>
                  <a:pt x="45498" y="46381"/>
                </a:lnTo>
                <a:lnTo>
                  <a:pt x="46408" y="44873"/>
                </a:lnTo>
                <a:close/>
                <a:moveTo>
                  <a:pt x="49388" y="44873"/>
                </a:moveTo>
                <a:lnTo>
                  <a:pt x="50298" y="46381"/>
                </a:lnTo>
                <a:lnTo>
                  <a:pt x="48478" y="46381"/>
                </a:lnTo>
                <a:lnTo>
                  <a:pt x="49388" y="44873"/>
                </a:lnTo>
                <a:close/>
                <a:moveTo>
                  <a:pt x="53634" y="41983"/>
                </a:moveTo>
                <a:lnTo>
                  <a:pt x="50993" y="46381"/>
                </a:lnTo>
                <a:lnTo>
                  <a:pt x="50842" y="46381"/>
                </a:lnTo>
                <a:lnTo>
                  <a:pt x="49655" y="44418"/>
                </a:lnTo>
                <a:lnTo>
                  <a:pt x="51118" y="41983"/>
                </a:lnTo>
                <a:close/>
                <a:moveTo>
                  <a:pt x="60896" y="41983"/>
                </a:moveTo>
                <a:lnTo>
                  <a:pt x="63536" y="46381"/>
                </a:lnTo>
                <a:lnTo>
                  <a:pt x="51538" y="46381"/>
                </a:lnTo>
                <a:lnTo>
                  <a:pt x="54178" y="41983"/>
                </a:lnTo>
                <a:close/>
                <a:moveTo>
                  <a:pt x="63947" y="41983"/>
                </a:moveTo>
                <a:lnTo>
                  <a:pt x="65410" y="44418"/>
                </a:lnTo>
                <a:lnTo>
                  <a:pt x="64232" y="46381"/>
                </a:lnTo>
                <a:lnTo>
                  <a:pt x="64081" y="46381"/>
                </a:lnTo>
                <a:lnTo>
                  <a:pt x="61440" y="41983"/>
                </a:lnTo>
                <a:close/>
                <a:moveTo>
                  <a:pt x="65686" y="44873"/>
                </a:moveTo>
                <a:lnTo>
                  <a:pt x="66596" y="46381"/>
                </a:lnTo>
                <a:lnTo>
                  <a:pt x="64776" y="46381"/>
                </a:lnTo>
                <a:lnTo>
                  <a:pt x="65686" y="44873"/>
                </a:lnTo>
                <a:close/>
                <a:moveTo>
                  <a:pt x="68666" y="44873"/>
                </a:moveTo>
                <a:lnTo>
                  <a:pt x="69567" y="46381"/>
                </a:lnTo>
                <a:lnTo>
                  <a:pt x="67756" y="46381"/>
                </a:lnTo>
                <a:lnTo>
                  <a:pt x="68666" y="44873"/>
                </a:lnTo>
                <a:close/>
                <a:moveTo>
                  <a:pt x="72912" y="41983"/>
                </a:moveTo>
                <a:lnTo>
                  <a:pt x="70263" y="46381"/>
                </a:lnTo>
                <a:lnTo>
                  <a:pt x="70111" y="46381"/>
                </a:lnTo>
                <a:lnTo>
                  <a:pt x="68934" y="44418"/>
                </a:lnTo>
                <a:lnTo>
                  <a:pt x="70397" y="41983"/>
                </a:lnTo>
                <a:close/>
                <a:moveTo>
                  <a:pt x="80174" y="41983"/>
                </a:moveTo>
                <a:lnTo>
                  <a:pt x="82815" y="46381"/>
                </a:lnTo>
                <a:lnTo>
                  <a:pt x="70807" y="46381"/>
                </a:lnTo>
                <a:lnTo>
                  <a:pt x="73457" y="41983"/>
                </a:lnTo>
                <a:close/>
                <a:moveTo>
                  <a:pt x="83225" y="41983"/>
                </a:moveTo>
                <a:lnTo>
                  <a:pt x="84688" y="44418"/>
                </a:lnTo>
                <a:lnTo>
                  <a:pt x="83511" y="46381"/>
                </a:lnTo>
                <a:lnTo>
                  <a:pt x="83359" y="46381"/>
                </a:lnTo>
                <a:lnTo>
                  <a:pt x="80718" y="41983"/>
                </a:lnTo>
                <a:close/>
                <a:moveTo>
                  <a:pt x="84965" y="44873"/>
                </a:moveTo>
                <a:lnTo>
                  <a:pt x="85866" y="46381"/>
                </a:lnTo>
                <a:lnTo>
                  <a:pt x="84055" y="46381"/>
                </a:lnTo>
                <a:lnTo>
                  <a:pt x="84965" y="44873"/>
                </a:lnTo>
                <a:close/>
                <a:moveTo>
                  <a:pt x="87935" y="44873"/>
                </a:moveTo>
                <a:lnTo>
                  <a:pt x="88845" y="46381"/>
                </a:lnTo>
                <a:lnTo>
                  <a:pt x="87034" y="46381"/>
                </a:lnTo>
                <a:lnTo>
                  <a:pt x="87935" y="44873"/>
                </a:lnTo>
                <a:close/>
                <a:moveTo>
                  <a:pt x="92182" y="41983"/>
                </a:moveTo>
                <a:lnTo>
                  <a:pt x="89541" y="46381"/>
                </a:lnTo>
                <a:lnTo>
                  <a:pt x="89390" y="46381"/>
                </a:lnTo>
                <a:lnTo>
                  <a:pt x="88212" y="44418"/>
                </a:lnTo>
                <a:lnTo>
                  <a:pt x="89675" y="41983"/>
                </a:lnTo>
                <a:close/>
                <a:moveTo>
                  <a:pt x="99444" y="41983"/>
                </a:moveTo>
                <a:lnTo>
                  <a:pt x="102093" y="46381"/>
                </a:lnTo>
                <a:lnTo>
                  <a:pt x="90085" y="46381"/>
                </a:lnTo>
                <a:lnTo>
                  <a:pt x="92726" y="41983"/>
                </a:lnTo>
                <a:close/>
                <a:moveTo>
                  <a:pt x="102503" y="41983"/>
                </a:moveTo>
                <a:lnTo>
                  <a:pt x="103967" y="44418"/>
                </a:lnTo>
                <a:lnTo>
                  <a:pt x="102789" y="46381"/>
                </a:lnTo>
                <a:lnTo>
                  <a:pt x="102637" y="46381"/>
                </a:lnTo>
                <a:lnTo>
                  <a:pt x="99997" y="41983"/>
                </a:lnTo>
                <a:close/>
                <a:moveTo>
                  <a:pt x="104234" y="44873"/>
                </a:moveTo>
                <a:lnTo>
                  <a:pt x="105144" y="46381"/>
                </a:lnTo>
                <a:lnTo>
                  <a:pt x="103333" y="46381"/>
                </a:lnTo>
                <a:lnTo>
                  <a:pt x="104234" y="44873"/>
                </a:lnTo>
                <a:close/>
                <a:moveTo>
                  <a:pt x="107214" y="44873"/>
                </a:moveTo>
                <a:lnTo>
                  <a:pt x="108124" y="46381"/>
                </a:lnTo>
                <a:lnTo>
                  <a:pt x="106313" y="46381"/>
                </a:lnTo>
                <a:lnTo>
                  <a:pt x="107214" y="44873"/>
                </a:lnTo>
                <a:close/>
                <a:moveTo>
                  <a:pt x="111460" y="41983"/>
                </a:moveTo>
                <a:lnTo>
                  <a:pt x="108820" y="46381"/>
                </a:lnTo>
                <a:lnTo>
                  <a:pt x="108668" y="46381"/>
                </a:lnTo>
                <a:lnTo>
                  <a:pt x="107490" y="44418"/>
                </a:lnTo>
                <a:lnTo>
                  <a:pt x="108953" y="41983"/>
                </a:lnTo>
                <a:close/>
                <a:moveTo>
                  <a:pt x="118722" y="41983"/>
                </a:moveTo>
                <a:lnTo>
                  <a:pt x="121363" y="46381"/>
                </a:lnTo>
                <a:lnTo>
                  <a:pt x="109364" y="46381"/>
                </a:lnTo>
                <a:lnTo>
                  <a:pt x="112004" y="41983"/>
                </a:lnTo>
                <a:close/>
                <a:moveTo>
                  <a:pt x="121782" y="41983"/>
                </a:moveTo>
                <a:lnTo>
                  <a:pt x="123245" y="44418"/>
                </a:lnTo>
                <a:lnTo>
                  <a:pt x="122067" y="46381"/>
                </a:lnTo>
                <a:lnTo>
                  <a:pt x="121916" y="46381"/>
                </a:lnTo>
                <a:lnTo>
                  <a:pt x="119266" y="41983"/>
                </a:lnTo>
                <a:close/>
                <a:moveTo>
                  <a:pt x="123513" y="44873"/>
                </a:moveTo>
                <a:lnTo>
                  <a:pt x="124423" y="46381"/>
                </a:lnTo>
                <a:lnTo>
                  <a:pt x="122612" y="46381"/>
                </a:lnTo>
                <a:lnTo>
                  <a:pt x="123513" y="44873"/>
                </a:lnTo>
                <a:close/>
                <a:moveTo>
                  <a:pt x="126492" y="44873"/>
                </a:moveTo>
                <a:lnTo>
                  <a:pt x="127402" y="46381"/>
                </a:lnTo>
                <a:lnTo>
                  <a:pt x="125582" y="46381"/>
                </a:lnTo>
                <a:lnTo>
                  <a:pt x="126492" y="44873"/>
                </a:lnTo>
                <a:close/>
                <a:moveTo>
                  <a:pt x="130739" y="41983"/>
                </a:moveTo>
                <a:lnTo>
                  <a:pt x="128098" y="46381"/>
                </a:lnTo>
                <a:lnTo>
                  <a:pt x="127946" y="46381"/>
                </a:lnTo>
                <a:lnTo>
                  <a:pt x="126769" y="44418"/>
                </a:lnTo>
                <a:lnTo>
                  <a:pt x="128232" y="41983"/>
                </a:lnTo>
                <a:close/>
                <a:moveTo>
                  <a:pt x="138000" y="41983"/>
                </a:moveTo>
                <a:lnTo>
                  <a:pt x="140641" y="46381"/>
                </a:lnTo>
                <a:lnTo>
                  <a:pt x="128642" y="46381"/>
                </a:lnTo>
                <a:lnTo>
                  <a:pt x="131283" y="41983"/>
                </a:lnTo>
                <a:close/>
                <a:moveTo>
                  <a:pt x="141060" y="41983"/>
                </a:moveTo>
                <a:lnTo>
                  <a:pt x="142523" y="44418"/>
                </a:lnTo>
                <a:lnTo>
                  <a:pt x="141337" y="46381"/>
                </a:lnTo>
                <a:lnTo>
                  <a:pt x="141185" y="46381"/>
                </a:lnTo>
                <a:lnTo>
                  <a:pt x="138545" y="41983"/>
                </a:lnTo>
                <a:close/>
                <a:moveTo>
                  <a:pt x="142791" y="44873"/>
                </a:moveTo>
                <a:lnTo>
                  <a:pt x="143701" y="46381"/>
                </a:lnTo>
                <a:lnTo>
                  <a:pt x="141881" y="46381"/>
                </a:lnTo>
                <a:lnTo>
                  <a:pt x="142791" y="44873"/>
                </a:lnTo>
                <a:close/>
                <a:moveTo>
                  <a:pt x="145771" y="44873"/>
                </a:moveTo>
                <a:lnTo>
                  <a:pt x="146681" y="46381"/>
                </a:lnTo>
                <a:lnTo>
                  <a:pt x="144861" y="46381"/>
                </a:lnTo>
                <a:lnTo>
                  <a:pt x="145771" y="44873"/>
                </a:lnTo>
                <a:close/>
                <a:moveTo>
                  <a:pt x="150017" y="41983"/>
                </a:moveTo>
                <a:lnTo>
                  <a:pt x="147376" y="46381"/>
                </a:lnTo>
                <a:lnTo>
                  <a:pt x="147225" y="46381"/>
                </a:lnTo>
                <a:lnTo>
                  <a:pt x="146038" y="44418"/>
                </a:lnTo>
                <a:lnTo>
                  <a:pt x="147501" y="41983"/>
                </a:lnTo>
                <a:close/>
                <a:moveTo>
                  <a:pt x="157279" y="41983"/>
                </a:moveTo>
                <a:lnTo>
                  <a:pt x="159919" y="46381"/>
                </a:lnTo>
                <a:lnTo>
                  <a:pt x="147921" y="46381"/>
                </a:lnTo>
                <a:lnTo>
                  <a:pt x="150561" y="41983"/>
                </a:lnTo>
                <a:close/>
                <a:moveTo>
                  <a:pt x="160330" y="41983"/>
                </a:moveTo>
                <a:lnTo>
                  <a:pt x="161793" y="44418"/>
                </a:lnTo>
                <a:lnTo>
                  <a:pt x="160615" y="46381"/>
                </a:lnTo>
                <a:lnTo>
                  <a:pt x="160464" y="46381"/>
                </a:lnTo>
                <a:lnTo>
                  <a:pt x="157823" y="41983"/>
                </a:lnTo>
                <a:close/>
                <a:moveTo>
                  <a:pt x="162069" y="44873"/>
                </a:moveTo>
                <a:lnTo>
                  <a:pt x="162979" y="46381"/>
                </a:lnTo>
                <a:lnTo>
                  <a:pt x="161159" y="46381"/>
                </a:lnTo>
                <a:lnTo>
                  <a:pt x="162069" y="44873"/>
                </a:lnTo>
                <a:close/>
                <a:moveTo>
                  <a:pt x="165049" y="44873"/>
                </a:moveTo>
                <a:lnTo>
                  <a:pt x="165950" y="46381"/>
                </a:lnTo>
                <a:lnTo>
                  <a:pt x="164139" y="46381"/>
                </a:lnTo>
                <a:lnTo>
                  <a:pt x="165049" y="44873"/>
                </a:lnTo>
                <a:close/>
                <a:moveTo>
                  <a:pt x="169295" y="41983"/>
                </a:moveTo>
                <a:lnTo>
                  <a:pt x="166646" y="46381"/>
                </a:lnTo>
                <a:lnTo>
                  <a:pt x="166494" y="46381"/>
                </a:lnTo>
                <a:lnTo>
                  <a:pt x="165317" y="44418"/>
                </a:lnTo>
                <a:lnTo>
                  <a:pt x="166780" y="41983"/>
                </a:lnTo>
                <a:close/>
                <a:moveTo>
                  <a:pt x="176557" y="41983"/>
                </a:moveTo>
                <a:lnTo>
                  <a:pt x="179198" y="46381"/>
                </a:lnTo>
                <a:lnTo>
                  <a:pt x="167199" y="46381"/>
                </a:lnTo>
                <a:lnTo>
                  <a:pt x="169840" y="41983"/>
                </a:lnTo>
                <a:close/>
                <a:moveTo>
                  <a:pt x="179608" y="41983"/>
                </a:moveTo>
                <a:lnTo>
                  <a:pt x="181071" y="44418"/>
                </a:lnTo>
                <a:lnTo>
                  <a:pt x="179894" y="46381"/>
                </a:lnTo>
                <a:lnTo>
                  <a:pt x="179742" y="46381"/>
                </a:lnTo>
                <a:lnTo>
                  <a:pt x="177101" y="41983"/>
                </a:lnTo>
                <a:close/>
                <a:moveTo>
                  <a:pt x="181348" y="44873"/>
                </a:moveTo>
                <a:lnTo>
                  <a:pt x="182249" y="46381"/>
                </a:lnTo>
                <a:lnTo>
                  <a:pt x="180438" y="46381"/>
                </a:lnTo>
                <a:lnTo>
                  <a:pt x="181348" y="44873"/>
                </a:lnTo>
                <a:close/>
                <a:moveTo>
                  <a:pt x="184327" y="44873"/>
                </a:moveTo>
                <a:lnTo>
                  <a:pt x="185228" y="46381"/>
                </a:lnTo>
                <a:lnTo>
                  <a:pt x="183417" y="46381"/>
                </a:lnTo>
                <a:lnTo>
                  <a:pt x="184327" y="44873"/>
                </a:lnTo>
                <a:close/>
                <a:moveTo>
                  <a:pt x="188565" y="41983"/>
                </a:moveTo>
                <a:lnTo>
                  <a:pt x="185924" y="46381"/>
                </a:lnTo>
                <a:lnTo>
                  <a:pt x="185773" y="46381"/>
                </a:lnTo>
                <a:lnTo>
                  <a:pt x="184595" y="44418"/>
                </a:lnTo>
                <a:lnTo>
                  <a:pt x="186058" y="41983"/>
                </a:lnTo>
                <a:close/>
                <a:moveTo>
                  <a:pt x="195835" y="41983"/>
                </a:moveTo>
                <a:lnTo>
                  <a:pt x="198476" y="46381"/>
                </a:lnTo>
                <a:lnTo>
                  <a:pt x="186468" y="46381"/>
                </a:lnTo>
                <a:lnTo>
                  <a:pt x="189118" y="41983"/>
                </a:lnTo>
                <a:close/>
                <a:moveTo>
                  <a:pt x="198886" y="41983"/>
                </a:moveTo>
                <a:lnTo>
                  <a:pt x="200350" y="44418"/>
                </a:lnTo>
                <a:lnTo>
                  <a:pt x="199172" y="46381"/>
                </a:lnTo>
                <a:lnTo>
                  <a:pt x="199020" y="46381"/>
                </a:lnTo>
                <a:lnTo>
                  <a:pt x="196380" y="41983"/>
                </a:lnTo>
                <a:close/>
                <a:moveTo>
                  <a:pt x="200626" y="44873"/>
                </a:moveTo>
                <a:lnTo>
                  <a:pt x="201527" y="46381"/>
                </a:lnTo>
                <a:lnTo>
                  <a:pt x="199716" y="46381"/>
                </a:lnTo>
                <a:lnTo>
                  <a:pt x="200626" y="44873"/>
                </a:lnTo>
                <a:close/>
                <a:moveTo>
                  <a:pt x="203597" y="44873"/>
                </a:moveTo>
                <a:lnTo>
                  <a:pt x="204507" y="46381"/>
                </a:lnTo>
                <a:lnTo>
                  <a:pt x="202696" y="46381"/>
                </a:lnTo>
                <a:lnTo>
                  <a:pt x="203597" y="44873"/>
                </a:lnTo>
                <a:close/>
                <a:moveTo>
                  <a:pt x="207843" y="41983"/>
                </a:moveTo>
                <a:lnTo>
                  <a:pt x="205203" y="46381"/>
                </a:lnTo>
                <a:lnTo>
                  <a:pt x="205051" y="46381"/>
                </a:lnTo>
                <a:lnTo>
                  <a:pt x="203873" y="44418"/>
                </a:lnTo>
                <a:lnTo>
                  <a:pt x="205336" y="41983"/>
                </a:lnTo>
                <a:close/>
                <a:moveTo>
                  <a:pt x="215105" y="41983"/>
                </a:moveTo>
                <a:lnTo>
                  <a:pt x="217754" y="46381"/>
                </a:lnTo>
                <a:lnTo>
                  <a:pt x="205747" y="46381"/>
                </a:lnTo>
                <a:lnTo>
                  <a:pt x="208387" y="41983"/>
                </a:lnTo>
                <a:close/>
                <a:moveTo>
                  <a:pt x="218165" y="41983"/>
                </a:moveTo>
                <a:lnTo>
                  <a:pt x="219628" y="44418"/>
                </a:lnTo>
                <a:lnTo>
                  <a:pt x="218450" y="46381"/>
                </a:lnTo>
                <a:lnTo>
                  <a:pt x="218299" y="46381"/>
                </a:lnTo>
                <a:lnTo>
                  <a:pt x="215649" y="41983"/>
                </a:lnTo>
                <a:close/>
                <a:moveTo>
                  <a:pt x="219896" y="44873"/>
                </a:moveTo>
                <a:lnTo>
                  <a:pt x="220805" y="46381"/>
                </a:lnTo>
                <a:lnTo>
                  <a:pt x="218995" y="46381"/>
                </a:lnTo>
                <a:lnTo>
                  <a:pt x="219896" y="44873"/>
                </a:lnTo>
                <a:close/>
                <a:moveTo>
                  <a:pt x="222875" y="44873"/>
                </a:moveTo>
                <a:lnTo>
                  <a:pt x="223785" y="46381"/>
                </a:lnTo>
                <a:lnTo>
                  <a:pt x="221965" y="46381"/>
                </a:lnTo>
                <a:lnTo>
                  <a:pt x="222875" y="44873"/>
                </a:lnTo>
                <a:close/>
                <a:moveTo>
                  <a:pt x="227122" y="41983"/>
                </a:moveTo>
                <a:lnTo>
                  <a:pt x="224481" y="46381"/>
                </a:lnTo>
                <a:lnTo>
                  <a:pt x="224329" y="46381"/>
                </a:lnTo>
                <a:lnTo>
                  <a:pt x="223152" y="44418"/>
                </a:lnTo>
                <a:lnTo>
                  <a:pt x="224615" y="41983"/>
                </a:lnTo>
                <a:close/>
                <a:moveTo>
                  <a:pt x="234383" y="41983"/>
                </a:moveTo>
                <a:lnTo>
                  <a:pt x="237024" y="46381"/>
                </a:lnTo>
                <a:lnTo>
                  <a:pt x="225025" y="46381"/>
                </a:lnTo>
                <a:lnTo>
                  <a:pt x="227666" y="41983"/>
                </a:lnTo>
                <a:close/>
                <a:moveTo>
                  <a:pt x="237443" y="41983"/>
                </a:moveTo>
                <a:lnTo>
                  <a:pt x="238906" y="44418"/>
                </a:lnTo>
                <a:lnTo>
                  <a:pt x="237720" y="46381"/>
                </a:lnTo>
                <a:lnTo>
                  <a:pt x="237568" y="46381"/>
                </a:lnTo>
                <a:lnTo>
                  <a:pt x="234927" y="41983"/>
                </a:lnTo>
                <a:close/>
                <a:moveTo>
                  <a:pt x="239174" y="44873"/>
                </a:moveTo>
                <a:lnTo>
                  <a:pt x="240084" y="46381"/>
                </a:lnTo>
                <a:lnTo>
                  <a:pt x="238264" y="46381"/>
                </a:lnTo>
                <a:lnTo>
                  <a:pt x="239174" y="44873"/>
                </a:lnTo>
                <a:close/>
                <a:moveTo>
                  <a:pt x="242154" y="44873"/>
                </a:moveTo>
                <a:lnTo>
                  <a:pt x="243063" y="46381"/>
                </a:lnTo>
                <a:lnTo>
                  <a:pt x="241244" y="46381"/>
                </a:lnTo>
                <a:lnTo>
                  <a:pt x="242154" y="44873"/>
                </a:lnTo>
                <a:close/>
                <a:moveTo>
                  <a:pt x="246400" y="41983"/>
                </a:moveTo>
                <a:lnTo>
                  <a:pt x="243759" y="46381"/>
                </a:lnTo>
                <a:lnTo>
                  <a:pt x="243608" y="46381"/>
                </a:lnTo>
                <a:lnTo>
                  <a:pt x="242430" y="44418"/>
                </a:lnTo>
                <a:lnTo>
                  <a:pt x="243884" y="41983"/>
                </a:lnTo>
                <a:close/>
                <a:moveTo>
                  <a:pt x="253662" y="41983"/>
                </a:moveTo>
                <a:lnTo>
                  <a:pt x="256302" y="46381"/>
                </a:lnTo>
                <a:lnTo>
                  <a:pt x="244304" y="46381"/>
                </a:lnTo>
                <a:lnTo>
                  <a:pt x="246944" y="41983"/>
                </a:lnTo>
                <a:close/>
                <a:moveTo>
                  <a:pt x="256713" y="41983"/>
                </a:moveTo>
                <a:lnTo>
                  <a:pt x="258176" y="44418"/>
                </a:lnTo>
                <a:lnTo>
                  <a:pt x="256998" y="46381"/>
                </a:lnTo>
                <a:lnTo>
                  <a:pt x="256847" y="46381"/>
                </a:lnTo>
                <a:lnTo>
                  <a:pt x="254206" y="41983"/>
                </a:lnTo>
                <a:close/>
                <a:moveTo>
                  <a:pt x="258452" y="44873"/>
                </a:moveTo>
                <a:lnTo>
                  <a:pt x="259362" y="46381"/>
                </a:lnTo>
                <a:lnTo>
                  <a:pt x="257542" y="46381"/>
                </a:lnTo>
                <a:lnTo>
                  <a:pt x="258452" y="44873"/>
                </a:lnTo>
                <a:close/>
                <a:moveTo>
                  <a:pt x="261432" y="44873"/>
                </a:moveTo>
                <a:lnTo>
                  <a:pt x="262333" y="46381"/>
                </a:lnTo>
                <a:lnTo>
                  <a:pt x="260522" y="46381"/>
                </a:lnTo>
                <a:lnTo>
                  <a:pt x="261432" y="44873"/>
                </a:lnTo>
                <a:close/>
                <a:moveTo>
                  <a:pt x="265678" y="41983"/>
                </a:moveTo>
                <a:lnTo>
                  <a:pt x="263038" y="46381"/>
                </a:lnTo>
                <a:lnTo>
                  <a:pt x="262886" y="46381"/>
                </a:lnTo>
                <a:lnTo>
                  <a:pt x="261700" y="44418"/>
                </a:lnTo>
                <a:lnTo>
                  <a:pt x="263163" y="41983"/>
                </a:lnTo>
                <a:close/>
                <a:moveTo>
                  <a:pt x="272940" y="41983"/>
                </a:moveTo>
                <a:lnTo>
                  <a:pt x="275581" y="46381"/>
                </a:lnTo>
                <a:lnTo>
                  <a:pt x="263582" y="46381"/>
                </a:lnTo>
                <a:lnTo>
                  <a:pt x="266223" y="41983"/>
                </a:lnTo>
                <a:close/>
                <a:moveTo>
                  <a:pt x="275991" y="41983"/>
                </a:moveTo>
                <a:lnTo>
                  <a:pt x="277454" y="44418"/>
                </a:lnTo>
                <a:lnTo>
                  <a:pt x="276277" y="46381"/>
                </a:lnTo>
                <a:lnTo>
                  <a:pt x="276125" y="46381"/>
                </a:lnTo>
                <a:lnTo>
                  <a:pt x="273484" y="41983"/>
                </a:lnTo>
                <a:close/>
                <a:moveTo>
                  <a:pt x="277731" y="44873"/>
                </a:moveTo>
                <a:lnTo>
                  <a:pt x="278632" y="46381"/>
                </a:lnTo>
                <a:lnTo>
                  <a:pt x="276821" y="46381"/>
                </a:lnTo>
                <a:lnTo>
                  <a:pt x="277731" y="44873"/>
                </a:lnTo>
                <a:close/>
                <a:moveTo>
                  <a:pt x="280710" y="44873"/>
                </a:moveTo>
                <a:lnTo>
                  <a:pt x="281611" y="46381"/>
                </a:lnTo>
                <a:lnTo>
                  <a:pt x="279800" y="46381"/>
                </a:lnTo>
                <a:lnTo>
                  <a:pt x="280710" y="44873"/>
                </a:lnTo>
                <a:close/>
                <a:moveTo>
                  <a:pt x="284948" y="41983"/>
                </a:moveTo>
                <a:lnTo>
                  <a:pt x="282307" y="46381"/>
                </a:lnTo>
                <a:lnTo>
                  <a:pt x="282156" y="46381"/>
                </a:lnTo>
                <a:lnTo>
                  <a:pt x="280978" y="44418"/>
                </a:lnTo>
                <a:lnTo>
                  <a:pt x="282441" y="41983"/>
                </a:lnTo>
                <a:close/>
                <a:moveTo>
                  <a:pt x="9341" y="42393"/>
                </a:moveTo>
                <a:lnTo>
                  <a:pt x="10563" y="44418"/>
                </a:lnTo>
                <a:lnTo>
                  <a:pt x="9377" y="46390"/>
                </a:lnTo>
                <a:lnTo>
                  <a:pt x="9341" y="46336"/>
                </a:lnTo>
                <a:lnTo>
                  <a:pt x="9314" y="46390"/>
                </a:lnTo>
                <a:lnTo>
                  <a:pt x="8128" y="44418"/>
                </a:lnTo>
                <a:lnTo>
                  <a:pt x="9341" y="42393"/>
                </a:lnTo>
                <a:close/>
                <a:moveTo>
                  <a:pt x="28619" y="42393"/>
                </a:moveTo>
                <a:lnTo>
                  <a:pt x="29833" y="44418"/>
                </a:lnTo>
                <a:lnTo>
                  <a:pt x="28655" y="46390"/>
                </a:lnTo>
                <a:lnTo>
                  <a:pt x="28619" y="46336"/>
                </a:lnTo>
                <a:lnTo>
                  <a:pt x="28593" y="46390"/>
                </a:lnTo>
                <a:lnTo>
                  <a:pt x="27406" y="44418"/>
                </a:lnTo>
                <a:lnTo>
                  <a:pt x="28619" y="42393"/>
                </a:lnTo>
                <a:close/>
                <a:moveTo>
                  <a:pt x="47898" y="42393"/>
                </a:moveTo>
                <a:lnTo>
                  <a:pt x="49111" y="44418"/>
                </a:lnTo>
                <a:lnTo>
                  <a:pt x="47925" y="46390"/>
                </a:lnTo>
                <a:lnTo>
                  <a:pt x="47898" y="46336"/>
                </a:lnTo>
                <a:lnTo>
                  <a:pt x="47862" y="46390"/>
                </a:lnTo>
                <a:lnTo>
                  <a:pt x="46685" y="44418"/>
                </a:lnTo>
                <a:lnTo>
                  <a:pt x="47898" y="42393"/>
                </a:lnTo>
                <a:close/>
                <a:moveTo>
                  <a:pt x="67176" y="42393"/>
                </a:moveTo>
                <a:lnTo>
                  <a:pt x="68389" y="44418"/>
                </a:lnTo>
                <a:lnTo>
                  <a:pt x="67203" y="46390"/>
                </a:lnTo>
                <a:lnTo>
                  <a:pt x="67176" y="46336"/>
                </a:lnTo>
                <a:lnTo>
                  <a:pt x="67140" y="46390"/>
                </a:lnTo>
                <a:lnTo>
                  <a:pt x="65954" y="44418"/>
                </a:lnTo>
                <a:lnTo>
                  <a:pt x="67176" y="42393"/>
                </a:lnTo>
                <a:close/>
                <a:moveTo>
                  <a:pt x="86455" y="42393"/>
                </a:moveTo>
                <a:lnTo>
                  <a:pt x="87668" y="44418"/>
                </a:lnTo>
                <a:lnTo>
                  <a:pt x="86481" y="46390"/>
                </a:lnTo>
                <a:lnTo>
                  <a:pt x="86455" y="46336"/>
                </a:lnTo>
                <a:lnTo>
                  <a:pt x="86419" y="46390"/>
                </a:lnTo>
                <a:lnTo>
                  <a:pt x="85232" y="44418"/>
                </a:lnTo>
                <a:lnTo>
                  <a:pt x="86455" y="42393"/>
                </a:lnTo>
                <a:close/>
                <a:moveTo>
                  <a:pt x="105724" y="42393"/>
                </a:moveTo>
                <a:lnTo>
                  <a:pt x="106946" y="44418"/>
                </a:lnTo>
                <a:lnTo>
                  <a:pt x="105760" y="46390"/>
                </a:lnTo>
                <a:lnTo>
                  <a:pt x="105724" y="46336"/>
                </a:lnTo>
                <a:lnTo>
                  <a:pt x="105697" y="46390"/>
                </a:lnTo>
                <a:lnTo>
                  <a:pt x="104511" y="44418"/>
                </a:lnTo>
                <a:lnTo>
                  <a:pt x="105724" y="42393"/>
                </a:lnTo>
                <a:close/>
                <a:moveTo>
                  <a:pt x="125002" y="42393"/>
                </a:moveTo>
                <a:lnTo>
                  <a:pt x="126225" y="44418"/>
                </a:lnTo>
                <a:lnTo>
                  <a:pt x="125038" y="46390"/>
                </a:lnTo>
                <a:lnTo>
                  <a:pt x="125002" y="46336"/>
                </a:lnTo>
                <a:lnTo>
                  <a:pt x="124976" y="46390"/>
                </a:lnTo>
                <a:lnTo>
                  <a:pt x="123789" y="44418"/>
                </a:lnTo>
                <a:lnTo>
                  <a:pt x="125002" y="42393"/>
                </a:lnTo>
                <a:close/>
                <a:moveTo>
                  <a:pt x="144281" y="42393"/>
                </a:moveTo>
                <a:lnTo>
                  <a:pt x="145494" y="44418"/>
                </a:lnTo>
                <a:lnTo>
                  <a:pt x="144316" y="46390"/>
                </a:lnTo>
                <a:lnTo>
                  <a:pt x="144281" y="46336"/>
                </a:lnTo>
                <a:lnTo>
                  <a:pt x="144245" y="46390"/>
                </a:lnTo>
                <a:lnTo>
                  <a:pt x="143067" y="44418"/>
                </a:lnTo>
                <a:lnTo>
                  <a:pt x="144281" y="42393"/>
                </a:lnTo>
                <a:close/>
                <a:moveTo>
                  <a:pt x="163559" y="42393"/>
                </a:moveTo>
                <a:lnTo>
                  <a:pt x="164772" y="44418"/>
                </a:lnTo>
                <a:lnTo>
                  <a:pt x="163586" y="46390"/>
                </a:lnTo>
                <a:lnTo>
                  <a:pt x="163559" y="46336"/>
                </a:lnTo>
                <a:lnTo>
                  <a:pt x="163523" y="46390"/>
                </a:lnTo>
                <a:lnTo>
                  <a:pt x="162337" y="44418"/>
                </a:lnTo>
                <a:lnTo>
                  <a:pt x="163559" y="42393"/>
                </a:lnTo>
                <a:close/>
                <a:moveTo>
                  <a:pt x="182838" y="42393"/>
                </a:moveTo>
                <a:lnTo>
                  <a:pt x="184051" y="44418"/>
                </a:lnTo>
                <a:lnTo>
                  <a:pt x="182864" y="46390"/>
                </a:lnTo>
                <a:lnTo>
                  <a:pt x="182838" y="46336"/>
                </a:lnTo>
                <a:lnTo>
                  <a:pt x="182802" y="46390"/>
                </a:lnTo>
                <a:lnTo>
                  <a:pt x="181615" y="44418"/>
                </a:lnTo>
                <a:lnTo>
                  <a:pt x="182838" y="42393"/>
                </a:lnTo>
                <a:close/>
                <a:moveTo>
                  <a:pt x="202107" y="42393"/>
                </a:moveTo>
                <a:lnTo>
                  <a:pt x="203329" y="44418"/>
                </a:lnTo>
                <a:lnTo>
                  <a:pt x="202143" y="46390"/>
                </a:lnTo>
                <a:lnTo>
                  <a:pt x="202107" y="46336"/>
                </a:lnTo>
                <a:lnTo>
                  <a:pt x="202080" y="46390"/>
                </a:lnTo>
                <a:lnTo>
                  <a:pt x="200894" y="44418"/>
                </a:lnTo>
                <a:lnTo>
                  <a:pt x="202107" y="42393"/>
                </a:lnTo>
                <a:close/>
                <a:moveTo>
                  <a:pt x="221385" y="42393"/>
                </a:moveTo>
                <a:lnTo>
                  <a:pt x="222608" y="44418"/>
                </a:lnTo>
                <a:lnTo>
                  <a:pt x="221421" y="46390"/>
                </a:lnTo>
                <a:lnTo>
                  <a:pt x="221385" y="46336"/>
                </a:lnTo>
                <a:lnTo>
                  <a:pt x="221359" y="46390"/>
                </a:lnTo>
                <a:lnTo>
                  <a:pt x="220172" y="44418"/>
                </a:lnTo>
                <a:lnTo>
                  <a:pt x="221385" y="42393"/>
                </a:lnTo>
                <a:close/>
                <a:moveTo>
                  <a:pt x="240664" y="42393"/>
                </a:moveTo>
                <a:lnTo>
                  <a:pt x="241877" y="44418"/>
                </a:lnTo>
                <a:lnTo>
                  <a:pt x="240699" y="46390"/>
                </a:lnTo>
                <a:lnTo>
                  <a:pt x="240664" y="46336"/>
                </a:lnTo>
                <a:lnTo>
                  <a:pt x="240637" y="46390"/>
                </a:lnTo>
                <a:lnTo>
                  <a:pt x="239450" y="44418"/>
                </a:lnTo>
                <a:lnTo>
                  <a:pt x="240664" y="42393"/>
                </a:lnTo>
                <a:close/>
                <a:moveTo>
                  <a:pt x="259942" y="42393"/>
                </a:moveTo>
                <a:lnTo>
                  <a:pt x="261155" y="44418"/>
                </a:lnTo>
                <a:lnTo>
                  <a:pt x="259969" y="46390"/>
                </a:lnTo>
                <a:lnTo>
                  <a:pt x="259942" y="46336"/>
                </a:lnTo>
                <a:lnTo>
                  <a:pt x="259906" y="46390"/>
                </a:lnTo>
                <a:lnTo>
                  <a:pt x="258729" y="44418"/>
                </a:lnTo>
                <a:lnTo>
                  <a:pt x="259942" y="42393"/>
                </a:lnTo>
                <a:close/>
                <a:moveTo>
                  <a:pt x="279220" y="42393"/>
                </a:moveTo>
                <a:lnTo>
                  <a:pt x="280434" y="44418"/>
                </a:lnTo>
                <a:lnTo>
                  <a:pt x="279247" y="46390"/>
                </a:lnTo>
                <a:lnTo>
                  <a:pt x="279220" y="46336"/>
                </a:lnTo>
                <a:lnTo>
                  <a:pt x="279185" y="46390"/>
                </a:lnTo>
                <a:lnTo>
                  <a:pt x="277998" y="44418"/>
                </a:lnTo>
                <a:lnTo>
                  <a:pt x="279220" y="42393"/>
                </a:lnTo>
                <a:close/>
                <a:moveTo>
                  <a:pt x="9047" y="46836"/>
                </a:moveTo>
                <a:lnTo>
                  <a:pt x="7789" y="48941"/>
                </a:lnTo>
                <a:lnTo>
                  <a:pt x="6602" y="46961"/>
                </a:lnTo>
                <a:lnTo>
                  <a:pt x="6674" y="46836"/>
                </a:lnTo>
                <a:close/>
                <a:moveTo>
                  <a:pt x="12008" y="46836"/>
                </a:moveTo>
                <a:lnTo>
                  <a:pt x="12089" y="46961"/>
                </a:lnTo>
                <a:lnTo>
                  <a:pt x="10902" y="48941"/>
                </a:lnTo>
                <a:lnTo>
                  <a:pt x="9644" y="46836"/>
                </a:lnTo>
                <a:close/>
                <a:moveTo>
                  <a:pt x="28325" y="46836"/>
                </a:moveTo>
                <a:lnTo>
                  <a:pt x="27058" y="48941"/>
                </a:lnTo>
                <a:lnTo>
                  <a:pt x="25881" y="46961"/>
                </a:lnTo>
                <a:lnTo>
                  <a:pt x="25952" y="46836"/>
                </a:lnTo>
                <a:close/>
                <a:moveTo>
                  <a:pt x="31287" y="46836"/>
                </a:moveTo>
                <a:lnTo>
                  <a:pt x="31367" y="46961"/>
                </a:lnTo>
                <a:lnTo>
                  <a:pt x="30181" y="48941"/>
                </a:lnTo>
                <a:lnTo>
                  <a:pt x="28923" y="46836"/>
                </a:lnTo>
                <a:close/>
                <a:moveTo>
                  <a:pt x="47594" y="46836"/>
                </a:moveTo>
                <a:lnTo>
                  <a:pt x="46337" y="48941"/>
                </a:lnTo>
                <a:lnTo>
                  <a:pt x="45150" y="46961"/>
                </a:lnTo>
                <a:lnTo>
                  <a:pt x="45230" y="46836"/>
                </a:lnTo>
                <a:close/>
                <a:moveTo>
                  <a:pt x="50565" y="46836"/>
                </a:moveTo>
                <a:lnTo>
                  <a:pt x="50645" y="46961"/>
                </a:lnTo>
                <a:lnTo>
                  <a:pt x="49459" y="48941"/>
                </a:lnTo>
                <a:lnTo>
                  <a:pt x="48192" y="46836"/>
                </a:lnTo>
                <a:close/>
                <a:moveTo>
                  <a:pt x="66873" y="46836"/>
                </a:moveTo>
                <a:lnTo>
                  <a:pt x="65615" y="48941"/>
                </a:lnTo>
                <a:lnTo>
                  <a:pt x="64428" y="46961"/>
                </a:lnTo>
                <a:lnTo>
                  <a:pt x="64509" y="46836"/>
                </a:lnTo>
                <a:close/>
                <a:moveTo>
                  <a:pt x="69844" y="46836"/>
                </a:moveTo>
                <a:lnTo>
                  <a:pt x="69915" y="46961"/>
                </a:lnTo>
                <a:lnTo>
                  <a:pt x="68737" y="48941"/>
                </a:lnTo>
                <a:lnTo>
                  <a:pt x="67471" y="46836"/>
                </a:lnTo>
                <a:close/>
                <a:moveTo>
                  <a:pt x="86151" y="46836"/>
                </a:moveTo>
                <a:lnTo>
                  <a:pt x="84893" y="48941"/>
                </a:lnTo>
                <a:lnTo>
                  <a:pt x="83707" y="46961"/>
                </a:lnTo>
                <a:lnTo>
                  <a:pt x="83778" y="46836"/>
                </a:lnTo>
                <a:close/>
                <a:moveTo>
                  <a:pt x="89122" y="46836"/>
                </a:moveTo>
                <a:lnTo>
                  <a:pt x="89193" y="46961"/>
                </a:lnTo>
                <a:lnTo>
                  <a:pt x="88007" y="48941"/>
                </a:lnTo>
                <a:lnTo>
                  <a:pt x="86749" y="46836"/>
                </a:lnTo>
                <a:close/>
                <a:moveTo>
                  <a:pt x="105430" y="46836"/>
                </a:moveTo>
                <a:lnTo>
                  <a:pt x="104172" y="48941"/>
                </a:lnTo>
                <a:lnTo>
                  <a:pt x="102985" y="46961"/>
                </a:lnTo>
                <a:lnTo>
                  <a:pt x="103057" y="46836"/>
                </a:lnTo>
                <a:close/>
                <a:moveTo>
                  <a:pt x="108391" y="46836"/>
                </a:moveTo>
                <a:lnTo>
                  <a:pt x="108472" y="46961"/>
                </a:lnTo>
                <a:lnTo>
                  <a:pt x="107285" y="48941"/>
                </a:lnTo>
                <a:lnTo>
                  <a:pt x="106027" y="46836"/>
                </a:lnTo>
                <a:close/>
                <a:moveTo>
                  <a:pt x="124708" y="46836"/>
                </a:moveTo>
                <a:lnTo>
                  <a:pt x="123441" y="48941"/>
                </a:lnTo>
                <a:lnTo>
                  <a:pt x="122264" y="46961"/>
                </a:lnTo>
                <a:lnTo>
                  <a:pt x="122335" y="46836"/>
                </a:lnTo>
                <a:close/>
                <a:moveTo>
                  <a:pt x="127670" y="46836"/>
                </a:moveTo>
                <a:lnTo>
                  <a:pt x="127750" y="46961"/>
                </a:lnTo>
                <a:lnTo>
                  <a:pt x="126564" y="48941"/>
                </a:lnTo>
                <a:lnTo>
                  <a:pt x="125306" y="46836"/>
                </a:lnTo>
                <a:close/>
                <a:moveTo>
                  <a:pt x="143977" y="46836"/>
                </a:moveTo>
                <a:lnTo>
                  <a:pt x="142720" y="48941"/>
                </a:lnTo>
                <a:lnTo>
                  <a:pt x="141533" y="46961"/>
                </a:lnTo>
                <a:lnTo>
                  <a:pt x="141613" y="46836"/>
                </a:lnTo>
                <a:close/>
                <a:moveTo>
                  <a:pt x="146948" y="46836"/>
                </a:moveTo>
                <a:lnTo>
                  <a:pt x="147028" y="46961"/>
                </a:lnTo>
                <a:lnTo>
                  <a:pt x="145842" y="48941"/>
                </a:lnTo>
                <a:lnTo>
                  <a:pt x="144584" y="46836"/>
                </a:lnTo>
                <a:close/>
                <a:moveTo>
                  <a:pt x="163256" y="46836"/>
                </a:moveTo>
                <a:lnTo>
                  <a:pt x="161998" y="48941"/>
                </a:lnTo>
                <a:lnTo>
                  <a:pt x="160811" y="46961"/>
                </a:lnTo>
                <a:lnTo>
                  <a:pt x="160892" y="46836"/>
                </a:lnTo>
                <a:close/>
                <a:moveTo>
                  <a:pt x="166227" y="46836"/>
                </a:moveTo>
                <a:lnTo>
                  <a:pt x="166298" y="46961"/>
                </a:lnTo>
                <a:lnTo>
                  <a:pt x="165120" y="48941"/>
                </a:lnTo>
                <a:lnTo>
                  <a:pt x="163854" y="46836"/>
                </a:lnTo>
                <a:close/>
                <a:moveTo>
                  <a:pt x="182534" y="46836"/>
                </a:moveTo>
                <a:lnTo>
                  <a:pt x="181276" y="48941"/>
                </a:lnTo>
                <a:lnTo>
                  <a:pt x="180090" y="46961"/>
                </a:lnTo>
                <a:lnTo>
                  <a:pt x="180170" y="46836"/>
                </a:lnTo>
                <a:close/>
                <a:moveTo>
                  <a:pt x="185505" y="46836"/>
                </a:moveTo>
                <a:lnTo>
                  <a:pt x="185576" y="46961"/>
                </a:lnTo>
                <a:lnTo>
                  <a:pt x="184390" y="48941"/>
                </a:lnTo>
                <a:lnTo>
                  <a:pt x="183132" y="46836"/>
                </a:lnTo>
                <a:close/>
                <a:moveTo>
                  <a:pt x="201813" y="46836"/>
                </a:moveTo>
                <a:lnTo>
                  <a:pt x="200555" y="48941"/>
                </a:lnTo>
                <a:lnTo>
                  <a:pt x="199368" y="46961"/>
                </a:lnTo>
                <a:lnTo>
                  <a:pt x="199440" y="46836"/>
                </a:lnTo>
                <a:close/>
                <a:moveTo>
                  <a:pt x="204783" y="46836"/>
                </a:moveTo>
                <a:lnTo>
                  <a:pt x="204855" y="46961"/>
                </a:lnTo>
                <a:lnTo>
                  <a:pt x="203668" y="48941"/>
                </a:lnTo>
                <a:lnTo>
                  <a:pt x="202410" y="46836"/>
                </a:lnTo>
                <a:close/>
                <a:moveTo>
                  <a:pt x="221091" y="46836"/>
                </a:moveTo>
                <a:lnTo>
                  <a:pt x="219824" y="48941"/>
                </a:lnTo>
                <a:lnTo>
                  <a:pt x="218647" y="46961"/>
                </a:lnTo>
                <a:lnTo>
                  <a:pt x="218718" y="46836"/>
                </a:lnTo>
                <a:close/>
                <a:moveTo>
                  <a:pt x="224053" y="46836"/>
                </a:moveTo>
                <a:lnTo>
                  <a:pt x="224133" y="46961"/>
                </a:lnTo>
                <a:lnTo>
                  <a:pt x="222947" y="48941"/>
                </a:lnTo>
                <a:lnTo>
                  <a:pt x="221689" y="46836"/>
                </a:lnTo>
                <a:close/>
                <a:moveTo>
                  <a:pt x="240369" y="46836"/>
                </a:moveTo>
                <a:lnTo>
                  <a:pt x="239103" y="48941"/>
                </a:lnTo>
                <a:lnTo>
                  <a:pt x="237916" y="46961"/>
                </a:lnTo>
                <a:lnTo>
                  <a:pt x="237996" y="46836"/>
                </a:lnTo>
                <a:close/>
                <a:moveTo>
                  <a:pt x="243331" y="46836"/>
                </a:moveTo>
                <a:lnTo>
                  <a:pt x="243411" y="46961"/>
                </a:lnTo>
                <a:lnTo>
                  <a:pt x="242225" y="48941"/>
                </a:lnTo>
                <a:lnTo>
                  <a:pt x="240967" y="46836"/>
                </a:lnTo>
                <a:close/>
                <a:moveTo>
                  <a:pt x="259639" y="46836"/>
                </a:moveTo>
                <a:lnTo>
                  <a:pt x="258381" y="48941"/>
                </a:lnTo>
                <a:lnTo>
                  <a:pt x="257194" y="46961"/>
                </a:lnTo>
                <a:lnTo>
                  <a:pt x="257275" y="46836"/>
                </a:lnTo>
                <a:close/>
                <a:moveTo>
                  <a:pt x="262610" y="46836"/>
                </a:moveTo>
                <a:lnTo>
                  <a:pt x="262681" y="46961"/>
                </a:lnTo>
                <a:lnTo>
                  <a:pt x="261503" y="48941"/>
                </a:lnTo>
                <a:lnTo>
                  <a:pt x="260237" y="46836"/>
                </a:lnTo>
                <a:close/>
                <a:moveTo>
                  <a:pt x="278917" y="46836"/>
                </a:moveTo>
                <a:lnTo>
                  <a:pt x="277659" y="48941"/>
                </a:lnTo>
                <a:lnTo>
                  <a:pt x="276473" y="46961"/>
                </a:lnTo>
                <a:lnTo>
                  <a:pt x="276553" y="46836"/>
                </a:lnTo>
                <a:close/>
                <a:moveTo>
                  <a:pt x="281888" y="46836"/>
                </a:moveTo>
                <a:lnTo>
                  <a:pt x="281959" y="46961"/>
                </a:lnTo>
                <a:lnTo>
                  <a:pt x="280773" y="48941"/>
                </a:lnTo>
                <a:lnTo>
                  <a:pt x="279515" y="46836"/>
                </a:lnTo>
                <a:close/>
                <a:moveTo>
                  <a:pt x="6326" y="47416"/>
                </a:moveTo>
                <a:lnTo>
                  <a:pt x="7512" y="49396"/>
                </a:lnTo>
                <a:lnTo>
                  <a:pt x="6263" y="51475"/>
                </a:lnTo>
                <a:lnTo>
                  <a:pt x="3890" y="51475"/>
                </a:lnTo>
                <a:lnTo>
                  <a:pt x="6326" y="47416"/>
                </a:lnTo>
                <a:close/>
                <a:moveTo>
                  <a:pt x="7780" y="49851"/>
                </a:moveTo>
                <a:lnTo>
                  <a:pt x="8761" y="51475"/>
                </a:lnTo>
                <a:lnTo>
                  <a:pt x="6807" y="51475"/>
                </a:lnTo>
                <a:lnTo>
                  <a:pt x="7780" y="49851"/>
                </a:lnTo>
                <a:close/>
                <a:moveTo>
                  <a:pt x="10902" y="49851"/>
                </a:moveTo>
                <a:lnTo>
                  <a:pt x="11884" y="51475"/>
                </a:lnTo>
                <a:lnTo>
                  <a:pt x="9930" y="51475"/>
                </a:lnTo>
                <a:lnTo>
                  <a:pt x="10902" y="49851"/>
                </a:lnTo>
                <a:close/>
                <a:moveTo>
                  <a:pt x="12356" y="47416"/>
                </a:moveTo>
                <a:lnTo>
                  <a:pt x="14792" y="51475"/>
                </a:lnTo>
                <a:lnTo>
                  <a:pt x="12428" y="51475"/>
                </a:lnTo>
                <a:lnTo>
                  <a:pt x="11179" y="49396"/>
                </a:lnTo>
                <a:lnTo>
                  <a:pt x="12356" y="47416"/>
                </a:lnTo>
                <a:close/>
                <a:moveTo>
                  <a:pt x="25256" y="46836"/>
                </a:moveTo>
                <a:lnTo>
                  <a:pt x="25328" y="46961"/>
                </a:lnTo>
                <a:lnTo>
                  <a:pt x="22624" y="51475"/>
                </a:lnTo>
                <a:lnTo>
                  <a:pt x="15345" y="51475"/>
                </a:lnTo>
                <a:lnTo>
                  <a:pt x="12633" y="46961"/>
                </a:lnTo>
                <a:lnTo>
                  <a:pt x="12713" y="46836"/>
                </a:lnTo>
                <a:close/>
                <a:moveTo>
                  <a:pt x="25604" y="47416"/>
                </a:moveTo>
                <a:lnTo>
                  <a:pt x="26791" y="49396"/>
                </a:lnTo>
                <a:lnTo>
                  <a:pt x="25542" y="51475"/>
                </a:lnTo>
                <a:lnTo>
                  <a:pt x="23169" y="51475"/>
                </a:lnTo>
                <a:lnTo>
                  <a:pt x="25604" y="47416"/>
                </a:lnTo>
                <a:close/>
                <a:moveTo>
                  <a:pt x="27058" y="49851"/>
                </a:moveTo>
                <a:lnTo>
                  <a:pt x="28040" y="51475"/>
                </a:lnTo>
                <a:lnTo>
                  <a:pt x="26086" y="51475"/>
                </a:lnTo>
                <a:lnTo>
                  <a:pt x="27058" y="49851"/>
                </a:lnTo>
                <a:close/>
                <a:moveTo>
                  <a:pt x="30181" y="49851"/>
                </a:moveTo>
                <a:lnTo>
                  <a:pt x="31162" y="51475"/>
                </a:lnTo>
                <a:lnTo>
                  <a:pt x="29199" y="51475"/>
                </a:lnTo>
                <a:lnTo>
                  <a:pt x="30181" y="49851"/>
                </a:lnTo>
                <a:close/>
                <a:moveTo>
                  <a:pt x="31635" y="47416"/>
                </a:moveTo>
                <a:lnTo>
                  <a:pt x="34070" y="51475"/>
                </a:lnTo>
                <a:lnTo>
                  <a:pt x="31706" y="51475"/>
                </a:lnTo>
                <a:lnTo>
                  <a:pt x="30448" y="49396"/>
                </a:lnTo>
                <a:lnTo>
                  <a:pt x="31635" y="47416"/>
                </a:lnTo>
                <a:close/>
                <a:moveTo>
                  <a:pt x="44535" y="46836"/>
                </a:moveTo>
                <a:lnTo>
                  <a:pt x="44606" y="46961"/>
                </a:lnTo>
                <a:lnTo>
                  <a:pt x="41903" y="51475"/>
                </a:lnTo>
                <a:lnTo>
                  <a:pt x="34614" y="51475"/>
                </a:lnTo>
                <a:lnTo>
                  <a:pt x="31911" y="46961"/>
                </a:lnTo>
                <a:lnTo>
                  <a:pt x="31983" y="46836"/>
                </a:lnTo>
                <a:close/>
                <a:moveTo>
                  <a:pt x="44882" y="47416"/>
                </a:moveTo>
                <a:lnTo>
                  <a:pt x="46069" y="49396"/>
                </a:lnTo>
                <a:lnTo>
                  <a:pt x="44811" y="51475"/>
                </a:lnTo>
                <a:lnTo>
                  <a:pt x="42447" y="51475"/>
                </a:lnTo>
                <a:lnTo>
                  <a:pt x="44882" y="47416"/>
                </a:lnTo>
                <a:close/>
                <a:moveTo>
                  <a:pt x="46337" y="49851"/>
                </a:moveTo>
                <a:lnTo>
                  <a:pt x="47318" y="51475"/>
                </a:lnTo>
                <a:lnTo>
                  <a:pt x="45364" y="51475"/>
                </a:lnTo>
                <a:lnTo>
                  <a:pt x="46337" y="49851"/>
                </a:lnTo>
                <a:close/>
                <a:moveTo>
                  <a:pt x="49459" y="49851"/>
                </a:moveTo>
                <a:lnTo>
                  <a:pt x="50431" y="51475"/>
                </a:lnTo>
                <a:lnTo>
                  <a:pt x="48478" y="51475"/>
                </a:lnTo>
                <a:lnTo>
                  <a:pt x="49459" y="49851"/>
                </a:lnTo>
                <a:close/>
                <a:moveTo>
                  <a:pt x="50913" y="47416"/>
                </a:moveTo>
                <a:lnTo>
                  <a:pt x="53349" y="51475"/>
                </a:lnTo>
                <a:lnTo>
                  <a:pt x="50976" y="51475"/>
                </a:lnTo>
                <a:lnTo>
                  <a:pt x="49727" y="49396"/>
                </a:lnTo>
                <a:lnTo>
                  <a:pt x="50913" y="47416"/>
                </a:lnTo>
                <a:close/>
                <a:moveTo>
                  <a:pt x="63813" y="46836"/>
                </a:moveTo>
                <a:lnTo>
                  <a:pt x="63884" y="46961"/>
                </a:lnTo>
                <a:lnTo>
                  <a:pt x="61181" y="51475"/>
                </a:lnTo>
                <a:lnTo>
                  <a:pt x="53893" y="51475"/>
                </a:lnTo>
                <a:lnTo>
                  <a:pt x="51190" y="46961"/>
                </a:lnTo>
                <a:lnTo>
                  <a:pt x="51261" y="46836"/>
                </a:lnTo>
                <a:close/>
                <a:moveTo>
                  <a:pt x="64161" y="47416"/>
                </a:moveTo>
                <a:lnTo>
                  <a:pt x="65338" y="49396"/>
                </a:lnTo>
                <a:lnTo>
                  <a:pt x="64089" y="51475"/>
                </a:lnTo>
                <a:lnTo>
                  <a:pt x="61725" y="51475"/>
                </a:lnTo>
                <a:lnTo>
                  <a:pt x="64161" y="47416"/>
                </a:lnTo>
                <a:close/>
                <a:moveTo>
                  <a:pt x="65615" y="49851"/>
                </a:moveTo>
                <a:lnTo>
                  <a:pt x="66596" y="51475"/>
                </a:lnTo>
                <a:lnTo>
                  <a:pt x="64634" y="51475"/>
                </a:lnTo>
                <a:lnTo>
                  <a:pt x="65615" y="49851"/>
                </a:lnTo>
                <a:close/>
                <a:moveTo>
                  <a:pt x="68737" y="49851"/>
                </a:moveTo>
                <a:lnTo>
                  <a:pt x="69710" y="51475"/>
                </a:lnTo>
                <a:lnTo>
                  <a:pt x="67756" y="51475"/>
                </a:lnTo>
                <a:lnTo>
                  <a:pt x="68737" y="49851"/>
                </a:lnTo>
                <a:close/>
                <a:moveTo>
                  <a:pt x="70191" y="47416"/>
                </a:moveTo>
                <a:lnTo>
                  <a:pt x="72627" y="51475"/>
                </a:lnTo>
                <a:lnTo>
                  <a:pt x="70254" y="51475"/>
                </a:lnTo>
                <a:lnTo>
                  <a:pt x="69005" y="49396"/>
                </a:lnTo>
                <a:lnTo>
                  <a:pt x="70191" y="47416"/>
                </a:lnTo>
                <a:close/>
                <a:moveTo>
                  <a:pt x="83082" y="46836"/>
                </a:moveTo>
                <a:lnTo>
                  <a:pt x="83163" y="46961"/>
                </a:lnTo>
                <a:lnTo>
                  <a:pt x="80451" y="51475"/>
                </a:lnTo>
                <a:lnTo>
                  <a:pt x="73171" y="51475"/>
                </a:lnTo>
                <a:lnTo>
                  <a:pt x="70459" y="46961"/>
                </a:lnTo>
                <a:lnTo>
                  <a:pt x="70539" y="46836"/>
                </a:lnTo>
                <a:close/>
                <a:moveTo>
                  <a:pt x="83430" y="47416"/>
                </a:moveTo>
                <a:lnTo>
                  <a:pt x="84617" y="49396"/>
                </a:lnTo>
                <a:lnTo>
                  <a:pt x="83368" y="51475"/>
                </a:lnTo>
                <a:lnTo>
                  <a:pt x="80995" y="51475"/>
                </a:lnTo>
                <a:lnTo>
                  <a:pt x="83430" y="47416"/>
                </a:lnTo>
                <a:close/>
                <a:moveTo>
                  <a:pt x="84893" y="49851"/>
                </a:moveTo>
                <a:lnTo>
                  <a:pt x="85866" y="51475"/>
                </a:lnTo>
                <a:lnTo>
                  <a:pt x="83912" y="51475"/>
                </a:lnTo>
                <a:lnTo>
                  <a:pt x="84893" y="49851"/>
                </a:lnTo>
                <a:close/>
                <a:moveTo>
                  <a:pt x="88007" y="49851"/>
                </a:moveTo>
                <a:lnTo>
                  <a:pt x="88988" y="51475"/>
                </a:lnTo>
                <a:lnTo>
                  <a:pt x="87034" y="51475"/>
                </a:lnTo>
                <a:lnTo>
                  <a:pt x="88007" y="49851"/>
                </a:lnTo>
                <a:close/>
                <a:moveTo>
                  <a:pt x="89470" y="47416"/>
                </a:moveTo>
                <a:lnTo>
                  <a:pt x="91905" y="51475"/>
                </a:lnTo>
                <a:lnTo>
                  <a:pt x="89532" y="51475"/>
                </a:lnTo>
                <a:lnTo>
                  <a:pt x="88283" y="49396"/>
                </a:lnTo>
                <a:lnTo>
                  <a:pt x="89470" y="47416"/>
                </a:lnTo>
                <a:close/>
                <a:moveTo>
                  <a:pt x="102361" y="46836"/>
                </a:moveTo>
                <a:lnTo>
                  <a:pt x="102441" y="46961"/>
                </a:lnTo>
                <a:lnTo>
                  <a:pt x="99729" y="51475"/>
                </a:lnTo>
                <a:lnTo>
                  <a:pt x="92449" y="51475"/>
                </a:lnTo>
                <a:lnTo>
                  <a:pt x="89737" y="46961"/>
                </a:lnTo>
                <a:lnTo>
                  <a:pt x="89818" y="46836"/>
                </a:lnTo>
                <a:close/>
                <a:moveTo>
                  <a:pt x="102709" y="47416"/>
                </a:moveTo>
                <a:lnTo>
                  <a:pt x="103895" y="49396"/>
                </a:lnTo>
                <a:lnTo>
                  <a:pt x="102646" y="51475"/>
                </a:lnTo>
                <a:lnTo>
                  <a:pt x="100273" y="51475"/>
                </a:lnTo>
                <a:lnTo>
                  <a:pt x="102709" y="47416"/>
                </a:lnTo>
                <a:close/>
                <a:moveTo>
                  <a:pt x="104172" y="49851"/>
                </a:moveTo>
                <a:lnTo>
                  <a:pt x="105144" y="51475"/>
                </a:lnTo>
                <a:lnTo>
                  <a:pt x="103190" y="51475"/>
                </a:lnTo>
                <a:lnTo>
                  <a:pt x="104172" y="49851"/>
                </a:lnTo>
                <a:close/>
                <a:moveTo>
                  <a:pt x="107285" y="49851"/>
                </a:moveTo>
                <a:lnTo>
                  <a:pt x="108266" y="51475"/>
                </a:lnTo>
                <a:lnTo>
                  <a:pt x="106313" y="51475"/>
                </a:lnTo>
                <a:lnTo>
                  <a:pt x="107285" y="49851"/>
                </a:lnTo>
                <a:close/>
                <a:moveTo>
                  <a:pt x="108748" y="47416"/>
                </a:moveTo>
                <a:lnTo>
                  <a:pt x="111175" y="51475"/>
                </a:lnTo>
                <a:lnTo>
                  <a:pt x="108811" y="51475"/>
                </a:lnTo>
                <a:lnTo>
                  <a:pt x="107562" y="49396"/>
                </a:lnTo>
                <a:lnTo>
                  <a:pt x="108748" y="47416"/>
                </a:lnTo>
                <a:close/>
                <a:moveTo>
                  <a:pt x="121639" y="46836"/>
                </a:moveTo>
                <a:lnTo>
                  <a:pt x="121711" y="46961"/>
                </a:lnTo>
                <a:lnTo>
                  <a:pt x="119007" y="51475"/>
                </a:lnTo>
                <a:lnTo>
                  <a:pt x="111728" y="51475"/>
                </a:lnTo>
                <a:lnTo>
                  <a:pt x="109016" y="46961"/>
                </a:lnTo>
                <a:lnTo>
                  <a:pt x="109096" y="46836"/>
                </a:lnTo>
                <a:close/>
                <a:moveTo>
                  <a:pt x="121987" y="47416"/>
                </a:moveTo>
                <a:lnTo>
                  <a:pt x="123174" y="49396"/>
                </a:lnTo>
                <a:lnTo>
                  <a:pt x="121925" y="51475"/>
                </a:lnTo>
                <a:lnTo>
                  <a:pt x="119552" y="51475"/>
                </a:lnTo>
                <a:lnTo>
                  <a:pt x="121987" y="47416"/>
                </a:lnTo>
                <a:close/>
                <a:moveTo>
                  <a:pt x="123441" y="49851"/>
                </a:moveTo>
                <a:lnTo>
                  <a:pt x="124423" y="51475"/>
                </a:lnTo>
                <a:lnTo>
                  <a:pt x="122469" y="51475"/>
                </a:lnTo>
                <a:lnTo>
                  <a:pt x="123441" y="49851"/>
                </a:lnTo>
                <a:close/>
                <a:moveTo>
                  <a:pt x="126564" y="49851"/>
                </a:moveTo>
                <a:lnTo>
                  <a:pt x="127545" y="51475"/>
                </a:lnTo>
                <a:lnTo>
                  <a:pt x="125582" y="51475"/>
                </a:lnTo>
                <a:lnTo>
                  <a:pt x="126564" y="49851"/>
                </a:lnTo>
                <a:close/>
                <a:moveTo>
                  <a:pt x="128018" y="47416"/>
                </a:moveTo>
                <a:lnTo>
                  <a:pt x="130453" y="51475"/>
                </a:lnTo>
                <a:lnTo>
                  <a:pt x="128089" y="51475"/>
                </a:lnTo>
                <a:lnTo>
                  <a:pt x="126840" y="49396"/>
                </a:lnTo>
                <a:lnTo>
                  <a:pt x="128018" y="47416"/>
                </a:lnTo>
                <a:close/>
                <a:moveTo>
                  <a:pt x="140918" y="46836"/>
                </a:moveTo>
                <a:lnTo>
                  <a:pt x="140989" y="46961"/>
                </a:lnTo>
                <a:lnTo>
                  <a:pt x="138286" y="51475"/>
                </a:lnTo>
                <a:lnTo>
                  <a:pt x="130997" y="51475"/>
                </a:lnTo>
                <a:lnTo>
                  <a:pt x="128294" y="46961"/>
                </a:lnTo>
                <a:lnTo>
                  <a:pt x="128366" y="46836"/>
                </a:lnTo>
                <a:close/>
                <a:moveTo>
                  <a:pt x="141265" y="47416"/>
                </a:moveTo>
                <a:lnTo>
                  <a:pt x="142452" y="49396"/>
                </a:lnTo>
                <a:lnTo>
                  <a:pt x="141194" y="51475"/>
                </a:lnTo>
                <a:lnTo>
                  <a:pt x="138830" y="51475"/>
                </a:lnTo>
                <a:lnTo>
                  <a:pt x="141265" y="47416"/>
                </a:lnTo>
                <a:close/>
                <a:moveTo>
                  <a:pt x="142720" y="49851"/>
                </a:moveTo>
                <a:lnTo>
                  <a:pt x="143701" y="51475"/>
                </a:lnTo>
                <a:lnTo>
                  <a:pt x="141747" y="51475"/>
                </a:lnTo>
                <a:lnTo>
                  <a:pt x="142720" y="49851"/>
                </a:lnTo>
                <a:close/>
                <a:moveTo>
                  <a:pt x="145842" y="49851"/>
                </a:moveTo>
                <a:lnTo>
                  <a:pt x="146814" y="51475"/>
                </a:lnTo>
                <a:lnTo>
                  <a:pt x="144861" y="51475"/>
                </a:lnTo>
                <a:lnTo>
                  <a:pt x="145842" y="49851"/>
                </a:lnTo>
                <a:close/>
                <a:moveTo>
                  <a:pt x="147296" y="47416"/>
                </a:moveTo>
                <a:lnTo>
                  <a:pt x="149732" y="51475"/>
                </a:lnTo>
                <a:lnTo>
                  <a:pt x="147367" y="51475"/>
                </a:lnTo>
                <a:lnTo>
                  <a:pt x="146110" y="49396"/>
                </a:lnTo>
                <a:lnTo>
                  <a:pt x="147296" y="47416"/>
                </a:lnTo>
                <a:close/>
                <a:moveTo>
                  <a:pt x="160196" y="46836"/>
                </a:moveTo>
                <a:lnTo>
                  <a:pt x="160267" y="46961"/>
                </a:lnTo>
                <a:lnTo>
                  <a:pt x="157564" y="51475"/>
                </a:lnTo>
                <a:lnTo>
                  <a:pt x="150276" y="51475"/>
                </a:lnTo>
                <a:lnTo>
                  <a:pt x="147573" y="46961"/>
                </a:lnTo>
                <a:lnTo>
                  <a:pt x="147644" y="46836"/>
                </a:lnTo>
                <a:close/>
                <a:moveTo>
                  <a:pt x="160544" y="47416"/>
                </a:moveTo>
                <a:lnTo>
                  <a:pt x="161721" y="49396"/>
                </a:lnTo>
                <a:lnTo>
                  <a:pt x="160472" y="51475"/>
                </a:lnTo>
                <a:lnTo>
                  <a:pt x="158108" y="51475"/>
                </a:lnTo>
                <a:lnTo>
                  <a:pt x="160544" y="47416"/>
                </a:lnTo>
                <a:close/>
                <a:moveTo>
                  <a:pt x="161998" y="49851"/>
                </a:moveTo>
                <a:lnTo>
                  <a:pt x="162979" y="51475"/>
                </a:lnTo>
                <a:lnTo>
                  <a:pt x="161017" y="51475"/>
                </a:lnTo>
                <a:lnTo>
                  <a:pt x="161998" y="49851"/>
                </a:lnTo>
                <a:close/>
                <a:moveTo>
                  <a:pt x="165120" y="49851"/>
                </a:moveTo>
                <a:lnTo>
                  <a:pt x="166093" y="51475"/>
                </a:lnTo>
                <a:lnTo>
                  <a:pt x="164139" y="51475"/>
                </a:lnTo>
                <a:lnTo>
                  <a:pt x="165120" y="49851"/>
                </a:lnTo>
                <a:close/>
                <a:moveTo>
                  <a:pt x="166574" y="47416"/>
                </a:moveTo>
                <a:lnTo>
                  <a:pt x="169010" y="51475"/>
                </a:lnTo>
                <a:lnTo>
                  <a:pt x="166637" y="51475"/>
                </a:lnTo>
                <a:lnTo>
                  <a:pt x="165388" y="49396"/>
                </a:lnTo>
                <a:lnTo>
                  <a:pt x="166574" y="47416"/>
                </a:lnTo>
                <a:close/>
                <a:moveTo>
                  <a:pt x="179465" y="46836"/>
                </a:moveTo>
                <a:lnTo>
                  <a:pt x="179546" y="46961"/>
                </a:lnTo>
                <a:lnTo>
                  <a:pt x="176834" y="51475"/>
                </a:lnTo>
                <a:lnTo>
                  <a:pt x="169554" y="51475"/>
                </a:lnTo>
                <a:lnTo>
                  <a:pt x="166851" y="46961"/>
                </a:lnTo>
                <a:lnTo>
                  <a:pt x="166922" y="46836"/>
                </a:lnTo>
                <a:close/>
                <a:moveTo>
                  <a:pt x="179813" y="47416"/>
                </a:moveTo>
                <a:lnTo>
                  <a:pt x="181000" y="49396"/>
                </a:lnTo>
                <a:lnTo>
                  <a:pt x="179751" y="51475"/>
                </a:lnTo>
                <a:lnTo>
                  <a:pt x="177387" y="51475"/>
                </a:lnTo>
                <a:lnTo>
                  <a:pt x="179813" y="47416"/>
                </a:lnTo>
                <a:close/>
                <a:moveTo>
                  <a:pt x="181276" y="49851"/>
                </a:moveTo>
                <a:lnTo>
                  <a:pt x="182249" y="51475"/>
                </a:lnTo>
                <a:lnTo>
                  <a:pt x="180295" y="51475"/>
                </a:lnTo>
                <a:lnTo>
                  <a:pt x="181276" y="49851"/>
                </a:lnTo>
                <a:close/>
                <a:moveTo>
                  <a:pt x="184390" y="49851"/>
                </a:moveTo>
                <a:lnTo>
                  <a:pt x="185371" y="51475"/>
                </a:lnTo>
                <a:lnTo>
                  <a:pt x="183417" y="51475"/>
                </a:lnTo>
                <a:lnTo>
                  <a:pt x="184390" y="49851"/>
                </a:lnTo>
                <a:close/>
                <a:moveTo>
                  <a:pt x="185853" y="47416"/>
                </a:moveTo>
                <a:lnTo>
                  <a:pt x="188288" y="51475"/>
                </a:lnTo>
                <a:lnTo>
                  <a:pt x="185915" y="51475"/>
                </a:lnTo>
                <a:lnTo>
                  <a:pt x="184666" y="49396"/>
                </a:lnTo>
                <a:lnTo>
                  <a:pt x="185853" y="47416"/>
                </a:lnTo>
                <a:close/>
                <a:moveTo>
                  <a:pt x="198744" y="46836"/>
                </a:moveTo>
                <a:lnTo>
                  <a:pt x="198824" y="46961"/>
                </a:lnTo>
                <a:lnTo>
                  <a:pt x="196112" y="51475"/>
                </a:lnTo>
                <a:lnTo>
                  <a:pt x="188832" y="51475"/>
                </a:lnTo>
                <a:lnTo>
                  <a:pt x="186120" y="46961"/>
                </a:lnTo>
                <a:lnTo>
                  <a:pt x="186201" y="46836"/>
                </a:lnTo>
                <a:close/>
                <a:moveTo>
                  <a:pt x="199092" y="47416"/>
                </a:moveTo>
                <a:lnTo>
                  <a:pt x="200278" y="49396"/>
                </a:lnTo>
                <a:lnTo>
                  <a:pt x="199029" y="51475"/>
                </a:lnTo>
                <a:lnTo>
                  <a:pt x="196656" y="51475"/>
                </a:lnTo>
                <a:lnTo>
                  <a:pt x="199092" y="47416"/>
                </a:lnTo>
                <a:close/>
                <a:moveTo>
                  <a:pt x="200555" y="49851"/>
                </a:moveTo>
                <a:lnTo>
                  <a:pt x="201527" y="51475"/>
                </a:lnTo>
                <a:lnTo>
                  <a:pt x="199573" y="51475"/>
                </a:lnTo>
                <a:lnTo>
                  <a:pt x="200555" y="49851"/>
                </a:lnTo>
                <a:close/>
                <a:moveTo>
                  <a:pt x="203668" y="49851"/>
                </a:moveTo>
                <a:lnTo>
                  <a:pt x="204649" y="51475"/>
                </a:lnTo>
                <a:lnTo>
                  <a:pt x="202696" y="51475"/>
                </a:lnTo>
                <a:lnTo>
                  <a:pt x="203668" y="49851"/>
                </a:lnTo>
                <a:close/>
                <a:moveTo>
                  <a:pt x="205131" y="47416"/>
                </a:moveTo>
                <a:lnTo>
                  <a:pt x="207567" y="51475"/>
                </a:lnTo>
                <a:lnTo>
                  <a:pt x="205194" y="51475"/>
                </a:lnTo>
                <a:lnTo>
                  <a:pt x="203945" y="49396"/>
                </a:lnTo>
                <a:lnTo>
                  <a:pt x="205131" y="47416"/>
                </a:lnTo>
                <a:close/>
                <a:moveTo>
                  <a:pt x="218022" y="46836"/>
                </a:moveTo>
                <a:lnTo>
                  <a:pt x="218102" y="46961"/>
                </a:lnTo>
                <a:lnTo>
                  <a:pt x="215390" y="51475"/>
                </a:lnTo>
                <a:lnTo>
                  <a:pt x="208111" y="51475"/>
                </a:lnTo>
                <a:lnTo>
                  <a:pt x="205399" y="46961"/>
                </a:lnTo>
                <a:lnTo>
                  <a:pt x="205479" y="46836"/>
                </a:lnTo>
                <a:close/>
                <a:moveTo>
                  <a:pt x="218370" y="47416"/>
                </a:moveTo>
                <a:lnTo>
                  <a:pt x="219557" y="49396"/>
                </a:lnTo>
                <a:lnTo>
                  <a:pt x="218308" y="51475"/>
                </a:lnTo>
                <a:lnTo>
                  <a:pt x="215935" y="51475"/>
                </a:lnTo>
                <a:lnTo>
                  <a:pt x="218370" y="47416"/>
                </a:lnTo>
                <a:close/>
                <a:moveTo>
                  <a:pt x="219824" y="49851"/>
                </a:moveTo>
                <a:lnTo>
                  <a:pt x="220805" y="51475"/>
                </a:lnTo>
                <a:lnTo>
                  <a:pt x="218852" y="51475"/>
                </a:lnTo>
                <a:lnTo>
                  <a:pt x="219824" y="49851"/>
                </a:lnTo>
                <a:close/>
                <a:moveTo>
                  <a:pt x="222947" y="49851"/>
                </a:moveTo>
                <a:lnTo>
                  <a:pt x="223928" y="51475"/>
                </a:lnTo>
                <a:lnTo>
                  <a:pt x="221965" y="51475"/>
                </a:lnTo>
                <a:lnTo>
                  <a:pt x="222947" y="49851"/>
                </a:lnTo>
                <a:close/>
                <a:moveTo>
                  <a:pt x="224401" y="47416"/>
                </a:moveTo>
                <a:lnTo>
                  <a:pt x="226836" y="51475"/>
                </a:lnTo>
                <a:lnTo>
                  <a:pt x="224472" y="51475"/>
                </a:lnTo>
                <a:lnTo>
                  <a:pt x="223223" y="49396"/>
                </a:lnTo>
                <a:lnTo>
                  <a:pt x="224401" y="47416"/>
                </a:lnTo>
                <a:close/>
                <a:moveTo>
                  <a:pt x="237300" y="46836"/>
                </a:moveTo>
                <a:lnTo>
                  <a:pt x="237372" y="46961"/>
                </a:lnTo>
                <a:lnTo>
                  <a:pt x="234669" y="51475"/>
                </a:lnTo>
                <a:lnTo>
                  <a:pt x="227380" y="51475"/>
                </a:lnTo>
                <a:lnTo>
                  <a:pt x="224677" y="46961"/>
                </a:lnTo>
                <a:lnTo>
                  <a:pt x="224749" y="46836"/>
                </a:lnTo>
                <a:close/>
                <a:moveTo>
                  <a:pt x="237648" y="47416"/>
                </a:moveTo>
                <a:lnTo>
                  <a:pt x="238835" y="49396"/>
                </a:lnTo>
                <a:lnTo>
                  <a:pt x="237586" y="51475"/>
                </a:lnTo>
                <a:lnTo>
                  <a:pt x="235213" y="51475"/>
                </a:lnTo>
                <a:lnTo>
                  <a:pt x="237648" y="47416"/>
                </a:lnTo>
                <a:close/>
                <a:moveTo>
                  <a:pt x="239103" y="49851"/>
                </a:moveTo>
                <a:lnTo>
                  <a:pt x="240084" y="51475"/>
                </a:lnTo>
                <a:lnTo>
                  <a:pt x="238130" y="51475"/>
                </a:lnTo>
                <a:lnTo>
                  <a:pt x="239103" y="49851"/>
                </a:lnTo>
                <a:close/>
                <a:moveTo>
                  <a:pt x="242225" y="49851"/>
                </a:moveTo>
                <a:lnTo>
                  <a:pt x="243197" y="51475"/>
                </a:lnTo>
                <a:lnTo>
                  <a:pt x="241244" y="51475"/>
                </a:lnTo>
                <a:lnTo>
                  <a:pt x="242225" y="49851"/>
                </a:lnTo>
                <a:close/>
                <a:moveTo>
                  <a:pt x="243679" y="47416"/>
                </a:moveTo>
                <a:lnTo>
                  <a:pt x="246114" y="51475"/>
                </a:lnTo>
                <a:lnTo>
                  <a:pt x="243750" y="51475"/>
                </a:lnTo>
                <a:lnTo>
                  <a:pt x="242493" y="49396"/>
                </a:lnTo>
                <a:lnTo>
                  <a:pt x="243679" y="47416"/>
                </a:lnTo>
                <a:close/>
                <a:moveTo>
                  <a:pt x="256579" y="46836"/>
                </a:moveTo>
                <a:lnTo>
                  <a:pt x="256650" y="46961"/>
                </a:lnTo>
                <a:lnTo>
                  <a:pt x="253947" y="51475"/>
                </a:lnTo>
                <a:lnTo>
                  <a:pt x="246659" y="51475"/>
                </a:lnTo>
                <a:lnTo>
                  <a:pt x="243956" y="46961"/>
                </a:lnTo>
                <a:lnTo>
                  <a:pt x="244027" y="46836"/>
                </a:lnTo>
                <a:close/>
                <a:moveTo>
                  <a:pt x="256927" y="47416"/>
                </a:moveTo>
                <a:lnTo>
                  <a:pt x="258113" y="49396"/>
                </a:lnTo>
                <a:lnTo>
                  <a:pt x="256855" y="51475"/>
                </a:lnTo>
                <a:lnTo>
                  <a:pt x="254491" y="51475"/>
                </a:lnTo>
                <a:lnTo>
                  <a:pt x="256927" y="47416"/>
                </a:lnTo>
                <a:close/>
                <a:moveTo>
                  <a:pt x="258381" y="49851"/>
                </a:moveTo>
                <a:lnTo>
                  <a:pt x="259362" y="51475"/>
                </a:lnTo>
                <a:lnTo>
                  <a:pt x="257400" y="51475"/>
                </a:lnTo>
                <a:lnTo>
                  <a:pt x="258381" y="49851"/>
                </a:lnTo>
                <a:close/>
                <a:moveTo>
                  <a:pt x="261503" y="49851"/>
                </a:moveTo>
                <a:lnTo>
                  <a:pt x="262476" y="51475"/>
                </a:lnTo>
                <a:lnTo>
                  <a:pt x="260522" y="51475"/>
                </a:lnTo>
                <a:lnTo>
                  <a:pt x="261503" y="49851"/>
                </a:lnTo>
                <a:close/>
                <a:moveTo>
                  <a:pt x="262957" y="47416"/>
                </a:moveTo>
                <a:lnTo>
                  <a:pt x="265393" y="51475"/>
                </a:lnTo>
                <a:lnTo>
                  <a:pt x="263020" y="51475"/>
                </a:lnTo>
                <a:lnTo>
                  <a:pt x="261771" y="49396"/>
                </a:lnTo>
                <a:lnTo>
                  <a:pt x="262957" y="47416"/>
                </a:lnTo>
                <a:close/>
                <a:moveTo>
                  <a:pt x="275848" y="46836"/>
                </a:moveTo>
                <a:lnTo>
                  <a:pt x="275929" y="46961"/>
                </a:lnTo>
                <a:lnTo>
                  <a:pt x="273217" y="51475"/>
                </a:lnTo>
                <a:lnTo>
                  <a:pt x="265937" y="51475"/>
                </a:lnTo>
                <a:lnTo>
                  <a:pt x="263234" y="46961"/>
                </a:lnTo>
                <a:lnTo>
                  <a:pt x="263305" y="46836"/>
                </a:lnTo>
                <a:close/>
                <a:moveTo>
                  <a:pt x="276205" y="47416"/>
                </a:moveTo>
                <a:lnTo>
                  <a:pt x="277383" y="49396"/>
                </a:lnTo>
                <a:lnTo>
                  <a:pt x="276134" y="51475"/>
                </a:lnTo>
                <a:lnTo>
                  <a:pt x="273770" y="51475"/>
                </a:lnTo>
                <a:lnTo>
                  <a:pt x="276205" y="47416"/>
                </a:lnTo>
                <a:close/>
                <a:moveTo>
                  <a:pt x="277659" y="49851"/>
                </a:moveTo>
                <a:lnTo>
                  <a:pt x="278632" y="51475"/>
                </a:lnTo>
                <a:lnTo>
                  <a:pt x="276678" y="51475"/>
                </a:lnTo>
                <a:lnTo>
                  <a:pt x="277659" y="49851"/>
                </a:lnTo>
                <a:close/>
                <a:moveTo>
                  <a:pt x="280773" y="49851"/>
                </a:moveTo>
                <a:lnTo>
                  <a:pt x="281754" y="51475"/>
                </a:lnTo>
                <a:lnTo>
                  <a:pt x="279800" y="51475"/>
                </a:lnTo>
                <a:lnTo>
                  <a:pt x="280773" y="49851"/>
                </a:lnTo>
                <a:close/>
                <a:moveTo>
                  <a:pt x="282236" y="47416"/>
                </a:moveTo>
                <a:lnTo>
                  <a:pt x="284671" y="51475"/>
                </a:lnTo>
                <a:lnTo>
                  <a:pt x="282298" y="51475"/>
                </a:lnTo>
                <a:lnTo>
                  <a:pt x="281049" y="49396"/>
                </a:lnTo>
                <a:lnTo>
                  <a:pt x="282236" y="47416"/>
                </a:lnTo>
                <a:close/>
                <a:moveTo>
                  <a:pt x="9341" y="47246"/>
                </a:moveTo>
                <a:lnTo>
                  <a:pt x="10635" y="49396"/>
                </a:lnTo>
                <a:lnTo>
                  <a:pt x="9377" y="51484"/>
                </a:lnTo>
                <a:lnTo>
                  <a:pt x="9341" y="51430"/>
                </a:lnTo>
                <a:lnTo>
                  <a:pt x="9314" y="51484"/>
                </a:lnTo>
                <a:lnTo>
                  <a:pt x="8056" y="49396"/>
                </a:lnTo>
                <a:lnTo>
                  <a:pt x="9341" y="47246"/>
                </a:lnTo>
                <a:close/>
                <a:moveTo>
                  <a:pt x="28619" y="47246"/>
                </a:moveTo>
                <a:lnTo>
                  <a:pt x="29904" y="49396"/>
                </a:lnTo>
                <a:lnTo>
                  <a:pt x="28655" y="51484"/>
                </a:lnTo>
                <a:lnTo>
                  <a:pt x="28619" y="51430"/>
                </a:lnTo>
                <a:lnTo>
                  <a:pt x="28593" y="51484"/>
                </a:lnTo>
                <a:lnTo>
                  <a:pt x="27335" y="49396"/>
                </a:lnTo>
                <a:lnTo>
                  <a:pt x="28619" y="47246"/>
                </a:lnTo>
                <a:close/>
                <a:moveTo>
                  <a:pt x="47898" y="47246"/>
                </a:moveTo>
                <a:lnTo>
                  <a:pt x="49182" y="49396"/>
                </a:lnTo>
                <a:lnTo>
                  <a:pt x="47925" y="51484"/>
                </a:lnTo>
                <a:lnTo>
                  <a:pt x="47898" y="51430"/>
                </a:lnTo>
                <a:lnTo>
                  <a:pt x="47862" y="51484"/>
                </a:lnTo>
                <a:lnTo>
                  <a:pt x="46613" y="49396"/>
                </a:lnTo>
                <a:lnTo>
                  <a:pt x="47898" y="47246"/>
                </a:lnTo>
                <a:close/>
                <a:moveTo>
                  <a:pt x="67176" y="47246"/>
                </a:moveTo>
                <a:lnTo>
                  <a:pt x="68461" y="49396"/>
                </a:lnTo>
                <a:lnTo>
                  <a:pt x="67203" y="51484"/>
                </a:lnTo>
                <a:lnTo>
                  <a:pt x="67176" y="51430"/>
                </a:lnTo>
                <a:lnTo>
                  <a:pt x="67140" y="51484"/>
                </a:lnTo>
                <a:lnTo>
                  <a:pt x="65892" y="49396"/>
                </a:lnTo>
                <a:lnTo>
                  <a:pt x="67176" y="47246"/>
                </a:lnTo>
                <a:close/>
                <a:moveTo>
                  <a:pt x="86455" y="47246"/>
                </a:moveTo>
                <a:lnTo>
                  <a:pt x="87739" y="49396"/>
                </a:lnTo>
                <a:lnTo>
                  <a:pt x="86481" y="51484"/>
                </a:lnTo>
                <a:lnTo>
                  <a:pt x="86455" y="51430"/>
                </a:lnTo>
                <a:lnTo>
                  <a:pt x="86419" y="51484"/>
                </a:lnTo>
                <a:lnTo>
                  <a:pt x="85161" y="49396"/>
                </a:lnTo>
                <a:lnTo>
                  <a:pt x="86455" y="47246"/>
                </a:lnTo>
                <a:close/>
                <a:moveTo>
                  <a:pt x="105724" y="47246"/>
                </a:moveTo>
                <a:lnTo>
                  <a:pt x="107018" y="49396"/>
                </a:lnTo>
                <a:lnTo>
                  <a:pt x="105760" y="51484"/>
                </a:lnTo>
                <a:lnTo>
                  <a:pt x="105724" y="51430"/>
                </a:lnTo>
                <a:lnTo>
                  <a:pt x="105697" y="51484"/>
                </a:lnTo>
                <a:lnTo>
                  <a:pt x="104439" y="49396"/>
                </a:lnTo>
                <a:lnTo>
                  <a:pt x="105724" y="47246"/>
                </a:lnTo>
                <a:close/>
                <a:moveTo>
                  <a:pt x="125002" y="47246"/>
                </a:moveTo>
                <a:lnTo>
                  <a:pt x="126287" y="49396"/>
                </a:lnTo>
                <a:lnTo>
                  <a:pt x="125038" y="51484"/>
                </a:lnTo>
                <a:lnTo>
                  <a:pt x="125002" y="51430"/>
                </a:lnTo>
                <a:lnTo>
                  <a:pt x="124976" y="51484"/>
                </a:lnTo>
                <a:lnTo>
                  <a:pt x="123718" y="49396"/>
                </a:lnTo>
                <a:lnTo>
                  <a:pt x="125002" y="47246"/>
                </a:lnTo>
                <a:close/>
                <a:moveTo>
                  <a:pt x="144281" y="47246"/>
                </a:moveTo>
                <a:lnTo>
                  <a:pt x="145565" y="49396"/>
                </a:lnTo>
                <a:lnTo>
                  <a:pt x="144316" y="51484"/>
                </a:lnTo>
                <a:lnTo>
                  <a:pt x="144281" y="51430"/>
                </a:lnTo>
                <a:lnTo>
                  <a:pt x="144245" y="51484"/>
                </a:lnTo>
                <a:lnTo>
                  <a:pt x="142996" y="49396"/>
                </a:lnTo>
                <a:lnTo>
                  <a:pt x="144281" y="47246"/>
                </a:lnTo>
                <a:close/>
                <a:moveTo>
                  <a:pt x="163559" y="47246"/>
                </a:moveTo>
                <a:lnTo>
                  <a:pt x="164844" y="49396"/>
                </a:lnTo>
                <a:lnTo>
                  <a:pt x="163586" y="51484"/>
                </a:lnTo>
                <a:lnTo>
                  <a:pt x="163559" y="51430"/>
                </a:lnTo>
                <a:lnTo>
                  <a:pt x="163523" y="51484"/>
                </a:lnTo>
                <a:lnTo>
                  <a:pt x="162275" y="49396"/>
                </a:lnTo>
                <a:lnTo>
                  <a:pt x="163559" y="47246"/>
                </a:lnTo>
                <a:close/>
                <a:moveTo>
                  <a:pt x="182838" y="47246"/>
                </a:moveTo>
                <a:lnTo>
                  <a:pt x="184122" y="49396"/>
                </a:lnTo>
                <a:lnTo>
                  <a:pt x="182864" y="51484"/>
                </a:lnTo>
                <a:lnTo>
                  <a:pt x="182838" y="51430"/>
                </a:lnTo>
                <a:lnTo>
                  <a:pt x="182802" y="51484"/>
                </a:lnTo>
                <a:lnTo>
                  <a:pt x="181544" y="49396"/>
                </a:lnTo>
                <a:lnTo>
                  <a:pt x="182838" y="47246"/>
                </a:lnTo>
                <a:close/>
                <a:moveTo>
                  <a:pt x="202107" y="47246"/>
                </a:moveTo>
                <a:lnTo>
                  <a:pt x="203401" y="49396"/>
                </a:lnTo>
                <a:lnTo>
                  <a:pt x="202143" y="51484"/>
                </a:lnTo>
                <a:lnTo>
                  <a:pt x="202107" y="51430"/>
                </a:lnTo>
                <a:lnTo>
                  <a:pt x="202080" y="51484"/>
                </a:lnTo>
                <a:lnTo>
                  <a:pt x="200822" y="49396"/>
                </a:lnTo>
                <a:lnTo>
                  <a:pt x="202107" y="47246"/>
                </a:lnTo>
                <a:close/>
                <a:moveTo>
                  <a:pt x="221385" y="47246"/>
                </a:moveTo>
                <a:lnTo>
                  <a:pt x="222670" y="49396"/>
                </a:lnTo>
                <a:lnTo>
                  <a:pt x="221421" y="51484"/>
                </a:lnTo>
                <a:lnTo>
                  <a:pt x="221385" y="51430"/>
                </a:lnTo>
                <a:lnTo>
                  <a:pt x="221359" y="51484"/>
                </a:lnTo>
                <a:lnTo>
                  <a:pt x="220101" y="49396"/>
                </a:lnTo>
                <a:lnTo>
                  <a:pt x="221385" y="47246"/>
                </a:lnTo>
                <a:close/>
                <a:moveTo>
                  <a:pt x="240664" y="47246"/>
                </a:moveTo>
                <a:lnTo>
                  <a:pt x="241948" y="49396"/>
                </a:lnTo>
                <a:lnTo>
                  <a:pt x="240699" y="51484"/>
                </a:lnTo>
                <a:lnTo>
                  <a:pt x="240664" y="51430"/>
                </a:lnTo>
                <a:lnTo>
                  <a:pt x="240637" y="51484"/>
                </a:lnTo>
                <a:lnTo>
                  <a:pt x="239379" y="49396"/>
                </a:lnTo>
                <a:lnTo>
                  <a:pt x="240664" y="47246"/>
                </a:lnTo>
                <a:close/>
                <a:moveTo>
                  <a:pt x="259942" y="47246"/>
                </a:moveTo>
                <a:lnTo>
                  <a:pt x="261227" y="49396"/>
                </a:lnTo>
                <a:lnTo>
                  <a:pt x="259969" y="51484"/>
                </a:lnTo>
                <a:lnTo>
                  <a:pt x="259942" y="51430"/>
                </a:lnTo>
                <a:lnTo>
                  <a:pt x="259906" y="51484"/>
                </a:lnTo>
                <a:lnTo>
                  <a:pt x="258657" y="49396"/>
                </a:lnTo>
                <a:lnTo>
                  <a:pt x="259942" y="47246"/>
                </a:lnTo>
                <a:close/>
                <a:moveTo>
                  <a:pt x="279220" y="47246"/>
                </a:moveTo>
                <a:lnTo>
                  <a:pt x="280505" y="49396"/>
                </a:lnTo>
                <a:lnTo>
                  <a:pt x="279247" y="51484"/>
                </a:lnTo>
                <a:lnTo>
                  <a:pt x="279220" y="51430"/>
                </a:lnTo>
                <a:lnTo>
                  <a:pt x="279185" y="51484"/>
                </a:lnTo>
                <a:lnTo>
                  <a:pt x="277927" y="49396"/>
                </a:lnTo>
                <a:lnTo>
                  <a:pt x="279220" y="47246"/>
                </a:lnTo>
                <a:close/>
                <a:moveTo>
                  <a:pt x="5987" y="51930"/>
                </a:moveTo>
                <a:lnTo>
                  <a:pt x="2659" y="57487"/>
                </a:lnTo>
                <a:lnTo>
                  <a:pt x="286" y="57487"/>
                </a:lnTo>
                <a:lnTo>
                  <a:pt x="3623" y="51930"/>
                </a:lnTo>
                <a:close/>
                <a:moveTo>
                  <a:pt x="9047" y="51930"/>
                </a:moveTo>
                <a:lnTo>
                  <a:pt x="5710" y="57487"/>
                </a:lnTo>
                <a:lnTo>
                  <a:pt x="3203" y="57487"/>
                </a:lnTo>
                <a:lnTo>
                  <a:pt x="6531" y="51930"/>
                </a:lnTo>
                <a:close/>
                <a:moveTo>
                  <a:pt x="9341" y="52340"/>
                </a:moveTo>
                <a:lnTo>
                  <a:pt x="12428" y="57487"/>
                </a:lnTo>
                <a:lnTo>
                  <a:pt x="6254" y="57487"/>
                </a:lnTo>
                <a:lnTo>
                  <a:pt x="9341" y="52340"/>
                </a:lnTo>
                <a:close/>
                <a:moveTo>
                  <a:pt x="12151" y="51930"/>
                </a:moveTo>
                <a:lnTo>
                  <a:pt x="15488" y="57487"/>
                </a:lnTo>
                <a:lnTo>
                  <a:pt x="12972" y="57487"/>
                </a:lnTo>
                <a:lnTo>
                  <a:pt x="9644" y="51930"/>
                </a:lnTo>
                <a:close/>
                <a:moveTo>
                  <a:pt x="15068" y="51930"/>
                </a:moveTo>
                <a:lnTo>
                  <a:pt x="18396" y="57487"/>
                </a:lnTo>
                <a:lnTo>
                  <a:pt x="16032" y="57487"/>
                </a:lnTo>
                <a:lnTo>
                  <a:pt x="12695" y="51930"/>
                </a:lnTo>
                <a:close/>
                <a:moveTo>
                  <a:pt x="25265" y="51930"/>
                </a:moveTo>
                <a:lnTo>
                  <a:pt x="21938" y="57487"/>
                </a:lnTo>
                <a:lnTo>
                  <a:pt x="19565" y="57487"/>
                </a:lnTo>
                <a:lnTo>
                  <a:pt x="22892" y="51930"/>
                </a:lnTo>
                <a:close/>
                <a:moveTo>
                  <a:pt x="28325" y="51930"/>
                </a:moveTo>
                <a:lnTo>
                  <a:pt x="24989" y="57487"/>
                </a:lnTo>
                <a:lnTo>
                  <a:pt x="22482" y="57487"/>
                </a:lnTo>
                <a:lnTo>
                  <a:pt x="25809" y="51930"/>
                </a:lnTo>
                <a:close/>
                <a:moveTo>
                  <a:pt x="28619" y="52340"/>
                </a:moveTo>
                <a:lnTo>
                  <a:pt x="31706" y="57487"/>
                </a:lnTo>
                <a:lnTo>
                  <a:pt x="25533" y="57487"/>
                </a:lnTo>
                <a:lnTo>
                  <a:pt x="28619" y="52340"/>
                </a:lnTo>
                <a:close/>
                <a:moveTo>
                  <a:pt x="31430" y="51930"/>
                </a:moveTo>
                <a:lnTo>
                  <a:pt x="34766" y="57487"/>
                </a:lnTo>
                <a:lnTo>
                  <a:pt x="32250" y="57487"/>
                </a:lnTo>
                <a:lnTo>
                  <a:pt x="28923" y="51930"/>
                </a:lnTo>
                <a:close/>
                <a:moveTo>
                  <a:pt x="34347" y="51930"/>
                </a:moveTo>
                <a:lnTo>
                  <a:pt x="37674" y="57487"/>
                </a:lnTo>
                <a:lnTo>
                  <a:pt x="35310" y="57487"/>
                </a:lnTo>
                <a:lnTo>
                  <a:pt x="31974" y="51930"/>
                </a:lnTo>
                <a:close/>
                <a:moveTo>
                  <a:pt x="44543" y="51930"/>
                </a:moveTo>
                <a:lnTo>
                  <a:pt x="41207" y="57487"/>
                </a:lnTo>
                <a:lnTo>
                  <a:pt x="38843" y="57487"/>
                </a:lnTo>
                <a:lnTo>
                  <a:pt x="42170" y="51930"/>
                </a:lnTo>
                <a:close/>
                <a:moveTo>
                  <a:pt x="47594" y="51930"/>
                </a:moveTo>
                <a:lnTo>
                  <a:pt x="44267" y="57487"/>
                </a:lnTo>
                <a:lnTo>
                  <a:pt x="41751" y="57487"/>
                </a:lnTo>
                <a:lnTo>
                  <a:pt x="45088" y="51930"/>
                </a:lnTo>
                <a:close/>
                <a:moveTo>
                  <a:pt x="47898" y="52340"/>
                </a:moveTo>
                <a:lnTo>
                  <a:pt x="50984" y="57487"/>
                </a:lnTo>
                <a:lnTo>
                  <a:pt x="44811" y="57487"/>
                </a:lnTo>
                <a:lnTo>
                  <a:pt x="47898" y="52340"/>
                </a:lnTo>
                <a:close/>
                <a:moveTo>
                  <a:pt x="50708" y="51930"/>
                </a:moveTo>
                <a:lnTo>
                  <a:pt x="54035" y="57487"/>
                </a:lnTo>
                <a:lnTo>
                  <a:pt x="51529" y="57487"/>
                </a:lnTo>
                <a:lnTo>
                  <a:pt x="48192" y="51930"/>
                </a:lnTo>
                <a:close/>
                <a:moveTo>
                  <a:pt x="53625" y="51930"/>
                </a:moveTo>
                <a:lnTo>
                  <a:pt x="56953" y="57487"/>
                </a:lnTo>
                <a:lnTo>
                  <a:pt x="54589" y="57487"/>
                </a:lnTo>
                <a:lnTo>
                  <a:pt x="51252" y="51930"/>
                </a:lnTo>
                <a:close/>
                <a:moveTo>
                  <a:pt x="63822" y="51930"/>
                </a:moveTo>
                <a:lnTo>
                  <a:pt x="60485" y="57487"/>
                </a:lnTo>
                <a:lnTo>
                  <a:pt x="58121" y="57487"/>
                </a:lnTo>
                <a:lnTo>
                  <a:pt x="61449" y="51930"/>
                </a:lnTo>
                <a:close/>
                <a:moveTo>
                  <a:pt x="66873" y="51930"/>
                </a:moveTo>
                <a:lnTo>
                  <a:pt x="63545" y="57487"/>
                </a:lnTo>
                <a:lnTo>
                  <a:pt x="61030" y="57487"/>
                </a:lnTo>
                <a:lnTo>
                  <a:pt x="64366" y="51930"/>
                </a:lnTo>
                <a:close/>
                <a:moveTo>
                  <a:pt x="67176" y="52340"/>
                </a:moveTo>
                <a:lnTo>
                  <a:pt x="70263" y="57487"/>
                </a:lnTo>
                <a:lnTo>
                  <a:pt x="64089" y="57487"/>
                </a:lnTo>
                <a:lnTo>
                  <a:pt x="67176" y="52340"/>
                </a:lnTo>
                <a:close/>
                <a:moveTo>
                  <a:pt x="69986" y="51930"/>
                </a:moveTo>
                <a:lnTo>
                  <a:pt x="73314" y="57487"/>
                </a:lnTo>
                <a:lnTo>
                  <a:pt x="70807" y="57487"/>
                </a:lnTo>
                <a:lnTo>
                  <a:pt x="67471" y="51930"/>
                </a:lnTo>
                <a:close/>
                <a:moveTo>
                  <a:pt x="72895" y="51930"/>
                </a:moveTo>
                <a:lnTo>
                  <a:pt x="76231" y="57487"/>
                </a:lnTo>
                <a:lnTo>
                  <a:pt x="73858" y="57487"/>
                </a:lnTo>
                <a:lnTo>
                  <a:pt x="70530" y="51930"/>
                </a:lnTo>
                <a:close/>
                <a:moveTo>
                  <a:pt x="83100" y="51930"/>
                </a:moveTo>
                <a:lnTo>
                  <a:pt x="79764" y="57487"/>
                </a:lnTo>
                <a:lnTo>
                  <a:pt x="77391" y="57487"/>
                </a:lnTo>
                <a:lnTo>
                  <a:pt x="80727" y="51930"/>
                </a:lnTo>
                <a:close/>
                <a:moveTo>
                  <a:pt x="86151" y="51930"/>
                </a:moveTo>
                <a:lnTo>
                  <a:pt x="82824" y="57487"/>
                </a:lnTo>
                <a:lnTo>
                  <a:pt x="80308" y="57487"/>
                </a:lnTo>
                <a:lnTo>
                  <a:pt x="83644" y="51930"/>
                </a:lnTo>
                <a:close/>
                <a:moveTo>
                  <a:pt x="86455" y="52340"/>
                </a:moveTo>
                <a:lnTo>
                  <a:pt x="89532" y="57487"/>
                </a:lnTo>
                <a:lnTo>
                  <a:pt x="83368" y="57487"/>
                </a:lnTo>
                <a:lnTo>
                  <a:pt x="86455" y="52340"/>
                </a:lnTo>
                <a:close/>
                <a:moveTo>
                  <a:pt x="89265" y="51930"/>
                </a:moveTo>
                <a:lnTo>
                  <a:pt x="92592" y="57487"/>
                </a:lnTo>
                <a:lnTo>
                  <a:pt x="90085" y="57487"/>
                </a:lnTo>
                <a:lnTo>
                  <a:pt x="86749" y="51930"/>
                </a:lnTo>
                <a:close/>
                <a:moveTo>
                  <a:pt x="92173" y="51930"/>
                </a:moveTo>
                <a:lnTo>
                  <a:pt x="95509" y="57487"/>
                </a:lnTo>
                <a:lnTo>
                  <a:pt x="93136" y="57487"/>
                </a:lnTo>
                <a:lnTo>
                  <a:pt x="89809" y="51930"/>
                </a:lnTo>
                <a:close/>
                <a:moveTo>
                  <a:pt x="102370" y="51930"/>
                </a:moveTo>
                <a:lnTo>
                  <a:pt x="99042" y="57487"/>
                </a:lnTo>
                <a:lnTo>
                  <a:pt x="96669" y="57487"/>
                </a:lnTo>
                <a:lnTo>
                  <a:pt x="100006" y="51930"/>
                </a:lnTo>
                <a:close/>
                <a:moveTo>
                  <a:pt x="105430" y="51930"/>
                </a:moveTo>
                <a:lnTo>
                  <a:pt x="102093" y="57487"/>
                </a:lnTo>
                <a:lnTo>
                  <a:pt x="99586" y="57487"/>
                </a:lnTo>
                <a:lnTo>
                  <a:pt x="102914" y="51930"/>
                </a:lnTo>
                <a:close/>
                <a:moveTo>
                  <a:pt x="105724" y="52340"/>
                </a:moveTo>
                <a:lnTo>
                  <a:pt x="108811" y="57487"/>
                </a:lnTo>
                <a:lnTo>
                  <a:pt x="102637" y="57487"/>
                </a:lnTo>
                <a:lnTo>
                  <a:pt x="105724" y="52340"/>
                </a:lnTo>
                <a:close/>
                <a:moveTo>
                  <a:pt x="108534" y="51930"/>
                </a:moveTo>
                <a:lnTo>
                  <a:pt x="111871" y="57487"/>
                </a:lnTo>
                <a:lnTo>
                  <a:pt x="109355" y="57487"/>
                </a:lnTo>
                <a:lnTo>
                  <a:pt x="106027" y="51930"/>
                </a:lnTo>
                <a:close/>
                <a:moveTo>
                  <a:pt x="111451" y="51930"/>
                </a:moveTo>
                <a:lnTo>
                  <a:pt x="114788" y="57487"/>
                </a:lnTo>
                <a:lnTo>
                  <a:pt x="112415" y="57487"/>
                </a:lnTo>
                <a:lnTo>
                  <a:pt x="109078" y="51930"/>
                </a:lnTo>
                <a:close/>
                <a:moveTo>
                  <a:pt x="121648" y="51930"/>
                </a:moveTo>
                <a:lnTo>
                  <a:pt x="118321" y="57487"/>
                </a:lnTo>
                <a:lnTo>
                  <a:pt x="115948" y="57487"/>
                </a:lnTo>
                <a:lnTo>
                  <a:pt x="119284" y="51930"/>
                </a:lnTo>
                <a:close/>
                <a:moveTo>
                  <a:pt x="124708" y="51930"/>
                </a:moveTo>
                <a:lnTo>
                  <a:pt x="121372" y="57487"/>
                </a:lnTo>
                <a:lnTo>
                  <a:pt x="118865" y="57487"/>
                </a:lnTo>
                <a:lnTo>
                  <a:pt x="122192" y="51930"/>
                </a:lnTo>
                <a:close/>
                <a:moveTo>
                  <a:pt x="125002" y="52340"/>
                </a:moveTo>
                <a:lnTo>
                  <a:pt x="128089" y="57487"/>
                </a:lnTo>
                <a:lnTo>
                  <a:pt x="121916" y="57487"/>
                </a:lnTo>
                <a:lnTo>
                  <a:pt x="125002" y="52340"/>
                </a:lnTo>
                <a:close/>
                <a:moveTo>
                  <a:pt x="127813" y="51930"/>
                </a:moveTo>
                <a:lnTo>
                  <a:pt x="131149" y="57487"/>
                </a:lnTo>
                <a:lnTo>
                  <a:pt x="128633" y="57487"/>
                </a:lnTo>
                <a:lnTo>
                  <a:pt x="125306" y="51930"/>
                </a:lnTo>
                <a:close/>
                <a:moveTo>
                  <a:pt x="130730" y="51930"/>
                </a:moveTo>
                <a:lnTo>
                  <a:pt x="134057" y="57487"/>
                </a:lnTo>
                <a:lnTo>
                  <a:pt x="131693" y="57487"/>
                </a:lnTo>
                <a:lnTo>
                  <a:pt x="128357" y="51930"/>
                </a:lnTo>
                <a:close/>
                <a:moveTo>
                  <a:pt x="140926" y="51930"/>
                </a:moveTo>
                <a:lnTo>
                  <a:pt x="137590" y="57487"/>
                </a:lnTo>
                <a:lnTo>
                  <a:pt x="135226" y="57487"/>
                </a:lnTo>
                <a:lnTo>
                  <a:pt x="138553" y="51930"/>
                </a:lnTo>
                <a:close/>
                <a:moveTo>
                  <a:pt x="143977" y="51930"/>
                </a:moveTo>
                <a:lnTo>
                  <a:pt x="140650" y="57487"/>
                </a:lnTo>
                <a:lnTo>
                  <a:pt x="138143" y="57487"/>
                </a:lnTo>
                <a:lnTo>
                  <a:pt x="141471" y="51930"/>
                </a:lnTo>
                <a:close/>
                <a:moveTo>
                  <a:pt x="144281" y="52340"/>
                </a:moveTo>
                <a:lnTo>
                  <a:pt x="147367" y="57487"/>
                </a:lnTo>
                <a:lnTo>
                  <a:pt x="141194" y="57487"/>
                </a:lnTo>
                <a:lnTo>
                  <a:pt x="144281" y="52340"/>
                </a:lnTo>
                <a:close/>
                <a:moveTo>
                  <a:pt x="147091" y="51930"/>
                </a:moveTo>
                <a:lnTo>
                  <a:pt x="150418" y="57487"/>
                </a:lnTo>
                <a:lnTo>
                  <a:pt x="147912" y="57487"/>
                </a:lnTo>
                <a:lnTo>
                  <a:pt x="144584" y="51930"/>
                </a:lnTo>
                <a:close/>
                <a:moveTo>
                  <a:pt x="150008" y="51930"/>
                </a:moveTo>
                <a:lnTo>
                  <a:pt x="153336" y="57487"/>
                </a:lnTo>
                <a:lnTo>
                  <a:pt x="150972" y="57487"/>
                </a:lnTo>
                <a:lnTo>
                  <a:pt x="147635" y="51930"/>
                </a:lnTo>
                <a:close/>
                <a:moveTo>
                  <a:pt x="160205" y="51930"/>
                </a:moveTo>
                <a:lnTo>
                  <a:pt x="156868" y="57487"/>
                </a:lnTo>
                <a:lnTo>
                  <a:pt x="154504" y="57487"/>
                </a:lnTo>
                <a:lnTo>
                  <a:pt x="157832" y="51930"/>
                </a:lnTo>
                <a:close/>
                <a:moveTo>
                  <a:pt x="163256" y="51930"/>
                </a:moveTo>
                <a:lnTo>
                  <a:pt x="159928" y="57487"/>
                </a:lnTo>
                <a:lnTo>
                  <a:pt x="157413" y="57487"/>
                </a:lnTo>
                <a:lnTo>
                  <a:pt x="160749" y="51930"/>
                </a:lnTo>
                <a:close/>
                <a:moveTo>
                  <a:pt x="163559" y="52340"/>
                </a:moveTo>
                <a:lnTo>
                  <a:pt x="166646" y="57487"/>
                </a:lnTo>
                <a:lnTo>
                  <a:pt x="160472" y="57487"/>
                </a:lnTo>
                <a:lnTo>
                  <a:pt x="163559" y="52340"/>
                </a:lnTo>
                <a:close/>
                <a:moveTo>
                  <a:pt x="166369" y="51930"/>
                </a:moveTo>
                <a:lnTo>
                  <a:pt x="169697" y="57487"/>
                </a:lnTo>
                <a:lnTo>
                  <a:pt x="167190" y="57487"/>
                </a:lnTo>
                <a:lnTo>
                  <a:pt x="163854" y="51930"/>
                </a:lnTo>
                <a:close/>
                <a:moveTo>
                  <a:pt x="169278" y="51930"/>
                </a:moveTo>
                <a:lnTo>
                  <a:pt x="172614" y="57487"/>
                </a:lnTo>
                <a:lnTo>
                  <a:pt x="170241" y="57487"/>
                </a:lnTo>
                <a:lnTo>
                  <a:pt x="166913" y="51930"/>
                </a:lnTo>
                <a:close/>
                <a:moveTo>
                  <a:pt x="179483" y="51930"/>
                </a:moveTo>
                <a:lnTo>
                  <a:pt x="176147" y="57487"/>
                </a:lnTo>
                <a:lnTo>
                  <a:pt x="173774" y="57487"/>
                </a:lnTo>
                <a:lnTo>
                  <a:pt x="177110" y="51930"/>
                </a:lnTo>
                <a:close/>
                <a:moveTo>
                  <a:pt x="182534" y="51930"/>
                </a:moveTo>
                <a:lnTo>
                  <a:pt x="179207" y="57487"/>
                </a:lnTo>
                <a:lnTo>
                  <a:pt x="176691" y="57487"/>
                </a:lnTo>
                <a:lnTo>
                  <a:pt x="180027" y="51930"/>
                </a:lnTo>
                <a:close/>
                <a:moveTo>
                  <a:pt x="182838" y="52340"/>
                </a:moveTo>
                <a:lnTo>
                  <a:pt x="185924" y="57487"/>
                </a:lnTo>
                <a:lnTo>
                  <a:pt x="179751" y="57487"/>
                </a:lnTo>
                <a:lnTo>
                  <a:pt x="182838" y="52340"/>
                </a:lnTo>
                <a:close/>
                <a:moveTo>
                  <a:pt x="185648" y="51930"/>
                </a:moveTo>
                <a:lnTo>
                  <a:pt x="188975" y="57487"/>
                </a:lnTo>
                <a:lnTo>
                  <a:pt x="186468" y="57487"/>
                </a:lnTo>
                <a:lnTo>
                  <a:pt x="183132" y="51930"/>
                </a:lnTo>
                <a:close/>
                <a:moveTo>
                  <a:pt x="188556" y="51930"/>
                </a:moveTo>
                <a:lnTo>
                  <a:pt x="191892" y="57487"/>
                </a:lnTo>
                <a:lnTo>
                  <a:pt x="189519" y="57487"/>
                </a:lnTo>
                <a:lnTo>
                  <a:pt x="186192" y="51930"/>
                </a:lnTo>
                <a:close/>
                <a:moveTo>
                  <a:pt x="198753" y="51930"/>
                </a:moveTo>
                <a:lnTo>
                  <a:pt x="195425" y="57487"/>
                </a:lnTo>
                <a:lnTo>
                  <a:pt x="193052" y="57487"/>
                </a:lnTo>
                <a:lnTo>
                  <a:pt x="196389" y="51930"/>
                </a:lnTo>
                <a:close/>
                <a:moveTo>
                  <a:pt x="201813" y="51930"/>
                </a:moveTo>
                <a:lnTo>
                  <a:pt x="198476" y="57487"/>
                </a:lnTo>
                <a:lnTo>
                  <a:pt x="195969" y="57487"/>
                </a:lnTo>
                <a:lnTo>
                  <a:pt x="199297" y="51930"/>
                </a:lnTo>
                <a:close/>
                <a:moveTo>
                  <a:pt x="202107" y="52340"/>
                </a:moveTo>
                <a:lnTo>
                  <a:pt x="205194" y="57487"/>
                </a:lnTo>
                <a:lnTo>
                  <a:pt x="199029" y="57487"/>
                </a:lnTo>
                <a:lnTo>
                  <a:pt x="202107" y="52340"/>
                </a:lnTo>
                <a:close/>
                <a:moveTo>
                  <a:pt x="204917" y="51930"/>
                </a:moveTo>
                <a:lnTo>
                  <a:pt x="208254" y="57487"/>
                </a:lnTo>
                <a:lnTo>
                  <a:pt x="205738" y="57487"/>
                </a:lnTo>
                <a:lnTo>
                  <a:pt x="202410" y="51930"/>
                </a:lnTo>
                <a:close/>
                <a:moveTo>
                  <a:pt x="207834" y="51930"/>
                </a:moveTo>
                <a:lnTo>
                  <a:pt x="211171" y="57487"/>
                </a:lnTo>
                <a:lnTo>
                  <a:pt x="208798" y="57487"/>
                </a:lnTo>
                <a:lnTo>
                  <a:pt x="205461" y="51930"/>
                </a:lnTo>
                <a:close/>
                <a:moveTo>
                  <a:pt x="218031" y="51930"/>
                </a:moveTo>
                <a:lnTo>
                  <a:pt x="214703" y="57487"/>
                </a:lnTo>
                <a:lnTo>
                  <a:pt x="212330" y="57487"/>
                </a:lnTo>
                <a:lnTo>
                  <a:pt x="215667" y="51930"/>
                </a:lnTo>
                <a:close/>
                <a:moveTo>
                  <a:pt x="221091" y="51930"/>
                </a:moveTo>
                <a:lnTo>
                  <a:pt x="217754" y="57487"/>
                </a:lnTo>
                <a:lnTo>
                  <a:pt x="215248" y="57487"/>
                </a:lnTo>
                <a:lnTo>
                  <a:pt x="218575" y="51930"/>
                </a:lnTo>
                <a:close/>
                <a:moveTo>
                  <a:pt x="221385" y="52340"/>
                </a:moveTo>
                <a:lnTo>
                  <a:pt x="224472" y="57487"/>
                </a:lnTo>
                <a:lnTo>
                  <a:pt x="218299" y="57487"/>
                </a:lnTo>
                <a:lnTo>
                  <a:pt x="221385" y="52340"/>
                </a:lnTo>
                <a:close/>
                <a:moveTo>
                  <a:pt x="224195" y="51930"/>
                </a:moveTo>
                <a:lnTo>
                  <a:pt x="227532" y="57487"/>
                </a:lnTo>
                <a:lnTo>
                  <a:pt x="225016" y="57487"/>
                </a:lnTo>
                <a:lnTo>
                  <a:pt x="221689" y="51930"/>
                </a:lnTo>
                <a:close/>
                <a:moveTo>
                  <a:pt x="227113" y="51930"/>
                </a:moveTo>
                <a:lnTo>
                  <a:pt x="230440" y="57487"/>
                </a:lnTo>
                <a:lnTo>
                  <a:pt x="228076" y="57487"/>
                </a:lnTo>
                <a:lnTo>
                  <a:pt x="224740" y="51930"/>
                </a:lnTo>
                <a:close/>
                <a:moveTo>
                  <a:pt x="237309" y="51930"/>
                </a:moveTo>
                <a:lnTo>
                  <a:pt x="233973" y="57487"/>
                </a:lnTo>
                <a:lnTo>
                  <a:pt x="231609" y="57487"/>
                </a:lnTo>
                <a:lnTo>
                  <a:pt x="234936" y="51930"/>
                </a:lnTo>
                <a:close/>
                <a:moveTo>
                  <a:pt x="240369" y="51930"/>
                </a:moveTo>
                <a:lnTo>
                  <a:pt x="237033" y="57487"/>
                </a:lnTo>
                <a:lnTo>
                  <a:pt x="234526" y="57487"/>
                </a:lnTo>
                <a:lnTo>
                  <a:pt x="237854" y="51930"/>
                </a:lnTo>
                <a:close/>
                <a:moveTo>
                  <a:pt x="240664" y="52340"/>
                </a:moveTo>
                <a:lnTo>
                  <a:pt x="243750" y="57487"/>
                </a:lnTo>
                <a:lnTo>
                  <a:pt x="237577" y="57487"/>
                </a:lnTo>
                <a:lnTo>
                  <a:pt x="240664" y="52340"/>
                </a:lnTo>
                <a:close/>
                <a:moveTo>
                  <a:pt x="243474" y="51930"/>
                </a:moveTo>
                <a:lnTo>
                  <a:pt x="246810" y="57487"/>
                </a:lnTo>
                <a:lnTo>
                  <a:pt x="244295" y="57487"/>
                </a:lnTo>
                <a:lnTo>
                  <a:pt x="240967" y="51930"/>
                </a:lnTo>
                <a:close/>
                <a:moveTo>
                  <a:pt x="246391" y="51930"/>
                </a:moveTo>
                <a:lnTo>
                  <a:pt x="249719" y="57487"/>
                </a:lnTo>
                <a:lnTo>
                  <a:pt x="247355" y="57487"/>
                </a:lnTo>
                <a:lnTo>
                  <a:pt x="244018" y="51930"/>
                </a:lnTo>
                <a:close/>
                <a:moveTo>
                  <a:pt x="256588" y="51930"/>
                </a:moveTo>
                <a:lnTo>
                  <a:pt x="253251" y="57487"/>
                </a:lnTo>
                <a:lnTo>
                  <a:pt x="250887" y="57487"/>
                </a:lnTo>
                <a:lnTo>
                  <a:pt x="254215" y="51930"/>
                </a:lnTo>
                <a:close/>
                <a:moveTo>
                  <a:pt x="259639" y="51930"/>
                </a:moveTo>
                <a:lnTo>
                  <a:pt x="256311" y="57487"/>
                </a:lnTo>
                <a:lnTo>
                  <a:pt x="253796" y="57487"/>
                </a:lnTo>
                <a:lnTo>
                  <a:pt x="257132" y="51930"/>
                </a:lnTo>
                <a:close/>
                <a:moveTo>
                  <a:pt x="259942" y="52340"/>
                </a:moveTo>
                <a:lnTo>
                  <a:pt x="263029" y="57487"/>
                </a:lnTo>
                <a:lnTo>
                  <a:pt x="256855" y="57487"/>
                </a:lnTo>
                <a:lnTo>
                  <a:pt x="259942" y="52340"/>
                </a:lnTo>
                <a:close/>
                <a:moveTo>
                  <a:pt x="262752" y="51930"/>
                </a:moveTo>
                <a:lnTo>
                  <a:pt x="266080" y="57487"/>
                </a:lnTo>
                <a:lnTo>
                  <a:pt x="263573" y="57487"/>
                </a:lnTo>
                <a:lnTo>
                  <a:pt x="260237" y="51930"/>
                </a:lnTo>
                <a:close/>
                <a:moveTo>
                  <a:pt x="265669" y="51930"/>
                </a:moveTo>
                <a:lnTo>
                  <a:pt x="268997" y="57487"/>
                </a:lnTo>
                <a:lnTo>
                  <a:pt x="266624" y="57487"/>
                </a:lnTo>
                <a:lnTo>
                  <a:pt x="263296" y="51930"/>
                </a:lnTo>
                <a:close/>
                <a:moveTo>
                  <a:pt x="275866" y="51930"/>
                </a:moveTo>
                <a:lnTo>
                  <a:pt x="272530" y="57487"/>
                </a:lnTo>
                <a:lnTo>
                  <a:pt x="270157" y="57487"/>
                </a:lnTo>
                <a:lnTo>
                  <a:pt x="273493" y="51930"/>
                </a:lnTo>
                <a:close/>
                <a:moveTo>
                  <a:pt x="278917" y="51930"/>
                </a:moveTo>
                <a:lnTo>
                  <a:pt x="275590" y="57487"/>
                </a:lnTo>
                <a:lnTo>
                  <a:pt x="273074" y="57487"/>
                </a:lnTo>
                <a:lnTo>
                  <a:pt x="276410" y="51930"/>
                </a:lnTo>
                <a:close/>
                <a:moveTo>
                  <a:pt x="279220" y="52340"/>
                </a:moveTo>
                <a:lnTo>
                  <a:pt x="282307" y="57487"/>
                </a:lnTo>
                <a:lnTo>
                  <a:pt x="276134" y="57487"/>
                </a:lnTo>
                <a:lnTo>
                  <a:pt x="279220" y="52340"/>
                </a:lnTo>
                <a:close/>
                <a:moveTo>
                  <a:pt x="282031" y="51930"/>
                </a:moveTo>
                <a:lnTo>
                  <a:pt x="285358" y="57487"/>
                </a:lnTo>
                <a:lnTo>
                  <a:pt x="282851" y="57487"/>
                </a:lnTo>
                <a:lnTo>
                  <a:pt x="279515" y="51930"/>
                </a:lnTo>
                <a:close/>
                <a:moveTo>
                  <a:pt x="22348" y="51930"/>
                </a:moveTo>
                <a:lnTo>
                  <a:pt x="19011" y="57496"/>
                </a:lnTo>
                <a:lnTo>
                  <a:pt x="18985" y="57443"/>
                </a:lnTo>
                <a:lnTo>
                  <a:pt x="18949" y="57496"/>
                </a:lnTo>
                <a:lnTo>
                  <a:pt x="15613" y="51930"/>
                </a:lnTo>
                <a:close/>
                <a:moveTo>
                  <a:pt x="41626" y="51930"/>
                </a:moveTo>
                <a:lnTo>
                  <a:pt x="38290" y="57496"/>
                </a:lnTo>
                <a:lnTo>
                  <a:pt x="38263" y="57443"/>
                </a:lnTo>
                <a:lnTo>
                  <a:pt x="38227" y="57496"/>
                </a:lnTo>
                <a:lnTo>
                  <a:pt x="34891" y="51930"/>
                </a:lnTo>
                <a:close/>
                <a:moveTo>
                  <a:pt x="60905" y="51930"/>
                </a:moveTo>
                <a:lnTo>
                  <a:pt x="57568" y="57496"/>
                </a:lnTo>
                <a:lnTo>
                  <a:pt x="57533" y="57443"/>
                </a:lnTo>
                <a:lnTo>
                  <a:pt x="57506" y="57496"/>
                </a:lnTo>
                <a:lnTo>
                  <a:pt x="54169" y="51930"/>
                </a:lnTo>
                <a:close/>
                <a:moveTo>
                  <a:pt x="80183" y="51930"/>
                </a:moveTo>
                <a:lnTo>
                  <a:pt x="76847" y="57496"/>
                </a:lnTo>
                <a:lnTo>
                  <a:pt x="76811" y="57443"/>
                </a:lnTo>
                <a:lnTo>
                  <a:pt x="76784" y="57496"/>
                </a:lnTo>
                <a:lnTo>
                  <a:pt x="73448" y="51930"/>
                </a:lnTo>
                <a:close/>
                <a:moveTo>
                  <a:pt x="99461" y="51930"/>
                </a:moveTo>
                <a:lnTo>
                  <a:pt x="96116" y="57496"/>
                </a:lnTo>
                <a:lnTo>
                  <a:pt x="96089" y="57443"/>
                </a:lnTo>
                <a:lnTo>
                  <a:pt x="96054" y="57496"/>
                </a:lnTo>
                <a:lnTo>
                  <a:pt x="92717" y="51930"/>
                </a:lnTo>
                <a:close/>
                <a:moveTo>
                  <a:pt x="118731" y="51930"/>
                </a:moveTo>
                <a:lnTo>
                  <a:pt x="115394" y="57496"/>
                </a:lnTo>
                <a:lnTo>
                  <a:pt x="115368" y="57443"/>
                </a:lnTo>
                <a:lnTo>
                  <a:pt x="115332" y="57496"/>
                </a:lnTo>
                <a:lnTo>
                  <a:pt x="111995" y="51930"/>
                </a:lnTo>
                <a:close/>
                <a:moveTo>
                  <a:pt x="138009" y="51930"/>
                </a:moveTo>
                <a:lnTo>
                  <a:pt x="134673" y="57496"/>
                </a:lnTo>
                <a:lnTo>
                  <a:pt x="134646" y="57443"/>
                </a:lnTo>
                <a:lnTo>
                  <a:pt x="134610" y="57496"/>
                </a:lnTo>
                <a:lnTo>
                  <a:pt x="131274" y="51930"/>
                </a:lnTo>
                <a:close/>
                <a:moveTo>
                  <a:pt x="157288" y="51930"/>
                </a:moveTo>
                <a:lnTo>
                  <a:pt x="153951" y="57496"/>
                </a:lnTo>
                <a:lnTo>
                  <a:pt x="153915" y="57443"/>
                </a:lnTo>
                <a:lnTo>
                  <a:pt x="153889" y="57496"/>
                </a:lnTo>
                <a:lnTo>
                  <a:pt x="150552" y="51930"/>
                </a:lnTo>
                <a:close/>
                <a:moveTo>
                  <a:pt x="176566" y="51930"/>
                </a:moveTo>
                <a:lnTo>
                  <a:pt x="173230" y="57496"/>
                </a:lnTo>
                <a:lnTo>
                  <a:pt x="173194" y="57443"/>
                </a:lnTo>
                <a:lnTo>
                  <a:pt x="173167" y="57496"/>
                </a:lnTo>
                <a:lnTo>
                  <a:pt x="169831" y="51930"/>
                </a:lnTo>
                <a:close/>
                <a:moveTo>
                  <a:pt x="195844" y="51930"/>
                </a:moveTo>
                <a:lnTo>
                  <a:pt x="192508" y="57496"/>
                </a:lnTo>
                <a:lnTo>
                  <a:pt x="192472" y="57443"/>
                </a:lnTo>
                <a:lnTo>
                  <a:pt x="192445" y="57496"/>
                </a:lnTo>
                <a:lnTo>
                  <a:pt x="189100" y="51930"/>
                </a:lnTo>
                <a:close/>
                <a:moveTo>
                  <a:pt x="215114" y="51930"/>
                </a:moveTo>
                <a:lnTo>
                  <a:pt x="211777" y="57496"/>
                </a:lnTo>
                <a:lnTo>
                  <a:pt x="211751" y="57443"/>
                </a:lnTo>
                <a:lnTo>
                  <a:pt x="211715" y="57496"/>
                </a:lnTo>
                <a:lnTo>
                  <a:pt x="208378" y="51930"/>
                </a:lnTo>
                <a:close/>
                <a:moveTo>
                  <a:pt x="234392" y="51930"/>
                </a:moveTo>
                <a:lnTo>
                  <a:pt x="231056" y="57496"/>
                </a:lnTo>
                <a:lnTo>
                  <a:pt x="231029" y="57443"/>
                </a:lnTo>
                <a:lnTo>
                  <a:pt x="230993" y="57496"/>
                </a:lnTo>
                <a:lnTo>
                  <a:pt x="227657" y="51930"/>
                </a:lnTo>
                <a:close/>
                <a:moveTo>
                  <a:pt x="253671" y="51930"/>
                </a:moveTo>
                <a:lnTo>
                  <a:pt x="250334" y="57496"/>
                </a:lnTo>
                <a:lnTo>
                  <a:pt x="250298" y="57443"/>
                </a:lnTo>
                <a:lnTo>
                  <a:pt x="250272" y="57496"/>
                </a:lnTo>
                <a:lnTo>
                  <a:pt x="246935" y="51930"/>
                </a:lnTo>
                <a:close/>
                <a:moveTo>
                  <a:pt x="272949" y="51930"/>
                </a:moveTo>
                <a:lnTo>
                  <a:pt x="269613" y="57496"/>
                </a:lnTo>
                <a:lnTo>
                  <a:pt x="269577" y="57443"/>
                </a:lnTo>
                <a:lnTo>
                  <a:pt x="269550" y="57496"/>
                </a:lnTo>
                <a:lnTo>
                  <a:pt x="266214" y="51930"/>
                </a:lnTo>
                <a:close/>
                <a:moveTo>
                  <a:pt x="18681" y="57942"/>
                </a:moveTo>
                <a:lnTo>
                  <a:pt x="17495" y="59923"/>
                </a:lnTo>
                <a:lnTo>
                  <a:pt x="16299" y="57942"/>
                </a:lnTo>
                <a:close/>
                <a:moveTo>
                  <a:pt x="21661" y="57942"/>
                </a:moveTo>
                <a:lnTo>
                  <a:pt x="20474" y="59923"/>
                </a:lnTo>
                <a:lnTo>
                  <a:pt x="19279" y="57942"/>
                </a:lnTo>
                <a:close/>
                <a:moveTo>
                  <a:pt x="37960" y="57942"/>
                </a:moveTo>
                <a:lnTo>
                  <a:pt x="36773" y="59923"/>
                </a:lnTo>
                <a:lnTo>
                  <a:pt x="35578" y="57942"/>
                </a:lnTo>
                <a:close/>
                <a:moveTo>
                  <a:pt x="40939" y="57942"/>
                </a:moveTo>
                <a:lnTo>
                  <a:pt x="39744" y="59923"/>
                </a:lnTo>
                <a:lnTo>
                  <a:pt x="38557" y="57942"/>
                </a:lnTo>
                <a:close/>
                <a:moveTo>
                  <a:pt x="57238" y="57942"/>
                </a:moveTo>
                <a:lnTo>
                  <a:pt x="56043" y="59923"/>
                </a:lnTo>
                <a:lnTo>
                  <a:pt x="54856" y="57942"/>
                </a:lnTo>
                <a:close/>
                <a:moveTo>
                  <a:pt x="60218" y="57942"/>
                </a:moveTo>
                <a:lnTo>
                  <a:pt x="59022" y="59923"/>
                </a:lnTo>
                <a:lnTo>
                  <a:pt x="57836" y="57942"/>
                </a:lnTo>
                <a:close/>
                <a:moveTo>
                  <a:pt x="76516" y="57942"/>
                </a:moveTo>
                <a:lnTo>
                  <a:pt x="75321" y="59923"/>
                </a:lnTo>
                <a:lnTo>
                  <a:pt x="74135" y="57942"/>
                </a:lnTo>
                <a:close/>
                <a:moveTo>
                  <a:pt x="79487" y="57942"/>
                </a:moveTo>
                <a:lnTo>
                  <a:pt x="78301" y="59923"/>
                </a:lnTo>
                <a:lnTo>
                  <a:pt x="77114" y="57942"/>
                </a:lnTo>
                <a:close/>
                <a:moveTo>
                  <a:pt x="95786" y="57942"/>
                </a:moveTo>
                <a:lnTo>
                  <a:pt x="94599" y="59923"/>
                </a:lnTo>
                <a:lnTo>
                  <a:pt x="93413" y="57942"/>
                </a:lnTo>
                <a:close/>
                <a:moveTo>
                  <a:pt x="98766" y="57942"/>
                </a:moveTo>
                <a:lnTo>
                  <a:pt x="97579" y="59923"/>
                </a:lnTo>
                <a:lnTo>
                  <a:pt x="96384" y="57942"/>
                </a:lnTo>
                <a:close/>
                <a:moveTo>
                  <a:pt x="115064" y="57942"/>
                </a:moveTo>
                <a:lnTo>
                  <a:pt x="113878" y="59923"/>
                </a:lnTo>
                <a:lnTo>
                  <a:pt x="112691" y="57942"/>
                </a:lnTo>
                <a:close/>
                <a:moveTo>
                  <a:pt x="118044" y="57942"/>
                </a:moveTo>
                <a:lnTo>
                  <a:pt x="116857" y="59923"/>
                </a:lnTo>
                <a:lnTo>
                  <a:pt x="115662" y="57942"/>
                </a:lnTo>
                <a:close/>
                <a:moveTo>
                  <a:pt x="134343" y="57942"/>
                </a:moveTo>
                <a:lnTo>
                  <a:pt x="133156" y="59923"/>
                </a:lnTo>
                <a:lnTo>
                  <a:pt x="131961" y="57942"/>
                </a:lnTo>
                <a:close/>
                <a:moveTo>
                  <a:pt x="137322" y="57942"/>
                </a:moveTo>
                <a:lnTo>
                  <a:pt x="136127" y="59923"/>
                </a:lnTo>
                <a:lnTo>
                  <a:pt x="134940" y="57942"/>
                </a:lnTo>
                <a:close/>
                <a:moveTo>
                  <a:pt x="153621" y="57942"/>
                </a:moveTo>
                <a:lnTo>
                  <a:pt x="152435" y="59923"/>
                </a:lnTo>
                <a:lnTo>
                  <a:pt x="151239" y="57942"/>
                </a:lnTo>
                <a:close/>
                <a:moveTo>
                  <a:pt x="156601" y="57942"/>
                </a:moveTo>
                <a:lnTo>
                  <a:pt x="155405" y="59923"/>
                </a:lnTo>
                <a:lnTo>
                  <a:pt x="154219" y="57942"/>
                </a:lnTo>
                <a:close/>
                <a:moveTo>
                  <a:pt x="172899" y="57942"/>
                </a:moveTo>
                <a:lnTo>
                  <a:pt x="171704" y="59923"/>
                </a:lnTo>
                <a:lnTo>
                  <a:pt x="170518" y="57942"/>
                </a:lnTo>
                <a:close/>
                <a:moveTo>
                  <a:pt x="175870" y="57942"/>
                </a:moveTo>
                <a:lnTo>
                  <a:pt x="174684" y="59923"/>
                </a:lnTo>
                <a:lnTo>
                  <a:pt x="173497" y="57942"/>
                </a:lnTo>
                <a:close/>
                <a:moveTo>
                  <a:pt x="192178" y="57942"/>
                </a:moveTo>
                <a:lnTo>
                  <a:pt x="190982" y="59923"/>
                </a:lnTo>
                <a:lnTo>
                  <a:pt x="189796" y="57942"/>
                </a:lnTo>
                <a:close/>
                <a:moveTo>
                  <a:pt x="195149" y="57942"/>
                </a:moveTo>
                <a:lnTo>
                  <a:pt x="193962" y="59923"/>
                </a:lnTo>
                <a:lnTo>
                  <a:pt x="192776" y="57942"/>
                </a:lnTo>
                <a:close/>
                <a:moveTo>
                  <a:pt x="211447" y="57942"/>
                </a:moveTo>
                <a:lnTo>
                  <a:pt x="210261" y="59923"/>
                </a:lnTo>
                <a:lnTo>
                  <a:pt x="209074" y="57942"/>
                </a:lnTo>
                <a:close/>
                <a:moveTo>
                  <a:pt x="214427" y="57942"/>
                </a:moveTo>
                <a:lnTo>
                  <a:pt x="213240" y="59923"/>
                </a:lnTo>
                <a:lnTo>
                  <a:pt x="212045" y="57942"/>
                </a:lnTo>
                <a:close/>
                <a:moveTo>
                  <a:pt x="230726" y="57942"/>
                </a:moveTo>
                <a:lnTo>
                  <a:pt x="229539" y="59923"/>
                </a:lnTo>
                <a:lnTo>
                  <a:pt x="228344" y="57942"/>
                </a:lnTo>
                <a:close/>
                <a:moveTo>
                  <a:pt x="233705" y="57942"/>
                </a:moveTo>
                <a:lnTo>
                  <a:pt x="232519" y="59923"/>
                </a:lnTo>
                <a:lnTo>
                  <a:pt x="231323" y="57942"/>
                </a:lnTo>
                <a:close/>
                <a:moveTo>
                  <a:pt x="250004" y="57942"/>
                </a:moveTo>
                <a:lnTo>
                  <a:pt x="248818" y="59923"/>
                </a:lnTo>
                <a:lnTo>
                  <a:pt x="247622" y="57942"/>
                </a:lnTo>
                <a:close/>
                <a:moveTo>
                  <a:pt x="252984" y="57942"/>
                </a:moveTo>
                <a:lnTo>
                  <a:pt x="251788" y="59923"/>
                </a:lnTo>
                <a:lnTo>
                  <a:pt x="250602" y="57942"/>
                </a:lnTo>
                <a:close/>
                <a:moveTo>
                  <a:pt x="269282" y="57942"/>
                </a:moveTo>
                <a:lnTo>
                  <a:pt x="268087" y="59923"/>
                </a:lnTo>
                <a:lnTo>
                  <a:pt x="266901" y="57942"/>
                </a:lnTo>
                <a:close/>
                <a:moveTo>
                  <a:pt x="272262" y="57942"/>
                </a:moveTo>
                <a:lnTo>
                  <a:pt x="271067" y="59923"/>
                </a:lnTo>
                <a:lnTo>
                  <a:pt x="269880" y="57942"/>
                </a:lnTo>
                <a:close/>
                <a:moveTo>
                  <a:pt x="1196" y="60833"/>
                </a:moveTo>
                <a:lnTo>
                  <a:pt x="2097" y="62349"/>
                </a:lnTo>
                <a:lnTo>
                  <a:pt x="286" y="62349"/>
                </a:lnTo>
                <a:lnTo>
                  <a:pt x="1196" y="60833"/>
                </a:lnTo>
                <a:close/>
                <a:moveTo>
                  <a:pt x="5443" y="57942"/>
                </a:moveTo>
                <a:lnTo>
                  <a:pt x="2802" y="62349"/>
                </a:lnTo>
                <a:lnTo>
                  <a:pt x="2650" y="62349"/>
                </a:lnTo>
                <a:lnTo>
                  <a:pt x="1464" y="60378"/>
                </a:lnTo>
                <a:lnTo>
                  <a:pt x="2927" y="57942"/>
                </a:lnTo>
                <a:close/>
                <a:moveTo>
                  <a:pt x="12704" y="57942"/>
                </a:moveTo>
                <a:lnTo>
                  <a:pt x="15345" y="62349"/>
                </a:lnTo>
                <a:lnTo>
                  <a:pt x="3346" y="62349"/>
                </a:lnTo>
                <a:lnTo>
                  <a:pt x="5987" y="57942"/>
                </a:lnTo>
                <a:close/>
                <a:moveTo>
                  <a:pt x="15755" y="57942"/>
                </a:moveTo>
                <a:lnTo>
                  <a:pt x="17218" y="60378"/>
                </a:lnTo>
                <a:lnTo>
                  <a:pt x="16041" y="62349"/>
                </a:lnTo>
                <a:lnTo>
                  <a:pt x="15889" y="62349"/>
                </a:lnTo>
                <a:lnTo>
                  <a:pt x="13248" y="57942"/>
                </a:lnTo>
                <a:close/>
                <a:moveTo>
                  <a:pt x="17495" y="60833"/>
                </a:moveTo>
                <a:lnTo>
                  <a:pt x="18396" y="62349"/>
                </a:lnTo>
                <a:lnTo>
                  <a:pt x="16585" y="62349"/>
                </a:lnTo>
                <a:lnTo>
                  <a:pt x="17495" y="60833"/>
                </a:lnTo>
                <a:close/>
                <a:moveTo>
                  <a:pt x="20474" y="60833"/>
                </a:moveTo>
                <a:lnTo>
                  <a:pt x="21376" y="62349"/>
                </a:lnTo>
                <a:lnTo>
                  <a:pt x="19565" y="62349"/>
                </a:lnTo>
                <a:lnTo>
                  <a:pt x="20474" y="60833"/>
                </a:lnTo>
                <a:close/>
                <a:moveTo>
                  <a:pt x="24721" y="57942"/>
                </a:moveTo>
                <a:lnTo>
                  <a:pt x="22071" y="62349"/>
                </a:lnTo>
                <a:lnTo>
                  <a:pt x="21920" y="62349"/>
                </a:lnTo>
                <a:lnTo>
                  <a:pt x="20742" y="60378"/>
                </a:lnTo>
                <a:lnTo>
                  <a:pt x="22205" y="57942"/>
                </a:lnTo>
                <a:close/>
                <a:moveTo>
                  <a:pt x="31983" y="57942"/>
                </a:moveTo>
                <a:lnTo>
                  <a:pt x="34623" y="62349"/>
                </a:lnTo>
                <a:lnTo>
                  <a:pt x="22616" y="62349"/>
                </a:lnTo>
                <a:lnTo>
                  <a:pt x="25265" y="57942"/>
                </a:lnTo>
                <a:close/>
                <a:moveTo>
                  <a:pt x="35034" y="57942"/>
                </a:moveTo>
                <a:lnTo>
                  <a:pt x="36497" y="60378"/>
                </a:lnTo>
                <a:lnTo>
                  <a:pt x="35319" y="62349"/>
                </a:lnTo>
                <a:lnTo>
                  <a:pt x="35167" y="62349"/>
                </a:lnTo>
                <a:lnTo>
                  <a:pt x="32527" y="57942"/>
                </a:lnTo>
                <a:close/>
                <a:moveTo>
                  <a:pt x="36773" y="60833"/>
                </a:moveTo>
                <a:lnTo>
                  <a:pt x="37674" y="62349"/>
                </a:lnTo>
                <a:lnTo>
                  <a:pt x="35863" y="62349"/>
                </a:lnTo>
                <a:lnTo>
                  <a:pt x="36773" y="60833"/>
                </a:lnTo>
                <a:close/>
                <a:moveTo>
                  <a:pt x="39744" y="60833"/>
                </a:moveTo>
                <a:lnTo>
                  <a:pt x="40654" y="62349"/>
                </a:lnTo>
                <a:lnTo>
                  <a:pt x="38843" y="62349"/>
                </a:lnTo>
                <a:lnTo>
                  <a:pt x="39744" y="60833"/>
                </a:lnTo>
                <a:close/>
                <a:moveTo>
                  <a:pt x="43990" y="57942"/>
                </a:moveTo>
                <a:lnTo>
                  <a:pt x="41350" y="62349"/>
                </a:lnTo>
                <a:lnTo>
                  <a:pt x="41198" y="62349"/>
                </a:lnTo>
                <a:lnTo>
                  <a:pt x="40020" y="60378"/>
                </a:lnTo>
                <a:lnTo>
                  <a:pt x="41484" y="57942"/>
                </a:lnTo>
                <a:close/>
                <a:moveTo>
                  <a:pt x="51252" y="57942"/>
                </a:moveTo>
                <a:lnTo>
                  <a:pt x="53902" y="62349"/>
                </a:lnTo>
                <a:lnTo>
                  <a:pt x="41894" y="62349"/>
                </a:lnTo>
                <a:lnTo>
                  <a:pt x="44535" y="57942"/>
                </a:lnTo>
                <a:close/>
                <a:moveTo>
                  <a:pt x="54312" y="57942"/>
                </a:moveTo>
                <a:lnTo>
                  <a:pt x="55775" y="60378"/>
                </a:lnTo>
                <a:lnTo>
                  <a:pt x="54597" y="62349"/>
                </a:lnTo>
                <a:lnTo>
                  <a:pt x="54446" y="62349"/>
                </a:lnTo>
                <a:lnTo>
                  <a:pt x="51805" y="57942"/>
                </a:lnTo>
                <a:close/>
                <a:moveTo>
                  <a:pt x="56043" y="60833"/>
                </a:moveTo>
                <a:lnTo>
                  <a:pt x="56953" y="62349"/>
                </a:lnTo>
                <a:lnTo>
                  <a:pt x="55142" y="62349"/>
                </a:lnTo>
                <a:lnTo>
                  <a:pt x="56043" y="60833"/>
                </a:lnTo>
                <a:close/>
                <a:moveTo>
                  <a:pt x="59022" y="60833"/>
                </a:moveTo>
                <a:lnTo>
                  <a:pt x="59932" y="62349"/>
                </a:lnTo>
                <a:lnTo>
                  <a:pt x="58121" y="62349"/>
                </a:lnTo>
                <a:lnTo>
                  <a:pt x="59022" y="60833"/>
                </a:lnTo>
                <a:close/>
                <a:moveTo>
                  <a:pt x="63269" y="57942"/>
                </a:moveTo>
                <a:lnTo>
                  <a:pt x="60628" y="62349"/>
                </a:lnTo>
                <a:lnTo>
                  <a:pt x="60476" y="62349"/>
                </a:lnTo>
                <a:lnTo>
                  <a:pt x="59299" y="60378"/>
                </a:lnTo>
                <a:lnTo>
                  <a:pt x="60762" y="57942"/>
                </a:lnTo>
                <a:close/>
                <a:moveTo>
                  <a:pt x="70530" y="57942"/>
                </a:moveTo>
                <a:lnTo>
                  <a:pt x="73171" y="62349"/>
                </a:lnTo>
                <a:lnTo>
                  <a:pt x="61172" y="62349"/>
                </a:lnTo>
                <a:lnTo>
                  <a:pt x="63813" y="57942"/>
                </a:lnTo>
                <a:close/>
                <a:moveTo>
                  <a:pt x="73590" y="57942"/>
                </a:moveTo>
                <a:lnTo>
                  <a:pt x="75053" y="60378"/>
                </a:lnTo>
                <a:lnTo>
                  <a:pt x="73867" y="62349"/>
                </a:lnTo>
                <a:lnTo>
                  <a:pt x="73724" y="62349"/>
                </a:lnTo>
                <a:lnTo>
                  <a:pt x="71075" y="57942"/>
                </a:lnTo>
                <a:close/>
                <a:moveTo>
                  <a:pt x="75321" y="60833"/>
                </a:moveTo>
                <a:lnTo>
                  <a:pt x="76231" y="62349"/>
                </a:lnTo>
                <a:lnTo>
                  <a:pt x="74420" y="62349"/>
                </a:lnTo>
                <a:lnTo>
                  <a:pt x="75321" y="60833"/>
                </a:lnTo>
                <a:close/>
                <a:moveTo>
                  <a:pt x="78301" y="60833"/>
                </a:moveTo>
                <a:lnTo>
                  <a:pt x="79211" y="62349"/>
                </a:lnTo>
                <a:lnTo>
                  <a:pt x="77391" y="62349"/>
                </a:lnTo>
                <a:lnTo>
                  <a:pt x="78301" y="60833"/>
                </a:lnTo>
                <a:close/>
                <a:moveTo>
                  <a:pt x="82547" y="57942"/>
                </a:moveTo>
                <a:lnTo>
                  <a:pt x="79906" y="62349"/>
                </a:lnTo>
                <a:lnTo>
                  <a:pt x="79755" y="62349"/>
                </a:lnTo>
                <a:lnTo>
                  <a:pt x="78577" y="60378"/>
                </a:lnTo>
                <a:lnTo>
                  <a:pt x="80040" y="57942"/>
                </a:lnTo>
                <a:close/>
                <a:moveTo>
                  <a:pt x="89809" y="57942"/>
                </a:moveTo>
                <a:lnTo>
                  <a:pt x="92449" y="62349"/>
                </a:lnTo>
                <a:lnTo>
                  <a:pt x="80451" y="62349"/>
                </a:lnTo>
                <a:lnTo>
                  <a:pt x="83091" y="57942"/>
                </a:lnTo>
                <a:close/>
                <a:moveTo>
                  <a:pt x="92869" y="57942"/>
                </a:moveTo>
                <a:lnTo>
                  <a:pt x="94332" y="60378"/>
                </a:lnTo>
                <a:lnTo>
                  <a:pt x="93145" y="62349"/>
                </a:lnTo>
                <a:lnTo>
                  <a:pt x="92994" y="62349"/>
                </a:lnTo>
                <a:lnTo>
                  <a:pt x="90353" y="57942"/>
                </a:lnTo>
                <a:close/>
                <a:moveTo>
                  <a:pt x="94599" y="60833"/>
                </a:moveTo>
                <a:lnTo>
                  <a:pt x="95509" y="62349"/>
                </a:lnTo>
                <a:lnTo>
                  <a:pt x="93690" y="62349"/>
                </a:lnTo>
                <a:lnTo>
                  <a:pt x="94599" y="60833"/>
                </a:lnTo>
                <a:close/>
                <a:moveTo>
                  <a:pt x="97579" y="60833"/>
                </a:moveTo>
                <a:lnTo>
                  <a:pt x="98489" y="62349"/>
                </a:lnTo>
                <a:lnTo>
                  <a:pt x="96669" y="62349"/>
                </a:lnTo>
                <a:lnTo>
                  <a:pt x="97579" y="60833"/>
                </a:lnTo>
                <a:close/>
                <a:moveTo>
                  <a:pt x="101825" y="57942"/>
                </a:moveTo>
                <a:lnTo>
                  <a:pt x="99185" y="62349"/>
                </a:lnTo>
                <a:lnTo>
                  <a:pt x="99033" y="62349"/>
                </a:lnTo>
                <a:lnTo>
                  <a:pt x="97847" y="60378"/>
                </a:lnTo>
                <a:lnTo>
                  <a:pt x="99310" y="57942"/>
                </a:lnTo>
                <a:close/>
                <a:moveTo>
                  <a:pt x="109087" y="57942"/>
                </a:moveTo>
                <a:lnTo>
                  <a:pt x="111728" y="62349"/>
                </a:lnTo>
                <a:lnTo>
                  <a:pt x="99729" y="62349"/>
                </a:lnTo>
                <a:lnTo>
                  <a:pt x="102370" y="57942"/>
                </a:lnTo>
                <a:close/>
                <a:moveTo>
                  <a:pt x="112138" y="57942"/>
                </a:moveTo>
                <a:lnTo>
                  <a:pt x="113601" y="60378"/>
                </a:lnTo>
                <a:lnTo>
                  <a:pt x="112424" y="62349"/>
                </a:lnTo>
                <a:lnTo>
                  <a:pt x="112272" y="62349"/>
                </a:lnTo>
                <a:lnTo>
                  <a:pt x="109631" y="57942"/>
                </a:lnTo>
                <a:close/>
                <a:moveTo>
                  <a:pt x="113878" y="60833"/>
                </a:moveTo>
                <a:lnTo>
                  <a:pt x="114788" y="62349"/>
                </a:lnTo>
                <a:lnTo>
                  <a:pt x="112968" y="62349"/>
                </a:lnTo>
                <a:lnTo>
                  <a:pt x="113878" y="60833"/>
                </a:lnTo>
                <a:close/>
                <a:moveTo>
                  <a:pt x="116857" y="60833"/>
                </a:moveTo>
                <a:lnTo>
                  <a:pt x="117758" y="62349"/>
                </a:lnTo>
                <a:lnTo>
                  <a:pt x="115948" y="62349"/>
                </a:lnTo>
                <a:lnTo>
                  <a:pt x="116857" y="60833"/>
                </a:lnTo>
                <a:close/>
                <a:moveTo>
                  <a:pt x="121104" y="57942"/>
                </a:moveTo>
                <a:lnTo>
                  <a:pt x="118454" y="62349"/>
                </a:lnTo>
                <a:lnTo>
                  <a:pt x="118303" y="62349"/>
                </a:lnTo>
                <a:lnTo>
                  <a:pt x="117125" y="60378"/>
                </a:lnTo>
                <a:lnTo>
                  <a:pt x="118588" y="57942"/>
                </a:lnTo>
                <a:close/>
                <a:moveTo>
                  <a:pt x="128366" y="57942"/>
                </a:moveTo>
                <a:lnTo>
                  <a:pt x="131006" y="62349"/>
                </a:lnTo>
                <a:lnTo>
                  <a:pt x="119007" y="62349"/>
                </a:lnTo>
                <a:lnTo>
                  <a:pt x="121648" y="57942"/>
                </a:lnTo>
                <a:close/>
                <a:moveTo>
                  <a:pt x="131417" y="57942"/>
                </a:moveTo>
                <a:lnTo>
                  <a:pt x="132880" y="60378"/>
                </a:lnTo>
                <a:lnTo>
                  <a:pt x="131702" y="62349"/>
                </a:lnTo>
                <a:lnTo>
                  <a:pt x="131550" y="62349"/>
                </a:lnTo>
                <a:lnTo>
                  <a:pt x="128910" y="57942"/>
                </a:lnTo>
                <a:close/>
                <a:moveTo>
                  <a:pt x="133156" y="60833"/>
                </a:moveTo>
                <a:lnTo>
                  <a:pt x="134057" y="62349"/>
                </a:lnTo>
                <a:lnTo>
                  <a:pt x="132246" y="62349"/>
                </a:lnTo>
                <a:lnTo>
                  <a:pt x="133156" y="60833"/>
                </a:lnTo>
                <a:close/>
                <a:moveTo>
                  <a:pt x="136127" y="60833"/>
                </a:moveTo>
                <a:lnTo>
                  <a:pt x="137037" y="62349"/>
                </a:lnTo>
                <a:lnTo>
                  <a:pt x="135226" y="62349"/>
                </a:lnTo>
                <a:lnTo>
                  <a:pt x="136127" y="60833"/>
                </a:lnTo>
                <a:close/>
                <a:moveTo>
                  <a:pt x="140373" y="57942"/>
                </a:moveTo>
                <a:lnTo>
                  <a:pt x="137733" y="62349"/>
                </a:lnTo>
                <a:lnTo>
                  <a:pt x="137581" y="62349"/>
                </a:lnTo>
                <a:lnTo>
                  <a:pt x="136403" y="60378"/>
                </a:lnTo>
                <a:lnTo>
                  <a:pt x="137867" y="57942"/>
                </a:lnTo>
                <a:close/>
                <a:moveTo>
                  <a:pt x="147635" y="57942"/>
                </a:moveTo>
                <a:lnTo>
                  <a:pt x="150285" y="62349"/>
                </a:lnTo>
                <a:lnTo>
                  <a:pt x="138277" y="62349"/>
                </a:lnTo>
                <a:lnTo>
                  <a:pt x="140926" y="57942"/>
                </a:lnTo>
                <a:close/>
                <a:moveTo>
                  <a:pt x="150695" y="57942"/>
                </a:moveTo>
                <a:lnTo>
                  <a:pt x="152158" y="60378"/>
                </a:lnTo>
                <a:lnTo>
                  <a:pt x="150980" y="62349"/>
                </a:lnTo>
                <a:lnTo>
                  <a:pt x="150829" y="62349"/>
                </a:lnTo>
                <a:lnTo>
                  <a:pt x="148188" y="57942"/>
                </a:lnTo>
                <a:close/>
                <a:moveTo>
                  <a:pt x="152426" y="60833"/>
                </a:moveTo>
                <a:lnTo>
                  <a:pt x="153336" y="62349"/>
                </a:lnTo>
                <a:lnTo>
                  <a:pt x="151525" y="62349"/>
                </a:lnTo>
                <a:lnTo>
                  <a:pt x="152426" y="60833"/>
                </a:lnTo>
                <a:close/>
                <a:moveTo>
                  <a:pt x="155405" y="60833"/>
                </a:moveTo>
                <a:lnTo>
                  <a:pt x="156315" y="62349"/>
                </a:lnTo>
                <a:lnTo>
                  <a:pt x="154504" y="62349"/>
                </a:lnTo>
                <a:lnTo>
                  <a:pt x="155405" y="60833"/>
                </a:lnTo>
                <a:close/>
                <a:moveTo>
                  <a:pt x="159652" y="57942"/>
                </a:moveTo>
                <a:lnTo>
                  <a:pt x="157011" y="62349"/>
                </a:lnTo>
                <a:lnTo>
                  <a:pt x="156859" y="62349"/>
                </a:lnTo>
                <a:lnTo>
                  <a:pt x="155682" y="60378"/>
                </a:lnTo>
                <a:lnTo>
                  <a:pt x="157145" y="57942"/>
                </a:lnTo>
                <a:close/>
                <a:moveTo>
                  <a:pt x="166913" y="57942"/>
                </a:moveTo>
                <a:lnTo>
                  <a:pt x="169554" y="62349"/>
                </a:lnTo>
                <a:lnTo>
                  <a:pt x="157555" y="62349"/>
                </a:lnTo>
                <a:lnTo>
                  <a:pt x="160196" y="57942"/>
                </a:lnTo>
                <a:close/>
                <a:moveTo>
                  <a:pt x="169973" y="57942"/>
                </a:moveTo>
                <a:lnTo>
                  <a:pt x="171436" y="60378"/>
                </a:lnTo>
                <a:lnTo>
                  <a:pt x="170259" y="62349"/>
                </a:lnTo>
                <a:lnTo>
                  <a:pt x="170107" y="62349"/>
                </a:lnTo>
                <a:lnTo>
                  <a:pt x="167458" y="57942"/>
                </a:lnTo>
                <a:close/>
                <a:moveTo>
                  <a:pt x="171704" y="60833"/>
                </a:moveTo>
                <a:lnTo>
                  <a:pt x="172614" y="62349"/>
                </a:lnTo>
                <a:lnTo>
                  <a:pt x="170803" y="62349"/>
                </a:lnTo>
                <a:lnTo>
                  <a:pt x="171704" y="60833"/>
                </a:lnTo>
                <a:close/>
                <a:moveTo>
                  <a:pt x="174684" y="60833"/>
                </a:moveTo>
                <a:lnTo>
                  <a:pt x="175594" y="62349"/>
                </a:lnTo>
                <a:lnTo>
                  <a:pt x="173774" y="62349"/>
                </a:lnTo>
                <a:lnTo>
                  <a:pt x="174684" y="60833"/>
                </a:lnTo>
                <a:close/>
                <a:moveTo>
                  <a:pt x="178930" y="57942"/>
                </a:moveTo>
                <a:lnTo>
                  <a:pt x="176289" y="62349"/>
                </a:lnTo>
                <a:lnTo>
                  <a:pt x="176138" y="62349"/>
                </a:lnTo>
                <a:lnTo>
                  <a:pt x="174960" y="60378"/>
                </a:lnTo>
                <a:lnTo>
                  <a:pt x="176423" y="57942"/>
                </a:lnTo>
                <a:close/>
                <a:moveTo>
                  <a:pt x="186192" y="57942"/>
                </a:moveTo>
                <a:lnTo>
                  <a:pt x="188832" y="62349"/>
                </a:lnTo>
                <a:lnTo>
                  <a:pt x="176834" y="62349"/>
                </a:lnTo>
                <a:lnTo>
                  <a:pt x="179474" y="57942"/>
                </a:lnTo>
                <a:close/>
                <a:moveTo>
                  <a:pt x="189252" y="57942"/>
                </a:moveTo>
                <a:lnTo>
                  <a:pt x="190715" y="60378"/>
                </a:lnTo>
                <a:lnTo>
                  <a:pt x="189528" y="62349"/>
                </a:lnTo>
                <a:lnTo>
                  <a:pt x="189377" y="62349"/>
                </a:lnTo>
                <a:lnTo>
                  <a:pt x="186736" y="57942"/>
                </a:lnTo>
                <a:close/>
                <a:moveTo>
                  <a:pt x="190982" y="60833"/>
                </a:moveTo>
                <a:lnTo>
                  <a:pt x="191892" y="62349"/>
                </a:lnTo>
                <a:lnTo>
                  <a:pt x="190072" y="62349"/>
                </a:lnTo>
                <a:lnTo>
                  <a:pt x="190982" y="60833"/>
                </a:lnTo>
                <a:close/>
                <a:moveTo>
                  <a:pt x="193962" y="60833"/>
                </a:moveTo>
                <a:lnTo>
                  <a:pt x="194872" y="62349"/>
                </a:lnTo>
                <a:lnTo>
                  <a:pt x="193052" y="62349"/>
                </a:lnTo>
                <a:lnTo>
                  <a:pt x="193962" y="60833"/>
                </a:lnTo>
                <a:close/>
                <a:moveTo>
                  <a:pt x="198208" y="57942"/>
                </a:moveTo>
                <a:lnTo>
                  <a:pt x="195568" y="62349"/>
                </a:lnTo>
                <a:lnTo>
                  <a:pt x="195416" y="62349"/>
                </a:lnTo>
                <a:lnTo>
                  <a:pt x="194230" y="60378"/>
                </a:lnTo>
                <a:lnTo>
                  <a:pt x="195693" y="57942"/>
                </a:lnTo>
                <a:close/>
                <a:moveTo>
                  <a:pt x="205470" y="57942"/>
                </a:moveTo>
                <a:lnTo>
                  <a:pt x="208111" y="62349"/>
                </a:lnTo>
                <a:lnTo>
                  <a:pt x="196112" y="62349"/>
                </a:lnTo>
                <a:lnTo>
                  <a:pt x="198753" y="57942"/>
                </a:lnTo>
                <a:close/>
                <a:moveTo>
                  <a:pt x="208521" y="57942"/>
                </a:moveTo>
                <a:lnTo>
                  <a:pt x="209984" y="60378"/>
                </a:lnTo>
                <a:lnTo>
                  <a:pt x="208807" y="62349"/>
                </a:lnTo>
                <a:lnTo>
                  <a:pt x="208655" y="62349"/>
                </a:lnTo>
                <a:lnTo>
                  <a:pt x="206014" y="57942"/>
                </a:lnTo>
                <a:close/>
                <a:moveTo>
                  <a:pt x="210261" y="60833"/>
                </a:moveTo>
                <a:lnTo>
                  <a:pt x="211171" y="62349"/>
                </a:lnTo>
                <a:lnTo>
                  <a:pt x="209351" y="62349"/>
                </a:lnTo>
                <a:lnTo>
                  <a:pt x="210261" y="60833"/>
                </a:lnTo>
                <a:close/>
                <a:moveTo>
                  <a:pt x="213240" y="60833"/>
                </a:moveTo>
                <a:lnTo>
                  <a:pt x="214141" y="62349"/>
                </a:lnTo>
                <a:lnTo>
                  <a:pt x="212330" y="62349"/>
                </a:lnTo>
                <a:lnTo>
                  <a:pt x="213240" y="60833"/>
                </a:lnTo>
                <a:close/>
                <a:moveTo>
                  <a:pt x="217487" y="57942"/>
                </a:moveTo>
                <a:lnTo>
                  <a:pt x="214837" y="62349"/>
                </a:lnTo>
                <a:lnTo>
                  <a:pt x="214695" y="62349"/>
                </a:lnTo>
                <a:lnTo>
                  <a:pt x="213508" y="60378"/>
                </a:lnTo>
                <a:lnTo>
                  <a:pt x="214971" y="57942"/>
                </a:lnTo>
                <a:close/>
                <a:moveTo>
                  <a:pt x="224749" y="57942"/>
                </a:moveTo>
                <a:lnTo>
                  <a:pt x="227389" y="62349"/>
                </a:lnTo>
                <a:lnTo>
                  <a:pt x="215390" y="62349"/>
                </a:lnTo>
                <a:lnTo>
                  <a:pt x="218031" y="57942"/>
                </a:lnTo>
                <a:close/>
                <a:moveTo>
                  <a:pt x="227800" y="57942"/>
                </a:moveTo>
                <a:lnTo>
                  <a:pt x="229263" y="60378"/>
                </a:lnTo>
                <a:lnTo>
                  <a:pt x="228085" y="62349"/>
                </a:lnTo>
                <a:lnTo>
                  <a:pt x="227933" y="62349"/>
                </a:lnTo>
                <a:lnTo>
                  <a:pt x="225293" y="57942"/>
                </a:lnTo>
                <a:close/>
                <a:moveTo>
                  <a:pt x="229539" y="60833"/>
                </a:moveTo>
                <a:lnTo>
                  <a:pt x="230440" y="62349"/>
                </a:lnTo>
                <a:lnTo>
                  <a:pt x="228629" y="62349"/>
                </a:lnTo>
                <a:lnTo>
                  <a:pt x="229539" y="60833"/>
                </a:lnTo>
                <a:close/>
                <a:moveTo>
                  <a:pt x="232519" y="60833"/>
                </a:moveTo>
                <a:lnTo>
                  <a:pt x="233420" y="62349"/>
                </a:lnTo>
                <a:lnTo>
                  <a:pt x="231609" y="62349"/>
                </a:lnTo>
                <a:lnTo>
                  <a:pt x="232519" y="60833"/>
                </a:lnTo>
                <a:close/>
                <a:moveTo>
                  <a:pt x="236756" y="57942"/>
                </a:moveTo>
                <a:lnTo>
                  <a:pt x="234116" y="62349"/>
                </a:lnTo>
                <a:lnTo>
                  <a:pt x="233964" y="62349"/>
                </a:lnTo>
                <a:lnTo>
                  <a:pt x="232786" y="60378"/>
                </a:lnTo>
                <a:lnTo>
                  <a:pt x="234249" y="57942"/>
                </a:lnTo>
                <a:close/>
                <a:moveTo>
                  <a:pt x="244027" y="57942"/>
                </a:moveTo>
                <a:lnTo>
                  <a:pt x="246668" y="62349"/>
                </a:lnTo>
                <a:lnTo>
                  <a:pt x="234660" y="62349"/>
                </a:lnTo>
                <a:lnTo>
                  <a:pt x="237309" y="57942"/>
                </a:lnTo>
                <a:close/>
                <a:moveTo>
                  <a:pt x="247078" y="57942"/>
                </a:moveTo>
                <a:lnTo>
                  <a:pt x="248541" y="60378"/>
                </a:lnTo>
                <a:lnTo>
                  <a:pt x="247363" y="62349"/>
                </a:lnTo>
                <a:lnTo>
                  <a:pt x="247212" y="62349"/>
                </a:lnTo>
                <a:lnTo>
                  <a:pt x="244571" y="57942"/>
                </a:lnTo>
                <a:close/>
                <a:moveTo>
                  <a:pt x="248818" y="60833"/>
                </a:moveTo>
                <a:lnTo>
                  <a:pt x="249719" y="62349"/>
                </a:lnTo>
                <a:lnTo>
                  <a:pt x="247908" y="62349"/>
                </a:lnTo>
                <a:lnTo>
                  <a:pt x="248818" y="60833"/>
                </a:lnTo>
                <a:close/>
                <a:moveTo>
                  <a:pt x="251788" y="60833"/>
                </a:moveTo>
                <a:lnTo>
                  <a:pt x="252698" y="62349"/>
                </a:lnTo>
                <a:lnTo>
                  <a:pt x="250887" y="62349"/>
                </a:lnTo>
                <a:lnTo>
                  <a:pt x="251788" y="60833"/>
                </a:lnTo>
                <a:close/>
                <a:moveTo>
                  <a:pt x="256035" y="57942"/>
                </a:moveTo>
                <a:lnTo>
                  <a:pt x="253394" y="62349"/>
                </a:lnTo>
                <a:lnTo>
                  <a:pt x="253242" y="62349"/>
                </a:lnTo>
                <a:lnTo>
                  <a:pt x="252065" y="60378"/>
                </a:lnTo>
                <a:lnTo>
                  <a:pt x="253528" y="57942"/>
                </a:lnTo>
                <a:close/>
                <a:moveTo>
                  <a:pt x="263296" y="57942"/>
                </a:moveTo>
                <a:lnTo>
                  <a:pt x="265946" y="62349"/>
                </a:lnTo>
                <a:lnTo>
                  <a:pt x="253938" y="62349"/>
                </a:lnTo>
                <a:lnTo>
                  <a:pt x="256579" y="57942"/>
                </a:lnTo>
                <a:close/>
                <a:moveTo>
                  <a:pt x="266356" y="57942"/>
                </a:moveTo>
                <a:lnTo>
                  <a:pt x="267819" y="60378"/>
                </a:lnTo>
                <a:lnTo>
                  <a:pt x="266642" y="62349"/>
                </a:lnTo>
                <a:lnTo>
                  <a:pt x="266490" y="62349"/>
                </a:lnTo>
                <a:lnTo>
                  <a:pt x="263841" y="57942"/>
                </a:lnTo>
                <a:close/>
                <a:moveTo>
                  <a:pt x="268087" y="60833"/>
                </a:moveTo>
                <a:lnTo>
                  <a:pt x="268997" y="62349"/>
                </a:lnTo>
                <a:lnTo>
                  <a:pt x="267186" y="62349"/>
                </a:lnTo>
                <a:lnTo>
                  <a:pt x="268087" y="60833"/>
                </a:lnTo>
                <a:close/>
                <a:moveTo>
                  <a:pt x="271067" y="60833"/>
                </a:moveTo>
                <a:lnTo>
                  <a:pt x="271977" y="62349"/>
                </a:lnTo>
                <a:lnTo>
                  <a:pt x="270157" y="62349"/>
                </a:lnTo>
                <a:lnTo>
                  <a:pt x="271067" y="60833"/>
                </a:lnTo>
                <a:close/>
                <a:moveTo>
                  <a:pt x="275313" y="57942"/>
                </a:moveTo>
                <a:lnTo>
                  <a:pt x="272672" y="62349"/>
                </a:lnTo>
                <a:lnTo>
                  <a:pt x="272521" y="62349"/>
                </a:lnTo>
                <a:lnTo>
                  <a:pt x="271343" y="60378"/>
                </a:lnTo>
                <a:lnTo>
                  <a:pt x="272806" y="57942"/>
                </a:lnTo>
                <a:close/>
                <a:moveTo>
                  <a:pt x="282575" y="57942"/>
                </a:moveTo>
                <a:lnTo>
                  <a:pt x="285215" y="62349"/>
                </a:lnTo>
                <a:lnTo>
                  <a:pt x="273217" y="62349"/>
                </a:lnTo>
                <a:lnTo>
                  <a:pt x="275857" y="57942"/>
                </a:lnTo>
                <a:close/>
                <a:moveTo>
                  <a:pt x="18985" y="58353"/>
                </a:moveTo>
                <a:lnTo>
                  <a:pt x="20198" y="60378"/>
                </a:lnTo>
                <a:lnTo>
                  <a:pt x="19011" y="62358"/>
                </a:lnTo>
                <a:lnTo>
                  <a:pt x="18985" y="62305"/>
                </a:lnTo>
                <a:lnTo>
                  <a:pt x="18949" y="62358"/>
                </a:lnTo>
                <a:lnTo>
                  <a:pt x="17762" y="60378"/>
                </a:lnTo>
                <a:lnTo>
                  <a:pt x="18985" y="58353"/>
                </a:lnTo>
                <a:close/>
                <a:moveTo>
                  <a:pt x="38263" y="58353"/>
                </a:moveTo>
                <a:lnTo>
                  <a:pt x="39476" y="60378"/>
                </a:lnTo>
                <a:lnTo>
                  <a:pt x="38290" y="62358"/>
                </a:lnTo>
                <a:lnTo>
                  <a:pt x="38263" y="62305"/>
                </a:lnTo>
                <a:lnTo>
                  <a:pt x="38227" y="62358"/>
                </a:lnTo>
                <a:lnTo>
                  <a:pt x="37041" y="60378"/>
                </a:lnTo>
                <a:lnTo>
                  <a:pt x="38263" y="58353"/>
                </a:lnTo>
                <a:close/>
                <a:moveTo>
                  <a:pt x="57533" y="58353"/>
                </a:moveTo>
                <a:lnTo>
                  <a:pt x="58755" y="60378"/>
                </a:lnTo>
                <a:lnTo>
                  <a:pt x="57568" y="62358"/>
                </a:lnTo>
                <a:lnTo>
                  <a:pt x="57533" y="62305"/>
                </a:lnTo>
                <a:lnTo>
                  <a:pt x="57506" y="62358"/>
                </a:lnTo>
                <a:lnTo>
                  <a:pt x="56319" y="60378"/>
                </a:lnTo>
                <a:lnTo>
                  <a:pt x="57533" y="58353"/>
                </a:lnTo>
                <a:close/>
                <a:moveTo>
                  <a:pt x="76811" y="58353"/>
                </a:moveTo>
                <a:lnTo>
                  <a:pt x="78024" y="60378"/>
                </a:lnTo>
                <a:lnTo>
                  <a:pt x="76847" y="62358"/>
                </a:lnTo>
                <a:lnTo>
                  <a:pt x="76811" y="62305"/>
                </a:lnTo>
                <a:lnTo>
                  <a:pt x="76784" y="62358"/>
                </a:lnTo>
                <a:lnTo>
                  <a:pt x="75598" y="60378"/>
                </a:lnTo>
                <a:lnTo>
                  <a:pt x="76811" y="58353"/>
                </a:lnTo>
                <a:close/>
                <a:moveTo>
                  <a:pt x="96089" y="58353"/>
                </a:moveTo>
                <a:lnTo>
                  <a:pt x="97303" y="60378"/>
                </a:lnTo>
                <a:lnTo>
                  <a:pt x="96116" y="62358"/>
                </a:lnTo>
                <a:lnTo>
                  <a:pt x="96089" y="62305"/>
                </a:lnTo>
                <a:lnTo>
                  <a:pt x="96054" y="62358"/>
                </a:lnTo>
                <a:lnTo>
                  <a:pt x="94876" y="60378"/>
                </a:lnTo>
                <a:lnTo>
                  <a:pt x="96089" y="58353"/>
                </a:lnTo>
                <a:close/>
                <a:moveTo>
                  <a:pt x="115368" y="58353"/>
                </a:moveTo>
                <a:lnTo>
                  <a:pt x="116581" y="60378"/>
                </a:lnTo>
                <a:lnTo>
                  <a:pt x="115394" y="62358"/>
                </a:lnTo>
                <a:lnTo>
                  <a:pt x="115368" y="62305"/>
                </a:lnTo>
                <a:lnTo>
                  <a:pt x="115332" y="62358"/>
                </a:lnTo>
                <a:lnTo>
                  <a:pt x="114145" y="60378"/>
                </a:lnTo>
                <a:lnTo>
                  <a:pt x="115368" y="58353"/>
                </a:lnTo>
                <a:close/>
                <a:moveTo>
                  <a:pt x="134646" y="58353"/>
                </a:moveTo>
                <a:lnTo>
                  <a:pt x="135859" y="60378"/>
                </a:lnTo>
                <a:lnTo>
                  <a:pt x="134673" y="62358"/>
                </a:lnTo>
                <a:lnTo>
                  <a:pt x="134646" y="62305"/>
                </a:lnTo>
                <a:lnTo>
                  <a:pt x="134610" y="62358"/>
                </a:lnTo>
                <a:lnTo>
                  <a:pt x="133424" y="60378"/>
                </a:lnTo>
                <a:lnTo>
                  <a:pt x="134646" y="58353"/>
                </a:lnTo>
                <a:close/>
                <a:moveTo>
                  <a:pt x="153915" y="58353"/>
                </a:moveTo>
                <a:lnTo>
                  <a:pt x="155138" y="60378"/>
                </a:lnTo>
                <a:lnTo>
                  <a:pt x="153951" y="62358"/>
                </a:lnTo>
                <a:lnTo>
                  <a:pt x="153915" y="62305"/>
                </a:lnTo>
                <a:lnTo>
                  <a:pt x="153889" y="62358"/>
                </a:lnTo>
                <a:lnTo>
                  <a:pt x="152702" y="60378"/>
                </a:lnTo>
                <a:lnTo>
                  <a:pt x="153915" y="58353"/>
                </a:lnTo>
                <a:close/>
                <a:moveTo>
                  <a:pt x="173194" y="58353"/>
                </a:moveTo>
                <a:lnTo>
                  <a:pt x="174416" y="60378"/>
                </a:lnTo>
                <a:lnTo>
                  <a:pt x="173230" y="62358"/>
                </a:lnTo>
                <a:lnTo>
                  <a:pt x="173194" y="62305"/>
                </a:lnTo>
                <a:lnTo>
                  <a:pt x="173167" y="62358"/>
                </a:lnTo>
                <a:lnTo>
                  <a:pt x="171981" y="60378"/>
                </a:lnTo>
                <a:lnTo>
                  <a:pt x="173194" y="58353"/>
                </a:lnTo>
                <a:close/>
                <a:moveTo>
                  <a:pt x="192472" y="58353"/>
                </a:moveTo>
                <a:lnTo>
                  <a:pt x="193686" y="60378"/>
                </a:lnTo>
                <a:lnTo>
                  <a:pt x="192508" y="62358"/>
                </a:lnTo>
                <a:lnTo>
                  <a:pt x="192472" y="62305"/>
                </a:lnTo>
                <a:lnTo>
                  <a:pt x="192445" y="62358"/>
                </a:lnTo>
                <a:lnTo>
                  <a:pt x="191259" y="60378"/>
                </a:lnTo>
                <a:lnTo>
                  <a:pt x="192472" y="58353"/>
                </a:lnTo>
                <a:close/>
                <a:moveTo>
                  <a:pt x="211751" y="58353"/>
                </a:moveTo>
                <a:lnTo>
                  <a:pt x="212964" y="60378"/>
                </a:lnTo>
                <a:lnTo>
                  <a:pt x="211777" y="62358"/>
                </a:lnTo>
                <a:lnTo>
                  <a:pt x="211751" y="62305"/>
                </a:lnTo>
                <a:lnTo>
                  <a:pt x="211715" y="62358"/>
                </a:lnTo>
                <a:lnTo>
                  <a:pt x="210537" y="60378"/>
                </a:lnTo>
                <a:lnTo>
                  <a:pt x="211751" y="58353"/>
                </a:lnTo>
                <a:close/>
                <a:moveTo>
                  <a:pt x="231029" y="58353"/>
                </a:moveTo>
                <a:lnTo>
                  <a:pt x="232242" y="60378"/>
                </a:lnTo>
                <a:lnTo>
                  <a:pt x="231056" y="62358"/>
                </a:lnTo>
                <a:lnTo>
                  <a:pt x="231029" y="62305"/>
                </a:lnTo>
                <a:lnTo>
                  <a:pt x="230993" y="62358"/>
                </a:lnTo>
                <a:lnTo>
                  <a:pt x="229807" y="60378"/>
                </a:lnTo>
                <a:lnTo>
                  <a:pt x="231029" y="58353"/>
                </a:lnTo>
                <a:close/>
                <a:moveTo>
                  <a:pt x="250298" y="58353"/>
                </a:moveTo>
                <a:lnTo>
                  <a:pt x="251521" y="60378"/>
                </a:lnTo>
                <a:lnTo>
                  <a:pt x="250334" y="62358"/>
                </a:lnTo>
                <a:lnTo>
                  <a:pt x="250298" y="62305"/>
                </a:lnTo>
                <a:lnTo>
                  <a:pt x="250272" y="62358"/>
                </a:lnTo>
                <a:lnTo>
                  <a:pt x="249085" y="60378"/>
                </a:lnTo>
                <a:lnTo>
                  <a:pt x="250298" y="58353"/>
                </a:lnTo>
                <a:close/>
                <a:moveTo>
                  <a:pt x="269577" y="58353"/>
                </a:moveTo>
                <a:lnTo>
                  <a:pt x="270799" y="60378"/>
                </a:lnTo>
                <a:lnTo>
                  <a:pt x="269613" y="62358"/>
                </a:lnTo>
                <a:lnTo>
                  <a:pt x="269577" y="62305"/>
                </a:lnTo>
                <a:lnTo>
                  <a:pt x="269550" y="62358"/>
                </a:lnTo>
                <a:lnTo>
                  <a:pt x="268364" y="60378"/>
                </a:lnTo>
                <a:lnTo>
                  <a:pt x="269577" y="58353"/>
                </a:lnTo>
                <a:close/>
                <a:moveTo>
                  <a:pt x="18681" y="62804"/>
                </a:moveTo>
                <a:lnTo>
                  <a:pt x="17423" y="64901"/>
                </a:lnTo>
                <a:lnTo>
                  <a:pt x="16237" y="62929"/>
                </a:lnTo>
                <a:lnTo>
                  <a:pt x="16317" y="62804"/>
                </a:lnTo>
                <a:close/>
                <a:moveTo>
                  <a:pt x="21652" y="62804"/>
                </a:moveTo>
                <a:lnTo>
                  <a:pt x="21723" y="62929"/>
                </a:lnTo>
                <a:lnTo>
                  <a:pt x="20546" y="64901"/>
                </a:lnTo>
                <a:lnTo>
                  <a:pt x="19279" y="62804"/>
                </a:lnTo>
                <a:close/>
                <a:moveTo>
                  <a:pt x="37960" y="62804"/>
                </a:moveTo>
                <a:lnTo>
                  <a:pt x="36702" y="64901"/>
                </a:lnTo>
                <a:lnTo>
                  <a:pt x="35515" y="62929"/>
                </a:lnTo>
                <a:lnTo>
                  <a:pt x="35587" y="62804"/>
                </a:lnTo>
                <a:close/>
                <a:moveTo>
                  <a:pt x="40930" y="62804"/>
                </a:moveTo>
                <a:lnTo>
                  <a:pt x="41002" y="62929"/>
                </a:lnTo>
                <a:lnTo>
                  <a:pt x="39815" y="64901"/>
                </a:lnTo>
                <a:lnTo>
                  <a:pt x="38557" y="62804"/>
                </a:lnTo>
                <a:close/>
                <a:moveTo>
                  <a:pt x="57238" y="62804"/>
                </a:moveTo>
                <a:lnTo>
                  <a:pt x="55980" y="64901"/>
                </a:lnTo>
                <a:lnTo>
                  <a:pt x="54794" y="62929"/>
                </a:lnTo>
                <a:lnTo>
                  <a:pt x="54865" y="62804"/>
                </a:lnTo>
                <a:close/>
                <a:moveTo>
                  <a:pt x="60200" y="62804"/>
                </a:moveTo>
                <a:lnTo>
                  <a:pt x="60280" y="62929"/>
                </a:lnTo>
                <a:lnTo>
                  <a:pt x="59094" y="64901"/>
                </a:lnTo>
                <a:lnTo>
                  <a:pt x="57836" y="62804"/>
                </a:lnTo>
                <a:close/>
                <a:moveTo>
                  <a:pt x="76516" y="62804"/>
                </a:moveTo>
                <a:lnTo>
                  <a:pt x="75250" y="64901"/>
                </a:lnTo>
                <a:lnTo>
                  <a:pt x="74072" y="62929"/>
                </a:lnTo>
                <a:lnTo>
                  <a:pt x="74143" y="62804"/>
                </a:lnTo>
                <a:close/>
                <a:moveTo>
                  <a:pt x="79478" y="62804"/>
                </a:moveTo>
                <a:lnTo>
                  <a:pt x="79559" y="62929"/>
                </a:lnTo>
                <a:lnTo>
                  <a:pt x="78372" y="64901"/>
                </a:lnTo>
                <a:lnTo>
                  <a:pt x="77114" y="62804"/>
                </a:lnTo>
                <a:close/>
                <a:moveTo>
                  <a:pt x="95786" y="62804"/>
                </a:moveTo>
                <a:lnTo>
                  <a:pt x="94528" y="64901"/>
                </a:lnTo>
                <a:lnTo>
                  <a:pt x="93342" y="62929"/>
                </a:lnTo>
                <a:lnTo>
                  <a:pt x="93422" y="62804"/>
                </a:lnTo>
                <a:close/>
                <a:moveTo>
                  <a:pt x="98757" y="62804"/>
                </a:moveTo>
                <a:lnTo>
                  <a:pt x="98837" y="62929"/>
                </a:lnTo>
                <a:lnTo>
                  <a:pt x="97650" y="64901"/>
                </a:lnTo>
                <a:lnTo>
                  <a:pt x="96384" y="62804"/>
                </a:lnTo>
                <a:close/>
                <a:moveTo>
                  <a:pt x="115064" y="62804"/>
                </a:moveTo>
                <a:lnTo>
                  <a:pt x="113806" y="64901"/>
                </a:lnTo>
                <a:lnTo>
                  <a:pt x="112620" y="62929"/>
                </a:lnTo>
                <a:lnTo>
                  <a:pt x="112700" y="62804"/>
                </a:lnTo>
                <a:close/>
                <a:moveTo>
                  <a:pt x="118035" y="62804"/>
                </a:moveTo>
                <a:lnTo>
                  <a:pt x="118106" y="62929"/>
                </a:lnTo>
                <a:lnTo>
                  <a:pt x="116929" y="64901"/>
                </a:lnTo>
                <a:lnTo>
                  <a:pt x="115662" y="62804"/>
                </a:lnTo>
                <a:close/>
                <a:moveTo>
                  <a:pt x="134343" y="62804"/>
                </a:moveTo>
                <a:lnTo>
                  <a:pt x="133085" y="64901"/>
                </a:lnTo>
                <a:lnTo>
                  <a:pt x="131898" y="62929"/>
                </a:lnTo>
                <a:lnTo>
                  <a:pt x="131970" y="62804"/>
                </a:lnTo>
                <a:close/>
                <a:moveTo>
                  <a:pt x="137313" y="62804"/>
                </a:moveTo>
                <a:lnTo>
                  <a:pt x="137385" y="62929"/>
                </a:lnTo>
                <a:lnTo>
                  <a:pt x="136198" y="64901"/>
                </a:lnTo>
                <a:lnTo>
                  <a:pt x="134940" y="62804"/>
                </a:lnTo>
                <a:close/>
                <a:moveTo>
                  <a:pt x="153621" y="62804"/>
                </a:moveTo>
                <a:lnTo>
                  <a:pt x="152363" y="64901"/>
                </a:lnTo>
                <a:lnTo>
                  <a:pt x="151177" y="62929"/>
                </a:lnTo>
                <a:lnTo>
                  <a:pt x="151248" y="62804"/>
                </a:lnTo>
                <a:close/>
                <a:moveTo>
                  <a:pt x="156592" y="62804"/>
                </a:moveTo>
                <a:lnTo>
                  <a:pt x="156663" y="62929"/>
                </a:lnTo>
                <a:lnTo>
                  <a:pt x="155477" y="64901"/>
                </a:lnTo>
                <a:lnTo>
                  <a:pt x="154219" y="62804"/>
                </a:lnTo>
                <a:close/>
                <a:moveTo>
                  <a:pt x="172899" y="62804"/>
                </a:moveTo>
                <a:lnTo>
                  <a:pt x="171633" y="64901"/>
                </a:lnTo>
                <a:lnTo>
                  <a:pt x="170455" y="62929"/>
                </a:lnTo>
                <a:lnTo>
                  <a:pt x="170526" y="62804"/>
                </a:lnTo>
                <a:close/>
                <a:moveTo>
                  <a:pt x="175861" y="62804"/>
                </a:moveTo>
                <a:lnTo>
                  <a:pt x="175942" y="62929"/>
                </a:lnTo>
                <a:lnTo>
                  <a:pt x="174755" y="64901"/>
                </a:lnTo>
                <a:lnTo>
                  <a:pt x="173497" y="62804"/>
                </a:lnTo>
                <a:close/>
                <a:moveTo>
                  <a:pt x="192178" y="62804"/>
                </a:moveTo>
                <a:lnTo>
                  <a:pt x="190911" y="64901"/>
                </a:lnTo>
                <a:lnTo>
                  <a:pt x="189725" y="62929"/>
                </a:lnTo>
                <a:lnTo>
                  <a:pt x="189805" y="62804"/>
                </a:lnTo>
                <a:close/>
                <a:moveTo>
                  <a:pt x="195140" y="62804"/>
                </a:moveTo>
                <a:lnTo>
                  <a:pt x="195220" y="62929"/>
                </a:lnTo>
                <a:lnTo>
                  <a:pt x="194033" y="64901"/>
                </a:lnTo>
                <a:lnTo>
                  <a:pt x="192776" y="62804"/>
                </a:lnTo>
                <a:close/>
                <a:moveTo>
                  <a:pt x="211447" y="62804"/>
                </a:moveTo>
                <a:lnTo>
                  <a:pt x="210189" y="64901"/>
                </a:lnTo>
                <a:lnTo>
                  <a:pt x="209003" y="62929"/>
                </a:lnTo>
                <a:lnTo>
                  <a:pt x="209083" y="62804"/>
                </a:lnTo>
                <a:close/>
                <a:moveTo>
                  <a:pt x="214418" y="62804"/>
                </a:moveTo>
                <a:lnTo>
                  <a:pt x="214489" y="62929"/>
                </a:lnTo>
                <a:lnTo>
                  <a:pt x="213312" y="64901"/>
                </a:lnTo>
                <a:lnTo>
                  <a:pt x="212045" y="62804"/>
                </a:lnTo>
                <a:close/>
                <a:moveTo>
                  <a:pt x="230726" y="62804"/>
                </a:moveTo>
                <a:lnTo>
                  <a:pt x="229468" y="64901"/>
                </a:lnTo>
                <a:lnTo>
                  <a:pt x="228281" y="62929"/>
                </a:lnTo>
                <a:lnTo>
                  <a:pt x="228362" y="62804"/>
                </a:lnTo>
                <a:close/>
                <a:moveTo>
                  <a:pt x="233696" y="62804"/>
                </a:moveTo>
                <a:lnTo>
                  <a:pt x="233768" y="62929"/>
                </a:lnTo>
                <a:lnTo>
                  <a:pt x="232581" y="64901"/>
                </a:lnTo>
                <a:lnTo>
                  <a:pt x="231323" y="62804"/>
                </a:lnTo>
                <a:close/>
                <a:moveTo>
                  <a:pt x="250004" y="62804"/>
                </a:moveTo>
                <a:lnTo>
                  <a:pt x="248746" y="64901"/>
                </a:lnTo>
                <a:lnTo>
                  <a:pt x="247560" y="62929"/>
                </a:lnTo>
                <a:lnTo>
                  <a:pt x="247631" y="62804"/>
                </a:lnTo>
                <a:close/>
                <a:moveTo>
                  <a:pt x="252975" y="62804"/>
                </a:moveTo>
                <a:lnTo>
                  <a:pt x="253046" y="62929"/>
                </a:lnTo>
                <a:lnTo>
                  <a:pt x="251860" y="64901"/>
                </a:lnTo>
                <a:lnTo>
                  <a:pt x="250602" y="62804"/>
                </a:lnTo>
                <a:close/>
                <a:moveTo>
                  <a:pt x="269282" y="62804"/>
                </a:moveTo>
                <a:lnTo>
                  <a:pt x="268016" y="64901"/>
                </a:lnTo>
                <a:lnTo>
                  <a:pt x="266838" y="62929"/>
                </a:lnTo>
                <a:lnTo>
                  <a:pt x="266909" y="62804"/>
                </a:lnTo>
                <a:close/>
                <a:moveTo>
                  <a:pt x="272244" y="62804"/>
                </a:moveTo>
                <a:lnTo>
                  <a:pt x="272325" y="62929"/>
                </a:lnTo>
                <a:lnTo>
                  <a:pt x="271138" y="64901"/>
                </a:lnTo>
                <a:lnTo>
                  <a:pt x="269880" y="62804"/>
                </a:lnTo>
                <a:close/>
                <a:moveTo>
                  <a:pt x="1267" y="65811"/>
                </a:moveTo>
                <a:lnTo>
                  <a:pt x="2240" y="67443"/>
                </a:lnTo>
                <a:lnTo>
                  <a:pt x="286" y="67443"/>
                </a:lnTo>
                <a:lnTo>
                  <a:pt x="1267" y="65811"/>
                </a:lnTo>
                <a:close/>
                <a:moveTo>
                  <a:pt x="2722" y="63384"/>
                </a:moveTo>
                <a:lnTo>
                  <a:pt x="5157" y="67443"/>
                </a:lnTo>
                <a:lnTo>
                  <a:pt x="2784" y="67443"/>
                </a:lnTo>
                <a:lnTo>
                  <a:pt x="1535" y="65356"/>
                </a:lnTo>
                <a:lnTo>
                  <a:pt x="2722" y="63384"/>
                </a:lnTo>
                <a:close/>
                <a:moveTo>
                  <a:pt x="15621" y="62804"/>
                </a:moveTo>
                <a:lnTo>
                  <a:pt x="15693" y="62929"/>
                </a:lnTo>
                <a:lnTo>
                  <a:pt x="12981" y="67443"/>
                </a:lnTo>
                <a:lnTo>
                  <a:pt x="5701" y="67443"/>
                </a:lnTo>
                <a:lnTo>
                  <a:pt x="2998" y="62929"/>
                </a:lnTo>
                <a:lnTo>
                  <a:pt x="3070" y="62804"/>
                </a:lnTo>
                <a:close/>
                <a:moveTo>
                  <a:pt x="15969" y="63384"/>
                </a:moveTo>
                <a:lnTo>
                  <a:pt x="17147" y="65356"/>
                </a:lnTo>
                <a:lnTo>
                  <a:pt x="15898" y="67443"/>
                </a:lnTo>
                <a:lnTo>
                  <a:pt x="13534" y="67443"/>
                </a:lnTo>
                <a:lnTo>
                  <a:pt x="15969" y="63384"/>
                </a:lnTo>
                <a:close/>
                <a:moveTo>
                  <a:pt x="17423" y="65811"/>
                </a:moveTo>
                <a:lnTo>
                  <a:pt x="18396" y="67443"/>
                </a:lnTo>
                <a:lnTo>
                  <a:pt x="16442" y="67443"/>
                </a:lnTo>
                <a:lnTo>
                  <a:pt x="17423" y="65811"/>
                </a:lnTo>
                <a:close/>
                <a:moveTo>
                  <a:pt x="20546" y="65811"/>
                </a:moveTo>
                <a:lnTo>
                  <a:pt x="21518" y="67443"/>
                </a:lnTo>
                <a:lnTo>
                  <a:pt x="19565" y="67443"/>
                </a:lnTo>
                <a:lnTo>
                  <a:pt x="20546" y="65811"/>
                </a:lnTo>
                <a:close/>
                <a:moveTo>
                  <a:pt x="22000" y="63384"/>
                </a:moveTo>
                <a:lnTo>
                  <a:pt x="24435" y="67443"/>
                </a:lnTo>
                <a:lnTo>
                  <a:pt x="22062" y="67443"/>
                </a:lnTo>
                <a:lnTo>
                  <a:pt x="20813" y="65356"/>
                </a:lnTo>
                <a:lnTo>
                  <a:pt x="22000" y="63384"/>
                </a:lnTo>
                <a:close/>
                <a:moveTo>
                  <a:pt x="34891" y="62804"/>
                </a:moveTo>
                <a:lnTo>
                  <a:pt x="34971" y="62929"/>
                </a:lnTo>
                <a:lnTo>
                  <a:pt x="32259" y="67443"/>
                </a:lnTo>
                <a:lnTo>
                  <a:pt x="24980" y="67443"/>
                </a:lnTo>
                <a:lnTo>
                  <a:pt x="22268" y="62929"/>
                </a:lnTo>
                <a:lnTo>
                  <a:pt x="22348" y="62804"/>
                </a:lnTo>
                <a:close/>
                <a:moveTo>
                  <a:pt x="35239" y="63384"/>
                </a:moveTo>
                <a:lnTo>
                  <a:pt x="36425" y="65356"/>
                </a:lnTo>
                <a:lnTo>
                  <a:pt x="35176" y="67443"/>
                </a:lnTo>
                <a:lnTo>
                  <a:pt x="32803" y="67443"/>
                </a:lnTo>
                <a:lnTo>
                  <a:pt x="35239" y="63384"/>
                </a:lnTo>
                <a:close/>
                <a:moveTo>
                  <a:pt x="36702" y="65811"/>
                </a:moveTo>
                <a:lnTo>
                  <a:pt x="37674" y="67443"/>
                </a:lnTo>
                <a:lnTo>
                  <a:pt x="35721" y="67443"/>
                </a:lnTo>
                <a:lnTo>
                  <a:pt x="36702" y="65811"/>
                </a:lnTo>
                <a:close/>
                <a:moveTo>
                  <a:pt x="39815" y="65811"/>
                </a:moveTo>
                <a:lnTo>
                  <a:pt x="40797" y="67443"/>
                </a:lnTo>
                <a:lnTo>
                  <a:pt x="38843" y="67443"/>
                </a:lnTo>
                <a:lnTo>
                  <a:pt x="39815" y="65811"/>
                </a:lnTo>
                <a:close/>
                <a:moveTo>
                  <a:pt x="41278" y="63384"/>
                </a:moveTo>
                <a:lnTo>
                  <a:pt x="43714" y="67443"/>
                </a:lnTo>
                <a:lnTo>
                  <a:pt x="41341" y="67443"/>
                </a:lnTo>
                <a:lnTo>
                  <a:pt x="40092" y="65356"/>
                </a:lnTo>
                <a:lnTo>
                  <a:pt x="41278" y="63384"/>
                </a:lnTo>
                <a:close/>
                <a:moveTo>
                  <a:pt x="54169" y="62804"/>
                </a:moveTo>
                <a:lnTo>
                  <a:pt x="54250" y="62929"/>
                </a:lnTo>
                <a:lnTo>
                  <a:pt x="51538" y="67443"/>
                </a:lnTo>
                <a:lnTo>
                  <a:pt x="44258" y="67443"/>
                </a:lnTo>
                <a:lnTo>
                  <a:pt x="41546" y="62929"/>
                </a:lnTo>
                <a:lnTo>
                  <a:pt x="41626" y="62804"/>
                </a:lnTo>
                <a:close/>
                <a:moveTo>
                  <a:pt x="54517" y="63384"/>
                </a:moveTo>
                <a:lnTo>
                  <a:pt x="55704" y="65356"/>
                </a:lnTo>
                <a:lnTo>
                  <a:pt x="54455" y="67443"/>
                </a:lnTo>
                <a:lnTo>
                  <a:pt x="52082" y="67443"/>
                </a:lnTo>
                <a:lnTo>
                  <a:pt x="54517" y="63384"/>
                </a:lnTo>
                <a:close/>
                <a:moveTo>
                  <a:pt x="55980" y="65811"/>
                </a:moveTo>
                <a:lnTo>
                  <a:pt x="56953" y="67443"/>
                </a:lnTo>
                <a:lnTo>
                  <a:pt x="54999" y="67443"/>
                </a:lnTo>
                <a:lnTo>
                  <a:pt x="55980" y="65811"/>
                </a:lnTo>
                <a:close/>
                <a:moveTo>
                  <a:pt x="59094" y="65811"/>
                </a:moveTo>
                <a:lnTo>
                  <a:pt x="60075" y="67443"/>
                </a:lnTo>
                <a:lnTo>
                  <a:pt x="58121" y="67443"/>
                </a:lnTo>
                <a:lnTo>
                  <a:pt x="59094" y="65811"/>
                </a:lnTo>
                <a:close/>
                <a:moveTo>
                  <a:pt x="60548" y="63384"/>
                </a:moveTo>
                <a:lnTo>
                  <a:pt x="62983" y="67443"/>
                </a:lnTo>
                <a:lnTo>
                  <a:pt x="60619" y="67443"/>
                </a:lnTo>
                <a:lnTo>
                  <a:pt x="59370" y="65356"/>
                </a:lnTo>
                <a:lnTo>
                  <a:pt x="60548" y="63384"/>
                </a:lnTo>
                <a:close/>
                <a:moveTo>
                  <a:pt x="73448" y="62804"/>
                </a:moveTo>
                <a:lnTo>
                  <a:pt x="73519" y="62929"/>
                </a:lnTo>
                <a:lnTo>
                  <a:pt x="70816" y="67443"/>
                </a:lnTo>
                <a:lnTo>
                  <a:pt x="63536" y="67443"/>
                </a:lnTo>
                <a:lnTo>
                  <a:pt x="60824" y="62929"/>
                </a:lnTo>
                <a:lnTo>
                  <a:pt x="60905" y="62804"/>
                </a:lnTo>
                <a:close/>
                <a:moveTo>
                  <a:pt x="73796" y="63384"/>
                </a:moveTo>
                <a:lnTo>
                  <a:pt x="74982" y="65356"/>
                </a:lnTo>
                <a:lnTo>
                  <a:pt x="73733" y="67443"/>
                </a:lnTo>
                <a:lnTo>
                  <a:pt x="71360" y="67443"/>
                </a:lnTo>
                <a:lnTo>
                  <a:pt x="73796" y="63384"/>
                </a:lnTo>
                <a:close/>
                <a:moveTo>
                  <a:pt x="75250" y="65811"/>
                </a:moveTo>
                <a:lnTo>
                  <a:pt x="76231" y="67443"/>
                </a:lnTo>
                <a:lnTo>
                  <a:pt x="74277" y="67443"/>
                </a:lnTo>
                <a:lnTo>
                  <a:pt x="75250" y="65811"/>
                </a:lnTo>
                <a:close/>
                <a:moveTo>
                  <a:pt x="78372" y="65811"/>
                </a:moveTo>
                <a:lnTo>
                  <a:pt x="79353" y="67443"/>
                </a:lnTo>
                <a:lnTo>
                  <a:pt x="77391" y="67443"/>
                </a:lnTo>
                <a:lnTo>
                  <a:pt x="78372" y="65811"/>
                </a:lnTo>
                <a:close/>
                <a:moveTo>
                  <a:pt x="79826" y="63384"/>
                </a:moveTo>
                <a:lnTo>
                  <a:pt x="82262" y="67443"/>
                </a:lnTo>
                <a:lnTo>
                  <a:pt x="79898" y="67443"/>
                </a:lnTo>
                <a:lnTo>
                  <a:pt x="78649" y="65356"/>
                </a:lnTo>
                <a:lnTo>
                  <a:pt x="79826" y="63384"/>
                </a:lnTo>
                <a:close/>
                <a:moveTo>
                  <a:pt x="92726" y="62804"/>
                </a:moveTo>
                <a:lnTo>
                  <a:pt x="92797" y="62929"/>
                </a:lnTo>
                <a:lnTo>
                  <a:pt x="90094" y="67443"/>
                </a:lnTo>
                <a:lnTo>
                  <a:pt x="82806" y="67443"/>
                </a:lnTo>
                <a:lnTo>
                  <a:pt x="80103" y="62929"/>
                </a:lnTo>
                <a:lnTo>
                  <a:pt x="80174" y="62804"/>
                </a:lnTo>
                <a:close/>
                <a:moveTo>
                  <a:pt x="93074" y="63384"/>
                </a:moveTo>
                <a:lnTo>
                  <a:pt x="94260" y="65356"/>
                </a:lnTo>
                <a:lnTo>
                  <a:pt x="93003" y="67443"/>
                </a:lnTo>
                <a:lnTo>
                  <a:pt x="90639" y="67443"/>
                </a:lnTo>
                <a:lnTo>
                  <a:pt x="93074" y="63384"/>
                </a:lnTo>
                <a:close/>
                <a:moveTo>
                  <a:pt x="94528" y="65811"/>
                </a:moveTo>
                <a:lnTo>
                  <a:pt x="95509" y="67443"/>
                </a:lnTo>
                <a:lnTo>
                  <a:pt x="93556" y="67443"/>
                </a:lnTo>
                <a:lnTo>
                  <a:pt x="94528" y="65811"/>
                </a:lnTo>
                <a:close/>
                <a:moveTo>
                  <a:pt x="97650" y="65811"/>
                </a:moveTo>
                <a:lnTo>
                  <a:pt x="98623" y="67443"/>
                </a:lnTo>
                <a:lnTo>
                  <a:pt x="96669" y="67443"/>
                </a:lnTo>
                <a:lnTo>
                  <a:pt x="97650" y="65811"/>
                </a:lnTo>
                <a:close/>
                <a:moveTo>
                  <a:pt x="99105" y="63384"/>
                </a:moveTo>
                <a:lnTo>
                  <a:pt x="101540" y="67443"/>
                </a:lnTo>
                <a:lnTo>
                  <a:pt x="99167" y="67443"/>
                </a:lnTo>
                <a:lnTo>
                  <a:pt x="97918" y="65356"/>
                </a:lnTo>
                <a:lnTo>
                  <a:pt x="99105" y="63384"/>
                </a:lnTo>
                <a:close/>
                <a:moveTo>
                  <a:pt x="112004" y="62804"/>
                </a:moveTo>
                <a:lnTo>
                  <a:pt x="112076" y="62929"/>
                </a:lnTo>
                <a:lnTo>
                  <a:pt x="109373" y="67443"/>
                </a:lnTo>
                <a:lnTo>
                  <a:pt x="102084" y="67443"/>
                </a:lnTo>
                <a:lnTo>
                  <a:pt x="99381" y="62929"/>
                </a:lnTo>
                <a:lnTo>
                  <a:pt x="99453" y="62804"/>
                </a:lnTo>
                <a:close/>
                <a:moveTo>
                  <a:pt x="112352" y="63384"/>
                </a:moveTo>
                <a:lnTo>
                  <a:pt x="113530" y="65356"/>
                </a:lnTo>
                <a:lnTo>
                  <a:pt x="112281" y="67443"/>
                </a:lnTo>
                <a:lnTo>
                  <a:pt x="109917" y="67443"/>
                </a:lnTo>
                <a:lnTo>
                  <a:pt x="112352" y="63384"/>
                </a:lnTo>
                <a:close/>
                <a:moveTo>
                  <a:pt x="113806" y="65811"/>
                </a:moveTo>
                <a:lnTo>
                  <a:pt x="114788" y="67443"/>
                </a:lnTo>
                <a:lnTo>
                  <a:pt x="112825" y="67443"/>
                </a:lnTo>
                <a:lnTo>
                  <a:pt x="113806" y="65811"/>
                </a:lnTo>
                <a:close/>
                <a:moveTo>
                  <a:pt x="116929" y="65811"/>
                </a:moveTo>
                <a:lnTo>
                  <a:pt x="117901" y="67443"/>
                </a:lnTo>
                <a:lnTo>
                  <a:pt x="115948" y="67443"/>
                </a:lnTo>
                <a:lnTo>
                  <a:pt x="116929" y="65811"/>
                </a:lnTo>
                <a:close/>
                <a:moveTo>
                  <a:pt x="118383" y="63384"/>
                </a:moveTo>
                <a:lnTo>
                  <a:pt x="120818" y="67443"/>
                </a:lnTo>
                <a:lnTo>
                  <a:pt x="118445" y="67443"/>
                </a:lnTo>
                <a:lnTo>
                  <a:pt x="117196" y="65356"/>
                </a:lnTo>
                <a:lnTo>
                  <a:pt x="118383" y="63384"/>
                </a:lnTo>
                <a:close/>
                <a:moveTo>
                  <a:pt x="131274" y="62804"/>
                </a:moveTo>
                <a:lnTo>
                  <a:pt x="131354" y="62929"/>
                </a:lnTo>
                <a:lnTo>
                  <a:pt x="128642" y="67443"/>
                </a:lnTo>
                <a:lnTo>
                  <a:pt x="121363" y="67443"/>
                </a:lnTo>
                <a:lnTo>
                  <a:pt x="118651" y="62929"/>
                </a:lnTo>
                <a:lnTo>
                  <a:pt x="118731" y="62804"/>
                </a:lnTo>
                <a:close/>
                <a:moveTo>
                  <a:pt x="131622" y="63384"/>
                </a:moveTo>
                <a:lnTo>
                  <a:pt x="132808" y="65356"/>
                </a:lnTo>
                <a:lnTo>
                  <a:pt x="131559" y="67443"/>
                </a:lnTo>
                <a:lnTo>
                  <a:pt x="129186" y="67443"/>
                </a:lnTo>
                <a:lnTo>
                  <a:pt x="131622" y="63384"/>
                </a:lnTo>
                <a:close/>
                <a:moveTo>
                  <a:pt x="133085" y="65811"/>
                </a:moveTo>
                <a:lnTo>
                  <a:pt x="134057" y="67443"/>
                </a:lnTo>
                <a:lnTo>
                  <a:pt x="132104" y="67443"/>
                </a:lnTo>
                <a:lnTo>
                  <a:pt x="133085" y="65811"/>
                </a:lnTo>
                <a:close/>
                <a:moveTo>
                  <a:pt x="136198" y="65811"/>
                </a:moveTo>
                <a:lnTo>
                  <a:pt x="137180" y="67443"/>
                </a:lnTo>
                <a:lnTo>
                  <a:pt x="135226" y="67443"/>
                </a:lnTo>
                <a:lnTo>
                  <a:pt x="136198" y="65811"/>
                </a:lnTo>
                <a:close/>
                <a:moveTo>
                  <a:pt x="137661" y="63384"/>
                </a:moveTo>
                <a:lnTo>
                  <a:pt x="140097" y="67443"/>
                </a:lnTo>
                <a:lnTo>
                  <a:pt x="137724" y="67443"/>
                </a:lnTo>
                <a:lnTo>
                  <a:pt x="136475" y="65356"/>
                </a:lnTo>
                <a:lnTo>
                  <a:pt x="137661" y="63384"/>
                </a:lnTo>
                <a:close/>
                <a:moveTo>
                  <a:pt x="150552" y="62804"/>
                </a:moveTo>
                <a:lnTo>
                  <a:pt x="150633" y="62929"/>
                </a:lnTo>
                <a:lnTo>
                  <a:pt x="147921" y="67443"/>
                </a:lnTo>
                <a:lnTo>
                  <a:pt x="140641" y="67443"/>
                </a:lnTo>
                <a:lnTo>
                  <a:pt x="137929" y="62929"/>
                </a:lnTo>
                <a:lnTo>
                  <a:pt x="138009" y="62804"/>
                </a:lnTo>
                <a:close/>
                <a:moveTo>
                  <a:pt x="150900" y="63384"/>
                </a:moveTo>
                <a:lnTo>
                  <a:pt x="152087" y="65356"/>
                </a:lnTo>
                <a:lnTo>
                  <a:pt x="150838" y="67443"/>
                </a:lnTo>
                <a:lnTo>
                  <a:pt x="148465" y="67443"/>
                </a:lnTo>
                <a:lnTo>
                  <a:pt x="150900" y="63384"/>
                </a:lnTo>
                <a:close/>
                <a:moveTo>
                  <a:pt x="152363" y="65811"/>
                </a:moveTo>
                <a:lnTo>
                  <a:pt x="153336" y="67443"/>
                </a:lnTo>
                <a:lnTo>
                  <a:pt x="151382" y="67443"/>
                </a:lnTo>
                <a:lnTo>
                  <a:pt x="152363" y="65811"/>
                </a:lnTo>
                <a:close/>
                <a:moveTo>
                  <a:pt x="155477" y="65811"/>
                </a:moveTo>
                <a:lnTo>
                  <a:pt x="156458" y="67443"/>
                </a:lnTo>
                <a:lnTo>
                  <a:pt x="154504" y="67443"/>
                </a:lnTo>
                <a:lnTo>
                  <a:pt x="155477" y="65811"/>
                </a:lnTo>
                <a:close/>
                <a:moveTo>
                  <a:pt x="156940" y="63384"/>
                </a:moveTo>
                <a:lnTo>
                  <a:pt x="159375" y="67443"/>
                </a:lnTo>
                <a:lnTo>
                  <a:pt x="157002" y="67443"/>
                </a:lnTo>
                <a:lnTo>
                  <a:pt x="155753" y="65356"/>
                </a:lnTo>
                <a:lnTo>
                  <a:pt x="156940" y="63384"/>
                </a:lnTo>
                <a:close/>
                <a:moveTo>
                  <a:pt x="169831" y="62804"/>
                </a:moveTo>
                <a:lnTo>
                  <a:pt x="169902" y="62929"/>
                </a:lnTo>
                <a:lnTo>
                  <a:pt x="167199" y="67443"/>
                </a:lnTo>
                <a:lnTo>
                  <a:pt x="159919" y="67443"/>
                </a:lnTo>
                <a:lnTo>
                  <a:pt x="157207" y="62929"/>
                </a:lnTo>
                <a:lnTo>
                  <a:pt x="157288" y="62804"/>
                </a:lnTo>
                <a:close/>
                <a:moveTo>
                  <a:pt x="170179" y="63384"/>
                </a:moveTo>
                <a:lnTo>
                  <a:pt x="171365" y="65356"/>
                </a:lnTo>
                <a:lnTo>
                  <a:pt x="170116" y="67443"/>
                </a:lnTo>
                <a:lnTo>
                  <a:pt x="167743" y="67443"/>
                </a:lnTo>
                <a:lnTo>
                  <a:pt x="170179" y="63384"/>
                </a:lnTo>
                <a:close/>
                <a:moveTo>
                  <a:pt x="171633" y="65811"/>
                </a:moveTo>
                <a:lnTo>
                  <a:pt x="172614" y="67443"/>
                </a:lnTo>
                <a:lnTo>
                  <a:pt x="170660" y="67443"/>
                </a:lnTo>
                <a:lnTo>
                  <a:pt x="171633" y="65811"/>
                </a:lnTo>
                <a:close/>
                <a:moveTo>
                  <a:pt x="174755" y="65811"/>
                </a:moveTo>
                <a:lnTo>
                  <a:pt x="175736" y="67443"/>
                </a:lnTo>
                <a:lnTo>
                  <a:pt x="173774" y="67443"/>
                </a:lnTo>
                <a:lnTo>
                  <a:pt x="174755" y="65811"/>
                </a:lnTo>
                <a:close/>
                <a:moveTo>
                  <a:pt x="176209" y="63384"/>
                </a:moveTo>
                <a:lnTo>
                  <a:pt x="178645" y="67443"/>
                </a:lnTo>
                <a:lnTo>
                  <a:pt x="176281" y="67443"/>
                </a:lnTo>
                <a:lnTo>
                  <a:pt x="175032" y="65356"/>
                </a:lnTo>
                <a:lnTo>
                  <a:pt x="176209" y="63384"/>
                </a:lnTo>
                <a:close/>
                <a:moveTo>
                  <a:pt x="189109" y="62804"/>
                </a:moveTo>
                <a:lnTo>
                  <a:pt x="189180" y="62929"/>
                </a:lnTo>
                <a:lnTo>
                  <a:pt x="186477" y="67443"/>
                </a:lnTo>
                <a:lnTo>
                  <a:pt x="179189" y="67443"/>
                </a:lnTo>
                <a:lnTo>
                  <a:pt x="176486" y="62929"/>
                </a:lnTo>
                <a:lnTo>
                  <a:pt x="176557" y="62804"/>
                </a:lnTo>
                <a:close/>
                <a:moveTo>
                  <a:pt x="189457" y="63384"/>
                </a:moveTo>
                <a:lnTo>
                  <a:pt x="190643" y="65356"/>
                </a:lnTo>
                <a:lnTo>
                  <a:pt x="189394" y="67443"/>
                </a:lnTo>
                <a:lnTo>
                  <a:pt x="187021" y="67443"/>
                </a:lnTo>
                <a:lnTo>
                  <a:pt x="189457" y="63384"/>
                </a:lnTo>
                <a:close/>
                <a:moveTo>
                  <a:pt x="190911" y="65811"/>
                </a:moveTo>
                <a:lnTo>
                  <a:pt x="191892" y="67443"/>
                </a:lnTo>
                <a:lnTo>
                  <a:pt x="189939" y="67443"/>
                </a:lnTo>
                <a:lnTo>
                  <a:pt x="190911" y="65811"/>
                </a:lnTo>
                <a:close/>
                <a:moveTo>
                  <a:pt x="194033" y="65811"/>
                </a:moveTo>
                <a:lnTo>
                  <a:pt x="195006" y="67443"/>
                </a:lnTo>
                <a:lnTo>
                  <a:pt x="193052" y="67443"/>
                </a:lnTo>
                <a:lnTo>
                  <a:pt x="194033" y="65811"/>
                </a:lnTo>
                <a:close/>
                <a:moveTo>
                  <a:pt x="195488" y="63384"/>
                </a:moveTo>
                <a:lnTo>
                  <a:pt x="197923" y="67443"/>
                </a:lnTo>
                <a:lnTo>
                  <a:pt x="195559" y="67443"/>
                </a:lnTo>
                <a:lnTo>
                  <a:pt x="194301" y="65356"/>
                </a:lnTo>
                <a:lnTo>
                  <a:pt x="195488" y="63384"/>
                </a:lnTo>
                <a:close/>
                <a:moveTo>
                  <a:pt x="208387" y="62804"/>
                </a:moveTo>
                <a:lnTo>
                  <a:pt x="208459" y="62929"/>
                </a:lnTo>
                <a:lnTo>
                  <a:pt x="205756" y="67443"/>
                </a:lnTo>
                <a:lnTo>
                  <a:pt x="198467" y="67443"/>
                </a:lnTo>
                <a:lnTo>
                  <a:pt x="195764" y="62929"/>
                </a:lnTo>
                <a:lnTo>
                  <a:pt x="195835" y="62804"/>
                </a:lnTo>
                <a:close/>
                <a:moveTo>
                  <a:pt x="208735" y="63384"/>
                </a:moveTo>
                <a:lnTo>
                  <a:pt x="209913" y="65356"/>
                </a:lnTo>
                <a:lnTo>
                  <a:pt x="208664" y="67443"/>
                </a:lnTo>
                <a:lnTo>
                  <a:pt x="206300" y="67443"/>
                </a:lnTo>
                <a:lnTo>
                  <a:pt x="208735" y="63384"/>
                </a:lnTo>
                <a:close/>
                <a:moveTo>
                  <a:pt x="210189" y="65811"/>
                </a:moveTo>
                <a:lnTo>
                  <a:pt x="211171" y="67443"/>
                </a:lnTo>
                <a:lnTo>
                  <a:pt x="209208" y="67443"/>
                </a:lnTo>
                <a:lnTo>
                  <a:pt x="210189" y="65811"/>
                </a:lnTo>
                <a:close/>
                <a:moveTo>
                  <a:pt x="213312" y="65811"/>
                </a:moveTo>
                <a:lnTo>
                  <a:pt x="214284" y="67443"/>
                </a:lnTo>
                <a:lnTo>
                  <a:pt x="212330" y="67443"/>
                </a:lnTo>
                <a:lnTo>
                  <a:pt x="213312" y="65811"/>
                </a:lnTo>
                <a:close/>
                <a:moveTo>
                  <a:pt x="214766" y="63384"/>
                </a:moveTo>
                <a:lnTo>
                  <a:pt x="217201" y="67443"/>
                </a:lnTo>
                <a:lnTo>
                  <a:pt x="214828" y="67443"/>
                </a:lnTo>
                <a:lnTo>
                  <a:pt x="213579" y="65356"/>
                </a:lnTo>
                <a:lnTo>
                  <a:pt x="214766" y="63384"/>
                </a:lnTo>
                <a:close/>
                <a:moveTo>
                  <a:pt x="227657" y="62804"/>
                </a:moveTo>
                <a:lnTo>
                  <a:pt x="227737" y="62929"/>
                </a:lnTo>
                <a:lnTo>
                  <a:pt x="225025" y="67443"/>
                </a:lnTo>
                <a:lnTo>
                  <a:pt x="217746" y="67443"/>
                </a:lnTo>
                <a:lnTo>
                  <a:pt x="215042" y="62929"/>
                </a:lnTo>
                <a:lnTo>
                  <a:pt x="215114" y="62804"/>
                </a:lnTo>
                <a:close/>
                <a:moveTo>
                  <a:pt x="228005" y="63384"/>
                </a:moveTo>
                <a:lnTo>
                  <a:pt x="229191" y="65356"/>
                </a:lnTo>
                <a:lnTo>
                  <a:pt x="227942" y="67443"/>
                </a:lnTo>
                <a:lnTo>
                  <a:pt x="225578" y="67443"/>
                </a:lnTo>
                <a:lnTo>
                  <a:pt x="228005" y="63384"/>
                </a:lnTo>
                <a:close/>
                <a:moveTo>
                  <a:pt x="229468" y="65811"/>
                </a:moveTo>
                <a:lnTo>
                  <a:pt x="230440" y="67443"/>
                </a:lnTo>
                <a:lnTo>
                  <a:pt x="228487" y="67443"/>
                </a:lnTo>
                <a:lnTo>
                  <a:pt x="229468" y="65811"/>
                </a:lnTo>
                <a:close/>
                <a:moveTo>
                  <a:pt x="232581" y="65811"/>
                </a:moveTo>
                <a:lnTo>
                  <a:pt x="233563" y="67443"/>
                </a:lnTo>
                <a:lnTo>
                  <a:pt x="231609" y="67443"/>
                </a:lnTo>
                <a:lnTo>
                  <a:pt x="232581" y="65811"/>
                </a:lnTo>
                <a:close/>
                <a:moveTo>
                  <a:pt x="234044" y="63384"/>
                </a:moveTo>
                <a:lnTo>
                  <a:pt x="236480" y="67443"/>
                </a:lnTo>
                <a:lnTo>
                  <a:pt x="234107" y="67443"/>
                </a:lnTo>
                <a:lnTo>
                  <a:pt x="232858" y="65356"/>
                </a:lnTo>
                <a:lnTo>
                  <a:pt x="234044" y="63384"/>
                </a:lnTo>
                <a:close/>
                <a:moveTo>
                  <a:pt x="246935" y="62804"/>
                </a:moveTo>
                <a:lnTo>
                  <a:pt x="247016" y="62929"/>
                </a:lnTo>
                <a:lnTo>
                  <a:pt x="244304" y="67443"/>
                </a:lnTo>
                <a:lnTo>
                  <a:pt x="237024" y="67443"/>
                </a:lnTo>
                <a:lnTo>
                  <a:pt x="234312" y="62929"/>
                </a:lnTo>
                <a:lnTo>
                  <a:pt x="234392" y="62804"/>
                </a:lnTo>
                <a:close/>
                <a:moveTo>
                  <a:pt x="247283" y="63384"/>
                </a:moveTo>
                <a:lnTo>
                  <a:pt x="248470" y="65356"/>
                </a:lnTo>
                <a:lnTo>
                  <a:pt x="247221" y="67443"/>
                </a:lnTo>
                <a:lnTo>
                  <a:pt x="244848" y="67443"/>
                </a:lnTo>
                <a:lnTo>
                  <a:pt x="247283" y="63384"/>
                </a:lnTo>
                <a:close/>
                <a:moveTo>
                  <a:pt x="248746" y="65811"/>
                </a:moveTo>
                <a:lnTo>
                  <a:pt x="249719" y="67443"/>
                </a:lnTo>
                <a:lnTo>
                  <a:pt x="247765" y="67443"/>
                </a:lnTo>
                <a:lnTo>
                  <a:pt x="248746" y="65811"/>
                </a:lnTo>
                <a:close/>
                <a:moveTo>
                  <a:pt x="251860" y="65811"/>
                </a:moveTo>
                <a:lnTo>
                  <a:pt x="252841" y="67443"/>
                </a:lnTo>
                <a:lnTo>
                  <a:pt x="250887" y="67443"/>
                </a:lnTo>
                <a:lnTo>
                  <a:pt x="251860" y="65811"/>
                </a:lnTo>
                <a:close/>
                <a:moveTo>
                  <a:pt x="253323" y="63384"/>
                </a:moveTo>
                <a:lnTo>
                  <a:pt x="255758" y="67443"/>
                </a:lnTo>
                <a:lnTo>
                  <a:pt x="253385" y="67443"/>
                </a:lnTo>
                <a:lnTo>
                  <a:pt x="252136" y="65356"/>
                </a:lnTo>
                <a:lnTo>
                  <a:pt x="253323" y="63384"/>
                </a:lnTo>
                <a:close/>
                <a:moveTo>
                  <a:pt x="266214" y="62804"/>
                </a:moveTo>
                <a:lnTo>
                  <a:pt x="266294" y="62929"/>
                </a:lnTo>
                <a:lnTo>
                  <a:pt x="263582" y="67443"/>
                </a:lnTo>
                <a:lnTo>
                  <a:pt x="256302" y="67443"/>
                </a:lnTo>
                <a:lnTo>
                  <a:pt x="253590" y="62929"/>
                </a:lnTo>
                <a:lnTo>
                  <a:pt x="253671" y="62804"/>
                </a:lnTo>
                <a:close/>
                <a:moveTo>
                  <a:pt x="266562" y="63384"/>
                </a:moveTo>
                <a:lnTo>
                  <a:pt x="267748" y="65356"/>
                </a:lnTo>
                <a:lnTo>
                  <a:pt x="266499" y="67443"/>
                </a:lnTo>
                <a:lnTo>
                  <a:pt x="264126" y="67443"/>
                </a:lnTo>
                <a:lnTo>
                  <a:pt x="266562" y="63384"/>
                </a:lnTo>
                <a:close/>
                <a:moveTo>
                  <a:pt x="268016" y="65811"/>
                </a:moveTo>
                <a:lnTo>
                  <a:pt x="268997" y="67443"/>
                </a:lnTo>
                <a:lnTo>
                  <a:pt x="267043" y="67443"/>
                </a:lnTo>
                <a:lnTo>
                  <a:pt x="268016" y="65811"/>
                </a:lnTo>
                <a:close/>
                <a:moveTo>
                  <a:pt x="271138" y="65811"/>
                </a:moveTo>
                <a:lnTo>
                  <a:pt x="272119" y="67443"/>
                </a:lnTo>
                <a:lnTo>
                  <a:pt x="270157" y="67443"/>
                </a:lnTo>
                <a:lnTo>
                  <a:pt x="271138" y="65811"/>
                </a:lnTo>
                <a:close/>
                <a:moveTo>
                  <a:pt x="272592" y="63384"/>
                </a:moveTo>
                <a:lnTo>
                  <a:pt x="275028" y="67443"/>
                </a:lnTo>
                <a:lnTo>
                  <a:pt x="272664" y="67443"/>
                </a:lnTo>
                <a:lnTo>
                  <a:pt x="271415" y="65356"/>
                </a:lnTo>
                <a:lnTo>
                  <a:pt x="272592" y="63384"/>
                </a:lnTo>
                <a:close/>
                <a:moveTo>
                  <a:pt x="18985" y="63215"/>
                </a:moveTo>
                <a:lnTo>
                  <a:pt x="20269" y="65356"/>
                </a:lnTo>
                <a:lnTo>
                  <a:pt x="19011" y="67452"/>
                </a:lnTo>
                <a:lnTo>
                  <a:pt x="18985" y="67399"/>
                </a:lnTo>
                <a:lnTo>
                  <a:pt x="18949" y="67452"/>
                </a:lnTo>
                <a:lnTo>
                  <a:pt x="17691" y="65356"/>
                </a:lnTo>
                <a:lnTo>
                  <a:pt x="18985" y="63215"/>
                </a:lnTo>
                <a:close/>
                <a:moveTo>
                  <a:pt x="38263" y="63215"/>
                </a:moveTo>
                <a:lnTo>
                  <a:pt x="39548" y="65356"/>
                </a:lnTo>
                <a:lnTo>
                  <a:pt x="38290" y="67452"/>
                </a:lnTo>
                <a:lnTo>
                  <a:pt x="38263" y="67399"/>
                </a:lnTo>
                <a:lnTo>
                  <a:pt x="38227" y="67452"/>
                </a:lnTo>
                <a:lnTo>
                  <a:pt x="36969" y="65356"/>
                </a:lnTo>
                <a:lnTo>
                  <a:pt x="38263" y="63215"/>
                </a:lnTo>
                <a:close/>
                <a:moveTo>
                  <a:pt x="57533" y="63215"/>
                </a:moveTo>
                <a:lnTo>
                  <a:pt x="58826" y="65356"/>
                </a:lnTo>
                <a:lnTo>
                  <a:pt x="57568" y="67452"/>
                </a:lnTo>
                <a:lnTo>
                  <a:pt x="57533" y="67399"/>
                </a:lnTo>
                <a:lnTo>
                  <a:pt x="57506" y="67452"/>
                </a:lnTo>
                <a:lnTo>
                  <a:pt x="56248" y="65356"/>
                </a:lnTo>
                <a:lnTo>
                  <a:pt x="57533" y="63215"/>
                </a:lnTo>
                <a:close/>
                <a:moveTo>
                  <a:pt x="76811" y="63215"/>
                </a:moveTo>
                <a:lnTo>
                  <a:pt x="78096" y="65356"/>
                </a:lnTo>
                <a:lnTo>
                  <a:pt x="76847" y="67452"/>
                </a:lnTo>
                <a:lnTo>
                  <a:pt x="76811" y="67399"/>
                </a:lnTo>
                <a:lnTo>
                  <a:pt x="76784" y="67452"/>
                </a:lnTo>
                <a:lnTo>
                  <a:pt x="75526" y="65356"/>
                </a:lnTo>
                <a:lnTo>
                  <a:pt x="76811" y="63215"/>
                </a:lnTo>
                <a:close/>
                <a:moveTo>
                  <a:pt x="96089" y="63215"/>
                </a:moveTo>
                <a:lnTo>
                  <a:pt x="97374" y="65356"/>
                </a:lnTo>
                <a:lnTo>
                  <a:pt x="96116" y="67452"/>
                </a:lnTo>
                <a:lnTo>
                  <a:pt x="96089" y="67399"/>
                </a:lnTo>
                <a:lnTo>
                  <a:pt x="96054" y="67452"/>
                </a:lnTo>
                <a:lnTo>
                  <a:pt x="94805" y="65356"/>
                </a:lnTo>
                <a:lnTo>
                  <a:pt x="96089" y="63215"/>
                </a:lnTo>
                <a:close/>
                <a:moveTo>
                  <a:pt x="115368" y="63215"/>
                </a:moveTo>
                <a:lnTo>
                  <a:pt x="116652" y="65356"/>
                </a:lnTo>
                <a:lnTo>
                  <a:pt x="115394" y="67452"/>
                </a:lnTo>
                <a:lnTo>
                  <a:pt x="115368" y="67399"/>
                </a:lnTo>
                <a:lnTo>
                  <a:pt x="115332" y="67452"/>
                </a:lnTo>
                <a:lnTo>
                  <a:pt x="114083" y="65356"/>
                </a:lnTo>
                <a:lnTo>
                  <a:pt x="115368" y="63215"/>
                </a:lnTo>
                <a:close/>
                <a:moveTo>
                  <a:pt x="134646" y="63215"/>
                </a:moveTo>
                <a:lnTo>
                  <a:pt x="135931" y="65356"/>
                </a:lnTo>
                <a:lnTo>
                  <a:pt x="134673" y="67452"/>
                </a:lnTo>
                <a:lnTo>
                  <a:pt x="134646" y="67399"/>
                </a:lnTo>
                <a:lnTo>
                  <a:pt x="134610" y="67452"/>
                </a:lnTo>
                <a:lnTo>
                  <a:pt x="133352" y="65356"/>
                </a:lnTo>
                <a:lnTo>
                  <a:pt x="134646" y="63215"/>
                </a:lnTo>
                <a:close/>
                <a:moveTo>
                  <a:pt x="153915" y="63215"/>
                </a:moveTo>
                <a:lnTo>
                  <a:pt x="155209" y="65356"/>
                </a:lnTo>
                <a:lnTo>
                  <a:pt x="153951" y="67452"/>
                </a:lnTo>
                <a:lnTo>
                  <a:pt x="153915" y="67399"/>
                </a:lnTo>
                <a:lnTo>
                  <a:pt x="153889" y="67452"/>
                </a:lnTo>
                <a:lnTo>
                  <a:pt x="152631" y="65356"/>
                </a:lnTo>
                <a:lnTo>
                  <a:pt x="153915" y="63215"/>
                </a:lnTo>
                <a:close/>
                <a:moveTo>
                  <a:pt x="173194" y="63215"/>
                </a:moveTo>
                <a:lnTo>
                  <a:pt x="174478" y="65356"/>
                </a:lnTo>
                <a:lnTo>
                  <a:pt x="173230" y="67452"/>
                </a:lnTo>
                <a:lnTo>
                  <a:pt x="173194" y="67399"/>
                </a:lnTo>
                <a:lnTo>
                  <a:pt x="173167" y="67452"/>
                </a:lnTo>
                <a:lnTo>
                  <a:pt x="171909" y="65356"/>
                </a:lnTo>
                <a:lnTo>
                  <a:pt x="173194" y="63215"/>
                </a:lnTo>
                <a:close/>
                <a:moveTo>
                  <a:pt x="192472" y="63215"/>
                </a:moveTo>
                <a:lnTo>
                  <a:pt x="193757" y="65356"/>
                </a:lnTo>
                <a:lnTo>
                  <a:pt x="192508" y="67452"/>
                </a:lnTo>
                <a:lnTo>
                  <a:pt x="192472" y="67399"/>
                </a:lnTo>
                <a:lnTo>
                  <a:pt x="192445" y="67452"/>
                </a:lnTo>
                <a:lnTo>
                  <a:pt x="191188" y="65356"/>
                </a:lnTo>
                <a:lnTo>
                  <a:pt x="192472" y="63215"/>
                </a:lnTo>
                <a:close/>
                <a:moveTo>
                  <a:pt x="211751" y="63215"/>
                </a:moveTo>
                <a:lnTo>
                  <a:pt x="213035" y="65356"/>
                </a:lnTo>
                <a:lnTo>
                  <a:pt x="211777" y="67452"/>
                </a:lnTo>
                <a:lnTo>
                  <a:pt x="211751" y="67399"/>
                </a:lnTo>
                <a:lnTo>
                  <a:pt x="211715" y="67452"/>
                </a:lnTo>
                <a:lnTo>
                  <a:pt x="210466" y="65356"/>
                </a:lnTo>
                <a:lnTo>
                  <a:pt x="211751" y="63215"/>
                </a:lnTo>
                <a:close/>
                <a:moveTo>
                  <a:pt x="231029" y="63215"/>
                </a:moveTo>
                <a:lnTo>
                  <a:pt x="232314" y="65356"/>
                </a:lnTo>
                <a:lnTo>
                  <a:pt x="231056" y="67452"/>
                </a:lnTo>
                <a:lnTo>
                  <a:pt x="231029" y="67399"/>
                </a:lnTo>
                <a:lnTo>
                  <a:pt x="230993" y="67452"/>
                </a:lnTo>
                <a:lnTo>
                  <a:pt x="229735" y="65356"/>
                </a:lnTo>
                <a:lnTo>
                  <a:pt x="231029" y="63215"/>
                </a:lnTo>
                <a:close/>
                <a:moveTo>
                  <a:pt x="250298" y="63215"/>
                </a:moveTo>
                <a:lnTo>
                  <a:pt x="251592" y="65356"/>
                </a:lnTo>
                <a:lnTo>
                  <a:pt x="250334" y="67452"/>
                </a:lnTo>
                <a:lnTo>
                  <a:pt x="250298" y="67399"/>
                </a:lnTo>
                <a:lnTo>
                  <a:pt x="250272" y="67452"/>
                </a:lnTo>
                <a:lnTo>
                  <a:pt x="249014" y="65356"/>
                </a:lnTo>
                <a:lnTo>
                  <a:pt x="250298" y="63215"/>
                </a:lnTo>
                <a:close/>
                <a:moveTo>
                  <a:pt x="269577" y="63215"/>
                </a:moveTo>
                <a:lnTo>
                  <a:pt x="270870" y="65356"/>
                </a:lnTo>
                <a:lnTo>
                  <a:pt x="269613" y="67452"/>
                </a:lnTo>
                <a:lnTo>
                  <a:pt x="269577" y="67399"/>
                </a:lnTo>
                <a:lnTo>
                  <a:pt x="269550" y="67452"/>
                </a:lnTo>
                <a:lnTo>
                  <a:pt x="268292" y="65356"/>
                </a:lnTo>
                <a:lnTo>
                  <a:pt x="269577" y="63215"/>
                </a:lnTo>
                <a:close/>
                <a:moveTo>
                  <a:pt x="5434" y="67898"/>
                </a:moveTo>
                <a:lnTo>
                  <a:pt x="8761" y="73447"/>
                </a:lnTo>
                <a:lnTo>
                  <a:pt x="6388" y="73447"/>
                </a:lnTo>
                <a:lnTo>
                  <a:pt x="3061" y="67898"/>
                </a:lnTo>
                <a:close/>
                <a:moveTo>
                  <a:pt x="15630" y="67898"/>
                </a:moveTo>
                <a:lnTo>
                  <a:pt x="12294" y="73447"/>
                </a:lnTo>
                <a:lnTo>
                  <a:pt x="9930" y="73447"/>
                </a:lnTo>
                <a:lnTo>
                  <a:pt x="13257" y="67898"/>
                </a:lnTo>
                <a:close/>
                <a:moveTo>
                  <a:pt x="18681" y="67898"/>
                </a:moveTo>
                <a:lnTo>
                  <a:pt x="15354" y="73447"/>
                </a:lnTo>
                <a:lnTo>
                  <a:pt x="12838" y="73447"/>
                </a:lnTo>
                <a:lnTo>
                  <a:pt x="16175" y="67898"/>
                </a:lnTo>
                <a:close/>
                <a:moveTo>
                  <a:pt x="18985" y="68309"/>
                </a:moveTo>
                <a:lnTo>
                  <a:pt x="22071" y="73447"/>
                </a:lnTo>
                <a:lnTo>
                  <a:pt x="15898" y="73447"/>
                </a:lnTo>
                <a:lnTo>
                  <a:pt x="18985" y="68309"/>
                </a:lnTo>
                <a:close/>
                <a:moveTo>
                  <a:pt x="21795" y="67898"/>
                </a:moveTo>
                <a:lnTo>
                  <a:pt x="25122" y="73447"/>
                </a:lnTo>
                <a:lnTo>
                  <a:pt x="22616" y="73447"/>
                </a:lnTo>
                <a:lnTo>
                  <a:pt x="19279" y="67898"/>
                </a:lnTo>
                <a:close/>
                <a:moveTo>
                  <a:pt x="24703" y="67898"/>
                </a:moveTo>
                <a:lnTo>
                  <a:pt x="28040" y="73447"/>
                </a:lnTo>
                <a:lnTo>
                  <a:pt x="25667" y="73447"/>
                </a:lnTo>
                <a:lnTo>
                  <a:pt x="22339" y="67898"/>
                </a:lnTo>
                <a:close/>
                <a:moveTo>
                  <a:pt x="34900" y="67898"/>
                </a:moveTo>
                <a:lnTo>
                  <a:pt x="31572" y="73447"/>
                </a:lnTo>
                <a:lnTo>
                  <a:pt x="29199" y="73447"/>
                </a:lnTo>
                <a:lnTo>
                  <a:pt x="32536" y="67898"/>
                </a:lnTo>
                <a:close/>
                <a:moveTo>
                  <a:pt x="37960" y="67898"/>
                </a:moveTo>
                <a:lnTo>
                  <a:pt x="34623" y="73447"/>
                </a:lnTo>
                <a:lnTo>
                  <a:pt x="32116" y="73447"/>
                </a:lnTo>
                <a:lnTo>
                  <a:pt x="35453" y="67898"/>
                </a:lnTo>
                <a:close/>
                <a:moveTo>
                  <a:pt x="38263" y="68309"/>
                </a:moveTo>
                <a:lnTo>
                  <a:pt x="41341" y="73447"/>
                </a:lnTo>
                <a:lnTo>
                  <a:pt x="35176" y="73447"/>
                </a:lnTo>
                <a:lnTo>
                  <a:pt x="38263" y="68309"/>
                </a:lnTo>
                <a:close/>
                <a:moveTo>
                  <a:pt x="41064" y="67898"/>
                </a:moveTo>
                <a:lnTo>
                  <a:pt x="44401" y="73447"/>
                </a:lnTo>
                <a:lnTo>
                  <a:pt x="41894" y="73447"/>
                </a:lnTo>
                <a:lnTo>
                  <a:pt x="38557" y="67898"/>
                </a:lnTo>
                <a:close/>
                <a:moveTo>
                  <a:pt x="43981" y="67898"/>
                </a:moveTo>
                <a:lnTo>
                  <a:pt x="47318" y="73447"/>
                </a:lnTo>
                <a:lnTo>
                  <a:pt x="44945" y="73447"/>
                </a:lnTo>
                <a:lnTo>
                  <a:pt x="41617" y="67898"/>
                </a:lnTo>
                <a:close/>
                <a:moveTo>
                  <a:pt x="54178" y="67898"/>
                </a:moveTo>
                <a:lnTo>
                  <a:pt x="50851" y="73447"/>
                </a:lnTo>
                <a:lnTo>
                  <a:pt x="48478" y="73447"/>
                </a:lnTo>
                <a:lnTo>
                  <a:pt x="51814" y="67898"/>
                </a:lnTo>
                <a:close/>
                <a:moveTo>
                  <a:pt x="57238" y="67898"/>
                </a:moveTo>
                <a:lnTo>
                  <a:pt x="53902" y="73447"/>
                </a:lnTo>
                <a:lnTo>
                  <a:pt x="51395" y="73447"/>
                </a:lnTo>
                <a:lnTo>
                  <a:pt x="54722" y="67898"/>
                </a:lnTo>
                <a:close/>
                <a:moveTo>
                  <a:pt x="57533" y="68309"/>
                </a:moveTo>
                <a:lnTo>
                  <a:pt x="60619" y="73447"/>
                </a:lnTo>
                <a:lnTo>
                  <a:pt x="54446" y="73447"/>
                </a:lnTo>
                <a:lnTo>
                  <a:pt x="57533" y="68309"/>
                </a:lnTo>
                <a:close/>
                <a:moveTo>
                  <a:pt x="60343" y="67898"/>
                </a:moveTo>
                <a:lnTo>
                  <a:pt x="63679" y="73447"/>
                </a:lnTo>
                <a:lnTo>
                  <a:pt x="61163" y="73447"/>
                </a:lnTo>
                <a:lnTo>
                  <a:pt x="57836" y="67898"/>
                </a:lnTo>
                <a:close/>
                <a:moveTo>
                  <a:pt x="63260" y="67898"/>
                </a:moveTo>
                <a:lnTo>
                  <a:pt x="66596" y="73447"/>
                </a:lnTo>
                <a:lnTo>
                  <a:pt x="64223" y="73447"/>
                </a:lnTo>
                <a:lnTo>
                  <a:pt x="60887" y="67898"/>
                </a:lnTo>
                <a:close/>
                <a:moveTo>
                  <a:pt x="73457" y="67898"/>
                </a:moveTo>
                <a:lnTo>
                  <a:pt x="70129" y="73447"/>
                </a:lnTo>
                <a:lnTo>
                  <a:pt x="67756" y="73447"/>
                </a:lnTo>
                <a:lnTo>
                  <a:pt x="71092" y="67898"/>
                </a:lnTo>
                <a:close/>
                <a:moveTo>
                  <a:pt x="76516" y="67898"/>
                </a:moveTo>
                <a:lnTo>
                  <a:pt x="73180" y="73447"/>
                </a:lnTo>
                <a:lnTo>
                  <a:pt x="70673" y="73447"/>
                </a:lnTo>
                <a:lnTo>
                  <a:pt x="74001" y="67898"/>
                </a:lnTo>
                <a:close/>
                <a:moveTo>
                  <a:pt x="76811" y="68309"/>
                </a:moveTo>
                <a:lnTo>
                  <a:pt x="79898" y="73447"/>
                </a:lnTo>
                <a:lnTo>
                  <a:pt x="73724" y="73447"/>
                </a:lnTo>
                <a:lnTo>
                  <a:pt x="76811" y="68309"/>
                </a:lnTo>
                <a:close/>
                <a:moveTo>
                  <a:pt x="79621" y="67898"/>
                </a:moveTo>
                <a:lnTo>
                  <a:pt x="82957" y="73447"/>
                </a:lnTo>
                <a:lnTo>
                  <a:pt x="80442" y="73447"/>
                </a:lnTo>
                <a:lnTo>
                  <a:pt x="77114" y="67898"/>
                </a:lnTo>
                <a:close/>
                <a:moveTo>
                  <a:pt x="82538" y="67898"/>
                </a:moveTo>
                <a:lnTo>
                  <a:pt x="85866" y="73447"/>
                </a:lnTo>
                <a:lnTo>
                  <a:pt x="83502" y="73447"/>
                </a:lnTo>
                <a:lnTo>
                  <a:pt x="80165" y="67898"/>
                </a:lnTo>
                <a:close/>
                <a:moveTo>
                  <a:pt x="92735" y="67898"/>
                </a:moveTo>
                <a:lnTo>
                  <a:pt x="89398" y="73447"/>
                </a:lnTo>
                <a:lnTo>
                  <a:pt x="87034" y="73447"/>
                </a:lnTo>
                <a:lnTo>
                  <a:pt x="90362" y="67898"/>
                </a:lnTo>
                <a:close/>
                <a:moveTo>
                  <a:pt x="95786" y="67898"/>
                </a:moveTo>
                <a:lnTo>
                  <a:pt x="92458" y="73447"/>
                </a:lnTo>
                <a:lnTo>
                  <a:pt x="89943" y="73447"/>
                </a:lnTo>
                <a:lnTo>
                  <a:pt x="93279" y="67898"/>
                </a:lnTo>
                <a:close/>
                <a:moveTo>
                  <a:pt x="96089" y="68309"/>
                </a:moveTo>
                <a:lnTo>
                  <a:pt x="99176" y="73447"/>
                </a:lnTo>
                <a:lnTo>
                  <a:pt x="93003" y="73447"/>
                </a:lnTo>
                <a:lnTo>
                  <a:pt x="96089" y="68309"/>
                </a:lnTo>
                <a:close/>
                <a:moveTo>
                  <a:pt x="98899" y="67898"/>
                </a:moveTo>
                <a:lnTo>
                  <a:pt x="102227" y="73447"/>
                </a:lnTo>
                <a:lnTo>
                  <a:pt x="99720" y="73447"/>
                </a:lnTo>
                <a:lnTo>
                  <a:pt x="96384" y="67898"/>
                </a:lnTo>
                <a:close/>
                <a:moveTo>
                  <a:pt x="101817" y="67898"/>
                </a:moveTo>
                <a:lnTo>
                  <a:pt x="105144" y="73447"/>
                </a:lnTo>
                <a:lnTo>
                  <a:pt x="102780" y="73447"/>
                </a:lnTo>
                <a:lnTo>
                  <a:pt x="99444" y="67898"/>
                </a:lnTo>
                <a:close/>
                <a:moveTo>
                  <a:pt x="112013" y="67898"/>
                </a:moveTo>
                <a:lnTo>
                  <a:pt x="108677" y="73447"/>
                </a:lnTo>
                <a:lnTo>
                  <a:pt x="106313" y="73447"/>
                </a:lnTo>
                <a:lnTo>
                  <a:pt x="109640" y="67898"/>
                </a:lnTo>
                <a:close/>
                <a:moveTo>
                  <a:pt x="115064" y="67898"/>
                </a:moveTo>
                <a:lnTo>
                  <a:pt x="111737" y="73447"/>
                </a:lnTo>
                <a:lnTo>
                  <a:pt x="109221" y="73447"/>
                </a:lnTo>
                <a:lnTo>
                  <a:pt x="112558" y="67898"/>
                </a:lnTo>
                <a:close/>
                <a:moveTo>
                  <a:pt x="115368" y="68309"/>
                </a:moveTo>
                <a:lnTo>
                  <a:pt x="118454" y="73447"/>
                </a:lnTo>
                <a:lnTo>
                  <a:pt x="112281" y="73447"/>
                </a:lnTo>
                <a:lnTo>
                  <a:pt x="115368" y="68309"/>
                </a:lnTo>
                <a:close/>
                <a:moveTo>
                  <a:pt x="118178" y="67898"/>
                </a:moveTo>
                <a:lnTo>
                  <a:pt x="121505" y="73447"/>
                </a:lnTo>
                <a:lnTo>
                  <a:pt x="118999" y="73447"/>
                </a:lnTo>
                <a:lnTo>
                  <a:pt x="115662" y="67898"/>
                </a:lnTo>
                <a:close/>
                <a:moveTo>
                  <a:pt x="121086" y="67898"/>
                </a:moveTo>
                <a:lnTo>
                  <a:pt x="124423" y="73447"/>
                </a:lnTo>
                <a:lnTo>
                  <a:pt x="122050" y="73447"/>
                </a:lnTo>
                <a:lnTo>
                  <a:pt x="118722" y="67898"/>
                </a:lnTo>
                <a:close/>
                <a:moveTo>
                  <a:pt x="131292" y="67898"/>
                </a:moveTo>
                <a:lnTo>
                  <a:pt x="127955" y="73447"/>
                </a:lnTo>
                <a:lnTo>
                  <a:pt x="125582" y="73447"/>
                </a:lnTo>
                <a:lnTo>
                  <a:pt x="128919" y="67898"/>
                </a:lnTo>
                <a:close/>
                <a:moveTo>
                  <a:pt x="134343" y="67898"/>
                </a:moveTo>
                <a:lnTo>
                  <a:pt x="131015" y="73447"/>
                </a:lnTo>
                <a:lnTo>
                  <a:pt x="128499" y="73447"/>
                </a:lnTo>
                <a:lnTo>
                  <a:pt x="131836" y="67898"/>
                </a:lnTo>
                <a:close/>
                <a:moveTo>
                  <a:pt x="134646" y="68309"/>
                </a:moveTo>
                <a:lnTo>
                  <a:pt x="137733" y="73447"/>
                </a:lnTo>
                <a:lnTo>
                  <a:pt x="131559" y="73447"/>
                </a:lnTo>
                <a:lnTo>
                  <a:pt x="134646" y="68309"/>
                </a:lnTo>
                <a:close/>
                <a:moveTo>
                  <a:pt x="137456" y="67898"/>
                </a:moveTo>
                <a:lnTo>
                  <a:pt x="140784" y="73447"/>
                </a:lnTo>
                <a:lnTo>
                  <a:pt x="138277" y="73447"/>
                </a:lnTo>
                <a:lnTo>
                  <a:pt x="134940" y="67898"/>
                </a:lnTo>
                <a:close/>
                <a:moveTo>
                  <a:pt x="140364" y="67898"/>
                </a:moveTo>
                <a:lnTo>
                  <a:pt x="143701" y="73447"/>
                </a:lnTo>
                <a:lnTo>
                  <a:pt x="141328" y="73447"/>
                </a:lnTo>
                <a:lnTo>
                  <a:pt x="138000" y="67898"/>
                </a:lnTo>
                <a:close/>
                <a:moveTo>
                  <a:pt x="150561" y="67898"/>
                </a:moveTo>
                <a:lnTo>
                  <a:pt x="147234" y="73447"/>
                </a:lnTo>
                <a:lnTo>
                  <a:pt x="144861" y="73447"/>
                </a:lnTo>
                <a:lnTo>
                  <a:pt x="148197" y="67898"/>
                </a:lnTo>
                <a:close/>
                <a:moveTo>
                  <a:pt x="153621" y="67898"/>
                </a:moveTo>
                <a:lnTo>
                  <a:pt x="150285" y="73447"/>
                </a:lnTo>
                <a:lnTo>
                  <a:pt x="147778" y="73447"/>
                </a:lnTo>
                <a:lnTo>
                  <a:pt x="151105" y="67898"/>
                </a:lnTo>
                <a:close/>
                <a:moveTo>
                  <a:pt x="153915" y="68309"/>
                </a:moveTo>
                <a:lnTo>
                  <a:pt x="157002" y="73447"/>
                </a:lnTo>
                <a:lnTo>
                  <a:pt x="150829" y="73447"/>
                </a:lnTo>
                <a:lnTo>
                  <a:pt x="153915" y="68309"/>
                </a:lnTo>
                <a:close/>
                <a:moveTo>
                  <a:pt x="156726" y="67898"/>
                </a:moveTo>
                <a:lnTo>
                  <a:pt x="160062" y="73447"/>
                </a:lnTo>
                <a:lnTo>
                  <a:pt x="157546" y="73447"/>
                </a:lnTo>
                <a:lnTo>
                  <a:pt x="154219" y="67898"/>
                </a:lnTo>
                <a:close/>
                <a:moveTo>
                  <a:pt x="159643" y="67898"/>
                </a:moveTo>
                <a:lnTo>
                  <a:pt x="162979" y="73447"/>
                </a:lnTo>
                <a:lnTo>
                  <a:pt x="160606" y="73447"/>
                </a:lnTo>
                <a:lnTo>
                  <a:pt x="157270" y="67898"/>
                </a:lnTo>
                <a:close/>
                <a:moveTo>
                  <a:pt x="169840" y="67898"/>
                </a:moveTo>
                <a:lnTo>
                  <a:pt x="166512" y="73447"/>
                </a:lnTo>
                <a:lnTo>
                  <a:pt x="164139" y="73447"/>
                </a:lnTo>
                <a:lnTo>
                  <a:pt x="167475" y="67898"/>
                </a:lnTo>
                <a:close/>
                <a:moveTo>
                  <a:pt x="172899" y="67898"/>
                </a:moveTo>
                <a:lnTo>
                  <a:pt x="169563" y="73447"/>
                </a:lnTo>
                <a:lnTo>
                  <a:pt x="167056" y="73447"/>
                </a:lnTo>
                <a:lnTo>
                  <a:pt x="170384" y="67898"/>
                </a:lnTo>
                <a:close/>
                <a:moveTo>
                  <a:pt x="173194" y="68309"/>
                </a:moveTo>
                <a:lnTo>
                  <a:pt x="176281" y="73447"/>
                </a:lnTo>
                <a:lnTo>
                  <a:pt x="170107" y="73447"/>
                </a:lnTo>
                <a:lnTo>
                  <a:pt x="173194" y="68309"/>
                </a:lnTo>
                <a:close/>
                <a:moveTo>
                  <a:pt x="176004" y="67898"/>
                </a:moveTo>
                <a:lnTo>
                  <a:pt x="179340" y="73447"/>
                </a:lnTo>
                <a:lnTo>
                  <a:pt x="176825" y="73447"/>
                </a:lnTo>
                <a:lnTo>
                  <a:pt x="173497" y="67898"/>
                </a:lnTo>
                <a:close/>
                <a:moveTo>
                  <a:pt x="178921" y="67898"/>
                </a:moveTo>
                <a:lnTo>
                  <a:pt x="182249" y="73447"/>
                </a:lnTo>
                <a:lnTo>
                  <a:pt x="179885" y="73447"/>
                </a:lnTo>
                <a:lnTo>
                  <a:pt x="176548" y="67898"/>
                </a:lnTo>
                <a:close/>
                <a:moveTo>
                  <a:pt x="189118" y="67898"/>
                </a:moveTo>
                <a:lnTo>
                  <a:pt x="185781" y="73447"/>
                </a:lnTo>
                <a:lnTo>
                  <a:pt x="183417" y="73447"/>
                </a:lnTo>
                <a:lnTo>
                  <a:pt x="186745" y="67898"/>
                </a:lnTo>
                <a:close/>
                <a:moveTo>
                  <a:pt x="192178" y="67898"/>
                </a:moveTo>
                <a:lnTo>
                  <a:pt x="188841" y="73447"/>
                </a:lnTo>
                <a:lnTo>
                  <a:pt x="186335" y="73447"/>
                </a:lnTo>
                <a:lnTo>
                  <a:pt x="189662" y="67898"/>
                </a:lnTo>
                <a:close/>
                <a:moveTo>
                  <a:pt x="192472" y="68309"/>
                </a:moveTo>
                <a:lnTo>
                  <a:pt x="195559" y="73447"/>
                </a:lnTo>
                <a:lnTo>
                  <a:pt x="189386" y="73447"/>
                </a:lnTo>
                <a:lnTo>
                  <a:pt x="192472" y="68309"/>
                </a:lnTo>
                <a:close/>
                <a:moveTo>
                  <a:pt x="195282" y="67898"/>
                </a:moveTo>
                <a:lnTo>
                  <a:pt x="198610" y="73447"/>
                </a:lnTo>
                <a:lnTo>
                  <a:pt x="196103" y="73447"/>
                </a:lnTo>
                <a:lnTo>
                  <a:pt x="192776" y="67898"/>
                </a:lnTo>
                <a:close/>
                <a:moveTo>
                  <a:pt x="198200" y="67898"/>
                </a:moveTo>
                <a:lnTo>
                  <a:pt x="201527" y="73447"/>
                </a:lnTo>
                <a:lnTo>
                  <a:pt x="199163" y="73447"/>
                </a:lnTo>
                <a:lnTo>
                  <a:pt x="195827" y="67898"/>
                </a:lnTo>
                <a:close/>
                <a:moveTo>
                  <a:pt x="208396" y="67898"/>
                </a:moveTo>
                <a:lnTo>
                  <a:pt x="205060" y="73447"/>
                </a:lnTo>
                <a:lnTo>
                  <a:pt x="202696" y="73447"/>
                </a:lnTo>
                <a:lnTo>
                  <a:pt x="206023" y="67898"/>
                </a:lnTo>
                <a:close/>
                <a:moveTo>
                  <a:pt x="211447" y="67898"/>
                </a:moveTo>
                <a:lnTo>
                  <a:pt x="208120" y="73447"/>
                </a:lnTo>
                <a:lnTo>
                  <a:pt x="205604" y="73447"/>
                </a:lnTo>
                <a:lnTo>
                  <a:pt x="208940" y="67898"/>
                </a:lnTo>
                <a:close/>
                <a:moveTo>
                  <a:pt x="211751" y="68309"/>
                </a:moveTo>
                <a:lnTo>
                  <a:pt x="214837" y="73447"/>
                </a:lnTo>
                <a:lnTo>
                  <a:pt x="208664" y="73447"/>
                </a:lnTo>
                <a:lnTo>
                  <a:pt x="211751" y="68309"/>
                </a:lnTo>
                <a:close/>
                <a:moveTo>
                  <a:pt x="214561" y="67898"/>
                </a:moveTo>
                <a:lnTo>
                  <a:pt x="217888" y="73447"/>
                </a:lnTo>
                <a:lnTo>
                  <a:pt x="215381" y="73447"/>
                </a:lnTo>
                <a:lnTo>
                  <a:pt x="212045" y="67898"/>
                </a:lnTo>
                <a:close/>
                <a:moveTo>
                  <a:pt x="217469" y="67898"/>
                </a:moveTo>
                <a:lnTo>
                  <a:pt x="220805" y="73447"/>
                </a:lnTo>
                <a:lnTo>
                  <a:pt x="218432" y="73447"/>
                </a:lnTo>
                <a:lnTo>
                  <a:pt x="215105" y="67898"/>
                </a:lnTo>
                <a:close/>
                <a:moveTo>
                  <a:pt x="227675" y="67898"/>
                </a:moveTo>
                <a:lnTo>
                  <a:pt x="224338" y="73447"/>
                </a:lnTo>
                <a:lnTo>
                  <a:pt x="221965" y="73447"/>
                </a:lnTo>
                <a:lnTo>
                  <a:pt x="225302" y="67898"/>
                </a:lnTo>
                <a:close/>
                <a:moveTo>
                  <a:pt x="230726" y="67898"/>
                </a:moveTo>
                <a:lnTo>
                  <a:pt x="227398" y="73447"/>
                </a:lnTo>
                <a:lnTo>
                  <a:pt x="224882" y="73447"/>
                </a:lnTo>
                <a:lnTo>
                  <a:pt x="228219" y="67898"/>
                </a:lnTo>
                <a:close/>
                <a:moveTo>
                  <a:pt x="231029" y="68309"/>
                </a:moveTo>
                <a:lnTo>
                  <a:pt x="234116" y="73447"/>
                </a:lnTo>
                <a:lnTo>
                  <a:pt x="227942" y="73447"/>
                </a:lnTo>
                <a:lnTo>
                  <a:pt x="231029" y="68309"/>
                </a:lnTo>
                <a:close/>
                <a:moveTo>
                  <a:pt x="233839" y="67898"/>
                </a:moveTo>
                <a:lnTo>
                  <a:pt x="237167" y="73447"/>
                </a:lnTo>
                <a:lnTo>
                  <a:pt x="234660" y="73447"/>
                </a:lnTo>
                <a:lnTo>
                  <a:pt x="231323" y="67898"/>
                </a:lnTo>
                <a:close/>
                <a:moveTo>
                  <a:pt x="236747" y="67898"/>
                </a:moveTo>
                <a:lnTo>
                  <a:pt x="240084" y="73447"/>
                </a:lnTo>
                <a:lnTo>
                  <a:pt x="237711" y="73447"/>
                </a:lnTo>
                <a:lnTo>
                  <a:pt x="234383" y="67898"/>
                </a:lnTo>
                <a:close/>
                <a:moveTo>
                  <a:pt x="246944" y="67898"/>
                </a:moveTo>
                <a:lnTo>
                  <a:pt x="243617" y="73447"/>
                </a:lnTo>
                <a:lnTo>
                  <a:pt x="241244" y="73447"/>
                </a:lnTo>
                <a:lnTo>
                  <a:pt x="244580" y="67898"/>
                </a:lnTo>
                <a:close/>
                <a:moveTo>
                  <a:pt x="250004" y="67898"/>
                </a:moveTo>
                <a:lnTo>
                  <a:pt x="246668" y="73447"/>
                </a:lnTo>
                <a:lnTo>
                  <a:pt x="244161" y="73447"/>
                </a:lnTo>
                <a:lnTo>
                  <a:pt x="247497" y="67898"/>
                </a:lnTo>
                <a:close/>
                <a:moveTo>
                  <a:pt x="250298" y="68309"/>
                </a:moveTo>
                <a:lnTo>
                  <a:pt x="253385" y="73447"/>
                </a:lnTo>
                <a:lnTo>
                  <a:pt x="247221" y="73447"/>
                </a:lnTo>
                <a:lnTo>
                  <a:pt x="250298" y="68309"/>
                </a:lnTo>
                <a:close/>
                <a:moveTo>
                  <a:pt x="253109" y="67898"/>
                </a:moveTo>
                <a:lnTo>
                  <a:pt x="256445" y="73447"/>
                </a:lnTo>
                <a:lnTo>
                  <a:pt x="253938" y="73447"/>
                </a:lnTo>
                <a:lnTo>
                  <a:pt x="250602" y="67898"/>
                </a:lnTo>
                <a:close/>
                <a:moveTo>
                  <a:pt x="256026" y="67898"/>
                </a:moveTo>
                <a:lnTo>
                  <a:pt x="259362" y="73447"/>
                </a:lnTo>
                <a:lnTo>
                  <a:pt x="256989" y="73447"/>
                </a:lnTo>
                <a:lnTo>
                  <a:pt x="253662" y="67898"/>
                </a:lnTo>
                <a:close/>
                <a:moveTo>
                  <a:pt x="266223" y="67898"/>
                </a:moveTo>
                <a:lnTo>
                  <a:pt x="262895" y="73447"/>
                </a:lnTo>
                <a:lnTo>
                  <a:pt x="260522" y="73447"/>
                </a:lnTo>
                <a:lnTo>
                  <a:pt x="263858" y="67898"/>
                </a:lnTo>
                <a:close/>
                <a:moveTo>
                  <a:pt x="269282" y="67898"/>
                </a:moveTo>
                <a:lnTo>
                  <a:pt x="265946" y="73447"/>
                </a:lnTo>
                <a:lnTo>
                  <a:pt x="263439" y="73447"/>
                </a:lnTo>
                <a:lnTo>
                  <a:pt x="266767" y="67898"/>
                </a:lnTo>
                <a:close/>
                <a:moveTo>
                  <a:pt x="269577" y="68309"/>
                </a:moveTo>
                <a:lnTo>
                  <a:pt x="272664" y="73447"/>
                </a:lnTo>
                <a:lnTo>
                  <a:pt x="266490" y="73447"/>
                </a:lnTo>
                <a:lnTo>
                  <a:pt x="269577" y="68309"/>
                </a:lnTo>
                <a:close/>
                <a:moveTo>
                  <a:pt x="272387" y="67898"/>
                </a:moveTo>
                <a:lnTo>
                  <a:pt x="275723" y="73447"/>
                </a:lnTo>
                <a:lnTo>
                  <a:pt x="273208" y="73447"/>
                </a:lnTo>
                <a:lnTo>
                  <a:pt x="269880" y="67898"/>
                </a:lnTo>
                <a:close/>
                <a:moveTo>
                  <a:pt x="275304" y="67898"/>
                </a:moveTo>
                <a:lnTo>
                  <a:pt x="278632" y="73447"/>
                </a:lnTo>
                <a:lnTo>
                  <a:pt x="276268" y="73447"/>
                </a:lnTo>
                <a:lnTo>
                  <a:pt x="272931" y="67898"/>
                </a:lnTo>
                <a:close/>
                <a:moveTo>
                  <a:pt x="12713" y="67898"/>
                </a:moveTo>
                <a:lnTo>
                  <a:pt x="9377" y="73456"/>
                </a:lnTo>
                <a:lnTo>
                  <a:pt x="9341" y="73402"/>
                </a:lnTo>
                <a:lnTo>
                  <a:pt x="9314" y="73456"/>
                </a:lnTo>
                <a:lnTo>
                  <a:pt x="5978" y="67898"/>
                </a:lnTo>
                <a:close/>
                <a:moveTo>
                  <a:pt x="31992" y="67898"/>
                </a:moveTo>
                <a:lnTo>
                  <a:pt x="28655" y="73456"/>
                </a:lnTo>
                <a:lnTo>
                  <a:pt x="28619" y="73402"/>
                </a:lnTo>
                <a:lnTo>
                  <a:pt x="28593" y="73456"/>
                </a:lnTo>
                <a:lnTo>
                  <a:pt x="25247" y="67898"/>
                </a:lnTo>
                <a:close/>
                <a:moveTo>
                  <a:pt x="51270" y="67898"/>
                </a:moveTo>
                <a:lnTo>
                  <a:pt x="47925" y="73456"/>
                </a:lnTo>
                <a:lnTo>
                  <a:pt x="47898" y="73402"/>
                </a:lnTo>
                <a:lnTo>
                  <a:pt x="47862" y="73456"/>
                </a:lnTo>
                <a:lnTo>
                  <a:pt x="44526" y="67898"/>
                </a:lnTo>
                <a:close/>
                <a:moveTo>
                  <a:pt x="70539" y="67898"/>
                </a:moveTo>
                <a:lnTo>
                  <a:pt x="67203" y="73456"/>
                </a:lnTo>
                <a:lnTo>
                  <a:pt x="67176" y="73402"/>
                </a:lnTo>
                <a:lnTo>
                  <a:pt x="67140" y="73456"/>
                </a:lnTo>
                <a:lnTo>
                  <a:pt x="63804" y="67898"/>
                </a:lnTo>
                <a:close/>
                <a:moveTo>
                  <a:pt x="89818" y="67898"/>
                </a:moveTo>
                <a:lnTo>
                  <a:pt x="86481" y="73456"/>
                </a:lnTo>
                <a:lnTo>
                  <a:pt x="86455" y="73402"/>
                </a:lnTo>
                <a:lnTo>
                  <a:pt x="86419" y="73456"/>
                </a:lnTo>
                <a:lnTo>
                  <a:pt x="83082" y="67898"/>
                </a:lnTo>
                <a:close/>
                <a:moveTo>
                  <a:pt x="109096" y="67898"/>
                </a:moveTo>
                <a:lnTo>
                  <a:pt x="105760" y="73456"/>
                </a:lnTo>
                <a:lnTo>
                  <a:pt x="105724" y="73402"/>
                </a:lnTo>
                <a:lnTo>
                  <a:pt x="105697" y="73456"/>
                </a:lnTo>
                <a:lnTo>
                  <a:pt x="102361" y="67898"/>
                </a:lnTo>
                <a:close/>
                <a:moveTo>
                  <a:pt x="128375" y="67898"/>
                </a:moveTo>
                <a:lnTo>
                  <a:pt x="125038" y="73456"/>
                </a:lnTo>
                <a:lnTo>
                  <a:pt x="125002" y="73402"/>
                </a:lnTo>
                <a:lnTo>
                  <a:pt x="124976" y="73456"/>
                </a:lnTo>
                <a:lnTo>
                  <a:pt x="121639" y="67898"/>
                </a:lnTo>
                <a:close/>
                <a:moveTo>
                  <a:pt x="147653" y="67898"/>
                </a:moveTo>
                <a:lnTo>
                  <a:pt x="144316" y="73456"/>
                </a:lnTo>
                <a:lnTo>
                  <a:pt x="144281" y="73402"/>
                </a:lnTo>
                <a:lnTo>
                  <a:pt x="144245" y="73456"/>
                </a:lnTo>
                <a:lnTo>
                  <a:pt x="140909" y="67898"/>
                </a:lnTo>
                <a:close/>
                <a:moveTo>
                  <a:pt x="166922" y="67898"/>
                </a:moveTo>
                <a:lnTo>
                  <a:pt x="163586" y="73456"/>
                </a:lnTo>
                <a:lnTo>
                  <a:pt x="163559" y="73402"/>
                </a:lnTo>
                <a:lnTo>
                  <a:pt x="163523" y="73456"/>
                </a:lnTo>
                <a:lnTo>
                  <a:pt x="160187" y="67898"/>
                </a:lnTo>
                <a:close/>
                <a:moveTo>
                  <a:pt x="186201" y="67898"/>
                </a:moveTo>
                <a:lnTo>
                  <a:pt x="182864" y="73456"/>
                </a:lnTo>
                <a:lnTo>
                  <a:pt x="182838" y="73402"/>
                </a:lnTo>
                <a:lnTo>
                  <a:pt x="182802" y="73456"/>
                </a:lnTo>
                <a:lnTo>
                  <a:pt x="179465" y="67898"/>
                </a:lnTo>
                <a:close/>
                <a:moveTo>
                  <a:pt x="205479" y="67898"/>
                </a:moveTo>
                <a:lnTo>
                  <a:pt x="202143" y="73456"/>
                </a:lnTo>
                <a:lnTo>
                  <a:pt x="202107" y="73402"/>
                </a:lnTo>
                <a:lnTo>
                  <a:pt x="202080" y="73456"/>
                </a:lnTo>
                <a:lnTo>
                  <a:pt x="198744" y="67898"/>
                </a:lnTo>
                <a:close/>
                <a:moveTo>
                  <a:pt x="224758" y="67898"/>
                </a:moveTo>
                <a:lnTo>
                  <a:pt x="221421" y="73456"/>
                </a:lnTo>
                <a:lnTo>
                  <a:pt x="221385" y="73402"/>
                </a:lnTo>
                <a:lnTo>
                  <a:pt x="221359" y="73456"/>
                </a:lnTo>
                <a:lnTo>
                  <a:pt x="218022" y="67898"/>
                </a:lnTo>
                <a:close/>
                <a:moveTo>
                  <a:pt x="244036" y="67898"/>
                </a:moveTo>
                <a:lnTo>
                  <a:pt x="240699" y="73456"/>
                </a:lnTo>
                <a:lnTo>
                  <a:pt x="240664" y="73402"/>
                </a:lnTo>
                <a:lnTo>
                  <a:pt x="240637" y="73456"/>
                </a:lnTo>
                <a:lnTo>
                  <a:pt x="237292" y="67898"/>
                </a:lnTo>
                <a:close/>
                <a:moveTo>
                  <a:pt x="263314" y="67898"/>
                </a:moveTo>
                <a:lnTo>
                  <a:pt x="259969" y="73456"/>
                </a:lnTo>
                <a:lnTo>
                  <a:pt x="259942" y="73402"/>
                </a:lnTo>
                <a:lnTo>
                  <a:pt x="259906" y="73456"/>
                </a:lnTo>
                <a:lnTo>
                  <a:pt x="256570" y="67898"/>
                </a:lnTo>
                <a:close/>
                <a:moveTo>
                  <a:pt x="282584" y="67898"/>
                </a:moveTo>
                <a:lnTo>
                  <a:pt x="279247" y="73456"/>
                </a:lnTo>
                <a:lnTo>
                  <a:pt x="279220" y="73402"/>
                </a:lnTo>
                <a:lnTo>
                  <a:pt x="279185" y="73456"/>
                </a:lnTo>
                <a:lnTo>
                  <a:pt x="275848" y="67898"/>
                </a:lnTo>
                <a:close/>
                <a:moveTo>
                  <a:pt x="9047" y="73902"/>
                </a:moveTo>
                <a:lnTo>
                  <a:pt x="7851" y="75891"/>
                </a:lnTo>
                <a:lnTo>
                  <a:pt x="6665" y="73902"/>
                </a:lnTo>
                <a:close/>
                <a:moveTo>
                  <a:pt x="12026" y="73902"/>
                </a:moveTo>
                <a:lnTo>
                  <a:pt x="10831" y="75891"/>
                </a:lnTo>
                <a:lnTo>
                  <a:pt x="9644" y="73902"/>
                </a:lnTo>
                <a:close/>
                <a:moveTo>
                  <a:pt x="28325" y="73902"/>
                </a:moveTo>
                <a:lnTo>
                  <a:pt x="27130" y="75891"/>
                </a:lnTo>
                <a:lnTo>
                  <a:pt x="25943" y="73902"/>
                </a:lnTo>
                <a:close/>
                <a:moveTo>
                  <a:pt x="31296" y="73902"/>
                </a:moveTo>
                <a:lnTo>
                  <a:pt x="30109" y="75891"/>
                </a:lnTo>
                <a:lnTo>
                  <a:pt x="28923" y="73902"/>
                </a:lnTo>
                <a:close/>
                <a:moveTo>
                  <a:pt x="47594" y="73902"/>
                </a:moveTo>
                <a:lnTo>
                  <a:pt x="46408" y="75891"/>
                </a:lnTo>
                <a:lnTo>
                  <a:pt x="45221" y="73902"/>
                </a:lnTo>
                <a:close/>
                <a:moveTo>
                  <a:pt x="50574" y="73902"/>
                </a:moveTo>
                <a:lnTo>
                  <a:pt x="49388" y="75891"/>
                </a:lnTo>
                <a:lnTo>
                  <a:pt x="48192" y="73902"/>
                </a:lnTo>
                <a:close/>
                <a:moveTo>
                  <a:pt x="66873" y="73902"/>
                </a:moveTo>
                <a:lnTo>
                  <a:pt x="65686" y="75891"/>
                </a:lnTo>
                <a:lnTo>
                  <a:pt x="64491" y="73902"/>
                </a:lnTo>
                <a:close/>
                <a:moveTo>
                  <a:pt x="69852" y="73902"/>
                </a:moveTo>
                <a:lnTo>
                  <a:pt x="68666" y="75891"/>
                </a:lnTo>
                <a:lnTo>
                  <a:pt x="67471" y="73902"/>
                </a:lnTo>
                <a:close/>
                <a:moveTo>
                  <a:pt x="86151" y="73902"/>
                </a:moveTo>
                <a:lnTo>
                  <a:pt x="84965" y="75891"/>
                </a:lnTo>
                <a:lnTo>
                  <a:pt x="83769" y="73902"/>
                </a:lnTo>
                <a:close/>
                <a:moveTo>
                  <a:pt x="89131" y="73902"/>
                </a:moveTo>
                <a:lnTo>
                  <a:pt x="87935" y="75891"/>
                </a:lnTo>
                <a:lnTo>
                  <a:pt x="86749" y="73902"/>
                </a:lnTo>
                <a:close/>
                <a:moveTo>
                  <a:pt x="105430" y="73902"/>
                </a:moveTo>
                <a:lnTo>
                  <a:pt x="104234" y="75891"/>
                </a:lnTo>
                <a:lnTo>
                  <a:pt x="103048" y="73902"/>
                </a:lnTo>
                <a:close/>
                <a:moveTo>
                  <a:pt x="108409" y="73902"/>
                </a:moveTo>
                <a:lnTo>
                  <a:pt x="107214" y="75891"/>
                </a:lnTo>
                <a:lnTo>
                  <a:pt x="106027" y="73902"/>
                </a:lnTo>
                <a:close/>
                <a:moveTo>
                  <a:pt x="124708" y="73902"/>
                </a:moveTo>
                <a:lnTo>
                  <a:pt x="123513" y="75891"/>
                </a:lnTo>
                <a:lnTo>
                  <a:pt x="122326" y="73902"/>
                </a:lnTo>
                <a:close/>
                <a:moveTo>
                  <a:pt x="127679" y="73902"/>
                </a:moveTo>
                <a:lnTo>
                  <a:pt x="126492" y="75891"/>
                </a:lnTo>
                <a:lnTo>
                  <a:pt x="125306" y="73902"/>
                </a:lnTo>
                <a:close/>
                <a:moveTo>
                  <a:pt x="143977" y="73902"/>
                </a:moveTo>
                <a:lnTo>
                  <a:pt x="142791" y="75891"/>
                </a:lnTo>
                <a:lnTo>
                  <a:pt x="141604" y="73902"/>
                </a:lnTo>
                <a:close/>
                <a:moveTo>
                  <a:pt x="146957" y="73902"/>
                </a:moveTo>
                <a:lnTo>
                  <a:pt x="145771" y="75891"/>
                </a:lnTo>
                <a:lnTo>
                  <a:pt x="144584" y="73902"/>
                </a:lnTo>
                <a:close/>
                <a:moveTo>
                  <a:pt x="163256" y="73902"/>
                </a:moveTo>
                <a:lnTo>
                  <a:pt x="162069" y="75891"/>
                </a:lnTo>
                <a:lnTo>
                  <a:pt x="160883" y="73902"/>
                </a:lnTo>
                <a:close/>
                <a:moveTo>
                  <a:pt x="166235" y="73902"/>
                </a:moveTo>
                <a:lnTo>
                  <a:pt x="165049" y="75891"/>
                </a:lnTo>
                <a:lnTo>
                  <a:pt x="163854" y="73902"/>
                </a:lnTo>
                <a:close/>
                <a:moveTo>
                  <a:pt x="182534" y="73902"/>
                </a:moveTo>
                <a:lnTo>
                  <a:pt x="181348" y="75891"/>
                </a:lnTo>
                <a:lnTo>
                  <a:pt x="180152" y="73902"/>
                </a:lnTo>
                <a:close/>
                <a:moveTo>
                  <a:pt x="185514" y="73902"/>
                </a:moveTo>
                <a:lnTo>
                  <a:pt x="184327" y="75891"/>
                </a:lnTo>
                <a:lnTo>
                  <a:pt x="183132" y="73902"/>
                </a:lnTo>
                <a:close/>
                <a:moveTo>
                  <a:pt x="201813" y="73902"/>
                </a:moveTo>
                <a:lnTo>
                  <a:pt x="200626" y="75891"/>
                </a:lnTo>
                <a:lnTo>
                  <a:pt x="199431" y="73902"/>
                </a:lnTo>
                <a:close/>
                <a:moveTo>
                  <a:pt x="204792" y="73902"/>
                </a:moveTo>
                <a:lnTo>
                  <a:pt x="203597" y="75891"/>
                </a:lnTo>
                <a:lnTo>
                  <a:pt x="202410" y="73902"/>
                </a:lnTo>
                <a:close/>
                <a:moveTo>
                  <a:pt x="221091" y="73902"/>
                </a:moveTo>
                <a:lnTo>
                  <a:pt x="219896" y="75891"/>
                </a:lnTo>
                <a:lnTo>
                  <a:pt x="218709" y="73902"/>
                </a:lnTo>
                <a:close/>
                <a:moveTo>
                  <a:pt x="224062" y="73902"/>
                </a:moveTo>
                <a:lnTo>
                  <a:pt x="222875" y="75891"/>
                </a:lnTo>
                <a:lnTo>
                  <a:pt x="221689" y="73902"/>
                </a:lnTo>
                <a:close/>
                <a:moveTo>
                  <a:pt x="240369" y="73902"/>
                </a:moveTo>
                <a:lnTo>
                  <a:pt x="239174" y="75891"/>
                </a:lnTo>
                <a:lnTo>
                  <a:pt x="237987" y="73902"/>
                </a:lnTo>
                <a:close/>
                <a:moveTo>
                  <a:pt x="243340" y="73902"/>
                </a:moveTo>
                <a:lnTo>
                  <a:pt x="242154" y="75891"/>
                </a:lnTo>
                <a:lnTo>
                  <a:pt x="240967" y="73902"/>
                </a:lnTo>
                <a:close/>
                <a:moveTo>
                  <a:pt x="259639" y="73902"/>
                </a:moveTo>
                <a:lnTo>
                  <a:pt x="258452" y="75891"/>
                </a:lnTo>
                <a:lnTo>
                  <a:pt x="257266" y="73902"/>
                </a:lnTo>
                <a:close/>
                <a:moveTo>
                  <a:pt x="262618" y="73902"/>
                </a:moveTo>
                <a:lnTo>
                  <a:pt x="261432" y="75891"/>
                </a:lnTo>
                <a:lnTo>
                  <a:pt x="260237" y="73902"/>
                </a:lnTo>
                <a:close/>
                <a:moveTo>
                  <a:pt x="278917" y="73902"/>
                </a:moveTo>
                <a:lnTo>
                  <a:pt x="277731" y="75891"/>
                </a:lnTo>
                <a:lnTo>
                  <a:pt x="276535" y="73902"/>
                </a:lnTo>
                <a:close/>
                <a:moveTo>
                  <a:pt x="281897" y="73902"/>
                </a:moveTo>
                <a:lnTo>
                  <a:pt x="280710" y="75891"/>
                </a:lnTo>
                <a:lnTo>
                  <a:pt x="279515" y="73902"/>
                </a:lnTo>
                <a:close/>
                <a:moveTo>
                  <a:pt x="6121" y="73902"/>
                </a:moveTo>
                <a:lnTo>
                  <a:pt x="7584" y="76346"/>
                </a:lnTo>
                <a:lnTo>
                  <a:pt x="6406" y="78309"/>
                </a:lnTo>
                <a:lnTo>
                  <a:pt x="6254" y="78309"/>
                </a:lnTo>
                <a:lnTo>
                  <a:pt x="3614" y="73902"/>
                </a:lnTo>
                <a:close/>
                <a:moveTo>
                  <a:pt x="7851" y="76792"/>
                </a:moveTo>
                <a:lnTo>
                  <a:pt x="8761" y="78309"/>
                </a:lnTo>
                <a:lnTo>
                  <a:pt x="6950" y="78309"/>
                </a:lnTo>
                <a:lnTo>
                  <a:pt x="7851" y="76792"/>
                </a:lnTo>
                <a:close/>
                <a:moveTo>
                  <a:pt x="10831" y="76792"/>
                </a:moveTo>
                <a:lnTo>
                  <a:pt x="11741" y="78309"/>
                </a:lnTo>
                <a:lnTo>
                  <a:pt x="9930" y="78309"/>
                </a:lnTo>
                <a:lnTo>
                  <a:pt x="10831" y="76792"/>
                </a:lnTo>
                <a:close/>
                <a:moveTo>
                  <a:pt x="15077" y="73902"/>
                </a:moveTo>
                <a:lnTo>
                  <a:pt x="12437" y="78309"/>
                </a:lnTo>
                <a:lnTo>
                  <a:pt x="12285" y="78309"/>
                </a:lnTo>
                <a:lnTo>
                  <a:pt x="11107" y="76346"/>
                </a:lnTo>
                <a:lnTo>
                  <a:pt x="12570" y="73902"/>
                </a:lnTo>
                <a:close/>
                <a:moveTo>
                  <a:pt x="22339" y="73902"/>
                </a:moveTo>
                <a:lnTo>
                  <a:pt x="24980" y="78309"/>
                </a:lnTo>
                <a:lnTo>
                  <a:pt x="12981" y="78309"/>
                </a:lnTo>
                <a:lnTo>
                  <a:pt x="15621" y="73902"/>
                </a:lnTo>
                <a:close/>
                <a:moveTo>
                  <a:pt x="25399" y="73902"/>
                </a:moveTo>
                <a:lnTo>
                  <a:pt x="26862" y="76346"/>
                </a:lnTo>
                <a:lnTo>
                  <a:pt x="25675" y="78309"/>
                </a:lnTo>
                <a:lnTo>
                  <a:pt x="25524" y="78309"/>
                </a:lnTo>
                <a:lnTo>
                  <a:pt x="22883" y="73902"/>
                </a:lnTo>
                <a:close/>
                <a:moveTo>
                  <a:pt x="27130" y="76792"/>
                </a:moveTo>
                <a:lnTo>
                  <a:pt x="28040" y="78309"/>
                </a:lnTo>
                <a:lnTo>
                  <a:pt x="26229" y="78309"/>
                </a:lnTo>
                <a:lnTo>
                  <a:pt x="27130" y="76792"/>
                </a:lnTo>
                <a:close/>
                <a:moveTo>
                  <a:pt x="30109" y="76792"/>
                </a:moveTo>
                <a:lnTo>
                  <a:pt x="31019" y="78309"/>
                </a:lnTo>
                <a:lnTo>
                  <a:pt x="29199" y="78309"/>
                </a:lnTo>
                <a:lnTo>
                  <a:pt x="30109" y="76792"/>
                </a:lnTo>
                <a:close/>
                <a:moveTo>
                  <a:pt x="34356" y="73902"/>
                </a:moveTo>
                <a:lnTo>
                  <a:pt x="31715" y="78309"/>
                </a:lnTo>
                <a:lnTo>
                  <a:pt x="31563" y="78309"/>
                </a:lnTo>
                <a:lnTo>
                  <a:pt x="30386" y="76346"/>
                </a:lnTo>
                <a:lnTo>
                  <a:pt x="31840" y="73902"/>
                </a:lnTo>
                <a:close/>
                <a:moveTo>
                  <a:pt x="41617" y="73902"/>
                </a:moveTo>
                <a:lnTo>
                  <a:pt x="44258" y="78309"/>
                </a:lnTo>
                <a:lnTo>
                  <a:pt x="32259" y="78309"/>
                </a:lnTo>
                <a:lnTo>
                  <a:pt x="34900" y="73902"/>
                </a:lnTo>
                <a:close/>
                <a:moveTo>
                  <a:pt x="44677" y="73902"/>
                </a:moveTo>
                <a:lnTo>
                  <a:pt x="46131" y="76346"/>
                </a:lnTo>
                <a:lnTo>
                  <a:pt x="44954" y="78309"/>
                </a:lnTo>
                <a:lnTo>
                  <a:pt x="44802" y="78309"/>
                </a:lnTo>
                <a:lnTo>
                  <a:pt x="42162" y="73902"/>
                </a:lnTo>
                <a:close/>
                <a:moveTo>
                  <a:pt x="46408" y="76792"/>
                </a:moveTo>
                <a:lnTo>
                  <a:pt x="47318" y="78309"/>
                </a:lnTo>
                <a:lnTo>
                  <a:pt x="45498" y="78309"/>
                </a:lnTo>
                <a:lnTo>
                  <a:pt x="46408" y="76792"/>
                </a:lnTo>
                <a:close/>
                <a:moveTo>
                  <a:pt x="49388" y="76792"/>
                </a:moveTo>
                <a:lnTo>
                  <a:pt x="50298" y="78309"/>
                </a:lnTo>
                <a:lnTo>
                  <a:pt x="48478" y="78309"/>
                </a:lnTo>
                <a:lnTo>
                  <a:pt x="49388" y="76792"/>
                </a:lnTo>
                <a:close/>
                <a:moveTo>
                  <a:pt x="53634" y="73902"/>
                </a:moveTo>
                <a:lnTo>
                  <a:pt x="50993" y="78309"/>
                </a:lnTo>
                <a:lnTo>
                  <a:pt x="50842" y="78309"/>
                </a:lnTo>
                <a:lnTo>
                  <a:pt x="49655" y="76346"/>
                </a:lnTo>
                <a:lnTo>
                  <a:pt x="51118" y="73902"/>
                </a:lnTo>
                <a:close/>
                <a:moveTo>
                  <a:pt x="60896" y="73902"/>
                </a:moveTo>
                <a:lnTo>
                  <a:pt x="63536" y="78309"/>
                </a:lnTo>
                <a:lnTo>
                  <a:pt x="51538" y="78309"/>
                </a:lnTo>
                <a:lnTo>
                  <a:pt x="54178" y="73902"/>
                </a:lnTo>
                <a:close/>
                <a:moveTo>
                  <a:pt x="63947" y="73902"/>
                </a:moveTo>
                <a:lnTo>
                  <a:pt x="65410" y="76346"/>
                </a:lnTo>
                <a:lnTo>
                  <a:pt x="64232" y="78309"/>
                </a:lnTo>
                <a:lnTo>
                  <a:pt x="64081" y="78309"/>
                </a:lnTo>
                <a:lnTo>
                  <a:pt x="61440" y="73902"/>
                </a:lnTo>
                <a:close/>
                <a:moveTo>
                  <a:pt x="65686" y="76792"/>
                </a:moveTo>
                <a:lnTo>
                  <a:pt x="66596" y="78309"/>
                </a:lnTo>
                <a:lnTo>
                  <a:pt x="64776" y="78309"/>
                </a:lnTo>
                <a:lnTo>
                  <a:pt x="65686" y="76792"/>
                </a:lnTo>
                <a:close/>
                <a:moveTo>
                  <a:pt x="68666" y="76792"/>
                </a:moveTo>
                <a:lnTo>
                  <a:pt x="69567" y="78309"/>
                </a:lnTo>
                <a:lnTo>
                  <a:pt x="67756" y="78309"/>
                </a:lnTo>
                <a:lnTo>
                  <a:pt x="68666" y="76792"/>
                </a:lnTo>
                <a:close/>
                <a:moveTo>
                  <a:pt x="72912" y="73902"/>
                </a:moveTo>
                <a:lnTo>
                  <a:pt x="70263" y="78309"/>
                </a:lnTo>
                <a:lnTo>
                  <a:pt x="70111" y="78309"/>
                </a:lnTo>
                <a:lnTo>
                  <a:pt x="68934" y="76346"/>
                </a:lnTo>
                <a:lnTo>
                  <a:pt x="70397" y="73902"/>
                </a:lnTo>
                <a:close/>
                <a:moveTo>
                  <a:pt x="80174" y="73902"/>
                </a:moveTo>
                <a:lnTo>
                  <a:pt x="82815" y="78309"/>
                </a:lnTo>
                <a:lnTo>
                  <a:pt x="70807" y="78309"/>
                </a:lnTo>
                <a:lnTo>
                  <a:pt x="73457" y="73902"/>
                </a:lnTo>
                <a:close/>
                <a:moveTo>
                  <a:pt x="83225" y="73902"/>
                </a:moveTo>
                <a:lnTo>
                  <a:pt x="84688" y="76346"/>
                </a:lnTo>
                <a:lnTo>
                  <a:pt x="83511" y="78309"/>
                </a:lnTo>
                <a:lnTo>
                  <a:pt x="83359" y="78309"/>
                </a:lnTo>
                <a:lnTo>
                  <a:pt x="80718" y="73902"/>
                </a:lnTo>
                <a:close/>
                <a:moveTo>
                  <a:pt x="84965" y="76792"/>
                </a:moveTo>
                <a:lnTo>
                  <a:pt x="85866" y="78309"/>
                </a:lnTo>
                <a:lnTo>
                  <a:pt x="84055" y="78309"/>
                </a:lnTo>
                <a:lnTo>
                  <a:pt x="84965" y="76792"/>
                </a:lnTo>
                <a:close/>
                <a:moveTo>
                  <a:pt x="87935" y="76792"/>
                </a:moveTo>
                <a:lnTo>
                  <a:pt x="88845" y="78309"/>
                </a:lnTo>
                <a:lnTo>
                  <a:pt x="87034" y="78309"/>
                </a:lnTo>
                <a:lnTo>
                  <a:pt x="87935" y="76792"/>
                </a:lnTo>
                <a:close/>
                <a:moveTo>
                  <a:pt x="92182" y="73902"/>
                </a:moveTo>
                <a:lnTo>
                  <a:pt x="89541" y="78309"/>
                </a:lnTo>
                <a:lnTo>
                  <a:pt x="89390" y="78309"/>
                </a:lnTo>
                <a:lnTo>
                  <a:pt x="88212" y="76346"/>
                </a:lnTo>
                <a:lnTo>
                  <a:pt x="89675" y="73902"/>
                </a:lnTo>
                <a:close/>
                <a:moveTo>
                  <a:pt x="99444" y="73902"/>
                </a:moveTo>
                <a:lnTo>
                  <a:pt x="102093" y="78309"/>
                </a:lnTo>
                <a:lnTo>
                  <a:pt x="90085" y="78309"/>
                </a:lnTo>
                <a:lnTo>
                  <a:pt x="92726" y="73902"/>
                </a:lnTo>
                <a:close/>
                <a:moveTo>
                  <a:pt x="102503" y="73902"/>
                </a:moveTo>
                <a:lnTo>
                  <a:pt x="103967" y="76346"/>
                </a:lnTo>
                <a:lnTo>
                  <a:pt x="102789" y="78309"/>
                </a:lnTo>
                <a:lnTo>
                  <a:pt x="102637" y="78309"/>
                </a:lnTo>
                <a:lnTo>
                  <a:pt x="99997" y="73902"/>
                </a:lnTo>
                <a:close/>
                <a:moveTo>
                  <a:pt x="104234" y="76792"/>
                </a:moveTo>
                <a:lnTo>
                  <a:pt x="105144" y="78309"/>
                </a:lnTo>
                <a:lnTo>
                  <a:pt x="103333" y="78309"/>
                </a:lnTo>
                <a:lnTo>
                  <a:pt x="104234" y="76792"/>
                </a:lnTo>
                <a:close/>
                <a:moveTo>
                  <a:pt x="107214" y="76792"/>
                </a:moveTo>
                <a:lnTo>
                  <a:pt x="108124" y="78309"/>
                </a:lnTo>
                <a:lnTo>
                  <a:pt x="106313" y="78309"/>
                </a:lnTo>
                <a:lnTo>
                  <a:pt x="107214" y="76792"/>
                </a:lnTo>
                <a:close/>
                <a:moveTo>
                  <a:pt x="111460" y="73902"/>
                </a:moveTo>
                <a:lnTo>
                  <a:pt x="108820" y="78309"/>
                </a:lnTo>
                <a:lnTo>
                  <a:pt x="108668" y="78309"/>
                </a:lnTo>
                <a:lnTo>
                  <a:pt x="107490" y="76346"/>
                </a:lnTo>
                <a:lnTo>
                  <a:pt x="108953" y="73902"/>
                </a:lnTo>
                <a:close/>
                <a:moveTo>
                  <a:pt x="118722" y="73902"/>
                </a:moveTo>
                <a:lnTo>
                  <a:pt x="121363" y="78309"/>
                </a:lnTo>
                <a:lnTo>
                  <a:pt x="109364" y="78309"/>
                </a:lnTo>
                <a:lnTo>
                  <a:pt x="112004" y="73902"/>
                </a:lnTo>
                <a:close/>
                <a:moveTo>
                  <a:pt x="121782" y="73902"/>
                </a:moveTo>
                <a:lnTo>
                  <a:pt x="123245" y="76346"/>
                </a:lnTo>
                <a:lnTo>
                  <a:pt x="122067" y="78309"/>
                </a:lnTo>
                <a:lnTo>
                  <a:pt x="121916" y="78309"/>
                </a:lnTo>
                <a:lnTo>
                  <a:pt x="119266" y="73902"/>
                </a:lnTo>
                <a:close/>
                <a:moveTo>
                  <a:pt x="123513" y="76792"/>
                </a:moveTo>
                <a:lnTo>
                  <a:pt x="124423" y="78309"/>
                </a:lnTo>
                <a:lnTo>
                  <a:pt x="122612" y="78309"/>
                </a:lnTo>
                <a:lnTo>
                  <a:pt x="123513" y="76792"/>
                </a:lnTo>
                <a:close/>
                <a:moveTo>
                  <a:pt x="126492" y="76792"/>
                </a:moveTo>
                <a:lnTo>
                  <a:pt x="127402" y="78309"/>
                </a:lnTo>
                <a:lnTo>
                  <a:pt x="125582" y="78309"/>
                </a:lnTo>
                <a:lnTo>
                  <a:pt x="126492" y="76792"/>
                </a:lnTo>
                <a:close/>
                <a:moveTo>
                  <a:pt x="130739" y="73902"/>
                </a:moveTo>
                <a:lnTo>
                  <a:pt x="128098" y="78309"/>
                </a:lnTo>
                <a:lnTo>
                  <a:pt x="127946" y="78309"/>
                </a:lnTo>
                <a:lnTo>
                  <a:pt x="126769" y="76346"/>
                </a:lnTo>
                <a:lnTo>
                  <a:pt x="128232" y="73902"/>
                </a:lnTo>
                <a:close/>
                <a:moveTo>
                  <a:pt x="138000" y="73902"/>
                </a:moveTo>
                <a:lnTo>
                  <a:pt x="140641" y="78309"/>
                </a:lnTo>
                <a:lnTo>
                  <a:pt x="128642" y="78309"/>
                </a:lnTo>
                <a:lnTo>
                  <a:pt x="131283" y="73902"/>
                </a:lnTo>
                <a:close/>
                <a:moveTo>
                  <a:pt x="141060" y="73902"/>
                </a:moveTo>
                <a:lnTo>
                  <a:pt x="142523" y="76346"/>
                </a:lnTo>
                <a:lnTo>
                  <a:pt x="141337" y="78309"/>
                </a:lnTo>
                <a:lnTo>
                  <a:pt x="141185" y="78309"/>
                </a:lnTo>
                <a:lnTo>
                  <a:pt x="138545" y="73902"/>
                </a:lnTo>
                <a:close/>
                <a:moveTo>
                  <a:pt x="142791" y="76792"/>
                </a:moveTo>
                <a:lnTo>
                  <a:pt x="143701" y="78309"/>
                </a:lnTo>
                <a:lnTo>
                  <a:pt x="141881" y="78309"/>
                </a:lnTo>
                <a:lnTo>
                  <a:pt x="142791" y="76792"/>
                </a:lnTo>
                <a:close/>
                <a:moveTo>
                  <a:pt x="145771" y="76792"/>
                </a:moveTo>
                <a:lnTo>
                  <a:pt x="146681" y="78309"/>
                </a:lnTo>
                <a:lnTo>
                  <a:pt x="144861" y="78309"/>
                </a:lnTo>
                <a:lnTo>
                  <a:pt x="145771" y="76792"/>
                </a:lnTo>
                <a:close/>
                <a:moveTo>
                  <a:pt x="150017" y="73902"/>
                </a:moveTo>
                <a:lnTo>
                  <a:pt x="147376" y="78309"/>
                </a:lnTo>
                <a:lnTo>
                  <a:pt x="147225" y="78309"/>
                </a:lnTo>
                <a:lnTo>
                  <a:pt x="146038" y="76346"/>
                </a:lnTo>
                <a:lnTo>
                  <a:pt x="147501" y="73902"/>
                </a:lnTo>
                <a:close/>
                <a:moveTo>
                  <a:pt x="157279" y="73902"/>
                </a:moveTo>
                <a:lnTo>
                  <a:pt x="159919" y="78309"/>
                </a:lnTo>
                <a:lnTo>
                  <a:pt x="147921" y="78309"/>
                </a:lnTo>
                <a:lnTo>
                  <a:pt x="150561" y="73902"/>
                </a:lnTo>
                <a:close/>
                <a:moveTo>
                  <a:pt x="160330" y="73902"/>
                </a:moveTo>
                <a:lnTo>
                  <a:pt x="161793" y="76346"/>
                </a:lnTo>
                <a:lnTo>
                  <a:pt x="160615" y="78309"/>
                </a:lnTo>
                <a:lnTo>
                  <a:pt x="160464" y="78309"/>
                </a:lnTo>
                <a:lnTo>
                  <a:pt x="157823" y="73902"/>
                </a:lnTo>
                <a:close/>
                <a:moveTo>
                  <a:pt x="162069" y="76792"/>
                </a:moveTo>
                <a:lnTo>
                  <a:pt x="162979" y="78309"/>
                </a:lnTo>
                <a:lnTo>
                  <a:pt x="161159" y="78309"/>
                </a:lnTo>
                <a:lnTo>
                  <a:pt x="162069" y="76792"/>
                </a:lnTo>
                <a:close/>
                <a:moveTo>
                  <a:pt x="165049" y="76792"/>
                </a:moveTo>
                <a:lnTo>
                  <a:pt x="165950" y="78309"/>
                </a:lnTo>
                <a:lnTo>
                  <a:pt x="164139" y="78309"/>
                </a:lnTo>
                <a:lnTo>
                  <a:pt x="165049" y="76792"/>
                </a:lnTo>
                <a:close/>
                <a:moveTo>
                  <a:pt x="169295" y="73902"/>
                </a:moveTo>
                <a:lnTo>
                  <a:pt x="166646" y="78309"/>
                </a:lnTo>
                <a:lnTo>
                  <a:pt x="166494" y="78309"/>
                </a:lnTo>
                <a:lnTo>
                  <a:pt x="165317" y="76346"/>
                </a:lnTo>
                <a:lnTo>
                  <a:pt x="166780" y="73902"/>
                </a:lnTo>
                <a:close/>
                <a:moveTo>
                  <a:pt x="176557" y="73902"/>
                </a:moveTo>
                <a:lnTo>
                  <a:pt x="179198" y="78309"/>
                </a:lnTo>
                <a:lnTo>
                  <a:pt x="167199" y="78309"/>
                </a:lnTo>
                <a:lnTo>
                  <a:pt x="169840" y="73902"/>
                </a:lnTo>
                <a:close/>
                <a:moveTo>
                  <a:pt x="179608" y="73902"/>
                </a:moveTo>
                <a:lnTo>
                  <a:pt x="181071" y="76346"/>
                </a:lnTo>
                <a:lnTo>
                  <a:pt x="179894" y="78309"/>
                </a:lnTo>
                <a:lnTo>
                  <a:pt x="179742" y="78309"/>
                </a:lnTo>
                <a:lnTo>
                  <a:pt x="177101" y="73902"/>
                </a:lnTo>
                <a:close/>
                <a:moveTo>
                  <a:pt x="181348" y="76792"/>
                </a:moveTo>
                <a:lnTo>
                  <a:pt x="182249" y="78309"/>
                </a:lnTo>
                <a:lnTo>
                  <a:pt x="180438" y="78309"/>
                </a:lnTo>
                <a:lnTo>
                  <a:pt x="181348" y="76792"/>
                </a:lnTo>
                <a:close/>
                <a:moveTo>
                  <a:pt x="184327" y="76792"/>
                </a:moveTo>
                <a:lnTo>
                  <a:pt x="185228" y="78309"/>
                </a:lnTo>
                <a:lnTo>
                  <a:pt x="183417" y="78309"/>
                </a:lnTo>
                <a:lnTo>
                  <a:pt x="184327" y="76792"/>
                </a:lnTo>
                <a:close/>
                <a:moveTo>
                  <a:pt x="188565" y="73902"/>
                </a:moveTo>
                <a:lnTo>
                  <a:pt x="185924" y="78309"/>
                </a:lnTo>
                <a:lnTo>
                  <a:pt x="185773" y="78309"/>
                </a:lnTo>
                <a:lnTo>
                  <a:pt x="184595" y="76346"/>
                </a:lnTo>
                <a:lnTo>
                  <a:pt x="186058" y="73902"/>
                </a:lnTo>
                <a:close/>
                <a:moveTo>
                  <a:pt x="195835" y="73902"/>
                </a:moveTo>
                <a:lnTo>
                  <a:pt x="198476" y="78309"/>
                </a:lnTo>
                <a:lnTo>
                  <a:pt x="186468" y="78309"/>
                </a:lnTo>
                <a:lnTo>
                  <a:pt x="189118" y="73902"/>
                </a:lnTo>
                <a:close/>
                <a:moveTo>
                  <a:pt x="198886" y="73902"/>
                </a:moveTo>
                <a:lnTo>
                  <a:pt x="200350" y="76346"/>
                </a:lnTo>
                <a:lnTo>
                  <a:pt x="199172" y="78309"/>
                </a:lnTo>
                <a:lnTo>
                  <a:pt x="199020" y="78309"/>
                </a:lnTo>
                <a:lnTo>
                  <a:pt x="196380" y="73902"/>
                </a:lnTo>
                <a:close/>
                <a:moveTo>
                  <a:pt x="200626" y="76792"/>
                </a:moveTo>
                <a:lnTo>
                  <a:pt x="201527" y="78309"/>
                </a:lnTo>
                <a:lnTo>
                  <a:pt x="199716" y="78309"/>
                </a:lnTo>
                <a:lnTo>
                  <a:pt x="200626" y="76792"/>
                </a:lnTo>
                <a:close/>
                <a:moveTo>
                  <a:pt x="203597" y="76792"/>
                </a:moveTo>
                <a:lnTo>
                  <a:pt x="204507" y="78309"/>
                </a:lnTo>
                <a:lnTo>
                  <a:pt x="202696" y="78309"/>
                </a:lnTo>
                <a:lnTo>
                  <a:pt x="203597" y="76792"/>
                </a:lnTo>
                <a:close/>
                <a:moveTo>
                  <a:pt x="207843" y="73902"/>
                </a:moveTo>
                <a:lnTo>
                  <a:pt x="205203" y="78309"/>
                </a:lnTo>
                <a:lnTo>
                  <a:pt x="205051" y="78309"/>
                </a:lnTo>
                <a:lnTo>
                  <a:pt x="203873" y="76346"/>
                </a:lnTo>
                <a:lnTo>
                  <a:pt x="205336" y="73902"/>
                </a:lnTo>
                <a:close/>
                <a:moveTo>
                  <a:pt x="215105" y="73902"/>
                </a:moveTo>
                <a:lnTo>
                  <a:pt x="217754" y="78309"/>
                </a:lnTo>
                <a:lnTo>
                  <a:pt x="205747" y="78309"/>
                </a:lnTo>
                <a:lnTo>
                  <a:pt x="208387" y="73902"/>
                </a:lnTo>
                <a:close/>
                <a:moveTo>
                  <a:pt x="218165" y="73902"/>
                </a:moveTo>
                <a:lnTo>
                  <a:pt x="219628" y="76346"/>
                </a:lnTo>
                <a:lnTo>
                  <a:pt x="218450" y="78309"/>
                </a:lnTo>
                <a:lnTo>
                  <a:pt x="218299" y="78309"/>
                </a:lnTo>
                <a:lnTo>
                  <a:pt x="215649" y="73902"/>
                </a:lnTo>
                <a:close/>
                <a:moveTo>
                  <a:pt x="219896" y="76792"/>
                </a:moveTo>
                <a:lnTo>
                  <a:pt x="220805" y="78309"/>
                </a:lnTo>
                <a:lnTo>
                  <a:pt x="218995" y="78309"/>
                </a:lnTo>
                <a:lnTo>
                  <a:pt x="219896" y="76792"/>
                </a:lnTo>
                <a:close/>
                <a:moveTo>
                  <a:pt x="222875" y="76792"/>
                </a:moveTo>
                <a:lnTo>
                  <a:pt x="223785" y="78309"/>
                </a:lnTo>
                <a:lnTo>
                  <a:pt x="221965" y="78309"/>
                </a:lnTo>
                <a:lnTo>
                  <a:pt x="222875" y="76792"/>
                </a:lnTo>
                <a:close/>
                <a:moveTo>
                  <a:pt x="227122" y="73902"/>
                </a:moveTo>
                <a:lnTo>
                  <a:pt x="224481" y="78309"/>
                </a:lnTo>
                <a:lnTo>
                  <a:pt x="224329" y="78309"/>
                </a:lnTo>
                <a:lnTo>
                  <a:pt x="223152" y="76346"/>
                </a:lnTo>
                <a:lnTo>
                  <a:pt x="224615" y="73902"/>
                </a:lnTo>
                <a:close/>
                <a:moveTo>
                  <a:pt x="234383" y="73902"/>
                </a:moveTo>
                <a:lnTo>
                  <a:pt x="237024" y="78309"/>
                </a:lnTo>
                <a:lnTo>
                  <a:pt x="225025" y="78309"/>
                </a:lnTo>
                <a:lnTo>
                  <a:pt x="227666" y="73902"/>
                </a:lnTo>
                <a:close/>
                <a:moveTo>
                  <a:pt x="237443" y="73902"/>
                </a:moveTo>
                <a:lnTo>
                  <a:pt x="238906" y="76346"/>
                </a:lnTo>
                <a:lnTo>
                  <a:pt x="237720" y="78309"/>
                </a:lnTo>
                <a:lnTo>
                  <a:pt x="237568" y="78309"/>
                </a:lnTo>
                <a:lnTo>
                  <a:pt x="234927" y="73902"/>
                </a:lnTo>
                <a:close/>
                <a:moveTo>
                  <a:pt x="239174" y="76792"/>
                </a:moveTo>
                <a:lnTo>
                  <a:pt x="240084" y="78309"/>
                </a:lnTo>
                <a:lnTo>
                  <a:pt x="238264" y="78309"/>
                </a:lnTo>
                <a:lnTo>
                  <a:pt x="239174" y="76792"/>
                </a:lnTo>
                <a:close/>
                <a:moveTo>
                  <a:pt x="242154" y="76792"/>
                </a:moveTo>
                <a:lnTo>
                  <a:pt x="243063" y="78309"/>
                </a:lnTo>
                <a:lnTo>
                  <a:pt x="241244" y="78309"/>
                </a:lnTo>
                <a:lnTo>
                  <a:pt x="242154" y="76792"/>
                </a:lnTo>
                <a:close/>
                <a:moveTo>
                  <a:pt x="246400" y="73902"/>
                </a:moveTo>
                <a:lnTo>
                  <a:pt x="243759" y="78309"/>
                </a:lnTo>
                <a:lnTo>
                  <a:pt x="243608" y="78309"/>
                </a:lnTo>
                <a:lnTo>
                  <a:pt x="242430" y="76346"/>
                </a:lnTo>
                <a:lnTo>
                  <a:pt x="243884" y="73902"/>
                </a:lnTo>
                <a:close/>
                <a:moveTo>
                  <a:pt x="253662" y="73902"/>
                </a:moveTo>
                <a:lnTo>
                  <a:pt x="256302" y="78309"/>
                </a:lnTo>
                <a:lnTo>
                  <a:pt x="244304" y="78309"/>
                </a:lnTo>
                <a:lnTo>
                  <a:pt x="246944" y="73902"/>
                </a:lnTo>
                <a:close/>
                <a:moveTo>
                  <a:pt x="256713" y="73902"/>
                </a:moveTo>
                <a:lnTo>
                  <a:pt x="258176" y="76346"/>
                </a:lnTo>
                <a:lnTo>
                  <a:pt x="256998" y="78309"/>
                </a:lnTo>
                <a:lnTo>
                  <a:pt x="256847" y="78309"/>
                </a:lnTo>
                <a:lnTo>
                  <a:pt x="254206" y="73902"/>
                </a:lnTo>
                <a:close/>
                <a:moveTo>
                  <a:pt x="258452" y="76792"/>
                </a:moveTo>
                <a:lnTo>
                  <a:pt x="259362" y="78309"/>
                </a:lnTo>
                <a:lnTo>
                  <a:pt x="257542" y="78309"/>
                </a:lnTo>
                <a:lnTo>
                  <a:pt x="258452" y="76792"/>
                </a:lnTo>
                <a:close/>
                <a:moveTo>
                  <a:pt x="261432" y="76792"/>
                </a:moveTo>
                <a:lnTo>
                  <a:pt x="262333" y="78309"/>
                </a:lnTo>
                <a:lnTo>
                  <a:pt x="260522" y="78309"/>
                </a:lnTo>
                <a:lnTo>
                  <a:pt x="261432" y="76792"/>
                </a:lnTo>
                <a:close/>
                <a:moveTo>
                  <a:pt x="265678" y="73902"/>
                </a:moveTo>
                <a:lnTo>
                  <a:pt x="263038" y="78309"/>
                </a:lnTo>
                <a:lnTo>
                  <a:pt x="262886" y="78309"/>
                </a:lnTo>
                <a:lnTo>
                  <a:pt x="261700" y="76346"/>
                </a:lnTo>
                <a:lnTo>
                  <a:pt x="263163" y="73902"/>
                </a:lnTo>
                <a:close/>
                <a:moveTo>
                  <a:pt x="272940" y="73902"/>
                </a:moveTo>
                <a:lnTo>
                  <a:pt x="275581" y="78309"/>
                </a:lnTo>
                <a:lnTo>
                  <a:pt x="263582" y="78309"/>
                </a:lnTo>
                <a:lnTo>
                  <a:pt x="266223" y="73902"/>
                </a:lnTo>
                <a:close/>
                <a:moveTo>
                  <a:pt x="275991" y="73902"/>
                </a:moveTo>
                <a:lnTo>
                  <a:pt x="277454" y="76346"/>
                </a:lnTo>
                <a:lnTo>
                  <a:pt x="276277" y="78309"/>
                </a:lnTo>
                <a:lnTo>
                  <a:pt x="276125" y="78309"/>
                </a:lnTo>
                <a:lnTo>
                  <a:pt x="273484" y="73902"/>
                </a:lnTo>
                <a:close/>
                <a:moveTo>
                  <a:pt x="277731" y="76792"/>
                </a:moveTo>
                <a:lnTo>
                  <a:pt x="278632" y="78309"/>
                </a:lnTo>
                <a:lnTo>
                  <a:pt x="276821" y="78309"/>
                </a:lnTo>
                <a:lnTo>
                  <a:pt x="277731" y="76792"/>
                </a:lnTo>
                <a:close/>
                <a:moveTo>
                  <a:pt x="280710" y="76792"/>
                </a:moveTo>
                <a:lnTo>
                  <a:pt x="281611" y="78309"/>
                </a:lnTo>
                <a:lnTo>
                  <a:pt x="279800" y="78309"/>
                </a:lnTo>
                <a:lnTo>
                  <a:pt x="280710" y="76792"/>
                </a:lnTo>
                <a:close/>
                <a:moveTo>
                  <a:pt x="284948" y="73902"/>
                </a:moveTo>
                <a:lnTo>
                  <a:pt x="282307" y="78309"/>
                </a:lnTo>
                <a:lnTo>
                  <a:pt x="282156" y="78309"/>
                </a:lnTo>
                <a:lnTo>
                  <a:pt x="280978" y="76346"/>
                </a:lnTo>
                <a:lnTo>
                  <a:pt x="282441" y="73902"/>
                </a:lnTo>
                <a:close/>
                <a:moveTo>
                  <a:pt x="9341" y="74312"/>
                </a:moveTo>
                <a:lnTo>
                  <a:pt x="10563" y="76346"/>
                </a:lnTo>
                <a:lnTo>
                  <a:pt x="9377" y="78318"/>
                </a:lnTo>
                <a:lnTo>
                  <a:pt x="9341" y="78264"/>
                </a:lnTo>
                <a:lnTo>
                  <a:pt x="9314" y="78318"/>
                </a:lnTo>
                <a:lnTo>
                  <a:pt x="8128" y="76346"/>
                </a:lnTo>
                <a:lnTo>
                  <a:pt x="9341" y="74312"/>
                </a:lnTo>
                <a:close/>
                <a:moveTo>
                  <a:pt x="28619" y="74312"/>
                </a:moveTo>
                <a:lnTo>
                  <a:pt x="29833" y="76346"/>
                </a:lnTo>
                <a:lnTo>
                  <a:pt x="28655" y="78318"/>
                </a:lnTo>
                <a:lnTo>
                  <a:pt x="28619" y="78264"/>
                </a:lnTo>
                <a:lnTo>
                  <a:pt x="28593" y="78318"/>
                </a:lnTo>
                <a:lnTo>
                  <a:pt x="27406" y="76346"/>
                </a:lnTo>
                <a:lnTo>
                  <a:pt x="28619" y="74312"/>
                </a:lnTo>
                <a:close/>
                <a:moveTo>
                  <a:pt x="47898" y="74312"/>
                </a:moveTo>
                <a:lnTo>
                  <a:pt x="49111" y="76346"/>
                </a:lnTo>
                <a:lnTo>
                  <a:pt x="47925" y="78318"/>
                </a:lnTo>
                <a:lnTo>
                  <a:pt x="47898" y="78264"/>
                </a:lnTo>
                <a:lnTo>
                  <a:pt x="47862" y="78318"/>
                </a:lnTo>
                <a:lnTo>
                  <a:pt x="46685" y="76346"/>
                </a:lnTo>
                <a:lnTo>
                  <a:pt x="47898" y="74312"/>
                </a:lnTo>
                <a:close/>
                <a:moveTo>
                  <a:pt x="67176" y="74312"/>
                </a:moveTo>
                <a:lnTo>
                  <a:pt x="68389" y="76346"/>
                </a:lnTo>
                <a:lnTo>
                  <a:pt x="67203" y="78318"/>
                </a:lnTo>
                <a:lnTo>
                  <a:pt x="67176" y="78264"/>
                </a:lnTo>
                <a:lnTo>
                  <a:pt x="67140" y="78318"/>
                </a:lnTo>
                <a:lnTo>
                  <a:pt x="65954" y="76346"/>
                </a:lnTo>
                <a:lnTo>
                  <a:pt x="67176" y="74312"/>
                </a:lnTo>
                <a:close/>
                <a:moveTo>
                  <a:pt x="86455" y="74312"/>
                </a:moveTo>
                <a:lnTo>
                  <a:pt x="87668" y="76346"/>
                </a:lnTo>
                <a:lnTo>
                  <a:pt x="86481" y="78318"/>
                </a:lnTo>
                <a:lnTo>
                  <a:pt x="86455" y="78264"/>
                </a:lnTo>
                <a:lnTo>
                  <a:pt x="86419" y="78318"/>
                </a:lnTo>
                <a:lnTo>
                  <a:pt x="85232" y="76346"/>
                </a:lnTo>
                <a:lnTo>
                  <a:pt x="86455" y="74312"/>
                </a:lnTo>
                <a:close/>
                <a:moveTo>
                  <a:pt x="105724" y="74312"/>
                </a:moveTo>
                <a:lnTo>
                  <a:pt x="106946" y="76346"/>
                </a:lnTo>
                <a:lnTo>
                  <a:pt x="105760" y="78318"/>
                </a:lnTo>
                <a:lnTo>
                  <a:pt x="105724" y="78264"/>
                </a:lnTo>
                <a:lnTo>
                  <a:pt x="105697" y="78318"/>
                </a:lnTo>
                <a:lnTo>
                  <a:pt x="104511" y="76346"/>
                </a:lnTo>
                <a:lnTo>
                  <a:pt x="105724" y="74312"/>
                </a:lnTo>
                <a:close/>
                <a:moveTo>
                  <a:pt x="125002" y="74312"/>
                </a:moveTo>
                <a:lnTo>
                  <a:pt x="126225" y="76346"/>
                </a:lnTo>
                <a:lnTo>
                  <a:pt x="125038" y="78318"/>
                </a:lnTo>
                <a:lnTo>
                  <a:pt x="125002" y="78264"/>
                </a:lnTo>
                <a:lnTo>
                  <a:pt x="124976" y="78318"/>
                </a:lnTo>
                <a:lnTo>
                  <a:pt x="123789" y="76346"/>
                </a:lnTo>
                <a:lnTo>
                  <a:pt x="125002" y="74312"/>
                </a:lnTo>
                <a:close/>
                <a:moveTo>
                  <a:pt x="144281" y="74312"/>
                </a:moveTo>
                <a:lnTo>
                  <a:pt x="145494" y="76346"/>
                </a:lnTo>
                <a:lnTo>
                  <a:pt x="144316" y="78318"/>
                </a:lnTo>
                <a:lnTo>
                  <a:pt x="144281" y="78264"/>
                </a:lnTo>
                <a:lnTo>
                  <a:pt x="144245" y="78318"/>
                </a:lnTo>
                <a:lnTo>
                  <a:pt x="143067" y="76346"/>
                </a:lnTo>
                <a:lnTo>
                  <a:pt x="144281" y="74312"/>
                </a:lnTo>
                <a:close/>
                <a:moveTo>
                  <a:pt x="163559" y="74312"/>
                </a:moveTo>
                <a:lnTo>
                  <a:pt x="164772" y="76346"/>
                </a:lnTo>
                <a:lnTo>
                  <a:pt x="163586" y="78318"/>
                </a:lnTo>
                <a:lnTo>
                  <a:pt x="163559" y="78264"/>
                </a:lnTo>
                <a:lnTo>
                  <a:pt x="163523" y="78318"/>
                </a:lnTo>
                <a:lnTo>
                  <a:pt x="162337" y="76346"/>
                </a:lnTo>
                <a:lnTo>
                  <a:pt x="163559" y="74312"/>
                </a:lnTo>
                <a:close/>
                <a:moveTo>
                  <a:pt x="182838" y="74312"/>
                </a:moveTo>
                <a:lnTo>
                  <a:pt x="184051" y="76346"/>
                </a:lnTo>
                <a:lnTo>
                  <a:pt x="182864" y="78318"/>
                </a:lnTo>
                <a:lnTo>
                  <a:pt x="182838" y="78264"/>
                </a:lnTo>
                <a:lnTo>
                  <a:pt x="182802" y="78318"/>
                </a:lnTo>
                <a:lnTo>
                  <a:pt x="181615" y="76346"/>
                </a:lnTo>
                <a:lnTo>
                  <a:pt x="182838" y="74312"/>
                </a:lnTo>
                <a:close/>
                <a:moveTo>
                  <a:pt x="202107" y="74312"/>
                </a:moveTo>
                <a:lnTo>
                  <a:pt x="203329" y="76346"/>
                </a:lnTo>
                <a:lnTo>
                  <a:pt x="202143" y="78318"/>
                </a:lnTo>
                <a:lnTo>
                  <a:pt x="202107" y="78264"/>
                </a:lnTo>
                <a:lnTo>
                  <a:pt x="202080" y="78318"/>
                </a:lnTo>
                <a:lnTo>
                  <a:pt x="200894" y="76346"/>
                </a:lnTo>
                <a:lnTo>
                  <a:pt x="202107" y="74312"/>
                </a:lnTo>
                <a:close/>
                <a:moveTo>
                  <a:pt x="221385" y="74312"/>
                </a:moveTo>
                <a:lnTo>
                  <a:pt x="222608" y="76346"/>
                </a:lnTo>
                <a:lnTo>
                  <a:pt x="221421" y="78318"/>
                </a:lnTo>
                <a:lnTo>
                  <a:pt x="221385" y="78264"/>
                </a:lnTo>
                <a:lnTo>
                  <a:pt x="221359" y="78318"/>
                </a:lnTo>
                <a:lnTo>
                  <a:pt x="220172" y="76346"/>
                </a:lnTo>
                <a:lnTo>
                  <a:pt x="221385" y="74312"/>
                </a:lnTo>
                <a:close/>
                <a:moveTo>
                  <a:pt x="240664" y="74312"/>
                </a:moveTo>
                <a:lnTo>
                  <a:pt x="241877" y="76346"/>
                </a:lnTo>
                <a:lnTo>
                  <a:pt x="240699" y="78318"/>
                </a:lnTo>
                <a:lnTo>
                  <a:pt x="240664" y="78264"/>
                </a:lnTo>
                <a:lnTo>
                  <a:pt x="240637" y="78318"/>
                </a:lnTo>
                <a:lnTo>
                  <a:pt x="239450" y="76346"/>
                </a:lnTo>
                <a:lnTo>
                  <a:pt x="240664" y="74312"/>
                </a:lnTo>
                <a:close/>
                <a:moveTo>
                  <a:pt x="259942" y="74312"/>
                </a:moveTo>
                <a:lnTo>
                  <a:pt x="261155" y="76346"/>
                </a:lnTo>
                <a:lnTo>
                  <a:pt x="259969" y="78318"/>
                </a:lnTo>
                <a:lnTo>
                  <a:pt x="259942" y="78264"/>
                </a:lnTo>
                <a:lnTo>
                  <a:pt x="259906" y="78318"/>
                </a:lnTo>
                <a:lnTo>
                  <a:pt x="258729" y="76346"/>
                </a:lnTo>
                <a:lnTo>
                  <a:pt x="259942" y="74312"/>
                </a:lnTo>
                <a:close/>
                <a:moveTo>
                  <a:pt x="279220" y="74312"/>
                </a:moveTo>
                <a:lnTo>
                  <a:pt x="280434" y="76346"/>
                </a:lnTo>
                <a:lnTo>
                  <a:pt x="279247" y="78318"/>
                </a:lnTo>
                <a:lnTo>
                  <a:pt x="279220" y="78264"/>
                </a:lnTo>
                <a:lnTo>
                  <a:pt x="279185" y="78318"/>
                </a:lnTo>
                <a:lnTo>
                  <a:pt x="277998" y="76346"/>
                </a:lnTo>
                <a:lnTo>
                  <a:pt x="279220" y="74312"/>
                </a:lnTo>
                <a:close/>
                <a:moveTo>
                  <a:pt x="9047" y="78764"/>
                </a:moveTo>
                <a:lnTo>
                  <a:pt x="7789" y="80860"/>
                </a:lnTo>
                <a:lnTo>
                  <a:pt x="6602" y="78889"/>
                </a:lnTo>
                <a:lnTo>
                  <a:pt x="6674" y="78764"/>
                </a:lnTo>
                <a:close/>
                <a:moveTo>
                  <a:pt x="12008" y="78764"/>
                </a:moveTo>
                <a:lnTo>
                  <a:pt x="12089" y="78889"/>
                </a:lnTo>
                <a:lnTo>
                  <a:pt x="10902" y="80860"/>
                </a:lnTo>
                <a:lnTo>
                  <a:pt x="9644" y="78764"/>
                </a:lnTo>
                <a:close/>
                <a:moveTo>
                  <a:pt x="28325" y="78764"/>
                </a:moveTo>
                <a:lnTo>
                  <a:pt x="27058" y="80860"/>
                </a:lnTo>
                <a:lnTo>
                  <a:pt x="25881" y="78889"/>
                </a:lnTo>
                <a:lnTo>
                  <a:pt x="25952" y="78764"/>
                </a:lnTo>
                <a:close/>
                <a:moveTo>
                  <a:pt x="31287" y="78764"/>
                </a:moveTo>
                <a:lnTo>
                  <a:pt x="31367" y="78889"/>
                </a:lnTo>
                <a:lnTo>
                  <a:pt x="30181" y="80860"/>
                </a:lnTo>
                <a:lnTo>
                  <a:pt x="28923" y="78764"/>
                </a:lnTo>
                <a:close/>
                <a:moveTo>
                  <a:pt x="47594" y="78764"/>
                </a:moveTo>
                <a:lnTo>
                  <a:pt x="46337" y="80860"/>
                </a:lnTo>
                <a:lnTo>
                  <a:pt x="45150" y="78889"/>
                </a:lnTo>
                <a:lnTo>
                  <a:pt x="45230" y="78764"/>
                </a:lnTo>
                <a:close/>
                <a:moveTo>
                  <a:pt x="50565" y="78764"/>
                </a:moveTo>
                <a:lnTo>
                  <a:pt x="50645" y="78889"/>
                </a:lnTo>
                <a:lnTo>
                  <a:pt x="49459" y="80860"/>
                </a:lnTo>
                <a:lnTo>
                  <a:pt x="48192" y="78764"/>
                </a:lnTo>
                <a:close/>
                <a:moveTo>
                  <a:pt x="66873" y="78764"/>
                </a:moveTo>
                <a:lnTo>
                  <a:pt x="65615" y="80860"/>
                </a:lnTo>
                <a:lnTo>
                  <a:pt x="64428" y="78889"/>
                </a:lnTo>
                <a:lnTo>
                  <a:pt x="64509" y="78764"/>
                </a:lnTo>
                <a:close/>
                <a:moveTo>
                  <a:pt x="69844" y="78764"/>
                </a:moveTo>
                <a:lnTo>
                  <a:pt x="69915" y="78889"/>
                </a:lnTo>
                <a:lnTo>
                  <a:pt x="68737" y="80860"/>
                </a:lnTo>
                <a:lnTo>
                  <a:pt x="67471" y="78764"/>
                </a:lnTo>
                <a:close/>
                <a:moveTo>
                  <a:pt x="86151" y="78764"/>
                </a:moveTo>
                <a:lnTo>
                  <a:pt x="84893" y="80860"/>
                </a:lnTo>
                <a:lnTo>
                  <a:pt x="83707" y="78889"/>
                </a:lnTo>
                <a:lnTo>
                  <a:pt x="83778" y="78764"/>
                </a:lnTo>
                <a:close/>
                <a:moveTo>
                  <a:pt x="89122" y="78764"/>
                </a:moveTo>
                <a:lnTo>
                  <a:pt x="89193" y="78889"/>
                </a:lnTo>
                <a:lnTo>
                  <a:pt x="88007" y="80860"/>
                </a:lnTo>
                <a:lnTo>
                  <a:pt x="86749" y="78764"/>
                </a:lnTo>
                <a:close/>
                <a:moveTo>
                  <a:pt x="105430" y="78764"/>
                </a:moveTo>
                <a:lnTo>
                  <a:pt x="104172" y="80860"/>
                </a:lnTo>
                <a:lnTo>
                  <a:pt x="102985" y="78889"/>
                </a:lnTo>
                <a:lnTo>
                  <a:pt x="103057" y="78764"/>
                </a:lnTo>
                <a:close/>
                <a:moveTo>
                  <a:pt x="108391" y="78764"/>
                </a:moveTo>
                <a:lnTo>
                  <a:pt x="108472" y="78889"/>
                </a:lnTo>
                <a:lnTo>
                  <a:pt x="107285" y="80860"/>
                </a:lnTo>
                <a:lnTo>
                  <a:pt x="106027" y="78764"/>
                </a:lnTo>
                <a:close/>
                <a:moveTo>
                  <a:pt x="124708" y="78764"/>
                </a:moveTo>
                <a:lnTo>
                  <a:pt x="123441" y="80860"/>
                </a:lnTo>
                <a:lnTo>
                  <a:pt x="122264" y="78889"/>
                </a:lnTo>
                <a:lnTo>
                  <a:pt x="122335" y="78764"/>
                </a:lnTo>
                <a:close/>
                <a:moveTo>
                  <a:pt x="127670" y="78764"/>
                </a:moveTo>
                <a:lnTo>
                  <a:pt x="127750" y="78889"/>
                </a:lnTo>
                <a:lnTo>
                  <a:pt x="126564" y="80860"/>
                </a:lnTo>
                <a:lnTo>
                  <a:pt x="125306" y="78764"/>
                </a:lnTo>
                <a:close/>
                <a:moveTo>
                  <a:pt x="143977" y="78764"/>
                </a:moveTo>
                <a:lnTo>
                  <a:pt x="142720" y="80860"/>
                </a:lnTo>
                <a:lnTo>
                  <a:pt x="141533" y="78889"/>
                </a:lnTo>
                <a:lnTo>
                  <a:pt x="141613" y="78764"/>
                </a:lnTo>
                <a:close/>
                <a:moveTo>
                  <a:pt x="146948" y="78764"/>
                </a:moveTo>
                <a:lnTo>
                  <a:pt x="147028" y="78889"/>
                </a:lnTo>
                <a:lnTo>
                  <a:pt x="145842" y="80860"/>
                </a:lnTo>
                <a:lnTo>
                  <a:pt x="144584" y="78764"/>
                </a:lnTo>
                <a:close/>
                <a:moveTo>
                  <a:pt x="163256" y="78764"/>
                </a:moveTo>
                <a:lnTo>
                  <a:pt x="161998" y="80860"/>
                </a:lnTo>
                <a:lnTo>
                  <a:pt x="160811" y="78889"/>
                </a:lnTo>
                <a:lnTo>
                  <a:pt x="160892" y="78764"/>
                </a:lnTo>
                <a:close/>
                <a:moveTo>
                  <a:pt x="166227" y="78764"/>
                </a:moveTo>
                <a:lnTo>
                  <a:pt x="166298" y="78889"/>
                </a:lnTo>
                <a:lnTo>
                  <a:pt x="165120" y="80860"/>
                </a:lnTo>
                <a:lnTo>
                  <a:pt x="163854" y="78764"/>
                </a:lnTo>
                <a:close/>
                <a:moveTo>
                  <a:pt x="182534" y="78764"/>
                </a:moveTo>
                <a:lnTo>
                  <a:pt x="181276" y="80860"/>
                </a:lnTo>
                <a:lnTo>
                  <a:pt x="180090" y="78889"/>
                </a:lnTo>
                <a:lnTo>
                  <a:pt x="180170" y="78764"/>
                </a:lnTo>
                <a:close/>
                <a:moveTo>
                  <a:pt x="185505" y="78764"/>
                </a:moveTo>
                <a:lnTo>
                  <a:pt x="185576" y="78889"/>
                </a:lnTo>
                <a:lnTo>
                  <a:pt x="184390" y="80860"/>
                </a:lnTo>
                <a:lnTo>
                  <a:pt x="183132" y="78764"/>
                </a:lnTo>
                <a:close/>
                <a:moveTo>
                  <a:pt x="201813" y="78764"/>
                </a:moveTo>
                <a:lnTo>
                  <a:pt x="200555" y="80860"/>
                </a:lnTo>
                <a:lnTo>
                  <a:pt x="199368" y="78889"/>
                </a:lnTo>
                <a:lnTo>
                  <a:pt x="199440" y="78764"/>
                </a:lnTo>
                <a:close/>
                <a:moveTo>
                  <a:pt x="204783" y="78764"/>
                </a:moveTo>
                <a:lnTo>
                  <a:pt x="204855" y="78889"/>
                </a:lnTo>
                <a:lnTo>
                  <a:pt x="203668" y="80860"/>
                </a:lnTo>
                <a:lnTo>
                  <a:pt x="202410" y="78764"/>
                </a:lnTo>
                <a:close/>
                <a:moveTo>
                  <a:pt x="221091" y="78764"/>
                </a:moveTo>
                <a:lnTo>
                  <a:pt x="219824" y="80860"/>
                </a:lnTo>
                <a:lnTo>
                  <a:pt x="218647" y="78889"/>
                </a:lnTo>
                <a:lnTo>
                  <a:pt x="218718" y="78764"/>
                </a:lnTo>
                <a:close/>
                <a:moveTo>
                  <a:pt x="224053" y="78764"/>
                </a:moveTo>
                <a:lnTo>
                  <a:pt x="224133" y="78889"/>
                </a:lnTo>
                <a:lnTo>
                  <a:pt x="222947" y="80860"/>
                </a:lnTo>
                <a:lnTo>
                  <a:pt x="221689" y="78764"/>
                </a:lnTo>
                <a:close/>
                <a:moveTo>
                  <a:pt x="240369" y="78764"/>
                </a:moveTo>
                <a:lnTo>
                  <a:pt x="239103" y="80860"/>
                </a:lnTo>
                <a:lnTo>
                  <a:pt x="237916" y="78889"/>
                </a:lnTo>
                <a:lnTo>
                  <a:pt x="237996" y="78764"/>
                </a:lnTo>
                <a:close/>
                <a:moveTo>
                  <a:pt x="243331" y="78764"/>
                </a:moveTo>
                <a:lnTo>
                  <a:pt x="243411" y="78889"/>
                </a:lnTo>
                <a:lnTo>
                  <a:pt x="242225" y="80860"/>
                </a:lnTo>
                <a:lnTo>
                  <a:pt x="240967" y="78764"/>
                </a:lnTo>
                <a:close/>
                <a:moveTo>
                  <a:pt x="259639" y="78764"/>
                </a:moveTo>
                <a:lnTo>
                  <a:pt x="258381" y="80860"/>
                </a:lnTo>
                <a:lnTo>
                  <a:pt x="257194" y="78889"/>
                </a:lnTo>
                <a:lnTo>
                  <a:pt x="257275" y="78764"/>
                </a:lnTo>
                <a:close/>
                <a:moveTo>
                  <a:pt x="262610" y="78764"/>
                </a:moveTo>
                <a:lnTo>
                  <a:pt x="262681" y="78889"/>
                </a:lnTo>
                <a:lnTo>
                  <a:pt x="261503" y="80860"/>
                </a:lnTo>
                <a:lnTo>
                  <a:pt x="260237" y="78764"/>
                </a:lnTo>
                <a:close/>
                <a:moveTo>
                  <a:pt x="278917" y="78764"/>
                </a:moveTo>
                <a:lnTo>
                  <a:pt x="277659" y="80860"/>
                </a:lnTo>
                <a:lnTo>
                  <a:pt x="276473" y="78889"/>
                </a:lnTo>
                <a:lnTo>
                  <a:pt x="276553" y="78764"/>
                </a:lnTo>
                <a:close/>
                <a:moveTo>
                  <a:pt x="281888" y="78764"/>
                </a:moveTo>
                <a:lnTo>
                  <a:pt x="281959" y="78889"/>
                </a:lnTo>
                <a:lnTo>
                  <a:pt x="280773" y="80860"/>
                </a:lnTo>
                <a:lnTo>
                  <a:pt x="279515" y="78764"/>
                </a:lnTo>
                <a:close/>
                <a:moveTo>
                  <a:pt x="6326" y="79344"/>
                </a:moveTo>
                <a:lnTo>
                  <a:pt x="7512" y="81315"/>
                </a:lnTo>
                <a:lnTo>
                  <a:pt x="6263" y="83403"/>
                </a:lnTo>
                <a:lnTo>
                  <a:pt x="3890" y="83403"/>
                </a:lnTo>
                <a:lnTo>
                  <a:pt x="6326" y="79344"/>
                </a:lnTo>
                <a:close/>
                <a:moveTo>
                  <a:pt x="7780" y="81770"/>
                </a:moveTo>
                <a:lnTo>
                  <a:pt x="8761" y="83403"/>
                </a:lnTo>
                <a:lnTo>
                  <a:pt x="6807" y="83403"/>
                </a:lnTo>
                <a:lnTo>
                  <a:pt x="7780" y="81770"/>
                </a:lnTo>
                <a:close/>
                <a:moveTo>
                  <a:pt x="10902" y="81770"/>
                </a:moveTo>
                <a:lnTo>
                  <a:pt x="11884" y="83403"/>
                </a:lnTo>
                <a:lnTo>
                  <a:pt x="9930" y="83403"/>
                </a:lnTo>
                <a:lnTo>
                  <a:pt x="10902" y="81770"/>
                </a:lnTo>
                <a:close/>
                <a:moveTo>
                  <a:pt x="12356" y="79344"/>
                </a:moveTo>
                <a:lnTo>
                  <a:pt x="14792" y="83403"/>
                </a:lnTo>
                <a:lnTo>
                  <a:pt x="12428" y="83403"/>
                </a:lnTo>
                <a:lnTo>
                  <a:pt x="11179" y="81315"/>
                </a:lnTo>
                <a:lnTo>
                  <a:pt x="12356" y="79344"/>
                </a:lnTo>
                <a:close/>
                <a:moveTo>
                  <a:pt x="25256" y="78764"/>
                </a:moveTo>
                <a:lnTo>
                  <a:pt x="25328" y="78889"/>
                </a:lnTo>
                <a:lnTo>
                  <a:pt x="22624" y="83403"/>
                </a:lnTo>
                <a:lnTo>
                  <a:pt x="15345" y="83403"/>
                </a:lnTo>
                <a:lnTo>
                  <a:pt x="12633" y="78889"/>
                </a:lnTo>
                <a:lnTo>
                  <a:pt x="12713" y="78764"/>
                </a:lnTo>
                <a:close/>
                <a:moveTo>
                  <a:pt x="25604" y="79344"/>
                </a:moveTo>
                <a:lnTo>
                  <a:pt x="26791" y="81315"/>
                </a:lnTo>
                <a:lnTo>
                  <a:pt x="25542" y="83403"/>
                </a:lnTo>
                <a:lnTo>
                  <a:pt x="23169" y="83403"/>
                </a:lnTo>
                <a:lnTo>
                  <a:pt x="25604" y="79344"/>
                </a:lnTo>
                <a:close/>
                <a:moveTo>
                  <a:pt x="27058" y="81770"/>
                </a:moveTo>
                <a:lnTo>
                  <a:pt x="28040" y="83403"/>
                </a:lnTo>
                <a:lnTo>
                  <a:pt x="26086" y="83403"/>
                </a:lnTo>
                <a:lnTo>
                  <a:pt x="27058" y="81770"/>
                </a:lnTo>
                <a:close/>
                <a:moveTo>
                  <a:pt x="30181" y="81770"/>
                </a:moveTo>
                <a:lnTo>
                  <a:pt x="31162" y="83403"/>
                </a:lnTo>
                <a:lnTo>
                  <a:pt x="29199" y="83403"/>
                </a:lnTo>
                <a:lnTo>
                  <a:pt x="30181" y="81770"/>
                </a:lnTo>
                <a:close/>
                <a:moveTo>
                  <a:pt x="31635" y="79344"/>
                </a:moveTo>
                <a:lnTo>
                  <a:pt x="34070" y="83403"/>
                </a:lnTo>
                <a:lnTo>
                  <a:pt x="31706" y="83403"/>
                </a:lnTo>
                <a:lnTo>
                  <a:pt x="30448" y="81315"/>
                </a:lnTo>
                <a:lnTo>
                  <a:pt x="31635" y="79344"/>
                </a:lnTo>
                <a:close/>
                <a:moveTo>
                  <a:pt x="44535" y="78764"/>
                </a:moveTo>
                <a:lnTo>
                  <a:pt x="44606" y="78889"/>
                </a:lnTo>
                <a:lnTo>
                  <a:pt x="41903" y="83403"/>
                </a:lnTo>
                <a:lnTo>
                  <a:pt x="34614" y="83403"/>
                </a:lnTo>
                <a:lnTo>
                  <a:pt x="31911" y="78889"/>
                </a:lnTo>
                <a:lnTo>
                  <a:pt x="31983" y="78764"/>
                </a:lnTo>
                <a:close/>
                <a:moveTo>
                  <a:pt x="44882" y="79344"/>
                </a:moveTo>
                <a:lnTo>
                  <a:pt x="46069" y="81315"/>
                </a:lnTo>
                <a:lnTo>
                  <a:pt x="44811" y="83403"/>
                </a:lnTo>
                <a:lnTo>
                  <a:pt x="42447" y="83403"/>
                </a:lnTo>
                <a:lnTo>
                  <a:pt x="44882" y="79344"/>
                </a:lnTo>
                <a:close/>
                <a:moveTo>
                  <a:pt x="46337" y="81770"/>
                </a:moveTo>
                <a:lnTo>
                  <a:pt x="47318" y="83403"/>
                </a:lnTo>
                <a:lnTo>
                  <a:pt x="45364" y="83403"/>
                </a:lnTo>
                <a:lnTo>
                  <a:pt x="46337" y="81770"/>
                </a:lnTo>
                <a:close/>
                <a:moveTo>
                  <a:pt x="49459" y="81770"/>
                </a:moveTo>
                <a:lnTo>
                  <a:pt x="50431" y="83403"/>
                </a:lnTo>
                <a:lnTo>
                  <a:pt x="48478" y="83403"/>
                </a:lnTo>
                <a:lnTo>
                  <a:pt x="49459" y="81770"/>
                </a:lnTo>
                <a:close/>
                <a:moveTo>
                  <a:pt x="50913" y="79344"/>
                </a:moveTo>
                <a:lnTo>
                  <a:pt x="53349" y="83403"/>
                </a:lnTo>
                <a:lnTo>
                  <a:pt x="50976" y="83403"/>
                </a:lnTo>
                <a:lnTo>
                  <a:pt x="49727" y="81315"/>
                </a:lnTo>
                <a:lnTo>
                  <a:pt x="50913" y="79344"/>
                </a:lnTo>
                <a:close/>
                <a:moveTo>
                  <a:pt x="63813" y="78764"/>
                </a:moveTo>
                <a:lnTo>
                  <a:pt x="63884" y="78889"/>
                </a:lnTo>
                <a:lnTo>
                  <a:pt x="61181" y="83403"/>
                </a:lnTo>
                <a:lnTo>
                  <a:pt x="53893" y="83403"/>
                </a:lnTo>
                <a:lnTo>
                  <a:pt x="51190" y="78889"/>
                </a:lnTo>
                <a:lnTo>
                  <a:pt x="51261" y="78764"/>
                </a:lnTo>
                <a:close/>
                <a:moveTo>
                  <a:pt x="64161" y="79344"/>
                </a:moveTo>
                <a:lnTo>
                  <a:pt x="65338" y="81315"/>
                </a:lnTo>
                <a:lnTo>
                  <a:pt x="64089" y="83403"/>
                </a:lnTo>
                <a:lnTo>
                  <a:pt x="61725" y="83403"/>
                </a:lnTo>
                <a:lnTo>
                  <a:pt x="64161" y="79344"/>
                </a:lnTo>
                <a:close/>
                <a:moveTo>
                  <a:pt x="65615" y="81770"/>
                </a:moveTo>
                <a:lnTo>
                  <a:pt x="66596" y="83403"/>
                </a:lnTo>
                <a:lnTo>
                  <a:pt x="64634" y="83403"/>
                </a:lnTo>
                <a:lnTo>
                  <a:pt x="65615" y="81770"/>
                </a:lnTo>
                <a:close/>
                <a:moveTo>
                  <a:pt x="68737" y="81770"/>
                </a:moveTo>
                <a:lnTo>
                  <a:pt x="69710" y="83403"/>
                </a:lnTo>
                <a:lnTo>
                  <a:pt x="67756" y="83403"/>
                </a:lnTo>
                <a:lnTo>
                  <a:pt x="68737" y="81770"/>
                </a:lnTo>
                <a:close/>
                <a:moveTo>
                  <a:pt x="70191" y="79344"/>
                </a:moveTo>
                <a:lnTo>
                  <a:pt x="72627" y="83403"/>
                </a:lnTo>
                <a:lnTo>
                  <a:pt x="70254" y="83403"/>
                </a:lnTo>
                <a:lnTo>
                  <a:pt x="69005" y="81315"/>
                </a:lnTo>
                <a:lnTo>
                  <a:pt x="70191" y="79344"/>
                </a:lnTo>
                <a:close/>
                <a:moveTo>
                  <a:pt x="83082" y="78764"/>
                </a:moveTo>
                <a:lnTo>
                  <a:pt x="83163" y="78889"/>
                </a:lnTo>
                <a:lnTo>
                  <a:pt x="80451" y="83403"/>
                </a:lnTo>
                <a:lnTo>
                  <a:pt x="73171" y="83403"/>
                </a:lnTo>
                <a:lnTo>
                  <a:pt x="70459" y="78889"/>
                </a:lnTo>
                <a:lnTo>
                  <a:pt x="70539" y="78764"/>
                </a:lnTo>
                <a:close/>
                <a:moveTo>
                  <a:pt x="83430" y="79344"/>
                </a:moveTo>
                <a:lnTo>
                  <a:pt x="84617" y="81315"/>
                </a:lnTo>
                <a:lnTo>
                  <a:pt x="83368" y="83403"/>
                </a:lnTo>
                <a:lnTo>
                  <a:pt x="80995" y="83403"/>
                </a:lnTo>
                <a:lnTo>
                  <a:pt x="83430" y="79344"/>
                </a:lnTo>
                <a:close/>
                <a:moveTo>
                  <a:pt x="84893" y="81770"/>
                </a:moveTo>
                <a:lnTo>
                  <a:pt x="85866" y="83403"/>
                </a:lnTo>
                <a:lnTo>
                  <a:pt x="83912" y="83403"/>
                </a:lnTo>
                <a:lnTo>
                  <a:pt x="84893" y="81770"/>
                </a:lnTo>
                <a:close/>
                <a:moveTo>
                  <a:pt x="88007" y="81770"/>
                </a:moveTo>
                <a:lnTo>
                  <a:pt x="88988" y="83403"/>
                </a:lnTo>
                <a:lnTo>
                  <a:pt x="87034" y="83403"/>
                </a:lnTo>
                <a:lnTo>
                  <a:pt x="88007" y="81770"/>
                </a:lnTo>
                <a:close/>
                <a:moveTo>
                  <a:pt x="89470" y="79344"/>
                </a:moveTo>
                <a:lnTo>
                  <a:pt x="91905" y="83403"/>
                </a:lnTo>
                <a:lnTo>
                  <a:pt x="89532" y="83403"/>
                </a:lnTo>
                <a:lnTo>
                  <a:pt x="88283" y="81315"/>
                </a:lnTo>
                <a:lnTo>
                  <a:pt x="89470" y="79344"/>
                </a:lnTo>
                <a:close/>
                <a:moveTo>
                  <a:pt x="102361" y="78764"/>
                </a:moveTo>
                <a:lnTo>
                  <a:pt x="102441" y="78889"/>
                </a:lnTo>
                <a:lnTo>
                  <a:pt x="99729" y="83403"/>
                </a:lnTo>
                <a:lnTo>
                  <a:pt x="92449" y="83403"/>
                </a:lnTo>
                <a:lnTo>
                  <a:pt x="89737" y="78889"/>
                </a:lnTo>
                <a:lnTo>
                  <a:pt x="89818" y="78764"/>
                </a:lnTo>
                <a:close/>
                <a:moveTo>
                  <a:pt x="102709" y="79344"/>
                </a:moveTo>
                <a:lnTo>
                  <a:pt x="103895" y="81315"/>
                </a:lnTo>
                <a:lnTo>
                  <a:pt x="102646" y="83403"/>
                </a:lnTo>
                <a:lnTo>
                  <a:pt x="100273" y="83403"/>
                </a:lnTo>
                <a:lnTo>
                  <a:pt x="102709" y="79344"/>
                </a:lnTo>
                <a:close/>
                <a:moveTo>
                  <a:pt x="104172" y="81770"/>
                </a:moveTo>
                <a:lnTo>
                  <a:pt x="105144" y="83403"/>
                </a:lnTo>
                <a:lnTo>
                  <a:pt x="103190" y="83403"/>
                </a:lnTo>
                <a:lnTo>
                  <a:pt x="104172" y="81770"/>
                </a:lnTo>
                <a:close/>
                <a:moveTo>
                  <a:pt x="107285" y="81770"/>
                </a:moveTo>
                <a:lnTo>
                  <a:pt x="108266" y="83403"/>
                </a:lnTo>
                <a:lnTo>
                  <a:pt x="106313" y="83403"/>
                </a:lnTo>
                <a:lnTo>
                  <a:pt x="107285" y="81770"/>
                </a:lnTo>
                <a:close/>
                <a:moveTo>
                  <a:pt x="108748" y="79344"/>
                </a:moveTo>
                <a:lnTo>
                  <a:pt x="111175" y="83403"/>
                </a:lnTo>
                <a:lnTo>
                  <a:pt x="108811" y="83403"/>
                </a:lnTo>
                <a:lnTo>
                  <a:pt x="107562" y="81315"/>
                </a:lnTo>
                <a:lnTo>
                  <a:pt x="108748" y="79344"/>
                </a:lnTo>
                <a:close/>
                <a:moveTo>
                  <a:pt x="121639" y="78764"/>
                </a:moveTo>
                <a:lnTo>
                  <a:pt x="121711" y="78889"/>
                </a:lnTo>
                <a:lnTo>
                  <a:pt x="119007" y="83403"/>
                </a:lnTo>
                <a:lnTo>
                  <a:pt x="111728" y="83403"/>
                </a:lnTo>
                <a:lnTo>
                  <a:pt x="109016" y="78889"/>
                </a:lnTo>
                <a:lnTo>
                  <a:pt x="109096" y="78764"/>
                </a:lnTo>
                <a:close/>
                <a:moveTo>
                  <a:pt x="121987" y="79344"/>
                </a:moveTo>
                <a:lnTo>
                  <a:pt x="123174" y="81315"/>
                </a:lnTo>
                <a:lnTo>
                  <a:pt x="121925" y="83403"/>
                </a:lnTo>
                <a:lnTo>
                  <a:pt x="119552" y="83403"/>
                </a:lnTo>
                <a:lnTo>
                  <a:pt x="121987" y="79344"/>
                </a:lnTo>
                <a:close/>
                <a:moveTo>
                  <a:pt x="123441" y="81770"/>
                </a:moveTo>
                <a:lnTo>
                  <a:pt x="124423" y="83403"/>
                </a:lnTo>
                <a:lnTo>
                  <a:pt x="122469" y="83403"/>
                </a:lnTo>
                <a:lnTo>
                  <a:pt x="123441" y="81770"/>
                </a:lnTo>
                <a:close/>
                <a:moveTo>
                  <a:pt x="126564" y="81770"/>
                </a:moveTo>
                <a:lnTo>
                  <a:pt x="127545" y="83403"/>
                </a:lnTo>
                <a:lnTo>
                  <a:pt x="125582" y="83403"/>
                </a:lnTo>
                <a:lnTo>
                  <a:pt x="126564" y="81770"/>
                </a:lnTo>
                <a:close/>
                <a:moveTo>
                  <a:pt x="128018" y="79344"/>
                </a:moveTo>
                <a:lnTo>
                  <a:pt x="130453" y="83403"/>
                </a:lnTo>
                <a:lnTo>
                  <a:pt x="128089" y="83403"/>
                </a:lnTo>
                <a:lnTo>
                  <a:pt x="126840" y="81315"/>
                </a:lnTo>
                <a:lnTo>
                  <a:pt x="128018" y="79344"/>
                </a:lnTo>
                <a:close/>
                <a:moveTo>
                  <a:pt x="140918" y="78764"/>
                </a:moveTo>
                <a:lnTo>
                  <a:pt x="140989" y="78889"/>
                </a:lnTo>
                <a:lnTo>
                  <a:pt x="138286" y="83403"/>
                </a:lnTo>
                <a:lnTo>
                  <a:pt x="130997" y="83403"/>
                </a:lnTo>
                <a:lnTo>
                  <a:pt x="128294" y="78889"/>
                </a:lnTo>
                <a:lnTo>
                  <a:pt x="128366" y="78764"/>
                </a:lnTo>
                <a:close/>
                <a:moveTo>
                  <a:pt x="141265" y="79344"/>
                </a:moveTo>
                <a:lnTo>
                  <a:pt x="142452" y="81315"/>
                </a:lnTo>
                <a:lnTo>
                  <a:pt x="141194" y="83403"/>
                </a:lnTo>
                <a:lnTo>
                  <a:pt x="138830" y="83403"/>
                </a:lnTo>
                <a:lnTo>
                  <a:pt x="141265" y="79344"/>
                </a:lnTo>
                <a:close/>
                <a:moveTo>
                  <a:pt x="142720" y="81770"/>
                </a:moveTo>
                <a:lnTo>
                  <a:pt x="143701" y="83403"/>
                </a:lnTo>
                <a:lnTo>
                  <a:pt x="141747" y="83403"/>
                </a:lnTo>
                <a:lnTo>
                  <a:pt x="142720" y="81770"/>
                </a:lnTo>
                <a:close/>
                <a:moveTo>
                  <a:pt x="145842" y="81770"/>
                </a:moveTo>
                <a:lnTo>
                  <a:pt x="146814" y="83403"/>
                </a:lnTo>
                <a:lnTo>
                  <a:pt x="144861" y="83403"/>
                </a:lnTo>
                <a:lnTo>
                  <a:pt x="145842" y="81770"/>
                </a:lnTo>
                <a:close/>
                <a:moveTo>
                  <a:pt x="147296" y="79344"/>
                </a:moveTo>
                <a:lnTo>
                  <a:pt x="149732" y="83403"/>
                </a:lnTo>
                <a:lnTo>
                  <a:pt x="147367" y="83403"/>
                </a:lnTo>
                <a:lnTo>
                  <a:pt x="146110" y="81315"/>
                </a:lnTo>
                <a:lnTo>
                  <a:pt x="147296" y="79344"/>
                </a:lnTo>
                <a:close/>
                <a:moveTo>
                  <a:pt x="160196" y="78764"/>
                </a:moveTo>
                <a:lnTo>
                  <a:pt x="160267" y="78889"/>
                </a:lnTo>
                <a:lnTo>
                  <a:pt x="157564" y="83403"/>
                </a:lnTo>
                <a:lnTo>
                  <a:pt x="150276" y="83403"/>
                </a:lnTo>
                <a:lnTo>
                  <a:pt x="147573" y="78889"/>
                </a:lnTo>
                <a:lnTo>
                  <a:pt x="147644" y="78764"/>
                </a:lnTo>
                <a:close/>
                <a:moveTo>
                  <a:pt x="160544" y="79344"/>
                </a:moveTo>
                <a:lnTo>
                  <a:pt x="161721" y="81315"/>
                </a:lnTo>
                <a:lnTo>
                  <a:pt x="160472" y="83403"/>
                </a:lnTo>
                <a:lnTo>
                  <a:pt x="158108" y="83403"/>
                </a:lnTo>
                <a:lnTo>
                  <a:pt x="160544" y="79344"/>
                </a:lnTo>
                <a:close/>
                <a:moveTo>
                  <a:pt x="161998" y="81770"/>
                </a:moveTo>
                <a:lnTo>
                  <a:pt x="162979" y="83403"/>
                </a:lnTo>
                <a:lnTo>
                  <a:pt x="161017" y="83403"/>
                </a:lnTo>
                <a:lnTo>
                  <a:pt x="161998" y="81770"/>
                </a:lnTo>
                <a:close/>
                <a:moveTo>
                  <a:pt x="165120" y="81770"/>
                </a:moveTo>
                <a:lnTo>
                  <a:pt x="166093" y="83403"/>
                </a:lnTo>
                <a:lnTo>
                  <a:pt x="164139" y="83403"/>
                </a:lnTo>
                <a:lnTo>
                  <a:pt x="165120" y="81770"/>
                </a:lnTo>
                <a:close/>
                <a:moveTo>
                  <a:pt x="166574" y="79344"/>
                </a:moveTo>
                <a:lnTo>
                  <a:pt x="169010" y="83403"/>
                </a:lnTo>
                <a:lnTo>
                  <a:pt x="166637" y="83403"/>
                </a:lnTo>
                <a:lnTo>
                  <a:pt x="165388" y="81315"/>
                </a:lnTo>
                <a:lnTo>
                  <a:pt x="166574" y="79344"/>
                </a:lnTo>
                <a:close/>
                <a:moveTo>
                  <a:pt x="179465" y="78764"/>
                </a:moveTo>
                <a:lnTo>
                  <a:pt x="179546" y="78889"/>
                </a:lnTo>
                <a:lnTo>
                  <a:pt x="176834" y="83403"/>
                </a:lnTo>
                <a:lnTo>
                  <a:pt x="169554" y="83403"/>
                </a:lnTo>
                <a:lnTo>
                  <a:pt x="166851" y="78889"/>
                </a:lnTo>
                <a:lnTo>
                  <a:pt x="166922" y="78764"/>
                </a:lnTo>
                <a:close/>
                <a:moveTo>
                  <a:pt x="179813" y="79344"/>
                </a:moveTo>
                <a:lnTo>
                  <a:pt x="181000" y="81315"/>
                </a:lnTo>
                <a:lnTo>
                  <a:pt x="179751" y="83403"/>
                </a:lnTo>
                <a:lnTo>
                  <a:pt x="177387" y="83403"/>
                </a:lnTo>
                <a:lnTo>
                  <a:pt x="179813" y="79344"/>
                </a:lnTo>
                <a:close/>
                <a:moveTo>
                  <a:pt x="181276" y="81770"/>
                </a:moveTo>
                <a:lnTo>
                  <a:pt x="182249" y="83403"/>
                </a:lnTo>
                <a:lnTo>
                  <a:pt x="180295" y="83403"/>
                </a:lnTo>
                <a:lnTo>
                  <a:pt x="181276" y="81770"/>
                </a:lnTo>
                <a:close/>
                <a:moveTo>
                  <a:pt x="184390" y="81770"/>
                </a:moveTo>
                <a:lnTo>
                  <a:pt x="185371" y="83403"/>
                </a:lnTo>
                <a:lnTo>
                  <a:pt x="183417" y="83403"/>
                </a:lnTo>
                <a:lnTo>
                  <a:pt x="184390" y="81770"/>
                </a:lnTo>
                <a:close/>
                <a:moveTo>
                  <a:pt x="185853" y="79344"/>
                </a:moveTo>
                <a:lnTo>
                  <a:pt x="188288" y="83403"/>
                </a:lnTo>
                <a:lnTo>
                  <a:pt x="185915" y="83403"/>
                </a:lnTo>
                <a:lnTo>
                  <a:pt x="184666" y="81315"/>
                </a:lnTo>
                <a:lnTo>
                  <a:pt x="185853" y="79344"/>
                </a:lnTo>
                <a:close/>
                <a:moveTo>
                  <a:pt x="198744" y="78764"/>
                </a:moveTo>
                <a:lnTo>
                  <a:pt x="198824" y="78889"/>
                </a:lnTo>
                <a:lnTo>
                  <a:pt x="196112" y="83403"/>
                </a:lnTo>
                <a:lnTo>
                  <a:pt x="188832" y="83403"/>
                </a:lnTo>
                <a:lnTo>
                  <a:pt x="186120" y="78889"/>
                </a:lnTo>
                <a:lnTo>
                  <a:pt x="186201" y="78764"/>
                </a:lnTo>
                <a:close/>
                <a:moveTo>
                  <a:pt x="199092" y="79344"/>
                </a:moveTo>
                <a:lnTo>
                  <a:pt x="200278" y="81315"/>
                </a:lnTo>
                <a:lnTo>
                  <a:pt x="199029" y="83403"/>
                </a:lnTo>
                <a:lnTo>
                  <a:pt x="196656" y="83403"/>
                </a:lnTo>
                <a:lnTo>
                  <a:pt x="199092" y="79344"/>
                </a:lnTo>
                <a:close/>
                <a:moveTo>
                  <a:pt x="200555" y="81770"/>
                </a:moveTo>
                <a:lnTo>
                  <a:pt x="201527" y="83403"/>
                </a:lnTo>
                <a:lnTo>
                  <a:pt x="199573" y="83403"/>
                </a:lnTo>
                <a:lnTo>
                  <a:pt x="200555" y="81770"/>
                </a:lnTo>
                <a:close/>
                <a:moveTo>
                  <a:pt x="203668" y="81770"/>
                </a:moveTo>
                <a:lnTo>
                  <a:pt x="204649" y="83403"/>
                </a:lnTo>
                <a:lnTo>
                  <a:pt x="202696" y="83403"/>
                </a:lnTo>
                <a:lnTo>
                  <a:pt x="203668" y="81770"/>
                </a:lnTo>
                <a:close/>
                <a:moveTo>
                  <a:pt x="205131" y="79344"/>
                </a:moveTo>
                <a:lnTo>
                  <a:pt x="207567" y="83403"/>
                </a:lnTo>
                <a:lnTo>
                  <a:pt x="205194" y="83403"/>
                </a:lnTo>
                <a:lnTo>
                  <a:pt x="203945" y="81315"/>
                </a:lnTo>
                <a:lnTo>
                  <a:pt x="205131" y="79344"/>
                </a:lnTo>
                <a:close/>
                <a:moveTo>
                  <a:pt x="218022" y="78764"/>
                </a:moveTo>
                <a:lnTo>
                  <a:pt x="218102" y="78889"/>
                </a:lnTo>
                <a:lnTo>
                  <a:pt x="215390" y="83403"/>
                </a:lnTo>
                <a:lnTo>
                  <a:pt x="208111" y="83403"/>
                </a:lnTo>
                <a:lnTo>
                  <a:pt x="205399" y="78889"/>
                </a:lnTo>
                <a:lnTo>
                  <a:pt x="205479" y="78764"/>
                </a:lnTo>
                <a:close/>
                <a:moveTo>
                  <a:pt x="218370" y="79344"/>
                </a:moveTo>
                <a:lnTo>
                  <a:pt x="219557" y="81315"/>
                </a:lnTo>
                <a:lnTo>
                  <a:pt x="218308" y="83403"/>
                </a:lnTo>
                <a:lnTo>
                  <a:pt x="215935" y="83403"/>
                </a:lnTo>
                <a:lnTo>
                  <a:pt x="218370" y="79344"/>
                </a:lnTo>
                <a:close/>
                <a:moveTo>
                  <a:pt x="219824" y="81770"/>
                </a:moveTo>
                <a:lnTo>
                  <a:pt x="220805" y="83403"/>
                </a:lnTo>
                <a:lnTo>
                  <a:pt x="218852" y="83403"/>
                </a:lnTo>
                <a:lnTo>
                  <a:pt x="219824" y="81770"/>
                </a:lnTo>
                <a:close/>
                <a:moveTo>
                  <a:pt x="222947" y="81770"/>
                </a:moveTo>
                <a:lnTo>
                  <a:pt x="223928" y="83403"/>
                </a:lnTo>
                <a:lnTo>
                  <a:pt x="221965" y="83403"/>
                </a:lnTo>
                <a:lnTo>
                  <a:pt x="222947" y="81770"/>
                </a:lnTo>
                <a:close/>
                <a:moveTo>
                  <a:pt x="224401" y="79344"/>
                </a:moveTo>
                <a:lnTo>
                  <a:pt x="226836" y="83403"/>
                </a:lnTo>
                <a:lnTo>
                  <a:pt x="224472" y="83403"/>
                </a:lnTo>
                <a:lnTo>
                  <a:pt x="223223" y="81315"/>
                </a:lnTo>
                <a:lnTo>
                  <a:pt x="224401" y="79344"/>
                </a:lnTo>
                <a:close/>
                <a:moveTo>
                  <a:pt x="237300" y="78764"/>
                </a:moveTo>
                <a:lnTo>
                  <a:pt x="237372" y="78889"/>
                </a:lnTo>
                <a:lnTo>
                  <a:pt x="234669" y="83403"/>
                </a:lnTo>
                <a:lnTo>
                  <a:pt x="227380" y="83403"/>
                </a:lnTo>
                <a:lnTo>
                  <a:pt x="224677" y="78889"/>
                </a:lnTo>
                <a:lnTo>
                  <a:pt x="224749" y="78764"/>
                </a:lnTo>
                <a:close/>
                <a:moveTo>
                  <a:pt x="237648" y="79344"/>
                </a:moveTo>
                <a:lnTo>
                  <a:pt x="238835" y="81315"/>
                </a:lnTo>
                <a:lnTo>
                  <a:pt x="237586" y="83403"/>
                </a:lnTo>
                <a:lnTo>
                  <a:pt x="235213" y="83403"/>
                </a:lnTo>
                <a:lnTo>
                  <a:pt x="237648" y="79344"/>
                </a:lnTo>
                <a:close/>
                <a:moveTo>
                  <a:pt x="239103" y="81770"/>
                </a:moveTo>
                <a:lnTo>
                  <a:pt x="240084" y="83403"/>
                </a:lnTo>
                <a:lnTo>
                  <a:pt x="238130" y="83403"/>
                </a:lnTo>
                <a:lnTo>
                  <a:pt x="239103" y="81770"/>
                </a:lnTo>
                <a:close/>
                <a:moveTo>
                  <a:pt x="242225" y="81770"/>
                </a:moveTo>
                <a:lnTo>
                  <a:pt x="243197" y="83403"/>
                </a:lnTo>
                <a:lnTo>
                  <a:pt x="241244" y="83403"/>
                </a:lnTo>
                <a:lnTo>
                  <a:pt x="242225" y="81770"/>
                </a:lnTo>
                <a:close/>
                <a:moveTo>
                  <a:pt x="243679" y="79344"/>
                </a:moveTo>
                <a:lnTo>
                  <a:pt x="246114" y="83403"/>
                </a:lnTo>
                <a:lnTo>
                  <a:pt x="243750" y="83403"/>
                </a:lnTo>
                <a:lnTo>
                  <a:pt x="242493" y="81315"/>
                </a:lnTo>
                <a:lnTo>
                  <a:pt x="243679" y="79344"/>
                </a:lnTo>
                <a:close/>
                <a:moveTo>
                  <a:pt x="256579" y="78764"/>
                </a:moveTo>
                <a:lnTo>
                  <a:pt x="256650" y="78889"/>
                </a:lnTo>
                <a:lnTo>
                  <a:pt x="253947" y="83403"/>
                </a:lnTo>
                <a:lnTo>
                  <a:pt x="246659" y="83403"/>
                </a:lnTo>
                <a:lnTo>
                  <a:pt x="243956" y="78889"/>
                </a:lnTo>
                <a:lnTo>
                  <a:pt x="244027" y="78764"/>
                </a:lnTo>
                <a:close/>
                <a:moveTo>
                  <a:pt x="256927" y="79344"/>
                </a:moveTo>
                <a:lnTo>
                  <a:pt x="258113" y="81315"/>
                </a:lnTo>
                <a:lnTo>
                  <a:pt x="256855" y="83403"/>
                </a:lnTo>
                <a:lnTo>
                  <a:pt x="254491" y="83403"/>
                </a:lnTo>
                <a:lnTo>
                  <a:pt x="256927" y="79344"/>
                </a:lnTo>
                <a:close/>
                <a:moveTo>
                  <a:pt x="258381" y="81770"/>
                </a:moveTo>
                <a:lnTo>
                  <a:pt x="259362" y="83403"/>
                </a:lnTo>
                <a:lnTo>
                  <a:pt x="257400" y="83403"/>
                </a:lnTo>
                <a:lnTo>
                  <a:pt x="258381" y="81770"/>
                </a:lnTo>
                <a:close/>
                <a:moveTo>
                  <a:pt x="261503" y="81770"/>
                </a:moveTo>
                <a:lnTo>
                  <a:pt x="262476" y="83403"/>
                </a:lnTo>
                <a:lnTo>
                  <a:pt x="260522" y="83403"/>
                </a:lnTo>
                <a:lnTo>
                  <a:pt x="261503" y="81770"/>
                </a:lnTo>
                <a:close/>
                <a:moveTo>
                  <a:pt x="262957" y="79344"/>
                </a:moveTo>
                <a:lnTo>
                  <a:pt x="265393" y="83403"/>
                </a:lnTo>
                <a:lnTo>
                  <a:pt x="263020" y="83403"/>
                </a:lnTo>
                <a:lnTo>
                  <a:pt x="261771" y="81315"/>
                </a:lnTo>
                <a:lnTo>
                  <a:pt x="262957" y="79344"/>
                </a:lnTo>
                <a:close/>
                <a:moveTo>
                  <a:pt x="275848" y="78764"/>
                </a:moveTo>
                <a:lnTo>
                  <a:pt x="275929" y="78889"/>
                </a:lnTo>
                <a:lnTo>
                  <a:pt x="273217" y="83403"/>
                </a:lnTo>
                <a:lnTo>
                  <a:pt x="265937" y="83403"/>
                </a:lnTo>
                <a:lnTo>
                  <a:pt x="263234" y="78889"/>
                </a:lnTo>
                <a:lnTo>
                  <a:pt x="263305" y="78764"/>
                </a:lnTo>
                <a:close/>
                <a:moveTo>
                  <a:pt x="276205" y="79344"/>
                </a:moveTo>
                <a:lnTo>
                  <a:pt x="277383" y="81315"/>
                </a:lnTo>
                <a:lnTo>
                  <a:pt x="276134" y="83403"/>
                </a:lnTo>
                <a:lnTo>
                  <a:pt x="273770" y="83403"/>
                </a:lnTo>
                <a:lnTo>
                  <a:pt x="276205" y="79344"/>
                </a:lnTo>
                <a:close/>
                <a:moveTo>
                  <a:pt x="277659" y="81770"/>
                </a:moveTo>
                <a:lnTo>
                  <a:pt x="278632" y="83403"/>
                </a:lnTo>
                <a:lnTo>
                  <a:pt x="276678" y="83403"/>
                </a:lnTo>
                <a:lnTo>
                  <a:pt x="277659" y="81770"/>
                </a:lnTo>
                <a:close/>
                <a:moveTo>
                  <a:pt x="280773" y="81770"/>
                </a:moveTo>
                <a:lnTo>
                  <a:pt x="281754" y="83403"/>
                </a:lnTo>
                <a:lnTo>
                  <a:pt x="279800" y="83403"/>
                </a:lnTo>
                <a:lnTo>
                  <a:pt x="280773" y="81770"/>
                </a:lnTo>
                <a:close/>
                <a:moveTo>
                  <a:pt x="282236" y="79344"/>
                </a:moveTo>
                <a:lnTo>
                  <a:pt x="284671" y="83403"/>
                </a:lnTo>
                <a:lnTo>
                  <a:pt x="282298" y="83403"/>
                </a:lnTo>
                <a:lnTo>
                  <a:pt x="281049" y="81315"/>
                </a:lnTo>
                <a:lnTo>
                  <a:pt x="282236" y="79344"/>
                </a:lnTo>
                <a:close/>
                <a:moveTo>
                  <a:pt x="9341" y="79174"/>
                </a:moveTo>
                <a:lnTo>
                  <a:pt x="10635" y="81315"/>
                </a:lnTo>
                <a:lnTo>
                  <a:pt x="9377" y="83412"/>
                </a:lnTo>
                <a:lnTo>
                  <a:pt x="9341" y="83358"/>
                </a:lnTo>
                <a:lnTo>
                  <a:pt x="9314" y="83412"/>
                </a:lnTo>
                <a:lnTo>
                  <a:pt x="8056" y="81315"/>
                </a:lnTo>
                <a:lnTo>
                  <a:pt x="9341" y="79174"/>
                </a:lnTo>
                <a:close/>
                <a:moveTo>
                  <a:pt x="28619" y="79174"/>
                </a:moveTo>
                <a:lnTo>
                  <a:pt x="29904" y="81315"/>
                </a:lnTo>
                <a:lnTo>
                  <a:pt x="28655" y="83412"/>
                </a:lnTo>
                <a:lnTo>
                  <a:pt x="28619" y="83358"/>
                </a:lnTo>
                <a:lnTo>
                  <a:pt x="28593" y="83412"/>
                </a:lnTo>
                <a:lnTo>
                  <a:pt x="27335" y="81315"/>
                </a:lnTo>
                <a:lnTo>
                  <a:pt x="28619" y="79174"/>
                </a:lnTo>
                <a:close/>
                <a:moveTo>
                  <a:pt x="47898" y="79174"/>
                </a:moveTo>
                <a:lnTo>
                  <a:pt x="49182" y="81315"/>
                </a:lnTo>
                <a:lnTo>
                  <a:pt x="47925" y="83412"/>
                </a:lnTo>
                <a:lnTo>
                  <a:pt x="47898" y="83358"/>
                </a:lnTo>
                <a:lnTo>
                  <a:pt x="47862" y="83412"/>
                </a:lnTo>
                <a:lnTo>
                  <a:pt x="46613" y="81315"/>
                </a:lnTo>
                <a:lnTo>
                  <a:pt x="47898" y="79174"/>
                </a:lnTo>
                <a:close/>
                <a:moveTo>
                  <a:pt x="67176" y="79174"/>
                </a:moveTo>
                <a:lnTo>
                  <a:pt x="68461" y="81315"/>
                </a:lnTo>
                <a:lnTo>
                  <a:pt x="67203" y="83412"/>
                </a:lnTo>
                <a:lnTo>
                  <a:pt x="67176" y="83358"/>
                </a:lnTo>
                <a:lnTo>
                  <a:pt x="67140" y="83412"/>
                </a:lnTo>
                <a:lnTo>
                  <a:pt x="65892" y="81315"/>
                </a:lnTo>
                <a:lnTo>
                  <a:pt x="67176" y="79174"/>
                </a:lnTo>
                <a:close/>
                <a:moveTo>
                  <a:pt x="86455" y="79174"/>
                </a:moveTo>
                <a:lnTo>
                  <a:pt x="87739" y="81315"/>
                </a:lnTo>
                <a:lnTo>
                  <a:pt x="86481" y="83412"/>
                </a:lnTo>
                <a:lnTo>
                  <a:pt x="86455" y="83358"/>
                </a:lnTo>
                <a:lnTo>
                  <a:pt x="86419" y="83412"/>
                </a:lnTo>
                <a:lnTo>
                  <a:pt x="85161" y="81315"/>
                </a:lnTo>
                <a:lnTo>
                  <a:pt x="86455" y="79174"/>
                </a:lnTo>
                <a:close/>
                <a:moveTo>
                  <a:pt x="105724" y="79174"/>
                </a:moveTo>
                <a:lnTo>
                  <a:pt x="107018" y="81315"/>
                </a:lnTo>
                <a:lnTo>
                  <a:pt x="105760" y="83412"/>
                </a:lnTo>
                <a:lnTo>
                  <a:pt x="105724" y="83358"/>
                </a:lnTo>
                <a:lnTo>
                  <a:pt x="105697" y="83412"/>
                </a:lnTo>
                <a:lnTo>
                  <a:pt x="104439" y="81315"/>
                </a:lnTo>
                <a:lnTo>
                  <a:pt x="105724" y="79174"/>
                </a:lnTo>
                <a:close/>
                <a:moveTo>
                  <a:pt x="125002" y="79174"/>
                </a:moveTo>
                <a:lnTo>
                  <a:pt x="126287" y="81315"/>
                </a:lnTo>
                <a:lnTo>
                  <a:pt x="125038" y="83412"/>
                </a:lnTo>
                <a:lnTo>
                  <a:pt x="125002" y="83358"/>
                </a:lnTo>
                <a:lnTo>
                  <a:pt x="124976" y="83412"/>
                </a:lnTo>
                <a:lnTo>
                  <a:pt x="123718" y="81315"/>
                </a:lnTo>
                <a:lnTo>
                  <a:pt x="125002" y="79174"/>
                </a:lnTo>
                <a:close/>
                <a:moveTo>
                  <a:pt x="144281" y="79174"/>
                </a:moveTo>
                <a:lnTo>
                  <a:pt x="145565" y="81315"/>
                </a:lnTo>
                <a:lnTo>
                  <a:pt x="144316" y="83412"/>
                </a:lnTo>
                <a:lnTo>
                  <a:pt x="144281" y="83358"/>
                </a:lnTo>
                <a:lnTo>
                  <a:pt x="144245" y="83412"/>
                </a:lnTo>
                <a:lnTo>
                  <a:pt x="142996" y="81315"/>
                </a:lnTo>
                <a:lnTo>
                  <a:pt x="144281" y="79174"/>
                </a:lnTo>
                <a:close/>
                <a:moveTo>
                  <a:pt x="163559" y="79174"/>
                </a:moveTo>
                <a:lnTo>
                  <a:pt x="164844" y="81315"/>
                </a:lnTo>
                <a:lnTo>
                  <a:pt x="163586" y="83412"/>
                </a:lnTo>
                <a:lnTo>
                  <a:pt x="163559" y="83358"/>
                </a:lnTo>
                <a:lnTo>
                  <a:pt x="163523" y="83412"/>
                </a:lnTo>
                <a:lnTo>
                  <a:pt x="162275" y="81315"/>
                </a:lnTo>
                <a:lnTo>
                  <a:pt x="163559" y="79174"/>
                </a:lnTo>
                <a:close/>
                <a:moveTo>
                  <a:pt x="182838" y="79174"/>
                </a:moveTo>
                <a:lnTo>
                  <a:pt x="184122" y="81315"/>
                </a:lnTo>
                <a:lnTo>
                  <a:pt x="182864" y="83412"/>
                </a:lnTo>
                <a:lnTo>
                  <a:pt x="182838" y="83358"/>
                </a:lnTo>
                <a:lnTo>
                  <a:pt x="182802" y="83412"/>
                </a:lnTo>
                <a:lnTo>
                  <a:pt x="181544" y="81315"/>
                </a:lnTo>
                <a:lnTo>
                  <a:pt x="182838" y="79174"/>
                </a:lnTo>
                <a:close/>
                <a:moveTo>
                  <a:pt x="202107" y="79174"/>
                </a:moveTo>
                <a:lnTo>
                  <a:pt x="203401" y="81315"/>
                </a:lnTo>
                <a:lnTo>
                  <a:pt x="202143" y="83412"/>
                </a:lnTo>
                <a:lnTo>
                  <a:pt x="202107" y="83358"/>
                </a:lnTo>
                <a:lnTo>
                  <a:pt x="202080" y="83412"/>
                </a:lnTo>
                <a:lnTo>
                  <a:pt x="200822" y="81315"/>
                </a:lnTo>
                <a:lnTo>
                  <a:pt x="202107" y="79174"/>
                </a:lnTo>
                <a:close/>
                <a:moveTo>
                  <a:pt x="221385" y="79174"/>
                </a:moveTo>
                <a:lnTo>
                  <a:pt x="222670" y="81315"/>
                </a:lnTo>
                <a:lnTo>
                  <a:pt x="221421" y="83412"/>
                </a:lnTo>
                <a:lnTo>
                  <a:pt x="221385" y="83358"/>
                </a:lnTo>
                <a:lnTo>
                  <a:pt x="221359" y="83412"/>
                </a:lnTo>
                <a:lnTo>
                  <a:pt x="220101" y="81315"/>
                </a:lnTo>
                <a:lnTo>
                  <a:pt x="221385" y="79174"/>
                </a:lnTo>
                <a:close/>
                <a:moveTo>
                  <a:pt x="240664" y="79174"/>
                </a:moveTo>
                <a:lnTo>
                  <a:pt x="241948" y="81315"/>
                </a:lnTo>
                <a:lnTo>
                  <a:pt x="240699" y="83412"/>
                </a:lnTo>
                <a:lnTo>
                  <a:pt x="240664" y="83358"/>
                </a:lnTo>
                <a:lnTo>
                  <a:pt x="240637" y="83412"/>
                </a:lnTo>
                <a:lnTo>
                  <a:pt x="239379" y="81315"/>
                </a:lnTo>
                <a:lnTo>
                  <a:pt x="240664" y="79174"/>
                </a:lnTo>
                <a:close/>
                <a:moveTo>
                  <a:pt x="259942" y="79174"/>
                </a:moveTo>
                <a:lnTo>
                  <a:pt x="261227" y="81315"/>
                </a:lnTo>
                <a:lnTo>
                  <a:pt x="259969" y="83412"/>
                </a:lnTo>
                <a:lnTo>
                  <a:pt x="259942" y="83358"/>
                </a:lnTo>
                <a:lnTo>
                  <a:pt x="259906" y="83412"/>
                </a:lnTo>
                <a:lnTo>
                  <a:pt x="258657" y="81315"/>
                </a:lnTo>
                <a:lnTo>
                  <a:pt x="259942" y="79174"/>
                </a:lnTo>
                <a:close/>
                <a:moveTo>
                  <a:pt x="279220" y="79174"/>
                </a:moveTo>
                <a:lnTo>
                  <a:pt x="280505" y="81315"/>
                </a:lnTo>
                <a:lnTo>
                  <a:pt x="279247" y="83412"/>
                </a:lnTo>
                <a:lnTo>
                  <a:pt x="279220" y="83358"/>
                </a:lnTo>
                <a:lnTo>
                  <a:pt x="279185" y="83412"/>
                </a:lnTo>
                <a:lnTo>
                  <a:pt x="277927" y="81315"/>
                </a:lnTo>
                <a:lnTo>
                  <a:pt x="279220" y="79174"/>
                </a:lnTo>
                <a:close/>
                <a:moveTo>
                  <a:pt x="5987" y="83858"/>
                </a:moveTo>
                <a:lnTo>
                  <a:pt x="2659" y="89416"/>
                </a:lnTo>
                <a:lnTo>
                  <a:pt x="286" y="89416"/>
                </a:lnTo>
                <a:lnTo>
                  <a:pt x="3623" y="83858"/>
                </a:lnTo>
                <a:close/>
                <a:moveTo>
                  <a:pt x="9047" y="83858"/>
                </a:moveTo>
                <a:lnTo>
                  <a:pt x="5710" y="89416"/>
                </a:lnTo>
                <a:lnTo>
                  <a:pt x="3203" y="89416"/>
                </a:lnTo>
                <a:lnTo>
                  <a:pt x="6531" y="83858"/>
                </a:lnTo>
                <a:close/>
                <a:moveTo>
                  <a:pt x="9341" y="84268"/>
                </a:moveTo>
                <a:lnTo>
                  <a:pt x="12428" y="89416"/>
                </a:lnTo>
                <a:lnTo>
                  <a:pt x="6254" y="89416"/>
                </a:lnTo>
                <a:lnTo>
                  <a:pt x="9341" y="84268"/>
                </a:lnTo>
                <a:close/>
                <a:moveTo>
                  <a:pt x="12151" y="83858"/>
                </a:moveTo>
                <a:lnTo>
                  <a:pt x="15488" y="89416"/>
                </a:lnTo>
                <a:lnTo>
                  <a:pt x="12972" y="89416"/>
                </a:lnTo>
                <a:lnTo>
                  <a:pt x="9644" y="83858"/>
                </a:lnTo>
                <a:close/>
                <a:moveTo>
                  <a:pt x="15068" y="83858"/>
                </a:moveTo>
                <a:lnTo>
                  <a:pt x="18396" y="89416"/>
                </a:lnTo>
                <a:lnTo>
                  <a:pt x="16032" y="89416"/>
                </a:lnTo>
                <a:lnTo>
                  <a:pt x="12695" y="83858"/>
                </a:lnTo>
                <a:close/>
                <a:moveTo>
                  <a:pt x="25265" y="83858"/>
                </a:moveTo>
                <a:lnTo>
                  <a:pt x="21938" y="89416"/>
                </a:lnTo>
                <a:lnTo>
                  <a:pt x="19565" y="89416"/>
                </a:lnTo>
                <a:lnTo>
                  <a:pt x="22892" y="83858"/>
                </a:lnTo>
                <a:close/>
                <a:moveTo>
                  <a:pt x="28325" y="83858"/>
                </a:moveTo>
                <a:lnTo>
                  <a:pt x="24989" y="89416"/>
                </a:lnTo>
                <a:lnTo>
                  <a:pt x="22482" y="89416"/>
                </a:lnTo>
                <a:lnTo>
                  <a:pt x="25809" y="83858"/>
                </a:lnTo>
                <a:close/>
                <a:moveTo>
                  <a:pt x="28619" y="84268"/>
                </a:moveTo>
                <a:lnTo>
                  <a:pt x="31706" y="89416"/>
                </a:lnTo>
                <a:lnTo>
                  <a:pt x="25533" y="89416"/>
                </a:lnTo>
                <a:lnTo>
                  <a:pt x="28619" y="84268"/>
                </a:lnTo>
                <a:close/>
                <a:moveTo>
                  <a:pt x="31430" y="83858"/>
                </a:moveTo>
                <a:lnTo>
                  <a:pt x="34766" y="89416"/>
                </a:lnTo>
                <a:lnTo>
                  <a:pt x="32250" y="89416"/>
                </a:lnTo>
                <a:lnTo>
                  <a:pt x="28923" y="83858"/>
                </a:lnTo>
                <a:close/>
                <a:moveTo>
                  <a:pt x="34347" y="83858"/>
                </a:moveTo>
                <a:lnTo>
                  <a:pt x="37674" y="89416"/>
                </a:lnTo>
                <a:lnTo>
                  <a:pt x="35310" y="89416"/>
                </a:lnTo>
                <a:lnTo>
                  <a:pt x="31974" y="83858"/>
                </a:lnTo>
                <a:close/>
                <a:moveTo>
                  <a:pt x="44543" y="83858"/>
                </a:moveTo>
                <a:lnTo>
                  <a:pt x="41207" y="89416"/>
                </a:lnTo>
                <a:lnTo>
                  <a:pt x="38843" y="89416"/>
                </a:lnTo>
                <a:lnTo>
                  <a:pt x="42170" y="83858"/>
                </a:lnTo>
                <a:close/>
                <a:moveTo>
                  <a:pt x="47594" y="83858"/>
                </a:moveTo>
                <a:lnTo>
                  <a:pt x="44267" y="89416"/>
                </a:lnTo>
                <a:lnTo>
                  <a:pt x="41751" y="89416"/>
                </a:lnTo>
                <a:lnTo>
                  <a:pt x="45088" y="83858"/>
                </a:lnTo>
                <a:close/>
                <a:moveTo>
                  <a:pt x="47898" y="84268"/>
                </a:moveTo>
                <a:lnTo>
                  <a:pt x="50984" y="89416"/>
                </a:lnTo>
                <a:lnTo>
                  <a:pt x="44811" y="89416"/>
                </a:lnTo>
                <a:lnTo>
                  <a:pt x="47898" y="84268"/>
                </a:lnTo>
                <a:close/>
                <a:moveTo>
                  <a:pt x="50708" y="83858"/>
                </a:moveTo>
                <a:lnTo>
                  <a:pt x="54035" y="89416"/>
                </a:lnTo>
                <a:lnTo>
                  <a:pt x="51529" y="89416"/>
                </a:lnTo>
                <a:lnTo>
                  <a:pt x="48192" y="83858"/>
                </a:lnTo>
                <a:close/>
                <a:moveTo>
                  <a:pt x="53625" y="83858"/>
                </a:moveTo>
                <a:lnTo>
                  <a:pt x="56953" y="89416"/>
                </a:lnTo>
                <a:lnTo>
                  <a:pt x="54589" y="89416"/>
                </a:lnTo>
                <a:lnTo>
                  <a:pt x="51252" y="83858"/>
                </a:lnTo>
                <a:close/>
                <a:moveTo>
                  <a:pt x="63822" y="83858"/>
                </a:moveTo>
                <a:lnTo>
                  <a:pt x="60485" y="89416"/>
                </a:lnTo>
                <a:lnTo>
                  <a:pt x="58121" y="89416"/>
                </a:lnTo>
                <a:lnTo>
                  <a:pt x="61449" y="83858"/>
                </a:lnTo>
                <a:close/>
                <a:moveTo>
                  <a:pt x="66873" y="83858"/>
                </a:moveTo>
                <a:lnTo>
                  <a:pt x="63545" y="89416"/>
                </a:lnTo>
                <a:lnTo>
                  <a:pt x="61030" y="89416"/>
                </a:lnTo>
                <a:lnTo>
                  <a:pt x="64366" y="83858"/>
                </a:lnTo>
                <a:close/>
                <a:moveTo>
                  <a:pt x="67176" y="84268"/>
                </a:moveTo>
                <a:lnTo>
                  <a:pt x="70263" y="89416"/>
                </a:lnTo>
                <a:lnTo>
                  <a:pt x="64089" y="89416"/>
                </a:lnTo>
                <a:lnTo>
                  <a:pt x="67176" y="84268"/>
                </a:lnTo>
                <a:close/>
                <a:moveTo>
                  <a:pt x="69986" y="83858"/>
                </a:moveTo>
                <a:lnTo>
                  <a:pt x="73314" y="89416"/>
                </a:lnTo>
                <a:lnTo>
                  <a:pt x="70807" y="89416"/>
                </a:lnTo>
                <a:lnTo>
                  <a:pt x="67471" y="83858"/>
                </a:lnTo>
                <a:close/>
                <a:moveTo>
                  <a:pt x="72895" y="83858"/>
                </a:moveTo>
                <a:lnTo>
                  <a:pt x="76231" y="89416"/>
                </a:lnTo>
                <a:lnTo>
                  <a:pt x="73858" y="89416"/>
                </a:lnTo>
                <a:lnTo>
                  <a:pt x="70530" y="83858"/>
                </a:lnTo>
                <a:close/>
                <a:moveTo>
                  <a:pt x="83100" y="83858"/>
                </a:moveTo>
                <a:lnTo>
                  <a:pt x="79764" y="89416"/>
                </a:lnTo>
                <a:lnTo>
                  <a:pt x="77391" y="89416"/>
                </a:lnTo>
                <a:lnTo>
                  <a:pt x="80727" y="83858"/>
                </a:lnTo>
                <a:close/>
                <a:moveTo>
                  <a:pt x="86151" y="83858"/>
                </a:moveTo>
                <a:lnTo>
                  <a:pt x="82824" y="89416"/>
                </a:lnTo>
                <a:lnTo>
                  <a:pt x="80308" y="89416"/>
                </a:lnTo>
                <a:lnTo>
                  <a:pt x="83644" y="83858"/>
                </a:lnTo>
                <a:close/>
                <a:moveTo>
                  <a:pt x="86455" y="84268"/>
                </a:moveTo>
                <a:lnTo>
                  <a:pt x="89532" y="89416"/>
                </a:lnTo>
                <a:lnTo>
                  <a:pt x="83368" y="89416"/>
                </a:lnTo>
                <a:lnTo>
                  <a:pt x="86455" y="84268"/>
                </a:lnTo>
                <a:close/>
                <a:moveTo>
                  <a:pt x="89265" y="83858"/>
                </a:moveTo>
                <a:lnTo>
                  <a:pt x="92592" y="89416"/>
                </a:lnTo>
                <a:lnTo>
                  <a:pt x="90085" y="89416"/>
                </a:lnTo>
                <a:lnTo>
                  <a:pt x="86749" y="83858"/>
                </a:lnTo>
                <a:close/>
                <a:moveTo>
                  <a:pt x="92173" y="83858"/>
                </a:moveTo>
                <a:lnTo>
                  <a:pt x="95509" y="89416"/>
                </a:lnTo>
                <a:lnTo>
                  <a:pt x="93136" y="89416"/>
                </a:lnTo>
                <a:lnTo>
                  <a:pt x="89809" y="83858"/>
                </a:lnTo>
                <a:close/>
                <a:moveTo>
                  <a:pt x="102370" y="83858"/>
                </a:moveTo>
                <a:lnTo>
                  <a:pt x="99042" y="89416"/>
                </a:lnTo>
                <a:lnTo>
                  <a:pt x="96669" y="89416"/>
                </a:lnTo>
                <a:lnTo>
                  <a:pt x="100006" y="83858"/>
                </a:lnTo>
                <a:close/>
                <a:moveTo>
                  <a:pt x="105430" y="83858"/>
                </a:moveTo>
                <a:lnTo>
                  <a:pt x="102093" y="89416"/>
                </a:lnTo>
                <a:lnTo>
                  <a:pt x="99586" y="89416"/>
                </a:lnTo>
                <a:lnTo>
                  <a:pt x="102914" y="83858"/>
                </a:lnTo>
                <a:close/>
                <a:moveTo>
                  <a:pt x="105724" y="84268"/>
                </a:moveTo>
                <a:lnTo>
                  <a:pt x="108811" y="89416"/>
                </a:lnTo>
                <a:lnTo>
                  <a:pt x="102637" y="89416"/>
                </a:lnTo>
                <a:lnTo>
                  <a:pt x="105724" y="84268"/>
                </a:lnTo>
                <a:close/>
                <a:moveTo>
                  <a:pt x="108534" y="83858"/>
                </a:moveTo>
                <a:lnTo>
                  <a:pt x="111871" y="89416"/>
                </a:lnTo>
                <a:lnTo>
                  <a:pt x="109355" y="89416"/>
                </a:lnTo>
                <a:lnTo>
                  <a:pt x="106027" y="83858"/>
                </a:lnTo>
                <a:close/>
                <a:moveTo>
                  <a:pt x="111451" y="83858"/>
                </a:moveTo>
                <a:lnTo>
                  <a:pt x="114788" y="89416"/>
                </a:lnTo>
                <a:lnTo>
                  <a:pt x="112415" y="89416"/>
                </a:lnTo>
                <a:lnTo>
                  <a:pt x="109078" y="83858"/>
                </a:lnTo>
                <a:close/>
                <a:moveTo>
                  <a:pt x="121648" y="83858"/>
                </a:moveTo>
                <a:lnTo>
                  <a:pt x="118321" y="89416"/>
                </a:lnTo>
                <a:lnTo>
                  <a:pt x="115948" y="89416"/>
                </a:lnTo>
                <a:lnTo>
                  <a:pt x="119284" y="83858"/>
                </a:lnTo>
                <a:close/>
                <a:moveTo>
                  <a:pt x="124708" y="83858"/>
                </a:moveTo>
                <a:lnTo>
                  <a:pt x="121372" y="89416"/>
                </a:lnTo>
                <a:lnTo>
                  <a:pt x="118865" y="89416"/>
                </a:lnTo>
                <a:lnTo>
                  <a:pt x="122192" y="83858"/>
                </a:lnTo>
                <a:close/>
                <a:moveTo>
                  <a:pt x="125002" y="84268"/>
                </a:moveTo>
                <a:lnTo>
                  <a:pt x="128089" y="89416"/>
                </a:lnTo>
                <a:lnTo>
                  <a:pt x="121916" y="89416"/>
                </a:lnTo>
                <a:lnTo>
                  <a:pt x="125002" y="84268"/>
                </a:lnTo>
                <a:close/>
                <a:moveTo>
                  <a:pt x="127813" y="83858"/>
                </a:moveTo>
                <a:lnTo>
                  <a:pt x="131149" y="89416"/>
                </a:lnTo>
                <a:lnTo>
                  <a:pt x="128633" y="89416"/>
                </a:lnTo>
                <a:lnTo>
                  <a:pt x="125306" y="83858"/>
                </a:lnTo>
                <a:close/>
                <a:moveTo>
                  <a:pt x="130730" y="83858"/>
                </a:moveTo>
                <a:lnTo>
                  <a:pt x="134057" y="89416"/>
                </a:lnTo>
                <a:lnTo>
                  <a:pt x="131693" y="89416"/>
                </a:lnTo>
                <a:lnTo>
                  <a:pt x="128357" y="83858"/>
                </a:lnTo>
                <a:close/>
                <a:moveTo>
                  <a:pt x="140926" y="83858"/>
                </a:moveTo>
                <a:lnTo>
                  <a:pt x="137590" y="89416"/>
                </a:lnTo>
                <a:lnTo>
                  <a:pt x="135226" y="89416"/>
                </a:lnTo>
                <a:lnTo>
                  <a:pt x="138553" y="83858"/>
                </a:lnTo>
                <a:close/>
                <a:moveTo>
                  <a:pt x="143977" y="83858"/>
                </a:moveTo>
                <a:lnTo>
                  <a:pt x="140650" y="89416"/>
                </a:lnTo>
                <a:lnTo>
                  <a:pt x="138143" y="89416"/>
                </a:lnTo>
                <a:lnTo>
                  <a:pt x="141471" y="83858"/>
                </a:lnTo>
                <a:close/>
                <a:moveTo>
                  <a:pt x="144281" y="84268"/>
                </a:moveTo>
                <a:lnTo>
                  <a:pt x="147367" y="89416"/>
                </a:lnTo>
                <a:lnTo>
                  <a:pt x="141194" y="89416"/>
                </a:lnTo>
                <a:lnTo>
                  <a:pt x="144281" y="84268"/>
                </a:lnTo>
                <a:close/>
                <a:moveTo>
                  <a:pt x="147091" y="83858"/>
                </a:moveTo>
                <a:lnTo>
                  <a:pt x="150418" y="89416"/>
                </a:lnTo>
                <a:lnTo>
                  <a:pt x="147912" y="89416"/>
                </a:lnTo>
                <a:lnTo>
                  <a:pt x="144584" y="83858"/>
                </a:lnTo>
                <a:close/>
                <a:moveTo>
                  <a:pt x="150008" y="83858"/>
                </a:moveTo>
                <a:lnTo>
                  <a:pt x="153336" y="89416"/>
                </a:lnTo>
                <a:lnTo>
                  <a:pt x="150972" y="89416"/>
                </a:lnTo>
                <a:lnTo>
                  <a:pt x="147635" y="83858"/>
                </a:lnTo>
                <a:close/>
                <a:moveTo>
                  <a:pt x="160205" y="83858"/>
                </a:moveTo>
                <a:lnTo>
                  <a:pt x="156868" y="89416"/>
                </a:lnTo>
                <a:lnTo>
                  <a:pt x="154504" y="89416"/>
                </a:lnTo>
                <a:lnTo>
                  <a:pt x="157832" y="83858"/>
                </a:lnTo>
                <a:close/>
                <a:moveTo>
                  <a:pt x="163256" y="83858"/>
                </a:moveTo>
                <a:lnTo>
                  <a:pt x="159928" y="89416"/>
                </a:lnTo>
                <a:lnTo>
                  <a:pt x="157413" y="89416"/>
                </a:lnTo>
                <a:lnTo>
                  <a:pt x="160749" y="83858"/>
                </a:lnTo>
                <a:close/>
                <a:moveTo>
                  <a:pt x="163559" y="84268"/>
                </a:moveTo>
                <a:lnTo>
                  <a:pt x="166646" y="89416"/>
                </a:lnTo>
                <a:lnTo>
                  <a:pt x="160472" y="89416"/>
                </a:lnTo>
                <a:lnTo>
                  <a:pt x="163559" y="84268"/>
                </a:lnTo>
                <a:close/>
                <a:moveTo>
                  <a:pt x="166369" y="83858"/>
                </a:moveTo>
                <a:lnTo>
                  <a:pt x="169697" y="89416"/>
                </a:lnTo>
                <a:lnTo>
                  <a:pt x="167190" y="89416"/>
                </a:lnTo>
                <a:lnTo>
                  <a:pt x="163854" y="83858"/>
                </a:lnTo>
                <a:close/>
                <a:moveTo>
                  <a:pt x="169278" y="83858"/>
                </a:moveTo>
                <a:lnTo>
                  <a:pt x="172614" y="89416"/>
                </a:lnTo>
                <a:lnTo>
                  <a:pt x="170241" y="89416"/>
                </a:lnTo>
                <a:lnTo>
                  <a:pt x="166913" y="83858"/>
                </a:lnTo>
                <a:close/>
                <a:moveTo>
                  <a:pt x="179483" y="83858"/>
                </a:moveTo>
                <a:lnTo>
                  <a:pt x="176147" y="89416"/>
                </a:lnTo>
                <a:lnTo>
                  <a:pt x="173774" y="89416"/>
                </a:lnTo>
                <a:lnTo>
                  <a:pt x="177110" y="83858"/>
                </a:lnTo>
                <a:close/>
                <a:moveTo>
                  <a:pt x="182534" y="83858"/>
                </a:moveTo>
                <a:lnTo>
                  <a:pt x="179207" y="89416"/>
                </a:lnTo>
                <a:lnTo>
                  <a:pt x="176691" y="89416"/>
                </a:lnTo>
                <a:lnTo>
                  <a:pt x="180027" y="83858"/>
                </a:lnTo>
                <a:close/>
                <a:moveTo>
                  <a:pt x="182838" y="84268"/>
                </a:moveTo>
                <a:lnTo>
                  <a:pt x="185924" y="89416"/>
                </a:lnTo>
                <a:lnTo>
                  <a:pt x="179751" y="89416"/>
                </a:lnTo>
                <a:lnTo>
                  <a:pt x="182838" y="84268"/>
                </a:lnTo>
                <a:close/>
                <a:moveTo>
                  <a:pt x="185648" y="83858"/>
                </a:moveTo>
                <a:lnTo>
                  <a:pt x="188975" y="89416"/>
                </a:lnTo>
                <a:lnTo>
                  <a:pt x="186468" y="89416"/>
                </a:lnTo>
                <a:lnTo>
                  <a:pt x="183132" y="83858"/>
                </a:lnTo>
                <a:close/>
                <a:moveTo>
                  <a:pt x="188556" y="83858"/>
                </a:moveTo>
                <a:lnTo>
                  <a:pt x="191892" y="89416"/>
                </a:lnTo>
                <a:lnTo>
                  <a:pt x="189519" y="89416"/>
                </a:lnTo>
                <a:lnTo>
                  <a:pt x="186192" y="83858"/>
                </a:lnTo>
                <a:close/>
                <a:moveTo>
                  <a:pt x="198753" y="83858"/>
                </a:moveTo>
                <a:lnTo>
                  <a:pt x="195425" y="89416"/>
                </a:lnTo>
                <a:lnTo>
                  <a:pt x="193052" y="89416"/>
                </a:lnTo>
                <a:lnTo>
                  <a:pt x="196389" y="83858"/>
                </a:lnTo>
                <a:close/>
                <a:moveTo>
                  <a:pt x="201813" y="83858"/>
                </a:moveTo>
                <a:lnTo>
                  <a:pt x="198476" y="89416"/>
                </a:lnTo>
                <a:lnTo>
                  <a:pt x="195969" y="89416"/>
                </a:lnTo>
                <a:lnTo>
                  <a:pt x="199297" y="83858"/>
                </a:lnTo>
                <a:close/>
                <a:moveTo>
                  <a:pt x="202107" y="84268"/>
                </a:moveTo>
                <a:lnTo>
                  <a:pt x="205194" y="89416"/>
                </a:lnTo>
                <a:lnTo>
                  <a:pt x="199029" y="89416"/>
                </a:lnTo>
                <a:lnTo>
                  <a:pt x="202107" y="84268"/>
                </a:lnTo>
                <a:close/>
                <a:moveTo>
                  <a:pt x="204917" y="83858"/>
                </a:moveTo>
                <a:lnTo>
                  <a:pt x="208254" y="89416"/>
                </a:lnTo>
                <a:lnTo>
                  <a:pt x="205738" y="89416"/>
                </a:lnTo>
                <a:lnTo>
                  <a:pt x="202410" y="83858"/>
                </a:lnTo>
                <a:close/>
                <a:moveTo>
                  <a:pt x="207834" y="83858"/>
                </a:moveTo>
                <a:lnTo>
                  <a:pt x="211171" y="89416"/>
                </a:lnTo>
                <a:lnTo>
                  <a:pt x="208798" y="89416"/>
                </a:lnTo>
                <a:lnTo>
                  <a:pt x="205461" y="83858"/>
                </a:lnTo>
                <a:close/>
                <a:moveTo>
                  <a:pt x="218031" y="83858"/>
                </a:moveTo>
                <a:lnTo>
                  <a:pt x="214703" y="89416"/>
                </a:lnTo>
                <a:lnTo>
                  <a:pt x="212330" y="89416"/>
                </a:lnTo>
                <a:lnTo>
                  <a:pt x="215667" y="83858"/>
                </a:lnTo>
                <a:close/>
                <a:moveTo>
                  <a:pt x="221091" y="83858"/>
                </a:moveTo>
                <a:lnTo>
                  <a:pt x="217754" y="89416"/>
                </a:lnTo>
                <a:lnTo>
                  <a:pt x="215248" y="89416"/>
                </a:lnTo>
                <a:lnTo>
                  <a:pt x="218575" y="83858"/>
                </a:lnTo>
                <a:close/>
                <a:moveTo>
                  <a:pt x="221385" y="84268"/>
                </a:moveTo>
                <a:lnTo>
                  <a:pt x="224472" y="89416"/>
                </a:lnTo>
                <a:lnTo>
                  <a:pt x="218299" y="89416"/>
                </a:lnTo>
                <a:lnTo>
                  <a:pt x="221385" y="84268"/>
                </a:lnTo>
                <a:close/>
                <a:moveTo>
                  <a:pt x="224195" y="83858"/>
                </a:moveTo>
                <a:lnTo>
                  <a:pt x="227532" y="89416"/>
                </a:lnTo>
                <a:lnTo>
                  <a:pt x="225016" y="89416"/>
                </a:lnTo>
                <a:lnTo>
                  <a:pt x="221689" y="83858"/>
                </a:lnTo>
                <a:close/>
                <a:moveTo>
                  <a:pt x="227113" y="83858"/>
                </a:moveTo>
                <a:lnTo>
                  <a:pt x="230440" y="89416"/>
                </a:lnTo>
                <a:lnTo>
                  <a:pt x="228076" y="89416"/>
                </a:lnTo>
                <a:lnTo>
                  <a:pt x="224740" y="83858"/>
                </a:lnTo>
                <a:close/>
                <a:moveTo>
                  <a:pt x="237309" y="83858"/>
                </a:moveTo>
                <a:lnTo>
                  <a:pt x="233973" y="89416"/>
                </a:lnTo>
                <a:lnTo>
                  <a:pt x="231609" y="89416"/>
                </a:lnTo>
                <a:lnTo>
                  <a:pt x="234936" y="83858"/>
                </a:lnTo>
                <a:close/>
                <a:moveTo>
                  <a:pt x="240369" y="83858"/>
                </a:moveTo>
                <a:lnTo>
                  <a:pt x="237033" y="89416"/>
                </a:lnTo>
                <a:lnTo>
                  <a:pt x="234526" y="89416"/>
                </a:lnTo>
                <a:lnTo>
                  <a:pt x="237854" y="83858"/>
                </a:lnTo>
                <a:close/>
                <a:moveTo>
                  <a:pt x="240664" y="84268"/>
                </a:moveTo>
                <a:lnTo>
                  <a:pt x="243750" y="89416"/>
                </a:lnTo>
                <a:lnTo>
                  <a:pt x="237577" y="89416"/>
                </a:lnTo>
                <a:lnTo>
                  <a:pt x="240664" y="84268"/>
                </a:lnTo>
                <a:close/>
                <a:moveTo>
                  <a:pt x="243474" y="83858"/>
                </a:moveTo>
                <a:lnTo>
                  <a:pt x="246810" y="89416"/>
                </a:lnTo>
                <a:lnTo>
                  <a:pt x="244295" y="89416"/>
                </a:lnTo>
                <a:lnTo>
                  <a:pt x="240967" y="83858"/>
                </a:lnTo>
                <a:close/>
                <a:moveTo>
                  <a:pt x="246391" y="83858"/>
                </a:moveTo>
                <a:lnTo>
                  <a:pt x="249719" y="89416"/>
                </a:lnTo>
                <a:lnTo>
                  <a:pt x="247355" y="89416"/>
                </a:lnTo>
                <a:lnTo>
                  <a:pt x="244018" y="83858"/>
                </a:lnTo>
                <a:close/>
                <a:moveTo>
                  <a:pt x="256588" y="83858"/>
                </a:moveTo>
                <a:lnTo>
                  <a:pt x="253251" y="89416"/>
                </a:lnTo>
                <a:lnTo>
                  <a:pt x="250887" y="89416"/>
                </a:lnTo>
                <a:lnTo>
                  <a:pt x="254215" y="83858"/>
                </a:lnTo>
                <a:close/>
                <a:moveTo>
                  <a:pt x="259639" y="83858"/>
                </a:moveTo>
                <a:lnTo>
                  <a:pt x="256311" y="89416"/>
                </a:lnTo>
                <a:lnTo>
                  <a:pt x="253796" y="89416"/>
                </a:lnTo>
                <a:lnTo>
                  <a:pt x="257132" y="83858"/>
                </a:lnTo>
                <a:close/>
                <a:moveTo>
                  <a:pt x="259942" y="84268"/>
                </a:moveTo>
                <a:lnTo>
                  <a:pt x="263029" y="89416"/>
                </a:lnTo>
                <a:lnTo>
                  <a:pt x="256855" y="89416"/>
                </a:lnTo>
                <a:lnTo>
                  <a:pt x="259942" y="84268"/>
                </a:lnTo>
                <a:close/>
                <a:moveTo>
                  <a:pt x="262752" y="83858"/>
                </a:moveTo>
                <a:lnTo>
                  <a:pt x="266080" y="89416"/>
                </a:lnTo>
                <a:lnTo>
                  <a:pt x="263573" y="89416"/>
                </a:lnTo>
                <a:lnTo>
                  <a:pt x="260237" y="83858"/>
                </a:lnTo>
                <a:close/>
                <a:moveTo>
                  <a:pt x="265669" y="83858"/>
                </a:moveTo>
                <a:lnTo>
                  <a:pt x="268997" y="89416"/>
                </a:lnTo>
                <a:lnTo>
                  <a:pt x="266624" y="89416"/>
                </a:lnTo>
                <a:lnTo>
                  <a:pt x="263296" y="83858"/>
                </a:lnTo>
                <a:close/>
                <a:moveTo>
                  <a:pt x="275866" y="83858"/>
                </a:moveTo>
                <a:lnTo>
                  <a:pt x="272530" y="89416"/>
                </a:lnTo>
                <a:lnTo>
                  <a:pt x="270157" y="89416"/>
                </a:lnTo>
                <a:lnTo>
                  <a:pt x="273493" y="83858"/>
                </a:lnTo>
                <a:close/>
                <a:moveTo>
                  <a:pt x="278917" y="83858"/>
                </a:moveTo>
                <a:lnTo>
                  <a:pt x="275590" y="89416"/>
                </a:lnTo>
                <a:lnTo>
                  <a:pt x="273074" y="89416"/>
                </a:lnTo>
                <a:lnTo>
                  <a:pt x="276410" y="83858"/>
                </a:lnTo>
                <a:close/>
                <a:moveTo>
                  <a:pt x="279220" y="84268"/>
                </a:moveTo>
                <a:lnTo>
                  <a:pt x="282307" y="89416"/>
                </a:lnTo>
                <a:lnTo>
                  <a:pt x="276134" y="89416"/>
                </a:lnTo>
                <a:lnTo>
                  <a:pt x="279220" y="84268"/>
                </a:lnTo>
                <a:close/>
                <a:moveTo>
                  <a:pt x="282031" y="83858"/>
                </a:moveTo>
                <a:lnTo>
                  <a:pt x="285358" y="89416"/>
                </a:lnTo>
                <a:lnTo>
                  <a:pt x="282851" y="89416"/>
                </a:lnTo>
                <a:lnTo>
                  <a:pt x="279515" y="83858"/>
                </a:lnTo>
                <a:close/>
                <a:moveTo>
                  <a:pt x="22348" y="83858"/>
                </a:moveTo>
                <a:lnTo>
                  <a:pt x="19011" y="89425"/>
                </a:lnTo>
                <a:lnTo>
                  <a:pt x="18985" y="89371"/>
                </a:lnTo>
                <a:lnTo>
                  <a:pt x="18949" y="89425"/>
                </a:lnTo>
                <a:lnTo>
                  <a:pt x="15613" y="83858"/>
                </a:lnTo>
                <a:close/>
                <a:moveTo>
                  <a:pt x="41626" y="83858"/>
                </a:moveTo>
                <a:lnTo>
                  <a:pt x="38290" y="89425"/>
                </a:lnTo>
                <a:lnTo>
                  <a:pt x="38263" y="89371"/>
                </a:lnTo>
                <a:lnTo>
                  <a:pt x="38227" y="89425"/>
                </a:lnTo>
                <a:lnTo>
                  <a:pt x="34891" y="83858"/>
                </a:lnTo>
                <a:close/>
                <a:moveTo>
                  <a:pt x="60905" y="83858"/>
                </a:moveTo>
                <a:lnTo>
                  <a:pt x="57568" y="89425"/>
                </a:lnTo>
                <a:lnTo>
                  <a:pt x="57533" y="89371"/>
                </a:lnTo>
                <a:lnTo>
                  <a:pt x="57506" y="89425"/>
                </a:lnTo>
                <a:lnTo>
                  <a:pt x="54169" y="83858"/>
                </a:lnTo>
                <a:close/>
                <a:moveTo>
                  <a:pt x="80183" y="83858"/>
                </a:moveTo>
                <a:lnTo>
                  <a:pt x="76847" y="89425"/>
                </a:lnTo>
                <a:lnTo>
                  <a:pt x="76811" y="89371"/>
                </a:lnTo>
                <a:lnTo>
                  <a:pt x="76784" y="89425"/>
                </a:lnTo>
                <a:lnTo>
                  <a:pt x="73448" y="83858"/>
                </a:lnTo>
                <a:close/>
                <a:moveTo>
                  <a:pt x="99461" y="83858"/>
                </a:moveTo>
                <a:lnTo>
                  <a:pt x="96116" y="89425"/>
                </a:lnTo>
                <a:lnTo>
                  <a:pt x="96089" y="89371"/>
                </a:lnTo>
                <a:lnTo>
                  <a:pt x="96054" y="89425"/>
                </a:lnTo>
                <a:lnTo>
                  <a:pt x="92717" y="83858"/>
                </a:lnTo>
                <a:close/>
                <a:moveTo>
                  <a:pt x="118731" y="83858"/>
                </a:moveTo>
                <a:lnTo>
                  <a:pt x="115394" y="89425"/>
                </a:lnTo>
                <a:lnTo>
                  <a:pt x="115368" y="89371"/>
                </a:lnTo>
                <a:lnTo>
                  <a:pt x="115332" y="89425"/>
                </a:lnTo>
                <a:lnTo>
                  <a:pt x="111995" y="83858"/>
                </a:lnTo>
                <a:close/>
                <a:moveTo>
                  <a:pt x="138009" y="83858"/>
                </a:moveTo>
                <a:lnTo>
                  <a:pt x="134673" y="89425"/>
                </a:lnTo>
                <a:lnTo>
                  <a:pt x="134646" y="89371"/>
                </a:lnTo>
                <a:lnTo>
                  <a:pt x="134610" y="89425"/>
                </a:lnTo>
                <a:lnTo>
                  <a:pt x="131274" y="83858"/>
                </a:lnTo>
                <a:close/>
                <a:moveTo>
                  <a:pt x="157288" y="83858"/>
                </a:moveTo>
                <a:lnTo>
                  <a:pt x="153951" y="89425"/>
                </a:lnTo>
                <a:lnTo>
                  <a:pt x="153915" y="89371"/>
                </a:lnTo>
                <a:lnTo>
                  <a:pt x="153889" y="89425"/>
                </a:lnTo>
                <a:lnTo>
                  <a:pt x="150552" y="83858"/>
                </a:lnTo>
                <a:close/>
                <a:moveTo>
                  <a:pt x="176566" y="83858"/>
                </a:moveTo>
                <a:lnTo>
                  <a:pt x="173230" y="89425"/>
                </a:lnTo>
                <a:lnTo>
                  <a:pt x="173194" y="89371"/>
                </a:lnTo>
                <a:lnTo>
                  <a:pt x="173167" y="89425"/>
                </a:lnTo>
                <a:lnTo>
                  <a:pt x="169831" y="83858"/>
                </a:lnTo>
                <a:close/>
                <a:moveTo>
                  <a:pt x="195844" y="83858"/>
                </a:moveTo>
                <a:lnTo>
                  <a:pt x="192508" y="89425"/>
                </a:lnTo>
                <a:lnTo>
                  <a:pt x="192472" y="89371"/>
                </a:lnTo>
                <a:lnTo>
                  <a:pt x="192445" y="89425"/>
                </a:lnTo>
                <a:lnTo>
                  <a:pt x="189100" y="83858"/>
                </a:lnTo>
                <a:close/>
                <a:moveTo>
                  <a:pt x="215114" y="83858"/>
                </a:moveTo>
                <a:lnTo>
                  <a:pt x="211777" y="89425"/>
                </a:lnTo>
                <a:lnTo>
                  <a:pt x="211751" y="89371"/>
                </a:lnTo>
                <a:lnTo>
                  <a:pt x="211715" y="89425"/>
                </a:lnTo>
                <a:lnTo>
                  <a:pt x="208378" y="83858"/>
                </a:lnTo>
                <a:close/>
                <a:moveTo>
                  <a:pt x="234392" y="83858"/>
                </a:moveTo>
                <a:lnTo>
                  <a:pt x="231056" y="89425"/>
                </a:lnTo>
                <a:lnTo>
                  <a:pt x="231029" y="89371"/>
                </a:lnTo>
                <a:lnTo>
                  <a:pt x="230993" y="89425"/>
                </a:lnTo>
                <a:lnTo>
                  <a:pt x="227657" y="83858"/>
                </a:lnTo>
                <a:close/>
                <a:moveTo>
                  <a:pt x="253671" y="83858"/>
                </a:moveTo>
                <a:lnTo>
                  <a:pt x="250334" y="89425"/>
                </a:lnTo>
                <a:lnTo>
                  <a:pt x="250298" y="89371"/>
                </a:lnTo>
                <a:lnTo>
                  <a:pt x="250272" y="89425"/>
                </a:lnTo>
                <a:lnTo>
                  <a:pt x="246935" y="83858"/>
                </a:lnTo>
                <a:close/>
                <a:moveTo>
                  <a:pt x="272949" y="83858"/>
                </a:moveTo>
                <a:lnTo>
                  <a:pt x="269613" y="89425"/>
                </a:lnTo>
                <a:lnTo>
                  <a:pt x="269577" y="89371"/>
                </a:lnTo>
                <a:lnTo>
                  <a:pt x="269550" y="89425"/>
                </a:lnTo>
                <a:lnTo>
                  <a:pt x="266214" y="83858"/>
                </a:lnTo>
                <a:close/>
                <a:moveTo>
                  <a:pt x="18681" y="89871"/>
                </a:moveTo>
                <a:lnTo>
                  <a:pt x="17495" y="91851"/>
                </a:lnTo>
                <a:lnTo>
                  <a:pt x="16299" y="89871"/>
                </a:lnTo>
                <a:close/>
                <a:moveTo>
                  <a:pt x="21661" y="89871"/>
                </a:moveTo>
                <a:lnTo>
                  <a:pt x="20474" y="91851"/>
                </a:lnTo>
                <a:lnTo>
                  <a:pt x="19279" y="89871"/>
                </a:lnTo>
                <a:close/>
                <a:moveTo>
                  <a:pt x="37960" y="89871"/>
                </a:moveTo>
                <a:lnTo>
                  <a:pt x="36773" y="91851"/>
                </a:lnTo>
                <a:lnTo>
                  <a:pt x="35578" y="89871"/>
                </a:lnTo>
                <a:close/>
                <a:moveTo>
                  <a:pt x="40939" y="89871"/>
                </a:moveTo>
                <a:lnTo>
                  <a:pt x="39744" y="91851"/>
                </a:lnTo>
                <a:lnTo>
                  <a:pt x="38557" y="89871"/>
                </a:lnTo>
                <a:close/>
                <a:moveTo>
                  <a:pt x="57238" y="89871"/>
                </a:moveTo>
                <a:lnTo>
                  <a:pt x="56043" y="91851"/>
                </a:lnTo>
                <a:lnTo>
                  <a:pt x="54856" y="89871"/>
                </a:lnTo>
                <a:close/>
                <a:moveTo>
                  <a:pt x="60218" y="89871"/>
                </a:moveTo>
                <a:lnTo>
                  <a:pt x="59022" y="91851"/>
                </a:lnTo>
                <a:lnTo>
                  <a:pt x="57836" y="89871"/>
                </a:lnTo>
                <a:close/>
                <a:moveTo>
                  <a:pt x="76516" y="89871"/>
                </a:moveTo>
                <a:lnTo>
                  <a:pt x="75321" y="91851"/>
                </a:lnTo>
                <a:lnTo>
                  <a:pt x="74135" y="89871"/>
                </a:lnTo>
                <a:close/>
                <a:moveTo>
                  <a:pt x="79487" y="89871"/>
                </a:moveTo>
                <a:lnTo>
                  <a:pt x="78301" y="91851"/>
                </a:lnTo>
                <a:lnTo>
                  <a:pt x="77114" y="89871"/>
                </a:lnTo>
                <a:close/>
                <a:moveTo>
                  <a:pt x="95786" y="89871"/>
                </a:moveTo>
                <a:lnTo>
                  <a:pt x="94599" y="91851"/>
                </a:lnTo>
                <a:lnTo>
                  <a:pt x="93413" y="89871"/>
                </a:lnTo>
                <a:close/>
                <a:moveTo>
                  <a:pt x="98766" y="89871"/>
                </a:moveTo>
                <a:lnTo>
                  <a:pt x="97579" y="91851"/>
                </a:lnTo>
                <a:lnTo>
                  <a:pt x="96384" y="89871"/>
                </a:lnTo>
                <a:close/>
                <a:moveTo>
                  <a:pt x="115064" y="89871"/>
                </a:moveTo>
                <a:lnTo>
                  <a:pt x="113878" y="91851"/>
                </a:lnTo>
                <a:lnTo>
                  <a:pt x="112691" y="89871"/>
                </a:lnTo>
                <a:close/>
                <a:moveTo>
                  <a:pt x="118044" y="89871"/>
                </a:moveTo>
                <a:lnTo>
                  <a:pt x="116857" y="91851"/>
                </a:lnTo>
                <a:lnTo>
                  <a:pt x="115662" y="89871"/>
                </a:lnTo>
                <a:close/>
                <a:moveTo>
                  <a:pt x="134343" y="89871"/>
                </a:moveTo>
                <a:lnTo>
                  <a:pt x="133156" y="91851"/>
                </a:lnTo>
                <a:lnTo>
                  <a:pt x="131961" y="89871"/>
                </a:lnTo>
                <a:close/>
                <a:moveTo>
                  <a:pt x="137322" y="89871"/>
                </a:moveTo>
                <a:lnTo>
                  <a:pt x="136127" y="91851"/>
                </a:lnTo>
                <a:lnTo>
                  <a:pt x="134940" y="89871"/>
                </a:lnTo>
                <a:close/>
                <a:moveTo>
                  <a:pt x="153621" y="89871"/>
                </a:moveTo>
                <a:lnTo>
                  <a:pt x="152435" y="91851"/>
                </a:lnTo>
                <a:lnTo>
                  <a:pt x="151239" y="89871"/>
                </a:lnTo>
                <a:close/>
                <a:moveTo>
                  <a:pt x="156601" y="89871"/>
                </a:moveTo>
                <a:lnTo>
                  <a:pt x="155405" y="91851"/>
                </a:lnTo>
                <a:lnTo>
                  <a:pt x="154219" y="89871"/>
                </a:lnTo>
                <a:close/>
                <a:moveTo>
                  <a:pt x="172899" y="89871"/>
                </a:moveTo>
                <a:lnTo>
                  <a:pt x="171704" y="91851"/>
                </a:lnTo>
                <a:lnTo>
                  <a:pt x="170518" y="89871"/>
                </a:lnTo>
                <a:close/>
                <a:moveTo>
                  <a:pt x="175870" y="89871"/>
                </a:moveTo>
                <a:lnTo>
                  <a:pt x="174684" y="91851"/>
                </a:lnTo>
                <a:lnTo>
                  <a:pt x="173497" y="89871"/>
                </a:lnTo>
                <a:close/>
                <a:moveTo>
                  <a:pt x="192178" y="89871"/>
                </a:moveTo>
                <a:lnTo>
                  <a:pt x="190982" y="91851"/>
                </a:lnTo>
                <a:lnTo>
                  <a:pt x="189796" y="89871"/>
                </a:lnTo>
                <a:close/>
                <a:moveTo>
                  <a:pt x="195149" y="89871"/>
                </a:moveTo>
                <a:lnTo>
                  <a:pt x="193962" y="91851"/>
                </a:lnTo>
                <a:lnTo>
                  <a:pt x="192776" y="89871"/>
                </a:lnTo>
                <a:close/>
                <a:moveTo>
                  <a:pt x="211447" y="89871"/>
                </a:moveTo>
                <a:lnTo>
                  <a:pt x="210261" y="91851"/>
                </a:lnTo>
                <a:lnTo>
                  <a:pt x="209074" y="89871"/>
                </a:lnTo>
                <a:close/>
                <a:moveTo>
                  <a:pt x="214427" y="89871"/>
                </a:moveTo>
                <a:lnTo>
                  <a:pt x="213240" y="91851"/>
                </a:lnTo>
                <a:lnTo>
                  <a:pt x="212045" y="89871"/>
                </a:lnTo>
                <a:close/>
                <a:moveTo>
                  <a:pt x="230726" y="89871"/>
                </a:moveTo>
                <a:lnTo>
                  <a:pt x="229539" y="91851"/>
                </a:lnTo>
                <a:lnTo>
                  <a:pt x="228344" y="89871"/>
                </a:lnTo>
                <a:close/>
                <a:moveTo>
                  <a:pt x="233705" y="89871"/>
                </a:moveTo>
                <a:lnTo>
                  <a:pt x="232519" y="91851"/>
                </a:lnTo>
                <a:lnTo>
                  <a:pt x="231323" y="89871"/>
                </a:lnTo>
                <a:close/>
                <a:moveTo>
                  <a:pt x="250004" y="89871"/>
                </a:moveTo>
                <a:lnTo>
                  <a:pt x="248818" y="91851"/>
                </a:lnTo>
                <a:lnTo>
                  <a:pt x="247622" y="89871"/>
                </a:lnTo>
                <a:close/>
                <a:moveTo>
                  <a:pt x="252984" y="89871"/>
                </a:moveTo>
                <a:lnTo>
                  <a:pt x="251788" y="91851"/>
                </a:lnTo>
                <a:lnTo>
                  <a:pt x="250602" y="89871"/>
                </a:lnTo>
                <a:close/>
                <a:moveTo>
                  <a:pt x="269282" y="89871"/>
                </a:moveTo>
                <a:lnTo>
                  <a:pt x="268087" y="91851"/>
                </a:lnTo>
                <a:lnTo>
                  <a:pt x="266901" y="89871"/>
                </a:lnTo>
                <a:close/>
                <a:moveTo>
                  <a:pt x="272262" y="89871"/>
                </a:moveTo>
                <a:lnTo>
                  <a:pt x="271067" y="91851"/>
                </a:lnTo>
                <a:lnTo>
                  <a:pt x="269880" y="89871"/>
                </a:lnTo>
                <a:close/>
                <a:moveTo>
                  <a:pt x="1196" y="92761"/>
                </a:moveTo>
                <a:lnTo>
                  <a:pt x="2097" y="94269"/>
                </a:lnTo>
                <a:lnTo>
                  <a:pt x="286" y="94269"/>
                </a:lnTo>
                <a:lnTo>
                  <a:pt x="1196" y="92761"/>
                </a:lnTo>
                <a:close/>
                <a:moveTo>
                  <a:pt x="5443" y="89871"/>
                </a:moveTo>
                <a:lnTo>
                  <a:pt x="2802" y="94269"/>
                </a:lnTo>
                <a:lnTo>
                  <a:pt x="2650" y="94269"/>
                </a:lnTo>
                <a:lnTo>
                  <a:pt x="1464" y="92306"/>
                </a:lnTo>
                <a:lnTo>
                  <a:pt x="2927" y="89871"/>
                </a:lnTo>
                <a:close/>
                <a:moveTo>
                  <a:pt x="12704" y="89871"/>
                </a:moveTo>
                <a:lnTo>
                  <a:pt x="15345" y="94269"/>
                </a:lnTo>
                <a:lnTo>
                  <a:pt x="3346" y="94269"/>
                </a:lnTo>
                <a:lnTo>
                  <a:pt x="5987" y="89871"/>
                </a:lnTo>
                <a:close/>
                <a:moveTo>
                  <a:pt x="15755" y="89871"/>
                </a:moveTo>
                <a:lnTo>
                  <a:pt x="17218" y="92306"/>
                </a:lnTo>
                <a:lnTo>
                  <a:pt x="16041" y="94269"/>
                </a:lnTo>
                <a:lnTo>
                  <a:pt x="15889" y="94269"/>
                </a:lnTo>
                <a:lnTo>
                  <a:pt x="13248" y="89871"/>
                </a:lnTo>
                <a:close/>
                <a:moveTo>
                  <a:pt x="17495" y="92761"/>
                </a:moveTo>
                <a:lnTo>
                  <a:pt x="18396" y="94269"/>
                </a:lnTo>
                <a:lnTo>
                  <a:pt x="16585" y="94269"/>
                </a:lnTo>
                <a:lnTo>
                  <a:pt x="17495" y="92761"/>
                </a:lnTo>
                <a:close/>
                <a:moveTo>
                  <a:pt x="20474" y="92761"/>
                </a:moveTo>
                <a:lnTo>
                  <a:pt x="21376" y="94269"/>
                </a:lnTo>
                <a:lnTo>
                  <a:pt x="19565" y="94269"/>
                </a:lnTo>
                <a:lnTo>
                  <a:pt x="20474" y="92761"/>
                </a:lnTo>
                <a:close/>
                <a:moveTo>
                  <a:pt x="24721" y="89871"/>
                </a:moveTo>
                <a:lnTo>
                  <a:pt x="22071" y="94269"/>
                </a:lnTo>
                <a:lnTo>
                  <a:pt x="21920" y="94269"/>
                </a:lnTo>
                <a:lnTo>
                  <a:pt x="20742" y="92306"/>
                </a:lnTo>
                <a:lnTo>
                  <a:pt x="22205" y="89871"/>
                </a:lnTo>
                <a:close/>
                <a:moveTo>
                  <a:pt x="31983" y="89871"/>
                </a:moveTo>
                <a:lnTo>
                  <a:pt x="34623" y="94269"/>
                </a:lnTo>
                <a:lnTo>
                  <a:pt x="22616" y="94269"/>
                </a:lnTo>
                <a:lnTo>
                  <a:pt x="25265" y="89871"/>
                </a:lnTo>
                <a:close/>
                <a:moveTo>
                  <a:pt x="35034" y="89871"/>
                </a:moveTo>
                <a:lnTo>
                  <a:pt x="36497" y="92306"/>
                </a:lnTo>
                <a:lnTo>
                  <a:pt x="35319" y="94269"/>
                </a:lnTo>
                <a:lnTo>
                  <a:pt x="35167" y="94269"/>
                </a:lnTo>
                <a:lnTo>
                  <a:pt x="32527" y="89871"/>
                </a:lnTo>
                <a:close/>
                <a:moveTo>
                  <a:pt x="36773" y="92761"/>
                </a:moveTo>
                <a:lnTo>
                  <a:pt x="37674" y="94269"/>
                </a:lnTo>
                <a:lnTo>
                  <a:pt x="35863" y="94269"/>
                </a:lnTo>
                <a:lnTo>
                  <a:pt x="36773" y="92761"/>
                </a:lnTo>
                <a:close/>
                <a:moveTo>
                  <a:pt x="39744" y="92761"/>
                </a:moveTo>
                <a:lnTo>
                  <a:pt x="40654" y="94269"/>
                </a:lnTo>
                <a:lnTo>
                  <a:pt x="38843" y="94269"/>
                </a:lnTo>
                <a:lnTo>
                  <a:pt x="39744" y="92761"/>
                </a:lnTo>
                <a:close/>
                <a:moveTo>
                  <a:pt x="43990" y="89871"/>
                </a:moveTo>
                <a:lnTo>
                  <a:pt x="41350" y="94269"/>
                </a:lnTo>
                <a:lnTo>
                  <a:pt x="41198" y="94269"/>
                </a:lnTo>
                <a:lnTo>
                  <a:pt x="40020" y="92306"/>
                </a:lnTo>
                <a:lnTo>
                  <a:pt x="41484" y="89871"/>
                </a:lnTo>
                <a:close/>
                <a:moveTo>
                  <a:pt x="51252" y="89871"/>
                </a:moveTo>
                <a:lnTo>
                  <a:pt x="53902" y="94269"/>
                </a:lnTo>
                <a:lnTo>
                  <a:pt x="41894" y="94269"/>
                </a:lnTo>
                <a:lnTo>
                  <a:pt x="44535" y="89871"/>
                </a:lnTo>
                <a:close/>
                <a:moveTo>
                  <a:pt x="54312" y="89871"/>
                </a:moveTo>
                <a:lnTo>
                  <a:pt x="55775" y="92306"/>
                </a:lnTo>
                <a:lnTo>
                  <a:pt x="54597" y="94269"/>
                </a:lnTo>
                <a:lnTo>
                  <a:pt x="54446" y="94269"/>
                </a:lnTo>
                <a:lnTo>
                  <a:pt x="51805" y="89871"/>
                </a:lnTo>
                <a:close/>
                <a:moveTo>
                  <a:pt x="56043" y="92761"/>
                </a:moveTo>
                <a:lnTo>
                  <a:pt x="56953" y="94269"/>
                </a:lnTo>
                <a:lnTo>
                  <a:pt x="55142" y="94269"/>
                </a:lnTo>
                <a:lnTo>
                  <a:pt x="56043" y="92761"/>
                </a:lnTo>
                <a:close/>
                <a:moveTo>
                  <a:pt x="59022" y="92761"/>
                </a:moveTo>
                <a:lnTo>
                  <a:pt x="59932" y="94269"/>
                </a:lnTo>
                <a:lnTo>
                  <a:pt x="58121" y="94269"/>
                </a:lnTo>
                <a:lnTo>
                  <a:pt x="59022" y="92761"/>
                </a:lnTo>
                <a:close/>
                <a:moveTo>
                  <a:pt x="63269" y="89871"/>
                </a:moveTo>
                <a:lnTo>
                  <a:pt x="60628" y="94269"/>
                </a:lnTo>
                <a:lnTo>
                  <a:pt x="60476" y="94269"/>
                </a:lnTo>
                <a:lnTo>
                  <a:pt x="59299" y="92306"/>
                </a:lnTo>
                <a:lnTo>
                  <a:pt x="60762" y="89871"/>
                </a:lnTo>
                <a:close/>
                <a:moveTo>
                  <a:pt x="70530" y="89871"/>
                </a:moveTo>
                <a:lnTo>
                  <a:pt x="73171" y="94269"/>
                </a:lnTo>
                <a:lnTo>
                  <a:pt x="61172" y="94269"/>
                </a:lnTo>
                <a:lnTo>
                  <a:pt x="63813" y="89871"/>
                </a:lnTo>
                <a:close/>
                <a:moveTo>
                  <a:pt x="73590" y="89871"/>
                </a:moveTo>
                <a:lnTo>
                  <a:pt x="75053" y="92306"/>
                </a:lnTo>
                <a:lnTo>
                  <a:pt x="73867" y="94269"/>
                </a:lnTo>
                <a:lnTo>
                  <a:pt x="73724" y="94269"/>
                </a:lnTo>
                <a:lnTo>
                  <a:pt x="71075" y="89871"/>
                </a:lnTo>
                <a:close/>
                <a:moveTo>
                  <a:pt x="75321" y="92761"/>
                </a:moveTo>
                <a:lnTo>
                  <a:pt x="76231" y="94269"/>
                </a:lnTo>
                <a:lnTo>
                  <a:pt x="74420" y="94269"/>
                </a:lnTo>
                <a:lnTo>
                  <a:pt x="75321" y="92761"/>
                </a:lnTo>
                <a:close/>
                <a:moveTo>
                  <a:pt x="78301" y="92761"/>
                </a:moveTo>
                <a:lnTo>
                  <a:pt x="79211" y="94269"/>
                </a:lnTo>
                <a:lnTo>
                  <a:pt x="77391" y="94269"/>
                </a:lnTo>
                <a:lnTo>
                  <a:pt x="78301" y="92761"/>
                </a:lnTo>
                <a:close/>
                <a:moveTo>
                  <a:pt x="82547" y="89871"/>
                </a:moveTo>
                <a:lnTo>
                  <a:pt x="79906" y="94269"/>
                </a:lnTo>
                <a:lnTo>
                  <a:pt x="79755" y="94269"/>
                </a:lnTo>
                <a:lnTo>
                  <a:pt x="78577" y="92306"/>
                </a:lnTo>
                <a:lnTo>
                  <a:pt x="80040" y="89871"/>
                </a:lnTo>
                <a:close/>
                <a:moveTo>
                  <a:pt x="89809" y="89871"/>
                </a:moveTo>
                <a:lnTo>
                  <a:pt x="92449" y="94269"/>
                </a:lnTo>
                <a:lnTo>
                  <a:pt x="80451" y="94269"/>
                </a:lnTo>
                <a:lnTo>
                  <a:pt x="83091" y="89871"/>
                </a:lnTo>
                <a:close/>
                <a:moveTo>
                  <a:pt x="92869" y="89871"/>
                </a:moveTo>
                <a:lnTo>
                  <a:pt x="94332" y="92306"/>
                </a:lnTo>
                <a:lnTo>
                  <a:pt x="93145" y="94269"/>
                </a:lnTo>
                <a:lnTo>
                  <a:pt x="92994" y="94269"/>
                </a:lnTo>
                <a:lnTo>
                  <a:pt x="90353" y="89871"/>
                </a:lnTo>
                <a:close/>
                <a:moveTo>
                  <a:pt x="94599" y="92761"/>
                </a:moveTo>
                <a:lnTo>
                  <a:pt x="95509" y="94269"/>
                </a:lnTo>
                <a:lnTo>
                  <a:pt x="93690" y="94269"/>
                </a:lnTo>
                <a:lnTo>
                  <a:pt x="94599" y="92761"/>
                </a:lnTo>
                <a:close/>
                <a:moveTo>
                  <a:pt x="97579" y="92761"/>
                </a:moveTo>
                <a:lnTo>
                  <a:pt x="98489" y="94269"/>
                </a:lnTo>
                <a:lnTo>
                  <a:pt x="96669" y="94269"/>
                </a:lnTo>
                <a:lnTo>
                  <a:pt x="97579" y="92761"/>
                </a:lnTo>
                <a:close/>
                <a:moveTo>
                  <a:pt x="101825" y="89871"/>
                </a:moveTo>
                <a:lnTo>
                  <a:pt x="99185" y="94269"/>
                </a:lnTo>
                <a:lnTo>
                  <a:pt x="99033" y="94269"/>
                </a:lnTo>
                <a:lnTo>
                  <a:pt x="97847" y="92306"/>
                </a:lnTo>
                <a:lnTo>
                  <a:pt x="99310" y="89871"/>
                </a:lnTo>
                <a:close/>
                <a:moveTo>
                  <a:pt x="109087" y="89871"/>
                </a:moveTo>
                <a:lnTo>
                  <a:pt x="111728" y="94269"/>
                </a:lnTo>
                <a:lnTo>
                  <a:pt x="99729" y="94269"/>
                </a:lnTo>
                <a:lnTo>
                  <a:pt x="102370" y="89871"/>
                </a:lnTo>
                <a:close/>
                <a:moveTo>
                  <a:pt x="112138" y="89871"/>
                </a:moveTo>
                <a:lnTo>
                  <a:pt x="113601" y="92306"/>
                </a:lnTo>
                <a:lnTo>
                  <a:pt x="112424" y="94269"/>
                </a:lnTo>
                <a:lnTo>
                  <a:pt x="112272" y="94269"/>
                </a:lnTo>
                <a:lnTo>
                  <a:pt x="109631" y="89871"/>
                </a:lnTo>
                <a:close/>
                <a:moveTo>
                  <a:pt x="113878" y="92761"/>
                </a:moveTo>
                <a:lnTo>
                  <a:pt x="114788" y="94269"/>
                </a:lnTo>
                <a:lnTo>
                  <a:pt x="112968" y="94269"/>
                </a:lnTo>
                <a:lnTo>
                  <a:pt x="113878" y="92761"/>
                </a:lnTo>
                <a:close/>
                <a:moveTo>
                  <a:pt x="116857" y="92761"/>
                </a:moveTo>
                <a:lnTo>
                  <a:pt x="117758" y="94269"/>
                </a:lnTo>
                <a:lnTo>
                  <a:pt x="115948" y="94269"/>
                </a:lnTo>
                <a:lnTo>
                  <a:pt x="116857" y="92761"/>
                </a:lnTo>
                <a:close/>
                <a:moveTo>
                  <a:pt x="121104" y="89871"/>
                </a:moveTo>
                <a:lnTo>
                  <a:pt x="118454" y="94269"/>
                </a:lnTo>
                <a:lnTo>
                  <a:pt x="118303" y="94269"/>
                </a:lnTo>
                <a:lnTo>
                  <a:pt x="117125" y="92306"/>
                </a:lnTo>
                <a:lnTo>
                  <a:pt x="118588" y="89871"/>
                </a:lnTo>
                <a:close/>
                <a:moveTo>
                  <a:pt x="128366" y="89871"/>
                </a:moveTo>
                <a:lnTo>
                  <a:pt x="131006" y="94269"/>
                </a:lnTo>
                <a:lnTo>
                  <a:pt x="119007" y="94269"/>
                </a:lnTo>
                <a:lnTo>
                  <a:pt x="121648" y="89871"/>
                </a:lnTo>
                <a:close/>
                <a:moveTo>
                  <a:pt x="131417" y="89871"/>
                </a:moveTo>
                <a:lnTo>
                  <a:pt x="132880" y="92306"/>
                </a:lnTo>
                <a:lnTo>
                  <a:pt x="131702" y="94269"/>
                </a:lnTo>
                <a:lnTo>
                  <a:pt x="131550" y="94269"/>
                </a:lnTo>
                <a:lnTo>
                  <a:pt x="128910" y="89871"/>
                </a:lnTo>
                <a:close/>
                <a:moveTo>
                  <a:pt x="133156" y="92761"/>
                </a:moveTo>
                <a:lnTo>
                  <a:pt x="134057" y="94269"/>
                </a:lnTo>
                <a:lnTo>
                  <a:pt x="132246" y="94269"/>
                </a:lnTo>
                <a:lnTo>
                  <a:pt x="133156" y="92761"/>
                </a:lnTo>
                <a:close/>
                <a:moveTo>
                  <a:pt x="136127" y="92761"/>
                </a:moveTo>
                <a:lnTo>
                  <a:pt x="137037" y="94269"/>
                </a:lnTo>
                <a:lnTo>
                  <a:pt x="135226" y="94269"/>
                </a:lnTo>
                <a:lnTo>
                  <a:pt x="136127" y="92761"/>
                </a:lnTo>
                <a:close/>
                <a:moveTo>
                  <a:pt x="140373" y="89871"/>
                </a:moveTo>
                <a:lnTo>
                  <a:pt x="137733" y="94269"/>
                </a:lnTo>
                <a:lnTo>
                  <a:pt x="137581" y="94269"/>
                </a:lnTo>
                <a:lnTo>
                  <a:pt x="136403" y="92306"/>
                </a:lnTo>
                <a:lnTo>
                  <a:pt x="137867" y="89871"/>
                </a:lnTo>
                <a:close/>
                <a:moveTo>
                  <a:pt x="147635" y="89871"/>
                </a:moveTo>
                <a:lnTo>
                  <a:pt x="150285" y="94269"/>
                </a:lnTo>
                <a:lnTo>
                  <a:pt x="138277" y="94269"/>
                </a:lnTo>
                <a:lnTo>
                  <a:pt x="140926" y="89871"/>
                </a:lnTo>
                <a:close/>
                <a:moveTo>
                  <a:pt x="150695" y="89871"/>
                </a:moveTo>
                <a:lnTo>
                  <a:pt x="152158" y="92306"/>
                </a:lnTo>
                <a:lnTo>
                  <a:pt x="150980" y="94269"/>
                </a:lnTo>
                <a:lnTo>
                  <a:pt x="150829" y="94269"/>
                </a:lnTo>
                <a:lnTo>
                  <a:pt x="148188" y="89871"/>
                </a:lnTo>
                <a:close/>
                <a:moveTo>
                  <a:pt x="152426" y="92761"/>
                </a:moveTo>
                <a:lnTo>
                  <a:pt x="153336" y="94269"/>
                </a:lnTo>
                <a:lnTo>
                  <a:pt x="151525" y="94269"/>
                </a:lnTo>
                <a:lnTo>
                  <a:pt x="152426" y="92761"/>
                </a:lnTo>
                <a:close/>
                <a:moveTo>
                  <a:pt x="155405" y="92761"/>
                </a:moveTo>
                <a:lnTo>
                  <a:pt x="156315" y="94269"/>
                </a:lnTo>
                <a:lnTo>
                  <a:pt x="154504" y="94269"/>
                </a:lnTo>
                <a:lnTo>
                  <a:pt x="155405" y="92761"/>
                </a:lnTo>
                <a:close/>
                <a:moveTo>
                  <a:pt x="159652" y="89871"/>
                </a:moveTo>
                <a:lnTo>
                  <a:pt x="157011" y="94269"/>
                </a:lnTo>
                <a:lnTo>
                  <a:pt x="156859" y="94269"/>
                </a:lnTo>
                <a:lnTo>
                  <a:pt x="155682" y="92306"/>
                </a:lnTo>
                <a:lnTo>
                  <a:pt x="157145" y="89871"/>
                </a:lnTo>
                <a:close/>
                <a:moveTo>
                  <a:pt x="166913" y="89871"/>
                </a:moveTo>
                <a:lnTo>
                  <a:pt x="169554" y="94269"/>
                </a:lnTo>
                <a:lnTo>
                  <a:pt x="157555" y="94269"/>
                </a:lnTo>
                <a:lnTo>
                  <a:pt x="160196" y="89871"/>
                </a:lnTo>
                <a:close/>
                <a:moveTo>
                  <a:pt x="169973" y="89871"/>
                </a:moveTo>
                <a:lnTo>
                  <a:pt x="171436" y="92306"/>
                </a:lnTo>
                <a:lnTo>
                  <a:pt x="170259" y="94269"/>
                </a:lnTo>
                <a:lnTo>
                  <a:pt x="170107" y="94269"/>
                </a:lnTo>
                <a:lnTo>
                  <a:pt x="167458" y="89871"/>
                </a:lnTo>
                <a:close/>
                <a:moveTo>
                  <a:pt x="171704" y="92761"/>
                </a:moveTo>
                <a:lnTo>
                  <a:pt x="172614" y="94269"/>
                </a:lnTo>
                <a:lnTo>
                  <a:pt x="170803" y="94269"/>
                </a:lnTo>
                <a:lnTo>
                  <a:pt x="171704" y="92761"/>
                </a:lnTo>
                <a:close/>
                <a:moveTo>
                  <a:pt x="174684" y="92761"/>
                </a:moveTo>
                <a:lnTo>
                  <a:pt x="175594" y="94269"/>
                </a:lnTo>
                <a:lnTo>
                  <a:pt x="173774" y="94269"/>
                </a:lnTo>
                <a:lnTo>
                  <a:pt x="174684" y="92761"/>
                </a:lnTo>
                <a:close/>
                <a:moveTo>
                  <a:pt x="178930" y="89871"/>
                </a:moveTo>
                <a:lnTo>
                  <a:pt x="176289" y="94269"/>
                </a:lnTo>
                <a:lnTo>
                  <a:pt x="176138" y="94269"/>
                </a:lnTo>
                <a:lnTo>
                  <a:pt x="174960" y="92306"/>
                </a:lnTo>
                <a:lnTo>
                  <a:pt x="176423" y="89871"/>
                </a:lnTo>
                <a:close/>
                <a:moveTo>
                  <a:pt x="186192" y="89871"/>
                </a:moveTo>
                <a:lnTo>
                  <a:pt x="188832" y="94269"/>
                </a:lnTo>
                <a:lnTo>
                  <a:pt x="176834" y="94269"/>
                </a:lnTo>
                <a:lnTo>
                  <a:pt x="179474" y="89871"/>
                </a:lnTo>
                <a:close/>
                <a:moveTo>
                  <a:pt x="189252" y="89871"/>
                </a:moveTo>
                <a:lnTo>
                  <a:pt x="190715" y="92306"/>
                </a:lnTo>
                <a:lnTo>
                  <a:pt x="189528" y="94269"/>
                </a:lnTo>
                <a:lnTo>
                  <a:pt x="189377" y="94269"/>
                </a:lnTo>
                <a:lnTo>
                  <a:pt x="186736" y="89871"/>
                </a:lnTo>
                <a:close/>
                <a:moveTo>
                  <a:pt x="190982" y="92761"/>
                </a:moveTo>
                <a:lnTo>
                  <a:pt x="191892" y="94269"/>
                </a:lnTo>
                <a:lnTo>
                  <a:pt x="190072" y="94269"/>
                </a:lnTo>
                <a:lnTo>
                  <a:pt x="190982" y="92761"/>
                </a:lnTo>
                <a:close/>
                <a:moveTo>
                  <a:pt x="193962" y="92761"/>
                </a:moveTo>
                <a:lnTo>
                  <a:pt x="194872" y="94269"/>
                </a:lnTo>
                <a:lnTo>
                  <a:pt x="193052" y="94269"/>
                </a:lnTo>
                <a:lnTo>
                  <a:pt x="193962" y="92761"/>
                </a:lnTo>
                <a:close/>
                <a:moveTo>
                  <a:pt x="198208" y="89871"/>
                </a:moveTo>
                <a:lnTo>
                  <a:pt x="195568" y="94269"/>
                </a:lnTo>
                <a:lnTo>
                  <a:pt x="195416" y="94269"/>
                </a:lnTo>
                <a:lnTo>
                  <a:pt x="194230" y="92306"/>
                </a:lnTo>
                <a:lnTo>
                  <a:pt x="195693" y="89871"/>
                </a:lnTo>
                <a:close/>
                <a:moveTo>
                  <a:pt x="205470" y="89871"/>
                </a:moveTo>
                <a:lnTo>
                  <a:pt x="208111" y="94269"/>
                </a:lnTo>
                <a:lnTo>
                  <a:pt x="196112" y="94269"/>
                </a:lnTo>
                <a:lnTo>
                  <a:pt x="198753" y="89871"/>
                </a:lnTo>
                <a:close/>
                <a:moveTo>
                  <a:pt x="208521" y="89871"/>
                </a:moveTo>
                <a:lnTo>
                  <a:pt x="209984" y="92306"/>
                </a:lnTo>
                <a:lnTo>
                  <a:pt x="208807" y="94269"/>
                </a:lnTo>
                <a:lnTo>
                  <a:pt x="208655" y="94269"/>
                </a:lnTo>
                <a:lnTo>
                  <a:pt x="206014" y="89871"/>
                </a:lnTo>
                <a:close/>
                <a:moveTo>
                  <a:pt x="210261" y="92761"/>
                </a:moveTo>
                <a:lnTo>
                  <a:pt x="211171" y="94269"/>
                </a:lnTo>
                <a:lnTo>
                  <a:pt x="209351" y="94269"/>
                </a:lnTo>
                <a:lnTo>
                  <a:pt x="210261" y="92761"/>
                </a:lnTo>
                <a:close/>
                <a:moveTo>
                  <a:pt x="213240" y="92761"/>
                </a:moveTo>
                <a:lnTo>
                  <a:pt x="214141" y="94269"/>
                </a:lnTo>
                <a:lnTo>
                  <a:pt x="212330" y="94269"/>
                </a:lnTo>
                <a:lnTo>
                  <a:pt x="213240" y="92761"/>
                </a:lnTo>
                <a:close/>
                <a:moveTo>
                  <a:pt x="217487" y="89871"/>
                </a:moveTo>
                <a:lnTo>
                  <a:pt x="214837" y="94269"/>
                </a:lnTo>
                <a:lnTo>
                  <a:pt x="214695" y="94269"/>
                </a:lnTo>
                <a:lnTo>
                  <a:pt x="213508" y="92306"/>
                </a:lnTo>
                <a:lnTo>
                  <a:pt x="214971" y="89871"/>
                </a:lnTo>
                <a:close/>
                <a:moveTo>
                  <a:pt x="224749" y="89871"/>
                </a:moveTo>
                <a:lnTo>
                  <a:pt x="227389" y="94269"/>
                </a:lnTo>
                <a:lnTo>
                  <a:pt x="215390" y="94269"/>
                </a:lnTo>
                <a:lnTo>
                  <a:pt x="218031" y="89871"/>
                </a:lnTo>
                <a:close/>
                <a:moveTo>
                  <a:pt x="227800" y="89871"/>
                </a:moveTo>
                <a:lnTo>
                  <a:pt x="229263" y="92306"/>
                </a:lnTo>
                <a:lnTo>
                  <a:pt x="228085" y="94269"/>
                </a:lnTo>
                <a:lnTo>
                  <a:pt x="227933" y="94269"/>
                </a:lnTo>
                <a:lnTo>
                  <a:pt x="225293" y="89871"/>
                </a:lnTo>
                <a:close/>
                <a:moveTo>
                  <a:pt x="229539" y="92761"/>
                </a:moveTo>
                <a:lnTo>
                  <a:pt x="230440" y="94269"/>
                </a:lnTo>
                <a:lnTo>
                  <a:pt x="228629" y="94269"/>
                </a:lnTo>
                <a:lnTo>
                  <a:pt x="229539" y="92761"/>
                </a:lnTo>
                <a:close/>
                <a:moveTo>
                  <a:pt x="232519" y="92761"/>
                </a:moveTo>
                <a:lnTo>
                  <a:pt x="233420" y="94269"/>
                </a:lnTo>
                <a:lnTo>
                  <a:pt x="231609" y="94269"/>
                </a:lnTo>
                <a:lnTo>
                  <a:pt x="232519" y="92761"/>
                </a:lnTo>
                <a:close/>
                <a:moveTo>
                  <a:pt x="236756" y="89871"/>
                </a:moveTo>
                <a:lnTo>
                  <a:pt x="234116" y="94269"/>
                </a:lnTo>
                <a:lnTo>
                  <a:pt x="233964" y="94269"/>
                </a:lnTo>
                <a:lnTo>
                  <a:pt x="232786" y="92306"/>
                </a:lnTo>
                <a:lnTo>
                  <a:pt x="234249" y="89871"/>
                </a:lnTo>
                <a:close/>
                <a:moveTo>
                  <a:pt x="244027" y="89871"/>
                </a:moveTo>
                <a:lnTo>
                  <a:pt x="246668" y="94269"/>
                </a:lnTo>
                <a:lnTo>
                  <a:pt x="234660" y="94269"/>
                </a:lnTo>
                <a:lnTo>
                  <a:pt x="237309" y="89871"/>
                </a:lnTo>
                <a:close/>
                <a:moveTo>
                  <a:pt x="247078" y="89871"/>
                </a:moveTo>
                <a:lnTo>
                  <a:pt x="248541" y="92306"/>
                </a:lnTo>
                <a:lnTo>
                  <a:pt x="247363" y="94269"/>
                </a:lnTo>
                <a:lnTo>
                  <a:pt x="247212" y="94269"/>
                </a:lnTo>
                <a:lnTo>
                  <a:pt x="244571" y="89871"/>
                </a:lnTo>
                <a:close/>
                <a:moveTo>
                  <a:pt x="248818" y="92761"/>
                </a:moveTo>
                <a:lnTo>
                  <a:pt x="249719" y="94269"/>
                </a:lnTo>
                <a:lnTo>
                  <a:pt x="247908" y="94269"/>
                </a:lnTo>
                <a:lnTo>
                  <a:pt x="248818" y="92761"/>
                </a:lnTo>
                <a:close/>
                <a:moveTo>
                  <a:pt x="251788" y="92761"/>
                </a:moveTo>
                <a:lnTo>
                  <a:pt x="252698" y="94269"/>
                </a:lnTo>
                <a:lnTo>
                  <a:pt x="250887" y="94269"/>
                </a:lnTo>
                <a:lnTo>
                  <a:pt x="251788" y="92761"/>
                </a:lnTo>
                <a:close/>
                <a:moveTo>
                  <a:pt x="256035" y="89871"/>
                </a:moveTo>
                <a:lnTo>
                  <a:pt x="253394" y="94269"/>
                </a:lnTo>
                <a:lnTo>
                  <a:pt x="253242" y="94269"/>
                </a:lnTo>
                <a:lnTo>
                  <a:pt x="252065" y="92306"/>
                </a:lnTo>
                <a:lnTo>
                  <a:pt x="253528" y="89871"/>
                </a:lnTo>
                <a:close/>
                <a:moveTo>
                  <a:pt x="263296" y="89871"/>
                </a:moveTo>
                <a:lnTo>
                  <a:pt x="265946" y="94269"/>
                </a:lnTo>
                <a:lnTo>
                  <a:pt x="253938" y="94269"/>
                </a:lnTo>
                <a:lnTo>
                  <a:pt x="256579" y="89871"/>
                </a:lnTo>
                <a:close/>
                <a:moveTo>
                  <a:pt x="266356" y="89871"/>
                </a:moveTo>
                <a:lnTo>
                  <a:pt x="267819" y="92306"/>
                </a:lnTo>
                <a:lnTo>
                  <a:pt x="266642" y="94269"/>
                </a:lnTo>
                <a:lnTo>
                  <a:pt x="266490" y="94269"/>
                </a:lnTo>
                <a:lnTo>
                  <a:pt x="263841" y="89871"/>
                </a:lnTo>
                <a:close/>
                <a:moveTo>
                  <a:pt x="268087" y="92761"/>
                </a:moveTo>
                <a:lnTo>
                  <a:pt x="268997" y="94269"/>
                </a:lnTo>
                <a:lnTo>
                  <a:pt x="267186" y="94269"/>
                </a:lnTo>
                <a:lnTo>
                  <a:pt x="268087" y="92761"/>
                </a:lnTo>
                <a:close/>
                <a:moveTo>
                  <a:pt x="271067" y="92761"/>
                </a:moveTo>
                <a:lnTo>
                  <a:pt x="271977" y="94269"/>
                </a:lnTo>
                <a:lnTo>
                  <a:pt x="270157" y="94269"/>
                </a:lnTo>
                <a:lnTo>
                  <a:pt x="271067" y="92761"/>
                </a:lnTo>
                <a:close/>
                <a:moveTo>
                  <a:pt x="275313" y="89871"/>
                </a:moveTo>
                <a:lnTo>
                  <a:pt x="272672" y="94269"/>
                </a:lnTo>
                <a:lnTo>
                  <a:pt x="272521" y="94269"/>
                </a:lnTo>
                <a:lnTo>
                  <a:pt x="271343" y="92306"/>
                </a:lnTo>
                <a:lnTo>
                  <a:pt x="272806" y="89871"/>
                </a:lnTo>
                <a:close/>
                <a:moveTo>
                  <a:pt x="282575" y="89871"/>
                </a:moveTo>
                <a:lnTo>
                  <a:pt x="285215" y="94269"/>
                </a:lnTo>
                <a:lnTo>
                  <a:pt x="273217" y="94269"/>
                </a:lnTo>
                <a:lnTo>
                  <a:pt x="275857" y="89871"/>
                </a:lnTo>
                <a:close/>
                <a:moveTo>
                  <a:pt x="18985" y="90281"/>
                </a:moveTo>
                <a:lnTo>
                  <a:pt x="20198" y="92306"/>
                </a:lnTo>
                <a:lnTo>
                  <a:pt x="19011" y="94278"/>
                </a:lnTo>
                <a:lnTo>
                  <a:pt x="18985" y="94224"/>
                </a:lnTo>
                <a:lnTo>
                  <a:pt x="18949" y="94278"/>
                </a:lnTo>
                <a:lnTo>
                  <a:pt x="17762" y="92306"/>
                </a:lnTo>
                <a:lnTo>
                  <a:pt x="18985" y="90281"/>
                </a:lnTo>
                <a:close/>
                <a:moveTo>
                  <a:pt x="38263" y="90281"/>
                </a:moveTo>
                <a:lnTo>
                  <a:pt x="39476" y="92306"/>
                </a:lnTo>
                <a:lnTo>
                  <a:pt x="38290" y="94278"/>
                </a:lnTo>
                <a:lnTo>
                  <a:pt x="38263" y="94224"/>
                </a:lnTo>
                <a:lnTo>
                  <a:pt x="38227" y="94278"/>
                </a:lnTo>
                <a:lnTo>
                  <a:pt x="37041" y="92306"/>
                </a:lnTo>
                <a:lnTo>
                  <a:pt x="38263" y="90281"/>
                </a:lnTo>
                <a:close/>
                <a:moveTo>
                  <a:pt x="57533" y="90281"/>
                </a:moveTo>
                <a:lnTo>
                  <a:pt x="58755" y="92306"/>
                </a:lnTo>
                <a:lnTo>
                  <a:pt x="57568" y="94278"/>
                </a:lnTo>
                <a:lnTo>
                  <a:pt x="57533" y="94224"/>
                </a:lnTo>
                <a:lnTo>
                  <a:pt x="57506" y="94278"/>
                </a:lnTo>
                <a:lnTo>
                  <a:pt x="56319" y="92306"/>
                </a:lnTo>
                <a:lnTo>
                  <a:pt x="57533" y="90281"/>
                </a:lnTo>
                <a:close/>
                <a:moveTo>
                  <a:pt x="76811" y="90281"/>
                </a:moveTo>
                <a:lnTo>
                  <a:pt x="78024" y="92306"/>
                </a:lnTo>
                <a:lnTo>
                  <a:pt x="76847" y="94278"/>
                </a:lnTo>
                <a:lnTo>
                  <a:pt x="76811" y="94224"/>
                </a:lnTo>
                <a:lnTo>
                  <a:pt x="76784" y="94278"/>
                </a:lnTo>
                <a:lnTo>
                  <a:pt x="75598" y="92306"/>
                </a:lnTo>
                <a:lnTo>
                  <a:pt x="76811" y="90281"/>
                </a:lnTo>
                <a:close/>
                <a:moveTo>
                  <a:pt x="96089" y="90281"/>
                </a:moveTo>
                <a:lnTo>
                  <a:pt x="97303" y="92306"/>
                </a:lnTo>
                <a:lnTo>
                  <a:pt x="96116" y="94278"/>
                </a:lnTo>
                <a:lnTo>
                  <a:pt x="96089" y="94224"/>
                </a:lnTo>
                <a:lnTo>
                  <a:pt x="96054" y="94278"/>
                </a:lnTo>
                <a:lnTo>
                  <a:pt x="94876" y="92306"/>
                </a:lnTo>
                <a:lnTo>
                  <a:pt x="96089" y="90281"/>
                </a:lnTo>
                <a:close/>
                <a:moveTo>
                  <a:pt x="115368" y="90281"/>
                </a:moveTo>
                <a:lnTo>
                  <a:pt x="116581" y="92306"/>
                </a:lnTo>
                <a:lnTo>
                  <a:pt x="115394" y="94278"/>
                </a:lnTo>
                <a:lnTo>
                  <a:pt x="115368" y="94224"/>
                </a:lnTo>
                <a:lnTo>
                  <a:pt x="115332" y="94278"/>
                </a:lnTo>
                <a:lnTo>
                  <a:pt x="114145" y="92306"/>
                </a:lnTo>
                <a:lnTo>
                  <a:pt x="115368" y="90281"/>
                </a:lnTo>
                <a:close/>
                <a:moveTo>
                  <a:pt x="134646" y="90281"/>
                </a:moveTo>
                <a:lnTo>
                  <a:pt x="135859" y="92306"/>
                </a:lnTo>
                <a:lnTo>
                  <a:pt x="134673" y="94278"/>
                </a:lnTo>
                <a:lnTo>
                  <a:pt x="134646" y="94224"/>
                </a:lnTo>
                <a:lnTo>
                  <a:pt x="134610" y="94278"/>
                </a:lnTo>
                <a:lnTo>
                  <a:pt x="133424" y="92306"/>
                </a:lnTo>
                <a:lnTo>
                  <a:pt x="134646" y="90281"/>
                </a:lnTo>
                <a:close/>
                <a:moveTo>
                  <a:pt x="153915" y="90281"/>
                </a:moveTo>
                <a:lnTo>
                  <a:pt x="155138" y="92306"/>
                </a:lnTo>
                <a:lnTo>
                  <a:pt x="153951" y="94278"/>
                </a:lnTo>
                <a:lnTo>
                  <a:pt x="153915" y="94224"/>
                </a:lnTo>
                <a:lnTo>
                  <a:pt x="153889" y="94278"/>
                </a:lnTo>
                <a:lnTo>
                  <a:pt x="152702" y="92306"/>
                </a:lnTo>
                <a:lnTo>
                  <a:pt x="153915" y="90281"/>
                </a:lnTo>
                <a:close/>
                <a:moveTo>
                  <a:pt x="173194" y="90281"/>
                </a:moveTo>
                <a:lnTo>
                  <a:pt x="174416" y="92306"/>
                </a:lnTo>
                <a:lnTo>
                  <a:pt x="173230" y="94278"/>
                </a:lnTo>
                <a:lnTo>
                  <a:pt x="173194" y="94224"/>
                </a:lnTo>
                <a:lnTo>
                  <a:pt x="173167" y="94278"/>
                </a:lnTo>
                <a:lnTo>
                  <a:pt x="171981" y="92306"/>
                </a:lnTo>
                <a:lnTo>
                  <a:pt x="173194" y="90281"/>
                </a:lnTo>
                <a:close/>
                <a:moveTo>
                  <a:pt x="192472" y="90281"/>
                </a:moveTo>
                <a:lnTo>
                  <a:pt x="193686" y="92306"/>
                </a:lnTo>
                <a:lnTo>
                  <a:pt x="192508" y="94278"/>
                </a:lnTo>
                <a:lnTo>
                  <a:pt x="192472" y="94224"/>
                </a:lnTo>
                <a:lnTo>
                  <a:pt x="192445" y="94278"/>
                </a:lnTo>
                <a:lnTo>
                  <a:pt x="191259" y="92306"/>
                </a:lnTo>
                <a:lnTo>
                  <a:pt x="192472" y="90281"/>
                </a:lnTo>
                <a:close/>
                <a:moveTo>
                  <a:pt x="211751" y="90281"/>
                </a:moveTo>
                <a:lnTo>
                  <a:pt x="212964" y="92306"/>
                </a:lnTo>
                <a:lnTo>
                  <a:pt x="211777" y="94278"/>
                </a:lnTo>
                <a:lnTo>
                  <a:pt x="211751" y="94224"/>
                </a:lnTo>
                <a:lnTo>
                  <a:pt x="211715" y="94278"/>
                </a:lnTo>
                <a:lnTo>
                  <a:pt x="210537" y="92306"/>
                </a:lnTo>
                <a:lnTo>
                  <a:pt x="211751" y="90281"/>
                </a:lnTo>
                <a:close/>
                <a:moveTo>
                  <a:pt x="231029" y="90281"/>
                </a:moveTo>
                <a:lnTo>
                  <a:pt x="232242" y="92306"/>
                </a:lnTo>
                <a:lnTo>
                  <a:pt x="231056" y="94278"/>
                </a:lnTo>
                <a:lnTo>
                  <a:pt x="231029" y="94224"/>
                </a:lnTo>
                <a:lnTo>
                  <a:pt x="230993" y="94278"/>
                </a:lnTo>
                <a:lnTo>
                  <a:pt x="229807" y="92306"/>
                </a:lnTo>
                <a:lnTo>
                  <a:pt x="231029" y="90281"/>
                </a:lnTo>
                <a:close/>
                <a:moveTo>
                  <a:pt x="250298" y="90281"/>
                </a:moveTo>
                <a:lnTo>
                  <a:pt x="251521" y="92306"/>
                </a:lnTo>
                <a:lnTo>
                  <a:pt x="250334" y="94278"/>
                </a:lnTo>
                <a:lnTo>
                  <a:pt x="250298" y="94224"/>
                </a:lnTo>
                <a:lnTo>
                  <a:pt x="250272" y="94278"/>
                </a:lnTo>
                <a:lnTo>
                  <a:pt x="249085" y="92306"/>
                </a:lnTo>
                <a:lnTo>
                  <a:pt x="250298" y="90281"/>
                </a:lnTo>
                <a:close/>
                <a:moveTo>
                  <a:pt x="269577" y="90281"/>
                </a:moveTo>
                <a:lnTo>
                  <a:pt x="270799" y="92306"/>
                </a:lnTo>
                <a:lnTo>
                  <a:pt x="269613" y="94278"/>
                </a:lnTo>
                <a:lnTo>
                  <a:pt x="269577" y="94224"/>
                </a:lnTo>
                <a:lnTo>
                  <a:pt x="269550" y="94278"/>
                </a:lnTo>
                <a:lnTo>
                  <a:pt x="268364" y="92306"/>
                </a:lnTo>
                <a:lnTo>
                  <a:pt x="269577" y="90281"/>
                </a:lnTo>
                <a:close/>
                <a:moveTo>
                  <a:pt x="18681" y="94724"/>
                </a:moveTo>
                <a:lnTo>
                  <a:pt x="17423" y="96829"/>
                </a:lnTo>
                <a:lnTo>
                  <a:pt x="16237" y="94849"/>
                </a:lnTo>
                <a:lnTo>
                  <a:pt x="16317" y="94724"/>
                </a:lnTo>
                <a:close/>
                <a:moveTo>
                  <a:pt x="21652" y="94724"/>
                </a:moveTo>
                <a:lnTo>
                  <a:pt x="21723" y="94849"/>
                </a:lnTo>
                <a:lnTo>
                  <a:pt x="20546" y="96829"/>
                </a:lnTo>
                <a:lnTo>
                  <a:pt x="19279" y="94724"/>
                </a:lnTo>
                <a:close/>
                <a:moveTo>
                  <a:pt x="37960" y="94724"/>
                </a:moveTo>
                <a:lnTo>
                  <a:pt x="36702" y="96829"/>
                </a:lnTo>
                <a:lnTo>
                  <a:pt x="35515" y="94849"/>
                </a:lnTo>
                <a:lnTo>
                  <a:pt x="35587" y="94724"/>
                </a:lnTo>
                <a:close/>
                <a:moveTo>
                  <a:pt x="40930" y="94724"/>
                </a:moveTo>
                <a:lnTo>
                  <a:pt x="41002" y="94849"/>
                </a:lnTo>
                <a:lnTo>
                  <a:pt x="39815" y="96829"/>
                </a:lnTo>
                <a:lnTo>
                  <a:pt x="38557" y="94724"/>
                </a:lnTo>
                <a:close/>
                <a:moveTo>
                  <a:pt x="57238" y="94724"/>
                </a:moveTo>
                <a:lnTo>
                  <a:pt x="55980" y="96829"/>
                </a:lnTo>
                <a:lnTo>
                  <a:pt x="54794" y="94849"/>
                </a:lnTo>
                <a:lnTo>
                  <a:pt x="54865" y="94724"/>
                </a:lnTo>
                <a:close/>
                <a:moveTo>
                  <a:pt x="60200" y="94724"/>
                </a:moveTo>
                <a:lnTo>
                  <a:pt x="60280" y="94849"/>
                </a:lnTo>
                <a:lnTo>
                  <a:pt x="59094" y="96829"/>
                </a:lnTo>
                <a:lnTo>
                  <a:pt x="57836" y="94724"/>
                </a:lnTo>
                <a:close/>
                <a:moveTo>
                  <a:pt x="76516" y="94724"/>
                </a:moveTo>
                <a:lnTo>
                  <a:pt x="75250" y="96829"/>
                </a:lnTo>
                <a:lnTo>
                  <a:pt x="74072" y="94849"/>
                </a:lnTo>
                <a:lnTo>
                  <a:pt x="74143" y="94724"/>
                </a:lnTo>
                <a:close/>
                <a:moveTo>
                  <a:pt x="79478" y="94724"/>
                </a:moveTo>
                <a:lnTo>
                  <a:pt x="79559" y="94849"/>
                </a:lnTo>
                <a:lnTo>
                  <a:pt x="78372" y="96829"/>
                </a:lnTo>
                <a:lnTo>
                  <a:pt x="77114" y="94724"/>
                </a:lnTo>
                <a:close/>
                <a:moveTo>
                  <a:pt x="95786" y="94724"/>
                </a:moveTo>
                <a:lnTo>
                  <a:pt x="94528" y="96829"/>
                </a:lnTo>
                <a:lnTo>
                  <a:pt x="93342" y="94849"/>
                </a:lnTo>
                <a:lnTo>
                  <a:pt x="93422" y="94724"/>
                </a:lnTo>
                <a:close/>
                <a:moveTo>
                  <a:pt x="98757" y="94724"/>
                </a:moveTo>
                <a:lnTo>
                  <a:pt x="98837" y="94849"/>
                </a:lnTo>
                <a:lnTo>
                  <a:pt x="97650" y="96829"/>
                </a:lnTo>
                <a:lnTo>
                  <a:pt x="96384" y="94724"/>
                </a:lnTo>
                <a:close/>
                <a:moveTo>
                  <a:pt x="115064" y="94724"/>
                </a:moveTo>
                <a:lnTo>
                  <a:pt x="113806" y="96829"/>
                </a:lnTo>
                <a:lnTo>
                  <a:pt x="112620" y="94849"/>
                </a:lnTo>
                <a:lnTo>
                  <a:pt x="112700" y="94724"/>
                </a:lnTo>
                <a:close/>
                <a:moveTo>
                  <a:pt x="118035" y="94724"/>
                </a:moveTo>
                <a:lnTo>
                  <a:pt x="118106" y="94849"/>
                </a:lnTo>
                <a:lnTo>
                  <a:pt x="116929" y="96829"/>
                </a:lnTo>
                <a:lnTo>
                  <a:pt x="115662" y="94724"/>
                </a:lnTo>
                <a:close/>
                <a:moveTo>
                  <a:pt x="134343" y="94724"/>
                </a:moveTo>
                <a:lnTo>
                  <a:pt x="133085" y="96829"/>
                </a:lnTo>
                <a:lnTo>
                  <a:pt x="131898" y="94849"/>
                </a:lnTo>
                <a:lnTo>
                  <a:pt x="131970" y="94724"/>
                </a:lnTo>
                <a:close/>
                <a:moveTo>
                  <a:pt x="137313" y="94724"/>
                </a:moveTo>
                <a:lnTo>
                  <a:pt x="137385" y="94849"/>
                </a:lnTo>
                <a:lnTo>
                  <a:pt x="136198" y="96829"/>
                </a:lnTo>
                <a:lnTo>
                  <a:pt x="134940" y="94724"/>
                </a:lnTo>
                <a:close/>
                <a:moveTo>
                  <a:pt x="153621" y="94724"/>
                </a:moveTo>
                <a:lnTo>
                  <a:pt x="152363" y="96829"/>
                </a:lnTo>
                <a:lnTo>
                  <a:pt x="151177" y="94849"/>
                </a:lnTo>
                <a:lnTo>
                  <a:pt x="151248" y="94724"/>
                </a:lnTo>
                <a:close/>
                <a:moveTo>
                  <a:pt x="156592" y="94724"/>
                </a:moveTo>
                <a:lnTo>
                  <a:pt x="156663" y="94849"/>
                </a:lnTo>
                <a:lnTo>
                  <a:pt x="155477" y="96829"/>
                </a:lnTo>
                <a:lnTo>
                  <a:pt x="154219" y="94724"/>
                </a:lnTo>
                <a:close/>
                <a:moveTo>
                  <a:pt x="172899" y="94724"/>
                </a:moveTo>
                <a:lnTo>
                  <a:pt x="171633" y="96829"/>
                </a:lnTo>
                <a:lnTo>
                  <a:pt x="170455" y="94849"/>
                </a:lnTo>
                <a:lnTo>
                  <a:pt x="170526" y="94724"/>
                </a:lnTo>
                <a:close/>
                <a:moveTo>
                  <a:pt x="175861" y="94724"/>
                </a:moveTo>
                <a:lnTo>
                  <a:pt x="175942" y="94849"/>
                </a:lnTo>
                <a:lnTo>
                  <a:pt x="174755" y="96829"/>
                </a:lnTo>
                <a:lnTo>
                  <a:pt x="173497" y="94724"/>
                </a:lnTo>
                <a:close/>
                <a:moveTo>
                  <a:pt x="192178" y="94724"/>
                </a:moveTo>
                <a:lnTo>
                  <a:pt x="190911" y="96829"/>
                </a:lnTo>
                <a:lnTo>
                  <a:pt x="189725" y="94849"/>
                </a:lnTo>
                <a:lnTo>
                  <a:pt x="189805" y="94724"/>
                </a:lnTo>
                <a:close/>
                <a:moveTo>
                  <a:pt x="195140" y="94724"/>
                </a:moveTo>
                <a:lnTo>
                  <a:pt x="195220" y="94849"/>
                </a:lnTo>
                <a:lnTo>
                  <a:pt x="194033" y="96829"/>
                </a:lnTo>
                <a:lnTo>
                  <a:pt x="192776" y="94724"/>
                </a:lnTo>
                <a:close/>
                <a:moveTo>
                  <a:pt x="211447" y="94724"/>
                </a:moveTo>
                <a:lnTo>
                  <a:pt x="210189" y="96829"/>
                </a:lnTo>
                <a:lnTo>
                  <a:pt x="209003" y="94849"/>
                </a:lnTo>
                <a:lnTo>
                  <a:pt x="209083" y="94724"/>
                </a:lnTo>
                <a:close/>
                <a:moveTo>
                  <a:pt x="214418" y="94724"/>
                </a:moveTo>
                <a:lnTo>
                  <a:pt x="214489" y="94849"/>
                </a:lnTo>
                <a:lnTo>
                  <a:pt x="213312" y="96829"/>
                </a:lnTo>
                <a:lnTo>
                  <a:pt x="212045" y="94724"/>
                </a:lnTo>
                <a:close/>
                <a:moveTo>
                  <a:pt x="230726" y="94724"/>
                </a:moveTo>
                <a:lnTo>
                  <a:pt x="229468" y="96829"/>
                </a:lnTo>
                <a:lnTo>
                  <a:pt x="228281" y="94849"/>
                </a:lnTo>
                <a:lnTo>
                  <a:pt x="228362" y="94724"/>
                </a:lnTo>
                <a:close/>
                <a:moveTo>
                  <a:pt x="233696" y="94724"/>
                </a:moveTo>
                <a:lnTo>
                  <a:pt x="233768" y="94849"/>
                </a:lnTo>
                <a:lnTo>
                  <a:pt x="232581" y="96829"/>
                </a:lnTo>
                <a:lnTo>
                  <a:pt x="231323" y="94724"/>
                </a:lnTo>
                <a:close/>
                <a:moveTo>
                  <a:pt x="250004" y="94724"/>
                </a:moveTo>
                <a:lnTo>
                  <a:pt x="248746" y="96829"/>
                </a:lnTo>
                <a:lnTo>
                  <a:pt x="247560" y="94849"/>
                </a:lnTo>
                <a:lnTo>
                  <a:pt x="247631" y="94724"/>
                </a:lnTo>
                <a:close/>
                <a:moveTo>
                  <a:pt x="252975" y="94724"/>
                </a:moveTo>
                <a:lnTo>
                  <a:pt x="253046" y="94849"/>
                </a:lnTo>
                <a:lnTo>
                  <a:pt x="251860" y="96829"/>
                </a:lnTo>
                <a:lnTo>
                  <a:pt x="250602" y="94724"/>
                </a:lnTo>
                <a:close/>
                <a:moveTo>
                  <a:pt x="269282" y="94724"/>
                </a:moveTo>
                <a:lnTo>
                  <a:pt x="268016" y="96829"/>
                </a:lnTo>
                <a:lnTo>
                  <a:pt x="266838" y="94849"/>
                </a:lnTo>
                <a:lnTo>
                  <a:pt x="266909" y="94724"/>
                </a:lnTo>
                <a:close/>
                <a:moveTo>
                  <a:pt x="272244" y="94724"/>
                </a:moveTo>
                <a:lnTo>
                  <a:pt x="272325" y="94849"/>
                </a:lnTo>
                <a:lnTo>
                  <a:pt x="271138" y="96829"/>
                </a:lnTo>
                <a:lnTo>
                  <a:pt x="269880" y="94724"/>
                </a:lnTo>
                <a:close/>
                <a:moveTo>
                  <a:pt x="1267" y="97739"/>
                </a:moveTo>
                <a:lnTo>
                  <a:pt x="2240" y="99363"/>
                </a:lnTo>
                <a:lnTo>
                  <a:pt x="286" y="99363"/>
                </a:lnTo>
                <a:lnTo>
                  <a:pt x="1267" y="97739"/>
                </a:lnTo>
                <a:close/>
                <a:moveTo>
                  <a:pt x="2722" y="95304"/>
                </a:moveTo>
                <a:lnTo>
                  <a:pt x="5157" y="99363"/>
                </a:lnTo>
                <a:lnTo>
                  <a:pt x="2784" y="99363"/>
                </a:lnTo>
                <a:lnTo>
                  <a:pt x="1535" y="97284"/>
                </a:lnTo>
                <a:lnTo>
                  <a:pt x="2722" y="95304"/>
                </a:lnTo>
                <a:close/>
                <a:moveTo>
                  <a:pt x="15621" y="94724"/>
                </a:moveTo>
                <a:lnTo>
                  <a:pt x="15693" y="94849"/>
                </a:lnTo>
                <a:lnTo>
                  <a:pt x="12981" y="99363"/>
                </a:lnTo>
                <a:lnTo>
                  <a:pt x="5701" y="99363"/>
                </a:lnTo>
                <a:lnTo>
                  <a:pt x="2998" y="94849"/>
                </a:lnTo>
                <a:lnTo>
                  <a:pt x="3070" y="94724"/>
                </a:lnTo>
                <a:close/>
                <a:moveTo>
                  <a:pt x="15969" y="95304"/>
                </a:moveTo>
                <a:lnTo>
                  <a:pt x="17147" y="97284"/>
                </a:lnTo>
                <a:lnTo>
                  <a:pt x="15898" y="99363"/>
                </a:lnTo>
                <a:lnTo>
                  <a:pt x="13534" y="99363"/>
                </a:lnTo>
                <a:lnTo>
                  <a:pt x="15969" y="95304"/>
                </a:lnTo>
                <a:close/>
                <a:moveTo>
                  <a:pt x="17423" y="97739"/>
                </a:moveTo>
                <a:lnTo>
                  <a:pt x="18396" y="99363"/>
                </a:lnTo>
                <a:lnTo>
                  <a:pt x="16442" y="99363"/>
                </a:lnTo>
                <a:lnTo>
                  <a:pt x="17423" y="97739"/>
                </a:lnTo>
                <a:close/>
                <a:moveTo>
                  <a:pt x="20546" y="97739"/>
                </a:moveTo>
                <a:lnTo>
                  <a:pt x="21518" y="99363"/>
                </a:lnTo>
                <a:lnTo>
                  <a:pt x="19565" y="99363"/>
                </a:lnTo>
                <a:lnTo>
                  <a:pt x="20546" y="97739"/>
                </a:lnTo>
                <a:close/>
                <a:moveTo>
                  <a:pt x="22000" y="95304"/>
                </a:moveTo>
                <a:lnTo>
                  <a:pt x="24435" y="99363"/>
                </a:lnTo>
                <a:lnTo>
                  <a:pt x="22062" y="99363"/>
                </a:lnTo>
                <a:lnTo>
                  <a:pt x="20813" y="97284"/>
                </a:lnTo>
                <a:lnTo>
                  <a:pt x="22000" y="95304"/>
                </a:lnTo>
                <a:close/>
                <a:moveTo>
                  <a:pt x="34891" y="94724"/>
                </a:moveTo>
                <a:lnTo>
                  <a:pt x="34971" y="94849"/>
                </a:lnTo>
                <a:lnTo>
                  <a:pt x="32259" y="99363"/>
                </a:lnTo>
                <a:lnTo>
                  <a:pt x="24980" y="99363"/>
                </a:lnTo>
                <a:lnTo>
                  <a:pt x="22268" y="94849"/>
                </a:lnTo>
                <a:lnTo>
                  <a:pt x="22348" y="94724"/>
                </a:lnTo>
                <a:close/>
                <a:moveTo>
                  <a:pt x="35239" y="95304"/>
                </a:moveTo>
                <a:lnTo>
                  <a:pt x="36425" y="97284"/>
                </a:lnTo>
                <a:lnTo>
                  <a:pt x="35176" y="99363"/>
                </a:lnTo>
                <a:lnTo>
                  <a:pt x="32803" y="99363"/>
                </a:lnTo>
                <a:lnTo>
                  <a:pt x="35239" y="95304"/>
                </a:lnTo>
                <a:close/>
                <a:moveTo>
                  <a:pt x="36702" y="97739"/>
                </a:moveTo>
                <a:lnTo>
                  <a:pt x="37674" y="99363"/>
                </a:lnTo>
                <a:lnTo>
                  <a:pt x="35721" y="99363"/>
                </a:lnTo>
                <a:lnTo>
                  <a:pt x="36702" y="97739"/>
                </a:lnTo>
                <a:close/>
                <a:moveTo>
                  <a:pt x="39815" y="97739"/>
                </a:moveTo>
                <a:lnTo>
                  <a:pt x="40797" y="99363"/>
                </a:lnTo>
                <a:lnTo>
                  <a:pt x="38843" y="99363"/>
                </a:lnTo>
                <a:lnTo>
                  <a:pt x="39815" y="97739"/>
                </a:lnTo>
                <a:close/>
                <a:moveTo>
                  <a:pt x="41278" y="95304"/>
                </a:moveTo>
                <a:lnTo>
                  <a:pt x="43714" y="99363"/>
                </a:lnTo>
                <a:lnTo>
                  <a:pt x="41341" y="99363"/>
                </a:lnTo>
                <a:lnTo>
                  <a:pt x="40092" y="97284"/>
                </a:lnTo>
                <a:lnTo>
                  <a:pt x="41278" y="95304"/>
                </a:lnTo>
                <a:close/>
                <a:moveTo>
                  <a:pt x="54169" y="94724"/>
                </a:moveTo>
                <a:lnTo>
                  <a:pt x="54250" y="94849"/>
                </a:lnTo>
                <a:lnTo>
                  <a:pt x="51538" y="99363"/>
                </a:lnTo>
                <a:lnTo>
                  <a:pt x="44258" y="99363"/>
                </a:lnTo>
                <a:lnTo>
                  <a:pt x="41546" y="94849"/>
                </a:lnTo>
                <a:lnTo>
                  <a:pt x="41626" y="94724"/>
                </a:lnTo>
                <a:close/>
                <a:moveTo>
                  <a:pt x="54517" y="95304"/>
                </a:moveTo>
                <a:lnTo>
                  <a:pt x="55704" y="97284"/>
                </a:lnTo>
                <a:lnTo>
                  <a:pt x="54455" y="99363"/>
                </a:lnTo>
                <a:lnTo>
                  <a:pt x="52082" y="99363"/>
                </a:lnTo>
                <a:lnTo>
                  <a:pt x="54517" y="95304"/>
                </a:lnTo>
                <a:close/>
                <a:moveTo>
                  <a:pt x="55980" y="97739"/>
                </a:moveTo>
                <a:lnTo>
                  <a:pt x="56953" y="99363"/>
                </a:lnTo>
                <a:lnTo>
                  <a:pt x="54999" y="99363"/>
                </a:lnTo>
                <a:lnTo>
                  <a:pt x="55980" y="97739"/>
                </a:lnTo>
                <a:close/>
                <a:moveTo>
                  <a:pt x="59094" y="97739"/>
                </a:moveTo>
                <a:lnTo>
                  <a:pt x="60075" y="99363"/>
                </a:lnTo>
                <a:lnTo>
                  <a:pt x="58121" y="99363"/>
                </a:lnTo>
                <a:lnTo>
                  <a:pt x="59094" y="97739"/>
                </a:lnTo>
                <a:close/>
                <a:moveTo>
                  <a:pt x="60548" y="95304"/>
                </a:moveTo>
                <a:lnTo>
                  <a:pt x="62983" y="99363"/>
                </a:lnTo>
                <a:lnTo>
                  <a:pt x="60619" y="99363"/>
                </a:lnTo>
                <a:lnTo>
                  <a:pt x="59370" y="97284"/>
                </a:lnTo>
                <a:lnTo>
                  <a:pt x="60548" y="95304"/>
                </a:lnTo>
                <a:close/>
                <a:moveTo>
                  <a:pt x="73448" y="94724"/>
                </a:moveTo>
                <a:lnTo>
                  <a:pt x="73519" y="94849"/>
                </a:lnTo>
                <a:lnTo>
                  <a:pt x="70816" y="99363"/>
                </a:lnTo>
                <a:lnTo>
                  <a:pt x="63536" y="99363"/>
                </a:lnTo>
                <a:lnTo>
                  <a:pt x="60824" y="94849"/>
                </a:lnTo>
                <a:lnTo>
                  <a:pt x="60905" y="94724"/>
                </a:lnTo>
                <a:close/>
                <a:moveTo>
                  <a:pt x="73796" y="95304"/>
                </a:moveTo>
                <a:lnTo>
                  <a:pt x="74982" y="97284"/>
                </a:lnTo>
                <a:lnTo>
                  <a:pt x="73733" y="99363"/>
                </a:lnTo>
                <a:lnTo>
                  <a:pt x="71360" y="99363"/>
                </a:lnTo>
                <a:lnTo>
                  <a:pt x="73796" y="95304"/>
                </a:lnTo>
                <a:close/>
                <a:moveTo>
                  <a:pt x="75250" y="97739"/>
                </a:moveTo>
                <a:lnTo>
                  <a:pt x="76231" y="99363"/>
                </a:lnTo>
                <a:lnTo>
                  <a:pt x="74277" y="99363"/>
                </a:lnTo>
                <a:lnTo>
                  <a:pt x="75250" y="97739"/>
                </a:lnTo>
                <a:close/>
                <a:moveTo>
                  <a:pt x="78372" y="97739"/>
                </a:moveTo>
                <a:lnTo>
                  <a:pt x="79353" y="99363"/>
                </a:lnTo>
                <a:lnTo>
                  <a:pt x="77391" y="99363"/>
                </a:lnTo>
                <a:lnTo>
                  <a:pt x="78372" y="97739"/>
                </a:lnTo>
                <a:close/>
                <a:moveTo>
                  <a:pt x="79826" y="95304"/>
                </a:moveTo>
                <a:lnTo>
                  <a:pt x="82262" y="99363"/>
                </a:lnTo>
                <a:lnTo>
                  <a:pt x="79898" y="99363"/>
                </a:lnTo>
                <a:lnTo>
                  <a:pt x="78649" y="97284"/>
                </a:lnTo>
                <a:lnTo>
                  <a:pt x="79826" y="95304"/>
                </a:lnTo>
                <a:close/>
                <a:moveTo>
                  <a:pt x="92726" y="94724"/>
                </a:moveTo>
                <a:lnTo>
                  <a:pt x="92797" y="94849"/>
                </a:lnTo>
                <a:lnTo>
                  <a:pt x="90094" y="99363"/>
                </a:lnTo>
                <a:lnTo>
                  <a:pt x="82806" y="99363"/>
                </a:lnTo>
                <a:lnTo>
                  <a:pt x="80103" y="94849"/>
                </a:lnTo>
                <a:lnTo>
                  <a:pt x="80174" y="94724"/>
                </a:lnTo>
                <a:close/>
                <a:moveTo>
                  <a:pt x="93074" y="95304"/>
                </a:moveTo>
                <a:lnTo>
                  <a:pt x="94260" y="97284"/>
                </a:lnTo>
                <a:lnTo>
                  <a:pt x="93003" y="99363"/>
                </a:lnTo>
                <a:lnTo>
                  <a:pt x="90639" y="99363"/>
                </a:lnTo>
                <a:lnTo>
                  <a:pt x="93074" y="95304"/>
                </a:lnTo>
                <a:close/>
                <a:moveTo>
                  <a:pt x="94528" y="97739"/>
                </a:moveTo>
                <a:lnTo>
                  <a:pt x="95509" y="99363"/>
                </a:lnTo>
                <a:lnTo>
                  <a:pt x="93556" y="99363"/>
                </a:lnTo>
                <a:lnTo>
                  <a:pt x="94528" y="97739"/>
                </a:lnTo>
                <a:close/>
                <a:moveTo>
                  <a:pt x="97650" y="97739"/>
                </a:moveTo>
                <a:lnTo>
                  <a:pt x="98623" y="99363"/>
                </a:lnTo>
                <a:lnTo>
                  <a:pt x="96669" y="99363"/>
                </a:lnTo>
                <a:lnTo>
                  <a:pt x="97650" y="97739"/>
                </a:lnTo>
                <a:close/>
                <a:moveTo>
                  <a:pt x="99105" y="95304"/>
                </a:moveTo>
                <a:lnTo>
                  <a:pt x="101540" y="99363"/>
                </a:lnTo>
                <a:lnTo>
                  <a:pt x="99167" y="99363"/>
                </a:lnTo>
                <a:lnTo>
                  <a:pt x="97918" y="97284"/>
                </a:lnTo>
                <a:lnTo>
                  <a:pt x="99105" y="95304"/>
                </a:lnTo>
                <a:close/>
                <a:moveTo>
                  <a:pt x="112004" y="94724"/>
                </a:moveTo>
                <a:lnTo>
                  <a:pt x="112076" y="94849"/>
                </a:lnTo>
                <a:lnTo>
                  <a:pt x="109373" y="99363"/>
                </a:lnTo>
                <a:lnTo>
                  <a:pt x="102084" y="99363"/>
                </a:lnTo>
                <a:lnTo>
                  <a:pt x="99381" y="94849"/>
                </a:lnTo>
                <a:lnTo>
                  <a:pt x="99453" y="94724"/>
                </a:lnTo>
                <a:close/>
                <a:moveTo>
                  <a:pt x="112352" y="95304"/>
                </a:moveTo>
                <a:lnTo>
                  <a:pt x="113530" y="97284"/>
                </a:lnTo>
                <a:lnTo>
                  <a:pt x="112281" y="99363"/>
                </a:lnTo>
                <a:lnTo>
                  <a:pt x="109917" y="99363"/>
                </a:lnTo>
                <a:lnTo>
                  <a:pt x="112352" y="95304"/>
                </a:lnTo>
                <a:close/>
                <a:moveTo>
                  <a:pt x="113806" y="97739"/>
                </a:moveTo>
                <a:lnTo>
                  <a:pt x="114788" y="99363"/>
                </a:lnTo>
                <a:lnTo>
                  <a:pt x="112825" y="99363"/>
                </a:lnTo>
                <a:lnTo>
                  <a:pt x="113806" y="97739"/>
                </a:lnTo>
                <a:close/>
                <a:moveTo>
                  <a:pt x="116929" y="97739"/>
                </a:moveTo>
                <a:lnTo>
                  <a:pt x="117901" y="99363"/>
                </a:lnTo>
                <a:lnTo>
                  <a:pt x="115948" y="99363"/>
                </a:lnTo>
                <a:lnTo>
                  <a:pt x="116929" y="97739"/>
                </a:lnTo>
                <a:close/>
                <a:moveTo>
                  <a:pt x="118383" y="95304"/>
                </a:moveTo>
                <a:lnTo>
                  <a:pt x="120818" y="99363"/>
                </a:lnTo>
                <a:lnTo>
                  <a:pt x="118445" y="99363"/>
                </a:lnTo>
                <a:lnTo>
                  <a:pt x="117196" y="97284"/>
                </a:lnTo>
                <a:lnTo>
                  <a:pt x="118383" y="95304"/>
                </a:lnTo>
                <a:close/>
                <a:moveTo>
                  <a:pt x="131274" y="94724"/>
                </a:moveTo>
                <a:lnTo>
                  <a:pt x="131354" y="94849"/>
                </a:lnTo>
                <a:lnTo>
                  <a:pt x="128642" y="99363"/>
                </a:lnTo>
                <a:lnTo>
                  <a:pt x="121363" y="99363"/>
                </a:lnTo>
                <a:lnTo>
                  <a:pt x="118651" y="94849"/>
                </a:lnTo>
                <a:lnTo>
                  <a:pt x="118731" y="94724"/>
                </a:lnTo>
                <a:close/>
                <a:moveTo>
                  <a:pt x="131622" y="95304"/>
                </a:moveTo>
                <a:lnTo>
                  <a:pt x="132808" y="97284"/>
                </a:lnTo>
                <a:lnTo>
                  <a:pt x="131559" y="99363"/>
                </a:lnTo>
                <a:lnTo>
                  <a:pt x="129186" y="99363"/>
                </a:lnTo>
                <a:lnTo>
                  <a:pt x="131622" y="95304"/>
                </a:lnTo>
                <a:close/>
                <a:moveTo>
                  <a:pt x="133085" y="97739"/>
                </a:moveTo>
                <a:lnTo>
                  <a:pt x="134057" y="99363"/>
                </a:lnTo>
                <a:lnTo>
                  <a:pt x="132104" y="99363"/>
                </a:lnTo>
                <a:lnTo>
                  <a:pt x="133085" y="97739"/>
                </a:lnTo>
                <a:close/>
                <a:moveTo>
                  <a:pt x="136198" y="97739"/>
                </a:moveTo>
                <a:lnTo>
                  <a:pt x="137180" y="99363"/>
                </a:lnTo>
                <a:lnTo>
                  <a:pt x="135226" y="99363"/>
                </a:lnTo>
                <a:lnTo>
                  <a:pt x="136198" y="97739"/>
                </a:lnTo>
                <a:close/>
                <a:moveTo>
                  <a:pt x="137661" y="95304"/>
                </a:moveTo>
                <a:lnTo>
                  <a:pt x="140097" y="99363"/>
                </a:lnTo>
                <a:lnTo>
                  <a:pt x="137724" y="99363"/>
                </a:lnTo>
                <a:lnTo>
                  <a:pt x="136475" y="97284"/>
                </a:lnTo>
                <a:lnTo>
                  <a:pt x="137661" y="95304"/>
                </a:lnTo>
                <a:close/>
                <a:moveTo>
                  <a:pt x="150552" y="94724"/>
                </a:moveTo>
                <a:lnTo>
                  <a:pt x="150633" y="94849"/>
                </a:lnTo>
                <a:lnTo>
                  <a:pt x="147921" y="99363"/>
                </a:lnTo>
                <a:lnTo>
                  <a:pt x="140641" y="99363"/>
                </a:lnTo>
                <a:lnTo>
                  <a:pt x="137929" y="94849"/>
                </a:lnTo>
                <a:lnTo>
                  <a:pt x="138009" y="94724"/>
                </a:lnTo>
                <a:close/>
                <a:moveTo>
                  <a:pt x="150900" y="95304"/>
                </a:moveTo>
                <a:lnTo>
                  <a:pt x="152087" y="97284"/>
                </a:lnTo>
                <a:lnTo>
                  <a:pt x="150838" y="99363"/>
                </a:lnTo>
                <a:lnTo>
                  <a:pt x="148465" y="99363"/>
                </a:lnTo>
                <a:lnTo>
                  <a:pt x="150900" y="95304"/>
                </a:lnTo>
                <a:close/>
                <a:moveTo>
                  <a:pt x="152363" y="97739"/>
                </a:moveTo>
                <a:lnTo>
                  <a:pt x="153336" y="99363"/>
                </a:lnTo>
                <a:lnTo>
                  <a:pt x="151382" y="99363"/>
                </a:lnTo>
                <a:lnTo>
                  <a:pt x="152363" y="97739"/>
                </a:lnTo>
                <a:close/>
                <a:moveTo>
                  <a:pt x="155477" y="97739"/>
                </a:moveTo>
                <a:lnTo>
                  <a:pt x="156458" y="99363"/>
                </a:lnTo>
                <a:lnTo>
                  <a:pt x="154504" y="99363"/>
                </a:lnTo>
                <a:lnTo>
                  <a:pt x="155477" y="97739"/>
                </a:lnTo>
                <a:close/>
                <a:moveTo>
                  <a:pt x="156940" y="95304"/>
                </a:moveTo>
                <a:lnTo>
                  <a:pt x="159375" y="99363"/>
                </a:lnTo>
                <a:lnTo>
                  <a:pt x="157002" y="99363"/>
                </a:lnTo>
                <a:lnTo>
                  <a:pt x="155753" y="97284"/>
                </a:lnTo>
                <a:lnTo>
                  <a:pt x="156940" y="95304"/>
                </a:lnTo>
                <a:close/>
                <a:moveTo>
                  <a:pt x="169831" y="94724"/>
                </a:moveTo>
                <a:lnTo>
                  <a:pt x="169902" y="94849"/>
                </a:lnTo>
                <a:lnTo>
                  <a:pt x="167199" y="99363"/>
                </a:lnTo>
                <a:lnTo>
                  <a:pt x="159919" y="99363"/>
                </a:lnTo>
                <a:lnTo>
                  <a:pt x="157207" y="94849"/>
                </a:lnTo>
                <a:lnTo>
                  <a:pt x="157288" y="94724"/>
                </a:lnTo>
                <a:close/>
                <a:moveTo>
                  <a:pt x="170179" y="95304"/>
                </a:moveTo>
                <a:lnTo>
                  <a:pt x="171365" y="97284"/>
                </a:lnTo>
                <a:lnTo>
                  <a:pt x="170116" y="99363"/>
                </a:lnTo>
                <a:lnTo>
                  <a:pt x="167743" y="99363"/>
                </a:lnTo>
                <a:lnTo>
                  <a:pt x="170179" y="95304"/>
                </a:lnTo>
                <a:close/>
                <a:moveTo>
                  <a:pt x="171633" y="97739"/>
                </a:moveTo>
                <a:lnTo>
                  <a:pt x="172614" y="99363"/>
                </a:lnTo>
                <a:lnTo>
                  <a:pt x="170660" y="99363"/>
                </a:lnTo>
                <a:lnTo>
                  <a:pt x="171633" y="97739"/>
                </a:lnTo>
                <a:close/>
                <a:moveTo>
                  <a:pt x="174755" y="97739"/>
                </a:moveTo>
                <a:lnTo>
                  <a:pt x="175736" y="99363"/>
                </a:lnTo>
                <a:lnTo>
                  <a:pt x="173774" y="99363"/>
                </a:lnTo>
                <a:lnTo>
                  <a:pt x="174755" y="97739"/>
                </a:lnTo>
                <a:close/>
                <a:moveTo>
                  <a:pt x="176209" y="95304"/>
                </a:moveTo>
                <a:lnTo>
                  <a:pt x="178645" y="99363"/>
                </a:lnTo>
                <a:lnTo>
                  <a:pt x="176281" y="99363"/>
                </a:lnTo>
                <a:lnTo>
                  <a:pt x="175032" y="97284"/>
                </a:lnTo>
                <a:lnTo>
                  <a:pt x="176209" y="95304"/>
                </a:lnTo>
                <a:close/>
                <a:moveTo>
                  <a:pt x="189109" y="94724"/>
                </a:moveTo>
                <a:lnTo>
                  <a:pt x="189180" y="94849"/>
                </a:lnTo>
                <a:lnTo>
                  <a:pt x="186477" y="99363"/>
                </a:lnTo>
                <a:lnTo>
                  <a:pt x="179189" y="99363"/>
                </a:lnTo>
                <a:lnTo>
                  <a:pt x="176486" y="94849"/>
                </a:lnTo>
                <a:lnTo>
                  <a:pt x="176557" y="94724"/>
                </a:lnTo>
                <a:close/>
                <a:moveTo>
                  <a:pt x="189457" y="95304"/>
                </a:moveTo>
                <a:lnTo>
                  <a:pt x="190643" y="97284"/>
                </a:lnTo>
                <a:lnTo>
                  <a:pt x="189394" y="99363"/>
                </a:lnTo>
                <a:lnTo>
                  <a:pt x="187021" y="99363"/>
                </a:lnTo>
                <a:lnTo>
                  <a:pt x="189457" y="95304"/>
                </a:lnTo>
                <a:close/>
                <a:moveTo>
                  <a:pt x="190911" y="97739"/>
                </a:moveTo>
                <a:lnTo>
                  <a:pt x="191892" y="99363"/>
                </a:lnTo>
                <a:lnTo>
                  <a:pt x="189939" y="99363"/>
                </a:lnTo>
                <a:lnTo>
                  <a:pt x="190911" y="97739"/>
                </a:lnTo>
                <a:close/>
                <a:moveTo>
                  <a:pt x="194033" y="97739"/>
                </a:moveTo>
                <a:lnTo>
                  <a:pt x="195006" y="99363"/>
                </a:lnTo>
                <a:lnTo>
                  <a:pt x="193052" y="99363"/>
                </a:lnTo>
                <a:lnTo>
                  <a:pt x="194033" y="97739"/>
                </a:lnTo>
                <a:close/>
                <a:moveTo>
                  <a:pt x="195488" y="95304"/>
                </a:moveTo>
                <a:lnTo>
                  <a:pt x="197923" y="99363"/>
                </a:lnTo>
                <a:lnTo>
                  <a:pt x="195559" y="99363"/>
                </a:lnTo>
                <a:lnTo>
                  <a:pt x="194301" y="97284"/>
                </a:lnTo>
                <a:lnTo>
                  <a:pt x="195488" y="95304"/>
                </a:lnTo>
                <a:close/>
                <a:moveTo>
                  <a:pt x="208387" y="94724"/>
                </a:moveTo>
                <a:lnTo>
                  <a:pt x="208459" y="94849"/>
                </a:lnTo>
                <a:lnTo>
                  <a:pt x="205756" y="99363"/>
                </a:lnTo>
                <a:lnTo>
                  <a:pt x="198467" y="99363"/>
                </a:lnTo>
                <a:lnTo>
                  <a:pt x="195764" y="94849"/>
                </a:lnTo>
                <a:lnTo>
                  <a:pt x="195835" y="94724"/>
                </a:lnTo>
                <a:close/>
                <a:moveTo>
                  <a:pt x="208735" y="95304"/>
                </a:moveTo>
                <a:lnTo>
                  <a:pt x="209913" y="97284"/>
                </a:lnTo>
                <a:lnTo>
                  <a:pt x="208664" y="99363"/>
                </a:lnTo>
                <a:lnTo>
                  <a:pt x="206300" y="99363"/>
                </a:lnTo>
                <a:lnTo>
                  <a:pt x="208735" y="95304"/>
                </a:lnTo>
                <a:close/>
                <a:moveTo>
                  <a:pt x="210189" y="97739"/>
                </a:moveTo>
                <a:lnTo>
                  <a:pt x="211171" y="99363"/>
                </a:lnTo>
                <a:lnTo>
                  <a:pt x="209208" y="99363"/>
                </a:lnTo>
                <a:lnTo>
                  <a:pt x="210189" y="97739"/>
                </a:lnTo>
                <a:close/>
                <a:moveTo>
                  <a:pt x="213312" y="97739"/>
                </a:moveTo>
                <a:lnTo>
                  <a:pt x="214284" y="99363"/>
                </a:lnTo>
                <a:lnTo>
                  <a:pt x="212330" y="99363"/>
                </a:lnTo>
                <a:lnTo>
                  <a:pt x="213312" y="97739"/>
                </a:lnTo>
                <a:close/>
                <a:moveTo>
                  <a:pt x="214766" y="95304"/>
                </a:moveTo>
                <a:lnTo>
                  <a:pt x="217201" y="99363"/>
                </a:lnTo>
                <a:lnTo>
                  <a:pt x="214828" y="99363"/>
                </a:lnTo>
                <a:lnTo>
                  <a:pt x="213579" y="97284"/>
                </a:lnTo>
                <a:lnTo>
                  <a:pt x="214766" y="95304"/>
                </a:lnTo>
                <a:close/>
                <a:moveTo>
                  <a:pt x="227657" y="94724"/>
                </a:moveTo>
                <a:lnTo>
                  <a:pt x="227737" y="94849"/>
                </a:lnTo>
                <a:lnTo>
                  <a:pt x="225025" y="99363"/>
                </a:lnTo>
                <a:lnTo>
                  <a:pt x="217746" y="99363"/>
                </a:lnTo>
                <a:lnTo>
                  <a:pt x="215042" y="94849"/>
                </a:lnTo>
                <a:lnTo>
                  <a:pt x="215114" y="94724"/>
                </a:lnTo>
                <a:close/>
                <a:moveTo>
                  <a:pt x="228005" y="95304"/>
                </a:moveTo>
                <a:lnTo>
                  <a:pt x="229191" y="97284"/>
                </a:lnTo>
                <a:lnTo>
                  <a:pt x="227942" y="99363"/>
                </a:lnTo>
                <a:lnTo>
                  <a:pt x="225578" y="99363"/>
                </a:lnTo>
                <a:lnTo>
                  <a:pt x="228005" y="95304"/>
                </a:lnTo>
                <a:close/>
                <a:moveTo>
                  <a:pt x="229468" y="97739"/>
                </a:moveTo>
                <a:lnTo>
                  <a:pt x="230440" y="99363"/>
                </a:lnTo>
                <a:lnTo>
                  <a:pt x="228487" y="99363"/>
                </a:lnTo>
                <a:lnTo>
                  <a:pt x="229468" y="97739"/>
                </a:lnTo>
                <a:close/>
                <a:moveTo>
                  <a:pt x="232581" y="97739"/>
                </a:moveTo>
                <a:lnTo>
                  <a:pt x="233563" y="99363"/>
                </a:lnTo>
                <a:lnTo>
                  <a:pt x="231609" y="99363"/>
                </a:lnTo>
                <a:lnTo>
                  <a:pt x="232581" y="97739"/>
                </a:lnTo>
                <a:close/>
                <a:moveTo>
                  <a:pt x="234044" y="95304"/>
                </a:moveTo>
                <a:lnTo>
                  <a:pt x="236480" y="99363"/>
                </a:lnTo>
                <a:lnTo>
                  <a:pt x="234107" y="99363"/>
                </a:lnTo>
                <a:lnTo>
                  <a:pt x="232858" y="97284"/>
                </a:lnTo>
                <a:lnTo>
                  <a:pt x="234044" y="95304"/>
                </a:lnTo>
                <a:close/>
                <a:moveTo>
                  <a:pt x="246935" y="94724"/>
                </a:moveTo>
                <a:lnTo>
                  <a:pt x="247016" y="94849"/>
                </a:lnTo>
                <a:lnTo>
                  <a:pt x="244304" y="99363"/>
                </a:lnTo>
                <a:lnTo>
                  <a:pt x="237024" y="99363"/>
                </a:lnTo>
                <a:lnTo>
                  <a:pt x="234312" y="94849"/>
                </a:lnTo>
                <a:lnTo>
                  <a:pt x="234392" y="94724"/>
                </a:lnTo>
                <a:close/>
                <a:moveTo>
                  <a:pt x="247283" y="95304"/>
                </a:moveTo>
                <a:lnTo>
                  <a:pt x="248470" y="97284"/>
                </a:lnTo>
                <a:lnTo>
                  <a:pt x="247221" y="99363"/>
                </a:lnTo>
                <a:lnTo>
                  <a:pt x="244848" y="99363"/>
                </a:lnTo>
                <a:lnTo>
                  <a:pt x="247283" y="95304"/>
                </a:lnTo>
                <a:close/>
                <a:moveTo>
                  <a:pt x="248746" y="97739"/>
                </a:moveTo>
                <a:lnTo>
                  <a:pt x="249719" y="99363"/>
                </a:lnTo>
                <a:lnTo>
                  <a:pt x="247765" y="99363"/>
                </a:lnTo>
                <a:lnTo>
                  <a:pt x="248746" y="97739"/>
                </a:lnTo>
                <a:close/>
                <a:moveTo>
                  <a:pt x="251860" y="97739"/>
                </a:moveTo>
                <a:lnTo>
                  <a:pt x="252841" y="99363"/>
                </a:lnTo>
                <a:lnTo>
                  <a:pt x="250887" y="99363"/>
                </a:lnTo>
                <a:lnTo>
                  <a:pt x="251860" y="97739"/>
                </a:lnTo>
                <a:close/>
                <a:moveTo>
                  <a:pt x="253323" y="95304"/>
                </a:moveTo>
                <a:lnTo>
                  <a:pt x="255758" y="99363"/>
                </a:lnTo>
                <a:lnTo>
                  <a:pt x="253385" y="99363"/>
                </a:lnTo>
                <a:lnTo>
                  <a:pt x="252136" y="97284"/>
                </a:lnTo>
                <a:lnTo>
                  <a:pt x="253323" y="95304"/>
                </a:lnTo>
                <a:close/>
                <a:moveTo>
                  <a:pt x="266214" y="94724"/>
                </a:moveTo>
                <a:lnTo>
                  <a:pt x="266294" y="94849"/>
                </a:lnTo>
                <a:lnTo>
                  <a:pt x="263582" y="99363"/>
                </a:lnTo>
                <a:lnTo>
                  <a:pt x="256302" y="99363"/>
                </a:lnTo>
                <a:lnTo>
                  <a:pt x="253590" y="94849"/>
                </a:lnTo>
                <a:lnTo>
                  <a:pt x="253671" y="94724"/>
                </a:lnTo>
                <a:close/>
                <a:moveTo>
                  <a:pt x="266562" y="95304"/>
                </a:moveTo>
                <a:lnTo>
                  <a:pt x="267748" y="97284"/>
                </a:lnTo>
                <a:lnTo>
                  <a:pt x="266499" y="99363"/>
                </a:lnTo>
                <a:lnTo>
                  <a:pt x="264126" y="99363"/>
                </a:lnTo>
                <a:lnTo>
                  <a:pt x="266562" y="95304"/>
                </a:lnTo>
                <a:close/>
                <a:moveTo>
                  <a:pt x="268016" y="97739"/>
                </a:moveTo>
                <a:lnTo>
                  <a:pt x="268997" y="99363"/>
                </a:lnTo>
                <a:lnTo>
                  <a:pt x="267043" y="99363"/>
                </a:lnTo>
                <a:lnTo>
                  <a:pt x="268016" y="97739"/>
                </a:lnTo>
                <a:close/>
                <a:moveTo>
                  <a:pt x="271138" y="97739"/>
                </a:moveTo>
                <a:lnTo>
                  <a:pt x="272119" y="99363"/>
                </a:lnTo>
                <a:lnTo>
                  <a:pt x="270157" y="99363"/>
                </a:lnTo>
                <a:lnTo>
                  <a:pt x="271138" y="97739"/>
                </a:lnTo>
                <a:close/>
                <a:moveTo>
                  <a:pt x="272592" y="95304"/>
                </a:moveTo>
                <a:lnTo>
                  <a:pt x="275028" y="99363"/>
                </a:lnTo>
                <a:lnTo>
                  <a:pt x="272664" y="99363"/>
                </a:lnTo>
                <a:lnTo>
                  <a:pt x="271415" y="97284"/>
                </a:lnTo>
                <a:lnTo>
                  <a:pt x="272592" y="95304"/>
                </a:lnTo>
                <a:close/>
                <a:moveTo>
                  <a:pt x="18985" y="95134"/>
                </a:moveTo>
                <a:lnTo>
                  <a:pt x="20269" y="97284"/>
                </a:lnTo>
                <a:lnTo>
                  <a:pt x="19011" y="99372"/>
                </a:lnTo>
                <a:lnTo>
                  <a:pt x="18985" y="99318"/>
                </a:lnTo>
                <a:lnTo>
                  <a:pt x="18949" y="99372"/>
                </a:lnTo>
                <a:lnTo>
                  <a:pt x="17691" y="97284"/>
                </a:lnTo>
                <a:lnTo>
                  <a:pt x="18985" y="95134"/>
                </a:lnTo>
                <a:close/>
                <a:moveTo>
                  <a:pt x="38263" y="95134"/>
                </a:moveTo>
                <a:lnTo>
                  <a:pt x="39548" y="97284"/>
                </a:lnTo>
                <a:lnTo>
                  <a:pt x="38290" y="99372"/>
                </a:lnTo>
                <a:lnTo>
                  <a:pt x="38263" y="99318"/>
                </a:lnTo>
                <a:lnTo>
                  <a:pt x="38227" y="99372"/>
                </a:lnTo>
                <a:lnTo>
                  <a:pt x="36969" y="97284"/>
                </a:lnTo>
                <a:lnTo>
                  <a:pt x="38263" y="95134"/>
                </a:lnTo>
                <a:close/>
                <a:moveTo>
                  <a:pt x="57533" y="95134"/>
                </a:moveTo>
                <a:lnTo>
                  <a:pt x="58826" y="97284"/>
                </a:lnTo>
                <a:lnTo>
                  <a:pt x="57568" y="99372"/>
                </a:lnTo>
                <a:lnTo>
                  <a:pt x="57533" y="99318"/>
                </a:lnTo>
                <a:lnTo>
                  <a:pt x="57506" y="99372"/>
                </a:lnTo>
                <a:lnTo>
                  <a:pt x="56248" y="97284"/>
                </a:lnTo>
                <a:lnTo>
                  <a:pt x="57533" y="95134"/>
                </a:lnTo>
                <a:close/>
                <a:moveTo>
                  <a:pt x="76811" y="95134"/>
                </a:moveTo>
                <a:lnTo>
                  <a:pt x="78096" y="97284"/>
                </a:lnTo>
                <a:lnTo>
                  <a:pt x="76847" y="99372"/>
                </a:lnTo>
                <a:lnTo>
                  <a:pt x="76811" y="99318"/>
                </a:lnTo>
                <a:lnTo>
                  <a:pt x="76784" y="99372"/>
                </a:lnTo>
                <a:lnTo>
                  <a:pt x="75526" y="97284"/>
                </a:lnTo>
                <a:lnTo>
                  <a:pt x="76811" y="95134"/>
                </a:lnTo>
                <a:close/>
                <a:moveTo>
                  <a:pt x="96089" y="95134"/>
                </a:moveTo>
                <a:lnTo>
                  <a:pt x="97374" y="97284"/>
                </a:lnTo>
                <a:lnTo>
                  <a:pt x="96116" y="99372"/>
                </a:lnTo>
                <a:lnTo>
                  <a:pt x="96089" y="99318"/>
                </a:lnTo>
                <a:lnTo>
                  <a:pt x="96054" y="99372"/>
                </a:lnTo>
                <a:lnTo>
                  <a:pt x="94805" y="97284"/>
                </a:lnTo>
                <a:lnTo>
                  <a:pt x="96089" y="95134"/>
                </a:lnTo>
                <a:close/>
                <a:moveTo>
                  <a:pt x="115368" y="95134"/>
                </a:moveTo>
                <a:lnTo>
                  <a:pt x="116652" y="97284"/>
                </a:lnTo>
                <a:lnTo>
                  <a:pt x="115394" y="99372"/>
                </a:lnTo>
                <a:lnTo>
                  <a:pt x="115368" y="99318"/>
                </a:lnTo>
                <a:lnTo>
                  <a:pt x="115332" y="99372"/>
                </a:lnTo>
                <a:lnTo>
                  <a:pt x="114083" y="97284"/>
                </a:lnTo>
                <a:lnTo>
                  <a:pt x="115368" y="95134"/>
                </a:lnTo>
                <a:close/>
                <a:moveTo>
                  <a:pt x="134646" y="95134"/>
                </a:moveTo>
                <a:lnTo>
                  <a:pt x="135931" y="97284"/>
                </a:lnTo>
                <a:lnTo>
                  <a:pt x="134673" y="99372"/>
                </a:lnTo>
                <a:lnTo>
                  <a:pt x="134646" y="99318"/>
                </a:lnTo>
                <a:lnTo>
                  <a:pt x="134610" y="99372"/>
                </a:lnTo>
                <a:lnTo>
                  <a:pt x="133352" y="97284"/>
                </a:lnTo>
                <a:lnTo>
                  <a:pt x="134646" y="95134"/>
                </a:lnTo>
                <a:close/>
                <a:moveTo>
                  <a:pt x="153915" y="95134"/>
                </a:moveTo>
                <a:lnTo>
                  <a:pt x="155209" y="97284"/>
                </a:lnTo>
                <a:lnTo>
                  <a:pt x="153951" y="99372"/>
                </a:lnTo>
                <a:lnTo>
                  <a:pt x="153915" y="99318"/>
                </a:lnTo>
                <a:lnTo>
                  <a:pt x="153889" y="99372"/>
                </a:lnTo>
                <a:lnTo>
                  <a:pt x="152631" y="97284"/>
                </a:lnTo>
                <a:lnTo>
                  <a:pt x="153915" y="95134"/>
                </a:lnTo>
                <a:close/>
                <a:moveTo>
                  <a:pt x="173194" y="95134"/>
                </a:moveTo>
                <a:lnTo>
                  <a:pt x="174478" y="97284"/>
                </a:lnTo>
                <a:lnTo>
                  <a:pt x="173230" y="99372"/>
                </a:lnTo>
                <a:lnTo>
                  <a:pt x="173194" y="99318"/>
                </a:lnTo>
                <a:lnTo>
                  <a:pt x="173167" y="99372"/>
                </a:lnTo>
                <a:lnTo>
                  <a:pt x="171909" y="97284"/>
                </a:lnTo>
                <a:lnTo>
                  <a:pt x="173194" y="95134"/>
                </a:lnTo>
                <a:close/>
                <a:moveTo>
                  <a:pt x="192472" y="95134"/>
                </a:moveTo>
                <a:lnTo>
                  <a:pt x="193757" y="97284"/>
                </a:lnTo>
                <a:lnTo>
                  <a:pt x="192508" y="99372"/>
                </a:lnTo>
                <a:lnTo>
                  <a:pt x="192472" y="99318"/>
                </a:lnTo>
                <a:lnTo>
                  <a:pt x="192445" y="99372"/>
                </a:lnTo>
                <a:lnTo>
                  <a:pt x="191188" y="97284"/>
                </a:lnTo>
                <a:lnTo>
                  <a:pt x="192472" y="95134"/>
                </a:lnTo>
                <a:close/>
                <a:moveTo>
                  <a:pt x="211751" y="95134"/>
                </a:moveTo>
                <a:lnTo>
                  <a:pt x="213035" y="97284"/>
                </a:lnTo>
                <a:lnTo>
                  <a:pt x="211777" y="99372"/>
                </a:lnTo>
                <a:lnTo>
                  <a:pt x="211751" y="99318"/>
                </a:lnTo>
                <a:lnTo>
                  <a:pt x="211715" y="99372"/>
                </a:lnTo>
                <a:lnTo>
                  <a:pt x="210466" y="97284"/>
                </a:lnTo>
                <a:lnTo>
                  <a:pt x="211751" y="95134"/>
                </a:lnTo>
                <a:close/>
                <a:moveTo>
                  <a:pt x="231029" y="95134"/>
                </a:moveTo>
                <a:lnTo>
                  <a:pt x="232314" y="97284"/>
                </a:lnTo>
                <a:lnTo>
                  <a:pt x="231056" y="99372"/>
                </a:lnTo>
                <a:lnTo>
                  <a:pt x="231029" y="99318"/>
                </a:lnTo>
                <a:lnTo>
                  <a:pt x="230993" y="99372"/>
                </a:lnTo>
                <a:lnTo>
                  <a:pt x="229735" y="97284"/>
                </a:lnTo>
                <a:lnTo>
                  <a:pt x="231029" y="95134"/>
                </a:lnTo>
                <a:close/>
                <a:moveTo>
                  <a:pt x="250298" y="95134"/>
                </a:moveTo>
                <a:lnTo>
                  <a:pt x="251592" y="97284"/>
                </a:lnTo>
                <a:lnTo>
                  <a:pt x="250334" y="99372"/>
                </a:lnTo>
                <a:lnTo>
                  <a:pt x="250298" y="99318"/>
                </a:lnTo>
                <a:lnTo>
                  <a:pt x="250272" y="99372"/>
                </a:lnTo>
                <a:lnTo>
                  <a:pt x="249014" y="97284"/>
                </a:lnTo>
                <a:lnTo>
                  <a:pt x="250298" y="95134"/>
                </a:lnTo>
                <a:close/>
                <a:moveTo>
                  <a:pt x="269577" y="95134"/>
                </a:moveTo>
                <a:lnTo>
                  <a:pt x="270870" y="97284"/>
                </a:lnTo>
                <a:lnTo>
                  <a:pt x="269613" y="99372"/>
                </a:lnTo>
                <a:lnTo>
                  <a:pt x="269577" y="99318"/>
                </a:lnTo>
                <a:lnTo>
                  <a:pt x="269550" y="99372"/>
                </a:lnTo>
                <a:lnTo>
                  <a:pt x="268292" y="97284"/>
                </a:lnTo>
                <a:lnTo>
                  <a:pt x="269577" y="95134"/>
                </a:lnTo>
                <a:close/>
                <a:moveTo>
                  <a:pt x="5434" y="99818"/>
                </a:moveTo>
                <a:lnTo>
                  <a:pt x="8761" y="105375"/>
                </a:lnTo>
                <a:lnTo>
                  <a:pt x="6388" y="105375"/>
                </a:lnTo>
                <a:lnTo>
                  <a:pt x="3061" y="99818"/>
                </a:lnTo>
                <a:close/>
                <a:moveTo>
                  <a:pt x="15630" y="99818"/>
                </a:moveTo>
                <a:lnTo>
                  <a:pt x="12294" y="105375"/>
                </a:lnTo>
                <a:lnTo>
                  <a:pt x="9930" y="105375"/>
                </a:lnTo>
                <a:lnTo>
                  <a:pt x="13257" y="99818"/>
                </a:lnTo>
                <a:close/>
                <a:moveTo>
                  <a:pt x="18681" y="99818"/>
                </a:moveTo>
                <a:lnTo>
                  <a:pt x="17031" y="102574"/>
                </a:lnTo>
                <a:lnTo>
                  <a:pt x="15354" y="105375"/>
                </a:lnTo>
                <a:lnTo>
                  <a:pt x="12838" y="105375"/>
                </a:lnTo>
                <a:lnTo>
                  <a:pt x="16175" y="99818"/>
                </a:lnTo>
                <a:close/>
                <a:moveTo>
                  <a:pt x="18985" y="100228"/>
                </a:moveTo>
                <a:lnTo>
                  <a:pt x="20385" y="102574"/>
                </a:lnTo>
                <a:lnTo>
                  <a:pt x="22071" y="105375"/>
                </a:lnTo>
                <a:lnTo>
                  <a:pt x="15898" y="105375"/>
                </a:lnTo>
                <a:lnTo>
                  <a:pt x="17575" y="102574"/>
                </a:lnTo>
                <a:lnTo>
                  <a:pt x="18985" y="100228"/>
                </a:lnTo>
                <a:close/>
                <a:moveTo>
                  <a:pt x="21795" y="99818"/>
                </a:moveTo>
                <a:lnTo>
                  <a:pt x="25122" y="105375"/>
                </a:lnTo>
                <a:lnTo>
                  <a:pt x="22616" y="105375"/>
                </a:lnTo>
                <a:lnTo>
                  <a:pt x="20938" y="102574"/>
                </a:lnTo>
                <a:lnTo>
                  <a:pt x="19279" y="99818"/>
                </a:lnTo>
                <a:close/>
                <a:moveTo>
                  <a:pt x="24703" y="99818"/>
                </a:moveTo>
                <a:lnTo>
                  <a:pt x="28040" y="105375"/>
                </a:lnTo>
                <a:lnTo>
                  <a:pt x="25667" y="105375"/>
                </a:lnTo>
                <a:lnTo>
                  <a:pt x="22339" y="99818"/>
                </a:lnTo>
                <a:close/>
                <a:moveTo>
                  <a:pt x="34900" y="99818"/>
                </a:moveTo>
                <a:lnTo>
                  <a:pt x="31572" y="105375"/>
                </a:lnTo>
                <a:lnTo>
                  <a:pt x="29199" y="105375"/>
                </a:lnTo>
                <a:lnTo>
                  <a:pt x="32536" y="99818"/>
                </a:lnTo>
                <a:close/>
                <a:moveTo>
                  <a:pt x="37960" y="99818"/>
                </a:moveTo>
                <a:lnTo>
                  <a:pt x="36309" y="102574"/>
                </a:lnTo>
                <a:lnTo>
                  <a:pt x="34623" y="105375"/>
                </a:lnTo>
                <a:lnTo>
                  <a:pt x="32116" y="105375"/>
                </a:lnTo>
                <a:lnTo>
                  <a:pt x="35453" y="99818"/>
                </a:lnTo>
                <a:close/>
                <a:moveTo>
                  <a:pt x="38263" y="100228"/>
                </a:moveTo>
                <a:lnTo>
                  <a:pt x="39664" y="102574"/>
                </a:lnTo>
                <a:lnTo>
                  <a:pt x="41341" y="105375"/>
                </a:lnTo>
                <a:lnTo>
                  <a:pt x="35176" y="105375"/>
                </a:lnTo>
                <a:lnTo>
                  <a:pt x="36854" y="102574"/>
                </a:lnTo>
                <a:lnTo>
                  <a:pt x="38263" y="100228"/>
                </a:lnTo>
                <a:close/>
                <a:moveTo>
                  <a:pt x="41064" y="99818"/>
                </a:moveTo>
                <a:lnTo>
                  <a:pt x="44401" y="105375"/>
                </a:lnTo>
                <a:lnTo>
                  <a:pt x="41894" y="105375"/>
                </a:lnTo>
                <a:lnTo>
                  <a:pt x="40208" y="102574"/>
                </a:lnTo>
                <a:lnTo>
                  <a:pt x="38557" y="99818"/>
                </a:lnTo>
                <a:close/>
                <a:moveTo>
                  <a:pt x="43981" y="99818"/>
                </a:moveTo>
                <a:lnTo>
                  <a:pt x="47318" y="105375"/>
                </a:lnTo>
                <a:lnTo>
                  <a:pt x="44945" y="105375"/>
                </a:lnTo>
                <a:lnTo>
                  <a:pt x="41617" y="99818"/>
                </a:lnTo>
                <a:close/>
                <a:moveTo>
                  <a:pt x="54178" y="99818"/>
                </a:moveTo>
                <a:lnTo>
                  <a:pt x="50851" y="105375"/>
                </a:lnTo>
                <a:lnTo>
                  <a:pt x="48478" y="105375"/>
                </a:lnTo>
                <a:lnTo>
                  <a:pt x="51814" y="99818"/>
                </a:lnTo>
                <a:close/>
                <a:moveTo>
                  <a:pt x="57238" y="99818"/>
                </a:moveTo>
                <a:lnTo>
                  <a:pt x="55588" y="102574"/>
                </a:lnTo>
                <a:lnTo>
                  <a:pt x="53902" y="105375"/>
                </a:lnTo>
                <a:lnTo>
                  <a:pt x="51395" y="105375"/>
                </a:lnTo>
                <a:lnTo>
                  <a:pt x="54722" y="99818"/>
                </a:lnTo>
                <a:close/>
                <a:moveTo>
                  <a:pt x="57533" y="100228"/>
                </a:moveTo>
                <a:lnTo>
                  <a:pt x="58942" y="102574"/>
                </a:lnTo>
                <a:lnTo>
                  <a:pt x="60619" y="105375"/>
                </a:lnTo>
                <a:lnTo>
                  <a:pt x="54446" y="105375"/>
                </a:lnTo>
                <a:lnTo>
                  <a:pt x="56132" y="102574"/>
                </a:lnTo>
                <a:lnTo>
                  <a:pt x="57533" y="100228"/>
                </a:lnTo>
                <a:close/>
                <a:moveTo>
                  <a:pt x="60343" y="99818"/>
                </a:moveTo>
                <a:lnTo>
                  <a:pt x="63679" y="105375"/>
                </a:lnTo>
                <a:lnTo>
                  <a:pt x="61163" y="105375"/>
                </a:lnTo>
                <a:lnTo>
                  <a:pt x="59486" y="102574"/>
                </a:lnTo>
                <a:lnTo>
                  <a:pt x="57836" y="99818"/>
                </a:lnTo>
                <a:close/>
                <a:moveTo>
                  <a:pt x="63260" y="99818"/>
                </a:moveTo>
                <a:lnTo>
                  <a:pt x="66596" y="105375"/>
                </a:lnTo>
                <a:lnTo>
                  <a:pt x="64223" y="105375"/>
                </a:lnTo>
                <a:lnTo>
                  <a:pt x="60887" y="99818"/>
                </a:lnTo>
                <a:close/>
                <a:moveTo>
                  <a:pt x="73457" y="99818"/>
                </a:moveTo>
                <a:lnTo>
                  <a:pt x="70129" y="105375"/>
                </a:lnTo>
                <a:lnTo>
                  <a:pt x="67756" y="105375"/>
                </a:lnTo>
                <a:lnTo>
                  <a:pt x="71092" y="99818"/>
                </a:lnTo>
                <a:close/>
                <a:moveTo>
                  <a:pt x="76516" y="99818"/>
                </a:moveTo>
                <a:lnTo>
                  <a:pt x="74857" y="102574"/>
                </a:lnTo>
                <a:lnTo>
                  <a:pt x="73180" y="105375"/>
                </a:lnTo>
                <a:lnTo>
                  <a:pt x="70673" y="105375"/>
                </a:lnTo>
                <a:lnTo>
                  <a:pt x="74001" y="99818"/>
                </a:lnTo>
                <a:close/>
                <a:moveTo>
                  <a:pt x="76811" y="100228"/>
                </a:moveTo>
                <a:lnTo>
                  <a:pt x="78220" y="102574"/>
                </a:lnTo>
                <a:lnTo>
                  <a:pt x="79898" y="105375"/>
                </a:lnTo>
                <a:lnTo>
                  <a:pt x="73724" y="105375"/>
                </a:lnTo>
                <a:lnTo>
                  <a:pt x="75401" y="102574"/>
                </a:lnTo>
                <a:lnTo>
                  <a:pt x="76811" y="100228"/>
                </a:lnTo>
                <a:close/>
                <a:moveTo>
                  <a:pt x="79621" y="99818"/>
                </a:moveTo>
                <a:lnTo>
                  <a:pt x="82957" y="105375"/>
                </a:lnTo>
                <a:lnTo>
                  <a:pt x="80442" y="105375"/>
                </a:lnTo>
                <a:lnTo>
                  <a:pt x="78765" y="102574"/>
                </a:lnTo>
                <a:lnTo>
                  <a:pt x="77114" y="99818"/>
                </a:lnTo>
                <a:close/>
                <a:moveTo>
                  <a:pt x="82538" y="99818"/>
                </a:moveTo>
                <a:lnTo>
                  <a:pt x="85866" y="105375"/>
                </a:lnTo>
                <a:lnTo>
                  <a:pt x="83502" y="105375"/>
                </a:lnTo>
                <a:lnTo>
                  <a:pt x="80165" y="99818"/>
                </a:lnTo>
                <a:close/>
                <a:moveTo>
                  <a:pt x="92735" y="99818"/>
                </a:moveTo>
                <a:lnTo>
                  <a:pt x="89398" y="105375"/>
                </a:lnTo>
                <a:lnTo>
                  <a:pt x="87034" y="105375"/>
                </a:lnTo>
                <a:lnTo>
                  <a:pt x="90362" y="99818"/>
                </a:lnTo>
                <a:close/>
                <a:moveTo>
                  <a:pt x="95786" y="99818"/>
                </a:moveTo>
                <a:lnTo>
                  <a:pt x="94136" y="102574"/>
                </a:lnTo>
                <a:lnTo>
                  <a:pt x="92458" y="105375"/>
                </a:lnTo>
                <a:lnTo>
                  <a:pt x="89943" y="105375"/>
                </a:lnTo>
                <a:lnTo>
                  <a:pt x="93279" y="99818"/>
                </a:lnTo>
                <a:close/>
                <a:moveTo>
                  <a:pt x="96089" y="100228"/>
                </a:moveTo>
                <a:lnTo>
                  <a:pt x="97499" y="102574"/>
                </a:lnTo>
                <a:lnTo>
                  <a:pt x="99176" y="105375"/>
                </a:lnTo>
                <a:lnTo>
                  <a:pt x="93003" y="105375"/>
                </a:lnTo>
                <a:lnTo>
                  <a:pt x="94680" y="102574"/>
                </a:lnTo>
                <a:lnTo>
                  <a:pt x="96089" y="100228"/>
                </a:lnTo>
                <a:close/>
                <a:moveTo>
                  <a:pt x="98899" y="99818"/>
                </a:moveTo>
                <a:lnTo>
                  <a:pt x="102227" y="105375"/>
                </a:lnTo>
                <a:lnTo>
                  <a:pt x="99720" y="105375"/>
                </a:lnTo>
                <a:lnTo>
                  <a:pt x="98043" y="102574"/>
                </a:lnTo>
                <a:lnTo>
                  <a:pt x="96384" y="99818"/>
                </a:lnTo>
                <a:close/>
                <a:moveTo>
                  <a:pt x="101817" y="99818"/>
                </a:moveTo>
                <a:lnTo>
                  <a:pt x="105144" y="105375"/>
                </a:lnTo>
                <a:lnTo>
                  <a:pt x="102780" y="105375"/>
                </a:lnTo>
                <a:lnTo>
                  <a:pt x="99444" y="99818"/>
                </a:lnTo>
                <a:close/>
                <a:moveTo>
                  <a:pt x="112013" y="99818"/>
                </a:moveTo>
                <a:lnTo>
                  <a:pt x="108677" y="105375"/>
                </a:lnTo>
                <a:lnTo>
                  <a:pt x="106313" y="105375"/>
                </a:lnTo>
                <a:lnTo>
                  <a:pt x="109640" y="99818"/>
                </a:lnTo>
                <a:close/>
                <a:moveTo>
                  <a:pt x="115064" y="99818"/>
                </a:moveTo>
                <a:lnTo>
                  <a:pt x="113414" y="102574"/>
                </a:lnTo>
                <a:lnTo>
                  <a:pt x="111737" y="105375"/>
                </a:lnTo>
                <a:lnTo>
                  <a:pt x="109221" y="105375"/>
                </a:lnTo>
                <a:lnTo>
                  <a:pt x="112558" y="99818"/>
                </a:lnTo>
                <a:close/>
                <a:moveTo>
                  <a:pt x="115368" y="100228"/>
                </a:moveTo>
                <a:lnTo>
                  <a:pt x="116768" y="102574"/>
                </a:lnTo>
                <a:lnTo>
                  <a:pt x="118454" y="105375"/>
                </a:lnTo>
                <a:lnTo>
                  <a:pt x="112281" y="105375"/>
                </a:lnTo>
                <a:lnTo>
                  <a:pt x="113958" y="102574"/>
                </a:lnTo>
                <a:lnTo>
                  <a:pt x="115368" y="100228"/>
                </a:lnTo>
                <a:close/>
                <a:moveTo>
                  <a:pt x="118178" y="99818"/>
                </a:moveTo>
                <a:lnTo>
                  <a:pt x="121505" y="105375"/>
                </a:lnTo>
                <a:lnTo>
                  <a:pt x="118999" y="105375"/>
                </a:lnTo>
                <a:lnTo>
                  <a:pt x="117321" y="102574"/>
                </a:lnTo>
                <a:lnTo>
                  <a:pt x="115662" y="99818"/>
                </a:lnTo>
                <a:close/>
                <a:moveTo>
                  <a:pt x="121086" y="99818"/>
                </a:moveTo>
                <a:lnTo>
                  <a:pt x="124423" y="105375"/>
                </a:lnTo>
                <a:lnTo>
                  <a:pt x="122050" y="105375"/>
                </a:lnTo>
                <a:lnTo>
                  <a:pt x="118722" y="99818"/>
                </a:lnTo>
                <a:close/>
                <a:moveTo>
                  <a:pt x="131292" y="99818"/>
                </a:moveTo>
                <a:lnTo>
                  <a:pt x="127955" y="105375"/>
                </a:lnTo>
                <a:lnTo>
                  <a:pt x="125582" y="105375"/>
                </a:lnTo>
                <a:lnTo>
                  <a:pt x="128919" y="99818"/>
                </a:lnTo>
                <a:close/>
                <a:moveTo>
                  <a:pt x="134343" y="99818"/>
                </a:moveTo>
                <a:lnTo>
                  <a:pt x="132692" y="102574"/>
                </a:lnTo>
                <a:lnTo>
                  <a:pt x="131015" y="105375"/>
                </a:lnTo>
                <a:lnTo>
                  <a:pt x="128499" y="105375"/>
                </a:lnTo>
                <a:lnTo>
                  <a:pt x="131836" y="99818"/>
                </a:lnTo>
                <a:close/>
                <a:moveTo>
                  <a:pt x="134646" y="100228"/>
                </a:moveTo>
                <a:lnTo>
                  <a:pt x="136047" y="102574"/>
                </a:lnTo>
                <a:lnTo>
                  <a:pt x="137733" y="105375"/>
                </a:lnTo>
                <a:lnTo>
                  <a:pt x="131559" y="105375"/>
                </a:lnTo>
                <a:lnTo>
                  <a:pt x="133237" y="102574"/>
                </a:lnTo>
                <a:lnTo>
                  <a:pt x="134646" y="100228"/>
                </a:lnTo>
                <a:close/>
                <a:moveTo>
                  <a:pt x="137456" y="99818"/>
                </a:moveTo>
                <a:lnTo>
                  <a:pt x="140784" y="105375"/>
                </a:lnTo>
                <a:lnTo>
                  <a:pt x="138277" y="105375"/>
                </a:lnTo>
                <a:lnTo>
                  <a:pt x="136591" y="102574"/>
                </a:lnTo>
                <a:lnTo>
                  <a:pt x="134940" y="99818"/>
                </a:lnTo>
                <a:close/>
                <a:moveTo>
                  <a:pt x="140364" y="99818"/>
                </a:moveTo>
                <a:lnTo>
                  <a:pt x="143701" y="105375"/>
                </a:lnTo>
                <a:lnTo>
                  <a:pt x="141328" y="105375"/>
                </a:lnTo>
                <a:lnTo>
                  <a:pt x="138000" y="99818"/>
                </a:lnTo>
                <a:close/>
                <a:moveTo>
                  <a:pt x="150561" y="99818"/>
                </a:moveTo>
                <a:lnTo>
                  <a:pt x="147234" y="105375"/>
                </a:lnTo>
                <a:lnTo>
                  <a:pt x="144861" y="105375"/>
                </a:lnTo>
                <a:lnTo>
                  <a:pt x="148197" y="99818"/>
                </a:lnTo>
                <a:close/>
                <a:moveTo>
                  <a:pt x="153621" y="99818"/>
                </a:moveTo>
                <a:lnTo>
                  <a:pt x="151971" y="102574"/>
                </a:lnTo>
                <a:lnTo>
                  <a:pt x="150285" y="105375"/>
                </a:lnTo>
                <a:lnTo>
                  <a:pt x="147778" y="105375"/>
                </a:lnTo>
                <a:lnTo>
                  <a:pt x="151105" y="99818"/>
                </a:lnTo>
                <a:close/>
                <a:moveTo>
                  <a:pt x="153915" y="100228"/>
                </a:moveTo>
                <a:lnTo>
                  <a:pt x="155325" y="102574"/>
                </a:lnTo>
                <a:lnTo>
                  <a:pt x="157002" y="105375"/>
                </a:lnTo>
                <a:lnTo>
                  <a:pt x="150829" y="105375"/>
                </a:lnTo>
                <a:lnTo>
                  <a:pt x="152515" y="102574"/>
                </a:lnTo>
                <a:lnTo>
                  <a:pt x="153915" y="100228"/>
                </a:lnTo>
                <a:close/>
                <a:moveTo>
                  <a:pt x="156726" y="99818"/>
                </a:moveTo>
                <a:lnTo>
                  <a:pt x="160062" y="105375"/>
                </a:lnTo>
                <a:lnTo>
                  <a:pt x="157546" y="105375"/>
                </a:lnTo>
                <a:lnTo>
                  <a:pt x="155869" y="102574"/>
                </a:lnTo>
                <a:lnTo>
                  <a:pt x="154219" y="99818"/>
                </a:lnTo>
                <a:close/>
                <a:moveTo>
                  <a:pt x="159643" y="99818"/>
                </a:moveTo>
                <a:lnTo>
                  <a:pt x="162979" y="105375"/>
                </a:lnTo>
                <a:lnTo>
                  <a:pt x="160606" y="105375"/>
                </a:lnTo>
                <a:lnTo>
                  <a:pt x="157270" y="99818"/>
                </a:lnTo>
                <a:close/>
                <a:moveTo>
                  <a:pt x="169840" y="99818"/>
                </a:moveTo>
                <a:lnTo>
                  <a:pt x="166512" y="105375"/>
                </a:lnTo>
                <a:lnTo>
                  <a:pt x="164139" y="105375"/>
                </a:lnTo>
                <a:lnTo>
                  <a:pt x="167475" y="99818"/>
                </a:lnTo>
                <a:close/>
                <a:moveTo>
                  <a:pt x="172899" y="99818"/>
                </a:moveTo>
                <a:lnTo>
                  <a:pt x="171240" y="102574"/>
                </a:lnTo>
                <a:lnTo>
                  <a:pt x="169563" y="105375"/>
                </a:lnTo>
                <a:lnTo>
                  <a:pt x="167056" y="105375"/>
                </a:lnTo>
                <a:lnTo>
                  <a:pt x="170384" y="99818"/>
                </a:lnTo>
                <a:close/>
                <a:moveTo>
                  <a:pt x="173194" y="100228"/>
                </a:moveTo>
                <a:lnTo>
                  <a:pt x="174603" y="102574"/>
                </a:lnTo>
                <a:lnTo>
                  <a:pt x="176281" y="105375"/>
                </a:lnTo>
                <a:lnTo>
                  <a:pt x="170107" y="105375"/>
                </a:lnTo>
                <a:lnTo>
                  <a:pt x="171793" y="102574"/>
                </a:lnTo>
                <a:lnTo>
                  <a:pt x="173194" y="100228"/>
                </a:lnTo>
                <a:close/>
                <a:moveTo>
                  <a:pt x="176004" y="99818"/>
                </a:moveTo>
                <a:lnTo>
                  <a:pt x="179340" y="105375"/>
                </a:lnTo>
                <a:lnTo>
                  <a:pt x="176825" y="105375"/>
                </a:lnTo>
                <a:lnTo>
                  <a:pt x="175148" y="102574"/>
                </a:lnTo>
                <a:lnTo>
                  <a:pt x="173497" y="99818"/>
                </a:lnTo>
                <a:close/>
                <a:moveTo>
                  <a:pt x="178921" y="99818"/>
                </a:moveTo>
                <a:lnTo>
                  <a:pt x="182249" y="105375"/>
                </a:lnTo>
                <a:lnTo>
                  <a:pt x="179885" y="105375"/>
                </a:lnTo>
                <a:lnTo>
                  <a:pt x="176548" y="99818"/>
                </a:lnTo>
                <a:close/>
                <a:moveTo>
                  <a:pt x="189118" y="99818"/>
                </a:moveTo>
                <a:lnTo>
                  <a:pt x="185781" y="105375"/>
                </a:lnTo>
                <a:lnTo>
                  <a:pt x="183417" y="105375"/>
                </a:lnTo>
                <a:lnTo>
                  <a:pt x="186745" y="99818"/>
                </a:lnTo>
                <a:close/>
                <a:moveTo>
                  <a:pt x="192178" y="99818"/>
                </a:moveTo>
                <a:lnTo>
                  <a:pt x="190519" y="102574"/>
                </a:lnTo>
                <a:lnTo>
                  <a:pt x="188841" y="105375"/>
                </a:lnTo>
                <a:lnTo>
                  <a:pt x="186335" y="105375"/>
                </a:lnTo>
                <a:lnTo>
                  <a:pt x="189662" y="99818"/>
                </a:lnTo>
                <a:close/>
                <a:moveTo>
                  <a:pt x="192472" y="100228"/>
                </a:moveTo>
                <a:lnTo>
                  <a:pt x="193882" y="102574"/>
                </a:lnTo>
                <a:lnTo>
                  <a:pt x="195559" y="105375"/>
                </a:lnTo>
                <a:lnTo>
                  <a:pt x="189386" y="105375"/>
                </a:lnTo>
                <a:lnTo>
                  <a:pt x="191063" y="102574"/>
                </a:lnTo>
                <a:lnTo>
                  <a:pt x="192472" y="100228"/>
                </a:lnTo>
                <a:close/>
                <a:moveTo>
                  <a:pt x="195282" y="99818"/>
                </a:moveTo>
                <a:lnTo>
                  <a:pt x="198610" y="105375"/>
                </a:lnTo>
                <a:lnTo>
                  <a:pt x="196103" y="105375"/>
                </a:lnTo>
                <a:lnTo>
                  <a:pt x="194426" y="102574"/>
                </a:lnTo>
                <a:lnTo>
                  <a:pt x="192776" y="99818"/>
                </a:lnTo>
                <a:close/>
                <a:moveTo>
                  <a:pt x="198200" y="99818"/>
                </a:moveTo>
                <a:lnTo>
                  <a:pt x="201527" y="105375"/>
                </a:lnTo>
                <a:lnTo>
                  <a:pt x="199163" y="105375"/>
                </a:lnTo>
                <a:lnTo>
                  <a:pt x="195827" y="99818"/>
                </a:lnTo>
                <a:close/>
                <a:moveTo>
                  <a:pt x="208396" y="99818"/>
                </a:moveTo>
                <a:lnTo>
                  <a:pt x="205060" y="105375"/>
                </a:lnTo>
                <a:lnTo>
                  <a:pt x="202696" y="105375"/>
                </a:lnTo>
                <a:lnTo>
                  <a:pt x="206023" y="99818"/>
                </a:lnTo>
                <a:close/>
                <a:moveTo>
                  <a:pt x="211447" y="99818"/>
                </a:moveTo>
                <a:lnTo>
                  <a:pt x="209797" y="102574"/>
                </a:lnTo>
                <a:lnTo>
                  <a:pt x="208120" y="105375"/>
                </a:lnTo>
                <a:lnTo>
                  <a:pt x="205604" y="105375"/>
                </a:lnTo>
                <a:lnTo>
                  <a:pt x="208940" y="99818"/>
                </a:lnTo>
                <a:close/>
                <a:moveTo>
                  <a:pt x="211751" y="100228"/>
                </a:moveTo>
                <a:lnTo>
                  <a:pt x="213160" y="102574"/>
                </a:lnTo>
                <a:lnTo>
                  <a:pt x="214837" y="105375"/>
                </a:lnTo>
                <a:lnTo>
                  <a:pt x="208664" y="105375"/>
                </a:lnTo>
                <a:lnTo>
                  <a:pt x="210341" y="102574"/>
                </a:lnTo>
                <a:lnTo>
                  <a:pt x="211751" y="100228"/>
                </a:lnTo>
                <a:close/>
                <a:moveTo>
                  <a:pt x="214561" y="99818"/>
                </a:moveTo>
                <a:lnTo>
                  <a:pt x="217888" y="105375"/>
                </a:lnTo>
                <a:lnTo>
                  <a:pt x="215381" y="105375"/>
                </a:lnTo>
                <a:lnTo>
                  <a:pt x="213704" y="102574"/>
                </a:lnTo>
                <a:lnTo>
                  <a:pt x="212045" y="99818"/>
                </a:lnTo>
                <a:close/>
                <a:moveTo>
                  <a:pt x="217469" y="99818"/>
                </a:moveTo>
                <a:lnTo>
                  <a:pt x="220805" y="105375"/>
                </a:lnTo>
                <a:lnTo>
                  <a:pt x="218432" y="105375"/>
                </a:lnTo>
                <a:lnTo>
                  <a:pt x="215105" y="99818"/>
                </a:lnTo>
                <a:close/>
                <a:moveTo>
                  <a:pt x="227675" y="99818"/>
                </a:moveTo>
                <a:lnTo>
                  <a:pt x="224338" y="105375"/>
                </a:lnTo>
                <a:lnTo>
                  <a:pt x="221965" y="105375"/>
                </a:lnTo>
                <a:lnTo>
                  <a:pt x="225302" y="99818"/>
                </a:lnTo>
                <a:close/>
                <a:moveTo>
                  <a:pt x="230726" y="99818"/>
                </a:moveTo>
                <a:lnTo>
                  <a:pt x="229075" y="102574"/>
                </a:lnTo>
                <a:lnTo>
                  <a:pt x="227398" y="105375"/>
                </a:lnTo>
                <a:lnTo>
                  <a:pt x="224882" y="105375"/>
                </a:lnTo>
                <a:lnTo>
                  <a:pt x="228219" y="99818"/>
                </a:lnTo>
                <a:close/>
                <a:moveTo>
                  <a:pt x="231029" y="100228"/>
                </a:moveTo>
                <a:lnTo>
                  <a:pt x="232430" y="102574"/>
                </a:lnTo>
                <a:lnTo>
                  <a:pt x="234116" y="105375"/>
                </a:lnTo>
                <a:lnTo>
                  <a:pt x="227942" y="105375"/>
                </a:lnTo>
                <a:lnTo>
                  <a:pt x="229619" y="102574"/>
                </a:lnTo>
                <a:lnTo>
                  <a:pt x="231029" y="100228"/>
                </a:lnTo>
                <a:close/>
                <a:moveTo>
                  <a:pt x="233839" y="99818"/>
                </a:moveTo>
                <a:lnTo>
                  <a:pt x="237167" y="105375"/>
                </a:lnTo>
                <a:lnTo>
                  <a:pt x="234660" y="105375"/>
                </a:lnTo>
                <a:lnTo>
                  <a:pt x="232974" y="102574"/>
                </a:lnTo>
                <a:lnTo>
                  <a:pt x="231323" y="99818"/>
                </a:lnTo>
                <a:close/>
                <a:moveTo>
                  <a:pt x="236747" y="99818"/>
                </a:moveTo>
                <a:lnTo>
                  <a:pt x="240084" y="105375"/>
                </a:lnTo>
                <a:lnTo>
                  <a:pt x="237711" y="105375"/>
                </a:lnTo>
                <a:lnTo>
                  <a:pt x="234383" y="99818"/>
                </a:lnTo>
                <a:close/>
                <a:moveTo>
                  <a:pt x="246944" y="99818"/>
                </a:moveTo>
                <a:lnTo>
                  <a:pt x="243617" y="105375"/>
                </a:lnTo>
                <a:lnTo>
                  <a:pt x="241244" y="105375"/>
                </a:lnTo>
                <a:lnTo>
                  <a:pt x="244580" y="99818"/>
                </a:lnTo>
                <a:close/>
                <a:moveTo>
                  <a:pt x="250004" y="99818"/>
                </a:moveTo>
                <a:lnTo>
                  <a:pt x="248354" y="102574"/>
                </a:lnTo>
                <a:lnTo>
                  <a:pt x="246668" y="105375"/>
                </a:lnTo>
                <a:lnTo>
                  <a:pt x="244161" y="105375"/>
                </a:lnTo>
                <a:lnTo>
                  <a:pt x="247497" y="99818"/>
                </a:lnTo>
                <a:close/>
                <a:moveTo>
                  <a:pt x="250298" y="100228"/>
                </a:moveTo>
                <a:lnTo>
                  <a:pt x="251708" y="102574"/>
                </a:lnTo>
                <a:lnTo>
                  <a:pt x="253385" y="105375"/>
                </a:lnTo>
                <a:lnTo>
                  <a:pt x="247221" y="105375"/>
                </a:lnTo>
                <a:lnTo>
                  <a:pt x="248898" y="102574"/>
                </a:lnTo>
                <a:lnTo>
                  <a:pt x="250298" y="100228"/>
                </a:lnTo>
                <a:close/>
                <a:moveTo>
                  <a:pt x="253109" y="99818"/>
                </a:moveTo>
                <a:lnTo>
                  <a:pt x="256445" y="105375"/>
                </a:lnTo>
                <a:lnTo>
                  <a:pt x="253938" y="105375"/>
                </a:lnTo>
                <a:lnTo>
                  <a:pt x="252252" y="102574"/>
                </a:lnTo>
                <a:lnTo>
                  <a:pt x="250602" y="99818"/>
                </a:lnTo>
                <a:close/>
                <a:moveTo>
                  <a:pt x="256026" y="99818"/>
                </a:moveTo>
                <a:lnTo>
                  <a:pt x="259362" y="105375"/>
                </a:lnTo>
                <a:lnTo>
                  <a:pt x="256989" y="105375"/>
                </a:lnTo>
                <a:lnTo>
                  <a:pt x="253662" y="99818"/>
                </a:lnTo>
                <a:close/>
                <a:moveTo>
                  <a:pt x="266223" y="99818"/>
                </a:moveTo>
                <a:lnTo>
                  <a:pt x="262895" y="105375"/>
                </a:lnTo>
                <a:lnTo>
                  <a:pt x="260522" y="105375"/>
                </a:lnTo>
                <a:lnTo>
                  <a:pt x="263858" y="99818"/>
                </a:lnTo>
                <a:close/>
                <a:moveTo>
                  <a:pt x="269282" y="99818"/>
                </a:moveTo>
                <a:lnTo>
                  <a:pt x="267623" y="102574"/>
                </a:lnTo>
                <a:lnTo>
                  <a:pt x="265946" y="105375"/>
                </a:lnTo>
                <a:lnTo>
                  <a:pt x="263439" y="105375"/>
                </a:lnTo>
                <a:lnTo>
                  <a:pt x="266767" y="99818"/>
                </a:lnTo>
                <a:close/>
                <a:moveTo>
                  <a:pt x="269577" y="100228"/>
                </a:moveTo>
                <a:lnTo>
                  <a:pt x="270986" y="102574"/>
                </a:lnTo>
                <a:lnTo>
                  <a:pt x="272664" y="105375"/>
                </a:lnTo>
                <a:lnTo>
                  <a:pt x="266490" y="105375"/>
                </a:lnTo>
                <a:lnTo>
                  <a:pt x="268176" y="102574"/>
                </a:lnTo>
                <a:lnTo>
                  <a:pt x="269577" y="100228"/>
                </a:lnTo>
                <a:close/>
                <a:moveTo>
                  <a:pt x="272387" y="99818"/>
                </a:moveTo>
                <a:lnTo>
                  <a:pt x="275723" y="105375"/>
                </a:lnTo>
                <a:lnTo>
                  <a:pt x="273208" y="105375"/>
                </a:lnTo>
                <a:lnTo>
                  <a:pt x="271531" y="102574"/>
                </a:lnTo>
                <a:lnTo>
                  <a:pt x="269880" y="99818"/>
                </a:lnTo>
                <a:close/>
                <a:moveTo>
                  <a:pt x="275304" y="99818"/>
                </a:moveTo>
                <a:lnTo>
                  <a:pt x="278632" y="105375"/>
                </a:lnTo>
                <a:lnTo>
                  <a:pt x="276268" y="105375"/>
                </a:lnTo>
                <a:lnTo>
                  <a:pt x="272931" y="99818"/>
                </a:lnTo>
                <a:close/>
                <a:moveTo>
                  <a:pt x="12713" y="99818"/>
                </a:moveTo>
                <a:lnTo>
                  <a:pt x="9377" y="105384"/>
                </a:lnTo>
                <a:lnTo>
                  <a:pt x="9341" y="105331"/>
                </a:lnTo>
                <a:lnTo>
                  <a:pt x="9314" y="105384"/>
                </a:lnTo>
                <a:lnTo>
                  <a:pt x="5978" y="99818"/>
                </a:lnTo>
                <a:close/>
                <a:moveTo>
                  <a:pt x="31992" y="99818"/>
                </a:moveTo>
                <a:lnTo>
                  <a:pt x="28655" y="105384"/>
                </a:lnTo>
                <a:lnTo>
                  <a:pt x="28619" y="105331"/>
                </a:lnTo>
                <a:lnTo>
                  <a:pt x="28593" y="105384"/>
                </a:lnTo>
                <a:lnTo>
                  <a:pt x="25247" y="99818"/>
                </a:lnTo>
                <a:close/>
                <a:moveTo>
                  <a:pt x="51270" y="99818"/>
                </a:moveTo>
                <a:lnTo>
                  <a:pt x="47925" y="105384"/>
                </a:lnTo>
                <a:lnTo>
                  <a:pt x="47898" y="105331"/>
                </a:lnTo>
                <a:lnTo>
                  <a:pt x="47862" y="105384"/>
                </a:lnTo>
                <a:lnTo>
                  <a:pt x="44526" y="99818"/>
                </a:lnTo>
                <a:close/>
                <a:moveTo>
                  <a:pt x="70539" y="99818"/>
                </a:moveTo>
                <a:lnTo>
                  <a:pt x="67203" y="105384"/>
                </a:lnTo>
                <a:lnTo>
                  <a:pt x="67176" y="105331"/>
                </a:lnTo>
                <a:lnTo>
                  <a:pt x="67140" y="105384"/>
                </a:lnTo>
                <a:lnTo>
                  <a:pt x="63804" y="99818"/>
                </a:lnTo>
                <a:close/>
                <a:moveTo>
                  <a:pt x="89818" y="99818"/>
                </a:moveTo>
                <a:lnTo>
                  <a:pt x="86481" y="105384"/>
                </a:lnTo>
                <a:lnTo>
                  <a:pt x="86455" y="105331"/>
                </a:lnTo>
                <a:lnTo>
                  <a:pt x="86419" y="105384"/>
                </a:lnTo>
                <a:lnTo>
                  <a:pt x="83082" y="99818"/>
                </a:lnTo>
                <a:close/>
                <a:moveTo>
                  <a:pt x="109096" y="99818"/>
                </a:moveTo>
                <a:lnTo>
                  <a:pt x="105760" y="105384"/>
                </a:lnTo>
                <a:lnTo>
                  <a:pt x="105724" y="105331"/>
                </a:lnTo>
                <a:lnTo>
                  <a:pt x="105697" y="105384"/>
                </a:lnTo>
                <a:lnTo>
                  <a:pt x="102361" y="99818"/>
                </a:lnTo>
                <a:close/>
                <a:moveTo>
                  <a:pt x="128375" y="99818"/>
                </a:moveTo>
                <a:lnTo>
                  <a:pt x="125038" y="105384"/>
                </a:lnTo>
                <a:lnTo>
                  <a:pt x="125002" y="105331"/>
                </a:lnTo>
                <a:lnTo>
                  <a:pt x="124976" y="105384"/>
                </a:lnTo>
                <a:lnTo>
                  <a:pt x="121639" y="99818"/>
                </a:lnTo>
                <a:close/>
                <a:moveTo>
                  <a:pt x="147653" y="99818"/>
                </a:moveTo>
                <a:lnTo>
                  <a:pt x="144316" y="105384"/>
                </a:lnTo>
                <a:lnTo>
                  <a:pt x="144281" y="105331"/>
                </a:lnTo>
                <a:lnTo>
                  <a:pt x="144245" y="105384"/>
                </a:lnTo>
                <a:lnTo>
                  <a:pt x="140909" y="99818"/>
                </a:lnTo>
                <a:close/>
                <a:moveTo>
                  <a:pt x="166922" y="99818"/>
                </a:moveTo>
                <a:lnTo>
                  <a:pt x="163586" y="105384"/>
                </a:lnTo>
                <a:lnTo>
                  <a:pt x="163559" y="105331"/>
                </a:lnTo>
                <a:lnTo>
                  <a:pt x="163523" y="105384"/>
                </a:lnTo>
                <a:lnTo>
                  <a:pt x="160187" y="99818"/>
                </a:lnTo>
                <a:close/>
                <a:moveTo>
                  <a:pt x="186201" y="99818"/>
                </a:moveTo>
                <a:lnTo>
                  <a:pt x="182864" y="105384"/>
                </a:lnTo>
                <a:lnTo>
                  <a:pt x="182838" y="105331"/>
                </a:lnTo>
                <a:lnTo>
                  <a:pt x="182802" y="105384"/>
                </a:lnTo>
                <a:lnTo>
                  <a:pt x="179465" y="99818"/>
                </a:lnTo>
                <a:close/>
                <a:moveTo>
                  <a:pt x="205479" y="99818"/>
                </a:moveTo>
                <a:lnTo>
                  <a:pt x="202143" y="105384"/>
                </a:lnTo>
                <a:lnTo>
                  <a:pt x="202107" y="105331"/>
                </a:lnTo>
                <a:lnTo>
                  <a:pt x="202080" y="105384"/>
                </a:lnTo>
                <a:lnTo>
                  <a:pt x="198744" y="99818"/>
                </a:lnTo>
                <a:close/>
                <a:moveTo>
                  <a:pt x="224758" y="99818"/>
                </a:moveTo>
                <a:lnTo>
                  <a:pt x="221421" y="105384"/>
                </a:lnTo>
                <a:lnTo>
                  <a:pt x="221385" y="105331"/>
                </a:lnTo>
                <a:lnTo>
                  <a:pt x="221359" y="105384"/>
                </a:lnTo>
                <a:lnTo>
                  <a:pt x="218022" y="99818"/>
                </a:lnTo>
                <a:close/>
                <a:moveTo>
                  <a:pt x="244036" y="99818"/>
                </a:moveTo>
                <a:lnTo>
                  <a:pt x="240699" y="105384"/>
                </a:lnTo>
                <a:lnTo>
                  <a:pt x="240664" y="105331"/>
                </a:lnTo>
                <a:lnTo>
                  <a:pt x="240637" y="105384"/>
                </a:lnTo>
                <a:lnTo>
                  <a:pt x="237292" y="99818"/>
                </a:lnTo>
                <a:close/>
                <a:moveTo>
                  <a:pt x="263314" y="99818"/>
                </a:moveTo>
                <a:lnTo>
                  <a:pt x="259969" y="105384"/>
                </a:lnTo>
                <a:lnTo>
                  <a:pt x="259942" y="105331"/>
                </a:lnTo>
                <a:lnTo>
                  <a:pt x="259906" y="105384"/>
                </a:lnTo>
                <a:lnTo>
                  <a:pt x="256570" y="99818"/>
                </a:lnTo>
                <a:close/>
                <a:moveTo>
                  <a:pt x="282584" y="99818"/>
                </a:moveTo>
                <a:lnTo>
                  <a:pt x="279247" y="105384"/>
                </a:lnTo>
                <a:lnTo>
                  <a:pt x="279220" y="105331"/>
                </a:lnTo>
                <a:lnTo>
                  <a:pt x="279185" y="105384"/>
                </a:lnTo>
                <a:lnTo>
                  <a:pt x="275848" y="99818"/>
                </a:lnTo>
                <a:close/>
                <a:moveTo>
                  <a:pt x="9047" y="105830"/>
                </a:moveTo>
                <a:lnTo>
                  <a:pt x="7851" y="107811"/>
                </a:lnTo>
                <a:lnTo>
                  <a:pt x="6665" y="105830"/>
                </a:lnTo>
                <a:close/>
                <a:moveTo>
                  <a:pt x="12026" y="105830"/>
                </a:moveTo>
                <a:lnTo>
                  <a:pt x="10831" y="107811"/>
                </a:lnTo>
                <a:lnTo>
                  <a:pt x="9644" y="105830"/>
                </a:lnTo>
                <a:close/>
                <a:moveTo>
                  <a:pt x="28325" y="105830"/>
                </a:moveTo>
                <a:lnTo>
                  <a:pt x="27130" y="107811"/>
                </a:lnTo>
                <a:lnTo>
                  <a:pt x="25943" y="105830"/>
                </a:lnTo>
                <a:close/>
                <a:moveTo>
                  <a:pt x="31296" y="105830"/>
                </a:moveTo>
                <a:lnTo>
                  <a:pt x="30109" y="107811"/>
                </a:lnTo>
                <a:lnTo>
                  <a:pt x="28923" y="105830"/>
                </a:lnTo>
                <a:close/>
                <a:moveTo>
                  <a:pt x="47594" y="105830"/>
                </a:moveTo>
                <a:lnTo>
                  <a:pt x="46408" y="107811"/>
                </a:lnTo>
                <a:lnTo>
                  <a:pt x="45221" y="105830"/>
                </a:lnTo>
                <a:close/>
                <a:moveTo>
                  <a:pt x="50574" y="105830"/>
                </a:moveTo>
                <a:lnTo>
                  <a:pt x="49388" y="107811"/>
                </a:lnTo>
                <a:lnTo>
                  <a:pt x="48192" y="105830"/>
                </a:lnTo>
                <a:close/>
                <a:moveTo>
                  <a:pt x="66873" y="105830"/>
                </a:moveTo>
                <a:lnTo>
                  <a:pt x="65686" y="107811"/>
                </a:lnTo>
                <a:lnTo>
                  <a:pt x="64491" y="105830"/>
                </a:lnTo>
                <a:close/>
                <a:moveTo>
                  <a:pt x="69852" y="105830"/>
                </a:moveTo>
                <a:lnTo>
                  <a:pt x="68666" y="107811"/>
                </a:lnTo>
                <a:lnTo>
                  <a:pt x="67471" y="105830"/>
                </a:lnTo>
                <a:close/>
                <a:moveTo>
                  <a:pt x="86151" y="105830"/>
                </a:moveTo>
                <a:lnTo>
                  <a:pt x="84965" y="107811"/>
                </a:lnTo>
                <a:lnTo>
                  <a:pt x="83769" y="105830"/>
                </a:lnTo>
                <a:close/>
                <a:moveTo>
                  <a:pt x="89131" y="105830"/>
                </a:moveTo>
                <a:lnTo>
                  <a:pt x="87935" y="107811"/>
                </a:lnTo>
                <a:lnTo>
                  <a:pt x="86749" y="105830"/>
                </a:lnTo>
                <a:close/>
                <a:moveTo>
                  <a:pt x="105430" y="105830"/>
                </a:moveTo>
                <a:lnTo>
                  <a:pt x="104234" y="107811"/>
                </a:lnTo>
                <a:lnTo>
                  <a:pt x="103048" y="105830"/>
                </a:lnTo>
                <a:close/>
                <a:moveTo>
                  <a:pt x="108409" y="105830"/>
                </a:moveTo>
                <a:lnTo>
                  <a:pt x="107214" y="107811"/>
                </a:lnTo>
                <a:lnTo>
                  <a:pt x="106027" y="105830"/>
                </a:lnTo>
                <a:close/>
                <a:moveTo>
                  <a:pt x="124708" y="105830"/>
                </a:moveTo>
                <a:lnTo>
                  <a:pt x="123513" y="107811"/>
                </a:lnTo>
                <a:lnTo>
                  <a:pt x="122326" y="105830"/>
                </a:lnTo>
                <a:close/>
                <a:moveTo>
                  <a:pt x="127679" y="105830"/>
                </a:moveTo>
                <a:lnTo>
                  <a:pt x="126492" y="107811"/>
                </a:lnTo>
                <a:lnTo>
                  <a:pt x="125306" y="105830"/>
                </a:lnTo>
                <a:close/>
                <a:moveTo>
                  <a:pt x="143977" y="105830"/>
                </a:moveTo>
                <a:lnTo>
                  <a:pt x="142791" y="107811"/>
                </a:lnTo>
                <a:lnTo>
                  <a:pt x="141604" y="105830"/>
                </a:lnTo>
                <a:close/>
                <a:moveTo>
                  <a:pt x="146957" y="105830"/>
                </a:moveTo>
                <a:lnTo>
                  <a:pt x="145771" y="107811"/>
                </a:lnTo>
                <a:lnTo>
                  <a:pt x="144584" y="105830"/>
                </a:lnTo>
                <a:close/>
                <a:moveTo>
                  <a:pt x="163256" y="105830"/>
                </a:moveTo>
                <a:lnTo>
                  <a:pt x="162069" y="107811"/>
                </a:lnTo>
                <a:lnTo>
                  <a:pt x="160883" y="105830"/>
                </a:lnTo>
                <a:close/>
                <a:moveTo>
                  <a:pt x="166235" y="105830"/>
                </a:moveTo>
                <a:lnTo>
                  <a:pt x="165049" y="107811"/>
                </a:lnTo>
                <a:lnTo>
                  <a:pt x="163854" y="105830"/>
                </a:lnTo>
                <a:close/>
                <a:moveTo>
                  <a:pt x="182534" y="105830"/>
                </a:moveTo>
                <a:lnTo>
                  <a:pt x="181348" y="107811"/>
                </a:lnTo>
                <a:lnTo>
                  <a:pt x="180152" y="105830"/>
                </a:lnTo>
                <a:close/>
                <a:moveTo>
                  <a:pt x="185514" y="105830"/>
                </a:moveTo>
                <a:lnTo>
                  <a:pt x="184327" y="107811"/>
                </a:lnTo>
                <a:lnTo>
                  <a:pt x="183132" y="105830"/>
                </a:lnTo>
                <a:close/>
                <a:moveTo>
                  <a:pt x="201813" y="105830"/>
                </a:moveTo>
                <a:lnTo>
                  <a:pt x="200626" y="107811"/>
                </a:lnTo>
                <a:lnTo>
                  <a:pt x="199431" y="105830"/>
                </a:lnTo>
                <a:close/>
                <a:moveTo>
                  <a:pt x="204792" y="105830"/>
                </a:moveTo>
                <a:lnTo>
                  <a:pt x="203597" y="107811"/>
                </a:lnTo>
                <a:lnTo>
                  <a:pt x="202410" y="105830"/>
                </a:lnTo>
                <a:close/>
                <a:moveTo>
                  <a:pt x="221091" y="105830"/>
                </a:moveTo>
                <a:lnTo>
                  <a:pt x="219896" y="107811"/>
                </a:lnTo>
                <a:lnTo>
                  <a:pt x="218709" y="105830"/>
                </a:lnTo>
                <a:close/>
                <a:moveTo>
                  <a:pt x="224062" y="105830"/>
                </a:moveTo>
                <a:lnTo>
                  <a:pt x="222875" y="107811"/>
                </a:lnTo>
                <a:lnTo>
                  <a:pt x="221689" y="105830"/>
                </a:lnTo>
                <a:close/>
                <a:moveTo>
                  <a:pt x="240369" y="105830"/>
                </a:moveTo>
                <a:lnTo>
                  <a:pt x="239174" y="107811"/>
                </a:lnTo>
                <a:lnTo>
                  <a:pt x="237987" y="105830"/>
                </a:lnTo>
                <a:close/>
                <a:moveTo>
                  <a:pt x="243340" y="105830"/>
                </a:moveTo>
                <a:lnTo>
                  <a:pt x="242154" y="107811"/>
                </a:lnTo>
                <a:lnTo>
                  <a:pt x="240967" y="105830"/>
                </a:lnTo>
                <a:close/>
                <a:moveTo>
                  <a:pt x="259639" y="105830"/>
                </a:moveTo>
                <a:lnTo>
                  <a:pt x="258452" y="107811"/>
                </a:lnTo>
                <a:lnTo>
                  <a:pt x="257266" y="105830"/>
                </a:lnTo>
                <a:close/>
                <a:moveTo>
                  <a:pt x="262618" y="105830"/>
                </a:moveTo>
                <a:lnTo>
                  <a:pt x="261432" y="107811"/>
                </a:lnTo>
                <a:lnTo>
                  <a:pt x="260237" y="105830"/>
                </a:lnTo>
                <a:close/>
                <a:moveTo>
                  <a:pt x="278917" y="105830"/>
                </a:moveTo>
                <a:lnTo>
                  <a:pt x="277731" y="107811"/>
                </a:lnTo>
                <a:lnTo>
                  <a:pt x="276535" y="105830"/>
                </a:lnTo>
                <a:close/>
                <a:moveTo>
                  <a:pt x="281897" y="105830"/>
                </a:moveTo>
                <a:lnTo>
                  <a:pt x="280710" y="107811"/>
                </a:lnTo>
                <a:lnTo>
                  <a:pt x="279515" y="105830"/>
                </a:lnTo>
                <a:close/>
                <a:moveTo>
                  <a:pt x="6121" y="105830"/>
                </a:moveTo>
                <a:lnTo>
                  <a:pt x="7584" y="108266"/>
                </a:lnTo>
                <a:lnTo>
                  <a:pt x="6406" y="110237"/>
                </a:lnTo>
                <a:lnTo>
                  <a:pt x="6254" y="110237"/>
                </a:lnTo>
                <a:lnTo>
                  <a:pt x="3614" y="105830"/>
                </a:lnTo>
                <a:close/>
                <a:moveTo>
                  <a:pt x="7851" y="108721"/>
                </a:moveTo>
                <a:lnTo>
                  <a:pt x="8761" y="110237"/>
                </a:lnTo>
                <a:lnTo>
                  <a:pt x="6950" y="110237"/>
                </a:lnTo>
                <a:lnTo>
                  <a:pt x="7851" y="108721"/>
                </a:lnTo>
                <a:close/>
                <a:moveTo>
                  <a:pt x="10831" y="108721"/>
                </a:moveTo>
                <a:lnTo>
                  <a:pt x="11741" y="110237"/>
                </a:lnTo>
                <a:lnTo>
                  <a:pt x="9930" y="110237"/>
                </a:lnTo>
                <a:lnTo>
                  <a:pt x="10831" y="108721"/>
                </a:lnTo>
                <a:close/>
                <a:moveTo>
                  <a:pt x="15077" y="105830"/>
                </a:moveTo>
                <a:lnTo>
                  <a:pt x="12437" y="110237"/>
                </a:lnTo>
                <a:lnTo>
                  <a:pt x="12285" y="110237"/>
                </a:lnTo>
                <a:lnTo>
                  <a:pt x="11107" y="108266"/>
                </a:lnTo>
                <a:lnTo>
                  <a:pt x="12570" y="105830"/>
                </a:lnTo>
                <a:close/>
                <a:moveTo>
                  <a:pt x="22339" y="105830"/>
                </a:moveTo>
                <a:lnTo>
                  <a:pt x="24980" y="110237"/>
                </a:lnTo>
                <a:lnTo>
                  <a:pt x="12981" y="110237"/>
                </a:lnTo>
                <a:lnTo>
                  <a:pt x="15621" y="105830"/>
                </a:lnTo>
                <a:close/>
                <a:moveTo>
                  <a:pt x="25399" y="105830"/>
                </a:moveTo>
                <a:lnTo>
                  <a:pt x="26862" y="108266"/>
                </a:lnTo>
                <a:lnTo>
                  <a:pt x="25675" y="110237"/>
                </a:lnTo>
                <a:lnTo>
                  <a:pt x="25524" y="110237"/>
                </a:lnTo>
                <a:lnTo>
                  <a:pt x="22883" y="105830"/>
                </a:lnTo>
                <a:close/>
                <a:moveTo>
                  <a:pt x="27130" y="108721"/>
                </a:moveTo>
                <a:lnTo>
                  <a:pt x="28040" y="110237"/>
                </a:lnTo>
                <a:lnTo>
                  <a:pt x="26229" y="110237"/>
                </a:lnTo>
                <a:lnTo>
                  <a:pt x="27130" y="108721"/>
                </a:lnTo>
                <a:close/>
                <a:moveTo>
                  <a:pt x="30109" y="108721"/>
                </a:moveTo>
                <a:lnTo>
                  <a:pt x="31019" y="110237"/>
                </a:lnTo>
                <a:lnTo>
                  <a:pt x="29199" y="110237"/>
                </a:lnTo>
                <a:lnTo>
                  <a:pt x="30109" y="108721"/>
                </a:lnTo>
                <a:close/>
                <a:moveTo>
                  <a:pt x="34356" y="105830"/>
                </a:moveTo>
                <a:lnTo>
                  <a:pt x="31715" y="110237"/>
                </a:lnTo>
                <a:lnTo>
                  <a:pt x="31563" y="110237"/>
                </a:lnTo>
                <a:lnTo>
                  <a:pt x="30386" y="108266"/>
                </a:lnTo>
                <a:lnTo>
                  <a:pt x="31840" y="105830"/>
                </a:lnTo>
                <a:close/>
                <a:moveTo>
                  <a:pt x="41617" y="105830"/>
                </a:moveTo>
                <a:lnTo>
                  <a:pt x="44258" y="110237"/>
                </a:lnTo>
                <a:lnTo>
                  <a:pt x="32259" y="110237"/>
                </a:lnTo>
                <a:lnTo>
                  <a:pt x="34900" y="105830"/>
                </a:lnTo>
                <a:close/>
                <a:moveTo>
                  <a:pt x="44677" y="105830"/>
                </a:moveTo>
                <a:lnTo>
                  <a:pt x="46131" y="108266"/>
                </a:lnTo>
                <a:lnTo>
                  <a:pt x="44954" y="110237"/>
                </a:lnTo>
                <a:lnTo>
                  <a:pt x="44802" y="110237"/>
                </a:lnTo>
                <a:lnTo>
                  <a:pt x="42162" y="105830"/>
                </a:lnTo>
                <a:close/>
                <a:moveTo>
                  <a:pt x="46408" y="108721"/>
                </a:moveTo>
                <a:lnTo>
                  <a:pt x="47318" y="110237"/>
                </a:lnTo>
                <a:lnTo>
                  <a:pt x="45498" y="110237"/>
                </a:lnTo>
                <a:lnTo>
                  <a:pt x="46408" y="108721"/>
                </a:lnTo>
                <a:close/>
                <a:moveTo>
                  <a:pt x="49388" y="108721"/>
                </a:moveTo>
                <a:lnTo>
                  <a:pt x="50298" y="110237"/>
                </a:lnTo>
                <a:lnTo>
                  <a:pt x="48478" y="110237"/>
                </a:lnTo>
                <a:lnTo>
                  <a:pt x="49388" y="108721"/>
                </a:lnTo>
                <a:close/>
                <a:moveTo>
                  <a:pt x="53634" y="105830"/>
                </a:moveTo>
                <a:lnTo>
                  <a:pt x="50993" y="110237"/>
                </a:lnTo>
                <a:lnTo>
                  <a:pt x="50842" y="110237"/>
                </a:lnTo>
                <a:lnTo>
                  <a:pt x="49655" y="108266"/>
                </a:lnTo>
                <a:lnTo>
                  <a:pt x="51118" y="105830"/>
                </a:lnTo>
                <a:close/>
                <a:moveTo>
                  <a:pt x="60896" y="105830"/>
                </a:moveTo>
                <a:lnTo>
                  <a:pt x="63536" y="110237"/>
                </a:lnTo>
                <a:lnTo>
                  <a:pt x="51538" y="110237"/>
                </a:lnTo>
                <a:lnTo>
                  <a:pt x="54178" y="105830"/>
                </a:lnTo>
                <a:close/>
                <a:moveTo>
                  <a:pt x="63947" y="105830"/>
                </a:moveTo>
                <a:lnTo>
                  <a:pt x="65410" y="108266"/>
                </a:lnTo>
                <a:lnTo>
                  <a:pt x="64232" y="110237"/>
                </a:lnTo>
                <a:lnTo>
                  <a:pt x="64081" y="110237"/>
                </a:lnTo>
                <a:lnTo>
                  <a:pt x="61440" y="105830"/>
                </a:lnTo>
                <a:close/>
                <a:moveTo>
                  <a:pt x="65686" y="108721"/>
                </a:moveTo>
                <a:lnTo>
                  <a:pt x="66596" y="110237"/>
                </a:lnTo>
                <a:lnTo>
                  <a:pt x="64776" y="110237"/>
                </a:lnTo>
                <a:lnTo>
                  <a:pt x="65686" y="108721"/>
                </a:lnTo>
                <a:close/>
                <a:moveTo>
                  <a:pt x="68666" y="108721"/>
                </a:moveTo>
                <a:lnTo>
                  <a:pt x="69567" y="110237"/>
                </a:lnTo>
                <a:lnTo>
                  <a:pt x="67756" y="110237"/>
                </a:lnTo>
                <a:lnTo>
                  <a:pt x="68666" y="108721"/>
                </a:lnTo>
                <a:close/>
                <a:moveTo>
                  <a:pt x="72912" y="105830"/>
                </a:moveTo>
                <a:lnTo>
                  <a:pt x="70263" y="110237"/>
                </a:lnTo>
                <a:lnTo>
                  <a:pt x="70111" y="110237"/>
                </a:lnTo>
                <a:lnTo>
                  <a:pt x="68934" y="108266"/>
                </a:lnTo>
                <a:lnTo>
                  <a:pt x="70397" y="105830"/>
                </a:lnTo>
                <a:close/>
                <a:moveTo>
                  <a:pt x="80174" y="105830"/>
                </a:moveTo>
                <a:lnTo>
                  <a:pt x="82815" y="110237"/>
                </a:lnTo>
                <a:lnTo>
                  <a:pt x="70807" y="110237"/>
                </a:lnTo>
                <a:lnTo>
                  <a:pt x="73457" y="105830"/>
                </a:lnTo>
                <a:close/>
                <a:moveTo>
                  <a:pt x="83225" y="105830"/>
                </a:moveTo>
                <a:lnTo>
                  <a:pt x="84688" y="108266"/>
                </a:lnTo>
                <a:lnTo>
                  <a:pt x="83511" y="110237"/>
                </a:lnTo>
                <a:lnTo>
                  <a:pt x="83359" y="110237"/>
                </a:lnTo>
                <a:lnTo>
                  <a:pt x="80718" y="105830"/>
                </a:lnTo>
                <a:close/>
                <a:moveTo>
                  <a:pt x="84965" y="108721"/>
                </a:moveTo>
                <a:lnTo>
                  <a:pt x="85866" y="110237"/>
                </a:lnTo>
                <a:lnTo>
                  <a:pt x="84055" y="110237"/>
                </a:lnTo>
                <a:lnTo>
                  <a:pt x="84965" y="108721"/>
                </a:lnTo>
                <a:close/>
                <a:moveTo>
                  <a:pt x="87935" y="108721"/>
                </a:moveTo>
                <a:lnTo>
                  <a:pt x="88845" y="110237"/>
                </a:lnTo>
                <a:lnTo>
                  <a:pt x="87034" y="110237"/>
                </a:lnTo>
                <a:lnTo>
                  <a:pt x="87935" y="108721"/>
                </a:lnTo>
                <a:close/>
                <a:moveTo>
                  <a:pt x="92182" y="105830"/>
                </a:moveTo>
                <a:lnTo>
                  <a:pt x="89541" y="110237"/>
                </a:lnTo>
                <a:lnTo>
                  <a:pt x="89390" y="110237"/>
                </a:lnTo>
                <a:lnTo>
                  <a:pt x="88212" y="108266"/>
                </a:lnTo>
                <a:lnTo>
                  <a:pt x="89675" y="105830"/>
                </a:lnTo>
                <a:close/>
                <a:moveTo>
                  <a:pt x="99444" y="105830"/>
                </a:moveTo>
                <a:lnTo>
                  <a:pt x="102093" y="110237"/>
                </a:lnTo>
                <a:lnTo>
                  <a:pt x="90085" y="110237"/>
                </a:lnTo>
                <a:lnTo>
                  <a:pt x="92726" y="105830"/>
                </a:lnTo>
                <a:close/>
                <a:moveTo>
                  <a:pt x="102503" y="105830"/>
                </a:moveTo>
                <a:lnTo>
                  <a:pt x="103967" y="108266"/>
                </a:lnTo>
                <a:lnTo>
                  <a:pt x="102789" y="110237"/>
                </a:lnTo>
                <a:lnTo>
                  <a:pt x="102637" y="110237"/>
                </a:lnTo>
                <a:lnTo>
                  <a:pt x="99997" y="105830"/>
                </a:lnTo>
                <a:close/>
                <a:moveTo>
                  <a:pt x="104234" y="108721"/>
                </a:moveTo>
                <a:lnTo>
                  <a:pt x="105144" y="110237"/>
                </a:lnTo>
                <a:lnTo>
                  <a:pt x="103333" y="110237"/>
                </a:lnTo>
                <a:lnTo>
                  <a:pt x="104234" y="108721"/>
                </a:lnTo>
                <a:close/>
                <a:moveTo>
                  <a:pt x="107214" y="108721"/>
                </a:moveTo>
                <a:lnTo>
                  <a:pt x="108124" y="110237"/>
                </a:lnTo>
                <a:lnTo>
                  <a:pt x="106313" y="110237"/>
                </a:lnTo>
                <a:lnTo>
                  <a:pt x="107214" y="108721"/>
                </a:lnTo>
                <a:close/>
                <a:moveTo>
                  <a:pt x="111460" y="105830"/>
                </a:moveTo>
                <a:lnTo>
                  <a:pt x="108820" y="110237"/>
                </a:lnTo>
                <a:lnTo>
                  <a:pt x="108668" y="110237"/>
                </a:lnTo>
                <a:lnTo>
                  <a:pt x="107490" y="108266"/>
                </a:lnTo>
                <a:lnTo>
                  <a:pt x="108953" y="105830"/>
                </a:lnTo>
                <a:close/>
                <a:moveTo>
                  <a:pt x="118722" y="105830"/>
                </a:moveTo>
                <a:lnTo>
                  <a:pt x="121363" y="110237"/>
                </a:lnTo>
                <a:lnTo>
                  <a:pt x="109364" y="110237"/>
                </a:lnTo>
                <a:lnTo>
                  <a:pt x="112004" y="105830"/>
                </a:lnTo>
                <a:close/>
                <a:moveTo>
                  <a:pt x="121782" y="105830"/>
                </a:moveTo>
                <a:lnTo>
                  <a:pt x="123245" y="108266"/>
                </a:lnTo>
                <a:lnTo>
                  <a:pt x="122067" y="110237"/>
                </a:lnTo>
                <a:lnTo>
                  <a:pt x="121916" y="110237"/>
                </a:lnTo>
                <a:lnTo>
                  <a:pt x="119266" y="105830"/>
                </a:lnTo>
                <a:close/>
                <a:moveTo>
                  <a:pt x="123513" y="108721"/>
                </a:moveTo>
                <a:lnTo>
                  <a:pt x="124423" y="110237"/>
                </a:lnTo>
                <a:lnTo>
                  <a:pt x="122612" y="110237"/>
                </a:lnTo>
                <a:lnTo>
                  <a:pt x="123513" y="108721"/>
                </a:lnTo>
                <a:close/>
                <a:moveTo>
                  <a:pt x="126492" y="108721"/>
                </a:moveTo>
                <a:lnTo>
                  <a:pt x="127402" y="110237"/>
                </a:lnTo>
                <a:lnTo>
                  <a:pt x="125582" y="110237"/>
                </a:lnTo>
                <a:lnTo>
                  <a:pt x="126492" y="108721"/>
                </a:lnTo>
                <a:close/>
                <a:moveTo>
                  <a:pt x="130739" y="105830"/>
                </a:moveTo>
                <a:lnTo>
                  <a:pt x="128098" y="110237"/>
                </a:lnTo>
                <a:lnTo>
                  <a:pt x="127946" y="110237"/>
                </a:lnTo>
                <a:lnTo>
                  <a:pt x="126769" y="108266"/>
                </a:lnTo>
                <a:lnTo>
                  <a:pt x="128232" y="105830"/>
                </a:lnTo>
                <a:close/>
                <a:moveTo>
                  <a:pt x="138000" y="105830"/>
                </a:moveTo>
                <a:lnTo>
                  <a:pt x="140641" y="110237"/>
                </a:lnTo>
                <a:lnTo>
                  <a:pt x="128642" y="110237"/>
                </a:lnTo>
                <a:lnTo>
                  <a:pt x="131283" y="105830"/>
                </a:lnTo>
                <a:close/>
                <a:moveTo>
                  <a:pt x="141060" y="105830"/>
                </a:moveTo>
                <a:lnTo>
                  <a:pt x="142523" y="108266"/>
                </a:lnTo>
                <a:lnTo>
                  <a:pt x="141337" y="110237"/>
                </a:lnTo>
                <a:lnTo>
                  <a:pt x="141185" y="110237"/>
                </a:lnTo>
                <a:lnTo>
                  <a:pt x="138545" y="105830"/>
                </a:lnTo>
                <a:close/>
                <a:moveTo>
                  <a:pt x="142791" y="108721"/>
                </a:moveTo>
                <a:lnTo>
                  <a:pt x="143701" y="110237"/>
                </a:lnTo>
                <a:lnTo>
                  <a:pt x="141881" y="110237"/>
                </a:lnTo>
                <a:lnTo>
                  <a:pt x="142791" y="108721"/>
                </a:lnTo>
                <a:close/>
                <a:moveTo>
                  <a:pt x="145771" y="108721"/>
                </a:moveTo>
                <a:lnTo>
                  <a:pt x="146681" y="110237"/>
                </a:lnTo>
                <a:lnTo>
                  <a:pt x="144861" y="110237"/>
                </a:lnTo>
                <a:lnTo>
                  <a:pt x="145771" y="108721"/>
                </a:lnTo>
                <a:close/>
                <a:moveTo>
                  <a:pt x="150017" y="105830"/>
                </a:moveTo>
                <a:lnTo>
                  <a:pt x="147376" y="110237"/>
                </a:lnTo>
                <a:lnTo>
                  <a:pt x="147225" y="110237"/>
                </a:lnTo>
                <a:lnTo>
                  <a:pt x="146038" y="108266"/>
                </a:lnTo>
                <a:lnTo>
                  <a:pt x="147501" y="105830"/>
                </a:lnTo>
                <a:close/>
                <a:moveTo>
                  <a:pt x="157279" y="105830"/>
                </a:moveTo>
                <a:lnTo>
                  <a:pt x="159919" y="110237"/>
                </a:lnTo>
                <a:lnTo>
                  <a:pt x="147921" y="110237"/>
                </a:lnTo>
                <a:lnTo>
                  <a:pt x="150561" y="105830"/>
                </a:lnTo>
                <a:close/>
                <a:moveTo>
                  <a:pt x="160330" y="105830"/>
                </a:moveTo>
                <a:lnTo>
                  <a:pt x="161793" y="108266"/>
                </a:lnTo>
                <a:lnTo>
                  <a:pt x="160615" y="110237"/>
                </a:lnTo>
                <a:lnTo>
                  <a:pt x="160464" y="110237"/>
                </a:lnTo>
                <a:lnTo>
                  <a:pt x="157823" y="105830"/>
                </a:lnTo>
                <a:close/>
                <a:moveTo>
                  <a:pt x="162069" y="108721"/>
                </a:moveTo>
                <a:lnTo>
                  <a:pt x="162979" y="110237"/>
                </a:lnTo>
                <a:lnTo>
                  <a:pt x="161159" y="110237"/>
                </a:lnTo>
                <a:lnTo>
                  <a:pt x="162069" y="108721"/>
                </a:lnTo>
                <a:close/>
                <a:moveTo>
                  <a:pt x="165049" y="108721"/>
                </a:moveTo>
                <a:lnTo>
                  <a:pt x="165950" y="110237"/>
                </a:lnTo>
                <a:lnTo>
                  <a:pt x="164139" y="110237"/>
                </a:lnTo>
                <a:lnTo>
                  <a:pt x="165049" y="108721"/>
                </a:lnTo>
                <a:close/>
                <a:moveTo>
                  <a:pt x="169295" y="105830"/>
                </a:moveTo>
                <a:lnTo>
                  <a:pt x="166646" y="110237"/>
                </a:lnTo>
                <a:lnTo>
                  <a:pt x="166494" y="110237"/>
                </a:lnTo>
                <a:lnTo>
                  <a:pt x="165317" y="108266"/>
                </a:lnTo>
                <a:lnTo>
                  <a:pt x="166780" y="105830"/>
                </a:lnTo>
                <a:close/>
                <a:moveTo>
                  <a:pt x="176557" y="105830"/>
                </a:moveTo>
                <a:lnTo>
                  <a:pt x="179198" y="110237"/>
                </a:lnTo>
                <a:lnTo>
                  <a:pt x="167199" y="110237"/>
                </a:lnTo>
                <a:lnTo>
                  <a:pt x="169840" y="105830"/>
                </a:lnTo>
                <a:close/>
                <a:moveTo>
                  <a:pt x="179608" y="105830"/>
                </a:moveTo>
                <a:lnTo>
                  <a:pt x="181071" y="108266"/>
                </a:lnTo>
                <a:lnTo>
                  <a:pt x="179894" y="110237"/>
                </a:lnTo>
                <a:lnTo>
                  <a:pt x="179742" y="110237"/>
                </a:lnTo>
                <a:lnTo>
                  <a:pt x="177101" y="105830"/>
                </a:lnTo>
                <a:close/>
                <a:moveTo>
                  <a:pt x="181348" y="108721"/>
                </a:moveTo>
                <a:lnTo>
                  <a:pt x="182249" y="110237"/>
                </a:lnTo>
                <a:lnTo>
                  <a:pt x="180438" y="110237"/>
                </a:lnTo>
                <a:lnTo>
                  <a:pt x="181348" y="108721"/>
                </a:lnTo>
                <a:close/>
                <a:moveTo>
                  <a:pt x="184327" y="108721"/>
                </a:moveTo>
                <a:lnTo>
                  <a:pt x="185228" y="110237"/>
                </a:lnTo>
                <a:lnTo>
                  <a:pt x="183417" y="110237"/>
                </a:lnTo>
                <a:lnTo>
                  <a:pt x="184327" y="108721"/>
                </a:lnTo>
                <a:close/>
                <a:moveTo>
                  <a:pt x="188565" y="105830"/>
                </a:moveTo>
                <a:lnTo>
                  <a:pt x="185924" y="110237"/>
                </a:lnTo>
                <a:lnTo>
                  <a:pt x="185773" y="110237"/>
                </a:lnTo>
                <a:lnTo>
                  <a:pt x="184595" y="108266"/>
                </a:lnTo>
                <a:lnTo>
                  <a:pt x="186058" y="105830"/>
                </a:lnTo>
                <a:close/>
                <a:moveTo>
                  <a:pt x="195835" y="105830"/>
                </a:moveTo>
                <a:lnTo>
                  <a:pt x="198476" y="110237"/>
                </a:lnTo>
                <a:lnTo>
                  <a:pt x="186468" y="110237"/>
                </a:lnTo>
                <a:lnTo>
                  <a:pt x="189118" y="105830"/>
                </a:lnTo>
                <a:close/>
                <a:moveTo>
                  <a:pt x="198886" y="105830"/>
                </a:moveTo>
                <a:lnTo>
                  <a:pt x="200350" y="108266"/>
                </a:lnTo>
                <a:lnTo>
                  <a:pt x="199172" y="110237"/>
                </a:lnTo>
                <a:lnTo>
                  <a:pt x="199020" y="110237"/>
                </a:lnTo>
                <a:lnTo>
                  <a:pt x="196380" y="105830"/>
                </a:lnTo>
                <a:close/>
                <a:moveTo>
                  <a:pt x="200626" y="108721"/>
                </a:moveTo>
                <a:lnTo>
                  <a:pt x="201527" y="110237"/>
                </a:lnTo>
                <a:lnTo>
                  <a:pt x="199716" y="110237"/>
                </a:lnTo>
                <a:lnTo>
                  <a:pt x="200626" y="108721"/>
                </a:lnTo>
                <a:close/>
                <a:moveTo>
                  <a:pt x="203597" y="108721"/>
                </a:moveTo>
                <a:lnTo>
                  <a:pt x="204507" y="110237"/>
                </a:lnTo>
                <a:lnTo>
                  <a:pt x="202696" y="110237"/>
                </a:lnTo>
                <a:lnTo>
                  <a:pt x="203597" y="108721"/>
                </a:lnTo>
                <a:close/>
                <a:moveTo>
                  <a:pt x="207843" y="105830"/>
                </a:moveTo>
                <a:lnTo>
                  <a:pt x="205203" y="110237"/>
                </a:lnTo>
                <a:lnTo>
                  <a:pt x="205051" y="110237"/>
                </a:lnTo>
                <a:lnTo>
                  <a:pt x="203873" y="108266"/>
                </a:lnTo>
                <a:lnTo>
                  <a:pt x="205336" y="105830"/>
                </a:lnTo>
                <a:close/>
                <a:moveTo>
                  <a:pt x="215105" y="105830"/>
                </a:moveTo>
                <a:lnTo>
                  <a:pt x="217754" y="110237"/>
                </a:lnTo>
                <a:lnTo>
                  <a:pt x="205747" y="110237"/>
                </a:lnTo>
                <a:lnTo>
                  <a:pt x="208387" y="105830"/>
                </a:lnTo>
                <a:close/>
                <a:moveTo>
                  <a:pt x="218165" y="105830"/>
                </a:moveTo>
                <a:lnTo>
                  <a:pt x="219628" y="108266"/>
                </a:lnTo>
                <a:lnTo>
                  <a:pt x="218450" y="110237"/>
                </a:lnTo>
                <a:lnTo>
                  <a:pt x="218299" y="110237"/>
                </a:lnTo>
                <a:lnTo>
                  <a:pt x="215649" y="105830"/>
                </a:lnTo>
                <a:close/>
                <a:moveTo>
                  <a:pt x="219896" y="108721"/>
                </a:moveTo>
                <a:lnTo>
                  <a:pt x="220805" y="110237"/>
                </a:lnTo>
                <a:lnTo>
                  <a:pt x="218995" y="110237"/>
                </a:lnTo>
                <a:lnTo>
                  <a:pt x="219896" y="108721"/>
                </a:lnTo>
                <a:close/>
                <a:moveTo>
                  <a:pt x="222875" y="108721"/>
                </a:moveTo>
                <a:lnTo>
                  <a:pt x="223785" y="110237"/>
                </a:lnTo>
                <a:lnTo>
                  <a:pt x="221965" y="110237"/>
                </a:lnTo>
                <a:lnTo>
                  <a:pt x="222875" y="108721"/>
                </a:lnTo>
                <a:close/>
                <a:moveTo>
                  <a:pt x="227122" y="105830"/>
                </a:moveTo>
                <a:lnTo>
                  <a:pt x="224481" y="110237"/>
                </a:lnTo>
                <a:lnTo>
                  <a:pt x="224329" y="110237"/>
                </a:lnTo>
                <a:lnTo>
                  <a:pt x="223152" y="108266"/>
                </a:lnTo>
                <a:lnTo>
                  <a:pt x="224615" y="105830"/>
                </a:lnTo>
                <a:close/>
                <a:moveTo>
                  <a:pt x="234383" y="105830"/>
                </a:moveTo>
                <a:lnTo>
                  <a:pt x="237024" y="110237"/>
                </a:lnTo>
                <a:lnTo>
                  <a:pt x="225025" y="110237"/>
                </a:lnTo>
                <a:lnTo>
                  <a:pt x="227666" y="105830"/>
                </a:lnTo>
                <a:close/>
                <a:moveTo>
                  <a:pt x="237443" y="105830"/>
                </a:moveTo>
                <a:lnTo>
                  <a:pt x="238906" y="108266"/>
                </a:lnTo>
                <a:lnTo>
                  <a:pt x="237720" y="110237"/>
                </a:lnTo>
                <a:lnTo>
                  <a:pt x="237568" y="110237"/>
                </a:lnTo>
                <a:lnTo>
                  <a:pt x="234927" y="105830"/>
                </a:lnTo>
                <a:close/>
                <a:moveTo>
                  <a:pt x="239174" y="108721"/>
                </a:moveTo>
                <a:lnTo>
                  <a:pt x="240084" y="110237"/>
                </a:lnTo>
                <a:lnTo>
                  <a:pt x="238264" y="110237"/>
                </a:lnTo>
                <a:lnTo>
                  <a:pt x="239174" y="108721"/>
                </a:lnTo>
                <a:close/>
                <a:moveTo>
                  <a:pt x="242154" y="108721"/>
                </a:moveTo>
                <a:lnTo>
                  <a:pt x="243063" y="110237"/>
                </a:lnTo>
                <a:lnTo>
                  <a:pt x="241244" y="110237"/>
                </a:lnTo>
                <a:lnTo>
                  <a:pt x="242154" y="108721"/>
                </a:lnTo>
                <a:close/>
                <a:moveTo>
                  <a:pt x="246400" y="105830"/>
                </a:moveTo>
                <a:lnTo>
                  <a:pt x="243759" y="110237"/>
                </a:lnTo>
                <a:lnTo>
                  <a:pt x="243608" y="110237"/>
                </a:lnTo>
                <a:lnTo>
                  <a:pt x="242430" y="108266"/>
                </a:lnTo>
                <a:lnTo>
                  <a:pt x="243884" y="105830"/>
                </a:lnTo>
                <a:close/>
                <a:moveTo>
                  <a:pt x="253662" y="105830"/>
                </a:moveTo>
                <a:lnTo>
                  <a:pt x="256302" y="110237"/>
                </a:lnTo>
                <a:lnTo>
                  <a:pt x="244304" y="110237"/>
                </a:lnTo>
                <a:lnTo>
                  <a:pt x="246944" y="105830"/>
                </a:lnTo>
                <a:close/>
                <a:moveTo>
                  <a:pt x="256713" y="105830"/>
                </a:moveTo>
                <a:lnTo>
                  <a:pt x="258176" y="108266"/>
                </a:lnTo>
                <a:lnTo>
                  <a:pt x="256998" y="110237"/>
                </a:lnTo>
                <a:lnTo>
                  <a:pt x="256847" y="110237"/>
                </a:lnTo>
                <a:lnTo>
                  <a:pt x="254206" y="105830"/>
                </a:lnTo>
                <a:close/>
                <a:moveTo>
                  <a:pt x="258452" y="108721"/>
                </a:moveTo>
                <a:lnTo>
                  <a:pt x="259362" y="110237"/>
                </a:lnTo>
                <a:lnTo>
                  <a:pt x="257542" y="110237"/>
                </a:lnTo>
                <a:lnTo>
                  <a:pt x="258452" y="108721"/>
                </a:lnTo>
                <a:close/>
                <a:moveTo>
                  <a:pt x="261432" y="108721"/>
                </a:moveTo>
                <a:lnTo>
                  <a:pt x="262333" y="110237"/>
                </a:lnTo>
                <a:lnTo>
                  <a:pt x="260522" y="110237"/>
                </a:lnTo>
                <a:lnTo>
                  <a:pt x="261432" y="108721"/>
                </a:lnTo>
                <a:close/>
                <a:moveTo>
                  <a:pt x="265678" y="105830"/>
                </a:moveTo>
                <a:lnTo>
                  <a:pt x="263038" y="110237"/>
                </a:lnTo>
                <a:lnTo>
                  <a:pt x="262886" y="110237"/>
                </a:lnTo>
                <a:lnTo>
                  <a:pt x="261700" y="108266"/>
                </a:lnTo>
                <a:lnTo>
                  <a:pt x="263163" y="105830"/>
                </a:lnTo>
                <a:close/>
                <a:moveTo>
                  <a:pt x="272940" y="105830"/>
                </a:moveTo>
                <a:lnTo>
                  <a:pt x="275581" y="110237"/>
                </a:lnTo>
                <a:lnTo>
                  <a:pt x="263582" y="110237"/>
                </a:lnTo>
                <a:lnTo>
                  <a:pt x="266223" y="105830"/>
                </a:lnTo>
                <a:close/>
                <a:moveTo>
                  <a:pt x="275991" y="105830"/>
                </a:moveTo>
                <a:lnTo>
                  <a:pt x="277454" y="108266"/>
                </a:lnTo>
                <a:lnTo>
                  <a:pt x="276277" y="110237"/>
                </a:lnTo>
                <a:lnTo>
                  <a:pt x="276125" y="110237"/>
                </a:lnTo>
                <a:lnTo>
                  <a:pt x="273484" y="105830"/>
                </a:lnTo>
                <a:close/>
                <a:moveTo>
                  <a:pt x="277731" y="108721"/>
                </a:moveTo>
                <a:lnTo>
                  <a:pt x="278632" y="110237"/>
                </a:lnTo>
                <a:lnTo>
                  <a:pt x="276821" y="110237"/>
                </a:lnTo>
                <a:lnTo>
                  <a:pt x="277731" y="108721"/>
                </a:lnTo>
                <a:close/>
                <a:moveTo>
                  <a:pt x="280710" y="108721"/>
                </a:moveTo>
                <a:lnTo>
                  <a:pt x="281611" y="110237"/>
                </a:lnTo>
                <a:lnTo>
                  <a:pt x="279800" y="110237"/>
                </a:lnTo>
                <a:lnTo>
                  <a:pt x="280710" y="108721"/>
                </a:lnTo>
                <a:close/>
                <a:moveTo>
                  <a:pt x="284948" y="105830"/>
                </a:moveTo>
                <a:lnTo>
                  <a:pt x="282307" y="110237"/>
                </a:lnTo>
                <a:lnTo>
                  <a:pt x="282156" y="110237"/>
                </a:lnTo>
                <a:lnTo>
                  <a:pt x="280978" y="108266"/>
                </a:lnTo>
                <a:lnTo>
                  <a:pt x="282441" y="105830"/>
                </a:lnTo>
                <a:close/>
                <a:moveTo>
                  <a:pt x="9341" y="106241"/>
                </a:moveTo>
                <a:lnTo>
                  <a:pt x="10563" y="108266"/>
                </a:lnTo>
                <a:lnTo>
                  <a:pt x="9377" y="110246"/>
                </a:lnTo>
                <a:lnTo>
                  <a:pt x="9341" y="110193"/>
                </a:lnTo>
                <a:lnTo>
                  <a:pt x="9314" y="110246"/>
                </a:lnTo>
                <a:lnTo>
                  <a:pt x="8128" y="108266"/>
                </a:lnTo>
                <a:lnTo>
                  <a:pt x="9341" y="106241"/>
                </a:lnTo>
                <a:close/>
                <a:moveTo>
                  <a:pt x="28619" y="106241"/>
                </a:moveTo>
                <a:lnTo>
                  <a:pt x="29833" y="108266"/>
                </a:lnTo>
                <a:lnTo>
                  <a:pt x="28655" y="110246"/>
                </a:lnTo>
                <a:lnTo>
                  <a:pt x="28619" y="110193"/>
                </a:lnTo>
                <a:lnTo>
                  <a:pt x="28593" y="110246"/>
                </a:lnTo>
                <a:lnTo>
                  <a:pt x="27406" y="108266"/>
                </a:lnTo>
                <a:lnTo>
                  <a:pt x="28619" y="106241"/>
                </a:lnTo>
                <a:close/>
                <a:moveTo>
                  <a:pt x="47898" y="106241"/>
                </a:moveTo>
                <a:lnTo>
                  <a:pt x="49111" y="108266"/>
                </a:lnTo>
                <a:lnTo>
                  <a:pt x="47925" y="110246"/>
                </a:lnTo>
                <a:lnTo>
                  <a:pt x="47898" y="110193"/>
                </a:lnTo>
                <a:lnTo>
                  <a:pt x="47862" y="110246"/>
                </a:lnTo>
                <a:lnTo>
                  <a:pt x="46685" y="108266"/>
                </a:lnTo>
                <a:lnTo>
                  <a:pt x="47898" y="106241"/>
                </a:lnTo>
                <a:close/>
                <a:moveTo>
                  <a:pt x="67176" y="106241"/>
                </a:moveTo>
                <a:lnTo>
                  <a:pt x="68389" y="108266"/>
                </a:lnTo>
                <a:lnTo>
                  <a:pt x="67203" y="110246"/>
                </a:lnTo>
                <a:lnTo>
                  <a:pt x="67176" y="110193"/>
                </a:lnTo>
                <a:lnTo>
                  <a:pt x="67140" y="110246"/>
                </a:lnTo>
                <a:lnTo>
                  <a:pt x="65954" y="108266"/>
                </a:lnTo>
                <a:lnTo>
                  <a:pt x="67176" y="106241"/>
                </a:lnTo>
                <a:close/>
                <a:moveTo>
                  <a:pt x="86455" y="106241"/>
                </a:moveTo>
                <a:lnTo>
                  <a:pt x="87668" y="108266"/>
                </a:lnTo>
                <a:lnTo>
                  <a:pt x="86481" y="110246"/>
                </a:lnTo>
                <a:lnTo>
                  <a:pt x="86455" y="110193"/>
                </a:lnTo>
                <a:lnTo>
                  <a:pt x="86419" y="110246"/>
                </a:lnTo>
                <a:lnTo>
                  <a:pt x="85232" y="108266"/>
                </a:lnTo>
                <a:lnTo>
                  <a:pt x="86455" y="106241"/>
                </a:lnTo>
                <a:close/>
                <a:moveTo>
                  <a:pt x="105724" y="106241"/>
                </a:moveTo>
                <a:lnTo>
                  <a:pt x="106946" y="108266"/>
                </a:lnTo>
                <a:lnTo>
                  <a:pt x="105760" y="110246"/>
                </a:lnTo>
                <a:lnTo>
                  <a:pt x="105724" y="110193"/>
                </a:lnTo>
                <a:lnTo>
                  <a:pt x="105697" y="110246"/>
                </a:lnTo>
                <a:lnTo>
                  <a:pt x="104511" y="108266"/>
                </a:lnTo>
                <a:lnTo>
                  <a:pt x="105724" y="106241"/>
                </a:lnTo>
                <a:close/>
                <a:moveTo>
                  <a:pt x="125002" y="106241"/>
                </a:moveTo>
                <a:lnTo>
                  <a:pt x="126225" y="108266"/>
                </a:lnTo>
                <a:lnTo>
                  <a:pt x="125038" y="110246"/>
                </a:lnTo>
                <a:lnTo>
                  <a:pt x="125002" y="110193"/>
                </a:lnTo>
                <a:lnTo>
                  <a:pt x="124976" y="110246"/>
                </a:lnTo>
                <a:lnTo>
                  <a:pt x="123789" y="108266"/>
                </a:lnTo>
                <a:lnTo>
                  <a:pt x="125002" y="106241"/>
                </a:lnTo>
                <a:close/>
                <a:moveTo>
                  <a:pt x="144281" y="106241"/>
                </a:moveTo>
                <a:lnTo>
                  <a:pt x="145494" y="108266"/>
                </a:lnTo>
                <a:lnTo>
                  <a:pt x="144316" y="110246"/>
                </a:lnTo>
                <a:lnTo>
                  <a:pt x="144281" y="110193"/>
                </a:lnTo>
                <a:lnTo>
                  <a:pt x="144245" y="110246"/>
                </a:lnTo>
                <a:lnTo>
                  <a:pt x="143067" y="108266"/>
                </a:lnTo>
                <a:lnTo>
                  <a:pt x="144281" y="106241"/>
                </a:lnTo>
                <a:close/>
                <a:moveTo>
                  <a:pt x="163559" y="106241"/>
                </a:moveTo>
                <a:lnTo>
                  <a:pt x="164772" y="108266"/>
                </a:lnTo>
                <a:lnTo>
                  <a:pt x="163586" y="110246"/>
                </a:lnTo>
                <a:lnTo>
                  <a:pt x="163559" y="110193"/>
                </a:lnTo>
                <a:lnTo>
                  <a:pt x="163523" y="110246"/>
                </a:lnTo>
                <a:lnTo>
                  <a:pt x="162337" y="108266"/>
                </a:lnTo>
                <a:lnTo>
                  <a:pt x="163559" y="106241"/>
                </a:lnTo>
                <a:close/>
                <a:moveTo>
                  <a:pt x="182838" y="106241"/>
                </a:moveTo>
                <a:lnTo>
                  <a:pt x="184051" y="108266"/>
                </a:lnTo>
                <a:lnTo>
                  <a:pt x="182864" y="110246"/>
                </a:lnTo>
                <a:lnTo>
                  <a:pt x="182838" y="110193"/>
                </a:lnTo>
                <a:lnTo>
                  <a:pt x="182802" y="110246"/>
                </a:lnTo>
                <a:lnTo>
                  <a:pt x="181615" y="108266"/>
                </a:lnTo>
                <a:lnTo>
                  <a:pt x="182838" y="106241"/>
                </a:lnTo>
                <a:close/>
                <a:moveTo>
                  <a:pt x="202107" y="106241"/>
                </a:moveTo>
                <a:lnTo>
                  <a:pt x="203329" y="108266"/>
                </a:lnTo>
                <a:lnTo>
                  <a:pt x="202143" y="110246"/>
                </a:lnTo>
                <a:lnTo>
                  <a:pt x="202107" y="110193"/>
                </a:lnTo>
                <a:lnTo>
                  <a:pt x="202080" y="110246"/>
                </a:lnTo>
                <a:lnTo>
                  <a:pt x="200894" y="108266"/>
                </a:lnTo>
                <a:lnTo>
                  <a:pt x="202107" y="106241"/>
                </a:lnTo>
                <a:close/>
                <a:moveTo>
                  <a:pt x="221385" y="106241"/>
                </a:moveTo>
                <a:lnTo>
                  <a:pt x="222608" y="108266"/>
                </a:lnTo>
                <a:lnTo>
                  <a:pt x="221421" y="110246"/>
                </a:lnTo>
                <a:lnTo>
                  <a:pt x="221385" y="110193"/>
                </a:lnTo>
                <a:lnTo>
                  <a:pt x="221359" y="110246"/>
                </a:lnTo>
                <a:lnTo>
                  <a:pt x="220172" y="108266"/>
                </a:lnTo>
                <a:lnTo>
                  <a:pt x="221385" y="106241"/>
                </a:lnTo>
                <a:close/>
                <a:moveTo>
                  <a:pt x="240664" y="106241"/>
                </a:moveTo>
                <a:lnTo>
                  <a:pt x="241877" y="108266"/>
                </a:lnTo>
                <a:lnTo>
                  <a:pt x="240699" y="110246"/>
                </a:lnTo>
                <a:lnTo>
                  <a:pt x="240664" y="110193"/>
                </a:lnTo>
                <a:lnTo>
                  <a:pt x="240637" y="110246"/>
                </a:lnTo>
                <a:lnTo>
                  <a:pt x="239450" y="108266"/>
                </a:lnTo>
                <a:lnTo>
                  <a:pt x="240664" y="106241"/>
                </a:lnTo>
                <a:close/>
                <a:moveTo>
                  <a:pt x="259942" y="106241"/>
                </a:moveTo>
                <a:lnTo>
                  <a:pt x="261155" y="108266"/>
                </a:lnTo>
                <a:lnTo>
                  <a:pt x="259969" y="110246"/>
                </a:lnTo>
                <a:lnTo>
                  <a:pt x="259942" y="110193"/>
                </a:lnTo>
                <a:lnTo>
                  <a:pt x="259906" y="110246"/>
                </a:lnTo>
                <a:lnTo>
                  <a:pt x="258729" y="108266"/>
                </a:lnTo>
                <a:lnTo>
                  <a:pt x="259942" y="106241"/>
                </a:lnTo>
                <a:close/>
                <a:moveTo>
                  <a:pt x="279220" y="106241"/>
                </a:moveTo>
                <a:lnTo>
                  <a:pt x="280434" y="108266"/>
                </a:lnTo>
                <a:lnTo>
                  <a:pt x="279247" y="110246"/>
                </a:lnTo>
                <a:lnTo>
                  <a:pt x="279220" y="110193"/>
                </a:lnTo>
                <a:lnTo>
                  <a:pt x="279185" y="110246"/>
                </a:lnTo>
                <a:lnTo>
                  <a:pt x="277998" y="108266"/>
                </a:lnTo>
                <a:lnTo>
                  <a:pt x="279220" y="106241"/>
                </a:lnTo>
                <a:close/>
                <a:moveTo>
                  <a:pt x="9047" y="110692"/>
                </a:moveTo>
                <a:lnTo>
                  <a:pt x="7789" y="112789"/>
                </a:lnTo>
                <a:lnTo>
                  <a:pt x="6602" y="110817"/>
                </a:lnTo>
                <a:lnTo>
                  <a:pt x="6674" y="110692"/>
                </a:lnTo>
                <a:close/>
                <a:moveTo>
                  <a:pt x="12008" y="110692"/>
                </a:moveTo>
                <a:lnTo>
                  <a:pt x="12089" y="110817"/>
                </a:lnTo>
                <a:lnTo>
                  <a:pt x="10902" y="112789"/>
                </a:lnTo>
                <a:lnTo>
                  <a:pt x="9644" y="110692"/>
                </a:lnTo>
                <a:close/>
                <a:moveTo>
                  <a:pt x="28325" y="110692"/>
                </a:moveTo>
                <a:lnTo>
                  <a:pt x="27058" y="112789"/>
                </a:lnTo>
                <a:lnTo>
                  <a:pt x="25881" y="110817"/>
                </a:lnTo>
                <a:lnTo>
                  <a:pt x="25952" y="110692"/>
                </a:lnTo>
                <a:close/>
                <a:moveTo>
                  <a:pt x="31287" y="110692"/>
                </a:moveTo>
                <a:lnTo>
                  <a:pt x="31367" y="110817"/>
                </a:lnTo>
                <a:lnTo>
                  <a:pt x="30181" y="112789"/>
                </a:lnTo>
                <a:lnTo>
                  <a:pt x="28923" y="110692"/>
                </a:lnTo>
                <a:close/>
                <a:moveTo>
                  <a:pt x="47594" y="110692"/>
                </a:moveTo>
                <a:lnTo>
                  <a:pt x="46337" y="112789"/>
                </a:lnTo>
                <a:lnTo>
                  <a:pt x="45150" y="110817"/>
                </a:lnTo>
                <a:lnTo>
                  <a:pt x="45230" y="110692"/>
                </a:lnTo>
                <a:close/>
                <a:moveTo>
                  <a:pt x="50565" y="110692"/>
                </a:moveTo>
                <a:lnTo>
                  <a:pt x="50645" y="110817"/>
                </a:lnTo>
                <a:lnTo>
                  <a:pt x="49459" y="112789"/>
                </a:lnTo>
                <a:lnTo>
                  <a:pt x="48192" y="110692"/>
                </a:lnTo>
                <a:close/>
                <a:moveTo>
                  <a:pt x="66873" y="110692"/>
                </a:moveTo>
                <a:lnTo>
                  <a:pt x="65615" y="112789"/>
                </a:lnTo>
                <a:lnTo>
                  <a:pt x="64428" y="110817"/>
                </a:lnTo>
                <a:lnTo>
                  <a:pt x="64509" y="110692"/>
                </a:lnTo>
                <a:close/>
                <a:moveTo>
                  <a:pt x="69844" y="110692"/>
                </a:moveTo>
                <a:lnTo>
                  <a:pt x="69915" y="110817"/>
                </a:lnTo>
                <a:lnTo>
                  <a:pt x="68737" y="112789"/>
                </a:lnTo>
                <a:lnTo>
                  <a:pt x="67471" y="110692"/>
                </a:lnTo>
                <a:close/>
                <a:moveTo>
                  <a:pt x="86151" y="110692"/>
                </a:moveTo>
                <a:lnTo>
                  <a:pt x="84893" y="112789"/>
                </a:lnTo>
                <a:lnTo>
                  <a:pt x="83707" y="110817"/>
                </a:lnTo>
                <a:lnTo>
                  <a:pt x="83778" y="110692"/>
                </a:lnTo>
                <a:close/>
                <a:moveTo>
                  <a:pt x="89122" y="110692"/>
                </a:moveTo>
                <a:lnTo>
                  <a:pt x="89193" y="110817"/>
                </a:lnTo>
                <a:lnTo>
                  <a:pt x="88007" y="112789"/>
                </a:lnTo>
                <a:lnTo>
                  <a:pt x="86749" y="110692"/>
                </a:lnTo>
                <a:close/>
                <a:moveTo>
                  <a:pt x="105430" y="110692"/>
                </a:moveTo>
                <a:lnTo>
                  <a:pt x="104172" y="112789"/>
                </a:lnTo>
                <a:lnTo>
                  <a:pt x="102985" y="110817"/>
                </a:lnTo>
                <a:lnTo>
                  <a:pt x="103057" y="110692"/>
                </a:lnTo>
                <a:close/>
                <a:moveTo>
                  <a:pt x="108391" y="110692"/>
                </a:moveTo>
                <a:lnTo>
                  <a:pt x="108472" y="110817"/>
                </a:lnTo>
                <a:lnTo>
                  <a:pt x="107285" y="112789"/>
                </a:lnTo>
                <a:lnTo>
                  <a:pt x="106027" y="110692"/>
                </a:lnTo>
                <a:close/>
                <a:moveTo>
                  <a:pt x="124708" y="110692"/>
                </a:moveTo>
                <a:lnTo>
                  <a:pt x="123441" y="112789"/>
                </a:lnTo>
                <a:lnTo>
                  <a:pt x="122264" y="110817"/>
                </a:lnTo>
                <a:lnTo>
                  <a:pt x="122335" y="110692"/>
                </a:lnTo>
                <a:close/>
                <a:moveTo>
                  <a:pt x="127670" y="110692"/>
                </a:moveTo>
                <a:lnTo>
                  <a:pt x="127750" y="110817"/>
                </a:lnTo>
                <a:lnTo>
                  <a:pt x="126564" y="112789"/>
                </a:lnTo>
                <a:lnTo>
                  <a:pt x="125306" y="110692"/>
                </a:lnTo>
                <a:close/>
                <a:moveTo>
                  <a:pt x="143977" y="110692"/>
                </a:moveTo>
                <a:lnTo>
                  <a:pt x="142720" y="112789"/>
                </a:lnTo>
                <a:lnTo>
                  <a:pt x="141533" y="110817"/>
                </a:lnTo>
                <a:lnTo>
                  <a:pt x="141613" y="110692"/>
                </a:lnTo>
                <a:close/>
                <a:moveTo>
                  <a:pt x="146948" y="110692"/>
                </a:moveTo>
                <a:lnTo>
                  <a:pt x="147028" y="110817"/>
                </a:lnTo>
                <a:lnTo>
                  <a:pt x="145842" y="112789"/>
                </a:lnTo>
                <a:lnTo>
                  <a:pt x="144584" y="110692"/>
                </a:lnTo>
                <a:close/>
                <a:moveTo>
                  <a:pt x="163256" y="110692"/>
                </a:moveTo>
                <a:lnTo>
                  <a:pt x="161998" y="112789"/>
                </a:lnTo>
                <a:lnTo>
                  <a:pt x="160811" y="110817"/>
                </a:lnTo>
                <a:lnTo>
                  <a:pt x="160892" y="110692"/>
                </a:lnTo>
                <a:close/>
                <a:moveTo>
                  <a:pt x="166227" y="110692"/>
                </a:moveTo>
                <a:lnTo>
                  <a:pt x="166298" y="110817"/>
                </a:lnTo>
                <a:lnTo>
                  <a:pt x="165120" y="112789"/>
                </a:lnTo>
                <a:lnTo>
                  <a:pt x="163854" y="110692"/>
                </a:lnTo>
                <a:close/>
                <a:moveTo>
                  <a:pt x="182534" y="110692"/>
                </a:moveTo>
                <a:lnTo>
                  <a:pt x="181276" y="112789"/>
                </a:lnTo>
                <a:lnTo>
                  <a:pt x="180090" y="110817"/>
                </a:lnTo>
                <a:lnTo>
                  <a:pt x="180170" y="110692"/>
                </a:lnTo>
                <a:close/>
                <a:moveTo>
                  <a:pt x="185505" y="110692"/>
                </a:moveTo>
                <a:lnTo>
                  <a:pt x="185576" y="110817"/>
                </a:lnTo>
                <a:lnTo>
                  <a:pt x="184390" y="112789"/>
                </a:lnTo>
                <a:lnTo>
                  <a:pt x="183132" y="110692"/>
                </a:lnTo>
                <a:close/>
                <a:moveTo>
                  <a:pt x="201813" y="110692"/>
                </a:moveTo>
                <a:lnTo>
                  <a:pt x="200555" y="112789"/>
                </a:lnTo>
                <a:lnTo>
                  <a:pt x="199368" y="110817"/>
                </a:lnTo>
                <a:lnTo>
                  <a:pt x="199440" y="110692"/>
                </a:lnTo>
                <a:close/>
                <a:moveTo>
                  <a:pt x="204783" y="110692"/>
                </a:moveTo>
                <a:lnTo>
                  <a:pt x="204855" y="110817"/>
                </a:lnTo>
                <a:lnTo>
                  <a:pt x="203668" y="112789"/>
                </a:lnTo>
                <a:lnTo>
                  <a:pt x="202410" y="110692"/>
                </a:lnTo>
                <a:close/>
                <a:moveTo>
                  <a:pt x="221091" y="110692"/>
                </a:moveTo>
                <a:lnTo>
                  <a:pt x="219824" y="112789"/>
                </a:lnTo>
                <a:lnTo>
                  <a:pt x="218647" y="110817"/>
                </a:lnTo>
                <a:lnTo>
                  <a:pt x="218718" y="110692"/>
                </a:lnTo>
                <a:close/>
                <a:moveTo>
                  <a:pt x="224053" y="110692"/>
                </a:moveTo>
                <a:lnTo>
                  <a:pt x="224133" y="110817"/>
                </a:lnTo>
                <a:lnTo>
                  <a:pt x="222947" y="112789"/>
                </a:lnTo>
                <a:lnTo>
                  <a:pt x="221689" y="110692"/>
                </a:lnTo>
                <a:close/>
                <a:moveTo>
                  <a:pt x="240369" y="110692"/>
                </a:moveTo>
                <a:lnTo>
                  <a:pt x="239103" y="112789"/>
                </a:lnTo>
                <a:lnTo>
                  <a:pt x="237916" y="110817"/>
                </a:lnTo>
                <a:lnTo>
                  <a:pt x="237996" y="110692"/>
                </a:lnTo>
                <a:close/>
                <a:moveTo>
                  <a:pt x="243331" y="110692"/>
                </a:moveTo>
                <a:lnTo>
                  <a:pt x="243411" y="110817"/>
                </a:lnTo>
                <a:lnTo>
                  <a:pt x="242225" y="112789"/>
                </a:lnTo>
                <a:lnTo>
                  <a:pt x="240967" y="110692"/>
                </a:lnTo>
                <a:close/>
                <a:moveTo>
                  <a:pt x="259639" y="110692"/>
                </a:moveTo>
                <a:lnTo>
                  <a:pt x="258381" y="112789"/>
                </a:lnTo>
                <a:lnTo>
                  <a:pt x="257194" y="110817"/>
                </a:lnTo>
                <a:lnTo>
                  <a:pt x="257275" y="110692"/>
                </a:lnTo>
                <a:close/>
                <a:moveTo>
                  <a:pt x="262610" y="110692"/>
                </a:moveTo>
                <a:lnTo>
                  <a:pt x="262681" y="110817"/>
                </a:lnTo>
                <a:lnTo>
                  <a:pt x="261503" y="112789"/>
                </a:lnTo>
                <a:lnTo>
                  <a:pt x="260237" y="110692"/>
                </a:lnTo>
                <a:close/>
                <a:moveTo>
                  <a:pt x="278917" y="110692"/>
                </a:moveTo>
                <a:lnTo>
                  <a:pt x="277659" y="112789"/>
                </a:lnTo>
                <a:lnTo>
                  <a:pt x="276473" y="110817"/>
                </a:lnTo>
                <a:lnTo>
                  <a:pt x="276553" y="110692"/>
                </a:lnTo>
                <a:close/>
                <a:moveTo>
                  <a:pt x="281888" y="110692"/>
                </a:moveTo>
                <a:lnTo>
                  <a:pt x="281959" y="110817"/>
                </a:lnTo>
                <a:lnTo>
                  <a:pt x="280773" y="112789"/>
                </a:lnTo>
                <a:lnTo>
                  <a:pt x="279515" y="110692"/>
                </a:lnTo>
                <a:close/>
                <a:moveTo>
                  <a:pt x="6326" y="111272"/>
                </a:moveTo>
                <a:lnTo>
                  <a:pt x="7512" y="113244"/>
                </a:lnTo>
                <a:lnTo>
                  <a:pt x="6263" y="115331"/>
                </a:lnTo>
                <a:lnTo>
                  <a:pt x="3890" y="115331"/>
                </a:lnTo>
                <a:lnTo>
                  <a:pt x="6326" y="111272"/>
                </a:lnTo>
                <a:close/>
                <a:moveTo>
                  <a:pt x="7780" y="113699"/>
                </a:moveTo>
                <a:lnTo>
                  <a:pt x="8761" y="115331"/>
                </a:lnTo>
                <a:lnTo>
                  <a:pt x="6807" y="115331"/>
                </a:lnTo>
                <a:lnTo>
                  <a:pt x="7780" y="113699"/>
                </a:lnTo>
                <a:close/>
                <a:moveTo>
                  <a:pt x="10902" y="113699"/>
                </a:moveTo>
                <a:lnTo>
                  <a:pt x="11884" y="115331"/>
                </a:lnTo>
                <a:lnTo>
                  <a:pt x="9930" y="115331"/>
                </a:lnTo>
                <a:lnTo>
                  <a:pt x="10902" y="113699"/>
                </a:lnTo>
                <a:close/>
                <a:moveTo>
                  <a:pt x="12356" y="111272"/>
                </a:moveTo>
                <a:lnTo>
                  <a:pt x="14792" y="115331"/>
                </a:lnTo>
                <a:lnTo>
                  <a:pt x="12428" y="115331"/>
                </a:lnTo>
                <a:lnTo>
                  <a:pt x="11179" y="113244"/>
                </a:lnTo>
                <a:lnTo>
                  <a:pt x="12356" y="111272"/>
                </a:lnTo>
                <a:close/>
                <a:moveTo>
                  <a:pt x="25256" y="110692"/>
                </a:moveTo>
                <a:lnTo>
                  <a:pt x="25328" y="110817"/>
                </a:lnTo>
                <a:lnTo>
                  <a:pt x="22624" y="115331"/>
                </a:lnTo>
                <a:lnTo>
                  <a:pt x="15345" y="115331"/>
                </a:lnTo>
                <a:lnTo>
                  <a:pt x="12633" y="110817"/>
                </a:lnTo>
                <a:lnTo>
                  <a:pt x="12713" y="110692"/>
                </a:lnTo>
                <a:close/>
                <a:moveTo>
                  <a:pt x="25604" y="111272"/>
                </a:moveTo>
                <a:lnTo>
                  <a:pt x="26791" y="113244"/>
                </a:lnTo>
                <a:lnTo>
                  <a:pt x="25542" y="115331"/>
                </a:lnTo>
                <a:lnTo>
                  <a:pt x="23169" y="115331"/>
                </a:lnTo>
                <a:lnTo>
                  <a:pt x="25604" y="111272"/>
                </a:lnTo>
                <a:close/>
                <a:moveTo>
                  <a:pt x="27058" y="113699"/>
                </a:moveTo>
                <a:lnTo>
                  <a:pt x="28040" y="115331"/>
                </a:lnTo>
                <a:lnTo>
                  <a:pt x="26086" y="115331"/>
                </a:lnTo>
                <a:lnTo>
                  <a:pt x="27058" y="113699"/>
                </a:lnTo>
                <a:close/>
                <a:moveTo>
                  <a:pt x="30181" y="113699"/>
                </a:moveTo>
                <a:lnTo>
                  <a:pt x="31162" y="115331"/>
                </a:lnTo>
                <a:lnTo>
                  <a:pt x="29199" y="115331"/>
                </a:lnTo>
                <a:lnTo>
                  <a:pt x="30181" y="113699"/>
                </a:lnTo>
                <a:close/>
                <a:moveTo>
                  <a:pt x="31635" y="111272"/>
                </a:moveTo>
                <a:lnTo>
                  <a:pt x="34070" y="115331"/>
                </a:lnTo>
                <a:lnTo>
                  <a:pt x="31706" y="115331"/>
                </a:lnTo>
                <a:lnTo>
                  <a:pt x="30448" y="113244"/>
                </a:lnTo>
                <a:lnTo>
                  <a:pt x="31635" y="111272"/>
                </a:lnTo>
                <a:close/>
                <a:moveTo>
                  <a:pt x="44535" y="110692"/>
                </a:moveTo>
                <a:lnTo>
                  <a:pt x="44606" y="110817"/>
                </a:lnTo>
                <a:lnTo>
                  <a:pt x="41903" y="115331"/>
                </a:lnTo>
                <a:lnTo>
                  <a:pt x="34614" y="115331"/>
                </a:lnTo>
                <a:lnTo>
                  <a:pt x="31911" y="110817"/>
                </a:lnTo>
                <a:lnTo>
                  <a:pt x="31983" y="110692"/>
                </a:lnTo>
                <a:close/>
                <a:moveTo>
                  <a:pt x="44882" y="111272"/>
                </a:moveTo>
                <a:lnTo>
                  <a:pt x="46069" y="113244"/>
                </a:lnTo>
                <a:lnTo>
                  <a:pt x="44811" y="115331"/>
                </a:lnTo>
                <a:lnTo>
                  <a:pt x="42447" y="115331"/>
                </a:lnTo>
                <a:lnTo>
                  <a:pt x="44882" y="111272"/>
                </a:lnTo>
                <a:close/>
                <a:moveTo>
                  <a:pt x="46337" y="113699"/>
                </a:moveTo>
                <a:lnTo>
                  <a:pt x="47318" y="115331"/>
                </a:lnTo>
                <a:lnTo>
                  <a:pt x="45364" y="115331"/>
                </a:lnTo>
                <a:lnTo>
                  <a:pt x="46337" y="113699"/>
                </a:lnTo>
                <a:close/>
                <a:moveTo>
                  <a:pt x="49459" y="113699"/>
                </a:moveTo>
                <a:lnTo>
                  <a:pt x="50431" y="115331"/>
                </a:lnTo>
                <a:lnTo>
                  <a:pt x="48478" y="115331"/>
                </a:lnTo>
                <a:lnTo>
                  <a:pt x="49459" y="113699"/>
                </a:lnTo>
                <a:close/>
                <a:moveTo>
                  <a:pt x="50913" y="111272"/>
                </a:moveTo>
                <a:lnTo>
                  <a:pt x="53349" y="115331"/>
                </a:lnTo>
                <a:lnTo>
                  <a:pt x="50976" y="115331"/>
                </a:lnTo>
                <a:lnTo>
                  <a:pt x="49727" y="113244"/>
                </a:lnTo>
                <a:lnTo>
                  <a:pt x="50913" y="111272"/>
                </a:lnTo>
                <a:close/>
                <a:moveTo>
                  <a:pt x="63813" y="110692"/>
                </a:moveTo>
                <a:lnTo>
                  <a:pt x="63884" y="110817"/>
                </a:lnTo>
                <a:lnTo>
                  <a:pt x="61181" y="115331"/>
                </a:lnTo>
                <a:lnTo>
                  <a:pt x="53893" y="115331"/>
                </a:lnTo>
                <a:lnTo>
                  <a:pt x="51190" y="110817"/>
                </a:lnTo>
                <a:lnTo>
                  <a:pt x="51261" y="110692"/>
                </a:lnTo>
                <a:close/>
                <a:moveTo>
                  <a:pt x="64161" y="111272"/>
                </a:moveTo>
                <a:lnTo>
                  <a:pt x="65338" y="113244"/>
                </a:lnTo>
                <a:lnTo>
                  <a:pt x="64089" y="115331"/>
                </a:lnTo>
                <a:lnTo>
                  <a:pt x="61725" y="115331"/>
                </a:lnTo>
                <a:lnTo>
                  <a:pt x="64161" y="111272"/>
                </a:lnTo>
                <a:close/>
                <a:moveTo>
                  <a:pt x="65615" y="113699"/>
                </a:moveTo>
                <a:lnTo>
                  <a:pt x="66596" y="115331"/>
                </a:lnTo>
                <a:lnTo>
                  <a:pt x="64634" y="115331"/>
                </a:lnTo>
                <a:lnTo>
                  <a:pt x="65615" y="113699"/>
                </a:lnTo>
                <a:close/>
                <a:moveTo>
                  <a:pt x="68737" y="113699"/>
                </a:moveTo>
                <a:lnTo>
                  <a:pt x="69710" y="115331"/>
                </a:lnTo>
                <a:lnTo>
                  <a:pt x="67756" y="115331"/>
                </a:lnTo>
                <a:lnTo>
                  <a:pt x="68737" y="113699"/>
                </a:lnTo>
                <a:close/>
                <a:moveTo>
                  <a:pt x="70191" y="111272"/>
                </a:moveTo>
                <a:lnTo>
                  <a:pt x="72627" y="115331"/>
                </a:lnTo>
                <a:lnTo>
                  <a:pt x="70254" y="115331"/>
                </a:lnTo>
                <a:lnTo>
                  <a:pt x="69005" y="113244"/>
                </a:lnTo>
                <a:lnTo>
                  <a:pt x="70191" y="111272"/>
                </a:lnTo>
                <a:close/>
                <a:moveTo>
                  <a:pt x="83082" y="110692"/>
                </a:moveTo>
                <a:lnTo>
                  <a:pt x="83163" y="110817"/>
                </a:lnTo>
                <a:lnTo>
                  <a:pt x="80451" y="115331"/>
                </a:lnTo>
                <a:lnTo>
                  <a:pt x="73171" y="115331"/>
                </a:lnTo>
                <a:lnTo>
                  <a:pt x="70459" y="110817"/>
                </a:lnTo>
                <a:lnTo>
                  <a:pt x="70539" y="110692"/>
                </a:lnTo>
                <a:close/>
                <a:moveTo>
                  <a:pt x="83430" y="111272"/>
                </a:moveTo>
                <a:lnTo>
                  <a:pt x="84617" y="113244"/>
                </a:lnTo>
                <a:lnTo>
                  <a:pt x="83368" y="115331"/>
                </a:lnTo>
                <a:lnTo>
                  <a:pt x="80995" y="115331"/>
                </a:lnTo>
                <a:lnTo>
                  <a:pt x="83430" y="111272"/>
                </a:lnTo>
                <a:close/>
                <a:moveTo>
                  <a:pt x="84893" y="113699"/>
                </a:moveTo>
                <a:lnTo>
                  <a:pt x="85866" y="115331"/>
                </a:lnTo>
                <a:lnTo>
                  <a:pt x="83912" y="115331"/>
                </a:lnTo>
                <a:lnTo>
                  <a:pt x="84893" y="113699"/>
                </a:lnTo>
                <a:close/>
                <a:moveTo>
                  <a:pt x="88007" y="113699"/>
                </a:moveTo>
                <a:lnTo>
                  <a:pt x="88988" y="115331"/>
                </a:lnTo>
                <a:lnTo>
                  <a:pt x="87034" y="115331"/>
                </a:lnTo>
                <a:lnTo>
                  <a:pt x="88007" y="113699"/>
                </a:lnTo>
                <a:close/>
                <a:moveTo>
                  <a:pt x="89470" y="111272"/>
                </a:moveTo>
                <a:lnTo>
                  <a:pt x="91905" y="115331"/>
                </a:lnTo>
                <a:lnTo>
                  <a:pt x="89532" y="115331"/>
                </a:lnTo>
                <a:lnTo>
                  <a:pt x="88283" y="113244"/>
                </a:lnTo>
                <a:lnTo>
                  <a:pt x="89470" y="111272"/>
                </a:lnTo>
                <a:close/>
                <a:moveTo>
                  <a:pt x="102361" y="110692"/>
                </a:moveTo>
                <a:lnTo>
                  <a:pt x="102441" y="110817"/>
                </a:lnTo>
                <a:lnTo>
                  <a:pt x="99729" y="115331"/>
                </a:lnTo>
                <a:lnTo>
                  <a:pt x="92449" y="115331"/>
                </a:lnTo>
                <a:lnTo>
                  <a:pt x="89737" y="110817"/>
                </a:lnTo>
                <a:lnTo>
                  <a:pt x="89818" y="110692"/>
                </a:lnTo>
                <a:close/>
                <a:moveTo>
                  <a:pt x="102709" y="111272"/>
                </a:moveTo>
                <a:lnTo>
                  <a:pt x="103895" y="113244"/>
                </a:lnTo>
                <a:lnTo>
                  <a:pt x="102646" y="115331"/>
                </a:lnTo>
                <a:lnTo>
                  <a:pt x="100273" y="115331"/>
                </a:lnTo>
                <a:lnTo>
                  <a:pt x="102709" y="111272"/>
                </a:lnTo>
                <a:close/>
                <a:moveTo>
                  <a:pt x="104172" y="113699"/>
                </a:moveTo>
                <a:lnTo>
                  <a:pt x="105144" y="115331"/>
                </a:lnTo>
                <a:lnTo>
                  <a:pt x="103190" y="115331"/>
                </a:lnTo>
                <a:lnTo>
                  <a:pt x="104172" y="113699"/>
                </a:lnTo>
                <a:close/>
                <a:moveTo>
                  <a:pt x="107285" y="113699"/>
                </a:moveTo>
                <a:lnTo>
                  <a:pt x="108266" y="115331"/>
                </a:lnTo>
                <a:lnTo>
                  <a:pt x="106313" y="115331"/>
                </a:lnTo>
                <a:lnTo>
                  <a:pt x="107285" y="113699"/>
                </a:lnTo>
                <a:close/>
                <a:moveTo>
                  <a:pt x="108748" y="111272"/>
                </a:moveTo>
                <a:lnTo>
                  <a:pt x="111175" y="115331"/>
                </a:lnTo>
                <a:lnTo>
                  <a:pt x="108811" y="115331"/>
                </a:lnTo>
                <a:lnTo>
                  <a:pt x="107562" y="113244"/>
                </a:lnTo>
                <a:lnTo>
                  <a:pt x="108748" y="111272"/>
                </a:lnTo>
                <a:close/>
                <a:moveTo>
                  <a:pt x="121639" y="110692"/>
                </a:moveTo>
                <a:lnTo>
                  <a:pt x="121711" y="110817"/>
                </a:lnTo>
                <a:lnTo>
                  <a:pt x="119007" y="115331"/>
                </a:lnTo>
                <a:lnTo>
                  <a:pt x="111728" y="115331"/>
                </a:lnTo>
                <a:lnTo>
                  <a:pt x="109016" y="110817"/>
                </a:lnTo>
                <a:lnTo>
                  <a:pt x="109096" y="110692"/>
                </a:lnTo>
                <a:close/>
                <a:moveTo>
                  <a:pt x="121987" y="111272"/>
                </a:moveTo>
                <a:lnTo>
                  <a:pt x="123174" y="113244"/>
                </a:lnTo>
                <a:lnTo>
                  <a:pt x="121925" y="115331"/>
                </a:lnTo>
                <a:lnTo>
                  <a:pt x="119552" y="115331"/>
                </a:lnTo>
                <a:lnTo>
                  <a:pt x="121987" y="111272"/>
                </a:lnTo>
                <a:close/>
                <a:moveTo>
                  <a:pt x="123441" y="113699"/>
                </a:moveTo>
                <a:lnTo>
                  <a:pt x="124423" y="115331"/>
                </a:lnTo>
                <a:lnTo>
                  <a:pt x="122469" y="115331"/>
                </a:lnTo>
                <a:lnTo>
                  <a:pt x="123441" y="113699"/>
                </a:lnTo>
                <a:close/>
                <a:moveTo>
                  <a:pt x="126564" y="113699"/>
                </a:moveTo>
                <a:lnTo>
                  <a:pt x="127545" y="115331"/>
                </a:lnTo>
                <a:lnTo>
                  <a:pt x="125582" y="115331"/>
                </a:lnTo>
                <a:lnTo>
                  <a:pt x="126564" y="113699"/>
                </a:lnTo>
                <a:close/>
                <a:moveTo>
                  <a:pt x="128018" y="111272"/>
                </a:moveTo>
                <a:lnTo>
                  <a:pt x="130453" y="115331"/>
                </a:lnTo>
                <a:lnTo>
                  <a:pt x="128089" y="115331"/>
                </a:lnTo>
                <a:lnTo>
                  <a:pt x="126840" y="113244"/>
                </a:lnTo>
                <a:lnTo>
                  <a:pt x="128018" y="111272"/>
                </a:lnTo>
                <a:close/>
                <a:moveTo>
                  <a:pt x="140918" y="110692"/>
                </a:moveTo>
                <a:lnTo>
                  <a:pt x="140989" y="110817"/>
                </a:lnTo>
                <a:lnTo>
                  <a:pt x="138286" y="115331"/>
                </a:lnTo>
                <a:lnTo>
                  <a:pt x="130997" y="115331"/>
                </a:lnTo>
                <a:lnTo>
                  <a:pt x="128294" y="110817"/>
                </a:lnTo>
                <a:lnTo>
                  <a:pt x="128366" y="110692"/>
                </a:lnTo>
                <a:close/>
                <a:moveTo>
                  <a:pt x="141265" y="111272"/>
                </a:moveTo>
                <a:lnTo>
                  <a:pt x="142452" y="113244"/>
                </a:lnTo>
                <a:lnTo>
                  <a:pt x="141194" y="115331"/>
                </a:lnTo>
                <a:lnTo>
                  <a:pt x="138830" y="115331"/>
                </a:lnTo>
                <a:lnTo>
                  <a:pt x="141265" y="111272"/>
                </a:lnTo>
                <a:close/>
                <a:moveTo>
                  <a:pt x="142720" y="113699"/>
                </a:moveTo>
                <a:lnTo>
                  <a:pt x="143701" y="115331"/>
                </a:lnTo>
                <a:lnTo>
                  <a:pt x="141747" y="115331"/>
                </a:lnTo>
                <a:lnTo>
                  <a:pt x="142720" y="113699"/>
                </a:lnTo>
                <a:close/>
                <a:moveTo>
                  <a:pt x="145842" y="113699"/>
                </a:moveTo>
                <a:lnTo>
                  <a:pt x="146814" y="115331"/>
                </a:lnTo>
                <a:lnTo>
                  <a:pt x="144861" y="115331"/>
                </a:lnTo>
                <a:lnTo>
                  <a:pt x="145842" y="113699"/>
                </a:lnTo>
                <a:close/>
                <a:moveTo>
                  <a:pt x="147296" y="111272"/>
                </a:moveTo>
                <a:lnTo>
                  <a:pt x="149732" y="115331"/>
                </a:lnTo>
                <a:lnTo>
                  <a:pt x="147367" y="115331"/>
                </a:lnTo>
                <a:lnTo>
                  <a:pt x="146110" y="113244"/>
                </a:lnTo>
                <a:lnTo>
                  <a:pt x="147296" y="111272"/>
                </a:lnTo>
                <a:close/>
                <a:moveTo>
                  <a:pt x="160196" y="110692"/>
                </a:moveTo>
                <a:lnTo>
                  <a:pt x="160267" y="110817"/>
                </a:lnTo>
                <a:lnTo>
                  <a:pt x="157564" y="115331"/>
                </a:lnTo>
                <a:lnTo>
                  <a:pt x="150276" y="115331"/>
                </a:lnTo>
                <a:lnTo>
                  <a:pt x="147573" y="110817"/>
                </a:lnTo>
                <a:lnTo>
                  <a:pt x="147644" y="110692"/>
                </a:lnTo>
                <a:close/>
                <a:moveTo>
                  <a:pt x="160544" y="111272"/>
                </a:moveTo>
                <a:lnTo>
                  <a:pt x="161721" y="113244"/>
                </a:lnTo>
                <a:lnTo>
                  <a:pt x="160472" y="115331"/>
                </a:lnTo>
                <a:lnTo>
                  <a:pt x="158108" y="115331"/>
                </a:lnTo>
                <a:lnTo>
                  <a:pt x="160544" y="111272"/>
                </a:lnTo>
                <a:close/>
                <a:moveTo>
                  <a:pt x="161998" y="113699"/>
                </a:moveTo>
                <a:lnTo>
                  <a:pt x="162979" y="115331"/>
                </a:lnTo>
                <a:lnTo>
                  <a:pt x="161017" y="115331"/>
                </a:lnTo>
                <a:lnTo>
                  <a:pt x="161998" y="113699"/>
                </a:lnTo>
                <a:close/>
                <a:moveTo>
                  <a:pt x="165120" y="113699"/>
                </a:moveTo>
                <a:lnTo>
                  <a:pt x="166093" y="115331"/>
                </a:lnTo>
                <a:lnTo>
                  <a:pt x="164139" y="115331"/>
                </a:lnTo>
                <a:lnTo>
                  <a:pt x="165120" y="113699"/>
                </a:lnTo>
                <a:close/>
                <a:moveTo>
                  <a:pt x="166574" y="111272"/>
                </a:moveTo>
                <a:lnTo>
                  <a:pt x="169010" y="115331"/>
                </a:lnTo>
                <a:lnTo>
                  <a:pt x="166637" y="115331"/>
                </a:lnTo>
                <a:lnTo>
                  <a:pt x="165388" y="113244"/>
                </a:lnTo>
                <a:lnTo>
                  <a:pt x="166574" y="111272"/>
                </a:lnTo>
                <a:close/>
                <a:moveTo>
                  <a:pt x="179465" y="110692"/>
                </a:moveTo>
                <a:lnTo>
                  <a:pt x="179546" y="110817"/>
                </a:lnTo>
                <a:lnTo>
                  <a:pt x="176834" y="115331"/>
                </a:lnTo>
                <a:lnTo>
                  <a:pt x="169554" y="115331"/>
                </a:lnTo>
                <a:lnTo>
                  <a:pt x="166851" y="110817"/>
                </a:lnTo>
                <a:lnTo>
                  <a:pt x="166922" y="110692"/>
                </a:lnTo>
                <a:close/>
                <a:moveTo>
                  <a:pt x="179813" y="111272"/>
                </a:moveTo>
                <a:lnTo>
                  <a:pt x="181000" y="113244"/>
                </a:lnTo>
                <a:lnTo>
                  <a:pt x="179751" y="115331"/>
                </a:lnTo>
                <a:lnTo>
                  <a:pt x="177387" y="115331"/>
                </a:lnTo>
                <a:lnTo>
                  <a:pt x="179813" y="111272"/>
                </a:lnTo>
                <a:close/>
                <a:moveTo>
                  <a:pt x="181276" y="113699"/>
                </a:moveTo>
                <a:lnTo>
                  <a:pt x="182249" y="115331"/>
                </a:lnTo>
                <a:lnTo>
                  <a:pt x="180295" y="115331"/>
                </a:lnTo>
                <a:lnTo>
                  <a:pt x="181276" y="113699"/>
                </a:lnTo>
                <a:close/>
                <a:moveTo>
                  <a:pt x="184390" y="113699"/>
                </a:moveTo>
                <a:lnTo>
                  <a:pt x="185371" y="115331"/>
                </a:lnTo>
                <a:lnTo>
                  <a:pt x="183417" y="115331"/>
                </a:lnTo>
                <a:lnTo>
                  <a:pt x="184390" y="113699"/>
                </a:lnTo>
                <a:close/>
                <a:moveTo>
                  <a:pt x="185853" y="111272"/>
                </a:moveTo>
                <a:lnTo>
                  <a:pt x="188288" y="115331"/>
                </a:lnTo>
                <a:lnTo>
                  <a:pt x="185915" y="115331"/>
                </a:lnTo>
                <a:lnTo>
                  <a:pt x="184666" y="113244"/>
                </a:lnTo>
                <a:lnTo>
                  <a:pt x="185853" y="111272"/>
                </a:lnTo>
                <a:close/>
                <a:moveTo>
                  <a:pt x="198744" y="110692"/>
                </a:moveTo>
                <a:lnTo>
                  <a:pt x="198824" y="110817"/>
                </a:lnTo>
                <a:lnTo>
                  <a:pt x="196112" y="115331"/>
                </a:lnTo>
                <a:lnTo>
                  <a:pt x="188832" y="115331"/>
                </a:lnTo>
                <a:lnTo>
                  <a:pt x="186120" y="110817"/>
                </a:lnTo>
                <a:lnTo>
                  <a:pt x="186201" y="110692"/>
                </a:lnTo>
                <a:close/>
                <a:moveTo>
                  <a:pt x="199092" y="111272"/>
                </a:moveTo>
                <a:lnTo>
                  <a:pt x="200278" y="113244"/>
                </a:lnTo>
                <a:lnTo>
                  <a:pt x="199029" y="115331"/>
                </a:lnTo>
                <a:lnTo>
                  <a:pt x="196656" y="115331"/>
                </a:lnTo>
                <a:lnTo>
                  <a:pt x="199092" y="111272"/>
                </a:lnTo>
                <a:close/>
                <a:moveTo>
                  <a:pt x="200555" y="113699"/>
                </a:moveTo>
                <a:lnTo>
                  <a:pt x="201527" y="115331"/>
                </a:lnTo>
                <a:lnTo>
                  <a:pt x="199573" y="115331"/>
                </a:lnTo>
                <a:lnTo>
                  <a:pt x="200555" y="113699"/>
                </a:lnTo>
                <a:close/>
                <a:moveTo>
                  <a:pt x="203668" y="113699"/>
                </a:moveTo>
                <a:lnTo>
                  <a:pt x="204649" y="115331"/>
                </a:lnTo>
                <a:lnTo>
                  <a:pt x="202696" y="115331"/>
                </a:lnTo>
                <a:lnTo>
                  <a:pt x="203668" y="113699"/>
                </a:lnTo>
                <a:close/>
                <a:moveTo>
                  <a:pt x="205131" y="111272"/>
                </a:moveTo>
                <a:lnTo>
                  <a:pt x="207567" y="115331"/>
                </a:lnTo>
                <a:lnTo>
                  <a:pt x="205194" y="115331"/>
                </a:lnTo>
                <a:lnTo>
                  <a:pt x="203945" y="113244"/>
                </a:lnTo>
                <a:lnTo>
                  <a:pt x="205131" y="111272"/>
                </a:lnTo>
                <a:close/>
                <a:moveTo>
                  <a:pt x="218022" y="110692"/>
                </a:moveTo>
                <a:lnTo>
                  <a:pt x="218102" y="110817"/>
                </a:lnTo>
                <a:lnTo>
                  <a:pt x="215390" y="115331"/>
                </a:lnTo>
                <a:lnTo>
                  <a:pt x="208111" y="115331"/>
                </a:lnTo>
                <a:lnTo>
                  <a:pt x="205399" y="110817"/>
                </a:lnTo>
                <a:lnTo>
                  <a:pt x="205479" y="110692"/>
                </a:lnTo>
                <a:close/>
                <a:moveTo>
                  <a:pt x="218370" y="111272"/>
                </a:moveTo>
                <a:lnTo>
                  <a:pt x="219557" y="113244"/>
                </a:lnTo>
                <a:lnTo>
                  <a:pt x="218308" y="115331"/>
                </a:lnTo>
                <a:lnTo>
                  <a:pt x="215935" y="115331"/>
                </a:lnTo>
                <a:lnTo>
                  <a:pt x="218370" y="111272"/>
                </a:lnTo>
                <a:close/>
                <a:moveTo>
                  <a:pt x="219824" y="113699"/>
                </a:moveTo>
                <a:lnTo>
                  <a:pt x="220805" y="115331"/>
                </a:lnTo>
                <a:lnTo>
                  <a:pt x="218852" y="115331"/>
                </a:lnTo>
                <a:lnTo>
                  <a:pt x="219824" y="113699"/>
                </a:lnTo>
                <a:close/>
                <a:moveTo>
                  <a:pt x="222947" y="113699"/>
                </a:moveTo>
                <a:lnTo>
                  <a:pt x="223928" y="115331"/>
                </a:lnTo>
                <a:lnTo>
                  <a:pt x="221965" y="115331"/>
                </a:lnTo>
                <a:lnTo>
                  <a:pt x="222947" y="113699"/>
                </a:lnTo>
                <a:close/>
                <a:moveTo>
                  <a:pt x="224401" y="111272"/>
                </a:moveTo>
                <a:lnTo>
                  <a:pt x="226836" y="115331"/>
                </a:lnTo>
                <a:lnTo>
                  <a:pt x="224472" y="115331"/>
                </a:lnTo>
                <a:lnTo>
                  <a:pt x="223223" y="113244"/>
                </a:lnTo>
                <a:lnTo>
                  <a:pt x="224401" y="111272"/>
                </a:lnTo>
                <a:close/>
                <a:moveTo>
                  <a:pt x="237300" y="110692"/>
                </a:moveTo>
                <a:lnTo>
                  <a:pt x="237372" y="110817"/>
                </a:lnTo>
                <a:lnTo>
                  <a:pt x="234669" y="115331"/>
                </a:lnTo>
                <a:lnTo>
                  <a:pt x="227380" y="115331"/>
                </a:lnTo>
                <a:lnTo>
                  <a:pt x="224677" y="110817"/>
                </a:lnTo>
                <a:lnTo>
                  <a:pt x="224749" y="110692"/>
                </a:lnTo>
                <a:close/>
                <a:moveTo>
                  <a:pt x="237648" y="111272"/>
                </a:moveTo>
                <a:lnTo>
                  <a:pt x="238835" y="113244"/>
                </a:lnTo>
                <a:lnTo>
                  <a:pt x="237586" y="115331"/>
                </a:lnTo>
                <a:lnTo>
                  <a:pt x="235213" y="115331"/>
                </a:lnTo>
                <a:lnTo>
                  <a:pt x="237648" y="111272"/>
                </a:lnTo>
                <a:close/>
                <a:moveTo>
                  <a:pt x="239103" y="113699"/>
                </a:moveTo>
                <a:lnTo>
                  <a:pt x="240084" y="115331"/>
                </a:lnTo>
                <a:lnTo>
                  <a:pt x="238130" y="115331"/>
                </a:lnTo>
                <a:lnTo>
                  <a:pt x="239103" y="113699"/>
                </a:lnTo>
                <a:close/>
                <a:moveTo>
                  <a:pt x="242225" y="113699"/>
                </a:moveTo>
                <a:lnTo>
                  <a:pt x="243197" y="115331"/>
                </a:lnTo>
                <a:lnTo>
                  <a:pt x="241244" y="115331"/>
                </a:lnTo>
                <a:lnTo>
                  <a:pt x="242225" y="113699"/>
                </a:lnTo>
                <a:close/>
                <a:moveTo>
                  <a:pt x="243679" y="111272"/>
                </a:moveTo>
                <a:lnTo>
                  <a:pt x="246114" y="115331"/>
                </a:lnTo>
                <a:lnTo>
                  <a:pt x="243750" y="115331"/>
                </a:lnTo>
                <a:lnTo>
                  <a:pt x="242493" y="113244"/>
                </a:lnTo>
                <a:lnTo>
                  <a:pt x="243679" y="111272"/>
                </a:lnTo>
                <a:close/>
                <a:moveTo>
                  <a:pt x="256579" y="110692"/>
                </a:moveTo>
                <a:lnTo>
                  <a:pt x="256650" y="110817"/>
                </a:lnTo>
                <a:lnTo>
                  <a:pt x="253947" y="115331"/>
                </a:lnTo>
                <a:lnTo>
                  <a:pt x="246659" y="115331"/>
                </a:lnTo>
                <a:lnTo>
                  <a:pt x="243956" y="110817"/>
                </a:lnTo>
                <a:lnTo>
                  <a:pt x="244027" y="110692"/>
                </a:lnTo>
                <a:close/>
                <a:moveTo>
                  <a:pt x="256927" y="111272"/>
                </a:moveTo>
                <a:lnTo>
                  <a:pt x="258113" y="113244"/>
                </a:lnTo>
                <a:lnTo>
                  <a:pt x="256855" y="115331"/>
                </a:lnTo>
                <a:lnTo>
                  <a:pt x="254491" y="115331"/>
                </a:lnTo>
                <a:lnTo>
                  <a:pt x="256927" y="111272"/>
                </a:lnTo>
                <a:close/>
                <a:moveTo>
                  <a:pt x="258381" y="113699"/>
                </a:moveTo>
                <a:lnTo>
                  <a:pt x="259362" y="115331"/>
                </a:lnTo>
                <a:lnTo>
                  <a:pt x="257400" y="115331"/>
                </a:lnTo>
                <a:lnTo>
                  <a:pt x="258381" y="113699"/>
                </a:lnTo>
                <a:close/>
                <a:moveTo>
                  <a:pt x="261503" y="113699"/>
                </a:moveTo>
                <a:lnTo>
                  <a:pt x="262476" y="115331"/>
                </a:lnTo>
                <a:lnTo>
                  <a:pt x="260522" y="115331"/>
                </a:lnTo>
                <a:lnTo>
                  <a:pt x="261503" y="113699"/>
                </a:lnTo>
                <a:close/>
                <a:moveTo>
                  <a:pt x="262957" y="111272"/>
                </a:moveTo>
                <a:lnTo>
                  <a:pt x="265393" y="115331"/>
                </a:lnTo>
                <a:lnTo>
                  <a:pt x="263020" y="115331"/>
                </a:lnTo>
                <a:lnTo>
                  <a:pt x="261771" y="113244"/>
                </a:lnTo>
                <a:lnTo>
                  <a:pt x="262957" y="111272"/>
                </a:lnTo>
                <a:close/>
                <a:moveTo>
                  <a:pt x="275848" y="110692"/>
                </a:moveTo>
                <a:lnTo>
                  <a:pt x="275929" y="110817"/>
                </a:lnTo>
                <a:lnTo>
                  <a:pt x="273217" y="115331"/>
                </a:lnTo>
                <a:lnTo>
                  <a:pt x="265937" y="115331"/>
                </a:lnTo>
                <a:lnTo>
                  <a:pt x="263234" y="110817"/>
                </a:lnTo>
                <a:lnTo>
                  <a:pt x="263305" y="110692"/>
                </a:lnTo>
                <a:close/>
                <a:moveTo>
                  <a:pt x="276205" y="111272"/>
                </a:moveTo>
                <a:lnTo>
                  <a:pt x="277383" y="113244"/>
                </a:lnTo>
                <a:lnTo>
                  <a:pt x="276134" y="115331"/>
                </a:lnTo>
                <a:lnTo>
                  <a:pt x="273770" y="115331"/>
                </a:lnTo>
                <a:lnTo>
                  <a:pt x="276205" y="111272"/>
                </a:lnTo>
                <a:close/>
                <a:moveTo>
                  <a:pt x="277659" y="113699"/>
                </a:moveTo>
                <a:lnTo>
                  <a:pt x="278632" y="115331"/>
                </a:lnTo>
                <a:lnTo>
                  <a:pt x="276678" y="115331"/>
                </a:lnTo>
                <a:lnTo>
                  <a:pt x="277659" y="113699"/>
                </a:lnTo>
                <a:close/>
                <a:moveTo>
                  <a:pt x="280773" y="113699"/>
                </a:moveTo>
                <a:lnTo>
                  <a:pt x="281754" y="115331"/>
                </a:lnTo>
                <a:lnTo>
                  <a:pt x="279800" y="115331"/>
                </a:lnTo>
                <a:lnTo>
                  <a:pt x="280773" y="113699"/>
                </a:lnTo>
                <a:close/>
                <a:moveTo>
                  <a:pt x="282236" y="111272"/>
                </a:moveTo>
                <a:lnTo>
                  <a:pt x="284671" y="115331"/>
                </a:lnTo>
                <a:lnTo>
                  <a:pt x="282298" y="115331"/>
                </a:lnTo>
                <a:lnTo>
                  <a:pt x="281049" y="113244"/>
                </a:lnTo>
                <a:lnTo>
                  <a:pt x="282236" y="111272"/>
                </a:lnTo>
                <a:close/>
                <a:moveTo>
                  <a:pt x="9341" y="111103"/>
                </a:moveTo>
                <a:lnTo>
                  <a:pt x="10635" y="113244"/>
                </a:lnTo>
                <a:lnTo>
                  <a:pt x="9377" y="115340"/>
                </a:lnTo>
                <a:lnTo>
                  <a:pt x="9341" y="115287"/>
                </a:lnTo>
                <a:lnTo>
                  <a:pt x="9314" y="115340"/>
                </a:lnTo>
                <a:lnTo>
                  <a:pt x="8056" y="113244"/>
                </a:lnTo>
                <a:lnTo>
                  <a:pt x="9341" y="111103"/>
                </a:lnTo>
                <a:close/>
                <a:moveTo>
                  <a:pt x="28619" y="111103"/>
                </a:moveTo>
                <a:lnTo>
                  <a:pt x="29904" y="113244"/>
                </a:lnTo>
                <a:lnTo>
                  <a:pt x="28655" y="115340"/>
                </a:lnTo>
                <a:lnTo>
                  <a:pt x="28619" y="115287"/>
                </a:lnTo>
                <a:lnTo>
                  <a:pt x="28593" y="115340"/>
                </a:lnTo>
                <a:lnTo>
                  <a:pt x="27335" y="113244"/>
                </a:lnTo>
                <a:lnTo>
                  <a:pt x="28619" y="111103"/>
                </a:lnTo>
                <a:close/>
                <a:moveTo>
                  <a:pt x="47898" y="111103"/>
                </a:moveTo>
                <a:lnTo>
                  <a:pt x="49182" y="113244"/>
                </a:lnTo>
                <a:lnTo>
                  <a:pt x="47925" y="115340"/>
                </a:lnTo>
                <a:lnTo>
                  <a:pt x="47898" y="115287"/>
                </a:lnTo>
                <a:lnTo>
                  <a:pt x="47862" y="115340"/>
                </a:lnTo>
                <a:lnTo>
                  <a:pt x="46613" y="113244"/>
                </a:lnTo>
                <a:lnTo>
                  <a:pt x="47898" y="111103"/>
                </a:lnTo>
                <a:close/>
                <a:moveTo>
                  <a:pt x="67176" y="111103"/>
                </a:moveTo>
                <a:lnTo>
                  <a:pt x="68461" y="113244"/>
                </a:lnTo>
                <a:lnTo>
                  <a:pt x="67203" y="115340"/>
                </a:lnTo>
                <a:lnTo>
                  <a:pt x="67176" y="115287"/>
                </a:lnTo>
                <a:lnTo>
                  <a:pt x="67140" y="115340"/>
                </a:lnTo>
                <a:lnTo>
                  <a:pt x="65892" y="113244"/>
                </a:lnTo>
                <a:lnTo>
                  <a:pt x="67176" y="111103"/>
                </a:lnTo>
                <a:close/>
                <a:moveTo>
                  <a:pt x="86455" y="111103"/>
                </a:moveTo>
                <a:lnTo>
                  <a:pt x="87739" y="113244"/>
                </a:lnTo>
                <a:lnTo>
                  <a:pt x="86481" y="115340"/>
                </a:lnTo>
                <a:lnTo>
                  <a:pt x="86455" y="115287"/>
                </a:lnTo>
                <a:lnTo>
                  <a:pt x="86419" y="115340"/>
                </a:lnTo>
                <a:lnTo>
                  <a:pt x="85161" y="113244"/>
                </a:lnTo>
                <a:lnTo>
                  <a:pt x="86455" y="111103"/>
                </a:lnTo>
                <a:close/>
                <a:moveTo>
                  <a:pt x="105724" y="111103"/>
                </a:moveTo>
                <a:lnTo>
                  <a:pt x="107018" y="113244"/>
                </a:lnTo>
                <a:lnTo>
                  <a:pt x="105760" y="115340"/>
                </a:lnTo>
                <a:lnTo>
                  <a:pt x="105724" y="115287"/>
                </a:lnTo>
                <a:lnTo>
                  <a:pt x="105697" y="115340"/>
                </a:lnTo>
                <a:lnTo>
                  <a:pt x="104439" y="113244"/>
                </a:lnTo>
                <a:lnTo>
                  <a:pt x="105724" y="111103"/>
                </a:lnTo>
                <a:close/>
                <a:moveTo>
                  <a:pt x="125002" y="111103"/>
                </a:moveTo>
                <a:lnTo>
                  <a:pt x="126287" y="113244"/>
                </a:lnTo>
                <a:lnTo>
                  <a:pt x="125038" y="115340"/>
                </a:lnTo>
                <a:lnTo>
                  <a:pt x="125002" y="115287"/>
                </a:lnTo>
                <a:lnTo>
                  <a:pt x="124976" y="115340"/>
                </a:lnTo>
                <a:lnTo>
                  <a:pt x="123718" y="113244"/>
                </a:lnTo>
                <a:lnTo>
                  <a:pt x="125002" y="111103"/>
                </a:lnTo>
                <a:close/>
                <a:moveTo>
                  <a:pt x="144281" y="111103"/>
                </a:moveTo>
                <a:lnTo>
                  <a:pt x="145565" y="113244"/>
                </a:lnTo>
                <a:lnTo>
                  <a:pt x="144316" y="115340"/>
                </a:lnTo>
                <a:lnTo>
                  <a:pt x="144281" y="115287"/>
                </a:lnTo>
                <a:lnTo>
                  <a:pt x="144245" y="115340"/>
                </a:lnTo>
                <a:lnTo>
                  <a:pt x="142996" y="113244"/>
                </a:lnTo>
                <a:lnTo>
                  <a:pt x="144281" y="111103"/>
                </a:lnTo>
                <a:close/>
                <a:moveTo>
                  <a:pt x="163559" y="111103"/>
                </a:moveTo>
                <a:lnTo>
                  <a:pt x="164844" y="113244"/>
                </a:lnTo>
                <a:lnTo>
                  <a:pt x="163586" y="115340"/>
                </a:lnTo>
                <a:lnTo>
                  <a:pt x="163559" y="115287"/>
                </a:lnTo>
                <a:lnTo>
                  <a:pt x="163523" y="115340"/>
                </a:lnTo>
                <a:lnTo>
                  <a:pt x="162275" y="113244"/>
                </a:lnTo>
                <a:lnTo>
                  <a:pt x="163559" y="111103"/>
                </a:lnTo>
                <a:close/>
                <a:moveTo>
                  <a:pt x="182838" y="111103"/>
                </a:moveTo>
                <a:lnTo>
                  <a:pt x="184122" y="113244"/>
                </a:lnTo>
                <a:lnTo>
                  <a:pt x="182864" y="115340"/>
                </a:lnTo>
                <a:lnTo>
                  <a:pt x="182838" y="115287"/>
                </a:lnTo>
                <a:lnTo>
                  <a:pt x="182802" y="115340"/>
                </a:lnTo>
                <a:lnTo>
                  <a:pt x="181544" y="113244"/>
                </a:lnTo>
                <a:lnTo>
                  <a:pt x="182838" y="111103"/>
                </a:lnTo>
                <a:close/>
                <a:moveTo>
                  <a:pt x="202107" y="111103"/>
                </a:moveTo>
                <a:lnTo>
                  <a:pt x="203401" y="113244"/>
                </a:lnTo>
                <a:lnTo>
                  <a:pt x="202143" y="115340"/>
                </a:lnTo>
                <a:lnTo>
                  <a:pt x="202107" y="115287"/>
                </a:lnTo>
                <a:lnTo>
                  <a:pt x="202080" y="115340"/>
                </a:lnTo>
                <a:lnTo>
                  <a:pt x="200822" y="113244"/>
                </a:lnTo>
                <a:lnTo>
                  <a:pt x="202107" y="111103"/>
                </a:lnTo>
                <a:close/>
                <a:moveTo>
                  <a:pt x="221385" y="111103"/>
                </a:moveTo>
                <a:lnTo>
                  <a:pt x="222670" y="113244"/>
                </a:lnTo>
                <a:lnTo>
                  <a:pt x="221421" y="115340"/>
                </a:lnTo>
                <a:lnTo>
                  <a:pt x="221385" y="115287"/>
                </a:lnTo>
                <a:lnTo>
                  <a:pt x="221359" y="115340"/>
                </a:lnTo>
                <a:lnTo>
                  <a:pt x="220101" y="113244"/>
                </a:lnTo>
                <a:lnTo>
                  <a:pt x="221385" y="111103"/>
                </a:lnTo>
                <a:close/>
                <a:moveTo>
                  <a:pt x="240664" y="111103"/>
                </a:moveTo>
                <a:lnTo>
                  <a:pt x="241948" y="113244"/>
                </a:lnTo>
                <a:lnTo>
                  <a:pt x="240699" y="115340"/>
                </a:lnTo>
                <a:lnTo>
                  <a:pt x="240664" y="115287"/>
                </a:lnTo>
                <a:lnTo>
                  <a:pt x="240637" y="115340"/>
                </a:lnTo>
                <a:lnTo>
                  <a:pt x="239379" y="113244"/>
                </a:lnTo>
                <a:lnTo>
                  <a:pt x="240664" y="111103"/>
                </a:lnTo>
                <a:close/>
                <a:moveTo>
                  <a:pt x="259942" y="111103"/>
                </a:moveTo>
                <a:lnTo>
                  <a:pt x="261227" y="113244"/>
                </a:lnTo>
                <a:lnTo>
                  <a:pt x="259969" y="115340"/>
                </a:lnTo>
                <a:lnTo>
                  <a:pt x="259942" y="115287"/>
                </a:lnTo>
                <a:lnTo>
                  <a:pt x="259906" y="115340"/>
                </a:lnTo>
                <a:lnTo>
                  <a:pt x="258657" y="113244"/>
                </a:lnTo>
                <a:lnTo>
                  <a:pt x="259942" y="111103"/>
                </a:lnTo>
                <a:close/>
                <a:moveTo>
                  <a:pt x="279220" y="111103"/>
                </a:moveTo>
                <a:lnTo>
                  <a:pt x="280505" y="113244"/>
                </a:lnTo>
                <a:lnTo>
                  <a:pt x="279247" y="115340"/>
                </a:lnTo>
                <a:lnTo>
                  <a:pt x="279220" y="115287"/>
                </a:lnTo>
                <a:lnTo>
                  <a:pt x="279185" y="115340"/>
                </a:lnTo>
                <a:lnTo>
                  <a:pt x="277927" y="113244"/>
                </a:lnTo>
                <a:lnTo>
                  <a:pt x="279220" y="111103"/>
                </a:lnTo>
                <a:close/>
                <a:moveTo>
                  <a:pt x="5987" y="115786"/>
                </a:moveTo>
                <a:lnTo>
                  <a:pt x="2659" y="121335"/>
                </a:lnTo>
                <a:lnTo>
                  <a:pt x="286" y="121335"/>
                </a:lnTo>
                <a:lnTo>
                  <a:pt x="3623" y="115786"/>
                </a:lnTo>
                <a:close/>
                <a:moveTo>
                  <a:pt x="9047" y="115786"/>
                </a:moveTo>
                <a:lnTo>
                  <a:pt x="5710" y="121335"/>
                </a:lnTo>
                <a:lnTo>
                  <a:pt x="3203" y="121335"/>
                </a:lnTo>
                <a:lnTo>
                  <a:pt x="6531" y="115786"/>
                </a:lnTo>
                <a:close/>
                <a:moveTo>
                  <a:pt x="9341" y="116197"/>
                </a:moveTo>
                <a:lnTo>
                  <a:pt x="12428" y="121335"/>
                </a:lnTo>
                <a:lnTo>
                  <a:pt x="6254" y="121335"/>
                </a:lnTo>
                <a:lnTo>
                  <a:pt x="9341" y="116197"/>
                </a:lnTo>
                <a:close/>
                <a:moveTo>
                  <a:pt x="12151" y="115786"/>
                </a:moveTo>
                <a:lnTo>
                  <a:pt x="15488" y="121335"/>
                </a:lnTo>
                <a:lnTo>
                  <a:pt x="12972" y="121335"/>
                </a:lnTo>
                <a:lnTo>
                  <a:pt x="9644" y="115786"/>
                </a:lnTo>
                <a:close/>
                <a:moveTo>
                  <a:pt x="15068" y="115786"/>
                </a:moveTo>
                <a:lnTo>
                  <a:pt x="18396" y="121335"/>
                </a:lnTo>
                <a:lnTo>
                  <a:pt x="16032" y="121335"/>
                </a:lnTo>
                <a:lnTo>
                  <a:pt x="12695" y="115786"/>
                </a:lnTo>
                <a:close/>
                <a:moveTo>
                  <a:pt x="25265" y="115786"/>
                </a:moveTo>
                <a:lnTo>
                  <a:pt x="21938" y="121335"/>
                </a:lnTo>
                <a:lnTo>
                  <a:pt x="19565" y="121335"/>
                </a:lnTo>
                <a:lnTo>
                  <a:pt x="22892" y="115786"/>
                </a:lnTo>
                <a:close/>
                <a:moveTo>
                  <a:pt x="28325" y="115786"/>
                </a:moveTo>
                <a:lnTo>
                  <a:pt x="24989" y="121335"/>
                </a:lnTo>
                <a:lnTo>
                  <a:pt x="22482" y="121335"/>
                </a:lnTo>
                <a:lnTo>
                  <a:pt x="25809" y="115786"/>
                </a:lnTo>
                <a:close/>
                <a:moveTo>
                  <a:pt x="28619" y="116197"/>
                </a:moveTo>
                <a:lnTo>
                  <a:pt x="31706" y="121335"/>
                </a:lnTo>
                <a:lnTo>
                  <a:pt x="25533" y="121335"/>
                </a:lnTo>
                <a:lnTo>
                  <a:pt x="28619" y="116197"/>
                </a:lnTo>
                <a:close/>
                <a:moveTo>
                  <a:pt x="31430" y="115786"/>
                </a:moveTo>
                <a:lnTo>
                  <a:pt x="34766" y="121335"/>
                </a:lnTo>
                <a:lnTo>
                  <a:pt x="32250" y="121335"/>
                </a:lnTo>
                <a:lnTo>
                  <a:pt x="28923" y="115786"/>
                </a:lnTo>
                <a:close/>
                <a:moveTo>
                  <a:pt x="34347" y="115786"/>
                </a:moveTo>
                <a:lnTo>
                  <a:pt x="37674" y="121335"/>
                </a:lnTo>
                <a:lnTo>
                  <a:pt x="35310" y="121335"/>
                </a:lnTo>
                <a:lnTo>
                  <a:pt x="31974" y="115786"/>
                </a:lnTo>
                <a:close/>
                <a:moveTo>
                  <a:pt x="44543" y="115786"/>
                </a:moveTo>
                <a:lnTo>
                  <a:pt x="41207" y="121335"/>
                </a:lnTo>
                <a:lnTo>
                  <a:pt x="38843" y="121335"/>
                </a:lnTo>
                <a:lnTo>
                  <a:pt x="42170" y="115786"/>
                </a:lnTo>
                <a:close/>
                <a:moveTo>
                  <a:pt x="47594" y="115786"/>
                </a:moveTo>
                <a:lnTo>
                  <a:pt x="44267" y="121335"/>
                </a:lnTo>
                <a:lnTo>
                  <a:pt x="41751" y="121335"/>
                </a:lnTo>
                <a:lnTo>
                  <a:pt x="45088" y="115786"/>
                </a:lnTo>
                <a:close/>
                <a:moveTo>
                  <a:pt x="47898" y="116197"/>
                </a:moveTo>
                <a:lnTo>
                  <a:pt x="50984" y="121335"/>
                </a:lnTo>
                <a:lnTo>
                  <a:pt x="44811" y="121335"/>
                </a:lnTo>
                <a:lnTo>
                  <a:pt x="47898" y="116197"/>
                </a:lnTo>
                <a:close/>
                <a:moveTo>
                  <a:pt x="50708" y="115786"/>
                </a:moveTo>
                <a:lnTo>
                  <a:pt x="54035" y="121335"/>
                </a:lnTo>
                <a:lnTo>
                  <a:pt x="51529" y="121335"/>
                </a:lnTo>
                <a:lnTo>
                  <a:pt x="48192" y="115786"/>
                </a:lnTo>
                <a:close/>
                <a:moveTo>
                  <a:pt x="53625" y="115786"/>
                </a:moveTo>
                <a:lnTo>
                  <a:pt x="56953" y="121335"/>
                </a:lnTo>
                <a:lnTo>
                  <a:pt x="54589" y="121335"/>
                </a:lnTo>
                <a:lnTo>
                  <a:pt x="51252" y="115786"/>
                </a:lnTo>
                <a:close/>
                <a:moveTo>
                  <a:pt x="63822" y="115786"/>
                </a:moveTo>
                <a:lnTo>
                  <a:pt x="60485" y="121335"/>
                </a:lnTo>
                <a:lnTo>
                  <a:pt x="58121" y="121335"/>
                </a:lnTo>
                <a:lnTo>
                  <a:pt x="61449" y="115786"/>
                </a:lnTo>
                <a:close/>
                <a:moveTo>
                  <a:pt x="66873" y="115786"/>
                </a:moveTo>
                <a:lnTo>
                  <a:pt x="63545" y="121335"/>
                </a:lnTo>
                <a:lnTo>
                  <a:pt x="61030" y="121335"/>
                </a:lnTo>
                <a:lnTo>
                  <a:pt x="64366" y="115786"/>
                </a:lnTo>
                <a:close/>
                <a:moveTo>
                  <a:pt x="67176" y="116197"/>
                </a:moveTo>
                <a:lnTo>
                  <a:pt x="70263" y="121335"/>
                </a:lnTo>
                <a:lnTo>
                  <a:pt x="64089" y="121335"/>
                </a:lnTo>
                <a:lnTo>
                  <a:pt x="67176" y="116197"/>
                </a:lnTo>
                <a:close/>
                <a:moveTo>
                  <a:pt x="69986" y="115786"/>
                </a:moveTo>
                <a:lnTo>
                  <a:pt x="73314" y="121335"/>
                </a:lnTo>
                <a:lnTo>
                  <a:pt x="70807" y="121335"/>
                </a:lnTo>
                <a:lnTo>
                  <a:pt x="67471" y="115786"/>
                </a:lnTo>
                <a:close/>
                <a:moveTo>
                  <a:pt x="72895" y="115786"/>
                </a:moveTo>
                <a:lnTo>
                  <a:pt x="76231" y="121335"/>
                </a:lnTo>
                <a:lnTo>
                  <a:pt x="73858" y="121335"/>
                </a:lnTo>
                <a:lnTo>
                  <a:pt x="70530" y="115786"/>
                </a:lnTo>
                <a:close/>
                <a:moveTo>
                  <a:pt x="83100" y="115786"/>
                </a:moveTo>
                <a:lnTo>
                  <a:pt x="79764" y="121335"/>
                </a:lnTo>
                <a:lnTo>
                  <a:pt x="77391" y="121335"/>
                </a:lnTo>
                <a:lnTo>
                  <a:pt x="80727" y="115786"/>
                </a:lnTo>
                <a:close/>
                <a:moveTo>
                  <a:pt x="86151" y="115786"/>
                </a:moveTo>
                <a:lnTo>
                  <a:pt x="82824" y="121335"/>
                </a:lnTo>
                <a:lnTo>
                  <a:pt x="80308" y="121335"/>
                </a:lnTo>
                <a:lnTo>
                  <a:pt x="83644" y="115786"/>
                </a:lnTo>
                <a:close/>
                <a:moveTo>
                  <a:pt x="86455" y="116197"/>
                </a:moveTo>
                <a:lnTo>
                  <a:pt x="89532" y="121335"/>
                </a:lnTo>
                <a:lnTo>
                  <a:pt x="83368" y="121335"/>
                </a:lnTo>
                <a:lnTo>
                  <a:pt x="86455" y="116197"/>
                </a:lnTo>
                <a:close/>
                <a:moveTo>
                  <a:pt x="89265" y="115786"/>
                </a:moveTo>
                <a:lnTo>
                  <a:pt x="92592" y="121335"/>
                </a:lnTo>
                <a:lnTo>
                  <a:pt x="90085" y="121335"/>
                </a:lnTo>
                <a:lnTo>
                  <a:pt x="86749" y="115786"/>
                </a:lnTo>
                <a:close/>
                <a:moveTo>
                  <a:pt x="92173" y="115786"/>
                </a:moveTo>
                <a:lnTo>
                  <a:pt x="95509" y="121335"/>
                </a:lnTo>
                <a:lnTo>
                  <a:pt x="93136" y="121335"/>
                </a:lnTo>
                <a:lnTo>
                  <a:pt x="89809" y="115786"/>
                </a:lnTo>
                <a:close/>
                <a:moveTo>
                  <a:pt x="102370" y="115786"/>
                </a:moveTo>
                <a:lnTo>
                  <a:pt x="99042" y="121335"/>
                </a:lnTo>
                <a:lnTo>
                  <a:pt x="96669" y="121335"/>
                </a:lnTo>
                <a:lnTo>
                  <a:pt x="100006" y="115786"/>
                </a:lnTo>
                <a:close/>
                <a:moveTo>
                  <a:pt x="105430" y="115786"/>
                </a:moveTo>
                <a:lnTo>
                  <a:pt x="102093" y="121335"/>
                </a:lnTo>
                <a:lnTo>
                  <a:pt x="99586" y="121335"/>
                </a:lnTo>
                <a:lnTo>
                  <a:pt x="102914" y="115786"/>
                </a:lnTo>
                <a:close/>
                <a:moveTo>
                  <a:pt x="105724" y="116197"/>
                </a:moveTo>
                <a:lnTo>
                  <a:pt x="108811" y="121335"/>
                </a:lnTo>
                <a:lnTo>
                  <a:pt x="102637" y="121335"/>
                </a:lnTo>
                <a:lnTo>
                  <a:pt x="105724" y="116197"/>
                </a:lnTo>
                <a:close/>
                <a:moveTo>
                  <a:pt x="108534" y="115786"/>
                </a:moveTo>
                <a:lnTo>
                  <a:pt x="111871" y="121335"/>
                </a:lnTo>
                <a:lnTo>
                  <a:pt x="109355" y="121335"/>
                </a:lnTo>
                <a:lnTo>
                  <a:pt x="106027" y="115786"/>
                </a:lnTo>
                <a:close/>
                <a:moveTo>
                  <a:pt x="111451" y="115786"/>
                </a:moveTo>
                <a:lnTo>
                  <a:pt x="114788" y="121335"/>
                </a:lnTo>
                <a:lnTo>
                  <a:pt x="112415" y="121335"/>
                </a:lnTo>
                <a:lnTo>
                  <a:pt x="109078" y="115786"/>
                </a:lnTo>
                <a:close/>
                <a:moveTo>
                  <a:pt x="121648" y="115786"/>
                </a:moveTo>
                <a:lnTo>
                  <a:pt x="118321" y="121335"/>
                </a:lnTo>
                <a:lnTo>
                  <a:pt x="115948" y="121335"/>
                </a:lnTo>
                <a:lnTo>
                  <a:pt x="119284" y="115786"/>
                </a:lnTo>
                <a:close/>
                <a:moveTo>
                  <a:pt x="124708" y="115786"/>
                </a:moveTo>
                <a:lnTo>
                  <a:pt x="121372" y="121335"/>
                </a:lnTo>
                <a:lnTo>
                  <a:pt x="118865" y="121335"/>
                </a:lnTo>
                <a:lnTo>
                  <a:pt x="122192" y="115786"/>
                </a:lnTo>
                <a:close/>
                <a:moveTo>
                  <a:pt x="125002" y="116197"/>
                </a:moveTo>
                <a:lnTo>
                  <a:pt x="128089" y="121335"/>
                </a:lnTo>
                <a:lnTo>
                  <a:pt x="121916" y="121335"/>
                </a:lnTo>
                <a:lnTo>
                  <a:pt x="125002" y="116197"/>
                </a:lnTo>
                <a:close/>
                <a:moveTo>
                  <a:pt x="127813" y="115786"/>
                </a:moveTo>
                <a:lnTo>
                  <a:pt x="131149" y="121335"/>
                </a:lnTo>
                <a:lnTo>
                  <a:pt x="128633" y="121335"/>
                </a:lnTo>
                <a:lnTo>
                  <a:pt x="125306" y="115786"/>
                </a:lnTo>
                <a:close/>
                <a:moveTo>
                  <a:pt x="130730" y="115786"/>
                </a:moveTo>
                <a:lnTo>
                  <a:pt x="134057" y="121335"/>
                </a:lnTo>
                <a:lnTo>
                  <a:pt x="131693" y="121335"/>
                </a:lnTo>
                <a:lnTo>
                  <a:pt x="128357" y="115786"/>
                </a:lnTo>
                <a:close/>
                <a:moveTo>
                  <a:pt x="140926" y="115786"/>
                </a:moveTo>
                <a:lnTo>
                  <a:pt x="137590" y="121335"/>
                </a:lnTo>
                <a:lnTo>
                  <a:pt x="135226" y="121335"/>
                </a:lnTo>
                <a:lnTo>
                  <a:pt x="138553" y="115786"/>
                </a:lnTo>
                <a:close/>
                <a:moveTo>
                  <a:pt x="143977" y="115786"/>
                </a:moveTo>
                <a:lnTo>
                  <a:pt x="140650" y="121335"/>
                </a:lnTo>
                <a:lnTo>
                  <a:pt x="138143" y="121335"/>
                </a:lnTo>
                <a:lnTo>
                  <a:pt x="141471" y="115786"/>
                </a:lnTo>
                <a:close/>
                <a:moveTo>
                  <a:pt x="144281" y="116197"/>
                </a:moveTo>
                <a:lnTo>
                  <a:pt x="147367" y="121335"/>
                </a:lnTo>
                <a:lnTo>
                  <a:pt x="141194" y="121335"/>
                </a:lnTo>
                <a:lnTo>
                  <a:pt x="144281" y="116197"/>
                </a:lnTo>
                <a:close/>
                <a:moveTo>
                  <a:pt x="147091" y="115786"/>
                </a:moveTo>
                <a:lnTo>
                  <a:pt x="150418" y="121335"/>
                </a:lnTo>
                <a:lnTo>
                  <a:pt x="147912" y="121335"/>
                </a:lnTo>
                <a:lnTo>
                  <a:pt x="144584" y="115786"/>
                </a:lnTo>
                <a:close/>
                <a:moveTo>
                  <a:pt x="150008" y="115786"/>
                </a:moveTo>
                <a:lnTo>
                  <a:pt x="153336" y="121335"/>
                </a:lnTo>
                <a:lnTo>
                  <a:pt x="150972" y="121335"/>
                </a:lnTo>
                <a:lnTo>
                  <a:pt x="147635" y="115786"/>
                </a:lnTo>
                <a:close/>
                <a:moveTo>
                  <a:pt x="160205" y="115786"/>
                </a:moveTo>
                <a:lnTo>
                  <a:pt x="156868" y="121335"/>
                </a:lnTo>
                <a:lnTo>
                  <a:pt x="154504" y="121335"/>
                </a:lnTo>
                <a:lnTo>
                  <a:pt x="157832" y="115786"/>
                </a:lnTo>
                <a:close/>
                <a:moveTo>
                  <a:pt x="163256" y="115786"/>
                </a:moveTo>
                <a:lnTo>
                  <a:pt x="159928" y="121335"/>
                </a:lnTo>
                <a:lnTo>
                  <a:pt x="157413" y="121335"/>
                </a:lnTo>
                <a:lnTo>
                  <a:pt x="160749" y="115786"/>
                </a:lnTo>
                <a:close/>
                <a:moveTo>
                  <a:pt x="163559" y="116197"/>
                </a:moveTo>
                <a:lnTo>
                  <a:pt x="166646" y="121335"/>
                </a:lnTo>
                <a:lnTo>
                  <a:pt x="160472" y="121335"/>
                </a:lnTo>
                <a:lnTo>
                  <a:pt x="163559" y="116197"/>
                </a:lnTo>
                <a:close/>
                <a:moveTo>
                  <a:pt x="166369" y="115786"/>
                </a:moveTo>
                <a:lnTo>
                  <a:pt x="169697" y="121335"/>
                </a:lnTo>
                <a:lnTo>
                  <a:pt x="167190" y="121335"/>
                </a:lnTo>
                <a:lnTo>
                  <a:pt x="163854" y="115786"/>
                </a:lnTo>
                <a:close/>
                <a:moveTo>
                  <a:pt x="169278" y="115786"/>
                </a:moveTo>
                <a:lnTo>
                  <a:pt x="172614" y="121335"/>
                </a:lnTo>
                <a:lnTo>
                  <a:pt x="170241" y="121335"/>
                </a:lnTo>
                <a:lnTo>
                  <a:pt x="166913" y="115786"/>
                </a:lnTo>
                <a:close/>
                <a:moveTo>
                  <a:pt x="179483" y="115786"/>
                </a:moveTo>
                <a:lnTo>
                  <a:pt x="176147" y="121335"/>
                </a:lnTo>
                <a:lnTo>
                  <a:pt x="173774" y="121335"/>
                </a:lnTo>
                <a:lnTo>
                  <a:pt x="177110" y="115786"/>
                </a:lnTo>
                <a:close/>
                <a:moveTo>
                  <a:pt x="182534" y="115786"/>
                </a:moveTo>
                <a:lnTo>
                  <a:pt x="179207" y="121335"/>
                </a:lnTo>
                <a:lnTo>
                  <a:pt x="176691" y="121335"/>
                </a:lnTo>
                <a:lnTo>
                  <a:pt x="180027" y="115786"/>
                </a:lnTo>
                <a:close/>
                <a:moveTo>
                  <a:pt x="182838" y="116197"/>
                </a:moveTo>
                <a:lnTo>
                  <a:pt x="185924" y="121335"/>
                </a:lnTo>
                <a:lnTo>
                  <a:pt x="179751" y="121335"/>
                </a:lnTo>
                <a:lnTo>
                  <a:pt x="182838" y="116197"/>
                </a:lnTo>
                <a:close/>
                <a:moveTo>
                  <a:pt x="185648" y="115786"/>
                </a:moveTo>
                <a:lnTo>
                  <a:pt x="188975" y="121335"/>
                </a:lnTo>
                <a:lnTo>
                  <a:pt x="186468" y="121335"/>
                </a:lnTo>
                <a:lnTo>
                  <a:pt x="183132" y="115786"/>
                </a:lnTo>
                <a:close/>
                <a:moveTo>
                  <a:pt x="188556" y="115786"/>
                </a:moveTo>
                <a:lnTo>
                  <a:pt x="191892" y="121335"/>
                </a:lnTo>
                <a:lnTo>
                  <a:pt x="189519" y="121335"/>
                </a:lnTo>
                <a:lnTo>
                  <a:pt x="186192" y="115786"/>
                </a:lnTo>
                <a:close/>
                <a:moveTo>
                  <a:pt x="198753" y="115786"/>
                </a:moveTo>
                <a:lnTo>
                  <a:pt x="195425" y="121335"/>
                </a:lnTo>
                <a:lnTo>
                  <a:pt x="193052" y="121335"/>
                </a:lnTo>
                <a:lnTo>
                  <a:pt x="196389" y="115786"/>
                </a:lnTo>
                <a:close/>
                <a:moveTo>
                  <a:pt x="201813" y="115786"/>
                </a:moveTo>
                <a:lnTo>
                  <a:pt x="198476" y="121335"/>
                </a:lnTo>
                <a:lnTo>
                  <a:pt x="195969" y="121335"/>
                </a:lnTo>
                <a:lnTo>
                  <a:pt x="199297" y="115786"/>
                </a:lnTo>
                <a:close/>
                <a:moveTo>
                  <a:pt x="202107" y="116197"/>
                </a:moveTo>
                <a:lnTo>
                  <a:pt x="205194" y="121335"/>
                </a:lnTo>
                <a:lnTo>
                  <a:pt x="199029" y="121335"/>
                </a:lnTo>
                <a:lnTo>
                  <a:pt x="202107" y="116197"/>
                </a:lnTo>
                <a:close/>
                <a:moveTo>
                  <a:pt x="204917" y="115786"/>
                </a:moveTo>
                <a:lnTo>
                  <a:pt x="208254" y="121335"/>
                </a:lnTo>
                <a:lnTo>
                  <a:pt x="205738" y="121335"/>
                </a:lnTo>
                <a:lnTo>
                  <a:pt x="202410" y="115786"/>
                </a:lnTo>
                <a:close/>
                <a:moveTo>
                  <a:pt x="207834" y="115786"/>
                </a:moveTo>
                <a:lnTo>
                  <a:pt x="211171" y="121335"/>
                </a:lnTo>
                <a:lnTo>
                  <a:pt x="208798" y="121335"/>
                </a:lnTo>
                <a:lnTo>
                  <a:pt x="205461" y="115786"/>
                </a:lnTo>
                <a:close/>
                <a:moveTo>
                  <a:pt x="218031" y="115786"/>
                </a:moveTo>
                <a:lnTo>
                  <a:pt x="214703" y="121335"/>
                </a:lnTo>
                <a:lnTo>
                  <a:pt x="212330" y="121335"/>
                </a:lnTo>
                <a:lnTo>
                  <a:pt x="215667" y="115786"/>
                </a:lnTo>
                <a:close/>
                <a:moveTo>
                  <a:pt x="221091" y="115786"/>
                </a:moveTo>
                <a:lnTo>
                  <a:pt x="217754" y="121335"/>
                </a:lnTo>
                <a:lnTo>
                  <a:pt x="215248" y="121335"/>
                </a:lnTo>
                <a:lnTo>
                  <a:pt x="218575" y="115786"/>
                </a:lnTo>
                <a:close/>
                <a:moveTo>
                  <a:pt x="221385" y="116197"/>
                </a:moveTo>
                <a:lnTo>
                  <a:pt x="224472" y="121335"/>
                </a:lnTo>
                <a:lnTo>
                  <a:pt x="218299" y="121335"/>
                </a:lnTo>
                <a:lnTo>
                  <a:pt x="221385" y="116197"/>
                </a:lnTo>
                <a:close/>
                <a:moveTo>
                  <a:pt x="224195" y="115786"/>
                </a:moveTo>
                <a:lnTo>
                  <a:pt x="227532" y="121335"/>
                </a:lnTo>
                <a:lnTo>
                  <a:pt x="225016" y="121335"/>
                </a:lnTo>
                <a:lnTo>
                  <a:pt x="221689" y="115786"/>
                </a:lnTo>
                <a:close/>
                <a:moveTo>
                  <a:pt x="227113" y="115786"/>
                </a:moveTo>
                <a:lnTo>
                  <a:pt x="230440" y="121335"/>
                </a:lnTo>
                <a:lnTo>
                  <a:pt x="228076" y="121335"/>
                </a:lnTo>
                <a:lnTo>
                  <a:pt x="224740" y="115786"/>
                </a:lnTo>
                <a:close/>
                <a:moveTo>
                  <a:pt x="237309" y="115786"/>
                </a:moveTo>
                <a:lnTo>
                  <a:pt x="233973" y="121335"/>
                </a:lnTo>
                <a:lnTo>
                  <a:pt x="231609" y="121335"/>
                </a:lnTo>
                <a:lnTo>
                  <a:pt x="234936" y="115786"/>
                </a:lnTo>
                <a:close/>
                <a:moveTo>
                  <a:pt x="240369" y="115786"/>
                </a:moveTo>
                <a:lnTo>
                  <a:pt x="237033" y="121335"/>
                </a:lnTo>
                <a:lnTo>
                  <a:pt x="234526" y="121335"/>
                </a:lnTo>
                <a:lnTo>
                  <a:pt x="237854" y="115786"/>
                </a:lnTo>
                <a:close/>
                <a:moveTo>
                  <a:pt x="240664" y="116197"/>
                </a:moveTo>
                <a:lnTo>
                  <a:pt x="243750" y="121335"/>
                </a:lnTo>
                <a:lnTo>
                  <a:pt x="237577" y="121335"/>
                </a:lnTo>
                <a:lnTo>
                  <a:pt x="240664" y="116197"/>
                </a:lnTo>
                <a:close/>
                <a:moveTo>
                  <a:pt x="243474" y="115786"/>
                </a:moveTo>
                <a:lnTo>
                  <a:pt x="246810" y="121335"/>
                </a:lnTo>
                <a:lnTo>
                  <a:pt x="244295" y="121335"/>
                </a:lnTo>
                <a:lnTo>
                  <a:pt x="240967" y="115786"/>
                </a:lnTo>
                <a:close/>
                <a:moveTo>
                  <a:pt x="246391" y="115786"/>
                </a:moveTo>
                <a:lnTo>
                  <a:pt x="249719" y="121335"/>
                </a:lnTo>
                <a:lnTo>
                  <a:pt x="247355" y="121335"/>
                </a:lnTo>
                <a:lnTo>
                  <a:pt x="244018" y="115786"/>
                </a:lnTo>
                <a:close/>
                <a:moveTo>
                  <a:pt x="256588" y="115786"/>
                </a:moveTo>
                <a:lnTo>
                  <a:pt x="253251" y="121335"/>
                </a:lnTo>
                <a:lnTo>
                  <a:pt x="250887" y="121335"/>
                </a:lnTo>
                <a:lnTo>
                  <a:pt x="254215" y="115786"/>
                </a:lnTo>
                <a:close/>
                <a:moveTo>
                  <a:pt x="259639" y="115786"/>
                </a:moveTo>
                <a:lnTo>
                  <a:pt x="256311" y="121335"/>
                </a:lnTo>
                <a:lnTo>
                  <a:pt x="253796" y="121335"/>
                </a:lnTo>
                <a:lnTo>
                  <a:pt x="257132" y="115786"/>
                </a:lnTo>
                <a:close/>
                <a:moveTo>
                  <a:pt x="259942" y="116197"/>
                </a:moveTo>
                <a:lnTo>
                  <a:pt x="263029" y="121335"/>
                </a:lnTo>
                <a:lnTo>
                  <a:pt x="256855" y="121335"/>
                </a:lnTo>
                <a:lnTo>
                  <a:pt x="259942" y="116197"/>
                </a:lnTo>
                <a:close/>
                <a:moveTo>
                  <a:pt x="262752" y="115786"/>
                </a:moveTo>
                <a:lnTo>
                  <a:pt x="266080" y="121335"/>
                </a:lnTo>
                <a:lnTo>
                  <a:pt x="263573" y="121335"/>
                </a:lnTo>
                <a:lnTo>
                  <a:pt x="260237" y="115786"/>
                </a:lnTo>
                <a:close/>
                <a:moveTo>
                  <a:pt x="265669" y="115786"/>
                </a:moveTo>
                <a:lnTo>
                  <a:pt x="268997" y="121335"/>
                </a:lnTo>
                <a:lnTo>
                  <a:pt x="266624" y="121335"/>
                </a:lnTo>
                <a:lnTo>
                  <a:pt x="263296" y="115786"/>
                </a:lnTo>
                <a:close/>
                <a:moveTo>
                  <a:pt x="275866" y="115786"/>
                </a:moveTo>
                <a:lnTo>
                  <a:pt x="272530" y="121335"/>
                </a:lnTo>
                <a:lnTo>
                  <a:pt x="270157" y="121335"/>
                </a:lnTo>
                <a:lnTo>
                  <a:pt x="273493" y="115786"/>
                </a:lnTo>
                <a:close/>
                <a:moveTo>
                  <a:pt x="278917" y="115786"/>
                </a:moveTo>
                <a:lnTo>
                  <a:pt x="275590" y="121335"/>
                </a:lnTo>
                <a:lnTo>
                  <a:pt x="273074" y="121335"/>
                </a:lnTo>
                <a:lnTo>
                  <a:pt x="276410" y="115786"/>
                </a:lnTo>
                <a:close/>
                <a:moveTo>
                  <a:pt x="279220" y="116197"/>
                </a:moveTo>
                <a:lnTo>
                  <a:pt x="282307" y="121335"/>
                </a:lnTo>
                <a:lnTo>
                  <a:pt x="276134" y="121335"/>
                </a:lnTo>
                <a:lnTo>
                  <a:pt x="279220" y="116197"/>
                </a:lnTo>
                <a:close/>
                <a:moveTo>
                  <a:pt x="282031" y="115786"/>
                </a:moveTo>
                <a:lnTo>
                  <a:pt x="285358" y="121335"/>
                </a:lnTo>
                <a:lnTo>
                  <a:pt x="282851" y="121335"/>
                </a:lnTo>
                <a:lnTo>
                  <a:pt x="279515" y="115786"/>
                </a:lnTo>
                <a:close/>
                <a:moveTo>
                  <a:pt x="22348" y="115786"/>
                </a:moveTo>
                <a:lnTo>
                  <a:pt x="19011" y="121344"/>
                </a:lnTo>
                <a:lnTo>
                  <a:pt x="18985" y="121290"/>
                </a:lnTo>
                <a:lnTo>
                  <a:pt x="18949" y="121344"/>
                </a:lnTo>
                <a:lnTo>
                  <a:pt x="15613" y="115786"/>
                </a:lnTo>
                <a:close/>
                <a:moveTo>
                  <a:pt x="41626" y="115786"/>
                </a:moveTo>
                <a:lnTo>
                  <a:pt x="38290" y="121344"/>
                </a:lnTo>
                <a:lnTo>
                  <a:pt x="38263" y="121290"/>
                </a:lnTo>
                <a:lnTo>
                  <a:pt x="38227" y="121344"/>
                </a:lnTo>
                <a:lnTo>
                  <a:pt x="34891" y="115786"/>
                </a:lnTo>
                <a:close/>
                <a:moveTo>
                  <a:pt x="60905" y="115786"/>
                </a:moveTo>
                <a:lnTo>
                  <a:pt x="57568" y="121344"/>
                </a:lnTo>
                <a:lnTo>
                  <a:pt x="57533" y="121290"/>
                </a:lnTo>
                <a:lnTo>
                  <a:pt x="57506" y="121344"/>
                </a:lnTo>
                <a:lnTo>
                  <a:pt x="54169" y="115786"/>
                </a:lnTo>
                <a:close/>
                <a:moveTo>
                  <a:pt x="80183" y="115786"/>
                </a:moveTo>
                <a:lnTo>
                  <a:pt x="76847" y="121344"/>
                </a:lnTo>
                <a:lnTo>
                  <a:pt x="76811" y="121290"/>
                </a:lnTo>
                <a:lnTo>
                  <a:pt x="76784" y="121344"/>
                </a:lnTo>
                <a:lnTo>
                  <a:pt x="73448" y="115786"/>
                </a:lnTo>
                <a:close/>
                <a:moveTo>
                  <a:pt x="99461" y="115786"/>
                </a:moveTo>
                <a:lnTo>
                  <a:pt x="96116" y="121344"/>
                </a:lnTo>
                <a:lnTo>
                  <a:pt x="96089" y="121290"/>
                </a:lnTo>
                <a:lnTo>
                  <a:pt x="96054" y="121344"/>
                </a:lnTo>
                <a:lnTo>
                  <a:pt x="92717" y="115786"/>
                </a:lnTo>
                <a:close/>
                <a:moveTo>
                  <a:pt x="118731" y="115786"/>
                </a:moveTo>
                <a:lnTo>
                  <a:pt x="115394" y="121344"/>
                </a:lnTo>
                <a:lnTo>
                  <a:pt x="115368" y="121290"/>
                </a:lnTo>
                <a:lnTo>
                  <a:pt x="115332" y="121344"/>
                </a:lnTo>
                <a:lnTo>
                  <a:pt x="111995" y="115786"/>
                </a:lnTo>
                <a:close/>
                <a:moveTo>
                  <a:pt x="138009" y="115786"/>
                </a:moveTo>
                <a:lnTo>
                  <a:pt x="134673" y="121344"/>
                </a:lnTo>
                <a:lnTo>
                  <a:pt x="134646" y="121290"/>
                </a:lnTo>
                <a:lnTo>
                  <a:pt x="134610" y="121344"/>
                </a:lnTo>
                <a:lnTo>
                  <a:pt x="131274" y="115786"/>
                </a:lnTo>
                <a:close/>
                <a:moveTo>
                  <a:pt x="157288" y="115786"/>
                </a:moveTo>
                <a:lnTo>
                  <a:pt x="153951" y="121344"/>
                </a:lnTo>
                <a:lnTo>
                  <a:pt x="153915" y="121290"/>
                </a:lnTo>
                <a:lnTo>
                  <a:pt x="153889" y="121344"/>
                </a:lnTo>
                <a:lnTo>
                  <a:pt x="150552" y="115786"/>
                </a:lnTo>
                <a:close/>
                <a:moveTo>
                  <a:pt x="176566" y="115786"/>
                </a:moveTo>
                <a:lnTo>
                  <a:pt x="173230" y="121344"/>
                </a:lnTo>
                <a:lnTo>
                  <a:pt x="173194" y="121290"/>
                </a:lnTo>
                <a:lnTo>
                  <a:pt x="173167" y="121344"/>
                </a:lnTo>
                <a:lnTo>
                  <a:pt x="169831" y="115786"/>
                </a:lnTo>
                <a:close/>
                <a:moveTo>
                  <a:pt x="195844" y="115786"/>
                </a:moveTo>
                <a:lnTo>
                  <a:pt x="192508" y="121344"/>
                </a:lnTo>
                <a:lnTo>
                  <a:pt x="192472" y="121290"/>
                </a:lnTo>
                <a:lnTo>
                  <a:pt x="192445" y="121344"/>
                </a:lnTo>
                <a:lnTo>
                  <a:pt x="189100" y="115786"/>
                </a:lnTo>
                <a:close/>
                <a:moveTo>
                  <a:pt x="215114" y="115786"/>
                </a:moveTo>
                <a:lnTo>
                  <a:pt x="211777" y="121344"/>
                </a:lnTo>
                <a:lnTo>
                  <a:pt x="211751" y="121290"/>
                </a:lnTo>
                <a:lnTo>
                  <a:pt x="211715" y="121344"/>
                </a:lnTo>
                <a:lnTo>
                  <a:pt x="208378" y="115786"/>
                </a:lnTo>
                <a:close/>
                <a:moveTo>
                  <a:pt x="234392" y="115786"/>
                </a:moveTo>
                <a:lnTo>
                  <a:pt x="231056" y="121344"/>
                </a:lnTo>
                <a:lnTo>
                  <a:pt x="231029" y="121290"/>
                </a:lnTo>
                <a:lnTo>
                  <a:pt x="230993" y="121344"/>
                </a:lnTo>
                <a:lnTo>
                  <a:pt x="227657" y="115786"/>
                </a:lnTo>
                <a:close/>
                <a:moveTo>
                  <a:pt x="253671" y="115786"/>
                </a:moveTo>
                <a:lnTo>
                  <a:pt x="250334" y="121344"/>
                </a:lnTo>
                <a:lnTo>
                  <a:pt x="250298" y="121290"/>
                </a:lnTo>
                <a:lnTo>
                  <a:pt x="250272" y="121344"/>
                </a:lnTo>
                <a:lnTo>
                  <a:pt x="246935" y="115786"/>
                </a:lnTo>
                <a:close/>
                <a:moveTo>
                  <a:pt x="272949" y="115786"/>
                </a:moveTo>
                <a:lnTo>
                  <a:pt x="269613" y="121344"/>
                </a:lnTo>
                <a:lnTo>
                  <a:pt x="269577" y="121290"/>
                </a:lnTo>
                <a:lnTo>
                  <a:pt x="269550" y="121344"/>
                </a:lnTo>
                <a:lnTo>
                  <a:pt x="266214" y="115786"/>
                </a:lnTo>
                <a:close/>
                <a:moveTo>
                  <a:pt x="18681" y="121790"/>
                </a:moveTo>
                <a:lnTo>
                  <a:pt x="17495" y="123779"/>
                </a:lnTo>
                <a:lnTo>
                  <a:pt x="16299" y="121790"/>
                </a:lnTo>
                <a:close/>
                <a:moveTo>
                  <a:pt x="21661" y="121790"/>
                </a:moveTo>
                <a:lnTo>
                  <a:pt x="20474" y="123779"/>
                </a:lnTo>
                <a:lnTo>
                  <a:pt x="19279" y="121790"/>
                </a:lnTo>
                <a:close/>
                <a:moveTo>
                  <a:pt x="37960" y="121790"/>
                </a:moveTo>
                <a:lnTo>
                  <a:pt x="36773" y="123779"/>
                </a:lnTo>
                <a:lnTo>
                  <a:pt x="35578" y="121790"/>
                </a:lnTo>
                <a:close/>
                <a:moveTo>
                  <a:pt x="40939" y="121790"/>
                </a:moveTo>
                <a:lnTo>
                  <a:pt x="39744" y="123779"/>
                </a:lnTo>
                <a:lnTo>
                  <a:pt x="38557" y="121790"/>
                </a:lnTo>
                <a:close/>
                <a:moveTo>
                  <a:pt x="57238" y="121790"/>
                </a:moveTo>
                <a:lnTo>
                  <a:pt x="56043" y="123779"/>
                </a:lnTo>
                <a:lnTo>
                  <a:pt x="54856" y="121790"/>
                </a:lnTo>
                <a:close/>
                <a:moveTo>
                  <a:pt x="60218" y="121790"/>
                </a:moveTo>
                <a:lnTo>
                  <a:pt x="59022" y="123779"/>
                </a:lnTo>
                <a:lnTo>
                  <a:pt x="57836" y="121790"/>
                </a:lnTo>
                <a:close/>
                <a:moveTo>
                  <a:pt x="76516" y="121790"/>
                </a:moveTo>
                <a:lnTo>
                  <a:pt x="75321" y="123779"/>
                </a:lnTo>
                <a:lnTo>
                  <a:pt x="74135" y="121790"/>
                </a:lnTo>
                <a:close/>
                <a:moveTo>
                  <a:pt x="79487" y="121790"/>
                </a:moveTo>
                <a:lnTo>
                  <a:pt x="78301" y="123779"/>
                </a:lnTo>
                <a:lnTo>
                  <a:pt x="77114" y="121790"/>
                </a:lnTo>
                <a:close/>
                <a:moveTo>
                  <a:pt x="95786" y="121790"/>
                </a:moveTo>
                <a:lnTo>
                  <a:pt x="94599" y="123779"/>
                </a:lnTo>
                <a:lnTo>
                  <a:pt x="93413" y="121790"/>
                </a:lnTo>
                <a:close/>
                <a:moveTo>
                  <a:pt x="98766" y="121790"/>
                </a:moveTo>
                <a:lnTo>
                  <a:pt x="97579" y="123779"/>
                </a:lnTo>
                <a:lnTo>
                  <a:pt x="96384" y="121790"/>
                </a:lnTo>
                <a:close/>
                <a:moveTo>
                  <a:pt x="115064" y="121790"/>
                </a:moveTo>
                <a:lnTo>
                  <a:pt x="113878" y="123779"/>
                </a:lnTo>
                <a:lnTo>
                  <a:pt x="112691" y="121790"/>
                </a:lnTo>
                <a:close/>
                <a:moveTo>
                  <a:pt x="118044" y="121790"/>
                </a:moveTo>
                <a:lnTo>
                  <a:pt x="116857" y="123779"/>
                </a:lnTo>
                <a:lnTo>
                  <a:pt x="115662" y="121790"/>
                </a:lnTo>
                <a:close/>
                <a:moveTo>
                  <a:pt x="134343" y="121790"/>
                </a:moveTo>
                <a:lnTo>
                  <a:pt x="133156" y="123779"/>
                </a:lnTo>
                <a:lnTo>
                  <a:pt x="131961" y="121790"/>
                </a:lnTo>
                <a:close/>
                <a:moveTo>
                  <a:pt x="137322" y="121790"/>
                </a:moveTo>
                <a:lnTo>
                  <a:pt x="136127" y="123779"/>
                </a:lnTo>
                <a:lnTo>
                  <a:pt x="134940" y="121790"/>
                </a:lnTo>
                <a:close/>
                <a:moveTo>
                  <a:pt x="153621" y="121790"/>
                </a:moveTo>
                <a:lnTo>
                  <a:pt x="152435" y="123779"/>
                </a:lnTo>
                <a:lnTo>
                  <a:pt x="151239" y="121790"/>
                </a:lnTo>
                <a:close/>
                <a:moveTo>
                  <a:pt x="156601" y="121790"/>
                </a:moveTo>
                <a:lnTo>
                  <a:pt x="155405" y="123779"/>
                </a:lnTo>
                <a:lnTo>
                  <a:pt x="154219" y="121790"/>
                </a:lnTo>
                <a:close/>
                <a:moveTo>
                  <a:pt x="172899" y="121790"/>
                </a:moveTo>
                <a:lnTo>
                  <a:pt x="171704" y="123779"/>
                </a:lnTo>
                <a:lnTo>
                  <a:pt x="170518" y="121790"/>
                </a:lnTo>
                <a:close/>
                <a:moveTo>
                  <a:pt x="175870" y="121790"/>
                </a:moveTo>
                <a:lnTo>
                  <a:pt x="174684" y="123779"/>
                </a:lnTo>
                <a:lnTo>
                  <a:pt x="173497" y="121790"/>
                </a:lnTo>
                <a:close/>
                <a:moveTo>
                  <a:pt x="192178" y="121790"/>
                </a:moveTo>
                <a:lnTo>
                  <a:pt x="190982" y="123779"/>
                </a:lnTo>
                <a:lnTo>
                  <a:pt x="189796" y="121790"/>
                </a:lnTo>
                <a:close/>
                <a:moveTo>
                  <a:pt x="195149" y="121790"/>
                </a:moveTo>
                <a:lnTo>
                  <a:pt x="193962" y="123779"/>
                </a:lnTo>
                <a:lnTo>
                  <a:pt x="192776" y="121790"/>
                </a:lnTo>
                <a:close/>
                <a:moveTo>
                  <a:pt x="211447" y="121790"/>
                </a:moveTo>
                <a:lnTo>
                  <a:pt x="210261" y="123779"/>
                </a:lnTo>
                <a:lnTo>
                  <a:pt x="209074" y="121790"/>
                </a:lnTo>
                <a:close/>
                <a:moveTo>
                  <a:pt x="214427" y="121790"/>
                </a:moveTo>
                <a:lnTo>
                  <a:pt x="213240" y="123779"/>
                </a:lnTo>
                <a:lnTo>
                  <a:pt x="212045" y="121790"/>
                </a:lnTo>
                <a:close/>
                <a:moveTo>
                  <a:pt x="230726" y="121790"/>
                </a:moveTo>
                <a:lnTo>
                  <a:pt x="229539" y="123779"/>
                </a:lnTo>
                <a:lnTo>
                  <a:pt x="228344" y="121790"/>
                </a:lnTo>
                <a:close/>
                <a:moveTo>
                  <a:pt x="233705" y="121790"/>
                </a:moveTo>
                <a:lnTo>
                  <a:pt x="232519" y="123779"/>
                </a:lnTo>
                <a:lnTo>
                  <a:pt x="231323" y="121790"/>
                </a:lnTo>
                <a:close/>
                <a:moveTo>
                  <a:pt x="250004" y="121790"/>
                </a:moveTo>
                <a:lnTo>
                  <a:pt x="248818" y="123779"/>
                </a:lnTo>
                <a:lnTo>
                  <a:pt x="247622" y="121790"/>
                </a:lnTo>
                <a:close/>
                <a:moveTo>
                  <a:pt x="252984" y="121790"/>
                </a:moveTo>
                <a:lnTo>
                  <a:pt x="251788" y="123779"/>
                </a:lnTo>
                <a:lnTo>
                  <a:pt x="250602" y="121790"/>
                </a:lnTo>
                <a:close/>
                <a:moveTo>
                  <a:pt x="269282" y="121790"/>
                </a:moveTo>
                <a:lnTo>
                  <a:pt x="268087" y="123779"/>
                </a:lnTo>
                <a:lnTo>
                  <a:pt x="266901" y="121790"/>
                </a:lnTo>
                <a:close/>
                <a:moveTo>
                  <a:pt x="272262" y="121790"/>
                </a:moveTo>
                <a:lnTo>
                  <a:pt x="271067" y="123779"/>
                </a:lnTo>
                <a:lnTo>
                  <a:pt x="269880" y="121790"/>
                </a:lnTo>
                <a:close/>
                <a:moveTo>
                  <a:pt x="1196" y="124689"/>
                </a:moveTo>
                <a:lnTo>
                  <a:pt x="2097" y="126197"/>
                </a:lnTo>
                <a:lnTo>
                  <a:pt x="286" y="126197"/>
                </a:lnTo>
                <a:lnTo>
                  <a:pt x="1196" y="124689"/>
                </a:lnTo>
                <a:close/>
                <a:moveTo>
                  <a:pt x="5443" y="121790"/>
                </a:moveTo>
                <a:lnTo>
                  <a:pt x="2802" y="126197"/>
                </a:lnTo>
                <a:lnTo>
                  <a:pt x="2650" y="126197"/>
                </a:lnTo>
                <a:lnTo>
                  <a:pt x="1464" y="124234"/>
                </a:lnTo>
                <a:lnTo>
                  <a:pt x="2927" y="121790"/>
                </a:lnTo>
                <a:close/>
                <a:moveTo>
                  <a:pt x="12704" y="121790"/>
                </a:moveTo>
                <a:lnTo>
                  <a:pt x="15345" y="126197"/>
                </a:lnTo>
                <a:lnTo>
                  <a:pt x="3346" y="126197"/>
                </a:lnTo>
                <a:lnTo>
                  <a:pt x="5987" y="121790"/>
                </a:lnTo>
                <a:close/>
                <a:moveTo>
                  <a:pt x="15755" y="121790"/>
                </a:moveTo>
                <a:lnTo>
                  <a:pt x="17218" y="124234"/>
                </a:lnTo>
                <a:lnTo>
                  <a:pt x="16041" y="126197"/>
                </a:lnTo>
                <a:lnTo>
                  <a:pt x="15889" y="126197"/>
                </a:lnTo>
                <a:lnTo>
                  <a:pt x="13248" y="121790"/>
                </a:lnTo>
                <a:close/>
                <a:moveTo>
                  <a:pt x="17495" y="124689"/>
                </a:moveTo>
                <a:lnTo>
                  <a:pt x="18396" y="126197"/>
                </a:lnTo>
                <a:lnTo>
                  <a:pt x="16585" y="126197"/>
                </a:lnTo>
                <a:lnTo>
                  <a:pt x="17495" y="124689"/>
                </a:lnTo>
                <a:close/>
                <a:moveTo>
                  <a:pt x="20474" y="124689"/>
                </a:moveTo>
                <a:lnTo>
                  <a:pt x="21376" y="126197"/>
                </a:lnTo>
                <a:lnTo>
                  <a:pt x="19565" y="126197"/>
                </a:lnTo>
                <a:lnTo>
                  <a:pt x="20474" y="124689"/>
                </a:lnTo>
                <a:close/>
                <a:moveTo>
                  <a:pt x="24721" y="121790"/>
                </a:moveTo>
                <a:lnTo>
                  <a:pt x="22071" y="126197"/>
                </a:lnTo>
                <a:lnTo>
                  <a:pt x="21920" y="126197"/>
                </a:lnTo>
                <a:lnTo>
                  <a:pt x="20742" y="124234"/>
                </a:lnTo>
                <a:lnTo>
                  <a:pt x="22205" y="121790"/>
                </a:lnTo>
                <a:close/>
                <a:moveTo>
                  <a:pt x="31983" y="121790"/>
                </a:moveTo>
                <a:lnTo>
                  <a:pt x="34623" y="126197"/>
                </a:lnTo>
                <a:lnTo>
                  <a:pt x="22616" y="126197"/>
                </a:lnTo>
                <a:lnTo>
                  <a:pt x="25265" y="121790"/>
                </a:lnTo>
                <a:close/>
                <a:moveTo>
                  <a:pt x="35034" y="121790"/>
                </a:moveTo>
                <a:lnTo>
                  <a:pt x="36497" y="124234"/>
                </a:lnTo>
                <a:lnTo>
                  <a:pt x="35319" y="126197"/>
                </a:lnTo>
                <a:lnTo>
                  <a:pt x="35167" y="126197"/>
                </a:lnTo>
                <a:lnTo>
                  <a:pt x="32527" y="121790"/>
                </a:lnTo>
                <a:close/>
                <a:moveTo>
                  <a:pt x="36773" y="124689"/>
                </a:moveTo>
                <a:lnTo>
                  <a:pt x="37674" y="126197"/>
                </a:lnTo>
                <a:lnTo>
                  <a:pt x="35863" y="126197"/>
                </a:lnTo>
                <a:lnTo>
                  <a:pt x="36773" y="124689"/>
                </a:lnTo>
                <a:close/>
                <a:moveTo>
                  <a:pt x="39744" y="124689"/>
                </a:moveTo>
                <a:lnTo>
                  <a:pt x="40654" y="126197"/>
                </a:lnTo>
                <a:lnTo>
                  <a:pt x="38843" y="126197"/>
                </a:lnTo>
                <a:lnTo>
                  <a:pt x="39744" y="124689"/>
                </a:lnTo>
                <a:close/>
                <a:moveTo>
                  <a:pt x="43990" y="121790"/>
                </a:moveTo>
                <a:lnTo>
                  <a:pt x="41350" y="126197"/>
                </a:lnTo>
                <a:lnTo>
                  <a:pt x="41198" y="126197"/>
                </a:lnTo>
                <a:lnTo>
                  <a:pt x="40020" y="124234"/>
                </a:lnTo>
                <a:lnTo>
                  <a:pt x="41484" y="121790"/>
                </a:lnTo>
                <a:close/>
                <a:moveTo>
                  <a:pt x="51252" y="121790"/>
                </a:moveTo>
                <a:lnTo>
                  <a:pt x="53902" y="126197"/>
                </a:lnTo>
                <a:lnTo>
                  <a:pt x="41894" y="126197"/>
                </a:lnTo>
                <a:lnTo>
                  <a:pt x="44535" y="121790"/>
                </a:lnTo>
                <a:close/>
                <a:moveTo>
                  <a:pt x="54312" y="121790"/>
                </a:moveTo>
                <a:lnTo>
                  <a:pt x="55775" y="124234"/>
                </a:lnTo>
                <a:lnTo>
                  <a:pt x="54597" y="126197"/>
                </a:lnTo>
                <a:lnTo>
                  <a:pt x="54446" y="126197"/>
                </a:lnTo>
                <a:lnTo>
                  <a:pt x="51805" y="121790"/>
                </a:lnTo>
                <a:close/>
                <a:moveTo>
                  <a:pt x="56043" y="124689"/>
                </a:moveTo>
                <a:lnTo>
                  <a:pt x="56953" y="126197"/>
                </a:lnTo>
                <a:lnTo>
                  <a:pt x="55142" y="126197"/>
                </a:lnTo>
                <a:lnTo>
                  <a:pt x="56043" y="124689"/>
                </a:lnTo>
                <a:close/>
                <a:moveTo>
                  <a:pt x="59022" y="124689"/>
                </a:moveTo>
                <a:lnTo>
                  <a:pt x="59932" y="126197"/>
                </a:lnTo>
                <a:lnTo>
                  <a:pt x="58121" y="126197"/>
                </a:lnTo>
                <a:lnTo>
                  <a:pt x="59022" y="124689"/>
                </a:lnTo>
                <a:close/>
                <a:moveTo>
                  <a:pt x="63269" y="121790"/>
                </a:moveTo>
                <a:lnTo>
                  <a:pt x="60628" y="126197"/>
                </a:lnTo>
                <a:lnTo>
                  <a:pt x="60476" y="126197"/>
                </a:lnTo>
                <a:lnTo>
                  <a:pt x="59299" y="124234"/>
                </a:lnTo>
                <a:lnTo>
                  <a:pt x="60762" y="121790"/>
                </a:lnTo>
                <a:close/>
                <a:moveTo>
                  <a:pt x="70530" y="121790"/>
                </a:moveTo>
                <a:lnTo>
                  <a:pt x="73171" y="126197"/>
                </a:lnTo>
                <a:lnTo>
                  <a:pt x="61172" y="126197"/>
                </a:lnTo>
                <a:lnTo>
                  <a:pt x="63813" y="121790"/>
                </a:lnTo>
                <a:close/>
                <a:moveTo>
                  <a:pt x="73590" y="121790"/>
                </a:moveTo>
                <a:lnTo>
                  <a:pt x="75053" y="124234"/>
                </a:lnTo>
                <a:lnTo>
                  <a:pt x="73867" y="126197"/>
                </a:lnTo>
                <a:lnTo>
                  <a:pt x="73724" y="126197"/>
                </a:lnTo>
                <a:lnTo>
                  <a:pt x="71075" y="121790"/>
                </a:lnTo>
                <a:close/>
                <a:moveTo>
                  <a:pt x="75321" y="124689"/>
                </a:moveTo>
                <a:lnTo>
                  <a:pt x="76231" y="126197"/>
                </a:lnTo>
                <a:lnTo>
                  <a:pt x="74420" y="126197"/>
                </a:lnTo>
                <a:lnTo>
                  <a:pt x="75321" y="124689"/>
                </a:lnTo>
                <a:close/>
                <a:moveTo>
                  <a:pt x="78301" y="124689"/>
                </a:moveTo>
                <a:lnTo>
                  <a:pt x="79211" y="126197"/>
                </a:lnTo>
                <a:lnTo>
                  <a:pt x="77391" y="126197"/>
                </a:lnTo>
                <a:lnTo>
                  <a:pt x="78301" y="124689"/>
                </a:lnTo>
                <a:close/>
                <a:moveTo>
                  <a:pt x="82547" y="121790"/>
                </a:moveTo>
                <a:lnTo>
                  <a:pt x="79906" y="126197"/>
                </a:lnTo>
                <a:lnTo>
                  <a:pt x="79755" y="126197"/>
                </a:lnTo>
                <a:lnTo>
                  <a:pt x="78577" y="124234"/>
                </a:lnTo>
                <a:lnTo>
                  <a:pt x="80040" y="121790"/>
                </a:lnTo>
                <a:close/>
                <a:moveTo>
                  <a:pt x="89809" y="121790"/>
                </a:moveTo>
                <a:lnTo>
                  <a:pt x="92449" y="126197"/>
                </a:lnTo>
                <a:lnTo>
                  <a:pt x="80451" y="126197"/>
                </a:lnTo>
                <a:lnTo>
                  <a:pt x="83091" y="121790"/>
                </a:lnTo>
                <a:close/>
                <a:moveTo>
                  <a:pt x="92869" y="121790"/>
                </a:moveTo>
                <a:lnTo>
                  <a:pt x="94332" y="124234"/>
                </a:lnTo>
                <a:lnTo>
                  <a:pt x="93145" y="126197"/>
                </a:lnTo>
                <a:lnTo>
                  <a:pt x="92994" y="126197"/>
                </a:lnTo>
                <a:lnTo>
                  <a:pt x="90353" y="121790"/>
                </a:lnTo>
                <a:close/>
                <a:moveTo>
                  <a:pt x="94599" y="124689"/>
                </a:moveTo>
                <a:lnTo>
                  <a:pt x="95509" y="126197"/>
                </a:lnTo>
                <a:lnTo>
                  <a:pt x="93690" y="126197"/>
                </a:lnTo>
                <a:lnTo>
                  <a:pt x="94599" y="124689"/>
                </a:lnTo>
                <a:close/>
                <a:moveTo>
                  <a:pt x="97579" y="124689"/>
                </a:moveTo>
                <a:lnTo>
                  <a:pt x="98489" y="126197"/>
                </a:lnTo>
                <a:lnTo>
                  <a:pt x="96669" y="126197"/>
                </a:lnTo>
                <a:lnTo>
                  <a:pt x="97579" y="124689"/>
                </a:lnTo>
                <a:close/>
                <a:moveTo>
                  <a:pt x="101825" y="121790"/>
                </a:moveTo>
                <a:lnTo>
                  <a:pt x="99185" y="126197"/>
                </a:lnTo>
                <a:lnTo>
                  <a:pt x="99033" y="126197"/>
                </a:lnTo>
                <a:lnTo>
                  <a:pt x="97847" y="124234"/>
                </a:lnTo>
                <a:lnTo>
                  <a:pt x="99310" y="121790"/>
                </a:lnTo>
                <a:close/>
                <a:moveTo>
                  <a:pt x="109087" y="121790"/>
                </a:moveTo>
                <a:lnTo>
                  <a:pt x="111728" y="126197"/>
                </a:lnTo>
                <a:lnTo>
                  <a:pt x="99729" y="126197"/>
                </a:lnTo>
                <a:lnTo>
                  <a:pt x="102370" y="121790"/>
                </a:lnTo>
                <a:close/>
                <a:moveTo>
                  <a:pt x="112138" y="121790"/>
                </a:moveTo>
                <a:lnTo>
                  <a:pt x="113601" y="124234"/>
                </a:lnTo>
                <a:lnTo>
                  <a:pt x="112424" y="126197"/>
                </a:lnTo>
                <a:lnTo>
                  <a:pt x="112272" y="126197"/>
                </a:lnTo>
                <a:lnTo>
                  <a:pt x="109631" y="121790"/>
                </a:lnTo>
                <a:close/>
                <a:moveTo>
                  <a:pt x="113878" y="124689"/>
                </a:moveTo>
                <a:lnTo>
                  <a:pt x="114788" y="126197"/>
                </a:lnTo>
                <a:lnTo>
                  <a:pt x="112968" y="126197"/>
                </a:lnTo>
                <a:lnTo>
                  <a:pt x="113878" y="124689"/>
                </a:lnTo>
                <a:close/>
                <a:moveTo>
                  <a:pt x="116857" y="124689"/>
                </a:moveTo>
                <a:lnTo>
                  <a:pt x="117758" y="126197"/>
                </a:lnTo>
                <a:lnTo>
                  <a:pt x="115948" y="126197"/>
                </a:lnTo>
                <a:lnTo>
                  <a:pt x="116857" y="124689"/>
                </a:lnTo>
                <a:close/>
                <a:moveTo>
                  <a:pt x="121104" y="121790"/>
                </a:moveTo>
                <a:lnTo>
                  <a:pt x="118454" y="126197"/>
                </a:lnTo>
                <a:lnTo>
                  <a:pt x="118303" y="126197"/>
                </a:lnTo>
                <a:lnTo>
                  <a:pt x="117125" y="124234"/>
                </a:lnTo>
                <a:lnTo>
                  <a:pt x="118588" y="121790"/>
                </a:lnTo>
                <a:close/>
                <a:moveTo>
                  <a:pt x="128366" y="121790"/>
                </a:moveTo>
                <a:lnTo>
                  <a:pt x="131006" y="126197"/>
                </a:lnTo>
                <a:lnTo>
                  <a:pt x="119007" y="126197"/>
                </a:lnTo>
                <a:lnTo>
                  <a:pt x="121648" y="121790"/>
                </a:lnTo>
                <a:close/>
                <a:moveTo>
                  <a:pt x="131417" y="121790"/>
                </a:moveTo>
                <a:lnTo>
                  <a:pt x="132880" y="124234"/>
                </a:lnTo>
                <a:lnTo>
                  <a:pt x="131702" y="126197"/>
                </a:lnTo>
                <a:lnTo>
                  <a:pt x="131550" y="126197"/>
                </a:lnTo>
                <a:lnTo>
                  <a:pt x="128910" y="121790"/>
                </a:lnTo>
                <a:close/>
                <a:moveTo>
                  <a:pt x="133156" y="124689"/>
                </a:moveTo>
                <a:lnTo>
                  <a:pt x="134057" y="126197"/>
                </a:lnTo>
                <a:lnTo>
                  <a:pt x="132246" y="126197"/>
                </a:lnTo>
                <a:lnTo>
                  <a:pt x="133156" y="124689"/>
                </a:lnTo>
                <a:close/>
                <a:moveTo>
                  <a:pt x="136127" y="124689"/>
                </a:moveTo>
                <a:lnTo>
                  <a:pt x="137037" y="126197"/>
                </a:lnTo>
                <a:lnTo>
                  <a:pt x="135226" y="126197"/>
                </a:lnTo>
                <a:lnTo>
                  <a:pt x="136127" y="124689"/>
                </a:lnTo>
                <a:close/>
                <a:moveTo>
                  <a:pt x="140373" y="121790"/>
                </a:moveTo>
                <a:lnTo>
                  <a:pt x="137733" y="126197"/>
                </a:lnTo>
                <a:lnTo>
                  <a:pt x="137581" y="126197"/>
                </a:lnTo>
                <a:lnTo>
                  <a:pt x="136403" y="124234"/>
                </a:lnTo>
                <a:lnTo>
                  <a:pt x="137867" y="121790"/>
                </a:lnTo>
                <a:close/>
                <a:moveTo>
                  <a:pt x="147635" y="121790"/>
                </a:moveTo>
                <a:lnTo>
                  <a:pt x="150285" y="126197"/>
                </a:lnTo>
                <a:lnTo>
                  <a:pt x="138277" y="126197"/>
                </a:lnTo>
                <a:lnTo>
                  <a:pt x="140926" y="121790"/>
                </a:lnTo>
                <a:close/>
                <a:moveTo>
                  <a:pt x="150695" y="121790"/>
                </a:moveTo>
                <a:lnTo>
                  <a:pt x="152158" y="124234"/>
                </a:lnTo>
                <a:lnTo>
                  <a:pt x="150980" y="126197"/>
                </a:lnTo>
                <a:lnTo>
                  <a:pt x="150829" y="126197"/>
                </a:lnTo>
                <a:lnTo>
                  <a:pt x="148188" y="121790"/>
                </a:lnTo>
                <a:close/>
                <a:moveTo>
                  <a:pt x="152426" y="124689"/>
                </a:moveTo>
                <a:lnTo>
                  <a:pt x="153336" y="126197"/>
                </a:lnTo>
                <a:lnTo>
                  <a:pt x="151525" y="126197"/>
                </a:lnTo>
                <a:lnTo>
                  <a:pt x="152426" y="124689"/>
                </a:lnTo>
                <a:close/>
                <a:moveTo>
                  <a:pt x="155405" y="124689"/>
                </a:moveTo>
                <a:lnTo>
                  <a:pt x="156315" y="126197"/>
                </a:lnTo>
                <a:lnTo>
                  <a:pt x="154504" y="126197"/>
                </a:lnTo>
                <a:lnTo>
                  <a:pt x="155405" y="124689"/>
                </a:lnTo>
                <a:close/>
                <a:moveTo>
                  <a:pt x="159652" y="121790"/>
                </a:moveTo>
                <a:lnTo>
                  <a:pt x="157011" y="126197"/>
                </a:lnTo>
                <a:lnTo>
                  <a:pt x="156859" y="126197"/>
                </a:lnTo>
                <a:lnTo>
                  <a:pt x="155682" y="124234"/>
                </a:lnTo>
                <a:lnTo>
                  <a:pt x="157145" y="121790"/>
                </a:lnTo>
                <a:close/>
                <a:moveTo>
                  <a:pt x="166913" y="121790"/>
                </a:moveTo>
                <a:lnTo>
                  <a:pt x="169554" y="126197"/>
                </a:lnTo>
                <a:lnTo>
                  <a:pt x="157555" y="126197"/>
                </a:lnTo>
                <a:lnTo>
                  <a:pt x="160196" y="121790"/>
                </a:lnTo>
                <a:close/>
                <a:moveTo>
                  <a:pt x="169973" y="121790"/>
                </a:moveTo>
                <a:lnTo>
                  <a:pt x="171436" y="124234"/>
                </a:lnTo>
                <a:lnTo>
                  <a:pt x="170259" y="126197"/>
                </a:lnTo>
                <a:lnTo>
                  <a:pt x="170107" y="126197"/>
                </a:lnTo>
                <a:lnTo>
                  <a:pt x="167458" y="121790"/>
                </a:lnTo>
                <a:close/>
                <a:moveTo>
                  <a:pt x="171704" y="124689"/>
                </a:moveTo>
                <a:lnTo>
                  <a:pt x="172614" y="126197"/>
                </a:lnTo>
                <a:lnTo>
                  <a:pt x="170803" y="126197"/>
                </a:lnTo>
                <a:lnTo>
                  <a:pt x="171704" y="124689"/>
                </a:lnTo>
                <a:close/>
                <a:moveTo>
                  <a:pt x="174684" y="124689"/>
                </a:moveTo>
                <a:lnTo>
                  <a:pt x="175594" y="126197"/>
                </a:lnTo>
                <a:lnTo>
                  <a:pt x="173774" y="126197"/>
                </a:lnTo>
                <a:lnTo>
                  <a:pt x="174684" y="124689"/>
                </a:lnTo>
                <a:close/>
                <a:moveTo>
                  <a:pt x="178930" y="121790"/>
                </a:moveTo>
                <a:lnTo>
                  <a:pt x="176289" y="126197"/>
                </a:lnTo>
                <a:lnTo>
                  <a:pt x="176138" y="126197"/>
                </a:lnTo>
                <a:lnTo>
                  <a:pt x="174960" y="124234"/>
                </a:lnTo>
                <a:lnTo>
                  <a:pt x="176423" y="121790"/>
                </a:lnTo>
                <a:close/>
                <a:moveTo>
                  <a:pt x="186192" y="121790"/>
                </a:moveTo>
                <a:lnTo>
                  <a:pt x="188832" y="126197"/>
                </a:lnTo>
                <a:lnTo>
                  <a:pt x="176834" y="126197"/>
                </a:lnTo>
                <a:lnTo>
                  <a:pt x="179474" y="121790"/>
                </a:lnTo>
                <a:close/>
                <a:moveTo>
                  <a:pt x="189252" y="121790"/>
                </a:moveTo>
                <a:lnTo>
                  <a:pt x="190715" y="124234"/>
                </a:lnTo>
                <a:lnTo>
                  <a:pt x="189528" y="126197"/>
                </a:lnTo>
                <a:lnTo>
                  <a:pt x="189377" y="126197"/>
                </a:lnTo>
                <a:lnTo>
                  <a:pt x="186736" y="121790"/>
                </a:lnTo>
                <a:close/>
                <a:moveTo>
                  <a:pt x="190982" y="124689"/>
                </a:moveTo>
                <a:lnTo>
                  <a:pt x="191892" y="126197"/>
                </a:lnTo>
                <a:lnTo>
                  <a:pt x="190072" y="126197"/>
                </a:lnTo>
                <a:lnTo>
                  <a:pt x="190982" y="124689"/>
                </a:lnTo>
                <a:close/>
                <a:moveTo>
                  <a:pt x="193962" y="124689"/>
                </a:moveTo>
                <a:lnTo>
                  <a:pt x="194872" y="126197"/>
                </a:lnTo>
                <a:lnTo>
                  <a:pt x="193052" y="126197"/>
                </a:lnTo>
                <a:lnTo>
                  <a:pt x="193962" y="124689"/>
                </a:lnTo>
                <a:close/>
                <a:moveTo>
                  <a:pt x="198208" y="121790"/>
                </a:moveTo>
                <a:lnTo>
                  <a:pt x="195568" y="126197"/>
                </a:lnTo>
                <a:lnTo>
                  <a:pt x="195416" y="126197"/>
                </a:lnTo>
                <a:lnTo>
                  <a:pt x="194230" y="124234"/>
                </a:lnTo>
                <a:lnTo>
                  <a:pt x="195693" y="121790"/>
                </a:lnTo>
                <a:close/>
                <a:moveTo>
                  <a:pt x="205470" y="121790"/>
                </a:moveTo>
                <a:lnTo>
                  <a:pt x="208111" y="126197"/>
                </a:lnTo>
                <a:lnTo>
                  <a:pt x="196112" y="126197"/>
                </a:lnTo>
                <a:lnTo>
                  <a:pt x="198753" y="121790"/>
                </a:lnTo>
                <a:close/>
                <a:moveTo>
                  <a:pt x="208521" y="121790"/>
                </a:moveTo>
                <a:lnTo>
                  <a:pt x="209984" y="124234"/>
                </a:lnTo>
                <a:lnTo>
                  <a:pt x="208807" y="126197"/>
                </a:lnTo>
                <a:lnTo>
                  <a:pt x="208655" y="126197"/>
                </a:lnTo>
                <a:lnTo>
                  <a:pt x="206014" y="121790"/>
                </a:lnTo>
                <a:close/>
                <a:moveTo>
                  <a:pt x="210261" y="124689"/>
                </a:moveTo>
                <a:lnTo>
                  <a:pt x="211171" y="126197"/>
                </a:lnTo>
                <a:lnTo>
                  <a:pt x="209351" y="126197"/>
                </a:lnTo>
                <a:lnTo>
                  <a:pt x="210261" y="124689"/>
                </a:lnTo>
                <a:close/>
                <a:moveTo>
                  <a:pt x="213240" y="124689"/>
                </a:moveTo>
                <a:lnTo>
                  <a:pt x="214141" y="126197"/>
                </a:lnTo>
                <a:lnTo>
                  <a:pt x="212330" y="126197"/>
                </a:lnTo>
                <a:lnTo>
                  <a:pt x="213240" y="124689"/>
                </a:lnTo>
                <a:close/>
                <a:moveTo>
                  <a:pt x="217487" y="121790"/>
                </a:moveTo>
                <a:lnTo>
                  <a:pt x="214837" y="126197"/>
                </a:lnTo>
                <a:lnTo>
                  <a:pt x="214695" y="126197"/>
                </a:lnTo>
                <a:lnTo>
                  <a:pt x="213508" y="124234"/>
                </a:lnTo>
                <a:lnTo>
                  <a:pt x="214971" y="121790"/>
                </a:lnTo>
                <a:close/>
                <a:moveTo>
                  <a:pt x="224749" y="121790"/>
                </a:moveTo>
                <a:lnTo>
                  <a:pt x="227389" y="126197"/>
                </a:lnTo>
                <a:lnTo>
                  <a:pt x="215390" y="126197"/>
                </a:lnTo>
                <a:lnTo>
                  <a:pt x="218031" y="121790"/>
                </a:lnTo>
                <a:close/>
                <a:moveTo>
                  <a:pt x="227800" y="121790"/>
                </a:moveTo>
                <a:lnTo>
                  <a:pt x="229263" y="124234"/>
                </a:lnTo>
                <a:lnTo>
                  <a:pt x="228085" y="126197"/>
                </a:lnTo>
                <a:lnTo>
                  <a:pt x="227933" y="126197"/>
                </a:lnTo>
                <a:lnTo>
                  <a:pt x="225293" y="121790"/>
                </a:lnTo>
                <a:close/>
                <a:moveTo>
                  <a:pt x="229539" y="124689"/>
                </a:moveTo>
                <a:lnTo>
                  <a:pt x="230440" y="126197"/>
                </a:lnTo>
                <a:lnTo>
                  <a:pt x="228629" y="126197"/>
                </a:lnTo>
                <a:lnTo>
                  <a:pt x="229539" y="124689"/>
                </a:lnTo>
                <a:close/>
                <a:moveTo>
                  <a:pt x="232519" y="124689"/>
                </a:moveTo>
                <a:lnTo>
                  <a:pt x="233420" y="126197"/>
                </a:lnTo>
                <a:lnTo>
                  <a:pt x="231609" y="126197"/>
                </a:lnTo>
                <a:lnTo>
                  <a:pt x="232519" y="124689"/>
                </a:lnTo>
                <a:close/>
                <a:moveTo>
                  <a:pt x="236756" y="121790"/>
                </a:moveTo>
                <a:lnTo>
                  <a:pt x="234116" y="126197"/>
                </a:lnTo>
                <a:lnTo>
                  <a:pt x="233964" y="126197"/>
                </a:lnTo>
                <a:lnTo>
                  <a:pt x="232786" y="124234"/>
                </a:lnTo>
                <a:lnTo>
                  <a:pt x="234249" y="121790"/>
                </a:lnTo>
                <a:close/>
                <a:moveTo>
                  <a:pt x="244027" y="121790"/>
                </a:moveTo>
                <a:lnTo>
                  <a:pt x="246668" y="126197"/>
                </a:lnTo>
                <a:lnTo>
                  <a:pt x="234660" y="126197"/>
                </a:lnTo>
                <a:lnTo>
                  <a:pt x="237309" y="121790"/>
                </a:lnTo>
                <a:close/>
                <a:moveTo>
                  <a:pt x="247078" y="121790"/>
                </a:moveTo>
                <a:lnTo>
                  <a:pt x="248541" y="124234"/>
                </a:lnTo>
                <a:lnTo>
                  <a:pt x="247363" y="126197"/>
                </a:lnTo>
                <a:lnTo>
                  <a:pt x="247212" y="126197"/>
                </a:lnTo>
                <a:lnTo>
                  <a:pt x="244571" y="121790"/>
                </a:lnTo>
                <a:close/>
                <a:moveTo>
                  <a:pt x="248818" y="124689"/>
                </a:moveTo>
                <a:lnTo>
                  <a:pt x="249719" y="126197"/>
                </a:lnTo>
                <a:lnTo>
                  <a:pt x="247908" y="126197"/>
                </a:lnTo>
                <a:lnTo>
                  <a:pt x="248818" y="124689"/>
                </a:lnTo>
                <a:close/>
                <a:moveTo>
                  <a:pt x="251788" y="124689"/>
                </a:moveTo>
                <a:lnTo>
                  <a:pt x="252698" y="126197"/>
                </a:lnTo>
                <a:lnTo>
                  <a:pt x="250887" y="126197"/>
                </a:lnTo>
                <a:lnTo>
                  <a:pt x="251788" y="124689"/>
                </a:lnTo>
                <a:close/>
                <a:moveTo>
                  <a:pt x="256035" y="121790"/>
                </a:moveTo>
                <a:lnTo>
                  <a:pt x="253394" y="126197"/>
                </a:lnTo>
                <a:lnTo>
                  <a:pt x="253242" y="126197"/>
                </a:lnTo>
                <a:lnTo>
                  <a:pt x="252065" y="124234"/>
                </a:lnTo>
                <a:lnTo>
                  <a:pt x="253528" y="121790"/>
                </a:lnTo>
                <a:close/>
                <a:moveTo>
                  <a:pt x="263296" y="121790"/>
                </a:moveTo>
                <a:lnTo>
                  <a:pt x="265946" y="126197"/>
                </a:lnTo>
                <a:lnTo>
                  <a:pt x="253938" y="126197"/>
                </a:lnTo>
                <a:lnTo>
                  <a:pt x="256579" y="121790"/>
                </a:lnTo>
                <a:close/>
                <a:moveTo>
                  <a:pt x="266356" y="121790"/>
                </a:moveTo>
                <a:lnTo>
                  <a:pt x="267819" y="124234"/>
                </a:lnTo>
                <a:lnTo>
                  <a:pt x="266642" y="126197"/>
                </a:lnTo>
                <a:lnTo>
                  <a:pt x="266490" y="126197"/>
                </a:lnTo>
                <a:lnTo>
                  <a:pt x="263841" y="121790"/>
                </a:lnTo>
                <a:close/>
                <a:moveTo>
                  <a:pt x="268087" y="124689"/>
                </a:moveTo>
                <a:lnTo>
                  <a:pt x="268997" y="126197"/>
                </a:lnTo>
                <a:lnTo>
                  <a:pt x="267186" y="126197"/>
                </a:lnTo>
                <a:lnTo>
                  <a:pt x="268087" y="124689"/>
                </a:lnTo>
                <a:close/>
                <a:moveTo>
                  <a:pt x="271067" y="124689"/>
                </a:moveTo>
                <a:lnTo>
                  <a:pt x="271977" y="126197"/>
                </a:lnTo>
                <a:lnTo>
                  <a:pt x="270157" y="126197"/>
                </a:lnTo>
                <a:lnTo>
                  <a:pt x="271067" y="124689"/>
                </a:lnTo>
                <a:close/>
                <a:moveTo>
                  <a:pt x="275313" y="121790"/>
                </a:moveTo>
                <a:lnTo>
                  <a:pt x="272672" y="126197"/>
                </a:lnTo>
                <a:lnTo>
                  <a:pt x="272521" y="126197"/>
                </a:lnTo>
                <a:lnTo>
                  <a:pt x="271343" y="124234"/>
                </a:lnTo>
                <a:lnTo>
                  <a:pt x="272806" y="121790"/>
                </a:lnTo>
                <a:close/>
                <a:moveTo>
                  <a:pt x="282575" y="121790"/>
                </a:moveTo>
                <a:lnTo>
                  <a:pt x="285215" y="126197"/>
                </a:lnTo>
                <a:lnTo>
                  <a:pt x="273217" y="126197"/>
                </a:lnTo>
                <a:lnTo>
                  <a:pt x="275857" y="121790"/>
                </a:lnTo>
                <a:close/>
                <a:moveTo>
                  <a:pt x="18985" y="122200"/>
                </a:moveTo>
                <a:lnTo>
                  <a:pt x="20198" y="124234"/>
                </a:lnTo>
                <a:lnTo>
                  <a:pt x="19011" y="126206"/>
                </a:lnTo>
                <a:lnTo>
                  <a:pt x="18985" y="126152"/>
                </a:lnTo>
                <a:lnTo>
                  <a:pt x="18949" y="126206"/>
                </a:lnTo>
                <a:lnTo>
                  <a:pt x="17762" y="124234"/>
                </a:lnTo>
                <a:lnTo>
                  <a:pt x="18985" y="122200"/>
                </a:lnTo>
                <a:close/>
                <a:moveTo>
                  <a:pt x="38263" y="122200"/>
                </a:moveTo>
                <a:lnTo>
                  <a:pt x="39476" y="124234"/>
                </a:lnTo>
                <a:lnTo>
                  <a:pt x="38290" y="126206"/>
                </a:lnTo>
                <a:lnTo>
                  <a:pt x="38263" y="126152"/>
                </a:lnTo>
                <a:lnTo>
                  <a:pt x="38227" y="126206"/>
                </a:lnTo>
                <a:lnTo>
                  <a:pt x="37041" y="124234"/>
                </a:lnTo>
                <a:lnTo>
                  <a:pt x="38263" y="122200"/>
                </a:lnTo>
                <a:close/>
                <a:moveTo>
                  <a:pt x="57533" y="122200"/>
                </a:moveTo>
                <a:lnTo>
                  <a:pt x="58755" y="124234"/>
                </a:lnTo>
                <a:lnTo>
                  <a:pt x="57568" y="126206"/>
                </a:lnTo>
                <a:lnTo>
                  <a:pt x="57533" y="126152"/>
                </a:lnTo>
                <a:lnTo>
                  <a:pt x="57506" y="126206"/>
                </a:lnTo>
                <a:lnTo>
                  <a:pt x="56319" y="124234"/>
                </a:lnTo>
                <a:lnTo>
                  <a:pt x="57533" y="122200"/>
                </a:lnTo>
                <a:close/>
                <a:moveTo>
                  <a:pt x="76811" y="122200"/>
                </a:moveTo>
                <a:lnTo>
                  <a:pt x="78024" y="124234"/>
                </a:lnTo>
                <a:lnTo>
                  <a:pt x="76847" y="126206"/>
                </a:lnTo>
                <a:lnTo>
                  <a:pt x="76811" y="126152"/>
                </a:lnTo>
                <a:lnTo>
                  <a:pt x="76784" y="126206"/>
                </a:lnTo>
                <a:lnTo>
                  <a:pt x="75598" y="124234"/>
                </a:lnTo>
                <a:lnTo>
                  <a:pt x="76811" y="122200"/>
                </a:lnTo>
                <a:close/>
                <a:moveTo>
                  <a:pt x="96089" y="122200"/>
                </a:moveTo>
                <a:lnTo>
                  <a:pt x="97303" y="124234"/>
                </a:lnTo>
                <a:lnTo>
                  <a:pt x="96116" y="126206"/>
                </a:lnTo>
                <a:lnTo>
                  <a:pt x="96089" y="126152"/>
                </a:lnTo>
                <a:lnTo>
                  <a:pt x="96054" y="126206"/>
                </a:lnTo>
                <a:lnTo>
                  <a:pt x="94876" y="124234"/>
                </a:lnTo>
                <a:lnTo>
                  <a:pt x="96089" y="122200"/>
                </a:lnTo>
                <a:close/>
                <a:moveTo>
                  <a:pt x="115368" y="122200"/>
                </a:moveTo>
                <a:lnTo>
                  <a:pt x="116581" y="124234"/>
                </a:lnTo>
                <a:lnTo>
                  <a:pt x="115394" y="126206"/>
                </a:lnTo>
                <a:lnTo>
                  <a:pt x="115368" y="126152"/>
                </a:lnTo>
                <a:lnTo>
                  <a:pt x="115332" y="126206"/>
                </a:lnTo>
                <a:lnTo>
                  <a:pt x="114145" y="124234"/>
                </a:lnTo>
                <a:lnTo>
                  <a:pt x="115368" y="122200"/>
                </a:lnTo>
                <a:close/>
                <a:moveTo>
                  <a:pt x="134646" y="122200"/>
                </a:moveTo>
                <a:lnTo>
                  <a:pt x="135859" y="124234"/>
                </a:lnTo>
                <a:lnTo>
                  <a:pt x="134673" y="126206"/>
                </a:lnTo>
                <a:lnTo>
                  <a:pt x="134646" y="126152"/>
                </a:lnTo>
                <a:lnTo>
                  <a:pt x="134610" y="126206"/>
                </a:lnTo>
                <a:lnTo>
                  <a:pt x="133424" y="124234"/>
                </a:lnTo>
                <a:lnTo>
                  <a:pt x="134646" y="122200"/>
                </a:lnTo>
                <a:close/>
                <a:moveTo>
                  <a:pt x="153915" y="122200"/>
                </a:moveTo>
                <a:lnTo>
                  <a:pt x="155138" y="124234"/>
                </a:lnTo>
                <a:lnTo>
                  <a:pt x="153951" y="126206"/>
                </a:lnTo>
                <a:lnTo>
                  <a:pt x="153915" y="126152"/>
                </a:lnTo>
                <a:lnTo>
                  <a:pt x="153889" y="126206"/>
                </a:lnTo>
                <a:lnTo>
                  <a:pt x="152702" y="124234"/>
                </a:lnTo>
                <a:lnTo>
                  <a:pt x="153915" y="122200"/>
                </a:lnTo>
                <a:close/>
                <a:moveTo>
                  <a:pt x="173194" y="122200"/>
                </a:moveTo>
                <a:lnTo>
                  <a:pt x="174416" y="124234"/>
                </a:lnTo>
                <a:lnTo>
                  <a:pt x="173230" y="126206"/>
                </a:lnTo>
                <a:lnTo>
                  <a:pt x="173194" y="126152"/>
                </a:lnTo>
                <a:lnTo>
                  <a:pt x="173167" y="126206"/>
                </a:lnTo>
                <a:lnTo>
                  <a:pt x="171981" y="124234"/>
                </a:lnTo>
                <a:lnTo>
                  <a:pt x="173194" y="122200"/>
                </a:lnTo>
                <a:close/>
                <a:moveTo>
                  <a:pt x="192472" y="122200"/>
                </a:moveTo>
                <a:lnTo>
                  <a:pt x="193686" y="124234"/>
                </a:lnTo>
                <a:lnTo>
                  <a:pt x="192508" y="126206"/>
                </a:lnTo>
                <a:lnTo>
                  <a:pt x="192472" y="126152"/>
                </a:lnTo>
                <a:lnTo>
                  <a:pt x="192445" y="126206"/>
                </a:lnTo>
                <a:lnTo>
                  <a:pt x="191259" y="124234"/>
                </a:lnTo>
                <a:lnTo>
                  <a:pt x="192472" y="122200"/>
                </a:lnTo>
                <a:close/>
                <a:moveTo>
                  <a:pt x="211751" y="122200"/>
                </a:moveTo>
                <a:lnTo>
                  <a:pt x="212964" y="124234"/>
                </a:lnTo>
                <a:lnTo>
                  <a:pt x="211777" y="126206"/>
                </a:lnTo>
                <a:lnTo>
                  <a:pt x="211751" y="126152"/>
                </a:lnTo>
                <a:lnTo>
                  <a:pt x="211715" y="126206"/>
                </a:lnTo>
                <a:lnTo>
                  <a:pt x="210537" y="124234"/>
                </a:lnTo>
                <a:lnTo>
                  <a:pt x="211751" y="122200"/>
                </a:lnTo>
                <a:close/>
                <a:moveTo>
                  <a:pt x="231029" y="122200"/>
                </a:moveTo>
                <a:lnTo>
                  <a:pt x="232242" y="124234"/>
                </a:lnTo>
                <a:lnTo>
                  <a:pt x="231056" y="126206"/>
                </a:lnTo>
                <a:lnTo>
                  <a:pt x="231029" y="126152"/>
                </a:lnTo>
                <a:lnTo>
                  <a:pt x="230993" y="126206"/>
                </a:lnTo>
                <a:lnTo>
                  <a:pt x="229807" y="124234"/>
                </a:lnTo>
                <a:lnTo>
                  <a:pt x="231029" y="122200"/>
                </a:lnTo>
                <a:close/>
                <a:moveTo>
                  <a:pt x="250298" y="122200"/>
                </a:moveTo>
                <a:lnTo>
                  <a:pt x="251521" y="124234"/>
                </a:lnTo>
                <a:lnTo>
                  <a:pt x="250334" y="126206"/>
                </a:lnTo>
                <a:lnTo>
                  <a:pt x="250298" y="126152"/>
                </a:lnTo>
                <a:lnTo>
                  <a:pt x="250272" y="126206"/>
                </a:lnTo>
                <a:lnTo>
                  <a:pt x="249085" y="124234"/>
                </a:lnTo>
                <a:lnTo>
                  <a:pt x="250298" y="122200"/>
                </a:lnTo>
                <a:close/>
                <a:moveTo>
                  <a:pt x="269577" y="122200"/>
                </a:moveTo>
                <a:lnTo>
                  <a:pt x="270799" y="124234"/>
                </a:lnTo>
                <a:lnTo>
                  <a:pt x="269613" y="126206"/>
                </a:lnTo>
                <a:lnTo>
                  <a:pt x="269577" y="126152"/>
                </a:lnTo>
                <a:lnTo>
                  <a:pt x="269550" y="126206"/>
                </a:lnTo>
                <a:lnTo>
                  <a:pt x="268364" y="124234"/>
                </a:lnTo>
                <a:lnTo>
                  <a:pt x="269577" y="122200"/>
                </a:lnTo>
                <a:close/>
                <a:moveTo>
                  <a:pt x="18681" y="126652"/>
                </a:moveTo>
                <a:lnTo>
                  <a:pt x="17423" y="128748"/>
                </a:lnTo>
                <a:lnTo>
                  <a:pt x="16237" y="126777"/>
                </a:lnTo>
                <a:lnTo>
                  <a:pt x="16317" y="126652"/>
                </a:lnTo>
                <a:close/>
                <a:moveTo>
                  <a:pt x="21652" y="126652"/>
                </a:moveTo>
                <a:lnTo>
                  <a:pt x="21723" y="126777"/>
                </a:lnTo>
                <a:lnTo>
                  <a:pt x="20546" y="128748"/>
                </a:lnTo>
                <a:lnTo>
                  <a:pt x="19279" y="126652"/>
                </a:lnTo>
                <a:close/>
                <a:moveTo>
                  <a:pt x="37960" y="126652"/>
                </a:moveTo>
                <a:lnTo>
                  <a:pt x="36702" y="128748"/>
                </a:lnTo>
                <a:lnTo>
                  <a:pt x="35515" y="126777"/>
                </a:lnTo>
                <a:lnTo>
                  <a:pt x="35587" y="126652"/>
                </a:lnTo>
                <a:close/>
                <a:moveTo>
                  <a:pt x="40930" y="126652"/>
                </a:moveTo>
                <a:lnTo>
                  <a:pt x="41002" y="126777"/>
                </a:lnTo>
                <a:lnTo>
                  <a:pt x="39815" y="128748"/>
                </a:lnTo>
                <a:lnTo>
                  <a:pt x="38557" y="126652"/>
                </a:lnTo>
                <a:close/>
                <a:moveTo>
                  <a:pt x="57238" y="126652"/>
                </a:moveTo>
                <a:lnTo>
                  <a:pt x="55980" y="128748"/>
                </a:lnTo>
                <a:lnTo>
                  <a:pt x="54794" y="126777"/>
                </a:lnTo>
                <a:lnTo>
                  <a:pt x="54865" y="126652"/>
                </a:lnTo>
                <a:close/>
                <a:moveTo>
                  <a:pt x="60200" y="126652"/>
                </a:moveTo>
                <a:lnTo>
                  <a:pt x="60280" y="126777"/>
                </a:lnTo>
                <a:lnTo>
                  <a:pt x="59094" y="128748"/>
                </a:lnTo>
                <a:lnTo>
                  <a:pt x="57836" y="126652"/>
                </a:lnTo>
                <a:close/>
                <a:moveTo>
                  <a:pt x="76516" y="126652"/>
                </a:moveTo>
                <a:lnTo>
                  <a:pt x="75250" y="128748"/>
                </a:lnTo>
                <a:lnTo>
                  <a:pt x="74072" y="126777"/>
                </a:lnTo>
                <a:lnTo>
                  <a:pt x="74143" y="126652"/>
                </a:lnTo>
                <a:close/>
                <a:moveTo>
                  <a:pt x="79478" y="126652"/>
                </a:moveTo>
                <a:lnTo>
                  <a:pt x="79559" y="126777"/>
                </a:lnTo>
                <a:lnTo>
                  <a:pt x="78372" y="128748"/>
                </a:lnTo>
                <a:lnTo>
                  <a:pt x="77114" y="126652"/>
                </a:lnTo>
                <a:close/>
                <a:moveTo>
                  <a:pt x="95786" y="126652"/>
                </a:moveTo>
                <a:lnTo>
                  <a:pt x="94528" y="128748"/>
                </a:lnTo>
                <a:lnTo>
                  <a:pt x="93342" y="126777"/>
                </a:lnTo>
                <a:lnTo>
                  <a:pt x="93422" y="126652"/>
                </a:lnTo>
                <a:close/>
                <a:moveTo>
                  <a:pt x="98757" y="126652"/>
                </a:moveTo>
                <a:lnTo>
                  <a:pt x="98837" y="126777"/>
                </a:lnTo>
                <a:lnTo>
                  <a:pt x="97650" y="128748"/>
                </a:lnTo>
                <a:lnTo>
                  <a:pt x="96384" y="126652"/>
                </a:lnTo>
                <a:close/>
                <a:moveTo>
                  <a:pt x="115064" y="126652"/>
                </a:moveTo>
                <a:lnTo>
                  <a:pt x="113806" y="128748"/>
                </a:lnTo>
                <a:lnTo>
                  <a:pt x="112620" y="126777"/>
                </a:lnTo>
                <a:lnTo>
                  <a:pt x="112700" y="126652"/>
                </a:lnTo>
                <a:close/>
                <a:moveTo>
                  <a:pt x="118035" y="126652"/>
                </a:moveTo>
                <a:lnTo>
                  <a:pt x="118106" y="126777"/>
                </a:lnTo>
                <a:lnTo>
                  <a:pt x="116929" y="128748"/>
                </a:lnTo>
                <a:lnTo>
                  <a:pt x="115662" y="126652"/>
                </a:lnTo>
                <a:close/>
                <a:moveTo>
                  <a:pt x="134343" y="126652"/>
                </a:moveTo>
                <a:lnTo>
                  <a:pt x="133085" y="128748"/>
                </a:lnTo>
                <a:lnTo>
                  <a:pt x="131898" y="126777"/>
                </a:lnTo>
                <a:lnTo>
                  <a:pt x="131970" y="126652"/>
                </a:lnTo>
                <a:close/>
                <a:moveTo>
                  <a:pt x="137313" y="126652"/>
                </a:moveTo>
                <a:lnTo>
                  <a:pt x="137385" y="126777"/>
                </a:lnTo>
                <a:lnTo>
                  <a:pt x="136198" y="128748"/>
                </a:lnTo>
                <a:lnTo>
                  <a:pt x="134940" y="126652"/>
                </a:lnTo>
                <a:close/>
                <a:moveTo>
                  <a:pt x="153621" y="126652"/>
                </a:moveTo>
                <a:lnTo>
                  <a:pt x="152363" y="128748"/>
                </a:lnTo>
                <a:lnTo>
                  <a:pt x="151177" y="126777"/>
                </a:lnTo>
                <a:lnTo>
                  <a:pt x="151248" y="126652"/>
                </a:lnTo>
                <a:close/>
                <a:moveTo>
                  <a:pt x="156592" y="126652"/>
                </a:moveTo>
                <a:lnTo>
                  <a:pt x="156663" y="126777"/>
                </a:lnTo>
                <a:lnTo>
                  <a:pt x="155477" y="128748"/>
                </a:lnTo>
                <a:lnTo>
                  <a:pt x="154219" y="126652"/>
                </a:lnTo>
                <a:close/>
                <a:moveTo>
                  <a:pt x="172899" y="126652"/>
                </a:moveTo>
                <a:lnTo>
                  <a:pt x="171633" y="128748"/>
                </a:lnTo>
                <a:lnTo>
                  <a:pt x="170455" y="126777"/>
                </a:lnTo>
                <a:lnTo>
                  <a:pt x="170526" y="126652"/>
                </a:lnTo>
                <a:close/>
                <a:moveTo>
                  <a:pt x="175861" y="126652"/>
                </a:moveTo>
                <a:lnTo>
                  <a:pt x="175942" y="126777"/>
                </a:lnTo>
                <a:lnTo>
                  <a:pt x="174755" y="128748"/>
                </a:lnTo>
                <a:lnTo>
                  <a:pt x="173497" y="126652"/>
                </a:lnTo>
                <a:close/>
                <a:moveTo>
                  <a:pt x="192178" y="126652"/>
                </a:moveTo>
                <a:lnTo>
                  <a:pt x="190911" y="128748"/>
                </a:lnTo>
                <a:lnTo>
                  <a:pt x="189725" y="126777"/>
                </a:lnTo>
                <a:lnTo>
                  <a:pt x="189805" y="126652"/>
                </a:lnTo>
                <a:close/>
                <a:moveTo>
                  <a:pt x="195140" y="126652"/>
                </a:moveTo>
                <a:lnTo>
                  <a:pt x="195220" y="126777"/>
                </a:lnTo>
                <a:lnTo>
                  <a:pt x="194033" y="128748"/>
                </a:lnTo>
                <a:lnTo>
                  <a:pt x="192776" y="126652"/>
                </a:lnTo>
                <a:close/>
                <a:moveTo>
                  <a:pt x="211447" y="126652"/>
                </a:moveTo>
                <a:lnTo>
                  <a:pt x="210189" y="128748"/>
                </a:lnTo>
                <a:lnTo>
                  <a:pt x="209003" y="126777"/>
                </a:lnTo>
                <a:lnTo>
                  <a:pt x="209083" y="126652"/>
                </a:lnTo>
                <a:close/>
                <a:moveTo>
                  <a:pt x="214418" y="126652"/>
                </a:moveTo>
                <a:lnTo>
                  <a:pt x="214489" y="126777"/>
                </a:lnTo>
                <a:lnTo>
                  <a:pt x="213312" y="128748"/>
                </a:lnTo>
                <a:lnTo>
                  <a:pt x="212045" y="126652"/>
                </a:lnTo>
                <a:close/>
                <a:moveTo>
                  <a:pt x="230726" y="126652"/>
                </a:moveTo>
                <a:lnTo>
                  <a:pt x="229468" y="128748"/>
                </a:lnTo>
                <a:lnTo>
                  <a:pt x="228281" y="126777"/>
                </a:lnTo>
                <a:lnTo>
                  <a:pt x="228362" y="126652"/>
                </a:lnTo>
                <a:close/>
                <a:moveTo>
                  <a:pt x="233696" y="126652"/>
                </a:moveTo>
                <a:lnTo>
                  <a:pt x="233768" y="126777"/>
                </a:lnTo>
                <a:lnTo>
                  <a:pt x="232581" y="128748"/>
                </a:lnTo>
                <a:lnTo>
                  <a:pt x="231323" y="126652"/>
                </a:lnTo>
                <a:close/>
                <a:moveTo>
                  <a:pt x="250004" y="126652"/>
                </a:moveTo>
                <a:lnTo>
                  <a:pt x="248746" y="128748"/>
                </a:lnTo>
                <a:lnTo>
                  <a:pt x="247560" y="126777"/>
                </a:lnTo>
                <a:lnTo>
                  <a:pt x="247631" y="126652"/>
                </a:lnTo>
                <a:close/>
                <a:moveTo>
                  <a:pt x="252975" y="126652"/>
                </a:moveTo>
                <a:lnTo>
                  <a:pt x="253046" y="126777"/>
                </a:lnTo>
                <a:lnTo>
                  <a:pt x="251860" y="128748"/>
                </a:lnTo>
                <a:lnTo>
                  <a:pt x="250602" y="126652"/>
                </a:lnTo>
                <a:close/>
                <a:moveTo>
                  <a:pt x="269282" y="126652"/>
                </a:moveTo>
                <a:lnTo>
                  <a:pt x="268016" y="128748"/>
                </a:lnTo>
                <a:lnTo>
                  <a:pt x="266838" y="126777"/>
                </a:lnTo>
                <a:lnTo>
                  <a:pt x="266909" y="126652"/>
                </a:lnTo>
                <a:close/>
                <a:moveTo>
                  <a:pt x="272244" y="126652"/>
                </a:moveTo>
                <a:lnTo>
                  <a:pt x="272325" y="126777"/>
                </a:lnTo>
                <a:lnTo>
                  <a:pt x="271138" y="128748"/>
                </a:lnTo>
                <a:lnTo>
                  <a:pt x="269880" y="126652"/>
                </a:lnTo>
                <a:close/>
                <a:moveTo>
                  <a:pt x="1267" y="129658"/>
                </a:moveTo>
                <a:lnTo>
                  <a:pt x="2240" y="131291"/>
                </a:lnTo>
                <a:lnTo>
                  <a:pt x="286" y="131291"/>
                </a:lnTo>
                <a:lnTo>
                  <a:pt x="1267" y="129658"/>
                </a:lnTo>
                <a:close/>
                <a:moveTo>
                  <a:pt x="2722" y="127232"/>
                </a:moveTo>
                <a:lnTo>
                  <a:pt x="5157" y="131291"/>
                </a:lnTo>
                <a:lnTo>
                  <a:pt x="2784" y="131291"/>
                </a:lnTo>
                <a:lnTo>
                  <a:pt x="1535" y="129203"/>
                </a:lnTo>
                <a:lnTo>
                  <a:pt x="2722" y="127232"/>
                </a:lnTo>
                <a:close/>
                <a:moveTo>
                  <a:pt x="15621" y="126652"/>
                </a:moveTo>
                <a:lnTo>
                  <a:pt x="15693" y="126777"/>
                </a:lnTo>
                <a:lnTo>
                  <a:pt x="12981" y="131291"/>
                </a:lnTo>
                <a:lnTo>
                  <a:pt x="5701" y="131291"/>
                </a:lnTo>
                <a:lnTo>
                  <a:pt x="2998" y="126777"/>
                </a:lnTo>
                <a:lnTo>
                  <a:pt x="3070" y="126652"/>
                </a:lnTo>
                <a:close/>
                <a:moveTo>
                  <a:pt x="15969" y="127232"/>
                </a:moveTo>
                <a:lnTo>
                  <a:pt x="17147" y="129203"/>
                </a:lnTo>
                <a:lnTo>
                  <a:pt x="15898" y="131291"/>
                </a:lnTo>
                <a:lnTo>
                  <a:pt x="13534" y="131291"/>
                </a:lnTo>
                <a:lnTo>
                  <a:pt x="15969" y="127232"/>
                </a:lnTo>
                <a:close/>
                <a:moveTo>
                  <a:pt x="17423" y="129658"/>
                </a:moveTo>
                <a:lnTo>
                  <a:pt x="18396" y="131291"/>
                </a:lnTo>
                <a:lnTo>
                  <a:pt x="16442" y="131291"/>
                </a:lnTo>
                <a:lnTo>
                  <a:pt x="17423" y="129658"/>
                </a:lnTo>
                <a:close/>
                <a:moveTo>
                  <a:pt x="20546" y="129658"/>
                </a:moveTo>
                <a:lnTo>
                  <a:pt x="21518" y="131291"/>
                </a:lnTo>
                <a:lnTo>
                  <a:pt x="19565" y="131291"/>
                </a:lnTo>
                <a:lnTo>
                  <a:pt x="20546" y="129658"/>
                </a:lnTo>
                <a:close/>
                <a:moveTo>
                  <a:pt x="22000" y="127232"/>
                </a:moveTo>
                <a:lnTo>
                  <a:pt x="24435" y="131291"/>
                </a:lnTo>
                <a:lnTo>
                  <a:pt x="22062" y="131291"/>
                </a:lnTo>
                <a:lnTo>
                  <a:pt x="20813" y="129203"/>
                </a:lnTo>
                <a:lnTo>
                  <a:pt x="22000" y="127232"/>
                </a:lnTo>
                <a:close/>
                <a:moveTo>
                  <a:pt x="34891" y="126652"/>
                </a:moveTo>
                <a:lnTo>
                  <a:pt x="34971" y="126777"/>
                </a:lnTo>
                <a:lnTo>
                  <a:pt x="32259" y="131291"/>
                </a:lnTo>
                <a:lnTo>
                  <a:pt x="24980" y="131291"/>
                </a:lnTo>
                <a:lnTo>
                  <a:pt x="22268" y="126777"/>
                </a:lnTo>
                <a:lnTo>
                  <a:pt x="22348" y="126652"/>
                </a:lnTo>
                <a:close/>
                <a:moveTo>
                  <a:pt x="35239" y="127232"/>
                </a:moveTo>
                <a:lnTo>
                  <a:pt x="36425" y="129203"/>
                </a:lnTo>
                <a:lnTo>
                  <a:pt x="35176" y="131291"/>
                </a:lnTo>
                <a:lnTo>
                  <a:pt x="32803" y="131291"/>
                </a:lnTo>
                <a:lnTo>
                  <a:pt x="35239" y="127232"/>
                </a:lnTo>
                <a:close/>
                <a:moveTo>
                  <a:pt x="36702" y="129658"/>
                </a:moveTo>
                <a:lnTo>
                  <a:pt x="37674" y="131291"/>
                </a:lnTo>
                <a:lnTo>
                  <a:pt x="35721" y="131291"/>
                </a:lnTo>
                <a:lnTo>
                  <a:pt x="36702" y="129658"/>
                </a:lnTo>
                <a:close/>
                <a:moveTo>
                  <a:pt x="39815" y="129658"/>
                </a:moveTo>
                <a:lnTo>
                  <a:pt x="40797" y="131291"/>
                </a:lnTo>
                <a:lnTo>
                  <a:pt x="38843" y="131291"/>
                </a:lnTo>
                <a:lnTo>
                  <a:pt x="39815" y="129658"/>
                </a:lnTo>
                <a:close/>
                <a:moveTo>
                  <a:pt x="41278" y="127232"/>
                </a:moveTo>
                <a:lnTo>
                  <a:pt x="43714" y="131291"/>
                </a:lnTo>
                <a:lnTo>
                  <a:pt x="41341" y="131291"/>
                </a:lnTo>
                <a:lnTo>
                  <a:pt x="40092" y="129203"/>
                </a:lnTo>
                <a:lnTo>
                  <a:pt x="41278" y="127232"/>
                </a:lnTo>
                <a:close/>
                <a:moveTo>
                  <a:pt x="54169" y="126652"/>
                </a:moveTo>
                <a:lnTo>
                  <a:pt x="54250" y="126777"/>
                </a:lnTo>
                <a:lnTo>
                  <a:pt x="51538" y="131291"/>
                </a:lnTo>
                <a:lnTo>
                  <a:pt x="44258" y="131291"/>
                </a:lnTo>
                <a:lnTo>
                  <a:pt x="41546" y="126777"/>
                </a:lnTo>
                <a:lnTo>
                  <a:pt x="41626" y="126652"/>
                </a:lnTo>
                <a:close/>
                <a:moveTo>
                  <a:pt x="54517" y="127232"/>
                </a:moveTo>
                <a:lnTo>
                  <a:pt x="55704" y="129203"/>
                </a:lnTo>
                <a:lnTo>
                  <a:pt x="54455" y="131291"/>
                </a:lnTo>
                <a:lnTo>
                  <a:pt x="52082" y="131291"/>
                </a:lnTo>
                <a:lnTo>
                  <a:pt x="54517" y="127232"/>
                </a:lnTo>
                <a:close/>
                <a:moveTo>
                  <a:pt x="55980" y="129658"/>
                </a:moveTo>
                <a:lnTo>
                  <a:pt x="56953" y="131291"/>
                </a:lnTo>
                <a:lnTo>
                  <a:pt x="54999" y="131291"/>
                </a:lnTo>
                <a:lnTo>
                  <a:pt x="55980" y="129658"/>
                </a:lnTo>
                <a:close/>
                <a:moveTo>
                  <a:pt x="59094" y="129658"/>
                </a:moveTo>
                <a:lnTo>
                  <a:pt x="60075" y="131291"/>
                </a:lnTo>
                <a:lnTo>
                  <a:pt x="58121" y="131291"/>
                </a:lnTo>
                <a:lnTo>
                  <a:pt x="59094" y="129658"/>
                </a:lnTo>
                <a:close/>
                <a:moveTo>
                  <a:pt x="60548" y="127232"/>
                </a:moveTo>
                <a:lnTo>
                  <a:pt x="62983" y="131291"/>
                </a:lnTo>
                <a:lnTo>
                  <a:pt x="60619" y="131291"/>
                </a:lnTo>
                <a:lnTo>
                  <a:pt x="59370" y="129203"/>
                </a:lnTo>
                <a:lnTo>
                  <a:pt x="60548" y="127232"/>
                </a:lnTo>
                <a:close/>
                <a:moveTo>
                  <a:pt x="73448" y="126652"/>
                </a:moveTo>
                <a:lnTo>
                  <a:pt x="73519" y="126777"/>
                </a:lnTo>
                <a:lnTo>
                  <a:pt x="70816" y="131291"/>
                </a:lnTo>
                <a:lnTo>
                  <a:pt x="63536" y="131291"/>
                </a:lnTo>
                <a:lnTo>
                  <a:pt x="60824" y="126777"/>
                </a:lnTo>
                <a:lnTo>
                  <a:pt x="60905" y="126652"/>
                </a:lnTo>
                <a:close/>
                <a:moveTo>
                  <a:pt x="73796" y="127232"/>
                </a:moveTo>
                <a:lnTo>
                  <a:pt x="74982" y="129203"/>
                </a:lnTo>
                <a:lnTo>
                  <a:pt x="73733" y="131291"/>
                </a:lnTo>
                <a:lnTo>
                  <a:pt x="71360" y="131291"/>
                </a:lnTo>
                <a:lnTo>
                  <a:pt x="73796" y="127232"/>
                </a:lnTo>
                <a:close/>
                <a:moveTo>
                  <a:pt x="75250" y="129658"/>
                </a:moveTo>
                <a:lnTo>
                  <a:pt x="76231" y="131291"/>
                </a:lnTo>
                <a:lnTo>
                  <a:pt x="74277" y="131291"/>
                </a:lnTo>
                <a:lnTo>
                  <a:pt x="75250" y="129658"/>
                </a:lnTo>
                <a:close/>
                <a:moveTo>
                  <a:pt x="78372" y="129658"/>
                </a:moveTo>
                <a:lnTo>
                  <a:pt x="79353" y="131291"/>
                </a:lnTo>
                <a:lnTo>
                  <a:pt x="77391" y="131291"/>
                </a:lnTo>
                <a:lnTo>
                  <a:pt x="78372" y="129658"/>
                </a:lnTo>
                <a:close/>
                <a:moveTo>
                  <a:pt x="79826" y="127232"/>
                </a:moveTo>
                <a:lnTo>
                  <a:pt x="82262" y="131291"/>
                </a:lnTo>
                <a:lnTo>
                  <a:pt x="79898" y="131291"/>
                </a:lnTo>
                <a:lnTo>
                  <a:pt x="78649" y="129203"/>
                </a:lnTo>
                <a:lnTo>
                  <a:pt x="79826" y="127232"/>
                </a:lnTo>
                <a:close/>
                <a:moveTo>
                  <a:pt x="92726" y="126652"/>
                </a:moveTo>
                <a:lnTo>
                  <a:pt x="92797" y="126777"/>
                </a:lnTo>
                <a:lnTo>
                  <a:pt x="90094" y="131291"/>
                </a:lnTo>
                <a:lnTo>
                  <a:pt x="82806" y="131291"/>
                </a:lnTo>
                <a:lnTo>
                  <a:pt x="80103" y="126777"/>
                </a:lnTo>
                <a:lnTo>
                  <a:pt x="80174" y="126652"/>
                </a:lnTo>
                <a:close/>
                <a:moveTo>
                  <a:pt x="93074" y="127232"/>
                </a:moveTo>
                <a:lnTo>
                  <a:pt x="94260" y="129203"/>
                </a:lnTo>
                <a:lnTo>
                  <a:pt x="93003" y="131291"/>
                </a:lnTo>
                <a:lnTo>
                  <a:pt x="90639" y="131291"/>
                </a:lnTo>
                <a:lnTo>
                  <a:pt x="93074" y="127232"/>
                </a:lnTo>
                <a:close/>
                <a:moveTo>
                  <a:pt x="94528" y="129658"/>
                </a:moveTo>
                <a:lnTo>
                  <a:pt x="95509" y="131291"/>
                </a:lnTo>
                <a:lnTo>
                  <a:pt x="93556" y="131291"/>
                </a:lnTo>
                <a:lnTo>
                  <a:pt x="94528" y="129658"/>
                </a:lnTo>
                <a:close/>
                <a:moveTo>
                  <a:pt x="97650" y="129658"/>
                </a:moveTo>
                <a:lnTo>
                  <a:pt x="98623" y="131291"/>
                </a:lnTo>
                <a:lnTo>
                  <a:pt x="96669" y="131291"/>
                </a:lnTo>
                <a:lnTo>
                  <a:pt x="97650" y="129658"/>
                </a:lnTo>
                <a:close/>
                <a:moveTo>
                  <a:pt x="99105" y="127232"/>
                </a:moveTo>
                <a:lnTo>
                  <a:pt x="101540" y="131291"/>
                </a:lnTo>
                <a:lnTo>
                  <a:pt x="99167" y="131291"/>
                </a:lnTo>
                <a:lnTo>
                  <a:pt x="97918" y="129203"/>
                </a:lnTo>
                <a:lnTo>
                  <a:pt x="99105" y="127232"/>
                </a:lnTo>
                <a:close/>
                <a:moveTo>
                  <a:pt x="112004" y="126652"/>
                </a:moveTo>
                <a:lnTo>
                  <a:pt x="112076" y="126777"/>
                </a:lnTo>
                <a:lnTo>
                  <a:pt x="109373" y="131291"/>
                </a:lnTo>
                <a:lnTo>
                  <a:pt x="102084" y="131291"/>
                </a:lnTo>
                <a:lnTo>
                  <a:pt x="99381" y="126777"/>
                </a:lnTo>
                <a:lnTo>
                  <a:pt x="99453" y="126652"/>
                </a:lnTo>
                <a:close/>
                <a:moveTo>
                  <a:pt x="112352" y="127232"/>
                </a:moveTo>
                <a:lnTo>
                  <a:pt x="113530" y="129203"/>
                </a:lnTo>
                <a:lnTo>
                  <a:pt x="112281" y="131291"/>
                </a:lnTo>
                <a:lnTo>
                  <a:pt x="109917" y="131291"/>
                </a:lnTo>
                <a:lnTo>
                  <a:pt x="112352" y="127232"/>
                </a:lnTo>
                <a:close/>
                <a:moveTo>
                  <a:pt x="113806" y="129658"/>
                </a:moveTo>
                <a:lnTo>
                  <a:pt x="114788" y="131291"/>
                </a:lnTo>
                <a:lnTo>
                  <a:pt x="112825" y="131291"/>
                </a:lnTo>
                <a:lnTo>
                  <a:pt x="113806" y="129658"/>
                </a:lnTo>
                <a:close/>
                <a:moveTo>
                  <a:pt x="116929" y="129658"/>
                </a:moveTo>
                <a:lnTo>
                  <a:pt x="117901" y="131291"/>
                </a:lnTo>
                <a:lnTo>
                  <a:pt x="115948" y="131291"/>
                </a:lnTo>
                <a:lnTo>
                  <a:pt x="116929" y="129658"/>
                </a:lnTo>
                <a:close/>
                <a:moveTo>
                  <a:pt x="118383" y="127232"/>
                </a:moveTo>
                <a:lnTo>
                  <a:pt x="120818" y="131291"/>
                </a:lnTo>
                <a:lnTo>
                  <a:pt x="118445" y="131291"/>
                </a:lnTo>
                <a:lnTo>
                  <a:pt x="117196" y="129203"/>
                </a:lnTo>
                <a:lnTo>
                  <a:pt x="118383" y="127232"/>
                </a:lnTo>
                <a:close/>
                <a:moveTo>
                  <a:pt x="131274" y="126652"/>
                </a:moveTo>
                <a:lnTo>
                  <a:pt x="131354" y="126777"/>
                </a:lnTo>
                <a:lnTo>
                  <a:pt x="128642" y="131291"/>
                </a:lnTo>
                <a:lnTo>
                  <a:pt x="121363" y="131291"/>
                </a:lnTo>
                <a:lnTo>
                  <a:pt x="118651" y="126777"/>
                </a:lnTo>
                <a:lnTo>
                  <a:pt x="118731" y="126652"/>
                </a:lnTo>
                <a:close/>
                <a:moveTo>
                  <a:pt x="131622" y="127232"/>
                </a:moveTo>
                <a:lnTo>
                  <a:pt x="132808" y="129203"/>
                </a:lnTo>
                <a:lnTo>
                  <a:pt x="131559" y="131291"/>
                </a:lnTo>
                <a:lnTo>
                  <a:pt x="129186" y="131291"/>
                </a:lnTo>
                <a:lnTo>
                  <a:pt x="131622" y="127232"/>
                </a:lnTo>
                <a:close/>
                <a:moveTo>
                  <a:pt x="133085" y="129658"/>
                </a:moveTo>
                <a:lnTo>
                  <a:pt x="134057" y="131291"/>
                </a:lnTo>
                <a:lnTo>
                  <a:pt x="132104" y="131291"/>
                </a:lnTo>
                <a:lnTo>
                  <a:pt x="133085" y="129658"/>
                </a:lnTo>
                <a:close/>
                <a:moveTo>
                  <a:pt x="136198" y="129658"/>
                </a:moveTo>
                <a:lnTo>
                  <a:pt x="137180" y="131291"/>
                </a:lnTo>
                <a:lnTo>
                  <a:pt x="135226" y="131291"/>
                </a:lnTo>
                <a:lnTo>
                  <a:pt x="136198" y="129658"/>
                </a:lnTo>
                <a:close/>
                <a:moveTo>
                  <a:pt x="137661" y="127232"/>
                </a:moveTo>
                <a:lnTo>
                  <a:pt x="140097" y="131291"/>
                </a:lnTo>
                <a:lnTo>
                  <a:pt x="137724" y="131291"/>
                </a:lnTo>
                <a:lnTo>
                  <a:pt x="136475" y="129203"/>
                </a:lnTo>
                <a:lnTo>
                  <a:pt x="137661" y="127232"/>
                </a:lnTo>
                <a:close/>
                <a:moveTo>
                  <a:pt x="150552" y="126652"/>
                </a:moveTo>
                <a:lnTo>
                  <a:pt x="150633" y="126777"/>
                </a:lnTo>
                <a:lnTo>
                  <a:pt x="147921" y="131291"/>
                </a:lnTo>
                <a:lnTo>
                  <a:pt x="140641" y="131291"/>
                </a:lnTo>
                <a:lnTo>
                  <a:pt x="137929" y="126777"/>
                </a:lnTo>
                <a:lnTo>
                  <a:pt x="138009" y="126652"/>
                </a:lnTo>
                <a:close/>
                <a:moveTo>
                  <a:pt x="150900" y="127232"/>
                </a:moveTo>
                <a:lnTo>
                  <a:pt x="152087" y="129203"/>
                </a:lnTo>
                <a:lnTo>
                  <a:pt x="150838" y="131291"/>
                </a:lnTo>
                <a:lnTo>
                  <a:pt x="148465" y="131291"/>
                </a:lnTo>
                <a:lnTo>
                  <a:pt x="150900" y="127232"/>
                </a:lnTo>
                <a:close/>
                <a:moveTo>
                  <a:pt x="152363" y="129658"/>
                </a:moveTo>
                <a:lnTo>
                  <a:pt x="153336" y="131291"/>
                </a:lnTo>
                <a:lnTo>
                  <a:pt x="151382" y="131291"/>
                </a:lnTo>
                <a:lnTo>
                  <a:pt x="152363" y="129658"/>
                </a:lnTo>
                <a:close/>
                <a:moveTo>
                  <a:pt x="155477" y="129658"/>
                </a:moveTo>
                <a:lnTo>
                  <a:pt x="156458" y="131291"/>
                </a:lnTo>
                <a:lnTo>
                  <a:pt x="154504" y="131291"/>
                </a:lnTo>
                <a:lnTo>
                  <a:pt x="155477" y="129658"/>
                </a:lnTo>
                <a:close/>
                <a:moveTo>
                  <a:pt x="156940" y="127232"/>
                </a:moveTo>
                <a:lnTo>
                  <a:pt x="159375" y="131291"/>
                </a:lnTo>
                <a:lnTo>
                  <a:pt x="157002" y="131291"/>
                </a:lnTo>
                <a:lnTo>
                  <a:pt x="155753" y="129203"/>
                </a:lnTo>
                <a:lnTo>
                  <a:pt x="156940" y="127232"/>
                </a:lnTo>
                <a:close/>
                <a:moveTo>
                  <a:pt x="169831" y="126652"/>
                </a:moveTo>
                <a:lnTo>
                  <a:pt x="169902" y="126777"/>
                </a:lnTo>
                <a:lnTo>
                  <a:pt x="167199" y="131291"/>
                </a:lnTo>
                <a:lnTo>
                  <a:pt x="159919" y="131291"/>
                </a:lnTo>
                <a:lnTo>
                  <a:pt x="157207" y="126777"/>
                </a:lnTo>
                <a:lnTo>
                  <a:pt x="157288" y="126652"/>
                </a:lnTo>
                <a:close/>
                <a:moveTo>
                  <a:pt x="170179" y="127232"/>
                </a:moveTo>
                <a:lnTo>
                  <a:pt x="171365" y="129203"/>
                </a:lnTo>
                <a:lnTo>
                  <a:pt x="170116" y="131291"/>
                </a:lnTo>
                <a:lnTo>
                  <a:pt x="167743" y="131291"/>
                </a:lnTo>
                <a:lnTo>
                  <a:pt x="170179" y="127232"/>
                </a:lnTo>
                <a:close/>
                <a:moveTo>
                  <a:pt x="171633" y="129658"/>
                </a:moveTo>
                <a:lnTo>
                  <a:pt x="172614" y="131291"/>
                </a:lnTo>
                <a:lnTo>
                  <a:pt x="170660" y="131291"/>
                </a:lnTo>
                <a:lnTo>
                  <a:pt x="171633" y="129658"/>
                </a:lnTo>
                <a:close/>
                <a:moveTo>
                  <a:pt x="174755" y="129658"/>
                </a:moveTo>
                <a:lnTo>
                  <a:pt x="175736" y="131291"/>
                </a:lnTo>
                <a:lnTo>
                  <a:pt x="173774" y="131291"/>
                </a:lnTo>
                <a:lnTo>
                  <a:pt x="174755" y="129658"/>
                </a:lnTo>
                <a:close/>
                <a:moveTo>
                  <a:pt x="176209" y="127232"/>
                </a:moveTo>
                <a:lnTo>
                  <a:pt x="178645" y="131291"/>
                </a:lnTo>
                <a:lnTo>
                  <a:pt x="176281" y="131291"/>
                </a:lnTo>
                <a:lnTo>
                  <a:pt x="175032" y="129203"/>
                </a:lnTo>
                <a:lnTo>
                  <a:pt x="176209" y="127232"/>
                </a:lnTo>
                <a:close/>
                <a:moveTo>
                  <a:pt x="189109" y="126652"/>
                </a:moveTo>
                <a:lnTo>
                  <a:pt x="189180" y="126777"/>
                </a:lnTo>
                <a:lnTo>
                  <a:pt x="186477" y="131291"/>
                </a:lnTo>
                <a:lnTo>
                  <a:pt x="179189" y="131291"/>
                </a:lnTo>
                <a:lnTo>
                  <a:pt x="176486" y="126777"/>
                </a:lnTo>
                <a:lnTo>
                  <a:pt x="176557" y="126652"/>
                </a:lnTo>
                <a:close/>
                <a:moveTo>
                  <a:pt x="189457" y="127232"/>
                </a:moveTo>
                <a:lnTo>
                  <a:pt x="190643" y="129203"/>
                </a:lnTo>
                <a:lnTo>
                  <a:pt x="189394" y="131291"/>
                </a:lnTo>
                <a:lnTo>
                  <a:pt x="187021" y="131291"/>
                </a:lnTo>
                <a:lnTo>
                  <a:pt x="189457" y="127232"/>
                </a:lnTo>
                <a:close/>
                <a:moveTo>
                  <a:pt x="190911" y="129658"/>
                </a:moveTo>
                <a:lnTo>
                  <a:pt x="191892" y="131291"/>
                </a:lnTo>
                <a:lnTo>
                  <a:pt x="189939" y="131291"/>
                </a:lnTo>
                <a:lnTo>
                  <a:pt x="190911" y="129658"/>
                </a:lnTo>
                <a:close/>
                <a:moveTo>
                  <a:pt x="194033" y="129658"/>
                </a:moveTo>
                <a:lnTo>
                  <a:pt x="195006" y="131291"/>
                </a:lnTo>
                <a:lnTo>
                  <a:pt x="193052" y="131291"/>
                </a:lnTo>
                <a:lnTo>
                  <a:pt x="194033" y="129658"/>
                </a:lnTo>
                <a:close/>
                <a:moveTo>
                  <a:pt x="195488" y="127232"/>
                </a:moveTo>
                <a:lnTo>
                  <a:pt x="197923" y="131291"/>
                </a:lnTo>
                <a:lnTo>
                  <a:pt x="195559" y="131291"/>
                </a:lnTo>
                <a:lnTo>
                  <a:pt x="194301" y="129203"/>
                </a:lnTo>
                <a:lnTo>
                  <a:pt x="195488" y="127232"/>
                </a:lnTo>
                <a:close/>
                <a:moveTo>
                  <a:pt x="208387" y="126652"/>
                </a:moveTo>
                <a:lnTo>
                  <a:pt x="208459" y="126777"/>
                </a:lnTo>
                <a:lnTo>
                  <a:pt x="205756" y="131291"/>
                </a:lnTo>
                <a:lnTo>
                  <a:pt x="198467" y="131291"/>
                </a:lnTo>
                <a:lnTo>
                  <a:pt x="195764" y="126777"/>
                </a:lnTo>
                <a:lnTo>
                  <a:pt x="195835" y="126652"/>
                </a:lnTo>
                <a:close/>
                <a:moveTo>
                  <a:pt x="208735" y="127232"/>
                </a:moveTo>
                <a:lnTo>
                  <a:pt x="209913" y="129203"/>
                </a:lnTo>
                <a:lnTo>
                  <a:pt x="208664" y="131291"/>
                </a:lnTo>
                <a:lnTo>
                  <a:pt x="206300" y="131291"/>
                </a:lnTo>
                <a:lnTo>
                  <a:pt x="208735" y="127232"/>
                </a:lnTo>
                <a:close/>
                <a:moveTo>
                  <a:pt x="210189" y="129658"/>
                </a:moveTo>
                <a:lnTo>
                  <a:pt x="211171" y="131291"/>
                </a:lnTo>
                <a:lnTo>
                  <a:pt x="209208" y="131291"/>
                </a:lnTo>
                <a:lnTo>
                  <a:pt x="210189" y="129658"/>
                </a:lnTo>
                <a:close/>
                <a:moveTo>
                  <a:pt x="213312" y="129658"/>
                </a:moveTo>
                <a:lnTo>
                  <a:pt x="214284" y="131291"/>
                </a:lnTo>
                <a:lnTo>
                  <a:pt x="212330" y="131291"/>
                </a:lnTo>
                <a:lnTo>
                  <a:pt x="213312" y="129658"/>
                </a:lnTo>
                <a:close/>
                <a:moveTo>
                  <a:pt x="214766" y="127232"/>
                </a:moveTo>
                <a:lnTo>
                  <a:pt x="217201" y="131291"/>
                </a:lnTo>
                <a:lnTo>
                  <a:pt x="214828" y="131291"/>
                </a:lnTo>
                <a:lnTo>
                  <a:pt x="213579" y="129203"/>
                </a:lnTo>
                <a:lnTo>
                  <a:pt x="214766" y="127232"/>
                </a:lnTo>
                <a:close/>
                <a:moveTo>
                  <a:pt x="227657" y="126652"/>
                </a:moveTo>
                <a:lnTo>
                  <a:pt x="227737" y="126777"/>
                </a:lnTo>
                <a:lnTo>
                  <a:pt x="225025" y="131291"/>
                </a:lnTo>
                <a:lnTo>
                  <a:pt x="217746" y="131291"/>
                </a:lnTo>
                <a:lnTo>
                  <a:pt x="215042" y="126777"/>
                </a:lnTo>
                <a:lnTo>
                  <a:pt x="215114" y="126652"/>
                </a:lnTo>
                <a:close/>
                <a:moveTo>
                  <a:pt x="228005" y="127232"/>
                </a:moveTo>
                <a:lnTo>
                  <a:pt x="229191" y="129203"/>
                </a:lnTo>
                <a:lnTo>
                  <a:pt x="227942" y="131291"/>
                </a:lnTo>
                <a:lnTo>
                  <a:pt x="225578" y="131291"/>
                </a:lnTo>
                <a:lnTo>
                  <a:pt x="228005" y="127232"/>
                </a:lnTo>
                <a:close/>
                <a:moveTo>
                  <a:pt x="229468" y="129658"/>
                </a:moveTo>
                <a:lnTo>
                  <a:pt x="230440" y="131291"/>
                </a:lnTo>
                <a:lnTo>
                  <a:pt x="228487" y="131291"/>
                </a:lnTo>
                <a:lnTo>
                  <a:pt x="229468" y="129658"/>
                </a:lnTo>
                <a:close/>
                <a:moveTo>
                  <a:pt x="232581" y="129658"/>
                </a:moveTo>
                <a:lnTo>
                  <a:pt x="233563" y="131291"/>
                </a:lnTo>
                <a:lnTo>
                  <a:pt x="231609" y="131291"/>
                </a:lnTo>
                <a:lnTo>
                  <a:pt x="232581" y="129658"/>
                </a:lnTo>
                <a:close/>
                <a:moveTo>
                  <a:pt x="234044" y="127232"/>
                </a:moveTo>
                <a:lnTo>
                  <a:pt x="236480" y="131291"/>
                </a:lnTo>
                <a:lnTo>
                  <a:pt x="234107" y="131291"/>
                </a:lnTo>
                <a:lnTo>
                  <a:pt x="232858" y="129203"/>
                </a:lnTo>
                <a:lnTo>
                  <a:pt x="234044" y="127232"/>
                </a:lnTo>
                <a:close/>
                <a:moveTo>
                  <a:pt x="246935" y="126652"/>
                </a:moveTo>
                <a:lnTo>
                  <a:pt x="247016" y="126777"/>
                </a:lnTo>
                <a:lnTo>
                  <a:pt x="244304" y="131291"/>
                </a:lnTo>
                <a:lnTo>
                  <a:pt x="237024" y="131291"/>
                </a:lnTo>
                <a:lnTo>
                  <a:pt x="234312" y="126777"/>
                </a:lnTo>
                <a:lnTo>
                  <a:pt x="234392" y="126652"/>
                </a:lnTo>
                <a:close/>
                <a:moveTo>
                  <a:pt x="247283" y="127232"/>
                </a:moveTo>
                <a:lnTo>
                  <a:pt x="248470" y="129203"/>
                </a:lnTo>
                <a:lnTo>
                  <a:pt x="247221" y="131291"/>
                </a:lnTo>
                <a:lnTo>
                  <a:pt x="244848" y="131291"/>
                </a:lnTo>
                <a:lnTo>
                  <a:pt x="247283" y="127232"/>
                </a:lnTo>
                <a:close/>
                <a:moveTo>
                  <a:pt x="248746" y="129658"/>
                </a:moveTo>
                <a:lnTo>
                  <a:pt x="249719" y="131291"/>
                </a:lnTo>
                <a:lnTo>
                  <a:pt x="247765" y="131291"/>
                </a:lnTo>
                <a:lnTo>
                  <a:pt x="248746" y="129658"/>
                </a:lnTo>
                <a:close/>
                <a:moveTo>
                  <a:pt x="251860" y="129658"/>
                </a:moveTo>
                <a:lnTo>
                  <a:pt x="252841" y="131291"/>
                </a:lnTo>
                <a:lnTo>
                  <a:pt x="250887" y="131291"/>
                </a:lnTo>
                <a:lnTo>
                  <a:pt x="251860" y="129658"/>
                </a:lnTo>
                <a:close/>
                <a:moveTo>
                  <a:pt x="253323" y="127232"/>
                </a:moveTo>
                <a:lnTo>
                  <a:pt x="255758" y="131291"/>
                </a:lnTo>
                <a:lnTo>
                  <a:pt x="253385" y="131291"/>
                </a:lnTo>
                <a:lnTo>
                  <a:pt x="252136" y="129203"/>
                </a:lnTo>
                <a:lnTo>
                  <a:pt x="253323" y="127232"/>
                </a:lnTo>
                <a:close/>
                <a:moveTo>
                  <a:pt x="266214" y="126652"/>
                </a:moveTo>
                <a:lnTo>
                  <a:pt x="266294" y="126777"/>
                </a:lnTo>
                <a:lnTo>
                  <a:pt x="263582" y="131291"/>
                </a:lnTo>
                <a:lnTo>
                  <a:pt x="256302" y="131291"/>
                </a:lnTo>
                <a:lnTo>
                  <a:pt x="253590" y="126777"/>
                </a:lnTo>
                <a:lnTo>
                  <a:pt x="253671" y="126652"/>
                </a:lnTo>
                <a:close/>
                <a:moveTo>
                  <a:pt x="266562" y="127232"/>
                </a:moveTo>
                <a:lnTo>
                  <a:pt x="267748" y="129203"/>
                </a:lnTo>
                <a:lnTo>
                  <a:pt x="266499" y="131291"/>
                </a:lnTo>
                <a:lnTo>
                  <a:pt x="264126" y="131291"/>
                </a:lnTo>
                <a:lnTo>
                  <a:pt x="266562" y="127232"/>
                </a:lnTo>
                <a:close/>
                <a:moveTo>
                  <a:pt x="268016" y="129658"/>
                </a:moveTo>
                <a:lnTo>
                  <a:pt x="268997" y="131291"/>
                </a:lnTo>
                <a:lnTo>
                  <a:pt x="267043" y="131291"/>
                </a:lnTo>
                <a:lnTo>
                  <a:pt x="268016" y="129658"/>
                </a:lnTo>
                <a:close/>
                <a:moveTo>
                  <a:pt x="271138" y="129658"/>
                </a:moveTo>
                <a:lnTo>
                  <a:pt x="272119" y="131291"/>
                </a:lnTo>
                <a:lnTo>
                  <a:pt x="270157" y="131291"/>
                </a:lnTo>
                <a:lnTo>
                  <a:pt x="271138" y="129658"/>
                </a:lnTo>
                <a:close/>
                <a:moveTo>
                  <a:pt x="272592" y="127232"/>
                </a:moveTo>
                <a:lnTo>
                  <a:pt x="275028" y="131291"/>
                </a:lnTo>
                <a:lnTo>
                  <a:pt x="272664" y="131291"/>
                </a:lnTo>
                <a:lnTo>
                  <a:pt x="271415" y="129203"/>
                </a:lnTo>
                <a:lnTo>
                  <a:pt x="272592" y="127232"/>
                </a:lnTo>
                <a:close/>
                <a:moveTo>
                  <a:pt x="18985" y="127062"/>
                </a:moveTo>
                <a:lnTo>
                  <a:pt x="20269" y="129203"/>
                </a:lnTo>
                <a:lnTo>
                  <a:pt x="19011" y="131300"/>
                </a:lnTo>
                <a:lnTo>
                  <a:pt x="18985" y="131246"/>
                </a:lnTo>
                <a:lnTo>
                  <a:pt x="18949" y="131300"/>
                </a:lnTo>
                <a:lnTo>
                  <a:pt x="17691" y="129203"/>
                </a:lnTo>
                <a:lnTo>
                  <a:pt x="18985" y="127062"/>
                </a:lnTo>
                <a:close/>
                <a:moveTo>
                  <a:pt x="38263" y="127062"/>
                </a:moveTo>
                <a:lnTo>
                  <a:pt x="39548" y="129203"/>
                </a:lnTo>
                <a:lnTo>
                  <a:pt x="38290" y="131300"/>
                </a:lnTo>
                <a:lnTo>
                  <a:pt x="38263" y="131246"/>
                </a:lnTo>
                <a:lnTo>
                  <a:pt x="38227" y="131300"/>
                </a:lnTo>
                <a:lnTo>
                  <a:pt x="36969" y="129203"/>
                </a:lnTo>
                <a:lnTo>
                  <a:pt x="38263" y="127062"/>
                </a:lnTo>
                <a:close/>
                <a:moveTo>
                  <a:pt x="57533" y="127062"/>
                </a:moveTo>
                <a:lnTo>
                  <a:pt x="58826" y="129203"/>
                </a:lnTo>
                <a:lnTo>
                  <a:pt x="57568" y="131300"/>
                </a:lnTo>
                <a:lnTo>
                  <a:pt x="57533" y="131246"/>
                </a:lnTo>
                <a:lnTo>
                  <a:pt x="57506" y="131300"/>
                </a:lnTo>
                <a:lnTo>
                  <a:pt x="56248" y="129203"/>
                </a:lnTo>
                <a:lnTo>
                  <a:pt x="57533" y="127062"/>
                </a:lnTo>
                <a:close/>
                <a:moveTo>
                  <a:pt x="76811" y="127062"/>
                </a:moveTo>
                <a:lnTo>
                  <a:pt x="78096" y="129203"/>
                </a:lnTo>
                <a:lnTo>
                  <a:pt x="76847" y="131300"/>
                </a:lnTo>
                <a:lnTo>
                  <a:pt x="76811" y="131246"/>
                </a:lnTo>
                <a:lnTo>
                  <a:pt x="76784" y="131300"/>
                </a:lnTo>
                <a:lnTo>
                  <a:pt x="75526" y="129203"/>
                </a:lnTo>
                <a:lnTo>
                  <a:pt x="76811" y="127062"/>
                </a:lnTo>
                <a:close/>
                <a:moveTo>
                  <a:pt x="96089" y="127062"/>
                </a:moveTo>
                <a:lnTo>
                  <a:pt x="97374" y="129203"/>
                </a:lnTo>
                <a:lnTo>
                  <a:pt x="96116" y="131300"/>
                </a:lnTo>
                <a:lnTo>
                  <a:pt x="96089" y="131246"/>
                </a:lnTo>
                <a:lnTo>
                  <a:pt x="96054" y="131300"/>
                </a:lnTo>
                <a:lnTo>
                  <a:pt x="94805" y="129203"/>
                </a:lnTo>
                <a:lnTo>
                  <a:pt x="96089" y="127062"/>
                </a:lnTo>
                <a:close/>
                <a:moveTo>
                  <a:pt x="115368" y="127062"/>
                </a:moveTo>
                <a:lnTo>
                  <a:pt x="116652" y="129203"/>
                </a:lnTo>
                <a:lnTo>
                  <a:pt x="115394" y="131300"/>
                </a:lnTo>
                <a:lnTo>
                  <a:pt x="115368" y="131246"/>
                </a:lnTo>
                <a:lnTo>
                  <a:pt x="115332" y="131300"/>
                </a:lnTo>
                <a:lnTo>
                  <a:pt x="114083" y="129203"/>
                </a:lnTo>
                <a:lnTo>
                  <a:pt x="115368" y="127062"/>
                </a:lnTo>
                <a:close/>
                <a:moveTo>
                  <a:pt x="134646" y="127062"/>
                </a:moveTo>
                <a:lnTo>
                  <a:pt x="135931" y="129203"/>
                </a:lnTo>
                <a:lnTo>
                  <a:pt x="134673" y="131300"/>
                </a:lnTo>
                <a:lnTo>
                  <a:pt x="134646" y="131246"/>
                </a:lnTo>
                <a:lnTo>
                  <a:pt x="134610" y="131300"/>
                </a:lnTo>
                <a:lnTo>
                  <a:pt x="133352" y="129203"/>
                </a:lnTo>
                <a:lnTo>
                  <a:pt x="134646" y="127062"/>
                </a:lnTo>
                <a:close/>
                <a:moveTo>
                  <a:pt x="153915" y="127062"/>
                </a:moveTo>
                <a:lnTo>
                  <a:pt x="155209" y="129203"/>
                </a:lnTo>
                <a:lnTo>
                  <a:pt x="153951" y="131300"/>
                </a:lnTo>
                <a:lnTo>
                  <a:pt x="153915" y="131246"/>
                </a:lnTo>
                <a:lnTo>
                  <a:pt x="153889" y="131300"/>
                </a:lnTo>
                <a:lnTo>
                  <a:pt x="152631" y="129203"/>
                </a:lnTo>
                <a:lnTo>
                  <a:pt x="153915" y="127062"/>
                </a:lnTo>
                <a:close/>
                <a:moveTo>
                  <a:pt x="173194" y="127062"/>
                </a:moveTo>
                <a:lnTo>
                  <a:pt x="174478" y="129203"/>
                </a:lnTo>
                <a:lnTo>
                  <a:pt x="173230" y="131300"/>
                </a:lnTo>
                <a:lnTo>
                  <a:pt x="173194" y="131246"/>
                </a:lnTo>
                <a:lnTo>
                  <a:pt x="173167" y="131300"/>
                </a:lnTo>
                <a:lnTo>
                  <a:pt x="171909" y="129203"/>
                </a:lnTo>
                <a:lnTo>
                  <a:pt x="173194" y="127062"/>
                </a:lnTo>
                <a:close/>
                <a:moveTo>
                  <a:pt x="192472" y="127062"/>
                </a:moveTo>
                <a:lnTo>
                  <a:pt x="193757" y="129203"/>
                </a:lnTo>
                <a:lnTo>
                  <a:pt x="192508" y="131300"/>
                </a:lnTo>
                <a:lnTo>
                  <a:pt x="192472" y="131246"/>
                </a:lnTo>
                <a:lnTo>
                  <a:pt x="192445" y="131300"/>
                </a:lnTo>
                <a:lnTo>
                  <a:pt x="191188" y="129203"/>
                </a:lnTo>
                <a:lnTo>
                  <a:pt x="192472" y="127062"/>
                </a:lnTo>
                <a:close/>
                <a:moveTo>
                  <a:pt x="211751" y="127062"/>
                </a:moveTo>
                <a:lnTo>
                  <a:pt x="213035" y="129203"/>
                </a:lnTo>
                <a:lnTo>
                  <a:pt x="211777" y="131300"/>
                </a:lnTo>
                <a:lnTo>
                  <a:pt x="211751" y="131246"/>
                </a:lnTo>
                <a:lnTo>
                  <a:pt x="211715" y="131300"/>
                </a:lnTo>
                <a:lnTo>
                  <a:pt x="210466" y="129203"/>
                </a:lnTo>
                <a:lnTo>
                  <a:pt x="211751" y="127062"/>
                </a:lnTo>
                <a:close/>
                <a:moveTo>
                  <a:pt x="231029" y="127062"/>
                </a:moveTo>
                <a:lnTo>
                  <a:pt x="232314" y="129203"/>
                </a:lnTo>
                <a:lnTo>
                  <a:pt x="231056" y="131300"/>
                </a:lnTo>
                <a:lnTo>
                  <a:pt x="231029" y="131246"/>
                </a:lnTo>
                <a:lnTo>
                  <a:pt x="230993" y="131300"/>
                </a:lnTo>
                <a:lnTo>
                  <a:pt x="229735" y="129203"/>
                </a:lnTo>
                <a:lnTo>
                  <a:pt x="231029" y="127062"/>
                </a:lnTo>
                <a:close/>
                <a:moveTo>
                  <a:pt x="250298" y="127062"/>
                </a:moveTo>
                <a:lnTo>
                  <a:pt x="251592" y="129203"/>
                </a:lnTo>
                <a:lnTo>
                  <a:pt x="250334" y="131300"/>
                </a:lnTo>
                <a:lnTo>
                  <a:pt x="250298" y="131246"/>
                </a:lnTo>
                <a:lnTo>
                  <a:pt x="250272" y="131300"/>
                </a:lnTo>
                <a:lnTo>
                  <a:pt x="249014" y="129203"/>
                </a:lnTo>
                <a:lnTo>
                  <a:pt x="250298" y="127062"/>
                </a:lnTo>
                <a:close/>
                <a:moveTo>
                  <a:pt x="269577" y="127062"/>
                </a:moveTo>
                <a:lnTo>
                  <a:pt x="270870" y="129203"/>
                </a:lnTo>
                <a:lnTo>
                  <a:pt x="269613" y="131300"/>
                </a:lnTo>
                <a:lnTo>
                  <a:pt x="269577" y="131246"/>
                </a:lnTo>
                <a:lnTo>
                  <a:pt x="269550" y="131300"/>
                </a:lnTo>
                <a:lnTo>
                  <a:pt x="268292" y="129203"/>
                </a:lnTo>
                <a:lnTo>
                  <a:pt x="269577" y="127062"/>
                </a:lnTo>
                <a:close/>
                <a:moveTo>
                  <a:pt x="5434" y="131746"/>
                </a:moveTo>
                <a:lnTo>
                  <a:pt x="8761" y="137304"/>
                </a:lnTo>
                <a:lnTo>
                  <a:pt x="6388" y="137304"/>
                </a:lnTo>
                <a:lnTo>
                  <a:pt x="3061" y="131746"/>
                </a:lnTo>
                <a:close/>
                <a:moveTo>
                  <a:pt x="15630" y="131746"/>
                </a:moveTo>
                <a:lnTo>
                  <a:pt x="12294" y="137304"/>
                </a:lnTo>
                <a:lnTo>
                  <a:pt x="9930" y="137304"/>
                </a:lnTo>
                <a:lnTo>
                  <a:pt x="13257" y="131746"/>
                </a:lnTo>
                <a:close/>
                <a:moveTo>
                  <a:pt x="18681" y="131746"/>
                </a:moveTo>
                <a:lnTo>
                  <a:pt x="15354" y="137304"/>
                </a:lnTo>
                <a:lnTo>
                  <a:pt x="12838" y="137304"/>
                </a:lnTo>
                <a:lnTo>
                  <a:pt x="16175" y="131746"/>
                </a:lnTo>
                <a:close/>
                <a:moveTo>
                  <a:pt x="18985" y="132156"/>
                </a:moveTo>
                <a:lnTo>
                  <a:pt x="22071" y="137304"/>
                </a:lnTo>
                <a:lnTo>
                  <a:pt x="15898" y="137304"/>
                </a:lnTo>
                <a:lnTo>
                  <a:pt x="18985" y="132156"/>
                </a:lnTo>
                <a:close/>
                <a:moveTo>
                  <a:pt x="21795" y="131746"/>
                </a:moveTo>
                <a:lnTo>
                  <a:pt x="25122" y="137304"/>
                </a:lnTo>
                <a:lnTo>
                  <a:pt x="22616" y="137304"/>
                </a:lnTo>
                <a:lnTo>
                  <a:pt x="19279" y="131746"/>
                </a:lnTo>
                <a:close/>
                <a:moveTo>
                  <a:pt x="24703" y="131746"/>
                </a:moveTo>
                <a:lnTo>
                  <a:pt x="28040" y="137304"/>
                </a:lnTo>
                <a:lnTo>
                  <a:pt x="25667" y="137304"/>
                </a:lnTo>
                <a:lnTo>
                  <a:pt x="22339" y="131746"/>
                </a:lnTo>
                <a:close/>
                <a:moveTo>
                  <a:pt x="34900" y="131746"/>
                </a:moveTo>
                <a:lnTo>
                  <a:pt x="31572" y="137304"/>
                </a:lnTo>
                <a:lnTo>
                  <a:pt x="29199" y="137304"/>
                </a:lnTo>
                <a:lnTo>
                  <a:pt x="32536" y="131746"/>
                </a:lnTo>
                <a:close/>
                <a:moveTo>
                  <a:pt x="37960" y="131746"/>
                </a:moveTo>
                <a:lnTo>
                  <a:pt x="34623" y="137304"/>
                </a:lnTo>
                <a:lnTo>
                  <a:pt x="32116" y="137304"/>
                </a:lnTo>
                <a:lnTo>
                  <a:pt x="35453" y="131746"/>
                </a:lnTo>
                <a:close/>
                <a:moveTo>
                  <a:pt x="38263" y="132156"/>
                </a:moveTo>
                <a:lnTo>
                  <a:pt x="41341" y="137304"/>
                </a:lnTo>
                <a:lnTo>
                  <a:pt x="35176" y="137304"/>
                </a:lnTo>
                <a:lnTo>
                  <a:pt x="38263" y="132156"/>
                </a:lnTo>
                <a:close/>
                <a:moveTo>
                  <a:pt x="41064" y="131746"/>
                </a:moveTo>
                <a:lnTo>
                  <a:pt x="44401" y="137304"/>
                </a:lnTo>
                <a:lnTo>
                  <a:pt x="41894" y="137304"/>
                </a:lnTo>
                <a:lnTo>
                  <a:pt x="38557" y="131746"/>
                </a:lnTo>
                <a:close/>
                <a:moveTo>
                  <a:pt x="43981" y="131746"/>
                </a:moveTo>
                <a:lnTo>
                  <a:pt x="47318" y="137304"/>
                </a:lnTo>
                <a:lnTo>
                  <a:pt x="44945" y="137304"/>
                </a:lnTo>
                <a:lnTo>
                  <a:pt x="41617" y="131746"/>
                </a:lnTo>
                <a:close/>
                <a:moveTo>
                  <a:pt x="54178" y="131746"/>
                </a:moveTo>
                <a:lnTo>
                  <a:pt x="50851" y="137304"/>
                </a:lnTo>
                <a:lnTo>
                  <a:pt x="48478" y="137304"/>
                </a:lnTo>
                <a:lnTo>
                  <a:pt x="51814" y="131746"/>
                </a:lnTo>
                <a:close/>
                <a:moveTo>
                  <a:pt x="57238" y="131746"/>
                </a:moveTo>
                <a:lnTo>
                  <a:pt x="53902" y="137304"/>
                </a:lnTo>
                <a:lnTo>
                  <a:pt x="51395" y="137304"/>
                </a:lnTo>
                <a:lnTo>
                  <a:pt x="54722" y="131746"/>
                </a:lnTo>
                <a:close/>
                <a:moveTo>
                  <a:pt x="57533" y="132156"/>
                </a:moveTo>
                <a:lnTo>
                  <a:pt x="60619" y="137304"/>
                </a:lnTo>
                <a:lnTo>
                  <a:pt x="54446" y="137304"/>
                </a:lnTo>
                <a:lnTo>
                  <a:pt x="57533" y="132156"/>
                </a:lnTo>
                <a:close/>
                <a:moveTo>
                  <a:pt x="60343" y="131746"/>
                </a:moveTo>
                <a:lnTo>
                  <a:pt x="63679" y="137304"/>
                </a:lnTo>
                <a:lnTo>
                  <a:pt x="61163" y="137304"/>
                </a:lnTo>
                <a:lnTo>
                  <a:pt x="57836" y="131746"/>
                </a:lnTo>
                <a:close/>
                <a:moveTo>
                  <a:pt x="63260" y="131746"/>
                </a:moveTo>
                <a:lnTo>
                  <a:pt x="66596" y="137304"/>
                </a:lnTo>
                <a:lnTo>
                  <a:pt x="64223" y="137304"/>
                </a:lnTo>
                <a:lnTo>
                  <a:pt x="60887" y="131746"/>
                </a:lnTo>
                <a:close/>
                <a:moveTo>
                  <a:pt x="73457" y="131746"/>
                </a:moveTo>
                <a:lnTo>
                  <a:pt x="70129" y="137304"/>
                </a:lnTo>
                <a:lnTo>
                  <a:pt x="67756" y="137304"/>
                </a:lnTo>
                <a:lnTo>
                  <a:pt x="71092" y="131746"/>
                </a:lnTo>
                <a:close/>
                <a:moveTo>
                  <a:pt x="76516" y="131746"/>
                </a:moveTo>
                <a:lnTo>
                  <a:pt x="73180" y="137304"/>
                </a:lnTo>
                <a:lnTo>
                  <a:pt x="70673" y="137304"/>
                </a:lnTo>
                <a:lnTo>
                  <a:pt x="74001" y="131746"/>
                </a:lnTo>
                <a:close/>
                <a:moveTo>
                  <a:pt x="76811" y="132156"/>
                </a:moveTo>
                <a:lnTo>
                  <a:pt x="79898" y="137304"/>
                </a:lnTo>
                <a:lnTo>
                  <a:pt x="73724" y="137304"/>
                </a:lnTo>
                <a:lnTo>
                  <a:pt x="76811" y="132156"/>
                </a:lnTo>
                <a:close/>
                <a:moveTo>
                  <a:pt x="79621" y="131746"/>
                </a:moveTo>
                <a:lnTo>
                  <a:pt x="82957" y="137304"/>
                </a:lnTo>
                <a:lnTo>
                  <a:pt x="80442" y="137304"/>
                </a:lnTo>
                <a:lnTo>
                  <a:pt x="77114" y="131746"/>
                </a:lnTo>
                <a:close/>
                <a:moveTo>
                  <a:pt x="82538" y="131746"/>
                </a:moveTo>
                <a:lnTo>
                  <a:pt x="85866" y="137304"/>
                </a:lnTo>
                <a:lnTo>
                  <a:pt x="83502" y="137304"/>
                </a:lnTo>
                <a:lnTo>
                  <a:pt x="80165" y="131746"/>
                </a:lnTo>
                <a:close/>
                <a:moveTo>
                  <a:pt x="92735" y="131746"/>
                </a:moveTo>
                <a:lnTo>
                  <a:pt x="89398" y="137304"/>
                </a:lnTo>
                <a:lnTo>
                  <a:pt x="87034" y="137304"/>
                </a:lnTo>
                <a:lnTo>
                  <a:pt x="90362" y="131746"/>
                </a:lnTo>
                <a:close/>
                <a:moveTo>
                  <a:pt x="95786" y="131746"/>
                </a:moveTo>
                <a:lnTo>
                  <a:pt x="92458" y="137304"/>
                </a:lnTo>
                <a:lnTo>
                  <a:pt x="89943" y="137304"/>
                </a:lnTo>
                <a:lnTo>
                  <a:pt x="93279" y="131746"/>
                </a:lnTo>
                <a:close/>
                <a:moveTo>
                  <a:pt x="96089" y="132156"/>
                </a:moveTo>
                <a:lnTo>
                  <a:pt x="99176" y="137304"/>
                </a:lnTo>
                <a:lnTo>
                  <a:pt x="93003" y="137304"/>
                </a:lnTo>
                <a:lnTo>
                  <a:pt x="96089" y="132156"/>
                </a:lnTo>
                <a:close/>
                <a:moveTo>
                  <a:pt x="98899" y="131746"/>
                </a:moveTo>
                <a:lnTo>
                  <a:pt x="102227" y="137304"/>
                </a:lnTo>
                <a:lnTo>
                  <a:pt x="99720" y="137304"/>
                </a:lnTo>
                <a:lnTo>
                  <a:pt x="96384" y="131746"/>
                </a:lnTo>
                <a:close/>
                <a:moveTo>
                  <a:pt x="101817" y="131746"/>
                </a:moveTo>
                <a:lnTo>
                  <a:pt x="105144" y="137304"/>
                </a:lnTo>
                <a:lnTo>
                  <a:pt x="102780" y="137304"/>
                </a:lnTo>
                <a:lnTo>
                  <a:pt x="99444" y="131746"/>
                </a:lnTo>
                <a:close/>
                <a:moveTo>
                  <a:pt x="112013" y="131746"/>
                </a:moveTo>
                <a:lnTo>
                  <a:pt x="108677" y="137304"/>
                </a:lnTo>
                <a:lnTo>
                  <a:pt x="106313" y="137304"/>
                </a:lnTo>
                <a:lnTo>
                  <a:pt x="109640" y="131746"/>
                </a:lnTo>
                <a:close/>
                <a:moveTo>
                  <a:pt x="115064" y="131746"/>
                </a:moveTo>
                <a:lnTo>
                  <a:pt x="111737" y="137304"/>
                </a:lnTo>
                <a:lnTo>
                  <a:pt x="109221" y="137304"/>
                </a:lnTo>
                <a:lnTo>
                  <a:pt x="112558" y="131746"/>
                </a:lnTo>
                <a:close/>
                <a:moveTo>
                  <a:pt x="115368" y="132156"/>
                </a:moveTo>
                <a:lnTo>
                  <a:pt x="118454" y="137304"/>
                </a:lnTo>
                <a:lnTo>
                  <a:pt x="112281" y="137304"/>
                </a:lnTo>
                <a:lnTo>
                  <a:pt x="115368" y="132156"/>
                </a:lnTo>
                <a:close/>
                <a:moveTo>
                  <a:pt x="118178" y="131746"/>
                </a:moveTo>
                <a:lnTo>
                  <a:pt x="121505" y="137304"/>
                </a:lnTo>
                <a:lnTo>
                  <a:pt x="118999" y="137304"/>
                </a:lnTo>
                <a:lnTo>
                  <a:pt x="115662" y="131746"/>
                </a:lnTo>
                <a:close/>
                <a:moveTo>
                  <a:pt x="121086" y="131746"/>
                </a:moveTo>
                <a:lnTo>
                  <a:pt x="124423" y="137304"/>
                </a:lnTo>
                <a:lnTo>
                  <a:pt x="122050" y="137304"/>
                </a:lnTo>
                <a:lnTo>
                  <a:pt x="118722" y="131746"/>
                </a:lnTo>
                <a:close/>
                <a:moveTo>
                  <a:pt x="131292" y="131746"/>
                </a:moveTo>
                <a:lnTo>
                  <a:pt x="127955" y="137304"/>
                </a:lnTo>
                <a:lnTo>
                  <a:pt x="125582" y="137304"/>
                </a:lnTo>
                <a:lnTo>
                  <a:pt x="128919" y="131746"/>
                </a:lnTo>
                <a:close/>
                <a:moveTo>
                  <a:pt x="134343" y="131746"/>
                </a:moveTo>
                <a:lnTo>
                  <a:pt x="131015" y="137304"/>
                </a:lnTo>
                <a:lnTo>
                  <a:pt x="128499" y="137304"/>
                </a:lnTo>
                <a:lnTo>
                  <a:pt x="131836" y="131746"/>
                </a:lnTo>
                <a:close/>
                <a:moveTo>
                  <a:pt x="134646" y="132156"/>
                </a:moveTo>
                <a:lnTo>
                  <a:pt x="137733" y="137304"/>
                </a:lnTo>
                <a:lnTo>
                  <a:pt x="131559" y="137304"/>
                </a:lnTo>
                <a:lnTo>
                  <a:pt x="134646" y="132156"/>
                </a:lnTo>
                <a:close/>
                <a:moveTo>
                  <a:pt x="137456" y="131746"/>
                </a:moveTo>
                <a:lnTo>
                  <a:pt x="140784" y="137304"/>
                </a:lnTo>
                <a:lnTo>
                  <a:pt x="138277" y="137304"/>
                </a:lnTo>
                <a:lnTo>
                  <a:pt x="134940" y="131746"/>
                </a:lnTo>
                <a:close/>
                <a:moveTo>
                  <a:pt x="140364" y="131746"/>
                </a:moveTo>
                <a:lnTo>
                  <a:pt x="143701" y="137304"/>
                </a:lnTo>
                <a:lnTo>
                  <a:pt x="141328" y="137304"/>
                </a:lnTo>
                <a:lnTo>
                  <a:pt x="138000" y="131746"/>
                </a:lnTo>
                <a:close/>
                <a:moveTo>
                  <a:pt x="150561" y="131746"/>
                </a:moveTo>
                <a:lnTo>
                  <a:pt x="147234" y="137304"/>
                </a:lnTo>
                <a:lnTo>
                  <a:pt x="144861" y="137304"/>
                </a:lnTo>
                <a:lnTo>
                  <a:pt x="148197" y="131746"/>
                </a:lnTo>
                <a:close/>
                <a:moveTo>
                  <a:pt x="153621" y="131746"/>
                </a:moveTo>
                <a:lnTo>
                  <a:pt x="150285" y="137304"/>
                </a:lnTo>
                <a:lnTo>
                  <a:pt x="147778" y="137304"/>
                </a:lnTo>
                <a:lnTo>
                  <a:pt x="151105" y="131746"/>
                </a:lnTo>
                <a:close/>
                <a:moveTo>
                  <a:pt x="153915" y="132156"/>
                </a:moveTo>
                <a:lnTo>
                  <a:pt x="157002" y="137304"/>
                </a:lnTo>
                <a:lnTo>
                  <a:pt x="150829" y="137304"/>
                </a:lnTo>
                <a:lnTo>
                  <a:pt x="153915" y="132156"/>
                </a:lnTo>
                <a:close/>
                <a:moveTo>
                  <a:pt x="156726" y="131746"/>
                </a:moveTo>
                <a:lnTo>
                  <a:pt x="160062" y="137304"/>
                </a:lnTo>
                <a:lnTo>
                  <a:pt x="157546" y="137304"/>
                </a:lnTo>
                <a:lnTo>
                  <a:pt x="154219" y="131746"/>
                </a:lnTo>
                <a:close/>
                <a:moveTo>
                  <a:pt x="159643" y="131746"/>
                </a:moveTo>
                <a:lnTo>
                  <a:pt x="162979" y="137304"/>
                </a:lnTo>
                <a:lnTo>
                  <a:pt x="160606" y="137304"/>
                </a:lnTo>
                <a:lnTo>
                  <a:pt x="157270" y="131746"/>
                </a:lnTo>
                <a:close/>
                <a:moveTo>
                  <a:pt x="169840" y="131746"/>
                </a:moveTo>
                <a:lnTo>
                  <a:pt x="166512" y="137304"/>
                </a:lnTo>
                <a:lnTo>
                  <a:pt x="164139" y="137304"/>
                </a:lnTo>
                <a:lnTo>
                  <a:pt x="167475" y="131746"/>
                </a:lnTo>
                <a:close/>
                <a:moveTo>
                  <a:pt x="172899" y="131746"/>
                </a:moveTo>
                <a:lnTo>
                  <a:pt x="169563" y="137304"/>
                </a:lnTo>
                <a:lnTo>
                  <a:pt x="167056" y="137304"/>
                </a:lnTo>
                <a:lnTo>
                  <a:pt x="170384" y="131746"/>
                </a:lnTo>
                <a:close/>
                <a:moveTo>
                  <a:pt x="173194" y="132156"/>
                </a:moveTo>
                <a:lnTo>
                  <a:pt x="176281" y="137304"/>
                </a:lnTo>
                <a:lnTo>
                  <a:pt x="170107" y="137304"/>
                </a:lnTo>
                <a:lnTo>
                  <a:pt x="173194" y="132156"/>
                </a:lnTo>
                <a:close/>
                <a:moveTo>
                  <a:pt x="176004" y="131746"/>
                </a:moveTo>
                <a:lnTo>
                  <a:pt x="179340" y="137304"/>
                </a:lnTo>
                <a:lnTo>
                  <a:pt x="176825" y="137304"/>
                </a:lnTo>
                <a:lnTo>
                  <a:pt x="173497" y="131746"/>
                </a:lnTo>
                <a:close/>
                <a:moveTo>
                  <a:pt x="178921" y="131746"/>
                </a:moveTo>
                <a:lnTo>
                  <a:pt x="182249" y="137304"/>
                </a:lnTo>
                <a:lnTo>
                  <a:pt x="179885" y="137304"/>
                </a:lnTo>
                <a:lnTo>
                  <a:pt x="176548" y="131746"/>
                </a:lnTo>
                <a:close/>
                <a:moveTo>
                  <a:pt x="189118" y="131746"/>
                </a:moveTo>
                <a:lnTo>
                  <a:pt x="185781" y="137304"/>
                </a:lnTo>
                <a:lnTo>
                  <a:pt x="183417" y="137304"/>
                </a:lnTo>
                <a:lnTo>
                  <a:pt x="186745" y="131746"/>
                </a:lnTo>
                <a:close/>
                <a:moveTo>
                  <a:pt x="192178" y="131746"/>
                </a:moveTo>
                <a:lnTo>
                  <a:pt x="188841" y="137304"/>
                </a:lnTo>
                <a:lnTo>
                  <a:pt x="186335" y="137304"/>
                </a:lnTo>
                <a:lnTo>
                  <a:pt x="189662" y="131746"/>
                </a:lnTo>
                <a:close/>
                <a:moveTo>
                  <a:pt x="192472" y="132156"/>
                </a:moveTo>
                <a:lnTo>
                  <a:pt x="195559" y="137304"/>
                </a:lnTo>
                <a:lnTo>
                  <a:pt x="189386" y="137304"/>
                </a:lnTo>
                <a:lnTo>
                  <a:pt x="192472" y="132156"/>
                </a:lnTo>
                <a:close/>
                <a:moveTo>
                  <a:pt x="195282" y="131746"/>
                </a:moveTo>
                <a:lnTo>
                  <a:pt x="198610" y="137304"/>
                </a:lnTo>
                <a:lnTo>
                  <a:pt x="196103" y="137304"/>
                </a:lnTo>
                <a:lnTo>
                  <a:pt x="192776" y="131746"/>
                </a:lnTo>
                <a:close/>
                <a:moveTo>
                  <a:pt x="198200" y="131746"/>
                </a:moveTo>
                <a:lnTo>
                  <a:pt x="201527" y="137304"/>
                </a:lnTo>
                <a:lnTo>
                  <a:pt x="199163" y="137304"/>
                </a:lnTo>
                <a:lnTo>
                  <a:pt x="195827" y="131746"/>
                </a:lnTo>
                <a:close/>
                <a:moveTo>
                  <a:pt x="208396" y="131746"/>
                </a:moveTo>
                <a:lnTo>
                  <a:pt x="205060" y="137304"/>
                </a:lnTo>
                <a:lnTo>
                  <a:pt x="202696" y="137304"/>
                </a:lnTo>
                <a:lnTo>
                  <a:pt x="206023" y="131746"/>
                </a:lnTo>
                <a:close/>
                <a:moveTo>
                  <a:pt x="211447" y="131746"/>
                </a:moveTo>
                <a:lnTo>
                  <a:pt x="208120" y="137304"/>
                </a:lnTo>
                <a:lnTo>
                  <a:pt x="205604" y="137304"/>
                </a:lnTo>
                <a:lnTo>
                  <a:pt x="208940" y="131746"/>
                </a:lnTo>
                <a:close/>
                <a:moveTo>
                  <a:pt x="211751" y="132156"/>
                </a:moveTo>
                <a:lnTo>
                  <a:pt x="214837" y="137304"/>
                </a:lnTo>
                <a:lnTo>
                  <a:pt x="208664" y="137304"/>
                </a:lnTo>
                <a:lnTo>
                  <a:pt x="211751" y="132156"/>
                </a:lnTo>
                <a:close/>
                <a:moveTo>
                  <a:pt x="214561" y="131746"/>
                </a:moveTo>
                <a:lnTo>
                  <a:pt x="217888" y="137304"/>
                </a:lnTo>
                <a:lnTo>
                  <a:pt x="215381" y="137304"/>
                </a:lnTo>
                <a:lnTo>
                  <a:pt x="212045" y="131746"/>
                </a:lnTo>
                <a:close/>
                <a:moveTo>
                  <a:pt x="217469" y="131746"/>
                </a:moveTo>
                <a:lnTo>
                  <a:pt x="220805" y="137304"/>
                </a:lnTo>
                <a:lnTo>
                  <a:pt x="218432" y="137304"/>
                </a:lnTo>
                <a:lnTo>
                  <a:pt x="215105" y="131746"/>
                </a:lnTo>
                <a:close/>
                <a:moveTo>
                  <a:pt x="227675" y="131746"/>
                </a:moveTo>
                <a:lnTo>
                  <a:pt x="224338" y="137304"/>
                </a:lnTo>
                <a:lnTo>
                  <a:pt x="221965" y="137304"/>
                </a:lnTo>
                <a:lnTo>
                  <a:pt x="225302" y="131746"/>
                </a:lnTo>
                <a:close/>
                <a:moveTo>
                  <a:pt x="230726" y="131746"/>
                </a:moveTo>
                <a:lnTo>
                  <a:pt x="227398" y="137304"/>
                </a:lnTo>
                <a:lnTo>
                  <a:pt x="224882" y="137304"/>
                </a:lnTo>
                <a:lnTo>
                  <a:pt x="228219" y="131746"/>
                </a:lnTo>
                <a:close/>
                <a:moveTo>
                  <a:pt x="231029" y="132156"/>
                </a:moveTo>
                <a:lnTo>
                  <a:pt x="234116" y="137304"/>
                </a:lnTo>
                <a:lnTo>
                  <a:pt x="227942" y="137304"/>
                </a:lnTo>
                <a:lnTo>
                  <a:pt x="231029" y="132156"/>
                </a:lnTo>
                <a:close/>
                <a:moveTo>
                  <a:pt x="233839" y="131746"/>
                </a:moveTo>
                <a:lnTo>
                  <a:pt x="237167" y="137304"/>
                </a:lnTo>
                <a:lnTo>
                  <a:pt x="234660" y="137304"/>
                </a:lnTo>
                <a:lnTo>
                  <a:pt x="231323" y="131746"/>
                </a:lnTo>
                <a:close/>
                <a:moveTo>
                  <a:pt x="236747" y="131746"/>
                </a:moveTo>
                <a:lnTo>
                  <a:pt x="240084" y="137304"/>
                </a:lnTo>
                <a:lnTo>
                  <a:pt x="237711" y="137304"/>
                </a:lnTo>
                <a:lnTo>
                  <a:pt x="234383" y="131746"/>
                </a:lnTo>
                <a:close/>
                <a:moveTo>
                  <a:pt x="246944" y="131746"/>
                </a:moveTo>
                <a:lnTo>
                  <a:pt x="243617" y="137304"/>
                </a:lnTo>
                <a:lnTo>
                  <a:pt x="241244" y="137304"/>
                </a:lnTo>
                <a:lnTo>
                  <a:pt x="244580" y="131746"/>
                </a:lnTo>
                <a:close/>
                <a:moveTo>
                  <a:pt x="250004" y="131746"/>
                </a:moveTo>
                <a:lnTo>
                  <a:pt x="246668" y="137304"/>
                </a:lnTo>
                <a:lnTo>
                  <a:pt x="244161" y="137304"/>
                </a:lnTo>
                <a:lnTo>
                  <a:pt x="247497" y="131746"/>
                </a:lnTo>
                <a:close/>
                <a:moveTo>
                  <a:pt x="250298" y="132156"/>
                </a:moveTo>
                <a:lnTo>
                  <a:pt x="253385" y="137304"/>
                </a:lnTo>
                <a:lnTo>
                  <a:pt x="247221" y="137304"/>
                </a:lnTo>
                <a:lnTo>
                  <a:pt x="250298" y="132156"/>
                </a:lnTo>
                <a:close/>
                <a:moveTo>
                  <a:pt x="253109" y="131746"/>
                </a:moveTo>
                <a:lnTo>
                  <a:pt x="256445" y="137304"/>
                </a:lnTo>
                <a:lnTo>
                  <a:pt x="253938" y="137304"/>
                </a:lnTo>
                <a:lnTo>
                  <a:pt x="250602" y="131746"/>
                </a:lnTo>
                <a:close/>
                <a:moveTo>
                  <a:pt x="256026" y="131746"/>
                </a:moveTo>
                <a:lnTo>
                  <a:pt x="259362" y="137304"/>
                </a:lnTo>
                <a:lnTo>
                  <a:pt x="256989" y="137304"/>
                </a:lnTo>
                <a:lnTo>
                  <a:pt x="253662" y="131746"/>
                </a:lnTo>
                <a:close/>
                <a:moveTo>
                  <a:pt x="266223" y="131746"/>
                </a:moveTo>
                <a:lnTo>
                  <a:pt x="262895" y="137304"/>
                </a:lnTo>
                <a:lnTo>
                  <a:pt x="260522" y="137304"/>
                </a:lnTo>
                <a:lnTo>
                  <a:pt x="263858" y="131746"/>
                </a:lnTo>
                <a:close/>
                <a:moveTo>
                  <a:pt x="269282" y="131746"/>
                </a:moveTo>
                <a:lnTo>
                  <a:pt x="265946" y="137304"/>
                </a:lnTo>
                <a:lnTo>
                  <a:pt x="263439" y="137304"/>
                </a:lnTo>
                <a:lnTo>
                  <a:pt x="266767" y="131746"/>
                </a:lnTo>
                <a:close/>
                <a:moveTo>
                  <a:pt x="269577" y="132156"/>
                </a:moveTo>
                <a:lnTo>
                  <a:pt x="272664" y="137304"/>
                </a:lnTo>
                <a:lnTo>
                  <a:pt x="266490" y="137304"/>
                </a:lnTo>
                <a:lnTo>
                  <a:pt x="269577" y="132156"/>
                </a:lnTo>
                <a:close/>
                <a:moveTo>
                  <a:pt x="272387" y="131746"/>
                </a:moveTo>
                <a:lnTo>
                  <a:pt x="275723" y="137304"/>
                </a:lnTo>
                <a:lnTo>
                  <a:pt x="273208" y="137304"/>
                </a:lnTo>
                <a:lnTo>
                  <a:pt x="269880" y="131746"/>
                </a:lnTo>
                <a:close/>
                <a:moveTo>
                  <a:pt x="275304" y="131746"/>
                </a:moveTo>
                <a:lnTo>
                  <a:pt x="278632" y="137304"/>
                </a:lnTo>
                <a:lnTo>
                  <a:pt x="276268" y="137304"/>
                </a:lnTo>
                <a:lnTo>
                  <a:pt x="272931" y="131746"/>
                </a:lnTo>
                <a:close/>
                <a:moveTo>
                  <a:pt x="12713" y="131746"/>
                </a:moveTo>
                <a:lnTo>
                  <a:pt x="9377" y="137312"/>
                </a:lnTo>
                <a:lnTo>
                  <a:pt x="9341" y="137259"/>
                </a:lnTo>
                <a:lnTo>
                  <a:pt x="9314" y="137312"/>
                </a:lnTo>
                <a:lnTo>
                  <a:pt x="5978" y="131746"/>
                </a:lnTo>
                <a:close/>
                <a:moveTo>
                  <a:pt x="31992" y="131746"/>
                </a:moveTo>
                <a:lnTo>
                  <a:pt x="28655" y="137312"/>
                </a:lnTo>
                <a:lnTo>
                  <a:pt x="28619" y="137259"/>
                </a:lnTo>
                <a:lnTo>
                  <a:pt x="28593" y="137312"/>
                </a:lnTo>
                <a:lnTo>
                  <a:pt x="25247" y="131746"/>
                </a:lnTo>
                <a:close/>
                <a:moveTo>
                  <a:pt x="51270" y="131746"/>
                </a:moveTo>
                <a:lnTo>
                  <a:pt x="47925" y="137312"/>
                </a:lnTo>
                <a:lnTo>
                  <a:pt x="47898" y="137259"/>
                </a:lnTo>
                <a:lnTo>
                  <a:pt x="47862" y="137312"/>
                </a:lnTo>
                <a:lnTo>
                  <a:pt x="44526" y="131746"/>
                </a:lnTo>
                <a:close/>
                <a:moveTo>
                  <a:pt x="70539" y="131746"/>
                </a:moveTo>
                <a:lnTo>
                  <a:pt x="67203" y="137312"/>
                </a:lnTo>
                <a:lnTo>
                  <a:pt x="67176" y="137259"/>
                </a:lnTo>
                <a:lnTo>
                  <a:pt x="67140" y="137312"/>
                </a:lnTo>
                <a:lnTo>
                  <a:pt x="63804" y="131746"/>
                </a:lnTo>
                <a:close/>
                <a:moveTo>
                  <a:pt x="89818" y="131746"/>
                </a:moveTo>
                <a:lnTo>
                  <a:pt x="86481" y="137312"/>
                </a:lnTo>
                <a:lnTo>
                  <a:pt x="86455" y="137259"/>
                </a:lnTo>
                <a:lnTo>
                  <a:pt x="86419" y="137312"/>
                </a:lnTo>
                <a:lnTo>
                  <a:pt x="83082" y="131746"/>
                </a:lnTo>
                <a:close/>
                <a:moveTo>
                  <a:pt x="109096" y="131746"/>
                </a:moveTo>
                <a:lnTo>
                  <a:pt x="105760" y="137312"/>
                </a:lnTo>
                <a:lnTo>
                  <a:pt x="105724" y="137259"/>
                </a:lnTo>
                <a:lnTo>
                  <a:pt x="105697" y="137312"/>
                </a:lnTo>
                <a:lnTo>
                  <a:pt x="102361" y="131746"/>
                </a:lnTo>
                <a:close/>
                <a:moveTo>
                  <a:pt x="128375" y="131746"/>
                </a:moveTo>
                <a:lnTo>
                  <a:pt x="125038" y="137312"/>
                </a:lnTo>
                <a:lnTo>
                  <a:pt x="125002" y="137259"/>
                </a:lnTo>
                <a:lnTo>
                  <a:pt x="124976" y="137312"/>
                </a:lnTo>
                <a:lnTo>
                  <a:pt x="121639" y="131746"/>
                </a:lnTo>
                <a:close/>
                <a:moveTo>
                  <a:pt x="147653" y="131746"/>
                </a:moveTo>
                <a:lnTo>
                  <a:pt x="144316" y="137312"/>
                </a:lnTo>
                <a:lnTo>
                  <a:pt x="144281" y="137259"/>
                </a:lnTo>
                <a:lnTo>
                  <a:pt x="144245" y="137312"/>
                </a:lnTo>
                <a:lnTo>
                  <a:pt x="140909" y="131746"/>
                </a:lnTo>
                <a:close/>
                <a:moveTo>
                  <a:pt x="166922" y="131746"/>
                </a:moveTo>
                <a:lnTo>
                  <a:pt x="163586" y="137312"/>
                </a:lnTo>
                <a:lnTo>
                  <a:pt x="163559" y="137259"/>
                </a:lnTo>
                <a:lnTo>
                  <a:pt x="163523" y="137312"/>
                </a:lnTo>
                <a:lnTo>
                  <a:pt x="160187" y="131746"/>
                </a:lnTo>
                <a:close/>
                <a:moveTo>
                  <a:pt x="186201" y="131746"/>
                </a:moveTo>
                <a:lnTo>
                  <a:pt x="182864" y="137312"/>
                </a:lnTo>
                <a:lnTo>
                  <a:pt x="182838" y="137259"/>
                </a:lnTo>
                <a:lnTo>
                  <a:pt x="182802" y="137312"/>
                </a:lnTo>
                <a:lnTo>
                  <a:pt x="179465" y="131746"/>
                </a:lnTo>
                <a:close/>
                <a:moveTo>
                  <a:pt x="205479" y="131746"/>
                </a:moveTo>
                <a:lnTo>
                  <a:pt x="202143" y="137312"/>
                </a:lnTo>
                <a:lnTo>
                  <a:pt x="202107" y="137259"/>
                </a:lnTo>
                <a:lnTo>
                  <a:pt x="202080" y="137312"/>
                </a:lnTo>
                <a:lnTo>
                  <a:pt x="198744" y="131746"/>
                </a:lnTo>
                <a:close/>
                <a:moveTo>
                  <a:pt x="224758" y="131746"/>
                </a:moveTo>
                <a:lnTo>
                  <a:pt x="221421" y="137312"/>
                </a:lnTo>
                <a:lnTo>
                  <a:pt x="221385" y="137259"/>
                </a:lnTo>
                <a:lnTo>
                  <a:pt x="221359" y="137312"/>
                </a:lnTo>
                <a:lnTo>
                  <a:pt x="218022" y="131746"/>
                </a:lnTo>
                <a:close/>
                <a:moveTo>
                  <a:pt x="244036" y="131746"/>
                </a:moveTo>
                <a:lnTo>
                  <a:pt x="240699" y="137312"/>
                </a:lnTo>
                <a:lnTo>
                  <a:pt x="240664" y="137259"/>
                </a:lnTo>
                <a:lnTo>
                  <a:pt x="240637" y="137312"/>
                </a:lnTo>
                <a:lnTo>
                  <a:pt x="237292" y="131746"/>
                </a:lnTo>
                <a:close/>
                <a:moveTo>
                  <a:pt x="263314" y="131746"/>
                </a:moveTo>
                <a:lnTo>
                  <a:pt x="259969" y="137312"/>
                </a:lnTo>
                <a:lnTo>
                  <a:pt x="259942" y="137259"/>
                </a:lnTo>
                <a:lnTo>
                  <a:pt x="259906" y="137312"/>
                </a:lnTo>
                <a:lnTo>
                  <a:pt x="256570" y="131746"/>
                </a:lnTo>
                <a:close/>
                <a:moveTo>
                  <a:pt x="282584" y="131746"/>
                </a:moveTo>
                <a:lnTo>
                  <a:pt x="279247" y="137312"/>
                </a:lnTo>
                <a:lnTo>
                  <a:pt x="279220" y="137259"/>
                </a:lnTo>
                <a:lnTo>
                  <a:pt x="279185" y="137312"/>
                </a:lnTo>
                <a:lnTo>
                  <a:pt x="275848" y="131746"/>
                </a:lnTo>
                <a:close/>
                <a:moveTo>
                  <a:pt x="9047" y="137759"/>
                </a:moveTo>
                <a:lnTo>
                  <a:pt x="7851" y="139739"/>
                </a:lnTo>
                <a:lnTo>
                  <a:pt x="6665" y="137759"/>
                </a:lnTo>
                <a:close/>
                <a:moveTo>
                  <a:pt x="12026" y="137759"/>
                </a:moveTo>
                <a:lnTo>
                  <a:pt x="10831" y="139739"/>
                </a:lnTo>
                <a:lnTo>
                  <a:pt x="9644" y="137759"/>
                </a:lnTo>
                <a:close/>
                <a:moveTo>
                  <a:pt x="28325" y="137759"/>
                </a:moveTo>
                <a:lnTo>
                  <a:pt x="27130" y="139739"/>
                </a:lnTo>
                <a:lnTo>
                  <a:pt x="25943" y="137759"/>
                </a:lnTo>
                <a:close/>
                <a:moveTo>
                  <a:pt x="31296" y="137759"/>
                </a:moveTo>
                <a:lnTo>
                  <a:pt x="30109" y="139739"/>
                </a:lnTo>
                <a:lnTo>
                  <a:pt x="28923" y="137759"/>
                </a:lnTo>
                <a:close/>
                <a:moveTo>
                  <a:pt x="47594" y="137759"/>
                </a:moveTo>
                <a:lnTo>
                  <a:pt x="46408" y="139739"/>
                </a:lnTo>
                <a:lnTo>
                  <a:pt x="45221" y="137759"/>
                </a:lnTo>
                <a:close/>
                <a:moveTo>
                  <a:pt x="50574" y="137759"/>
                </a:moveTo>
                <a:lnTo>
                  <a:pt x="49388" y="139739"/>
                </a:lnTo>
                <a:lnTo>
                  <a:pt x="48192" y="137759"/>
                </a:lnTo>
                <a:close/>
                <a:moveTo>
                  <a:pt x="66873" y="137759"/>
                </a:moveTo>
                <a:lnTo>
                  <a:pt x="65686" y="139739"/>
                </a:lnTo>
                <a:lnTo>
                  <a:pt x="64491" y="137759"/>
                </a:lnTo>
                <a:close/>
                <a:moveTo>
                  <a:pt x="69852" y="137759"/>
                </a:moveTo>
                <a:lnTo>
                  <a:pt x="68666" y="139739"/>
                </a:lnTo>
                <a:lnTo>
                  <a:pt x="67471" y="137759"/>
                </a:lnTo>
                <a:close/>
                <a:moveTo>
                  <a:pt x="86151" y="137759"/>
                </a:moveTo>
                <a:lnTo>
                  <a:pt x="84965" y="139739"/>
                </a:lnTo>
                <a:lnTo>
                  <a:pt x="83769" y="137759"/>
                </a:lnTo>
                <a:close/>
                <a:moveTo>
                  <a:pt x="89131" y="137759"/>
                </a:moveTo>
                <a:lnTo>
                  <a:pt x="87935" y="139739"/>
                </a:lnTo>
                <a:lnTo>
                  <a:pt x="86749" y="137759"/>
                </a:lnTo>
                <a:close/>
                <a:moveTo>
                  <a:pt x="105430" y="137759"/>
                </a:moveTo>
                <a:lnTo>
                  <a:pt x="104234" y="139739"/>
                </a:lnTo>
                <a:lnTo>
                  <a:pt x="103048" y="137759"/>
                </a:lnTo>
                <a:close/>
                <a:moveTo>
                  <a:pt x="108409" y="137759"/>
                </a:moveTo>
                <a:lnTo>
                  <a:pt x="107214" y="139739"/>
                </a:lnTo>
                <a:lnTo>
                  <a:pt x="106027" y="137759"/>
                </a:lnTo>
                <a:close/>
                <a:moveTo>
                  <a:pt x="124708" y="137759"/>
                </a:moveTo>
                <a:lnTo>
                  <a:pt x="123513" y="139739"/>
                </a:lnTo>
                <a:lnTo>
                  <a:pt x="122326" y="137759"/>
                </a:lnTo>
                <a:close/>
                <a:moveTo>
                  <a:pt x="127679" y="137759"/>
                </a:moveTo>
                <a:lnTo>
                  <a:pt x="126492" y="139739"/>
                </a:lnTo>
                <a:lnTo>
                  <a:pt x="125306" y="137759"/>
                </a:lnTo>
                <a:close/>
                <a:moveTo>
                  <a:pt x="143977" y="137759"/>
                </a:moveTo>
                <a:lnTo>
                  <a:pt x="142791" y="139739"/>
                </a:lnTo>
                <a:lnTo>
                  <a:pt x="141604" y="137759"/>
                </a:lnTo>
                <a:close/>
                <a:moveTo>
                  <a:pt x="146957" y="137759"/>
                </a:moveTo>
                <a:lnTo>
                  <a:pt x="145771" y="139739"/>
                </a:lnTo>
                <a:lnTo>
                  <a:pt x="144584" y="137759"/>
                </a:lnTo>
                <a:close/>
                <a:moveTo>
                  <a:pt x="163256" y="137759"/>
                </a:moveTo>
                <a:lnTo>
                  <a:pt x="162069" y="139739"/>
                </a:lnTo>
                <a:lnTo>
                  <a:pt x="160883" y="137759"/>
                </a:lnTo>
                <a:close/>
                <a:moveTo>
                  <a:pt x="166235" y="137759"/>
                </a:moveTo>
                <a:lnTo>
                  <a:pt x="165049" y="139739"/>
                </a:lnTo>
                <a:lnTo>
                  <a:pt x="163854" y="137759"/>
                </a:lnTo>
                <a:close/>
                <a:moveTo>
                  <a:pt x="182534" y="137759"/>
                </a:moveTo>
                <a:lnTo>
                  <a:pt x="181348" y="139739"/>
                </a:lnTo>
                <a:lnTo>
                  <a:pt x="180152" y="137759"/>
                </a:lnTo>
                <a:close/>
                <a:moveTo>
                  <a:pt x="185514" y="137759"/>
                </a:moveTo>
                <a:lnTo>
                  <a:pt x="184327" y="139739"/>
                </a:lnTo>
                <a:lnTo>
                  <a:pt x="183132" y="137759"/>
                </a:lnTo>
                <a:close/>
                <a:moveTo>
                  <a:pt x="201813" y="137759"/>
                </a:moveTo>
                <a:lnTo>
                  <a:pt x="200626" y="139739"/>
                </a:lnTo>
                <a:lnTo>
                  <a:pt x="199431" y="137759"/>
                </a:lnTo>
                <a:close/>
                <a:moveTo>
                  <a:pt x="204792" y="137759"/>
                </a:moveTo>
                <a:lnTo>
                  <a:pt x="203597" y="139739"/>
                </a:lnTo>
                <a:lnTo>
                  <a:pt x="202410" y="137759"/>
                </a:lnTo>
                <a:close/>
                <a:moveTo>
                  <a:pt x="221091" y="137759"/>
                </a:moveTo>
                <a:lnTo>
                  <a:pt x="219896" y="139739"/>
                </a:lnTo>
                <a:lnTo>
                  <a:pt x="218709" y="137759"/>
                </a:lnTo>
                <a:close/>
                <a:moveTo>
                  <a:pt x="224062" y="137759"/>
                </a:moveTo>
                <a:lnTo>
                  <a:pt x="222875" y="139739"/>
                </a:lnTo>
                <a:lnTo>
                  <a:pt x="221689" y="137759"/>
                </a:lnTo>
                <a:close/>
                <a:moveTo>
                  <a:pt x="240369" y="137759"/>
                </a:moveTo>
                <a:lnTo>
                  <a:pt x="239174" y="139739"/>
                </a:lnTo>
                <a:lnTo>
                  <a:pt x="237987" y="137759"/>
                </a:lnTo>
                <a:close/>
                <a:moveTo>
                  <a:pt x="243340" y="137759"/>
                </a:moveTo>
                <a:lnTo>
                  <a:pt x="242154" y="139739"/>
                </a:lnTo>
                <a:lnTo>
                  <a:pt x="240967" y="137759"/>
                </a:lnTo>
                <a:close/>
                <a:moveTo>
                  <a:pt x="259639" y="137759"/>
                </a:moveTo>
                <a:lnTo>
                  <a:pt x="258452" y="139739"/>
                </a:lnTo>
                <a:lnTo>
                  <a:pt x="257266" y="137759"/>
                </a:lnTo>
                <a:close/>
                <a:moveTo>
                  <a:pt x="262618" y="137759"/>
                </a:moveTo>
                <a:lnTo>
                  <a:pt x="261432" y="139739"/>
                </a:lnTo>
                <a:lnTo>
                  <a:pt x="260237" y="137759"/>
                </a:lnTo>
                <a:close/>
                <a:moveTo>
                  <a:pt x="278917" y="137759"/>
                </a:moveTo>
                <a:lnTo>
                  <a:pt x="277731" y="139739"/>
                </a:lnTo>
                <a:lnTo>
                  <a:pt x="276535" y="137759"/>
                </a:lnTo>
                <a:close/>
                <a:moveTo>
                  <a:pt x="281897" y="137759"/>
                </a:moveTo>
                <a:lnTo>
                  <a:pt x="280710" y="139739"/>
                </a:lnTo>
                <a:lnTo>
                  <a:pt x="279515" y="137759"/>
                </a:lnTo>
                <a:close/>
                <a:moveTo>
                  <a:pt x="6121" y="137759"/>
                </a:moveTo>
                <a:lnTo>
                  <a:pt x="7584" y="140194"/>
                </a:lnTo>
                <a:lnTo>
                  <a:pt x="6406" y="142157"/>
                </a:lnTo>
                <a:lnTo>
                  <a:pt x="6254" y="142157"/>
                </a:lnTo>
                <a:lnTo>
                  <a:pt x="3614" y="137759"/>
                </a:lnTo>
                <a:close/>
                <a:moveTo>
                  <a:pt x="7851" y="140649"/>
                </a:moveTo>
                <a:lnTo>
                  <a:pt x="8761" y="142157"/>
                </a:lnTo>
                <a:lnTo>
                  <a:pt x="6950" y="142157"/>
                </a:lnTo>
                <a:lnTo>
                  <a:pt x="7851" y="140649"/>
                </a:lnTo>
                <a:close/>
                <a:moveTo>
                  <a:pt x="10831" y="140649"/>
                </a:moveTo>
                <a:lnTo>
                  <a:pt x="11741" y="142157"/>
                </a:lnTo>
                <a:lnTo>
                  <a:pt x="9930" y="142157"/>
                </a:lnTo>
                <a:lnTo>
                  <a:pt x="10831" y="140649"/>
                </a:lnTo>
                <a:close/>
                <a:moveTo>
                  <a:pt x="15077" y="137759"/>
                </a:moveTo>
                <a:lnTo>
                  <a:pt x="12437" y="142157"/>
                </a:lnTo>
                <a:lnTo>
                  <a:pt x="12285" y="142157"/>
                </a:lnTo>
                <a:lnTo>
                  <a:pt x="11107" y="140194"/>
                </a:lnTo>
                <a:lnTo>
                  <a:pt x="12570" y="137759"/>
                </a:lnTo>
                <a:close/>
                <a:moveTo>
                  <a:pt x="22339" y="137759"/>
                </a:moveTo>
                <a:lnTo>
                  <a:pt x="24980" y="142157"/>
                </a:lnTo>
                <a:lnTo>
                  <a:pt x="12981" y="142157"/>
                </a:lnTo>
                <a:lnTo>
                  <a:pt x="15621" y="137759"/>
                </a:lnTo>
                <a:close/>
                <a:moveTo>
                  <a:pt x="25399" y="137759"/>
                </a:moveTo>
                <a:lnTo>
                  <a:pt x="26862" y="140194"/>
                </a:lnTo>
                <a:lnTo>
                  <a:pt x="25675" y="142157"/>
                </a:lnTo>
                <a:lnTo>
                  <a:pt x="25524" y="142157"/>
                </a:lnTo>
                <a:lnTo>
                  <a:pt x="22883" y="137759"/>
                </a:lnTo>
                <a:close/>
                <a:moveTo>
                  <a:pt x="27130" y="140649"/>
                </a:moveTo>
                <a:lnTo>
                  <a:pt x="28040" y="142157"/>
                </a:lnTo>
                <a:lnTo>
                  <a:pt x="26229" y="142157"/>
                </a:lnTo>
                <a:lnTo>
                  <a:pt x="27130" y="140649"/>
                </a:lnTo>
                <a:close/>
                <a:moveTo>
                  <a:pt x="30109" y="140649"/>
                </a:moveTo>
                <a:lnTo>
                  <a:pt x="31019" y="142157"/>
                </a:lnTo>
                <a:lnTo>
                  <a:pt x="29199" y="142157"/>
                </a:lnTo>
                <a:lnTo>
                  <a:pt x="30109" y="140649"/>
                </a:lnTo>
                <a:close/>
                <a:moveTo>
                  <a:pt x="34356" y="137759"/>
                </a:moveTo>
                <a:lnTo>
                  <a:pt x="31715" y="142157"/>
                </a:lnTo>
                <a:lnTo>
                  <a:pt x="31563" y="142157"/>
                </a:lnTo>
                <a:lnTo>
                  <a:pt x="30386" y="140194"/>
                </a:lnTo>
                <a:lnTo>
                  <a:pt x="31840" y="137759"/>
                </a:lnTo>
                <a:close/>
                <a:moveTo>
                  <a:pt x="41617" y="137759"/>
                </a:moveTo>
                <a:lnTo>
                  <a:pt x="44258" y="142157"/>
                </a:lnTo>
                <a:lnTo>
                  <a:pt x="32259" y="142157"/>
                </a:lnTo>
                <a:lnTo>
                  <a:pt x="34900" y="137759"/>
                </a:lnTo>
                <a:close/>
                <a:moveTo>
                  <a:pt x="44677" y="137759"/>
                </a:moveTo>
                <a:lnTo>
                  <a:pt x="46131" y="140194"/>
                </a:lnTo>
                <a:lnTo>
                  <a:pt x="44954" y="142157"/>
                </a:lnTo>
                <a:lnTo>
                  <a:pt x="44802" y="142157"/>
                </a:lnTo>
                <a:lnTo>
                  <a:pt x="42162" y="137759"/>
                </a:lnTo>
                <a:close/>
                <a:moveTo>
                  <a:pt x="46408" y="140649"/>
                </a:moveTo>
                <a:lnTo>
                  <a:pt x="47318" y="142157"/>
                </a:lnTo>
                <a:lnTo>
                  <a:pt x="45498" y="142157"/>
                </a:lnTo>
                <a:lnTo>
                  <a:pt x="46408" y="140649"/>
                </a:lnTo>
                <a:close/>
                <a:moveTo>
                  <a:pt x="49388" y="140649"/>
                </a:moveTo>
                <a:lnTo>
                  <a:pt x="50298" y="142157"/>
                </a:lnTo>
                <a:lnTo>
                  <a:pt x="48478" y="142157"/>
                </a:lnTo>
                <a:lnTo>
                  <a:pt x="49388" y="140649"/>
                </a:lnTo>
                <a:close/>
                <a:moveTo>
                  <a:pt x="53634" y="137759"/>
                </a:moveTo>
                <a:lnTo>
                  <a:pt x="50993" y="142157"/>
                </a:lnTo>
                <a:lnTo>
                  <a:pt x="50842" y="142157"/>
                </a:lnTo>
                <a:lnTo>
                  <a:pt x="49655" y="140194"/>
                </a:lnTo>
                <a:lnTo>
                  <a:pt x="51118" y="137759"/>
                </a:lnTo>
                <a:close/>
                <a:moveTo>
                  <a:pt x="60896" y="137759"/>
                </a:moveTo>
                <a:lnTo>
                  <a:pt x="63536" y="142157"/>
                </a:lnTo>
                <a:lnTo>
                  <a:pt x="51538" y="142157"/>
                </a:lnTo>
                <a:lnTo>
                  <a:pt x="54178" y="137759"/>
                </a:lnTo>
                <a:close/>
                <a:moveTo>
                  <a:pt x="63947" y="137759"/>
                </a:moveTo>
                <a:lnTo>
                  <a:pt x="65410" y="140194"/>
                </a:lnTo>
                <a:lnTo>
                  <a:pt x="64232" y="142157"/>
                </a:lnTo>
                <a:lnTo>
                  <a:pt x="64081" y="142157"/>
                </a:lnTo>
                <a:lnTo>
                  <a:pt x="61440" y="137759"/>
                </a:lnTo>
                <a:close/>
                <a:moveTo>
                  <a:pt x="65686" y="140649"/>
                </a:moveTo>
                <a:lnTo>
                  <a:pt x="66596" y="142157"/>
                </a:lnTo>
                <a:lnTo>
                  <a:pt x="64776" y="142157"/>
                </a:lnTo>
                <a:lnTo>
                  <a:pt x="65686" y="140649"/>
                </a:lnTo>
                <a:close/>
                <a:moveTo>
                  <a:pt x="68666" y="140649"/>
                </a:moveTo>
                <a:lnTo>
                  <a:pt x="69567" y="142157"/>
                </a:lnTo>
                <a:lnTo>
                  <a:pt x="67756" y="142157"/>
                </a:lnTo>
                <a:lnTo>
                  <a:pt x="68666" y="140649"/>
                </a:lnTo>
                <a:close/>
                <a:moveTo>
                  <a:pt x="72912" y="137759"/>
                </a:moveTo>
                <a:lnTo>
                  <a:pt x="70263" y="142157"/>
                </a:lnTo>
                <a:lnTo>
                  <a:pt x="70111" y="142157"/>
                </a:lnTo>
                <a:lnTo>
                  <a:pt x="68934" y="140194"/>
                </a:lnTo>
                <a:lnTo>
                  <a:pt x="70397" y="137759"/>
                </a:lnTo>
                <a:close/>
                <a:moveTo>
                  <a:pt x="80174" y="137759"/>
                </a:moveTo>
                <a:lnTo>
                  <a:pt x="82815" y="142157"/>
                </a:lnTo>
                <a:lnTo>
                  <a:pt x="70807" y="142157"/>
                </a:lnTo>
                <a:lnTo>
                  <a:pt x="73457" y="137759"/>
                </a:lnTo>
                <a:close/>
                <a:moveTo>
                  <a:pt x="83225" y="137759"/>
                </a:moveTo>
                <a:lnTo>
                  <a:pt x="84688" y="140194"/>
                </a:lnTo>
                <a:lnTo>
                  <a:pt x="83511" y="142157"/>
                </a:lnTo>
                <a:lnTo>
                  <a:pt x="83359" y="142157"/>
                </a:lnTo>
                <a:lnTo>
                  <a:pt x="80718" y="137759"/>
                </a:lnTo>
                <a:close/>
                <a:moveTo>
                  <a:pt x="84965" y="140649"/>
                </a:moveTo>
                <a:lnTo>
                  <a:pt x="85866" y="142157"/>
                </a:lnTo>
                <a:lnTo>
                  <a:pt x="84055" y="142157"/>
                </a:lnTo>
                <a:lnTo>
                  <a:pt x="84965" y="140649"/>
                </a:lnTo>
                <a:close/>
                <a:moveTo>
                  <a:pt x="87935" y="140649"/>
                </a:moveTo>
                <a:lnTo>
                  <a:pt x="88845" y="142157"/>
                </a:lnTo>
                <a:lnTo>
                  <a:pt x="87034" y="142157"/>
                </a:lnTo>
                <a:lnTo>
                  <a:pt x="87935" y="140649"/>
                </a:lnTo>
                <a:close/>
                <a:moveTo>
                  <a:pt x="92182" y="137759"/>
                </a:moveTo>
                <a:lnTo>
                  <a:pt x="89541" y="142157"/>
                </a:lnTo>
                <a:lnTo>
                  <a:pt x="89390" y="142157"/>
                </a:lnTo>
                <a:lnTo>
                  <a:pt x="88212" y="140194"/>
                </a:lnTo>
                <a:lnTo>
                  <a:pt x="89675" y="137759"/>
                </a:lnTo>
                <a:close/>
                <a:moveTo>
                  <a:pt x="99444" y="137759"/>
                </a:moveTo>
                <a:lnTo>
                  <a:pt x="102093" y="142157"/>
                </a:lnTo>
                <a:lnTo>
                  <a:pt x="90085" y="142157"/>
                </a:lnTo>
                <a:lnTo>
                  <a:pt x="92726" y="137759"/>
                </a:lnTo>
                <a:close/>
                <a:moveTo>
                  <a:pt x="102503" y="137759"/>
                </a:moveTo>
                <a:lnTo>
                  <a:pt x="103967" y="140194"/>
                </a:lnTo>
                <a:lnTo>
                  <a:pt x="102789" y="142157"/>
                </a:lnTo>
                <a:lnTo>
                  <a:pt x="102637" y="142157"/>
                </a:lnTo>
                <a:lnTo>
                  <a:pt x="99997" y="137759"/>
                </a:lnTo>
                <a:close/>
                <a:moveTo>
                  <a:pt x="104234" y="140649"/>
                </a:moveTo>
                <a:lnTo>
                  <a:pt x="105144" y="142157"/>
                </a:lnTo>
                <a:lnTo>
                  <a:pt x="103333" y="142157"/>
                </a:lnTo>
                <a:lnTo>
                  <a:pt x="104234" y="140649"/>
                </a:lnTo>
                <a:close/>
                <a:moveTo>
                  <a:pt x="107214" y="140649"/>
                </a:moveTo>
                <a:lnTo>
                  <a:pt x="108124" y="142157"/>
                </a:lnTo>
                <a:lnTo>
                  <a:pt x="106313" y="142157"/>
                </a:lnTo>
                <a:lnTo>
                  <a:pt x="107214" y="140649"/>
                </a:lnTo>
                <a:close/>
                <a:moveTo>
                  <a:pt x="111460" y="137759"/>
                </a:moveTo>
                <a:lnTo>
                  <a:pt x="108820" y="142157"/>
                </a:lnTo>
                <a:lnTo>
                  <a:pt x="108668" y="142157"/>
                </a:lnTo>
                <a:lnTo>
                  <a:pt x="107490" y="140194"/>
                </a:lnTo>
                <a:lnTo>
                  <a:pt x="108953" y="137759"/>
                </a:lnTo>
                <a:close/>
                <a:moveTo>
                  <a:pt x="118722" y="137759"/>
                </a:moveTo>
                <a:lnTo>
                  <a:pt x="121363" y="142157"/>
                </a:lnTo>
                <a:lnTo>
                  <a:pt x="109364" y="142157"/>
                </a:lnTo>
                <a:lnTo>
                  <a:pt x="112004" y="137759"/>
                </a:lnTo>
                <a:close/>
                <a:moveTo>
                  <a:pt x="121782" y="137759"/>
                </a:moveTo>
                <a:lnTo>
                  <a:pt x="123245" y="140194"/>
                </a:lnTo>
                <a:lnTo>
                  <a:pt x="122067" y="142157"/>
                </a:lnTo>
                <a:lnTo>
                  <a:pt x="121916" y="142157"/>
                </a:lnTo>
                <a:lnTo>
                  <a:pt x="119266" y="137759"/>
                </a:lnTo>
                <a:close/>
                <a:moveTo>
                  <a:pt x="123513" y="140649"/>
                </a:moveTo>
                <a:lnTo>
                  <a:pt x="124423" y="142157"/>
                </a:lnTo>
                <a:lnTo>
                  <a:pt x="122612" y="142157"/>
                </a:lnTo>
                <a:lnTo>
                  <a:pt x="123513" y="140649"/>
                </a:lnTo>
                <a:close/>
                <a:moveTo>
                  <a:pt x="126492" y="140649"/>
                </a:moveTo>
                <a:lnTo>
                  <a:pt x="127402" y="142157"/>
                </a:lnTo>
                <a:lnTo>
                  <a:pt x="125582" y="142157"/>
                </a:lnTo>
                <a:lnTo>
                  <a:pt x="126492" y="140649"/>
                </a:lnTo>
                <a:close/>
                <a:moveTo>
                  <a:pt x="130739" y="137759"/>
                </a:moveTo>
                <a:lnTo>
                  <a:pt x="128098" y="142157"/>
                </a:lnTo>
                <a:lnTo>
                  <a:pt x="127946" y="142157"/>
                </a:lnTo>
                <a:lnTo>
                  <a:pt x="126769" y="140194"/>
                </a:lnTo>
                <a:lnTo>
                  <a:pt x="128232" y="137759"/>
                </a:lnTo>
                <a:close/>
                <a:moveTo>
                  <a:pt x="138000" y="137759"/>
                </a:moveTo>
                <a:lnTo>
                  <a:pt x="140641" y="142157"/>
                </a:lnTo>
                <a:lnTo>
                  <a:pt x="128642" y="142157"/>
                </a:lnTo>
                <a:lnTo>
                  <a:pt x="131283" y="137759"/>
                </a:lnTo>
                <a:close/>
                <a:moveTo>
                  <a:pt x="141060" y="137759"/>
                </a:moveTo>
                <a:lnTo>
                  <a:pt x="142523" y="140194"/>
                </a:lnTo>
                <a:lnTo>
                  <a:pt x="141337" y="142157"/>
                </a:lnTo>
                <a:lnTo>
                  <a:pt x="141185" y="142157"/>
                </a:lnTo>
                <a:lnTo>
                  <a:pt x="138545" y="137759"/>
                </a:lnTo>
                <a:close/>
                <a:moveTo>
                  <a:pt x="142791" y="140649"/>
                </a:moveTo>
                <a:lnTo>
                  <a:pt x="143701" y="142157"/>
                </a:lnTo>
                <a:lnTo>
                  <a:pt x="141881" y="142157"/>
                </a:lnTo>
                <a:lnTo>
                  <a:pt x="142791" y="140649"/>
                </a:lnTo>
                <a:close/>
                <a:moveTo>
                  <a:pt x="145771" y="140649"/>
                </a:moveTo>
                <a:lnTo>
                  <a:pt x="146681" y="142157"/>
                </a:lnTo>
                <a:lnTo>
                  <a:pt x="144861" y="142157"/>
                </a:lnTo>
                <a:lnTo>
                  <a:pt x="145771" y="140649"/>
                </a:lnTo>
                <a:close/>
                <a:moveTo>
                  <a:pt x="150017" y="137759"/>
                </a:moveTo>
                <a:lnTo>
                  <a:pt x="147376" y="142157"/>
                </a:lnTo>
                <a:lnTo>
                  <a:pt x="147225" y="142157"/>
                </a:lnTo>
                <a:lnTo>
                  <a:pt x="146038" y="140194"/>
                </a:lnTo>
                <a:lnTo>
                  <a:pt x="147501" y="137759"/>
                </a:lnTo>
                <a:close/>
                <a:moveTo>
                  <a:pt x="157279" y="137759"/>
                </a:moveTo>
                <a:lnTo>
                  <a:pt x="159919" y="142157"/>
                </a:lnTo>
                <a:lnTo>
                  <a:pt x="147921" y="142157"/>
                </a:lnTo>
                <a:lnTo>
                  <a:pt x="150561" y="137759"/>
                </a:lnTo>
                <a:close/>
                <a:moveTo>
                  <a:pt x="160330" y="137759"/>
                </a:moveTo>
                <a:lnTo>
                  <a:pt x="161793" y="140194"/>
                </a:lnTo>
                <a:lnTo>
                  <a:pt x="160615" y="142157"/>
                </a:lnTo>
                <a:lnTo>
                  <a:pt x="160464" y="142157"/>
                </a:lnTo>
                <a:lnTo>
                  <a:pt x="157823" y="137759"/>
                </a:lnTo>
                <a:close/>
                <a:moveTo>
                  <a:pt x="162069" y="140649"/>
                </a:moveTo>
                <a:lnTo>
                  <a:pt x="162979" y="142157"/>
                </a:lnTo>
                <a:lnTo>
                  <a:pt x="161159" y="142157"/>
                </a:lnTo>
                <a:lnTo>
                  <a:pt x="162069" y="140649"/>
                </a:lnTo>
                <a:close/>
                <a:moveTo>
                  <a:pt x="165049" y="140649"/>
                </a:moveTo>
                <a:lnTo>
                  <a:pt x="165950" y="142157"/>
                </a:lnTo>
                <a:lnTo>
                  <a:pt x="164139" y="142157"/>
                </a:lnTo>
                <a:lnTo>
                  <a:pt x="165049" y="140649"/>
                </a:lnTo>
                <a:close/>
                <a:moveTo>
                  <a:pt x="169295" y="137759"/>
                </a:moveTo>
                <a:lnTo>
                  <a:pt x="166646" y="142157"/>
                </a:lnTo>
                <a:lnTo>
                  <a:pt x="166494" y="142157"/>
                </a:lnTo>
                <a:lnTo>
                  <a:pt x="165317" y="140194"/>
                </a:lnTo>
                <a:lnTo>
                  <a:pt x="166780" y="137759"/>
                </a:lnTo>
                <a:close/>
                <a:moveTo>
                  <a:pt x="176557" y="137759"/>
                </a:moveTo>
                <a:lnTo>
                  <a:pt x="179198" y="142157"/>
                </a:lnTo>
                <a:lnTo>
                  <a:pt x="167199" y="142157"/>
                </a:lnTo>
                <a:lnTo>
                  <a:pt x="169840" y="137759"/>
                </a:lnTo>
                <a:close/>
                <a:moveTo>
                  <a:pt x="179608" y="137759"/>
                </a:moveTo>
                <a:lnTo>
                  <a:pt x="181071" y="140194"/>
                </a:lnTo>
                <a:lnTo>
                  <a:pt x="179894" y="142157"/>
                </a:lnTo>
                <a:lnTo>
                  <a:pt x="179742" y="142157"/>
                </a:lnTo>
                <a:lnTo>
                  <a:pt x="177101" y="137759"/>
                </a:lnTo>
                <a:close/>
                <a:moveTo>
                  <a:pt x="181348" y="140649"/>
                </a:moveTo>
                <a:lnTo>
                  <a:pt x="182249" y="142157"/>
                </a:lnTo>
                <a:lnTo>
                  <a:pt x="180438" y="142157"/>
                </a:lnTo>
                <a:lnTo>
                  <a:pt x="181348" y="140649"/>
                </a:lnTo>
                <a:close/>
                <a:moveTo>
                  <a:pt x="184327" y="140649"/>
                </a:moveTo>
                <a:lnTo>
                  <a:pt x="185228" y="142157"/>
                </a:lnTo>
                <a:lnTo>
                  <a:pt x="183417" y="142157"/>
                </a:lnTo>
                <a:lnTo>
                  <a:pt x="184327" y="140649"/>
                </a:lnTo>
                <a:close/>
                <a:moveTo>
                  <a:pt x="188565" y="137759"/>
                </a:moveTo>
                <a:lnTo>
                  <a:pt x="185924" y="142157"/>
                </a:lnTo>
                <a:lnTo>
                  <a:pt x="185773" y="142157"/>
                </a:lnTo>
                <a:lnTo>
                  <a:pt x="184595" y="140194"/>
                </a:lnTo>
                <a:lnTo>
                  <a:pt x="186058" y="137759"/>
                </a:lnTo>
                <a:close/>
                <a:moveTo>
                  <a:pt x="195835" y="137759"/>
                </a:moveTo>
                <a:lnTo>
                  <a:pt x="198476" y="142157"/>
                </a:lnTo>
                <a:lnTo>
                  <a:pt x="186468" y="142157"/>
                </a:lnTo>
                <a:lnTo>
                  <a:pt x="189118" y="137759"/>
                </a:lnTo>
                <a:close/>
                <a:moveTo>
                  <a:pt x="198886" y="137759"/>
                </a:moveTo>
                <a:lnTo>
                  <a:pt x="200350" y="140194"/>
                </a:lnTo>
                <a:lnTo>
                  <a:pt x="199172" y="142157"/>
                </a:lnTo>
                <a:lnTo>
                  <a:pt x="199020" y="142157"/>
                </a:lnTo>
                <a:lnTo>
                  <a:pt x="196380" y="137759"/>
                </a:lnTo>
                <a:close/>
                <a:moveTo>
                  <a:pt x="200626" y="140649"/>
                </a:moveTo>
                <a:lnTo>
                  <a:pt x="201527" y="142157"/>
                </a:lnTo>
                <a:lnTo>
                  <a:pt x="199716" y="142157"/>
                </a:lnTo>
                <a:lnTo>
                  <a:pt x="200626" y="140649"/>
                </a:lnTo>
                <a:close/>
                <a:moveTo>
                  <a:pt x="203597" y="140649"/>
                </a:moveTo>
                <a:lnTo>
                  <a:pt x="204507" y="142157"/>
                </a:lnTo>
                <a:lnTo>
                  <a:pt x="202696" y="142157"/>
                </a:lnTo>
                <a:lnTo>
                  <a:pt x="203597" y="140649"/>
                </a:lnTo>
                <a:close/>
                <a:moveTo>
                  <a:pt x="207843" y="137759"/>
                </a:moveTo>
                <a:lnTo>
                  <a:pt x="205203" y="142157"/>
                </a:lnTo>
                <a:lnTo>
                  <a:pt x="205051" y="142157"/>
                </a:lnTo>
                <a:lnTo>
                  <a:pt x="203873" y="140194"/>
                </a:lnTo>
                <a:lnTo>
                  <a:pt x="205336" y="137759"/>
                </a:lnTo>
                <a:close/>
                <a:moveTo>
                  <a:pt x="215105" y="137759"/>
                </a:moveTo>
                <a:lnTo>
                  <a:pt x="217754" y="142157"/>
                </a:lnTo>
                <a:lnTo>
                  <a:pt x="205747" y="142157"/>
                </a:lnTo>
                <a:lnTo>
                  <a:pt x="208387" y="137759"/>
                </a:lnTo>
                <a:close/>
                <a:moveTo>
                  <a:pt x="218165" y="137759"/>
                </a:moveTo>
                <a:lnTo>
                  <a:pt x="219628" y="140194"/>
                </a:lnTo>
                <a:lnTo>
                  <a:pt x="218450" y="142157"/>
                </a:lnTo>
                <a:lnTo>
                  <a:pt x="218299" y="142157"/>
                </a:lnTo>
                <a:lnTo>
                  <a:pt x="215649" y="137759"/>
                </a:lnTo>
                <a:close/>
                <a:moveTo>
                  <a:pt x="219896" y="140649"/>
                </a:moveTo>
                <a:lnTo>
                  <a:pt x="220805" y="142157"/>
                </a:lnTo>
                <a:lnTo>
                  <a:pt x="218995" y="142157"/>
                </a:lnTo>
                <a:lnTo>
                  <a:pt x="219896" y="140649"/>
                </a:lnTo>
                <a:close/>
                <a:moveTo>
                  <a:pt x="222875" y="140649"/>
                </a:moveTo>
                <a:lnTo>
                  <a:pt x="223785" y="142157"/>
                </a:lnTo>
                <a:lnTo>
                  <a:pt x="221965" y="142157"/>
                </a:lnTo>
                <a:lnTo>
                  <a:pt x="222875" y="140649"/>
                </a:lnTo>
                <a:close/>
                <a:moveTo>
                  <a:pt x="227122" y="137759"/>
                </a:moveTo>
                <a:lnTo>
                  <a:pt x="224481" y="142157"/>
                </a:lnTo>
                <a:lnTo>
                  <a:pt x="224329" y="142157"/>
                </a:lnTo>
                <a:lnTo>
                  <a:pt x="223152" y="140194"/>
                </a:lnTo>
                <a:lnTo>
                  <a:pt x="224615" y="137759"/>
                </a:lnTo>
                <a:close/>
                <a:moveTo>
                  <a:pt x="234383" y="137759"/>
                </a:moveTo>
                <a:lnTo>
                  <a:pt x="237024" y="142157"/>
                </a:lnTo>
                <a:lnTo>
                  <a:pt x="225025" y="142157"/>
                </a:lnTo>
                <a:lnTo>
                  <a:pt x="227666" y="137759"/>
                </a:lnTo>
                <a:close/>
                <a:moveTo>
                  <a:pt x="237443" y="137759"/>
                </a:moveTo>
                <a:lnTo>
                  <a:pt x="238906" y="140194"/>
                </a:lnTo>
                <a:lnTo>
                  <a:pt x="237720" y="142157"/>
                </a:lnTo>
                <a:lnTo>
                  <a:pt x="237568" y="142157"/>
                </a:lnTo>
                <a:lnTo>
                  <a:pt x="234927" y="137759"/>
                </a:lnTo>
                <a:close/>
                <a:moveTo>
                  <a:pt x="239174" y="140649"/>
                </a:moveTo>
                <a:lnTo>
                  <a:pt x="240084" y="142157"/>
                </a:lnTo>
                <a:lnTo>
                  <a:pt x="238264" y="142157"/>
                </a:lnTo>
                <a:lnTo>
                  <a:pt x="239174" y="140649"/>
                </a:lnTo>
                <a:close/>
                <a:moveTo>
                  <a:pt x="242154" y="140649"/>
                </a:moveTo>
                <a:lnTo>
                  <a:pt x="243063" y="142157"/>
                </a:lnTo>
                <a:lnTo>
                  <a:pt x="241244" y="142157"/>
                </a:lnTo>
                <a:lnTo>
                  <a:pt x="242154" y="140649"/>
                </a:lnTo>
                <a:close/>
                <a:moveTo>
                  <a:pt x="246400" y="137759"/>
                </a:moveTo>
                <a:lnTo>
                  <a:pt x="243759" y="142157"/>
                </a:lnTo>
                <a:lnTo>
                  <a:pt x="243608" y="142157"/>
                </a:lnTo>
                <a:lnTo>
                  <a:pt x="242430" y="140194"/>
                </a:lnTo>
                <a:lnTo>
                  <a:pt x="243884" y="137759"/>
                </a:lnTo>
                <a:close/>
                <a:moveTo>
                  <a:pt x="253662" y="137759"/>
                </a:moveTo>
                <a:lnTo>
                  <a:pt x="256302" y="142157"/>
                </a:lnTo>
                <a:lnTo>
                  <a:pt x="244304" y="142157"/>
                </a:lnTo>
                <a:lnTo>
                  <a:pt x="246944" y="137759"/>
                </a:lnTo>
                <a:close/>
                <a:moveTo>
                  <a:pt x="256713" y="137759"/>
                </a:moveTo>
                <a:lnTo>
                  <a:pt x="258176" y="140194"/>
                </a:lnTo>
                <a:lnTo>
                  <a:pt x="256998" y="142157"/>
                </a:lnTo>
                <a:lnTo>
                  <a:pt x="256847" y="142157"/>
                </a:lnTo>
                <a:lnTo>
                  <a:pt x="254206" y="137759"/>
                </a:lnTo>
                <a:close/>
                <a:moveTo>
                  <a:pt x="258452" y="140649"/>
                </a:moveTo>
                <a:lnTo>
                  <a:pt x="259362" y="142157"/>
                </a:lnTo>
                <a:lnTo>
                  <a:pt x="257542" y="142157"/>
                </a:lnTo>
                <a:lnTo>
                  <a:pt x="258452" y="140649"/>
                </a:lnTo>
                <a:close/>
                <a:moveTo>
                  <a:pt x="261432" y="140649"/>
                </a:moveTo>
                <a:lnTo>
                  <a:pt x="262333" y="142157"/>
                </a:lnTo>
                <a:lnTo>
                  <a:pt x="260522" y="142157"/>
                </a:lnTo>
                <a:lnTo>
                  <a:pt x="261432" y="140649"/>
                </a:lnTo>
                <a:close/>
                <a:moveTo>
                  <a:pt x="265678" y="137759"/>
                </a:moveTo>
                <a:lnTo>
                  <a:pt x="263029" y="142157"/>
                </a:lnTo>
                <a:lnTo>
                  <a:pt x="262886" y="142157"/>
                </a:lnTo>
                <a:lnTo>
                  <a:pt x="261700" y="140194"/>
                </a:lnTo>
                <a:lnTo>
                  <a:pt x="263163" y="137759"/>
                </a:lnTo>
                <a:close/>
                <a:moveTo>
                  <a:pt x="272940" y="137759"/>
                </a:moveTo>
                <a:lnTo>
                  <a:pt x="275581" y="142157"/>
                </a:lnTo>
                <a:lnTo>
                  <a:pt x="263582" y="142157"/>
                </a:lnTo>
                <a:lnTo>
                  <a:pt x="266223" y="137759"/>
                </a:lnTo>
                <a:close/>
                <a:moveTo>
                  <a:pt x="275991" y="137759"/>
                </a:moveTo>
                <a:lnTo>
                  <a:pt x="277454" y="140194"/>
                </a:lnTo>
                <a:lnTo>
                  <a:pt x="276277" y="142157"/>
                </a:lnTo>
                <a:lnTo>
                  <a:pt x="276125" y="142157"/>
                </a:lnTo>
                <a:lnTo>
                  <a:pt x="273484" y="137759"/>
                </a:lnTo>
                <a:close/>
                <a:moveTo>
                  <a:pt x="277731" y="140649"/>
                </a:moveTo>
                <a:lnTo>
                  <a:pt x="278632" y="142157"/>
                </a:lnTo>
                <a:lnTo>
                  <a:pt x="276821" y="142157"/>
                </a:lnTo>
                <a:lnTo>
                  <a:pt x="277731" y="140649"/>
                </a:lnTo>
                <a:close/>
                <a:moveTo>
                  <a:pt x="280710" y="140649"/>
                </a:moveTo>
                <a:lnTo>
                  <a:pt x="281611" y="142157"/>
                </a:lnTo>
                <a:lnTo>
                  <a:pt x="279800" y="142157"/>
                </a:lnTo>
                <a:lnTo>
                  <a:pt x="280710" y="140649"/>
                </a:lnTo>
                <a:close/>
                <a:moveTo>
                  <a:pt x="284948" y="137759"/>
                </a:moveTo>
                <a:lnTo>
                  <a:pt x="282307" y="142157"/>
                </a:lnTo>
                <a:lnTo>
                  <a:pt x="282156" y="142157"/>
                </a:lnTo>
                <a:lnTo>
                  <a:pt x="280978" y="140194"/>
                </a:lnTo>
                <a:lnTo>
                  <a:pt x="282441" y="137759"/>
                </a:lnTo>
                <a:close/>
                <a:moveTo>
                  <a:pt x="9341" y="138169"/>
                </a:moveTo>
                <a:lnTo>
                  <a:pt x="10563" y="140194"/>
                </a:lnTo>
                <a:lnTo>
                  <a:pt x="9377" y="142166"/>
                </a:lnTo>
                <a:lnTo>
                  <a:pt x="9341" y="142112"/>
                </a:lnTo>
                <a:lnTo>
                  <a:pt x="9314" y="142166"/>
                </a:lnTo>
                <a:lnTo>
                  <a:pt x="8128" y="140194"/>
                </a:lnTo>
                <a:lnTo>
                  <a:pt x="9341" y="138169"/>
                </a:lnTo>
                <a:close/>
                <a:moveTo>
                  <a:pt x="28619" y="138169"/>
                </a:moveTo>
                <a:lnTo>
                  <a:pt x="29833" y="140194"/>
                </a:lnTo>
                <a:lnTo>
                  <a:pt x="28655" y="142166"/>
                </a:lnTo>
                <a:lnTo>
                  <a:pt x="28619" y="142112"/>
                </a:lnTo>
                <a:lnTo>
                  <a:pt x="28593" y="142166"/>
                </a:lnTo>
                <a:lnTo>
                  <a:pt x="27406" y="140194"/>
                </a:lnTo>
                <a:lnTo>
                  <a:pt x="28619" y="138169"/>
                </a:lnTo>
                <a:close/>
                <a:moveTo>
                  <a:pt x="47898" y="138169"/>
                </a:moveTo>
                <a:lnTo>
                  <a:pt x="49111" y="140194"/>
                </a:lnTo>
                <a:lnTo>
                  <a:pt x="47925" y="142166"/>
                </a:lnTo>
                <a:lnTo>
                  <a:pt x="47898" y="142112"/>
                </a:lnTo>
                <a:lnTo>
                  <a:pt x="47862" y="142166"/>
                </a:lnTo>
                <a:lnTo>
                  <a:pt x="46685" y="140194"/>
                </a:lnTo>
                <a:lnTo>
                  <a:pt x="47898" y="138169"/>
                </a:lnTo>
                <a:close/>
                <a:moveTo>
                  <a:pt x="67176" y="138169"/>
                </a:moveTo>
                <a:lnTo>
                  <a:pt x="68389" y="140194"/>
                </a:lnTo>
                <a:lnTo>
                  <a:pt x="67203" y="142166"/>
                </a:lnTo>
                <a:lnTo>
                  <a:pt x="67176" y="142112"/>
                </a:lnTo>
                <a:lnTo>
                  <a:pt x="67140" y="142166"/>
                </a:lnTo>
                <a:lnTo>
                  <a:pt x="65954" y="140194"/>
                </a:lnTo>
                <a:lnTo>
                  <a:pt x="67176" y="138169"/>
                </a:lnTo>
                <a:close/>
                <a:moveTo>
                  <a:pt x="86455" y="138169"/>
                </a:moveTo>
                <a:lnTo>
                  <a:pt x="87668" y="140194"/>
                </a:lnTo>
                <a:lnTo>
                  <a:pt x="86481" y="142166"/>
                </a:lnTo>
                <a:lnTo>
                  <a:pt x="86455" y="142112"/>
                </a:lnTo>
                <a:lnTo>
                  <a:pt x="86419" y="142166"/>
                </a:lnTo>
                <a:lnTo>
                  <a:pt x="85232" y="140194"/>
                </a:lnTo>
                <a:lnTo>
                  <a:pt x="86455" y="138169"/>
                </a:lnTo>
                <a:close/>
                <a:moveTo>
                  <a:pt x="105724" y="138169"/>
                </a:moveTo>
                <a:lnTo>
                  <a:pt x="106946" y="140194"/>
                </a:lnTo>
                <a:lnTo>
                  <a:pt x="105760" y="142166"/>
                </a:lnTo>
                <a:lnTo>
                  <a:pt x="105724" y="142112"/>
                </a:lnTo>
                <a:lnTo>
                  <a:pt x="105697" y="142166"/>
                </a:lnTo>
                <a:lnTo>
                  <a:pt x="104511" y="140194"/>
                </a:lnTo>
                <a:lnTo>
                  <a:pt x="105724" y="138169"/>
                </a:lnTo>
                <a:close/>
                <a:moveTo>
                  <a:pt x="125002" y="138169"/>
                </a:moveTo>
                <a:lnTo>
                  <a:pt x="126225" y="140194"/>
                </a:lnTo>
                <a:lnTo>
                  <a:pt x="125038" y="142166"/>
                </a:lnTo>
                <a:lnTo>
                  <a:pt x="125002" y="142112"/>
                </a:lnTo>
                <a:lnTo>
                  <a:pt x="124976" y="142166"/>
                </a:lnTo>
                <a:lnTo>
                  <a:pt x="123789" y="140194"/>
                </a:lnTo>
                <a:lnTo>
                  <a:pt x="125002" y="138169"/>
                </a:lnTo>
                <a:close/>
                <a:moveTo>
                  <a:pt x="144281" y="138169"/>
                </a:moveTo>
                <a:lnTo>
                  <a:pt x="145494" y="140194"/>
                </a:lnTo>
                <a:lnTo>
                  <a:pt x="144316" y="142166"/>
                </a:lnTo>
                <a:lnTo>
                  <a:pt x="144281" y="142112"/>
                </a:lnTo>
                <a:lnTo>
                  <a:pt x="144245" y="142166"/>
                </a:lnTo>
                <a:lnTo>
                  <a:pt x="143067" y="140194"/>
                </a:lnTo>
                <a:lnTo>
                  <a:pt x="144281" y="138169"/>
                </a:lnTo>
                <a:close/>
                <a:moveTo>
                  <a:pt x="163559" y="138169"/>
                </a:moveTo>
                <a:lnTo>
                  <a:pt x="164772" y="140194"/>
                </a:lnTo>
                <a:lnTo>
                  <a:pt x="163586" y="142166"/>
                </a:lnTo>
                <a:lnTo>
                  <a:pt x="163559" y="142112"/>
                </a:lnTo>
                <a:lnTo>
                  <a:pt x="163523" y="142166"/>
                </a:lnTo>
                <a:lnTo>
                  <a:pt x="162337" y="140194"/>
                </a:lnTo>
                <a:lnTo>
                  <a:pt x="163559" y="138169"/>
                </a:lnTo>
                <a:close/>
                <a:moveTo>
                  <a:pt x="182838" y="138169"/>
                </a:moveTo>
                <a:lnTo>
                  <a:pt x="184051" y="140194"/>
                </a:lnTo>
                <a:lnTo>
                  <a:pt x="182864" y="142166"/>
                </a:lnTo>
                <a:lnTo>
                  <a:pt x="182838" y="142112"/>
                </a:lnTo>
                <a:lnTo>
                  <a:pt x="182802" y="142166"/>
                </a:lnTo>
                <a:lnTo>
                  <a:pt x="181615" y="140194"/>
                </a:lnTo>
                <a:lnTo>
                  <a:pt x="182838" y="138169"/>
                </a:lnTo>
                <a:close/>
                <a:moveTo>
                  <a:pt x="202107" y="138169"/>
                </a:moveTo>
                <a:lnTo>
                  <a:pt x="203329" y="140194"/>
                </a:lnTo>
                <a:lnTo>
                  <a:pt x="202143" y="142166"/>
                </a:lnTo>
                <a:lnTo>
                  <a:pt x="202107" y="142112"/>
                </a:lnTo>
                <a:lnTo>
                  <a:pt x="202080" y="142166"/>
                </a:lnTo>
                <a:lnTo>
                  <a:pt x="200894" y="140194"/>
                </a:lnTo>
                <a:lnTo>
                  <a:pt x="202107" y="138169"/>
                </a:lnTo>
                <a:close/>
                <a:moveTo>
                  <a:pt x="221385" y="138169"/>
                </a:moveTo>
                <a:lnTo>
                  <a:pt x="222608" y="140194"/>
                </a:lnTo>
                <a:lnTo>
                  <a:pt x="221421" y="142166"/>
                </a:lnTo>
                <a:lnTo>
                  <a:pt x="221385" y="142112"/>
                </a:lnTo>
                <a:lnTo>
                  <a:pt x="221359" y="142166"/>
                </a:lnTo>
                <a:lnTo>
                  <a:pt x="220172" y="140194"/>
                </a:lnTo>
                <a:lnTo>
                  <a:pt x="221385" y="138169"/>
                </a:lnTo>
                <a:close/>
                <a:moveTo>
                  <a:pt x="240664" y="138169"/>
                </a:moveTo>
                <a:lnTo>
                  <a:pt x="241877" y="140194"/>
                </a:lnTo>
                <a:lnTo>
                  <a:pt x="240699" y="142166"/>
                </a:lnTo>
                <a:lnTo>
                  <a:pt x="240664" y="142112"/>
                </a:lnTo>
                <a:lnTo>
                  <a:pt x="240637" y="142166"/>
                </a:lnTo>
                <a:lnTo>
                  <a:pt x="239450" y="140194"/>
                </a:lnTo>
                <a:lnTo>
                  <a:pt x="240664" y="138169"/>
                </a:lnTo>
                <a:close/>
                <a:moveTo>
                  <a:pt x="259942" y="138169"/>
                </a:moveTo>
                <a:lnTo>
                  <a:pt x="261155" y="140194"/>
                </a:lnTo>
                <a:lnTo>
                  <a:pt x="259969" y="142166"/>
                </a:lnTo>
                <a:lnTo>
                  <a:pt x="259942" y="142112"/>
                </a:lnTo>
                <a:lnTo>
                  <a:pt x="259906" y="142166"/>
                </a:lnTo>
                <a:lnTo>
                  <a:pt x="258729" y="140194"/>
                </a:lnTo>
                <a:lnTo>
                  <a:pt x="259942" y="138169"/>
                </a:lnTo>
                <a:close/>
                <a:moveTo>
                  <a:pt x="279220" y="138169"/>
                </a:moveTo>
                <a:lnTo>
                  <a:pt x="280434" y="140194"/>
                </a:lnTo>
                <a:lnTo>
                  <a:pt x="279247" y="142166"/>
                </a:lnTo>
                <a:lnTo>
                  <a:pt x="279220" y="142112"/>
                </a:lnTo>
                <a:lnTo>
                  <a:pt x="279185" y="142166"/>
                </a:lnTo>
                <a:lnTo>
                  <a:pt x="277998" y="140194"/>
                </a:lnTo>
                <a:lnTo>
                  <a:pt x="279220" y="138169"/>
                </a:lnTo>
                <a:close/>
                <a:moveTo>
                  <a:pt x="9047" y="142612"/>
                </a:moveTo>
                <a:lnTo>
                  <a:pt x="7789" y="144717"/>
                </a:lnTo>
                <a:lnTo>
                  <a:pt x="6602" y="142736"/>
                </a:lnTo>
                <a:lnTo>
                  <a:pt x="6674" y="142612"/>
                </a:lnTo>
                <a:close/>
                <a:moveTo>
                  <a:pt x="12008" y="142612"/>
                </a:moveTo>
                <a:lnTo>
                  <a:pt x="12089" y="142736"/>
                </a:lnTo>
                <a:lnTo>
                  <a:pt x="10902" y="144717"/>
                </a:lnTo>
                <a:lnTo>
                  <a:pt x="9644" y="142612"/>
                </a:lnTo>
                <a:close/>
                <a:moveTo>
                  <a:pt x="28325" y="142612"/>
                </a:moveTo>
                <a:lnTo>
                  <a:pt x="27058" y="144717"/>
                </a:lnTo>
                <a:lnTo>
                  <a:pt x="25881" y="142736"/>
                </a:lnTo>
                <a:lnTo>
                  <a:pt x="25952" y="142612"/>
                </a:lnTo>
                <a:close/>
                <a:moveTo>
                  <a:pt x="31287" y="142612"/>
                </a:moveTo>
                <a:lnTo>
                  <a:pt x="31367" y="142736"/>
                </a:lnTo>
                <a:lnTo>
                  <a:pt x="30181" y="144717"/>
                </a:lnTo>
                <a:lnTo>
                  <a:pt x="28923" y="142612"/>
                </a:lnTo>
                <a:close/>
                <a:moveTo>
                  <a:pt x="47594" y="142612"/>
                </a:moveTo>
                <a:lnTo>
                  <a:pt x="46337" y="144717"/>
                </a:lnTo>
                <a:lnTo>
                  <a:pt x="45150" y="142736"/>
                </a:lnTo>
                <a:lnTo>
                  <a:pt x="45230" y="142612"/>
                </a:lnTo>
                <a:close/>
                <a:moveTo>
                  <a:pt x="50565" y="142612"/>
                </a:moveTo>
                <a:lnTo>
                  <a:pt x="50645" y="142736"/>
                </a:lnTo>
                <a:lnTo>
                  <a:pt x="49459" y="144717"/>
                </a:lnTo>
                <a:lnTo>
                  <a:pt x="48192" y="142612"/>
                </a:lnTo>
                <a:close/>
                <a:moveTo>
                  <a:pt x="66873" y="142612"/>
                </a:moveTo>
                <a:lnTo>
                  <a:pt x="65615" y="144717"/>
                </a:lnTo>
                <a:lnTo>
                  <a:pt x="64428" y="142736"/>
                </a:lnTo>
                <a:lnTo>
                  <a:pt x="64509" y="142612"/>
                </a:lnTo>
                <a:close/>
                <a:moveTo>
                  <a:pt x="69844" y="142612"/>
                </a:moveTo>
                <a:lnTo>
                  <a:pt x="69915" y="142736"/>
                </a:lnTo>
                <a:lnTo>
                  <a:pt x="68737" y="144717"/>
                </a:lnTo>
                <a:lnTo>
                  <a:pt x="67471" y="142612"/>
                </a:lnTo>
                <a:close/>
                <a:moveTo>
                  <a:pt x="86151" y="142612"/>
                </a:moveTo>
                <a:lnTo>
                  <a:pt x="84893" y="144717"/>
                </a:lnTo>
                <a:lnTo>
                  <a:pt x="83707" y="142736"/>
                </a:lnTo>
                <a:lnTo>
                  <a:pt x="83778" y="142612"/>
                </a:lnTo>
                <a:close/>
                <a:moveTo>
                  <a:pt x="89122" y="142612"/>
                </a:moveTo>
                <a:lnTo>
                  <a:pt x="89193" y="142736"/>
                </a:lnTo>
                <a:lnTo>
                  <a:pt x="88007" y="144717"/>
                </a:lnTo>
                <a:lnTo>
                  <a:pt x="86749" y="142612"/>
                </a:lnTo>
                <a:close/>
                <a:moveTo>
                  <a:pt x="105430" y="142612"/>
                </a:moveTo>
                <a:lnTo>
                  <a:pt x="104172" y="144717"/>
                </a:lnTo>
                <a:lnTo>
                  <a:pt x="102985" y="142736"/>
                </a:lnTo>
                <a:lnTo>
                  <a:pt x="103057" y="142612"/>
                </a:lnTo>
                <a:close/>
                <a:moveTo>
                  <a:pt x="108391" y="142612"/>
                </a:moveTo>
                <a:lnTo>
                  <a:pt x="108472" y="142736"/>
                </a:lnTo>
                <a:lnTo>
                  <a:pt x="107285" y="144717"/>
                </a:lnTo>
                <a:lnTo>
                  <a:pt x="106027" y="142612"/>
                </a:lnTo>
                <a:close/>
                <a:moveTo>
                  <a:pt x="124708" y="142612"/>
                </a:moveTo>
                <a:lnTo>
                  <a:pt x="123441" y="144717"/>
                </a:lnTo>
                <a:lnTo>
                  <a:pt x="122264" y="142736"/>
                </a:lnTo>
                <a:lnTo>
                  <a:pt x="122335" y="142612"/>
                </a:lnTo>
                <a:close/>
                <a:moveTo>
                  <a:pt x="127670" y="142612"/>
                </a:moveTo>
                <a:lnTo>
                  <a:pt x="127750" y="142736"/>
                </a:lnTo>
                <a:lnTo>
                  <a:pt x="126564" y="144717"/>
                </a:lnTo>
                <a:lnTo>
                  <a:pt x="125306" y="142612"/>
                </a:lnTo>
                <a:close/>
                <a:moveTo>
                  <a:pt x="143977" y="142612"/>
                </a:moveTo>
                <a:lnTo>
                  <a:pt x="142720" y="144717"/>
                </a:lnTo>
                <a:lnTo>
                  <a:pt x="141533" y="142736"/>
                </a:lnTo>
                <a:lnTo>
                  <a:pt x="141613" y="142612"/>
                </a:lnTo>
                <a:close/>
                <a:moveTo>
                  <a:pt x="146948" y="142612"/>
                </a:moveTo>
                <a:lnTo>
                  <a:pt x="147028" y="142736"/>
                </a:lnTo>
                <a:lnTo>
                  <a:pt x="145842" y="144717"/>
                </a:lnTo>
                <a:lnTo>
                  <a:pt x="144584" y="142612"/>
                </a:lnTo>
                <a:close/>
                <a:moveTo>
                  <a:pt x="163256" y="142612"/>
                </a:moveTo>
                <a:lnTo>
                  <a:pt x="161998" y="144717"/>
                </a:lnTo>
                <a:lnTo>
                  <a:pt x="160811" y="142736"/>
                </a:lnTo>
                <a:lnTo>
                  <a:pt x="160892" y="142612"/>
                </a:lnTo>
                <a:close/>
                <a:moveTo>
                  <a:pt x="166227" y="142612"/>
                </a:moveTo>
                <a:lnTo>
                  <a:pt x="166298" y="142736"/>
                </a:lnTo>
                <a:lnTo>
                  <a:pt x="165120" y="144717"/>
                </a:lnTo>
                <a:lnTo>
                  <a:pt x="163854" y="142612"/>
                </a:lnTo>
                <a:close/>
                <a:moveTo>
                  <a:pt x="182534" y="142612"/>
                </a:moveTo>
                <a:lnTo>
                  <a:pt x="181276" y="144717"/>
                </a:lnTo>
                <a:lnTo>
                  <a:pt x="180090" y="142736"/>
                </a:lnTo>
                <a:lnTo>
                  <a:pt x="180170" y="142612"/>
                </a:lnTo>
                <a:close/>
                <a:moveTo>
                  <a:pt x="185505" y="142612"/>
                </a:moveTo>
                <a:lnTo>
                  <a:pt x="185576" y="142736"/>
                </a:lnTo>
                <a:lnTo>
                  <a:pt x="184390" y="144717"/>
                </a:lnTo>
                <a:lnTo>
                  <a:pt x="183132" y="142612"/>
                </a:lnTo>
                <a:close/>
                <a:moveTo>
                  <a:pt x="201813" y="142612"/>
                </a:moveTo>
                <a:lnTo>
                  <a:pt x="200555" y="144717"/>
                </a:lnTo>
                <a:lnTo>
                  <a:pt x="199368" y="142736"/>
                </a:lnTo>
                <a:lnTo>
                  <a:pt x="199440" y="142612"/>
                </a:lnTo>
                <a:close/>
                <a:moveTo>
                  <a:pt x="204783" y="142612"/>
                </a:moveTo>
                <a:lnTo>
                  <a:pt x="204855" y="142736"/>
                </a:lnTo>
                <a:lnTo>
                  <a:pt x="203668" y="144717"/>
                </a:lnTo>
                <a:lnTo>
                  <a:pt x="202410" y="142612"/>
                </a:lnTo>
                <a:close/>
                <a:moveTo>
                  <a:pt x="221091" y="142612"/>
                </a:moveTo>
                <a:lnTo>
                  <a:pt x="219824" y="144717"/>
                </a:lnTo>
                <a:lnTo>
                  <a:pt x="218647" y="142736"/>
                </a:lnTo>
                <a:lnTo>
                  <a:pt x="218718" y="142612"/>
                </a:lnTo>
                <a:close/>
                <a:moveTo>
                  <a:pt x="224053" y="142612"/>
                </a:moveTo>
                <a:lnTo>
                  <a:pt x="224133" y="142736"/>
                </a:lnTo>
                <a:lnTo>
                  <a:pt x="222947" y="144717"/>
                </a:lnTo>
                <a:lnTo>
                  <a:pt x="221689" y="142612"/>
                </a:lnTo>
                <a:close/>
                <a:moveTo>
                  <a:pt x="240369" y="142612"/>
                </a:moveTo>
                <a:lnTo>
                  <a:pt x="239103" y="144717"/>
                </a:lnTo>
                <a:lnTo>
                  <a:pt x="237916" y="142736"/>
                </a:lnTo>
                <a:lnTo>
                  <a:pt x="237996" y="142612"/>
                </a:lnTo>
                <a:close/>
                <a:moveTo>
                  <a:pt x="243331" y="142612"/>
                </a:moveTo>
                <a:lnTo>
                  <a:pt x="243411" y="142736"/>
                </a:lnTo>
                <a:lnTo>
                  <a:pt x="242225" y="144717"/>
                </a:lnTo>
                <a:lnTo>
                  <a:pt x="240967" y="142612"/>
                </a:lnTo>
                <a:close/>
                <a:moveTo>
                  <a:pt x="259639" y="142612"/>
                </a:moveTo>
                <a:lnTo>
                  <a:pt x="258381" y="144717"/>
                </a:lnTo>
                <a:lnTo>
                  <a:pt x="257194" y="142736"/>
                </a:lnTo>
                <a:lnTo>
                  <a:pt x="257275" y="142612"/>
                </a:lnTo>
                <a:close/>
                <a:moveTo>
                  <a:pt x="262610" y="142612"/>
                </a:moveTo>
                <a:lnTo>
                  <a:pt x="262681" y="142736"/>
                </a:lnTo>
                <a:lnTo>
                  <a:pt x="261503" y="144717"/>
                </a:lnTo>
                <a:lnTo>
                  <a:pt x="260237" y="142612"/>
                </a:lnTo>
                <a:close/>
                <a:moveTo>
                  <a:pt x="278917" y="142612"/>
                </a:moveTo>
                <a:lnTo>
                  <a:pt x="277659" y="144717"/>
                </a:lnTo>
                <a:lnTo>
                  <a:pt x="276473" y="142736"/>
                </a:lnTo>
                <a:lnTo>
                  <a:pt x="276553" y="142612"/>
                </a:lnTo>
                <a:close/>
                <a:moveTo>
                  <a:pt x="281888" y="142612"/>
                </a:moveTo>
                <a:lnTo>
                  <a:pt x="281959" y="142736"/>
                </a:lnTo>
                <a:lnTo>
                  <a:pt x="280773" y="144717"/>
                </a:lnTo>
                <a:lnTo>
                  <a:pt x="279515" y="142612"/>
                </a:lnTo>
                <a:close/>
                <a:moveTo>
                  <a:pt x="6326" y="143191"/>
                </a:moveTo>
                <a:lnTo>
                  <a:pt x="7512" y="145172"/>
                </a:lnTo>
                <a:lnTo>
                  <a:pt x="6263" y="147250"/>
                </a:lnTo>
                <a:lnTo>
                  <a:pt x="3890" y="147250"/>
                </a:lnTo>
                <a:lnTo>
                  <a:pt x="6326" y="143191"/>
                </a:lnTo>
                <a:close/>
                <a:moveTo>
                  <a:pt x="7780" y="145627"/>
                </a:moveTo>
                <a:lnTo>
                  <a:pt x="8761" y="147250"/>
                </a:lnTo>
                <a:lnTo>
                  <a:pt x="6807" y="147250"/>
                </a:lnTo>
                <a:lnTo>
                  <a:pt x="7780" y="145627"/>
                </a:lnTo>
                <a:close/>
                <a:moveTo>
                  <a:pt x="10902" y="145627"/>
                </a:moveTo>
                <a:lnTo>
                  <a:pt x="11884" y="147250"/>
                </a:lnTo>
                <a:lnTo>
                  <a:pt x="9930" y="147250"/>
                </a:lnTo>
                <a:lnTo>
                  <a:pt x="10902" y="145627"/>
                </a:lnTo>
                <a:close/>
                <a:moveTo>
                  <a:pt x="12356" y="143191"/>
                </a:moveTo>
                <a:lnTo>
                  <a:pt x="14792" y="147250"/>
                </a:lnTo>
                <a:lnTo>
                  <a:pt x="12428" y="147250"/>
                </a:lnTo>
                <a:lnTo>
                  <a:pt x="11179" y="145172"/>
                </a:lnTo>
                <a:lnTo>
                  <a:pt x="12356" y="143191"/>
                </a:lnTo>
                <a:close/>
                <a:moveTo>
                  <a:pt x="25256" y="142612"/>
                </a:moveTo>
                <a:lnTo>
                  <a:pt x="25328" y="142736"/>
                </a:lnTo>
                <a:lnTo>
                  <a:pt x="22624" y="147250"/>
                </a:lnTo>
                <a:lnTo>
                  <a:pt x="15345" y="147250"/>
                </a:lnTo>
                <a:lnTo>
                  <a:pt x="12633" y="142736"/>
                </a:lnTo>
                <a:lnTo>
                  <a:pt x="12713" y="142612"/>
                </a:lnTo>
                <a:close/>
                <a:moveTo>
                  <a:pt x="25604" y="143191"/>
                </a:moveTo>
                <a:lnTo>
                  <a:pt x="26791" y="145172"/>
                </a:lnTo>
                <a:lnTo>
                  <a:pt x="25542" y="147250"/>
                </a:lnTo>
                <a:lnTo>
                  <a:pt x="23169" y="147250"/>
                </a:lnTo>
                <a:lnTo>
                  <a:pt x="25604" y="143191"/>
                </a:lnTo>
                <a:close/>
                <a:moveTo>
                  <a:pt x="27058" y="145627"/>
                </a:moveTo>
                <a:lnTo>
                  <a:pt x="28040" y="147250"/>
                </a:lnTo>
                <a:lnTo>
                  <a:pt x="26086" y="147250"/>
                </a:lnTo>
                <a:lnTo>
                  <a:pt x="27058" y="145627"/>
                </a:lnTo>
                <a:close/>
                <a:moveTo>
                  <a:pt x="30181" y="145627"/>
                </a:moveTo>
                <a:lnTo>
                  <a:pt x="31162" y="147250"/>
                </a:lnTo>
                <a:lnTo>
                  <a:pt x="29199" y="147250"/>
                </a:lnTo>
                <a:lnTo>
                  <a:pt x="30181" y="145627"/>
                </a:lnTo>
                <a:close/>
                <a:moveTo>
                  <a:pt x="31635" y="143191"/>
                </a:moveTo>
                <a:lnTo>
                  <a:pt x="34070" y="147250"/>
                </a:lnTo>
                <a:lnTo>
                  <a:pt x="31706" y="147250"/>
                </a:lnTo>
                <a:lnTo>
                  <a:pt x="30448" y="145172"/>
                </a:lnTo>
                <a:lnTo>
                  <a:pt x="31635" y="143191"/>
                </a:lnTo>
                <a:close/>
                <a:moveTo>
                  <a:pt x="44535" y="142612"/>
                </a:moveTo>
                <a:lnTo>
                  <a:pt x="44606" y="142736"/>
                </a:lnTo>
                <a:lnTo>
                  <a:pt x="41903" y="147250"/>
                </a:lnTo>
                <a:lnTo>
                  <a:pt x="34614" y="147250"/>
                </a:lnTo>
                <a:lnTo>
                  <a:pt x="31911" y="142736"/>
                </a:lnTo>
                <a:lnTo>
                  <a:pt x="31983" y="142612"/>
                </a:lnTo>
                <a:close/>
                <a:moveTo>
                  <a:pt x="44882" y="143191"/>
                </a:moveTo>
                <a:lnTo>
                  <a:pt x="46069" y="145172"/>
                </a:lnTo>
                <a:lnTo>
                  <a:pt x="44811" y="147250"/>
                </a:lnTo>
                <a:lnTo>
                  <a:pt x="42447" y="147250"/>
                </a:lnTo>
                <a:lnTo>
                  <a:pt x="44882" y="143191"/>
                </a:lnTo>
                <a:close/>
                <a:moveTo>
                  <a:pt x="46337" y="145627"/>
                </a:moveTo>
                <a:lnTo>
                  <a:pt x="47318" y="147250"/>
                </a:lnTo>
                <a:lnTo>
                  <a:pt x="45364" y="147250"/>
                </a:lnTo>
                <a:lnTo>
                  <a:pt x="46337" y="145627"/>
                </a:lnTo>
                <a:close/>
                <a:moveTo>
                  <a:pt x="49459" y="145627"/>
                </a:moveTo>
                <a:lnTo>
                  <a:pt x="50431" y="147250"/>
                </a:lnTo>
                <a:lnTo>
                  <a:pt x="48478" y="147250"/>
                </a:lnTo>
                <a:lnTo>
                  <a:pt x="49459" y="145627"/>
                </a:lnTo>
                <a:close/>
                <a:moveTo>
                  <a:pt x="50913" y="143191"/>
                </a:moveTo>
                <a:lnTo>
                  <a:pt x="53349" y="147250"/>
                </a:lnTo>
                <a:lnTo>
                  <a:pt x="50976" y="147250"/>
                </a:lnTo>
                <a:lnTo>
                  <a:pt x="49727" y="145172"/>
                </a:lnTo>
                <a:lnTo>
                  <a:pt x="50913" y="143191"/>
                </a:lnTo>
                <a:close/>
                <a:moveTo>
                  <a:pt x="63813" y="142612"/>
                </a:moveTo>
                <a:lnTo>
                  <a:pt x="63884" y="142736"/>
                </a:lnTo>
                <a:lnTo>
                  <a:pt x="61181" y="147250"/>
                </a:lnTo>
                <a:lnTo>
                  <a:pt x="53893" y="147250"/>
                </a:lnTo>
                <a:lnTo>
                  <a:pt x="51190" y="142736"/>
                </a:lnTo>
                <a:lnTo>
                  <a:pt x="51261" y="142612"/>
                </a:lnTo>
                <a:close/>
                <a:moveTo>
                  <a:pt x="64161" y="143191"/>
                </a:moveTo>
                <a:lnTo>
                  <a:pt x="65338" y="145172"/>
                </a:lnTo>
                <a:lnTo>
                  <a:pt x="64089" y="147250"/>
                </a:lnTo>
                <a:lnTo>
                  <a:pt x="61725" y="147250"/>
                </a:lnTo>
                <a:lnTo>
                  <a:pt x="64161" y="143191"/>
                </a:lnTo>
                <a:close/>
                <a:moveTo>
                  <a:pt x="65615" y="145627"/>
                </a:moveTo>
                <a:lnTo>
                  <a:pt x="66596" y="147250"/>
                </a:lnTo>
                <a:lnTo>
                  <a:pt x="64634" y="147250"/>
                </a:lnTo>
                <a:lnTo>
                  <a:pt x="65615" y="145627"/>
                </a:lnTo>
                <a:close/>
                <a:moveTo>
                  <a:pt x="68737" y="145627"/>
                </a:moveTo>
                <a:lnTo>
                  <a:pt x="69710" y="147250"/>
                </a:lnTo>
                <a:lnTo>
                  <a:pt x="67756" y="147250"/>
                </a:lnTo>
                <a:lnTo>
                  <a:pt x="68737" y="145627"/>
                </a:lnTo>
                <a:close/>
                <a:moveTo>
                  <a:pt x="70191" y="143191"/>
                </a:moveTo>
                <a:lnTo>
                  <a:pt x="72627" y="147250"/>
                </a:lnTo>
                <a:lnTo>
                  <a:pt x="70254" y="147250"/>
                </a:lnTo>
                <a:lnTo>
                  <a:pt x="69005" y="145172"/>
                </a:lnTo>
                <a:lnTo>
                  <a:pt x="70191" y="143191"/>
                </a:lnTo>
                <a:close/>
                <a:moveTo>
                  <a:pt x="83082" y="142612"/>
                </a:moveTo>
                <a:lnTo>
                  <a:pt x="83163" y="142736"/>
                </a:lnTo>
                <a:lnTo>
                  <a:pt x="80451" y="147250"/>
                </a:lnTo>
                <a:lnTo>
                  <a:pt x="73171" y="147250"/>
                </a:lnTo>
                <a:lnTo>
                  <a:pt x="70459" y="142736"/>
                </a:lnTo>
                <a:lnTo>
                  <a:pt x="70539" y="142612"/>
                </a:lnTo>
                <a:close/>
                <a:moveTo>
                  <a:pt x="83430" y="143191"/>
                </a:moveTo>
                <a:lnTo>
                  <a:pt x="84617" y="145172"/>
                </a:lnTo>
                <a:lnTo>
                  <a:pt x="83368" y="147250"/>
                </a:lnTo>
                <a:lnTo>
                  <a:pt x="80995" y="147250"/>
                </a:lnTo>
                <a:lnTo>
                  <a:pt x="83430" y="143191"/>
                </a:lnTo>
                <a:close/>
                <a:moveTo>
                  <a:pt x="84893" y="145627"/>
                </a:moveTo>
                <a:lnTo>
                  <a:pt x="85866" y="147250"/>
                </a:lnTo>
                <a:lnTo>
                  <a:pt x="83912" y="147250"/>
                </a:lnTo>
                <a:lnTo>
                  <a:pt x="84893" y="145627"/>
                </a:lnTo>
                <a:close/>
                <a:moveTo>
                  <a:pt x="88007" y="145627"/>
                </a:moveTo>
                <a:lnTo>
                  <a:pt x="88988" y="147250"/>
                </a:lnTo>
                <a:lnTo>
                  <a:pt x="87034" y="147250"/>
                </a:lnTo>
                <a:lnTo>
                  <a:pt x="88007" y="145627"/>
                </a:lnTo>
                <a:close/>
                <a:moveTo>
                  <a:pt x="89470" y="143191"/>
                </a:moveTo>
                <a:lnTo>
                  <a:pt x="91905" y="147250"/>
                </a:lnTo>
                <a:lnTo>
                  <a:pt x="89532" y="147250"/>
                </a:lnTo>
                <a:lnTo>
                  <a:pt x="88283" y="145172"/>
                </a:lnTo>
                <a:lnTo>
                  <a:pt x="89470" y="143191"/>
                </a:lnTo>
                <a:close/>
                <a:moveTo>
                  <a:pt x="102361" y="142612"/>
                </a:moveTo>
                <a:lnTo>
                  <a:pt x="102441" y="142736"/>
                </a:lnTo>
                <a:lnTo>
                  <a:pt x="99729" y="147250"/>
                </a:lnTo>
                <a:lnTo>
                  <a:pt x="92449" y="147250"/>
                </a:lnTo>
                <a:lnTo>
                  <a:pt x="89737" y="142736"/>
                </a:lnTo>
                <a:lnTo>
                  <a:pt x="89818" y="142612"/>
                </a:lnTo>
                <a:close/>
                <a:moveTo>
                  <a:pt x="102709" y="143191"/>
                </a:moveTo>
                <a:lnTo>
                  <a:pt x="103895" y="145172"/>
                </a:lnTo>
                <a:lnTo>
                  <a:pt x="102646" y="147250"/>
                </a:lnTo>
                <a:lnTo>
                  <a:pt x="100273" y="147250"/>
                </a:lnTo>
                <a:lnTo>
                  <a:pt x="102709" y="143191"/>
                </a:lnTo>
                <a:close/>
                <a:moveTo>
                  <a:pt x="104172" y="145627"/>
                </a:moveTo>
                <a:lnTo>
                  <a:pt x="105144" y="147250"/>
                </a:lnTo>
                <a:lnTo>
                  <a:pt x="103190" y="147250"/>
                </a:lnTo>
                <a:lnTo>
                  <a:pt x="104172" y="145627"/>
                </a:lnTo>
                <a:close/>
                <a:moveTo>
                  <a:pt x="107285" y="145627"/>
                </a:moveTo>
                <a:lnTo>
                  <a:pt x="108266" y="147250"/>
                </a:lnTo>
                <a:lnTo>
                  <a:pt x="106313" y="147250"/>
                </a:lnTo>
                <a:lnTo>
                  <a:pt x="107285" y="145627"/>
                </a:lnTo>
                <a:close/>
                <a:moveTo>
                  <a:pt x="108748" y="143191"/>
                </a:moveTo>
                <a:lnTo>
                  <a:pt x="111175" y="147250"/>
                </a:lnTo>
                <a:lnTo>
                  <a:pt x="108811" y="147250"/>
                </a:lnTo>
                <a:lnTo>
                  <a:pt x="107562" y="145172"/>
                </a:lnTo>
                <a:lnTo>
                  <a:pt x="108748" y="143191"/>
                </a:lnTo>
                <a:close/>
                <a:moveTo>
                  <a:pt x="121639" y="142612"/>
                </a:moveTo>
                <a:lnTo>
                  <a:pt x="121711" y="142736"/>
                </a:lnTo>
                <a:lnTo>
                  <a:pt x="119007" y="147250"/>
                </a:lnTo>
                <a:lnTo>
                  <a:pt x="111728" y="147250"/>
                </a:lnTo>
                <a:lnTo>
                  <a:pt x="109016" y="142736"/>
                </a:lnTo>
                <a:lnTo>
                  <a:pt x="109096" y="142612"/>
                </a:lnTo>
                <a:close/>
                <a:moveTo>
                  <a:pt x="121987" y="143191"/>
                </a:moveTo>
                <a:lnTo>
                  <a:pt x="123174" y="145172"/>
                </a:lnTo>
                <a:lnTo>
                  <a:pt x="121925" y="147250"/>
                </a:lnTo>
                <a:lnTo>
                  <a:pt x="119552" y="147250"/>
                </a:lnTo>
                <a:lnTo>
                  <a:pt x="121987" y="143191"/>
                </a:lnTo>
                <a:close/>
                <a:moveTo>
                  <a:pt x="123441" y="145627"/>
                </a:moveTo>
                <a:lnTo>
                  <a:pt x="124423" y="147250"/>
                </a:lnTo>
                <a:lnTo>
                  <a:pt x="122469" y="147250"/>
                </a:lnTo>
                <a:lnTo>
                  <a:pt x="123441" y="145627"/>
                </a:lnTo>
                <a:close/>
                <a:moveTo>
                  <a:pt x="126564" y="145627"/>
                </a:moveTo>
                <a:lnTo>
                  <a:pt x="127545" y="147250"/>
                </a:lnTo>
                <a:lnTo>
                  <a:pt x="125582" y="147250"/>
                </a:lnTo>
                <a:lnTo>
                  <a:pt x="126564" y="145627"/>
                </a:lnTo>
                <a:close/>
                <a:moveTo>
                  <a:pt x="128018" y="143191"/>
                </a:moveTo>
                <a:lnTo>
                  <a:pt x="130453" y="147250"/>
                </a:lnTo>
                <a:lnTo>
                  <a:pt x="128089" y="147250"/>
                </a:lnTo>
                <a:lnTo>
                  <a:pt x="126840" y="145172"/>
                </a:lnTo>
                <a:lnTo>
                  <a:pt x="128018" y="143191"/>
                </a:lnTo>
                <a:close/>
                <a:moveTo>
                  <a:pt x="140918" y="142612"/>
                </a:moveTo>
                <a:lnTo>
                  <a:pt x="140989" y="142736"/>
                </a:lnTo>
                <a:lnTo>
                  <a:pt x="138286" y="147250"/>
                </a:lnTo>
                <a:lnTo>
                  <a:pt x="130997" y="147250"/>
                </a:lnTo>
                <a:lnTo>
                  <a:pt x="128294" y="142736"/>
                </a:lnTo>
                <a:lnTo>
                  <a:pt x="128366" y="142612"/>
                </a:lnTo>
                <a:close/>
                <a:moveTo>
                  <a:pt x="141265" y="143191"/>
                </a:moveTo>
                <a:lnTo>
                  <a:pt x="142452" y="145172"/>
                </a:lnTo>
                <a:lnTo>
                  <a:pt x="141194" y="147250"/>
                </a:lnTo>
                <a:lnTo>
                  <a:pt x="138830" y="147250"/>
                </a:lnTo>
                <a:lnTo>
                  <a:pt x="141265" y="143191"/>
                </a:lnTo>
                <a:close/>
                <a:moveTo>
                  <a:pt x="142720" y="145627"/>
                </a:moveTo>
                <a:lnTo>
                  <a:pt x="143701" y="147250"/>
                </a:lnTo>
                <a:lnTo>
                  <a:pt x="141747" y="147250"/>
                </a:lnTo>
                <a:lnTo>
                  <a:pt x="142720" y="145627"/>
                </a:lnTo>
                <a:close/>
                <a:moveTo>
                  <a:pt x="145842" y="145627"/>
                </a:moveTo>
                <a:lnTo>
                  <a:pt x="146814" y="147250"/>
                </a:lnTo>
                <a:lnTo>
                  <a:pt x="144861" y="147250"/>
                </a:lnTo>
                <a:lnTo>
                  <a:pt x="145842" y="145627"/>
                </a:lnTo>
                <a:close/>
                <a:moveTo>
                  <a:pt x="147296" y="143191"/>
                </a:moveTo>
                <a:lnTo>
                  <a:pt x="149732" y="147250"/>
                </a:lnTo>
                <a:lnTo>
                  <a:pt x="147367" y="147250"/>
                </a:lnTo>
                <a:lnTo>
                  <a:pt x="146110" y="145172"/>
                </a:lnTo>
                <a:lnTo>
                  <a:pt x="147296" y="143191"/>
                </a:lnTo>
                <a:close/>
                <a:moveTo>
                  <a:pt x="160196" y="142612"/>
                </a:moveTo>
                <a:lnTo>
                  <a:pt x="160267" y="142736"/>
                </a:lnTo>
                <a:lnTo>
                  <a:pt x="157564" y="147250"/>
                </a:lnTo>
                <a:lnTo>
                  <a:pt x="150276" y="147250"/>
                </a:lnTo>
                <a:lnTo>
                  <a:pt x="147573" y="142736"/>
                </a:lnTo>
                <a:lnTo>
                  <a:pt x="147644" y="142612"/>
                </a:lnTo>
                <a:close/>
                <a:moveTo>
                  <a:pt x="160544" y="143191"/>
                </a:moveTo>
                <a:lnTo>
                  <a:pt x="161721" y="145172"/>
                </a:lnTo>
                <a:lnTo>
                  <a:pt x="160472" y="147250"/>
                </a:lnTo>
                <a:lnTo>
                  <a:pt x="158108" y="147250"/>
                </a:lnTo>
                <a:lnTo>
                  <a:pt x="160544" y="143191"/>
                </a:lnTo>
                <a:close/>
                <a:moveTo>
                  <a:pt x="161998" y="145627"/>
                </a:moveTo>
                <a:lnTo>
                  <a:pt x="162979" y="147250"/>
                </a:lnTo>
                <a:lnTo>
                  <a:pt x="161017" y="147250"/>
                </a:lnTo>
                <a:lnTo>
                  <a:pt x="161998" y="145627"/>
                </a:lnTo>
                <a:close/>
                <a:moveTo>
                  <a:pt x="165120" y="145627"/>
                </a:moveTo>
                <a:lnTo>
                  <a:pt x="166093" y="147250"/>
                </a:lnTo>
                <a:lnTo>
                  <a:pt x="164139" y="147250"/>
                </a:lnTo>
                <a:lnTo>
                  <a:pt x="165120" y="145627"/>
                </a:lnTo>
                <a:close/>
                <a:moveTo>
                  <a:pt x="166574" y="143191"/>
                </a:moveTo>
                <a:lnTo>
                  <a:pt x="169010" y="147250"/>
                </a:lnTo>
                <a:lnTo>
                  <a:pt x="166637" y="147250"/>
                </a:lnTo>
                <a:lnTo>
                  <a:pt x="165388" y="145172"/>
                </a:lnTo>
                <a:lnTo>
                  <a:pt x="166574" y="143191"/>
                </a:lnTo>
                <a:close/>
                <a:moveTo>
                  <a:pt x="179465" y="142612"/>
                </a:moveTo>
                <a:lnTo>
                  <a:pt x="179546" y="142736"/>
                </a:lnTo>
                <a:lnTo>
                  <a:pt x="176834" y="147250"/>
                </a:lnTo>
                <a:lnTo>
                  <a:pt x="169554" y="147250"/>
                </a:lnTo>
                <a:lnTo>
                  <a:pt x="166851" y="142736"/>
                </a:lnTo>
                <a:lnTo>
                  <a:pt x="166922" y="142612"/>
                </a:lnTo>
                <a:close/>
                <a:moveTo>
                  <a:pt x="179813" y="143191"/>
                </a:moveTo>
                <a:lnTo>
                  <a:pt x="181000" y="145172"/>
                </a:lnTo>
                <a:lnTo>
                  <a:pt x="179751" y="147250"/>
                </a:lnTo>
                <a:lnTo>
                  <a:pt x="177387" y="147250"/>
                </a:lnTo>
                <a:lnTo>
                  <a:pt x="179813" y="143191"/>
                </a:lnTo>
                <a:close/>
                <a:moveTo>
                  <a:pt x="181276" y="145627"/>
                </a:moveTo>
                <a:lnTo>
                  <a:pt x="182249" y="147250"/>
                </a:lnTo>
                <a:lnTo>
                  <a:pt x="180295" y="147250"/>
                </a:lnTo>
                <a:lnTo>
                  <a:pt x="181276" y="145627"/>
                </a:lnTo>
                <a:close/>
                <a:moveTo>
                  <a:pt x="184390" y="145627"/>
                </a:moveTo>
                <a:lnTo>
                  <a:pt x="185371" y="147250"/>
                </a:lnTo>
                <a:lnTo>
                  <a:pt x="183417" y="147250"/>
                </a:lnTo>
                <a:lnTo>
                  <a:pt x="184390" y="145627"/>
                </a:lnTo>
                <a:close/>
                <a:moveTo>
                  <a:pt x="185853" y="143191"/>
                </a:moveTo>
                <a:lnTo>
                  <a:pt x="188288" y="147250"/>
                </a:lnTo>
                <a:lnTo>
                  <a:pt x="185915" y="147250"/>
                </a:lnTo>
                <a:lnTo>
                  <a:pt x="184666" y="145172"/>
                </a:lnTo>
                <a:lnTo>
                  <a:pt x="185853" y="143191"/>
                </a:lnTo>
                <a:close/>
                <a:moveTo>
                  <a:pt x="198744" y="142612"/>
                </a:moveTo>
                <a:lnTo>
                  <a:pt x="198824" y="142736"/>
                </a:lnTo>
                <a:lnTo>
                  <a:pt x="196112" y="147250"/>
                </a:lnTo>
                <a:lnTo>
                  <a:pt x="188832" y="147250"/>
                </a:lnTo>
                <a:lnTo>
                  <a:pt x="186120" y="142736"/>
                </a:lnTo>
                <a:lnTo>
                  <a:pt x="186201" y="142612"/>
                </a:lnTo>
                <a:close/>
                <a:moveTo>
                  <a:pt x="199092" y="143191"/>
                </a:moveTo>
                <a:lnTo>
                  <a:pt x="200278" y="145172"/>
                </a:lnTo>
                <a:lnTo>
                  <a:pt x="199029" y="147250"/>
                </a:lnTo>
                <a:lnTo>
                  <a:pt x="196656" y="147250"/>
                </a:lnTo>
                <a:lnTo>
                  <a:pt x="199092" y="143191"/>
                </a:lnTo>
                <a:close/>
                <a:moveTo>
                  <a:pt x="200555" y="145627"/>
                </a:moveTo>
                <a:lnTo>
                  <a:pt x="201527" y="147250"/>
                </a:lnTo>
                <a:lnTo>
                  <a:pt x="199573" y="147250"/>
                </a:lnTo>
                <a:lnTo>
                  <a:pt x="200555" y="145627"/>
                </a:lnTo>
                <a:close/>
                <a:moveTo>
                  <a:pt x="203668" y="145627"/>
                </a:moveTo>
                <a:lnTo>
                  <a:pt x="204649" y="147250"/>
                </a:lnTo>
                <a:lnTo>
                  <a:pt x="202696" y="147250"/>
                </a:lnTo>
                <a:lnTo>
                  <a:pt x="203668" y="145627"/>
                </a:lnTo>
                <a:close/>
                <a:moveTo>
                  <a:pt x="205131" y="143191"/>
                </a:moveTo>
                <a:lnTo>
                  <a:pt x="207567" y="147250"/>
                </a:lnTo>
                <a:lnTo>
                  <a:pt x="205194" y="147250"/>
                </a:lnTo>
                <a:lnTo>
                  <a:pt x="203945" y="145172"/>
                </a:lnTo>
                <a:lnTo>
                  <a:pt x="205131" y="143191"/>
                </a:lnTo>
                <a:close/>
                <a:moveTo>
                  <a:pt x="218022" y="142612"/>
                </a:moveTo>
                <a:lnTo>
                  <a:pt x="218102" y="142736"/>
                </a:lnTo>
                <a:lnTo>
                  <a:pt x="215390" y="147250"/>
                </a:lnTo>
                <a:lnTo>
                  <a:pt x="208111" y="147250"/>
                </a:lnTo>
                <a:lnTo>
                  <a:pt x="205399" y="142736"/>
                </a:lnTo>
                <a:lnTo>
                  <a:pt x="205479" y="142612"/>
                </a:lnTo>
                <a:close/>
                <a:moveTo>
                  <a:pt x="218370" y="143191"/>
                </a:moveTo>
                <a:lnTo>
                  <a:pt x="219557" y="145172"/>
                </a:lnTo>
                <a:lnTo>
                  <a:pt x="218308" y="147250"/>
                </a:lnTo>
                <a:lnTo>
                  <a:pt x="215935" y="147250"/>
                </a:lnTo>
                <a:lnTo>
                  <a:pt x="218370" y="143191"/>
                </a:lnTo>
                <a:close/>
                <a:moveTo>
                  <a:pt x="219824" y="145627"/>
                </a:moveTo>
                <a:lnTo>
                  <a:pt x="220805" y="147250"/>
                </a:lnTo>
                <a:lnTo>
                  <a:pt x="218852" y="147250"/>
                </a:lnTo>
                <a:lnTo>
                  <a:pt x="219824" y="145627"/>
                </a:lnTo>
                <a:close/>
                <a:moveTo>
                  <a:pt x="222947" y="145627"/>
                </a:moveTo>
                <a:lnTo>
                  <a:pt x="223928" y="147250"/>
                </a:lnTo>
                <a:lnTo>
                  <a:pt x="221965" y="147250"/>
                </a:lnTo>
                <a:lnTo>
                  <a:pt x="222947" y="145627"/>
                </a:lnTo>
                <a:close/>
                <a:moveTo>
                  <a:pt x="224401" y="143191"/>
                </a:moveTo>
                <a:lnTo>
                  <a:pt x="226836" y="147250"/>
                </a:lnTo>
                <a:lnTo>
                  <a:pt x="224472" y="147250"/>
                </a:lnTo>
                <a:lnTo>
                  <a:pt x="223223" y="145172"/>
                </a:lnTo>
                <a:lnTo>
                  <a:pt x="224401" y="143191"/>
                </a:lnTo>
                <a:close/>
                <a:moveTo>
                  <a:pt x="237300" y="142612"/>
                </a:moveTo>
                <a:lnTo>
                  <a:pt x="237372" y="142736"/>
                </a:lnTo>
                <a:lnTo>
                  <a:pt x="234669" y="147250"/>
                </a:lnTo>
                <a:lnTo>
                  <a:pt x="227380" y="147250"/>
                </a:lnTo>
                <a:lnTo>
                  <a:pt x="224677" y="142736"/>
                </a:lnTo>
                <a:lnTo>
                  <a:pt x="224749" y="142612"/>
                </a:lnTo>
                <a:close/>
                <a:moveTo>
                  <a:pt x="237648" y="143191"/>
                </a:moveTo>
                <a:lnTo>
                  <a:pt x="238835" y="145172"/>
                </a:lnTo>
                <a:lnTo>
                  <a:pt x="237586" y="147250"/>
                </a:lnTo>
                <a:lnTo>
                  <a:pt x="235213" y="147250"/>
                </a:lnTo>
                <a:lnTo>
                  <a:pt x="237648" y="143191"/>
                </a:lnTo>
                <a:close/>
                <a:moveTo>
                  <a:pt x="239103" y="145627"/>
                </a:moveTo>
                <a:lnTo>
                  <a:pt x="240084" y="147250"/>
                </a:lnTo>
                <a:lnTo>
                  <a:pt x="238130" y="147250"/>
                </a:lnTo>
                <a:lnTo>
                  <a:pt x="239103" y="145627"/>
                </a:lnTo>
                <a:close/>
                <a:moveTo>
                  <a:pt x="242225" y="145627"/>
                </a:moveTo>
                <a:lnTo>
                  <a:pt x="243197" y="147250"/>
                </a:lnTo>
                <a:lnTo>
                  <a:pt x="241244" y="147250"/>
                </a:lnTo>
                <a:lnTo>
                  <a:pt x="242225" y="145627"/>
                </a:lnTo>
                <a:close/>
                <a:moveTo>
                  <a:pt x="243679" y="143191"/>
                </a:moveTo>
                <a:lnTo>
                  <a:pt x="246114" y="147250"/>
                </a:lnTo>
                <a:lnTo>
                  <a:pt x="243750" y="147250"/>
                </a:lnTo>
                <a:lnTo>
                  <a:pt x="242493" y="145172"/>
                </a:lnTo>
                <a:lnTo>
                  <a:pt x="243679" y="143191"/>
                </a:lnTo>
                <a:close/>
                <a:moveTo>
                  <a:pt x="256579" y="142612"/>
                </a:moveTo>
                <a:lnTo>
                  <a:pt x="256650" y="142736"/>
                </a:lnTo>
                <a:lnTo>
                  <a:pt x="253947" y="147250"/>
                </a:lnTo>
                <a:lnTo>
                  <a:pt x="246659" y="147250"/>
                </a:lnTo>
                <a:lnTo>
                  <a:pt x="243956" y="142736"/>
                </a:lnTo>
                <a:lnTo>
                  <a:pt x="244027" y="142612"/>
                </a:lnTo>
                <a:close/>
                <a:moveTo>
                  <a:pt x="256927" y="143191"/>
                </a:moveTo>
                <a:lnTo>
                  <a:pt x="258113" y="145172"/>
                </a:lnTo>
                <a:lnTo>
                  <a:pt x="256855" y="147250"/>
                </a:lnTo>
                <a:lnTo>
                  <a:pt x="254491" y="147250"/>
                </a:lnTo>
                <a:lnTo>
                  <a:pt x="256927" y="143191"/>
                </a:lnTo>
                <a:close/>
                <a:moveTo>
                  <a:pt x="258381" y="145627"/>
                </a:moveTo>
                <a:lnTo>
                  <a:pt x="259362" y="147250"/>
                </a:lnTo>
                <a:lnTo>
                  <a:pt x="257400" y="147250"/>
                </a:lnTo>
                <a:lnTo>
                  <a:pt x="258381" y="145627"/>
                </a:lnTo>
                <a:close/>
                <a:moveTo>
                  <a:pt x="261503" y="145627"/>
                </a:moveTo>
                <a:lnTo>
                  <a:pt x="262476" y="147250"/>
                </a:lnTo>
                <a:lnTo>
                  <a:pt x="260522" y="147250"/>
                </a:lnTo>
                <a:lnTo>
                  <a:pt x="261503" y="145627"/>
                </a:lnTo>
                <a:close/>
                <a:moveTo>
                  <a:pt x="262957" y="143191"/>
                </a:moveTo>
                <a:lnTo>
                  <a:pt x="265393" y="147250"/>
                </a:lnTo>
                <a:lnTo>
                  <a:pt x="263020" y="147250"/>
                </a:lnTo>
                <a:lnTo>
                  <a:pt x="261771" y="145172"/>
                </a:lnTo>
                <a:lnTo>
                  <a:pt x="262957" y="143191"/>
                </a:lnTo>
                <a:close/>
                <a:moveTo>
                  <a:pt x="275848" y="142612"/>
                </a:moveTo>
                <a:lnTo>
                  <a:pt x="275929" y="142736"/>
                </a:lnTo>
                <a:lnTo>
                  <a:pt x="273217" y="147250"/>
                </a:lnTo>
                <a:lnTo>
                  <a:pt x="265937" y="147250"/>
                </a:lnTo>
                <a:lnTo>
                  <a:pt x="263234" y="142736"/>
                </a:lnTo>
                <a:lnTo>
                  <a:pt x="263305" y="142612"/>
                </a:lnTo>
                <a:close/>
                <a:moveTo>
                  <a:pt x="276205" y="143191"/>
                </a:moveTo>
                <a:lnTo>
                  <a:pt x="277383" y="145172"/>
                </a:lnTo>
                <a:lnTo>
                  <a:pt x="276134" y="147250"/>
                </a:lnTo>
                <a:lnTo>
                  <a:pt x="273770" y="147250"/>
                </a:lnTo>
                <a:lnTo>
                  <a:pt x="276205" y="143191"/>
                </a:lnTo>
                <a:close/>
                <a:moveTo>
                  <a:pt x="277659" y="145627"/>
                </a:moveTo>
                <a:lnTo>
                  <a:pt x="278632" y="147250"/>
                </a:lnTo>
                <a:lnTo>
                  <a:pt x="276678" y="147250"/>
                </a:lnTo>
                <a:lnTo>
                  <a:pt x="277659" y="145627"/>
                </a:lnTo>
                <a:close/>
                <a:moveTo>
                  <a:pt x="280773" y="145627"/>
                </a:moveTo>
                <a:lnTo>
                  <a:pt x="281754" y="147250"/>
                </a:lnTo>
                <a:lnTo>
                  <a:pt x="279800" y="147250"/>
                </a:lnTo>
                <a:lnTo>
                  <a:pt x="280773" y="145627"/>
                </a:lnTo>
                <a:close/>
                <a:moveTo>
                  <a:pt x="282236" y="143191"/>
                </a:moveTo>
                <a:lnTo>
                  <a:pt x="284671" y="147250"/>
                </a:lnTo>
                <a:lnTo>
                  <a:pt x="282298" y="147250"/>
                </a:lnTo>
                <a:lnTo>
                  <a:pt x="281049" y="145172"/>
                </a:lnTo>
                <a:lnTo>
                  <a:pt x="282236" y="143191"/>
                </a:lnTo>
                <a:close/>
                <a:moveTo>
                  <a:pt x="9341" y="143022"/>
                </a:moveTo>
                <a:lnTo>
                  <a:pt x="10635" y="145172"/>
                </a:lnTo>
                <a:lnTo>
                  <a:pt x="9377" y="147259"/>
                </a:lnTo>
                <a:lnTo>
                  <a:pt x="9341" y="147206"/>
                </a:lnTo>
                <a:lnTo>
                  <a:pt x="9314" y="147259"/>
                </a:lnTo>
                <a:lnTo>
                  <a:pt x="8056" y="145172"/>
                </a:lnTo>
                <a:lnTo>
                  <a:pt x="9341" y="143022"/>
                </a:lnTo>
                <a:close/>
                <a:moveTo>
                  <a:pt x="28619" y="143022"/>
                </a:moveTo>
                <a:lnTo>
                  <a:pt x="29904" y="145172"/>
                </a:lnTo>
                <a:lnTo>
                  <a:pt x="28655" y="147259"/>
                </a:lnTo>
                <a:lnTo>
                  <a:pt x="28619" y="147206"/>
                </a:lnTo>
                <a:lnTo>
                  <a:pt x="28593" y="147259"/>
                </a:lnTo>
                <a:lnTo>
                  <a:pt x="27335" y="145172"/>
                </a:lnTo>
                <a:lnTo>
                  <a:pt x="28619" y="143022"/>
                </a:lnTo>
                <a:close/>
                <a:moveTo>
                  <a:pt x="47898" y="143022"/>
                </a:moveTo>
                <a:lnTo>
                  <a:pt x="49182" y="145172"/>
                </a:lnTo>
                <a:lnTo>
                  <a:pt x="47925" y="147259"/>
                </a:lnTo>
                <a:lnTo>
                  <a:pt x="47898" y="147206"/>
                </a:lnTo>
                <a:lnTo>
                  <a:pt x="47862" y="147259"/>
                </a:lnTo>
                <a:lnTo>
                  <a:pt x="46613" y="145172"/>
                </a:lnTo>
                <a:lnTo>
                  <a:pt x="47898" y="143022"/>
                </a:lnTo>
                <a:close/>
                <a:moveTo>
                  <a:pt x="67176" y="143022"/>
                </a:moveTo>
                <a:lnTo>
                  <a:pt x="68461" y="145172"/>
                </a:lnTo>
                <a:lnTo>
                  <a:pt x="67203" y="147259"/>
                </a:lnTo>
                <a:lnTo>
                  <a:pt x="67176" y="147206"/>
                </a:lnTo>
                <a:lnTo>
                  <a:pt x="67140" y="147259"/>
                </a:lnTo>
                <a:lnTo>
                  <a:pt x="65892" y="145172"/>
                </a:lnTo>
                <a:lnTo>
                  <a:pt x="67176" y="143022"/>
                </a:lnTo>
                <a:close/>
                <a:moveTo>
                  <a:pt x="86455" y="143022"/>
                </a:moveTo>
                <a:lnTo>
                  <a:pt x="87739" y="145172"/>
                </a:lnTo>
                <a:lnTo>
                  <a:pt x="86481" y="147259"/>
                </a:lnTo>
                <a:lnTo>
                  <a:pt x="86455" y="147206"/>
                </a:lnTo>
                <a:lnTo>
                  <a:pt x="86419" y="147259"/>
                </a:lnTo>
                <a:lnTo>
                  <a:pt x="85161" y="145172"/>
                </a:lnTo>
                <a:lnTo>
                  <a:pt x="86455" y="143022"/>
                </a:lnTo>
                <a:close/>
                <a:moveTo>
                  <a:pt x="105724" y="143022"/>
                </a:moveTo>
                <a:lnTo>
                  <a:pt x="107018" y="145172"/>
                </a:lnTo>
                <a:lnTo>
                  <a:pt x="105760" y="147259"/>
                </a:lnTo>
                <a:lnTo>
                  <a:pt x="105724" y="147206"/>
                </a:lnTo>
                <a:lnTo>
                  <a:pt x="105697" y="147259"/>
                </a:lnTo>
                <a:lnTo>
                  <a:pt x="104439" y="145172"/>
                </a:lnTo>
                <a:lnTo>
                  <a:pt x="105724" y="143022"/>
                </a:lnTo>
                <a:close/>
                <a:moveTo>
                  <a:pt x="125002" y="143022"/>
                </a:moveTo>
                <a:lnTo>
                  <a:pt x="126287" y="145172"/>
                </a:lnTo>
                <a:lnTo>
                  <a:pt x="125038" y="147259"/>
                </a:lnTo>
                <a:lnTo>
                  <a:pt x="125002" y="147206"/>
                </a:lnTo>
                <a:lnTo>
                  <a:pt x="124976" y="147259"/>
                </a:lnTo>
                <a:lnTo>
                  <a:pt x="123718" y="145172"/>
                </a:lnTo>
                <a:lnTo>
                  <a:pt x="125002" y="143022"/>
                </a:lnTo>
                <a:close/>
                <a:moveTo>
                  <a:pt x="144281" y="143022"/>
                </a:moveTo>
                <a:lnTo>
                  <a:pt x="145565" y="145172"/>
                </a:lnTo>
                <a:lnTo>
                  <a:pt x="144316" y="147259"/>
                </a:lnTo>
                <a:lnTo>
                  <a:pt x="144281" y="147206"/>
                </a:lnTo>
                <a:lnTo>
                  <a:pt x="144245" y="147259"/>
                </a:lnTo>
                <a:lnTo>
                  <a:pt x="142996" y="145172"/>
                </a:lnTo>
                <a:lnTo>
                  <a:pt x="144281" y="143022"/>
                </a:lnTo>
                <a:close/>
                <a:moveTo>
                  <a:pt x="163559" y="143022"/>
                </a:moveTo>
                <a:lnTo>
                  <a:pt x="164844" y="145172"/>
                </a:lnTo>
                <a:lnTo>
                  <a:pt x="163586" y="147259"/>
                </a:lnTo>
                <a:lnTo>
                  <a:pt x="163559" y="147206"/>
                </a:lnTo>
                <a:lnTo>
                  <a:pt x="163523" y="147259"/>
                </a:lnTo>
                <a:lnTo>
                  <a:pt x="162275" y="145172"/>
                </a:lnTo>
                <a:lnTo>
                  <a:pt x="163559" y="143022"/>
                </a:lnTo>
                <a:close/>
                <a:moveTo>
                  <a:pt x="182838" y="143022"/>
                </a:moveTo>
                <a:lnTo>
                  <a:pt x="184122" y="145172"/>
                </a:lnTo>
                <a:lnTo>
                  <a:pt x="182864" y="147259"/>
                </a:lnTo>
                <a:lnTo>
                  <a:pt x="182838" y="147206"/>
                </a:lnTo>
                <a:lnTo>
                  <a:pt x="182802" y="147259"/>
                </a:lnTo>
                <a:lnTo>
                  <a:pt x="181544" y="145172"/>
                </a:lnTo>
                <a:lnTo>
                  <a:pt x="182838" y="143022"/>
                </a:lnTo>
                <a:close/>
                <a:moveTo>
                  <a:pt x="202107" y="143022"/>
                </a:moveTo>
                <a:lnTo>
                  <a:pt x="203401" y="145172"/>
                </a:lnTo>
                <a:lnTo>
                  <a:pt x="202143" y="147259"/>
                </a:lnTo>
                <a:lnTo>
                  <a:pt x="202107" y="147206"/>
                </a:lnTo>
                <a:lnTo>
                  <a:pt x="202080" y="147259"/>
                </a:lnTo>
                <a:lnTo>
                  <a:pt x="200822" y="145172"/>
                </a:lnTo>
                <a:lnTo>
                  <a:pt x="202107" y="143022"/>
                </a:lnTo>
                <a:close/>
                <a:moveTo>
                  <a:pt x="221385" y="143022"/>
                </a:moveTo>
                <a:lnTo>
                  <a:pt x="222670" y="145172"/>
                </a:lnTo>
                <a:lnTo>
                  <a:pt x="221421" y="147259"/>
                </a:lnTo>
                <a:lnTo>
                  <a:pt x="221385" y="147206"/>
                </a:lnTo>
                <a:lnTo>
                  <a:pt x="221359" y="147259"/>
                </a:lnTo>
                <a:lnTo>
                  <a:pt x="220101" y="145172"/>
                </a:lnTo>
                <a:lnTo>
                  <a:pt x="221385" y="143022"/>
                </a:lnTo>
                <a:close/>
                <a:moveTo>
                  <a:pt x="240664" y="143022"/>
                </a:moveTo>
                <a:lnTo>
                  <a:pt x="241948" y="145172"/>
                </a:lnTo>
                <a:lnTo>
                  <a:pt x="240699" y="147259"/>
                </a:lnTo>
                <a:lnTo>
                  <a:pt x="240664" y="147206"/>
                </a:lnTo>
                <a:lnTo>
                  <a:pt x="240637" y="147259"/>
                </a:lnTo>
                <a:lnTo>
                  <a:pt x="239379" y="145172"/>
                </a:lnTo>
                <a:lnTo>
                  <a:pt x="240664" y="143022"/>
                </a:lnTo>
                <a:close/>
                <a:moveTo>
                  <a:pt x="259942" y="143022"/>
                </a:moveTo>
                <a:lnTo>
                  <a:pt x="261227" y="145172"/>
                </a:lnTo>
                <a:lnTo>
                  <a:pt x="259969" y="147259"/>
                </a:lnTo>
                <a:lnTo>
                  <a:pt x="259942" y="147206"/>
                </a:lnTo>
                <a:lnTo>
                  <a:pt x="259906" y="147259"/>
                </a:lnTo>
                <a:lnTo>
                  <a:pt x="258657" y="145172"/>
                </a:lnTo>
                <a:lnTo>
                  <a:pt x="259942" y="143022"/>
                </a:lnTo>
                <a:close/>
                <a:moveTo>
                  <a:pt x="279220" y="143022"/>
                </a:moveTo>
                <a:lnTo>
                  <a:pt x="280505" y="145172"/>
                </a:lnTo>
                <a:lnTo>
                  <a:pt x="279247" y="147259"/>
                </a:lnTo>
                <a:lnTo>
                  <a:pt x="279220" y="147206"/>
                </a:lnTo>
                <a:lnTo>
                  <a:pt x="279185" y="147259"/>
                </a:lnTo>
                <a:lnTo>
                  <a:pt x="277927" y="145172"/>
                </a:lnTo>
                <a:lnTo>
                  <a:pt x="279220" y="143022"/>
                </a:lnTo>
                <a:close/>
                <a:moveTo>
                  <a:pt x="5987" y="147705"/>
                </a:moveTo>
                <a:lnTo>
                  <a:pt x="2659" y="153263"/>
                </a:lnTo>
                <a:lnTo>
                  <a:pt x="286" y="153263"/>
                </a:lnTo>
                <a:lnTo>
                  <a:pt x="3623" y="147705"/>
                </a:lnTo>
                <a:close/>
                <a:moveTo>
                  <a:pt x="9047" y="147705"/>
                </a:moveTo>
                <a:lnTo>
                  <a:pt x="5710" y="153263"/>
                </a:lnTo>
                <a:lnTo>
                  <a:pt x="3203" y="153263"/>
                </a:lnTo>
                <a:lnTo>
                  <a:pt x="6531" y="147705"/>
                </a:lnTo>
                <a:close/>
                <a:moveTo>
                  <a:pt x="9341" y="148116"/>
                </a:moveTo>
                <a:lnTo>
                  <a:pt x="12428" y="153263"/>
                </a:lnTo>
                <a:lnTo>
                  <a:pt x="6254" y="153263"/>
                </a:lnTo>
                <a:lnTo>
                  <a:pt x="9341" y="148116"/>
                </a:lnTo>
                <a:close/>
                <a:moveTo>
                  <a:pt x="12151" y="147705"/>
                </a:moveTo>
                <a:lnTo>
                  <a:pt x="15488" y="153263"/>
                </a:lnTo>
                <a:lnTo>
                  <a:pt x="12972" y="153263"/>
                </a:lnTo>
                <a:lnTo>
                  <a:pt x="9644" y="147705"/>
                </a:lnTo>
                <a:close/>
                <a:moveTo>
                  <a:pt x="15068" y="147705"/>
                </a:moveTo>
                <a:lnTo>
                  <a:pt x="18396" y="153263"/>
                </a:lnTo>
                <a:lnTo>
                  <a:pt x="16032" y="153263"/>
                </a:lnTo>
                <a:lnTo>
                  <a:pt x="12695" y="147705"/>
                </a:lnTo>
                <a:close/>
                <a:moveTo>
                  <a:pt x="25265" y="147705"/>
                </a:moveTo>
                <a:lnTo>
                  <a:pt x="21938" y="153263"/>
                </a:lnTo>
                <a:lnTo>
                  <a:pt x="19565" y="153263"/>
                </a:lnTo>
                <a:lnTo>
                  <a:pt x="22892" y="147705"/>
                </a:lnTo>
                <a:close/>
                <a:moveTo>
                  <a:pt x="28325" y="147705"/>
                </a:moveTo>
                <a:lnTo>
                  <a:pt x="24989" y="153263"/>
                </a:lnTo>
                <a:lnTo>
                  <a:pt x="22482" y="153263"/>
                </a:lnTo>
                <a:lnTo>
                  <a:pt x="25809" y="147705"/>
                </a:lnTo>
                <a:close/>
                <a:moveTo>
                  <a:pt x="28619" y="148116"/>
                </a:moveTo>
                <a:lnTo>
                  <a:pt x="31706" y="153263"/>
                </a:lnTo>
                <a:lnTo>
                  <a:pt x="25533" y="153263"/>
                </a:lnTo>
                <a:lnTo>
                  <a:pt x="28619" y="148116"/>
                </a:lnTo>
                <a:close/>
                <a:moveTo>
                  <a:pt x="31430" y="147705"/>
                </a:moveTo>
                <a:lnTo>
                  <a:pt x="34766" y="153263"/>
                </a:lnTo>
                <a:lnTo>
                  <a:pt x="32250" y="153263"/>
                </a:lnTo>
                <a:lnTo>
                  <a:pt x="28923" y="147705"/>
                </a:lnTo>
                <a:close/>
                <a:moveTo>
                  <a:pt x="34347" y="147705"/>
                </a:moveTo>
                <a:lnTo>
                  <a:pt x="37674" y="153263"/>
                </a:lnTo>
                <a:lnTo>
                  <a:pt x="35310" y="153263"/>
                </a:lnTo>
                <a:lnTo>
                  <a:pt x="31974" y="147705"/>
                </a:lnTo>
                <a:close/>
                <a:moveTo>
                  <a:pt x="44543" y="147705"/>
                </a:moveTo>
                <a:lnTo>
                  <a:pt x="41207" y="153263"/>
                </a:lnTo>
                <a:lnTo>
                  <a:pt x="38843" y="153263"/>
                </a:lnTo>
                <a:lnTo>
                  <a:pt x="42170" y="147705"/>
                </a:lnTo>
                <a:close/>
                <a:moveTo>
                  <a:pt x="47594" y="147705"/>
                </a:moveTo>
                <a:lnTo>
                  <a:pt x="44267" y="153263"/>
                </a:lnTo>
                <a:lnTo>
                  <a:pt x="41751" y="153263"/>
                </a:lnTo>
                <a:lnTo>
                  <a:pt x="45088" y="147705"/>
                </a:lnTo>
                <a:close/>
                <a:moveTo>
                  <a:pt x="47898" y="148116"/>
                </a:moveTo>
                <a:lnTo>
                  <a:pt x="50984" y="153263"/>
                </a:lnTo>
                <a:lnTo>
                  <a:pt x="44811" y="153263"/>
                </a:lnTo>
                <a:lnTo>
                  <a:pt x="47898" y="148116"/>
                </a:lnTo>
                <a:close/>
                <a:moveTo>
                  <a:pt x="50708" y="147705"/>
                </a:moveTo>
                <a:lnTo>
                  <a:pt x="54035" y="153263"/>
                </a:lnTo>
                <a:lnTo>
                  <a:pt x="51529" y="153263"/>
                </a:lnTo>
                <a:lnTo>
                  <a:pt x="48192" y="147705"/>
                </a:lnTo>
                <a:close/>
                <a:moveTo>
                  <a:pt x="53625" y="147705"/>
                </a:moveTo>
                <a:lnTo>
                  <a:pt x="56953" y="153263"/>
                </a:lnTo>
                <a:lnTo>
                  <a:pt x="54589" y="153263"/>
                </a:lnTo>
                <a:lnTo>
                  <a:pt x="51252" y="147705"/>
                </a:lnTo>
                <a:close/>
                <a:moveTo>
                  <a:pt x="63822" y="147705"/>
                </a:moveTo>
                <a:lnTo>
                  <a:pt x="60485" y="153263"/>
                </a:lnTo>
                <a:lnTo>
                  <a:pt x="58121" y="153263"/>
                </a:lnTo>
                <a:lnTo>
                  <a:pt x="61449" y="147705"/>
                </a:lnTo>
                <a:close/>
                <a:moveTo>
                  <a:pt x="66873" y="147705"/>
                </a:moveTo>
                <a:lnTo>
                  <a:pt x="63545" y="153263"/>
                </a:lnTo>
                <a:lnTo>
                  <a:pt x="61030" y="153263"/>
                </a:lnTo>
                <a:lnTo>
                  <a:pt x="64366" y="147705"/>
                </a:lnTo>
                <a:close/>
                <a:moveTo>
                  <a:pt x="67176" y="148116"/>
                </a:moveTo>
                <a:lnTo>
                  <a:pt x="70263" y="153263"/>
                </a:lnTo>
                <a:lnTo>
                  <a:pt x="64089" y="153263"/>
                </a:lnTo>
                <a:lnTo>
                  <a:pt x="67176" y="148116"/>
                </a:lnTo>
                <a:close/>
                <a:moveTo>
                  <a:pt x="69986" y="147705"/>
                </a:moveTo>
                <a:lnTo>
                  <a:pt x="73314" y="153263"/>
                </a:lnTo>
                <a:lnTo>
                  <a:pt x="70807" y="153263"/>
                </a:lnTo>
                <a:lnTo>
                  <a:pt x="67471" y="147705"/>
                </a:lnTo>
                <a:close/>
                <a:moveTo>
                  <a:pt x="72895" y="147705"/>
                </a:moveTo>
                <a:lnTo>
                  <a:pt x="76231" y="153263"/>
                </a:lnTo>
                <a:lnTo>
                  <a:pt x="73858" y="153263"/>
                </a:lnTo>
                <a:lnTo>
                  <a:pt x="70530" y="147705"/>
                </a:lnTo>
                <a:close/>
                <a:moveTo>
                  <a:pt x="83100" y="147705"/>
                </a:moveTo>
                <a:lnTo>
                  <a:pt x="79764" y="153263"/>
                </a:lnTo>
                <a:lnTo>
                  <a:pt x="77391" y="153263"/>
                </a:lnTo>
                <a:lnTo>
                  <a:pt x="80727" y="147705"/>
                </a:lnTo>
                <a:close/>
                <a:moveTo>
                  <a:pt x="86151" y="147705"/>
                </a:moveTo>
                <a:lnTo>
                  <a:pt x="82824" y="153263"/>
                </a:lnTo>
                <a:lnTo>
                  <a:pt x="80308" y="153263"/>
                </a:lnTo>
                <a:lnTo>
                  <a:pt x="83644" y="147705"/>
                </a:lnTo>
                <a:close/>
                <a:moveTo>
                  <a:pt x="86455" y="148116"/>
                </a:moveTo>
                <a:lnTo>
                  <a:pt x="89532" y="153263"/>
                </a:lnTo>
                <a:lnTo>
                  <a:pt x="83368" y="153263"/>
                </a:lnTo>
                <a:lnTo>
                  <a:pt x="86455" y="148116"/>
                </a:lnTo>
                <a:close/>
                <a:moveTo>
                  <a:pt x="89265" y="147705"/>
                </a:moveTo>
                <a:lnTo>
                  <a:pt x="92592" y="153263"/>
                </a:lnTo>
                <a:lnTo>
                  <a:pt x="90085" y="153263"/>
                </a:lnTo>
                <a:lnTo>
                  <a:pt x="86749" y="147705"/>
                </a:lnTo>
                <a:close/>
                <a:moveTo>
                  <a:pt x="92173" y="147705"/>
                </a:moveTo>
                <a:lnTo>
                  <a:pt x="95509" y="153263"/>
                </a:lnTo>
                <a:lnTo>
                  <a:pt x="93136" y="153263"/>
                </a:lnTo>
                <a:lnTo>
                  <a:pt x="89809" y="147705"/>
                </a:lnTo>
                <a:close/>
                <a:moveTo>
                  <a:pt x="102370" y="147705"/>
                </a:moveTo>
                <a:lnTo>
                  <a:pt x="99042" y="153263"/>
                </a:lnTo>
                <a:lnTo>
                  <a:pt x="96669" y="153263"/>
                </a:lnTo>
                <a:lnTo>
                  <a:pt x="100006" y="147705"/>
                </a:lnTo>
                <a:close/>
                <a:moveTo>
                  <a:pt x="105430" y="147705"/>
                </a:moveTo>
                <a:lnTo>
                  <a:pt x="102093" y="153263"/>
                </a:lnTo>
                <a:lnTo>
                  <a:pt x="99586" y="153263"/>
                </a:lnTo>
                <a:lnTo>
                  <a:pt x="102914" y="147705"/>
                </a:lnTo>
                <a:close/>
                <a:moveTo>
                  <a:pt x="105724" y="148116"/>
                </a:moveTo>
                <a:lnTo>
                  <a:pt x="108811" y="153263"/>
                </a:lnTo>
                <a:lnTo>
                  <a:pt x="102637" y="153263"/>
                </a:lnTo>
                <a:lnTo>
                  <a:pt x="105724" y="148116"/>
                </a:lnTo>
                <a:close/>
                <a:moveTo>
                  <a:pt x="108534" y="147705"/>
                </a:moveTo>
                <a:lnTo>
                  <a:pt x="111871" y="153263"/>
                </a:lnTo>
                <a:lnTo>
                  <a:pt x="109355" y="153263"/>
                </a:lnTo>
                <a:lnTo>
                  <a:pt x="106027" y="147705"/>
                </a:lnTo>
                <a:close/>
                <a:moveTo>
                  <a:pt x="111451" y="147705"/>
                </a:moveTo>
                <a:lnTo>
                  <a:pt x="114788" y="153263"/>
                </a:lnTo>
                <a:lnTo>
                  <a:pt x="112415" y="153263"/>
                </a:lnTo>
                <a:lnTo>
                  <a:pt x="109078" y="147705"/>
                </a:lnTo>
                <a:close/>
                <a:moveTo>
                  <a:pt x="121648" y="147705"/>
                </a:moveTo>
                <a:lnTo>
                  <a:pt x="118321" y="153263"/>
                </a:lnTo>
                <a:lnTo>
                  <a:pt x="115948" y="153263"/>
                </a:lnTo>
                <a:lnTo>
                  <a:pt x="119284" y="147705"/>
                </a:lnTo>
                <a:close/>
                <a:moveTo>
                  <a:pt x="124708" y="147705"/>
                </a:moveTo>
                <a:lnTo>
                  <a:pt x="121372" y="153263"/>
                </a:lnTo>
                <a:lnTo>
                  <a:pt x="118865" y="153263"/>
                </a:lnTo>
                <a:lnTo>
                  <a:pt x="122192" y="147705"/>
                </a:lnTo>
                <a:close/>
                <a:moveTo>
                  <a:pt x="125002" y="148116"/>
                </a:moveTo>
                <a:lnTo>
                  <a:pt x="128089" y="153263"/>
                </a:lnTo>
                <a:lnTo>
                  <a:pt x="121916" y="153263"/>
                </a:lnTo>
                <a:lnTo>
                  <a:pt x="125002" y="148116"/>
                </a:lnTo>
                <a:close/>
                <a:moveTo>
                  <a:pt x="127813" y="147705"/>
                </a:moveTo>
                <a:lnTo>
                  <a:pt x="131149" y="153263"/>
                </a:lnTo>
                <a:lnTo>
                  <a:pt x="128633" y="153263"/>
                </a:lnTo>
                <a:lnTo>
                  <a:pt x="125306" y="147705"/>
                </a:lnTo>
                <a:close/>
                <a:moveTo>
                  <a:pt x="130730" y="147705"/>
                </a:moveTo>
                <a:lnTo>
                  <a:pt x="134057" y="153263"/>
                </a:lnTo>
                <a:lnTo>
                  <a:pt x="131693" y="153263"/>
                </a:lnTo>
                <a:lnTo>
                  <a:pt x="128357" y="147705"/>
                </a:lnTo>
                <a:close/>
                <a:moveTo>
                  <a:pt x="140926" y="147705"/>
                </a:moveTo>
                <a:lnTo>
                  <a:pt x="137590" y="153263"/>
                </a:lnTo>
                <a:lnTo>
                  <a:pt x="135226" y="153263"/>
                </a:lnTo>
                <a:lnTo>
                  <a:pt x="138553" y="147705"/>
                </a:lnTo>
                <a:close/>
                <a:moveTo>
                  <a:pt x="143977" y="147705"/>
                </a:moveTo>
                <a:lnTo>
                  <a:pt x="140650" y="153263"/>
                </a:lnTo>
                <a:lnTo>
                  <a:pt x="138143" y="153263"/>
                </a:lnTo>
                <a:lnTo>
                  <a:pt x="141471" y="147705"/>
                </a:lnTo>
                <a:close/>
                <a:moveTo>
                  <a:pt x="144281" y="148116"/>
                </a:moveTo>
                <a:lnTo>
                  <a:pt x="147367" y="153263"/>
                </a:lnTo>
                <a:lnTo>
                  <a:pt x="141194" y="153263"/>
                </a:lnTo>
                <a:lnTo>
                  <a:pt x="144281" y="148116"/>
                </a:lnTo>
                <a:close/>
                <a:moveTo>
                  <a:pt x="147091" y="147705"/>
                </a:moveTo>
                <a:lnTo>
                  <a:pt x="150418" y="153263"/>
                </a:lnTo>
                <a:lnTo>
                  <a:pt x="147912" y="153263"/>
                </a:lnTo>
                <a:lnTo>
                  <a:pt x="144584" y="147705"/>
                </a:lnTo>
                <a:close/>
                <a:moveTo>
                  <a:pt x="150008" y="147705"/>
                </a:moveTo>
                <a:lnTo>
                  <a:pt x="153336" y="153263"/>
                </a:lnTo>
                <a:lnTo>
                  <a:pt x="150972" y="153263"/>
                </a:lnTo>
                <a:lnTo>
                  <a:pt x="147635" y="147705"/>
                </a:lnTo>
                <a:close/>
                <a:moveTo>
                  <a:pt x="160205" y="147705"/>
                </a:moveTo>
                <a:lnTo>
                  <a:pt x="156868" y="153263"/>
                </a:lnTo>
                <a:lnTo>
                  <a:pt x="154504" y="153263"/>
                </a:lnTo>
                <a:lnTo>
                  <a:pt x="157832" y="147705"/>
                </a:lnTo>
                <a:close/>
                <a:moveTo>
                  <a:pt x="163256" y="147705"/>
                </a:moveTo>
                <a:lnTo>
                  <a:pt x="159928" y="153263"/>
                </a:lnTo>
                <a:lnTo>
                  <a:pt x="157413" y="153263"/>
                </a:lnTo>
                <a:lnTo>
                  <a:pt x="160749" y="147705"/>
                </a:lnTo>
                <a:close/>
                <a:moveTo>
                  <a:pt x="163559" y="148116"/>
                </a:moveTo>
                <a:lnTo>
                  <a:pt x="166646" y="153263"/>
                </a:lnTo>
                <a:lnTo>
                  <a:pt x="160472" y="153263"/>
                </a:lnTo>
                <a:lnTo>
                  <a:pt x="163559" y="148116"/>
                </a:lnTo>
                <a:close/>
                <a:moveTo>
                  <a:pt x="166369" y="147705"/>
                </a:moveTo>
                <a:lnTo>
                  <a:pt x="169697" y="153263"/>
                </a:lnTo>
                <a:lnTo>
                  <a:pt x="167190" y="153263"/>
                </a:lnTo>
                <a:lnTo>
                  <a:pt x="163854" y="147705"/>
                </a:lnTo>
                <a:close/>
                <a:moveTo>
                  <a:pt x="169278" y="147705"/>
                </a:moveTo>
                <a:lnTo>
                  <a:pt x="172614" y="153263"/>
                </a:lnTo>
                <a:lnTo>
                  <a:pt x="170241" y="153263"/>
                </a:lnTo>
                <a:lnTo>
                  <a:pt x="166913" y="147705"/>
                </a:lnTo>
                <a:close/>
                <a:moveTo>
                  <a:pt x="179483" y="147705"/>
                </a:moveTo>
                <a:lnTo>
                  <a:pt x="176147" y="153263"/>
                </a:lnTo>
                <a:lnTo>
                  <a:pt x="173774" y="153263"/>
                </a:lnTo>
                <a:lnTo>
                  <a:pt x="177110" y="147705"/>
                </a:lnTo>
                <a:close/>
                <a:moveTo>
                  <a:pt x="182534" y="147705"/>
                </a:moveTo>
                <a:lnTo>
                  <a:pt x="179207" y="153263"/>
                </a:lnTo>
                <a:lnTo>
                  <a:pt x="176691" y="153263"/>
                </a:lnTo>
                <a:lnTo>
                  <a:pt x="180027" y="147705"/>
                </a:lnTo>
                <a:close/>
                <a:moveTo>
                  <a:pt x="182838" y="148116"/>
                </a:moveTo>
                <a:lnTo>
                  <a:pt x="185924" y="153263"/>
                </a:lnTo>
                <a:lnTo>
                  <a:pt x="179751" y="153263"/>
                </a:lnTo>
                <a:lnTo>
                  <a:pt x="182838" y="148116"/>
                </a:lnTo>
                <a:close/>
                <a:moveTo>
                  <a:pt x="185648" y="147705"/>
                </a:moveTo>
                <a:lnTo>
                  <a:pt x="188975" y="153263"/>
                </a:lnTo>
                <a:lnTo>
                  <a:pt x="186468" y="153263"/>
                </a:lnTo>
                <a:lnTo>
                  <a:pt x="183132" y="147705"/>
                </a:lnTo>
                <a:close/>
                <a:moveTo>
                  <a:pt x="188556" y="147705"/>
                </a:moveTo>
                <a:lnTo>
                  <a:pt x="191892" y="153263"/>
                </a:lnTo>
                <a:lnTo>
                  <a:pt x="189519" y="153263"/>
                </a:lnTo>
                <a:lnTo>
                  <a:pt x="186192" y="147705"/>
                </a:lnTo>
                <a:close/>
                <a:moveTo>
                  <a:pt x="198753" y="147705"/>
                </a:moveTo>
                <a:lnTo>
                  <a:pt x="195425" y="153263"/>
                </a:lnTo>
                <a:lnTo>
                  <a:pt x="193052" y="153263"/>
                </a:lnTo>
                <a:lnTo>
                  <a:pt x="196389" y="147705"/>
                </a:lnTo>
                <a:close/>
                <a:moveTo>
                  <a:pt x="201813" y="147705"/>
                </a:moveTo>
                <a:lnTo>
                  <a:pt x="198476" y="153263"/>
                </a:lnTo>
                <a:lnTo>
                  <a:pt x="195969" y="153263"/>
                </a:lnTo>
                <a:lnTo>
                  <a:pt x="199297" y="147705"/>
                </a:lnTo>
                <a:close/>
                <a:moveTo>
                  <a:pt x="202107" y="148116"/>
                </a:moveTo>
                <a:lnTo>
                  <a:pt x="205194" y="153263"/>
                </a:lnTo>
                <a:lnTo>
                  <a:pt x="199029" y="153263"/>
                </a:lnTo>
                <a:lnTo>
                  <a:pt x="202107" y="148116"/>
                </a:lnTo>
                <a:close/>
                <a:moveTo>
                  <a:pt x="204917" y="147705"/>
                </a:moveTo>
                <a:lnTo>
                  <a:pt x="208254" y="153263"/>
                </a:lnTo>
                <a:lnTo>
                  <a:pt x="205738" y="153263"/>
                </a:lnTo>
                <a:lnTo>
                  <a:pt x="202410" y="147705"/>
                </a:lnTo>
                <a:close/>
                <a:moveTo>
                  <a:pt x="207834" y="147705"/>
                </a:moveTo>
                <a:lnTo>
                  <a:pt x="211171" y="153263"/>
                </a:lnTo>
                <a:lnTo>
                  <a:pt x="208798" y="153263"/>
                </a:lnTo>
                <a:lnTo>
                  <a:pt x="205461" y="147705"/>
                </a:lnTo>
                <a:close/>
                <a:moveTo>
                  <a:pt x="218031" y="147705"/>
                </a:moveTo>
                <a:lnTo>
                  <a:pt x="214703" y="153263"/>
                </a:lnTo>
                <a:lnTo>
                  <a:pt x="212330" y="153263"/>
                </a:lnTo>
                <a:lnTo>
                  <a:pt x="215667" y="147705"/>
                </a:lnTo>
                <a:close/>
                <a:moveTo>
                  <a:pt x="221091" y="147705"/>
                </a:moveTo>
                <a:lnTo>
                  <a:pt x="217754" y="153263"/>
                </a:lnTo>
                <a:lnTo>
                  <a:pt x="215248" y="153263"/>
                </a:lnTo>
                <a:lnTo>
                  <a:pt x="218575" y="147705"/>
                </a:lnTo>
                <a:close/>
                <a:moveTo>
                  <a:pt x="221385" y="148116"/>
                </a:moveTo>
                <a:lnTo>
                  <a:pt x="224472" y="153263"/>
                </a:lnTo>
                <a:lnTo>
                  <a:pt x="218299" y="153263"/>
                </a:lnTo>
                <a:lnTo>
                  <a:pt x="221385" y="148116"/>
                </a:lnTo>
                <a:close/>
                <a:moveTo>
                  <a:pt x="224195" y="147705"/>
                </a:moveTo>
                <a:lnTo>
                  <a:pt x="227532" y="153263"/>
                </a:lnTo>
                <a:lnTo>
                  <a:pt x="225016" y="153263"/>
                </a:lnTo>
                <a:lnTo>
                  <a:pt x="221689" y="147705"/>
                </a:lnTo>
                <a:close/>
                <a:moveTo>
                  <a:pt x="227113" y="147705"/>
                </a:moveTo>
                <a:lnTo>
                  <a:pt x="230440" y="153263"/>
                </a:lnTo>
                <a:lnTo>
                  <a:pt x="228076" y="153263"/>
                </a:lnTo>
                <a:lnTo>
                  <a:pt x="224740" y="147705"/>
                </a:lnTo>
                <a:close/>
                <a:moveTo>
                  <a:pt x="237309" y="147705"/>
                </a:moveTo>
                <a:lnTo>
                  <a:pt x="233973" y="153263"/>
                </a:lnTo>
                <a:lnTo>
                  <a:pt x="231609" y="153263"/>
                </a:lnTo>
                <a:lnTo>
                  <a:pt x="234936" y="147705"/>
                </a:lnTo>
                <a:close/>
                <a:moveTo>
                  <a:pt x="240369" y="147705"/>
                </a:moveTo>
                <a:lnTo>
                  <a:pt x="237033" y="153263"/>
                </a:lnTo>
                <a:lnTo>
                  <a:pt x="234526" y="153263"/>
                </a:lnTo>
                <a:lnTo>
                  <a:pt x="237854" y="147705"/>
                </a:lnTo>
                <a:close/>
                <a:moveTo>
                  <a:pt x="240664" y="148116"/>
                </a:moveTo>
                <a:lnTo>
                  <a:pt x="243750" y="153263"/>
                </a:lnTo>
                <a:lnTo>
                  <a:pt x="237577" y="153263"/>
                </a:lnTo>
                <a:lnTo>
                  <a:pt x="240664" y="148116"/>
                </a:lnTo>
                <a:close/>
                <a:moveTo>
                  <a:pt x="243474" y="147705"/>
                </a:moveTo>
                <a:lnTo>
                  <a:pt x="246810" y="153263"/>
                </a:lnTo>
                <a:lnTo>
                  <a:pt x="244295" y="153263"/>
                </a:lnTo>
                <a:lnTo>
                  <a:pt x="240967" y="147705"/>
                </a:lnTo>
                <a:close/>
                <a:moveTo>
                  <a:pt x="246391" y="147705"/>
                </a:moveTo>
                <a:lnTo>
                  <a:pt x="249719" y="153263"/>
                </a:lnTo>
                <a:lnTo>
                  <a:pt x="247355" y="153263"/>
                </a:lnTo>
                <a:lnTo>
                  <a:pt x="244018" y="147705"/>
                </a:lnTo>
                <a:close/>
                <a:moveTo>
                  <a:pt x="256588" y="147705"/>
                </a:moveTo>
                <a:lnTo>
                  <a:pt x="253251" y="153263"/>
                </a:lnTo>
                <a:lnTo>
                  <a:pt x="250887" y="153263"/>
                </a:lnTo>
                <a:lnTo>
                  <a:pt x="254215" y="147705"/>
                </a:lnTo>
                <a:close/>
                <a:moveTo>
                  <a:pt x="259639" y="147705"/>
                </a:moveTo>
                <a:lnTo>
                  <a:pt x="256311" y="153263"/>
                </a:lnTo>
                <a:lnTo>
                  <a:pt x="253796" y="153263"/>
                </a:lnTo>
                <a:lnTo>
                  <a:pt x="257132" y="147705"/>
                </a:lnTo>
                <a:close/>
                <a:moveTo>
                  <a:pt x="259942" y="148116"/>
                </a:moveTo>
                <a:lnTo>
                  <a:pt x="263029" y="153263"/>
                </a:lnTo>
                <a:lnTo>
                  <a:pt x="256855" y="153263"/>
                </a:lnTo>
                <a:lnTo>
                  <a:pt x="259942" y="148116"/>
                </a:lnTo>
                <a:close/>
                <a:moveTo>
                  <a:pt x="262752" y="147705"/>
                </a:moveTo>
                <a:lnTo>
                  <a:pt x="266080" y="153263"/>
                </a:lnTo>
                <a:lnTo>
                  <a:pt x="263573" y="153263"/>
                </a:lnTo>
                <a:lnTo>
                  <a:pt x="260237" y="147705"/>
                </a:lnTo>
                <a:close/>
                <a:moveTo>
                  <a:pt x="265669" y="147705"/>
                </a:moveTo>
                <a:lnTo>
                  <a:pt x="268997" y="153263"/>
                </a:lnTo>
                <a:lnTo>
                  <a:pt x="266624" y="153263"/>
                </a:lnTo>
                <a:lnTo>
                  <a:pt x="263296" y="147705"/>
                </a:lnTo>
                <a:close/>
                <a:moveTo>
                  <a:pt x="275866" y="147705"/>
                </a:moveTo>
                <a:lnTo>
                  <a:pt x="272530" y="153263"/>
                </a:lnTo>
                <a:lnTo>
                  <a:pt x="270157" y="153263"/>
                </a:lnTo>
                <a:lnTo>
                  <a:pt x="273493" y="147705"/>
                </a:lnTo>
                <a:close/>
                <a:moveTo>
                  <a:pt x="278917" y="147705"/>
                </a:moveTo>
                <a:lnTo>
                  <a:pt x="275590" y="153263"/>
                </a:lnTo>
                <a:lnTo>
                  <a:pt x="273074" y="153263"/>
                </a:lnTo>
                <a:lnTo>
                  <a:pt x="276410" y="147705"/>
                </a:lnTo>
                <a:close/>
                <a:moveTo>
                  <a:pt x="279220" y="148116"/>
                </a:moveTo>
                <a:lnTo>
                  <a:pt x="282307" y="153263"/>
                </a:lnTo>
                <a:lnTo>
                  <a:pt x="276134" y="153263"/>
                </a:lnTo>
                <a:lnTo>
                  <a:pt x="279220" y="148116"/>
                </a:lnTo>
                <a:close/>
                <a:moveTo>
                  <a:pt x="282031" y="147705"/>
                </a:moveTo>
                <a:lnTo>
                  <a:pt x="285358" y="153263"/>
                </a:lnTo>
                <a:lnTo>
                  <a:pt x="282851" y="153263"/>
                </a:lnTo>
                <a:lnTo>
                  <a:pt x="279515" y="147705"/>
                </a:lnTo>
                <a:close/>
                <a:moveTo>
                  <a:pt x="22348" y="147705"/>
                </a:moveTo>
                <a:lnTo>
                  <a:pt x="19011" y="153272"/>
                </a:lnTo>
                <a:lnTo>
                  <a:pt x="18985" y="153219"/>
                </a:lnTo>
                <a:lnTo>
                  <a:pt x="18949" y="153272"/>
                </a:lnTo>
                <a:lnTo>
                  <a:pt x="15613" y="147705"/>
                </a:lnTo>
                <a:close/>
                <a:moveTo>
                  <a:pt x="41626" y="147705"/>
                </a:moveTo>
                <a:lnTo>
                  <a:pt x="38290" y="153272"/>
                </a:lnTo>
                <a:lnTo>
                  <a:pt x="38263" y="153219"/>
                </a:lnTo>
                <a:lnTo>
                  <a:pt x="38227" y="153272"/>
                </a:lnTo>
                <a:lnTo>
                  <a:pt x="34891" y="147705"/>
                </a:lnTo>
                <a:close/>
                <a:moveTo>
                  <a:pt x="60905" y="147705"/>
                </a:moveTo>
                <a:lnTo>
                  <a:pt x="57568" y="153272"/>
                </a:lnTo>
                <a:lnTo>
                  <a:pt x="57533" y="153219"/>
                </a:lnTo>
                <a:lnTo>
                  <a:pt x="57506" y="153272"/>
                </a:lnTo>
                <a:lnTo>
                  <a:pt x="54169" y="147705"/>
                </a:lnTo>
                <a:close/>
                <a:moveTo>
                  <a:pt x="80183" y="147705"/>
                </a:moveTo>
                <a:lnTo>
                  <a:pt x="76847" y="153272"/>
                </a:lnTo>
                <a:lnTo>
                  <a:pt x="76811" y="153219"/>
                </a:lnTo>
                <a:lnTo>
                  <a:pt x="76784" y="153272"/>
                </a:lnTo>
                <a:lnTo>
                  <a:pt x="73448" y="147705"/>
                </a:lnTo>
                <a:close/>
                <a:moveTo>
                  <a:pt x="99461" y="147705"/>
                </a:moveTo>
                <a:lnTo>
                  <a:pt x="96116" y="153272"/>
                </a:lnTo>
                <a:lnTo>
                  <a:pt x="96089" y="153219"/>
                </a:lnTo>
                <a:lnTo>
                  <a:pt x="96054" y="153272"/>
                </a:lnTo>
                <a:lnTo>
                  <a:pt x="92717" y="147705"/>
                </a:lnTo>
                <a:close/>
                <a:moveTo>
                  <a:pt x="118731" y="147705"/>
                </a:moveTo>
                <a:lnTo>
                  <a:pt x="115394" y="153272"/>
                </a:lnTo>
                <a:lnTo>
                  <a:pt x="115368" y="153219"/>
                </a:lnTo>
                <a:lnTo>
                  <a:pt x="115332" y="153272"/>
                </a:lnTo>
                <a:lnTo>
                  <a:pt x="111995" y="147705"/>
                </a:lnTo>
                <a:close/>
                <a:moveTo>
                  <a:pt x="138009" y="147705"/>
                </a:moveTo>
                <a:lnTo>
                  <a:pt x="134673" y="153272"/>
                </a:lnTo>
                <a:lnTo>
                  <a:pt x="134646" y="153219"/>
                </a:lnTo>
                <a:lnTo>
                  <a:pt x="134610" y="153272"/>
                </a:lnTo>
                <a:lnTo>
                  <a:pt x="131274" y="147705"/>
                </a:lnTo>
                <a:close/>
                <a:moveTo>
                  <a:pt x="157288" y="147705"/>
                </a:moveTo>
                <a:lnTo>
                  <a:pt x="153951" y="153272"/>
                </a:lnTo>
                <a:lnTo>
                  <a:pt x="153915" y="153219"/>
                </a:lnTo>
                <a:lnTo>
                  <a:pt x="153889" y="153272"/>
                </a:lnTo>
                <a:lnTo>
                  <a:pt x="150552" y="147705"/>
                </a:lnTo>
                <a:close/>
                <a:moveTo>
                  <a:pt x="176566" y="147705"/>
                </a:moveTo>
                <a:lnTo>
                  <a:pt x="173230" y="153272"/>
                </a:lnTo>
                <a:lnTo>
                  <a:pt x="173194" y="153219"/>
                </a:lnTo>
                <a:lnTo>
                  <a:pt x="173167" y="153272"/>
                </a:lnTo>
                <a:lnTo>
                  <a:pt x="169831" y="147705"/>
                </a:lnTo>
                <a:close/>
                <a:moveTo>
                  <a:pt x="195844" y="147705"/>
                </a:moveTo>
                <a:lnTo>
                  <a:pt x="192508" y="153272"/>
                </a:lnTo>
                <a:lnTo>
                  <a:pt x="192472" y="153219"/>
                </a:lnTo>
                <a:lnTo>
                  <a:pt x="192445" y="153272"/>
                </a:lnTo>
                <a:lnTo>
                  <a:pt x="189100" y="147705"/>
                </a:lnTo>
                <a:close/>
                <a:moveTo>
                  <a:pt x="215114" y="147705"/>
                </a:moveTo>
                <a:lnTo>
                  <a:pt x="211777" y="153272"/>
                </a:lnTo>
                <a:lnTo>
                  <a:pt x="211751" y="153219"/>
                </a:lnTo>
                <a:lnTo>
                  <a:pt x="211715" y="153272"/>
                </a:lnTo>
                <a:lnTo>
                  <a:pt x="208378" y="147705"/>
                </a:lnTo>
                <a:close/>
                <a:moveTo>
                  <a:pt x="234392" y="147705"/>
                </a:moveTo>
                <a:lnTo>
                  <a:pt x="231056" y="153272"/>
                </a:lnTo>
                <a:lnTo>
                  <a:pt x="231029" y="153219"/>
                </a:lnTo>
                <a:lnTo>
                  <a:pt x="230993" y="153272"/>
                </a:lnTo>
                <a:lnTo>
                  <a:pt x="227657" y="147705"/>
                </a:lnTo>
                <a:close/>
                <a:moveTo>
                  <a:pt x="253671" y="147705"/>
                </a:moveTo>
                <a:lnTo>
                  <a:pt x="250334" y="153272"/>
                </a:lnTo>
                <a:lnTo>
                  <a:pt x="250298" y="153219"/>
                </a:lnTo>
                <a:lnTo>
                  <a:pt x="250272" y="153272"/>
                </a:lnTo>
                <a:lnTo>
                  <a:pt x="246935" y="147705"/>
                </a:lnTo>
                <a:close/>
                <a:moveTo>
                  <a:pt x="272949" y="147705"/>
                </a:moveTo>
                <a:lnTo>
                  <a:pt x="269613" y="153272"/>
                </a:lnTo>
                <a:lnTo>
                  <a:pt x="269577" y="153219"/>
                </a:lnTo>
                <a:lnTo>
                  <a:pt x="269550" y="153272"/>
                </a:lnTo>
                <a:lnTo>
                  <a:pt x="266214" y="147705"/>
                </a:lnTo>
                <a:close/>
                <a:moveTo>
                  <a:pt x="18681" y="153718"/>
                </a:moveTo>
                <a:lnTo>
                  <a:pt x="17495" y="155699"/>
                </a:lnTo>
                <a:lnTo>
                  <a:pt x="16299" y="153718"/>
                </a:lnTo>
                <a:close/>
                <a:moveTo>
                  <a:pt x="21661" y="153718"/>
                </a:moveTo>
                <a:lnTo>
                  <a:pt x="20474" y="155699"/>
                </a:lnTo>
                <a:lnTo>
                  <a:pt x="19279" y="153718"/>
                </a:lnTo>
                <a:close/>
                <a:moveTo>
                  <a:pt x="37960" y="153718"/>
                </a:moveTo>
                <a:lnTo>
                  <a:pt x="36773" y="155699"/>
                </a:lnTo>
                <a:lnTo>
                  <a:pt x="35578" y="153718"/>
                </a:lnTo>
                <a:close/>
                <a:moveTo>
                  <a:pt x="40939" y="153718"/>
                </a:moveTo>
                <a:lnTo>
                  <a:pt x="39744" y="155699"/>
                </a:lnTo>
                <a:lnTo>
                  <a:pt x="38557" y="153718"/>
                </a:lnTo>
                <a:close/>
                <a:moveTo>
                  <a:pt x="57238" y="153718"/>
                </a:moveTo>
                <a:lnTo>
                  <a:pt x="56043" y="155699"/>
                </a:lnTo>
                <a:lnTo>
                  <a:pt x="54856" y="153718"/>
                </a:lnTo>
                <a:close/>
                <a:moveTo>
                  <a:pt x="60218" y="153718"/>
                </a:moveTo>
                <a:lnTo>
                  <a:pt x="59022" y="155699"/>
                </a:lnTo>
                <a:lnTo>
                  <a:pt x="57836" y="153718"/>
                </a:lnTo>
                <a:close/>
                <a:moveTo>
                  <a:pt x="76516" y="153718"/>
                </a:moveTo>
                <a:lnTo>
                  <a:pt x="75321" y="155699"/>
                </a:lnTo>
                <a:lnTo>
                  <a:pt x="74135" y="153718"/>
                </a:lnTo>
                <a:close/>
                <a:moveTo>
                  <a:pt x="79487" y="153718"/>
                </a:moveTo>
                <a:lnTo>
                  <a:pt x="78301" y="155699"/>
                </a:lnTo>
                <a:lnTo>
                  <a:pt x="77114" y="153718"/>
                </a:lnTo>
                <a:close/>
                <a:moveTo>
                  <a:pt x="95786" y="153718"/>
                </a:moveTo>
                <a:lnTo>
                  <a:pt x="94599" y="155699"/>
                </a:lnTo>
                <a:lnTo>
                  <a:pt x="93413" y="153718"/>
                </a:lnTo>
                <a:close/>
                <a:moveTo>
                  <a:pt x="98766" y="153718"/>
                </a:moveTo>
                <a:lnTo>
                  <a:pt x="97579" y="155699"/>
                </a:lnTo>
                <a:lnTo>
                  <a:pt x="96384" y="153718"/>
                </a:lnTo>
                <a:close/>
                <a:moveTo>
                  <a:pt x="115064" y="153718"/>
                </a:moveTo>
                <a:lnTo>
                  <a:pt x="113878" y="155699"/>
                </a:lnTo>
                <a:lnTo>
                  <a:pt x="112691" y="153718"/>
                </a:lnTo>
                <a:close/>
                <a:moveTo>
                  <a:pt x="118044" y="153718"/>
                </a:moveTo>
                <a:lnTo>
                  <a:pt x="116857" y="155699"/>
                </a:lnTo>
                <a:lnTo>
                  <a:pt x="115662" y="153718"/>
                </a:lnTo>
                <a:close/>
                <a:moveTo>
                  <a:pt x="134343" y="153718"/>
                </a:moveTo>
                <a:lnTo>
                  <a:pt x="133156" y="155699"/>
                </a:lnTo>
                <a:lnTo>
                  <a:pt x="131961" y="153718"/>
                </a:lnTo>
                <a:close/>
                <a:moveTo>
                  <a:pt x="137322" y="153718"/>
                </a:moveTo>
                <a:lnTo>
                  <a:pt x="136127" y="155699"/>
                </a:lnTo>
                <a:lnTo>
                  <a:pt x="134940" y="153718"/>
                </a:lnTo>
                <a:close/>
                <a:moveTo>
                  <a:pt x="153621" y="153718"/>
                </a:moveTo>
                <a:lnTo>
                  <a:pt x="152435" y="155699"/>
                </a:lnTo>
                <a:lnTo>
                  <a:pt x="151239" y="153718"/>
                </a:lnTo>
                <a:close/>
                <a:moveTo>
                  <a:pt x="156601" y="153718"/>
                </a:moveTo>
                <a:lnTo>
                  <a:pt x="155405" y="155699"/>
                </a:lnTo>
                <a:lnTo>
                  <a:pt x="154219" y="153718"/>
                </a:lnTo>
                <a:close/>
                <a:moveTo>
                  <a:pt x="172899" y="153718"/>
                </a:moveTo>
                <a:lnTo>
                  <a:pt x="171704" y="155699"/>
                </a:lnTo>
                <a:lnTo>
                  <a:pt x="170518" y="153718"/>
                </a:lnTo>
                <a:close/>
                <a:moveTo>
                  <a:pt x="175870" y="153718"/>
                </a:moveTo>
                <a:lnTo>
                  <a:pt x="174684" y="155699"/>
                </a:lnTo>
                <a:lnTo>
                  <a:pt x="173497" y="153718"/>
                </a:lnTo>
                <a:close/>
                <a:moveTo>
                  <a:pt x="192178" y="153718"/>
                </a:moveTo>
                <a:lnTo>
                  <a:pt x="190982" y="155699"/>
                </a:lnTo>
                <a:lnTo>
                  <a:pt x="189796" y="153718"/>
                </a:lnTo>
                <a:close/>
                <a:moveTo>
                  <a:pt x="195149" y="153718"/>
                </a:moveTo>
                <a:lnTo>
                  <a:pt x="193962" y="155699"/>
                </a:lnTo>
                <a:lnTo>
                  <a:pt x="192776" y="153718"/>
                </a:lnTo>
                <a:close/>
                <a:moveTo>
                  <a:pt x="211447" y="153718"/>
                </a:moveTo>
                <a:lnTo>
                  <a:pt x="210261" y="155699"/>
                </a:lnTo>
                <a:lnTo>
                  <a:pt x="209074" y="153718"/>
                </a:lnTo>
                <a:close/>
                <a:moveTo>
                  <a:pt x="214427" y="153718"/>
                </a:moveTo>
                <a:lnTo>
                  <a:pt x="213240" y="155699"/>
                </a:lnTo>
                <a:lnTo>
                  <a:pt x="212045" y="153718"/>
                </a:lnTo>
                <a:close/>
                <a:moveTo>
                  <a:pt x="230726" y="153718"/>
                </a:moveTo>
                <a:lnTo>
                  <a:pt x="229539" y="155699"/>
                </a:lnTo>
                <a:lnTo>
                  <a:pt x="228344" y="153718"/>
                </a:lnTo>
                <a:close/>
                <a:moveTo>
                  <a:pt x="233705" y="153718"/>
                </a:moveTo>
                <a:lnTo>
                  <a:pt x="232519" y="155699"/>
                </a:lnTo>
                <a:lnTo>
                  <a:pt x="231323" y="153718"/>
                </a:lnTo>
                <a:close/>
                <a:moveTo>
                  <a:pt x="250004" y="153718"/>
                </a:moveTo>
                <a:lnTo>
                  <a:pt x="248818" y="155699"/>
                </a:lnTo>
                <a:lnTo>
                  <a:pt x="247622" y="153718"/>
                </a:lnTo>
                <a:close/>
                <a:moveTo>
                  <a:pt x="252984" y="153718"/>
                </a:moveTo>
                <a:lnTo>
                  <a:pt x="251788" y="155699"/>
                </a:lnTo>
                <a:lnTo>
                  <a:pt x="250602" y="153718"/>
                </a:lnTo>
                <a:close/>
                <a:moveTo>
                  <a:pt x="269282" y="153718"/>
                </a:moveTo>
                <a:lnTo>
                  <a:pt x="268087" y="155699"/>
                </a:lnTo>
                <a:lnTo>
                  <a:pt x="266901" y="153718"/>
                </a:lnTo>
                <a:close/>
                <a:moveTo>
                  <a:pt x="272262" y="153718"/>
                </a:moveTo>
                <a:lnTo>
                  <a:pt x="271067" y="155699"/>
                </a:lnTo>
                <a:lnTo>
                  <a:pt x="269880" y="153718"/>
                </a:lnTo>
                <a:close/>
                <a:moveTo>
                  <a:pt x="1196" y="156609"/>
                </a:moveTo>
                <a:lnTo>
                  <a:pt x="2097" y="158125"/>
                </a:lnTo>
                <a:lnTo>
                  <a:pt x="286" y="158125"/>
                </a:lnTo>
                <a:lnTo>
                  <a:pt x="1196" y="156609"/>
                </a:lnTo>
                <a:close/>
                <a:moveTo>
                  <a:pt x="5443" y="153718"/>
                </a:moveTo>
                <a:lnTo>
                  <a:pt x="2802" y="158125"/>
                </a:lnTo>
                <a:lnTo>
                  <a:pt x="2650" y="158125"/>
                </a:lnTo>
                <a:lnTo>
                  <a:pt x="1464" y="156154"/>
                </a:lnTo>
                <a:lnTo>
                  <a:pt x="2927" y="153718"/>
                </a:lnTo>
                <a:close/>
                <a:moveTo>
                  <a:pt x="12704" y="153718"/>
                </a:moveTo>
                <a:lnTo>
                  <a:pt x="15345" y="158125"/>
                </a:lnTo>
                <a:lnTo>
                  <a:pt x="3346" y="158125"/>
                </a:lnTo>
                <a:lnTo>
                  <a:pt x="5987" y="153718"/>
                </a:lnTo>
                <a:close/>
                <a:moveTo>
                  <a:pt x="15755" y="153718"/>
                </a:moveTo>
                <a:lnTo>
                  <a:pt x="17218" y="156154"/>
                </a:lnTo>
                <a:lnTo>
                  <a:pt x="16041" y="158125"/>
                </a:lnTo>
                <a:lnTo>
                  <a:pt x="15889" y="158125"/>
                </a:lnTo>
                <a:lnTo>
                  <a:pt x="13248" y="153718"/>
                </a:lnTo>
                <a:close/>
                <a:moveTo>
                  <a:pt x="17495" y="156609"/>
                </a:moveTo>
                <a:lnTo>
                  <a:pt x="18396" y="158125"/>
                </a:lnTo>
                <a:lnTo>
                  <a:pt x="16585" y="158125"/>
                </a:lnTo>
                <a:lnTo>
                  <a:pt x="17495" y="156609"/>
                </a:lnTo>
                <a:close/>
                <a:moveTo>
                  <a:pt x="20474" y="156609"/>
                </a:moveTo>
                <a:lnTo>
                  <a:pt x="21376" y="158125"/>
                </a:lnTo>
                <a:lnTo>
                  <a:pt x="19565" y="158125"/>
                </a:lnTo>
                <a:lnTo>
                  <a:pt x="20474" y="156609"/>
                </a:lnTo>
                <a:close/>
                <a:moveTo>
                  <a:pt x="24721" y="153718"/>
                </a:moveTo>
                <a:lnTo>
                  <a:pt x="22071" y="158125"/>
                </a:lnTo>
                <a:lnTo>
                  <a:pt x="21920" y="158125"/>
                </a:lnTo>
                <a:lnTo>
                  <a:pt x="20742" y="156154"/>
                </a:lnTo>
                <a:lnTo>
                  <a:pt x="22205" y="153718"/>
                </a:lnTo>
                <a:close/>
                <a:moveTo>
                  <a:pt x="31983" y="153718"/>
                </a:moveTo>
                <a:lnTo>
                  <a:pt x="34623" y="158125"/>
                </a:lnTo>
                <a:lnTo>
                  <a:pt x="22616" y="158125"/>
                </a:lnTo>
                <a:lnTo>
                  <a:pt x="25265" y="153718"/>
                </a:lnTo>
                <a:close/>
                <a:moveTo>
                  <a:pt x="35034" y="153718"/>
                </a:moveTo>
                <a:lnTo>
                  <a:pt x="36497" y="156154"/>
                </a:lnTo>
                <a:lnTo>
                  <a:pt x="35319" y="158125"/>
                </a:lnTo>
                <a:lnTo>
                  <a:pt x="35167" y="158125"/>
                </a:lnTo>
                <a:lnTo>
                  <a:pt x="32527" y="153718"/>
                </a:lnTo>
                <a:close/>
                <a:moveTo>
                  <a:pt x="36773" y="156609"/>
                </a:moveTo>
                <a:lnTo>
                  <a:pt x="37674" y="158125"/>
                </a:lnTo>
                <a:lnTo>
                  <a:pt x="35863" y="158125"/>
                </a:lnTo>
                <a:lnTo>
                  <a:pt x="36773" y="156609"/>
                </a:lnTo>
                <a:close/>
                <a:moveTo>
                  <a:pt x="39744" y="156609"/>
                </a:moveTo>
                <a:lnTo>
                  <a:pt x="40654" y="158125"/>
                </a:lnTo>
                <a:lnTo>
                  <a:pt x="38843" y="158125"/>
                </a:lnTo>
                <a:lnTo>
                  <a:pt x="39744" y="156609"/>
                </a:lnTo>
                <a:close/>
                <a:moveTo>
                  <a:pt x="43990" y="153718"/>
                </a:moveTo>
                <a:lnTo>
                  <a:pt x="41350" y="158125"/>
                </a:lnTo>
                <a:lnTo>
                  <a:pt x="41198" y="158125"/>
                </a:lnTo>
                <a:lnTo>
                  <a:pt x="40020" y="156154"/>
                </a:lnTo>
                <a:lnTo>
                  <a:pt x="41484" y="153718"/>
                </a:lnTo>
                <a:close/>
                <a:moveTo>
                  <a:pt x="51252" y="153718"/>
                </a:moveTo>
                <a:lnTo>
                  <a:pt x="53902" y="158125"/>
                </a:lnTo>
                <a:lnTo>
                  <a:pt x="41894" y="158125"/>
                </a:lnTo>
                <a:lnTo>
                  <a:pt x="44535" y="153718"/>
                </a:lnTo>
                <a:close/>
                <a:moveTo>
                  <a:pt x="54312" y="153718"/>
                </a:moveTo>
                <a:lnTo>
                  <a:pt x="55775" y="156154"/>
                </a:lnTo>
                <a:lnTo>
                  <a:pt x="54597" y="158125"/>
                </a:lnTo>
                <a:lnTo>
                  <a:pt x="54446" y="158125"/>
                </a:lnTo>
                <a:lnTo>
                  <a:pt x="51805" y="153718"/>
                </a:lnTo>
                <a:close/>
                <a:moveTo>
                  <a:pt x="56043" y="156609"/>
                </a:moveTo>
                <a:lnTo>
                  <a:pt x="56953" y="158125"/>
                </a:lnTo>
                <a:lnTo>
                  <a:pt x="55142" y="158125"/>
                </a:lnTo>
                <a:lnTo>
                  <a:pt x="56043" y="156609"/>
                </a:lnTo>
                <a:close/>
                <a:moveTo>
                  <a:pt x="59022" y="156609"/>
                </a:moveTo>
                <a:lnTo>
                  <a:pt x="59932" y="158125"/>
                </a:lnTo>
                <a:lnTo>
                  <a:pt x="58121" y="158125"/>
                </a:lnTo>
                <a:lnTo>
                  <a:pt x="59022" y="156609"/>
                </a:lnTo>
                <a:close/>
                <a:moveTo>
                  <a:pt x="63269" y="153718"/>
                </a:moveTo>
                <a:lnTo>
                  <a:pt x="60628" y="158125"/>
                </a:lnTo>
                <a:lnTo>
                  <a:pt x="60476" y="158125"/>
                </a:lnTo>
                <a:lnTo>
                  <a:pt x="59299" y="156154"/>
                </a:lnTo>
                <a:lnTo>
                  <a:pt x="60762" y="153718"/>
                </a:lnTo>
                <a:close/>
                <a:moveTo>
                  <a:pt x="70530" y="153718"/>
                </a:moveTo>
                <a:lnTo>
                  <a:pt x="73171" y="158125"/>
                </a:lnTo>
                <a:lnTo>
                  <a:pt x="61172" y="158125"/>
                </a:lnTo>
                <a:lnTo>
                  <a:pt x="63813" y="153718"/>
                </a:lnTo>
                <a:close/>
                <a:moveTo>
                  <a:pt x="73590" y="153718"/>
                </a:moveTo>
                <a:lnTo>
                  <a:pt x="75053" y="156154"/>
                </a:lnTo>
                <a:lnTo>
                  <a:pt x="73867" y="158125"/>
                </a:lnTo>
                <a:lnTo>
                  <a:pt x="73724" y="158125"/>
                </a:lnTo>
                <a:lnTo>
                  <a:pt x="71075" y="153718"/>
                </a:lnTo>
                <a:close/>
                <a:moveTo>
                  <a:pt x="75321" y="156609"/>
                </a:moveTo>
                <a:lnTo>
                  <a:pt x="76231" y="158125"/>
                </a:lnTo>
                <a:lnTo>
                  <a:pt x="74420" y="158125"/>
                </a:lnTo>
                <a:lnTo>
                  <a:pt x="75321" y="156609"/>
                </a:lnTo>
                <a:close/>
                <a:moveTo>
                  <a:pt x="78301" y="156609"/>
                </a:moveTo>
                <a:lnTo>
                  <a:pt x="79211" y="158125"/>
                </a:lnTo>
                <a:lnTo>
                  <a:pt x="77391" y="158125"/>
                </a:lnTo>
                <a:lnTo>
                  <a:pt x="78301" y="156609"/>
                </a:lnTo>
                <a:close/>
                <a:moveTo>
                  <a:pt x="82547" y="153718"/>
                </a:moveTo>
                <a:lnTo>
                  <a:pt x="79906" y="158125"/>
                </a:lnTo>
                <a:lnTo>
                  <a:pt x="79755" y="158125"/>
                </a:lnTo>
                <a:lnTo>
                  <a:pt x="78577" y="156154"/>
                </a:lnTo>
                <a:lnTo>
                  <a:pt x="80040" y="153718"/>
                </a:lnTo>
                <a:close/>
                <a:moveTo>
                  <a:pt x="89809" y="153718"/>
                </a:moveTo>
                <a:lnTo>
                  <a:pt x="92449" y="158125"/>
                </a:lnTo>
                <a:lnTo>
                  <a:pt x="80451" y="158125"/>
                </a:lnTo>
                <a:lnTo>
                  <a:pt x="83091" y="153718"/>
                </a:lnTo>
                <a:close/>
                <a:moveTo>
                  <a:pt x="92869" y="153718"/>
                </a:moveTo>
                <a:lnTo>
                  <a:pt x="94332" y="156154"/>
                </a:lnTo>
                <a:lnTo>
                  <a:pt x="93145" y="158125"/>
                </a:lnTo>
                <a:lnTo>
                  <a:pt x="92994" y="158125"/>
                </a:lnTo>
                <a:lnTo>
                  <a:pt x="90353" y="153718"/>
                </a:lnTo>
                <a:close/>
                <a:moveTo>
                  <a:pt x="94599" y="156609"/>
                </a:moveTo>
                <a:lnTo>
                  <a:pt x="95509" y="158125"/>
                </a:lnTo>
                <a:lnTo>
                  <a:pt x="93690" y="158125"/>
                </a:lnTo>
                <a:lnTo>
                  <a:pt x="94599" y="156609"/>
                </a:lnTo>
                <a:close/>
                <a:moveTo>
                  <a:pt x="97579" y="156609"/>
                </a:moveTo>
                <a:lnTo>
                  <a:pt x="98489" y="158125"/>
                </a:lnTo>
                <a:lnTo>
                  <a:pt x="96669" y="158125"/>
                </a:lnTo>
                <a:lnTo>
                  <a:pt x="97579" y="156609"/>
                </a:lnTo>
                <a:close/>
                <a:moveTo>
                  <a:pt x="101825" y="153718"/>
                </a:moveTo>
                <a:lnTo>
                  <a:pt x="99185" y="158125"/>
                </a:lnTo>
                <a:lnTo>
                  <a:pt x="99033" y="158125"/>
                </a:lnTo>
                <a:lnTo>
                  <a:pt x="97847" y="156154"/>
                </a:lnTo>
                <a:lnTo>
                  <a:pt x="99310" y="153718"/>
                </a:lnTo>
                <a:close/>
                <a:moveTo>
                  <a:pt x="109087" y="153718"/>
                </a:moveTo>
                <a:lnTo>
                  <a:pt x="111728" y="158125"/>
                </a:lnTo>
                <a:lnTo>
                  <a:pt x="99729" y="158125"/>
                </a:lnTo>
                <a:lnTo>
                  <a:pt x="102370" y="153718"/>
                </a:lnTo>
                <a:close/>
                <a:moveTo>
                  <a:pt x="112138" y="153718"/>
                </a:moveTo>
                <a:lnTo>
                  <a:pt x="113601" y="156154"/>
                </a:lnTo>
                <a:lnTo>
                  <a:pt x="112424" y="158125"/>
                </a:lnTo>
                <a:lnTo>
                  <a:pt x="112272" y="158125"/>
                </a:lnTo>
                <a:lnTo>
                  <a:pt x="109631" y="153718"/>
                </a:lnTo>
                <a:close/>
                <a:moveTo>
                  <a:pt x="113878" y="156609"/>
                </a:moveTo>
                <a:lnTo>
                  <a:pt x="114788" y="158125"/>
                </a:lnTo>
                <a:lnTo>
                  <a:pt x="112968" y="158125"/>
                </a:lnTo>
                <a:lnTo>
                  <a:pt x="113878" y="156609"/>
                </a:lnTo>
                <a:close/>
                <a:moveTo>
                  <a:pt x="116857" y="156609"/>
                </a:moveTo>
                <a:lnTo>
                  <a:pt x="117758" y="158125"/>
                </a:lnTo>
                <a:lnTo>
                  <a:pt x="115948" y="158125"/>
                </a:lnTo>
                <a:lnTo>
                  <a:pt x="116857" y="156609"/>
                </a:lnTo>
                <a:close/>
                <a:moveTo>
                  <a:pt x="121104" y="153718"/>
                </a:moveTo>
                <a:lnTo>
                  <a:pt x="118454" y="158125"/>
                </a:lnTo>
                <a:lnTo>
                  <a:pt x="118303" y="158125"/>
                </a:lnTo>
                <a:lnTo>
                  <a:pt x="117125" y="156154"/>
                </a:lnTo>
                <a:lnTo>
                  <a:pt x="118588" y="153718"/>
                </a:lnTo>
                <a:close/>
                <a:moveTo>
                  <a:pt x="128366" y="153718"/>
                </a:moveTo>
                <a:lnTo>
                  <a:pt x="131006" y="158125"/>
                </a:lnTo>
                <a:lnTo>
                  <a:pt x="119007" y="158125"/>
                </a:lnTo>
                <a:lnTo>
                  <a:pt x="121648" y="153718"/>
                </a:lnTo>
                <a:close/>
                <a:moveTo>
                  <a:pt x="131417" y="153718"/>
                </a:moveTo>
                <a:lnTo>
                  <a:pt x="132880" y="156154"/>
                </a:lnTo>
                <a:lnTo>
                  <a:pt x="131702" y="158125"/>
                </a:lnTo>
                <a:lnTo>
                  <a:pt x="131550" y="158125"/>
                </a:lnTo>
                <a:lnTo>
                  <a:pt x="128910" y="153718"/>
                </a:lnTo>
                <a:close/>
                <a:moveTo>
                  <a:pt x="133156" y="156609"/>
                </a:moveTo>
                <a:lnTo>
                  <a:pt x="134057" y="158125"/>
                </a:lnTo>
                <a:lnTo>
                  <a:pt x="132246" y="158125"/>
                </a:lnTo>
                <a:lnTo>
                  <a:pt x="133156" y="156609"/>
                </a:lnTo>
                <a:close/>
                <a:moveTo>
                  <a:pt x="136127" y="156609"/>
                </a:moveTo>
                <a:lnTo>
                  <a:pt x="137037" y="158125"/>
                </a:lnTo>
                <a:lnTo>
                  <a:pt x="135226" y="158125"/>
                </a:lnTo>
                <a:lnTo>
                  <a:pt x="136127" y="156609"/>
                </a:lnTo>
                <a:close/>
                <a:moveTo>
                  <a:pt x="140373" y="153718"/>
                </a:moveTo>
                <a:lnTo>
                  <a:pt x="137733" y="158125"/>
                </a:lnTo>
                <a:lnTo>
                  <a:pt x="137581" y="158125"/>
                </a:lnTo>
                <a:lnTo>
                  <a:pt x="136403" y="156154"/>
                </a:lnTo>
                <a:lnTo>
                  <a:pt x="137867" y="153718"/>
                </a:lnTo>
                <a:close/>
                <a:moveTo>
                  <a:pt x="147635" y="153718"/>
                </a:moveTo>
                <a:lnTo>
                  <a:pt x="150285" y="158125"/>
                </a:lnTo>
                <a:lnTo>
                  <a:pt x="138277" y="158125"/>
                </a:lnTo>
                <a:lnTo>
                  <a:pt x="140926" y="153718"/>
                </a:lnTo>
                <a:close/>
                <a:moveTo>
                  <a:pt x="150695" y="153718"/>
                </a:moveTo>
                <a:lnTo>
                  <a:pt x="152158" y="156154"/>
                </a:lnTo>
                <a:lnTo>
                  <a:pt x="150980" y="158125"/>
                </a:lnTo>
                <a:lnTo>
                  <a:pt x="150829" y="158125"/>
                </a:lnTo>
                <a:lnTo>
                  <a:pt x="148188" y="153718"/>
                </a:lnTo>
                <a:close/>
                <a:moveTo>
                  <a:pt x="152426" y="156609"/>
                </a:moveTo>
                <a:lnTo>
                  <a:pt x="153336" y="158125"/>
                </a:lnTo>
                <a:lnTo>
                  <a:pt x="151525" y="158125"/>
                </a:lnTo>
                <a:lnTo>
                  <a:pt x="152426" y="156609"/>
                </a:lnTo>
                <a:close/>
                <a:moveTo>
                  <a:pt x="155405" y="156609"/>
                </a:moveTo>
                <a:lnTo>
                  <a:pt x="156315" y="158125"/>
                </a:lnTo>
                <a:lnTo>
                  <a:pt x="154504" y="158125"/>
                </a:lnTo>
                <a:lnTo>
                  <a:pt x="155405" y="156609"/>
                </a:lnTo>
                <a:close/>
                <a:moveTo>
                  <a:pt x="159652" y="153718"/>
                </a:moveTo>
                <a:lnTo>
                  <a:pt x="157011" y="158125"/>
                </a:lnTo>
                <a:lnTo>
                  <a:pt x="156859" y="158125"/>
                </a:lnTo>
                <a:lnTo>
                  <a:pt x="155682" y="156154"/>
                </a:lnTo>
                <a:lnTo>
                  <a:pt x="157145" y="153718"/>
                </a:lnTo>
                <a:close/>
                <a:moveTo>
                  <a:pt x="166913" y="153718"/>
                </a:moveTo>
                <a:lnTo>
                  <a:pt x="169554" y="158125"/>
                </a:lnTo>
                <a:lnTo>
                  <a:pt x="157555" y="158125"/>
                </a:lnTo>
                <a:lnTo>
                  <a:pt x="160196" y="153718"/>
                </a:lnTo>
                <a:close/>
                <a:moveTo>
                  <a:pt x="169973" y="153718"/>
                </a:moveTo>
                <a:lnTo>
                  <a:pt x="171436" y="156154"/>
                </a:lnTo>
                <a:lnTo>
                  <a:pt x="170259" y="158125"/>
                </a:lnTo>
                <a:lnTo>
                  <a:pt x="170107" y="158125"/>
                </a:lnTo>
                <a:lnTo>
                  <a:pt x="167458" y="153718"/>
                </a:lnTo>
                <a:close/>
                <a:moveTo>
                  <a:pt x="171704" y="156609"/>
                </a:moveTo>
                <a:lnTo>
                  <a:pt x="172614" y="158125"/>
                </a:lnTo>
                <a:lnTo>
                  <a:pt x="170803" y="158125"/>
                </a:lnTo>
                <a:lnTo>
                  <a:pt x="171704" y="156609"/>
                </a:lnTo>
                <a:close/>
                <a:moveTo>
                  <a:pt x="174684" y="156609"/>
                </a:moveTo>
                <a:lnTo>
                  <a:pt x="175594" y="158125"/>
                </a:lnTo>
                <a:lnTo>
                  <a:pt x="173774" y="158125"/>
                </a:lnTo>
                <a:lnTo>
                  <a:pt x="174684" y="156609"/>
                </a:lnTo>
                <a:close/>
                <a:moveTo>
                  <a:pt x="178930" y="153718"/>
                </a:moveTo>
                <a:lnTo>
                  <a:pt x="176289" y="158125"/>
                </a:lnTo>
                <a:lnTo>
                  <a:pt x="176138" y="158125"/>
                </a:lnTo>
                <a:lnTo>
                  <a:pt x="174960" y="156154"/>
                </a:lnTo>
                <a:lnTo>
                  <a:pt x="176423" y="153718"/>
                </a:lnTo>
                <a:close/>
                <a:moveTo>
                  <a:pt x="186192" y="153718"/>
                </a:moveTo>
                <a:lnTo>
                  <a:pt x="188832" y="158125"/>
                </a:lnTo>
                <a:lnTo>
                  <a:pt x="176834" y="158125"/>
                </a:lnTo>
                <a:lnTo>
                  <a:pt x="179474" y="153718"/>
                </a:lnTo>
                <a:close/>
                <a:moveTo>
                  <a:pt x="189252" y="153718"/>
                </a:moveTo>
                <a:lnTo>
                  <a:pt x="190715" y="156154"/>
                </a:lnTo>
                <a:lnTo>
                  <a:pt x="189528" y="158125"/>
                </a:lnTo>
                <a:lnTo>
                  <a:pt x="189377" y="158125"/>
                </a:lnTo>
                <a:lnTo>
                  <a:pt x="186736" y="153718"/>
                </a:lnTo>
                <a:close/>
                <a:moveTo>
                  <a:pt x="190982" y="156609"/>
                </a:moveTo>
                <a:lnTo>
                  <a:pt x="191892" y="158125"/>
                </a:lnTo>
                <a:lnTo>
                  <a:pt x="190072" y="158125"/>
                </a:lnTo>
                <a:lnTo>
                  <a:pt x="190982" y="156609"/>
                </a:lnTo>
                <a:close/>
                <a:moveTo>
                  <a:pt x="193962" y="156609"/>
                </a:moveTo>
                <a:lnTo>
                  <a:pt x="194872" y="158125"/>
                </a:lnTo>
                <a:lnTo>
                  <a:pt x="193052" y="158125"/>
                </a:lnTo>
                <a:lnTo>
                  <a:pt x="193962" y="156609"/>
                </a:lnTo>
                <a:close/>
                <a:moveTo>
                  <a:pt x="198208" y="153718"/>
                </a:moveTo>
                <a:lnTo>
                  <a:pt x="195568" y="158125"/>
                </a:lnTo>
                <a:lnTo>
                  <a:pt x="195416" y="158125"/>
                </a:lnTo>
                <a:lnTo>
                  <a:pt x="194230" y="156154"/>
                </a:lnTo>
                <a:lnTo>
                  <a:pt x="195693" y="153718"/>
                </a:lnTo>
                <a:close/>
                <a:moveTo>
                  <a:pt x="205470" y="153718"/>
                </a:moveTo>
                <a:lnTo>
                  <a:pt x="208111" y="158125"/>
                </a:lnTo>
                <a:lnTo>
                  <a:pt x="196112" y="158125"/>
                </a:lnTo>
                <a:lnTo>
                  <a:pt x="198753" y="153718"/>
                </a:lnTo>
                <a:close/>
                <a:moveTo>
                  <a:pt x="208521" y="153718"/>
                </a:moveTo>
                <a:lnTo>
                  <a:pt x="209984" y="156154"/>
                </a:lnTo>
                <a:lnTo>
                  <a:pt x="208807" y="158125"/>
                </a:lnTo>
                <a:lnTo>
                  <a:pt x="208655" y="158125"/>
                </a:lnTo>
                <a:lnTo>
                  <a:pt x="206014" y="153718"/>
                </a:lnTo>
                <a:close/>
                <a:moveTo>
                  <a:pt x="210261" y="156609"/>
                </a:moveTo>
                <a:lnTo>
                  <a:pt x="211171" y="158125"/>
                </a:lnTo>
                <a:lnTo>
                  <a:pt x="209351" y="158125"/>
                </a:lnTo>
                <a:lnTo>
                  <a:pt x="210261" y="156609"/>
                </a:lnTo>
                <a:close/>
                <a:moveTo>
                  <a:pt x="213240" y="156609"/>
                </a:moveTo>
                <a:lnTo>
                  <a:pt x="214141" y="158125"/>
                </a:lnTo>
                <a:lnTo>
                  <a:pt x="212330" y="158125"/>
                </a:lnTo>
                <a:lnTo>
                  <a:pt x="213240" y="156609"/>
                </a:lnTo>
                <a:close/>
                <a:moveTo>
                  <a:pt x="217487" y="153718"/>
                </a:moveTo>
                <a:lnTo>
                  <a:pt x="214837" y="158125"/>
                </a:lnTo>
                <a:lnTo>
                  <a:pt x="214695" y="158125"/>
                </a:lnTo>
                <a:lnTo>
                  <a:pt x="213508" y="156154"/>
                </a:lnTo>
                <a:lnTo>
                  <a:pt x="214971" y="153718"/>
                </a:lnTo>
                <a:close/>
                <a:moveTo>
                  <a:pt x="224749" y="153718"/>
                </a:moveTo>
                <a:lnTo>
                  <a:pt x="227389" y="158125"/>
                </a:lnTo>
                <a:lnTo>
                  <a:pt x="215390" y="158125"/>
                </a:lnTo>
                <a:lnTo>
                  <a:pt x="218031" y="153718"/>
                </a:lnTo>
                <a:close/>
                <a:moveTo>
                  <a:pt x="227800" y="153718"/>
                </a:moveTo>
                <a:lnTo>
                  <a:pt x="229263" y="156154"/>
                </a:lnTo>
                <a:lnTo>
                  <a:pt x="228085" y="158125"/>
                </a:lnTo>
                <a:lnTo>
                  <a:pt x="227933" y="158125"/>
                </a:lnTo>
                <a:lnTo>
                  <a:pt x="225293" y="153718"/>
                </a:lnTo>
                <a:close/>
                <a:moveTo>
                  <a:pt x="229539" y="156609"/>
                </a:moveTo>
                <a:lnTo>
                  <a:pt x="230440" y="158125"/>
                </a:lnTo>
                <a:lnTo>
                  <a:pt x="228629" y="158125"/>
                </a:lnTo>
                <a:lnTo>
                  <a:pt x="229539" y="156609"/>
                </a:lnTo>
                <a:close/>
                <a:moveTo>
                  <a:pt x="232519" y="156609"/>
                </a:moveTo>
                <a:lnTo>
                  <a:pt x="233420" y="158125"/>
                </a:lnTo>
                <a:lnTo>
                  <a:pt x="231609" y="158125"/>
                </a:lnTo>
                <a:lnTo>
                  <a:pt x="232519" y="156609"/>
                </a:lnTo>
                <a:close/>
                <a:moveTo>
                  <a:pt x="236756" y="153718"/>
                </a:moveTo>
                <a:lnTo>
                  <a:pt x="234116" y="158125"/>
                </a:lnTo>
                <a:lnTo>
                  <a:pt x="233964" y="158125"/>
                </a:lnTo>
                <a:lnTo>
                  <a:pt x="232786" y="156154"/>
                </a:lnTo>
                <a:lnTo>
                  <a:pt x="234249" y="153718"/>
                </a:lnTo>
                <a:close/>
                <a:moveTo>
                  <a:pt x="244027" y="153718"/>
                </a:moveTo>
                <a:lnTo>
                  <a:pt x="246668" y="158125"/>
                </a:lnTo>
                <a:lnTo>
                  <a:pt x="234660" y="158125"/>
                </a:lnTo>
                <a:lnTo>
                  <a:pt x="237309" y="153718"/>
                </a:lnTo>
                <a:close/>
                <a:moveTo>
                  <a:pt x="247078" y="153718"/>
                </a:moveTo>
                <a:lnTo>
                  <a:pt x="248541" y="156154"/>
                </a:lnTo>
                <a:lnTo>
                  <a:pt x="247363" y="158125"/>
                </a:lnTo>
                <a:lnTo>
                  <a:pt x="247212" y="158125"/>
                </a:lnTo>
                <a:lnTo>
                  <a:pt x="244571" y="153718"/>
                </a:lnTo>
                <a:close/>
                <a:moveTo>
                  <a:pt x="248818" y="156609"/>
                </a:moveTo>
                <a:lnTo>
                  <a:pt x="249719" y="158125"/>
                </a:lnTo>
                <a:lnTo>
                  <a:pt x="247908" y="158125"/>
                </a:lnTo>
                <a:lnTo>
                  <a:pt x="248818" y="156609"/>
                </a:lnTo>
                <a:close/>
                <a:moveTo>
                  <a:pt x="251788" y="156609"/>
                </a:moveTo>
                <a:lnTo>
                  <a:pt x="252698" y="158125"/>
                </a:lnTo>
                <a:lnTo>
                  <a:pt x="250887" y="158125"/>
                </a:lnTo>
                <a:lnTo>
                  <a:pt x="251788" y="156609"/>
                </a:lnTo>
                <a:close/>
                <a:moveTo>
                  <a:pt x="256035" y="153718"/>
                </a:moveTo>
                <a:lnTo>
                  <a:pt x="253394" y="158125"/>
                </a:lnTo>
                <a:lnTo>
                  <a:pt x="253242" y="158125"/>
                </a:lnTo>
                <a:lnTo>
                  <a:pt x="252065" y="156154"/>
                </a:lnTo>
                <a:lnTo>
                  <a:pt x="253528" y="153718"/>
                </a:lnTo>
                <a:close/>
                <a:moveTo>
                  <a:pt x="263296" y="153718"/>
                </a:moveTo>
                <a:lnTo>
                  <a:pt x="265946" y="158125"/>
                </a:lnTo>
                <a:lnTo>
                  <a:pt x="253938" y="158125"/>
                </a:lnTo>
                <a:lnTo>
                  <a:pt x="256579" y="153718"/>
                </a:lnTo>
                <a:close/>
                <a:moveTo>
                  <a:pt x="266356" y="153718"/>
                </a:moveTo>
                <a:lnTo>
                  <a:pt x="267819" y="156154"/>
                </a:lnTo>
                <a:lnTo>
                  <a:pt x="266642" y="158125"/>
                </a:lnTo>
                <a:lnTo>
                  <a:pt x="266490" y="158125"/>
                </a:lnTo>
                <a:lnTo>
                  <a:pt x="263841" y="153718"/>
                </a:lnTo>
                <a:close/>
                <a:moveTo>
                  <a:pt x="268087" y="156609"/>
                </a:moveTo>
                <a:lnTo>
                  <a:pt x="268997" y="158125"/>
                </a:lnTo>
                <a:lnTo>
                  <a:pt x="267186" y="158125"/>
                </a:lnTo>
                <a:lnTo>
                  <a:pt x="268087" y="156609"/>
                </a:lnTo>
                <a:close/>
                <a:moveTo>
                  <a:pt x="271067" y="156609"/>
                </a:moveTo>
                <a:lnTo>
                  <a:pt x="271977" y="158125"/>
                </a:lnTo>
                <a:lnTo>
                  <a:pt x="270157" y="158125"/>
                </a:lnTo>
                <a:lnTo>
                  <a:pt x="271067" y="156609"/>
                </a:lnTo>
                <a:close/>
                <a:moveTo>
                  <a:pt x="275313" y="153718"/>
                </a:moveTo>
                <a:lnTo>
                  <a:pt x="272672" y="158125"/>
                </a:lnTo>
                <a:lnTo>
                  <a:pt x="272521" y="158125"/>
                </a:lnTo>
                <a:lnTo>
                  <a:pt x="271343" y="156154"/>
                </a:lnTo>
                <a:lnTo>
                  <a:pt x="272806" y="153718"/>
                </a:lnTo>
                <a:close/>
                <a:moveTo>
                  <a:pt x="282575" y="153718"/>
                </a:moveTo>
                <a:lnTo>
                  <a:pt x="285215" y="158125"/>
                </a:lnTo>
                <a:lnTo>
                  <a:pt x="273217" y="158125"/>
                </a:lnTo>
                <a:lnTo>
                  <a:pt x="275857" y="153718"/>
                </a:lnTo>
                <a:close/>
                <a:moveTo>
                  <a:pt x="18985" y="154129"/>
                </a:moveTo>
                <a:lnTo>
                  <a:pt x="20198" y="156154"/>
                </a:lnTo>
                <a:lnTo>
                  <a:pt x="19011" y="158134"/>
                </a:lnTo>
                <a:lnTo>
                  <a:pt x="18985" y="158081"/>
                </a:lnTo>
                <a:lnTo>
                  <a:pt x="18949" y="158134"/>
                </a:lnTo>
                <a:lnTo>
                  <a:pt x="17762" y="156154"/>
                </a:lnTo>
                <a:lnTo>
                  <a:pt x="18985" y="154129"/>
                </a:lnTo>
                <a:close/>
                <a:moveTo>
                  <a:pt x="38263" y="154129"/>
                </a:moveTo>
                <a:lnTo>
                  <a:pt x="39476" y="156154"/>
                </a:lnTo>
                <a:lnTo>
                  <a:pt x="38290" y="158134"/>
                </a:lnTo>
                <a:lnTo>
                  <a:pt x="38263" y="158081"/>
                </a:lnTo>
                <a:lnTo>
                  <a:pt x="38227" y="158134"/>
                </a:lnTo>
                <a:lnTo>
                  <a:pt x="37041" y="156154"/>
                </a:lnTo>
                <a:lnTo>
                  <a:pt x="38263" y="154129"/>
                </a:lnTo>
                <a:close/>
                <a:moveTo>
                  <a:pt x="57533" y="154129"/>
                </a:moveTo>
                <a:lnTo>
                  <a:pt x="58755" y="156154"/>
                </a:lnTo>
                <a:lnTo>
                  <a:pt x="57568" y="158134"/>
                </a:lnTo>
                <a:lnTo>
                  <a:pt x="57533" y="158081"/>
                </a:lnTo>
                <a:lnTo>
                  <a:pt x="57506" y="158134"/>
                </a:lnTo>
                <a:lnTo>
                  <a:pt x="56319" y="156154"/>
                </a:lnTo>
                <a:lnTo>
                  <a:pt x="57533" y="154129"/>
                </a:lnTo>
                <a:close/>
                <a:moveTo>
                  <a:pt x="76811" y="154129"/>
                </a:moveTo>
                <a:lnTo>
                  <a:pt x="78024" y="156154"/>
                </a:lnTo>
                <a:lnTo>
                  <a:pt x="76847" y="158134"/>
                </a:lnTo>
                <a:lnTo>
                  <a:pt x="76811" y="158081"/>
                </a:lnTo>
                <a:lnTo>
                  <a:pt x="76784" y="158134"/>
                </a:lnTo>
                <a:lnTo>
                  <a:pt x="75598" y="156154"/>
                </a:lnTo>
                <a:lnTo>
                  <a:pt x="76811" y="154129"/>
                </a:lnTo>
                <a:close/>
                <a:moveTo>
                  <a:pt x="96089" y="154129"/>
                </a:moveTo>
                <a:lnTo>
                  <a:pt x="97303" y="156154"/>
                </a:lnTo>
                <a:lnTo>
                  <a:pt x="96116" y="158134"/>
                </a:lnTo>
                <a:lnTo>
                  <a:pt x="96089" y="158081"/>
                </a:lnTo>
                <a:lnTo>
                  <a:pt x="96054" y="158134"/>
                </a:lnTo>
                <a:lnTo>
                  <a:pt x="94876" y="156154"/>
                </a:lnTo>
                <a:lnTo>
                  <a:pt x="96089" y="154129"/>
                </a:lnTo>
                <a:close/>
                <a:moveTo>
                  <a:pt x="115368" y="154129"/>
                </a:moveTo>
                <a:lnTo>
                  <a:pt x="116581" y="156154"/>
                </a:lnTo>
                <a:lnTo>
                  <a:pt x="115394" y="158134"/>
                </a:lnTo>
                <a:lnTo>
                  <a:pt x="115368" y="158081"/>
                </a:lnTo>
                <a:lnTo>
                  <a:pt x="115332" y="158134"/>
                </a:lnTo>
                <a:lnTo>
                  <a:pt x="114145" y="156154"/>
                </a:lnTo>
                <a:lnTo>
                  <a:pt x="115368" y="154129"/>
                </a:lnTo>
                <a:close/>
                <a:moveTo>
                  <a:pt x="134646" y="154129"/>
                </a:moveTo>
                <a:lnTo>
                  <a:pt x="135859" y="156154"/>
                </a:lnTo>
                <a:lnTo>
                  <a:pt x="134673" y="158134"/>
                </a:lnTo>
                <a:lnTo>
                  <a:pt x="134646" y="158081"/>
                </a:lnTo>
                <a:lnTo>
                  <a:pt x="134610" y="158134"/>
                </a:lnTo>
                <a:lnTo>
                  <a:pt x="133424" y="156154"/>
                </a:lnTo>
                <a:lnTo>
                  <a:pt x="134646" y="154129"/>
                </a:lnTo>
                <a:close/>
                <a:moveTo>
                  <a:pt x="153915" y="154129"/>
                </a:moveTo>
                <a:lnTo>
                  <a:pt x="155138" y="156154"/>
                </a:lnTo>
                <a:lnTo>
                  <a:pt x="153951" y="158134"/>
                </a:lnTo>
                <a:lnTo>
                  <a:pt x="153915" y="158081"/>
                </a:lnTo>
                <a:lnTo>
                  <a:pt x="153889" y="158134"/>
                </a:lnTo>
                <a:lnTo>
                  <a:pt x="152702" y="156154"/>
                </a:lnTo>
                <a:lnTo>
                  <a:pt x="153915" y="154129"/>
                </a:lnTo>
                <a:close/>
                <a:moveTo>
                  <a:pt x="173194" y="154129"/>
                </a:moveTo>
                <a:lnTo>
                  <a:pt x="174416" y="156154"/>
                </a:lnTo>
                <a:lnTo>
                  <a:pt x="173230" y="158134"/>
                </a:lnTo>
                <a:lnTo>
                  <a:pt x="173194" y="158081"/>
                </a:lnTo>
                <a:lnTo>
                  <a:pt x="173167" y="158134"/>
                </a:lnTo>
                <a:lnTo>
                  <a:pt x="171981" y="156154"/>
                </a:lnTo>
                <a:lnTo>
                  <a:pt x="173194" y="154129"/>
                </a:lnTo>
                <a:close/>
                <a:moveTo>
                  <a:pt x="192472" y="154129"/>
                </a:moveTo>
                <a:lnTo>
                  <a:pt x="193686" y="156154"/>
                </a:lnTo>
                <a:lnTo>
                  <a:pt x="192508" y="158134"/>
                </a:lnTo>
                <a:lnTo>
                  <a:pt x="192472" y="158081"/>
                </a:lnTo>
                <a:lnTo>
                  <a:pt x="192445" y="158134"/>
                </a:lnTo>
                <a:lnTo>
                  <a:pt x="191259" y="156154"/>
                </a:lnTo>
                <a:lnTo>
                  <a:pt x="192472" y="154129"/>
                </a:lnTo>
                <a:close/>
                <a:moveTo>
                  <a:pt x="211751" y="154129"/>
                </a:moveTo>
                <a:lnTo>
                  <a:pt x="212964" y="156154"/>
                </a:lnTo>
                <a:lnTo>
                  <a:pt x="211777" y="158134"/>
                </a:lnTo>
                <a:lnTo>
                  <a:pt x="211751" y="158081"/>
                </a:lnTo>
                <a:lnTo>
                  <a:pt x="211715" y="158134"/>
                </a:lnTo>
                <a:lnTo>
                  <a:pt x="210537" y="156154"/>
                </a:lnTo>
                <a:lnTo>
                  <a:pt x="211751" y="154129"/>
                </a:lnTo>
                <a:close/>
                <a:moveTo>
                  <a:pt x="231029" y="154129"/>
                </a:moveTo>
                <a:lnTo>
                  <a:pt x="232242" y="156154"/>
                </a:lnTo>
                <a:lnTo>
                  <a:pt x="231056" y="158134"/>
                </a:lnTo>
                <a:lnTo>
                  <a:pt x="231029" y="158081"/>
                </a:lnTo>
                <a:lnTo>
                  <a:pt x="230993" y="158134"/>
                </a:lnTo>
                <a:lnTo>
                  <a:pt x="229807" y="156154"/>
                </a:lnTo>
                <a:lnTo>
                  <a:pt x="231029" y="154129"/>
                </a:lnTo>
                <a:close/>
                <a:moveTo>
                  <a:pt x="250298" y="154129"/>
                </a:moveTo>
                <a:lnTo>
                  <a:pt x="251521" y="156154"/>
                </a:lnTo>
                <a:lnTo>
                  <a:pt x="250334" y="158134"/>
                </a:lnTo>
                <a:lnTo>
                  <a:pt x="250298" y="158081"/>
                </a:lnTo>
                <a:lnTo>
                  <a:pt x="250272" y="158134"/>
                </a:lnTo>
                <a:lnTo>
                  <a:pt x="249085" y="156154"/>
                </a:lnTo>
                <a:lnTo>
                  <a:pt x="250298" y="154129"/>
                </a:lnTo>
                <a:close/>
                <a:moveTo>
                  <a:pt x="269577" y="154129"/>
                </a:moveTo>
                <a:lnTo>
                  <a:pt x="270799" y="156154"/>
                </a:lnTo>
                <a:lnTo>
                  <a:pt x="269613" y="158134"/>
                </a:lnTo>
                <a:lnTo>
                  <a:pt x="269577" y="158081"/>
                </a:lnTo>
                <a:lnTo>
                  <a:pt x="269550" y="158134"/>
                </a:lnTo>
                <a:lnTo>
                  <a:pt x="268364" y="156154"/>
                </a:lnTo>
                <a:lnTo>
                  <a:pt x="269577" y="154129"/>
                </a:lnTo>
                <a:close/>
                <a:moveTo>
                  <a:pt x="90" y="1"/>
                </a:moveTo>
                <a:lnTo>
                  <a:pt x="991" y="1508"/>
                </a:lnTo>
                <a:lnTo>
                  <a:pt x="1" y="3150"/>
                </a:lnTo>
                <a:lnTo>
                  <a:pt x="1" y="4042"/>
                </a:lnTo>
                <a:lnTo>
                  <a:pt x="2516" y="4042"/>
                </a:lnTo>
                <a:lnTo>
                  <a:pt x="5844" y="9600"/>
                </a:lnTo>
                <a:lnTo>
                  <a:pt x="3337" y="9600"/>
                </a:lnTo>
                <a:lnTo>
                  <a:pt x="1" y="4042"/>
                </a:lnTo>
                <a:lnTo>
                  <a:pt x="1" y="4952"/>
                </a:lnTo>
                <a:lnTo>
                  <a:pt x="2793" y="9600"/>
                </a:lnTo>
                <a:lnTo>
                  <a:pt x="1" y="9600"/>
                </a:lnTo>
                <a:lnTo>
                  <a:pt x="1" y="10054"/>
                </a:lnTo>
                <a:lnTo>
                  <a:pt x="3061" y="10054"/>
                </a:lnTo>
                <a:lnTo>
                  <a:pt x="5710" y="14461"/>
                </a:lnTo>
                <a:lnTo>
                  <a:pt x="1" y="14461"/>
                </a:lnTo>
                <a:lnTo>
                  <a:pt x="1" y="14916"/>
                </a:lnTo>
                <a:lnTo>
                  <a:pt x="5978" y="14916"/>
                </a:lnTo>
                <a:lnTo>
                  <a:pt x="6058" y="15041"/>
                </a:lnTo>
                <a:lnTo>
                  <a:pt x="3346" y="19555"/>
                </a:lnTo>
                <a:lnTo>
                  <a:pt x="1" y="19555"/>
                </a:lnTo>
                <a:lnTo>
                  <a:pt x="1" y="20010"/>
                </a:lnTo>
                <a:lnTo>
                  <a:pt x="3078" y="20010"/>
                </a:lnTo>
                <a:lnTo>
                  <a:pt x="1" y="25122"/>
                </a:lnTo>
                <a:lnTo>
                  <a:pt x="1" y="26014"/>
                </a:lnTo>
                <a:lnTo>
                  <a:pt x="2383" y="26014"/>
                </a:lnTo>
                <a:lnTo>
                  <a:pt x="1196" y="28004"/>
                </a:lnTo>
                <a:lnTo>
                  <a:pt x="1" y="26014"/>
                </a:lnTo>
                <a:lnTo>
                  <a:pt x="1" y="26924"/>
                </a:lnTo>
                <a:lnTo>
                  <a:pt x="920" y="28450"/>
                </a:lnTo>
                <a:lnTo>
                  <a:pt x="1" y="29984"/>
                </a:lnTo>
                <a:lnTo>
                  <a:pt x="1" y="30876"/>
                </a:lnTo>
                <a:lnTo>
                  <a:pt x="2374" y="30876"/>
                </a:lnTo>
                <a:lnTo>
                  <a:pt x="2454" y="31001"/>
                </a:lnTo>
                <a:lnTo>
                  <a:pt x="1267" y="32973"/>
                </a:lnTo>
                <a:lnTo>
                  <a:pt x="1" y="30876"/>
                </a:lnTo>
                <a:lnTo>
                  <a:pt x="1" y="31786"/>
                </a:lnTo>
                <a:lnTo>
                  <a:pt x="991" y="33428"/>
                </a:lnTo>
                <a:lnTo>
                  <a:pt x="1" y="35078"/>
                </a:lnTo>
                <a:lnTo>
                  <a:pt x="1" y="35970"/>
                </a:lnTo>
                <a:lnTo>
                  <a:pt x="2516" y="35970"/>
                </a:lnTo>
                <a:lnTo>
                  <a:pt x="5844" y="41528"/>
                </a:lnTo>
                <a:lnTo>
                  <a:pt x="3337" y="41528"/>
                </a:lnTo>
                <a:lnTo>
                  <a:pt x="1" y="35970"/>
                </a:lnTo>
                <a:lnTo>
                  <a:pt x="1" y="36880"/>
                </a:lnTo>
                <a:lnTo>
                  <a:pt x="2793" y="41528"/>
                </a:lnTo>
                <a:lnTo>
                  <a:pt x="1" y="41528"/>
                </a:lnTo>
                <a:lnTo>
                  <a:pt x="1" y="41983"/>
                </a:lnTo>
                <a:lnTo>
                  <a:pt x="3061" y="41983"/>
                </a:lnTo>
                <a:lnTo>
                  <a:pt x="5710" y="46381"/>
                </a:lnTo>
                <a:lnTo>
                  <a:pt x="1" y="46381"/>
                </a:lnTo>
                <a:lnTo>
                  <a:pt x="1" y="46836"/>
                </a:lnTo>
                <a:lnTo>
                  <a:pt x="5978" y="46836"/>
                </a:lnTo>
                <a:lnTo>
                  <a:pt x="6058" y="46961"/>
                </a:lnTo>
                <a:lnTo>
                  <a:pt x="3346" y="51475"/>
                </a:lnTo>
                <a:lnTo>
                  <a:pt x="1" y="51475"/>
                </a:lnTo>
                <a:lnTo>
                  <a:pt x="1" y="51930"/>
                </a:lnTo>
                <a:lnTo>
                  <a:pt x="3078" y="51930"/>
                </a:lnTo>
                <a:lnTo>
                  <a:pt x="1" y="57050"/>
                </a:lnTo>
                <a:lnTo>
                  <a:pt x="1" y="57942"/>
                </a:lnTo>
                <a:lnTo>
                  <a:pt x="2383" y="57942"/>
                </a:lnTo>
                <a:lnTo>
                  <a:pt x="1196" y="59923"/>
                </a:lnTo>
                <a:lnTo>
                  <a:pt x="1" y="57942"/>
                </a:lnTo>
                <a:lnTo>
                  <a:pt x="1" y="58852"/>
                </a:lnTo>
                <a:lnTo>
                  <a:pt x="920" y="60378"/>
                </a:lnTo>
                <a:lnTo>
                  <a:pt x="1" y="61912"/>
                </a:lnTo>
                <a:lnTo>
                  <a:pt x="1" y="62804"/>
                </a:lnTo>
                <a:lnTo>
                  <a:pt x="2374" y="62804"/>
                </a:lnTo>
                <a:lnTo>
                  <a:pt x="2454" y="62929"/>
                </a:lnTo>
                <a:lnTo>
                  <a:pt x="1267" y="64901"/>
                </a:lnTo>
                <a:lnTo>
                  <a:pt x="1" y="62804"/>
                </a:lnTo>
                <a:lnTo>
                  <a:pt x="1" y="63705"/>
                </a:lnTo>
                <a:lnTo>
                  <a:pt x="991" y="65356"/>
                </a:lnTo>
                <a:lnTo>
                  <a:pt x="1" y="67006"/>
                </a:lnTo>
                <a:lnTo>
                  <a:pt x="1" y="67898"/>
                </a:lnTo>
                <a:lnTo>
                  <a:pt x="2516" y="67898"/>
                </a:lnTo>
                <a:lnTo>
                  <a:pt x="5844" y="73447"/>
                </a:lnTo>
                <a:lnTo>
                  <a:pt x="3337" y="73447"/>
                </a:lnTo>
                <a:lnTo>
                  <a:pt x="1" y="67898"/>
                </a:lnTo>
                <a:lnTo>
                  <a:pt x="1" y="68799"/>
                </a:lnTo>
                <a:lnTo>
                  <a:pt x="2793" y="73447"/>
                </a:lnTo>
                <a:lnTo>
                  <a:pt x="1" y="73447"/>
                </a:lnTo>
                <a:lnTo>
                  <a:pt x="1" y="73902"/>
                </a:lnTo>
                <a:lnTo>
                  <a:pt x="3061" y="73902"/>
                </a:lnTo>
                <a:lnTo>
                  <a:pt x="5710" y="78309"/>
                </a:lnTo>
                <a:lnTo>
                  <a:pt x="1" y="78309"/>
                </a:lnTo>
                <a:lnTo>
                  <a:pt x="1" y="78764"/>
                </a:lnTo>
                <a:lnTo>
                  <a:pt x="5978" y="78764"/>
                </a:lnTo>
                <a:lnTo>
                  <a:pt x="6058" y="78889"/>
                </a:lnTo>
                <a:lnTo>
                  <a:pt x="3346" y="83403"/>
                </a:lnTo>
                <a:lnTo>
                  <a:pt x="1" y="83403"/>
                </a:lnTo>
                <a:lnTo>
                  <a:pt x="1" y="83858"/>
                </a:lnTo>
                <a:lnTo>
                  <a:pt x="3078" y="83858"/>
                </a:lnTo>
                <a:lnTo>
                  <a:pt x="1" y="88979"/>
                </a:lnTo>
                <a:lnTo>
                  <a:pt x="1" y="89871"/>
                </a:lnTo>
                <a:lnTo>
                  <a:pt x="2383" y="89871"/>
                </a:lnTo>
                <a:lnTo>
                  <a:pt x="1196" y="91851"/>
                </a:lnTo>
                <a:lnTo>
                  <a:pt x="1" y="89871"/>
                </a:lnTo>
                <a:lnTo>
                  <a:pt x="1" y="90772"/>
                </a:lnTo>
                <a:lnTo>
                  <a:pt x="920" y="92306"/>
                </a:lnTo>
                <a:lnTo>
                  <a:pt x="1" y="93832"/>
                </a:lnTo>
                <a:lnTo>
                  <a:pt x="1" y="94724"/>
                </a:lnTo>
                <a:lnTo>
                  <a:pt x="2374" y="94724"/>
                </a:lnTo>
                <a:lnTo>
                  <a:pt x="2454" y="94849"/>
                </a:lnTo>
                <a:lnTo>
                  <a:pt x="1267" y="96829"/>
                </a:lnTo>
                <a:lnTo>
                  <a:pt x="1" y="94724"/>
                </a:lnTo>
                <a:lnTo>
                  <a:pt x="1" y="95634"/>
                </a:lnTo>
                <a:lnTo>
                  <a:pt x="991" y="97284"/>
                </a:lnTo>
                <a:lnTo>
                  <a:pt x="1" y="98925"/>
                </a:lnTo>
                <a:lnTo>
                  <a:pt x="1" y="99818"/>
                </a:lnTo>
                <a:lnTo>
                  <a:pt x="2516" y="99818"/>
                </a:lnTo>
                <a:lnTo>
                  <a:pt x="5844" y="105375"/>
                </a:lnTo>
                <a:lnTo>
                  <a:pt x="3337" y="105375"/>
                </a:lnTo>
                <a:lnTo>
                  <a:pt x="1660" y="102574"/>
                </a:lnTo>
                <a:lnTo>
                  <a:pt x="1" y="99818"/>
                </a:lnTo>
                <a:lnTo>
                  <a:pt x="1" y="100727"/>
                </a:lnTo>
                <a:lnTo>
                  <a:pt x="1116" y="102574"/>
                </a:lnTo>
                <a:lnTo>
                  <a:pt x="2793" y="105375"/>
                </a:lnTo>
                <a:lnTo>
                  <a:pt x="1" y="105375"/>
                </a:lnTo>
                <a:lnTo>
                  <a:pt x="1" y="105830"/>
                </a:lnTo>
                <a:lnTo>
                  <a:pt x="3061" y="105830"/>
                </a:lnTo>
                <a:lnTo>
                  <a:pt x="5710" y="110237"/>
                </a:lnTo>
                <a:lnTo>
                  <a:pt x="1" y="110237"/>
                </a:lnTo>
                <a:lnTo>
                  <a:pt x="1" y="110692"/>
                </a:lnTo>
                <a:lnTo>
                  <a:pt x="5978" y="110692"/>
                </a:lnTo>
                <a:lnTo>
                  <a:pt x="6058" y="110817"/>
                </a:lnTo>
                <a:lnTo>
                  <a:pt x="3346" y="115331"/>
                </a:lnTo>
                <a:lnTo>
                  <a:pt x="1" y="115331"/>
                </a:lnTo>
                <a:lnTo>
                  <a:pt x="1" y="115786"/>
                </a:lnTo>
                <a:lnTo>
                  <a:pt x="3078" y="115786"/>
                </a:lnTo>
                <a:lnTo>
                  <a:pt x="1" y="120898"/>
                </a:lnTo>
                <a:lnTo>
                  <a:pt x="1" y="121790"/>
                </a:lnTo>
                <a:lnTo>
                  <a:pt x="2383" y="121790"/>
                </a:lnTo>
                <a:lnTo>
                  <a:pt x="1196" y="123779"/>
                </a:lnTo>
                <a:lnTo>
                  <a:pt x="1" y="121790"/>
                </a:lnTo>
                <a:lnTo>
                  <a:pt x="1" y="122700"/>
                </a:lnTo>
                <a:lnTo>
                  <a:pt x="920" y="124234"/>
                </a:lnTo>
                <a:lnTo>
                  <a:pt x="1" y="125760"/>
                </a:lnTo>
                <a:lnTo>
                  <a:pt x="1" y="126652"/>
                </a:lnTo>
                <a:lnTo>
                  <a:pt x="2374" y="126652"/>
                </a:lnTo>
                <a:lnTo>
                  <a:pt x="2454" y="126777"/>
                </a:lnTo>
                <a:lnTo>
                  <a:pt x="1267" y="128748"/>
                </a:lnTo>
                <a:lnTo>
                  <a:pt x="1" y="126652"/>
                </a:lnTo>
                <a:lnTo>
                  <a:pt x="1" y="127562"/>
                </a:lnTo>
                <a:lnTo>
                  <a:pt x="991" y="129203"/>
                </a:lnTo>
                <a:lnTo>
                  <a:pt x="1" y="130854"/>
                </a:lnTo>
                <a:lnTo>
                  <a:pt x="1" y="131746"/>
                </a:lnTo>
                <a:lnTo>
                  <a:pt x="2516" y="131746"/>
                </a:lnTo>
                <a:lnTo>
                  <a:pt x="5844" y="137304"/>
                </a:lnTo>
                <a:lnTo>
                  <a:pt x="3337" y="137304"/>
                </a:lnTo>
                <a:lnTo>
                  <a:pt x="1" y="131746"/>
                </a:lnTo>
                <a:lnTo>
                  <a:pt x="1" y="132656"/>
                </a:lnTo>
                <a:lnTo>
                  <a:pt x="2793" y="137304"/>
                </a:lnTo>
                <a:lnTo>
                  <a:pt x="1" y="137304"/>
                </a:lnTo>
                <a:lnTo>
                  <a:pt x="1" y="137759"/>
                </a:lnTo>
                <a:lnTo>
                  <a:pt x="3061" y="137759"/>
                </a:lnTo>
                <a:lnTo>
                  <a:pt x="5710" y="142157"/>
                </a:lnTo>
                <a:lnTo>
                  <a:pt x="1" y="142157"/>
                </a:lnTo>
                <a:lnTo>
                  <a:pt x="1" y="142612"/>
                </a:lnTo>
                <a:lnTo>
                  <a:pt x="5978" y="142612"/>
                </a:lnTo>
                <a:lnTo>
                  <a:pt x="6058" y="142736"/>
                </a:lnTo>
                <a:lnTo>
                  <a:pt x="3346" y="147250"/>
                </a:lnTo>
                <a:lnTo>
                  <a:pt x="1" y="147250"/>
                </a:lnTo>
                <a:lnTo>
                  <a:pt x="1" y="147705"/>
                </a:lnTo>
                <a:lnTo>
                  <a:pt x="3078" y="147705"/>
                </a:lnTo>
                <a:lnTo>
                  <a:pt x="1" y="152826"/>
                </a:lnTo>
                <a:lnTo>
                  <a:pt x="1" y="153718"/>
                </a:lnTo>
                <a:lnTo>
                  <a:pt x="2383" y="153718"/>
                </a:lnTo>
                <a:lnTo>
                  <a:pt x="1196" y="155699"/>
                </a:lnTo>
                <a:lnTo>
                  <a:pt x="1" y="153718"/>
                </a:lnTo>
                <a:lnTo>
                  <a:pt x="1" y="154628"/>
                </a:lnTo>
                <a:lnTo>
                  <a:pt x="920" y="156154"/>
                </a:lnTo>
                <a:lnTo>
                  <a:pt x="1" y="157688"/>
                </a:lnTo>
                <a:lnTo>
                  <a:pt x="1" y="158580"/>
                </a:lnTo>
                <a:lnTo>
                  <a:pt x="2374" y="158580"/>
                </a:lnTo>
                <a:lnTo>
                  <a:pt x="2454" y="158705"/>
                </a:lnTo>
                <a:lnTo>
                  <a:pt x="1357" y="160525"/>
                </a:lnTo>
                <a:lnTo>
                  <a:pt x="1901" y="160525"/>
                </a:lnTo>
                <a:lnTo>
                  <a:pt x="2722" y="159160"/>
                </a:lnTo>
                <a:lnTo>
                  <a:pt x="3542" y="160525"/>
                </a:lnTo>
                <a:lnTo>
                  <a:pt x="4087" y="160525"/>
                </a:lnTo>
                <a:lnTo>
                  <a:pt x="2998" y="158705"/>
                </a:lnTo>
                <a:lnTo>
                  <a:pt x="3070" y="158580"/>
                </a:lnTo>
                <a:lnTo>
                  <a:pt x="15621" y="158580"/>
                </a:lnTo>
                <a:lnTo>
                  <a:pt x="15693" y="158705"/>
                </a:lnTo>
                <a:lnTo>
                  <a:pt x="14604" y="160525"/>
                </a:lnTo>
                <a:lnTo>
                  <a:pt x="15149" y="160525"/>
                </a:lnTo>
                <a:lnTo>
                  <a:pt x="15969" y="159160"/>
                </a:lnTo>
                <a:lnTo>
                  <a:pt x="16781" y="160525"/>
                </a:lnTo>
                <a:lnTo>
                  <a:pt x="17334" y="160525"/>
                </a:lnTo>
                <a:lnTo>
                  <a:pt x="16237" y="158705"/>
                </a:lnTo>
                <a:lnTo>
                  <a:pt x="16317" y="158580"/>
                </a:lnTo>
                <a:lnTo>
                  <a:pt x="18681" y="158580"/>
                </a:lnTo>
                <a:lnTo>
                  <a:pt x="17513" y="160525"/>
                </a:lnTo>
                <a:lnTo>
                  <a:pt x="18057" y="160525"/>
                </a:lnTo>
                <a:lnTo>
                  <a:pt x="18985" y="158991"/>
                </a:lnTo>
                <a:lnTo>
                  <a:pt x="19904" y="160525"/>
                </a:lnTo>
                <a:lnTo>
                  <a:pt x="20448" y="160525"/>
                </a:lnTo>
                <a:lnTo>
                  <a:pt x="19279" y="158580"/>
                </a:lnTo>
                <a:lnTo>
                  <a:pt x="21652" y="158580"/>
                </a:lnTo>
                <a:lnTo>
                  <a:pt x="21723" y="158705"/>
                </a:lnTo>
                <a:lnTo>
                  <a:pt x="20635" y="160525"/>
                </a:lnTo>
                <a:lnTo>
                  <a:pt x="21179" y="160525"/>
                </a:lnTo>
                <a:lnTo>
                  <a:pt x="22000" y="159160"/>
                </a:lnTo>
                <a:lnTo>
                  <a:pt x="22821" y="160525"/>
                </a:lnTo>
                <a:lnTo>
                  <a:pt x="23365" y="160525"/>
                </a:lnTo>
                <a:lnTo>
                  <a:pt x="22268" y="158705"/>
                </a:lnTo>
                <a:lnTo>
                  <a:pt x="22348" y="158580"/>
                </a:lnTo>
                <a:lnTo>
                  <a:pt x="34891" y="158580"/>
                </a:lnTo>
                <a:lnTo>
                  <a:pt x="34971" y="158705"/>
                </a:lnTo>
                <a:lnTo>
                  <a:pt x="33874" y="160525"/>
                </a:lnTo>
                <a:lnTo>
                  <a:pt x="34418" y="160525"/>
                </a:lnTo>
                <a:lnTo>
                  <a:pt x="35239" y="159160"/>
                </a:lnTo>
                <a:lnTo>
                  <a:pt x="36060" y="160525"/>
                </a:lnTo>
                <a:lnTo>
                  <a:pt x="36604" y="160525"/>
                </a:lnTo>
                <a:lnTo>
                  <a:pt x="35515" y="158705"/>
                </a:lnTo>
                <a:lnTo>
                  <a:pt x="35587" y="158580"/>
                </a:lnTo>
                <a:lnTo>
                  <a:pt x="37960" y="158580"/>
                </a:lnTo>
                <a:lnTo>
                  <a:pt x="36791" y="160525"/>
                </a:lnTo>
                <a:lnTo>
                  <a:pt x="37335" y="160525"/>
                </a:lnTo>
                <a:lnTo>
                  <a:pt x="38263" y="158991"/>
                </a:lnTo>
                <a:lnTo>
                  <a:pt x="39182" y="160525"/>
                </a:lnTo>
                <a:lnTo>
                  <a:pt x="39726" y="160525"/>
                </a:lnTo>
                <a:lnTo>
                  <a:pt x="38557" y="158580"/>
                </a:lnTo>
                <a:lnTo>
                  <a:pt x="40930" y="158580"/>
                </a:lnTo>
                <a:lnTo>
                  <a:pt x="41002" y="158705"/>
                </a:lnTo>
                <a:lnTo>
                  <a:pt x="39913" y="160525"/>
                </a:lnTo>
                <a:lnTo>
                  <a:pt x="40458" y="160525"/>
                </a:lnTo>
                <a:lnTo>
                  <a:pt x="41278" y="159160"/>
                </a:lnTo>
                <a:lnTo>
                  <a:pt x="42099" y="160525"/>
                </a:lnTo>
                <a:lnTo>
                  <a:pt x="42643" y="160525"/>
                </a:lnTo>
                <a:lnTo>
                  <a:pt x="41546" y="158705"/>
                </a:lnTo>
                <a:lnTo>
                  <a:pt x="41626" y="158580"/>
                </a:lnTo>
                <a:lnTo>
                  <a:pt x="54169" y="158580"/>
                </a:lnTo>
                <a:lnTo>
                  <a:pt x="54250" y="158705"/>
                </a:lnTo>
                <a:lnTo>
                  <a:pt x="53152" y="160525"/>
                </a:lnTo>
                <a:lnTo>
                  <a:pt x="53696" y="160525"/>
                </a:lnTo>
                <a:lnTo>
                  <a:pt x="54517" y="159160"/>
                </a:lnTo>
                <a:lnTo>
                  <a:pt x="55338" y="160525"/>
                </a:lnTo>
                <a:lnTo>
                  <a:pt x="55882" y="160525"/>
                </a:lnTo>
                <a:lnTo>
                  <a:pt x="54794" y="158705"/>
                </a:lnTo>
                <a:lnTo>
                  <a:pt x="54865" y="158580"/>
                </a:lnTo>
                <a:lnTo>
                  <a:pt x="57238" y="158580"/>
                </a:lnTo>
                <a:lnTo>
                  <a:pt x="56069" y="160525"/>
                </a:lnTo>
                <a:lnTo>
                  <a:pt x="56614" y="160525"/>
                </a:lnTo>
                <a:lnTo>
                  <a:pt x="57533" y="158991"/>
                </a:lnTo>
                <a:lnTo>
                  <a:pt x="58460" y="160525"/>
                </a:lnTo>
                <a:lnTo>
                  <a:pt x="59004" y="160525"/>
                </a:lnTo>
                <a:lnTo>
                  <a:pt x="57836" y="158580"/>
                </a:lnTo>
                <a:lnTo>
                  <a:pt x="60200" y="158580"/>
                </a:lnTo>
                <a:lnTo>
                  <a:pt x="60280" y="158705"/>
                </a:lnTo>
                <a:lnTo>
                  <a:pt x="59183" y="160525"/>
                </a:lnTo>
                <a:lnTo>
                  <a:pt x="59736" y="160525"/>
                </a:lnTo>
                <a:lnTo>
                  <a:pt x="60548" y="159160"/>
                </a:lnTo>
                <a:lnTo>
                  <a:pt x="61369" y="160525"/>
                </a:lnTo>
                <a:lnTo>
                  <a:pt x="61922" y="160525"/>
                </a:lnTo>
                <a:lnTo>
                  <a:pt x="60824" y="158705"/>
                </a:lnTo>
                <a:lnTo>
                  <a:pt x="60905" y="158580"/>
                </a:lnTo>
                <a:lnTo>
                  <a:pt x="73448" y="158580"/>
                </a:lnTo>
                <a:lnTo>
                  <a:pt x="73519" y="158705"/>
                </a:lnTo>
                <a:lnTo>
                  <a:pt x="72431" y="160525"/>
                </a:lnTo>
                <a:lnTo>
                  <a:pt x="72975" y="160525"/>
                </a:lnTo>
                <a:lnTo>
                  <a:pt x="73796" y="159160"/>
                </a:lnTo>
                <a:lnTo>
                  <a:pt x="74616" y="160525"/>
                </a:lnTo>
                <a:lnTo>
                  <a:pt x="75160" y="160525"/>
                </a:lnTo>
                <a:lnTo>
                  <a:pt x="74072" y="158705"/>
                </a:lnTo>
                <a:lnTo>
                  <a:pt x="74143" y="158580"/>
                </a:lnTo>
                <a:lnTo>
                  <a:pt x="76516" y="158580"/>
                </a:lnTo>
                <a:lnTo>
                  <a:pt x="75348" y="160525"/>
                </a:lnTo>
                <a:lnTo>
                  <a:pt x="75892" y="160525"/>
                </a:lnTo>
                <a:lnTo>
                  <a:pt x="76811" y="158991"/>
                </a:lnTo>
                <a:lnTo>
                  <a:pt x="77739" y="160525"/>
                </a:lnTo>
                <a:lnTo>
                  <a:pt x="78283" y="160525"/>
                </a:lnTo>
                <a:lnTo>
                  <a:pt x="77114" y="158580"/>
                </a:lnTo>
                <a:lnTo>
                  <a:pt x="79478" y="158580"/>
                </a:lnTo>
                <a:lnTo>
                  <a:pt x="79559" y="158705"/>
                </a:lnTo>
                <a:lnTo>
                  <a:pt x="78461" y="160525"/>
                </a:lnTo>
                <a:lnTo>
                  <a:pt x="79005" y="160525"/>
                </a:lnTo>
                <a:lnTo>
                  <a:pt x="79826" y="159160"/>
                </a:lnTo>
                <a:lnTo>
                  <a:pt x="80647" y="160525"/>
                </a:lnTo>
                <a:lnTo>
                  <a:pt x="81191" y="160525"/>
                </a:lnTo>
                <a:lnTo>
                  <a:pt x="80103" y="158705"/>
                </a:lnTo>
                <a:lnTo>
                  <a:pt x="80174" y="158580"/>
                </a:lnTo>
                <a:lnTo>
                  <a:pt x="92726" y="158580"/>
                </a:lnTo>
                <a:lnTo>
                  <a:pt x="92797" y="158705"/>
                </a:lnTo>
                <a:lnTo>
                  <a:pt x="91709" y="160525"/>
                </a:lnTo>
                <a:lnTo>
                  <a:pt x="92253" y="160525"/>
                </a:lnTo>
                <a:lnTo>
                  <a:pt x="93074" y="159160"/>
                </a:lnTo>
                <a:lnTo>
                  <a:pt x="93895" y="160525"/>
                </a:lnTo>
                <a:lnTo>
                  <a:pt x="94439" y="160525"/>
                </a:lnTo>
                <a:lnTo>
                  <a:pt x="93342" y="158705"/>
                </a:lnTo>
                <a:lnTo>
                  <a:pt x="93422" y="158580"/>
                </a:lnTo>
                <a:lnTo>
                  <a:pt x="95786" y="158580"/>
                </a:lnTo>
                <a:lnTo>
                  <a:pt x="94617" y="160525"/>
                </a:lnTo>
                <a:lnTo>
                  <a:pt x="95170" y="160525"/>
                </a:lnTo>
                <a:lnTo>
                  <a:pt x="96089" y="158991"/>
                </a:lnTo>
                <a:lnTo>
                  <a:pt x="97008" y="160525"/>
                </a:lnTo>
                <a:lnTo>
                  <a:pt x="97552" y="160525"/>
                </a:lnTo>
                <a:lnTo>
                  <a:pt x="96384" y="158580"/>
                </a:lnTo>
                <a:lnTo>
                  <a:pt x="98757" y="158580"/>
                </a:lnTo>
                <a:lnTo>
                  <a:pt x="98837" y="158705"/>
                </a:lnTo>
                <a:lnTo>
                  <a:pt x="97740" y="160525"/>
                </a:lnTo>
                <a:lnTo>
                  <a:pt x="98284" y="160525"/>
                </a:lnTo>
                <a:lnTo>
                  <a:pt x="99105" y="159160"/>
                </a:lnTo>
                <a:lnTo>
                  <a:pt x="99925" y="160525"/>
                </a:lnTo>
                <a:lnTo>
                  <a:pt x="100469" y="160525"/>
                </a:lnTo>
                <a:lnTo>
                  <a:pt x="99381" y="158705"/>
                </a:lnTo>
                <a:lnTo>
                  <a:pt x="99453" y="158580"/>
                </a:lnTo>
                <a:lnTo>
                  <a:pt x="112004" y="158580"/>
                </a:lnTo>
                <a:lnTo>
                  <a:pt x="112076" y="158705"/>
                </a:lnTo>
                <a:lnTo>
                  <a:pt x="110987" y="160525"/>
                </a:lnTo>
                <a:lnTo>
                  <a:pt x="111532" y="160525"/>
                </a:lnTo>
                <a:lnTo>
                  <a:pt x="112352" y="159160"/>
                </a:lnTo>
                <a:lnTo>
                  <a:pt x="113173" y="160525"/>
                </a:lnTo>
                <a:lnTo>
                  <a:pt x="113717" y="160525"/>
                </a:lnTo>
                <a:lnTo>
                  <a:pt x="112620" y="158705"/>
                </a:lnTo>
                <a:lnTo>
                  <a:pt x="112700" y="158580"/>
                </a:lnTo>
                <a:lnTo>
                  <a:pt x="115064" y="158580"/>
                </a:lnTo>
                <a:lnTo>
                  <a:pt x="113896" y="160525"/>
                </a:lnTo>
                <a:lnTo>
                  <a:pt x="114440" y="160525"/>
                </a:lnTo>
                <a:lnTo>
                  <a:pt x="115368" y="158991"/>
                </a:lnTo>
                <a:lnTo>
                  <a:pt x="116287" y="160525"/>
                </a:lnTo>
                <a:lnTo>
                  <a:pt x="116831" y="160525"/>
                </a:lnTo>
                <a:lnTo>
                  <a:pt x="115662" y="158580"/>
                </a:lnTo>
                <a:lnTo>
                  <a:pt x="118035" y="158580"/>
                </a:lnTo>
                <a:lnTo>
                  <a:pt x="118106" y="158705"/>
                </a:lnTo>
                <a:lnTo>
                  <a:pt x="117018" y="160525"/>
                </a:lnTo>
                <a:lnTo>
                  <a:pt x="117562" y="160525"/>
                </a:lnTo>
                <a:lnTo>
                  <a:pt x="118383" y="159160"/>
                </a:lnTo>
                <a:lnTo>
                  <a:pt x="119204" y="160525"/>
                </a:lnTo>
                <a:lnTo>
                  <a:pt x="119748" y="160525"/>
                </a:lnTo>
                <a:lnTo>
                  <a:pt x="118651" y="158705"/>
                </a:lnTo>
                <a:lnTo>
                  <a:pt x="118731" y="158580"/>
                </a:lnTo>
                <a:lnTo>
                  <a:pt x="131274" y="158580"/>
                </a:lnTo>
                <a:lnTo>
                  <a:pt x="131354" y="158705"/>
                </a:lnTo>
                <a:lnTo>
                  <a:pt x="130257" y="160525"/>
                </a:lnTo>
                <a:lnTo>
                  <a:pt x="130801" y="160525"/>
                </a:lnTo>
                <a:lnTo>
                  <a:pt x="131622" y="159160"/>
                </a:lnTo>
                <a:lnTo>
                  <a:pt x="132443" y="160525"/>
                </a:lnTo>
                <a:lnTo>
                  <a:pt x="132987" y="160525"/>
                </a:lnTo>
                <a:lnTo>
                  <a:pt x="131898" y="158705"/>
                </a:lnTo>
                <a:lnTo>
                  <a:pt x="131970" y="158580"/>
                </a:lnTo>
                <a:lnTo>
                  <a:pt x="134343" y="158580"/>
                </a:lnTo>
                <a:lnTo>
                  <a:pt x="133174" y="160525"/>
                </a:lnTo>
                <a:lnTo>
                  <a:pt x="133718" y="160525"/>
                </a:lnTo>
                <a:lnTo>
                  <a:pt x="134646" y="158991"/>
                </a:lnTo>
                <a:lnTo>
                  <a:pt x="135565" y="160525"/>
                </a:lnTo>
                <a:lnTo>
                  <a:pt x="136109" y="160525"/>
                </a:lnTo>
                <a:lnTo>
                  <a:pt x="134940" y="158580"/>
                </a:lnTo>
                <a:lnTo>
                  <a:pt x="137313" y="158580"/>
                </a:lnTo>
                <a:lnTo>
                  <a:pt x="137385" y="158705"/>
                </a:lnTo>
                <a:lnTo>
                  <a:pt x="136296" y="160525"/>
                </a:lnTo>
                <a:lnTo>
                  <a:pt x="136841" y="160525"/>
                </a:lnTo>
                <a:lnTo>
                  <a:pt x="137661" y="159160"/>
                </a:lnTo>
                <a:lnTo>
                  <a:pt x="138482" y="160525"/>
                </a:lnTo>
                <a:lnTo>
                  <a:pt x="139026" y="160525"/>
                </a:lnTo>
                <a:lnTo>
                  <a:pt x="137929" y="158705"/>
                </a:lnTo>
                <a:lnTo>
                  <a:pt x="138009" y="158580"/>
                </a:lnTo>
                <a:lnTo>
                  <a:pt x="150552" y="158580"/>
                </a:lnTo>
                <a:lnTo>
                  <a:pt x="150633" y="158705"/>
                </a:lnTo>
                <a:lnTo>
                  <a:pt x="149535" y="160525"/>
                </a:lnTo>
                <a:lnTo>
                  <a:pt x="150079" y="160525"/>
                </a:lnTo>
                <a:lnTo>
                  <a:pt x="150900" y="159160"/>
                </a:lnTo>
                <a:lnTo>
                  <a:pt x="151721" y="160525"/>
                </a:lnTo>
                <a:lnTo>
                  <a:pt x="152265" y="160525"/>
                </a:lnTo>
                <a:lnTo>
                  <a:pt x="151177" y="158705"/>
                </a:lnTo>
                <a:lnTo>
                  <a:pt x="151248" y="158580"/>
                </a:lnTo>
                <a:lnTo>
                  <a:pt x="153621" y="158580"/>
                </a:lnTo>
                <a:lnTo>
                  <a:pt x="152452" y="160525"/>
                </a:lnTo>
                <a:lnTo>
                  <a:pt x="152997" y="160525"/>
                </a:lnTo>
                <a:lnTo>
                  <a:pt x="153915" y="158991"/>
                </a:lnTo>
                <a:lnTo>
                  <a:pt x="154843" y="160525"/>
                </a:lnTo>
                <a:lnTo>
                  <a:pt x="155387" y="160525"/>
                </a:lnTo>
                <a:lnTo>
                  <a:pt x="154219" y="158580"/>
                </a:lnTo>
                <a:lnTo>
                  <a:pt x="156592" y="158580"/>
                </a:lnTo>
                <a:lnTo>
                  <a:pt x="156663" y="158705"/>
                </a:lnTo>
                <a:lnTo>
                  <a:pt x="155566" y="160525"/>
                </a:lnTo>
                <a:lnTo>
                  <a:pt x="156119" y="160525"/>
                </a:lnTo>
                <a:lnTo>
                  <a:pt x="156940" y="159160"/>
                </a:lnTo>
                <a:lnTo>
                  <a:pt x="157760" y="160525"/>
                </a:lnTo>
                <a:lnTo>
                  <a:pt x="158305" y="160525"/>
                </a:lnTo>
                <a:lnTo>
                  <a:pt x="157207" y="158705"/>
                </a:lnTo>
                <a:lnTo>
                  <a:pt x="157288" y="158580"/>
                </a:lnTo>
                <a:lnTo>
                  <a:pt x="169831" y="158580"/>
                </a:lnTo>
                <a:lnTo>
                  <a:pt x="169902" y="158705"/>
                </a:lnTo>
                <a:lnTo>
                  <a:pt x="168814" y="160525"/>
                </a:lnTo>
                <a:lnTo>
                  <a:pt x="169358" y="160525"/>
                </a:lnTo>
                <a:lnTo>
                  <a:pt x="170179" y="159160"/>
                </a:lnTo>
                <a:lnTo>
                  <a:pt x="170999" y="160525"/>
                </a:lnTo>
                <a:lnTo>
                  <a:pt x="171543" y="160525"/>
                </a:lnTo>
                <a:lnTo>
                  <a:pt x="170455" y="158705"/>
                </a:lnTo>
                <a:lnTo>
                  <a:pt x="170526" y="158580"/>
                </a:lnTo>
                <a:lnTo>
                  <a:pt x="172899" y="158580"/>
                </a:lnTo>
                <a:lnTo>
                  <a:pt x="171731" y="160525"/>
                </a:lnTo>
                <a:lnTo>
                  <a:pt x="172275" y="160525"/>
                </a:lnTo>
                <a:lnTo>
                  <a:pt x="173194" y="158991"/>
                </a:lnTo>
                <a:lnTo>
                  <a:pt x="174122" y="160525"/>
                </a:lnTo>
                <a:lnTo>
                  <a:pt x="174666" y="160525"/>
                </a:lnTo>
                <a:lnTo>
                  <a:pt x="173497" y="158580"/>
                </a:lnTo>
                <a:lnTo>
                  <a:pt x="175861" y="158580"/>
                </a:lnTo>
                <a:lnTo>
                  <a:pt x="175942" y="158705"/>
                </a:lnTo>
                <a:lnTo>
                  <a:pt x="174844" y="160525"/>
                </a:lnTo>
                <a:lnTo>
                  <a:pt x="175388" y="160525"/>
                </a:lnTo>
                <a:lnTo>
                  <a:pt x="176209" y="159160"/>
                </a:lnTo>
                <a:lnTo>
                  <a:pt x="177030" y="160525"/>
                </a:lnTo>
                <a:lnTo>
                  <a:pt x="177574" y="160525"/>
                </a:lnTo>
                <a:lnTo>
                  <a:pt x="176486" y="158705"/>
                </a:lnTo>
                <a:lnTo>
                  <a:pt x="176557" y="158580"/>
                </a:lnTo>
                <a:lnTo>
                  <a:pt x="189109" y="158580"/>
                </a:lnTo>
                <a:lnTo>
                  <a:pt x="189180" y="158705"/>
                </a:lnTo>
                <a:lnTo>
                  <a:pt x="188092" y="160525"/>
                </a:lnTo>
                <a:lnTo>
                  <a:pt x="188636" y="160525"/>
                </a:lnTo>
                <a:lnTo>
                  <a:pt x="189457" y="159160"/>
                </a:lnTo>
                <a:lnTo>
                  <a:pt x="190278" y="160525"/>
                </a:lnTo>
                <a:lnTo>
                  <a:pt x="190822" y="160525"/>
                </a:lnTo>
                <a:lnTo>
                  <a:pt x="189725" y="158705"/>
                </a:lnTo>
                <a:lnTo>
                  <a:pt x="189805" y="158580"/>
                </a:lnTo>
                <a:lnTo>
                  <a:pt x="192178" y="158580"/>
                </a:lnTo>
                <a:lnTo>
                  <a:pt x="191009" y="160525"/>
                </a:lnTo>
                <a:lnTo>
                  <a:pt x="191553" y="160525"/>
                </a:lnTo>
                <a:lnTo>
                  <a:pt x="192472" y="158991"/>
                </a:lnTo>
                <a:lnTo>
                  <a:pt x="193391" y="160525"/>
                </a:lnTo>
                <a:lnTo>
                  <a:pt x="193944" y="160525"/>
                </a:lnTo>
                <a:lnTo>
                  <a:pt x="192776" y="158580"/>
                </a:lnTo>
                <a:lnTo>
                  <a:pt x="195140" y="158580"/>
                </a:lnTo>
                <a:lnTo>
                  <a:pt x="195220" y="158705"/>
                </a:lnTo>
                <a:lnTo>
                  <a:pt x="194123" y="160525"/>
                </a:lnTo>
                <a:lnTo>
                  <a:pt x="194667" y="160525"/>
                </a:lnTo>
                <a:lnTo>
                  <a:pt x="195488" y="159160"/>
                </a:lnTo>
                <a:lnTo>
                  <a:pt x="196308" y="160525"/>
                </a:lnTo>
                <a:lnTo>
                  <a:pt x="196852" y="160525"/>
                </a:lnTo>
                <a:lnTo>
                  <a:pt x="195764" y="158705"/>
                </a:lnTo>
                <a:lnTo>
                  <a:pt x="195835" y="158580"/>
                </a:lnTo>
                <a:lnTo>
                  <a:pt x="208387" y="158580"/>
                </a:lnTo>
                <a:lnTo>
                  <a:pt x="208459" y="158705"/>
                </a:lnTo>
                <a:lnTo>
                  <a:pt x="207370" y="160525"/>
                </a:lnTo>
                <a:lnTo>
                  <a:pt x="207915" y="160525"/>
                </a:lnTo>
                <a:lnTo>
                  <a:pt x="208735" y="159160"/>
                </a:lnTo>
                <a:lnTo>
                  <a:pt x="209556" y="160525"/>
                </a:lnTo>
                <a:lnTo>
                  <a:pt x="210100" y="160525"/>
                </a:lnTo>
                <a:lnTo>
                  <a:pt x="209003" y="158705"/>
                </a:lnTo>
                <a:lnTo>
                  <a:pt x="209083" y="158580"/>
                </a:lnTo>
                <a:lnTo>
                  <a:pt x="211447" y="158580"/>
                </a:lnTo>
                <a:lnTo>
                  <a:pt x="210279" y="160525"/>
                </a:lnTo>
                <a:lnTo>
                  <a:pt x="210823" y="160525"/>
                </a:lnTo>
                <a:lnTo>
                  <a:pt x="211751" y="158991"/>
                </a:lnTo>
                <a:lnTo>
                  <a:pt x="212669" y="160525"/>
                </a:lnTo>
                <a:lnTo>
                  <a:pt x="213214" y="160525"/>
                </a:lnTo>
                <a:lnTo>
                  <a:pt x="212045" y="158580"/>
                </a:lnTo>
                <a:lnTo>
                  <a:pt x="214418" y="158580"/>
                </a:lnTo>
                <a:lnTo>
                  <a:pt x="214489" y="158705"/>
                </a:lnTo>
                <a:lnTo>
                  <a:pt x="213401" y="160525"/>
                </a:lnTo>
                <a:lnTo>
                  <a:pt x="213945" y="160525"/>
                </a:lnTo>
                <a:lnTo>
                  <a:pt x="214766" y="159160"/>
                </a:lnTo>
                <a:lnTo>
                  <a:pt x="215587" y="160525"/>
                </a:lnTo>
                <a:lnTo>
                  <a:pt x="216131" y="160525"/>
                </a:lnTo>
                <a:lnTo>
                  <a:pt x="215042" y="158705"/>
                </a:lnTo>
                <a:lnTo>
                  <a:pt x="215114" y="158580"/>
                </a:lnTo>
                <a:lnTo>
                  <a:pt x="227657" y="158580"/>
                </a:lnTo>
                <a:lnTo>
                  <a:pt x="227737" y="158705"/>
                </a:lnTo>
                <a:lnTo>
                  <a:pt x="226640" y="160525"/>
                </a:lnTo>
                <a:lnTo>
                  <a:pt x="227193" y="160525"/>
                </a:lnTo>
                <a:lnTo>
                  <a:pt x="228005" y="159160"/>
                </a:lnTo>
                <a:lnTo>
                  <a:pt x="228826" y="160525"/>
                </a:lnTo>
                <a:lnTo>
                  <a:pt x="229379" y="160525"/>
                </a:lnTo>
                <a:lnTo>
                  <a:pt x="228281" y="158705"/>
                </a:lnTo>
                <a:lnTo>
                  <a:pt x="228362" y="158580"/>
                </a:lnTo>
                <a:lnTo>
                  <a:pt x="230726" y="158580"/>
                </a:lnTo>
                <a:lnTo>
                  <a:pt x="229557" y="160525"/>
                </a:lnTo>
                <a:lnTo>
                  <a:pt x="230101" y="160525"/>
                </a:lnTo>
                <a:lnTo>
                  <a:pt x="231029" y="158991"/>
                </a:lnTo>
                <a:lnTo>
                  <a:pt x="231948" y="160525"/>
                </a:lnTo>
                <a:lnTo>
                  <a:pt x="232492" y="160525"/>
                </a:lnTo>
                <a:lnTo>
                  <a:pt x="231323" y="158580"/>
                </a:lnTo>
                <a:lnTo>
                  <a:pt x="233696" y="158580"/>
                </a:lnTo>
                <a:lnTo>
                  <a:pt x="233768" y="158705"/>
                </a:lnTo>
                <a:lnTo>
                  <a:pt x="232679" y="160525"/>
                </a:lnTo>
                <a:lnTo>
                  <a:pt x="233224" y="160525"/>
                </a:lnTo>
                <a:lnTo>
                  <a:pt x="234044" y="159160"/>
                </a:lnTo>
                <a:lnTo>
                  <a:pt x="234865" y="160525"/>
                </a:lnTo>
                <a:lnTo>
                  <a:pt x="235409" y="160525"/>
                </a:lnTo>
                <a:lnTo>
                  <a:pt x="234312" y="158705"/>
                </a:lnTo>
                <a:lnTo>
                  <a:pt x="234392" y="158580"/>
                </a:lnTo>
                <a:lnTo>
                  <a:pt x="246935" y="158580"/>
                </a:lnTo>
                <a:lnTo>
                  <a:pt x="247016" y="158705"/>
                </a:lnTo>
                <a:lnTo>
                  <a:pt x="245918" y="160525"/>
                </a:lnTo>
                <a:lnTo>
                  <a:pt x="246462" y="160525"/>
                </a:lnTo>
                <a:lnTo>
                  <a:pt x="247283" y="159160"/>
                </a:lnTo>
                <a:lnTo>
                  <a:pt x="248104" y="160525"/>
                </a:lnTo>
                <a:lnTo>
                  <a:pt x="248648" y="160525"/>
                </a:lnTo>
                <a:lnTo>
                  <a:pt x="247560" y="158705"/>
                </a:lnTo>
                <a:lnTo>
                  <a:pt x="247631" y="158580"/>
                </a:lnTo>
                <a:lnTo>
                  <a:pt x="250004" y="158580"/>
                </a:lnTo>
                <a:lnTo>
                  <a:pt x="248835" y="160525"/>
                </a:lnTo>
                <a:lnTo>
                  <a:pt x="249380" y="160525"/>
                </a:lnTo>
                <a:lnTo>
                  <a:pt x="250298" y="158991"/>
                </a:lnTo>
                <a:lnTo>
                  <a:pt x="251226" y="160525"/>
                </a:lnTo>
                <a:lnTo>
                  <a:pt x="251770" y="160525"/>
                </a:lnTo>
                <a:lnTo>
                  <a:pt x="250602" y="158580"/>
                </a:lnTo>
                <a:lnTo>
                  <a:pt x="252975" y="158580"/>
                </a:lnTo>
                <a:lnTo>
                  <a:pt x="253046" y="158705"/>
                </a:lnTo>
                <a:lnTo>
                  <a:pt x="251958" y="160525"/>
                </a:lnTo>
                <a:lnTo>
                  <a:pt x="252502" y="160525"/>
                </a:lnTo>
                <a:lnTo>
                  <a:pt x="253323" y="159160"/>
                </a:lnTo>
                <a:lnTo>
                  <a:pt x="254143" y="160525"/>
                </a:lnTo>
                <a:lnTo>
                  <a:pt x="254688" y="160525"/>
                </a:lnTo>
                <a:lnTo>
                  <a:pt x="253590" y="158705"/>
                </a:lnTo>
                <a:lnTo>
                  <a:pt x="253671" y="158580"/>
                </a:lnTo>
                <a:lnTo>
                  <a:pt x="266214" y="158580"/>
                </a:lnTo>
                <a:lnTo>
                  <a:pt x="266294" y="158705"/>
                </a:lnTo>
                <a:lnTo>
                  <a:pt x="265197" y="160525"/>
                </a:lnTo>
                <a:lnTo>
                  <a:pt x="265741" y="160525"/>
                </a:lnTo>
                <a:lnTo>
                  <a:pt x="266562" y="159160"/>
                </a:lnTo>
                <a:lnTo>
                  <a:pt x="267382" y="160525"/>
                </a:lnTo>
                <a:lnTo>
                  <a:pt x="267926" y="160525"/>
                </a:lnTo>
                <a:lnTo>
                  <a:pt x="266838" y="158705"/>
                </a:lnTo>
                <a:lnTo>
                  <a:pt x="266909" y="158580"/>
                </a:lnTo>
                <a:lnTo>
                  <a:pt x="269282" y="158580"/>
                </a:lnTo>
                <a:lnTo>
                  <a:pt x="268114" y="160525"/>
                </a:lnTo>
                <a:lnTo>
                  <a:pt x="268658" y="160525"/>
                </a:lnTo>
                <a:lnTo>
                  <a:pt x="269577" y="158991"/>
                </a:lnTo>
                <a:lnTo>
                  <a:pt x="270505" y="160525"/>
                </a:lnTo>
                <a:lnTo>
                  <a:pt x="271049" y="160525"/>
                </a:lnTo>
                <a:lnTo>
                  <a:pt x="269880" y="158580"/>
                </a:lnTo>
                <a:lnTo>
                  <a:pt x="272244" y="158580"/>
                </a:lnTo>
                <a:lnTo>
                  <a:pt x="272325" y="158705"/>
                </a:lnTo>
                <a:lnTo>
                  <a:pt x="271227" y="160525"/>
                </a:lnTo>
                <a:lnTo>
                  <a:pt x="271771" y="160525"/>
                </a:lnTo>
                <a:lnTo>
                  <a:pt x="272592" y="159160"/>
                </a:lnTo>
                <a:lnTo>
                  <a:pt x="273413" y="160525"/>
                </a:lnTo>
                <a:lnTo>
                  <a:pt x="273966" y="160525"/>
                </a:lnTo>
                <a:lnTo>
                  <a:pt x="272869" y="158705"/>
                </a:lnTo>
                <a:lnTo>
                  <a:pt x="272940" y="158580"/>
                </a:lnTo>
                <a:lnTo>
                  <a:pt x="285438" y="158580"/>
                </a:lnTo>
                <a:lnTo>
                  <a:pt x="285438" y="157581"/>
                </a:lnTo>
                <a:lnTo>
                  <a:pt x="283119" y="153718"/>
                </a:lnTo>
                <a:lnTo>
                  <a:pt x="285438" y="153718"/>
                </a:lnTo>
                <a:lnTo>
                  <a:pt x="285438" y="152487"/>
                </a:lnTo>
                <a:lnTo>
                  <a:pt x="282575" y="147705"/>
                </a:lnTo>
                <a:lnTo>
                  <a:pt x="284939" y="147705"/>
                </a:lnTo>
                <a:lnTo>
                  <a:pt x="285438" y="148535"/>
                </a:lnTo>
                <a:lnTo>
                  <a:pt x="285438" y="147250"/>
                </a:lnTo>
                <a:lnTo>
                  <a:pt x="285215" y="147250"/>
                </a:lnTo>
                <a:lnTo>
                  <a:pt x="282503" y="142736"/>
                </a:lnTo>
                <a:lnTo>
                  <a:pt x="282584" y="142612"/>
                </a:lnTo>
                <a:lnTo>
                  <a:pt x="285438" y="142612"/>
                </a:lnTo>
                <a:lnTo>
                  <a:pt x="285438" y="142157"/>
                </a:lnTo>
                <a:lnTo>
                  <a:pt x="282851" y="142157"/>
                </a:lnTo>
                <a:lnTo>
                  <a:pt x="285438" y="137857"/>
                </a:lnTo>
                <a:lnTo>
                  <a:pt x="285438" y="136947"/>
                </a:lnTo>
                <a:lnTo>
                  <a:pt x="285224" y="137304"/>
                </a:lnTo>
                <a:lnTo>
                  <a:pt x="282718" y="137304"/>
                </a:lnTo>
                <a:lnTo>
                  <a:pt x="285438" y="132763"/>
                </a:lnTo>
                <a:lnTo>
                  <a:pt x="285438" y="131853"/>
                </a:lnTo>
                <a:lnTo>
                  <a:pt x="282164" y="137304"/>
                </a:lnTo>
                <a:lnTo>
                  <a:pt x="279800" y="137304"/>
                </a:lnTo>
                <a:lnTo>
                  <a:pt x="283128" y="131746"/>
                </a:lnTo>
                <a:lnTo>
                  <a:pt x="285438" y="131746"/>
                </a:lnTo>
                <a:lnTo>
                  <a:pt x="285438" y="131291"/>
                </a:lnTo>
                <a:lnTo>
                  <a:pt x="283404" y="131291"/>
                </a:lnTo>
                <a:lnTo>
                  <a:pt x="285438" y="127901"/>
                </a:lnTo>
                <a:lnTo>
                  <a:pt x="285438" y="126991"/>
                </a:lnTo>
                <a:lnTo>
                  <a:pt x="282860" y="131291"/>
                </a:lnTo>
                <a:lnTo>
                  <a:pt x="275572" y="131291"/>
                </a:lnTo>
                <a:lnTo>
                  <a:pt x="272869" y="126777"/>
                </a:lnTo>
                <a:lnTo>
                  <a:pt x="272940" y="126652"/>
                </a:lnTo>
                <a:lnTo>
                  <a:pt x="285438" y="126652"/>
                </a:lnTo>
                <a:lnTo>
                  <a:pt x="285438" y="125653"/>
                </a:lnTo>
                <a:lnTo>
                  <a:pt x="283119" y="121790"/>
                </a:lnTo>
                <a:lnTo>
                  <a:pt x="285438" y="121790"/>
                </a:lnTo>
                <a:lnTo>
                  <a:pt x="285438" y="120559"/>
                </a:lnTo>
                <a:lnTo>
                  <a:pt x="282575" y="115786"/>
                </a:lnTo>
                <a:lnTo>
                  <a:pt x="284939" y="115786"/>
                </a:lnTo>
                <a:lnTo>
                  <a:pt x="285438" y="116607"/>
                </a:lnTo>
                <a:lnTo>
                  <a:pt x="285438" y="115331"/>
                </a:lnTo>
                <a:lnTo>
                  <a:pt x="285215" y="115331"/>
                </a:lnTo>
                <a:lnTo>
                  <a:pt x="282503" y="110817"/>
                </a:lnTo>
                <a:lnTo>
                  <a:pt x="282584" y="110692"/>
                </a:lnTo>
                <a:lnTo>
                  <a:pt x="285438" y="110692"/>
                </a:lnTo>
                <a:lnTo>
                  <a:pt x="285438" y="110237"/>
                </a:lnTo>
                <a:lnTo>
                  <a:pt x="282851" y="110237"/>
                </a:lnTo>
                <a:lnTo>
                  <a:pt x="285438" y="105928"/>
                </a:lnTo>
                <a:lnTo>
                  <a:pt x="285438" y="105018"/>
                </a:lnTo>
                <a:lnTo>
                  <a:pt x="285224" y="105375"/>
                </a:lnTo>
                <a:lnTo>
                  <a:pt x="282718" y="105375"/>
                </a:lnTo>
                <a:lnTo>
                  <a:pt x="285438" y="100835"/>
                </a:lnTo>
                <a:lnTo>
                  <a:pt x="285438" y="99925"/>
                </a:lnTo>
                <a:lnTo>
                  <a:pt x="282164" y="105375"/>
                </a:lnTo>
                <a:lnTo>
                  <a:pt x="279800" y="105375"/>
                </a:lnTo>
                <a:lnTo>
                  <a:pt x="283128" y="99818"/>
                </a:lnTo>
                <a:lnTo>
                  <a:pt x="285438" y="99818"/>
                </a:lnTo>
                <a:lnTo>
                  <a:pt x="285438" y="99363"/>
                </a:lnTo>
                <a:lnTo>
                  <a:pt x="283404" y="99363"/>
                </a:lnTo>
                <a:lnTo>
                  <a:pt x="285438" y="95973"/>
                </a:lnTo>
                <a:lnTo>
                  <a:pt x="285438" y="95063"/>
                </a:lnTo>
                <a:lnTo>
                  <a:pt x="282860" y="99363"/>
                </a:lnTo>
                <a:lnTo>
                  <a:pt x="275572" y="99363"/>
                </a:lnTo>
                <a:lnTo>
                  <a:pt x="272869" y="94849"/>
                </a:lnTo>
                <a:lnTo>
                  <a:pt x="272940" y="94724"/>
                </a:lnTo>
                <a:lnTo>
                  <a:pt x="285438" y="94724"/>
                </a:lnTo>
                <a:lnTo>
                  <a:pt x="285438" y="93733"/>
                </a:lnTo>
                <a:lnTo>
                  <a:pt x="283119" y="89871"/>
                </a:lnTo>
                <a:lnTo>
                  <a:pt x="285438" y="89871"/>
                </a:lnTo>
                <a:lnTo>
                  <a:pt x="285438" y="88640"/>
                </a:lnTo>
                <a:lnTo>
                  <a:pt x="282575" y="83858"/>
                </a:lnTo>
                <a:lnTo>
                  <a:pt x="284939" y="83858"/>
                </a:lnTo>
                <a:lnTo>
                  <a:pt x="285438" y="84688"/>
                </a:lnTo>
                <a:lnTo>
                  <a:pt x="285438" y="83403"/>
                </a:lnTo>
                <a:lnTo>
                  <a:pt x="285215" y="83403"/>
                </a:lnTo>
                <a:lnTo>
                  <a:pt x="282503" y="78889"/>
                </a:lnTo>
                <a:lnTo>
                  <a:pt x="282584" y="78764"/>
                </a:lnTo>
                <a:lnTo>
                  <a:pt x="285438" y="78764"/>
                </a:lnTo>
                <a:lnTo>
                  <a:pt x="285438" y="78309"/>
                </a:lnTo>
                <a:lnTo>
                  <a:pt x="282851" y="78309"/>
                </a:lnTo>
                <a:lnTo>
                  <a:pt x="285438" y="74000"/>
                </a:lnTo>
                <a:lnTo>
                  <a:pt x="285438" y="73090"/>
                </a:lnTo>
                <a:lnTo>
                  <a:pt x="285224" y="73447"/>
                </a:lnTo>
                <a:lnTo>
                  <a:pt x="282718" y="73447"/>
                </a:lnTo>
                <a:lnTo>
                  <a:pt x="285438" y="68906"/>
                </a:lnTo>
                <a:lnTo>
                  <a:pt x="285438" y="67996"/>
                </a:lnTo>
                <a:lnTo>
                  <a:pt x="282164" y="73447"/>
                </a:lnTo>
                <a:lnTo>
                  <a:pt x="279800" y="73447"/>
                </a:lnTo>
                <a:lnTo>
                  <a:pt x="283128" y="67898"/>
                </a:lnTo>
                <a:lnTo>
                  <a:pt x="285438" y="67898"/>
                </a:lnTo>
                <a:lnTo>
                  <a:pt x="285438" y="67443"/>
                </a:lnTo>
                <a:lnTo>
                  <a:pt x="283404" y="67443"/>
                </a:lnTo>
                <a:lnTo>
                  <a:pt x="285438" y="64053"/>
                </a:lnTo>
                <a:lnTo>
                  <a:pt x="285438" y="63143"/>
                </a:lnTo>
                <a:lnTo>
                  <a:pt x="282860" y="67443"/>
                </a:lnTo>
                <a:lnTo>
                  <a:pt x="275572" y="67443"/>
                </a:lnTo>
                <a:lnTo>
                  <a:pt x="272869" y="62929"/>
                </a:lnTo>
                <a:lnTo>
                  <a:pt x="272940" y="62804"/>
                </a:lnTo>
                <a:lnTo>
                  <a:pt x="285438" y="62804"/>
                </a:lnTo>
                <a:lnTo>
                  <a:pt x="285438" y="61805"/>
                </a:lnTo>
                <a:lnTo>
                  <a:pt x="283119" y="57942"/>
                </a:lnTo>
                <a:lnTo>
                  <a:pt x="285438" y="57942"/>
                </a:lnTo>
                <a:lnTo>
                  <a:pt x="285438" y="56711"/>
                </a:lnTo>
                <a:lnTo>
                  <a:pt x="282575" y="51930"/>
                </a:lnTo>
                <a:lnTo>
                  <a:pt x="284939" y="51930"/>
                </a:lnTo>
                <a:lnTo>
                  <a:pt x="285438" y="52759"/>
                </a:lnTo>
                <a:lnTo>
                  <a:pt x="285438" y="51475"/>
                </a:lnTo>
                <a:lnTo>
                  <a:pt x="285215" y="51475"/>
                </a:lnTo>
                <a:lnTo>
                  <a:pt x="282503" y="46961"/>
                </a:lnTo>
                <a:lnTo>
                  <a:pt x="282584" y="46836"/>
                </a:lnTo>
                <a:lnTo>
                  <a:pt x="285438" y="46836"/>
                </a:lnTo>
                <a:lnTo>
                  <a:pt x="285438" y="46381"/>
                </a:lnTo>
                <a:lnTo>
                  <a:pt x="282851" y="46381"/>
                </a:lnTo>
                <a:lnTo>
                  <a:pt x="285438" y="42081"/>
                </a:lnTo>
                <a:lnTo>
                  <a:pt x="285438" y="41171"/>
                </a:lnTo>
                <a:lnTo>
                  <a:pt x="285224" y="41528"/>
                </a:lnTo>
                <a:lnTo>
                  <a:pt x="282718" y="41528"/>
                </a:lnTo>
                <a:lnTo>
                  <a:pt x="285438" y="36987"/>
                </a:lnTo>
                <a:lnTo>
                  <a:pt x="285438" y="36077"/>
                </a:lnTo>
                <a:lnTo>
                  <a:pt x="282173" y="41528"/>
                </a:lnTo>
                <a:lnTo>
                  <a:pt x="279800" y="41528"/>
                </a:lnTo>
                <a:lnTo>
                  <a:pt x="283128" y="35970"/>
                </a:lnTo>
                <a:lnTo>
                  <a:pt x="285438" y="35970"/>
                </a:lnTo>
                <a:lnTo>
                  <a:pt x="285438" y="35515"/>
                </a:lnTo>
                <a:lnTo>
                  <a:pt x="283404" y="35515"/>
                </a:lnTo>
                <a:lnTo>
                  <a:pt x="285438" y="32125"/>
                </a:lnTo>
                <a:lnTo>
                  <a:pt x="285438" y="31215"/>
                </a:lnTo>
                <a:lnTo>
                  <a:pt x="282860" y="35515"/>
                </a:lnTo>
                <a:lnTo>
                  <a:pt x="275572" y="35515"/>
                </a:lnTo>
                <a:lnTo>
                  <a:pt x="272869" y="31001"/>
                </a:lnTo>
                <a:lnTo>
                  <a:pt x="272940" y="30876"/>
                </a:lnTo>
                <a:lnTo>
                  <a:pt x="285438" y="30876"/>
                </a:lnTo>
                <a:lnTo>
                  <a:pt x="285438" y="29877"/>
                </a:lnTo>
                <a:lnTo>
                  <a:pt x="283119" y="26014"/>
                </a:lnTo>
                <a:lnTo>
                  <a:pt x="285438" y="26014"/>
                </a:lnTo>
                <a:lnTo>
                  <a:pt x="285438" y="24783"/>
                </a:lnTo>
                <a:lnTo>
                  <a:pt x="282575" y="20010"/>
                </a:lnTo>
                <a:lnTo>
                  <a:pt x="284939" y="20010"/>
                </a:lnTo>
                <a:lnTo>
                  <a:pt x="285438" y="20831"/>
                </a:lnTo>
                <a:lnTo>
                  <a:pt x="285438" y="19555"/>
                </a:lnTo>
                <a:lnTo>
                  <a:pt x="285215" y="19555"/>
                </a:lnTo>
                <a:lnTo>
                  <a:pt x="282503" y="15041"/>
                </a:lnTo>
                <a:lnTo>
                  <a:pt x="282584" y="14916"/>
                </a:lnTo>
                <a:lnTo>
                  <a:pt x="285438" y="14916"/>
                </a:lnTo>
                <a:lnTo>
                  <a:pt x="285438" y="14461"/>
                </a:lnTo>
                <a:lnTo>
                  <a:pt x="282851" y="14461"/>
                </a:lnTo>
                <a:lnTo>
                  <a:pt x="285438" y="10153"/>
                </a:lnTo>
                <a:lnTo>
                  <a:pt x="285438" y="9243"/>
                </a:lnTo>
                <a:lnTo>
                  <a:pt x="285224" y="9600"/>
                </a:lnTo>
                <a:lnTo>
                  <a:pt x="282718" y="9600"/>
                </a:lnTo>
                <a:lnTo>
                  <a:pt x="285438" y="5059"/>
                </a:lnTo>
                <a:lnTo>
                  <a:pt x="285438" y="4149"/>
                </a:lnTo>
                <a:lnTo>
                  <a:pt x="282173" y="9600"/>
                </a:lnTo>
                <a:lnTo>
                  <a:pt x="279800" y="9600"/>
                </a:lnTo>
                <a:lnTo>
                  <a:pt x="283128" y="4042"/>
                </a:lnTo>
                <a:lnTo>
                  <a:pt x="285438" y="4042"/>
                </a:lnTo>
                <a:lnTo>
                  <a:pt x="285438" y="3587"/>
                </a:lnTo>
                <a:lnTo>
                  <a:pt x="283404" y="3587"/>
                </a:lnTo>
                <a:lnTo>
                  <a:pt x="285438" y="197"/>
                </a:lnTo>
                <a:lnTo>
                  <a:pt x="285438" y="1"/>
                </a:lnTo>
                <a:lnTo>
                  <a:pt x="285010" y="1"/>
                </a:lnTo>
                <a:lnTo>
                  <a:pt x="282860" y="3587"/>
                </a:lnTo>
                <a:lnTo>
                  <a:pt x="275572" y="3587"/>
                </a:lnTo>
                <a:lnTo>
                  <a:pt x="273422" y="1"/>
                </a:lnTo>
                <a:lnTo>
                  <a:pt x="272878" y="1"/>
                </a:lnTo>
                <a:lnTo>
                  <a:pt x="275028" y="3587"/>
                </a:lnTo>
                <a:lnTo>
                  <a:pt x="272664" y="3587"/>
                </a:lnTo>
                <a:lnTo>
                  <a:pt x="271415" y="1508"/>
                </a:lnTo>
                <a:lnTo>
                  <a:pt x="272316" y="1"/>
                </a:lnTo>
                <a:lnTo>
                  <a:pt x="271771" y="1"/>
                </a:lnTo>
                <a:lnTo>
                  <a:pt x="271138" y="1053"/>
                </a:lnTo>
                <a:lnTo>
                  <a:pt x="270505" y="1"/>
                </a:lnTo>
                <a:lnTo>
                  <a:pt x="269960" y="1"/>
                </a:lnTo>
                <a:lnTo>
                  <a:pt x="270870" y="1508"/>
                </a:lnTo>
                <a:lnTo>
                  <a:pt x="269613" y="3596"/>
                </a:lnTo>
                <a:lnTo>
                  <a:pt x="269577" y="3542"/>
                </a:lnTo>
                <a:lnTo>
                  <a:pt x="269550" y="3596"/>
                </a:lnTo>
                <a:lnTo>
                  <a:pt x="268292" y="1508"/>
                </a:lnTo>
                <a:lnTo>
                  <a:pt x="269193" y="1"/>
                </a:lnTo>
                <a:lnTo>
                  <a:pt x="268649" y="1"/>
                </a:lnTo>
                <a:lnTo>
                  <a:pt x="268016" y="1053"/>
                </a:lnTo>
                <a:lnTo>
                  <a:pt x="267391" y="1"/>
                </a:lnTo>
                <a:lnTo>
                  <a:pt x="266847" y="1"/>
                </a:lnTo>
                <a:lnTo>
                  <a:pt x="267748" y="1508"/>
                </a:lnTo>
                <a:lnTo>
                  <a:pt x="266499" y="3587"/>
                </a:lnTo>
                <a:lnTo>
                  <a:pt x="264126" y="3587"/>
                </a:lnTo>
                <a:lnTo>
                  <a:pt x="266285" y="1"/>
                </a:lnTo>
                <a:lnTo>
                  <a:pt x="265732" y="1"/>
                </a:lnTo>
                <a:lnTo>
                  <a:pt x="263582" y="3587"/>
                </a:lnTo>
                <a:lnTo>
                  <a:pt x="256302" y="3587"/>
                </a:lnTo>
                <a:lnTo>
                  <a:pt x="254143" y="1"/>
                </a:lnTo>
                <a:lnTo>
                  <a:pt x="253599" y="1"/>
                </a:lnTo>
                <a:lnTo>
                  <a:pt x="255758" y="3587"/>
                </a:lnTo>
                <a:lnTo>
                  <a:pt x="253385" y="3587"/>
                </a:lnTo>
                <a:lnTo>
                  <a:pt x="252136" y="1508"/>
                </a:lnTo>
                <a:lnTo>
                  <a:pt x="253037" y="1"/>
                </a:lnTo>
                <a:lnTo>
                  <a:pt x="252493" y="1"/>
                </a:lnTo>
                <a:lnTo>
                  <a:pt x="251860" y="1053"/>
                </a:lnTo>
                <a:lnTo>
                  <a:pt x="251235" y="1"/>
                </a:lnTo>
                <a:lnTo>
                  <a:pt x="250691" y="1"/>
                </a:lnTo>
                <a:lnTo>
                  <a:pt x="251592" y="1508"/>
                </a:lnTo>
                <a:lnTo>
                  <a:pt x="250334" y="3596"/>
                </a:lnTo>
                <a:lnTo>
                  <a:pt x="250298" y="3542"/>
                </a:lnTo>
                <a:lnTo>
                  <a:pt x="250272" y="3596"/>
                </a:lnTo>
                <a:lnTo>
                  <a:pt x="249014" y="1508"/>
                </a:lnTo>
                <a:lnTo>
                  <a:pt x="249915" y="1"/>
                </a:lnTo>
                <a:lnTo>
                  <a:pt x="249371" y="1"/>
                </a:lnTo>
                <a:lnTo>
                  <a:pt x="248746" y="1053"/>
                </a:lnTo>
                <a:lnTo>
                  <a:pt x="248113" y="1"/>
                </a:lnTo>
                <a:lnTo>
                  <a:pt x="247569" y="1"/>
                </a:lnTo>
                <a:lnTo>
                  <a:pt x="248470" y="1508"/>
                </a:lnTo>
                <a:lnTo>
                  <a:pt x="247221" y="3587"/>
                </a:lnTo>
                <a:lnTo>
                  <a:pt x="244848" y="3587"/>
                </a:lnTo>
                <a:lnTo>
                  <a:pt x="247007" y="1"/>
                </a:lnTo>
                <a:lnTo>
                  <a:pt x="246462" y="1"/>
                </a:lnTo>
                <a:lnTo>
                  <a:pt x="244304" y="3587"/>
                </a:lnTo>
                <a:lnTo>
                  <a:pt x="237024" y="3587"/>
                </a:lnTo>
                <a:lnTo>
                  <a:pt x="234874" y="1"/>
                </a:lnTo>
                <a:lnTo>
                  <a:pt x="234321" y="1"/>
                </a:lnTo>
                <a:lnTo>
                  <a:pt x="236480" y="3587"/>
                </a:lnTo>
                <a:lnTo>
                  <a:pt x="234107" y="3587"/>
                </a:lnTo>
                <a:lnTo>
                  <a:pt x="232858" y="1508"/>
                </a:lnTo>
                <a:lnTo>
                  <a:pt x="233759" y="1"/>
                </a:lnTo>
                <a:lnTo>
                  <a:pt x="233215" y="1"/>
                </a:lnTo>
                <a:lnTo>
                  <a:pt x="232581" y="1053"/>
                </a:lnTo>
                <a:lnTo>
                  <a:pt x="231957" y="1"/>
                </a:lnTo>
                <a:lnTo>
                  <a:pt x="231413" y="1"/>
                </a:lnTo>
                <a:lnTo>
                  <a:pt x="232314" y="1508"/>
                </a:lnTo>
                <a:lnTo>
                  <a:pt x="231056" y="3596"/>
                </a:lnTo>
                <a:lnTo>
                  <a:pt x="231029" y="3542"/>
                </a:lnTo>
                <a:lnTo>
                  <a:pt x="230993" y="3596"/>
                </a:lnTo>
                <a:lnTo>
                  <a:pt x="229735" y="1508"/>
                </a:lnTo>
                <a:lnTo>
                  <a:pt x="230645" y="1"/>
                </a:lnTo>
                <a:lnTo>
                  <a:pt x="230092" y="1"/>
                </a:lnTo>
                <a:lnTo>
                  <a:pt x="229468" y="1053"/>
                </a:lnTo>
                <a:lnTo>
                  <a:pt x="228834" y="1"/>
                </a:lnTo>
                <a:lnTo>
                  <a:pt x="228290" y="1"/>
                </a:lnTo>
                <a:lnTo>
                  <a:pt x="229191" y="1508"/>
                </a:lnTo>
                <a:lnTo>
                  <a:pt x="227942" y="3587"/>
                </a:lnTo>
                <a:lnTo>
                  <a:pt x="225578" y="3587"/>
                </a:lnTo>
                <a:lnTo>
                  <a:pt x="227728" y="1"/>
                </a:lnTo>
                <a:lnTo>
                  <a:pt x="227184" y="1"/>
                </a:lnTo>
                <a:lnTo>
                  <a:pt x="225025" y="3587"/>
                </a:lnTo>
                <a:lnTo>
                  <a:pt x="217746" y="3587"/>
                </a:lnTo>
                <a:lnTo>
                  <a:pt x="215596" y="1"/>
                </a:lnTo>
                <a:lnTo>
                  <a:pt x="215051" y="1"/>
                </a:lnTo>
                <a:lnTo>
                  <a:pt x="217201" y="3587"/>
                </a:lnTo>
                <a:lnTo>
                  <a:pt x="214828" y="3587"/>
                </a:lnTo>
                <a:lnTo>
                  <a:pt x="213579" y="1508"/>
                </a:lnTo>
                <a:lnTo>
                  <a:pt x="214480" y="1"/>
                </a:lnTo>
                <a:lnTo>
                  <a:pt x="213936" y="1"/>
                </a:lnTo>
                <a:lnTo>
                  <a:pt x="213312" y="1053"/>
                </a:lnTo>
                <a:lnTo>
                  <a:pt x="212678" y="1"/>
                </a:lnTo>
                <a:lnTo>
                  <a:pt x="212134" y="1"/>
                </a:lnTo>
                <a:lnTo>
                  <a:pt x="213035" y="1508"/>
                </a:lnTo>
                <a:lnTo>
                  <a:pt x="211777" y="3596"/>
                </a:lnTo>
                <a:lnTo>
                  <a:pt x="211751" y="3542"/>
                </a:lnTo>
                <a:lnTo>
                  <a:pt x="211715" y="3596"/>
                </a:lnTo>
                <a:lnTo>
                  <a:pt x="210466" y="1508"/>
                </a:lnTo>
                <a:lnTo>
                  <a:pt x="211367" y="1"/>
                </a:lnTo>
                <a:lnTo>
                  <a:pt x="210823" y="1"/>
                </a:lnTo>
                <a:lnTo>
                  <a:pt x="210189" y="1053"/>
                </a:lnTo>
                <a:lnTo>
                  <a:pt x="209556" y="1"/>
                </a:lnTo>
                <a:lnTo>
                  <a:pt x="209012" y="1"/>
                </a:lnTo>
                <a:lnTo>
                  <a:pt x="209913" y="1508"/>
                </a:lnTo>
                <a:lnTo>
                  <a:pt x="208664" y="3587"/>
                </a:lnTo>
                <a:lnTo>
                  <a:pt x="206300" y="3587"/>
                </a:lnTo>
                <a:lnTo>
                  <a:pt x="208450" y="1"/>
                </a:lnTo>
                <a:lnTo>
                  <a:pt x="207906" y="1"/>
                </a:lnTo>
                <a:lnTo>
                  <a:pt x="205756" y="3587"/>
                </a:lnTo>
                <a:lnTo>
                  <a:pt x="198467" y="3587"/>
                </a:lnTo>
                <a:lnTo>
                  <a:pt x="196317" y="1"/>
                </a:lnTo>
                <a:lnTo>
                  <a:pt x="195773" y="1"/>
                </a:lnTo>
                <a:lnTo>
                  <a:pt x="197923" y="3587"/>
                </a:lnTo>
                <a:lnTo>
                  <a:pt x="195559" y="3587"/>
                </a:lnTo>
                <a:lnTo>
                  <a:pt x="194301" y="1508"/>
                </a:lnTo>
                <a:lnTo>
                  <a:pt x="195211" y="1"/>
                </a:lnTo>
                <a:lnTo>
                  <a:pt x="194658" y="1"/>
                </a:lnTo>
                <a:lnTo>
                  <a:pt x="194033" y="1053"/>
                </a:lnTo>
                <a:lnTo>
                  <a:pt x="193400" y="1"/>
                </a:lnTo>
                <a:lnTo>
                  <a:pt x="192856" y="1"/>
                </a:lnTo>
                <a:lnTo>
                  <a:pt x="193757" y="1508"/>
                </a:lnTo>
                <a:lnTo>
                  <a:pt x="192508" y="3596"/>
                </a:lnTo>
                <a:lnTo>
                  <a:pt x="192472" y="3542"/>
                </a:lnTo>
                <a:lnTo>
                  <a:pt x="192445" y="3596"/>
                </a:lnTo>
                <a:lnTo>
                  <a:pt x="191188" y="1508"/>
                </a:lnTo>
                <a:lnTo>
                  <a:pt x="192089" y="1"/>
                </a:lnTo>
                <a:lnTo>
                  <a:pt x="191544" y="1"/>
                </a:lnTo>
                <a:lnTo>
                  <a:pt x="190911" y="1053"/>
                </a:lnTo>
                <a:lnTo>
                  <a:pt x="190287" y="1"/>
                </a:lnTo>
                <a:lnTo>
                  <a:pt x="189733" y="1"/>
                </a:lnTo>
                <a:lnTo>
                  <a:pt x="190643" y="1508"/>
                </a:lnTo>
                <a:lnTo>
                  <a:pt x="189394" y="3587"/>
                </a:lnTo>
                <a:lnTo>
                  <a:pt x="187021" y="3587"/>
                </a:lnTo>
                <a:lnTo>
                  <a:pt x="189171" y="1"/>
                </a:lnTo>
                <a:lnTo>
                  <a:pt x="188627" y="1"/>
                </a:lnTo>
                <a:lnTo>
                  <a:pt x="186477" y="3587"/>
                </a:lnTo>
                <a:lnTo>
                  <a:pt x="179189" y="3587"/>
                </a:lnTo>
                <a:lnTo>
                  <a:pt x="177039" y="1"/>
                </a:lnTo>
                <a:lnTo>
                  <a:pt x="176495" y="1"/>
                </a:lnTo>
                <a:lnTo>
                  <a:pt x="178645" y="3587"/>
                </a:lnTo>
                <a:lnTo>
                  <a:pt x="176281" y="3587"/>
                </a:lnTo>
                <a:lnTo>
                  <a:pt x="175032" y="1508"/>
                </a:lnTo>
                <a:lnTo>
                  <a:pt x="175933" y="1"/>
                </a:lnTo>
                <a:lnTo>
                  <a:pt x="175388" y="1"/>
                </a:lnTo>
                <a:lnTo>
                  <a:pt x="174755" y="1053"/>
                </a:lnTo>
                <a:lnTo>
                  <a:pt x="174122" y="1"/>
                </a:lnTo>
                <a:lnTo>
                  <a:pt x="173577" y="1"/>
                </a:lnTo>
                <a:lnTo>
                  <a:pt x="174478" y="1508"/>
                </a:lnTo>
                <a:lnTo>
                  <a:pt x="173230" y="3596"/>
                </a:lnTo>
                <a:lnTo>
                  <a:pt x="173194" y="3542"/>
                </a:lnTo>
                <a:lnTo>
                  <a:pt x="173167" y="3596"/>
                </a:lnTo>
                <a:lnTo>
                  <a:pt x="171909" y="1508"/>
                </a:lnTo>
                <a:lnTo>
                  <a:pt x="172810" y="1"/>
                </a:lnTo>
                <a:lnTo>
                  <a:pt x="172266" y="1"/>
                </a:lnTo>
                <a:lnTo>
                  <a:pt x="171633" y="1053"/>
                </a:lnTo>
                <a:lnTo>
                  <a:pt x="171008" y="1"/>
                </a:lnTo>
                <a:lnTo>
                  <a:pt x="170464" y="1"/>
                </a:lnTo>
                <a:lnTo>
                  <a:pt x="171365" y="1508"/>
                </a:lnTo>
                <a:lnTo>
                  <a:pt x="170116" y="3587"/>
                </a:lnTo>
                <a:lnTo>
                  <a:pt x="167743" y="3587"/>
                </a:lnTo>
                <a:lnTo>
                  <a:pt x="169893" y="1"/>
                </a:lnTo>
                <a:lnTo>
                  <a:pt x="169349" y="1"/>
                </a:lnTo>
                <a:lnTo>
                  <a:pt x="167199" y="3587"/>
                </a:lnTo>
                <a:lnTo>
                  <a:pt x="159919" y="3587"/>
                </a:lnTo>
                <a:lnTo>
                  <a:pt x="157760" y="1"/>
                </a:lnTo>
                <a:lnTo>
                  <a:pt x="157216" y="1"/>
                </a:lnTo>
                <a:lnTo>
                  <a:pt x="159375" y="3587"/>
                </a:lnTo>
                <a:lnTo>
                  <a:pt x="157002" y="3587"/>
                </a:lnTo>
                <a:lnTo>
                  <a:pt x="155753" y="1508"/>
                </a:lnTo>
                <a:lnTo>
                  <a:pt x="156654" y="1"/>
                </a:lnTo>
                <a:lnTo>
                  <a:pt x="156110" y="1"/>
                </a:lnTo>
                <a:lnTo>
                  <a:pt x="155477" y="1053"/>
                </a:lnTo>
                <a:lnTo>
                  <a:pt x="154852" y="1"/>
                </a:lnTo>
                <a:lnTo>
                  <a:pt x="154299" y="1"/>
                </a:lnTo>
                <a:lnTo>
                  <a:pt x="155209" y="1508"/>
                </a:lnTo>
                <a:lnTo>
                  <a:pt x="153951" y="3596"/>
                </a:lnTo>
                <a:lnTo>
                  <a:pt x="153915" y="3542"/>
                </a:lnTo>
                <a:lnTo>
                  <a:pt x="153889" y="3596"/>
                </a:lnTo>
                <a:lnTo>
                  <a:pt x="152631" y="1508"/>
                </a:lnTo>
                <a:lnTo>
                  <a:pt x="153532" y="1"/>
                </a:lnTo>
                <a:lnTo>
                  <a:pt x="152988" y="1"/>
                </a:lnTo>
                <a:lnTo>
                  <a:pt x="152363" y="1053"/>
                </a:lnTo>
                <a:lnTo>
                  <a:pt x="151730" y="1"/>
                </a:lnTo>
                <a:lnTo>
                  <a:pt x="151186" y="1"/>
                </a:lnTo>
                <a:lnTo>
                  <a:pt x="152087" y="1508"/>
                </a:lnTo>
                <a:lnTo>
                  <a:pt x="150838" y="3587"/>
                </a:lnTo>
                <a:lnTo>
                  <a:pt x="148465" y="3587"/>
                </a:lnTo>
                <a:lnTo>
                  <a:pt x="150624" y="1"/>
                </a:lnTo>
                <a:lnTo>
                  <a:pt x="150071" y="1"/>
                </a:lnTo>
                <a:lnTo>
                  <a:pt x="147921" y="3587"/>
                </a:lnTo>
                <a:lnTo>
                  <a:pt x="140641" y="3587"/>
                </a:lnTo>
                <a:lnTo>
                  <a:pt x="138482" y="1"/>
                </a:lnTo>
                <a:lnTo>
                  <a:pt x="137938" y="1"/>
                </a:lnTo>
                <a:lnTo>
                  <a:pt x="140097" y="3587"/>
                </a:lnTo>
                <a:lnTo>
                  <a:pt x="137724" y="3587"/>
                </a:lnTo>
                <a:lnTo>
                  <a:pt x="136475" y="1508"/>
                </a:lnTo>
                <a:lnTo>
                  <a:pt x="137376" y="1"/>
                </a:lnTo>
                <a:lnTo>
                  <a:pt x="136832" y="1"/>
                </a:lnTo>
                <a:lnTo>
                  <a:pt x="136198" y="1053"/>
                </a:lnTo>
                <a:lnTo>
                  <a:pt x="135574" y="1"/>
                </a:lnTo>
                <a:lnTo>
                  <a:pt x="135030" y="1"/>
                </a:lnTo>
                <a:lnTo>
                  <a:pt x="135931" y="1508"/>
                </a:lnTo>
                <a:lnTo>
                  <a:pt x="134673" y="3596"/>
                </a:lnTo>
                <a:lnTo>
                  <a:pt x="134646" y="3542"/>
                </a:lnTo>
                <a:lnTo>
                  <a:pt x="134610" y="3596"/>
                </a:lnTo>
                <a:lnTo>
                  <a:pt x="133352" y="1508"/>
                </a:lnTo>
                <a:lnTo>
                  <a:pt x="134262" y="1"/>
                </a:lnTo>
                <a:lnTo>
                  <a:pt x="133709" y="1"/>
                </a:lnTo>
                <a:lnTo>
                  <a:pt x="133085" y="1053"/>
                </a:lnTo>
                <a:lnTo>
                  <a:pt x="132451" y="1"/>
                </a:lnTo>
                <a:lnTo>
                  <a:pt x="131907" y="1"/>
                </a:lnTo>
                <a:lnTo>
                  <a:pt x="132808" y="1508"/>
                </a:lnTo>
                <a:lnTo>
                  <a:pt x="131559" y="3587"/>
                </a:lnTo>
                <a:lnTo>
                  <a:pt x="129186" y="3587"/>
                </a:lnTo>
                <a:lnTo>
                  <a:pt x="131345" y="1"/>
                </a:lnTo>
                <a:lnTo>
                  <a:pt x="130801" y="1"/>
                </a:lnTo>
                <a:lnTo>
                  <a:pt x="128642" y="3587"/>
                </a:lnTo>
                <a:lnTo>
                  <a:pt x="121363" y="3587"/>
                </a:lnTo>
                <a:lnTo>
                  <a:pt x="119213" y="1"/>
                </a:lnTo>
                <a:lnTo>
                  <a:pt x="118668" y="1"/>
                </a:lnTo>
                <a:lnTo>
                  <a:pt x="120818" y="3587"/>
                </a:lnTo>
                <a:lnTo>
                  <a:pt x="118445" y="3587"/>
                </a:lnTo>
                <a:lnTo>
                  <a:pt x="117196" y="1508"/>
                </a:lnTo>
                <a:lnTo>
                  <a:pt x="118097" y="1"/>
                </a:lnTo>
                <a:lnTo>
                  <a:pt x="117553" y="1"/>
                </a:lnTo>
                <a:lnTo>
                  <a:pt x="116929" y="1053"/>
                </a:lnTo>
                <a:lnTo>
                  <a:pt x="116295" y="1"/>
                </a:lnTo>
                <a:lnTo>
                  <a:pt x="115751" y="1"/>
                </a:lnTo>
                <a:lnTo>
                  <a:pt x="116652" y="1508"/>
                </a:lnTo>
                <a:lnTo>
                  <a:pt x="115394" y="3596"/>
                </a:lnTo>
                <a:lnTo>
                  <a:pt x="115368" y="3542"/>
                </a:lnTo>
                <a:lnTo>
                  <a:pt x="115332" y="3596"/>
                </a:lnTo>
                <a:lnTo>
                  <a:pt x="114083" y="1508"/>
                </a:lnTo>
                <a:lnTo>
                  <a:pt x="114984" y="1"/>
                </a:lnTo>
                <a:lnTo>
                  <a:pt x="114440" y="1"/>
                </a:lnTo>
                <a:lnTo>
                  <a:pt x="113806" y="1053"/>
                </a:lnTo>
                <a:lnTo>
                  <a:pt x="113173" y="1"/>
                </a:lnTo>
                <a:lnTo>
                  <a:pt x="112629" y="1"/>
                </a:lnTo>
                <a:lnTo>
                  <a:pt x="113530" y="1508"/>
                </a:lnTo>
                <a:lnTo>
                  <a:pt x="112281" y="3587"/>
                </a:lnTo>
                <a:lnTo>
                  <a:pt x="109917" y="3587"/>
                </a:lnTo>
                <a:lnTo>
                  <a:pt x="112067" y="1"/>
                </a:lnTo>
                <a:lnTo>
                  <a:pt x="111523" y="1"/>
                </a:lnTo>
                <a:lnTo>
                  <a:pt x="109373" y="3587"/>
                </a:lnTo>
                <a:lnTo>
                  <a:pt x="102084" y="3587"/>
                </a:lnTo>
                <a:lnTo>
                  <a:pt x="99934" y="1"/>
                </a:lnTo>
                <a:lnTo>
                  <a:pt x="99390" y="1"/>
                </a:lnTo>
                <a:lnTo>
                  <a:pt x="101540" y="3587"/>
                </a:lnTo>
                <a:lnTo>
                  <a:pt x="99167" y="3587"/>
                </a:lnTo>
                <a:lnTo>
                  <a:pt x="97918" y="1508"/>
                </a:lnTo>
                <a:lnTo>
                  <a:pt x="98828" y="1"/>
                </a:lnTo>
                <a:lnTo>
                  <a:pt x="98275" y="1"/>
                </a:lnTo>
                <a:lnTo>
                  <a:pt x="97650" y="1053"/>
                </a:lnTo>
                <a:lnTo>
                  <a:pt x="97017" y="1"/>
                </a:lnTo>
                <a:lnTo>
                  <a:pt x="96473" y="1"/>
                </a:lnTo>
                <a:lnTo>
                  <a:pt x="97374" y="1508"/>
                </a:lnTo>
                <a:lnTo>
                  <a:pt x="96116" y="3596"/>
                </a:lnTo>
                <a:lnTo>
                  <a:pt x="96089" y="3542"/>
                </a:lnTo>
                <a:lnTo>
                  <a:pt x="96054" y="3596"/>
                </a:lnTo>
                <a:lnTo>
                  <a:pt x="94805" y="1508"/>
                </a:lnTo>
                <a:lnTo>
                  <a:pt x="95706" y="1"/>
                </a:lnTo>
                <a:lnTo>
                  <a:pt x="95161" y="1"/>
                </a:lnTo>
                <a:lnTo>
                  <a:pt x="94528" y="1053"/>
                </a:lnTo>
                <a:lnTo>
                  <a:pt x="93904" y="1"/>
                </a:lnTo>
                <a:lnTo>
                  <a:pt x="93351" y="1"/>
                </a:lnTo>
                <a:lnTo>
                  <a:pt x="94260" y="1508"/>
                </a:lnTo>
                <a:lnTo>
                  <a:pt x="93003" y="3587"/>
                </a:lnTo>
                <a:lnTo>
                  <a:pt x="90639" y="3587"/>
                </a:lnTo>
                <a:lnTo>
                  <a:pt x="92788" y="1"/>
                </a:lnTo>
                <a:lnTo>
                  <a:pt x="92244" y="1"/>
                </a:lnTo>
                <a:lnTo>
                  <a:pt x="90094" y="3587"/>
                </a:lnTo>
                <a:lnTo>
                  <a:pt x="82806" y="3587"/>
                </a:lnTo>
                <a:lnTo>
                  <a:pt x="80656" y="1"/>
                </a:lnTo>
                <a:lnTo>
                  <a:pt x="80112" y="1"/>
                </a:lnTo>
                <a:lnTo>
                  <a:pt x="82262" y="3587"/>
                </a:lnTo>
                <a:lnTo>
                  <a:pt x="79898" y="3587"/>
                </a:lnTo>
                <a:lnTo>
                  <a:pt x="78649" y="1508"/>
                </a:lnTo>
                <a:lnTo>
                  <a:pt x="79550" y="1"/>
                </a:lnTo>
                <a:lnTo>
                  <a:pt x="79005" y="1"/>
                </a:lnTo>
                <a:lnTo>
                  <a:pt x="78372" y="1053"/>
                </a:lnTo>
                <a:lnTo>
                  <a:pt x="77739" y="1"/>
                </a:lnTo>
                <a:lnTo>
                  <a:pt x="77194" y="1"/>
                </a:lnTo>
                <a:lnTo>
                  <a:pt x="78096" y="1508"/>
                </a:lnTo>
                <a:lnTo>
                  <a:pt x="76847" y="3596"/>
                </a:lnTo>
                <a:lnTo>
                  <a:pt x="76811" y="3542"/>
                </a:lnTo>
                <a:lnTo>
                  <a:pt x="76784" y="3596"/>
                </a:lnTo>
                <a:lnTo>
                  <a:pt x="75526" y="1508"/>
                </a:lnTo>
                <a:lnTo>
                  <a:pt x="76427" y="1"/>
                </a:lnTo>
                <a:lnTo>
                  <a:pt x="75883" y="1"/>
                </a:lnTo>
                <a:lnTo>
                  <a:pt x="75250" y="1053"/>
                </a:lnTo>
                <a:lnTo>
                  <a:pt x="74625" y="1"/>
                </a:lnTo>
                <a:lnTo>
                  <a:pt x="74081" y="1"/>
                </a:lnTo>
                <a:lnTo>
                  <a:pt x="74982" y="1508"/>
                </a:lnTo>
                <a:lnTo>
                  <a:pt x="73733" y="3587"/>
                </a:lnTo>
                <a:lnTo>
                  <a:pt x="71360" y="3587"/>
                </a:lnTo>
                <a:lnTo>
                  <a:pt x="73510" y="1"/>
                </a:lnTo>
                <a:lnTo>
                  <a:pt x="72966" y="1"/>
                </a:lnTo>
                <a:lnTo>
                  <a:pt x="70816" y="3587"/>
                </a:lnTo>
                <a:lnTo>
                  <a:pt x="63536" y="3587"/>
                </a:lnTo>
                <a:lnTo>
                  <a:pt x="61377" y="1"/>
                </a:lnTo>
                <a:lnTo>
                  <a:pt x="60833" y="1"/>
                </a:lnTo>
                <a:lnTo>
                  <a:pt x="62983" y="3587"/>
                </a:lnTo>
                <a:lnTo>
                  <a:pt x="60619" y="3587"/>
                </a:lnTo>
                <a:lnTo>
                  <a:pt x="59370" y="1508"/>
                </a:lnTo>
                <a:lnTo>
                  <a:pt x="60271" y="1"/>
                </a:lnTo>
                <a:lnTo>
                  <a:pt x="59727" y="1"/>
                </a:lnTo>
                <a:lnTo>
                  <a:pt x="59094" y="1053"/>
                </a:lnTo>
                <a:lnTo>
                  <a:pt x="58469" y="1"/>
                </a:lnTo>
                <a:lnTo>
                  <a:pt x="57916" y="1"/>
                </a:lnTo>
                <a:lnTo>
                  <a:pt x="58826" y="1508"/>
                </a:lnTo>
                <a:lnTo>
                  <a:pt x="57568" y="3596"/>
                </a:lnTo>
                <a:lnTo>
                  <a:pt x="57533" y="3542"/>
                </a:lnTo>
                <a:lnTo>
                  <a:pt x="57506" y="3596"/>
                </a:lnTo>
                <a:lnTo>
                  <a:pt x="56248" y="1508"/>
                </a:lnTo>
                <a:lnTo>
                  <a:pt x="57149" y="1"/>
                </a:lnTo>
                <a:lnTo>
                  <a:pt x="56605" y="1"/>
                </a:lnTo>
                <a:lnTo>
                  <a:pt x="55980" y="1053"/>
                </a:lnTo>
                <a:lnTo>
                  <a:pt x="55347" y="1"/>
                </a:lnTo>
                <a:lnTo>
                  <a:pt x="54803" y="1"/>
                </a:lnTo>
                <a:lnTo>
                  <a:pt x="55704" y="1508"/>
                </a:lnTo>
                <a:lnTo>
                  <a:pt x="54455" y="3587"/>
                </a:lnTo>
                <a:lnTo>
                  <a:pt x="52082" y="3587"/>
                </a:lnTo>
                <a:lnTo>
                  <a:pt x="54241" y="1"/>
                </a:lnTo>
                <a:lnTo>
                  <a:pt x="53688" y="1"/>
                </a:lnTo>
                <a:lnTo>
                  <a:pt x="51538" y="3587"/>
                </a:lnTo>
                <a:lnTo>
                  <a:pt x="44258" y="3587"/>
                </a:lnTo>
                <a:lnTo>
                  <a:pt x="42099" y="1"/>
                </a:lnTo>
                <a:lnTo>
                  <a:pt x="41555" y="1"/>
                </a:lnTo>
                <a:lnTo>
                  <a:pt x="43714" y="3587"/>
                </a:lnTo>
                <a:lnTo>
                  <a:pt x="41341" y="3587"/>
                </a:lnTo>
                <a:lnTo>
                  <a:pt x="40092" y="1508"/>
                </a:lnTo>
                <a:lnTo>
                  <a:pt x="40993" y="1"/>
                </a:lnTo>
                <a:lnTo>
                  <a:pt x="40449" y="1"/>
                </a:lnTo>
                <a:lnTo>
                  <a:pt x="39815" y="1053"/>
                </a:lnTo>
                <a:lnTo>
                  <a:pt x="39191" y="1"/>
                </a:lnTo>
                <a:lnTo>
                  <a:pt x="38647" y="1"/>
                </a:lnTo>
                <a:lnTo>
                  <a:pt x="39548" y="1508"/>
                </a:lnTo>
                <a:lnTo>
                  <a:pt x="38290" y="3596"/>
                </a:lnTo>
                <a:lnTo>
                  <a:pt x="38263" y="3542"/>
                </a:lnTo>
                <a:lnTo>
                  <a:pt x="38227" y="3596"/>
                </a:lnTo>
                <a:lnTo>
                  <a:pt x="36969" y="1508"/>
                </a:lnTo>
                <a:lnTo>
                  <a:pt x="37871" y="1"/>
                </a:lnTo>
                <a:lnTo>
                  <a:pt x="37326" y="1"/>
                </a:lnTo>
                <a:lnTo>
                  <a:pt x="36702" y="1053"/>
                </a:lnTo>
                <a:lnTo>
                  <a:pt x="36068" y="1"/>
                </a:lnTo>
                <a:lnTo>
                  <a:pt x="35524" y="1"/>
                </a:lnTo>
                <a:lnTo>
                  <a:pt x="36425" y="1508"/>
                </a:lnTo>
                <a:lnTo>
                  <a:pt x="35176" y="3587"/>
                </a:lnTo>
                <a:lnTo>
                  <a:pt x="32803" y="3587"/>
                </a:lnTo>
                <a:lnTo>
                  <a:pt x="34962" y="1"/>
                </a:lnTo>
                <a:lnTo>
                  <a:pt x="34418" y="1"/>
                </a:lnTo>
                <a:lnTo>
                  <a:pt x="32259" y="3587"/>
                </a:lnTo>
                <a:lnTo>
                  <a:pt x="24980" y="3587"/>
                </a:lnTo>
                <a:lnTo>
                  <a:pt x="22830" y="1"/>
                </a:lnTo>
                <a:lnTo>
                  <a:pt x="22277" y="1"/>
                </a:lnTo>
                <a:lnTo>
                  <a:pt x="24435" y="3587"/>
                </a:lnTo>
                <a:lnTo>
                  <a:pt x="22062" y="3587"/>
                </a:lnTo>
                <a:lnTo>
                  <a:pt x="20813" y="1508"/>
                </a:lnTo>
                <a:lnTo>
                  <a:pt x="21715" y="1"/>
                </a:lnTo>
                <a:lnTo>
                  <a:pt x="21170" y="1"/>
                </a:lnTo>
                <a:lnTo>
                  <a:pt x="20546" y="1053"/>
                </a:lnTo>
                <a:lnTo>
                  <a:pt x="19912" y="1"/>
                </a:lnTo>
                <a:lnTo>
                  <a:pt x="19368" y="1"/>
                </a:lnTo>
                <a:lnTo>
                  <a:pt x="20269" y="1508"/>
                </a:lnTo>
                <a:lnTo>
                  <a:pt x="19011" y="3596"/>
                </a:lnTo>
                <a:lnTo>
                  <a:pt x="18985" y="3542"/>
                </a:lnTo>
                <a:lnTo>
                  <a:pt x="18949" y="3596"/>
                </a:lnTo>
                <a:lnTo>
                  <a:pt x="17691" y="1508"/>
                </a:lnTo>
                <a:lnTo>
                  <a:pt x="18601" y="1"/>
                </a:lnTo>
                <a:lnTo>
                  <a:pt x="18057" y="1"/>
                </a:lnTo>
                <a:lnTo>
                  <a:pt x="17423" y="1053"/>
                </a:lnTo>
                <a:lnTo>
                  <a:pt x="16790" y="1"/>
                </a:lnTo>
                <a:lnTo>
                  <a:pt x="16246" y="1"/>
                </a:lnTo>
                <a:lnTo>
                  <a:pt x="17147" y="1508"/>
                </a:lnTo>
                <a:lnTo>
                  <a:pt x="15898" y="3587"/>
                </a:lnTo>
                <a:lnTo>
                  <a:pt x="13534" y="3587"/>
                </a:lnTo>
                <a:lnTo>
                  <a:pt x="15684" y="1"/>
                </a:lnTo>
                <a:lnTo>
                  <a:pt x="15140" y="1"/>
                </a:lnTo>
                <a:lnTo>
                  <a:pt x="12981" y="3587"/>
                </a:lnTo>
                <a:lnTo>
                  <a:pt x="5701" y="3587"/>
                </a:lnTo>
                <a:lnTo>
                  <a:pt x="3551" y="1"/>
                </a:lnTo>
                <a:lnTo>
                  <a:pt x="3007" y="1"/>
                </a:lnTo>
                <a:lnTo>
                  <a:pt x="5157" y="3587"/>
                </a:lnTo>
                <a:lnTo>
                  <a:pt x="2784" y="3587"/>
                </a:lnTo>
                <a:lnTo>
                  <a:pt x="1535" y="1508"/>
                </a:lnTo>
                <a:lnTo>
                  <a:pt x="2436" y="1"/>
                </a:lnTo>
                <a:lnTo>
                  <a:pt x="1892" y="1"/>
                </a:lnTo>
                <a:lnTo>
                  <a:pt x="1267" y="1053"/>
                </a:lnTo>
                <a:lnTo>
                  <a:pt x="634" y="1"/>
                </a:lnTo>
                <a:close/>
                <a:moveTo>
                  <a:pt x="285438" y="158919"/>
                </a:moveTo>
                <a:lnTo>
                  <a:pt x="284475" y="160525"/>
                </a:lnTo>
                <a:lnTo>
                  <a:pt x="285019" y="160525"/>
                </a:lnTo>
                <a:lnTo>
                  <a:pt x="285438" y="159829"/>
                </a:lnTo>
                <a:lnTo>
                  <a:pt x="285438" y="1589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33" y="0"/>
            <a:ext cx="12192000" cy="6858000"/>
          </a:xfrm>
          <a:prstGeom prst="rect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933200" y="1973600"/>
            <a:ext cx="10325600" cy="4420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243825" anchor="b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 sz="1500"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500"/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LcPeriod"/>
              <a:defRPr/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/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eriod"/>
              <a:defRPr/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LcPeriod"/>
              <a:defRPr/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/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eriod"/>
              <a:defRPr/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933200" y="595600"/>
            <a:ext cx="4967600" cy="137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233" y="-88800"/>
            <a:ext cx="12192051" cy="7033670"/>
          </a:xfrm>
          <a:custGeom>
            <a:avLst/>
            <a:gdLst/>
            <a:ahLst/>
            <a:cxnLst/>
            <a:rect l="l" t="t" r="r" b="b"/>
            <a:pathLst>
              <a:path w="285439" h="160525" extrusionOk="0">
                <a:moveTo>
                  <a:pt x="1267" y="1963"/>
                </a:moveTo>
                <a:lnTo>
                  <a:pt x="2240" y="3587"/>
                </a:lnTo>
                <a:lnTo>
                  <a:pt x="286" y="3587"/>
                </a:lnTo>
                <a:lnTo>
                  <a:pt x="1267" y="1963"/>
                </a:lnTo>
                <a:close/>
                <a:moveTo>
                  <a:pt x="17423" y="1963"/>
                </a:moveTo>
                <a:lnTo>
                  <a:pt x="18396" y="3587"/>
                </a:lnTo>
                <a:lnTo>
                  <a:pt x="16442" y="3587"/>
                </a:lnTo>
                <a:lnTo>
                  <a:pt x="17423" y="1963"/>
                </a:lnTo>
                <a:close/>
                <a:moveTo>
                  <a:pt x="20546" y="1963"/>
                </a:moveTo>
                <a:lnTo>
                  <a:pt x="21518" y="3587"/>
                </a:lnTo>
                <a:lnTo>
                  <a:pt x="19565" y="3587"/>
                </a:lnTo>
                <a:lnTo>
                  <a:pt x="20546" y="1963"/>
                </a:lnTo>
                <a:close/>
                <a:moveTo>
                  <a:pt x="36702" y="1963"/>
                </a:moveTo>
                <a:lnTo>
                  <a:pt x="37674" y="3587"/>
                </a:lnTo>
                <a:lnTo>
                  <a:pt x="35721" y="3587"/>
                </a:lnTo>
                <a:lnTo>
                  <a:pt x="36702" y="1963"/>
                </a:lnTo>
                <a:close/>
                <a:moveTo>
                  <a:pt x="39815" y="1963"/>
                </a:moveTo>
                <a:lnTo>
                  <a:pt x="40797" y="3587"/>
                </a:lnTo>
                <a:lnTo>
                  <a:pt x="38843" y="3587"/>
                </a:lnTo>
                <a:lnTo>
                  <a:pt x="39815" y="1963"/>
                </a:lnTo>
                <a:close/>
                <a:moveTo>
                  <a:pt x="55980" y="1963"/>
                </a:moveTo>
                <a:lnTo>
                  <a:pt x="56953" y="3587"/>
                </a:lnTo>
                <a:lnTo>
                  <a:pt x="54999" y="3587"/>
                </a:lnTo>
                <a:lnTo>
                  <a:pt x="55980" y="1963"/>
                </a:lnTo>
                <a:close/>
                <a:moveTo>
                  <a:pt x="59094" y="1963"/>
                </a:moveTo>
                <a:lnTo>
                  <a:pt x="60075" y="3587"/>
                </a:lnTo>
                <a:lnTo>
                  <a:pt x="58121" y="3587"/>
                </a:lnTo>
                <a:lnTo>
                  <a:pt x="59094" y="1963"/>
                </a:lnTo>
                <a:close/>
                <a:moveTo>
                  <a:pt x="75250" y="1963"/>
                </a:moveTo>
                <a:lnTo>
                  <a:pt x="76231" y="3587"/>
                </a:lnTo>
                <a:lnTo>
                  <a:pt x="74277" y="3587"/>
                </a:lnTo>
                <a:lnTo>
                  <a:pt x="75250" y="1963"/>
                </a:lnTo>
                <a:close/>
                <a:moveTo>
                  <a:pt x="78372" y="1963"/>
                </a:moveTo>
                <a:lnTo>
                  <a:pt x="79353" y="3587"/>
                </a:lnTo>
                <a:lnTo>
                  <a:pt x="77391" y="3587"/>
                </a:lnTo>
                <a:lnTo>
                  <a:pt x="78372" y="1963"/>
                </a:lnTo>
                <a:close/>
                <a:moveTo>
                  <a:pt x="94528" y="1963"/>
                </a:moveTo>
                <a:lnTo>
                  <a:pt x="95509" y="3587"/>
                </a:lnTo>
                <a:lnTo>
                  <a:pt x="93556" y="3587"/>
                </a:lnTo>
                <a:lnTo>
                  <a:pt x="94528" y="1963"/>
                </a:lnTo>
                <a:close/>
                <a:moveTo>
                  <a:pt x="97650" y="1963"/>
                </a:moveTo>
                <a:lnTo>
                  <a:pt x="98623" y="3587"/>
                </a:lnTo>
                <a:lnTo>
                  <a:pt x="96669" y="3587"/>
                </a:lnTo>
                <a:lnTo>
                  <a:pt x="97650" y="1963"/>
                </a:lnTo>
                <a:close/>
                <a:moveTo>
                  <a:pt x="113806" y="1963"/>
                </a:moveTo>
                <a:lnTo>
                  <a:pt x="114788" y="3587"/>
                </a:lnTo>
                <a:lnTo>
                  <a:pt x="112825" y="3587"/>
                </a:lnTo>
                <a:lnTo>
                  <a:pt x="113806" y="1963"/>
                </a:lnTo>
                <a:close/>
                <a:moveTo>
                  <a:pt x="116929" y="1963"/>
                </a:moveTo>
                <a:lnTo>
                  <a:pt x="117901" y="3587"/>
                </a:lnTo>
                <a:lnTo>
                  <a:pt x="115948" y="3587"/>
                </a:lnTo>
                <a:lnTo>
                  <a:pt x="116929" y="1963"/>
                </a:lnTo>
                <a:close/>
                <a:moveTo>
                  <a:pt x="133085" y="1963"/>
                </a:moveTo>
                <a:lnTo>
                  <a:pt x="134057" y="3587"/>
                </a:lnTo>
                <a:lnTo>
                  <a:pt x="132104" y="3587"/>
                </a:lnTo>
                <a:lnTo>
                  <a:pt x="133085" y="1963"/>
                </a:lnTo>
                <a:close/>
                <a:moveTo>
                  <a:pt x="136198" y="1963"/>
                </a:moveTo>
                <a:lnTo>
                  <a:pt x="137180" y="3587"/>
                </a:lnTo>
                <a:lnTo>
                  <a:pt x="135226" y="3587"/>
                </a:lnTo>
                <a:lnTo>
                  <a:pt x="136198" y="1963"/>
                </a:lnTo>
                <a:close/>
                <a:moveTo>
                  <a:pt x="152363" y="1963"/>
                </a:moveTo>
                <a:lnTo>
                  <a:pt x="153336" y="3587"/>
                </a:lnTo>
                <a:lnTo>
                  <a:pt x="151382" y="3587"/>
                </a:lnTo>
                <a:lnTo>
                  <a:pt x="152363" y="1963"/>
                </a:lnTo>
                <a:close/>
                <a:moveTo>
                  <a:pt x="155477" y="1963"/>
                </a:moveTo>
                <a:lnTo>
                  <a:pt x="156458" y="3587"/>
                </a:lnTo>
                <a:lnTo>
                  <a:pt x="154504" y="3587"/>
                </a:lnTo>
                <a:lnTo>
                  <a:pt x="155477" y="1963"/>
                </a:lnTo>
                <a:close/>
                <a:moveTo>
                  <a:pt x="171633" y="1963"/>
                </a:moveTo>
                <a:lnTo>
                  <a:pt x="172614" y="3587"/>
                </a:lnTo>
                <a:lnTo>
                  <a:pt x="170660" y="3587"/>
                </a:lnTo>
                <a:lnTo>
                  <a:pt x="171633" y="1963"/>
                </a:lnTo>
                <a:close/>
                <a:moveTo>
                  <a:pt x="174755" y="1963"/>
                </a:moveTo>
                <a:lnTo>
                  <a:pt x="175736" y="3587"/>
                </a:lnTo>
                <a:lnTo>
                  <a:pt x="173774" y="3587"/>
                </a:lnTo>
                <a:lnTo>
                  <a:pt x="174755" y="1963"/>
                </a:lnTo>
                <a:close/>
                <a:moveTo>
                  <a:pt x="190911" y="1963"/>
                </a:moveTo>
                <a:lnTo>
                  <a:pt x="191892" y="3587"/>
                </a:lnTo>
                <a:lnTo>
                  <a:pt x="189939" y="3587"/>
                </a:lnTo>
                <a:lnTo>
                  <a:pt x="190911" y="1963"/>
                </a:lnTo>
                <a:close/>
                <a:moveTo>
                  <a:pt x="194033" y="1963"/>
                </a:moveTo>
                <a:lnTo>
                  <a:pt x="195006" y="3587"/>
                </a:lnTo>
                <a:lnTo>
                  <a:pt x="193052" y="3587"/>
                </a:lnTo>
                <a:lnTo>
                  <a:pt x="194033" y="1963"/>
                </a:lnTo>
                <a:close/>
                <a:moveTo>
                  <a:pt x="210189" y="1963"/>
                </a:moveTo>
                <a:lnTo>
                  <a:pt x="211171" y="3587"/>
                </a:lnTo>
                <a:lnTo>
                  <a:pt x="209208" y="3587"/>
                </a:lnTo>
                <a:lnTo>
                  <a:pt x="210189" y="1963"/>
                </a:lnTo>
                <a:close/>
                <a:moveTo>
                  <a:pt x="213312" y="1963"/>
                </a:moveTo>
                <a:lnTo>
                  <a:pt x="214284" y="3587"/>
                </a:lnTo>
                <a:lnTo>
                  <a:pt x="212330" y="3587"/>
                </a:lnTo>
                <a:lnTo>
                  <a:pt x="213312" y="1963"/>
                </a:lnTo>
                <a:close/>
                <a:moveTo>
                  <a:pt x="229468" y="1963"/>
                </a:moveTo>
                <a:lnTo>
                  <a:pt x="230440" y="3587"/>
                </a:lnTo>
                <a:lnTo>
                  <a:pt x="228487" y="3587"/>
                </a:lnTo>
                <a:lnTo>
                  <a:pt x="229468" y="1963"/>
                </a:lnTo>
                <a:close/>
                <a:moveTo>
                  <a:pt x="232581" y="1963"/>
                </a:moveTo>
                <a:lnTo>
                  <a:pt x="233563" y="3587"/>
                </a:lnTo>
                <a:lnTo>
                  <a:pt x="231609" y="3587"/>
                </a:lnTo>
                <a:lnTo>
                  <a:pt x="232581" y="1963"/>
                </a:lnTo>
                <a:close/>
                <a:moveTo>
                  <a:pt x="248746" y="1963"/>
                </a:moveTo>
                <a:lnTo>
                  <a:pt x="249719" y="3587"/>
                </a:lnTo>
                <a:lnTo>
                  <a:pt x="247765" y="3587"/>
                </a:lnTo>
                <a:lnTo>
                  <a:pt x="248746" y="1963"/>
                </a:lnTo>
                <a:close/>
                <a:moveTo>
                  <a:pt x="251860" y="1963"/>
                </a:moveTo>
                <a:lnTo>
                  <a:pt x="252841" y="3587"/>
                </a:lnTo>
                <a:lnTo>
                  <a:pt x="250887" y="3587"/>
                </a:lnTo>
                <a:lnTo>
                  <a:pt x="251860" y="1963"/>
                </a:lnTo>
                <a:close/>
                <a:moveTo>
                  <a:pt x="268016" y="1963"/>
                </a:moveTo>
                <a:lnTo>
                  <a:pt x="268997" y="3587"/>
                </a:lnTo>
                <a:lnTo>
                  <a:pt x="267043" y="3587"/>
                </a:lnTo>
                <a:lnTo>
                  <a:pt x="268016" y="1963"/>
                </a:lnTo>
                <a:close/>
                <a:moveTo>
                  <a:pt x="271138" y="1963"/>
                </a:moveTo>
                <a:lnTo>
                  <a:pt x="272119" y="3587"/>
                </a:lnTo>
                <a:lnTo>
                  <a:pt x="270157" y="3587"/>
                </a:lnTo>
                <a:lnTo>
                  <a:pt x="271138" y="1963"/>
                </a:lnTo>
                <a:close/>
                <a:moveTo>
                  <a:pt x="5434" y="4042"/>
                </a:moveTo>
                <a:lnTo>
                  <a:pt x="8761" y="9600"/>
                </a:lnTo>
                <a:lnTo>
                  <a:pt x="6388" y="9600"/>
                </a:lnTo>
                <a:lnTo>
                  <a:pt x="3061" y="4042"/>
                </a:lnTo>
                <a:close/>
                <a:moveTo>
                  <a:pt x="15630" y="4042"/>
                </a:moveTo>
                <a:lnTo>
                  <a:pt x="12294" y="9600"/>
                </a:lnTo>
                <a:lnTo>
                  <a:pt x="9930" y="9600"/>
                </a:lnTo>
                <a:lnTo>
                  <a:pt x="13257" y="4042"/>
                </a:lnTo>
                <a:close/>
                <a:moveTo>
                  <a:pt x="18681" y="4042"/>
                </a:moveTo>
                <a:lnTo>
                  <a:pt x="15354" y="9600"/>
                </a:lnTo>
                <a:lnTo>
                  <a:pt x="12838" y="9600"/>
                </a:lnTo>
                <a:lnTo>
                  <a:pt x="16175" y="4042"/>
                </a:lnTo>
                <a:close/>
                <a:moveTo>
                  <a:pt x="18985" y="4452"/>
                </a:moveTo>
                <a:lnTo>
                  <a:pt x="22071" y="9600"/>
                </a:lnTo>
                <a:lnTo>
                  <a:pt x="15898" y="9600"/>
                </a:lnTo>
                <a:lnTo>
                  <a:pt x="18985" y="4452"/>
                </a:lnTo>
                <a:close/>
                <a:moveTo>
                  <a:pt x="21795" y="4042"/>
                </a:moveTo>
                <a:lnTo>
                  <a:pt x="25122" y="9600"/>
                </a:lnTo>
                <a:lnTo>
                  <a:pt x="22616" y="9600"/>
                </a:lnTo>
                <a:lnTo>
                  <a:pt x="19279" y="4042"/>
                </a:lnTo>
                <a:close/>
                <a:moveTo>
                  <a:pt x="24703" y="4042"/>
                </a:moveTo>
                <a:lnTo>
                  <a:pt x="28040" y="9600"/>
                </a:lnTo>
                <a:lnTo>
                  <a:pt x="25667" y="9600"/>
                </a:lnTo>
                <a:lnTo>
                  <a:pt x="22339" y="4042"/>
                </a:lnTo>
                <a:close/>
                <a:moveTo>
                  <a:pt x="34900" y="4042"/>
                </a:moveTo>
                <a:lnTo>
                  <a:pt x="31572" y="9600"/>
                </a:lnTo>
                <a:lnTo>
                  <a:pt x="29199" y="9600"/>
                </a:lnTo>
                <a:lnTo>
                  <a:pt x="32536" y="4042"/>
                </a:lnTo>
                <a:close/>
                <a:moveTo>
                  <a:pt x="37960" y="4042"/>
                </a:moveTo>
                <a:lnTo>
                  <a:pt x="34623" y="9600"/>
                </a:lnTo>
                <a:lnTo>
                  <a:pt x="32116" y="9600"/>
                </a:lnTo>
                <a:lnTo>
                  <a:pt x="35453" y="4042"/>
                </a:lnTo>
                <a:close/>
                <a:moveTo>
                  <a:pt x="38263" y="4452"/>
                </a:moveTo>
                <a:lnTo>
                  <a:pt x="41341" y="9600"/>
                </a:lnTo>
                <a:lnTo>
                  <a:pt x="35176" y="9600"/>
                </a:lnTo>
                <a:lnTo>
                  <a:pt x="38263" y="4452"/>
                </a:lnTo>
                <a:close/>
                <a:moveTo>
                  <a:pt x="41064" y="4042"/>
                </a:moveTo>
                <a:lnTo>
                  <a:pt x="44401" y="9600"/>
                </a:lnTo>
                <a:lnTo>
                  <a:pt x="41894" y="9600"/>
                </a:lnTo>
                <a:lnTo>
                  <a:pt x="38557" y="4042"/>
                </a:lnTo>
                <a:close/>
                <a:moveTo>
                  <a:pt x="43981" y="4042"/>
                </a:moveTo>
                <a:lnTo>
                  <a:pt x="47318" y="9600"/>
                </a:lnTo>
                <a:lnTo>
                  <a:pt x="44945" y="9600"/>
                </a:lnTo>
                <a:lnTo>
                  <a:pt x="41617" y="4042"/>
                </a:lnTo>
                <a:close/>
                <a:moveTo>
                  <a:pt x="54178" y="4042"/>
                </a:moveTo>
                <a:lnTo>
                  <a:pt x="50851" y="9600"/>
                </a:lnTo>
                <a:lnTo>
                  <a:pt x="48478" y="9600"/>
                </a:lnTo>
                <a:lnTo>
                  <a:pt x="51814" y="4042"/>
                </a:lnTo>
                <a:close/>
                <a:moveTo>
                  <a:pt x="57238" y="4042"/>
                </a:moveTo>
                <a:lnTo>
                  <a:pt x="53902" y="9600"/>
                </a:lnTo>
                <a:lnTo>
                  <a:pt x="51395" y="9600"/>
                </a:lnTo>
                <a:lnTo>
                  <a:pt x="54722" y="4042"/>
                </a:lnTo>
                <a:close/>
                <a:moveTo>
                  <a:pt x="57533" y="4452"/>
                </a:moveTo>
                <a:lnTo>
                  <a:pt x="60619" y="9600"/>
                </a:lnTo>
                <a:lnTo>
                  <a:pt x="54446" y="9600"/>
                </a:lnTo>
                <a:lnTo>
                  <a:pt x="57533" y="4452"/>
                </a:lnTo>
                <a:close/>
                <a:moveTo>
                  <a:pt x="60343" y="4042"/>
                </a:moveTo>
                <a:lnTo>
                  <a:pt x="63679" y="9600"/>
                </a:lnTo>
                <a:lnTo>
                  <a:pt x="61163" y="9600"/>
                </a:lnTo>
                <a:lnTo>
                  <a:pt x="57836" y="4042"/>
                </a:lnTo>
                <a:close/>
                <a:moveTo>
                  <a:pt x="63260" y="4042"/>
                </a:moveTo>
                <a:lnTo>
                  <a:pt x="66596" y="9600"/>
                </a:lnTo>
                <a:lnTo>
                  <a:pt x="64223" y="9600"/>
                </a:lnTo>
                <a:lnTo>
                  <a:pt x="60887" y="4042"/>
                </a:lnTo>
                <a:close/>
                <a:moveTo>
                  <a:pt x="73457" y="4042"/>
                </a:moveTo>
                <a:lnTo>
                  <a:pt x="70129" y="9600"/>
                </a:lnTo>
                <a:lnTo>
                  <a:pt x="67756" y="9600"/>
                </a:lnTo>
                <a:lnTo>
                  <a:pt x="71084" y="4042"/>
                </a:lnTo>
                <a:close/>
                <a:moveTo>
                  <a:pt x="76516" y="4042"/>
                </a:moveTo>
                <a:lnTo>
                  <a:pt x="73180" y="9600"/>
                </a:lnTo>
                <a:lnTo>
                  <a:pt x="70673" y="9600"/>
                </a:lnTo>
                <a:lnTo>
                  <a:pt x="74001" y="4042"/>
                </a:lnTo>
                <a:close/>
                <a:moveTo>
                  <a:pt x="76811" y="4452"/>
                </a:moveTo>
                <a:lnTo>
                  <a:pt x="79898" y="9600"/>
                </a:lnTo>
                <a:lnTo>
                  <a:pt x="73724" y="9600"/>
                </a:lnTo>
                <a:lnTo>
                  <a:pt x="76811" y="4452"/>
                </a:lnTo>
                <a:close/>
                <a:moveTo>
                  <a:pt x="79621" y="4042"/>
                </a:moveTo>
                <a:lnTo>
                  <a:pt x="82957" y="9600"/>
                </a:lnTo>
                <a:lnTo>
                  <a:pt x="80442" y="9600"/>
                </a:lnTo>
                <a:lnTo>
                  <a:pt x="77114" y="4042"/>
                </a:lnTo>
                <a:close/>
                <a:moveTo>
                  <a:pt x="82538" y="4042"/>
                </a:moveTo>
                <a:lnTo>
                  <a:pt x="85866" y="9600"/>
                </a:lnTo>
                <a:lnTo>
                  <a:pt x="83502" y="9600"/>
                </a:lnTo>
                <a:lnTo>
                  <a:pt x="80165" y="4042"/>
                </a:lnTo>
                <a:close/>
                <a:moveTo>
                  <a:pt x="92735" y="4042"/>
                </a:moveTo>
                <a:lnTo>
                  <a:pt x="89398" y="9600"/>
                </a:lnTo>
                <a:lnTo>
                  <a:pt x="87034" y="9600"/>
                </a:lnTo>
                <a:lnTo>
                  <a:pt x="90362" y="4042"/>
                </a:lnTo>
                <a:close/>
                <a:moveTo>
                  <a:pt x="95786" y="4042"/>
                </a:moveTo>
                <a:lnTo>
                  <a:pt x="92458" y="9600"/>
                </a:lnTo>
                <a:lnTo>
                  <a:pt x="89943" y="9600"/>
                </a:lnTo>
                <a:lnTo>
                  <a:pt x="93279" y="4042"/>
                </a:lnTo>
                <a:close/>
                <a:moveTo>
                  <a:pt x="96089" y="4452"/>
                </a:moveTo>
                <a:lnTo>
                  <a:pt x="99176" y="9600"/>
                </a:lnTo>
                <a:lnTo>
                  <a:pt x="93003" y="9600"/>
                </a:lnTo>
                <a:lnTo>
                  <a:pt x="96089" y="4452"/>
                </a:lnTo>
                <a:close/>
                <a:moveTo>
                  <a:pt x="98899" y="4042"/>
                </a:moveTo>
                <a:lnTo>
                  <a:pt x="102227" y="9600"/>
                </a:lnTo>
                <a:lnTo>
                  <a:pt x="99720" y="9600"/>
                </a:lnTo>
                <a:lnTo>
                  <a:pt x="96384" y="4042"/>
                </a:lnTo>
                <a:close/>
                <a:moveTo>
                  <a:pt x="101817" y="4042"/>
                </a:moveTo>
                <a:lnTo>
                  <a:pt x="105144" y="9600"/>
                </a:lnTo>
                <a:lnTo>
                  <a:pt x="102780" y="9600"/>
                </a:lnTo>
                <a:lnTo>
                  <a:pt x="99444" y="4042"/>
                </a:lnTo>
                <a:close/>
                <a:moveTo>
                  <a:pt x="112013" y="4042"/>
                </a:moveTo>
                <a:lnTo>
                  <a:pt x="108677" y="9600"/>
                </a:lnTo>
                <a:lnTo>
                  <a:pt x="106313" y="9600"/>
                </a:lnTo>
                <a:lnTo>
                  <a:pt x="109640" y="4042"/>
                </a:lnTo>
                <a:close/>
                <a:moveTo>
                  <a:pt x="115064" y="4042"/>
                </a:moveTo>
                <a:lnTo>
                  <a:pt x="111737" y="9600"/>
                </a:lnTo>
                <a:lnTo>
                  <a:pt x="109221" y="9600"/>
                </a:lnTo>
                <a:lnTo>
                  <a:pt x="112558" y="4042"/>
                </a:lnTo>
                <a:close/>
                <a:moveTo>
                  <a:pt x="115368" y="4452"/>
                </a:moveTo>
                <a:lnTo>
                  <a:pt x="118454" y="9600"/>
                </a:lnTo>
                <a:lnTo>
                  <a:pt x="112281" y="9600"/>
                </a:lnTo>
                <a:lnTo>
                  <a:pt x="115368" y="4452"/>
                </a:lnTo>
                <a:close/>
                <a:moveTo>
                  <a:pt x="118178" y="4042"/>
                </a:moveTo>
                <a:lnTo>
                  <a:pt x="121505" y="9600"/>
                </a:lnTo>
                <a:lnTo>
                  <a:pt x="118999" y="9600"/>
                </a:lnTo>
                <a:lnTo>
                  <a:pt x="115662" y="4042"/>
                </a:lnTo>
                <a:close/>
                <a:moveTo>
                  <a:pt x="121086" y="4042"/>
                </a:moveTo>
                <a:lnTo>
                  <a:pt x="124423" y="9600"/>
                </a:lnTo>
                <a:lnTo>
                  <a:pt x="122050" y="9600"/>
                </a:lnTo>
                <a:lnTo>
                  <a:pt x="118722" y="4042"/>
                </a:lnTo>
                <a:close/>
                <a:moveTo>
                  <a:pt x="131292" y="4042"/>
                </a:moveTo>
                <a:lnTo>
                  <a:pt x="127955" y="9600"/>
                </a:lnTo>
                <a:lnTo>
                  <a:pt x="125582" y="9600"/>
                </a:lnTo>
                <a:lnTo>
                  <a:pt x="128919" y="4042"/>
                </a:lnTo>
                <a:close/>
                <a:moveTo>
                  <a:pt x="134343" y="4042"/>
                </a:moveTo>
                <a:lnTo>
                  <a:pt x="131015" y="9600"/>
                </a:lnTo>
                <a:lnTo>
                  <a:pt x="128499" y="9600"/>
                </a:lnTo>
                <a:lnTo>
                  <a:pt x="131836" y="4042"/>
                </a:lnTo>
                <a:close/>
                <a:moveTo>
                  <a:pt x="134646" y="4452"/>
                </a:moveTo>
                <a:lnTo>
                  <a:pt x="137733" y="9600"/>
                </a:lnTo>
                <a:lnTo>
                  <a:pt x="131559" y="9600"/>
                </a:lnTo>
                <a:lnTo>
                  <a:pt x="134646" y="4452"/>
                </a:lnTo>
                <a:close/>
                <a:moveTo>
                  <a:pt x="137456" y="4042"/>
                </a:moveTo>
                <a:lnTo>
                  <a:pt x="140784" y="9600"/>
                </a:lnTo>
                <a:lnTo>
                  <a:pt x="138277" y="9600"/>
                </a:lnTo>
                <a:lnTo>
                  <a:pt x="134940" y="4042"/>
                </a:lnTo>
                <a:close/>
                <a:moveTo>
                  <a:pt x="140364" y="4042"/>
                </a:moveTo>
                <a:lnTo>
                  <a:pt x="143701" y="9600"/>
                </a:lnTo>
                <a:lnTo>
                  <a:pt x="141328" y="9600"/>
                </a:lnTo>
                <a:lnTo>
                  <a:pt x="138000" y="4042"/>
                </a:lnTo>
                <a:close/>
                <a:moveTo>
                  <a:pt x="150561" y="4042"/>
                </a:moveTo>
                <a:lnTo>
                  <a:pt x="147234" y="9600"/>
                </a:lnTo>
                <a:lnTo>
                  <a:pt x="144861" y="9600"/>
                </a:lnTo>
                <a:lnTo>
                  <a:pt x="148197" y="4042"/>
                </a:lnTo>
                <a:close/>
                <a:moveTo>
                  <a:pt x="153621" y="4042"/>
                </a:moveTo>
                <a:lnTo>
                  <a:pt x="150285" y="9600"/>
                </a:lnTo>
                <a:lnTo>
                  <a:pt x="147778" y="9600"/>
                </a:lnTo>
                <a:lnTo>
                  <a:pt x="151105" y="4042"/>
                </a:lnTo>
                <a:close/>
                <a:moveTo>
                  <a:pt x="153915" y="4452"/>
                </a:moveTo>
                <a:lnTo>
                  <a:pt x="157002" y="9600"/>
                </a:lnTo>
                <a:lnTo>
                  <a:pt x="150829" y="9600"/>
                </a:lnTo>
                <a:lnTo>
                  <a:pt x="153915" y="4452"/>
                </a:lnTo>
                <a:close/>
                <a:moveTo>
                  <a:pt x="156726" y="4042"/>
                </a:moveTo>
                <a:lnTo>
                  <a:pt x="160062" y="9600"/>
                </a:lnTo>
                <a:lnTo>
                  <a:pt x="157546" y="9600"/>
                </a:lnTo>
                <a:lnTo>
                  <a:pt x="154219" y="4042"/>
                </a:lnTo>
                <a:close/>
                <a:moveTo>
                  <a:pt x="159643" y="4042"/>
                </a:moveTo>
                <a:lnTo>
                  <a:pt x="162979" y="9600"/>
                </a:lnTo>
                <a:lnTo>
                  <a:pt x="160606" y="9600"/>
                </a:lnTo>
                <a:lnTo>
                  <a:pt x="157270" y="4042"/>
                </a:lnTo>
                <a:close/>
                <a:moveTo>
                  <a:pt x="169840" y="4042"/>
                </a:moveTo>
                <a:lnTo>
                  <a:pt x="166512" y="9600"/>
                </a:lnTo>
                <a:lnTo>
                  <a:pt x="164139" y="9600"/>
                </a:lnTo>
                <a:lnTo>
                  <a:pt x="167475" y="4042"/>
                </a:lnTo>
                <a:close/>
                <a:moveTo>
                  <a:pt x="172899" y="4042"/>
                </a:moveTo>
                <a:lnTo>
                  <a:pt x="169563" y="9600"/>
                </a:lnTo>
                <a:lnTo>
                  <a:pt x="167056" y="9600"/>
                </a:lnTo>
                <a:lnTo>
                  <a:pt x="170384" y="4042"/>
                </a:lnTo>
                <a:close/>
                <a:moveTo>
                  <a:pt x="173194" y="4452"/>
                </a:moveTo>
                <a:lnTo>
                  <a:pt x="176281" y="9600"/>
                </a:lnTo>
                <a:lnTo>
                  <a:pt x="170107" y="9600"/>
                </a:lnTo>
                <a:lnTo>
                  <a:pt x="173194" y="4452"/>
                </a:lnTo>
                <a:close/>
                <a:moveTo>
                  <a:pt x="176004" y="4042"/>
                </a:moveTo>
                <a:lnTo>
                  <a:pt x="179340" y="9600"/>
                </a:lnTo>
                <a:lnTo>
                  <a:pt x="176825" y="9600"/>
                </a:lnTo>
                <a:lnTo>
                  <a:pt x="173497" y="4042"/>
                </a:lnTo>
                <a:close/>
                <a:moveTo>
                  <a:pt x="178921" y="4042"/>
                </a:moveTo>
                <a:lnTo>
                  <a:pt x="182249" y="9600"/>
                </a:lnTo>
                <a:lnTo>
                  <a:pt x="179885" y="9600"/>
                </a:lnTo>
                <a:lnTo>
                  <a:pt x="176548" y="4042"/>
                </a:lnTo>
                <a:close/>
                <a:moveTo>
                  <a:pt x="189118" y="4042"/>
                </a:moveTo>
                <a:lnTo>
                  <a:pt x="185781" y="9600"/>
                </a:lnTo>
                <a:lnTo>
                  <a:pt x="183417" y="9600"/>
                </a:lnTo>
                <a:lnTo>
                  <a:pt x="186745" y="4042"/>
                </a:lnTo>
                <a:close/>
                <a:moveTo>
                  <a:pt x="192178" y="4042"/>
                </a:moveTo>
                <a:lnTo>
                  <a:pt x="188841" y="9600"/>
                </a:lnTo>
                <a:lnTo>
                  <a:pt x="186335" y="9600"/>
                </a:lnTo>
                <a:lnTo>
                  <a:pt x="189662" y="4042"/>
                </a:lnTo>
                <a:close/>
                <a:moveTo>
                  <a:pt x="192472" y="4452"/>
                </a:moveTo>
                <a:lnTo>
                  <a:pt x="195559" y="9600"/>
                </a:lnTo>
                <a:lnTo>
                  <a:pt x="189386" y="9600"/>
                </a:lnTo>
                <a:lnTo>
                  <a:pt x="192472" y="4452"/>
                </a:lnTo>
                <a:close/>
                <a:moveTo>
                  <a:pt x="195282" y="4042"/>
                </a:moveTo>
                <a:lnTo>
                  <a:pt x="198610" y="9600"/>
                </a:lnTo>
                <a:lnTo>
                  <a:pt x="196103" y="9600"/>
                </a:lnTo>
                <a:lnTo>
                  <a:pt x="192776" y="4042"/>
                </a:lnTo>
                <a:close/>
                <a:moveTo>
                  <a:pt x="198200" y="4042"/>
                </a:moveTo>
                <a:lnTo>
                  <a:pt x="201527" y="9600"/>
                </a:lnTo>
                <a:lnTo>
                  <a:pt x="199163" y="9600"/>
                </a:lnTo>
                <a:lnTo>
                  <a:pt x="195827" y="4042"/>
                </a:lnTo>
                <a:close/>
                <a:moveTo>
                  <a:pt x="208396" y="4042"/>
                </a:moveTo>
                <a:lnTo>
                  <a:pt x="205060" y="9600"/>
                </a:lnTo>
                <a:lnTo>
                  <a:pt x="202696" y="9600"/>
                </a:lnTo>
                <a:lnTo>
                  <a:pt x="206023" y="4042"/>
                </a:lnTo>
                <a:close/>
                <a:moveTo>
                  <a:pt x="211447" y="4042"/>
                </a:moveTo>
                <a:lnTo>
                  <a:pt x="208120" y="9600"/>
                </a:lnTo>
                <a:lnTo>
                  <a:pt x="205604" y="9600"/>
                </a:lnTo>
                <a:lnTo>
                  <a:pt x="208940" y="4042"/>
                </a:lnTo>
                <a:close/>
                <a:moveTo>
                  <a:pt x="211751" y="4452"/>
                </a:moveTo>
                <a:lnTo>
                  <a:pt x="214837" y="9600"/>
                </a:lnTo>
                <a:lnTo>
                  <a:pt x="208664" y="9600"/>
                </a:lnTo>
                <a:lnTo>
                  <a:pt x="211751" y="4452"/>
                </a:lnTo>
                <a:close/>
                <a:moveTo>
                  <a:pt x="214561" y="4042"/>
                </a:moveTo>
                <a:lnTo>
                  <a:pt x="217888" y="9600"/>
                </a:lnTo>
                <a:lnTo>
                  <a:pt x="215381" y="9600"/>
                </a:lnTo>
                <a:lnTo>
                  <a:pt x="212045" y="4042"/>
                </a:lnTo>
                <a:close/>
                <a:moveTo>
                  <a:pt x="217478" y="4042"/>
                </a:moveTo>
                <a:lnTo>
                  <a:pt x="220805" y="9600"/>
                </a:lnTo>
                <a:lnTo>
                  <a:pt x="218432" y="9600"/>
                </a:lnTo>
                <a:lnTo>
                  <a:pt x="215105" y="4042"/>
                </a:lnTo>
                <a:close/>
                <a:moveTo>
                  <a:pt x="227675" y="4042"/>
                </a:moveTo>
                <a:lnTo>
                  <a:pt x="224338" y="9600"/>
                </a:lnTo>
                <a:lnTo>
                  <a:pt x="221965" y="9600"/>
                </a:lnTo>
                <a:lnTo>
                  <a:pt x="225302" y="4042"/>
                </a:lnTo>
                <a:close/>
                <a:moveTo>
                  <a:pt x="230726" y="4042"/>
                </a:moveTo>
                <a:lnTo>
                  <a:pt x="227398" y="9600"/>
                </a:lnTo>
                <a:lnTo>
                  <a:pt x="224882" y="9600"/>
                </a:lnTo>
                <a:lnTo>
                  <a:pt x="228219" y="4042"/>
                </a:lnTo>
                <a:close/>
                <a:moveTo>
                  <a:pt x="231029" y="4452"/>
                </a:moveTo>
                <a:lnTo>
                  <a:pt x="234116" y="9600"/>
                </a:lnTo>
                <a:lnTo>
                  <a:pt x="227942" y="9600"/>
                </a:lnTo>
                <a:lnTo>
                  <a:pt x="231029" y="4452"/>
                </a:lnTo>
                <a:close/>
                <a:moveTo>
                  <a:pt x="233839" y="4042"/>
                </a:moveTo>
                <a:lnTo>
                  <a:pt x="237167" y="9600"/>
                </a:lnTo>
                <a:lnTo>
                  <a:pt x="234660" y="9600"/>
                </a:lnTo>
                <a:lnTo>
                  <a:pt x="231323" y="4042"/>
                </a:lnTo>
                <a:close/>
                <a:moveTo>
                  <a:pt x="236747" y="4042"/>
                </a:moveTo>
                <a:lnTo>
                  <a:pt x="240084" y="9600"/>
                </a:lnTo>
                <a:lnTo>
                  <a:pt x="237711" y="9600"/>
                </a:lnTo>
                <a:lnTo>
                  <a:pt x="234383" y="4042"/>
                </a:lnTo>
                <a:close/>
                <a:moveTo>
                  <a:pt x="246944" y="4042"/>
                </a:moveTo>
                <a:lnTo>
                  <a:pt x="243617" y="9600"/>
                </a:lnTo>
                <a:lnTo>
                  <a:pt x="241244" y="9600"/>
                </a:lnTo>
                <a:lnTo>
                  <a:pt x="244580" y="4042"/>
                </a:lnTo>
                <a:close/>
                <a:moveTo>
                  <a:pt x="250004" y="4042"/>
                </a:moveTo>
                <a:lnTo>
                  <a:pt x="246668" y="9600"/>
                </a:lnTo>
                <a:lnTo>
                  <a:pt x="244161" y="9600"/>
                </a:lnTo>
                <a:lnTo>
                  <a:pt x="247497" y="4042"/>
                </a:lnTo>
                <a:close/>
                <a:moveTo>
                  <a:pt x="250298" y="4452"/>
                </a:moveTo>
                <a:lnTo>
                  <a:pt x="253385" y="9600"/>
                </a:lnTo>
                <a:lnTo>
                  <a:pt x="247221" y="9600"/>
                </a:lnTo>
                <a:lnTo>
                  <a:pt x="250298" y="4452"/>
                </a:lnTo>
                <a:close/>
                <a:moveTo>
                  <a:pt x="253109" y="4042"/>
                </a:moveTo>
                <a:lnTo>
                  <a:pt x="256445" y="9600"/>
                </a:lnTo>
                <a:lnTo>
                  <a:pt x="253938" y="9600"/>
                </a:lnTo>
                <a:lnTo>
                  <a:pt x="250602" y="4042"/>
                </a:lnTo>
                <a:close/>
                <a:moveTo>
                  <a:pt x="256026" y="4042"/>
                </a:moveTo>
                <a:lnTo>
                  <a:pt x="259362" y="9600"/>
                </a:lnTo>
                <a:lnTo>
                  <a:pt x="256989" y="9600"/>
                </a:lnTo>
                <a:lnTo>
                  <a:pt x="253662" y="4042"/>
                </a:lnTo>
                <a:close/>
                <a:moveTo>
                  <a:pt x="266223" y="4042"/>
                </a:moveTo>
                <a:lnTo>
                  <a:pt x="262895" y="9600"/>
                </a:lnTo>
                <a:lnTo>
                  <a:pt x="260522" y="9600"/>
                </a:lnTo>
                <a:lnTo>
                  <a:pt x="263858" y="4042"/>
                </a:lnTo>
                <a:close/>
                <a:moveTo>
                  <a:pt x="269282" y="4042"/>
                </a:moveTo>
                <a:lnTo>
                  <a:pt x="265946" y="9600"/>
                </a:lnTo>
                <a:lnTo>
                  <a:pt x="263439" y="9600"/>
                </a:lnTo>
                <a:lnTo>
                  <a:pt x="266767" y="4042"/>
                </a:lnTo>
                <a:close/>
                <a:moveTo>
                  <a:pt x="269577" y="4452"/>
                </a:moveTo>
                <a:lnTo>
                  <a:pt x="272664" y="9600"/>
                </a:lnTo>
                <a:lnTo>
                  <a:pt x="266490" y="9600"/>
                </a:lnTo>
                <a:lnTo>
                  <a:pt x="269577" y="4452"/>
                </a:lnTo>
                <a:close/>
                <a:moveTo>
                  <a:pt x="272387" y="4042"/>
                </a:moveTo>
                <a:lnTo>
                  <a:pt x="275723" y="9600"/>
                </a:lnTo>
                <a:lnTo>
                  <a:pt x="273208" y="9600"/>
                </a:lnTo>
                <a:lnTo>
                  <a:pt x="269880" y="4042"/>
                </a:lnTo>
                <a:close/>
                <a:moveTo>
                  <a:pt x="275304" y="4042"/>
                </a:moveTo>
                <a:lnTo>
                  <a:pt x="278632" y="9600"/>
                </a:lnTo>
                <a:lnTo>
                  <a:pt x="276268" y="9600"/>
                </a:lnTo>
                <a:lnTo>
                  <a:pt x="272931" y="4042"/>
                </a:lnTo>
                <a:close/>
                <a:moveTo>
                  <a:pt x="12713" y="4042"/>
                </a:moveTo>
                <a:lnTo>
                  <a:pt x="9377" y="9608"/>
                </a:lnTo>
                <a:lnTo>
                  <a:pt x="9341" y="9555"/>
                </a:lnTo>
                <a:lnTo>
                  <a:pt x="9314" y="9608"/>
                </a:lnTo>
                <a:lnTo>
                  <a:pt x="5978" y="4042"/>
                </a:lnTo>
                <a:close/>
                <a:moveTo>
                  <a:pt x="31992" y="4042"/>
                </a:moveTo>
                <a:lnTo>
                  <a:pt x="28655" y="9608"/>
                </a:lnTo>
                <a:lnTo>
                  <a:pt x="28619" y="9555"/>
                </a:lnTo>
                <a:lnTo>
                  <a:pt x="28593" y="9608"/>
                </a:lnTo>
                <a:lnTo>
                  <a:pt x="25256" y="4042"/>
                </a:lnTo>
                <a:close/>
                <a:moveTo>
                  <a:pt x="51270" y="4042"/>
                </a:moveTo>
                <a:lnTo>
                  <a:pt x="47925" y="9608"/>
                </a:lnTo>
                <a:lnTo>
                  <a:pt x="47898" y="9555"/>
                </a:lnTo>
                <a:lnTo>
                  <a:pt x="47862" y="9608"/>
                </a:lnTo>
                <a:lnTo>
                  <a:pt x="44526" y="4042"/>
                </a:lnTo>
                <a:close/>
                <a:moveTo>
                  <a:pt x="70539" y="4042"/>
                </a:moveTo>
                <a:lnTo>
                  <a:pt x="67203" y="9608"/>
                </a:lnTo>
                <a:lnTo>
                  <a:pt x="67176" y="9555"/>
                </a:lnTo>
                <a:lnTo>
                  <a:pt x="67140" y="9608"/>
                </a:lnTo>
                <a:lnTo>
                  <a:pt x="63804" y="4042"/>
                </a:lnTo>
                <a:close/>
                <a:moveTo>
                  <a:pt x="89818" y="4042"/>
                </a:moveTo>
                <a:lnTo>
                  <a:pt x="86481" y="9608"/>
                </a:lnTo>
                <a:lnTo>
                  <a:pt x="86455" y="9555"/>
                </a:lnTo>
                <a:lnTo>
                  <a:pt x="86419" y="9608"/>
                </a:lnTo>
                <a:lnTo>
                  <a:pt x="83082" y="4042"/>
                </a:lnTo>
                <a:close/>
                <a:moveTo>
                  <a:pt x="109096" y="4042"/>
                </a:moveTo>
                <a:lnTo>
                  <a:pt x="105760" y="9608"/>
                </a:lnTo>
                <a:lnTo>
                  <a:pt x="105724" y="9555"/>
                </a:lnTo>
                <a:lnTo>
                  <a:pt x="105697" y="9608"/>
                </a:lnTo>
                <a:lnTo>
                  <a:pt x="102361" y="4042"/>
                </a:lnTo>
                <a:close/>
                <a:moveTo>
                  <a:pt x="128375" y="4042"/>
                </a:moveTo>
                <a:lnTo>
                  <a:pt x="125038" y="9608"/>
                </a:lnTo>
                <a:lnTo>
                  <a:pt x="125002" y="9555"/>
                </a:lnTo>
                <a:lnTo>
                  <a:pt x="124976" y="9608"/>
                </a:lnTo>
                <a:lnTo>
                  <a:pt x="121639" y="4042"/>
                </a:lnTo>
                <a:close/>
                <a:moveTo>
                  <a:pt x="147653" y="4042"/>
                </a:moveTo>
                <a:lnTo>
                  <a:pt x="144316" y="9608"/>
                </a:lnTo>
                <a:lnTo>
                  <a:pt x="144281" y="9555"/>
                </a:lnTo>
                <a:lnTo>
                  <a:pt x="144245" y="9608"/>
                </a:lnTo>
                <a:lnTo>
                  <a:pt x="140909" y="4042"/>
                </a:lnTo>
                <a:close/>
                <a:moveTo>
                  <a:pt x="166922" y="4042"/>
                </a:moveTo>
                <a:lnTo>
                  <a:pt x="163586" y="9608"/>
                </a:lnTo>
                <a:lnTo>
                  <a:pt x="163559" y="9555"/>
                </a:lnTo>
                <a:lnTo>
                  <a:pt x="163523" y="9608"/>
                </a:lnTo>
                <a:lnTo>
                  <a:pt x="160187" y="4042"/>
                </a:lnTo>
                <a:close/>
                <a:moveTo>
                  <a:pt x="186201" y="4042"/>
                </a:moveTo>
                <a:lnTo>
                  <a:pt x="182864" y="9608"/>
                </a:lnTo>
                <a:lnTo>
                  <a:pt x="182838" y="9555"/>
                </a:lnTo>
                <a:lnTo>
                  <a:pt x="182802" y="9608"/>
                </a:lnTo>
                <a:lnTo>
                  <a:pt x="179465" y="4042"/>
                </a:lnTo>
                <a:close/>
                <a:moveTo>
                  <a:pt x="205479" y="4042"/>
                </a:moveTo>
                <a:lnTo>
                  <a:pt x="202143" y="9608"/>
                </a:lnTo>
                <a:lnTo>
                  <a:pt x="202107" y="9555"/>
                </a:lnTo>
                <a:lnTo>
                  <a:pt x="202080" y="9608"/>
                </a:lnTo>
                <a:lnTo>
                  <a:pt x="198744" y="4042"/>
                </a:lnTo>
                <a:close/>
                <a:moveTo>
                  <a:pt x="224758" y="4042"/>
                </a:moveTo>
                <a:lnTo>
                  <a:pt x="221421" y="9608"/>
                </a:lnTo>
                <a:lnTo>
                  <a:pt x="221385" y="9555"/>
                </a:lnTo>
                <a:lnTo>
                  <a:pt x="221359" y="9608"/>
                </a:lnTo>
                <a:lnTo>
                  <a:pt x="218022" y="4042"/>
                </a:lnTo>
                <a:close/>
                <a:moveTo>
                  <a:pt x="244036" y="4042"/>
                </a:moveTo>
                <a:lnTo>
                  <a:pt x="240699" y="9608"/>
                </a:lnTo>
                <a:lnTo>
                  <a:pt x="240664" y="9555"/>
                </a:lnTo>
                <a:lnTo>
                  <a:pt x="240637" y="9608"/>
                </a:lnTo>
                <a:lnTo>
                  <a:pt x="237292" y="4042"/>
                </a:lnTo>
                <a:close/>
                <a:moveTo>
                  <a:pt x="263314" y="4042"/>
                </a:moveTo>
                <a:lnTo>
                  <a:pt x="259969" y="9608"/>
                </a:lnTo>
                <a:lnTo>
                  <a:pt x="259942" y="9555"/>
                </a:lnTo>
                <a:lnTo>
                  <a:pt x="259906" y="9608"/>
                </a:lnTo>
                <a:lnTo>
                  <a:pt x="256570" y="4042"/>
                </a:lnTo>
                <a:close/>
                <a:moveTo>
                  <a:pt x="282584" y="4042"/>
                </a:moveTo>
                <a:lnTo>
                  <a:pt x="279247" y="9608"/>
                </a:lnTo>
                <a:lnTo>
                  <a:pt x="279220" y="9555"/>
                </a:lnTo>
                <a:lnTo>
                  <a:pt x="279185" y="9608"/>
                </a:lnTo>
                <a:lnTo>
                  <a:pt x="275848" y="4042"/>
                </a:lnTo>
                <a:close/>
                <a:moveTo>
                  <a:pt x="9047" y="10054"/>
                </a:moveTo>
                <a:lnTo>
                  <a:pt x="7851" y="12035"/>
                </a:lnTo>
                <a:lnTo>
                  <a:pt x="6665" y="10054"/>
                </a:lnTo>
                <a:close/>
                <a:moveTo>
                  <a:pt x="12026" y="10054"/>
                </a:moveTo>
                <a:lnTo>
                  <a:pt x="10831" y="12035"/>
                </a:lnTo>
                <a:lnTo>
                  <a:pt x="9644" y="10054"/>
                </a:lnTo>
                <a:close/>
                <a:moveTo>
                  <a:pt x="28325" y="10054"/>
                </a:moveTo>
                <a:lnTo>
                  <a:pt x="27130" y="12035"/>
                </a:lnTo>
                <a:lnTo>
                  <a:pt x="25943" y="10054"/>
                </a:lnTo>
                <a:close/>
                <a:moveTo>
                  <a:pt x="31296" y="10054"/>
                </a:moveTo>
                <a:lnTo>
                  <a:pt x="30109" y="12035"/>
                </a:lnTo>
                <a:lnTo>
                  <a:pt x="28923" y="10054"/>
                </a:lnTo>
                <a:close/>
                <a:moveTo>
                  <a:pt x="47594" y="10054"/>
                </a:moveTo>
                <a:lnTo>
                  <a:pt x="46408" y="12035"/>
                </a:lnTo>
                <a:lnTo>
                  <a:pt x="45221" y="10054"/>
                </a:lnTo>
                <a:close/>
                <a:moveTo>
                  <a:pt x="50574" y="10054"/>
                </a:moveTo>
                <a:lnTo>
                  <a:pt x="49388" y="12035"/>
                </a:lnTo>
                <a:lnTo>
                  <a:pt x="48192" y="10054"/>
                </a:lnTo>
                <a:close/>
                <a:moveTo>
                  <a:pt x="66873" y="10054"/>
                </a:moveTo>
                <a:lnTo>
                  <a:pt x="65686" y="12035"/>
                </a:lnTo>
                <a:lnTo>
                  <a:pt x="64491" y="10054"/>
                </a:lnTo>
                <a:close/>
                <a:moveTo>
                  <a:pt x="69852" y="10054"/>
                </a:moveTo>
                <a:lnTo>
                  <a:pt x="68666" y="12035"/>
                </a:lnTo>
                <a:lnTo>
                  <a:pt x="67471" y="10054"/>
                </a:lnTo>
                <a:close/>
                <a:moveTo>
                  <a:pt x="86151" y="10054"/>
                </a:moveTo>
                <a:lnTo>
                  <a:pt x="84965" y="12035"/>
                </a:lnTo>
                <a:lnTo>
                  <a:pt x="83769" y="10054"/>
                </a:lnTo>
                <a:close/>
                <a:moveTo>
                  <a:pt x="89131" y="10054"/>
                </a:moveTo>
                <a:lnTo>
                  <a:pt x="87935" y="12035"/>
                </a:lnTo>
                <a:lnTo>
                  <a:pt x="86749" y="10054"/>
                </a:lnTo>
                <a:close/>
                <a:moveTo>
                  <a:pt x="105430" y="10054"/>
                </a:moveTo>
                <a:lnTo>
                  <a:pt x="104234" y="12035"/>
                </a:lnTo>
                <a:lnTo>
                  <a:pt x="103048" y="10054"/>
                </a:lnTo>
                <a:close/>
                <a:moveTo>
                  <a:pt x="108409" y="10054"/>
                </a:moveTo>
                <a:lnTo>
                  <a:pt x="107214" y="12035"/>
                </a:lnTo>
                <a:lnTo>
                  <a:pt x="106027" y="10054"/>
                </a:lnTo>
                <a:close/>
                <a:moveTo>
                  <a:pt x="124708" y="10054"/>
                </a:moveTo>
                <a:lnTo>
                  <a:pt x="123513" y="12035"/>
                </a:lnTo>
                <a:lnTo>
                  <a:pt x="122326" y="10054"/>
                </a:lnTo>
                <a:close/>
                <a:moveTo>
                  <a:pt x="127679" y="10054"/>
                </a:moveTo>
                <a:lnTo>
                  <a:pt x="126492" y="12035"/>
                </a:lnTo>
                <a:lnTo>
                  <a:pt x="125306" y="10054"/>
                </a:lnTo>
                <a:close/>
                <a:moveTo>
                  <a:pt x="143977" y="10054"/>
                </a:moveTo>
                <a:lnTo>
                  <a:pt x="142791" y="12035"/>
                </a:lnTo>
                <a:lnTo>
                  <a:pt x="141604" y="10054"/>
                </a:lnTo>
                <a:close/>
                <a:moveTo>
                  <a:pt x="146957" y="10054"/>
                </a:moveTo>
                <a:lnTo>
                  <a:pt x="145771" y="12035"/>
                </a:lnTo>
                <a:lnTo>
                  <a:pt x="144584" y="10054"/>
                </a:lnTo>
                <a:close/>
                <a:moveTo>
                  <a:pt x="163256" y="10054"/>
                </a:moveTo>
                <a:lnTo>
                  <a:pt x="162069" y="12035"/>
                </a:lnTo>
                <a:lnTo>
                  <a:pt x="160883" y="10054"/>
                </a:lnTo>
                <a:close/>
                <a:moveTo>
                  <a:pt x="166235" y="10054"/>
                </a:moveTo>
                <a:lnTo>
                  <a:pt x="165049" y="12035"/>
                </a:lnTo>
                <a:lnTo>
                  <a:pt x="163854" y="10054"/>
                </a:lnTo>
                <a:close/>
                <a:moveTo>
                  <a:pt x="182534" y="10054"/>
                </a:moveTo>
                <a:lnTo>
                  <a:pt x="181348" y="12035"/>
                </a:lnTo>
                <a:lnTo>
                  <a:pt x="180152" y="10054"/>
                </a:lnTo>
                <a:close/>
                <a:moveTo>
                  <a:pt x="185514" y="10054"/>
                </a:moveTo>
                <a:lnTo>
                  <a:pt x="184327" y="12035"/>
                </a:lnTo>
                <a:lnTo>
                  <a:pt x="183132" y="10054"/>
                </a:lnTo>
                <a:close/>
                <a:moveTo>
                  <a:pt x="201813" y="10054"/>
                </a:moveTo>
                <a:lnTo>
                  <a:pt x="200626" y="12035"/>
                </a:lnTo>
                <a:lnTo>
                  <a:pt x="199431" y="10054"/>
                </a:lnTo>
                <a:close/>
                <a:moveTo>
                  <a:pt x="204792" y="10054"/>
                </a:moveTo>
                <a:lnTo>
                  <a:pt x="203597" y="12035"/>
                </a:lnTo>
                <a:lnTo>
                  <a:pt x="202410" y="10054"/>
                </a:lnTo>
                <a:close/>
                <a:moveTo>
                  <a:pt x="221091" y="10054"/>
                </a:moveTo>
                <a:lnTo>
                  <a:pt x="219896" y="12035"/>
                </a:lnTo>
                <a:lnTo>
                  <a:pt x="218709" y="10054"/>
                </a:lnTo>
                <a:close/>
                <a:moveTo>
                  <a:pt x="224071" y="10054"/>
                </a:moveTo>
                <a:lnTo>
                  <a:pt x="222875" y="12035"/>
                </a:lnTo>
                <a:lnTo>
                  <a:pt x="221689" y="10054"/>
                </a:lnTo>
                <a:close/>
                <a:moveTo>
                  <a:pt x="240369" y="10054"/>
                </a:moveTo>
                <a:lnTo>
                  <a:pt x="239174" y="12035"/>
                </a:lnTo>
                <a:lnTo>
                  <a:pt x="237987" y="10054"/>
                </a:lnTo>
                <a:close/>
                <a:moveTo>
                  <a:pt x="243340" y="10054"/>
                </a:moveTo>
                <a:lnTo>
                  <a:pt x="242154" y="12035"/>
                </a:lnTo>
                <a:lnTo>
                  <a:pt x="240967" y="10054"/>
                </a:lnTo>
                <a:close/>
                <a:moveTo>
                  <a:pt x="259639" y="10054"/>
                </a:moveTo>
                <a:lnTo>
                  <a:pt x="258452" y="12035"/>
                </a:lnTo>
                <a:lnTo>
                  <a:pt x="257266" y="10054"/>
                </a:lnTo>
                <a:close/>
                <a:moveTo>
                  <a:pt x="262618" y="10054"/>
                </a:moveTo>
                <a:lnTo>
                  <a:pt x="261432" y="12035"/>
                </a:lnTo>
                <a:lnTo>
                  <a:pt x="260237" y="10054"/>
                </a:lnTo>
                <a:close/>
                <a:moveTo>
                  <a:pt x="278917" y="10054"/>
                </a:moveTo>
                <a:lnTo>
                  <a:pt x="277731" y="12035"/>
                </a:lnTo>
                <a:lnTo>
                  <a:pt x="276535" y="10054"/>
                </a:lnTo>
                <a:close/>
                <a:moveTo>
                  <a:pt x="281897" y="10054"/>
                </a:moveTo>
                <a:lnTo>
                  <a:pt x="280710" y="12035"/>
                </a:lnTo>
                <a:lnTo>
                  <a:pt x="279515" y="10054"/>
                </a:lnTo>
                <a:close/>
                <a:moveTo>
                  <a:pt x="6121" y="10054"/>
                </a:moveTo>
                <a:lnTo>
                  <a:pt x="7584" y="12490"/>
                </a:lnTo>
                <a:lnTo>
                  <a:pt x="6406" y="14461"/>
                </a:lnTo>
                <a:lnTo>
                  <a:pt x="6254" y="14461"/>
                </a:lnTo>
                <a:lnTo>
                  <a:pt x="3614" y="10054"/>
                </a:lnTo>
                <a:close/>
                <a:moveTo>
                  <a:pt x="7851" y="12945"/>
                </a:moveTo>
                <a:lnTo>
                  <a:pt x="8761" y="14461"/>
                </a:lnTo>
                <a:lnTo>
                  <a:pt x="6950" y="14461"/>
                </a:lnTo>
                <a:lnTo>
                  <a:pt x="7851" y="12945"/>
                </a:lnTo>
                <a:close/>
                <a:moveTo>
                  <a:pt x="10831" y="12945"/>
                </a:moveTo>
                <a:lnTo>
                  <a:pt x="11741" y="14461"/>
                </a:lnTo>
                <a:lnTo>
                  <a:pt x="9930" y="14461"/>
                </a:lnTo>
                <a:lnTo>
                  <a:pt x="10831" y="12945"/>
                </a:lnTo>
                <a:close/>
                <a:moveTo>
                  <a:pt x="15077" y="10054"/>
                </a:moveTo>
                <a:lnTo>
                  <a:pt x="12437" y="14461"/>
                </a:lnTo>
                <a:lnTo>
                  <a:pt x="12285" y="14461"/>
                </a:lnTo>
                <a:lnTo>
                  <a:pt x="11107" y="12490"/>
                </a:lnTo>
                <a:lnTo>
                  <a:pt x="12570" y="10054"/>
                </a:lnTo>
                <a:close/>
                <a:moveTo>
                  <a:pt x="22339" y="10054"/>
                </a:moveTo>
                <a:lnTo>
                  <a:pt x="24980" y="14461"/>
                </a:lnTo>
                <a:lnTo>
                  <a:pt x="12981" y="14461"/>
                </a:lnTo>
                <a:lnTo>
                  <a:pt x="15621" y="10054"/>
                </a:lnTo>
                <a:close/>
                <a:moveTo>
                  <a:pt x="25399" y="10054"/>
                </a:moveTo>
                <a:lnTo>
                  <a:pt x="26862" y="12490"/>
                </a:lnTo>
                <a:lnTo>
                  <a:pt x="25675" y="14461"/>
                </a:lnTo>
                <a:lnTo>
                  <a:pt x="25524" y="14461"/>
                </a:lnTo>
                <a:lnTo>
                  <a:pt x="22883" y="10054"/>
                </a:lnTo>
                <a:close/>
                <a:moveTo>
                  <a:pt x="27130" y="12945"/>
                </a:moveTo>
                <a:lnTo>
                  <a:pt x="28040" y="14461"/>
                </a:lnTo>
                <a:lnTo>
                  <a:pt x="26229" y="14461"/>
                </a:lnTo>
                <a:lnTo>
                  <a:pt x="27130" y="12945"/>
                </a:lnTo>
                <a:close/>
                <a:moveTo>
                  <a:pt x="30109" y="12945"/>
                </a:moveTo>
                <a:lnTo>
                  <a:pt x="31019" y="14461"/>
                </a:lnTo>
                <a:lnTo>
                  <a:pt x="29199" y="14461"/>
                </a:lnTo>
                <a:lnTo>
                  <a:pt x="30109" y="12945"/>
                </a:lnTo>
                <a:close/>
                <a:moveTo>
                  <a:pt x="34356" y="10054"/>
                </a:moveTo>
                <a:lnTo>
                  <a:pt x="31715" y="14461"/>
                </a:lnTo>
                <a:lnTo>
                  <a:pt x="31563" y="14461"/>
                </a:lnTo>
                <a:lnTo>
                  <a:pt x="30386" y="12490"/>
                </a:lnTo>
                <a:lnTo>
                  <a:pt x="31840" y="10054"/>
                </a:lnTo>
                <a:close/>
                <a:moveTo>
                  <a:pt x="41617" y="10054"/>
                </a:moveTo>
                <a:lnTo>
                  <a:pt x="44258" y="14461"/>
                </a:lnTo>
                <a:lnTo>
                  <a:pt x="32259" y="14461"/>
                </a:lnTo>
                <a:lnTo>
                  <a:pt x="34900" y="10054"/>
                </a:lnTo>
                <a:close/>
                <a:moveTo>
                  <a:pt x="44677" y="10054"/>
                </a:moveTo>
                <a:lnTo>
                  <a:pt x="46131" y="12490"/>
                </a:lnTo>
                <a:lnTo>
                  <a:pt x="44954" y="14461"/>
                </a:lnTo>
                <a:lnTo>
                  <a:pt x="44802" y="14461"/>
                </a:lnTo>
                <a:lnTo>
                  <a:pt x="42162" y="10054"/>
                </a:lnTo>
                <a:close/>
                <a:moveTo>
                  <a:pt x="46408" y="12945"/>
                </a:moveTo>
                <a:lnTo>
                  <a:pt x="47318" y="14461"/>
                </a:lnTo>
                <a:lnTo>
                  <a:pt x="45498" y="14461"/>
                </a:lnTo>
                <a:lnTo>
                  <a:pt x="46408" y="12945"/>
                </a:lnTo>
                <a:close/>
                <a:moveTo>
                  <a:pt x="49388" y="12945"/>
                </a:moveTo>
                <a:lnTo>
                  <a:pt x="50298" y="14461"/>
                </a:lnTo>
                <a:lnTo>
                  <a:pt x="48478" y="14461"/>
                </a:lnTo>
                <a:lnTo>
                  <a:pt x="49388" y="12945"/>
                </a:lnTo>
                <a:close/>
                <a:moveTo>
                  <a:pt x="53634" y="10054"/>
                </a:moveTo>
                <a:lnTo>
                  <a:pt x="50993" y="14461"/>
                </a:lnTo>
                <a:lnTo>
                  <a:pt x="50842" y="14461"/>
                </a:lnTo>
                <a:lnTo>
                  <a:pt x="49655" y="12490"/>
                </a:lnTo>
                <a:lnTo>
                  <a:pt x="51118" y="10054"/>
                </a:lnTo>
                <a:close/>
                <a:moveTo>
                  <a:pt x="60896" y="10054"/>
                </a:moveTo>
                <a:lnTo>
                  <a:pt x="63536" y="14461"/>
                </a:lnTo>
                <a:lnTo>
                  <a:pt x="51538" y="14461"/>
                </a:lnTo>
                <a:lnTo>
                  <a:pt x="54178" y="10054"/>
                </a:lnTo>
                <a:close/>
                <a:moveTo>
                  <a:pt x="63947" y="10054"/>
                </a:moveTo>
                <a:lnTo>
                  <a:pt x="65410" y="12490"/>
                </a:lnTo>
                <a:lnTo>
                  <a:pt x="64232" y="14461"/>
                </a:lnTo>
                <a:lnTo>
                  <a:pt x="64081" y="14461"/>
                </a:lnTo>
                <a:lnTo>
                  <a:pt x="61440" y="10054"/>
                </a:lnTo>
                <a:close/>
                <a:moveTo>
                  <a:pt x="65686" y="12945"/>
                </a:moveTo>
                <a:lnTo>
                  <a:pt x="66596" y="14461"/>
                </a:lnTo>
                <a:lnTo>
                  <a:pt x="64776" y="14461"/>
                </a:lnTo>
                <a:lnTo>
                  <a:pt x="65686" y="12945"/>
                </a:lnTo>
                <a:close/>
                <a:moveTo>
                  <a:pt x="68666" y="12945"/>
                </a:moveTo>
                <a:lnTo>
                  <a:pt x="69567" y="14461"/>
                </a:lnTo>
                <a:lnTo>
                  <a:pt x="67756" y="14461"/>
                </a:lnTo>
                <a:lnTo>
                  <a:pt x="68666" y="12945"/>
                </a:lnTo>
                <a:close/>
                <a:moveTo>
                  <a:pt x="72912" y="10054"/>
                </a:moveTo>
                <a:lnTo>
                  <a:pt x="70263" y="14461"/>
                </a:lnTo>
                <a:lnTo>
                  <a:pt x="70111" y="14461"/>
                </a:lnTo>
                <a:lnTo>
                  <a:pt x="68934" y="12490"/>
                </a:lnTo>
                <a:lnTo>
                  <a:pt x="70397" y="10054"/>
                </a:lnTo>
                <a:close/>
                <a:moveTo>
                  <a:pt x="80174" y="10054"/>
                </a:moveTo>
                <a:lnTo>
                  <a:pt x="82815" y="14461"/>
                </a:lnTo>
                <a:lnTo>
                  <a:pt x="70807" y="14461"/>
                </a:lnTo>
                <a:lnTo>
                  <a:pt x="73457" y="10054"/>
                </a:lnTo>
                <a:close/>
                <a:moveTo>
                  <a:pt x="83225" y="10054"/>
                </a:moveTo>
                <a:lnTo>
                  <a:pt x="84688" y="12490"/>
                </a:lnTo>
                <a:lnTo>
                  <a:pt x="83511" y="14461"/>
                </a:lnTo>
                <a:lnTo>
                  <a:pt x="83359" y="14461"/>
                </a:lnTo>
                <a:lnTo>
                  <a:pt x="80718" y="10054"/>
                </a:lnTo>
                <a:close/>
                <a:moveTo>
                  <a:pt x="84965" y="12945"/>
                </a:moveTo>
                <a:lnTo>
                  <a:pt x="85866" y="14461"/>
                </a:lnTo>
                <a:lnTo>
                  <a:pt x="84055" y="14461"/>
                </a:lnTo>
                <a:lnTo>
                  <a:pt x="84965" y="12945"/>
                </a:lnTo>
                <a:close/>
                <a:moveTo>
                  <a:pt x="87935" y="12945"/>
                </a:moveTo>
                <a:lnTo>
                  <a:pt x="88845" y="14461"/>
                </a:lnTo>
                <a:lnTo>
                  <a:pt x="87034" y="14461"/>
                </a:lnTo>
                <a:lnTo>
                  <a:pt x="87935" y="12945"/>
                </a:lnTo>
                <a:close/>
                <a:moveTo>
                  <a:pt x="92182" y="10054"/>
                </a:moveTo>
                <a:lnTo>
                  <a:pt x="89541" y="14461"/>
                </a:lnTo>
                <a:lnTo>
                  <a:pt x="89390" y="14461"/>
                </a:lnTo>
                <a:lnTo>
                  <a:pt x="88212" y="12490"/>
                </a:lnTo>
                <a:lnTo>
                  <a:pt x="89675" y="10054"/>
                </a:lnTo>
                <a:close/>
                <a:moveTo>
                  <a:pt x="99444" y="10054"/>
                </a:moveTo>
                <a:lnTo>
                  <a:pt x="102093" y="14461"/>
                </a:lnTo>
                <a:lnTo>
                  <a:pt x="90085" y="14461"/>
                </a:lnTo>
                <a:lnTo>
                  <a:pt x="92726" y="10054"/>
                </a:lnTo>
                <a:close/>
                <a:moveTo>
                  <a:pt x="102503" y="10054"/>
                </a:moveTo>
                <a:lnTo>
                  <a:pt x="103967" y="12490"/>
                </a:lnTo>
                <a:lnTo>
                  <a:pt x="102789" y="14461"/>
                </a:lnTo>
                <a:lnTo>
                  <a:pt x="102637" y="14461"/>
                </a:lnTo>
                <a:lnTo>
                  <a:pt x="99997" y="10054"/>
                </a:lnTo>
                <a:close/>
                <a:moveTo>
                  <a:pt x="104234" y="12945"/>
                </a:moveTo>
                <a:lnTo>
                  <a:pt x="105144" y="14461"/>
                </a:lnTo>
                <a:lnTo>
                  <a:pt x="103333" y="14461"/>
                </a:lnTo>
                <a:lnTo>
                  <a:pt x="104234" y="12945"/>
                </a:lnTo>
                <a:close/>
                <a:moveTo>
                  <a:pt x="107214" y="12945"/>
                </a:moveTo>
                <a:lnTo>
                  <a:pt x="108124" y="14461"/>
                </a:lnTo>
                <a:lnTo>
                  <a:pt x="106313" y="14461"/>
                </a:lnTo>
                <a:lnTo>
                  <a:pt x="107214" y="12945"/>
                </a:lnTo>
                <a:close/>
                <a:moveTo>
                  <a:pt x="111460" y="10054"/>
                </a:moveTo>
                <a:lnTo>
                  <a:pt x="108820" y="14461"/>
                </a:lnTo>
                <a:lnTo>
                  <a:pt x="108668" y="14461"/>
                </a:lnTo>
                <a:lnTo>
                  <a:pt x="107490" y="12490"/>
                </a:lnTo>
                <a:lnTo>
                  <a:pt x="108953" y="10054"/>
                </a:lnTo>
                <a:close/>
                <a:moveTo>
                  <a:pt x="118722" y="10054"/>
                </a:moveTo>
                <a:lnTo>
                  <a:pt x="121363" y="14461"/>
                </a:lnTo>
                <a:lnTo>
                  <a:pt x="109364" y="14461"/>
                </a:lnTo>
                <a:lnTo>
                  <a:pt x="112004" y="10054"/>
                </a:lnTo>
                <a:close/>
                <a:moveTo>
                  <a:pt x="121782" y="10054"/>
                </a:moveTo>
                <a:lnTo>
                  <a:pt x="123245" y="12490"/>
                </a:lnTo>
                <a:lnTo>
                  <a:pt x="122067" y="14461"/>
                </a:lnTo>
                <a:lnTo>
                  <a:pt x="121916" y="14461"/>
                </a:lnTo>
                <a:lnTo>
                  <a:pt x="119266" y="10054"/>
                </a:lnTo>
                <a:close/>
                <a:moveTo>
                  <a:pt x="123513" y="12945"/>
                </a:moveTo>
                <a:lnTo>
                  <a:pt x="124423" y="14461"/>
                </a:lnTo>
                <a:lnTo>
                  <a:pt x="122612" y="14461"/>
                </a:lnTo>
                <a:lnTo>
                  <a:pt x="123513" y="12945"/>
                </a:lnTo>
                <a:close/>
                <a:moveTo>
                  <a:pt x="126492" y="12945"/>
                </a:moveTo>
                <a:lnTo>
                  <a:pt x="127402" y="14461"/>
                </a:lnTo>
                <a:lnTo>
                  <a:pt x="125582" y="14461"/>
                </a:lnTo>
                <a:lnTo>
                  <a:pt x="126492" y="12945"/>
                </a:lnTo>
                <a:close/>
                <a:moveTo>
                  <a:pt x="130739" y="10054"/>
                </a:moveTo>
                <a:lnTo>
                  <a:pt x="128098" y="14461"/>
                </a:lnTo>
                <a:lnTo>
                  <a:pt x="127946" y="14461"/>
                </a:lnTo>
                <a:lnTo>
                  <a:pt x="126769" y="12490"/>
                </a:lnTo>
                <a:lnTo>
                  <a:pt x="128232" y="10054"/>
                </a:lnTo>
                <a:close/>
                <a:moveTo>
                  <a:pt x="138000" y="10054"/>
                </a:moveTo>
                <a:lnTo>
                  <a:pt x="140641" y="14461"/>
                </a:lnTo>
                <a:lnTo>
                  <a:pt x="128642" y="14461"/>
                </a:lnTo>
                <a:lnTo>
                  <a:pt x="131283" y="10054"/>
                </a:lnTo>
                <a:close/>
                <a:moveTo>
                  <a:pt x="141060" y="10054"/>
                </a:moveTo>
                <a:lnTo>
                  <a:pt x="142523" y="12490"/>
                </a:lnTo>
                <a:lnTo>
                  <a:pt x="141337" y="14461"/>
                </a:lnTo>
                <a:lnTo>
                  <a:pt x="141185" y="14461"/>
                </a:lnTo>
                <a:lnTo>
                  <a:pt x="138545" y="10054"/>
                </a:lnTo>
                <a:close/>
                <a:moveTo>
                  <a:pt x="142791" y="12945"/>
                </a:moveTo>
                <a:lnTo>
                  <a:pt x="143701" y="14461"/>
                </a:lnTo>
                <a:lnTo>
                  <a:pt x="141881" y="14461"/>
                </a:lnTo>
                <a:lnTo>
                  <a:pt x="142791" y="12945"/>
                </a:lnTo>
                <a:close/>
                <a:moveTo>
                  <a:pt x="145771" y="12945"/>
                </a:moveTo>
                <a:lnTo>
                  <a:pt x="146681" y="14461"/>
                </a:lnTo>
                <a:lnTo>
                  <a:pt x="144861" y="14461"/>
                </a:lnTo>
                <a:lnTo>
                  <a:pt x="145771" y="12945"/>
                </a:lnTo>
                <a:close/>
                <a:moveTo>
                  <a:pt x="150017" y="10054"/>
                </a:moveTo>
                <a:lnTo>
                  <a:pt x="147376" y="14461"/>
                </a:lnTo>
                <a:lnTo>
                  <a:pt x="147225" y="14461"/>
                </a:lnTo>
                <a:lnTo>
                  <a:pt x="146038" y="12490"/>
                </a:lnTo>
                <a:lnTo>
                  <a:pt x="147501" y="10054"/>
                </a:lnTo>
                <a:close/>
                <a:moveTo>
                  <a:pt x="157279" y="10054"/>
                </a:moveTo>
                <a:lnTo>
                  <a:pt x="159919" y="14461"/>
                </a:lnTo>
                <a:lnTo>
                  <a:pt x="147921" y="14461"/>
                </a:lnTo>
                <a:lnTo>
                  <a:pt x="150561" y="10054"/>
                </a:lnTo>
                <a:close/>
                <a:moveTo>
                  <a:pt x="160330" y="10054"/>
                </a:moveTo>
                <a:lnTo>
                  <a:pt x="161793" y="12490"/>
                </a:lnTo>
                <a:lnTo>
                  <a:pt x="160615" y="14461"/>
                </a:lnTo>
                <a:lnTo>
                  <a:pt x="160464" y="14461"/>
                </a:lnTo>
                <a:lnTo>
                  <a:pt x="157823" y="10054"/>
                </a:lnTo>
                <a:close/>
                <a:moveTo>
                  <a:pt x="162069" y="12945"/>
                </a:moveTo>
                <a:lnTo>
                  <a:pt x="162979" y="14461"/>
                </a:lnTo>
                <a:lnTo>
                  <a:pt x="161159" y="14461"/>
                </a:lnTo>
                <a:lnTo>
                  <a:pt x="162069" y="12945"/>
                </a:lnTo>
                <a:close/>
                <a:moveTo>
                  <a:pt x="165049" y="12945"/>
                </a:moveTo>
                <a:lnTo>
                  <a:pt x="165950" y="14461"/>
                </a:lnTo>
                <a:lnTo>
                  <a:pt x="164139" y="14461"/>
                </a:lnTo>
                <a:lnTo>
                  <a:pt x="165049" y="12945"/>
                </a:lnTo>
                <a:close/>
                <a:moveTo>
                  <a:pt x="169295" y="10054"/>
                </a:moveTo>
                <a:lnTo>
                  <a:pt x="166646" y="14461"/>
                </a:lnTo>
                <a:lnTo>
                  <a:pt x="166494" y="14461"/>
                </a:lnTo>
                <a:lnTo>
                  <a:pt x="165317" y="12490"/>
                </a:lnTo>
                <a:lnTo>
                  <a:pt x="166780" y="10054"/>
                </a:lnTo>
                <a:close/>
                <a:moveTo>
                  <a:pt x="176557" y="10054"/>
                </a:moveTo>
                <a:lnTo>
                  <a:pt x="179198" y="14461"/>
                </a:lnTo>
                <a:lnTo>
                  <a:pt x="167199" y="14461"/>
                </a:lnTo>
                <a:lnTo>
                  <a:pt x="169840" y="10054"/>
                </a:lnTo>
                <a:close/>
                <a:moveTo>
                  <a:pt x="179608" y="10054"/>
                </a:moveTo>
                <a:lnTo>
                  <a:pt x="181071" y="12490"/>
                </a:lnTo>
                <a:lnTo>
                  <a:pt x="179894" y="14461"/>
                </a:lnTo>
                <a:lnTo>
                  <a:pt x="179742" y="14461"/>
                </a:lnTo>
                <a:lnTo>
                  <a:pt x="177101" y="10054"/>
                </a:lnTo>
                <a:close/>
                <a:moveTo>
                  <a:pt x="181348" y="12945"/>
                </a:moveTo>
                <a:lnTo>
                  <a:pt x="182249" y="14461"/>
                </a:lnTo>
                <a:lnTo>
                  <a:pt x="180438" y="14461"/>
                </a:lnTo>
                <a:lnTo>
                  <a:pt x="181348" y="12945"/>
                </a:lnTo>
                <a:close/>
                <a:moveTo>
                  <a:pt x="184327" y="12945"/>
                </a:moveTo>
                <a:lnTo>
                  <a:pt x="185228" y="14461"/>
                </a:lnTo>
                <a:lnTo>
                  <a:pt x="183417" y="14461"/>
                </a:lnTo>
                <a:lnTo>
                  <a:pt x="184327" y="12945"/>
                </a:lnTo>
                <a:close/>
                <a:moveTo>
                  <a:pt x="188565" y="10054"/>
                </a:moveTo>
                <a:lnTo>
                  <a:pt x="185924" y="14461"/>
                </a:lnTo>
                <a:lnTo>
                  <a:pt x="185773" y="14461"/>
                </a:lnTo>
                <a:lnTo>
                  <a:pt x="184595" y="12490"/>
                </a:lnTo>
                <a:lnTo>
                  <a:pt x="186058" y="10054"/>
                </a:lnTo>
                <a:close/>
                <a:moveTo>
                  <a:pt x="195835" y="10054"/>
                </a:moveTo>
                <a:lnTo>
                  <a:pt x="198476" y="14461"/>
                </a:lnTo>
                <a:lnTo>
                  <a:pt x="186468" y="14461"/>
                </a:lnTo>
                <a:lnTo>
                  <a:pt x="189118" y="10054"/>
                </a:lnTo>
                <a:close/>
                <a:moveTo>
                  <a:pt x="198886" y="10054"/>
                </a:moveTo>
                <a:lnTo>
                  <a:pt x="200350" y="12490"/>
                </a:lnTo>
                <a:lnTo>
                  <a:pt x="199172" y="14461"/>
                </a:lnTo>
                <a:lnTo>
                  <a:pt x="199020" y="14461"/>
                </a:lnTo>
                <a:lnTo>
                  <a:pt x="196380" y="10054"/>
                </a:lnTo>
                <a:close/>
                <a:moveTo>
                  <a:pt x="200626" y="12945"/>
                </a:moveTo>
                <a:lnTo>
                  <a:pt x="201527" y="14461"/>
                </a:lnTo>
                <a:lnTo>
                  <a:pt x="199716" y="14461"/>
                </a:lnTo>
                <a:lnTo>
                  <a:pt x="200626" y="12945"/>
                </a:lnTo>
                <a:close/>
                <a:moveTo>
                  <a:pt x="203597" y="12945"/>
                </a:moveTo>
                <a:lnTo>
                  <a:pt x="204507" y="14461"/>
                </a:lnTo>
                <a:lnTo>
                  <a:pt x="202696" y="14461"/>
                </a:lnTo>
                <a:lnTo>
                  <a:pt x="203597" y="12945"/>
                </a:lnTo>
                <a:close/>
                <a:moveTo>
                  <a:pt x="207843" y="10054"/>
                </a:moveTo>
                <a:lnTo>
                  <a:pt x="205203" y="14461"/>
                </a:lnTo>
                <a:lnTo>
                  <a:pt x="205051" y="14461"/>
                </a:lnTo>
                <a:lnTo>
                  <a:pt x="203873" y="12490"/>
                </a:lnTo>
                <a:lnTo>
                  <a:pt x="205336" y="10054"/>
                </a:lnTo>
                <a:close/>
                <a:moveTo>
                  <a:pt x="215105" y="10054"/>
                </a:moveTo>
                <a:lnTo>
                  <a:pt x="217754" y="14461"/>
                </a:lnTo>
                <a:lnTo>
                  <a:pt x="205747" y="14461"/>
                </a:lnTo>
                <a:lnTo>
                  <a:pt x="208387" y="10054"/>
                </a:lnTo>
                <a:close/>
                <a:moveTo>
                  <a:pt x="218165" y="10054"/>
                </a:moveTo>
                <a:lnTo>
                  <a:pt x="219628" y="12490"/>
                </a:lnTo>
                <a:lnTo>
                  <a:pt x="218450" y="14461"/>
                </a:lnTo>
                <a:lnTo>
                  <a:pt x="218299" y="14461"/>
                </a:lnTo>
                <a:lnTo>
                  <a:pt x="215649" y="10054"/>
                </a:lnTo>
                <a:close/>
                <a:moveTo>
                  <a:pt x="219896" y="12945"/>
                </a:moveTo>
                <a:lnTo>
                  <a:pt x="220805" y="14461"/>
                </a:lnTo>
                <a:lnTo>
                  <a:pt x="218995" y="14461"/>
                </a:lnTo>
                <a:lnTo>
                  <a:pt x="219896" y="12945"/>
                </a:lnTo>
                <a:close/>
                <a:moveTo>
                  <a:pt x="222875" y="12945"/>
                </a:moveTo>
                <a:lnTo>
                  <a:pt x="223785" y="14461"/>
                </a:lnTo>
                <a:lnTo>
                  <a:pt x="221965" y="14461"/>
                </a:lnTo>
                <a:lnTo>
                  <a:pt x="222875" y="12945"/>
                </a:lnTo>
                <a:close/>
                <a:moveTo>
                  <a:pt x="227122" y="10054"/>
                </a:moveTo>
                <a:lnTo>
                  <a:pt x="224481" y="14461"/>
                </a:lnTo>
                <a:lnTo>
                  <a:pt x="224329" y="14461"/>
                </a:lnTo>
                <a:lnTo>
                  <a:pt x="223152" y="12490"/>
                </a:lnTo>
                <a:lnTo>
                  <a:pt x="224615" y="10054"/>
                </a:lnTo>
                <a:close/>
                <a:moveTo>
                  <a:pt x="234383" y="10054"/>
                </a:moveTo>
                <a:lnTo>
                  <a:pt x="237024" y="14461"/>
                </a:lnTo>
                <a:lnTo>
                  <a:pt x="225025" y="14461"/>
                </a:lnTo>
                <a:lnTo>
                  <a:pt x="227666" y="10054"/>
                </a:lnTo>
                <a:close/>
                <a:moveTo>
                  <a:pt x="237443" y="10054"/>
                </a:moveTo>
                <a:lnTo>
                  <a:pt x="238906" y="12490"/>
                </a:lnTo>
                <a:lnTo>
                  <a:pt x="237720" y="14461"/>
                </a:lnTo>
                <a:lnTo>
                  <a:pt x="237568" y="14461"/>
                </a:lnTo>
                <a:lnTo>
                  <a:pt x="234927" y="10054"/>
                </a:lnTo>
                <a:close/>
                <a:moveTo>
                  <a:pt x="239174" y="12945"/>
                </a:moveTo>
                <a:lnTo>
                  <a:pt x="240084" y="14461"/>
                </a:lnTo>
                <a:lnTo>
                  <a:pt x="238264" y="14461"/>
                </a:lnTo>
                <a:lnTo>
                  <a:pt x="239174" y="12945"/>
                </a:lnTo>
                <a:close/>
                <a:moveTo>
                  <a:pt x="242154" y="12945"/>
                </a:moveTo>
                <a:lnTo>
                  <a:pt x="243063" y="14461"/>
                </a:lnTo>
                <a:lnTo>
                  <a:pt x="241244" y="14461"/>
                </a:lnTo>
                <a:lnTo>
                  <a:pt x="242154" y="12945"/>
                </a:lnTo>
                <a:close/>
                <a:moveTo>
                  <a:pt x="246400" y="10054"/>
                </a:moveTo>
                <a:lnTo>
                  <a:pt x="243759" y="14461"/>
                </a:lnTo>
                <a:lnTo>
                  <a:pt x="243608" y="14461"/>
                </a:lnTo>
                <a:lnTo>
                  <a:pt x="242430" y="12490"/>
                </a:lnTo>
                <a:lnTo>
                  <a:pt x="243884" y="10054"/>
                </a:lnTo>
                <a:close/>
                <a:moveTo>
                  <a:pt x="253662" y="10054"/>
                </a:moveTo>
                <a:lnTo>
                  <a:pt x="256302" y="14461"/>
                </a:lnTo>
                <a:lnTo>
                  <a:pt x="244304" y="14461"/>
                </a:lnTo>
                <a:lnTo>
                  <a:pt x="246944" y="10054"/>
                </a:lnTo>
                <a:close/>
                <a:moveTo>
                  <a:pt x="256713" y="10054"/>
                </a:moveTo>
                <a:lnTo>
                  <a:pt x="258176" y="12490"/>
                </a:lnTo>
                <a:lnTo>
                  <a:pt x="256998" y="14461"/>
                </a:lnTo>
                <a:lnTo>
                  <a:pt x="256847" y="14461"/>
                </a:lnTo>
                <a:lnTo>
                  <a:pt x="254206" y="10054"/>
                </a:lnTo>
                <a:close/>
                <a:moveTo>
                  <a:pt x="258452" y="12945"/>
                </a:moveTo>
                <a:lnTo>
                  <a:pt x="259362" y="14461"/>
                </a:lnTo>
                <a:lnTo>
                  <a:pt x="257542" y="14461"/>
                </a:lnTo>
                <a:lnTo>
                  <a:pt x="258452" y="12945"/>
                </a:lnTo>
                <a:close/>
                <a:moveTo>
                  <a:pt x="261432" y="12945"/>
                </a:moveTo>
                <a:lnTo>
                  <a:pt x="262333" y="14461"/>
                </a:lnTo>
                <a:lnTo>
                  <a:pt x="260522" y="14461"/>
                </a:lnTo>
                <a:lnTo>
                  <a:pt x="261432" y="12945"/>
                </a:lnTo>
                <a:close/>
                <a:moveTo>
                  <a:pt x="265678" y="10054"/>
                </a:moveTo>
                <a:lnTo>
                  <a:pt x="263038" y="14461"/>
                </a:lnTo>
                <a:lnTo>
                  <a:pt x="262886" y="14461"/>
                </a:lnTo>
                <a:lnTo>
                  <a:pt x="261700" y="12490"/>
                </a:lnTo>
                <a:lnTo>
                  <a:pt x="263163" y="10054"/>
                </a:lnTo>
                <a:close/>
                <a:moveTo>
                  <a:pt x="272940" y="10054"/>
                </a:moveTo>
                <a:lnTo>
                  <a:pt x="275581" y="14461"/>
                </a:lnTo>
                <a:lnTo>
                  <a:pt x="263582" y="14461"/>
                </a:lnTo>
                <a:lnTo>
                  <a:pt x="266223" y="10054"/>
                </a:lnTo>
                <a:close/>
                <a:moveTo>
                  <a:pt x="275991" y="10054"/>
                </a:moveTo>
                <a:lnTo>
                  <a:pt x="277454" y="12490"/>
                </a:lnTo>
                <a:lnTo>
                  <a:pt x="276277" y="14461"/>
                </a:lnTo>
                <a:lnTo>
                  <a:pt x="276125" y="14461"/>
                </a:lnTo>
                <a:lnTo>
                  <a:pt x="273484" y="10054"/>
                </a:lnTo>
                <a:close/>
                <a:moveTo>
                  <a:pt x="277731" y="12945"/>
                </a:moveTo>
                <a:lnTo>
                  <a:pt x="278632" y="14461"/>
                </a:lnTo>
                <a:lnTo>
                  <a:pt x="276821" y="14461"/>
                </a:lnTo>
                <a:lnTo>
                  <a:pt x="277731" y="12945"/>
                </a:lnTo>
                <a:close/>
                <a:moveTo>
                  <a:pt x="280710" y="12945"/>
                </a:moveTo>
                <a:lnTo>
                  <a:pt x="281611" y="14461"/>
                </a:lnTo>
                <a:lnTo>
                  <a:pt x="279800" y="14461"/>
                </a:lnTo>
                <a:lnTo>
                  <a:pt x="280710" y="12945"/>
                </a:lnTo>
                <a:close/>
                <a:moveTo>
                  <a:pt x="284948" y="10054"/>
                </a:moveTo>
                <a:lnTo>
                  <a:pt x="282307" y="14461"/>
                </a:lnTo>
                <a:lnTo>
                  <a:pt x="282156" y="14461"/>
                </a:lnTo>
                <a:lnTo>
                  <a:pt x="280978" y="12490"/>
                </a:lnTo>
                <a:lnTo>
                  <a:pt x="282441" y="10054"/>
                </a:lnTo>
                <a:close/>
                <a:moveTo>
                  <a:pt x="9341" y="10465"/>
                </a:moveTo>
                <a:lnTo>
                  <a:pt x="10563" y="12490"/>
                </a:lnTo>
                <a:lnTo>
                  <a:pt x="9377" y="14470"/>
                </a:lnTo>
                <a:lnTo>
                  <a:pt x="9341" y="14417"/>
                </a:lnTo>
                <a:lnTo>
                  <a:pt x="9314" y="14470"/>
                </a:lnTo>
                <a:lnTo>
                  <a:pt x="8128" y="12490"/>
                </a:lnTo>
                <a:lnTo>
                  <a:pt x="9341" y="10465"/>
                </a:lnTo>
                <a:close/>
                <a:moveTo>
                  <a:pt x="28619" y="10465"/>
                </a:moveTo>
                <a:lnTo>
                  <a:pt x="29833" y="12490"/>
                </a:lnTo>
                <a:lnTo>
                  <a:pt x="28655" y="14470"/>
                </a:lnTo>
                <a:lnTo>
                  <a:pt x="28619" y="14417"/>
                </a:lnTo>
                <a:lnTo>
                  <a:pt x="28593" y="14470"/>
                </a:lnTo>
                <a:lnTo>
                  <a:pt x="27406" y="12490"/>
                </a:lnTo>
                <a:lnTo>
                  <a:pt x="28619" y="10465"/>
                </a:lnTo>
                <a:close/>
                <a:moveTo>
                  <a:pt x="47898" y="10465"/>
                </a:moveTo>
                <a:lnTo>
                  <a:pt x="49111" y="12490"/>
                </a:lnTo>
                <a:lnTo>
                  <a:pt x="47925" y="14470"/>
                </a:lnTo>
                <a:lnTo>
                  <a:pt x="47898" y="14417"/>
                </a:lnTo>
                <a:lnTo>
                  <a:pt x="47862" y="14470"/>
                </a:lnTo>
                <a:lnTo>
                  <a:pt x="46685" y="12490"/>
                </a:lnTo>
                <a:lnTo>
                  <a:pt x="47898" y="10465"/>
                </a:lnTo>
                <a:close/>
                <a:moveTo>
                  <a:pt x="67176" y="10465"/>
                </a:moveTo>
                <a:lnTo>
                  <a:pt x="68389" y="12490"/>
                </a:lnTo>
                <a:lnTo>
                  <a:pt x="67203" y="14470"/>
                </a:lnTo>
                <a:lnTo>
                  <a:pt x="67176" y="14417"/>
                </a:lnTo>
                <a:lnTo>
                  <a:pt x="67140" y="14470"/>
                </a:lnTo>
                <a:lnTo>
                  <a:pt x="65954" y="12490"/>
                </a:lnTo>
                <a:lnTo>
                  <a:pt x="67176" y="10465"/>
                </a:lnTo>
                <a:close/>
                <a:moveTo>
                  <a:pt x="86455" y="10465"/>
                </a:moveTo>
                <a:lnTo>
                  <a:pt x="87668" y="12490"/>
                </a:lnTo>
                <a:lnTo>
                  <a:pt x="86481" y="14470"/>
                </a:lnTo>
                <a:lnTo>
                  <a:pt x="86455" y="14417"/>
                </a:lnTo>
                <a:lnTo>
                  <a:pt x="86419" y="14470"/>
                </a:lnTo>
                <a:lnTo>
                  <a:pt x="85232" y="12490"/>
                </a:lnTo>
                <a:lnTo>
                  <a:pt x="86455" y="10465"/>
                </a:lnTo>
                <a:close/>
                <a:moveTo>
                  <a:pt x="105724" y="10465"/>
                </a:moveTo>
                <a:lnTo>
                  <a:pt x="106946" y="12490"/>
                </a:lnTo>
                <a:lnTo>
                  <a:pt x="105760" y="14470"/>
                </a:lnTo>
                <a:lnTo>
                  <a:pt x="105724" y="14417"/>
                </a:lnTo>
                <a:lnTo>
                  <a:pt x="105697" y="14470"/>
                </a:lnTo>
                <a:lnTo>
                  <a:pt x="104511" y="12490"/>
                </a:lnTo>
                <a:lnTo>
                  <a:pt x="105724" y="10465"/>
                </a:lnTo>
                <a:close/>
                <a:moveTo>
                  <a:pt x="125002" y="10465"/>
                </a:moveTo>
                <a:lnTo>
                  <a:pt x="126225" y="12490"/>
                </a:lnTo>
                <a:lnTo>
                  <a:pt x="125038" y="14470"/>
                </a:lnTo>
                <a:lnTo>
                  <a:pt x="125002" y="14417"/>
                </a:lnTo>
                <a:lnTo>
                  <a:pt x="124976" y="14470"/>
                </a:lnTo>
                <a:lnTo>
                  <a:pt x="123789" y="12490"/>
                </a:lnTo>
                <a:lnTo>
                  <a:pt x="125002" y="10465"/>
                </a:lnTo>
                <a:close/>
                <a:moveTo>
                  <a:pt x="144281" y="10465"/>
                </a:moveTo>
                <a:lnTo>
                  <a:pt x="145494" y="12490"/>
                </a:lnTo>
                <a:lnTo>
                  <a:pt x="144316" y="14470"/>
                </a:lnTo>
                <a:lnTo>
                  <a:pt x="144281" y="14417"/>
                </a:lnTo>
                <a:lnTo>
                  <a:pt x="144245" y="14470"/>
                </a:lnTo>
                <a:lnTo>
                  <a:pt x="143067" y="12490"/>
                </a:lnTo>
                <a:lnTo>
                  <a:pt x="144281" y="10465"/>
                </a:lnTo>
                <a:close/>
                <a:moveTo>
                  <a:pt x="163559" y="10465"/>
                </a:moveTo>
                <a:lnTo>
                  <a:pt x="164772" y="12490"/>
                </a:lnTo>
                <a:lnTo>
                  <a:pt x="163586" y="14470"/>
                </a:lnTo>
                <a:lnTo>
                  <a:pt x="163559" y="14417"/>
                </a:lnTo>
                <a:lnTo>
                  <a:pt x="163523" y="14470"/>
                </a:lnTo>
                <a:lnTo>
                  <a:pt x="162337" y="12490"/>
                </a:lnTo>
                <a:lnTo>
                  <a:pt x="163559" y="10465"/>
                </a:lnTo>
                <a:close/>
                <a:moveTo>
                  <a:pt x="182838" y="10465"/>
                </a:moveTo>
                <a:lnTo>
                  <a:pt x="184051" y="12490"/>
                </a:lnTo>
                <a:lnTo>
                  <a:pt x="182864" y="14470"/>
                </a:lnTo>
                <a:lnTo>
                  <a:pt x="182838" y="14417"/>
                </a:lnTo>
                <a:lnTo>
                  <a:pt x="182802" y="14470"/>
                </a:lnTo>
                <a:lnTo>
                  <a:pt x="181615" y="12490"/>
                </a:lnTo>
                <a:lnTo>
                  <a:pt x="182838" y="10465"/>
                </a:lnTo>
                <a:close/>
                <a:moveTo>
                  <a:pt x="202107" y="10465"/>
                </a:moveTo>
                <a:lnTo>
                  <a:pt x="203329" y="12490"/>
                </a:lnTo>
                <a:lnTo>
                  <a:pt x="202143" y="14470"/>
                </a:lnTo>
                <a:lnTo>
                  <a:pt x="202107" y="14417"/>
                </a:lnTo>
                <a:lnTo>
                  <a:pt x="202080" y="14470"/>
                </a:lnTo>
                <a:lnTo>
                  <a:pt x="200894" y="12490"/>
                </a:lnTo>
                <a:lnTo>
                  <a:pt x="202107" y="10465"/>
                </a:lnTo>
                <a:close/>
                <a:moveTo>
                  <a:pt x="221385" y="10465"/>
                </a:moveTo>
                <a:lnTo>
                  <a:pt x="222608" y="12490"/>
                </a:lnTo>
                <a:lnTo>
                  <a:pt x="221421" y="14470"/>
                </a:lnTo>
                <a:lnTo>
                  <a:pt x="221385" y="14417"/>
                </a:lnTo>
                <a:lnTo>
                  <a:pt x="221359" y="14470"/>
                </a:lnTo>
                <a:lnTo>
                  <a:pt x="220172" y="12490"/>
                </a:lnTo>
                <a:lnTo>
                  <a:pt x="221385" y="10465"/>
                </a:lnTo>
                <a:close/>
                <a:moveTo>
                  <a:pt x="240664" y="10465"/>
                </a:moveTo>
                <a:lnTo>
                  <a:pt x="241877" y="12490"/>
                </a:lnTo>
                <a:lnTo>
                  <a:pt x="240699" y="14470"/>
                </a:lnTo>
                <a:lnTo>
                  <a:pt x="240664" y="14417"/>
                </a:lnTo>
                <a:lnTo>
                  <a:pt x="240637" y="14470"/>
                </a:lnTo>
                <a:lnTo>
                  <a:pt x="239450" y="12490"/>
                </a:lnTo>
                <a:lnTo>
                  <a:pt x="240664" y="10465"/>
                </a:lnTo>
                <a:close/>
                <a:moveTo>
                  <a:pt x="259942" y="10465"/>
                </a:moveTo>
                <a:lnTo>
                  <a:pt x="261155" y="12490"/>
                </a:lnTo>
                <a:lnTo>
                  <a:pt x="259969" y="14470"/>
                </a:lnTo>
                <a:lnTo>
                  <a:pt x="259942" y="14417"/>
                </a:lnTo>
                <a:lnTo>
                  <a:pt x="259906" y="14470"/>
                </a:lnTo>
                <a:lnTo>
                  <a:pt x="258729" y="12490"/>
                </a:lnTo>
                <a:lnTo>
                  <a:pt x="259942" y="10465"/>
                </a:lnTo>
                <a:close/>
                <a:moveTo>
                  <a:pt x="279220" y="10465"/>
                </a:moveTo>
                <a:lnTo>
                  <a:pt x="280434" y="12490"/>
                </a:lnTo>
                <a:lnTo>
                  <a:pt x="279247" y="14470"/>
                </a:lnTo>
                <a:lnTo>
                  <a:pt x="279220" y="14417"/>
                </a:lnTo>
                <a:lnTo>
                  <a:pt x="279185" y="14470"/>
                </a:lnTo>
                <a:lnTo>
                  <a:pt x="277998" y="12490"/>
                </a:lnTo>
                <a:lnTo>
                  <a:pt x="279220" y="10465"/>
                </a:lnTo>
                <a:close/>
                <a:moveTo>
                  <a:pt x="9047" y="14916"/>
                </a:moveTo>
                <a:lnTo>
                  <a:pt x="7789" y="17013"/>
                </a:lnTo>
                <a:lnTo>
                  <a:pt x="6602" y="15041"/>
                </a:lnTo>
                <a:lnTo>
                  <a:pt x="6674" y="14916"/>
                </a:lnTo>
                <a:close/>
                <a:moveTo>
                  <a:pt x="12008" y="14916"/>
                </a:moveTo>
                <a:lnTo>
                  <a:pt x="12089" y="15041"/>
                </a:lnTo>
                <a:lnTo>
                  <a:pt x="10902" y="17013"/>
                </a:lnTo>
                <a:lnTo>
                  <a:pt x="9644" y="14916"/>
                </a:lnTo>
                <a:close/>
                <a:moveTo>
                  <a:pt x="28325" y="14916"/>
                </a:moveTo>
                <a:lnTo>
                  <a:pt x="27058" y="17013"/>
                </a:lnTo>
                <a:lnTo>
                  <a:pt x="25881" y="15041"/>
                </a:lnTo>
                <a:lnTo>
                  <a:pt x="25952" y="14916"/>
                </a:lnTo>
                <a:close/>
                <a:moveTo>
                  <a:pt x="31287" y="14916"/>
                </a:moveTo>
                <a:lnTo>
                  <a:pt x="31367" y="15041"/>
                </a:lnTo>
                <a:lnTo>
                  <a:pt x="30181" y="17013"/>
                </a:lnTo>
                <a:lnTo>
                  <a:pt x="28923" y="14916"/>
                </a:lnTo>
                <a:close/>
                <a:moveTo>
                  <a:pt x="47594" y="14916"/>
                </a:moveTo>
                <a:lnTo>
                  <a:pt x="46337" y="17013"/>
                </a:lnTo>
                <a:lnTo>
                  <a:pt x="45150" y="15041"/>
                </a:lnTo>
                <a:lnTo>
                  <a:pt x="45230" y="14916"/>
                </a:lnTo>
                <a:close/>
                <a:moveTo>
                  <a:pt x="50565" y="14916"/>
                </a:moveTo>
                <a:lnTo>
                  <a:pt x="50645" y="15041"/>
                </a:lnTo>
                <a:lnTo>
                  <a:pt x="49459" y="17013"/>
                </a:lnTo>
                <a:lnTo>
                  <a:pt x="48192" y="14916"/>
                </a:lnTo>
                <a:close/>
                <a:moveTo>
                  <a:pt x="66873" y="14916"/>
                </a:moveTo>
                <a:lnTo>
                  <a:pt x="65615" y="17013"/>
                </a:lnTo>
                <a:lnTo>
                  <a:pt x="64428" y="15041"/>
                </a:lnTo>
                <a:lnTo>
                  <a:pt x="64509" y="14916"/>
                </a:lnTo>
                <a:close/>
                <a:moveTo>
                  <a:pt x="69844" y="14916"/>
                </a:moveTo>
                <a:lnTo>
                  <a:pt x="69915" y="15041"/>
                </a:lnTo>
                <a:lnTo>
                  <a:pt x="68737" y="17013"/>
                </a:lnTo>
                <a:lnTo>
                  <a:pt x="67471" y="14916"/>
                </a:lnTo>
                <a:close/>
                <a:moveTo>
                  <a:pt x="86151" y="14916"/>
                </a:moveTo>
                <a:lnTo>
                  <a:pt x="84893" y="17013"/>
                </a:lnTo>
                <a:lnTo>
                  <a:pt x="83707" y="15041"/>
                </a:lnTo>
                <a:lnTo>
                  <a:pt x="83778" y="14916"/>
                </a:lnTo>
                <a:close/>
                <a:moveTo>
                  <a:pt x="89122" y="14916"/>
                </a:moveTo>
                <a:lnTo>
                  <a:pt x="89193" y="15041"/>
                </a:lnTo>
                <a:lnTo>
                  <a:pt x="88007" y="17013"/>
                </a:lnTo>
                <a:lnTo>
                  <a:pt x="86749" y="14916"/>
                </a:lnTo>
                <a:close/>
                <a:moveTo>
                  <a:pt x="105430" y="14916"/>
                </a:moveTo>
                <a:lnTo>
                  <a:pt x="104172" y="17013"/>
                </a:lnTo>
                <a:lnTo>
                  <a:pt x="102985" y="15041"/>
                </a:lnTo>
                <a:lnTo>
                  <a:pt x="103057" y="14916"/>
                </a:lnTo>
                <a:close/>
                <a:moveTo>
                  <a:pt x="108391" y="14916"/>
                </a:moveTo>
                <a:lnTo>
                  <a:pt x="108472" y="15041"/>
                </a:lnTo>
                <a:lnTo>
                  <a:pt x="107285" y="17013"/>
                </a:lnTo>
                <a:lnTo>
                  <a:pt x="106027" y="14916"/>
                </a:lnTo>
                <a:close/>
                <a:moveTo>
                  <a:pt x="124708" y="14916"/>
                </a:moveTo>
                <a:lnTo>
                  <a:pt x="123441" y="17013"/>
                </a:lnTo>
                <a:lnTo>
                  <a:pt x="122264" y="15041"/>
                </a:lnTo>
                <a:lnTo>
                  <a:pt x="122335" y="14916"/>
                </a:lnTo>
                <a:close/>
                <a:moveTo>
                  <a:pt x="127670" y="14916"/>
                </a:moveTo>
                <a:lnTo>
                  <a:pt x="127750" y="15041"/>
                </a:lnTo>
                <a:lnTo>
                  <a:pt x="126564" y="17013"/>
                </a:lnTo>
                <a:lnTo>
                  <a:pt x="125306" y="14916"/>
                </a:lnTo>
                <a:close/>
                <a:moveTo>
                  <a:pt x="143977" y="14916"/>
                </a:moveTo>
                <a:lnTo>
                  <a:pt x="142720" y="17013"/>
                </a:lnTo>
                <a:lnTo>
                  <a:pt x="141533" y="15041"/>
                </a:lnTo>
                <a:lnTo>
                  <a:pt x="141613" y="14916"/>
                </a:lnTo>
                <a:close/>
                <a:moveTo>
                  <a:pt x="146948" y="14916"/>
                </a:moveTo>
                <a:lnTo>
                  <a:pt x="147028" y="15041"/>
                </a:lnTo>
                <a:lnTo>
                  <a:pt x="145842" y="17013"/>
                </a:lnTo>
                <a:lnTo>
                  <a:pt x="144584" y="14916"/>
                </a:lnTo>
                <a:close/>
                <a:moveTo>
                  <a:pt x="163256" y="14916"/>
                </a:moveTo>
                <a:lnTo>
                  <a:pt x="161998" y="17013"/>
                </a:lnTo>
                <a:lnTo>
                  <a:pt x="160811" y="15041"/>
                </a:lnTo>
                <a:lnTo>
                  <a:pt x="160892" y="14916"/>
                </a:lnTo>
                <a:close/>
                <a:moveTo>
                  <a:pt x="166227" y="14916"/>
                </a:moveTo>
                <a:lnTo>
                  <a:pt x="166298" y="15041"/>
                </a:lnTo>
                <a:lnTo>
                  <a:pt x="165120" y="17013"/>
                </a:lnTo>
                <a:lnTo>
                  <a:pt x="163854" y="14916"/>
                </a:lnTo>
                <a:close/>
                <a:moveTo>
                  <a:pt x="182534" y="14916"/>
                </a:moveTo>
                <a:lnTo>
                  <a:pt x="181276" y="17013"/>
                </a:lnTo>
                <a:lnTo>
                  <a:pt x="180090" y="15041"/>
                </a:lnTo>
                <a:lnTo>
                  <a:pt x="180170" y="14916"/>
                </a:lnTo>
                <a:close/>
                <a:moveTo>
                  <a:pt x="185505" y="14916"/>
                </a:moveTo>
                <a:lnTo>
                  <a:pt x="185576" y="15041"/>
                </a:lnTo>
                <a:lnTo>
                  <a:pt x="184390" y="17013"/>
                </a:lnTo>
                <a:lnTo>
                  <a:pt x="183132" y="14916"/>
                </a:lnTo>
                <a:close/>
                <a:moveTo>
                  <a:pt x="201813" y="14916"/>
                </a:moveTo>
                <a:lnTo>
                  <a:pt x="200555" y="17013"/>
                </a:lnTo>
                <a:lnTo>
                  <a:pt x="199368" y="15041"/>
                </a:lnTo>
                <a:lnTo>
                  <a:pt x="199440" y="14916"/>
                </a:lnTo>
                <a:close/>
                <a:moveTo>
                  <a:pt x="204783" y="14916"/>
                </a:moveTo>
                <a:lnTo>
                  <a:pt x="204855" y="15041"/>
                </a:lnTo>
                <a:lnTo>
                  <a:pt x="203668" y="17013"/>
                </a:lnTo>
                <a:lnTo>
                  <a:pt x="202410" y="14916"/>
                </a:lnTo>
                <a:close/>
                <a:moveTo>
                  <a:pt x="221091" y="14916"/>
                </a:moveTo>
                <a:lnTo>
                  <a:pt x="219824" y="17013"/>
                </a:lnTo>
                <a:lnTo>
                  <a:pt x="218647" y="15041"/>
                </a:lnTo>
                <a:lnTo>
                  <a:pt x="218718" y="14916"/>
                </a:lnTo>
                <a:close/>
                <a:moveTo>
                  <a:pt x="224053" y="14916"/>
                </a:moveTo>
                <a:lnTo>
                  <a:pt x="224133" y="15041"/>
                </a:lnTo>
                <a:lnTo>
                  <a:pt x="222947" y="17013"/>
                </a:lnTo>
                <a:lnTo>
                  <a:pt x="221689" y="14916"/>
                </a:lnTo>
                <a:close/>
                <a:moveTo>
                  <a:pt x="240369" y="14916"/>
                </a:moveTo>
                <a:lnTo>
                  <a:pt x="239103" y="17013"/>
                </a:lnTo>
                <a:lnTo>
                  <a:pt x="237916" y="15041"/>
                </a:lnTo>
                <a:lnTo>
                  <a:pt x="237996" y="14916"/>
                </a:lnTo>
                <a:close/>
                <a:moveTo>
                  <a:pt x="243331" y="14916"/>
                </a:moveTo>
                <a:lnTo>
                  <a:pt x="243411" y="15041"/>
                </a:lnTo>
                <a:lnTo>
                  <a:pt x="242225" y="17013"/>
                </a:lnTo>
                <a:lnTo>
                  <a:pt x="240967" y="14916"/>
                </a:lnTo>
                <a:close/>
                <a:moveTo>
                  <a:pt x="259639" y="14916"/>
                </a:moveTo>
                <a:lnTo>
                  <a:pt x="258381" y="17013"/>
                </a:lnTo>
                <a:lnTo>
                  <a:pt x="257194" y="15041"/>
                </a:lnTo>
                <a:lnTo>
                  <a:pt x="257275" y="14916"/>
                </a:lnTo>
                <a:close/>
                <a:moveTo>
                  <a:pt x="262610" y="14916"/>
                </a:moveTo>
                <a:lnTo>
                  <a:pt x="262681" y="15041"/>
                </a:lnTo>
                <a:lnTo>
                  <a:pt x="261503" y="17013"/>
                </a:lnTo>
                <a:lnTo>
                  <a:pt x="260237" y="14916"/>
                </a:lnTo>
                <a:close/>
                <a:moveTo>
                  <a:pt x="278917" y="14916"/>
                </a:moveTo>
                <a:lnTo>
                  <a:pt x="277659" y="17013"/>
                </a:lnTo>
                <a:lnTo>
                  <a:pt x="276473" y="15041"/>
                </a:lnTo>
                <a:lnTo>
                  <a:pt x="276553" y="14916"/>
                </a:lnTo>
                <a:close/>
                <a:moveTo>
                  <a:pt x="281888" y="14916"/>
                </a:moveTo>
                <a:lnTo>
                  <a:pt x="281959" y="15041"/>
                </a:lnTo>
                <a:lnTo>
                  <a:pt x="280773" y="17013"/>
                </a:lnTo>
                <a:lnTo>
                  <a:pt x="279515" y="14916"/>
                </a:lnTo>
                <a:close/>
                <a:moveTo>
                  <a:pt x="6326" y="15496"/>
                </a:moveTo>
                <a:lnTo>
                  <a:pt x="7512" y="17468"/>
                </a:lnTo>
                <a:lnTo>
                  <a:pt x="6263" y="19555"/>
                </a:lnTo>
                <a:lnTo>
                  <a:pt x="3890" y="19555"/>
                </a:lnTo>
                <a:lnTo>
                  <a:pt x="6326" y="15496"/>
                </a:lnTo>
                <a:close/>
                <a:moveTo>
                  <a:pt x="7780" y="17923"/>
                </a:moveTo>
                <a:lnTo>
                  <a:pt x="8761" y="19555"/>
                </a:lnTo>
                <a:lnTo>
                  <a:pt x="6807" y="19555"/>
                </a:lnTo>
                <a:lnTo>
                  <a:pt x="7780" y="17923"/>
                </a:lnTo>
                <a:close/>
                <a:moveTo>
                  <a:pt x="10902" y="17923"/>
                </a:moveTo>
                <a:lnTo>
                  <a:pt x="11884" y="19555"/>
                </a:lnTo>
                <a:lnTo>
                  <a:pt x="9930" y="19555"/>
                </a:lnTo>
                <a:lnTo>
                  <a:pt x="10902" y="17923"/>
                </a:lnTo>
                <a:close/>
                <a:moveTo>
                  <a:pt x="12356" y="15496"/>
                </a:moveTo>
                <a:lnTo>
                  <a:pt x="14792" y="19555"/>
                </a:lnTo>
                <a:lnTo>
                  <a:pt x="12428" y="19555"/>
                </a:lnTo>
                <a:lnTo>
                  <a:pt x="11179" y="17468"/>
                </a:lnTo>
                <a:lnTo>
                  <a:pt x="12356" y="15496"/>
                </a:lnTo>
                <a:close/>
                <a:moveTo>
                  <a:pt x="25256" y="14916"/>
                </a:moveTo>
                <a:lnTo>
                  <a:pt x="25328" y="15041"/>
                </a:lnTo>
                <a:lnTo>
                  <a:pt x="22624" y="19555"/>
                </a:lnTo>
                <a:lnTo>
                  <a:pt x="15345" y="19555"/>
                </a:lnTo>
                <a:lnTo>
                  <a:pt x="12633" y="15041"/>
                </a:lnTo>
                <a:lnTo>
                  <a:pt x="12713" y="14916"/>
                </a:lnTo>
                <a:close/>
                <a:moveTo>
                  <a:pt x="25604" y="15496"/>
                </a:moveTo>
                <a:lnTo>
                  <a:pt x="26791" y="17468"/>
                </a:lnTo>
                <a:lnTo>
                  <a:pt x="25542" y="19555"/>
                </a:lnTo>
                <a:lnTo>
                  <a:pt x="23169" y="19555"/>
                </a:lnTo>
                <a:lnTo>
                  <a:pt x="25604" y="15496"/>
                </a:lnTo>
                <a:close/>
                <a:moveTo>
                  <a:pt x="27058" y="17923"/>
                </a:moveTo>
                <a:lnTo>
                  <a:pt x="28040" y="19555"/>
                </a:lnTo>
                <a:lnTo>
                  <a:pt x="26086" y="19555"/>
                </a:lnTo>
                <a:lnTo>
                  <a:pt x="27058" y="17923"/>
                </a:lnTo>
                <a:close/>
                <a:moveTo>
                  <a:pt x="30181" y="17923"/>
                </a:moveTo>
                <a:lnTo>
                  <a:pt x="31162" y="19555"/>
                </a:lnTo>
                <a:lnTo>
                  <a:pt x="29199" y="19555"/>
                </a:lnTo>
                <a:lnTo>
                  <a:pt x="30181" y="17923"/>
                </a:lnTo>
                <a:close/>
                <a:moveTo>
                  <a:pt x="31635" y="15496"/>
                </a:moveTo>
                <a:lnTo>
                  <a:pt x="34070" y="19555"/>
                </a:lnTo>
                <a:lnTo>
                  <a:pt x="31706" y="19555"/>
                </a:lnTo>
                <a:lnTo>
                  <a:pt x="30448" y="17468"/>
                </a:lnTo>
                <a:lnTo>
                  <a:pt x="31635" y="15496"/>
                </a:lnTo>
                <a:close/>
                <a:moveTo>
                  <a:pt x="44535" y="14916"/>
                </a:moveTo>
                <a:lnTo>
                  <a:pt x="44606" y="15041"/>
                </a:lnTo>
                <a:lnTo>
                  <a:pt x="41903" y="19555"/>
                </a:lnTo>
                <a:lnTo>
                  <a:pt x="34614" y="19555"/>
                </a:lnTo>
                <a:lnTo>
                  <a:pt x="31911" y="15041"/>
                </a:lnTo>
                <a:lnTo>
                  <a:pt x="31983" y="14916"/>
                </a:lnTo>
                <a:close/>
                <a:moveTo>
                  <a:pt x="44882" y="15496"/>
                </a:moveTo>
                <a:lnTo>
                  <a:pt x="46069" y="17468"/>
                </a:lnTo>
                <a:lnTo>
                  <a:pt x="44811" y="19555"/>
                </a:lnTo>
                <a:lnTo>
                  <a:pt x="42447" y="19555"/>
                </a:lnTo>
                <a:lnTo>
                  <a:pt x="44882" y="15496"/>
                </a:lnTo>
                <a:close/>
                <a:moveTo>
                  <a:pt x="46337" y="17923"/>
                </a:moveTo>
                <a:lnTo>
                  <a:pt x="47318" y="19555"/>
                </a:lnTo>
                <a:lnTo>
                  <a:pt x="45364" y="19555"/>
                </a:lnTo>
                <a:lnTo>
                  <a:pt x="46337" y="17923"/>
                </a:lnTo>
                <a:close/>
                <a:moveTo>
                  <a:pt x="49459" y="17923"/>
                </a:moveTo>
                <a:lnTo>
                  <a:pt x="50431" y="19555"/>
                </a:lnTo>
                <a:lnTo>
                  <a:pt x="48478" y="19555"/>
                </a:lnTo>
                <a:lnTo>
                  <a:pt x="49459" y="17923"/>
                </a:lnTo>
                <a:close/>
                <a:moveTo>
                  <a:pt x="50913" y="15496"/>
                </a:moveTo>
                <a:lnTo>
                  <a:pt x="53349" y="19555"/>
                </a:lnTo>
                <a:lnTo>
                  <a:pt x="50976" y="19555"/>
                </a:lnTo>
                <a:lnTo>
                  <a:pt x="49727" y="17468"/>
                </a:lnTo>
                <a:lnTo>
                  <a:pt x="50913" y="15496"/>
                </a:lnTo>
                <a:close/>
                <a:moveTo>
                  <a:pt x="63813" y="14916"/>
                </a:moveTo>
                <a:lnTo>
                  <a:pt x="63884" y="15041"/>
                </a:lnTo>
                <a:lnTo>
                  <a:pt x="61181" y="19555"/>
                </a:lnTo>
                <a:lnTo>
                  <a:pt x="53893" y="19555"/>
                </a:lnTo>
                <a:lnTo>
                  <a:pt x="51190" y="15041"/>
                </a:lnTo>
                <a:lnTo>
                  <a:pt x="51261" y="14916"/>
                </a:lnTo>
                <a:close/>
                <a:moveTo>
                  <a:pt x="64161" y="15496"/>
                </a:moveTo>
                <a:lnTo>
                  <a:pt x="65338" y="17468"/>
                </a:lnTo>
                <a:lnTo>
                  <a:pt x="64089" y="19555"/>
                </a:lnTo>
                <a:lnTo>
                  <a:pt x="61725" y="19555"/>
                </a:lnTo>
                <a:lnTo>
                  <a:pt x="64161" y="15496"/>
                </a:lnTo>
                <a:close/>
                <a:moveTo>
                  <a:pt x="65615" y="17923"/>
                </a:moveTo>
                <a:lnTo>
                  <a:pt x="66596" y="19555"/>
                </a:lnTo>
                <a:lnTo>
                  <a:pt x="64634" y="19555"/>
                </a:lnTo>
                <a:lnTo>
                  <a:pt x="65615" y="17923"/>
                </a:lnTo>
                <a:close/>
                <a:moveTo>
                  <a:pt x="68737" y="17923"/>
                </a:moveTo>
                <a:lnTo>
                  <a:pt x="69710" y="19555"/>
                </a:lnTo>
                <a:lnTo>
                  <a:pt x="67756" y="19555"/>
                </a:lnTo>
                <a:lnTo>
                  <a:pt x="68737" y="17923"/>
                </a:lnTo>
                <a:close/>
                <a:moveTo>
                  <a:pt x="70191" y="15496"/>
                </a:moveTo>
                <a:lnTo>
                  <a:pt x="72627" y="19555"/>
                </a:lnTo>
                <a:lnTo>
                  <a:pt x="70254" y="19555"/>
                </a:lnTo>
                <a:lnTo>
                  <a:pt x="69005" y="17468"/>
                </a:lnTo>
                <a:lnTo>
                  <a:pt x="70191" y="15496"/>
                </a:lnTo>
                <a:close/>
                <a:moveTo>
                  <a:pt x="83082" y="14916"/>
                </a:moveTo>
                <a:lnTo>
                  <a:pt x="83163" y="15041"/>
                </a:lnTo>
                <a:lnTo>
                  <a:pt x="80451" y="19555"/>
                </a:lnTo>
                <a:lnTo>
                  <a:pt x="73171" y="19555"/>
                </a:lnTo>
                <a:lnTo>
                  <a:pt x="70459" y="15041"/>
                </a:lnTo>
                <a:lnTo>
                  <a:pt x="70539" y="14916"/>
                </a:lnTo>
                <a:close/>
                <a:moveTo>
                  <a:pt x="83430" y="15496"/>
                </a:moveTo>
                <a:lnTo>
                  <a:pt x="84617" y="17468"/>
                </a:lnTo>
                <a:lnTo>
                  <a:pt x="83368" y="19555"/>
                </a:lnTo>
                <a:lnTo>
                  <a:pt x="80995" y="19555"/>
                </a:lnTo>
                <a:lnTo>
                  <a:pt x="83430" y="15496"/>
                </a:lnTo>
                <a:close/>
                <a:moveTo>
                  <a:pt x="84893" y="17923"/>
                </a:moveTo>
                <a:lnTo>
                  <a:pt x="85866" y="19555"/>
                </a:lnTo>
                <a:lnTo>
                  <a:pt x="83912" y="19555"/>
                </a:lnTo>
                <a:lnTo>
                  <a:pt x="84893" y="17923"/>
                </a:lnTo>
                <a:close/>
                <a:moveTo>
                  <a:pt x="88007" y="17923"/>
                </a:moveTo>
                <a:lnTo>
                  <a:pt x="88988" y="19555"/>
                </a:lnTo>
                <a:lnTo>
                  <a:pt x="87034" y="19555"/>
                </a:lnTo>
                <a:lnTo>
                  <a:pt x="88007" y="17923"/>
                </a:lnTo>
                <a:close/>
                <a:moveTo>
                  <a:pt x="89470" y="15496"/>
                </a:moveTo>
                <a:lnTo>
                  <a:pt x="91905" y="19555"/>
                </a:lnTo>
                <a:lnTo>
                  <a:pt x="89532" y="19555"/>
                </a:lnTo>
                <a:lnTo>
                  <a:pt x="88283" y="17468"/>
                </a:lnTo>
                <a:lnTo>
                  <a:pt x="89470" y="15496"/>
                </a:lnTo>
                <a:close/>
                <a:moveTo>
                  <a:pt x="102361" y="14916"/>
                </a:moveTo>
                <a:lnTo>
                  <a:pt x="102441" y="15041"/>
                </a:lnTo>
                <a:lnTo>
                  <a:pt x="99729" y="19555"/>
                </a:lnTo>
                <a:lnTo>
                  <a:pt x="92449" y="19555"/>
                </a:lnTo>
                <a:lnTo>
                  <a:pt x="89737" y="15041"/>
                </a:lnTo>
                <a:lnTo>
                  <a:pt x="89818" y="14916"/>
                </a:lnTo>
                <a:close/>
                <a:moveTo>
                  <a:pt x="102709" y="15496"/>
                </a:moveTo>
                <a:lnTo>
                  <a:pt x="103895" y="17468"/>
                </a:lnTo>
                <a:lnTo>
                  <a:pt x="102646" y="19555"/>
                </a:lnTo>
                <a:lnTo>
                  <a:pt x="100273" y="19555"/>
                </a:lnTo>
                <a:lnTo>
                  <a:pt x="102709" y="15496"/>
                </a:lnTo>
                <a:close/>
                <a:moveTo>
                  <a:pt x="104172" y="17923"/>
                </a:moveTo>
                <a:lnTo>
                  <a:pt x="105144" y="19555"/>
                </a:lnTo>
                <a:lnTo>
                  <a:pt x="103190" y="19555"/>
                </a:lnTo>
                <a:lnTo>
                  <a:pt x="104172" y="17923"/>
                </a:lnTo>
                <a:close/>
                <a:moveTo>
                  <a:pt x="107285" y="17923"/>
                </a:moveTo>
                <a:lnTo>
                  <a:pt x="108266" y="19555"/>
                </a:lnTo>
                <a:lnTo>
                  <a:pt x="106313" y="19555"/>
                </a:lnTo>
                <a:lnTo>
                  <a:pt x="107285" y="17923"/>
                </a:lnTo>
                <a:close/>
                <a:moveTo>
                  <a:pt x="108748" y="15496"/>
                </a:moveTo>
                <a:lnTo>
                  <a:pt x="111175" y="19555"/>
                </a:lnTo>
                <a:lnTo>
                  <a:pt x="108811" y="19555"/>
                </a:lnTo>
                <a:lnTo>
                  <a:pt x="107562" y="17468"/>
                </a:lnTo>
                <a:lnTo>
                  <a:pt x="108748" y="15496"/>
                </a:lnTo>
                <a:close/>
                <a:moveTo>
                  <a:pt x="121639" y="14916"/>
                </a:moveTo>
                <a:lnTo>
                  <a:pt x="121711" y="15041"/>
                </a:lnTo>
                <a:lnTo>
                  <a:pt x="119007" y="19555"/>
                </a:lnTo>
                <a:lnTo>
                  <a:pt x="111728" y="19555"/>
                </a:lnTo>
                <a:lnTo>
                  <a:pt x="109016" y="15041"/>
                </a:lnTo>
                <a:lnTo>
                  <a:pt x="109096" y="14916"/>
                </a:lnTo>
                <a:close/>
                <a:moveTo>
                  <a:pt x="121987" y="15496"/>
                </a:moveTo>
                <a:lnTo>
                  <a:pt x="123174" y="17468"/>
                </a:lnTo>
                <a:lnTo>
                  <a:pt x="121925" y="19555"/>
                </a:lnTo>
                <a:lnTo>
                  <a:pt x="119552" y="19555"/>
                </a:lnTo>
                <a:lnTo>
                  <a:pt x="121987" y="15496"/>
                </a:lnTo>
                <a:close/>
                <a:moveTo>
                  <a:pt x="123441" y="17923"/>
                </a:moveTo>
                <a:lnTo>
                  <a:pt x="124423" y="19555"/>
                </a:lnTo>
                <a:lnTo>
                  <a:pt x="122469" y="19555"/>
                </a:lnTo>
                <a:lnTo>
                  <a:pt x="123441" y="17923"/>
                </a:lnTo>
                <a:close/>
                <a:moveTo>
                  <a:pt x="126564" y="17923"/>
                </a:moveTo>
                <a:lnTo>
                  <a:pt x="127545" y="19555"/>
                </a:lnTo>
                <a:lnTo>
                  <a:pt x="125582" y="19555"/>
                </a:lnTo>
                <a:lnTo>
                  <a:pt x="126564" y="17923"/>
                </a:lnTo>
                <a:close/>
                <a:moveTo>
                  <a:pt x="128018" y="15496"/>
                </a:moveTo>
                <a:lnTo>
                  <a:pt x="130453" y="19555"/>
                </a:lnTo>
                <a:lnTo>
                  <a:pt x="128089" y="19555"/>
                </a:lnTo>
                <a:lnTo>
                  <a:pt x="126840" y="17468"/>
                </a:lnTo>
                <a:lnTo>
                  <a:pt x="128018" y="15496"/>
                </a:lnTo>
                <a:close/>
                <a:moveTo>
                  <a:pt x="140918" y="14916"/>
                </a:moveTo>
                <a:lnTo>
                  <a:pt x="140989" y="15041"/>
                </a:lnTo>
                <a:lnTo>
                  <a:pt x="138286" y="19555"/>
                </a:lnTo>
                <a:lnTo>
                  <a:pt x="130997" y="19555"/>
                </a:lnTo>
                <a:lnTo>
                  <a:pt x="128294" y="15041"/>
                </a:lnTo>
                <a:lnTo>
                  <a:pt x="128366" y="14916"/>
                </a:lnTo>
                <a:close/>
                <a:moveTo>
                  <a:pt x="141265" y="15496"/>
                </a:moveTo>
                <a:lnTo>
                  <a:pt x="142452" y="17468"/>
                </a:lnTo>
                <a:lnTo>
                  <a:pt x="141194" y="19555"/>
                </a:lnTo>
                <a:lnTo>
                  <a:pt x="138830" y="19555"/>
                </a:lnTo>
                <a:lnTo>
                  <a:pt x="141265" y="15496"/>
                </a:lnTo>
                <a:close/>
                <a:moveTo>
                  <a:pt x="142720" y="17923"/>
                </a:moveTo>
                <a:lnTo>
                  <a:pt x="143701" y="19555"/>
                </a:lnTo>
                <a:lnTo>
                  <a:pt x="141747" y="19555"/>
                </a:lnTo>
                <a:lnTo>
                  <a:pt x="142720" y="17923"/>
                </a:lnTo>
                <a:close/>
                <a:moveTo>
                  <a:pt x="145842" y="17923"/>
                </a:moveTo>
                <a:lnTo>
                  <a:pt x="146814" y="19555"/>
                </a:lnTo>
                <a:lnTo>
                  <a:pt x="144861" y="19555"/>
                </a:lnTo>
                <a:lnTo>
                  <a:pt x="145842" y="17923"/>
                </a:lnTo>
                <a:close/>
                <a:moveTo>
                  <a:pt x="147296" y="15496"/>
                </a:moveTo>
                <a:lnTo>
                  <a:pt x="149732" y="19555"/>
                </a:lnTo>
                <a:lnTo>
                  <a:pt x="147367" y="19555"/>
                </a:lnTo>
                <a:lnTo>
                  <a:pt x="146110" y="17468"/>
                </a:lnTo>
                <a:lnTo>
                  <a:pt x="147296" y="15496"/>
                </a:lnTo>
                <a:close/>
                <a:moveTo>
                  <a:pt x="160196" y="14916"/>
                </a:moveTo>
                <a:lnTo>
                  <a:pt x="160267" y="15041"/>
                </a:lnTo>
                <a:lnTo>
                  <a:pt x="157564" y="19555"/>
                </a:lnTo>
                <a:lnTo>
                  <a:pt x="150276" y="19555"/>
                </a:lnTo>
                <a:lnTo>
                  <a:pt x="147573" y="15041"/>
                </a:lnTo>
                <a:lnTo>
                  <a:pt x="147644" y="14916"/>
                </a:lnTo>
                <a:close/>
                <a:moveTo>
                  <a:pt x="160544" y="15496"/>
                </a:moveTo>
                <a:lnTo>
                  <a:pt x="161721" y="17468"/>
                </a:lnTo>
                <a:lnTo>
                  <a:pt x="160472" y="19555"/>
                </a:lnTo>
                <a:lnTo>
                  <a:pt x="158108" y="19555"/>
                </a:lnTo>
                <a:lnTo>
                  <a:pt x="160544" y="15496"/>
                </a:lnTo>
                <a:close/>
                <a:moveTo>
                  <a:pt x="161998" y="17923"/>
                </a:moveTo>
                <a:lnTo>
                  <a:pt x="162979" y="19555"/>
                </a:lnTo>
                <a:lnTo>
                  <a:pt x="161017" y="19555"/>
                </a:lnTo>
                <a:lnTo>
                  <a:pt x="161998" y="17923"/>
                </a:lnTo>
                <a:close/>
                <a:moveTo>
                  <a:pt x="165120" y="17923"/>
                </a:moveTo>
                <a:lnTo>
                  <a:pt x="166093" y="19555"/>
                </a:lnTo>
                <a:lnTo>
                  <a:pt x="164139" y="19555"/>
                </a:lnTo>
                <a:lnTo>
                  <a:pt x="165120" y="17923"/>
                </a:lnTo>
                <a:close/>
                <a:moveTo>
                  <a:pt x="166574" y="15496"/>
                </a:moveTo>
                <a:lnTo>
                  <a:pt x="169010" y="19555"/>
                </a:lnTo>
                <a:lnTo>
                  <a:pt x="166637" y="19555"/>
                </a:lnTo>
                <a:lnTo>
                  <a:pt x="165388" y="17468"/>
                </a:lnTo>
                <a:lnTo>
                  <a:pt x="166574" y="15496"/>
                </a:lnTo>
                <a:close/>
                <a:moveTo>
                  <a:pt x="179465" y="14916"/>
                </a:moveTo>
                <a:lnTo>
                  <a:pt x="179546" y="15041"/>
                </a:lnTo>
                <a:lnTo>
                  <a:pt x="176834" y="19555"/>
                </a:lnTo>
                <a:lnTo>
                  <a:pt x="169554" y="19555"/>
                </a:lnTo>
                <a:lnTo>
                  <a:pt x="166851" y="15041"/>
                </a:lnTo>
                <a:lnTo>
                  <a:pt x="166922" y="14916"/>
                </a:lnTo>
                <a:close/>
                <a:moveTo>
                  <a:pt x="179813" y="15496"/>
                </a:moveTo>
                <a:lnTo>
                  <a:pt x="181000" y="17468"/>
                </a:lnTo>
                <a:lnTo>
                  <a:pt x="179751" y="19555"/>
                </a:lnTo>
                <a:lnTo>
                  <a:pt x="177387" y="19555"/>
                </a:lnTo>
                <a:lnTo>
                  <a:pt x="179813" y="15496"/>
                </a:lnTo>
                <a:close/>
                <a:moveTo>
                  <a:pt x="181276" y="17923"/>
                </a:moveTo>
                <a:lnTo>
                  <a:pt x="182249" y="19555"/>
                </a:lnTo>
                <a:lnTo>
                  <a:pt x="180295" y="19555"/>
                </a:lnTo>
                <a:lnTo>
                  <a:pt x="181276" y="17923"/>
                </a:lnTo>
                <a:close/>
                <a:moveTo>
                  <a:pt x="184390" y="17923"/>
                </a:moveTo>
                <a:lnTo>
                  <a:pt x="185371" y="19555"/>
                </a:lnTo>
                <a:lnTo>
                  <a:pt x="183417" y="19555"/>
                </a:lnTo>
                <a:lnTo>
                  <a:pt x="184390" y="17923"/>
                </a:lnTo>
                <a:close/>
                <a:moveTo>
                  <a:pt x="185853" y="15496"/>
                </a:moveTo>
                <a:lnTo>
                  <a:pt x="188288" y="19555"/>
                </a:lnTo>
                <a:lnTo>
                  <a:pt x="185915" y="19555"/>
                </a:lnTo>
                <a:lnTo>
                  <a:pt x="184666" y="17468"/>
                </a:lnTo>
                <a:lnTo>
                  <a:pt x="185853" y="15496"/>
                </a:lnTo>
                <a:close/>
                <a:moveTo>
                  <a:pt x="198744" y="14916"/>
                </a:moveTo>
                <a:lnTo>
                  <a:pt x="198824" y="15041"/>
                </a:lnTo>
                <a:lnTo>
                  <a:pt x="196112" y="19555"/>
                </a:lnTo>
                <a:lnTo>
                  <a:pt x="188832" y="19555"/>
                </a:lnTo>
                <a:lnTo>
                  <a:pt x="186120" y="15041"/>
                </a:lnTo>
                <a:lnTo>
                  <a:pt x="186201" y="14916"/>
                </a:lnTo>
                <a:close/>
                <a:moveTo>
                  <a:pt x="199092" y="15496"/>
                </a:moveTo>
                <a:lnTo>
                  <a:pt x="200278" y="17468"/>
                </a:lnTo>
                <a:lnTo>
                  <a:pt x="199029" y="19555"/>
                </a:lnTo>
                <a:lnTo>
                  <a:pt x="196656" y="19555"/>
                </a:lnTo>
                <a:lnTo>
                  <a:pt x="199092" y="15496"/>
                </a:lnTo>
                <a:close/>
                <a:moveTo>
                  <a:pt x="200555" y="17923"/>
                </a:moveTo>
                <a:lnTo>
                  <a:pt x="201527" y="19555"/>
                </a:lnTo>
                <a:lnTo>
                  <a:pt x="199573" y="19555"/>
                </a:lnTo>
                <a:lnTo>
                  <a:pt x="200555" y="17923"/>
                </a:lnTo>
                <a:close/>
                <a:moveTo>
                  <a:pt x="203668" y="17923"/>
                </a:moveTo>
                <a:lnTo>
                  <a:pt x="204649" y="19555"/>
                </a:lnTo>
                <a:lnTo>
                  <a:pt x="202696" y="19555"/>
                </a:lnTo>
                <a:lnTo>
                  <a:pt x="203668" y="17923"/>
                </a:lnTo>
                <a:close/>
                <a:moveTo>
                  <a:pt x="205131" y="15496"/>
                </a:moveTo>
                <a:lnTo>
                  <a:pt x="207567" y="19555"/>
                </a:lnTo>
                <a:lnTo>
                  <a:pt x="205194" y="19555"/>
                </a:lnTo>
                <a:lnTo>
                  <a:pt x="203945" y="17468"/>
                </a:lnTo>
                <a:lnTo>
                  <a:pt x="205131" y="15496"/>
                </a:lnTo>
                <a:close/>
                <a:moveTo>
                  <a:pt x="218022" y="14916"/>
                </a:moveTo>
                <a:lnTo>
                  <a:pt x="218102" y="15041"/>
                </a:lnTo>
                <a:lnTo>
                  <a:pt x="215390" y="19555"/>
                </a:lnTo>
                <a:lnTo>
                  <a:pt x="208111" y="19555"/>
                </a:lnTo>
                <a:lnTo>
                  <a:pt x="205399" y="15041"/>
                </a:lnTo>
                <a:lnTo>
                  <a:pt x="205479" y="14916"/>
                </a:lnTo>
                <a:close/>
                <a:moveTo>
                  <a:pt x="218370" y="15496"/>
                </a:moveTo>
                <a:lnTo>
                  <a:pt x="219557" y="17468"/>
                </a:lnTo>
                <a:lnTo>
                  <a:pt x="218308" y="19555"/>
                </a:lnTo>
                <a:lnTo>
                  <a:pt x="215935" y="19555"/>
                </a:lnTo>
                <a:lnTo>
                  <a:pt x="218370" y="15496"/>
                </a:lnTo>
                <a:close/>
                <a:moveTo>
                  <a:pt x="219824" y="17923"/>
                </a:moveTo>
                <a:lnTo>
                  <a:pt x="220805" y="19555"/>
                </a:lnTo>
                <a:lnTo>
                  <a:pt x="218852" y="19555"/>
                </a:lnTo>
                <a:lnTo>
                  <a:pt x="219824" y="17923"/>
                </a:lnTo>
                <a:close/>
                <a:moveTo>
                  <a:pt x="222947" y="17923"/>
                </a:moveTo>
                <a:lnTo>
                  <a:pt x="223928" y="19555"/>
                </a:lnTo>
                <a:lnTo>
                  <a:pt x="221965" y="19555"/>
                </a:lnTo>
                <a:lnTo>
                  <a:pt x="222947" y="17923"/>
                </a:lnTo>
                <a:close/>
                <a:moveTo>
                  <a:pt x="224401" y="15496"/>
                </a:moveTo>
                <a:lnTo>
                  <a:pt x="226836" y="19555"/>
                </a:lnTo>
                <a:lnTo>
                  <a:pt x="224472" y="19555"/>
                </a:lnTo>
                <a:lnTo>
                  <a:pt x="223223" y="17468"/>
                </a:lnTo>
                <a:lnTo>
                  <a:pt x="224401" y="15496"/>
                </a:lnTo>
                <a:close/>
                <a:moveTo>
                  <a:pt x="237300" y="14916"/>
                </a:moveTo>
                <a:lnTo>
                  <a:pt x="237372" y="15041"/>
                </a:lnTo>
                <a:lnTo>
                  <a:pt x="234669" y="19555"/>
                </a:lnTo>
                <a:lnTo>
                  <a:pt x="227380" y="19555"/>
                </a:lnTo>
                <a:lnTo>
                  <a:pt x="224677" y="15041"/>
                </a:lnTo>
                <a:lnTo>
                  <a:pt x="224749" y="14916"/>
                </a:lnTo>
                <a:close/>
                <a:moveTo>
                  <a:pt x="237648" y="15496"/>
                </a:moveTo>
                <a:lnTo>
                  <a:pt x="238835" y="17468"/>
                </a:lnTo>
                <a:lnTo>
                  <a:pt x="237586" y="19555"/>
                </a:lnTo>
                <a:lnTo>
                  <a:pt x="235213" y="19555"/>
                </a:lnTo>
                <a:lnTo>
                  <a:pt x="237648" y="15496"/>
                </a:lnTo>
                <a:close/>
                <a:moveTo>
                  <a:pt x="239103" y="17923"/>
                </a:moveTo>
                <a:lnTo>
                  <a:pt x="240084" y="19555"/>
                </a:lnTo>
                <a:lnTo>
                  <a:pt x="238130" y="19555"/>
                </a:lnTo>
                <a:lnTo>
                  <a:pt x="239103" y="17923"/>
                </a:lnTo>
                <a:close/>
                <a:moveTo>
                  <a:pt x="242225" y="17923"/>
                </a:moveTo>
                <a:lnTo>
                  <a:pt x="243197" y="19555"/>
                </a:lnTo>
                <a:lnTo>
                  <a:pt x="241244" y="19555"/>
                </a:lnTo>
                <a:lnTo>
                  <a:pt x="242225" y="17923"/>
                </a:lnTo>
                <a:close/>
                <a:moveTo>
                  <a:pt x="243679" y="15496"/>
                </a:moveTo>
                <a:lnTo>
                  <a:pt x="246114" y="19555"/>
                </a:lnTo>
                <a:lnTo>
                  <a:pt x="243750" y="19555"/>
                </a:lnTo>
                <a:lnTo>
                  <a:pt x="242493" y="17468"/>
                </a:lnTo>
                <a:lnTo>
                  <a:pt x="243679" y="15496"/>
                </a:lnTo>
                <a:close/>
                <a:moveTo>
                  <a:pt x="256579" y="14916"/>
                </a:moveTo>
                <a:lnTo>
                  <a:pt x="256650" y="15041"/>
                </a:lnTo>
                <a:lnTo>
                  <a:pt x="253947" y="19555"/>
                </a:lnTo>
                <a:lnTo>
                  <a:pt x="246659" y="19555"/>
                </a:lnTo>
                <a:lnTo>
                  <a:pt x="243956" y="15041"/>
                </a:lnTo>
                <a:lnTo>
                  <a:pt x="244027" y="14916"/>
                </a:lnTo>
                <a:close/>
                <a:moveTo>
                  <a:pt x="256927" y="15496"/>
                </a:moveTo>
                <a:lnTo>
                  <a:pt x="258113" y="17468"/>
                </a:lnTo>
                <a:lnTo>
                  <a:pt x="256855" y="19555"/>
                </a:lnTo>
                <a:lnTo>
                  <a:pt x="254491" y="19555"/>
                </a:lnTo>
                <a:lnTo>
                  <a:pt x="256927" y="15496"/>
                </a:lnTo>
                <a:close/>
                <a:moveTo>
                  <a:pt x="258381" y="17923"/>
                </a:moveTo>
                <a:lnTo>
                  <a:pt x="259362" y="19555"/>
                </a:lnTo>
                <a:lnTo>
                  <a:pt x="257400" y="19555"/>
                </a:lnTo>
                <a:lnTo>
                  <a:pt x="258381" y="17923"/>
                </a:lnTo>
                <a:close/>
                <a:moveTo>
                  <a:pt x="261503" y="17923"/>
                </a:moveTo>
                <a:lnTo>
                  <a:pt x="262476" y="19555"/>
                </a:lnTo>
                <a:lnTo>
                  <a:pt x="260522" y="19555"/>
                </a:lnTo>
                <a:lnTo>
                  <a:pt x="261503" y="17923"/>
                </a:lnTo>
                <a:close/>
                <a:moveTo>
                  <a:pt x="262957" y="15496"/>
                </a:moveTo>
                <a:lnTo>
                  <a:pt x="265393" y="19555"/>
                </a:lnTo>
                <a:lnTo>
                  <a:pt x="263020" y="19555"/>
                </a:lnTo>
                <a:lnTo>
                  <a:pt x="261771" y="17468"/>
                </a:lnTo>
                <a:lnTo>
                  <a:pt x="262957" y="15496"/>
                </a:lnTo>
                <a:close/>
                <a:moveTo>
                  <a:pt x="275848" y="14916"/>
                </a:moveTo>
                <a:lnTo>
                  <a:pt x="275929" y="15041"/>
                </a:lnTo>
                <a:lnTo>
                  <a:pt x="273217" y="19555"/>
                </a:lnTo>
                <a:lnTo>
                  <a:pt x="265937" y="19555"/>
                </a:lnTo>
                <a:lnTo>
                  <a:pt x="263234" y="15041"/>
                </a:lnTo>
                <a:lnTo>
                  <a:pt x="263305" y="14916"/>
                </a:lnTo>
                <a:close/>
                <a:moveTo>
                  <a:pt x="276205" y="15496"/>
                </a:moveTo>
                <a:lnTo>
                  <a:pt x="277383" y="17468"/>
                </a:lnTo>
                <a:lnTo>
                  <a:pt x="276134" y="19555"/>
                </a:lnTo>
                <a:lnTo>
                  <a:pt x="273770" y="19555"/>
                </a:lnTo>
                <a:lnTo>
                  <a:pt x="276205" y="15496"/>
                </a:lnTo>
                <a:close/>
                <a:moveTo>
                  <a:pt x="277659" y="17923"/>
                </a:moveTo>
                <a:lnTo>
                  <a:pt x="278632" y="19555"/>
                </a:lnTo>
                <a:lnTo>
                  <a:pt x="276678" y="19555"/>
                </a:lnTo>
                <a:lnTo>
                  <a:pt x="277659" y="17923"/>
                </a:lnTo>
                <a:close/>
                <a:moveTo>
                  <a:pt x="280773" y="17923"/>
                </a:moveTo>
                <a:lnTo>
                  <a:pt x="281754" y="19555"/>
                </a:lnTo>
                <a:lnTo>
                  <a:pt x="279800" y="19555"/>
                </a:lnTo>
                <a:lnTo>
                  <a:pt x="280773" y="17923"/>
                </a:lnTo>
                <a:close/>
                <a:moveTo>
                  <a:pt x="282236" y="15496"/>
                </a:moveTo>
                <a:lnTo>
                  <a:pt x="284671" y="19555"/>
                </a:lnTo>
                <a:lnTo>
                  <a:pt x="282298" y="19555"/>
                </a:lnTo>
                <a:lnTo>
                  <a:pt x="281049" y="17468"/>
                </a:lnTo>
                <a:lnTo>
                  <a:pt x="282236" y="15496"/>
                </a:lnTo>
                <a:close/>
                <a:moveTo>
                  <a:pt x="9341" y="15327"/>
                </a:moveTo>
                <a:lnTo>
                  <a:pt x="10635" y="17468"/>
                </a:lnTo>
                <a:lnTo>
                  <a:pt x="9377" y="19564"/>
                </a:lnTo>
                <a:lnTo>
                  <a:pt x="9341" y="19511"/>
                </a:lnTo>
                <a:lnTo>
                  <a:pt x="9314" y="19564"/>
                </a:lnTo>
                <a:lnTo>
                  <a:pt x="8056" y="17468"/>
                </a:lnTo>
                <a:lnTo>
                  <a:pt x="9341" y="15327"/>
                </a:lnTo>
                <a:close/>
                <a:moveTo>
                  <a:pt x="28619" y="15327"/>
                </a:moveTo>
                <a:lnTo>
                  <a:pt x="29904" y="17468"/>
                </a:lnTo>
                <a:lnTo>
                  <a:pt x="28655" y="19564"/>
                </a:lnTo>
                <a:lnTo>
                  <a:pt x="28619" y="19511"/>
                </a:lnTo>
                <a:lnTo>
                  <a:pt x="28593" y="19564"/>
                </a:lnTo>
                <a:lnTo>
                  <a:pt x="27335" y="17468"/>
                </a:lnTo>
                <a:lnTo>
                  <a:pt x="28619" y="15327"/>
                </a:lnTo>
                <a:close/>
                <a:moveTo>
                  <a:pt x="47898" y="15327"/>
                </a:moveTo>
                <a:lnTo>
                  <a:pt x="49182" y="17468"/>
                </a:lnTo>
                <a:lnTo>
                  <a:pt x="47925" y="19564"/>
                </a:lnTo>
                <a:lnTo>
                  <a:pt x="47898" y="19511"/>
                </a:lnTo>
                <a:lnTo>
                  <a:pt x="47862" y="19564"/>
                </a:lnTo>
                <a:lnTo>
                  <a:pt x="46613" y="17468"/>
                </a:lnTo>
                <a:lnTo>
                  <a:pt x="47898" y="15327"/>
                </a:lnTo>
                <a:close/>
                <a:moveTo>
                  <a:pt x="67176" y="15327"/>
                </a:moveTo>
                <a:lnTo>
                  <a:pt x="68461" y="17468"/>
                </a:lnTo>
                <a:lnTo>
                  <a:pt x="67203" y="19564"/>
                </a:lnTo>
                <a:lnTo>
                  <a:pt x="67176" y="19511"/>
                </a:lnTo>
                <a:lnTo>
                  <a:pt x="67140" y="19564"/>
                </a:lnTo>
                <a:lnTo>
                  <a:pt x="65892" y="17468"/>
                </a:lnTo>
                <a:lnTo>
                  <a:pt x="67176" y="15327"/>
                </a:lnTo>
                <a:close/>
                <a:moveTo>
                  <a:pt x="86455" y="15327"/>
                </a:moveTo>
                <a:lnTo>
                  <a:pt x="87739" y="17468"/>
                </a:lnTo>
                <a:lnTo>
                  <a:pt x="86481" y="19564"/>
                </a:lnTo>
                <a:lnTo>
                  <a:pt x="86455" y="19511"/>
                </a:lnTo>
                <a:lnTo>
                  <a:pt x="86419" y="19564"/>
                </a:lnTo>
                <a:lnTo>
                  <a:pt x="85161" y="17468"/>
                </a:lnTo>
                <a:lnTo>
                  <a:pt x="86455" y="15327"/>
                </a:lnTo>
                <a:close/>
                <a:moveTo>
                  <a:pt x="105724" y="15327"/>
                </a:moveTo>
                <a:lnTo>
                  <a:pt x="107018" y="17468"/>
                </a:lnTo>
                <a:lnTo>
                  <a:pt x="105760" y="19564"/>
                </a:lnTo>
                <a:lnTo>
                  <a:pt x="105724" y="19511"/>
                </a:lnTo>
                <a:lnTo>
                  <a:pt x="105697" y="19564"/>
                </a:lnTo>
                <a:lnTo>
                  <a:pt x="104439" y="17468"/>
                </a:lnTo>
                <a:lnTo>
                  <a:pt x="105724" y="15327"/>
                </a:lnTo>
                <a:close/>
                <a:moveTo>
                  <a:pt x="125002" y="15327"/>
                </a:moveTo>
                <a:lnTo>
                  <a:pt x="126287" y="17468"/>
                </a:lnTo>
                <a:lnTo>
                  <a:pt x="125038" y="19564"/>
                </a:lnTo>
                <a:lnTo>
                  <a:pt x="125002" y="19511"/>
                </a:lnTo>
                <a:lnTo>
                  <a:pt x="124976" y="19564"/>
                </a:lnTo>
                <a:lnTo>
                  <a:pt x="123718" y="17468"/>
                </a:lnTo>
                <a:lnTo>
                  <a:pt x="125002" y="15327"/>
                </a:lnTo>
                <a:close/>
                <a:moveTo>
                  <a:pt x="144281" y="15327"/>
                </a:moveTo>
                <a:lnTo>
                  <a:pt x="145565" y="17468"/>
                </a:lnTo>
                <a:lnTo>
                  <a:pt x="144316" y="19564"/>
                </a:lnTo>
                <a:lnTo>
                  <a:pt x="144281" y="19511"/>
                </a:lnTo>
                <a:lnTo>
                  <a:pt x="144245" y="19564"/>
                </a:lnTo>
                <a:lnTo>
                  <a:pt x="142996" y="17468"/>
                </a:lnTo>
                <a:lnTo>
                  <a:pt x="144281" y="15327"/>
                </a:lnTo>
                <a:close/>
                <a:moveTo>
                  <a:pt x="163559" y="15327"/>
                </a:moveTo>
                <a:lnTo>
                  <a:pt x="164844" y="17468"/>
                </a:lnTo>
                <a:lnTo>
                  <a:pt x="163586" y="19564"/>
                </a:lnTo>
                <a:lnTo>
                  <a:pt x="163559" y="19511"/>
                </a:lnTo>
                <a:lnTo>
                  <a:pt x="163523" y="19564"/>
                </a:lnTo>
                <a:lnTo>
                  <a:pt x="162275" y="17468"/>
                </a:lnTo>
                <a:lnTo>
                  <a:pt x="163559" y="15327"/>
                </a:lnTo>
                <a:close/>
                <a:moveTo>
                  <a:pt x="182838" y="15327"/>
                </a:moveTo>
                <a:lnTo>
                  <a:pt x="184122" y="17468"/>
                </a:lnTo>
                <a:lnTo>
                  <a:pt x="182864" y="19564"/>
                </a:lnTo>
                <a:lnTo>
                  <a:pt x="182838" y="19511"/>
                </a:lnTo>
                <a:lnTo>
                  <a:pt x="182802" y="19564"/>
                </a:lnTo>
                <a:lnTo>
                  <a:pt x="181544" y="17468"/>
                </a:lnTo>
                <a:lnTo>
                  <a:pt x="182838" y="15327"/>
                </a:lnTo>
                <a:close/>
                <a:moveTo>
                  <a:pt x="202107" y="15327"/>
                </a:moveTo>
                <a:lnTo>
                  <a:pt x="203401" y="17468"/>
                </a:lnTo>
                <a:lnTo>
                  <a:pt x="202143" y="19564"/>
                </a:lnTo>
                <a:lnTo>
                  <a:pt x="202107" y="19511"/>
                </a:lnTo>
                <a:lnTo>
                  <a:pt x="202080" y="19564"/>
                </a:lnTo>
                <a:lnTo>
                  <a:pt x="200822" y="17468"/>
                </a:lnTo>
                <a:lnTo>
                  <a:pt x="202107" y="15327"/>
                </a:lnTo>
                <a:close/>
                <a:moveTo>
                  <a:pt x="221385" y="15327"/>
                </a:moveTo>
                <a:lnTo>
                  <a:pt x="222670" y="17468"/>
                </a:lnTo>
                <a:lnTo>
                  <a:pt x="221421" y="19564"/>
                </a:lnTo>
                <a:lnTo>
                  <a:pt x="221385" y="19511"/>
                </a:lnTo>
                <a:lnTo>
                  <a:pt x="221359" y="19564"/>
                </a:lnTo>
                <a:lnTo>
                  <a:pt x="220101" y="17468"/>
                </a:lnTo>
                <a:lnTo>
                  <a:pt x="221385" y="15327"/>
                </a:lnTo>
                <a:close/>
                <a:moveTo>
                  <a:pt x="240664" y="15327"/>
                </a:moveTo>
                <a:lnTo>
                  <a:pt x="241948" y="17468"/>
                </a:lnTo>
                <a:lnTo>
                  <a:pt x="240699" y="19564"/>
                </a:lnTo>
                <a:lnTo>
                  <a:pt x="240664" y="19511"/>
                </a:lnTo>
                <a:lnTo>
                  <a:pt x="240637" y="19564"/>
                </a:lnTo>
                <a:lnTo>
                  <a:pt x="239379" y="17468"/>
                </a:lnTo>
                <a:lnTo>
                  <a:pt x="240664" y="15327"/>
                </a:lnTo>
                <a:close/>
                <a:moveTo>
                  <a:pt x="259942" y="15327"/>
                </a:moveTo>
                <a:lnTo>
                  <a:pt x="261227" y="17468"/>
                </a:lnTo>
                <a:lnTo>
                  <a:pt x="259969" y="19564"/>
                </a:lnTo>
                <a:lnTo>
                  <a:pt x="259942" y="19511"/>
                </a:lnTo>
                <a:lnTo>
                  <a:pt x="259906" y="19564"/>
                </a:lnTo>
                <a:lnTo>
                  <a:pt x="258657" y="17468"/>
                </a:lnTo>
                <a:lnTo>
                  <a:pt x="259942" y="15327"/>
                </a:lnTo>
                <a:close/>
                <a:moveTo>
                  <a:pt x="279220" y="15327"/>
                </a:moveTo>
                <a:lnTo>
                  <a:pt x="280505" y="17468"/>
                </a:lnTo>
                <a:lnTo>
                  <a:pt x="279247" y="19564"/>
                </a:lnTo>
                <a:lnTo>
                  <a:pt x="279220" y="19511"/>
                </a:lnTo>
                <a:lnTo>
                  <a:pt x="279185" y="19564"/>
                </a:lnTo>
                <a:lnTo>
                  <a:pt x="277927" y="17468"/>
                </a:lnTo>
                <a:lnTo>
                  <a:pt x="279220" y="15327"/>
                </a:lnTo>
                <a:close/>
                <a:moveTo>
                  <a:pt x="5987" y="20010"/>
                </a:moveTo>
                <a:lnTo>
                  <a:pt x="2659" y="25559"/>
                </a:lnTo>
                <a:lnTo>
                  <a:pt x="286" y="25559"/>
                </a:lnTo>
                <a:lnTo>
                  <a:pt x="3623" y="20010"/>
                </a:lnTo>
                <a:close/>
                <a:moveTo>
                  <a:pt x="9047" y="20010"/>
                </a:moveTo>
                <a:lnTo>
                  <a:pt x="5710" y="25559"/>
                </a:lnTo>
                <a:lnTo>
                  <a:pt x="3203" y="25559"/>
                </a:lnTo>
                <a:lnTo>
                  <a:pt x="6531" y="20010"/>
                </a:lnTo>
                <a:close/>
                <a:moveTo>
                  <a:pt x="9341" y="20421"/>
                </a:moveTo>
                <a:lnTo>
                  <a:pt x="12428" y="25559"/>
                </a:lnTo>
                <a:lnTo>
                  <a:pt x="6254" y="25559"/>
                </a:lnTo>
                <a:lnTo>
                  <a:pt x="9341" y="20421"/>
                </a:lnTo>
                <a:close/>
                <a:moveTo>
                  <a:pt x="12151" y="20010"/>
                </a:moveTo>
                <a:lnTo>
                  <a:pt x="15488" y="25559"/>
                </a:lnTo>
                <a:lnTo>
                  <a:pt x="12972" y="25559"/>
                </a:lnTo>
                <a:lnTo>
                  <a:pt x="9644" y="20010"/>
                </a:lnTo>
                <a:close/>
                <a:moveTo>
                  <a:pt x="15068" y="20010"/>
                </a:moveTo>
                <a:lnTo>
                  <a:pt x="18396" y="25559"/>
                </a:lnTo>
                <a:lnTo>
                  <a:pt x="16032" y="25559"/>
                </a:lnTo>
                <a:lnTo>
                  <a:pt x="12695" y="20010"/>
                </a:lnTo>
                <a:close/>
                <a:moveTo>
                  <a:pt x="25265" y="20010"/>
                </a:moveTo>
                <a:lnTo>
                  <a:pt x="21938" y="25559"/>
                </a:lnTo>
                <a:lnTo>
                  <a:pt x="19565" y="25559"/>
                </a:lnTo>
                <a:lnTo>
                  <a:pt x="22892" y="20010"/>
                </a:lnTo>
                <a:close/>
                <a:moveTo>
                  <a:pt x="28325" y="20010"/>
                </a:moveTo>
                <a:lnTo>
                  <a:pt x="24989" y="25559"/>
                </a:lnTo>
                <a:lnTo>
                  <a:pt x="22482" y="25559"/>
                </a:lnTo>
                <a:lnTo>
                  <a:pt x="25809" y="20010"/>
                </a:lnTo>
                <a:close/>
                <a:moveTo>
                  <a:pt x="28619" y="20421"/>
                </a:moveTo>
                <a:lnTo>
                  <a:pt x="31706" y="25559"/>
                </a:lnTo>
                <a:lnTo>
                  <a:pt x="25533" y="25559"/>
                </a:lnTo>
                <a:lnTo>
                  <a:pt x="28619" y="20421"/>
                </a:lnTo>
                <a:close/>
                <a:moveTo>
                  <a:pt x="31430" y="20010"/>
                </a:moveTo>
                <a:lnTo>
                  <a:pt x="34766" y="25559"/>
                </a:lnTo>
                <a:lnTo>
                  <a:pt x="32250" y="25559"/>
                </a:lnTo>
                <a:lnTo>
                  <a:pt x="28923" y="20010"/>
                </a:lnTo>
                <a:close/>
                <a:moveTo>
                  <a:pt x="34347" y="20010"/>
                </a:moveTo>
                <a:lnTo>
                  <a:pt x="37674" y="25559"/>
                </a:lnTo>
                <a:lnTo>
                  <a:pt x="35310" y="25559"/>
                </a:lnTo>
                <a:lnTo>
                  <a:pt x="31974" y="20010"/>
                </a:lnTo>
                <a:close/>
                <a:moveTo>
                  <a:pt x="44543" y="20010"/>
                </a:moveTo>
                <a:lnTo>
                  <a:pt x="41207" y="25559"/>
                </a:lnTo>
                <a:lnTo>
                  <a:pt x="38843" y="25559"/>
                </a:lnTo>
                <a:lnTo>
                  <a:pt x="42170" y="20010"/>
                </a:lnTo>
                <a:close/>
                <a:moveTo>
                  <a:pt x="47594" y="20010"/>
                </a:moveTo>
                <a:lnTo>
                  <a:pt x="44267" y="25559"/>
                </a:lnTo>
                <a:lnTo>
                  <a:pt x="41751" y="25559"/>
                </a:lnTo>
                <a:lnTo>
                  <a:pt x="45088" y="20010"/>
                </a:lnTo>
                <a:close/>
                <a:moveTo>
                  <a:pt x="47898" y="20421"/>
                </a:moveTo>
                <a:lnTo>
                  <a:pt x="50984" y="25559"/>
                </a:lnTo>
                <a:lnTo>
                  <a:pt x="44811" y="25559"/>
                </a:lnTo>
                <a:lnTo>
                  <a:pt x="47898" y="20421"/>
                </a:lnTo>
                <a:close/>
                <a:moveTo>
                  <a:pt x="50708" y="20010"/>
                </a:moveTo>
                <a:lnTo>
                  <a:pt x="54035" y="25559"/>
                </a:lnTo>
                <a:lnTo>
                  <a:pt x="51529" y="25559"/>
                </a:lnTo>
                <a:lnTo>
                  <a:pt x="48192" y="20010"/>
                </a:lnTo>
                <a:close/>
                <a:moveTo>
                  <a:pt x="53625" y="20010"/>
                </a:moveTo>
                <a:lnTo>
                  <a:pt x="56953" y="25559"/>
                </a:lnTo>
                <a:lnTo>
                  <a:pt x="54589" y="25559"/>
                </a:lnTo>
                <a:lnTo>
                  <a:pt x="51252" y="20010"/>
                </a:lnTo>
                <a:close/>
                <a:moveTo>
                  <a:pt x="63822" y="20010"/>
                </a:moveTo>
                <a:lnTo>
                  <a:pt x="60485" y="25559"/>
                </a:lnTo>
                <a:lnTo>
                  <a:pt x="58121" y="25559"/>
                </a:lnTo>
                <a:lnTo>
                  <a:pt x="61449" y="20010"/>
                </a:lnTo>
                <a:close/>
                <a:moveTo>
                  <a:pt x="66873" y="20010"/>
                </a:moveTo>
                <a:lnTo>
                  <a:pt x="63545" y="25559"/>
                </a:lnTo>
                <a:lnTo>
                  <a:pt x="61030" y="25559"/>
                </a:lnTo>
                <a:lnTo>
                  <a:pt x="64366" y="20010"/>
                </a:lnTo>
                <a:close/>
                <a:moveTo>
                  <a:pt x="67176" y="20421"/>
                </a:moveTo>
                <a:lnTo>
                  <a:pt x="70263" y="25559"/>
                </a:lnTo>
                <a:lnTo>
                  <a:pt x="64089" y="25559"/>
                </a:lnTo>
                <a:lnTo>
                  <a:pt x="67176" y="20421"/>
                </a:lnTo>
                <a:close/>
                <a:moveTo>
                  <a:pt x="69986" y="20010"/>
                </a:moveTo>
                <a:lnTo>
                  <a:pt x="73314" y="25559"/>
                </a:lnTo>
                <a:lnTo>
                  <a:pt x="70807" y="25559"/>
                </a:lnTo>
                <a:lnTo>
                  <a:pt x="67471" y="20010"/>
                </a:lnTo>
                <a:close/>
                <a:moveTo>
                  <a:pt x="72895" y="20010"/>
                </a:moveTo>
                <a:lnTo>
                  <a:pt x="76231" y="25559"/>
                </a:lnTo>
                <a:lnTo>
                  <a:pt x="73858" y="25559"/>
                </a:lnTo>
                <a:lnTo>
                  <a:pt x="70530" y="20010"/>
                </a:lnTo>
                <a:close/>
                <a:moveTo>
                  <a:pt x="83100" y="20010"/>
                </a:moveTo>
                <a:lnTo>
                  <a:pt x="79764" y="25559"/>
                </a:lnTo>
                <a:lnTo>
                  <a:pt x="77391" y="25559"/>
                </a:lnTo>
                <a:lnTo>
                  <a:pt x="80727" y="20010"/>
                </a:lnTo>
                <a:close/>
                <a:moveTo>
                  <a:pt x="86151" y="20010"/>
                </a:moveTo>
                <a:lnTo>
                  <a:pt x="82824" y="25559"/>
                </a:lnTo>
                <a:lnTo>
                  <a:pt x="80308" y="25559"/>
                </a:lnTo>
                <a:lnTo>
                  <a:pt x="83644" y="20010"/>
                </a:lnTo>
                <a:close/>
                <a:moveTo>
                  <a:pt x="86455" y="20421"/>
                </a:moveTo>
                <a:lnTo>
                  <a:pt x="89541" y="25559"/>
                </a:lnTo>
                <a:lnTo>
                  <a:pt x="83368" y="25559"/>
                </a:lnTo>
                <a:lnTo>
                  <a:pt x="86455" y="20421"/>
                </a:lnTo>
                <a:close/>
                <a:moveTo>
                  <a:pt x="89265" y="20010"/>
                </a:moveTo>
                <a:lnTo>
                  <a:pt x="92592" y="25559"/>
                </a:lnTo>
                <a:lnTo>
                  <a:pt x="90085" y="25559"/>
                </a:lnTo>
                <a:lnTo>
                  <a:pt x="86749" y="20010"/>
                </a:lnTo>
                <a:close/>
                <a:moveTo>
                  <a:pt x="92173" y="20010"/>
                </a:moveTo>
                <a:lnTo>
                  <a:pt x="95509" y="25559"/>
                </a:lnTo>
                <a:lnTo>
                  <a:pt x="93136" y="25559"/>
                </a:lnTo>
                <a:lnTo>
                  <a:pt x="89809" y="20010"/>
                </a:lnTo>
                <a:close/>
                <a:moveTo>
                  <a:pt x="102370" y="20010"/>
                </a:moveTo>
                <a:lnTo>
                  <a:pt x="99042" y="25559"/>
                </a:lnTo>
                <a:lnTo>
                  <a:pt x="96669" y="25559"/>
                </a:lnTo>
                <a:lnTo>
                  <a:pt x="100006" y="20010"/>
                </a:lnTo>
                <a:close/>
                <a:moveTo>
                  <a:pt x="105430" y="20010"/>
                </a:moveTo>
                <a:lnTo>
                  <a:pt x="102093" y="25559"/>
                </a:lnTo>
                <a:lnTo>
                  <a:pt x="99586" y="25559"/>
                </a:lnTo>
                <a:lnTo>
                  <a:pt x="102914" y="20010"/>
                </a:lnTo>
                <a:close/>
                <a:moveTo>
                  <a:pt x="105724" y="20421"/>
                </a:moveTo>
                <a:lnTo>
                  <a:pt x="108811" y="25559"/>
                </a:lnTo>
                <a:lnTo>
                  <a:pt x="102637" y="25559"/>
                </a:lnTo>
                <a:lnTo>
                  <a:pt x="105724" y="20421"/>
                </a:lnTo>
                <a:close/>
                <a:moveTo>
                  <a:pt x="108534" y="20010"/>
                </a:moveTo>
                <a:lnTo>
                  <a:pt x="111871" y="25559"/>
                </a:lnTo>
                <a:lnTo>
                  <a:pt x="109355" y="25559"/>
                </a:lnTo>
                <a:lnTo>
                  <a:pt x="106027" y="20010"/>
                </a:lnTo>
                <a:close/>
                <a:moveTo>
                  <a:pt x="111451" y="20010"/>
                </a:moveTo>
                <a:lnTo>
                  <a:pt x="114788" y="25559"/>
                </a:lnTo>
                <a:lnTo>
                  <a:pt x="112415" y="25559"/>
                </a:lnTo>
                <a:lnTo>
                  <a:pt x="109078" y="20010"/>
                </a:lnTo>
                <a:close/>
                <a:moveTo>
                  <a:pt x="121648" y="20010"/>
                </a:moveTo>
                <a:lnTo>
                  <a:pt x="118321" y="25559"/>
                </a:lnTo>
                <a:lnTo>
                  <a:pt x="115948" y="25559"/>
                </a:lnTo>
                <a:lnTo>
                  <a:pt x="119284" y="20010"/>
                </a:lnTo>
                <a:close/>
                <a:moveTo>
                  <a:pt x="124708" y="20010"/>
                </a:moveTo>
                <a:lnTo>
                  <a:pt x="121372" y="25559"/>
                </a:lnTo>
                <a:lnTo>
                  <a:pt x="118865" y="25559"/>
                </a:lnTo>
                <a:lnTo>
                  <a:pt x="122192" y="20010"/>
                </a:lnTo>
                <a:close/>
                <a:moveTo>
                  <a:pt x="125002" y="20421"/>
                </a:moveTo>
                <a:lnTo>
                  <a:pt x="128089" y="25559"/>
                </a:lnTo>
                <a:lnTo>
                  <a:pt x="121916" y="25559"/>
                </a:lnTo>
                <a:lnTo>
                  <a:pt x="125002" y="20421"/>
                </a:lnTo>
                <a:close/>
                <a:moveTo>
                  <a:pt x="127813" y="20010"/>
                </a:moveTo>
                <a:lnTo>
                  <a:pt x="131149" y="25559"/>
                </a:lnTo>
                <a:lnTo>
                  <a:pt x="128633" y="25559"/>
                </a:lnTo>
                <a:lnTo>
                  <a:pt x="125306" y="20010"/>
                </a:lnTo>
                <a:close/>
                <a:moveTo>
                  <a:pt x="130730" y="20010"/>
                </a:moveTo>
                <a:lnTo>
                  <a:pt x="134057" y="25559"/>
                </a:lnTo>
                <a:lnTo>
                  <a:pt x="131693" y="25559"/>
                </a:lnTo>
                <a:lnTo>
                  <a:pt x="128357" y="20010"/>
                </a:lnTo>
                <a:close/>
                <a:moveTo>
                  <a:pt x="140926" y="20010"/>
                </a:moveTo>
                <a:lnTo>
                  <a:pt x="137590" y="25559"/>
                </a:lnTo>
                <a:lnTo>
                  <a:pt x="135226" y="25559"/>
                </a:lnTo>
                <a:lnTo>
                  <a:pt x="138553" y="20010"/>
                </a:lnTo>
                <a:close/>
                <a:moveTo>
                  <a:pt x="143977" y="20010"/>
                </a:moveTo>
                <a:lnTo>
                  <a:pt x="140650" y="25559"/>
                </a:lnTo>
                <a:lnTo>
                  <a:pt x="138143" y="25559"/>
                </a:lnTo>
                <a:lnTo>
                  <a:pt x="141471" y="20010"/>
                </a:lnTo>
                <a:close/>
                <a:moveTo>
                  <a:pt x="144281" y="20421"/>
                </a:moveTo>
                <a:lnTo>
                  <a:pt x="147367" y="25559"/>
                </a:lnTo>
                <a:lnTo>
                  <a:pt x="141194" y="25559"/>
                </a:lnTo>
                <a:lnTo>
                  <a:pt x="144281" y="20421"/>
                </a:lnTo>
                <a:close/>
                <a:moveTo>
                  <a:pt x="147091" y="20010"/>
                </a:moveTo>
                <a:lnTo>
                  <a:pt x="150418" y="25559"/>
                </a:lnTo>
                <a:lnTo>
                  <a:pt x="147912" y="25559"/>
                </a:lnTo>
                <a:lnTo>
                  <a:pt x="144584" y="20010"/>
                </a:lnTo>
                <a:close/>
                <a:moveTo>
                  <a:pt x="150008" y="20010"/>
                </a:moveTo>
                <a:lnTo>
                  <a:pt x="153336" y="25559"/>
                </a:lnTo>
                <a:lnTo>
                  <a:pt x="150972" y="25559"/>
                </a:lnTo>
                <a:lnTo>
                  <a:pt x="147635" y="20010"/>
                </a:lnTo>
                <a:close/>
                <a:moveTo>
                  <a:pt x="160205" y="20010"/>
                </a:moveTo>
                <a:lnTo>
                  <a:pt x="156868" y="25559"/>
                </a:lnTo>
                <a:lnTo>
                  <a:pt x="154504" y="25559"/>
                </a:lnTo>
                <a:lnTo>
                  <a:pt x="157832" y="20010"/>
                </a:lnTo>
                <a:close/>
                <a:moveTo>
                  <a:pt x="163256" y="20010"/>
                </a:moveTo>
                <a:lnTo>
                  <a:pt x="159928" y="25559"/>
                </a:lnTo>
                <a:lnTo>
                  <a:pt x="157413" y="25559"/>
                </a:lnTo>
                <a:lnTo>
                  <a:pt x="160749" y="20010"/>
                </a:lnTo>
                <a:close/>
                <a:moveTo>
                  <a:pt x="163559" y="20421"/>
                </a:moveTo>
                <a:lnTo>
                  <a:pt x="166646" y="25559"/>
                </a:lnTo>
                <a:lnTo>
                  <a:pt x="160472" y="25559"/>
                </a:lnTo>
                <a:lnTo>
                  <a:pt x="163559" y="20421"/>
                </a:lnTo>
                <a:close/>
                <a:moveTo>
                  <a:pt x="166369" y="20010"/>
                </a:moveTo>
                <a:lnTo>
                  <a:pt x="169697" y="25559"/>
                </a:lnTo>
                <a:lnTo>
                  <a:pt x="167190" y="25559"/>
                </a:lnTo>
                <a:lnTo>
                  <a:pt x="163854" y="20010"/>
                </a:lnTo>
                <a:close/>
                <a:moveTo>
                  <a:pt x="169278" y="20010"/>
                </a:moveTo>
                <a:lnTo>
                  <a:pt x="172614" y="25559"/>
                </a:lnTo>
                <a:lnTo>
                  <a:pt x="170241" y="25559"/>
                </a:lnTo>
                <a:lnTo>
                  <a:pt x="166913" y="20010"/>
                </a:lnTo>
                <a:close/>
                <a:moveTo>
                  <a:pt x="179483" y="20010"/>
                </a:moveTo>
                <a:lnTo>
                  <a:pt x="176147" y="25559"/>
                </a:lnTo>
                <a:lnTo>
                  <a:pt x="173774" y="25559"/>
                </a:lnTo>
                <a:lnTo>
                  <a:pt x="177110" y="20010"/>
                </a:lnTo>
                <a:close/>
                <a:moveTo>
                  <a:pt x="182534" y="20010"/>
                </a:moveTo>
                <a:lnTo>
                  <a:pt x="179207" y="25559"/>
                </a:lnTo>
                <a:lnTo>
                  <a:pt x="176691" y="25559"/>
                </a:lnTo>
                <a:lnTo>
                  <a:pt x="180027" y="20010"/>
                </a:lnTo>
                <a:close/>
                <a:moveTo>
                  <a:pt x="182838" y="20421"/>
                </a:moveTo>
                <a:lnTo>
                  <a:pt x="185924" y="25559"/>
                </a:lnTo>
                <a:lnTo>
                  <a:pt x="179751" y="25559"/>
                </a:lnTo>
                <a:lnTo>
                  <a:pt x="182838" y="20421"/>
                </a:lnTo>
                <a:close/>
                <a:moveTo>
                  <a:pt x="185648" y="20010"/>
                </a:moveTo>
                <a:lnTo>
                  <a:pt x="188975" y="25559"/>
                </a:lnTo>
                <a:lnTo>
                  <a:pt x="186468" y="25559"/>
                </a:lnTo>
                <a:lnTo>
                  <a:pt x="183132" y="20010"/>
                </a:lnTo>
                <a:close/>
                <a:moveTo>
                  <a:pt x="188556" y="20010"/>
                </a:moveTo>
                <a:lnTo>
                  <a:pt x="191892" y="25559"/>
                </a:lnTo>
                <a:lnTo>
                  <a:pt x="189519" y="25559"/>
                </a:lnTo>
                <a:lnTo>
                  <a:pt x="186192" y="20010"/>
                </a:lnTo>
                <a:close/>
                <a:moveTo>
                  <a:pt x="198753" y="20010"/>
                </a:moveTo>
                <a:lnTo>
                  <a:pt x="195425" y="25559"/>
                </a:lnTo>
                <a:lnTo>
                  <a:pt x="193052" y="25559"/>
                </a:lnTo>
                <a:lnTo>
                  <a:pt x="196389" y="20010"/>
                </a:lnTo>
                <a:close/>
                <a:moveTo>
                  <a:pt x="201813" y="20010"/>
                </a:moveTo>
                <a:lnTo>
                  <a:pt x="198476" y="25559"/>
                </a:lnTo>
                <a:lnTo>
                  <a:pt x="195969" y="25559"/>
                </a:lnTo>
                <a:lnTo>
                  <a:pt x="199297" y="20010"/>
                </a:lnTo>
                <a:close/>
                <a:moveTo>
                  <a:pt x="202107" y="20421"/>
                </a:moveTo>
                <a:lnTo>
                  <a:pt x="205194" y="25559"/>
                </a:lnTo>
                <a:lnTo>
                  <a:pt x="199020" y="25559"/>
                </a:lnTo>
                <a:lnTo>
                  <a:pt x="202107" y="20421"/>
                </a:lnTo>
                <a:close/>
                <a:moveTo>
                  <a:pt x="204917" y="20010"/>
                </a:moveTo>
                <a:lnTo>
                  <a:pt x="208254" y="25559"/>
                </a:lnTo>
                <a:lnTo>
                  <a:pt x="205738" y="25559"/>
                </a:lnTo>
                <a:lnTo>
                  <a:pt x="202410" y="20010"/>
                </a:lnTo>
                <a:close/>
                <a:moveTo>
                  <a:pt x="207834" y="20010"/>
                </a:moveTo>
                <a:lnTo>
                  <a:pt x="211171" y="25559"/>
                </a:lnTo>
                <a:lnTo>
                  <a:pt x="208798" y="25559"/>
                </a:lnTo>
                <a:lnTo>
                  <a:pt x="205461" y="20010"/>
                </a:lnTo>
                <a:close/>
                <a:moveTo>
                  <a:pt x="218031" y="20010"/>
                </a:moveTo>
                <a:lnTo>
                  <a:pt x="214703" y="25559"/>
                </a:lnTo>
                <a:lnTo>
                  <a:pt x="212330" y="25559"/>
                </a:lnTo>
                <a:lnTo>
                  <a:pt x="215667" y="20010"/>
                </a:lnTo>
                <a:close/>
                <a:moveTo>
                  <a:pt x="221091" y="20010"/>
                </a:moveTo>
                <a:lnTo>
                  <a:pt x="217754" y="25559"/>
                </a:lnTo>
                <a:lnTo>
                  <a:pt x="215248" y="25559"/>
                </a:lnTo>
                <a:lnTo>
                  <a:pt x="218575" y="20010"/>
                </a:lnTo>
                <a:close/>
                <a:moveTo>
                  <a:pt x="221385" y="20421"/>
                </a:moveTo>
                <a:lnTo>
                  <a:pt x="224472" y="25559"/>
                </a:lnTo>
                <a:lnTo>
                  <a:pt x="218299" y="25559"/>
                </a:lnTo>
                <a:lnTo>
                  <a:pt x="221385" y="20421"/>
                </a:lnTo>
                <a:close/>
                <a:moveTo>
                  <a:pt x="224195" y="20010"/>
                </a:moveTo>
                <a:lnTo>
                  <a:pt x="227532" y="25559"/>
                </a:lnTo>
                <a:lnTo>
                  <a:pt x="225016" y="25559"/>
                </a:lnTo>
                <a:lnTo>
                  <a:pt x="221689" y="20010"/>
                </a:lnTo>
                <a:close/>
                <a:moveTo>
                  <a:pt x="227113" y="20010"/>
                </a:moveTo>
                <a:lnTo>
                  <a:pt x="230440" y="25559"/>
                </a:lnTo>
                <a:lnTo>
                  <a:pt x="228076" y="25559"/>
                </a:lnTo>
                <a:lnTo>
                  <a:pt x="224740" y="20010"/>
                </a:lnTo>
                <a:close/>
                <a:moveTo>
                  <a:pt x="237309" y="20010"/>
                </a:moveTo>
                <a:lnTo>
                  <a:pt x="233973" y="25559"/>
                </a:lnTo>
                <a:lnTo>
                  <a:pt x="231609" y="25559"/>
                </a:lnTo>
                <a:lnTo>
                  <a:pt x="234936" y="20010"/>
                </a:lnTo>
                <a:close/>
                <a:moveTo>
                  <a:pt x="240369" y="20010"/>
                </a:moveTo>
                <a:lnTo>
                  <a:pt x="237033" y="25559"/>
                </a:lnTo>
                <a:lnTo>
                  <a:pt x="234526" y="25559"/>
                </a:lnTo>
                <a:lnTo>
                  <a:pt x="237854" y="20010"/>
                </a:lnTo>
                <a:close/>
                <a:moveTo>
                  <a:pt x="240664" y="20421"/>
                </a:moveTo>
                <a:lnTo>
                  <a:pt x="243750" y="25559"/>
                </a:lnTo>
                <a:lnTo>
                  <a:pt x="237577" y="25559"/>
                </a:lnTo>
                <a:lnTo>
                  <a:pt x="240664" y="20421"/>
                </a:lnTo>
                <a:close/>
                <a:moveTo>
                  <a:pt x="243474" y="20010"/>
                </a:moveTo>
                <a:lnTo>
                  <a:pt x="246810" y="25559"/>
                </a:lnTo>
                <a:lnTo>
                  <a:pt x="244295" y="25559"/>
                </a:lnTo>
                <a:lnTo>
                  <a:pt x="240967" y="20010"/>
                </a:lnTo>
                <a:close/>
                <a:moveTo>
                  <a:pt x="246391" y="20010"/>
                </a:moveTo>
                <a:lnTo>
                  <a:pt x="249719" y="25559"/>
                </a:lnTo>
                <a:lnTo>
                  <a:pt x="247355" y="25559"/>
                </a:lnTo>
                <a:lnTo>
                  <a:pt x="244018" y="20010"/>
                </a:lnTo>
                <a:close/>
                <a:moveTo>
                  <a:pt x="256588" y="20010"/>
                </a:moveTo>
                <a:lnTo>
                  <a:pt x="253251" y="25559"/>
                </a:lnTo>
                <a:lnTo>
                  <a:pt x="250887" y="25559"/>
                </a:lnTo>
                <a:lnTo>
                  <a:pt x="254215" y="20010"/>
                </a:lnTo>
                <a:close/>
                <a:moveTo>
                  <a:pt x="259639" y="20010"/>
                </a:moveTo>
                <a:lnTo>
                  <a:pt x="256311" y="25559"/>
                </a:lnTo>
                <a:lnTo>
                  <a:pt x="253796" y="25559"/>
                </a:lnTo>
                <a:lnTo>
                  <a:pt x="257132" y="20010"/>
                </a:lnTo>
                <a:close/>
                <a:moveTo>
                  <a:pt x="259942" y="20421"/>
                </a:moveTo>
                <a:lnTo>
                  <a:pt x="263029" y="25559"/>
                </a:lnTo>
                <a:lnTo>
                  <a:pt x="256855" y="25559"/>
                </a:lnTo>
                <a:lnTo>
                  <a:pt x="259942" y="20421"/>
                </a:lnTo>
                <a:close/>
                <a:moveTo>
                  <a:pt x="262752" y="20010"/>
                </a:moveTo>
                <a:lnTo>
                  <a:pt x="266080" y="25559"/>
                </a:lnTo>
                <a:lnTo>
                  <a:pt x="263573" y="25559"/>
                </a:lnTo>
                <a:lnTo>
                  <a:pt x="260237" y="20010"/>
                </a:lnTo>
                <a:close/>
                <a:moveTo>
                  <a:pt x="265669" y="20010"/>
                </a:moveTo>
                <a:lnTo>
                  <a:pt x="268997" y="25559"/>
                </a:lnTo>
                <a:lnTo>
                  <a:pt x="266624" y="25559"/>
                </a:lnTo>
                <a:lnTo>
                  <a:pt x="263296" y="20010"/>
                </a:lnTo>
                <a:close/>
                <a:moveTo>
                  <a:pt x="275866" y="20010"/>
                </a:moveTo>
                <a:lnTo>
                  <a:pt x="272530" y="25559"/>
                </a:lnTo>
                <a:lnTo>
                  <a:pt x="270157" y="25559"/>
                </a:lnTo>
                <a:lnTo>
                  <a:pt x="273493" y="20010"/>
                </a:lnTo>
                <a:close/>
                <a:moveTo>
                  <a:pt x="278917" y="20010"/>
                </a:moveTo>
                <a:lnTo>
                  <a:pt x="275590" y="25559"/>
                </a:lnTo>
                <a:lnTo>
                  <a:pt x="273074" y="25559"/>
                </a:lnTo>
                <a:lnTo>
                  <a:pt x="276410" y="20010"/>
                </a:lnTo>
                <a:close/>
                <a:moveTo>
                  <a:pt x="279220" y="20421"/>
                </a:moveTo>
                <a:lnTo>
                  <a:pt x="282307" y="25559"/>
                </a:lnTo>
                <a:lnTo>
                  <a:pt x="276134" y="25559"/>
                </a:lnTo>
                <a:lnTo>
                  <a:pt x="279220" y="20421"/>
                </a:lnTo>
                <a:close/>
                <a:moveTo>
                  <a:pt x="282031" y="20010"/>
                </a:moveTo>
                <a:lnTo>
                  <a:pt x="285358" y="25559"/>
                </a:lnTo>
                <a:lnTo>
                  <a:pt x="282851" y="25559"/>
                </a:lnTo>
                <a:lnTo>
                  <a:pt x="279515" y="20010"/>
                </a:lnTo>
                <a:close/>
                <a:moveTo>
                  <a:pt x="22348" y="20010"/>
                </a:moveTo>
                <a:lnTo>
                  <a:pt x="19011" y="25568"/>
                </a:lnTo>
                <a:lnTo>
                  <a:pt x="18985" y="25515"/>
                </a:lnTo>
                <a:lnTo>
                  <a:pt x="18949" y="25568"/>
                </a:lnTo>
                <a:lnTo>
                  <a:pt x="15613" y="20010"/>
                </a:lnTo>
                <a:close/>
                <a:moveTo>
                  <a:pt x="41626" y="20010"/>
                </a:moveTo>
                <a:lnTo>
                  <a:pt x="38290" y="25568"/>
                </a:lnTo>
                <a:lnTo>
                  <a:pt x="38263" y="25515"/>
                </a:lnTo>
                <a:lnTo>
                  <a:pt x="38227" y="25568"/>
                </a:lnTo>
                <a:lnTo>
                  <a:pt x="34891" y="20010"/>
                </a:lnTo>
                <a:close/>
                <a:moveTo>
                  <a:pt x="60905" y="20010"/>
                </a:moveTo>
                <a:lnTo>
                  <a:pt x="57568" y="25568"/>
                </a:lnTo>
                <a:lnTo>
                  <a:pt x="57533" y="25515"/>
                </a:lnTo>
                <a:lnTo>
                  <a:pt x="57506" y="25568"/>
                </a:lnTo>
                <a:lnTo>
                  <a:pt x="54169" y="20010"/>
                </a:lnTo>
                <a:close/>
                <a:moveTo>
                  <a:pt x="80183" y="20010"/>
                </a:moveTo>
                <a:lnTo>
                  <a:pt x="76847" y="25568"/>
                </a:lnTo>
                <a:lnTo>
                  <a:pt x="76811" y="25515"/>
                </a:lnTo>
                <a:lnTo>
                  <a:pt x="76784" y="25568"/>
                </a:lnTo>
                <a:lnTo>
                  <a:pt x="73448" y="20010"/>
                </a:lnTo>
                <a:close/>
                <a:moveTo>
                  <a:pt x="99461" y="20010"/>
                </a:moveTo>
                <a:lnTo>
                  <a:pt x="96116" y="25568"/>
                </a:lnTo>
                <a:lnTo>
                  <a:pt x="96089" y="25515"/>
                </a:lnTo>
                <a:lnTo>
                  <a:pt x="96054" y="25568"/>
                </a:lnTo>
                <a:lnTo>
                  <a:pt x="92717" y="20010"/>
                </a:lnTo>
                <a:close/>
                <a:moveTo>
                  <a:pt x="118731" y="20010"/>
                </a:moveTo>
                <a:lnTo>
                  <a:pt x="115394" y="25568"/>
                </a:lnTo>
                <a:lnTo>
                  <a:pt x="115368" y="25515"/>
                </a:lnTo>
                <a:lnTo>
                  <a:pt x="115332" y="25568"/>
                </a:lnTo>
                <a:lnTo>
                  <a:pt x="111995" y="20010"/>
                </a:lnTo>
                <a:close/>
                <a:moveTo>
                  <a:pt x="138009" y="20010"/>
                </a:moveTo>
                <a:lnTo>
                  <a:pt x="134673" y="25568"/>
                </a:lnTo>
                <a:lnTo>
                  <a:pt x="134646" y="25515"/>
                </a:lnTo>
                <a:lnTo>
                  <a:pt x="134610" y="25568"/>
                </a:lnTo>
                <a:lnTo>
                  <a:pt x="131274" y="20010"/>
                </a:lnTo>
                <a:close/>
                <a:moveTo>
                  <a:pt x="157288" y="20010"/>
                </a:moveTo>
                <a:lnTo>
                  <a:pt x="153951" y="25568"/>
                </a:lnTo>
                <a:lnTo>
                  <a:pt x="153915" y="25515"/>
                </a:lnTo>
                <a:lnTo>
                  <a:pt x="153889" y="25568"/>
                </a:lnTo>
                <a:lnTo>
                  <a:pt x="150552" y="20010"/>
                </a:lnTo>
                <a:close/>
                <a:moveTo>
                  <a:pt x="176566" y="20010"/>
                </a:moveTo>
                <a:lnTo>
                  <a:pt x="173230" y="25568"/>
                </a:lnTo>
                <a:lnTo>
                  <a:pt x="173194" y="25515"/>
                </a:lnTo>
                <a:lnTo>
                  <a:pt x="173167" y="25568"/>
                </a:lnTo>
                <a:lnTo>
                  <a:pt x="169831" y="20010"/>
                </a:lnTo>
                <a:close/>
                <a:moveTo>
                  <a:pt x="195844" y="20010"/>
                </a:moveTo>
                <a:lnTo>
                  <a:pt x="192508" y="25568"/>
                </a:lnTo>
                <a:lnTo>
                  <a:pt x="192472" y="25515"/>
                </a:lnTo>
                <a:lnTo>
                  <a:pt x="192445" y="25568"/>
                </a:lnTo>
                <a:lnTo>
                  <a:pt x="189100" y="20010"/>
                </a:lnTo>
                <a:close/>
                <a:moveTo>
                  <a:pt x="215114" y="20010"/>
                </a:moveTo>
                <a:lnTo>
                  <a:pt x="211777" y="25568"/>
                </a:lnTo>
                <a:lnTo>
                  <a:pt x="211751" y="25515"/>
                </a:lnTo>
                <a:lnTo>
                  <a:pt x="211715" y="25568"/>
                </a:lnTo>
                <a:lnTo>
                  <a:pt x="208378" y="20010"/>
                </a:lnTo>
                <a:close/>
                <a:moveTo>
                  <a:pt x="234392" y="20010"/>
                </a:moveTo>
                <a:lnTo>
                  <a:pt x="231056" y="25568"/>
                </a:lnTo>
                <a:lnTo>
                  <a:pt x="231029" y="25515"/>
                </a:lnTo>
                <a:lnTo>
                  <a:pt x="230993" y="25568"/>
                </a:lnTo>
                <a:lnTo>
                  <a:pt x="227657" y="20010"/>
                </a:lnTo>
                <a:close/>
                <a:moveTo>
                  <a:pt x="253671" y="20010"/>
                </a:moveTo>
                <a:lnTo>
                  <a:pt x="250334" y="25568"/>
                </a:lnTo>
                <a:lnTo>
                  <a:pt x="250298" y="25515"/>
                </a:lnTo>
                <a:lnTo>
                  <a:pt x="250272" y="25568"/>
                </a:lnTo>
                <a:lnTo>
                  <a:pt x="246935" y="20010"/>
                </a:lnTo>
                <a:close/>
                <a:moveTo>
                  <a:pt x="272949" y="20010"/>
                </a:moveTo>
                <a:lnTo>
                  <a:pt x="269613" y="25568"/>
                </a:lnTo>
                <a:lnTo>
                  <a:pt x="269577" y="25515"/>
                </a:lnTo>
                <a:lnTo>
                  <a:pt x="269550" y="25568"/>
                </a:lnTo>
                <a:lnTo>
                  <a:pt x="266214" y="20010"/>
                </a:lnTo>
                <a:close/>
                <a:moveTo>
                  <a:pt x="18681" y="26014"/>
                </a:moveTo>
                <a:lnTo>
                  <a:pt x="17495" y="28004"/>
                </a:lnTo>
                <a:lnTo>
                  <a:pt x="16299" y="26014"/>
                </a:lnTo>
                <a:close/>
                <a:moveTo>
                  <a:pt x="21661" y="26014"/>
                </a:moveTo>
                <a:lnTo>
                  <a:pt x="20474" y="28004"/>
                </a:lnTo>
                <a:lnTo>
                  <a:pt x="19279" y="26014"/>
                </a:lnTo>
                <a:close/>
                <a:moveTo>
                  <a:pt x="37960" y="26014"/>
                </a:moveTo>
                <a:lnTo>
                  <a:pt x="36773" y="28004"/>
                </a:lnTo>
                <a:lnTo>
                  <a:pt x="35578" y="26014"/>
                </a:lnTo>
                <a:close/>
                <a:moveTo>
                  <a:pt x="40939" y="26014"/>
                </a:moveTo>
                <a:lnTo>
                  <a:pt x="39744" y="28004"/>
                </a:lnTo>
                <a:lnTo>
                  <a:pt x="38557" y="26014"/>
                </a:lnTo>
                <a:close/>
                <a:moveTo>
                  <a:pt x="57238" y="26014"/>
                </a:moveTo>
                <a:lnTo>
                  <a:pt x="56043" y="28004"/>
                </a:lnTo>
                <a:lnTo>
                  <a:pt x="54856" y="26014"/>
                </a:lnTo>
                <a:close/>
                <a:moveTo>
                  <a:pt x="60218" y="26014"/>
                </a:moveTo>
                <a:lnTo>
                  <a:pt x="59022" y="28004"/>
                </a:lnTo>
                <a:lnTo>
                  <a:pt x="57836" y="26014"/>
                </a:lnTo>
                <a:close/>
                <a:moveTo>
                  <a:pt x="76516" y="26014"/>
                </a:moveTo>
                <a:lnTo>
                  <a:pt x="75321" y="28004"/>
                </a:lnTo>
                <a:lnTo>
                  <a:pt x="74135" y="26014"/>
                </a:lnTo>
                <a:close/>
                <a:moveTo>
                  <a:pt x="79487" y="26014"/>
                </a:moveTo>
                <a:lnTo>
                  <a:pt x="78301" y="28004"/>
                </a:lnTo>
                <a:lnTo>
                  <a:pt x="77114" y="26014"/>
                </a:lnTo>
                <a:close/>
                <a:moveTo>
                  <a:pt x="95786" y="26014"/>
                </a:moveTo>
                <a:lnTo>
                  <a:pt x="94599" y="28004"/>
                </a:lnTo>
                <a:lnTo>
                  <a:pt x="93413" y="26014"/>
                </a:lnTo>
                <a:close/>
                <a:moveTo>
                  <a:pt x="98766" y="26014"/>
                </a:moveTo>
                <a:lnTo>
                  <a:pt x="97579" y="28004"/>
                </a:lnTo>
                <a:lnTo>
                  <a:pt x="96384" y="26014"/>
                </a:lnTo>
                <a:close/>
                <a:moveTo>
                  <a:pt x="115064" y="26014"/>
                </a:moveTo>
                <a:lnTo>
                  <a:pt x="113878" y="28004"/>
                </a:lnTo>
                <a:lnTo>
                  <a:pt x="112691" y="26014"/>
                </a:lnTo>
                <a:close/>
                <a:moveTo>
                  <a:pt x="118044" y="26014"/>
                </a:moveTo>
                <a:lnTo>
                  <a:pt x="116857" y="28004"/>
                </a:lnTo>
                <a:lnTo>
                  <a:pt x="115662" y="26014"/>
                </a:lnTo>
                <a:close/>
                <a:moveTo>
                  <a:pt x="134343" y="26014"/>
                </a:moveTo>
                <a:lnTo>
                  <a:pt x="133156" y="28004"/>
                </a:lnTo>
                <a:lnTo>
                  <a:pt x="131961" y="26014"/>
                </a:lnTo>
                <a:close/>
                <a:moveTo>
                  <a:pt x="137322" y="26014"/>
                </a:moveTo>
                <a:lnTo>
                  <a:pt x="136127" y="28004"/>
                </a:lnTo>
                <a:lnTo>
                  <a:pt x="134940" y="26014"/>
                </a:lnTo>
                <a:close/>
                <a:moveTo>
                  <a:pt x="153621" y="26014"/>
                </a:moveTo>
                <a:lnTo>
                  <a:pt x="152435" y="28004"/>
                </a:lnTo>
                <a:lnTo>
                  <a:pt x="151239" y="26014"/>
                </a:lnTo>
                <a:close/>
                <a:moveTo>
                  <a:pt x="156601" y="26014"/>
                </a:moveTo>
                <a:lnTo>
                  <a:pt x="155405" y="28004"/>
                </a:lnTo>
                <a:lnTo>
                  <a:pt x="154219" y="26014"/>
                </a:lnTo>
                <a:close/>
                <a:moveTo>
                  <a:pt x="172899" y="26014"/>
                </a:moveTo>
                <a:lnTo>
                  <a:pt x="171704" y="28004"/>
                </a:lnTo>
                <a:lnTo>
                  <a:pt x="170518" y="26014"/>
                </a:lnTo>
                <a:close/>
                <a:moveTo>
                  <a:pt x="175870" y="26014"/>
                </a:moveTo>
                <a:lnTo>
                  <a:pt x="174684" y="28004"/>
                </a:lnTo>
                <a:lnTo>
                  <a:pt x="173497" y="26014"/>
                </a:lnTo>
                <a:close/>
                <a:moveTo>
                  <a:pt x="192178" y="26014"/>
                </a:moveTo>
                <a:lnTo>
                  <a:pt x="190982" y="28004"/>
                </a:lnTo>
                <a:lnTo>
                  <a:pt x="189796" y="26014"/>
                </a:lnTo>
                <a:close/>
                <a:moveTo>
                  <a:pt x="195149" y="26014"/>
                </a:moveTo>
                <a:lnTo>
                  <a:pt x="193962" y="28004"/>
                </a:lnTo>
                <a:lnTo>
                  <a:pt x="192776" y="26014"/>
                </a:lnTo>
                <a:close/>
                <a:moveTo>
                  <a:pt x="211447" y="26014"/>
                </a:moveTo>
                <a:lnTo>
                  <a:pt x="210261" y="28004"/>
                </a:lnTo>
                <a:lnTo>
                  <a:pt x="209074" y="26014"/>
                </a:lnTo>
                <a:close/>
                <a:moveTo>
                  <a:pt x="214427" y="26014"/>
                </a:moveTo>
                <a:lnTo>
                  <a:pt x="213240" y="28004"/>
                </a:lnTo>
                <a:lnTo>
                  <a:pt x="212045" y="26014"/>
                </a:lnTo>
                <a:close/>
                <a:moveTo>
                  <a:pt x="230726" y="26014"/>
                </a:moveTo>
                <a:lnTo>
                  <a:pt x="229539" y="28004"/>
                </a:lnTo>
                <a:lnTo>
                  <a:pt x="228344" y="26014"/>
                </a:lnTo>
                <a:close/>
                <a:moveTo>
                  <a:pt x="233705" y="26014"/>
                </a:moveTo>
                <a:lnTo>
                  <a:pt x="232519" y="28004"/>
                </a:lnTo>
                <a:lnTo>
                  <a:pt x="231323" y="26014"/>
                </a:lnTo>
                <a:close/>
                <a:moveTo>
                  <a:pt x="250004" y="26014"/>
                </a:moveTo>
                <a:lnTo>
                  <a:pt x="248818" y="28004"/>
                </a:lnTo>
                <a:lnTo>
                  <a:pt x="247622" y="26014"/>
                </a:lnTo>
                <a:close/>
                <a:moveTo>
                  <a:pt x="252984" y="26014"/>
                </a:moveTo>
                <a:lnTo>
                  <a:pt x="251788" y="28004"/>
                </a:lnTo>
                <a:lnTo>
                  <a:pt x="250602" y="26014"/>
                </a:lnTo>
                <a:close/>
                <a:moveTo>
                  <a:pt x="269282" y="26014"/>
                </a:moveTo>
                <a:lnTo>
                  <a:pt x="268087" y="28004"/>
                </a:lnTo>
                <a:lnTo>
                  <a:pt x="266901" y="26014"/>
                </a:lnTo>
                <a:close/>
                <a:moveTo>
                  <a:pt x="272262" y="26014"/>
                </a:moveTo>
                <a:lnTo>
                  <a:pt x="271067" y="28004"/>
                </a:lnTo>
                <a:lnTo>
                  <a:pt x="269880" y="26014"/>
                </a:lnTo>
                <a:close/>
                <a:moveTo>
                  <a:pt x="1196" y="28905"/>
                </a:moveTo>
                <a:lnTo>
                  <a:pt x="2097" y="30421"/>
                </a:lnTo>
                <a:lnTo>
                  <a:pt x="286" y="30421"/>
                </a:lnTo>
                <a:lnTo>
                  <a:pt x="1196" y="28905"/>
                </a:lnTo>
                <a:close/>
                <a:moveTo>
                  <a:pt x="5443" y="26014"/>
                </a:moveTo>
                <a:lnTo>
                  <a:pt x="2802" y="30421"/>
                </a:lnTo>
                <a:lnTo>
                  <a:pt x="2650" y="30421"/>
                </a:lnTo>
                <a:lnTo>
                  <a:pt x="1464" y="28450"/>
                </a:lnTo>
                <a:lnTo>
                  <a:pt x="2927" y="26014"/>
                </a:lnTo>
                <a:close/>
                <a:moveTo>
                  <a:pt x="12704" y="26014"/>
                </a:moveTo>
                <a:lnTo>
                  <a:pt x="15345" y="30421"/>
                </a:lnTo>
                <a:lnTo>
                  <a:pt x="3346" y="30421"/>
                </a:lnTo>
                <a:lnTo>
                  <a:pt x="5987" y="26014"/>
                </a:lnTo>
                <a:close/>
                <a:moveTo>
                  <a:pt x="15755" y="26014"/>
                </a:moveTo>
                <a:lnTo>
                  <a:pt x="17218" y="28450"/>
                </a:lnTo>
                <a:lnTo>
                  <a:pt x="16041" y="30421"/>
                </a:lnTo>
                <a:lnTo>
                  <a:pt x="15889" y="30421"/>
                </a:lnTo>
                <a:lnTo>
                  <a:pt x="13248" y="26014"/>
                </a:lnTo>
                <a:close/>
                <a:moveTo>
                  <a:pt x="17495" y="28905"/>
                </a:moveTo>
                <a:lnTo>
                  <a:pt x="18396" y="30421"/>
                </a:lnTo>
                <a:lnTo>
                  <a:pt x="16585" y="30421"/>
                </a:lnTo>
                <a:lnTo>
                  <a:pt x="17495" y="28905"/>
                </a:lnTo>
                <a:close/>
                <a:moveTo>
                  <a:pt x="20474" y="28905"/>
                </a:moveTo>
                <a:lnTo>
                  <a:pt x="21376" y="30421"/>
                </a:lnTo>
                <a:lnTo>
                  <a:pt x="19565" y="30421"/>
                </a:lnTo>
                <a:lnTo>
                  <a:pt x="20474" y="28905"/>
                </a:lnTo>
                <a:close/>
                <a:moveTo>
                  <a:pt x="24721" y="26014"/>
                </a:moveTo>
                <a:lnTo>
                  <a:pt x="22071" y="30421"/>
                </a:lnTo>
                <a:lnTo>
                  <a:pt x="21920" y="30421"/>
                </a:lnTo>
                <a:lnTo>
                  <a:pt x="20742" y="28450"/>
                </a:lnTo>
                <a:lnTo>
                  <a:pt x="22205" y="26014"/>
                </a:lnTo>
                <a:close/>
                <a:moveTo>
                  <a:pt x="31983" y="26014"/>
                </a:moveTo>
                <a:lnTo>
                  <a:pt x="34623" y="30421"/>
                </a:lnTo>
                <a:lnTo>
                  <a:pt x="22624" y="30421"/>
                </a:lnTo>
                <a:lnTo>
                  <a:pt x="25265" y="26014"/>
                </a:lnTo>
                <a:close/>
                <a:moveTo>
                  <a:pt x="35034" y="26014"/>
                </a:moveTo>
                <a:lnTo>
                  <a:pt x="36497" y="28450"/>
                </a:lnTo>
                <a:lnTo>
                  <a:pt x="35319" y="30421"/>
                </a:lnTo>
                <a:lnTo>
                  <a:pt x="35167" y="30421"/>
                </a:lnTo>
                <a:lnTo>
                  <a:pt x="32527" y="26014"/>
                </a:lnTo>
                <a:close/>
                <a:moveTo>
                  <a:pt x="36773" y="28905"/>
                </a:moveTo>
                <a:lnTo>
                  <a:pt x="37674" y="30421"/>
                </a:lnTo>
                <a:lnTo>
                  <a:pt x="35863" y="30421"/>
                </a:lnTo>
                <a:lnTo>
                  <a:pt x="36773" y="28905"/>
                </a:lnTo>
                <a:close/>
                <a:moveTo>
                  <a:pt x="39744" y="28905"/>
                </a:moveTo>
                <a:lnTo>
                  <a:pt x="40654" y="30421"/>
                </a:lnTo>
                <a:lnTo>
                  <a:pt x="38843" y="30421"/>
                </a:lnTo>
                <a:lnTo>
                  <a:pt x="39744" y="28905"/>
                </a:lnTo>
                <a:close/>
                <a:moveTo>
                  <a:pt x="43990" y="26014"/>
                </a:moveTo>
                <a:lnTo>
                  <a:pt x="41350" y="30421"/>
                </a:lnTo>
                <a:lnTo>
                  <a:pt x="41198" y="30421"/>
                </a:lnTo>
                <a:lnTo>
                  <a:pt x="40020" y="28450"/>
                </a:lnTo>
                <a:lnTo>
                  <a:pt x="41484" y="26014"/>
                </a:lnTo>
                <a:close/>
                <a:moveTo>
                  <a:pt x="51252" y="26014"/>
                </a:moveTo>
                <a:lnTo>
                  <a:pt x="53902" y="30421"/>
                </a:lnTo>
                <a:lnTo>
                  <a:pt x="41894" y="30421"/>
                </a:lnTo>
                <a:lnTo>
                  <a:pt x="44535" y="26014"/>
                </a:lnTo>
                <a:close/>
                <a:moveTo>
                  <a:pt x="54312" y="26014"/>
                </a:moveTo>
                <a:lnTo>
                  <a:pt x="55775" y="28450"/>
                </a:lnTo>
                <a:lnTo>
                  <a:pt x="54597" y="30421"/>
                </a:lnTo>
                <a:lnTo>
                  <a:pt x="54446" y="30421"/>
                </a:lnTo>
                <a:lnTo>
                  <a:pt x="51805" y="26014"/>
                </a:lnTo>
                <a:close/>
                <a:moveTo>
                  <a:pt x="56043" y="28905"/>
                </a:moveTo>
                <a:lnTo>
                  <a:pt x="56953" y="30421"/>
                </a:lnTo>
                <a:lnTo>
                  <a:pt x="55142" y="30421"/>
                </a:lnTo>
                <a:lnTo>
                  <a:pt x="56043" y="28905"/>
                </a:lnTo>
                <a:close/>
                <a:moveTo>
                  <a:pt x="59022" y="28905"/>
                </a:moveTo>
                <a:lnTo>
                  <a:pt x="59932" y="30421"/>
                </a:lnTo>
                <a:lnTo>
                  <a:pt x="58121" y="30421"/>
                </a:lnTo>
                <a:lnTo>
                  <a:pt x="59022" y="28905"/>
                </a:lnTo>
                <a:close/>
                <a:moveTo>
                  <a:pt x="63269" y="26014"/>
                </a:moveTo>
                <a:lnTo>
                  <a:pt x="60628" y="30421"/>
                </a:lnTo>
                <a:lnTo>
                  <a:pt x="60476" y="30421"/>
                </a:lnTo>
                <a:lnTo>
                  <a:pt x="59299" y="28450"/>
                </a:lnTo>
                <a:lnTo>
                  <a:pt x="60762" y="26014"/>
                </a:lnTo>
                <a:close/>
                <a:moveTo>
                  <a:pt x="70530" y="26014"/>
                </a:moveTo>
                <a:lnTo>
                  <a:pt x="73171" y="30421"/>
                </a:lnTo>
                <a:lnTo>
                  <a:pt x="61172" y="30421"/>
                </a:lnTo>
                <a:lnTo>
                  <a:pt x="63813" y="26014"/>
                </a:lnTo>
                <a:close/>
                <a:moveTo>
                  <a:pt x="73590" y="26014"/>
                </a:moveTo>
                <a:lnTo>
                  <a:pt x="75053" y="28450"/>
                </a:lnTo>
                <a:lnTo>
                  <a:pt x="73867" y="30421"/>
                </a:lnTo>
                <a:lnTo>
                  <a:pt x="73715" y="30421"/>
                </a:lnTo>
                <a:lnTo>
                  <a:pt x="71075" y="26014"/>
                </a:lnTo>
                <a:close/>
                <a:moveTo>
                  <a:pt x="75321" y="28905"/>
                </a:moveTo>
                <a:lnTo>
                  <a:pt x="76231" y="30421"/>
                </a:lnTo>
                <a:lnTo>
                  <a:pt x="74420" y="30421"/>
                </a:lnTo>
                <a:lnTo>
                  <a:pt x="75321" y="28905"/>
                </a:lnTo>
                <a:close/>
                <a:moveTo>
                  <a:pt x="78301" y="28905"/>
                </a:moveTo>
                <a:lnTo>
                  <a:pt x="79211" y="30421"/>
                </a:lnTo>
                <a:lnTo>
                  <a:pt x="77391" y="30421"/>
                </a:lnTo>
                <a:lnTo>
                  <a:pt x="78301" y="28905"/>
                </a:lnTo>
                <a:close/>
                <a:moveTo>
                  <a:pt x="82547" y="26014"/>
                </a:moveTo>
                <a:lnTo>
                  <a:pt x="79906" y="30421"/>
                </a:lnTo>
                <a:lnTo>
                  <a:pt x="79755" y="30421"/>
                </a:lnTo>
                <a:lnTo>
                  <a:pt x="78577" y="28450"/>
                </a:lnTo>
                <a:lnTo>
                  <a:pt x="80040" y="26014"/>
                </a:lnTo>
                <a:close/>
                <a:moveTo>
                  <a:pt x="89809" y="26014"/>
                </a:moveTo>
                <a:lnTo>
                  <a:pt x="92449" y="30421"/>
                </a:lnTo>
                <a:lnTo>
                  <a:pt x="80451" y="30421"/>
                </a:lnTo>
                <a:lnTo>
                  <a:pt x="83091" y="26014"/>
                </a:lnTo>
                <a:close/>
                <a:moveTo>
                  <a:pt x="92869" y="26014"/>
                </a:moveTo>
                <a:lnTo>
                  <a:pt x="94332" y="28450"/>
                </a:lnTo>
                <a:lnTo>
                  <a:pt x="93145" y="30421"/>
                </a:lnTo>
                <a:lnTo>
                  <a:pt x="92994" y="30421"/>
                </a:lnTo>
                <a:lnTo>
                  <a:pt x="90353" y="26014"/>
                </a:lnTo>
                <a:close/>
                <a:moveTo>
                  <a:pt x="94599" y="28905"/>
                </a:moveTo>
                <a:lnTo>
                  <a:pt x="95509" y="30421"/>
                </a:lnTo>
                <a:lnTo>
                  <a:pt x="93690" y="30421"/>
                </a:lnTo>
                <a:lnTo>
                  <a:pt x="94599" y="28905"/>
                </a:lnTo>
                <a:close/>
                <a:moveTo>
                  <a:pt x="97579" y="28905"/>
                </a:moveTo>
                <a:lnTo>
                  <a:pt x="98489" y="30421"/>
                </a:lnTo>
                <a:lnTo>
                  <a:pt x="96669" y="30421"/>
                </a:lnTo>
                <a:lnTo>
                  <a:pt x="97579" y="28905"/>
                </a:lnTo>
                <a:close/>
                <a:moveTo>
                  <a:pt x="101825" y="26014"/>
                </a:moveTo>
                <a:lnTo>
                  <a:pt x="99185" y="30421"/>
                </a:lnTo>
                <a:lnTo>
                  <a:pt x="99033" y="30421"/>
                </a:lnTo>
                <a:lnTo>
                  <a:pt x="97847" y="28450"/>
                </a:lnTo>
                <a:lnTo>
                  <a:pt x="99310" y="26014"/>
                </a:lnTo>
                <a:close/>
                <a:moveTo>
                  <a:pt x="109087" y="26014"/>
                </a:moveTo>
                <a:lnTo>
                  <a:pt x="111728" y="30421"/>
                </a:lnTo>
                <a:lnTo>
                  <a:pt x="99729" y="30421"/>
                </a:lnTo>
                <a:lnTo>
                  <a:pt x="102370" y="26014"/>
                </a:lnTo>
                <a:close/>
                <a:moveTo>
                  <a:pt x="112138" y="26014"/>
                </a:moveTo>
                <a:lnTo>
                  <a:pt x="113601" y="28450"/>
                </a:lnTo>
                <a:lnTo>
                  <a:pt x="112424" y="30421"/>
                </a:lnTo>
                <a:lnTo>
                  <a:pt x="112272" y="30421"/>
                </a:lnTo>
                <a:lnTo>
                  <a:pt x="109631" y="26014"/>
                </a:lnTo>
                <a:close/>
                <a:moveTo>
                  <a:pt x="113878" y="28905"/>
                </a:moveTo>
                <a:lnTo>
                  <a:pt x="114788" y="30421"/>
                </a:lnTo>
                <a:lnTo>
                  <a:pt x="112968" y="30421"/>
                </a:lnTo>
                <a:lnTo>
                  <a:pt x="113878" y="28905"/>
                </a:lnTo>
                <a:close/>
                <a:moveTo>
                  <a:pt x="116857" y="28905"/>
                </a:moveTo>
                <a:lnTo>
                  <a:pt x="117758" y="30421"/>
                </a:lnTo>
                <a:lnTo>
                  <a:pt x="115948" y="30421"/>
                </a:lnTo>
                <a:lnTo>
                  <a:pt x="116857" y="28905"/>
                </a:lnTo>
                <a:close/>
                <a:moveTo>
                  <a:pt x="121104" y="26014"/>
                </a:moveTo>
                <a:lnTo>
                  <a:pt x="118454" y="30421"/>
                </a:lnTo>
                <a:lnTo>
                  <a:pt x="118303" y="30421"/>
                </a:lnTo>
                <a:lnTo>
                  <a:pt x="117125" y="28450"/>
                </a:lnTo>
                <a:lnTo>
                  <a:pt x="118588" y="26014"/>
                </a:lnTo>
                <a:close/>
                <a:moveTo>
                  <a:pt x="128366" y="26014"/>
                </a:moveTo>
                <a:lnTo>
                  <a:pt x="131006" y="30421"/>
                </a:lnTo>
                <a:lnTo>
                  <a:pt x="119007" y="30421"/>
                </a:lnTo>
                <a:lnTo>
                  <a:pt x="121648" y="26014"/>
                </a:lnTo>
                <a:close/>
                <a:moveTo>
                  <a:pt x="131417" y="26014"/>
                </a:moveTo>
                <a:lnTo>
                  <a:pt x="132880" y="28450"/>
                </a:lnTo>
                <a:lnTo>
                  <a:pt x="131702" y="30421"/>
                </a:lnTo>
                <a:lnTo>
                  <a:pt x="131550" y="30421"/>
                </a:lnTo>
                <a:lnTo>
                  <a:pt x="128910" y="26014"/>
                </a:lnTo>
                <a:close/>
                <a:moveTo>
                  <a:pt x="133156" y="28905"/>
                </a:moveTo>
                <a:lnTo>
                  <a:pt x="134057" y="30421"/>
                </a:lnTo>
                <a:lnTo>
                  <a:pt x="132246" y="30421"/>
                </a:lnTo>
                <a:lnTo>
                  <a:pt x="133156" y="28905"/>
                </a:lnTo>
                <a:close/>
                <a:moveTo>
                  <a:pt x="136127" y="28905"/>
                </a:moveTo>
                <a:lnTo>
                  <a:pt x="137037" y="30421"/>
                </a:lnTo>
                <a:lnTo>
                  <a:pt x="135226" y="30421"/>
                </a:lnTo>
                <a:lnTo>
                  <a:pt x="136127" y="28905"/>
                </a:lnTo>
                <a:close/>
                <a:moveTo>
                  <a:pt x="140373" y="26014"/>
                </a:moveTo>
                <a:lnTo>
                  <a:pt x="137733" y="30421"/>
                </a:lnTo>
                <a:lnTo>
                  <a:pt x="137581" y="30421"/>
                </a:lnTo>
                <a:lnTo>
                  <a:pt x="136403" y="28450"/>
                </a:lnTo>
                <a:lnTo>
                  <a:pt x="137867" y="26014"/>
                </a:lnTo>
                <a:close/>
                <a:moveTo>
                  <a:pt x="147635" y="26014"/>
                </a:moveTo>
                <a:lnTo>
                  <a:pt x="150285" y="30421"/>
                </a:lnTo>
                <a:lnTo>
                  <a:pt x="138277" y="30421"/>
                </a:lnTo>
                <a:lnTo>
                  <a:pt x="140926" y="26014"/>
                </a:lnTo>
                <a:close/>
                <a:moveTo>
                  <a:pt x="150695" y="26014"/>
                </a:moveTo>
                <a:lnTo>
                  <a:pt x="152158" y="28450"/>
                </a:lnTo>
                <a:lnTo>
                  <a:pt x="150980" y="30421"/>
                </a:lnTo>
                <a:lnTo>
                  <a:pt x="150829" y="30421"/>
                </a:lnTo>
                <a:lnTo>
                  <a:pt x="148188" y="26014"/>
                </a:lnTo>
                <a:close/>
                <a:moveTo>
                  <a:pt x="152435" y="28905"/>
                </a:moveTo>
                <a:lnTo>
                  <a:pt x="153336" y="30421"/>
                </a:lnTo>
                <a:lnTo>
                  <a:pt x="151525" y="30421"/>
                </a:lnTo>
                <a:lnTo>
                  <a:pt x="152435" y="28905"/>
                </a:lnTo>
                <a:close/>
                <a:moveTo>
                  <a:pt x="155405" y="28905"/>
                </a:moveTo>
                <a:lnTo>
                  <a:pt x="156315" y="30421"/>
                </a:lnTo>
                <a:lnTo>
                  <a:pt x="154504" y="30421"/>
                </a:lnTo>
                <a:lnTo>
                  <a:pt x="155405" y="28905"/>
                </a:lnTo>
                <a:close/>
                <a:moveTo>
                  <a:pt x="159652" y="26014"/>
                </a:moveTo>
                <a:lnTo>
                  <a:pt x="157011" y="30421"/>
                </a:lnTo>
                <a:lnTo>
                  <a:pt x="156859" y="30421"/>
                </a:lnTo>
                <a:lnTo>
                  <a:pt x="155682" y="28450"/>
                </a:lnTo>
                <a:lnTo>
                  <a:pt x="157145" y="26014"/>
                </a:lnTo>
                <a:close/>
                <a:moveTo>
                  <a:pt x="166913" y="26014"/>
                </a:moveTo>
                <a:lnTo>
                  <a:pt x="169554" y="30421"/>
                </a:lnTo>
                <a:lnTo>
                  <a:pt x="157555" y="30421"/>
                </a:lnTo>
                <a:lnTo>
                  <a:pt x="160196" y="26014"/>
                </a:lnTo>
                <a:close/>
                <a:moveTo>
                  <a:pt x="169973" y="26014"/>
                </a:moveTo>
                <a:lnTo>
                  <a:pt x="171436" y="28450"/>
                </a:lnTo>
                <a:lnTo>
                  <a:pt x="170259" y="30421"/>
                </a:lnTo>
                <a:lnTo>
                  <a:pt x="170107" y="30421"/>
                </a:lnTo>
                <a:lnTo>
                  <a:pt x="167458" y="26014"/>
                </a:lnTo>
                <a:close/>
                <a:moveTo>
                  <a:pt x="171704" y="28905"/>
                </a:moveTo>
                <a:lnTo>
                  <a:pt x="172614" y="30421"/>
                </a:lnTo>
                <a:lnTo>
                  <a:pt x="170803" y="30421"/>
                </a:lnTo>
                <a:lnTo>
                  <a:pt x="171704" y="28905"/>
                </a:lnTo>
                <a:close/>
                <a:moveTo>
                  <a:pt x="174684" y="28905"/>
                </a:moveTo>
                <a:lnTo>
                  <a:pt x="175594" y="30421"/>
                </a:lnTo>
                <a:lnTo>
                  <a:pt x="173774" y="30421"/>
                </a:lnTo>
                <a:lnTo>
                  <a:pt x="174684" y="28905"/>
                </a:lnTo>
                <a:close/>
                <a:moveTo>
                  <a:pt x="178930" y="26014"/>
                </a:moveTo>
                <a:lnTo>
                  <a:pt x="176289" y="30421"/>
                </a:lnTo>
                <a:lnTo>
                  <a:pt x="176138" y="30421"/>
                </a:lnTo>
                <a:lnTo>
                  <a:pt x="174960" y="28450"/>
                </a:lnTo>
                <a:lnTo>
                  <a:pt x="176423" y="26014"/>
                </a:lnTo>
                <a:close/>
                <a:moveTo>
                  <a:pt x="186192" y="26014"/>
                </a:moveTo>
                <a:lnTo>
                  <a:pt x="188832" y="30421"/>
                </a:lnTo>
                <a:lnTo>
                  <a:pt x="176834" y="30421"/>
                </a:lnTo>
                <a:lnTo>
                  <a:pt x="179474" y="26014"/>
                </a:lnTo>
                <a:close/>
                <a:moveTo>
                  <a:pt x="189252" y="26014"/>
                </a:moveTo>
                <a:lnTo>
                  <a:pt x="190715" y="28450"/>
                </a:lnTo>
                <a:lnTo>
                  <a:pt x="189528" y="30421"/>
                </a:lnTo>
                <a:lnTo>
                  <a:pt x="189377" y="30421"/>
                </a:lnTo>
                <a:lnTo>
                  <a:pt x="186736" y="26014"/>
                </a:lnTo>
                <a:close/>
                <a:moveTo>
                  <a:pt x="190982" y="28905"/>
                </a:moveTo>
                <a:lnTo>
                  <a:pt x="191892" y="30421"/>
                </a:lnTo>
                <a:lnTo>
                  <a:pt x="190072" y="30421"/>
                </a:lnTo>
                <a:lnTo>
                  <a:pt x="190982" y="28905"/>
                </a:lnTo>
                <a:close/>
                <a:moveTo>
                  <a:pt x="193962" y="28905"/>
                </a:moveTo>
                <a:lnTo>
                  <a:pt x="194872" y="30421"/>
                </a:lnTo>
                <a:lnTo>
                  <a:pt x="193052" y="30421"/>
                </a:lnTo>
                <a:lnTo>
                  <a:pt x="193962" y="28905"/>
                </a:lnTo>
                <a:close/>
                <a:moveTo>
                  <a:pt x="198208" y="26014"/>
                </a:moveTo>
                <a:lnTo>
                  <a:pt x="195568" y="30421"/>
                </a:lnTo>
                <a:lnTo>
                  <a:pt x="195416" y="30421"/>
                </a:lnTo>
                <a:lnTo>
                  <a:pt x="194230" y="28450"/>
                </a:lnTo>
                <a:lnTo>
                  <a:pt x="195693" y="26014"/>
                </a:lnTo>
                <a:close/>
                <a:moveTo>
                  <a:pt x="205470" y="26014"/>
                </a:moveTo>
                <a:lnTo>
                  <a:pt x="208111" y="30421"/>
                </a:lnTo>
                <a:lnTo>
                  <a:pt x="196112" y="30421"/>
                </a:lnTo>
                <a:lnTo>
                  <a:pt x="198753" y="26014"/>
                </a:lnTo>
                <a:close/>
                <a:moveTo>
                  <a:pt x="208521" y="26014"/>
                </a:moveTo>
                <a:lnTo>
                  <a:pt x="209984" y="28450"/>
                </a:lnTo>
                <a:lnTo>
                  <a:pt x="208807" y="30421"/>
                </a:lnTo>
                <a:lnTo>
                  <a:pt x="208655" y="30421"/>
                </a:lnTo>
                <a:lnTo>
                  <a:pt x="206014" y="26014"/>
                </a:lnTo>
                <a:close/>
                <a:moveTo>
                  <a:pt x="210261" y="28905"/>
                </a:moveTo>
                <a:lnTo>
                  <a:pt x="211171" y="30421"/>
                </a:lnTo>
                <a:lnTo>
                  <a:pt x="209351" y="30421"/>
                </a:lnTo>
                <a:lnTo>
                  <a:pt x="210261" y="28905"/>
                </a:lnTo>
                <a:close/>
                <a:moveTo>
                  <a:pt x="213240" y="28905"/>
                </a:moveTo>
                <a:lnTo>
                  <a:pt x="214141" y="30421"/>
                </a:lnTo>
                <a:lnTo>
                  <a:pt x="212330" y="30421"/>
                </a:lnTo>
                <a:lnTo>
                  <a:pt x="213240" y="28905"/>
                </a:lnTo>
                <a:close/>
                <a:moveTo>
                  <a:pt x="217487" y="26014"/>
                </a:moveTo>
                <a:lnTo>
                  <a:pt x="214837" y="30421"/>
                </a:lnTo>
                <a:lnTo>
                  <a:pt x="214695" y="30421"/>
                </a:lnTo>
                <a:lnTo>
                  <a:pt x="213508" y="28450"/>
                </a:lnTo>
                <a:lnTo>
                  <a:pt x="214971" y="26014"/>
                </a:lnTo>
                <a:close/>
                <a:moveTo>
                  <a:pt x="224749" y="26014"/>
                </a:moveTo>
                <a:lnTo>
                  <a:pt x="227389" y="30421"/>
                </a:lnTo>
                <a:lnTo>
                  <a:pt x="215390" y="30421"/>
                </a:lnTo>
                <a:lnTo>
                  <a:pt x="218031" y="26014"/>
                </a:lnTo>
                <a:close/>
                <a:moveTo>
                  <a:pt x="227800" y="26014"/>
                </a:moveTo>
                <a:lnTo>
                  <a:pt x="229263" y="28450"/>
                </a:lnTo>
                <a:lnTo>
                  <a:pt x="228085" y="30421"/>
                </a:lnTo>
                <a:lnTo>
                  <a:pt x="227933" y="30421"/>
                </a:lnTo>
                <a:lnTo>
                  <a:pt x="225293" y="26014"/>
                </a:lnTo>
                <a:close/>
                <a:moveTo>
                  <a:pt x="229539" y="28905"/>
                </a:moveTo>
                <a:lnTo>
                  <a:pt x="230440" y="30421"/>
                </a:lnTo>
                <a:lnTo>
                  <a:pt x="228629" y="30421"/>
                </a:lnTo>
                <a:lnTo>
                  <a:pt x="229539" y="28905"/>
                </a:lnTo>
                <a:close/>
                <a:moveTo>
                  <a:pt x="232519" y="28905"/>
                </a:moveTo>
                <a:lnTo>
                  <a:pt x="233420" y="30421"/>
                </a:lnTo>
                <a:lnTo>
                  <a:pt x="231609" y="30421"/>
                </a:lnTo>
                <a:lnTo>
                  <a:pt x="232519" y="28905"/>
                </a:lnTo>
                <a:close/>
                <a:moveTo>
                  <a:pt x="236756" y="26014"/>
                </a:moveTo>
                <a:lnTo>
                  <a:pt x="234116" y="30421"/>
                </a:lnTo>
                <a:lnTo>
                  <a:pt x="233964" y="30421"/>
                </a:lnTo>
                <a:lnTo>
                  <a:pt x="232786" y="28450"/>
                </a:lnTo>
                <a:lnTo>
                  <a:pt x="234249" y="26014"/>
                </a:lnTo>
                <a:close/>
                <a:moveTo>
                  <a:pt x="244027" y="26014"/>
                </a:moveTo>
                <a:lnTo>
                  <a:pt x="246668" y="30421"/>
                </a:lnTo>
                <a:lnTo>
                  <a:pt x="234660" y="30421"/>
                </a:lnTo>
                <a:lnTo>
                  <a:pt x="237309" y="26014"/>
                </a:lnTo>
                <a:close/>
                <a:moveTo>
                  <a:pt x="247078" y="26014"/>
                </a:moveTo>
                <a:lnTo>
                  <a:pt x="248541" y="28450"/>
                </a:lnTo>
                <a:lnTo>
                  <a:pt x="247363" y="30421"/>
                </a:lnTo>
                <a:lnTo>
                  <a:pt x="247212" y="30421"/>
                </a:lnTo>
                <a:lnTo>
                  <a:pt x="244571" y="26014"/>
                </a:lnTo>
                <a:close/>
                <a:moveTo>
                  <a:pt x="248818" y="28905"/>
                </a:moveTo>
                <a:lnTo>
                  <a:pt x="249719" y="30421"/>
                </a:lnTo>
                <a:lnTo>
                  <a:pt x="247908" y="30421"/>
                </a:lnTo>
                <a:lnTo>
                  <a:pt x="248818" y="28905"/>
                </a:lnTo>
                <a:close/>
                <a:moveTo>
                  <a:pt x="251788" y="28905"/>
                </a:moveTo>
                <a:lnTo>
                  <a:pt x="252698" y="30421"/>
                </a:lnTo>
                <a:lnTo>
                  <a:pt x="250887" y="30421"/>
                </a:lnTo>
                <a:lnTo>
                  <a:pt x="251788" y="28905"/>
                </a:lnTo>
                <a:close/>
                <a:moveTo>
                  <a:pt x="256035" y="26014"/>
                </a:moveTo>
                <a:lnTo>
                  <a:pt x="253394" y="30421"/>
                </a:lnTo>
                <a:lnTo>
                  <a:pt x="253242" y="30421"/>
                </a:lnTo>
                <a:lnTo>
                  <a:pt x="252065" y="28450"/>
                </a:lnTo>
                <a:lnTo>
                  <a:pt x="253528" y="26014"/>
                </a:lnTo>
                <a:close/>
                <a:moveTo>
                  <a:pt x="263296" y="26014"/>
                </a:moveTo>
                <a:lnTo>
                  <a:pt x="265937" y="30421"/>
                </a:lnTo>
                <a:lnTo>
                  <a:pt x="253938" y="30421"/>
                </a:lnTo>
                <a:lnTo>
                  <a:pt x="256579" y="26014"/>
                </a:lnTo>
                <a:close/>
                <a:moveTo>
                  <a:pt x="266356" y="26014"/>
                </a:moveTo>
                <a:lnTo>
                  <a:pt x="267819" y="28450"/>
                </a:lnTo>
                <a:lnTo>
                  <a:pt x="266642" y="30421"/>
                </a:lnTo>
                <a:lnTo>
                  <a:pt x="266490" y="30421"/>
                </a:lnTo>
                <a:lnTo>
                  <a:pt x="263841" y="26014"/>
                </a:lnTo>
                <a:close/>
                <a:moveTo>
                  <a:pt x="268087" y="28905"/>
                </a:moveTo>
                <a:lnTo>
                  <a:pt x="268997" y="30421"/>
                </a:lnTo>
                <a:lnTo>
                  <a:pt x="267186" y="30421"/>
                </a:lnTo>
                <a:lnTo>
                  <a:pt x="268087" y="28905"/>
                </a:lnTo>
                <a:close/>
                <a:moveTo>
                  <a:pt x="271067" y="28905"/>
                </a:moveTo>
                <a:lnTo>
                  <a:pt x="271977" y="30421"/>
                </a:lnTo>
                <a:lnTo>
                  <a:pt x="270157" y="30421"/>
                </a:lnTo>
                <a:lnTo>
                  <a:pt x="271067" y="28905"/>
                </a:lnTo>
                <a:close/>
                <a:moveTo>
                  <a:pt x="275313" y="26014"/>
                </a:moveTo>
                <a:lnTo>
                  <a:pt x="272672" y="30421"/>
                </a:lnTo>
                <a:lnTo>
                  <a:pt x="272521" y="30421"/>
                </a:lnTo>
                <a:lnTo>
                  <a:pt x="271343" y="28450"/>
                </a:lnTo>
                <a:lnTo>
                  <a:pt x="272806" y="26014"/>
                </a:lnTo>
                <a:close/>
                <a:moveTo>
                  <a:pt x="282575" y="26014"/>
                </a:moveTo>
                <a:lnTo>
                  <a:pt x="285215" y="30421"/>
                </a:lnTo>
                <a:lnTo>
                  <a:pt x="273217" y="30421"/>
                </a:lnTo>
                <a:lnTo>
                  <a:pt x="275857" y="26014"/>
                </a:lnTo>
                <a:close/>
                <a:moveTo>
                  <a:pt x="18985" y="26425"/>
                </a:moveTo>
                <a:lnTo>
                  <a:pt x="20198" y="28450"/>
                </a:lnTo>
                <a:lnTo>
                  <a:pt x="19011" y="30430"/>
                </a:lnTo>
                <a:lnTo>
                  <a:pt x="18985" y="30377"/>
                </a:lnTo>
                <a:lnTo>
                  <a:pt x="18949" y="30430"/>
                </a:lnTo>
                <a:lnTo>
                  <a:pt x="17762" y="28450"/>
                </a:lnTo>
                <a:lnTo>
                  <a:pt x="18985" y="26425"/>
                </a:lnTo>
                <a:close/>
                <a:moveTo>
                  <a:pt x="38263" y="26425"/>
                </a:moveTo>
                <a:lnTo>
                  <a:pt x="39476" y="28450"/>
                </a:lnTo>
                <a:lnTo>
                  <a:pt x="38290" y="30430"/>
                </a:lnTo>
                <a:lnTo>
                  <a:pt x="38263" y="30377"/>
                </a:lnTo>
                <a:lnTo>
                  <a:pt x="38227" y="30430"/>
                </a:lnTo>
                <a:lnTo>
                  <a:pt x="37041" y="28450"/>
                </a:lnTo>
                <a:lnTo>
                  <a:pt x="38263" y="26425"/>
                </a:lnTo>
                <a:close/>
                <a:moveTo>
                  <a:pt x="57533" y="26425"/>
                </a:moveTo>
                <a:lnTo>
                  <a:pt x="58755" y="28450"/>
                </a:lnTo>
                <a:lnTo>
                  <a:pt x="57568" y="30430"/>
                </a:lnTo>
                <a:lnTo>
                  <a:pt x="57533" y="30377"/>
                </a:lnTo>
                <a:lnTo>
                  <a:pt x="57506" y="30430"/>
                </a:lnTo>
                <a:lnTo>
                  <a:pt x="56319" y="28450"/>
                </a:lnTo>
                <a:lnTo>
                  <a:pt x="57533" y="26425"/>
                </a:lnTo>
                <a:close/>
                <a:moveTo>
                  <a:pt x="76811" y="26425"/>
                </a:moveTo>
                <a:lnTo>
                  <a:pt x="78024" y="28450"/>
                </a:lnTo>
                <a:lnTo>
                  <a:pt x="76847" y="30430"/>
                </a:lnTo>
                <a:lnTo>
                  <a:pt x="76811" y="30377"/>
                </a:lnTo>
                <a:lnTo>
                  <a:pt x="76784" y="30430"/>
                </a:lnTo>
                <a:lnTo>
                  <a:pt x="75598" y="28450"/>
                </a:lnTo>
                <a:lnTo>
                  <a:pt x="76811" y="26425"/>
                </a:lnTo>
                <a:close/>
                <a:moveTo>
                  <a:pt x="96089" y="26425"/>
                </a:moveTo>
                <a:lnTo>
                  <a:pt x="97303" y="28450"/>
                </a:lnTo>
                <a:lnTo>
                  <a:pt x="96116" y="30430"/>
                </a:lnTo>
                <a:lnTo>
                  <a:pt x="96089" y="30377"/>
                </a:lnTo>
                <a:lnTo>
                  <a:pt x="96054" y="30430"/>
                </a:lnTo>
                <a:lnTo>
                  <a:pt x="94876" y="28450"/>
                </a:lnTo>
                <a:lnTo>
                  <a:pt x="96089" y="26425"/>
                </a:lnTo>
                <a:close/>
                <a:moveTo>
                  <a:pt x="115368" y="26425"/>
                </a:moveTo>
                <a:lnTo>
                  <a:pt x="116581" y="28450"/>
                </a:lnTo>
                <a:lnTo>
                  <a:pt x="115394" y="30430"/>
                </a:lnTo>
                <a:lnTo>
                  <a:pt x="115368" y="30377"/>
                </a:lnTo>
                <a:lnTo>
                  <a:pt x="115332" y="30430"/>
                </a:lnTo>
                <a:lnTo>
                  <a:pt x="114145" y="28450"/>
                </a:lnTo>
                <a:lnTo>
                  <a:pt x="115368" y="26425"/>
                </a:lnTo>
                <a:close/>
                <a:moveTo>
                  <a:pt x="134646" y="26425"/>
                </a:moveTo>
                <a:lnTo>
                  <a:pt x="135859" y="28450"/>
                </a:lnTo>
                <a:lnTo>
                  <a:pt x="134673" y="30430"/>
                </a:lnTo>
                <a:lnTo>
                  <a:pt x="134646" y="30377"/>
                </a:lnTo>
                <a:lnTo>
                  <a:pt x="134610" y="30430"/>
                </a:lnTo>
                <a:lnTo>
                  <a:pt x="133424" y="28450"/>
                </a:lnTo>
                <a:lnTo>
                  <a:pt x="134646" y="26425"/>
                </a:lnTo>
                <a:close/>
                <a:moveTo>
                  <a:pt x="153915" y="26425"/>
                </a:moveTo>
                <a:lnTo>
                  <a:pt x="155138" y="28450"/>
                </a:lnTo>
                <a:lnTo>
                  <a:pt x="153951" y="30430"/>
                </a:lnTo>
                <a:lnTo>
                  <a:pt x="153915" y="30377"/>
                </a:lnTo>
                <a:lnTo>
                  <a:pt x="153889" y="30430"/>
                </a:lnTo>
                <a:lnTo>
                  <a:pt x="152702" y="28450"/>
                </a:lnTo>
                <a:lnTo>
                  <a:pt x="153915" y="26425"/>
                </a:lnTo>
                <a:close/>
                <a:moveTo>
                  <a:pt x="173194" y="26425"/>
                </a:moveTo>
                <a:lnTo>
                  <a:pt x="174416" y="28450"/>
                </a:lnTo>
                <a:lnTo>
                  <a:pt x="173230" y="30430"/>
                </a:lnTo>
                <a:lnTo>
                  <a:pt x="173194" y="30377"/>
                </a:lnTo>
                <a:lnTo>
                  <a:pt x="173167" y="30430"/>
                </a:lnTo>
                <a:lnTo>
                  <a:pt x="171981" y="28450"/>
                </a:lnTo>
                <a:lnTo>
                  <a:pt x="173194" y="26425"/>
                </a:lnTo>
                <a:close/>
                <a:moveTo>
                  <a:pt x="192472" y="26425"/>
                </a:moveTo>
                <a:lnTo>
                  <a:pt x="193686" y="28450"/>
                </a:lnTo>
                <a:lnTo>
                  <a:pt x="192508" y="30430"/>
                </a:lnTo>
                <a:lnTo>
                  <a:pt x="192472" y="30377"/>
                </a:lnTo>
                <a:lnTo>
                  <a:pt x="192445" y="30430"/>
                </a:lnTo>
                <a:lnTo>
                  <a:pt x="191259" y="28450"/>
                </a:lnTo>
                <a:lnTo>
                  <a:pt x="192472" y="26425"/>
                </a:lnTo>
                <a:close/>
                <a:moveTo>
                  <a:pt x="211751" y="26425"/>
                </a:moveTo>
                <a:lnTo>
                  <a:pt x="212964" y="28450"/>
                </a:lnTo>
                <a:lnTo>
                  <a:pt x="211777" y="30430"/>
                </a:lnTo>
                <a:lnTo>
                  <a:pt x="211751" y="30377"/>
                </a:lnTo>
                <a:lnTo>
                  <a:pt x="211715" y="30430"/>
                </a:lnTo>
                <a:lnTo>
                  <a:pt x="210537" y="28450"/>
                </a:lnTo>
                <a:lnTo>
                  <a:pt x="211751" y="26425"/>
                </a:lnTo>
                <a:close/>
                <a:moveTo>
                  <a:pt x="231029" y="26425"/>
                </a:moveTo>
                <a:lnTo>
                  <a:pt x="232242" y="28450"/>
                </a:lnTo>
                <a:lnTo>
                  <a:pt x="231056" y="30430"/>
                </a:lnTo>
                <a:lnTo>
                  <a:pt x="231029" y="30377"/>
                </a:lnTo>
                <a:lnTo>
                  <a:pt x="230993" y="30430"/>
                </a:lnTo>
                <a:lnTo>
                  <a:pt x="229807" y="28450"/>
                </a:lnTo>
                <a:lnTo>
                  <a:pt x="231029" y="26425"/>
                </a:lnTo>
                <a:close/>
                <a:moveTo>
                  <a:pt x="250298" y="26425"/>
                </a:moveTo>
                <a:lnTo>
                  <a:pt x="251521" y="28450"/>
                </a:lnTo>
                <a:lnTo>
                  <a:pt x="250334" y="30430"/>
                </a:lnTo>
                <a:lnTo>
                  <a:pt x="250298" y="30377"/>
                </a:lnTo>
                <a:lnTo>
                  <a:pt x="250272" y="30430"/>
                </a:lnTo>
                <a:lnTo>
                  <a:pt x="249085" y="28450"/>
                </a:lnTo>
                <a:lnTo>
                  <a:pt x="250298" y="26425"/>
                </a:lnTo>
                <a:close/>
                <a:moveTo>
                  <a:pt x="269577" y="26425"/>
                </a:moveTo>
                <a:lnTo>
                  <a:pt x="270799" y="28450"/>
                </a:lnTo>
                <a:lnTo>
                  <a:pt x="269613" y="30430"/>
                </a:lnTo>
                <a:lnTo>
                  <a:pt x="269577" y="30377"/>
                </a:lnTo>
                <a:lnTo>
                  <a:pt x="269550" y="30430"/>
                </a:lnTo>
                <a:lnTo>
                  <a:pt x="268364" y="28450"/>
                </a:lnTo>
                <a:lnTo>
                  <a:pt x="269577" y="26425"/>
                </a:lnTo>
                <a:close/>
                <a:moveTo>
                  <a:pt x="18681" y="30876"/>
                </a:moveTo>
                <a:lnTo>
                  <a:pt x="17423" y="32973"/>
                </a:lnTo>
                <a:lnTo>
                  <a:pt x="16237" y="31001"/>
                </a:lnTo>
                <a:lnTo>
                  <a:pt x="16317" y="30876"/>
                </a:lnTo>
                <a:close/>
                <a:moveTo>
                  <a:pt x="21652" y="30876"/>
                </a:moveTo>
                <a:lnTo>
                  <a:pt x="21723" y="31001"/>
                </a:lnTo>
                <a:lnTo>
                  <a:pt x="20546" y="32973"/>
                </a:lnTo>
                <a:lnTo>
                  <a:pt x="19279" y="30876"/>
                </a:lnTo>
                <a:close/>
                <a:moveTo>
                  <a:pt x="37960" y="30876"/>
                </a:moveTo>
                <a:lnTo>
                  <a:pt x="36702" y="32973"/>
                </a:lnTo>
                <a:lnTo>
                  <a:pt x="35515" y="31001"/>
                </a:lnTo>
                <a:lnTo>
                  <a:pt x="35587" y="30876"/>
                </a:lnTo>
                <a:close/>
                <a:moveTo>
                  <a:pt x="40930" y="30876"/>
                </a:moveTo>
                <a:lnTo>
                  <a:pt x="41002" y="31001"/>
                </a:lnTo>
                <a:lnTo>
                  <a:pt x="39815" y="32973"/>
                </a:lnTo>
                <a:lnTo>
                  <a:pt x="38557" y="30876"/>
                </a:lnTo>
                <a:close/>
                <a:moveTo>
                  <a:pt x="57238" y="30876"/>
                </a:moveTo>
                <a:lnTo>
                  <a:pt x="55980" y="32973"/>
                </a:lnTo>
                <a:lnTo>
                  <a:pt x="54794" y="31001"/>
                </a:lnTo>
                <a:lnTo>
                  <a:pt x="54865" y="30876"/>
                </a:lnTo>
                <a:close/>
                <a:moveTo>
                  <a:pt x="60200" y="30876"/>
                </a:moveTo>
                <a:lnTo>
                  <a:pt x="60280" y="31001"/>
                </a:lnTo>
                <a:lnTo>
                  <a:pt x="59094" y="32973"/>
                </a:lnTo>
                <a:lnTo>
                  <a:pt x="57836" y="30876"/>
                </a:lnTo>
                <a:close/>
                <a:moveTo>
                  <a:pt x="76516" y="30876"/>
                </a:moveTo>
                <a:lnTo>
                  <a:pt x="75250" y="32973"/>
                </a:lnTo>
                <a:lnTo>
                  <a:pt x="74072" y="31001"/>
                </a:lnTo>
                <a:lnTo>
                  <a:pt x="74143" y="30876"/>
                </a:lnTo>
                <a:close/>
                <a:moveTo>
                  <a:pt x="79478" y="30876"/>
                </a:moveTo>
                <a:lnTo>
                  <a:pt x="79559" y="31001"/>
                </a:lnTo>
                <a:lnTo>
                  <a:pt x="78372" y="32973"/>
                </a:lnTo>
                <a:lnTo>
                  <a:pt x="77114" y="30876"/>
                </a:lnTo>
                <a:close/>
                <a:moveTo>
                  <a:pt x="95786" y="30876"/>
                </a:moveTo>
                <a:lnTo>
                  <a:pt x="94528" y="32973"/>
                </a:lnTo>
                <a:lnTo>
                  <a:pt x="93342" y="31001"/>
                </a:lnTo>
                <a:lnTo>
                  <a:pt x="93422" y="30876"/>
                </a:lnTo>
                <a:close/>
                <a:moveTo>
                  <a:pt x="98757" y="30876"/>
                </a:moveTo>
                <a:lnTo>
                  <a:pt x="98837" y="31001"/>
                </a:lnTo>
                <a:lnTo>
                  <a:pt x="97650" y="32973"/>
                </a:lnTo>
                <a:lnTo>
                  <a:pt x="96384" y="30876"/>
                </a:lnTo>
                <a:close/>
                <a:moveTo>
                  <a:pt x="115064" y="30876"/>
                </a:moveTo>
                <a:lnTo>
                  <a:pt x="113806" y="32973"/>
                </a:lnTo>
                <a:lnTo>
                  <a:pt x="112620" y="31001"/>
                </a:lnTo>
                <a:lnTo>
                  <a:pt x="112700" y="30876"/>
                </a:lnTo>
                <a:close/>
                <a:moveTo>
                  <a:pt x="118035" y="30876"/>
                </a:moveTo>
                <a:lnTo>
                  <a:pt x="118106" y="31001"/>
                </a:lnTo>
                <a:lnTo>
                  <a:pt x="116929" y="32973"/>
                </a:lnTo>
                <a:lnTo>
                  <a:pt x="115662" y="30876"/>
                </a:lnTo>
                <a:close/>
                <a:moveTo>
                  <a:pt x="134343" y="30876"/>
                </a:moveTo>
                <a:lnTo>
                  <a:pt x="133085" y="32973"/>
                </a:lnTo>
                <a:lnTo>
                  <a:pt x="131898" y="31001"/>
                </a:lnTo>
                <a:lnTo>
                  <a:pt x="131970" y="30876"/>
                </a:lnTo>
                <a:close/>
                <a:moveTo>
                  <a:pt x="137313" y="30876"/>
                </a:moveTo>
                <a:lnTo>
                  <a:pt x="137385" y="31001"/>
                </a:lnTo>
                <a:lnTo>
                  <a:pt x="136198" y="32973"/>
                </a:lnTo>
                <a:lnTo>
                  <a:pt x="134940" y="30876"/>
                </a:lnTo>
                <a:close/>
                <a:moveTo>
                  <a:pt x="153621" y="30876"/>
                </a:moveTo>
                <a:lnTo>
                  <a:pt x="152363" y="32973"/>
                </a:lnTo>
                <a:lnTo>
                  <a:pt x="151177" y="31001"/>
                </a:lnTo>
                <a:lnTo>
                  <a:pt x="151248" y="30876"/>
                </a:lnTo>
                <a:close/>
                <a:moveTo>
                  <a:pt x="156592" y="30876"/>
                </a:moveTo>
                <a:lnTo>
                  <a:pt x="156663" y="31001"/>
                </a:lnTo>
                <a:lnTo>
                  <a:pt x="155477" y="32973"/>
                </a:lnTo>
                <a:lnTo>
                  <a:pt x="154219" y="30876"/>
                </a:lnTo>
                <a:close/>
                <a:moveTo>
                  <a:pt x="172899" y="30876"/>
                </a:moveTo>
                <a:lnTo>
                  <a:pt x="171633" y="32973"/>
                </a:lnTo>
                <a:lnTo>
                  <a:pt x="170455" y="31001"/>
                </a:lnTo>
                <a:lnTo>
                  <a:pt x="170526" y="30876"/>
                </a:lnTo>
                <a:close/>
                <a:moveTo>
                  <a:pt x="175861" y="30876"/>
                </a:moveTo>
                <a:lnTo>
                  <a:pt x="175942" y="31001"/>
                </a:lnTo>
                <a:lnTo>
                  <a:pt x="174755" y="32973"/>
                </a:lnTo>
                <a:lnTo>
                  <a:pt x="173497" y="30876"/>
                </a:lnTo>
                <a:close/>
                <a:moveTo>
                  <a:pt x="192178" y="30876"/>
                </a:moveTo>
                <a:lnTo>
                  <a:pt x="190911" y="32973"/>
                </a:lnTo>
                <a:lnTo>
                  <a:pt x="189725" y="31001"/>
                </a:lnTo>
                <a:lnTo>
                  <a:pt x="189805" y="30876"/>
                </a:lnTo>
                <a:close/>
                <a:moveTo>
                  <a:pt x="195140" y="30876"/>
                </a:moveTo>
                <a:lnTo>
                  <a:pt x="195220" y="31001"/>
                </a:lnTo>
                <a:lnTo>
                  <a:pt x="194033" y="32973"/>
                </a:lnTo>
                <a:lnTo>
                  <a:pt x="192776" y="30876"/>
                </a:lnTo>
                <a:close/>
                <a:moveTo>
                  <a:pt x="211447" y="30876"/>
                </a:moveTo>
                <a:lnTo>
                  <a:pt x="210189" y="32973"/>
                </a:lnTo>
                <a:lnTo>
                  <a:pt x="209003" y="31001"/>
                </a:lnTo>
                <a:lnTo>
                  <a:pt x="209083" y="30876"/>
                </a:lnTo>
                <a:close/>
                <a:moveTo>
                  <a:pt x="214418" y="30876"/>
                </a:moveTo>
                <a:lnTo>
                  <a:pt x="214489" y="31001"/>
                </a:lnTo>
                <a:lnTo>
                  <a:pt x="213312" y="32973"/>
                </a:lnTo>
                <a:lnTo>
                  <a:pt x="212045" y="30876"/>
                </a:lnTo>
                <a:close/>
                <a:moveTo>
                  <a:pt x="230726" y="30876"/>
                </a:moveTo>
                <a:lnTo>
                  <a:pt x="229468" y="32973"/>
                </a:lnTo>
                <a:lnTo>
                  <a:pt x="228281" y="31001"/>
                </a:lnTo>
                <a:lnTo>
                  <a:pt x="228362" y="30876"/>
                </a:lnTo>
                <a:close/>
                <a:moveTo>
                  <a:pt x="233696" y="30876"/>
                </a:moveTo>
                <a:lnTo>
                  <a:pt x="233768" y="31001"/>
                </a:lnTo>
                <a:lnTo>
                  <a:pt x="232581" y="32973"/>
                </a:lnTo>
                <a:lnTo>
                  <a:pt x="231323" y="30876"/>
                </a:lnTo>
                <a:close/>
                <a:moveTo>
                  <a:pt x="250004" y="30876"/>
                </a:moveTo>
                <a:lnTo>
                  <a:pt x="248746" y="32973"/>
                </a:lnTo>
                <a:lnTo>
                  <a:pt x="247560" y="31001"/>
                </a:lnTo>
                <a:lnTo>
                  <a:pt x="247631" y="30876"/>
                </a:lnTo>
                <a:close/>
                <a:moveTo>
                  <a:pt x="252975" y="30876"/>
                </a:moveTo>
                <a:lnTo>
                  <a:pt x="253046" y="31001"/>
                </a:lnTo>
                <a:lnTo>
                  <a:pt x="251860" y="32973"/>
                </a:lnTo>
                <a:lnTo>
                  <a:pt x="250602" y="30876"/>
                </a:lnTo>
                <a:close/>
                <a:moveTo>
                  <a:pt x="269282" y="30876"/>
                </a:moveTo>
                <a:lnTo>
                  <a:pt x="268016" y="32973"/>
                </a:lnTo>
                <a:lnTo>
                  <a:pt x="266838" y="31001"/>
                </a:lnTo>
                <a:lnTo>
                  <a:pt x="266909" y="30876"/>
                </a:lnTo>
                <a:close/>
                <a:moveTo>
                  <a:pt x="272244" y="30876"/>
                </a:moveTo>
                <a:lnTo>
                  <a:pt x="272325" y="31001"/>
                </a:lnTo>
                <a:lnTo>
                  <a:pt x="271138" y="32973"/>
                </a:lnTo>
                <a:lnTo>
                  <a:pt x="269880" y="30876"/>
                </a:lnTo>
                <a:close/>
                <a:moveTo>
                  <a:pt x="1267" y="33882"/>
                </a:moveTo>
                <a:lnTo>
                  <a:pt x="2240" y="35515"/>
                </a:lnTo>
                <a:lnTo>
                  <a:pt x="286" y="35515"/>
                </a:lnTo>
                <a:lnTo>
                  <a:pt x="1267" y="33882"/>
                </a:lnTo>
                <a:close/>
                <a:moveTo>
                  <a:pt x="2722" y="31456"/>
                </a:moveTo>
                <a:lnTo>
                  <a:pt x="5157" y="35515"/>
                </a:lnTo>
                <a:lnTo>
                  <a:pt x="2784" y="35515"/>
                </a:lnTo>
                <a:lnTo>
                  <a:pt x="1535" y="33428"/>
                </a:lnTo>
                <a:lnTo>
                  <a:pt x="2722" y="31456"/>
                </a:lnTo>
                <a:close/>
                <a:moveTo>
                  <a:pt x="15621" y="30876"/>
                </a:moveTo>
                <a:lnTo>
                  <a:pt x="15693" y="31001"/>
                </a:lnTo>
                <a:lnTo>
                  <a:pt x="12981" y="35515"/>
                </a:lnTo>
                <a:lnTo>
                  <a:pt x="5701" y="35515"/>
                </a:lnTo>
                <a:lnTo>
                  <a:pt x="2998" y="31001"/>
                </a:lnTo>
                <a:lnTo>
                  <a:pt x="3070" y="30876"/>
                </a:lnTo>
                <a:close/>
                <a:moveTo>
                  <a:pt x="15969" y="31456"/>
                </a:moveTo>
                <a:lnTo>
                  <a:pt x="17147" y="33428"/>
                </a:lnTo>
                <a:lnTo>
                  <a:pt x="15898" y="35515"/>
                </a:lnTo>
                <a:lnTo>
                  <a:pt x="13534" y="35515"/>
                </a:lnTo>
                <a:lnTo>
                  <a:pt x="15969" y="31456"/>
                </a:lnTo>
                <a:close/>
                <a:moveTo>
                  <a:pt x="17423" y="33882"/>
                </a:moveTo>
                <a:lnTo>
                  <a:pt x="18396" y="35515"/>
                </a:lnTo>
                <a:lnTo>
                  <a:pt x="16442" y="35515"/>
                </a:lnTo>
                <a:lnTo>
                  <a:pt x="17423" y="33882"/>
                </a:lnTo>
                <a:close/>
                <a:moveTo>
                  <a:pt x="20546" y="33882"/>
                </a:moveTo>
                <a:lnTo>
                  <a:pt x="21518" y="35515"/>
                </a:lnTo>
                <a:lnTo>
                  <a:pt x="19565" y="35515"/>
                </a:lnTo>
                <a:lnTo>
                  <a:pt x="20546" y="33882"/>
                </a:lnTo>
                <a:close/>
                <a:moveTo>
                  <a:pt x="22000" y="31456"/>
                </a:moveTo>
                <a:lnTo>
                  <a:pt x="24435" y="35515"/>
                </a:lnTo>
                <a:lnTo>
                  <a:pt x="22062" y="35515"/>
                </a:lnTo>
                <a:lnTo>
                  <a:pt x="20813" y="33428"/>
                </a:lnTo>
                <a:lnTo>
                  <a:pt x="22000" y="31456"/>
                </a:lnTo>
                <a:close/>
                <a:moveTo>
                  <a:pt x="34891" y="30876"/>
                </a:moveTo>
                <a:lnTo>
                  <a:pt x="34971" y="31001"/>
                </a:lnTo>
                <a:lnTo>
                  <a:pt x="32259" y="35515"/>
                </a:lnTo>
                <a:lnTo>
                  <a:pt x="24980" y="35515"/>
                </a:lnTo>
                <a:lnTo>
                  <a:pt x="22268" y="31001"/>
                </a:lnTo>
                <a:lnTo>
                  <a:pt x="22348" y="30876"/>
                </a:lnTo>
                <a:close/>
                <a:moveTo>
                  <a:pt x="35239" y="31456"/>
                </a:moveTo>
                <a:lnTo>
                  <a:pt x="36425" y="33428"/>
                </a:lnTo>
                <a:lnTo>
                  <a:pt x="35176" y="35515"/>
                </a:lnTo>
                <a:lnTo>
                  <a:pt x="32803" y="35515"/>
                </a:lnTo>
                <a:lnTo>
                  <a:pt x="35239" y="31456"/>
                </a:lnTo>
                <a:close/>
                <a:moveTo>
                  <a:pt x="36702" y="33882"/>
                </a:moveTo>
                <a:lnTo>
                  <a:pt x="37674" y="35515"/>
                </a:lnTo>
                <a:lnTo>
                  <a:pt x="35721" y="35515"/>
                </a:lnTo>
                <a:lnTo>
                  <a:pt x="36702" y="33882"/>
                </a:lnTo>
                <a:close/>
                <a:moveTo>
                  <a:pt x="39815" y="33882"/>
                </a:moveTo>
                <a:lnTo>
                  <a:pt x="40797" y="35515"/>
                </a:lnTo>
                <a:lnTo>
                  <a:pt x="38843" y="35515"/>
                </a:lnTo>
                <a:lnTo>
                  <a:pt x="39815" y="33882"/>
                </a:lnTo>
                <a:close/>
                <a:moveTo>
                  <a:pt x="41278" y="31456"/>
                </a:moveTo>
                <a:lnTo>
                  <a:pt x="43714" y="35515"/>
                </a:lnTo>
                <a:lnTo>
                  <a:pt x="41341" y="35515"/>
                </a:lnTo>
                <a:lnTo>
                  <a:pt x="40092" y="33428"/>
                </a:lnTo>
                <a:lnTo>
                  <a:pt x="41278" y="31456"/>
                </a:lnTo>
                <a:close/>
                <a:moveTo>
                  <a:pt x="54169" y="30876"/>
                </a:moveTo>
                <a:lnTo>
                  <a:pt x="54250" y="31001"/>
                </a:lnTo>
                <a:lnTo>
                  <a:pt x="51538" y="35515"/>
                </a:lnTo>
                <a:lnTo>
                  <a:pt x="44258" y="35515"/>
                </a:lnTo>
                <a:lnTo>
                  <a:pt x="41546" y="31001"/>
                </a:lnTo>
                <a:lnTo>
                  <a:pt x="41626" y="30876"/>
                </a:lnTo>
                <a:close/>
                <a:moveTo>
                  <a:pt x="54517" y="31456"/>
                </a:moveTo>
                <a:lnTo>
                  <a:pt x="55704" y="33428"/>
                </a:lnTo>
                <a:lnTo>
                  <a:pt x="54455" y="35515"/>
                </a:lnTo>
                <a:lnTo>
                  <a:pt x="52082" y="35515"/>
                </a:lnTo>
                <a:lnTo>
                  <a:pt x="54517" y="31456"/>
                </a:lnTo>
                <a:close/>
                <a:moveTo>
                  <a:pt x="55980" y="33882"/>
                </a:moveTo>
                <a:lnTo>
                  <a:pt x="56953" y="35515"/>
                </a:lnTo>
                <a:lnTo>
                  <a:pt x="54999" y="35515"/>
                </a:lnTo>
                <a:lnTo>
                  <a:pt x="55980" y="33882"/>
                </a:lnTo>
                <a:close/>
                <a:moveTo>
                  <a:pt x="59094" y="33882"/>
                </a:moveTo>
                <a:lnTo>
                  <a:pt x="60075" y="35515"/>
                </a:lnTo>
                <a:lnTo>
                  <a:pt x="58121" y="35515"/>
                </a:lnTo>
                <a:lnTo>
                  <a:pt x="59094" y="33882"/>
                </a:lnTo>
                <a:close/>
                <a:moveTo>
                  <a:pt x="60548" y="31456"/>
                </a:moveTo>
                <a:lnTo>
                  <a:pt x="62983" y="35515"/>
                </a:lnTo>
                <a:lnTo>
                  <a:pt x="60619" y="35515"/>
                </a:lnTo>
                <a:lnTo>
                  <a:pt x="59370" y="33428"/>
                </a:lnTo>
                <a:lnTo>
                  <a:pt x="60548" y="31456"/>
                </a:lnTo>
                <a:close/>
                <a:moveTo>
                  <a:pt x="73448" y="30876"/>
                </a:moveTo>
                <a:lnTo>
                  <a:pt x="73519" y="31001"/>
                </a:lnTo>
                <a:lnTo>
                  <a:pt x="70816" y="35515"/>
                </a:lnTo>
                <a:lnTo>
                  <a:pt x="63536" y="35515"/>
                </a:lnTo>
                <a:lnTo>
                  <a:pt x="60824" y="31001"/>
                </a:lnTo>
                <a:lnTo>
                  <a:pt x="60905" y="30876"/>
                </a:lnTo>
                <a:close/>
                <a:moveTo>
                  <a:pt x="73796" y="31456"/>
                </a:moveTo>
                <a:lnTo>
                  <a:pt x="74982" y="33428"/>
                </a:lnTo>
                <a:lnTo>
                  <a:pt x="73733" y="35515"/>
                </a:lnTo>
                <a:lnTo>
                  <a:pt x="71360" y="35515"/>
                </a:lnTo>
                <a:lnTo>
                  <a:pt x="73796" y="31456"/>
                </a:lnTo>
                <a:close/>
                <a:moveTo>
                  <a:pt x="75250" y="33882"/>
                </a:moveTo>
                <a:lnTo>
                  <a:pt x="76231" y="35515"/>
                </a:lnTo>
                <a:lnTo>
                  <a:pt x="74277" y="35515"/>
                </a:lnTo>
                <a:lnTo>
                  <a:pt x="75250" y="33882"/>
                </a:lnTo>
                <a:close/>
                <a:moveTo>
                  <a:pt x="78372" y="33882"/>
                </a:moveTo>
                <a:lnTo>
                  <a:pt x="79353" y="35515"/>
                </a:lnTo>
                <a:lnTo>
                  <a:pt x="77391" y="35515"/>
                </a:lnTo>
                <a:lnTo>
                  <a:pt x="78372" y="33882"/>
                </a:lnTo>
                <a:close/>
                <a:moveTo>
                  <a:pt x="79826" y="31456"/>
                </a:moveTo>
                <a:lnTo>
                  <a:pt x="82262" y="35515"/>
                </a:lnTo>
                <a:lnTo>
                  <a:pt x="79898" y="35515"/>
                </a:lnTo>
                <a:lnTo>
                  <a:pt x="78649" y="33428"/>
                </a:lnTo>
                <a:lnTo>
                  <a:pt x="79826" y="31456"/>
                </a:lnTo>
                <a:close/>
                <a:moveTo>
                  <a:pt x="92726" y="30876"/>
                </a:moveTo>
                <a:lnTo>
                  <a:pt x="92797" y="31001"/>
                </a:lnTo>
                <a:lnTo>
                  <a:pt x="90094" y="35515"/>
                </a:lnTo>
                <a:lnTo>
                  <a:pt x="82806" y="35515"/>
                </a:lnTo>
                <a:lnTo>
                  <a:pt x="80103" y="31001"/>
                </a:lnTo>
                <a:lnTo>
                  <a:pt x="80174" y="30876"/>
                </a:lnTo>
                <a:close/>
                <a:moveTo>
                  <a:pt x="93074" y="31456"/>
                </a:moveTo>
                <a:lnTo>
                  <a:pt x="94260" y="33428"/>
                </a:lnTo>
                <a:lnTo>
                  <a:pt x="93003" y="35515"/>
                </a:lnTo>
                <a:lnTo>
                  <a:pt x="90639" y="35515"/>
                </a:lnTo>
                <a:lnTo>
                  <a:pt x="93074" y="31456"/>
                </a:lnTo>
                <a:close/>
                <a:moveTo>
                  <a:pt x="94528" y="33882"/>
                </a:moveTo>
                <a:lnTo>
                  <a:pt x="95509" y="35515"/>
                </a:lnTo>
                <a:lnTo>
                  <a:pt x="93556" y="35515"/>
                </a:lnTo>
                <a:lnTo>
                  <a:pt x="94528" y="33882"/>
                </a:lnTo>
                <a:close/>
                <a:moveTo>
                  <a:pt x="97650" y="33882"/>
                </a:moveTo>
                <a:lnTo>
                  <a:pt x="98623" y="35515"/>
                </a:lnTo>
                <a:lnTo>
                  <a:pt x="96669" y="35515"/>
                </a:lnTo>
                <a:lnTo>
                  <a:pt x="97650" y="33882"/>
                </a:lnTo>
                <a:close/>
                <a:moveTo>
                  <a:pt x="99105" y="31456"/>
                </a:moveTo>
                <a:lnTo>
                  <a:pt x="101540" y="35515"/>
                </a:lnTo>
                <a:lnTo>
                  <a:pt x="99167" y="35515"/>
                </a:lnTo>
                <a:lnTo>
                  <a:pt x="97918" y="33428"/>
                </a:lnTo>
                <a:lnTo>
                  <a:pt x="99105" y="31456"/>
                </a:lnTo>
                <a:close/>
                <a:moveTo>
                  <a:pt x="112004" y="30876"/>
                </a:moveTo>
                <a:lnTo>
                  <a:pt x="112076" y="31001"/>
                </a:lnTo>
                <a:lnTo>
                  <a:pt x="109373" y="35515"/>
                </a:lnTo>
                <a:lnTo>
                  <a:pt x="102084" y="35515"/>
                </a:lnTo>
                <a:lnTo>
                  <a:pt x="99381" y="31001"/>
                </a:lnTo>
                <a:lnTo>
                  <a:pt x="99453" y="30876"/>
                </a:lnTo>
                <a:close/>
                <a:moveTo>
                  <a:pt x="112352" y="31456"/>
                </a:moveTo>
                <a:lnTo>
                  <a:pt x="113530" y="33428"/>
                </a:lnTo>
                <a:lnTo>
                  <a:pt x="112281" y="35515"/>
                </a:lnTo>
                <a:lnTo>
                  <a:pt x="109917" y="35515"/>
                </a:lnTo>
                <a:lnTo>
                  <a:pt x="112352" y="31456"/>
                </a:lnTo>
                <a:close/>
                <a:moveTo>
                  <a:pt x="113806" y="33882"/>
                </a:moveTo>
                <a:lnTo>
                  <a:pt x="114788" y="35515"/>
                </a:lnTo>
                <a:lnTo>
                  <a:pt x="112825" y="35515"/>
                </a:lnTo>
                <a:lnTo>
                  <a:pt x="113806" y="33882"/>
                </a:lnTo>
                <a:close/>
                <a:moveTo>
                  <a:pt x="116929" y="33882"/>
                </a:moveTo>
                <a:lnTo>
                  <a:pt x="117901" y="35515"/>
                </a:lnTo>
                <a:lnTo>
                  <a:pt x="115948" y="35515"/>
                </a:lnTo>
                <a:lnTo>
                  <a:pt x="116929" y="33882"/>
                </a:lnTo>
                <a:close/>
                <a:moveTo>
                  <a:pt x="118383" y="31456"/>
                </a:moveTo>
                <a:lnTo>
                  <a:pt x="120818" y="35515"/>
                </a:lnTo>
                <a:lnTo>
                  <a:pt x="118445" y="35515"/>
                </a:lnTo>
                <a:lnTo>
                  <a:pt x="117196" y="33428"/>
                </a:lnTo>
                <a:lnTo>
                  <a:pt x="118383" y="31456"/>
                </a:lnTo>
                <a:close/>
                <a:moveTo>
                  <a:pt x="131274" y="30876"/>
                </a:moveTo>
                <a:lnTo>
                  <a:pt x="131354" y="31001"/>
                </a:lnTo>
                <a:lnTo>
                  <a:pt x="128642" y="35515"/>
                </a:lnTo>
                <a:lnTo>
                  <a:pt x="121363" y="35515"/>
                </a:lnTo>
                <a:lnTo>
                  <a:pt x="118651" y="31001"/>
                </a:lnTo>
                <a:lnTo>
                  <a:pt x="118731" y="30876"/>
                </a:lnTo>
                <a:close/>
                <a:moveTo>
                  <a:pt x="131622" y="31456"/>
                </a:moveTo>
                <a:lnTo>
                  <a:pt x="132808" y="33428"/>
                </a:lnTo>
                <a:lnTo>
                  <a:pt x="131559" y="35515"/>
                </a:lnTo>
                <a:lnTo>
                  <a:pt x="129186" y="35515"/>
                </a:lnTo>
                <a:lnTo>
                  <a:pt x="131622" y="31456"/>
                </a:lnTo>
                <a:close/>
                <a:moveTo>
                  <a:pt x="133085" y="33882"/>
                </a:moveTo>
                <a:lnTo>
                  <a:pt x="134057" y="35515"/>
                </a:lnTo>
                <a:lnTo>
                  <a:pt x="132104" y="35515"/>
                </a:lnTo>
                <a:lnTo>
                  <a:pt x="133085" y="33882"/>
                </a:lnTo>
                <a:close/>
                <a:moveTo>
                  <a:pt x="136198" y="33882"/>
                </a:moveTo>
                <a:lnTo>
                  <a:pt x="137180" y="35515"/>
                </a:lnTo>
                <a:lnTo>
                  <a:pt x="135226" y="35515"/>
                </a:lnTo>
                <a:lnTo>
                  <a:pt x="136198" y="33882"/>
                </a:lnTo>
                <a:close/>
                <a:moveTo>
                  <a:pt x="137661" y="31456"/>
                </a:moveTo>
                <a:lnTo>
                  <a:pt x="140097" y="35515"/>
                </a:lnTo>
                <a:lnTo>
                  <a:pt x="137724" y="35515"/>
                </a:lnTo>
                <a:lnTo>
                  <a:pt x="136475" y="33428"/>
                </a:lnTo>
                <a:lnTo>
                  <a:pt x="137661" y="31456"/>
                </a:lnTo>
                <a:close/>
                <a:moveTo>
                  <a:pt x="150552" y="30876"/>
                </a:moveTo>
                <a:lnTo>
                  <a:pt x="150633" y="31001"/>
                </a:lnTo>
                <a:lnTo>
                  <a:pt x="147921" y="35515"/>
                </a:lnTo>
                <a:lnTo>
                  <a:pt x="140641" y="35515"/>
                </a:lnTo>
                <a:lnTo>
                  <a:pt x="137929" y="31001"/>
                </a:lnTo>
                <a:lnTo>
                  <a:pt x="138009" y="30876"/>
                </a:lnTo>
                <a:close/>
                <a:moveTo>
                  <a:pt x="150900" y="31456"/>
                </a:moveTo>
                <a:lnTo>
                  <a:pt x="152087" y="33428"/>
                </a:lnTo>
                <a:lnTo>
                  <a:pt x="150838" y="35515"/>
                </a:lnTo>
                <a:lnTo>
                  <a:pt x="148465" y="35515"/>
                </a:lnTo>
                <a:lnTo>
                  <a:pt x="150900" y="31456"/>
                </a:lnTo>
                <a:close/>
                <a:moveTo>
                  <a:pt x="152363" y="33882"/>
                </a:moveTo>
                <a:lnTo>
                  <a:pt x="153336" y="35515"/>
                </a:lnTo>
                <a:lnTo>
                  <a:pt x="151382" y="35515"/>
                </a:lnTo>
                <a:lnTo>
                  <a:pt x="152363" y="33882"/>
                </a:lnTo>
                <a:close/>
                <a:moveTo>
                  <a:pt x="155477" y="33882"/>
                </a:moveTo>
                <a:lnTo>
                  <a:pt x="156458" y="35515"/>
                </a:lnTo>
                <a:lnTo>
                  <a:pt x="154504" y="35515"/>
                </a:lnTo>
                <a:lnTo>
                  <a:pt x="155477" y="33882"/>
                </a:lnTo>
                <a:close/>
                <a:moveTo>
                  <a:pt x="156940" y="31456"/>
                </a:moveTo>
                <a:lnTo>
                  <a:pt x="159375" y="35515"/>
                </a:lnTo>
                <a:lnTo>
                  <a:pt x="157002" y="35515"/>
                </a:lnTo>
                <a:lnTo>
                  <a:pt x="155753" y="33428"/>
                </a:lnTo>
                <a:lnTo>
                  <a:pt x="156940" y="31456"/>
                </a:lnTo>
                <a:close/>
                <a:moveTo>
                  <a:pt x="169831" y="30876"/>
                </a:moveTo>
                <a:lnTo>
                  <a:pt x="169902" y="31001"/>
                </a:lnTo>
                <a:lnTo>
                  <a:pt x="167199" y="35515"/>
                </a:lnTo>
                <a:lnTo>
                  <a:pt x="159919" y="35515"/>
                </a:lnTo>
                <a:lnTo>
                  <a:pt x="157207" y="31001"/>
                </a:lnTo>
                <a:lnTo>
                  <a:pt x="157288" y="30876"/>
                </a:lnTo>
                <a:close/>
                <a:moveTo>
                  <a:pt x="170179" y="31456"/>
                </a:moveTo>
                <a:lnTo>
                  <a:pt x="171365" y="33428"/>
                </a:lnTo>
                <a:lnTo>
                  <a:pt x="170116" y="35515"/>
                </a:lnTo>
                <a:lnTo>
                  <a:pt x="167743" y="35515"/>
                </a:lnTo>
                <a:lnTo>
                  <a:pt x="170179" y="31456"/>
                </a:lnTo>
                <a:close/>
                <a:moveTo>
                  <a:pt x="171633" y="33882"/>
                </a:moveTo>
                <a:lnTo>
                  <a:pt x="172614" y="35515"/>
                </a:lnTo>
                <a:lnTo>
                  <a:pt x="170660" y="35515"/>
                </a:lnTo>
                <a:lnTo>
                  <a:pt x="171633" y="33882"/>
                </a:lnTo>
                <a:close/>
                <a:moveTo>
                  <a:pt x="174755" y="33882"/>
                </a:moveTo>
                <a:lnTo>
                  <a:pt x="175736" y="35515"/>
                </a:lnTo>
                <a:lnTo>
                  <a:pt x="173774" y="35515"/>
                </a:lnTo>
                <a:lnTo>
                  <a:pt x="174755" y="33882"/>
                </a:lnTo>
                <a:close/>
                <a:moveTo>
                  <a:pt x="176209" y="31456"/>
                </a:moveTo>
                <a:lnTo>
                  <a:pt x="178645" y="35515"/>
                </a:lnTo>
                <a:lnTo>
                  <a:pt x="176281" y="35515"/>
                </a:lnTo>
                <a:lnTo>
                  <a:pt x="175032" y="33428"/>
                </a:lnTo>
                <a:lnTo>
                  <a:pt x="176209" y="31456"/>
                </a:lnTo>
                <a:close/>
                <a:moveTo>
                  <a:pt x="189109" y="30876"/>
                </a:moveTo>
                <a:lnTo>
                  <a:pt x="189180" y="31001"/>
                </a:lnTo>
                <a:lnTo>
                  <a:pt x="186477" y="35515"/>
                </a:lnTo>
                <a:lnTo>
                  <a:pt x="179189" y="35515"/>
                </a:lnTo>
                <a:lnTo>
                  <a:pt x="176486" y="31001"/>
                </a:lnTo>
                <a:lnTo>
                  <a:pt x="176557" y="30876"/>
                </a:lnTo>
                <a:close/>
                <a:moveTo>
                  <a:pt x="189457" y="31456"/>
                </a:moveTo>
                <a:lnTo>
                  <a:pt x="190643" y="33428"/>
                </a:lnTo>
                <a:lnTo>
                  <a:pt x="189394" y="35515"/>
                </a:lnTo>
                <a:lnTo>
                  <a:pt x="187021" y="35515"/>
                </a:lnTo>
                <a:lnTo>
                  <a:pt x="189457" y="31456"/>
                </a:lnTo>
                <a:close/>
                <a:moveTo>
                  <a:pt x="190911" y="33882"/>
                </a:moveTo>
                <a:lnTo>
                  <a:pt x="191892" y="35515"/>
                </a:lnTo>
                <a:lnTo>
                  <a:pt x="189939" y="35515"/>
                </a:lnTo>
                <a:lnTo>
                  <a:pt x="190911" y="33882"/>
                </a:lnTo>
                <a:close/>
                <a:moveTo>
                  <a:pt x="194033" y="33882"/>
                </a:moveTo>
                <a:lnTo>
                  <a:pt x="195006" y="35515"/>
                </a:lnTo>
                <a:lnTo>
                  <a:pt x="193052" y="35515"/>
                </a:lnTo>
                <a:lnTo>
                  <a:pt x="194033" y="33882"/>
                </a:lnTo>
                <a:close/>
                <a:moveTo>
                  <a:pt x="195488" y="31456"/>
                </a:moveTo>
                <a:lnTo>
                  <a:pt x="197923" y="35515"/>
                </a:lnTo>
                <a:lnTo>
                  <a:pt x="195559" y="35515"/>
                </a:lnTo>
                <a:lnTo>
                  <a:pt x="194301" y="33428"/>
                </a:lnTo>
                <a:lnTo>
                  <a:pt x="195488" y="31456"/>
                </a:lnTo>
                <a:close/>
                <a:moveTo>
                  <a:pt x="208387" y="30876"/>
                </a:moveTo>
                <a:lnTo>
                  <a:pt x="208459" y="31001"/>
                </a:lnTo>
                <a:lnTo>
                  <a:pt x="205756" y="35515"/>
                </a:lnTo>
                <a:lnTo>
                  <a:pt x="198467" y="35515"/>
                </a:lnTo>
                <a:lnTo>
                  <a:pt x="195764" y="31001"/>
                </a:lnTo>
                <a:lnTo>
                  <a:pt x="195835" y="30876"/>
                </a:lnTo>
                <a:close/>
                <a:moveTo>
                  <a:pt x="208735" y="31456"/>
                </a:moveTo>
                <a:lnTo>
                  <a:pt x="209913" y="33428"/>
                </a:lnTo>
                <a:lnTo>
                  <a:pt x="208664" y="35515"/>
                </a:lnTo>
                <a:lnTo>
                  <a:pt x="206300" y="35515"/>
                </a:lnTo>
                <a:lnTo>
                  <a:pt x="208735" y="31456"/>
                </a:lnTo>
                <a:close/>
                <a:moveTo>
                  <a:pt x="210189" y="33882"/>
                </a:moveTo>
                <a:lnTo>
                  <a:pt x="211171" y="35515"/>
                </a:lnTo>
                <a:lnTo>
                  <a:pt x="209208" y="35515"/>
                </a:lnTo>
                <a:lnTo>
                  <a:pt x="210189" y="33882"/>
                </a:lnTo>
                <a:close/>
                <a:moveTo>
                  <a:pt x="213312" y="33882"/>
                </a:moveTo>
                <a:lnTo>
                  <a:pt x="214284" y="35515"/>
                </a:lnTo>
                <a:lnTo>
                  <a:pt x="212330" y="35515"/>
                </a:lnTo>
                <a:lnTo>
                  <a:pt x="213312" y="33882"/>
                </a:lnTo>
                <a:close/>
                <a:moveTo>
                  <a:pt x="214766" y="31456"/>
                </a:moveTo>
                <a:lnTo>
                  <a:pt x="217201" y="35515"/>
                </a:lnTo>
                <a:lnTo>
                  <a:pt x="214828" y="35515"/>
                </a:lnTo>
                <a:lnTo>
                  <a:pt x="213579" y="33428"/>
                </a:lnTo>
                <a:lnTo>
                  <a:pt x="214766" y="31456"/>
                </a:lnTo>
                <a:close/>
                <a:moveTo>
                  <a:pt x="227657" y="30876"/>
                </a:moveTo>
                <a:lnTo>
                  <a:pt x="227737" y="31001"/>
                </a:lnTo>
                <a:lnTo>
                  <a:pt x="225025" y="35515"/>
                </a:lnTo>
                <a:lnTo>
                  <a:pt x="217746" y="35515"/>
                </a:lnTo>
                <a:lnTo>
                  <a:pt x="215042" y="31001"/>
                </a:lnTo>
                <a:lnTo>
                  <a:pt x="215114" y="30876"/>
                </a:lnTo>
                <a:close/>
                <a:moveTo>
                  <a:pt x="228005" y="31456"/>
                </a:moveTo>
                <a:lnTo>
                  <a:pt x="229191" y="33428"/>
                </a:lnTo>
                <a:lnTo>
                  <a:pt x="227942" y="35515"/>
                </a:lnTo>
                <a:lnTo>
                  <a:pt x="225578" y="35515"/>
                </a:lnTo>
                <a:lnTo>
                  <a:pt x="228005" y="31456"/>
                </a:lnTo>
                <a:close/>
                <a:moveTo>
                  <a:pt x="229468" y="33882"/>
                </a:moveTo>
                <a:lnTo>
                  <a:pt x="230440" y="35515"/>
                </a:lnTo>
                <a:lnTo>
                  <a:pt x="228487" y="35515"/>
                </a:lnTo>
                <a:lnTo>
                  <a:pt x="229468" y="33882"/>
                </a:lnTo>
                <a:close/>
                <a:moveTo>
                  <a:pt x="232581" y="33882"/>
                </a:moveTo>
                <a:lnTo>
                  <a:pt x="233563" y="35515"/>
                </a:lnTo>
                <a:lnTo>
                  <a:pt x="231609" y="35515"/>
                </a:lnTo>
                <a:lnTo>
                  <a:pt x="232581" y="33882"/>
                </a:lnTo>
                <a:close/>
                <a:moveTo>
                  <a:pt x="234044" y="31456"/>
                </a:moveTo>
                <a:lnTo>
                  <a:pt x="236480" y="35515"/>
                </a:lnTo>
                <a:lnTo>
                  <a:pt x="234107" y="35515"/>
                </a:lnTo>
                <a:lnTo>
                  <a:pt x="232858" y="33428"/>
                </a:lnTo>
                <a:lnTo>
                  <a:pt x="234044" y="31456"/>
                </a:lnTo>
                <a:close/>
                <a:moveTo>
                  <a:pt x="246935" y="30876"/>
                </a:moveTo>
                <a:lnTo>
                  <a:pt x="247016" y="31001"/>
                </a:lnTo>
                <a:lnTo>
                  <a:pt x="244304" y="35515"/>
                </a:lnTo>
                <a:lnTo>
                  <a:pt x="237024" y="35515"/>
                </a:lnTo>
                <a:lnTo>
                  <a:pt x="234312" y="31001"/>
                </a:lnTo>
                <a:lnTo>
                  <a:pt x="234392" y="30876"/>
                </a:lnTo>
                <a:close/>
                <a:moveTo>
                  <a:pt x="247283" y="31456"/>
                </a:moveTo>
                <a:lnTo>
                  <a:pt x="248470" y="33428"/>
                </a:lnTo>
                <a:lnTo>
                  <a:pt x="247221" y="35515"/>
                </a:lnTo>
                <a:lnTo>
                  <a:pt x="244848" y="35515"/>
                </a:lnTo>
                <a:lnTo>
                  <a:pt x="247283" y="31456"/>
                </a:lnTo>
                <a:close/>
                <a:moveTo>
                  <a:pt x="248746" y="33882"/>
                </a:moveTo>
                <a:lnTo>
                  <a:pt x="249719" y="35515"/>
                </a:lnTo>
                <a:lnTo>
                  <a:pt x="247765" y="35515"/>
                </a:lnTo>
                <a:lnTo>
                  <a:pt x="248746" y="33882"/>
                </a:lnTo>
                <a:close/>
                <a:moveTo>
                  <a:pt x="251860" y="33882"/>
                </a:moveTo>
                <a:lnTo>
                  <a:pt x="252841" y="35515"/>
                </a:lnTo>
                <a:lnTo>
                  <a:pt x="250887" y="35515"/>
                </a:lnTo>
                <a:lnTo>
                  <a:pt x="251860" y="33882"/>
                </a:lnTo>
                <a:close/>
                <a:moveTo>
                  <a:pt x="253323" y="31456"/>
                </a:moveTo>
                <a:lnTo>
                  <a:pt x="255758" y="35515"/>
                </a:lnTo>
                <a:lnTo>
                  <a:pt x="253385" y="35515"/>
                </a:lnTo>
                <a:lnTo>
                  <a:pt x="252136" y="33428"/>
                </a:lnTo>
                <a:lnTo>
                  <a:pt x="253323" y="31456"/>
                </a:lnTo>
                <a:close/>
                <a:moveTo>
                  <a:pt x="266214" y="30876"/>
                </a:moveTo>
                <a:lnTo>
                  <a:pt x="266294" y="31001"/>
                </a:lnTo>
                <a:lnTo>
                  <a:pt x="263582" y="35515"/>
                </a:lnTo>
                <a:lnTo>
                  <a:pt x="256302" y="35515"/>
                </a:lnTo>
                <a:lnTo>
                  <a:pt x="253590" y="31001"/>
                </a:lnTo>
                <a:lnTo>
                  <a:pt x="253671" y="30876"/>
                </a:lnTo>
                <a:close/>
                <a:moveTo>
                  <a:pt x="266562" y="31456"/>
                </a:moveTo>
                <a:lnTo>
                  <a:pt x="267748" y="33428"/>
                </a:lnTo>
                <a:lnTo>
                  <a:pt x="266499" y="35515"/>
                </a:lnTo>
                <a:lnTo>
                  <a:pt x="264126" y="35515"/>
                </a:lnTo>
                <a:lnTo>
                  <a:pt x="266562" y="31456"/>
                </a:lnTo>
                <a:close/>
                <a:moveTo>
                  <a:pt x="268016" y="33882"/>
                </a:moveTo>
                <a:lnTo>
                  <a:pt x="268997" y="35515"/>
                </a:lnTo>
                <a:lnTo>
                  <a:pt x="267043" y="35515"/>
                </a:lnTo>
                <a:lnTo>
                  <a:pt x="268016" y="33882"/>
                </a:lnTo>
                <a:close/>
                <a:moveTo>
                  <a:pt x="271138" y="33882"/>
                </a:moveTo>
                <a:lnTo>
                  <a:pt x="272119" y="35515"/>
                </a:lnTo>
                <a:lnTo>
                  <a:pt x="270157" y="35515"/>
                </a:lnTo>
                <a:lnTo>
                  <a:pt x="271138" y="33882"/>
                </a:lnTo>
                <a:close/>
                <a:moveTo>
                  <a:pt x="272592" y="31456"/>
                </a:moveTo>
                <a:lnTo>
                  <a:pt x="275028" y="35515"/>
                </a:lnTo>
                <a:lnTo>
                  <a:pt x="272664" y="35515"/>
                </a:lnTo>
                <a:lnTo>
                  <a:pt x="271415" y="33428"/>
                </a:lnTo>
                <a:lnTo>
                  <a:pt x="272592" y="31456"/>
                </a:lnTo>
                <a:close/>
                <a:moveTo>
                  <a:pt x="18985" y="31286"/>
                </a:moveTo>
                <a:lnTo>
                  <a:pt x="20269" y="33428"/>
                </a:lnTo>
                <a:lnTo>
                  <a:pt x="19011" y="35524"/>
                </a:lnTo>
                <a:lnTo>
                  <a:pt x="18985" y="35470"/>
                </a:lnTo>
                <a:lnTo>
                  <a:pt x="18949" y="35524"/>
                </a:lnTo>
                <a:lnTo>
                  <a:pt x="17691" y="33428"/>
                </a:lnTo>
                <a:lnTo>
                  <a:pt x="18985" y="31286"/>
                </a:lnTo>
                <a:close/>
                <a:moveTo>
                  <a:pt x="38263" y="31286"/>
                </a:moveTo>
                <a:lnTo>
                  <a:pt x="39548" y="33428"/>
                </a:lnTo>
                <a:lnTo>
                  <a:pt x="38290" y="35524"/>
                </a:lnTo>
                <a:lnTo>
                  <a:pt x="38263" y="35470"/>
                </a:lnTo>
                <a:lnTo>
                  <a:pt x="38227" y="35524"/>
                </a:lnTo>
                <a:lnTo>
                  <a:pt x="36969" y="33428"/>
                </a:lnTo>
                <a:lnTo>
                  <a:pt x="38263" y="31286"/>
                </a:lnTo>
                <a:close/>
                <a:moveTo>
                  <a:pt x="57533" y="31286"/>
                </a:moveTo>
                <a:lnTo>
                  <a:pt x="58826" y="33428"/>
                </a:lnTo>
                <a:lnTo>
                  <a:pt x="57568" y="35524"/>
                </a:lnTo>
                <a:lnTo>
                  <a:pt x="57533" y="35470"/>
                </a:lnTo>
                <a:lnTo>
                  <a:pt x="57506" y="35524"/>
                </a:lnTo>
                <a:lnTo>
                  <a:pt x="56248" y="33428"/>
                </a:lnTo>
                <a:lnTo>
                  <a:pt x="57533" y="31286"/>
                </a:lnTo>
                <a:close/>
                <a:moveTo>
                  <a:pt x="76811" y="31286"/>
                </a:moveTo>
                <a:lnTo>
                  <a:pt x="78096" y="33428"/>
                </a:lnTo>
                <a:lnTo>
                  <a:pt x="76847" y="35524"/>
                </a:lnTo>
                <a:lnTo>
                  <a:pt x="76811" y="35470"/>
                </a:lnTo>
                <a:lnTo>
                  <a:pt x="76784" y="35524"/>
                </a:lnTo>
                <a:lnTo>
                  <a:pt x="75526" y="33428"/>
                </a:lnTo>
                <a:lnTo>
                  <a:pt x="76811" y="31286"/>
                </a:lnTo>
                <a:close/>
                <a:moveTo>
                  <a:pt x="96089" y="31286"/>
                </a:moveTo>
                <a:lnTo>
                  <a:pt x="97374" y="33428"/>
                </a:lnTo>
                <a:lnTo>
                  <a:pt x="96116" y="35524"/>
                </a:lnTo>
                <a:lnTo>
                  <a:pt x="96089" y="35470"/>
                </a:lnTo>
                <a:lnTo>
                  <a:pt x="96054" y="35524"/>
                </a:lnTo>
                <a:lnTo>
                  <a:pt x="94805" y="33428"/>
                </a:lnTo>
                <a:lnTo>
                  <a:pt x="96089" y="31286"/>
                </a:lnTo>
                <a:close/>
                <a:moveTo>
                  <a:pt x="115368" y="31286"/>
                </a:moveTo>
                <a:lnTo>
                  <a:pt x="116652" y="33428"/>
                </a:lnTo>
                <a:lnTo>
                  <a:pt x="115394" y="35524"/>
                </a:lnTo>
                <a:lnTo>
                  <a:pt x="115368" y="35470"/>
                </a:lnTo>
                <a:lnTo>
                  <a:pt x="115332" y="35524"/>
                </a:lnTo>
                <a:lnTo>
                  <a:pt x="114083" y="33428"/>
                </a:lnTo>
                <a:lnTo>
                  <a:pt x="115368" y="31286"/>
                </a:lnTo>
                <a:close/>
                <a:moveTo>
                  <a:pt x="134646" y="31286"/>
                </a:moveTo>
                <a:lnTo>
                  <a:pt x="135931" y="33428"/>
                </a:lnTo>
                <a:lnTo>
                  <a:pt x="134673" y="35524"/>
                </a:lnTo>
                <a:lnTo>
                  <a:pt x="134646" y="35470"/>
                </a:lnTo>
                <a:lnTo>
                  <a:pt x="134610" y="35524"/>
                </a:lnTo>
                <a:lnTo>
                  <a:pt x="133352" y="33428"/>
                </a:lnTo>
                <a:lnTo>
                  <a:pt x="134646" y="31286"/>
                </a:lnTo>
                <a:close/>
                <a:moveTo>
                  <a:pt x="153915" y="31286"/>
                </a:moveTo>
                <a:lnTo>
                  <a:pt x="155209" y="33428"/>
                </a:lnTo>
                <a:lnTo>
                  <a:pt x="153951" y="35524"/>
                </a:lnTo>
                <a:lnTo>
                  <a:pt x="153915" y="35470"/>
                </a:lnTo>
                <a:lnTo>
                  <a:pt x="153889" y="35524"/>
                </a:lnTo>
                <a:lnTo>
                  <a:pt x="152631" y="33428"/>
                </a:lnTo>
                <a:lnTo>
                  <a:pt x="153915" y="31286"/>
                </a:lnTo>
                <a:close/>
                <a:moveTo>
                  <a:pt x="173194" y="31286"/>
                </a:moveTo>
                <a:lnTo>
                  <a:pt x="174478" y="33428"/>
                </a:lnTo>
                <a:lnTo>
                  <a:pt x="173230" y="35524"/>
                </a:lnTo>
                <a:lnTo>
                  <a:pt x="173194" y="35470"/>
                </a:lnTo>
                <a:lnTo>
                  <a:pt x="173167" y="35524"/>
                </a:lnTo>
                <a:lnTo>
                  <a:pt x="171909" y="33428"/>
                </a:lnTo>
                <a:lnTo>
                  <a:pt x="173194" y="31286"/>
                </a:lnTo>
                <a:close/>
                <a:moveTo>
                  <a:pt x="192472" y="31286"/>
                </a:moveTo>
                <a:lnTo>
                  <a:pt x="193757" y="33428"/>
                </a:lnTo>
                <a:lnTo>
                  <a:pt x="192508" y="35524"/>
                </a:lnTo>
                <a:lnTo>
                  <a:pt x="192472" y="35470"/>
                </a:lnTo>
                <a:lnTo>
                  <a:pt x="192445" y="35524"/>
                </a:lnTo>
                <a:lnTo>
                  <a:pt x="191188" y="33428"/>
                </a:lnTo>
                <a:lnTo>
                  <a:pt x="192472" y="31286"/>
                </a:lnTo>
                <a:close/>
                <a:moveTo>
                  <a:pt x="211751" y="31286"/>
                </a:moveTo>
                <a:lnTo>
                  <a:pt x="213035" y="33428"/>
                </a:lnTo>
                <a:lnTo>
                  <a:pt x="211777" y="35524"/>
                </a:lnTo>
                <a:lnTo>
                  <a:pt x="211751" y="35470"/>
                </a:lnTo>
                <a:lnTo>
                  <a:pt x="211715" y="35524"/>
                </a:lnTo>
                <a:lnTo>
                  <a:pt x="210466" y="33428"/>
                </a:lnTo>
                <a:lnTo>
                  <a:pt x="211751" y="31286"/>
                </a:lnTo>
                <a:close/>
                <a:moveTo>
                  <a:pt x="231029" y="31286"/>
                </a:moveTo>
                <a:lnTo>
                  <a:pt x="232314" y="33428"/>
                </a:lnTo>
                <a:lnTo>
                  <a:pt x="231056" y="35524"/>
                </a:lnTo>
                <a:lnTo>
                  <a:pt x="231029" y="35470"/>
                </a:lnTo>
                <a:lnTo>
                  <a:pt x="230993" y="35524"/>
                </a:lnTo>
                <a:lnTo>
                  <a:pt x="229735" y="33428"/>
                </a:lnTo>
                <a:lnTo>
                  <a:pt x="231029" y="31286"/>
                </a:lnTo>
                <a:close/>
                <a:moveTo>
                  <a:pt x="250298" y="31286"/>
                </a:moveTo>
                <a:lnTo>
                  <a:pt x="251592" y="33428"/>
                </a:lnTo>
                <a:lnTo>
                  <a:pt x="250334" y="35524"/>
                </a:lnTo>
                <a:lnTo>
                  <a:pt x="250298" y="35470"/>
                </a:lnTo>
                <a:lnTo>
                  <a:pt x="250272" y="35524"/>
                </a:lnTo>
                <a:lnTo>
                  <a:pt x="249014" y="33428"/>
                </a:lnTo>
                <a:lnTo>
                  <a:pt x="250298" y="31286"/>
                </a:lnTo>
                <a:close/>
                <a:moveTo>
                  <a:pt x="269577" y="31286"/>
                </a:moveTo>
                <a:lnTo>
                  <a:pt x="270870" y="33428"/>
                </a:lnTo>
                <a:lnTo>
                  <a:pt x="269613" y="35524"/>
                </a:lnTo>
                <a:lnTo>
                  <a:pt x="269577" y="35470"/>
                </a:lnTo>
                <a:lnTo>
                  <a:pt x="269550" y="35524"/>
                </a:lnTo>
                <a:lnTo>
                  <a:pt x="268292" y="33428"/>
                </a:lnTo>
                <a:lnTo>
                  <a:pt x="269577" y="31286"/>
                </a:lnTo>
                <a:close/>
                <a:moveTo>
                  <a:pt x="5434" y="35970"/>
                </a:moveTo>
                <a:lnTo>
                  <a:pt x="8761" y="41528"/>
                </a:lnTo>
                <a:lnTo>
                  <a:pt x="6388" y="41528"/>
                </a:lnTo>
                <a:lnTo>
                  <a:pt x="3061" y="35970"/>
                </a:lnTo>
                <a:close/>
                <a:moveTo>
                  <a:pt x="15630" y="35970"/>
                </a:moveTo>
                <a:lnTo>
                  <a:pt x="12294" y="41528"/>
                </a:lnTo>
                <a:lnTo>
                  <a:pt x="9930" y="41528"/>
                </a:lnTo>
                <a:lnTo>
                  <a:pt x="13257" y="35970"/>
                </a:lnTo>
                <a:close/>
                <a:moveTo>
                  <a:pt x="18681" y="35970"/>
                </a:moveTo>
                <a:lnTo>
                  <a:pt x="15354" y="41528"/>
                </a:lnTo>
                <a:lnTo>
                  <a:pt x="12838" y="41528"/>
                </a:lnTo>
                <a:lnTo>
                  <a:pt x="16175" y="35970"/>
                </a:lnTo>
                <a:close/>
                <a:moveTo>
                  <a:pt x="18985" y="36380"/>
                </a:moveTo>
                <a:lnTo>
                  <a:pt x="22071" y="41528"/>
                </a:lnTo>
                <a:lnTo>
                  <a:pt x="15898" y="41528"/>
                </a:lnTo>
                <a:lnTo>
                  <a:pt x="18985" y="36380"/>
                </a:lnTo>
                <a:close/>
                <a:moveTo>
                  <a:pt x="21795" y="35970"/>
                </a:moveTo>
                <a:lnTo>
                  <a:pt x="25122" y="41528"/>
                </a:lnTo>
                <a:lnTo>
                  <a:pt x="22616" y="41528"/>
                </a:lnTo>
                <a:lnTo>
                  <a:pt x="19279" y="35970"/>
                </a:lnTo>
                <a:close/>
                <a:moveTo>
                  <a:pt x="24703" y="35970"/>
                </a:moveTo>
                <a:lnTo>
                  <a:pt x="28040" y="41528"/>
                </a:lnTo>
                <a:lnTo>
                  <a:pt x="25667" y="41528"/>
                </a:lnTo>
                <a:lnTo>
                  <a:pt x="22339" y="35970"/>
                </a:lnTo>
                <a:close/>
                <a:moveTo>
                  <a:pt x="34900" y="35970"/>
                </a:moveTo>
                <a:lnTo>
                  <a:pt x="31572" y="41528"/>
                </a:lnTo>
                <a:lnTo>
                  <a:pt x="29199" y="41528"/>
                </a:lnTo>
                <a:lnTo>
                  <a:pt x="32536" y="35970"/>
                </a:lnTo>
                <a:close/>
                <a:moveTo>
                  <a:pt x="37960" y="35970"/>
                </a:moveTo>
                <a:lnTo>
                  <a:pt x="34623" y="41528"/>
                </a:lnTo>
                <a:lnTo>
                  <a:pt x="32116" y="41528"/>
                </a:lnTo>
                <a:lnTo>
                  <a:pt x="35453" y="35970"/>
                </a:lnTo>
                <a:close/>
                <a:moveTo>
                  <a:pt x="38263" y="36380"/>
                </a:moveTo>
                <a:lnTo>
                  <a:pt x="41341" y="41528"/>
                </a:lnTo>
                <a:lnTo>
                  <a:pt x="35176" y="41528"/>
                </a:lnTo>
                <a:lnTo>
                  <a:pt x="38263" y="36380"/>
                </a:lnTo>
                <a:close/>
                <a:moveTo>
                  <a:pt x="41064" y="35970"/>
                </a:moveTo>
                <a:lnTo>
                  <a:pt x="44401" y="41528"/>
                </a:lnTo>
                <a:lnTo>
                  <a:pt x="41894" y="41528"/>
                </a:lnTo>
                <a:lnTo>
                  <a:pt x="38557" y="35970"/>
                </a:lnTo>
                <a:close/>
                <a:moveTo>
                  <a:pt x="43981" y="35970"/>
                </a:moveTo>
                <a:lnTo>
                  <a:pt x="47318" y="41528"/>
                </a:lnTo>
                <a:lnTo>
                  <a:pt x="44945" y="41528"/>
                </a:lnTo>
                <a:lnTo>
                  <a:pt x="41617" y="35970"/>
                </a:lnTo>
                <a:close/>
                <a:moveTo>
                  <a:pt x="54178" y="35970"/>
                </a:moveTo>
                <a:lnTo>
                  <a:pt x="50851" y="41528"/>
                </a:lnTo>
                <a:lnTo>
                  <a:pt x="48478" y="41528"/>
                </a:lnTo>
                <a:lnTo>
                  <a:pt x="51814" y="35970"/>
                </a:lnTo>
                <a:close/>
                <a:moveTo>
                  <a:pt x="57238" y="35970"/>
                </a:moveTo>
                <a:lnTo>
                  <a:pt x="53902" y="41528"/>
                </a:lnTo>
                <a:lnTo>
                  <a:pt x="51395" y="41528"/>
                </a:lnTo>
                <a:lnTo>
                  <a:pt x="54722" y="35970"/>
                </a:lnTo>
                <a:close/>
                <a:moveTo>
                  <a:pt x="57533" y="36380"/>
                </a:moveTo>
                <a:lnTo>
                  <a:pt x="60619" y="41528"/>
                </a:lnTo>
                <a:lnTo>
                  <a:pt x="54446" y="41528"/>
                </a:lnTo>
                <a:lnTo>
                  <a:pt x="57533" y="36380"/>
                </a:lnTo>
                <a:close/>
                <a:moveTo>
                  <a:pt x="60343" y="35970"/>
                </a:moveTo>
                <a:lnTo>
                  <a:pt x="63679" y="41528"/>
                </a:lnTo>
                <a:lnTo>
                  <a:pt x="61163" y="41528"/>
                </a:lnTo>
                <a:lnTo>
                  <a:pt x="57836" y="35970"/>
                </a:lnTo>
                <a:close/>
                <a:moveTo>
                  <a:pt x="63260" y="35970"/>
                </a:moveTo>
                <a:lnTo>
                  <a:pt x="66596" y="41528"/>
                </a:lnTo>
                <a:lnTo>
                  <a:pt x="64223" y="41528"/>
                </a:lnTo>
                <a:lnTo>
                  <a:pt x="60887" y="35970"/>
                </a:lnTo>
                <a:close/>
                <a:moveTo>
                  <a:pt x="73457" y="35970"/>
                </a:moveTo>
                <a:lnTo>
                  <a:pt x="70129" y="41528"/>
                </a:lnTo>
                <a:lnTo>
                  <a:pt x="67756" y="41528"/>
                </a:lnTo>
                <a:lnTo>
                  <a:pt x="71084" y="35970"/>
                </a:lnTo>
                <a:close/>
                <a:moveTo>
                  <a:pt x="76516" y="35970"/>
                </a:moveTo>
                <a:lnTo>
                  <a:pt x="73180" y="41528"/>
                </a:lnTo>
                <a:lnTo>
                  <a:pt x="70673" y="41528"/>
                </a:lnTo>
                <a:lnTo>
                  <a:pt x="74001" y="35970"/>
                </a:lnTo>
                <a:close/>
                <a:moveTo>
                  <a:pt x="76811" y="36380"/>
                </a:moveTo>
                <a:lnTo>
                  <a:pt x="79898" y="41528"/>
                </a:lnTo>
                <a:lnTo>
                  <a:pt x="73724" y="41528"/>
                </a:lnTo>
                <a:lnTo>
                  <a:pt x="76811" y="36380"/>
                </a:lnTo>
                <a:close/>
                <a:moveTo>
                  <a:pt x="79621" y="35970"/>
                </a:moveTo>
                <a:lnTo>
                  <a:pt x="82957" y="41528"/>
                </a:lnTo>
                <a:lnTo>
                  <a:pt x="80442" y="41528"/>
                </a:lnTo>
                <a:lnTo>
                  <a:pt x="77114" y="35970"/>
                </a:lnTo>
                <a:close/>
                <a:moveTo>
                  <a:pt x="82538" y="35970"/>
                </a:moveTo>
                <a:lnTo>
                  <a:pt x="85866" y="41528"/>
                </a:lnTo>
                <a:lnTo>
                  <a:pt x="83502" y="41528"/>
                </a:lnTo>
                <a:lnTo>
                  <a:pt x="80165" y="35970"/>
                </a:lnTo>
                <a:close/>
                <a:moveTo>
                  <a:pt x="92735" y="35970"/>
                </a:moveTo>
                <a:lnTo>
                  <a:pt x="89398" y="41528"/>
                </a:lnTo>
                <a:lnTo>
                  <a:pt x="87034" y="41528"/>
                </a:lnTo>
                <a:lnTo>
                  <a:pt x="90362" y="35970"/>
                </a:lnTo>
                <a:close/>
                <a:moveTo>
                  <a:pt x="95786" y="35970"/>
                </a:moveTo>
                <a:lnTo>
                  <a:pt x="92458" y="41528"/>
                </a:lnTo>
                <a:lnTo>
                  <a:pt x="89943" y="41528"/>
                </a:lnTo>
                <a:lnTo>
                  <a:pt x="93279" y="35970"/>
                </a:lnTo>
                <a:close/>
                <a:moveTo>
                  <a:pt x="96089" y="36380"/>
                </a:moveTo>
                <a:lnTo>
                  <a:pt x="99176" y="41528"/>
                </a:lnTo>
                <a:lnTo>
                  <a:pt x="93003" y="41528"/>
                </a:lnTo>
                <a:lnTo>
                  <a:pt x="96089" y="36380"/>
                </a:lnTo>
                <a:close/>
                <a:moveTo>
                  <a:pt x="98899" y="35970"/>
                </a:moveTo>
                <a:lnTo>
                  <a:pt x="102227" y="41528"/>
                </a:lnTo>
                <a:lnTo>
                  <a:pt x="99720" y="41528"/>
                </a:lnTo>
                <a:lnTo>
                  <a:pt x="96384" y="35970"/>
                </a:lnTo>
                <a:close/>
                <a:moveTo>
                  <a:pt x="101817" y="35970"/>
                </a:moveTo>
                <a:lnTo>
                  <a:pt x="105144" y="41528"/>
                </a:lnTo>
                <a:lnTo>
                  <a:pt x="102780" y="41528"/>
                </a:lnTo>
                <a:lnTo>
                  <a:pt x="99444" y="35970"/>
                </a:lnTo>
                <a:close/>
                <a:moveTo>
                  <a:pt x="112013" y="35970"/>
                </a:moveTo>
                <a:lnTo>
                  <a:pt x="108677" y="41528"/>
                </a:lnTo>
                <a:lnTo>
                  <a:pt x="106313" y="41528"/>
                </a:lnTo>
                <a:lnTo>
                  <a:pt x="109640" y="35970"/>
                </a:lnTo>
                <a:close/>
                <a:moveTo>
                  <a:pt x="115064" y="35970"/>
                </a:moveTo>
                <a:lnTo>
                  <a:pt x="111737" y="41528"/>
                </a:lnTo>
                <a:lnTo>
                  <a:pt x="109221" y="41528"/>
                </a:lnTo>
                <a:lnTo>
                  <a:pt x="112558" y="35970"/>
                </a:lnTo>
                <a:close/>
                <a:moveTo>
                  <a:pt x="115368" y="36380"/>
                </a:moveTo>
                <a:lnTo>
                  <a:pt x="118454" y="41528"/>
                </a:lnTo>
                <a:lnTo>
                  <a:pt x="112281" y="41528"/>
                </a:lnTo>
                <a:lnTo>
                  <a:pt x="115368" y="36380"/>
                </a:lnTo>
                <a:close/>
                <a:moveTo>
                  <a:pt x="118178" y="35970"/>
                </a:moveTo>
                <a:lnTo>
                  <a:pt x="121505" y="41528"/>
                </a:lnTo>
                <a:lnTo>
                  <a:pt x="118999" y="41528"/>
                </a:lnTo>
                <a:lnTo>
                  <a:pt x="115662" y="35970"/>
                </a:lnTo>
                <a:close/>
                <a:moveTo>
                  <a:pt x="121086" y="35970"/>
                </a:moveTo>
                <a:lnTo>
                  <a:pt x="124423" y="41528"/>
                </a:lnTo>
                <a:lnTo>
                  <a:pt x="122050" y="41528"/>
                </a:lnTo>
                <a:lnTo>
                  <a:pt x="118722" y="35970"/>
                </a:lnTo>
                <a:close/>
                <a:moveTo>
                  <a:pt x="131292" y="35970"/>
                </a:moveTo>
                <a:lnTo>
                  <a:pt x="127955" y="41528"/>
                </a:lnTo>
                <a:lnTo>
                  <a:pt x="125582" y="41528"/>
                </a:lnTo>
                <a:lnTo>
                  <a:pt x="128919" y="35970"/>
                </a:lnTo>
                <a:close/>
                <a:moveTo>
                  <a:pt x="134343" y="35970"/>
                </a:moveTo>
                <a:lnTo>
                  <a:pt x="131015" y="41528"/>
                </a:lnTo>
                <a:lnTo>
                  <a:pt x="128499" y="41528"/>
                </a:lnTo>
                <a:lnTo>
                  <a:pt x="131836" y="35970"/>
                </a:lnTo>
                <a:close/>
                <a:moveTo>
                  <a:pt x="134646" y="36380"/>
                </a:moveTo>
                <a:lnTo>
                  <a:pt x="137733" y="41528"/>
                </a:lnTo>
                <a:lnTo>
                  <a:pt x="131559" y="41528"/>
                </a:lnTo>
                <a:lnTo>
                  <a:pt x="134646" y="36380"/>
                </a:lnTo>
                <a:close/>
                <a:moveTo>
                  <a:pt x="137456" y="35970"/>
                </a:moveTo>
                <a:lnTo>
                  <a:pt x="140784" y="41528"/>
                </a:lnTo>
                <a:lnTo>
                  <a:pt x="138277" y="41528"/>
                </a:lnTo>
                <a:lnTo>
                  <a:pt x="134940" y="35970"/>
                </a:lnTo>
                <a:close/>
                <a:moveTo>
                  <a:pt x="140364" y="35970"/>
                </a:moveTo>
                <a:lnTo>
                  <a:pt x="143701" y="41528"/>
                </a:lnTo>
                <a:lnTo>
                  <a:pt x="141328" y="41528"/>
                </a:lnTo>
                <a:lnTo>
                  <a:pt x="138000" y="35970"/>
                </a:lnTo>
                <a:close/>
                <a:moveTo>
                  <a:pt x="150561" y="35970"/>
                </a:moveTo>
                <a:lnTo>
                  <a:pt x="147234" y="41528"/>
                </a:lnTo>
                <a:lnTo>
                  <a:pt x="144861" y="41528"/>
                </a:lnTo>
                <a:lnTo>
                  <a:pt x="148197" y="35970"/>
                </a:lnTo>
                <a:close/>
                <a:moveTo>
                  <a:pt x="153621" y="35970"/>
                </a:moveTo>
                <a:lnTo>
                  <a:pt x="150285" y="41528"/>
                </a:lnTo>
                <a:lnTo>
                  <a:pt x="147778" y="41528"/>
                </a:lnTo>
                <a:lnTo>
                  <a:pt x="151105" y="35970"/>
                </a:lnTo>
                <a:close/>
                <a:moveTo>
                  <a:pt x="153915" y="36380"/>
                </a:moveTo>
                <a:lnTo>
                  <a:pt x="157002" y="41528"/>
                </a:lnTo>
                <a:lnTo>
                  <a:pt x="150829" y="41528"/>
                </a:lnTo>
                <a:lnTo>
                  <a:pt x="153915" y="36380"/>
                </a:lnTo>
                <a:close/>
                <a:moveTo>
                  <a:pt x="156726" y="35970"/>
                </a:moveTo>
                <a:lnTo>
                  <a:pt x="160062" y="41528"/>
                </a:lnTo>
                <a:lnTo>
                  <a:pt x="157546" y="41528"/>
                </a:lnTo>
                <a:lnTo>
                  <a:pt x="154219" y="35970"/>
                </a:lnTo>
                <a:close/>
                <a:moveTo>
                  <a:pt x="159643" y="35970"/>
                </a:moveTo>
                <a:lnTo>
                  <a:pt x="162979" y="41528"/>
                </a:lnTo>
                <a:lnTo>
                  <a:pt x="160606" y="41528"/>
                </a:lnTo>
                <a:lnTo>
                  <a:pt x="157270" y="35970"/>
                </a:lnTo>
                <a:close/>
                <a:moveTo>
                  <a:pt x="169840" y="35970"/>
                </a:moveTo>
                <a:lnTo>
                  <a:pt x="166512" y="41528"/>
                </a:lnTo>
                <a:lnTo>
                  <a:pt x="164139" y="41528"/>
                </a:lnTo>
                <a:lnTo>
                  <a:pt x="167475" y="35970"/>
                </a:lnTo>
                <a:close/>
                <a:moveTo>
                  <a:pt x="172899" y="35970"/>
                </a:moveTo>
                <a:lnTo>
                  <a:pt x="169563" y="41528"/>
                </a:lnTo>
                <a:lnTo>
                  <a:pt x="167056" y="41528"/>
                </a:lnTo>
                <a:lnTo>
                  <a:pt x="170384" y="35970"/>
                </a:lnTo>
                <a:close/>
                <a:moveTo>
                  <a:pt x="173194" y="36380"/>
                </a:moveTo>
                <a:lnTo>
                  <a:pt x="176281" y="41528"/>
                </a:lnTo>
                <a:lnTo>
                  <a:pt x="170107" y="41528"/>
                </a:lnTo>
                <a:lnTo>
                  <a:pt x="173194" y="36380"/>
                </a:lnTo>
                <a:close/>
                <a:moveTo>
                  <a:pt x="176004" y="35970"/>
                </a:moveTo>
                <a:lnTo>
                  <a:pt x="179340" y="41528"/>
                </a:lnTo>
                <a:lnTo>
                  <a:pt x="176825" y="41528"/>
                </a:lnTo>
                <a:lnTo>
                  <a:pt x="173497" y="35970"/>
                </a:lnTo>
                <a:close/>
                <a:moveTo>
                  <a:pt x="178921" y="35970"/>
                </a:moveTo>
                <a:lnTo>
                  <a:pt x="182249" y="41528"/>
                </a:lnTo>
                <a:lnTo>
                  <a:pt x="179885" y="41528"/>
                </a:lnTo>
                <a:lnTo>
                  <a:pt x="176548" y="35970"/>
                </a:lnTo>
                <a:close/>
                <a:moveTo>
                  <a:pt x="189118" y="35970"/>
                </a:moveTo>
                <a:lnTo>
                  <a:pt x="185781" y="41528"/>
                </a:lnTo>
                <a:lnTo>
                  <a:pt x="183417" y="41528"/>
                </a:lnTo>
                <a:lnTo>
                  <a:pt x="186745" y="35970"/>
                </a:lnTo>
                <a:close/>
                <a:moveTo>
                  <a:pt x="192178" y="35970"/>
                </a:moveTo>
                <a:lnTo>
                  <a:pt x="188841" y="41528"/>
                </a:lnTo>
                <a:lnTo>
                  <a:pt x="186335" y="41528"/>
                </a:lnTo>
                <a:lnTo>
                  <a:pt x="189662" y="35970"/>
                </a:lnTo>
                <a:close/>
                <a:moveTo>
                  <a:pt x="192472" y="36380"/>
                </a:moveTo>
                <a:lnTo>
                  <a:pt x="195559" y="41528"/>
                </a:lnTo>
                <a:lnTo>
                  <a:pt x="189386" y="41528"/>
                </a:lnTo>
                <a:lnTo>
                  <a:pt x="192472" y="36380"/>
                </a:lnTo>
                <a:close/>
                <a:moveTo>
                  <a:pt x="195282" y="35970"/>
                </a:moveTo>
                <a:lnTo>
                  <a:pt x="198610" y="41528"/>
                </a:lnTo>
                <a:lnTo>
                  <a:pt x="196103" y="41528"/>
                </a:lnTo>
                <a:lnTo>
                  <a:pt x="192776" y="35970"/>
                </a:lnTo>
                <a:close/>
                <a:moveTo>
                  <a:pt x="198200" y="35970"/>
                </a:moveTo>
                <a:lnTo>
                  <a:pt x="201527" y="41528"/>
                </a:lnTo>
                <a:lnTo>
                  <a:pt x="199163" y="41528"/>
                </a:lnTo>
                <a:lnTo>
                  <a:pt x="195827" y="35970"/>
                </a:lnTo>
                <a:close/>
                <a:moveTo>
                  <a:pt x="208396" y="35970"/>
                </a:moveTo>
                <a:lnTo>
                  <a:pt x="205060" y="41528"/>
                </a:lnTo>
                <a:lnTo>
                  <a:pt x="202696" y="41528"/>
                </a:lnTo>
                <a:lnTo>
                  <a:pt x="206023" y="35970"/>
                </a:lnTo>
                <a:close/>
                <a:moveTo>
                  <a:pt x="211447" y="35970"/>
                </a:moveTo>
                <a:lnTo>
                  <a:pt x="208120" y="41528"/>
                </a:lnTo>
                <a:lnTo>
                  <a:pt x="205604" y="41528"/>
                </a:lnTo>
                <a:lnTo>
                  <a:pt x="208940" y="35970"/>
                </a:lnTo>
                <a:close/>
                <a:moveTo>
                  <a:pt x="211751" y="36380"/>
                </a:moveTo>
                <a:lnTo>
                  <a:pt x="214837" y="41528"/>
                </a:lnTo>
                <a:lnTo>
                  <a:pt x="208664" y="41528"/>
                </a:lnTo>
                <a:lnTo>
                  <a:pt x="211751" y="36380"/>
                </a:lnTo>
                <a:close/>
                <a:moveTo>
                  <a:pt x="214561" y="35970"/>
                </a:moveTo>
                <a:lnTo>
                  <a:pt x="217888" y="41528"/>
                </a:lnTo>
                <a:lnTo>
                  <a:pt x="215381" y="41528"/>
                </a:lnTo>
                <a:lnTo>
                  <a:pt x="212045" y="35970"/>
                </a:lnTo>
                <a:close/>
                <a:moveTo>
                  <a:pt x="217478" y="35970"/>
                </a:moveTo>
                <a:lnTo>
                  <a:pt x="220805" y="41528"/>
                </a:lnTo>
                <a:lnTo>
                  <a:pt x="218432" y="41528"/>
                </a:lnTo>
                <a:lnTo>
                  <a:pt x="215105" y="35970"/>
                </a:lnTo>
                <a:close/>
                <a:moveTo>
                  <a:pt x="227675" y="35970"/>
                </a:moveTo>
                <a:lnTo>
                  <a:pt x="224338" y="41528"/>
                </a:lnTo>
                <a:lnTo>
                  <a:pt x="221965" y="41528"/>
                </a:lnTo>
                <a:lnTo>
                  <a:pt x="225302" y="35970"/>
                </a:lnTo>
                <a:close/>
                <a:moveTo>
                  <a:pt x="230726" y="35970"/>
                </a:moveTo>
                <a:lnTo>
                  <a:pt x="227398" y="41528"/>
                </a:lnTo>
                <a:lnTo>
                  <a:pt x="224882" y="41528"/>
                </a:lnTo>
                <a:lnTo>
                  <a:pt x="228219" y="35970"/>
                </a:lnTo>
                <a:close/>
                <a:moveTo>
                  <a:pt x="231029" y="36380"/>
                </a:moveTo>
                <a:lnTo>
                  <a:pt x="234116" y="41528"/>
                </a:lnTo>
                <a:lnTo>
                  <a:pt x="227942" y="41528"/>
                </a:lnTo>
                <a:lnTo>
                  <a:pt x="231029" y="36380"/>
                </a:lnTo>
                <a:close/>
                <a:moveTo>
                  <a:pt x="233839" y="35970"/>
                </a:moveTo>
                <a:lnTo>
                  <a:pt x="237167" y="41528"/>
                </a:lnTo>
                <a:lnTo>
                  <a:pt x="234660" y="41528"/>
                </a:lnTo>
                <a:lnTo>
                  <a:pt x="231323" y="35970"/>
                </a:lnTo>
                <a:close/>
                <a:moveTo>
                  <a:pt x="236747" y="35970"/>
                </a:moveTo>
                <a:lnTo>
                  <a:pt x="240084" y="41528"/>
                </a:lnTo>
                <a:lnTo>
                  <a:pt x="237711" y="41528"/>
                </a:lnTo>
                <a:lnTo>
                  <a:pt x="234383" y="35970"/>
                </a:lnTo>
                <a:close/>
                <a:moveTo>
                  <a:pt x="246944" y="35970"/>
                </a:moveTo>
                <a:lnTo>
                  <a:pt x="243617" y="41528"/>
                </a:lnTo>
                <a:lnTo>
                  <a:pt x="241244" y="41528"/>
                </a:lnTo>
                <a:lnTo>
                  <a:pt x="244580" y="35970"/>
                </a:lnTo>
                <a:close/>
                <a:moveTo>
                  <a:pt x="250004" y="35970"/>
                </a:moveTo>
                <a:lnTo>
                  <a:pt x="246668" y="41528"/>
                </a:lnTo>
                <a:lnTo>
                  <a:pt x="244161" y="41528"/>
                </a:lnTo>
                <a:lnTo>
                  <a:pt x="247497" y="35970"/>
                </a:lnTo>
                <a:close/>
                <a:moveTo>
                  <a:pt x="250298" y="36380"/>
                </a:moveTo>
                <a:lnTo>
                  <a:pt x="253385" y="41528"/>
                </a:lnTo>
                <a:lnTo>
                  <a:pt x="247221" y="41528"/>
                </a:lnTo>
                <a:lnTo>
                  <a:pt x="250298" y="36380"/>
                </a:lnTo>
                <a:close/>
                <a:moveTo>
                  <a:pt x="253109" y="35970"/>
                </a:moveTo>
                <a:lnTo>
                  <a:pt x="256445" y="41528"/>
                </a:lnTo>
                <a:lnTo>
                  <a:pt x="253938" y="41528"/>
                </a:lnTo>
                <a:lnTo>
                  <a:pt x="250602" y="35970"/>
                </a:lnTo>
                <a:close/>
                <a:moveTo>
                  <a:pt x="256026" y="35970"/>
                </a:moveTo>
                <a:lnTo>
                  <a:pt x="259362" y="41528"/>
                </a:lnTo>
                <a:lnTo>
                  <a:pt x="256989" y="41528"/>
                </a:lnTo>
                <a:lnTo>
                  <a:pt x="253662" y="35970"/>
                </a:lnTo>
                <a:close/>
                <a:moveTo>
                  <a:pt x="266223" y="35970"/>
                </a:moveTo>
                <a:lnTo>
                  <a:pt x="262895" y="41528"/>
                </a:lnTo>
                <a:lnTo>
                  <a:pt x="260522" y="41528"/>
                </a:lnTo>
                <a:lnTo>
                  <a:pt x="263858" y="35970"/>
                </a:lnTo>
                <a:close/>
                <a:moveTo>
                  <a:pt x="269282" y="35970"/>
                </a:moveTo>
                <a:lnTo>
                  <a:pt x="265946" y="41528"/>
                </a:lnTo>
                <a:lnTo>
                  <a:pt x="263439" y="41528"/>
                </a:lnTo>
                <a:lnTo>
                  <a:pt x="266767" y="35970"/>
                </a:lnTo>
                <a:close/>
                <a:moveTo>
                  <a:pt x="269577" y="36380"/>
                </a:moveTo>
                <a:lnTo>
                  <a:pt x="272664" y="41528"/>
                </a:lnTo>
                <a:lnTo>
                  <a:pt x="266490" y="41528"/>
                </a:lnTo>
                <a:lnTo>
                  <a:pt x="269577" y="36380"/>
                </a:lnTo>
                <a:close/>
                <a:moveTo>
                  <a:pt x="272387" y="35970"/>
                </a:moveTo>
                <a:lnTo>
                  <a:pt x="275723" y="41528"/>
                </a:lnTo>
                <a:lnTo>
                  <a:pt x="273208" y="41528"/>
                </a:lnTo>
                <a:lnTo>
                  <a:pt x="269880" y="35970"/>
                </a:lnTo>
                <a:close/>
                <a:moveTo>
                  <a:pt x="275304" y="35970"/>
                </a:moveTo>
                <a:lnTo>
                  <a:pt x="278632" y="41528"/>
                </a:lnTo>
                <a:lnTo>
                  <a:pt x="276268" y="41528"/>
                </a:lnTo>
                <a:lnTo>
                  <a:pt x="272931" y="35970"/>
                </a:lnTo>
                <a:close/>
                <a:moveTo>
                  <a:pt x="12713" y="35970"/>
                </a:moveTo>
                <a:lnTo>
                  <a:pt x="9377" y="41537"/>
                </a:lnTo>
                <a:lnTo>
                  <a:pt x="9341" y="41483"/>
                </a:lnTo>
                <a:lnTo>
                  <a:pt x="9314" y="41537"/>
                </a:lnTo>
                <a:lnTo>
                  <a:pt x="5978" y="35970"/>
                </a:lnTo>
                <a:close/>
                <a:moveTo>
                  <a:pt x="31992" y="35970"/>
                </a:moveTo>
                <a:lnTo>
                  <a:pt x="28655" y="41537"/>
                </a:lnTo>
                <a:lnTo>
                  <a:pt x="28619" y="41483"/>
                </a:lnTo>
                <a:lnTo>
                  <a:pt x="28593" y="41537"/>
                </a:lnTo>
                <a:lnTo>
                  <a:pt x="25256" y="35970"/>
                </a:lnTo>
                <a:close/>
                <a:moveTo>
                  <a:pt x="51270" y="35970"/>
                </a:moveTo>
                <a:lnTo>
                  <a:pt x="47925" y="41537"/>
                </a:lnTo>
                <a:lnTo>
                  <a:pt x="47898" y="41483"/>
                </a:lnTo>
                <a:lnTo>
                  <a:pt x="47862" y="41537"/>
                </a:lnTo>
                <a:lnTo>
                  <a:pt x="44526" y="35970"/>
                </a:lnTo>
                <a:close/>
                <a:moveTo>
                  <a:pt x="70539" y="35970"/>
                </a:moveTo>
                <a:lnTo>
                  <a:pt x="67203" y="41537"/>
                </a:lnTo>
                <a:lnTo>
                  <a:pt x="67176" y="41483"/>
                </a:lnTo>
                <a:lnTo>
                  <a:pt x="67140" y="41537"/>
                </a:lnTo>
                <a:lnTo>
                  <a:pt x="63804" y="35970"/>
                </a:lnTo>
                <a:close/>
                <a:moveTo>
                  <a:pt x="89818" y="35970"/>
                </a:moveTo>
                <a:lnTo>
                  <a:pt x="86481" y="41537"/>
                </a:lnTo>
                <a:lnTo>
                  <a:pt x="86455" y="41483"/>
                </a:lnTo>
                <a:lnTo>
                  <a:pt x="86419" y="41537"/>
                </a:lnTo>
                <a:lnTo>
                  <a:pt x="83082" y="35970"/>
                </a:lnTo>
                <a:close/>
                <a:moveTo>
                  <a:pt x="109096" y="35970"/>
                </a:moveTo>
                <a:lnTo>
                  <a:pt x="105760" y="41537"/>
                </a:lnTo>
                <a:lnTo>
                  <a:pt x="105724" y="41483"/>
                </a:lnTo>
                <a:lnTo>
                  <a:pt x="105697" y="41537"/>
                </a:lnTo>
                <a:lnTo>
                  <a:pt x="102361" y="35970"/>
                </a:lnTo>
                <a:close/>
                <a:moveTo>
                  <a:pt x="128375" y="35970"/>
                </a:moveTo>
                <a:lnTo>
                  <a:pt x="125038" y="41537"/>
                </a:lnTo>
                <a:lnTo>
                  <a:pt x="125002" y="41483"/>
                </a:lnTo>
                <a:lnTo>
                  <a:pt x="124976" y="41537"/>
                </a:lnTo>
                <a:lnTo>
                  <a:pt x="121639" y="35970"/>
                </a:lnTo>
                <a:close/>
                <a:moveTo>
                  <a:pt x="147653" y="35970"/>
                </a:moveTo>
                <a:lnTo>
                  <a:pt x="144316" y="41537"/>
                </a:lnTo>
                <a:lnTo>
                  <a:pt x="144281" y="41483"/>
                </a:lnTo>
                <a:lnTo>
                  <a:pt x="144245" y="41537"/>
                </a:lnTo>
                <a:lnTo>
                  <a:pt x="140909" y="35970"/>
                </a:lnTo>
                <a:close/>
                <a:moveTo>
                  <a:pt x="166922" y="35970"/>
                </a:moveTo>
                <a:lnTo>
                  <a:pt x="163586" y="41537"/>
                </a:lnTo>
                <a:lnTo>
                  <a:pt x="163559" y="41483"/>
                </a:lnTo>
                <a:lnTo>
                  <a:pt x="163523" y="41537"/>
                </a:lnTo>
                <a:lnTo>
                  <a:pt x="160187" y="35970"/>
                </a:lnTo>
                <a:close/>
                <a:moveTo>
                  <a:pt x="186201" y="35970"/>
                </a:moveTo>
                <a:lnTo>
                  <a:pt x="182864" y="41537"/>
                </a:lnTo>
                <a:lnTo>
                  <a:pt x="182838" y="41483"/>
                </a:lnTo>
                <a:lnTo>
                  <a:pt x="182802" y="41537"/>
                </a:lnTo>
                <a:lnTo>
                  <a:pt x="179465" y="35970"/>
                </a:lnTo>
                <a:close/>
                <a:moveTo>
                  <a:pt x="205479" y="35970"/>
                </a:moveTo>
                <a:lnTo>
                  <a:pt x="202143" y="41537"/>
                </a:lnTo>
                <a:lnTo>
                  <a:pt x="202107" y="41483"/>
                </a:lnTo>
                <a:lnTo>
                  <a:pt x="202080" y="41537"/>
                </a:lnTo>
                <a:lnTo>
                  <a:pt x="198744" y="35970"/>
                </a:lnTo>
                <a:close/>
                <a:moveTo>
                  <a:pt x="224758" y="35970"/>
                </a:moveTo>
                <a:lnTo>
                  <a:pt x="221421" y="41537"/>
                </a:lnTo>
                <a:lnTo>
                  <a:pt x="221385" y="41483"/>
                </a:lnTo>
                <a:lnTo>
                  <a:pt x="221359" y="41537"/>
                </a:lnTo>
                <a:lnTo>
                  <a:pt x="218022" y="35970"/>
                </a:lnTo>
                <a:close/>
                <a:moveTo>
                  <a:pt x="244036" y="35970"/>
                </a:moveTo>
                <a:lnTo>
                  <a:pt x="240699" y="41537"/>
                </a:lnTo>
                <a:lnTo>
                  <a:pt x="240664" y="41483"/>
                </a:lnTo>
                <a:lnTo>
                  <a:pt x="240637" y="41537"/>
                </a:lnTo>
                <a:lnTo>
                  <a:pt x="237292" y="35970"/>
                </a:lnTo>
                <a:close/>
                <a:moveTo>
                  <a:pt x="263314" y="35970"/>
                </a:moveTo>
                <a:lnTo>
                  <a:pt x="259969" y="41537"/>
                </a:lnTo>
                <a:lnTo>
                  <a:pt x="259942" y="41483"/>
                </a:lnTo>
                <a:lnTo>
                  <a:pt x="259906" y="41537"/>
                </a:lnTo>
                <a:lnTo>
                  <a:pt x="256570" y="35970"/>
                </a:lnTo>
                <a:close/>
                <a:moveTo>
                  <a:pt x="282584" y="35970"/>
                </a:moveTo>
                <a:lnTo>
                  <a:pt x="279247" y="41537"/>
                </a:lnTo>
                <a:lnTo>
                  <a:pt x="279220" y="41483"/>
                </a:lnTo>
                <a:lnTo>
                  <a:pt x="279185" y="41537"/>
                </a:lnTo>
                <a:lnTo>
                  <a:pt x="275848" y="35970"/>
                </a:lnTo>
                <a:close/>
                <a:moveTo>
                  <a:pt x="9047" y="41983"/>
                </a:moveTo>
                <a:lnTo>
                  <a:pt x="7851" y="43963"/>
                </a:lnTo>
                <a:lnTo>
                  <a:pt x="6665" y="41983"/>
                </a:lnTo>
                <a:close/>
                <a:moveTo>
                  <a:pt x="12026" y="41983"/>
                </a:moveTo>
                <a:lnTo>
                  <a:pt x="10831" y="43963"/>
                </a:lnTo>
                <a:lnTo>
                  <a:pt x="9644" y="41983"/>
                </a:lnTo>
                <a:close/>
                <a:moveTo>
                  <a:pt x="28325" y="41983"/>
                </a:moveTo>
                <a:lnTo>
                  <a:pt x="27130" y="43963"/>
                </a:lnTo>
                <a:lnTo>
                  <a:pt x="25943" y="41983"/>
                </a:lnTo>
                <a:close/>
                <a:moveTo>
                  <a:pt x="31296" y="41983"/>
                </a:moveTo>
                <a:lnTo>
                  <a:pt x="30109" y="43963"/>
                </a:lnTo>
                <a:lnTo>
                  <a:pt x="28923" y="41983"/>
                </a:lnTo>
                <a:close/>
                <a:moveTo>
                  <a:pt x="47594" y="41983"/>
                </a:moveTo>
                <a:lnTo>
                  <a:pt x="46408" y="43963"/>
                </a:lnTo>
                <a:lnTo>
                  <a:pt x="45221" y="41983"/>
                </a:lnTo>
                <a:close/>
                <a:moveTo>
                  <a:pt x="50574" y="41983"/>
                </a:moveTo>
                <a:lnTo>
                  <a:pt x="49388" y="43963"/>
                </a:lnTo>
                <a:lnTo>
                  <a:pt x="48192" y="41983"/>
                </a:lnTo>
                <a:close/>
                <a:moveTo>
                  <a:pt x="66873" y="41983"/>
                </a:moveTo>
                <a:lnTo>
                  <a:pt x="65686" y="43963"/>
                </a:lnTo>
                <a:lnTo>
                  <a:pt x="64491" y="41983"/>
                </a:lnTo>
                <a:close/>
                <a:moveTo>
                  <a:pt x="69852" y="41983"/>
                </a:moveTo>
                <a:lnTo>
                  <a:pt x="68666" y="43963"/>
                </a:lnTo>
                <a:lnTo>
                  <a:pt x="67471" y="41983"/>
                </a:lnTo>
                <a:close/>
                <a:moveTo>
                  <a:pt x="86151" y="41983"/>
                </a:moveTo>
                <a:lnTo>
                  <a:pt x="84965" y="43963"/>
                </a:lnTo>
                <a:lnTo>
                  <a:pt x="83769" y="41983"/>
                </a:lnTo>
                <a:close/>
                <a:moveTo>
                  <a:pt x="89131" y="41983"/>
                </a:moveTo>
                <a:lnTo>
                  <a:pt x="87935" y="43963"/>
                </a:lnTo>
                <a:lnTo>
                  <a:pt x="86749" y="41983"/>
                </a:lnTo>
                <a:close/>
                <a:moveTo>
                  <a:pt x="105430" y="41983"/>
                </a:moveTo>
                <a:lnTo>
                  <a:pt x="104234" y="43963"/>
                </a:lnTo>
                <a:lnTo>
                  <a:pt x="103048" y="41983"/>
                </a:lnTo>
                <a:close/>
                <a:moveTo>
                  <a:pt x="108409" y="41983"/>
                </a:moveTo>
                <a:lnTo>
                  <a:pt x="107214" y="43963"/>
                </a:lnTo>
                <a:lnTo>
                  <a:pt x="106027" y="41983"/>
                </a:lnTo>
                <a:close/>
                <a:moveTo>
                  <a:pt x="124708" y="41983"/>
                </a:moveTo>
                <a:lnTo>
                  <a:pt x="123513" y="43963"/>
                </a:lnTo>
                <a:lnTo>
                  <a:pt x="122326" y="41983"/>
                </a:lnTo>
                <a:close/>
                <a:moveTo>
                  <a:pt x="127679" y="41983"/>
                </a:moveTo>
                <a:lnTo>
                  <a:pt x="126492" y="43963"/>
                </a:lnTo>
                <a:lnTo>
                  <a:pt x="125306" y="41983"/>
                </a:lnTo>
                <a:close/>
                <a:moveTo>
                  <a:pt x="143977" y="41983"/>
                </a:moveTo>
                <a:lnTo>
                  <a:pt x="142791" y="43963"/>
                </a:lnTo>
                <a:lnTo>
                  <a:pt x="141604" y="41983"/>
                </a:lnTo>
                <a:close/>
                <a:moveTo>
                  <a:pt x="146957" y="41983"/>
                </a:moveTo>
                <a:lnTo>
                  <a:pt x="145771" y="43963"/>
                </a:lnTo>
                <a:lnTo>
                  <a:pt x="144584" y="41983"/>
                </a:lnTo>
                <a:close/>
                <a:moveTo>
                  <a:pt x="163256" y="41983"/>
                </a:moveTo>
                <a:lnTo>
                  <a:pt x="162069" y="43963"/>
                </a:lnTo>
                <a:lnTo>
                  <a:pt x="160883" y="41983"/>
                </a:lnTo>
                <a:close/>
                <a:moveTo>
                  <a:pt x="166235" y="41983"/>
                </a:moveTo>
                <a:lnTo>
                  <a:pt x="165049" y="43963"/>
                </a:lnTo>
                <a:lnTo>
                  <a:pt x="163854" y="41983"/>
                </a:lnTo>
                <a:close/>
                <a:moveTo>
                  <a:pt x="182534" y="41983"/>
                </a:moveTo>
                <a:lnTo>
                  <a:pt x="181348" y="43963"/>
                </a:lnTo>
                <a:lnTo>
                  <a:pt x="180152" y="41983"/>
                </a:lnTo>
                <a:close/>
                <a:moveTo>
                  <a:pt x="185514" y="41983"/>
                </a:moveTo>
                <a:lnTo>
                  <a:pt x="184327" y="43963"/>
                </a:lnTo>
                <a:lnTo>
                  <a:pt x="183132" y="41983"/>
                </a:lnTo>
                <a:close/>
                <a:moveTo>
                  <a:pt x="201813" y="41983"/>
                </a:moveTo>
                <a:lnTo>
                  <a:pt x="200626" y="43963"/>
                </a:lnTo>
                <a:lnTo>
                  <a:pt x="199431" y="41983"/>
                </a:lnTo>
                <a:close/>
                <a:moveTo>
                  <a:pt x="204792" y="41983"/>
                </a:moveTo>
                <a:lnTo>
                  <a:pt x="203597" y="43963"/>
                </a:lnTo>
                <a:lnTo>
                  <a:pt x="202410" y="41983"/>
                </a:lnTo>
                <a:close/>
                <a:moveTo>
                  <a:pt x="221091" y="41983"/>
                </a:moveTo>
                <a:lnTo>
                  <a:pt x="219896" y="43963"/>
                </a:lnTo>
                <a:lnTo>
                  <a:pt x="218709" y="41983"/>
                </a:lnTo>
                <a:close/>
                <a:moveTo>
                  <a:pt x="224071" y="41983"/>
                </a:moveTo>
                <a:lnTo>
                  <a:pt x="222875" y="43963"/>
                </a:lnTo>
                <a:lnTo>
                  <a:pt x="221689" y="41983"/>
                </a:lnTo>
                <a:close/>
                <a:moveTo>
                  <a:pt x="240369" y="41983"/>
                </a:moveTo>
                <a:lnTo>
                  <a:pt x="239174" y="43963"/>
                </a:lnTo>
                <a:lnTo>
                  <a:pt x="237987" y="41983"/>
                </a:lnTo>
                <a:close/>
                <a:moveTo>
                  <a:pt x="243340" y="41983"/>
                </a:moveTo>
                <a:lnTo>
                  <a:pt x="242154" y="43963"/>
                </a:lnTo>
                <a:lnTo>
                  <a:pt x="240967" y="41983"/>
                </a:lnTo>
                <a:close/>
                <a:moveTo>
                  <a:pt x="259639" y="41983"/>
                </a:moveTo>
                <a:lnTo>
                  <a:pt x="258452" y="43963"/>
                </a:lnTo>
                <a:lnTo>
                  <a:pt x="257266" y="41983"/>
                </a:lnTo>
                <a:close/>
                <a:moveTo>
                  <a:pt x="262618" y="41983"/>
                </a:moveTo>
                <a:lnTo>
                  <a:pt x="261432" y="43963"/>
                </a:lnTo>
                <a:lnTo>
                  <a:pt x="260237" y="41983"/>
                </a:lnTo>
                <a:close/>
                <a:moveTo>
                  <a:pt x="278917" y="41983"/>
                </a:moveTo>
                <a:lnTo>
                  <a:pt x="277731" y="43963"/>
                </a:lnTo>
                <a:lnTo>
                  <a:pt x="276535" y="41983"/>
                </a:lnTo>
                <a:close/>
                <a:moveTo>
                  <a:pt x="281897" y="41983"/>
                </a:moveTo>
                <a:lnTo>
                  <a:pt x="280710" y="43963"/>
                </a:lnTo>
                <a:lnTo>
                  <a:pt x="279515" y="41983"/>
                </a:lnTo>
                <a:close/>
                <a:moveTo>
                  <a:pt x="6121" y="41983"/>
                </a:moveTo>
                <a:lnTo>
                  <a:pt x="7584" y="44418"/>
                </a:lnTo>
                <a:lnTo>
                  <a:pt x="6406" y="46381"/>
                </a:lnTo>
                <a:lnTo>
                  <a:pt x="6254" y="46381"/>
                </a:lnTo>
                <a:lnTo>
                  <a:pt x="3614" y="41983"/>
                </a:lnTo>
                <a:close/>
                <a:moveTo>
                  <a:pt x="7851" y="44873"/>
                </a:moveTo>
                <a:lnTo>
                  <a:pt x="8761" y="46381"/>
                </a:lnTo>
                <a:lnTo>
                  <a:pt x="6950" y="46381"/>
                </a:lnTo>
                <a:lnTo>
                  <a:pt x="7851" y="44873"/>
                </a:lnTo>
                <a:close/>
                <a:moveTo>
                  <a:pt x="10831" y="44873"/>
                </a:moveTo>
                <a:lnTo>
                  <a:pt x="11741" y="46381"/>
                </a:lnTo>
                <a:lnTo>
                  <a:pt x="9930" y="46381"/>
                </a:lnTo>
                <a:lnTo>
                  <a:pt x="10831" y="44873"/>
                </a:lnTo>
                <a:close/>
                <a:moveTo>
                  <a:pt x="15077" y="41983"/>
                </a:moveTo>
                <a:lnTo>
                  <a:pt x="12437" y="46381"/>
                </a:lnTo>
                <a:lnTo>
                  <a:pt x="12285" y="46381"/>
                </a:lnTo>
                <a:lnTo>
                  <a:pt x="11107" y="44418"/>
                </a:lnTo>
                <a:lnTo>
                  <a:pt x="12570" y="41983"/>
                </a:lnTo>
                <a:close/>
                <a:moveTo>
                  <a:pt x="22339" y="41983"/>
                </a:moveTo>
                <a:lnTo>
                  <a:pt x="24980" y="46381"/>
                </a:lnTo>
                <a:lnTo>
                  <a:pt x="12981" y="46381"/>
                </a:lnTo>
                <a:lnTo>
                  <a:pt x="15621" y="41983"/>
                </a:lnTo>
                <a:close/>
                <a:moveTo>
                  <a:pt x="25399" y="41983"/>
                </a:moveTo>
                <a:lnTo>
                  <a:pt x="26862" y="44418"/>
                </a:lnTo>
                <a:lnTo>
                  <a:pt x="25675" y="46381"/>
                </a:lnTo>
                <a:lnTo>
                  <a:pt x="25524" y="46381"/>
                </a:lnTo>
                <a:lnTo>
                  <a:pt x="22883" y="41983"/>
                </a:lnTo>
                <a:close/>
                <a:moveTo>
                  <a:pt x="27130" y="44873"/>
                </a:moveTo>
                <a:lnTo>
                  <a:pt x="28040" y="46381"/>
                </a:lnTo>
                <a:lnTo>
                  <a:pt x="26229" y="46381"/>
                </a:lnTo>
                <a:lnTo>
                  <a:pt x="27130" y="44873"/>
                </a:lnTo>
                <a:close/>
                <a:moveTo>
                  <a:pt x="30109" y="44873"/>
                </a:moveTo>
                <a:lnTo>
                  <a:pt x="31019" y="46381"/>
                </a:lnTo>
                <a:lnTo>
                  <a:pt x="29199" y="46381"/>
                </a:lnTo>
                <a:lnTo>
                  <a:pt x="30109" y="44873"/>
                </a:lnTo>
                <a:close/>
                <a:moveTo>
                  <a:pt x="34356" y="41983"/>
                </a:moveTo>
                <a:lnTo>
                  <a:pt x="31715" y="46381"/>
                </a:lnTo>
                <a:lnTo>
                  <a:pt x="31563" y="46381"/>
                </a:lnTo>
                <a:lnTo>
                  <a:pt x="30386" y="44418"/>
                </a:lnTo>
                <a:lnTo>
                  <a:pt x="31840" y="41983"/>
                </a:lnTo>
                <a:close/>
                <a:moveTo>
                  <a:pt x="41617" y="41983"/>
                </a:moveTo>
                <a:lnTo>
                  <a:pt x="44258" y="46381"/>
                </a:lnTo>
                <a:lnTo>
                  <a:pt x="32259" y="46381"/>
                </a:lnTo>
                <a:lnTo>
                  <a:pt x="34900" y="41983"/>
                </a:lnTo>
                <a:close/>
                <a:moveTo>
                  <a:pt x="44677" y="41983"/>
                </a:moveTo>
                <a:lnTo>
                  <a:pt x="46131" y="44418"/>
                </a:lnTo>
                <a:lnTo>
                  <a:pt x="44954" y="46381"/>
                </a:lnTo>
                <a:lnTo>
                  <a:pt x="44802" y="46381"/>
                </a:lnTo>
                <a:lnTo>
                  <a:pt x="42162" y="41983"/>
                </a:lnTo>
                <a:close/>
                <a:moveTo>
                  <a:pt x="46408" y="44873"/>
                </a:moveTo>
                <a:lnTo>
                  <a:pt x="47318" y="46381"/>
                </a:lnTo>
                <a:lnTo>
                  <a:pt x="45498" y="46381"/>
                </a:lnTo>
                <a:lnTo>
                  <a:pt x="46408" y="44873"/>
                </a:lnTo>
                <a:close/>
                <a:moveTo>
                  <a:pt x="49388" y="44873"/>
                </a:moveTo>
                <a:lnTo>
                  <a:pt x="50298" y="46381"/>
                </a:lnTo>
                <a:lnTo>
                  <a:pt x="48478" y="46381"/>
                </a:lnTo>
                <a:lnTo>
                  <a:pt x="49388" y="44873"/>
                </a:lnTo>
                <a:close/>
                <a:moveTo>
                  <a:pt x="53634" y="41983"/>
                </a:moveTo>
                <a:lnTo>
                  <a:pt x="50993" y="46381"/>
                </a:lnTo>
                <a:lnTo>
                  <a:pt x="50842" y="46381"/>
                </a:lnTo>
                <a:lnTo>
                  <a:pt x="49655" y="44418"/>
                </a:lnTo>
                <a:lnTo>
                  <a:pt x="51118" y="41983"/>
                </a:lnTo>
                <a:close/>
                <a:moveTo>
                  <a:pt x="60896" y="41983"/>
                </a:moveTo>
                <a:lnTo>
                  <a:pt x="63536" y="46381"/>
                </a:lnTo>
                <a:lnTo>
                  <a:pt x="51538" y="46381"/>
                </a:lnTo>
                <a:lnTo>
                  <a:pt x="54178" y="41983"/>
                </a:lnTo>
                <a:close/>
                <a:moveTo>
                  <a:pt x="63947" y="41983"/>
                </a:moveTo>
                <a:lnTo>
                  <a:pt x="65410" y="44418"/>
                </a:lnTo>
                <a:lnTo>
                  <a:pt x="64232" y="46381"/>
                </a:lnTo>
                <a:lnTo>
                  <a:pt x="64081" y="46381"/>
                </a:lnTo>
                <a:lnTo>
                  <a:pt x="61440" y="41983"/>
                </a:lnTo>
                <a:close/>
                <a:moveTo>
                  <a:pt x="65686" y="44873"/>
                </a:moveTo>
                <a:lnTo>
                  <a:pt x="66596" y="46381"/>
                </a:lnTo>
                <a:lnTo>
                  <a:pt x="64776" y="46381"/>
                </a:lnTo>
                <a:lnTo>
                  <a:pt x="65686" y="44873"/>
                </a:lnTo>
                <a:close/>
                <a:moveTo>
                  <a:pt x="68666" y="44873"/>
                </a:moveTo>
                <a:lnTo>
                  <a:pt x="69567" y="46381"/>
                </a:lnTo>
                <a:lnTo>
                  <a:pt x="67756" y="46381"/>
                </a:lnTo>
                <a:lnTo>
                  <a:pt x="68666" y="44873"/>
                </a:lnTo>
                <a:close/>
                <a:moveTo>
                  <a:pt x="72912" y="41983"/>
                </a:moveTo>
                <a:lnTo>
                  <a:pt x="70263" y="46381"/>
                </a:lnTo>
                <a:lnTo>
                  <a:pt x="70111" y="46381"/>
                </a:lnTo>
                <a:lnTo>
                  <a:pt x="68934" y="44418"/>
                </a:lnTo>
                <a:lnTo>
                  <a:pt x="70397" y="41983"/>
                </a:lnTo>
                <a:close/>
                <a:moveTo>
                  <a:pt x="80174" y="41983"/>
                </a:moveTo>
                <a:lnTo>
                  <a:pt x="82815" y="46381"/>
                </a:lnTo>
                <a:lnTo>
                  <a:pt x="70807" y="46381"/>
                </a:lnTo>
                <a:lnTo>
                  <a:pt x="73457" y="41983"/>
                </a:lnTo>
                <a:close/>
                <a:moveTo>
                  <a:pt x="83225" y="41983"/>
                </a:moveTo>
                <a:lnTo>
                  <a:pt x="84688" y="44418"/>
                </a:lnTo>
                <a:lnTo>
                  <a:pt x="83511" y="46381"/>
                </a:lnTo>
                <a:lnTo>
                  <a:pt x="83359" y="46381"/>
                </a:lnTo>
                <a:lnTo>
                  <a:pt x="80718" y="41983"/>
                </a:lnTo>
                <a:close/>
                <a:moveTo>
                  <a:pt x="84965" y="44873"/>
                </a:moveTo>
                <a:lnTo>
                  <a:pt x="85866" y="46381"/>
                </a:lnTo>
                <a:lnTo>
                  <a:pt x="84055" y="46381"/>
                </a:lnTo>
                <a:lnTo>
                  <a:pt x="84965" y="44873"/>
                </a:lnTo>
                <a:close/>
                <a:moveTo>
                  <a:pt x="87935" y="44873"/>
                </a:moveTo>
                <a:lnTo>
                  <a:pt x="88845" y="46381"/>
                </a:lnTo>
                <a:lnTo>
                  <a:pt x="87034" y="46381"/>
                </a:lnTo>
                <a:lnTo>
                  <a:pt x="87935" y="44873"/>
                </a:lnTo>
                <a:close/>
                <a:moveTo>
                  <a:pt x="92182" y="41983"/>
                </a:moveTo>
                <a:lnTo>
                  <a:pt x="89541" y="46381"/>
                </a:lnTo>
                <a:lnTo>
                  <a:pt x="89390" y="46381"/>
                </a:lnTo>
                <a:lnTo>
                  <a:pt x="88212" y="44418"/>
                </a:lnTo>
                <a:lnTo>
                  <a:pt x="89675" y="41983"/>
                </a:lnTo>
                <a:close/>
                <a:moveTo>
                  <a:pt x="99444" y="41983"/>
                </a:moveTo>
                <a:lnTo>
                  <a:pt x="102093" y="46381"/>
                </a:lnTo>
                <a:lnTo>
                  <a:pt x="90085" y="46381"/>
                </a:lnTo>
                <a:lnTo>
                  <a:pt x="92726" y="41983"/>
                </a:lnTo>
                <a:close/>
                <a:moveTo>
                  <a:pt x="102503" y="41983"/>
                </a:moveTo>
                <a:lnTo>
                  <a:pt x="103967" y="44418"/>
                </a:lnTo>
                <a:lnTo>
                  <a:pt x="102789" y="46381"/>
                </a:lnTo>
                <a:lnTo>
                  <a:pt x="102637" y="46381"/>
                </a:lnTo>
                <a:lnTo>
                  <a:pt x="99997" y="41983"/>
                </a:lnTo>
                <a:close/>
                <a:moveTo>
                  <a:pt x="104234" y="44873"/>
                </a:moveTo>
                <a:lnTo>
                  <a:pt x="105144" y="46381"/>
                </a:lnTo>
                <a:lnTo>
                  <a:pt x="103333" y="46381"/>
                </a:lnTo>
                <a:lnTo>
                  <a:pt x="104234" y="44873"/>
                </a:lnTo>
                <a:close/>
                <a:moveTo>
                  <a:pt x="107214" y="44873"/>
                </a:moveTo>
                <a:lnTo>
                  <a:pt x="108124" y="46381"/>
                </a:lnTo>
                <a:lnTo>
                  <a:pt x="106313" y="46381"/>
                </a:lnTo>
                <a:lnTo>
                  <a:pt x="107214" y="44873"/>
                </a:lnTo>
                <a:close/>
                <a:moveTo>
                  <a:pt x="111460" y="41983"/>
                </a:moveTo>
                <a:lnTo>
                  <a:pt x="108820" y="46381"/>
                </a:lnTo>
                <a:lnTo>
                  <a:pt x="108668" y="46381"/>
                </a:lnTo>
                <a:lnTo>
                  <a:pt x="107490" y="44418"/>
                </a:lnTo>
                <a:lnTo>
                  <a:pt x="108953" y="41983"/>
                </a:lnTo>
                <a:close/>
                <a:moveTo>
                  <a:pt x="118722" y="41983"/>
                </a:moveTo>
                <a:lnTo>
                  <a:pt x="121363" y="46381"/>
                </a:lnTo>
                <a:lnTo>
                  <a:pt x="109364" y="46381"/>
                </a:lnTo>
                <a:lnTo>
                  <a:pt x="112004" y="41983"/>
                </a:lnTo>
                <a:close/>
                <a:moveTo>
                  <a:pt x="121782" y="41983"/>
                </a:moveTo>
                <a:lnTo>
                  <a:pt x="123245" y="44418"/>
                </a:lnTo>
                <a:lnTo>
                  <a:pt x="122067" y="46381"/>
                </a:lnTo>
                <a:lnTo>
                  <a:pt x="121916" y="46381"/>
                </a:lnTo>
                <a:lnTo>
                  <a:pt x="119266" y="41983"/>
                </a:lnTo>
                <a:close/>
                <a:moveTo>
                  <a:pt x="123513" y="44873"/>
                </a:moveTo>
                <a:lnTo>
                  <a:pt x="124423" y="46381"/>
                </a:lnTo>
                <a:lnTo>
                  <a:pt x="122612" y="46381"/>
                </a:lnTo>
                <a:lnTo>
                  <a:pt x="123513" y="44873"/>
                </a:lnTo>
                <a:close/>
                <a:moveTo>
                  <a:pt x="126492" y="44873"/>
                </a:moveTo>
                <a:lnTo>
                  <a:pt x="127402" y="46381"/>
                </a:lnTo>
                <a:lnTo>
                  <a:pt x="125582" y="46381"/>
                </a:lnTo>
                <a:lnTo>
                  <a:pt x="126492" y="44873"/>
                </a:lnTo>
                <a:close/>
                <a:moveTo>
                  <a:pt x="130739" y="41983"/>
                </a:moveTo>
                <a:lnTo>
                  <a:pt x="128098" y="46381"/>
                </a:lnTo>
                <a:lnTo>
                  <a:pt x="127946" y="46381"/>
                </a:lnTo>
                <a:lnTo>
                  <a:pt x="126769" y="44418"/>
                </a:lnTo>
                <a:lnTo>
                  <a:pt x="128232" y="41983"/>
                </a:lnTo>
                <a:close/>
                <a:moveTo>
                  <a:pt x="138000" y="41983"/>
                </a:moveTo>
                <a:lnTo>
                  <a:pt x="140641" y="46381"/>
                </a:lnTo>
                <a:lnTo>
                  <a:pt x="128642" y="46381"/>
                </a:lnTo>
                <a:lnTo>
                  <a:pt x="131283" y="41983"/>
                </a:lnTo>
                <a:close/>
                <a:moveTo>
                  <a:pt x="141060" y="41983"/>
                </a:moveTo>
                <a:lnTo>
                  <a:pt x="142523" y="44418"/>
                </a:lnTo>
                <a:lnTo>
                  <a:pt x="141337" y="46381"/>
                </a:lnTo>
                <a:lnTo>
                  <a:pt x="141185" y="46381"/>
                </a:lnTo>
                <a:lnTo>
                  <a:pt x="138545" y="41983"/>
                </a:lnTo>
                <a:close/>
                <a:moveTo>
                  <a:pt x="142791" y="44873"/>
                </a:moveTo>
                <a:lnTo>
                  <a:pt x="143701" y="46381"/>
                </a:lnTo>
                <a:lnTo>
                  <a:pt x="141881" y="46381"/>
                </a:lnTo>
                <a:lnTo>
                  <a:pt x="142791" y="44873"/>
                </a:lnTo>
                <a:close/>
                <a:moveTo>
                  <a:pt x="145771" y="44873"/>
                </a:moveTo>
                <a:lnTo>
                  <a:pt x="146681" y="46381"/>
                </a:lnTo>
                <a:lnTo>
                  <a:pt x="144861" y="46381"/>
                </a:lnTo>
                <a:lnTo>
                  <a:pt x="145771" y="44873"/>
                </a:lnTo>
                <a:close/>
                <a:moveTo>
                  <a:pt x="150017" y="41983"/>
                </a:moveTo>
                <a:lnTo>
                  <a:pt x="147376" y="46381"/>
                </a:lnTo>
                <a:lnTo>
                  <a:pt x="147225" y="46381"/>
                </a:lnTo>
                <a:lnTo>
                  <a:pt x="146038" y="44418"/>
                </a:lnTo>
                <a:lnTo>
                  <a:pt x="147501" y="41983"/>
                </a:lnTo>
                <a:close/>
                <a:moveTo>
                  <a:pt x="157279" y="41983"/>
                </a:moveTo>
                <a:lnTo>
                  <a:pt x="159919" y="46381"/>
                </a:lnTo>
                <a:lnTo>
                  <a:pt x="147921" y="46381"/>
                </a:lnTo>
                <a:lnTo>
                  <a:pt x="150561" y="41983"/>
                </a:lnTo>
                <a:close/>
                <a:moveTo>
                  <a:pt x="160330" y="41983"/>
                </a:moveTo>
                <a:lnTo>
                  <a:pt x="161793" y="44418"/>
                </a:lnTo>
                <a:lnTo>
                  <a:pt x="160615" y="46381"/>
                </a:lnTo>
                <a:lnTo>
                  <a:pt x="160464" y="46381"/>
                </a:lnTo>
                <a:lnTo>
                  <a:pt x="157823" y="41983"/>
                </a:lnTo>
                <a:close/>
                <a:moveTo>
                  <a:pt x="162069" y="44873"/>
                </a:moveTo>
                <a:lnTo>
                  <a:pt x="162979" y="46381"/>
                </a:lnTo>
                <a:lnTo>
                  <a:pt x="161159" y="46381"/>
                </a:lnTo>
                <a:lnTo>
                  <a:pt x="162069" y="44873"/>
                </a:lnTo>
                <a:close/>
                <a:moveTo>
                  <a:pt x="165049" y="44873"/>
                </a:moveTo>
                <a:lnTo>
                  <a:pt x="165950" y="46381"/>
                </a:lnTo>
                <a:lnTo>
                  <a:pt x="164139" y="46381"/>
                </a:lnTo>
                <a:lnTo>
                  <a:pt x="165049" y="44873"/>
                </a:lnTo>
                <a:close/>
                <a:moveTo>
                  <a:pt x="169295" y="41983"/>
                </a:moveTo>
                <a:lnTo>
                  <a:pt x="166646" y="46381"/>
                </a:lnTo>
                <a:lnTo>
                  <a:pt x="166494" y="46381"/>
                </a:lnTo>
                <a:lnTo>
                  <a:pt x="165317" y="44418"/>
                </a:lnTo>
                <a:lnTo>
                  <a:pt x="166780" y="41983"/>
                </a:lnTo>
                <a:close/>
                <a:moveTo>
                  <a:pt x="176557" y="41983"/>
                </a:moveTo>
                <a:lnTo>
                  <a:pt x="179198" y="46381"/>
                </a:lnTo>
                <a:lnTo>
                  <a:pt x="167199" y="46381"/>
                </a:lnTo>
                <a:lnTo>
                  <a:pt x="169840" y="41983"/>
                </a:lnTo>
                <a:close/>
                <a:moveTo>
                  <a:pt x="179608" y="41983"/>
                </a:moveTo>
                <a:lnTo>
                  <a:pt x="181071" y="44418"/>
                </a:lnTo>
                <a:lnTo>
                  <a:pt x="179894" y="46381"/>
                </a:lnTo>
                <a:lnTo>
                  <a:pt x="179742" y="46381"/>
                </a:lnTo>
                <a:lnTo>
                  <a:pt x="177101" y="41983"/>
                </a:lnTo>
                <a:close/>
                <a:moveTo>
                  <a:pt x="181348" y="44873"/>
                </a:moveTo>
                <a:lnTo>
                  <a:pt x="182249" y="46381"/>
                </a:lnTo>
                <a:lnTo>
                  <a:pt x="180438" y="46381"/>
                </a:lnTo>
                <a:lnTo>
                  <a:pt x="181348" y="44873"/>
                </a:lnTo>
                <a:close/>
                <a:moveTo>
                  <a:pt x="184327" y="44873"/>
                </a:moveTo>
                <a:lnTo>
                  <a:pt x="185228" y="46381"/>
                </a:lnTo>
                <a:lnTo>
                  <a:pt x="183417" y="46381"/>
                </a:lnTo>
                <a:lnTo>
                  <a:pt x="184327" y="44873"/>
                </a:lnTo>
                <a:close/>
                <a:moveTo>
                  <a:pt x="188565" y="41983"/>
                </a:moveTo>
                <a:lnTo>
                  <a:pt x="185924" y="46381"/>
                </a:lnTo>
                <a:lnTo>
                  <a:pt x="185773" y="46381"/>
                </a:lnTo>
                <a:lnTo>
                  <a:pt x="184595" y="44418"/>
                </a:lnTo>
                <a:lnTo>
                  <a:pt x="186058" y="41983"/>
                </a:lnTo>
                <a:close/>
                <a:moveTo>
                  <a:pt x="195835" y="41983"/>
                </a:moveTo>
                <a:lnTo>
                  <a:pt x="198476" y="46381"/>
                </a:lnTo>
                <a:lnTo>
                  <a:pt x="186468" y="46381"/>
                </a:lnTo>
                <a:lnTo>
                  <a:pt x="189118" y="41983"/>
                </a:lnTo>
                <a:close/>
                <a:moveTo>
                  <a:pt x="198886" y="41983"/>
                </a:moveTo>
                <a:lnTo>
                  <a:pt x="200350" y="44418"/>
                </a:lnTo>
                <a:lnTo>
                  <a:pt x="199172" y="46381"/>
                </a:lnTo>
                <a:lnTo>
                  <a:pt x="199020" y="46381"/>
                </a:lnTo>
                <a:lnTo>
                  <a:pt x="196380" y="41983"/>
                </a:lnTo>
                <a:close/>
                <a:moveTo>
                  <a:pt x="200626" y="44873"/>
                </a:moveTo>
                <a:lnTo>
                  <a:pt x="201527" y="46381"/>
                </a:lnTo>
                <a:lnTo>
                  <a:pt x="199716" y="46381"/>
                </a:lnTo>
                <a:lnTo>
                  <a:pt x="200626" y="44873"/>
                </a:lnTo>
                <a:close/>
                <a:moveTo>
                  <a:pt x="203597" y="44873"/>
                </a:moveTo>
                <a:lnTo>
                  <a:pt x="204507" y="46381"/>
                </a:lnTo>
                <a:lnTo>
                  <a:pt x="202696" y="46381"/>
                </a:lnTo>
                <a:lnTo>
                  <a:pt x="203597" y="44873"/>
                </a:lnTo>
                <a:close/>
                <a:moveTo>
                  <a:pt x="207843" y="41983"/>
                </a:moveTo>
                <a:lnTo>
                  <a:pt x="205203" y="46381"/>
                </a:lnTo>
                <a:lnTo>
                  <a:pt x="205051" y="46381"/>
                </a:lnTo>
                <a:lnTo>
                  <a:pt x="203873" y="44418"/>
                </a:lnTo>
                <a:lnTo>
                  <a:pt x="205336" y="41983"/>
                </a:lnTo>
                <a:close/>
                <a:moveTo>
                  <a:pt x="215105" y="41983"/>
                </a:moveTo>
                <a:lnTo>
                  <a:pt x="217754" y="46381"/>
                </a:lnTo>
                <a:lnTo>
                  <a:pt x="205747" y="46381"/>
                </a:lnTo>
                <a:lnTo>
                  <a:pt x="208387" y="41983"/>
                </a:lnTo>
                <a:close/>
                <a:moveTo>
                  <a:pt x="218165" y="41983"/>
                </a:moveTo>
                <a:lnTo>
                  <a:pt x="219628" y="44418"/>
                </a:lnTo>
                <a:lnTo>
                  <a:pt x="218450" y="46381"/>
                </a:lnTo>
                <a:lnTo>
                  <a:pt x="218299" y="46381"/>
                </a:lnTo>
                <a:lnTo>
                  <a:pt x="215649" y="41983"/>
                </a:lnTo>
                <a:close/>
                <a:moveTo>
                  <a:pt x="219896" y="44873"/>
                </a:moveTo>
                <a:lnTo>
                  <a:pt x="220805" y="46381"/>
                </a:lnTo>
                <a:lnTo>
                  <a:pt x="218995" y="46381"/>
                </a:lnTo>
                <a:lnTo>
                  <a:pt x="219896" y="44873"/>
                </a:lnTo>
                <a:close/>
                <a:moveTo>
                  <a:pt x="222875" y="44873"/>
                </a:moveTo>
                <a:lnTo>
                  <a:pt x="223785" y="46381"/>
                </a:lnTo>
                <a:lnTo>
                  <a:pt x="221965" y="46381"/>
                </a:lnTo>
                <a:lnTo>
                  <a:pt x="222875" y="44873"/>
                </a:lnTo>
                <a:close/>
                <a:moveTo>
                  <a:pt x="227122" y="41983"/>
                </a:moveTo>
                <a:lnTo>
                  <a:pt x="224481" y="46381"/>
                </a:lnTo>
                <a:lnTo>
                  <a:pt x="224329" y="46381"/>
                </a:lnTo>
                <a:lnTo>
                  <a:pt x="223152" y="44418"/>
                </a:lnTo>
                <a:lnTo>
                  <a:pt x="224615" y="41983"/>
                </a:lnTo>
                <a:close/>
                <a:moveTo>
                  <a:pt x="234383" y="41983"/>
                </a:moveTo>
                <a:lnTo>
                  <a:pt x="237024" y="46381"/>
                </a:lnTo>
                <a:lnTo>
                  <a:pt x="225025" y="46381"/>
                </a:lnTo>
                <a:lnTo>
                  <a:pt x="227666" y="41983"/>
                </a:lnTo>
                <a:close/>
                <a:moveTo>
                  <a:pt x="237443" y="41983"/>
                </a:moveTo>
                <a:lnTo>
                  <a:pt x="238906" y="44418"/>
                </a:lnTo>
                <a:lnTo>
                  <a:pt x="237720" y="46381"/>
                </a:lnTo>
                <a:lnTo>
                  <a:pt x="237568" y="46381"/>
                </a:lnTo>
                <a:lnTo>
                  <a:pt x="234927" y="41983"/>
                </a:lnTo>
                <a:close/>
                <a:moveTo>
                  <a:pt x="239174" y="44873"/>
                </a:moveTo>
                <a:lnTo>
                  <a:pt x="240084" y="46381"/>
                </a:lnTo>
                <a:lnTo>
                  <a:pt x="238264" y="46381"/>
                </a:lnTo>
                <a:lnTo>
                  <a:pt x="239174" y="44873"/>
                </a:lnTo>
                <a:close/>
                <a:moveTo>
                  <a:pt x="242154" y="44873"/>
                </a:moveTo>
                <a:lnTo>
                  <a:pt x="243063" y="46381"/>
                </a:lnTo>
                <a:lnTo>
                  <a:pt x="241244" y="46381"/>
                </a:lnTo>
                <a:lnTo>
                  <a:pt x="242154" y="44873"/>
                </a:lnTo>
                <a:close/>
                <a:moveTo>
                  <a:pt x="246400" y="41983"/>
                </a:moveTo>
                <a:lnTo>
                  <a:pt x="243759" y="46381"/>
                </a:lnTo>
                <a:lnTo>
                  <a:pt x="243608" y="46381"/>
                </a:lnTo>
                <a:lnTo>
                  <a:pt x="242430" y="44418"/>
                </a:lnTo>
                <a:lnTo>
                  <a:pt x="243884" y="41983"/>
                </a:lnTo>
                <a:close/>
                <a:moveTo>
                  <a:pt x="253662" y="41983"/>
                </a:moveTo>
                <a:lnTo>
                  <a:pt x="256302" y="46381"/>
                </a:lnTo>
                <a:lnTo>
                  <a:pt x="244304" y="46381"/>
                </a:lnTo>
                <a:lnTo>
                  <a:pt x="246944" y="41983"/>
                </a:lnTo>
                <a:close/>
                <a:moveTo>
                  <a:pt x="256713" y="41983"/>
                </a:moveTo>
                <a:lnTo>
                  <a:pt x="258176" y="44418"/>
                </a:lnTo>
                <a:lnTo>
                  <a:pt x="256998" y="46381"/>
                </a:lnTo>
                <a:lnTo>
                  <a:pt x="256847" y="46381"/>
                </a:lnTo>
                <a:lnTo>
                  <a:pt x="254206" y="41983"/>
                </a:lnTo>
                <a:close/>
                <a:moveTo>
                  <a:pt x="258452" y="44873"/>
                </a:moveTo>
                <a:lnTo>
                  <a:pt x="259362" y="46381"/>
                </a:lnTo>
                <a:lnTo>
                  <a:pt x="257542" y="46381"/>
                </a:lnTo>
                <a:lnTo>
                  <a:pt x="258452" y="44873"/>
                </a:lnTo>
                <a:close/>
                <a:moveTo>
                  <a:pt x="261432" y="44873"/>
                </a:moveTo>
                <a:lnTo>
                  <a:pt x="262333" y="46381"/>
                </a:lnTo>
                <a:lnTo>
                  <a:pt x="260522" y="46381"/>
                </a:lnTo>
                <a:lnTo>
                  <a:pt x="261432" y="44873"/>
                </a:lnTo>
                <a:close/>
                <a:moveTo>
                  <a:pt x="265678" y="41983"/>
                </a:moveTo>
                <a:lnTo>
                  <a:pt x="263038" y="46381"/>
                </a:lnTo>
                <a:lnTo>
                  <a:pt x="262886" y="46381"/>
                </a:lnTo>
                <a:lnTo>
                  <a:pt x="261700" y="44418"/>
                </a:lnTo>
                <a:lnTo>
                  <a:pt x="263163" y="41983"/>
                </a:lnTo>
                <a:close/>
                <a:moveTo>
                  <a:pt x="272940" y="41983"/>
                </a:moveTo>
                <a:lnTo>
                  <a:pt x="275581" y="46381"/>
                </a:lnTo>
                <a:lnTo>
                  <a:pt x="263582" y="46381"/>
                </a:lnTo>
                <a:lnTo>
                  <a:pt x="266223" y="41983"/>
                </a:lnTo>
                <a:close/>
                <a:moveTo>
                  <a:pt x="275991" y="41983"/>
                </a:moveTo>
                <a:lnTo>
                  <a:pt x="277454" y="44418"/>
                </a:lnTo>
                <a:lnTo>
                  <a:pt x="276277" y="46381"/>
                </a:lnTo>
                <a:lnTo>
                  <a:pt x="276125" y="46381"/>
                </a:lnTo>
                <a:lnTo>
                  <a:pt x="273484" y="41983"/>
                </a:lnTo>
                <a:close/>
                <a:moveTo>
                  <a:pt x="277731" y="44873"/>
                </a:moveTo>
                <a:lnTo>
                  <a:pt x="278632" y="46381"/>
                </a:lnTo>
                <a:lnTo>
                  <a:pt x="276821" y="46381"/>
                </a:lnTo>
                <a:lnTo>
                  <a:pt x="277731" y="44873"/>
                </a:lnTo>
                <a:close/>
                <a:moveTo>
                  <a:pt x="280710" y="44873"/>
                </a:moveTo>
                <a:lnTo>
                  <a:pt x="281611" y="46381"/>
                </a:lnTo>
                <a:lnTo>
                  <a:pt x="279800" y="46381"/>
                </a:lnTo>
                <a:lnTo>
                  <a:pt x="280710" y="44873"/>
                </a:lnTo>
                <a:close/>
                <a:moveTo>
                  <a:pt x="284948" y="41983"/>
                </a:moveTo>
                <a:lnTo>
                  <a:pt x="282307" y="46381"/>
                </a:lnTo>
                <a:lnTo>
                  <a:pt x="282156" y="46381"/>
                </a:lnTo>
                <a:lnTo>
                  <a:pt x="280978" y="44418"/>
                </a:lnTo>
                <a:lnTo>
                  <a:pt x="282441" y="41983"/>
                </a:lnTo>
                <a:close/>
                <a:moveTo>
                  <a:pt x="9341" y="42393"/>
                </a:moveTo>
                <a:lnTo>
                  <a:pt x="10563" y="44418"/>
                </a:lnTo>
                <a:lnTo>
                  <a:pt x="9377" y="46390"/>
                </a:lnTo>
                <a:lnTo>
                  <a:pt x="9341" y="46336"/>
                </a:lnTo>
                <a:lnTo>
                  <a:pt x="9314" y="46390"/>
                </a:lnTo>
                <a:lnTo>
                  <a:pt x="8128" y="44418"/>
                </a:lnTo>
                <a:lnTo>
                  <a:pt x="9341" y="42393"/>
                </a:lnTo>
                <a:close/>
                <a:moveTo>
                  <a:pt x="28619" y="42393"/>
                </a:moveTo>
                <a:lnTo>
                  <a:pt x="29833" y="44418"/>
                </a:lnTo>
                <a:lnTo>
                  <a:pt x="28655" y="46390"/>
                </a:lnTo>
                <a:lnTo>
                  <a:pt x="28619" y="46336"/>
                </a:lnTo>
                <a:lnTo>
                  <a:pt x="28593" y="46390"/>
                </a:lnTo>
                <a:lnTo>
                  <a:pt x="27406" y="44418"/>
                </a:lnTo>
                <a:lnTo>
                  <a:pt x="28619" y="42393"/>
                </a:lnTo>
                <a:close/>
                <a:moveTo>
                  <a:pt x="47898" y="42393"/>
                </a:moveTo>
                <a:lnTo>
                  <a:pt x="49111" y="44418"/>
                </a:lnTo>
                <a:lnTo>
                  <a:pt x="47925" y="46390"/>
                </a:lnTo>
                <a:lnTo>
                  <a:pt x="47898" y="46336"/>
                </a:lnTo>
                <a:lnTo>
                  <a:pt x="47862" y="46390"/>
                </a:lnTo>
                <a:lnTo>
                  <a:pt x="46685" y="44418"/>
                </a:lnTo>
                <a:lnTo>
                  <a:pt x="47898" y="42393"/>
                </a:lnTo>
                <a:close/>
                <a:moveTo>
                  <a:pt x="67176" y="42393"/>
                </a:moveTo>
                <a:lnTo>
                  <a:pt x="68389" y="44418"/>
                </a:lnTo>
                <a:lnTo>
                  <a:pt x="67203" y="46390"/>
                </a:lnTo>
                <a:lnTo>
                  <a:pt x="67176" y="46336"/>
                </a:lnTo>
                <a:lnTo>
                  <a:pt x="67140" y="46390"/>
                </a:lnTo>
                <a:lnTo>
                  <a:pt x="65954" y="44418"/>
                </a:lnTo>
                <a:lnTo>
                  <a:pt x="67176" y="42393"/>
                </a:lnTo>
                <a:close/>
                <a:moveTo>
                  <a:pt x="86455" y="42393"/>
                </a:moveTo>
                <a:lnTo>
                  <a:pt x="87668" y="44418"/>
                </a:lnTo>
                <a:lnTo>
                  <a:pt x="86481" y="46390"/>
                </a:lnTo>
                <a:lnTo>
                  <a:pt x="86455" y="46336"/>
                </a:lnTo>
                <a:lnTo>
                  <a:pt x="86419" y="46390"/>
                </a:lnTo>
                <a:lnTo>
                  <a:pt x="85232" y="44418"/>
                </a:lnTo>
                <a:lnTo>
                  <a:pt x="86455" y="42393"/>
                </a:lnTo>
                <a:close/>
                <a:moveTo>
                  <a:pt x="105724" y="42393"/>
                </a:moveTo>
                <a:lnTo>
                  <a:pt x="106946" y="44418"/>
                </a:lnTo>
                <a:lnTo>
                  <a:pt x="105760" y="46390"/>
                </a:lnTo>
                <a:lnTo>
                  <a:pt x="105724" y="46336"/>
                </a:lnTo>
                <a:lnTo>
                  <a:pt x="105697" y="46390"/>
                </a:lnTo>
                <a:lnTo>
                  <a:pt x="104511" y="44418"/>
                </a:lnTo>
                <a:lnTo>
                  <a:pt x="105724" y="42393"/>
                </a:lnTo>
                <a:close/>
                <a:moveTo>
                  <a:pt x="125002" y="42393"/>
                </a:moveTo>
                <a:lnTo>
                  <a:pt x="126225" y="44418"/>
                </a:lnTo>
                <a:lnTo>
                  <a:pt x="125038" y="46390"/>
                </a:lnTo>
                <a:lnTo>
                  <a:pt x="125002" y="46336"/>
                </a:lnTo>
                <a:lnTo>
                  <a:pt x="124976" y="46390"/>
                </a:lnTo>
                <a:lnTo>
                  <a:pt x="123789" y="44418"/>
                </a:lnTo>
                <a:lnTo>
                  <a:pt x="125002" y="42393"/>
                </a:lnTo>
                <a:close/>
                <a:moveTo>
                  <a:pt x="144281" y="42393"/>
                </a:moveTo>
                <a:lnTo>
                  <a:pt x="145494" y="44418"/>
                </a:lnTo>
                <a:lnTo>
                  <a:pt x="144316" y="46390"/>
                </a:lnTo>
                <a:lnTo>
                  <a:pt x="144281" y="46336"/>
                </a:lnTo>
                <a:lnTo>
                  <a:pt x="144245" y="46390"/>
                </a:lnTo>
                <a:lnTo>
                  <a:pt x="143067" y="44418"/>
                </a:lnTo>
                <a:lnTo>
                  <a:pt x="144281" y="42393"/>
                </a:lnTo>
                <a:close/>
                <a:moveTo>
                  <a:pt x="163559" y="42393"/>
                </a:moveTo>
                <a:lnTo>
                  <a:pt x="164772" y="44418"/>
                </a:lnTo>
                <a:lnTo>
                  <a:pt x="163586" y="46390"/>
                </a:lnTo>
                <a:lnTo>
                  <a:pt x="163559" y="46336"/>
                </a:lnTo>
                <a:lnTo>
                  <a:pt x="163523" y="46390"/>
                </a:lnTo>
                <a:lnTo>
                  <a:pt x="162337" y="44418"/>
                </a:lnTo>
                <a:lnTo>
                  <a:pt x="163559" y="42393"/>
                </a:lnTo>
                <a:close/>
                <a:moveTo>
                  <a:pt x="182838" y="42393"/>
                </a:moveTo>
                <a:lnTo>
                  <a:pt x="184051" y="44418"/>
                </a:lnTo>
                <a:lnTo>
                  <a:pt x="182864" y="46390"/>
                </a:lnTo>
                <a:lnTo>
                  <a:pt x="182838" y="46336"/>
                </a:lnTo>
                <a:lnTo>
                  <a:pt x="182802" y="46390"/>
                </a:lnTo>
                <a:lnTo>
                  <a:pt x="181615" y="44418"/>
                </a:lnTo>
                <a:lnTo>
                  <a:pt x="182838" y="42393"/>
                </a:lnTo>
                <a:close/>
                <a:moveTo>
                  <a:pt x="202107" y="42393"/>
                </a:moveTo>
                <a:lnTo>
                  <a:pt x="203329" y="44418"/>
                </a:lnTo>
                <a:lnTo>
                  <a:pt x="202143" y="46390"/>
                </a:lnTo>
                <a:lnTo>
                  <a:pt x="202107" y="46336"/>
                </a:lnTo>
                <a:lnTo>
                  <a:pt x="202080" y="46390"/>
                </a:lnTo>
                <a:lnTo>
                  <a:pt x="200894" y="44418"/>
                </a:lnTo>
                <a:lnTo>
                  <a:pt x="202107" y="42393"/>
                </a:lnTo>
                <a:close/>
                <a:moveTo>
                  <a:pt x="221385" y="42393"/>
                </a:moveTo>
                <a:lnTo>
                  <a:pt x="222608" y="44418"/>
                </a:lnTo>
                <a:lnTo>
                  <a:pt x="221421" y="46390"/>
                </a:lnTo>
                <a:lnTo>
                  <a:pt x="221385" y="46336"/>
                </a:lnTo>
                <a:lnTo>
                  <a:pt x="221359" y="46390"/>
                </a:lnTo>
                <a:lnTo>
                  <a:pt x="220172" y="44418"/>
                </a:lnTo>
                <a:lnTo>
                  <a:pt x="221385" y="42393"/>
                </a:lnTo>
                <a:close/>
                <a:moveTo>
                  <a:pt x="240664" y="42393"/>
                </a:moveTo>
                <a:lnTo>
                  <a:pt x="241877" y="44418"/>
                </a:lnTo>
                <a:lnTo>
                  <a:pt x="240699" y="46390"/>
                </a:lnTo>
                <a:lnTo>
                  <a:pt x="240664" y="46336"/>
                </a:lnTo>
                <a:lnTo>
                  <a:pt x="240637" y="46390"/>
                </a:lnTo>
                <a:lnTo>
                  <a:pt x="239450" y="44418"/>
                </a:lnTo>
                <a:lnTo>
                  <a:pt x="240664" y="42393"/>
                </a:lnTo>
                <a:close/>
                <a:moveTo>
                  <a:pt x="259942" y="42393"/>
                </a:moveTo>
                <a:lnTo>
                  <a:pt x="261155" y="44418"/>
                </a:lnTo>
                <a:lnTo>
                  <a:pt x="259969" y="46390"/>
                </a:lnTo>
                <a:lnTo>
                  <a:pt x="259942" y="46336"/>
                </a:lnTo>
                <a:lnTo>
                  <a:pt x="259906" y="46390"/>
                </a:lnTo>
                <a:lnTo>
                  <a:pt x="258729" y="44418"/>
                </a:lnTo>
                <a:lnTo>
                  <a:pt x="259942" y="42393"/>
                </a:lnTo>
                <a:close/>
                <a:moveTo>
                  <a:pt x="279220" y="42393"/>
                </a:moveTo>
                <a:lnTo>
                  <a:pt x="280434" y="44418"/>
                </a:lnTo>
                <a:lnTo>
                  <a:pt x="279247" y="46390"/>
                </a:lnTo>
                <a:lnTo>
                  <a:pt x="279220" y="46336"/>
                </a:lnTo>
                <a:lnTo>
                  <a:pt x="279185" y="46390"/>
                </a:lnTo>
                <a:lnTo>
                  <a:pt x="277998" y="44418"/>
                </a:lnTo>
                <a:lnTo>
                  <a:pt x="279220" y="42393"/>
                </a:lnTo>
                <a:close/>
                <a:moveTo>
                  <a:pt x="9047" y="46836"/>
                </a:moveTo>
                <a:lnTo>
                  <a:pt x="7789" y="48941"/>
                </a:lnTo>
                <a:lnTo>
                  <a:pt x="6602" y="46961"/>
                </a:lnTo>
                <a:lnTo>
                  <a:pt x="6674" y="46836"/>
                </a:lnTo>
                <a:close/>
                <a:moveTo>
                  <a:pt x="12008" y="46836"/>
                </a:moveTo>
                <a:lnTo>
                  <a:pt x="12089" y="46961"/>
                </a:lnTo>
                <a:lnTo>
                  <a:pt x="10902" y="48941"/>
                </a:lnTo>
                <a:lnTo>
                  <a:pt x="9644" y="46836"/>
                </a:lnTo>
                <a:close/>
                <a:moveTo>
                  <a:pt x="28325" y="46836"/>
                </a:moveTo>
                <a:lnTo>
                  <a:pt x="27058" y="48941"/>
                </a:lnTo>
                <a:lnTo>
                  <a:pt x="25881" y="46961"/>
                </a:lnTo>
                <a:lnTo>
                  <a:pt x="25952" y="46836"/>
                </a:lnTo>
                <a:close/>
                <a:moveTo>
                  <a:pt x="31287" y="46836"/>
                </a:moveTo>
                <a:lnTo>
                  <a:pt x="31367" y="46961"/>
                </a:lnTo>
                <a:lnTo>
                  <a:pt x="30181" y="48941"/>
                </a:lnTo>
                <a:lnTo>
                  <a:pt x="28923" y="46836"/>
                </a:lnTo>
                <a:close/>
                <a:moveTo>
                  <a:pt x="47594" y="46836"/>
                </a:moveTo>
                <a:lnTo>
                  <a:pt x="46337" y="48941"/>
                </a:lnTo>
                <a:lnTo>
                  <a:pt x="45150" y="46961"/>
                </a:lnTo>
                <a:lnTo>
                  <a:pt x="45230" y="46836"/>
                </a:lnTo>
                <a:close/>
                <a:moveTo>
                  <a:pt x="50565" y="46836"/>
                </a:moveTo>
                <a:lnTo>
                  <a:pt x="50645" y="46961"/>
                </a:lnTo>
                <a:lnTo>
                  <a:pt x="49459" y="48941"/>
                </a:lnTo>
                <a:lnTo>
                  <a:pt x="48192" y="46836"/>
                </a:lnTo>
                <a:close/>
                <a:moveTo>
                  <a:pt x="66873" y="46836"/>
                </a:moveTo>
                <a:lnTo>
                  <a:pt x="65615" y="48941"/>
                </a:lnTo>
                <a:lnTo>
                  <a:pt x="64428" y="46961"/>
                </a:lnTo>
                <a:lnTo>
                  <a:pt x="64509" y="46836"/>
                </a:lnTo>
                <a:close/>
                <a:moveTo>
                  <a:pt x="69844" y="46836"/>
                </a:moveTo>
                <a:lnTo>
                  <a:pt x="69915" y="46961"/>
                </a:lnTo>
                <a:lnTo>
                  <a:pt x="68737" y="48941"/>
                </a:lnTo>
                <a:lnTo>
                  <a:pt x="67471" y="46836"/>
                </a:lnTo>
                <a:close/>
                <a:moveTo>
                  <a:pt x="86151" y="46836"/>
                </a:moveTo>
                <a:lnTo>
                  <a:pt x="84893" y="48941"/>
                </a:lnTo>
                <a:lnTo>
                  <a:pt x="83707" y="46961"/>
                </a:lnTo>
                <a:lnTo>
                  <a:pt x="83778" y="46836"/>
                </a:lnTo>
                <a:close/>
                <a:moveTo>
                  <a:pt x="89122" y="46836"/>
                </a:moveTo>
                <a:lnTo>
                  <a:pt x="89193" y="46961"/>
                </a:lnTo>
                <a:lnTo>
                  <a:pt x="88007" y="48941"/>
                </a:lnTo>
                <a:lnTo>
                  <a:pt x="86749" y="46836"/>
                </a:lnTo>
                <a:close/>
                <a:moveTo>
                  <a:pt x="105430" y="46836"/>
                </a:moveTo>
                <a:lnTo>
                  <a:pt x="104172" y="48941"/>
                </a:lnTo>
                <a:lnTo>
                  <a:pt x="102985" y="46961"/>
                </a:lnTo>
                <a:lnTo>
                  <a:pt x="103057" y="46836"/>
                </a:lnTo>
                <a:close/>
                <a:moveTo>
                  <a:pt x="108391" y="46836"/>
                </a:moveTo>
                <a:lnTo>
                  <a:pt x="108472" y="46961"/>
                </a:lnTo>
                <a:lnTo>
                  <a:pt x="107285" y="48941"/>
                </a:lnTo>
                <a:lnTo>
                  <a:pt x="106027" y="46836"/>
                </a:lnTo>
                <a:close/>
                <a:moveTo>
                  <a:pt x="124708" y="46836"/>
                </a:moveTo>
                <a:lnTo>
                  <a:pt x="123441" y="48941"/>
                </a:lnTo>
                <a:lnTo>
                  <a:pt x="122264" y="46961"/>
                </a:lnTo>
                <a:lnTo>
                  <a:pt x="122335" y="46836"/>
                </a:lnTo>
                <a:close/>
                <a:moveTo>
                  <a:pt x="127670" y="46836"/>
                </a:moveTo>
                <a:lnTo>
                  <a:pt x="127750" y="46961"/>
                </a:lnTo>
                <a:lnTo>
                  <a:pt x="126564" y="48941"/>
                </a:lnTo>
                <a:lnTo>
                  <a:pt x="125306" y="46836"/>
                </a:lnTo>
                <a:close/>
                <a:moveTo>
                  <a:pt x="143977" y="46836"/>
                </a:moveTo>
                <a:lnTo>
                  <a:pt x="142720" y="48941"/>
                </a:lnTo>
                <a:lnTo>
                  <a:pt x="141533" y="46961"/>
                </a:lnTo>
                <a:lnTo>
                  <a:pt x="141613" y="46836"/>
                </a:lnTo>
                <a:close/>
                <a:moveTo>
                  <a:pt x="146948" y="46836"/>
                </a:moveTo>
                <a:lnTo>
                  <a:pt x="147028" y="46961"/>
                </a:lnTo>
                <a:lnTo>
                  <a:pt x="145842" y="48941"/>
                </a:lnTo>
                <a:lnTo>
                  <a:pt x="144584" y="46836"/>
                </a:lnTo>
                <a:close/>
                <a:moveTo>
                  <a:pt x="163256" y="46836"/>
                </a:moveTo>
                <a:lnTo>
                  <a:pt x="161998" y="48941"/>
                </a:lnTo>
                <a:lnTo>
                  <a:pt x="160811" y="46961"/>
                </a:lnTo>
                <a:lnTo>
                  <a:pt x="160892" y="46836"/>
                </a:lnTo>
                <a:close/>
                <a:moveTo>
                  <a:pt x="166227" y="46836"/>
                </a:moveTo>
                <a:lnTo>
                  <a:pt x="166298" y="46961"/>
                </a:lnTo>
                <a:lnTo>
                  <a:pt x="165120" y="48941"/>
                </a:lnTo>
                <a:lnTo>
                  <a:pt x="163854" y="46836"/>
                </a:lnTo>
                <a:close/>
                <a:moveTo>
                  <a:pt x="182534" y="46836"/>
                </a:moveTo>
                <a:lnTo>
                  <a:pt x="181276" y="48941"/>
                </a:lnTo>
                <a:lnTo>
                  <a:pt x="180090" y="46961"/>
                </a:lnTo>
                <a:lnTo>
                  <a:pt x="180170" y="46836"/>
                </a:lnTo>
                <a:close/>
                <a:moveTo>
                  <a:pt x="185505" y="46836"/>
                </a:moveTo>
                <a:lnTo>
                  <a:pt x="185576" y="46961"/>
                </a:lnTo>
                <a:lnTo>
                  <a:pt x="184390" y="48941"/>
                </a:lnTo>
                <a:lnTo>
                  <a:pt x="183132" y="46836"/>
                </a:lnTo>
                <a:close/>
                <a:moveTo>
                  <a:pt x="201813" y="46836"/>
                </a:moveTo>
                <a:lnTo>
                  <a:pt x="200555" y="48941"/>
                </a:lnTo>
                <a:lnTo>
                  <a:pt x="199368" y="46961"/>
                </a:lnTo>
                <a:lnTo>
                  <a:pt x="199440" y="46836"/>
                </a:lnTo>
                <a:close/>
                <a:moveTo>
                  <a:pt x="204783" y="46836"/>
                </a:moveTo>
                <a:lnTo>
                  <a:pt x="204855" y="46961"/>
                </a:lnTo>
                <a:lnTo>
                  <a:pt x="203668" y="48941"/>
                </a:lnTo>
                <a:lnTo>
                  <a:pt x="202410" y="46836"/>
                </a:lnTo>
                <a:close/>
                <a:moveTo>
                  <a:pt x="221091" y="46836"/>
                </a:moveTo>
                <a:lnTo>
                  <a:pt x="219824" y="48941"/>
                </a:lnTo>
                <a:lnTo>
                  <a:pt x="218647" y="46961"/>
                </a:lnTo>
                <a:lnTo>
                  <a:pt x="218718" y="46836"/>
                </a:lnTo>
                <a:close/>
                <a:moveTo>
                  <a:pt x="224053" y="46836"/>
                </a:moveTo>
                <a:lnTo>
                  <a:pt x="224133" y="46961"/>
                </a:lnTo>
                <a:lnTo>
                  <a:pt x="222947" y="48941"/>
                </a:lnTo>
                <a:lnTo>
                  <a:pt x="221689" y="46836"/>
                </a:lnTo>
                <a:close/>
                <a:moveTo>
                  <a:pt x="240369" y="46836"/>
                </a:moveTo>
                <a:lnTo>
                  <a:pt x="239103" y="48941"/>
                </a:lnTo>
                <a:lnTo>
                  <a:pt x="237916" y="46961"/>
                </a:lnTo>
                <a:lnTo>
                  <a:pt x="237996" y="46836"/>
                </a:lnTo>
                <a:close/>
                <a:moveTo>
                  <a:pt x="243331" y="46836"/>
                </a:moveTo>
                <a:lnTo>
                  <a:pt x="243411" y="46961"/>
                </a:lnTo>
                <a:lnTo>
                  <a:pt x="242225" y="48941"/>
                </a:lnTo>
                <a:lnTo>
                  <a:pt x="240967" y="46836"/>
                </a:lnTo>
                <a:close/>
                <a:moveTo>
                  <a:pt x="259639" y="46836"/>
                </a:moveTo>
                <a:lnTo>
                  <a:pt x="258381" y="48941"/>
                </a:lnTo>
                <a:lnTo>
                  <a:pt x="257194" y="46961"/>
                </a:lnTo>
                <a:lnTo>
                  <a:pt x="257275" y="46836"/>
                </a:lnTo>
                <a:close/>
                <a:moveTo>
                  <a:pt x="262610" y="46836"/>
                </a:moveTo>
                <a:lnTo>
                  <a:pt x="262681" y="46961"/>
                </a:lnTo>
                <a:lnTo>
                  <a:pt x="261503" y="48941"/>
                </a:lnTo>
                <a:lnTo>
                  <a:pt x="260237" y="46836"/>
                </a:lnTo>
                <a:close/>
                <a:moveTo>
                  <a:pt x="278917" y="46836"/>
                </a:moveTo>
                <a:lnTo>
                  <a:pt x="277659" y="48941"/>
                </a:lnTo>
                <a:lnTo>
                  <a:pt x="276473" y="46961"/>
                </a:lnTo>
                <a:lnTo>
                  <a:pt x="276553" y="46836"/>
                </a:lnTo>
                <a:close/>
                <a:moveTo>
                  <a:pt x="281888" y="46836"/>
                </a:moveTo>
                <a:lnTo>
                  <a:pt x="281959" y="46961"/>
                </a:lnTo>
                <a:lnTo>
                  <a:pt x="280773" y="48941"/>
                </a:lnTo>
                <a:lnTo>
                  <a:pt x="279515" y="46836"/>
                </a:lnTo>
                <a:close/>
                <a:moveTo>
                  <a:pt x="6326" y="47416"/>
                </a:moveTo>
                <a:lnTo>
                  <a:pt x="7512" y="49396"/>
                </a:lnTo>
                <a:lnTo>
                  <a:pt x="6263" y="51475"/>
                </a:lnTo>
                <a:lnTo>
                  <a:pt x="3890" y="51475"/>
                </a:lnTo>
                <a:lnTo>
                  <a:pt x="6326" y="47416"/>
                </a:lnTo>
                <a:close/>
                <a:moveTo>
                  <a:pt x="7780" y="49851"/>
                </a:moveTo>
                <a:lnTo>
                  <a:pt x="8761" y="51475"/>
                </a:lnTo>
                <a:lnTo>
                  <a:pt x="6807" y="51475"/>
                </a:lnTo>
                <a:lnTo>
                  <a:pt x="7780" y="49851"/>
                </a:lnTo>
                <a:close/>
                <a:moveTo>
                  <a:pt x="10902" y="49851"/>
                </a:moveTo>
                <a:lnTo>
                  <a:pt x="11884" y="51475"/>
                </a:lnTo>
                <a:lnTo>
                  <a:pt x="9930" y="51475"/>
                </a:lnTo>
                <a:lnTo>
                  <a:pt x="10902" y="49851"/>
                </a:lnTo>
                <a:close/>
                <a:moveTo>
                  <a:pt x="12356" y="47416"/>
                </a:moveTo>
                <a:lnTo>
                  <a:pt x="14792" y="51475"/>
                </a:lnTo>
                <a:lnTo>
                  <a:pt x="12428" y="51475"/>
                </a:lnTo>
                <a:lnTo>
                  <a:pt x="11179" y="49396"/>
                </a:lnTo>
                <a:lnTo>
                  <a:pt x="12356" y="47416"/>
                </a:lnTo>
                <a:close/>
                <a:moveTo>
                  <a:pt x="25256" y="46836"/>
                </a:moveTo>
                <a:lnTo>
                  <a:pt x="25328" y="46961"/>
                </a:lnTo>
                <a:lnTo>
                  <a:pt x="22624" y="51475"/>
                </a:lnTo>
                <a:lnTo>
                  <a:pt x="15345" y="51475"/>
                </a:lnTo>
                <a:lnTo>
                  <a:pt x="12633" y="46961"/>
                </a:lnTo>
                <a:lnTo>
                  <a:pt x="12713" y="46836"/>
                </a:lnTo>
                <a:close/>
                <a:moveTo>
                  <a:pt x="25604" y="47416"/>
                </a:moveTo>
                <a:lnTo>
                  <a:pt x="26791" y="49396"/>
                </a:lnTo>
                <a:lnTo>
                  <a:pt x="25542" y="51475"/>
                </a:lnTo>
                <a:lnTo>
                  <a:pt x="23169" y="51475"/>
                </a:lnTo>
                <a:lnTo>
                  <a:pt x="25604" y="47416"/>
                </a:lnTo>
                <a:close/>
                <a:moveTo>
                  <a:pt x="27058" y="49851"/>
                </a:moveTo>
                <a:lnTo>
                  <a:pt x="28040" y="51475"/>
                </a:lnTo>
                <a:lnTo>
                  <a:pt x="26086" y="51475"/>
                </a:lnTo>
                <a:lnTo>
                  <a:pt x="27058" y="49851"/>
                </a:lnTo>
                <a:close/>
                <a:moveTo>
                  <a:pt x="30181" y="49851"/>
                </a:moveTo>
                <a:lnTo>
                  <a:pt x="31162" y="51475"/>
                </a:lnTo>
                <a:lnTo>
                  <a:pt x="29199" y="51475"/>
                </a:lnTo>
                <a:lnTo>
                  <a:pt x="30181" y="49851"/>
                </a:lnTo>
                <a:close/>
                <a:moveTo>
                  <a:pt x="31635" y="47416"/>
                </a:moveTo>
                <a:lnTo>
                  <a:pt x="34070" y="51475"/>
                </a:lnTo>
                <a:lnTo>
                  <a:pt x="31706" y="51475"/>
                </a:lnTo>
                <a:lnTo>
                  <a:pt x="30448" y="49396"/>
                </a:lnTo>
                <a:lnTo>
                  <a:pt x="31635" y="47416"/>
                </a:lnTo>
                <a:close/>
                <a:moveTo>
                  <a:pt x="44535" y="46836"/>
                </a:moveTo>
                <a:lnTo>
                  <a:pt x="44606" y="46961"/>
                </a:lnTo>
                <a:lnTo>
                  <a:pt x="41903" y="51475"/>
                </a:lnTo>
                <a:lnTo>
                  <a:pt x="34614" y="51475"/>
                </a:lnTo>
                <a:lnTo>
                  <a:pt x="31911" y="46961"/>
                </a:lnTo>
                <a:lnTo>
                  <a:pt x="31983" y="46836"/>
                </a:lnTo>
                <a:close/>
                <a:moveTo>
                  <a:pt x="44882" y="47416"/>
                </a:moveTo>
                <a:lnTo>
                  <a:pt x="46069" y="49396"/>
                </a:lnTo>
                <a:lnTo>
                  <a:pt x="44811" y="51475"/>
                </a:lnTo>
                <a:lnTo>
                  <a:pt x="42447" y="51475"/>
                </a:lnTo>
                <a:lnTo>
                  <a:pt x="44882" y="47416"/>
                </a:lnTo>
                <a:close/>
                <a:moveTo>
                  <a:pt x="46337" y="49851"/>
                </a:moveTo>
                <a:lnTo>
                  <a:pt x="47318" y="51475"/>
                </a:lnTo>
                <a:lnTo>
                  <a:pt x="45364" y="51475"/>
                </a:lnTo>
                <a:lnTo>
                  <a:pt x="46337" y="49851"/>
                </a:lnTo>
                <a:close/>
                <a:moveTo>
                  <a:pt x="49459" y="49851"/>
                </a:moveTo>
                <a:lnTo>
                  <a:pt x="50431" y="51475"/>
                </a:lnTo>
                <a:lnTo>
                  <a:pt x="48478" y="51475"/>
                </a:lnTo>
                <a:lnTo>
                  <a:pt x="49459" y="49851"/>
                </a:lnTo>
                <a:close/>
                <a:moveTo>
                  <a:pt x="50913" y="47416"/>
                </a:moveTo>
                <a:lnTo>
                  <a:pt x="53349" y="51475"/>
                </a:lnTo>
                <a:lnTo>
                  <a:pt x="50976" y="51475"/>
                </a:lnTo>
                <a:lnTo>
                  <a:pt x="49727" y="49396"/>
                </a:lnTo>
                <a:lnTo>
                  <a:pt x="50913" y="47416"/>
                </a:lnTo>
                <a:close/>
                <a:moveTo>
                  <a:pt x="63813" y="46836"/>
                </a:moveTo>
                <a:lnTo>
                  <a:pt x="63884" y="46961"/>
                </a:lnTo>
                <a:lnTo>
                  <a:pt x="61181" y="51475"/>
                </a:lnTo>
                <a:lnTo>
                  <a:pt x="53893" y="51475"/>
                </a:lnTo>
                <a:lnTo>
                  <a:pt x="51190" y="46961"/>
                </a:lnTo>
                <a:lnTo>
                  <a:pt x="51261" y="46836"/>
                </a:lnTo>
                <a:close/>
                <a:moveTo>
                  <a:pt x="64161" y="47416"/>
                </a:moveTo>
                <a:lnTo>
                  <a:pt x="65338" y="49396"/>
                </a:lnTo>
                <a:lnTo>
                  <a:pt x="64089" y="51475"/>
                </a:lnTo>
                <a:lnTo>
                  <a:pt x="61725" y="51475"/>
                </a:lnTo>
                <a:lnTo>
                  <a:pt x="64161" y="47416"/>
                </a:lnTo>
                <a:close/>
                <a:moveTo>
                  <a:pt x="65615" y="49851"/>
                </a:moveTo>
                <a:lnTo>
                  <a:pt x="66596" y="51475"/>
                </a:lnTo>
                <a:lnTo>
                  <a:pt x="64634" y="51475"/>
                </a:lnTo>
                <a:lnTo>
                  <a:pt x="65615" y="49851"/>
                </a:lnTo>
                <a:close/>
                <a:moveTo>
                  <a:pt x="68737" y="49851"/>
                </a:moveTo>
                <a:lnTo>
                  <a:pt x="69710" y="51475"/>
                </a:lnTo>
                <a:lnTo>
                  <a:pt x="67756" y="51475"/>
                </a:lnTo>
                <a:lnTo>
                  <a:pt x="68737" y="49851"/>
                </a:lnTo>
                <a:close/>
                <a:moveTo>
                  <a:pt x="70191" y="47416"/>
                </a:moveTo>
                <a:lnTo>
                  <a:pt x="72627" y="51475"/>
                </a:lnTo>
                <a:lnTo>
                  <a:pt x="70254" y="51475"/>
                </a:lnTo>
                <a:lnTo>
                  <a:pt x="69005" y="49396"/>
                </a:lnTo>
                <a:lnTo>
                  <a:pt x="70191" y="47416"/>
                </a:lnTo>
                <a:close/>
                <a:moveTo>
                  <a:pt x="83082" y="46836"/>
                </a:moveTo>
                <a:lnTo>
                  <a:pt x="83163" y="46961"/>
                </a:lnTo>
                <a:lnTo>
                  <a:pt x="80451" y="51475"/>
                </a:lnTo>
                <a:lnTo>
                  <a:pt x="73171" y="51475"/>
                </a:lnTo>
                <a:lnTo>
                  <a:pt x="70459" y="46961"/>
                </a:lnTo>
                <a:lnTo>
                  <a:pt x="70539" y="46836"/>
                </a:lnTo>
                <a:close/>
                <a:moveTo>
                  <a:pt x="83430" y="47416"/>
                </a:moveTo>
                <a:lnTo>
                  <a:pt x="84617" y="49396"/>
                </a:lnTo>
                <a:lnTo>
                  <a:pt x="83368" y="51475"/>
                </a:lnTo>
                <a:lnTo>
                  <a:pt x="80995" y="51475"/>
                </a:lnTo>
                <a:lnTo>
                  <a:pt x="83430" y="47416"/>
                </a:lnTo>
                <a:close/>
                <a:moveTo>
                  <a:pt x="84893" y="49851"/>
                </a:moveTo>
                <a:lnTo>
                  <a:pt x="85866" y="51475"/>
                </a:lnTo>
                <a:lnTo>
                  <a:pt x="83912" y="51475"/>
                </a:lnTo>
                <a:lnTo>
                  <a:pt x="84893" y="49851"/>
                </a:lnTo>
                <a:close/>
                <a:moveTo>
                  <a:pt x="88007" y="49851"/>
                </a:moveTo>
                <a:lnTo>
                  <a:pt x="88988" y="51475"/>
                </a:lnTo>
                <a:lnTo>
                  <a:pt x="87034" y="51475"/>
                </a:lnTo>
                <a:lnTo>
                  <a:pt x="88007" y="49851"/>
                </a:lnTo>
                <a:close/>
                <a:moveTo>
                  <a:pt x="89470" y="47416"/>
                </a:moveTo>
                <a:lnTo>
                  <a:pt x="91905" y="51475"/>
                </a:lnTo>
                <a:lnTo>
                  <a:pt x="89532" y="51475"/>
                </a:lnTo>
                <a:lnTo>
                  <a:pt x="88283" y="49396"/>
                </a:lnTo>
                <a:lnTo>
                  <a:pt x="89470" y="47416"/>
                </a:lnTo>
                <a:close/>
                <a:moveTo>
                  <a:pt x="102361" y="46836"/>
                </a:moveTo>
                <a:lnTo>
                  <a:pt x="102441" y="46961"/>
                </a:lnTo>
                <a:lnTo>
                  <a:pt x="99729" y="51475"/>
                </a:lnTo>
                <a:lnTo>
                  <a:pt x="92449" y="51475"/>
                </a:lnTo>
                <a:lnTo>
                  <a:pt x="89737" y="46961"/>
                </a:lnTo>
                <a:lnTo>
                  <a:pt x="89818" y="46836"/>
                </a:lnTo>
                <a:close/>
                <a:moveTo>
                  <a:pt x="102709" y="47416"/>
                </a:moveTo>
                <a:lnTo>
                  <a:pt x="103895" y="49396"/>
                </a:lnTo>
                <a:lnTo>
                  <a:pt x="102646" y="51475"/>
                </a:lnTo>
                <a:lnTo>
                  <a:pt x="100273" y="51475"/>
                </a:lnTo>
                <a:lnTo>
                  <a:pt x="102709" y="47416"/>
                </a:lnTo>
                <a:close/>
                <a:moveTo>
                  <a:pt x="104172" y="49851"/>
                </a:moveTo>
                <a:lnTo>
                  <a:pt x="105144" y="51475"/>
                </a:lnTo>
                <a:lnTo>
                  <a:pt x="103190" y="51475"/>
                </a:lnTo>
                <a:lnTo>
                  <a:pt x="104172" y="49851"/>
                </a:lnTo>
                <a:close/>
                <a:moveTo>
                  <a:pt x="107285" y="49851"/>
                </a:moveTo>
                <a:lnTo>
                  <a:pt x="108266" y="51475"/>
                </a:lnTo>
                <a:lnTo>
                  <a:pt x="106313" y="51475"/>
                </a:lnTo>
                <a:lnTo>
                  <a:pt x="107285" y="49851"/>
                </a:lnTo>
                <a:close/>
                <a:moveTo>
                  <a:pt x="108748" y="47416"/>
                </a:moveTo>
                <a:lnTo>
                  <a:pt x="111175" y="51475"/>
                </a:lnTo>
                <a:lnTo>
                  <a:pt x="108811" y="51475"/>
                </a:lnTo>
                <a:lnTo>
                  <a:pt x="107562" y="49396"/>
                </a:lnTo>
                <a:lnTo>
                  <a:pt x="108748" y="47416"/>
                </a:lnTo>
                <a:close/>
                <a:moveTo>
                  <a:pt x="121639" y="46836"/>
                </a:moveTo>
                <a:lnTo>
                  <a:pt x="121711" y="46961"/>
                </a:lnTo>
                <a:lnTo>
                  <a:pt x="119007" y="51475"/>
                </a:lnTo>
                <a:lnTo>
                  <a:pt x="111728" y="51475"/>
                </a:lnTo>
                <a:lnTo>
                  <a:pt x="109016" y="46961"/>
                </a:lnTo>
                <a:lnTo>
                  <a:pt x="109096" y="46836"/>
                </a:lnTo>
                <a:close/>
                <a:moveTo>
                  <a:pt x="121987" y="47416"/>
                </a:moveTo>
                <a:lnTo>
                  <a:pt x="123174" y="49396"/>
                </a:lnTo>
                <a:lnTo>
                  <a:pt x="121925" y="51475"/>
                </a:lnTo>
                <a:lnTo>
                  <a:pt x="119552" y="51475"/>
                </a:lnTo>
                <a:lnTo>
                  <a:pt x="121987" y="47416"/>
                </a:lnTo>
                <a:close/>
                <a:moveTo>
                  <a:pt x="123441" y="49851"/>
                </a:moveTo>
                <a:lnTo>
                  <a:pt x="124423" y="51475"/>
                </a:lnTo>
                <a:lnTo>
                  <a:pt x="122469" y="51475"/>
                </a:lnTo>
                <a:lnTo>
                  <a:pt x="123441" y="49851"/>
                </a:lnTo>
                <a:close/>
                <a:moveTo>
                  <a:pt x="126564" y="49851"/>
                </a:moveTo>
                <a:lnTo>
                  <a:pt x="127545" y="51475"/>
                </a:lnTo>
                <a:lnTo>
                  <a:pt x="125582" y="51475"/>
                </a:lnTo>
                <a:lnTo>
                  <a:pt x="126564" y="49851"/>
                </a:lnTo>
                <a:close/>
                <a:moveTo>
                  <a:pt x="128018" y="47416"/>
                </a:moveTo>
                <a:lnTo>
                  <a:pt x="130453" y="51475"/>
                </a:lnTo>
                <a:lnTo>
                  <a:pt x="128089" y="51475"/>
                </a:lnTo>
                <a:lnTo>
                  <a:pt x="126840" y="49396"/>
                </a:lnTo>
                <a:lnTo>
                  <a:pt x="128018" y="47416"/>
                </a:lnTo>
                <a:close/>
                <a:moveTo>
                  <a:pt x="140918" y="46836"/>
                </a:moveTo>
                <a:lnTo>
                  <a:pt x="140989" y="46961"/>
                </a:lnTo>
                <a:lnTo>
                  <a:pt x="138286" y="51475"/>
                </a:lnTo>
                <a:lnTo>
                  <a:pt x="130997" y="51475"/>
                </a:lnTo>
                <a:lnTo>
                  <a:pt x="128294" y="46961"/>
                </a:lnTo>
                <a:lnTo>
                  <a:pt x="128366" y="46836"/>
                </a:lnTo>
                <a:close/>
                <a:moveTo>
                  <a:pt x="141265" y="47416"/>
                </a:moveTo>
                <a:lnTo>
                  <a:pt x="142452" y="49396"/>
                </a:lnTo>
                <a:lnTo>
                  <a:pt x="141194" y="51475"/>
                </a:lnTo>
                <a:lnTo>
                  <a:pt x="138830" y="51475"/>
                </a:lnTo>
                <a:lnTo>
                  <a:pt x="141265" y="47416"/>
                </a:lnTo>
                <a:close/>
                <a:moveTo>
                  <a:pt x="142720" y="49851"/>
                </a:moveTo>
                <a:lnTo>
                  <a:pt x="143701" y="51475"/>
                </a:lnTo>
                <a:lnTo>
                  <a:pt x="141747" y="51475"/>
                </a:lnTo>
                <a:lnTo>
                  <a:pt x="142720" y="49851"/>
                </a:lnTo>
                <a:close/>
                <a:moveTo>
                  <a:pt x="145842" y="49851"/>
                </a:moveTo>
                <a:lnTo>
                  <a:pt x="146814" y="51475"/>
                </a:lnTo>
                <a:lnTo>
                  <a:pt x="144861" y="51475"/>
                </a:lnTo>
                <a:lnTo>
                  <a:pt x="145842" y="49851"/>
                </a:lnTo>
                <a:close/>
                <a:moveTo>
                  <a:pt x="147296" y="47416"/>
                </a:moveTo>
                <a:lnTo>
                  <a:pt x="149732" y="51475"/>
                </a:lnTo>
                <a:lnTo>
                  <a:pt x="147367" y="51475"/>
                </a:lnTo>
                <a:lnTo>
                  <a:pt x="146110" y="49396"/>
                </a:lnTo>
                <a:lnTo>
                  <a:pt x="147296" y="47416"/>
                </a:lnTo>
                <a:close/>
                <a:moveTo>
                  <a:pt x="160196" y="46836"/>
                </a:moveTo>
                <a:lnTo>
                  <a:pt x="160267" y="46961"/>
                </a:lnTo>
                <a:lnTo>
                  <a:pt x="157564" y="51475"/>
                </a:lnTo>
                <a:lnTo>
                  <a:pt x="150276" y="51475"/>
                </a:lnTo>
                <a:lnTo>
                  <a:pt x="147573" y="46961"/>
                </a:lnTo>
                <a:lnTo>
                  <a:pt x="147644" y="46836"/>
                </a:lnTo>
                <a:close/>
                <a:moveTo>
                  <a:pt x="160544" y="47416"/>
                </a:moveTo>
                <a:lnTo>
                  <a:pt x="161721" y="49396"/>
                </a:lnTo>
                <a:lnTo>
                  <a:pt x="160472" y="51475"/>
                </a:lnTo>
                <a:lnTo>
                  <a:pt x="158108" y="51475"/>
                </a:lnTo>
                <a:lnTo>
                  <a:pt x="160544" y="47416"/>
                </a:lnTo>
                <a:close/>
                <a:moveTo>
                  <a:pt x="161998" y="49851"/>
                </a:moveTo>
                <a:lnTo>
                  <a:pt x="162979" y="51475"/>
                </a:lnTo>
                <a:lnTo>
                  <a:pt x="161017" y="51475"/>
                </a:lnTo>
                <a:lnTo>
                  <a:pt x="161998" y="49851"/>
                </a:lnTo>
                <a:close/>
                <a:moveTo>
                  <a:pt x="165120" y="49851"/>
                </a:moveTo>
                <a:lnTo>
                  <a:pt x="166093" y="51475"/>
                </a:lnTo>
                <a:lnTo>
                  <a:pt x="164139" y="51475"/>
                </a:lnTo>
                <a:lnTo>
                  <a:pt x="165120" y="49851"/>
                </a:lnTo>
                <a:close/>
                <a:moveTo>
                  <a:pt x="166574" y="47416"/>
                </a:moveTo>
                <a:lnTo>
                  <a:pt x="169010" y="51475"/>
                </a:lnTo>
                <a:lnTo>
                  <a:pt x="166637" y="51475"/>
                </a:lnTo>
                <a:lnTo>
                  <a:pt x="165388" y="49396"/>
                </a:lnTo>
                <a:lnTo>
                  <a:pt x="166574" y="47416"/>
                </a:lnTo>
                <a:close/>
                <a:moveTo>
                  <a:pt x="179465" y="46836"/>
                </a:moveTo>
                <a:lnTo>
                  <a:pt x="179546" y="46961"/>
                </a:lnTo>
                <a:lnTo>
                  <a:pt x="176834" y="51475"/>
                </a:lnTo>
                <a:lnTo>
                  <a:pt x="169554" y="51475"/>
                </a:lnTo>
                <a:lnTo>
                  <a:pt x="166851" y="46961"/>
                </a:lnTo>
                <a:lnTo>
                  <a:pt x="166922" y="46836"/>
                </a:lnTo>
                <a:close/>
                <a:moveTo>
                  <a:pt x="179813" y="47416"/>
                </a:moveTo>
                <a:lnTo>
                  <a:pt x="181000" y="49396"/>
                </a:lnTo>
                <a:lnTo>
                  <a:pt x="179751" y="51475"/>
                </a:lnTo>
                <a:lnTo>
                  <a:pt x="177387" y="51475"/>
                </a:lnTo>
                <a:lnTo>
                  <a:pt x="179813" y="47416"/>
                </a:lnTo>
                <a:close/>
                <a:moveTo>
                  <a:pt x="181276" y="49851"/>
                </a:moveTo>
                <a:lnTo>
                  <a:pt x="182249" y="51475"/>
                </a:lnTo>
                <a:lnTo>
                  <a:pt x="180295" y="51475"/>
                </a:lnTo>
                <a:lnTo>
                  <a:pt x="181276" y="49851"/>
                </a:lnTo>
                <a:close/>
                <a:moveTo>
                  <a:pt x="184390" y="49851"/>
                </a:moveTo>
                <a:lnTo>
                  <a:pt x="185371" y="51475"/>
                </a:lnTo>
                <a:lnTo>
                  <a:pt x="183417" y="51475"/>
                </a:lnTo>
                <a:lnTo>
                  <a:pt x="184390" y="49851"/>
                </a:lnTo>
                <a:close/>
                <a:moveTo>
                  <a:pt x="185853" y="47416"/>
                </a:moveTo>
                <a:lnTo>
                  <a:pt x="188288" y="51475"/>
                </a:lnTo>
                <a:lnTo>
                  <a:pt x="185915" y="51475"/>
                </a:lnTo>
                <a:lnTo>
                  <a:pt x="184666" y="49396"/>
                </a:lnTo>
                <a:lnTo>
                  <a:pt x="185853" y="47416"/>
                </a:lnTo>
                <a:close/>
                <a:moveTo>
                  <a:pt x="198744" y="46836"/>
                </a:moveTo>
                <a:lnTo>
                  <a:pt x="198824" y="46961"/>
                </a:lnTo>
                <a:lnTo>
                  <a:pt x="196112" y="51475"/>
                </a:lnTo>
                <a:lnTo>
                  <a:pt x="188832" y="51475"/>
                </a:lnTo>
                <a:lnTo>
                  <a:pt x="186120" y="46961"/>
                </a:lnTo>
                <a:lnTo>
                  <a:pt x="186201" y="46836"/>
                </a:lnTo>
                <a:close/>
                <a:moveTo>
                  <a:pt x="199092" y="47416"/>
                </a:moveTo>
                <a:lnTo>
                  <a:pt x="200278" y="49396"/>
                </a:lnTo>
                <a:lnTo>
                  <a:pt x="199029" y="51475"/>
                </a:lnTo>
                <a:lnTo>
                  <a:pt x="196656" y="51475"/>
                </a:lnTo>
                <a:lnTo>
                  <a:pt x="199092" y="47416"/>
                </a:lnTo>
                <a:close/>
                <a:moveTo>
                  <a:pt x="200555" y="49851"/>
                </a:moveTo>
                <a:lnTo>
                  <a:pt x="201527" y="51475"/>
                </a:lnTo>
                <a:lnTo>
                  <a:pt x="199573" y="51475"/>
                </a:lnTo>
                <a:lnTo>
                  <a:pt x="200555" y="49851"/>
                </a:lnTo>
                <a:close/>
                <a:moveTo>
                  <a:pt x="203668" y="49851"/>
                </a:moveTo>
                <a:lnTo>
                  <a:pt x="204649" y="51475"/>
                </a:lnTo>
                <a:lnTo>
                  <a:pt x="202696" y="51475"/>
                </a:lnTo>
                <a:lnTo>
                  <a:pt x="203668" y="49851"/>
                </a:lnTo>
                <a:close/>
                <a:moveTo>
                  <a:pt x="205131" y="47416"/>
                </a:moveTo>
                <a:lnTo>
                  <a:pt x="207567" y="51475"/>
                </a:lnTo>
                <a:lnTo>
                  <a:pt x="205194" y="51475"/>
                </a:lnTo>
                <a:lnTo>
                  <a:pt x="203945" y="49396"/>
                </a:lnTo>
                <a:lnTo>
                  <a:pt x="205131" y="47416"/>
                </a:lnTo>
                <a:close/>
                <a:moveTo>
                  <a:pt x="218022" y="46836"/>
                </a:moveTo>
                <a:lnTo>
                  <a:pt x="218102" y="46961"/>
                </a:lnTo>
                <a:lnTo>
                  <a:pt x="215390" y="51475"/>
                </a:lnTo>
                <a:lnTo>
                  <a:pt x="208111" y="51475"/>
                </a:lnTo>
                <a:lnTo>
                  <a:pt x="205399" y="46961"/>
                </a:lnTo>
                <a:lnTo>
                  <a:pt x="205479" y="46836"/>
                </a:lnTo>
                <a:close/>
                <a:moveTo>
                  <a:pt x="218370" y="47416"/>
                </a:moveTo>
                <a:lnTo>
                  <a:pt x="219557" y="49396"/>
                </a:lnTo>
                <a:lnTo>
                  <a:pt x="218308" y="51475"/>
                </a:lnTo>
                <a:lnTo>
                  <a:pt x="215935" y="51475"/>
                </a:lnTo>
                <a:lnTo>
                  <a:pt x="218370" y="47416"/>
                </a:lnTo>
                <a:close/>
                <a:moveTo>
                  <a:pt x="219824" y="49851"/>
                </a:moveTo>
                <a:lnTo>
                  <a:pt x="220805" y="51475"/>
                </a:lnTo>
                <a:lnTo>
                  <a:pt x="218852" y="51475"/>
                </a:lnTo>
                <a:lnTo>
                  <a:pt x="219824" y="49851"/>
                </a:lnTo>
                <a:close/>
                <a:moveTo>
                  <a:pt x="222947" y="49851"/>
                </a:moveTo>
                <a:lnTo>
                  <a:pt x="223928" y="51475"/>
                </a:lnTo>
                <a:lnTo>
                  <a:pt x="221965" y="51475"/>
                </a:lnTo>
                <a:lnTo>
                  <a:pt x="222947" y="49851"/>
                </a:lnTo>
                <a:close/>
                <a:moveTo>
                  <a:pt x="224401" y="47416"/>
                </a:moveTo>
                <a:lnTo>
                  <a:pt x="226836" y="51475"/>
                </a:lnTo>
                <a:lnTo>
                  <a:pt x="224472" y="51475"/>
                </a:lnTo>
                <a:lnTo>
                  <a:pt x="223223" y="49396"/>
                </a:lnTo>
                <a:lnTo>
                  <a:pt x="224401" y="47416"/>
                </a:lnTo>
                <a:close/>
                <a:moveTo>
                  <a:pt x="237300" y="46836"/>
                </a:moveTo>
                <a:lnTo>
                  <a:pt x="237372" y="46961"/>
                </a:lnTo>
                <a:lnTo>
                  <a:pt x="234669" y="51475"/>
                </a:lnTo>
                <a:lnTo>
                  <a:pt x="227380" y="51475"/>
                </a:lnTo>
                <a:lnTo>
                  <a:pt x="224677" y="46961"/>
                </a:lnTo>
                <a:lnTo>
                  <a:pt x="224749" y="46836"/>
                </a:lnTo>
                <a:close/>
                <a:moveTo>
                  <a:pt x="237648" y="47416"/>
                </a:moveTo>
                <a:lnTo>
                  <a:pt x="238835" y="49396"/>
                </a:lnTo>
                <a:lnTo>
                  <a:pt x="237586" y="51475"/>
                </a:lnTo>
                <a:lnTo>
                  <a:pt x="235213" y="51475"/>
                </a:lnTo>
                <a:lnTo>
                  <a:pt x="237648" y="47416"/>
                </a:lnTo>
                <a:close/>
                <a:moveTo>
                  <a:pt x="239103" y="49851"/>
                </a:moveTo>
                <a:lnTo>
                  <a:pt x="240084" y="51475"/>
                </a:lnTo>
                <a:lnTo>
                  <a:pt x="238130" y="51475"/>
                </a:lnTo>
                <a:lnTo>
                  <a:pt x="239103" y="49851"/>
                </a:lnTo>
                <a:close/>
                <a:moveTo>
                  <a:pt x="242225" y="49851"/>
                </a:moveTo>
                <a:lnTo>
                  <a:pt x="243197" y="51475"/>
                </a:lnTo>
                <a:lnTo>
                  <a:pt x="241244" y="51475"/>
                </a:lnTo>
                <a:lnTo>
                  <a:pt x="242225" y="49851"/>
                </a:lnTo>
                <a:close/>
                <a:moveTo>
                  <a:pt x="243679" y="47416"/>
                </a:moveTo>
                <a:lnTo>
                  <a:pt x="246114" y="51475"/>
                </a:lnTo>
                <a:lnTo>
                  <a:pt x="243750" y="51475"/>
                </a:lnTo>
                <a:lnTo>
                  <a:pt x="242493" y="49396"/>
                </a:lnTo>
                <a:lnTo>
                  <a:pt x="243679" y="47416"/>
                </a:lnTo>
                <a:close/>
                <a:moveTo>
                  <a:pt x="256579" y="46836"/>
                </a:moveTo>
                <a:lnTo>
                  <a:pt x="256650" y="46961"/>
                </a:lnTo>
                <a:lnTo>
                  <a:pt x="253947" y="51475"/>
                </a:lnTo>
                <a:lnTo>
                  <a:pt x="246659" y="51475"/>
                </a:lnTo>
                <a:lnTo>
                  <a:pt x="243956" y="46961"/>
                </a:lnTo>
                <a:lnTo>
                  <a:pt x="244027" y="46836"/>
                </a:lnTo>
                <a:close/>
                <a:moveTo>
                  <a:pt x="256927" y="47416"/>
                </a:moveTo>
                <a:lnTo>
                  <a:pt x="258113" y="49396"/>
                </a:lnTo>
                <a:lnTo>
                  <a:pt x="256855" y="51475"/>
                </a:lnTo>
                <a:lnTo>
                  <a:pt x="254491" y="51475"/>
                </a:lnTo>
                <a:lnTo>
                  <a:pt x="256927" y="47416"/>
                </a:lnTo>
                <a:close/>
                <a:moveTo>
                  <a:pt x="258381" y="49851"/>
                </a:moveTo>
                <a:lnTo>
                  <a:pt x="259362" y="51475"/>
                </a:lnTo>
                <a:lnTo>
                  <a:pt x="257400" y="51475"/>
                </a:lnTo>
                <a:lnTo>
                  <a:pt x="258381" y="49851"/>
                </a:lnTo>
                <a:close/>
                <a:moveTo>
                  <a:pt x="261503" y="49851"/>
                </a:moveTo>
                <a:lnTo>
                  <a:pt x="262476" y="51475"/>
                </a:lnTo>
                <a:lnTo>
                  <a:pt x="260522" y="51475"/>
                </a:lnTo>
                <a:lnTo>
                  <a:pt x="261503" y="49851"/>
                </a:lnTo>
                <a:close/>
                <a:moveTo>
                  <a:pt x="262957" y="47416"/>
                </a:moveTo>
                <a:lnTo>
                  <a:pt x="265393" y="51475"/>
                </a:lnTo>
                <a:lnTo>
                  <a:pt x="263020" y="51475"/>
                </a:lnTo>
                <a:lnTo>
                  <a:pt x="261771" y="49396"/>
                </a:lnTo>
                <a:lnTo>
                  <a:pt x="262957" y="47416"/>
                </a:lnTo>
                <a:close/>
                <a:moveTo>
                  <a:pt x="275848" y="46836"/>
                </a:moveTo>
                <a:lnTo>
                  <a:pt x="275929" y="46961"/>
                </a:lnTo>
                <a:lnTo>
                  <a:pt x="273217" y="51475"/>
                </a:lnTo>
                <a:lnTo>
                  <a:pt x="265937" y="51475"/>
                </a:lnTo>
                <a:lnTo>
                  <a:pt x="263234" y="46961"/>
                </a:lnTo>
                <a:lnTo>
                  <a:pt x="263305" y="46836"/>
                </a:lnTo>
                <a:close/>
                <a:moveTo>
                  <a:pt x="276205" y="47416"/>
                </a:moveTo>
                <a:lnTo>
                  <a:pt x="277383" y="49396"/>
                </a:lnTo>
                <a:lnTo>
                  <a:pt x="276134" y="51475"/>
                </a:lnTo>
                <a:lnTo>
                  <a:pt x="273770" y="51475"/>
                </a:lnTo>
                <a:lnTo>
                  <a:pt x="276205" y="47416"/>
                </a:lnTo>
                <a:close/>
                <a:moveTo>
                  <a:pt x="277659" y="49851"/>
                </a:moveTo>
                <a:lnTo>
                  <a:pt x="278632" y="51475"/>
                </a:lnTo>
                <a:lnTo>
                  <a:pt x="276678" y="51475"/>
                </a:lnTo>
                <a:lnTo>
                  <a:pt x="277659" y="49851"/>
                </a:lnTo>
                <a:close/>
                <a:moveTo>
                  <a:pt x="280773" y="49851"/>
                </a:moveTo>
                <a:lnTo>
                  <a:pt x="281754" y="51475"/>
                </a:lnTo>
                <a:lnTo>
                  <a:pt x="279800" y="51475"/>
                </a:lnTo>
                <a:lnTo>
                  <a:pt x="280773" y="49851"/>
                </a:lnTo>
                <a:close/>
                <a:moveTo>
                  <a:pt x="282236" y="47416"/>
                </a:moveTo>
                <a:lnTo>
                  <a:pt x="284671" y="51475"/>
                </a:lnTo>
                <a:lnTo>
                  <a:pt x="282298" y="51475"/>
                </a:lnTo>
                <a:lnTo>
                  <a:pt x="281049" y="49396"/>
                </a:lnTo>
                <a:lnTo>
                  <a:pt x="282236" y="47416"/>
                </a:lnTo>
                <a:close/>
                <a:moveTo>
                  <a:pt x="9341" y="47246"/>
                </a:moveTo>
                <a:lnTo>
                  <a:pt x="10635" y="49396"/>
                </a:lnTo>
                <a:lnTo>
                  <a:pt x="9377" y="51484"/>
                </a:lnTo>
                <a:lnTo>
                  <a:pt x="9341" y="51430"/>
                </a:lnTo>
                <a:lnTo>
                  <a:pt x="9314" y="51484"/>
                </a:lnTo>
                <a:lnTo>
                  <a:pt x="8056" y="49396"/>
                </a:lnTo>
                <a:lnTo>
                  <a:pt x="9341" y="47246"/>
                </a:lnTo>
                <a:close/>
                <a:moveTo>
                  <a:pt x="28619" y="47246"/>
                </a:moveTo>
                <a:lnTo>
                  <a:pt x="29904" y="49396"/>
                </a:lnTo>
                <a:lnTo>
                  <a:pt x="28655" y="51484"/>
                </a:lnTo>
                <a:lnTo>
                  <a:pt x="28619" y="51430"/>
                </a:lnTo>
                <a:lnTo>
                  <a:pt x="28593" y="51484"/>
                </a:lnTo>
                <a:lnTo>
                  <a:pt x="27335" y="49396"/>
                </a:lnTo>
                <a:lnTo>
                  <a:pt x="28619" y="47246"/>
                </a:lnTo>
                <a:close/>
                <a:moveTo>
                  <a:pt x="47898" y="47246"/>
                </a:moveTo>
                <a:lnTo>
                  <a:pt x="49182" y="49396"/>
                </a:lnTo>
                <a:lnTo>
                  <a:pt x="47925" y="51484"/>
                </a:lnTo>
                <a:lnTo>
                  <a:pt x="47898" y="51430"/>
                </a:lnTo>
                <a:lnTo>
                  <a:pt x="47862" y="51484"/>
                </a:lnTo>
                <a:lnTo>
                  <a:pt x="46613" y="49396"/>
                </a:lnTo>
                <a:lnTo>
                  <a:pt x="47898" y="47246"/>
                </a:lnTo>
                <a:close/>
                <a:moveTo>
                  <a:pt x="67176" y="47246"/>
                </a:moveTo>
                <a:lnTo>
                  <a:pt x="68461" y="49396"/>
                </a:lnTo>
                <a:lnTo>
                  <a:pt x="67203" y="51484"/>
                </a:lnTo>
                <a:lnTo>
                  <a:pt x="67176" y="51430"/>
                </a:lnTo>
                <a:lnTo>
                  <a:pt x="67140" y="51484"/>
                </a:lnTo>
                <a:lnTo>
                  <a:pt x="65892" y="49396"/>
                </a:lnTo>
                <a:lnTo>
                  <a:pt x="67176" y="47246"/>
                </a:lnTo>
                <a:close/>
                <a:moveTo>
                  <a:pt x="86455" y="47246"/>
                </a:moveTo>
                <a:lnTo>
                  <a:pt x="87739" y="49396"/>
                </a:lnTo>
                <a:lnTo>
                  <a:pt x="86481" y="51484"/>
                </a:lnTo>
                <a:lnTo>
                  <a:pt x="86455" y="51430"/>
                </a:lnTo>
                <a:lnTo>
                  <a:pt x="86419" y="51484"/>
                </a:lnTo>
                <a:lnTo>
                  <a:pt x="85161" y="49396"/>
                </a:lnTo>
                <a:lnTo>
                  <a:pt x="86455" y="47246"/>
                </a:lnTo>
                <a:close/>
                <a:moveTo>
                  <a:pt x="105724" y="47246"/>
                </a:moveTo>
                <a:lnTo>
                  <a:pt x="107018" y="49396"/>
                </a:lnTo>
                <a:lnTo>
                  <a:pt x="105760" y="51484"/>
                </a:lnTo>
                <a:lnTo>
                  <a:pt x="105724" y="51430"/>
                </a:lnTo>
                <a:lnTo>
                  <a:pt x="105697" y="51484"/>
                </a:lnTo>
                <a:lnTo>
                  <a:pt x="104439" y="49396"/>
                </a:lnTo>
                <a:lnTo>
                  <a:pt x="105724" y="47246"/>
                </a:lnTo>
                <a:close/>
                <a:moveTo>
                  <a:pt x="125002" y="47246"/>
                </a:moveTo>
                <a:lnTo>
                  <a:pt x="126287" y="49396"/>
                </a:lnTo>
                <a:lnTo>
                  <a:pt x="125038" y="51484"/>
                </a:lnTo>
                <a:lnTo>
                  <a:pt x="125002" y="51430"/>
                </a:lnTo>
                <a:lnTo>
                  <a:pt x="124976" y="51484"/>
                </a:lnTo>
                <a:lnTo>
                  <a:pt x="123718" y="49396"/>
                </a:lnTo>
                <a:lnTo>
                  <a:pt x="125002" y="47246"/>
                </a:lnTo>
                <a:close/>
                <a:moveTo>
                  <a:pt x="144281" y="47246"/>
                </a:moveTo>
                <a:lnTo>
                  <a:pt x="145565" y="49396"/>
                </a:lnTo>
                <a:lnTo>
                  <a:pt x="144316" y="51484"/>
                </a:lnTo>
                <a:lnTo>
                  <a:pt x="144281" y="51430"/>
                </a:lnTo>
                <a:lnTo>
                  <a:pt x="144245" y="51484"/>
                </a:lnTo>
                <a:lnTo>
                  <a:pt x="142996" y="49396"/>
                </a:lnTo>
                <a:lnTo>
                  <a:pt x="144281" y="47246"/>
                </a:lnTo>
                <a:close/>
                <a:moveTo>
                  <a:pt x="163559" y="47246"/>
                </a:moveTo>
                <a:lnTo>
                  <a:pt x="164844" y="49396"/>
                </a:lnTo>
                <a:lnTo>
                  <a:pt x="163586" y="51484"/>
                </a:lnTo>
                <a:lnTo>
                  <a:pt x="163559" y="51430"/>
                </a:lnTo>
                <a:lnTo>
                  <a:pt x="163523" y="51484"/>
                </a:lnTo>
                <a:lnTo>
                  <a:pt x="162275" y="49396"/>
                </a:lnTo>
                <a:lnTo>
                  <a:pt x="163559" y="47246"/>
                </a:lnTo>
                <a:close/>
                <a:moveTo>
                  <a:pt x="182838" y="47246"/>
                </a:moveTo>
                <a:lnTo>
                  <a:pt x="184122" y="49396"/>
                </a:lnTo>
                <a:lnTo>
                  <a:pt x="182864" y="51484"/>
                </a:lnTo>
                <a:lnTo>
                  <a:pt x="182838" y="51430"/>
                </a:lnTo>
                <a:lnTo>
                  <a:pt x="182802" y="51484"/>
                </a:lnTo>
                <a:lnTo>
                  <a:pt x="181544" y="49396"/>
                </a:lnTo>
                <a:lnTo>
                  <a:pt x="182838" y="47246"/>
                </a:lnTo>
                <a:close/>
                <a:moveTo>
                  <a:pt x="202107" y="47246"/>
                </a:moveTo>
                <a:lnTo>
                  <a:pt x="203401" y="49396"/>
                </a:lnTo>
                <a:lnTo>
                  <a:pt x="202143" y="51484"/>
                </a:lnTo>
                <a:lnTo>
                  <a:pt x="202107" y="51430"/>
                </a:lnTo>
                <a:lnTo>
                  <a:pt x="202080" y="51484"/>
                </a:lnTo>
                <a:lnTo>
                  <a:pt x="200822" y="49396"/>
                </a:lnTo>
                <a:lnTo>
                  <a:pt x="202107" y="47246"/>
                </a:lnTo>
                <a:close/>
                <a:moveTo>
                  <a:pt x="221385" y="47246"/>
                </a:moveTo>
                <a:lnTo>
                  <a:pt x="222670" y="49396"/>
                </a:lnTo>
                <a:lnTo>
                  <a:pt x="221421" y="51484"/>
                </a:lnTo>
                <a:lnTo>
                  <a:pt x="221385" y="51430"/>
                </a:lnTo>
                <a:lnTo>
                  <a:pt x="221359" y="51484"/>
                </a:lnTo>
                <a:lnTo>
                  <a:pt x="220101" y="49396"/>
                </a:lnTo>
                <a:lnTo>
                  <a:pt x="221385" y="47246"/>
                </a:lnTo>
                <a:close/>
                <a:moveTo>
                  <a:pt x="240664" y="47246"/>
                </a:moveTo>
                <a:lnTo>
                  <a:pt x="241948" y="49396"/>
                </a:lnTo>
                <a:lnTo>
                  <a:pt x="240699" y="51484"/>
                </a:lnTo>
                <a:lnTo>
                  <a:pt x="240664" y="51430"/>
                </a:lnTo>
                <a:lnTo>
                  <a:pt x="240637" y="51484"/>
                </a:lnTo>
                <a:lnTo>
                  <a:pt x="239379" y="49396"/>
                </a:lnTo>
                <a:lnTo>
                  <a:pt x="240664" y="47246"/>
                </a:lnTo>
                <a:close/>
                <a:moveTo>
                  <a:pt x="259942" y="47246"/>
                </a:moveTo>
                <a:lnTo>
                  <a:pt x="261227" y="49396"/>
                </a:lnTo>
                <a:lnTo>
                  <a:pt x="259969" y="51484"/>
                </a:lnTo>
                <a:lnTo>
                  <a:pt x="259942" y="51430"/>
                </a:lnTo>
                <a:lnTo>
                  <a:pt x="259906" y="51484"/>
                </a:lnTo>
                <a:lnTo>
                  <a:pt x="258657" y="49396"/>
                </a:lnTo>
                <a:lnTo>
                  <a:pt x="259942" y="47246"/>
                </a:lnTo>
                <a:close/>
                <a:moveTo>
                  <a:pt x="279220" y="47246"/>
                </a:moveTo>
                <a:lnTo>
                  <a:pt x="280505" y="49396"/>
                </a:lnTo>
                <a:lnTo>
                  <a:pt x="279247" y="51484"/>
                </a:lnTo>
                <a:lnTo>
                  <a:pt x="279220" y="51430"/>
                </a:lnTo>
                <a:lnTo>
                  <a:pt x="279185" y="51484"/>
                </a:lnTo>
                <a:lnTo>
                  <a:pt x="277927" y="49396"/>
                </a:lnTo>
                <a:lnTo>
                  <a:pt x="279220" y="47246"/>
                </a:lnTo>
                <a:close/>
                <a:moveTo>
                  <a:pt x="5987" y="51930"/>
                </a:moveTo>
                <a:lnTo>
                  <a:pt x="2659" y="57487"/>
                </a:lnTo>
                <a:lnTo>
                  <a:pt x="286" y="57487"/>
                </a:lnTo>
                <a:lnTo>
                  <a:pt x="3623" y="51930"/>
                </a:lnTo>
                <a:close/>
                <a:moveTo>
                  <a:pt x="9047" y="51930"/>
                </a:moveTo>
                <a:lnTo>
                  <a:pt x="5710" y="57487"/>
                </a:lnTo>
                <a:lnTo>
                  <a:pt x="3203" y="57487"/>
                </a:lnTo>
                <a:lnTo>
                  <a:pt x="6531" y="51930"/>
                </a:lnTo>
                <a:close/>
                <a:moveTo>
                  <a:pt x="9341" y="52340"/>
                </a:moveTo>
                <a:lnTo>
                  <a:pt x="12428" y="57487"/>
                </a:lnTo>
                <a:lnTo>
                  <a:pt x="6254" y="57487"/>
                </a:lnTo>
                <a:lnTo>
                  <a:pt x="9341" y="52340"/>
                </a:lnTo>
                <a:close/>
                <a:moveTo>
                  <a:pt x="12151" y="51930"/>
                </a:moveTo>
                <a:lnTo>
                  <a:pt x="15488" y="57487"/>
                </a:lnTo>
                <a:lnTo>
                  <a:pt x="12972" y="57487"/>
                </a:lnTo>
                <a:lnTo>
                  <a:pt x="9644" y="51930"/>
                </a:lnTo>
                <a:close/>
                <a:moveTo>
                  <a:pt x="15068" y="51930"/>
                </a:moveTo>
                <a:lnTo>
                  <a:pt x="18396" y="57487"/>
                </a:lnTo>
                <a:lnTo>
                  <a:pt x="16032" y="57487"/>
                </a:lnTo>
                <a:lnTo>
                  <a:pt x="12695" y="51930"/>
                </a:lnTo>
                <a:close/>
                <a:moveTo>
                  <a:pt x="25265" y="51930"/>
                </a:moveTo>
                <a:lnTo>
                  <a:pt x="21938" y="57487"/>
                </a:lnTo>
                <a:lnTo>
                  <a:pt x="19565" y="57487"/>
                </a:lnTo>
                <a:lnTo>
                  <a:pt x="22892" y="51930"/>
                </a:lnTo>
                <a:close/>
                <a:moveTo>
                  <a:pt x="28325" y="51930"/>
                </a:moveTo>
                <a:lnTo>
                  <a:pt x="24989" y="57487"/>
                </a:lnTo>
                <a:lnTo>
                  <a:pt x="22482" y="57487"/>
                </a:lnTo>
                <a:lnTo>
                  <a:pt x="25809" y="51930"/>
                </a:lnTo>
                <a:close/>
                <a:moveTo>
                  <a:pt x="28619" y="52340"/>
                </a:moveTo>
                <a:lnTo>
                  <a:pt x="31706" y="57487"/>
                </a:lnTo>
                <a:lnTo>
                  <a:pt x="25533" y="57487"/>
                </a:lnTo>
                <a:lnTo>
                  <a:pt x="28619" y="52340"/>
                </a:lnTo>
                <a:close/>
                <a:moveTo>
                  <a:pt x="31430" y="51930"/>
                </a:moveTo>
                <a:lnTo>
                  <a:pt x="34766" y="57487"/>
                </a:lnTo>
                <a:lnTo>
                  <a:pt x="32250" y="57487"/>
                </a:lnTo>
                <a:lnTo>
                  <a:pt x="28923" y="51930"/>
                </a:lnTo>
                <a:close/>
                <a:moveTo>
                  <a:pt x="34347" y="51930"/>
                </a:moveTo>
                <a:lnTo>
                  <a:pt x="37674" y="57487"/>
                </a:lnTo>
                <a:lnTo>
                  <a:pt x="35310" y="57487"/>
                </a:lnTo>
                <a:lnTo>
                  <a:pt x="31974" y="51930"/>
                </a:lnTo>
                <a:close/>
                <a:moveTo>
                  <a:pt x="44543" y="51930"/>
                </a:moveTo>
                <a:lnTo>
                  <a:pt x="41207" y="57487"/>
                </a:lnTo>
                <a:lnTo>
                  <a:pt x="38843" y="57487"/>
                </a:lnTo>
                <a:lnTo>
                  <a:pt x="42170" y="51930"/>
                </a:lnTo>
                <a:close/>
                <a:moveTo>
                  <a:pt x="47594" y="51930"/>
                </a:moveTo>
                <a:lnTo>
                  <a:pt x="44267" y="57487"/>
                </a:lnTo>
                <a:lnTo>
                  <a:pt x="41751" y="57487"/>
                </a:lnTo>
                <a:lnTo>
                  <a:pt x="45088" y="51930"/>
                </a:lnTo>
                <a:close/>
                <a:moveTo>
                  <a:pt x="47898" y="52340"/>
                </a:moveTo>
                <a:lnTo>
                  <a:pt x="50984" y="57487"/>
                </a:lnTo>
                <a:lnTo>
                  <a:pt x="44811" y="57487"/>
                </a:lnTo>
                <a:lnTo>
                  <a:pt x="47898" y="52340"/>
                </a:lnTo>
                <a:close/>
                <a:moveTo>
                  <a:pt x="50708" y="51930"/>
                </a:moveTo>
                <a:lnTo>
                  <a:pt x="54035" y="57487"/>
                </a:lnTo>
                <a:lnTo>
                  <a:pt x="51529" y="57487"/>
                </a:lnTo>
                <a:lnTo>
                  <a:pt x="48192" y="51930"/>
                </a:lnTo>
                <a:close/>
                <a:moveTo>
                  <a:pt x="53625" y="51930"/>
                </a:moveTo>
                <a:lnTo>
                  <a:pt x="56953" y="57487"/>
                </a:lnTo>
                <a:lnTo>
                  <a:pt x="54589" y="57487"/>
                </a:lnTo>
                <a:lnTo>
                  <a:pt x="51252" y="51930"/>
                </a:lnTo>
                <a:close/>
                <a:moveTo>
                  <a:pt x="63822" y="51930"/>
                </a:moveTo>
                <a:lnTo>
                  <a:pt x="60485" y="57487"/>
                </a:lnTo>
                <a:lnTo>
                  <a:pt x="58121" y="57487"/>
                </a:lnTo>
                <a:lnTo>
                  <a:pt x="61449" y="51930"/>
                </a:lnTo>
                <a:close/>
                <a:moveTo>
                  <a:pt x="66873" y="51930"/>
                </a:moveTo>
                <a:lnTo>
                  <a:pt x="63545" y="57487"/>
                </a:lnTo>
                <a:lnTo>
                  <a:pt x="61030" y="57487"/>
                </a:lnTo>
                <a:lnTo>
                  <a:pt x="64366" y="51930"/>
                </a:lnTo>
                <a:close/>
                <a:moveTo>
                  <a:pt x="67176" y="52340"/>
                </a:moveTo>
                <a:lnTo>
                  <a:pt x="70263" y="57487"/>
                </a:lnTo>
                <a:lnTo>
                  <a:pt x="64089" y="57487"/>
                </a:lnTo>
                <a:lnTo>
                  <a:pt x="67176" y="52340"/>
                </a:lnTo>
                <a:close/>
                <a:moveTo>
                  <a:pt x="69986" y="51930"/>
                </a:moveTo>
                <a:lnTo>
                  <a:pt x="73314" y="57487"/>
                </a:lnTo>
                <a:lnTo>
                  <a:pt x="70807" y="57487"/>
                </a:lnTo>
                <a:lnTo>
                  <a:pt x="67471" y="51930"/>
                </a:lnTo>
                <a:close/>
                <a:moveTo>
                  <a:pt x="72895" y="51930"/>
                </a:moveTo>
                <a:lnTo>
                  <a:pt x="76231" y="57487"/>
                </a:lnTo>
                <a:lnTo>
                  <a:pt x="73858" y="57487"/>
                </a:lnTo>
                <a:lnTo>
                  <a:pt x="70530" y="51930"/>
                </a:lnTo>
                <a:close/>
                <a:moveTo>
                  <a:pt x="83100" y="51930"/>
                </a:moveTo>
                <a:lnTo>
                  <a:pt x="79764" y="57487"/>
                </a:lnTo>
                <a:lnTo>
                  <a:pt x="77391" y="57487"/>
                </a:lnTo>
                <a:lnTo>
                  <a:pt x="80727" y="51930"/>
                </a:lnTo>
                <a:close/>
                <a:moveTo>
                  <a:pt x="86151" y="51930"/>
                </a:moveTo>
                <a:lnTo>
                  <a:pt x="82824" y="57487"/>
                </a:lnTo>
                <a:lnTo>
                  <a:pt x="80308" y="57487"/>
                </a:lnTo>
                <a:lnTo>
                  <a:pt x="83644" y="51930"/>
                </a:lnTo>
                <a:close/>
                <a:moveTo>
                  <a:pt x="86455" y="52340"/>
                </a:moveTo>
                <a:lnTo>
                  <a:pt x="89532" y="57487"/>
                </a:lnTo>
                <a:lnTo>
                  <a:pt x="83368" y="57487"/>
                </a:lnTo>
                <a:lnTo>
                  <a:pt x="86455" y="52340"/>
                </a:lnTo>
                <a:close/>
                <a:moveTo>
                  <a:pt x="89265" y="51930"/>
                </a:moveTo>
                <a:lnTo>
                  <a:pt x="92592" y="57487"/>
                </a:lnTo>
                <a:lnTo>
                  <a:pt x="90085" y="57487"/>
                </a:lnTo>
                <a:lnTo>
                  <a:pt x="86749" y="51930"/>
                </a:lnTo>
                <a:close/>
                <a:moveTo>
                  <a:pt x="92173" y="51930"/>
                </a:moveTo>
                <a:lnTo>
                  <a:pt x="95509" y="57487"/>
                </a:lnTo>
                <a:lnTo>
                  <a:pt x="93136" y="57487"/>
                </a:lnTo>
                <a:lnTo>
                  <a:pt x="89809" y="51930"/>
                </a:lnTo>
                <a:close/>
                <a:moveTo>
                  <a:pt x="102370" y="51930"/>
                </a:moveTo>
                <a:lnTo>
                  <a:pt x="99042" y="57487"/>
                </a:lnTo>
                <a:lnTo>
                  <a:pt x="96669" y="57487"/>
                </a:lnTo>
                <a:lnTo>
                  <a:pt x="100006" y="51930"/>
                </a:lnTo>
                <a:close/>
                <a:moveTo>
                  <a:pt x="105430" y="51930"/>
                </a:moveTo>
                <a:lnTo>
                  <a:pt x="102093" y="57487"/>
                </a:lnTo>
                <a:lnTo>
                  <a:pt x="99586" y="57487"/>
                </a:lnTo>
                <a:lnTo>
                  <a:pt x="102914" y="51930"/>
                </a:lnTo>
                <a:close/>
                <a:moveTo>
                  <a:pt x="105724" y="52340"/>
                </a:moveTo>
                <a:lnTo>
                  <a:pt x="108811" y="57487"/>
                </a:lnTo>
                <a:lnTo>
                  <a:pt x="102637" y="57487"/>
                </a:lnTo>
                <a:lnTo>
                  <a:pt x="105724" y="52340"/>
                </a:lnTo>
                <a:close/>
                <a:moveTo>
                  <a:pt x="108534" y="51930"/>
                </a:moveTo>
                <a:lnTo>
                  <a:pt x="111871" y="57487"/>
                </a:lnTo>
                <a:lnTo>
                  <a:pt x="109355" y="57487"/>
                </a:lnTo>
                <a:lnTo>
                  <a:pt x="106027" y="51930"/>
                </a:lnTo>
                <a:close/>
                <a:moveTo>
                  <a:pt x="111451" y="51930"/>
                </a:moveTo>
                <a:lnTo>
                  <a:pt x="114788" y="57487"/>
                </a:lnTo>
                <a:lnTo>
                  <a:pt x="112415" y="57487"/>
                </a:lnTo>
                <a:lnTo>
                  <a:pt x="109078" y="51930"/>
                </a:lnTo>
                <a:close/>
                <a:moveTo>
                  <a:pt x="121648" y="51930"/>
                </a:moveTo>
                <a:lnTo>
                  <a:pt x="118321" y="57487"/>
                </a:lnTo>
                <a:lnTo>
                  <a:pt x="115948" y="57487"/>
                </a:lnTo>
                <a:lnTo>
                  <a:pt x="119284" y="51930"/>
                </a:lnTo>
                <a:close/>
                <a:moveTo>
                  <a:pt x="124708" y="51930"/>
                </a:moveTo>
                <a:lnTo>
                  <a:pt x="121372" y="57487"/>
                </a:lnTo>
                <a:lnTo>
                  <a:pt x="118865" y="57487"/>
                </a:lnTo>
                <a:lnTo>
                  <a:pt x="122192" y="51930"/>
                </a:lnTo>
                <a:close/>
                <a:moveTo>
                  <a:pt x="125002" y="52340"/>
                </a:moveTo>
                <a:lnTo>
                  <a:pt x="128089" y="57487"/>
                </a:lnTo>
                <a:lnTo>
                  <a:pt x="121916" y="57487"/>
                </a:lnTo>
                <a:lnTo>
                  <a:pt x="125002" y="52340"/>
                </a:lnTo>
                <a:close/>
                <a:moveTo>
                  <a:pt x="127813" y="51930"/>
                </a:moveTo>
                <a:lnTo>
                  <a:pt x="131149" y="57487"/>
                </a:lnTo>
                <a:lnTo>
                  <a:pt x="128633" y="57487"/>
                </a:lnTo>
                <a:lnTo>
                  <a:pt x="125306" y="51930"/>
                </a:lnTo>
                <a:close/>
                <a:moveTo>
                  <a:pt x="130730" y="51930"/>
                </a:moveTo>
                <a:lnTo>
                  <a:pt x="134057" y="57487"/>
                </a:lnTo>
                <a:lnTo>
                  <a:pt x="131693" y="57487"/>
                </a:lnTo>
                <a:lnTo>
                  <a:pt x="128357" y="51930"/>
                </a:lnTo>
                <a:close/>
                <a:moveTo>
                  <a:pt x="140926" y="51930"/>
                </a:moveTo>
                <a:lnTo>
                  <a:pt x="137590" y="57487"/>
                </a:lnTo>
                <a:lnTo>
                  <a:pt x="135226" y="57487"/>
                </a:lnTo>
                <a:lnTo>
                  <a:pt x="138553" y="51930"/>
                </a:lnTo>
                <a:close/>
                <a:moveTo>
                  <a:pt x="143977" y="51930"/>
                </a:moveTo>
                <a:lnTo>
                  <a:pt x="140650" y="57487"/>
                </a:lnTo>
                <a:lnTo>
                  <a:pt x="138143" y="57487"/>
                </a:lnTo>
                <a:lnTo>
                  <a:pt x="141471" y="51930"/>
                </a:lnTo>
                <a:close/>
                <a:moveTo>
                  <a:pt x="144281" y="52340"/>
                </a:moveTo>
                <a:lnTo>
                  <a:pt x="147367" y="57487"/>
                </a:lnTo>
                <a:lnTo>
                  <a:pt x="141194" y="57487"/>
                </a:lnTo>
                <a:lnTo>
                  <a:pt x="144281" y="52340"/>
                </a:lnTo>
                <a:close/>
                <a:moveTo>
                  <a:pt x="147091" y="51930"/>
                </a:moveTo>
                <a:lnTo>
                  <a:pt x="150418" y="57487"/>
                </a:lnTo>
                <a:lnTo>
                  <a:pt x="147912" y="57487"/>
                </a:lnTo>
                <a:lnTo>
                  <a:pt x="144584" y="51930"/>
                </a:lnTo>
                <a:close/>
                <a:moveTo>
                  <a:pt x="150008" y="51930"/>
                </a:moveTo>
                <a:lnTo>
                  <a:pt x="153336" y="57487"/>
                </a:lnTo>
                <a:lnTo>
                  <a:pt x="150972" y="57487"/>
                </a:lnTo>
                <a:lnTo>
                  <a:pt x="147635" y="51930"/>
                </a:lnTo>
                <a:close/>
                <a:moveTo>
                  <a:pt x="160205" y="51930"/>
                </a:moveTo>
                <a:lnTo>
                  <a:pt x="156868" y="57487"/>
                </a:lnTo>
                <a:lnTo>
                  <a:pt x="154504" y="57487"/>
                </a:lnTo>
                <a:lnTo>
                  <a:pt x="157832" y="51930"/>
                </a:lnTo>
                <a:close/>
                <a:moveTo>
                  <a:pt x="163256" y="51930"/>
                </a:moveTo>
                <a:lnTo>
                  <a:pt x="159928" y="57487"/>
                </a:lnTo>
                <a:lnTo>
                  <a:pt x="157413" y="57487"/>
                </a:lnTo>
                <a:lnTo>
                  <a:pt x="160749" y="51930"/>
                </a:lnTo>
                <a:close/>
                <a:moveTo>
                  <a:pt x="163559" y="52340"/>
                </a:moveTo>
                <a:lnTo>
                  <a:pt x="166646" y="57487"/>
                </a:lnTo>
                <a:lnTo>
                  <a:pt x="160472" y="57487"/>
                </a:lnTo>
                <a:lnTo>
                  <a:pt x="163559" y="52340"/>
                </a:lnTo>
                <a:close/>
                <a:moveTo>
                  <a:pt x="166369" y="51930"/>
                </a:moveTo>
                <a:lnTo>
                  <a:pt x="169697" y="57487"/>
                </a:lnTo>
                <a:lnTo>
                  <a:pt x="167190" y="57487"/>
                </a:lnTo>
                <a:lnTo>
                  <a:pt x="163854" y="51930"/>
                </a:lnTo>
                <a:close/>
                <a:moveTo>
                  <a:pt x="169278" y="51930"/>
                </a:moveTo>
                <a:lnTo>
                  <a:pt x="172614" y="57487"/>
                </a:lnTo>
                <a:lnTo>
                  <a:pt x="170241" y="57487"/>
                </a:lnTo>
                <a:lnTo>
                  <a:pt x="166913" y="51930"/>
                </a:lnTo>
                <a:close/>
                <a:moveTo>
                  <a:pt x="179483" y="51930"/>
                </a:moveTo>
                <a:lnTo>
                  <a:pt x="176147" y="57487"/>
                </a:lnTo>
                <a:lnTo>
                  <a:pt x="173774" y="57487"/>
                </a:lnTo>
                <a:lnTo>
                  <a:pt x="177110" y="51930"/>
                </a:lnTo>
                <a:close/>
                <a:moveTo>
                  <a:pt x="182534" y="51930"/>
                </a:moveTo>
                <a:lnTo>
                  <a:pt x="179207" y="57487"/>
                </a:lnTo>
                <a:lnTo>
                  <a:pt x="176691" y="57487"/>
                </a:lnTo>
                <a:lnTo>
                  <a:pt x="180027" y="51930"/>
                </a:lnTo>
                <a:close/>
                <a:moveTo>
                  <a:pt x="182838" y="52340"/>
                </a:moveTo>
                <a:lnTo>
                  <a:pt x="185924" y="57487"/>
                </a:lnTo>
                <a:lnTo>
                  <a:pt x="179751" y="57487"/>
                </a:lnTo>
                <a:lnTo>
                  <a:pt x="182838" y="52340"/>
                </a:lnTo>
                <a:close/>
                <a:moveTo>
                  <a:pt x="185648" y="51930"/>
                </a:moveTo>
                <a:lnTo>
                  <a:pt x="188975" y="57487"/>
                </a:lnTo>
                <a:lnTo>
                  <a:pt x="186468" y="57487"/>
                </a:lnTo>
                <a:lnTo>
                  <a:pt x="183132" y="51930"/>
                </a:lnTo>
                <a:close/>
                <a:moveTo>
                  <a:pt x="188556" y="51930"/>
                </a:moveTo>
                <a:lnTo>
                  <a:pt x="191892" y="57487"/>
                </a:lnTo>
                <a:lnTo>
                  <a:pt x="189519" y="57487"/>
                </a:lnTo>
                <a:lnTo>
                  <a:pt x="186192" y="51930"/>
                </a:lnTo>
                <a:close/>
                <a:moveTo>
                  <a:pt x="198753" y="51930"/>
                </a:moveTo>
                <a:lnTo>
                  <a:pt x="195425" y="57487"/>
                </a:lnTo>
                <a:lnTo>
                  <a:pt x="193052" y="57487"/>
                </a:lnTo>
                <a:lnTo>
                  <a:pt x="196389" y="51930"/>
                </a:lnTo>
                <a:close/>
                <a:moveTo>
                  <a:pt x="201813" y="51930"/>
                </a:moveTo>
                <a:lnTo>
                  <a:pt x="198476" y="57487"/>
                </a:lnTo>
                <a:lnTo>
                  <a:pt x="195969" y="57487"/>
                </a:lnTo>
                <a:lnTo>
                  <a:pt x="199297" y="51930"/>
                </a:lnTo>
                <a:close/>
                <a:moveTo>
                  <a:pt x="202107" y="52340"/>
                </a:moveTo>
                <a:lnTo>
                  <a:pt x="205194" y="57487"/>
                </a:lnTo>
                <a:lnTo>
                  <a:pt x="199029" y="57487"/>
                </a:lnTo>
                <a:lnTo>
                  <a:pt x="202107" y="52340"/>
                </a:lnTo>
                <a:close/>
                <a:moveTo>
                  <a:pt x="204917" y="51930"/>
                </a:moveTo>
                <a:lnTo>
                  <a:pt x="208254" y="57487"/>
                </a:lnTo>
                <a:lnTo>
                  <a:pt x="205738" y="57487"/>
                </a:lnTo>
                <a:lnTo>
                  <a:pt x="202410" y="51930"/>
                </a:lnTo>
                <a:close/>
                <a:moveTo>
                  <a:pt x="207834" y="51930"/>
                </a:moveTo>
                <a:lnTo>
                  <a:pt x="211171" y="57487"/>
                </a:lnTo>
                <a:lnTo>
                  <a:pt x="208798" y="57487"/>
                </a:lnTo>
                <a:lnTo>
                  <a:pt x="205461" y="51930"/>
                </a:lnTo>
                <a:close/>
                <a:moveTo>
                  <a:pt x="218031" y="51930"/>
                </a:moveTo>
                <a:lnTo>
                  <a:pt x="214703" y="57487"/>
                </a:lnTo>
                <a:lnTo>
                  <a:pt x="212330" y="57487"/>
                </a:lnTo>
                <a:lnTo>
                  <a:pt x="215667" y="51930"/>
                </a:lnTo>
                <a:close/>
                <a:moveTo>
                  <a:pt x="221091" y="51930"/>
                </a:moveTo>
                <a:lnTo>
                  <a:pt x="217754" y="57487"/>
                </a:lnTo>
                <a:lnTo>
                  <a:pt x="215248" y="57487"/>
                </a:lnTo>
                <a:lnTo>
                  <a:pt x="218575" y="51930"/>
                </a:lnTo>
                <a:close/>
                <a:moveTo>
                  <a:pt x="221385" y="52340"/>
                </a:moveTo>
                <a:lnTo>
                  <a:pt x="224472" y="57487"/>
                </a:lnTo>
                <a:lnTo>
                  <a:pt x="218299" y="57487"/>
                </a:lnTo>
                <a:lnTo>
                  <a:pt x="221385" y="52340"/>
                </a:lnTo>
                <a:close/>
                <a:moveTo>
                  <a:pt x="224195" y="51930"/>
                </a:moveTo>
                <a:lnTo>
                  <a:pt x="227532" y="57487"/>
                </a:lnTo>
                <a:lnTo>
                  <a:pt x="225016" y="57487"/>
                </a:lnTo>
                <a:lnTo>
                  <a:pt x="221689" y="51930"/>
                </a:lnTo>
                <a:close/>
                <a:moveTo>
                  <a:pt x="227113" y="51930"/>
                </a:moveTo>
                <a:lnTo>
                  <a:pt x="230440" y="57487"/>
                </a:lnTo>
                <a:lnTo>
                  <a:pt x="228076" y="57487"/>
                </a:lnTo>
                <a:lnTo>
                  <a:pt x="224740" y="51930"/>
                </a:lnTo>
                <a:close/>
                <a:moveTo>
                  <a:pt x="237309" y="51930"/>
                </a:moveTo>
                <a:lnTo>
                  <a:pt x="233973" y="57487"/>
                </a:lnTo>
                <a:lnTo>
                  <a:pt x="231609" y="57487"/>
                </a:lnTo>
                <a:lnTo>
                  <a:pt x="234936" y="51930"/>
                </a:lnTo>
                <a:close/>
                <a:moveTo>
                  <a:pt x="240369" y="51930"/>
                </a:moveTo>
                <a:lnTo>
                  <a:pt x="237033" y="57487"/>
                </a:lnTo>
                <a:lnTo>
                  <a:pt x="234526" y="57487"/>
                </a:lnTo>
                <a:lnTo>
                  <a:pt x="237854" y="51930"/>
                </a:lnTo>
                <a:close/>
                <a:moveTo>
                  <a:pt x="240664" y="52340"/>
                </a:moveTo>
                <a:lnTo>
                  <a:pt x="243750" y="57487"/>
                </a:lnTo>
                <a:lnTo>
                  <a:pt x="237577" y="57487"/>
                </a:lnTo>
                <a:lnTo>
                  <a:pt x="240664" y="52340"/>
                </a:lnTo>
                <a:close/>
                <a:moveTo>
                  <a:pt x="243474" y="51930"/>
                </a:moveTo>
                <a:lnTo>
                  <a:pt x="246810" y="57487"/>
                </a:lnTo>
                <a:lnTo>
                  <a:pt x="244295" y="57487"/>
                </a:lnTo>
                <a:lnTo>
                  <a:pt x="240967" y="51930"/>
                </a:lnTo>
                <a:close/>
                <a:moveTo>
                  <a:pt x="246391" y="51930"/>
                </a:moveTo>
                <a:lnTo>
                  <a:pt x="249719" y="57487"/>
                </a:lnTo>
                <a:lnTo>
                  <a:pt x="247355" y="57487"/>
                </a:lnTo>
                <a:lnTo>
                  <a:pt x="244018" y="51930"/>
                </a:lnTo>
                <a:close/>
                <a:moveTo>
                  <a:pt x="256588" y="51930"/>
                </a:moveTo>
                <a:lnTo>
                  <a:pt x="253251" y="57487"/>
                </a:lnTo>
                <a:lnTo>
                  <a:pt x="250887" y="57487"/>
                </a:lnTo>
                <a:lnTo>
                  <a:pt x="254215" y="51930"/>
                </a:lnTo>
                <a:close/>
                <a:moveTo>
                  <a:pt x="259639" y="51930"/>
                </a:moveTo>
                <a:lnTo>
                  <a:pt x="256311" y="57487"/>
                </a:lnTo>
                <a:lnTo>
                  <a:pt x="253796" y="57487"/>
                </a:lnTo>
                <a:lnTo>
                  <a:pt x="257132" y="51930"/>
                </a:lnTo>
                <a:close/>
                <a:moveTo>
                  <a:pt x="259942" y="52340"/>
                </a:moveTo>
                <a:lnTo>
                  <a:pt x="263029" y="57487"/>
                </a:lnTo>
                <a:lnTo>
                  <a:pt x="256855" y="57487"/>
                </a:lnTo>
                <a:lnTo>
                  <a:pt x="259942" y="52340"/>
                </a:lnTo>
                <a:close/>
                <a:moveTo>
                  <a:pt x="262752" y="51930"/>
                </a:moveTo>
                <a:lnTo>
                  <a:pt x="266080" y="57487"/>
                </a:lnTo>
                <a:lnTo>
                  <a:pt x="263573" y="57487"/>
                </a:lnTo>
                <a:lnTo>
                  <a:pt x="260237" y="51930"/>
                </a:lnTo>
                <a:close/>
                <a:moveTo>
                  <a:pt x="265669" y="51930"/>
                </a:moveTo>
                <a:lnTo>
                  <a:pt x="268997" y="57487"/>
                </a:lnTo>
                <a:lnTo>
                  <a:pt x="266624" y="57487"/>
                </a:lnTo>
                <a:lnTo>
                  <a:pt x="263296" y="51930"/>
                </a:lnTo>
                <a:close/>
                <a:moveTo>
                  <a:pt x="275866" y="51930"/>
                </a:moveTo>
                <a:lnTo>
                  <a:pt x="272530" y="57487"/>
                </a:lnTo>
                <a:lnTo>
                  <a:pt x="270157" y="57487"/>
                </a:lnTo>
                <a:lnTo>
                  <a:pt x="273493" y="51930"/>
                </a:lnTo>
                <a:close/>
                <a:moveTo>
                  <a:pt x="278917" y="51930"/>
                </a:moveTo>
                <a:lnTo>
                  <a:pt x="275590" y="57487"/>
                </a:lnTo>
                <a:lnTo>
                  <a:pt x="273074" y="57487"/>
                </a:lnTo>
                <a:lnTo>
                  <a:pt x="276410" y="51930"/>
                </a:lnTo>
                <a:close/>
                <a:moveTo>
                  <a:pt x="279220" y="52340"/>
                </a:moveTo>
                <a:lnTo>
                  <a:pt x="282307" y="57487"/>
                </a:lnTo>
                <a:lnTo>
                  <a:pt x="276134" y="57487"/>
                </a:lnTo>
                <a:lnTo>
                  <a:pt x="279220" y="52340"/>
                </a:lnTo>
                <a:close/>
                <a:moveTo>
                  <a:pt x="282031" y="51930"/>
                </a:moveTo>
                <a:lnTo>
                  <a:pt x="285358" y="57487"/>
                </a:lnTo>
                <a:lnTo>
                  <a:pt x="282851" y="57487"/>
                </a:lnTo>
                <a:lnTo>
                  <a:pt x="279515" y="51930"/>
                </a:lnTo>
                <a:close/>
                <a:moveTo>
                  <a:pt x="22348" y="51930"/>
                </a:moveTo>
                <a:lnTo>
                  <a:pt x="19011" y="57496"/>
                </a:lnTo>
                <a:lnTo>
                  <a:pt x="18985" y="57443"/>
                </a:lnTo>
                <a:lnTo>
                  <a:pt x="18949" y="57496"/>
                </a:lnTo>
                <a:lnTo>
                  <a:pt x="15613" y="51930"/>
                </a:lnTo>
                <a:close/>
                <a:moveTo>
                  <a:pt x="41626" y="51930"/>
                </a:moveTo>
                <a:lnTo>
                  <a:pt x="38290" y="57496"/>
                </a:lnTo>
                <a:lnTo>
                  <a:pt x="38263" y="57443"/>
                </a:lnTo>
                <a:lnTo>
                  <a:pt x="38227" y="57496"/>
                </a:lnTo>
                <a:lnTo>
                  <a:pt x="34891" y="51930"/>
                </a:lnTo>
                <a:close/>
                <a:moveTo>
                  <a:pt x="60905" y="51930"/>
                </a:moveTo>
                <a:lnTo>
                  <a:pt x="57568" y="57496"/>
                </a:lnTo>
                <a:lnTo>
                  <a:pt x="57533" y="57443"/>
                </a:lnTo>
                <a:lnTo>
                  <a:pt x="57506" y="57496"/>
                </a:lnTo>
                <a:lnTo>
                  <a:pt x="54169" y="51930"/>
                </a:lnTo>
                <a:close/>
                <a:moveTo>
                  <a:pt x="80183" y="51930"/>
                </a:moveTo>
                <a:lnTo>
                  <a:pt x="76847" y="57496"/>
                </a:lnTo>
                <a:lnTo>
                  <a:pt x="76811" y="57443"/>
                </a:lnTo>
                <a:lnTo>
                  <a:pt x="76784" y="57496"/>
                </a:lnTo>
                <a:lnTo>
                  <a:pt x="73448" y="51930"/>
                </a:lnTo>
                <a:close/>
                <a:moveTo>
                  <a:pt x="99461" y="51930"/>
                </a:moveTo>
                <a:lnTo>
                  <a:pt x="96116" y="57496"/>
                </a:lnTo>
                <a:lnTo>
                  <a:pt x="96089" y="57443"/>
                </a:lnTo>
                <a:lnTo>
                  <a:pt x="96054" y="57496"/>
                </a:lnTo>
                <a:lnTo>
                  <a:pt x="92717" y="51930"/>
                </a:lnTo>
                <a:close/>
                <a:moveTo>
                  <a:pt x="118731" y="51930"/>
                </a:moveTo>
                <a:lnTo>
                  <a:pt x="115394" y="57496"/>
                </a:lnTo>
                <a:lnTo>
                  <a:pt x="115368" y="57443"/>
                </a:lnTo>
                <a:lnTo>
                  <a:pt x="115332" y="57496"/>
                </a:lnTo>
                <a:lnTo>
                  <a:pt x="111995" y="51930"/>
                </a:lnTo>
                <a:close/>
                <a:moveTo>
                  <a:pt x="138009" y="51930"/>
                </a:moveTo>
                <a:lnTo>
                  <a:pt x="134673" y="57496"/>
                </a:lnTo>
                <a:lnTo>
                  <a:pt x="134646" y="57443"/>
                </a:lnTo>
                <a:lnTo>
                  <a:pt x="134610" y="57496"/>
                </a:lnTo>
                <a:lnTo>
                  <a:pt x="131274" y="51930"/>
                </a:lnTo>
                <a:close/>
                <a:moveTo>
                  <a:pt x="157288" y="51930"/>
                </a:moveTo>
                <a:lnTo>
                  <a:pt x="153951" y="57496"/>
                </a:lnTo>
                <a:lnTo>
                  <a:pt x="153915" y="57443"/>
                </a:lnTo>
                <a:lnTo>
                  <a:pt x="153889" y="57496"/>
                </a:lnTo>
                <a:lnTo>
                  <a:pt x="150552" y="51930"/>
                </a:lnTo>
                <a:close/>
                <a:moveTo>
                  <a:pt x="176566" y="51930"/>
                </a:moveTo>
                <a:lnTo>
                  <a:pt x="173230" y="57496"/>
                </a:lnTo>
                <a:lnTo>
                  <a:pt x="173194" y="57443"/>
                </a:lnTo>
                <a:lnTo>
                  <a:pt x="173167" y="57496"/>
                </a:lnTo>
                <a:lnTo>
                  <a:pt x="169831" y="51930"/>
                </a:lnTo>
                <a:close/>
                <a:moveTo>
                  <a:pt x="195844" y="51930"/>
                </a:moveTo>
                <a:lnTo>
                  <a:pt x="192508" y="57496"/>
                </a:lnTo>
                <a:lnTo>
                  <a:pt x="192472" y="57443"/>
                </a:lnTo>
                <a:lnTo>
                  <a:pt x="192445" y="57496"/>
                </a:lnTo>
                <a:lnTo>
                  <a:pt x="189100" y="51930"/>
                </a:lnTo>
                <a:close/>
                <a:moveTo>
                  <a:pt x="215114" y="51930"/>
                </a:moveTo>
                <a:lnTo>
                  <a:pt x="211777" y="57496"/>
                </a:lnTo>
                <a:lnTo>
                  <a:pt x="211751" y="57443"/>
                </a:lnTo>
                <a:lnTo>
                  <a:pt x="211715" y="57496"/>
                </a:lnTo>
                <a:lnTo>
                  <a:pt x="208378" y="51930"/>
                </a:lnTo>
                <a:close/>
                <a:moveTo>
                  <a:pt x="234392" y="51930"/>
                </a:moveTo>
                <a:lnTo>
                  <a:pt x="231056" y="57496"/>
                </a:lnTo>
                <a:lnTo>
                  <a:pt x="231029" y="57443"/>
                </a:lnTo>
                <a:lnTo>
                  <a:pt x="230993" y="57496"/>
                </a:lnTo>
                <a:lnTo>
                  <a:pt x="227657" y="51930"/>
                </a:lnTo>
                <a:close/>
                <a:moveTo>
                  <a:pt x="253671" y="51930"/>
                </a:moveTo>
                <a:lnTo>
                  <a:pt x="250334" y="57496"/>
                </a:lnTo>
                <a:lnTo>
                  <a:pt x="250298" y="57443"/>
                </a:lnTo>
                <a:lnTo>
                  <a:pt x="250272" y="57496"/>
                </a:lnTo>
                <a:lnTo>
                  <a:pt x="246935" y="51930"/>
                </a:lnTo>
                <a:close/>
                <a:moveTo>
                  <a:pt x="272949" y="51930"/>
                </a:moveTo>
                <a:lnTo>
                  <a:pt x="269613" y="57496"/>
                </a:lnTo>
                <a:lnTo>
                  <a:pt x="269577" y="57443"/>
                </a:lnTo>
                <a:lnTo>
                  <a:pt x="269550" y="57496"/>
                </a:lnTo>
                <a:lnTo>
                  <a:pt x="266214" y="51930"/>
                </a:lnTo>
                <a:close/>
                <a:moveTo>
                  <a:pt x="18681" y="57942"/>
                </a:moveTo>
                <a:lnTo>
                  <a:pt x="17495" y="59923"/>
                </a:lnTo>
                <a:lnTo>
                  <a:pt x="16299" y="57942"/>
                </a:lnTo>
                <a:close/>
                <a:moveTo>
                  <a:pt x="21661" y="57942"/>
                </a:moveTo>
                <a:lnTo>
                  <a:pt x="20474" y="59923"/>
                </a:lnTo>
                <a:lnTo>
                  <a:pt x="19279" y="57942"/>
                </a:lnTo>
                <a:close/>
                <a:moveTo>
                  <a:pt x="37960" y="57942"/>
                </a:moveTo>
                <a:lnTo>
                  <a:pt x="36773" y="59923"/>
                </a:lnTo>
                <a:lnTo>
                  <a:pt x="35578" y="57942"/>
                </a:lnTo>
                <a:close/>
                <a:moveTo>
                  <a:pt x="40939" y="57942"/>
                </a:moveTo>
                <a:lnTo>
                  <a:pt x="39744" y="59923"/>
                </a:lnTo>
                <a:lnTo>
                  <a:pt x="38557" y="57942"/>
                </a:lnTo>
                <a:close/>
                <a:moveTo>
                  <a:pt x="57238" y="57942"/>
                </a:moveTo>
                <a:lnTo>
                  <a:pt x="56043" y="59923"/>
                </a:lnTo>
                <a:lnTo>
                  <a:pt x="54856" y="57942"/>
                </a:lnTo>
                <a:close/>
                <a:moveTo>
                  <a:pt x="60218" y="57942"/>
                </a:moveTo>
                <a:lnTo>
                  <a:pt x="59022" y="59923"/>
                </a:lnTo>
                <a:lnTo>
                  <a:pt x="57836" y="57942"/>
                </a:lnTo>
                <a:close/>
                <a:moveTo>
                  <a:pt x="76516" y="57942"/>
                </a:moveTo>
                <a:lnTo>
                  <a:pt x="75321" y="59923"/>
                </a:lnTo>
                <a:lnTo>
                  <a:pt x="74135" y="57942"/>
                </a:lnTo>
                <a:close/>
                <a:moveTo>
                  <a:pt x="79487" y="57942"/>
                </a:moveTo>
                <a:lnTo>
                  <a:pt x="78301" y="59923"/>
                </a:lnTo>
                <a:lnTo>
                  <a:pt x="77114" y="57942"/>
                </a:lnTo>
                <a:close/>
                <a:moveTo>
                  <a:pt x="95786" y="57942"/>
                </a:moveTo>
                <a:lnTo>
                  <a:pt x="94599" y="59923"/>
                </a:lnTo>
                <a:lnTo>
                  <a:pt x="93413" y="57942"/>
                </a:lnTo>
                <a:close/>
                <a:moveTo>
                  <a:pt x="98766" y="57942"/>
                </a:moveTo>
                <a:lnTo>
                  <a:pt x="97579" y="59923"/>
                </a:lnTo>
                <a:lnTo>
                  <a:pt x="96384" y="57942"/>
                </a:lnTo>
                <a:close/>
                <a:moveTo>
                  <a:pt x="115064" y="57942"/>
                </a:moveTo>
                <a:lnTo>
                  <a:pt x="113878" y="59923"/>
                </a:lnTo>
                <a:lnTo>
                  <a:pt x="112691" y="57942"/>
                </a:lnTo>
                <a:close/>
                <a:moveTo>
                  <a:pt x="118044" y="57942"/>
                </a:moveTo>
                <a:lnTo>
                  <a:pt x="116857" y="59923"/>
                </a:lnTo>
                <a:lnTo>
                  <a:pt x="115662" y="57942"/>
                </a:lnTo>
                <a:close/>
                <a:moveTo>
                  <a:pt x="134343" y="57942"/>
                </a:moveTo>
                <a:lnTo>
                  <a:pt x="133156" y="59923"/>
                </a:lnTo>
                <a:lnTo>
                  <a:pt x="131961" y="57942"/>
                </a:lnTo>
                <a:close/>
                <a:moveTo>
                  <a:pt x="137322" y="57942"/>
                </a:moveTo>
                <a:lnTo>
                  <a:pt x="136127" y="59923"/>
                </a:lnTo>
                <a:lnTo>
                  <a:pt x="134940" y="57942"/>
                </a:lnTo>
                <a:close/>
                <a:moveTo>
                  <a:pt x="153621" y="57942"/>
                </a:moveTo>
                <a:lnTo>
                  <a:pt x="152435" y="59923"/>
                </a:lnTo>
                <a:lnTo>
                  <a:pt x="151239" y="57942"/>
                </a:lnTo>
                <a:close/>
                <a:moveTo>
                  <a:pt x="156601" y="57942"/>
                </a:moveTo>
                <a:lnTo>
                  <a:pt x="155405" y="59923"/>
                </a:lnTo>
                <a:lnTo>
                  <a:pt x="154219" y="57942"/>
                </a:lnTo>
                <a:close/>
                <a:moveTo>
                  <a:pt x="172899" y="57942"/>
                </a:moveTo>
                <a:lnTo>
                  <a:pt x="171704" y="59923"/>
                </a:lnTo>
                <a:lnTo>
                  <a:pt x="170518" y="57942"/>
                </a:lnTo>
                <a:close/>
                <a:moveTo>
                  <a:pt x="175870" y="57942"/>
                </a:moveTo>
                <a:lnTo>
                  <a:pt x="174684" y="59923"/>
                </a:lnTo>
                <a:lnTo>
                  <a:pt x="173497" y="57942"/>
                </a:lnTo>
                <a:close/>
                <a:moveTo>
                  <a:pt x="192178" y="57942"/>
                </a:moveTo>
                <a:lnTo>
                  <a:pt x="190982" y="59923"/>
                </a:lnTo>
                <a:lnTo>
                  <a:pt x="189796" y="57942"/>
                </a:lnTo>
                <a:close/>
                <a:moveTo>
                  <a:pt x="195149" y="57942"/>
                </a:moveTo>
                <a:lnTo>
                  <a:pt x="193962" y="59923"/>
                </a:lnTo>
                <a:lnTo>
                  <a:pt x="192776" y="57942"/>
                </a:lnTo>
                <a:close/>
                <a:moveTo>
                  <a:pt x="211447" y="57942"/>
                </a:moveTo>
                <a:lnTo>
                  <a:pt x="210261" y="59923"/>
                </a:lnTo>
                <a:lnTo>
                  <a:pt x="209074" y="57942"/>
                </a:lnTo>
                <a:close/>
                <a:moveTo>
                  <a:pt x="214427" y="57942"/>
                </a:moveTo>
                <a:lnTo>
                  <a:pt x="213240" y="59923"/>
                </a:lnTo>
                <a:lnTo>
                  <a:pt x="212045" y="57942"/>
                </a:lnTo>
                <a:close/>
                <a:moveTo>
                  <a:pt x="230726" y="57942"/>
                </a:moveTo>
                <a:lnTo>
                  <a:pt x="229539" y="59923"/>
                </a:lnTo>
                <a:lnTo>
                  <a:pt x="228344" y="57942"/>
                </a:lnTo>
                <a:close/>
                <a:moveTo>
                  <a:pt x="233705" y="57942"/>
                </a:moveTo>
                <a:lnTo>
                  <a:pt x="232519" y="59923"/>
                </a:lnTo>
                <a:lnTo>
                  <a:pt x="231323" y="57942"/>
                </a:lnTo>
                <a:close/>
                <a:moveTo>
                  <a:pt x="250004" y="57942"/>
                </a:moveTo>
                <a:lnTo>
                  <a:pt x="248818" y="59923"/>
                </a:lnTo>
                <a:lnTo>
                  <a:pt x="247622" y="57942"/>
                </a:lnTo>
                <a:close/>
                <a:moveTo>
                  <a:pt x="252984" y="57942"/>
                </a:moveTo>
                <a:lnTo>
                  <a:pt x="251788" y="59923"/>
                </a:lnTo>
                <a:lnTo>
                  <a:pt x="250602" y="57942"/>
                </a:lnTo>
                <a:close/>
                <a:moveTo>
                  <a:pt x="269282" y="57942"/>
                </a:moveTo>
                <a:lnTo>
                  <a:pt x="268087" y="59923"/>
                </a:lnTo>
                <a:lnTo>
                  <a:pt x="266901" y="57942"/>
                </a:lnTo>
                <a:close/>
                <a:moveTo>
                  <a:pt x="272262" y="57942"/>
                </a:moveTo>
                <a:lnTo>
                  <a:pt x="271067" y="59923"/>
                </a:lnTo>
                <a:lnTo>
                  <a:pt x="269880" y="57942"/>
                </a:lnTo>
                <a:close/>
                <a:moveTo>
                  <a:pt x="1196" y="60833"/>
                </a:moveTo>
                <a:lnTo>
                  <a:pt x="2097" y="62349"/>
                </a:lnTo>
                <a:lnTo>
                  <a:pt x="286" y="62349"/>
                </a:lnTo>
                <a:lnTo>
                  <a:pt x="1196" y="60833"/>
                </a:lnTo>
                <a:close/>
                <a:moveTo>
                  <a:pt x="5443" y="57942"/>
                </a:moveTo>
                <a:lnTo>
                  <a:pt x="2802" y="62349"/>
                </a:lnTo>
                <a:lnTo>
                  <a:pt x="2650" y="62349"/>
                </a:lnTo>
                <a:lnTo>
                  <a:pt x="1464" y="60378"/>
                </a:lnTo>
                <a:lnTo>
                  <a:pt x="2927" y="57942"/>
                </a:lnTo>
                <a:close/>
                <a:moveTo>
                  <a:pt x="12704" y="57942"/>
                </a:moveTo>
                <a:lnTo>
                  <a:pt x="15345" y="62349"/>
                </a:lnTo>
                <a:lnTo>
                  <a:pt x="3346" y="62349"/>
                </a:lnTo>
                <a:lnTo>
                  <a:pt x="5987" y="57942"/>
                </a:lnTo>
                <a:close/>
                <a:moveTo>
                  <a:pt x="15755" y="57942"/>
                </a:moveTo>
                <a:lnTo>
                  <a:pt x="17218" y="60378"/>
                </a:lnTo>
                <a:lnTo>
                  <a:pt x="16041" y="62349"/>
                </a:lnTo>
                <a:lnTo>
                  <a:pt x="15889" y="62349"/>
                </a:lnTo>
                <a:lnTo>
                  <a:pt x="13248" y="57942"/>
                </a:lnTo>
                <a:close/>
                <a:moveTo>
                  <a:pt x="17495" y="60833"/>
                </a:moveTo>
                <a:lnTo>
                  <a:pt x="18396" y="62349"/>
                </a:lnTo>
                <a:lnTo>
                  <a:pt x="16585" y="62349"/>
                </a:lnTo>
                <a:lnTo>
                  <a:pt x="17495" y="60833"/>
                </a:lnTo>
                <a:close/>
                <a:moveTo>
                  <a:pt x="20474" y="60833"/>
                </a:moveTo>
                <a:lnTo>
                  <a:pt x="21376" y="62349"/>
                </a:lnTo>
                <a:lnTo>
                  <a:pt x="19565" y="62349"/>
                </a:lnTo>
                <a:lnTo>
                  <a:pt x="20474" y="60833"/>
                </a:lnTo>
                <a:close/>
                <a:moveTo>
                  <a:pt x="24721" y="57942"/>
                </a:moveTo>
                <a:lnTo>
                  <a:pt x="22071" y="62349"/>
                </a:lnTo>
                <a:lnTo>
                  <a:pt x="21920" y="62349"/>
                </a:lnTo>
                <a:lnTo>
                  <a:pt x="20742" y="60378"/>
                </a:lnTo>
                <a:lnTo>
                  <a:pt x="22205" y="57942"/>
                </a:lnTo>
                <a:close/>
                <a:moveTo>
                  <a:pt x="31983" y="57942"/>
                </a:moveTo>
                <a:lnTo>
                  <a:pt x="34623" y="62349"/>
                </a:lnTo>
                <a:lnTo>
                  <a:pt x="22616" y="62349"/>
                </a:lnTo>
                <a:lnTo>
                  <a:pt x="25265" y="57942"/>
                </a:lnTo>
                <a:close/>
                <a:moveTo>
                  <a:pt x="35034" y="57942"/>
                </a:moveTo>
                <a:lnTo>
                  <a:pt x="36497" y="60378"/>
                </a:lnTo>
                <a:lnTo>
                  <a:pt x="35319" y="62349"/>
                </a:lnTo>
                <a:lnTo>
                  <a:pt x="35167" y="62349"/>
                </a:lnTo>
                <a:lnTo>
                  <a:pt x="32527" y="57942"/>
                </a:lnTo>
                <a:close/>
                <a:moveTo>
                  <a:pt x="36773" y="60833"/>
                </a:moveTo>
                <a:lnTo>
                  <a:pt x="37674" y="62349"/>
                </a:lnTo>
                <a:lnTo>
                  <a:pt x="35863" y="62349"/>
                </a:lnTo>
                <a:lnTo>
                  <a:pt x="36773" y="60833"/>
                </a:lnTo>
                <a:close/>
                <a:moveTo>
                  <a:pt x="39744" y="60833"/>
                </a:moveTo>
                <a:lnTo>
                  <a:pt x="40654" y="62349"/>
                </a:lnTo>
                <a:lnTo>
                  <a:pt x="38843" y="62349"/>
                </a:lnTo>
                <a:lnTo>
                  <a:pt x="39744" y="60833"/>
                </a:lnTo>
                <a:close/>
                <a:moveTo>
                  <a:pt x="43990" y="57942"/>
                </a:moveTo>
                <a:lnTo>
                  <a:pt x="41350" y="62349"/>
                </a:lnTo>
                <a:lnTo>
                  <a:pt x="41198" y="62349"/>
                </a:lnTo>
                <a:lnTo>
                  <a:pt x="40020" y="60378"/>
                </a:lnTo>
                <a:lnTo>
                  <a:pt x="41484" y="57942"/>
                </a:lnTo>
                <a:close/>
                <a:moveTo>
                  <a:pt x="51252" y="57942"/>
                </a:moveTo>
                <a:lnTo>
                  <a:pt x="53902" y="62349"/>
                </a:lnTo>
                <a:lnTo>
                  <a:pt x="41894" y="62349"/>
                </a:lnTo>
                <a:lnTo>
                  <a:pt x="44535" y="57942"/>
                </a:lnTo>
                <a:close/>
                <a:moveTo>
                  <a:pt x="54312" y="57942"/>
                </a:moveTo>
                <a:lnTo>
                  <a:pt x="55775" y="60378"/>
                </a:lnTo>
                <a:lnTo>
                  <a:pt x="54597" y="62349"/>
                </a:lnTo>
                <a:lnTo>
                  <a:pt x="54446" y="62349"/>
                </a:lnTo>
                <a:lnTo>
                  <a:pt x="51805" y="57942"/>
                </a:lnTo>
                <a:close/>
                <a:moveTo>
                  <a:pt x="56043" y="60833"/>
                </a:moveTo>
                <a:lnTo>
                  <a:pt x="56953" y="62349"/>
                </a:lnTo>
                <a:lnTo>
                  <a:pt x="55142" y="62349"/>
                </a:lnTo>
                <a:lnTo>
                  <a:pt x="56043" y="60833"/>
                </a:lnTo>
                <a:close/>
                <a:moveTo>
                  <a:pt x="59022" y="60833"/>
                </a:moveTo>
                <a:lnTo>
                  <a:pt x="59932" y="62349"/>
                </a:lnTo>
                <a:lnTo>
                  <a:pt x="58121" y="62349"/>
                </a:lnTo>
                <a:lnTo>
                  <a:pt x="59022" y="60833"/>
                </a:lnTo>
                <a:close/>
                <a:moveTo>
                  <a:pt x="63269" y="57942"/>
                </a:moveTo>
                <a:lnTo>
                  <a:pt x="60628" y="62349"/>
                </a:lnTo>
                <a:lnTo>
                  <a:pt x="60476" y="62349"/>
                </a:lnTo>
                <a:lnTo>
                  <a:pt x="59299" y="60378"/>
                </a:lnTo>
                <a:lnTo>
                  <a:pt x="60762" y="57942"/>
                </a:lnTo>
                <a:close/>
                <a:moveTo>
                  <a:pt x="70530" y="57942"/>
                </a:moveTo>
                <a:lnTo>
                  <a:pt x="73171" y="62349"/>
                </a:lnTo>
                <a:lnTo>
                  <a:pt x="61172" y="62349"/>
                </a:lnTo>
                <a:lnTo>
                  <a:pt x="63813" y="57942"/>
                </a:lnTo>
                <a:close/>
                <a:moveTo>
                  <a:pt x="73590" y="57942"/>
                </a:moveTo>
                <a:lnTo>
                  <a:pt x="75053" y="60378"/>
                </a:lnTo>
                <a:lnTo>
                  <a:pt x="73867" y="62349"/>
                </a:lnTo>
                <a:lnTo>
                  <a:pt x="73724" y="62349"/>
                </a:lnTo>
                <a:lnTo>
                  <a:pt x="71075" y="57942"/>
                </a:lnTo>
                <a:close/>
                <a:moveTo>
                  <a:pt x="75321" y="60833"/>
                </a:moveTo>
                <a:lnTo>
                  <a:pt x="76231" y="62349"/>
                </a:lnTo>
                <a:lnTo>
                  <a:pt x="74420" y="62349"/>
                </a:lnTo>
                <a:lnTo>
                  <a:pt x="75321" y="60833"/>
                </a:lnTo>
                <a:close/>
                <a:moveTo>
                  <a:pt x="78301" y="60833"/>
                </a:moveTo>
                <a:lnTo>
                  <a:pt x="79211" y="62349"/>
                </a:lnTo>
                <a:lnTo>
                  <a:pt x="77391" y="62349"/>
                </a:lnTo>
                <a:lnTo>
                  <a:pt x="78301" y="60833"/>
                </a:lnTo>
                <a:close/>
                <a:moveTo>
                  <a:pt x="82547" y="57942"/>
                </a:moveTo>
                <a:lnTo>
                  <a:pt x="79906" y="62349"/>
                </a:lnTo>
                <a:lnTo>
                  <a:pt x="79755" y="62349"/>
                </a:lnTo>
                <a:lnTo>
                  <a:pt x="78577" y="60378"/>
                </a:lnTo>
                <a:lnTo>
                  <a:pt x="80040" y="57942"/>
                </a:lnTo>
                <a:close/>
                <a:moveTo>
                  <a:pt x="89809" y="57942"/>
                </a:moveTo>
                <a:lnTo>
                  <a:pt x="92449" y="62349"/>
                </a:lnTo>
                <a:lnTo>
                  <a:pt x="80451" y="62349"/>
                </a:lnTo>
                <a:lnTo>
                  <a:pt x="83091" y="57942"/>
                </a:lnTo>
                <a:close/>
                <a:moveTo>
                  <a:pt x="92869" y="57942"/>
                </a:moveTo>
                <a:lnTo>
                  <a:pt x="94332" y="60378"/>
                </a:lnTo>
                <a:lnTo>
                  <a:pt x="93145" y="62349"/>
                </a:lnTo>
                <a:lnTo>
                  <a:pt x="92994" y="62349"/>
                </a:lnTo>
                <a:lnTo>
                  <a:pt x="90353" y="57942"/>
                </a:lnTo>
                <a:close/>
                <a:moveTo>
                  <a:pt x="94599" y="60833"/>
                </a:moveTo>
                <a:lnTo>
                  <a:pt x="95509" y="62349"/>
                </a:lnTo>
                <a:lnTo>
                  <a:pt x="93690" y="62349"/>
                </a:lnTo>
                <a:lnTo>
                  <a:pt x="94599" y="60833"/>
                </a:lnTo>
                <a:close/>
                <a:moveTo>
                  <a:pt x="97579" y="60833"/>
                </a:moveTo>
                <a:lnTo>
                  <a:pt x="98489" y="62349"/>
                </a:lnTo>
                <a:lnTo>
                  <a:pt x="96669" y="62349"/>
                </a:lnTo>
                <a:lnTo>
                  <a:pt x="97579" y="60833"/>
                </a:lnTo>
                <a:close/>
                <a:moveTo>
                  <a:pt x="101825" y="57942"/>
                </a:moveTo>
                <a:lnTo>
                  <a:pt x="99185" y="62349"/>
                </a:lnTo>
                <a:lnTo>
                  <a:pt x="99033" y="62349"/>
                </a:lnTo>
                <a:lnTo>
                  <a:pt x="97847" y="60378"/>
                </a:lnTo>
                <a:lnTo>
                  <a:pt x="99310" y="57942"/>
                </a:lnTo>
                <a:close/>
                <a:moveTo>
                  <a:pt x="109087" y="57942"/>
                </a:moveTo>
                <a:lnTo>
                  <a:pt x="111728" y="62349"/>
                </a:lnTo>
                <a:lnTo>
                  <a:pt x="99729" y="62349"/>
                </a:lnTo>
                <a:lnTo>
                  <a:pt x="102370" y="57942"/>
                </a:lnTo>
                <a:close/>
                <a:moveTo>
                  <a:pt x="112138" y="57942"/>
                </a:moveTo>
                <a:lnTo>
                  <a:pt x="113601" y="60378"/>
                </a:lnTo>
                <a:lnTo>
                  <a:pt x="112424" y="62349"/>
                </a:lnTo>
                <a:lnTo>
                  <a:pt x="112272" y="62349"/>
                </a:lnTo>
                <a:lnTo>
                  <a:pt x="109631" y="57942"/>
                </a:lnTo>
                <a:close/>
                <a:moveTo>
                  <a:pt x="113878" y="60833"/>
                </a:moveTo>
                <a:lnTo>
                  <a:pt x="114788" y="62349"/>
                </a:lnTo>
                <a:lnTo>
                  <a:pt x="112968" y="62349"/>
                </a:lnTo>
                <a:lnTo>
                  <a:pt x="113878" y="60833"/>
                </a:lnTo>
                <a:close/>
                <a:moveTo>
                  <a:pt x="116857" y="60833"/>
                </a:moveTo>
                <a:lnTo>
                  <a:pt x="117758" y="62349"/>
                </a:lnTo>
                <a:lnTo>
                  <a:pt x="115948" y="62349"/>
                </a:lnTo>
                <a:lnTo>
                  <a:pt x="116857" y="60833"/>
                </a:lnTo>
                <a:close/>
                <a:moveTo>
                  <a:pt x="121104" y="57942"/>
                </a:moveTo>
                <a:lnTo>
                  <a:pt x="118454" y="62349"/>
                </a:lnTo>
                <a:lnTo>
                  <a:pt x="118303" y="62349"/>
                </a:lnTo>
                <a:lnTo>
                  <a:pt x="117125" y="60378"/>
                </a:lnTo>
                <a:lnTo>
                  <a:pt x="118588" y="57942"/>
                </a:lnTo>
                <a:close/>
                <a:moveTo>
                  <a:pt x="128366" y="57942"/>
                </a:moveTo>
                <a:lnTo>
                  <a:pt x="131006" y="62349"/>
                </a:lnTo>
                <a:lnTo>
                  <a:pt x="119007" y="62349"/>
                </a:lnTo>
                <a:lnTo>
                  <a:pt x="121648" y="57942"/>
                </a:lnTo>
                <a:close/>
                <a:moveTo>
                  <a:pt x="131417" y="57942"/>
                </a:moveTo>
                <a:lnTo>
                  <a:pt x="132880" y="60378"/>
                </a:lnTo>
                <a:lnTo>
                  <a:pt x="131702" y="62349"/>
                </a:lnTo>
                <a:lnTo>
                  <a:pt x="131550" y="62349"/>
                </a:lnTo>
                <a:lnTo>
                  <a:pt x="128910" y="57942"/>
                </a:lnTo>
                <a:close/>
                <a:moveTo>
                  <a:pt x="133156" y="60833"/>
                </a:moveTo>
                <a:lnTo>
                  <a:pt x="134057" y="62349"/>
                </a:lnTo>
                <a:lnTo>
                  <a:pt x="132246" y="62349"/>
                </a:lnTo>
                <a:lnTo>
                  <a:pt x="133156" y="60833"/>
                </a:lnTo>
                <a:close/>
                <a:moveTo>
                  <a:pt x="136127" y="60833"/>
                </a:moveTo>
                <a:lnTo>
                  <a:pt x="137037" y="62349"/>
                </a:lnTo>
                <a:lnTo>
                  <a:pt x="135226" y="62349"/>
                </a:lnTo>
                <a:lnTo>
                  <a:pt x="136127" y="60833"/>
                </a:lnTo>
                <a:close/>
                <a:moveTo>
                  <a:pt x="140373" y="57942"/>
                </a:moveTo>
                <a:lnTo>
                  <a:pt x="137733" y="62349"/>
                </a:lnTo>
                <a:lnTo>
                  <a:pt x="137581" y="62349"/>
                </a:lnTo>
                <a:lnTo>
                  <a:pt x="136403" y="60378"/>
                </a:lnTo>
                <a:lnTo>
                  <a:pt x="137867" y="57942"/>
                </a:lnTo>
                <a:close/>
                <a:moveTo>
                  <a:pt x="147635" y="57942"/>
                </a:moveTo>
                <a:lnTo>
                  <a:pt x="150285" y="62349"/>
                </a:lnTo>
                <a:lnTo>
                  <a:pt x="138277" y="62349"/>
                </a:lnTo>
                <a:lnTo>
                  <a:pt x="140926" y="57942"/>
                </a:lnTo>
                <a:close/>
                <a:moveTo>
                  <a:pt x="150695" y="57942"/>
                </a:moveTo>
                <a:lnTo>
                  <a:pt x="152158" y="60378"/>
                </a:lnTo>
                <a:lnTo>
                  <a:pt x="150980" y="62349"/>
                </a:lnTo>
                <a:lnTo>
                  <a:pt x="150829" y="62349"/>
                </a:lnTo>
                <a:lnTo>
                  <a:pt x="148188" y="57942"/>
                </a:lnTo>
                <a:close/>
                <a:moveTo>
                  <a:pt x="152426" y="60833"/>
                </a:moveTo>
                <a:lnTo>
                  <a:pt x="153336" y="62349"/>
                </a:lnTo>
                <a:lnTo>
                  <a:pt x="151525" y="62349"/>
                </a:lnTo>
                <a:lnTo>
                  <a:pt x="152426" y="60833"/>
                </a:lnTo>
                <a:close/>
                <a:moveTo>
                  <a:pt x="155405" y="60833"/>
                </a:moveTo>
                <a:lnTo>
                  <a:pt x="156315" y="62349"/>
                </a:lnTo>
                <a:lnTo>
                  <a:pt x="154504" y="62349"/>
                </a:lnTo>
                <a:lnTo>
                  <a:pt x="155405" y="60833"/>
                </a:lnTo>
                <a:close/>
                <a:moveTo>
                  <a:pt x="159652" y="57942"/>
                </a:moveTo>
                <a:lnTo>
                  <a:pt x="157011" y="62349"/>
                </a:lnTo>
                <a:lnTo>
                  <a:pt x="156859" y="62349"/>
                </a:lnTo>
                <a:lnTo>
                  <a:pt x="155682" y="60378"/>
                </a:lnTo>
                <a:lnTo>
                  <a:pt x="157145" y="57942"/>
                </a:lnTo>
                <a:close/>
                <a:moveTo>
                  <a:pt x="166913" y="57942"/>
                </a:moveTo>
                <a:lnTo>
                  <a:pt x="169554" y="62349"/>
                </a:lnTo>
                <a:lnTo>
                  <a:pt x="157555" y="62349"/>
                </a:lnTo>
                <a:lnTo>
                  <a:pt x="160196" y="57942"/>
                </a:lnTo>
                <a:close/>
                <a:moveTo>
                  <a:pt x="169973" y="57942"/>
                </a:moveTo>
                <a:lnTo>
                  <a:pt x="171436" y="60378"/>
                </a:lnTo>
                <a:lnTo>
                  <a:pt x="170259" y="62349"/>
                </a:lnTo>
                <a:lnTo>
                  <a:pt x="170107" y="62349"/>
                </a:lnTo>
                <a:lnTo>
                  <a:pt x="167458" y="57942"/>
                </a:lnTo>
                <a:close/>
                <a:moveTo>
                  <a:pt x="171704" y="60833"/>
                </a:moveTo>
                <a:lnTo>
                  <a:pt x="172614" y="62349"/>
                </a:lnTo>
                <a:lnTo>
                  <a:pt x="170803" y="62349"/>
                </a:lnTo>
                <a:lnTo>
                  <a:pt x="171704" y="60833"/>
                </a:lnTo>
                <a:close/>
                <a:moveTo>
                  <a:pt x="174684" y="60833"/>
                </a:moveTo>
                <a:lnTo>
                  <a:pt x="175594" y="62349"/>
                </a:lnTo>
                <a:lnTo>
                  <a:pt x="173774" y="62349"/>
                </a:lnTo>
                <a:lnTo>
                  <a:pt x="174684" y="60833"/>
                </a:lnTo>
                <a:close/>
                <a:moveTo>
                  <a:pt x="178930" y="57942"/>
                </a:moveTo>
                <a:lnTo>
                  <a:pt x="176289" y="62349"/>
                </a:lnTo>
                <a:lnTo>
                  <a:pt x="176138" y="62349"/>
                </a:lnTo>
                <a:lnTo>
                  <a:pt x="174960" y="60378"/>
                </a:lnTo>
                <a:lnTo>
                  <a:pt x="176423" y="57942"/>
                </a:lnTo>
                <a:close/>
                <a:moveTo>
                  <a:pt x="186192" y="57942"/>
                </a:moveTo>
                <a:lnTo>
                  <a:pt x="188832" y="62349"/>
                </a:lnTo>
                <a:lnTo>
                  <a:pt x="176834" y="62349"/>
                </a:lnTo>
                <a:lnTo>
                  <a:pt x="179474" y="57942"/>
                </a:lnTo>
                <a:close/>
                <a:moveTo>
                  <a:pt x="189252" y="57942"/>
                </a:moveTo>
                <a:lnTo>
                  <a:pt x="190715" y="60378"/>
                </a:lnTo>
                <a:lnTo>
                  <a:pt x="189528" y="62349"/>
                </a:lnTo>
                <a:lnTo>
                  <a:pt x="189377" y="62349"/>
                </a:lnTo>
                <a:lnTo>
                  <a:pt x="186736" y="57942"/>
                </a:lnTo>
                <a:close/>
                <a:moveTo>
                  <a:pt x="190982" y="60833"/>
                </a:moveTo>
                <a:lnTo>
                  <a:pt x="191892" y="62349"/>
                </a:lnTo>
                <a:lnTo>
                  <a:pt x="190072" y="62349"/>
                </a:lnTo>
                <a:lnTo>
                  <a:pt x="190982" y="60833"/>
                </a:lnTo>
                <a:close/>
                <a:moveTo>
                  <a:pt x="193962" y="60833"/>
                </a:moveTo>
                <a:lnTo>
                  <a:pt x="194872" y="62349"/>
                </a:lnTo>
                <a:lnTo>
                  <a:pt x="193052" y="62349"/>
                </a:lnTo>
                <a:lnTo>
                  <a:pt x="193962" y="60833"/>
                </a:lnTo>
                <a:close/>
                <a:moveTo>
                  <a:pt x="198208" y="57942"/>
                </a:moveTo>
                <a:lnTo>
                  <a:pt x="195568" y="62349"/>
                </a:lnTo>
                <a:lnTo>
                  <a:pt x="195416" y="62349"/>
                </a:lnTo>
                <a:lnTo>
                  <a:pt x="194230" y="60378"/>
                </a:lnTo>
                <a:lnTo>
                  <a:pt x="195693" y="57942"/>
                </a:lnTo>
                <a:close/>
                <a:moveTo>
                  <a:pt x="205470" y="57942"/>
                </a:moveTo>
                <a:lnTo>
                  <a:pt x="208111" y="62349"/>
                </a:lnTo>
                <a:lnTo>
                  <a:pt x="196112" y="62349"/>
                </a:lnTo>
                <a:lnTo>
                  <a:pt x="198753" y="57942"/>
                </a:lnTo>
                <a:close/>
                <a:moveTo>
                  <a:pt x="208521" y="57942"/>
                </a:moveTo>
                <a:lnTo>
                  <a:pt x="209984" y="60378"/>
                </a:lnTo>
                <a:lnTo>
                  <a:pt x="208807" y="62349"/>
                </a:lnTo>
                <a:lnTo>
                  <a:pt x="208655" y="62349"/>
                </a:lnTo>
                <a:lnTo>
                  <a:pt x="206014" y="57942"/>
                </a:lnTo>
                <a:close/>
                <a:moveTo>
                  <a:pt x="210261" y="60833"/>
                </a:moveTo>
                <a:lnTo>
                  <a:pt x="211171" y="62349"/>
                </a:lnTo>
                <a:lnTo>
                  <a:pt x="209351" y="62349"/>
                </a:lnTo>
                <a:lnTo>
                  <a:pt x="210261" y="60833"/>
                </a:lnTo>
                <a:close/>
                <a:moveTo>
                  <a:pt x="213240" y="60833"/>
                </a:moveTo>
                <a:lnTo>
                  <a:pt x="214141" y="62349"/>
                </a:lnTo>
                <a:lnTo>
                  <a:pt x="212330" y="62349"/>
                </a:lnTo>
                <a:lnTo>
                  <a:pt x="213240" y="60833"/>
                </a:lnTo>
                <a:close/>
                <a:moveTo>
                  <a:pt x="217487" y="57942"/>
                </a:moveTo>
                <a:lnTo>
                  <a:pt x="214837" y="62349"/>
                </a:lnTo>
                <a:lnTo>
                  <a:pt x="214695" y="62349"/>
                </a:lnTo>
                <a:lnTo>
                  <a:pt x="213508" y="60378"/>
                </a:lnTo>
                <a:lnTo>
                  <a:pt x="214971" y="57942"/>
                </a:lnTo>
                <a:close/>
                <a:moveTo>
                  <a:pt x="224749" y="57942"/>
                </a:moveTo>
                <a:lnTo>
                  <a:pt x="227389" y="62349"/>
                </a:lnTo>
                <a:lnTo>
                  <a:pt x="215390" y="62349"/>
                </a:lnTo>
                <a:lnTo>
                  <a:pt x="218031" y="57942"/>
                </a:lnTo>
                <a:close/>
                <a:moveTo>
                  <a:pt x="227800" y="57942"/>
                </a:moveTo>
                <a:lnTo>
                  <a:pt x="229263" y="60378"/>
                </a:lnTo>
                <a:lnTo>
                  <a:pt x="228085" y="62349"/>
                </a:lnTo>
                <a:lnTo>
                  <a:pt x="227933" y="62349"/>
                </a:lnTo>
                <a:lnTo>
                  <a:pt x="225293" y="57942"/>
                </a:lnTo>
                <a:close/>
                <a:moveTo>
                  <a:pt x="229539" y="60833"/>
                </a:moveTo>
                <a:lnTo>
                  <a:pt x="230440" y="62349"/>
                </a:lnTo>
                <a:lnTo>
                  <a:pt x="228629" y="62349"/>
                </a:lnTo>
                <a:lnTo>
                  <a:pt x="229539" y="60833"/>
                </a:lnTo>
                <a:close/>
                <a:moveTo>
                  <a:pt x="232519" y="60833"/>
                </a:moveTo>
                <a:lnTo>
                  <a:pt x="233420" y="62349"/>
                </a:lnTo>
                <a:lnTo>
                  <a:pt x="231609" y="62349"/>
                </a:lnTo>
                <a:lnTo>
                  <a:pt x="232519" y="60833"/>
                </a:lnTo>
                <a:close/>
                <a:moveTo>
                  <a:pt x="236756" y="57942"/>
                </a:moveTo>
                <a:lnTo>
                  <a:pt x="234116" y="62349"/>
                </a:lnTo>
                <a:lnTo>
                  <a:pt x="233964" y="62349"/>
                </a:lnTo>
                <a:lnTo>
                  <a:pt x="232786" y="60378"/>
                </a:lnTo>
                <a:lnTo>
                  <a:pt x="234249" y="57942"/>
                </a:lnTo>
                <a:close/>
                <a:moveTo>
                  <a:pt x="244027" y="57942"/>
                </a:moveTo>
                <a:lnTo>
                  <a:pt x="246668" y="62349"/>
                </a:lnTo>
                <a:lnTo>
                  <a:pt x="234660" y="62349"/>
                </a:lnTo>
                <a:lnTo>
                  <a:pt x="237309" y="57942"/>
                </a:lnTo>
                <a:close/>
                <a:moveTo>
                  <a:pt x="247078" y="57942"/>
                </a:moveTo>
                <a:lnTo>
                  <a:pt x="248541" y="60378"/>
                </a:lnTo>
                <a:lnTo>
                  <a:pt x="247363" y="62349"/>
                </a:lnTo>
                <a:lnTo>
                  <a:pt x="247212" y="62349"/>
                </a:lnTo>
                <a:lnTo>
                  <a:pt x="244571" y="57942"/>
                </a:lnTo>
                <a:close/>
                <a:moveTo>
                  <a:pt x="248818" y="60833"/>
                </a:moveTo>
                <a:lnTo>
                  <a:pt x="249719" y="62349"/>
                </a:lnTo>
                <a:lnTo>
                  <a:pt x="247908" y="62349"/>
                </a:lnTo>
                <a:lnTo>
                  <a:pt x="248818" y="60833"/>
                </a:lnTo>
                <a:close/>
                <a:moveTo>
                  <a:pt x="251788" y="60833"/>
                </a:moveTo>
                <a:lnTo>
                  <a:pt x="252698" y="62349"/>
                </a:lnTo>
                <a:lnTo>
                  <a:pt x="250887" y="62349"/>
                </a:lnTo>
                <a:lnTo>
                  <a:pt x="251788" y="60833"/>
                </a:lnTo>
                <a:close/>
                <a:moveTo>
                  <a:pt x="256035" y="57942"/>
                </a:moveTo>
                <a:lnTo>
                  <a:pt x="253394" y="62349"/>
                </a:lnTo>
                <a:lnTo>
                  <a:pt x="253242" y="62349"/>
                </a:lnTo>
                <a:lnTo>
                  <a:pt x="252065" y="60378"/>
                </a:lnTo>
                <a:lnTo>
                  <a:pt x="253528" y="57942"/>
                </a:lnTo>
                <a:close/>
                <a:moveTo>
                  <a:pt x="263296" y="57942"/>
                </a:moveTo>
                <a:lnTo>
                  <a:pt x="265946" y="62349"/>
                </a:lnTo>
                <a:lnTo>
                  <a:pt x="253938" y="62349"/>
                </a:lnTo>
                <a:lnTo>
                  <a:pt x="256579" y="57942"/>
                </a:lnTo>
                <a:close/>
                <a:moveTo>
                  <a:pt x="266356" y="57942"/>
                </a:moveTo>
                <a:lnTo>
                  <a:pt x="267819" y="60378"/>
                </a:lnTo>
                <a:lnTo>
                  <a:pt x="266642" y="62349"/>
                </a:lnTo>
                <a:lnTo>
                  <a:pt x="266490" y="62349"/>
                </a:lnTo>
                <a:lnTo>
                  <a:pt x="263841" y="57942"/>
                </a:lnTo>
                <a:close/>
                <a:moveTo>
                  <a:pt x="268087" y="60833"/>
                </a:moveTo>
                <a:lnTo>
                  <a:pt x="268997" y="62349"/>
                </a:lnTo>
                <a:lnTo>
                  <a:pt x="267186" y="62349"/>
                </a:lnTo>
                <a:lnTo>
                  <a:pt x="268087" y="60833"/>
                </a:lnTo>
                <a:close/>
                <a:moveTo>
                  <a:pt x="271067" y="60833"/>
                </a:moveTo>
                <a:lnTo>
                  <a:pt x="271977" y="62349"/>
                </a:lnTo>
                <a:lnTo>
                  <a:pt x="270157" y="62349"/>
                </a:lnTo>
                <a:lnTo>
                  <a:pt x="271067" y="60833"/>
                </a:lnTo>
                <a:close/>
                <a:moveTo>
                  <a:pt x="275313" y="57942"/>
                </a:moveTo>
                <a:lnTo>
                  <a:pt x="272672" y="62349"/>
                </a:lnTo>
                <a:lnTo>
                  <a:pt x="272521" y="62349"/>
                </a:lnTo>
                <a:lnTo>
                  <a:pt x="271343" y="60378"/>
                </a:lnTo>
                <a:lnTo>
                  <a:pt x="272806" y="57942"/>
                </a:lnTo>
                <a:close/>
                <a:moveTo>
                  <a:pt x="282575" y="57942"/>
                </a:moveTo>
                <a:lnTo>
                  <a:pt x="285215" y="62349"/>
                </a:lnTo>
                <a:lnTo>
                  <a:pt x="273217" y="62349"/>
                </a:lnTo>
                <a:lnTo>
                  <a:pt x="275857" y="57942"/>
                </a:lnTo>
                <a:close/>
                <a:moveTo>
                  <a:pt x="18985" y="58353"/>
                </a:moveTo>
                <a:lnTo>
                  <a:pt x="20198" y="60378"/>
                </a:lnTo>
                <a:lnTo>
                  <a:pt x="19011" y="62358"/>
                </a:lnTo>
                <a:lnTo>
                  <a:pt x="18985" y="62305"/>
                </a:lnTo>
                <a:lnTo>
                  <a:pt x="18949" y="62358"/>
                </a:lnTo>
                <a:lnTo>
                  <a:pt x="17762" y="60378"/>
                </a:lnTo>
                <a:lnTo>
                  <a:pt x="18985" y="58353"/>
                </a:lnTo>
                <a:close/>
                <a:moveTo>
                  <a:pt x="38263" y="58353"/>
                </a:moveTo>
                <a:lnTo>
                  <a:pt x="39476" y="60378"/>
                </a:lnTo>
                <a:lnTo>
                  <a:pt x="38290" y="62358"/>
                </a:lnTo>
                <a:lnTo>
                  <a:pt x="38263" y="62305"/>
                </a:lnTo>
                <a:lnTo>
                  <a:pt x="38227" y="62358"/>
                </a:lnTo>
                <a:lnTo>
                  <a:pt x="37041" y="60378"/>
                </a:lnTo>
                <a:lnTo>
                  <a:pt x="38263" y="58353"/>
                </a:lnTo>
                <a:close/>
                <a:moveTo>
                  <a:pt x="57533" y="58353"/>
                </a:moveTo>
                <a:lnTo>
                  <a:pt x="58755" y="60378"/>
                </a:lnTo>
                <a:lnTo>
                  <a:pt x="57568" y="62358"/>
                </a:lnTo>
                <a:lnTo>
                  <a:pt x="57533" y="62305"/>
                </a:lnTo>
                <a:lnTo>
                  <a:pt x="57506" y="62358"/>
                </a:lnTo>
                <a:lnTo>
                  <a:pt x="56319" y="60378"/>
                </a:lnTo>
                <a:lnTo>
                  <a:pt x="57533" y="58353"/>
                </a:lnTo>
                <a:close/>
                <a:moveTo>
                  <a:pt x="76811" y="58353"/>
                </a:moveTo>
                <a:lnTo>
                  <a:pt x="78024" y="60378"/>
                </a:lnTo>
                <a:lnTo>
                  <a:pt x="76847" y="62358"/>
                </a:lnTo>
                <a:lnTo>
                  <a:pt x="76811" y="62305"/>
                </a:lnTo>
                <a:lnTo>
                  <a:pt x="76784" y="62358"/>
                </a:lnTo>
                <a:lnTo>
                  <a:pt x="75598" y="60378"/>
                </a:lnTo>
                <a:lnTo>
                  <a:pt x="76811" y="58353"/>
                </a:lnTo>
                <a:close/>
                <a:moveTo>
                  <a:pt x="96089" y="58353"/>
                </a:moveTo>
                <a:lnTo>
                  <a:pt x="97303" y="60378"/>
                </a:lnTo>
                <a:lnTo>
                  <a:pt x="96116" y="62358"/>
                </a:lnTo>
                <a:lnTo>
                  <a:pt x="96089" y="62305"/>
                </a:lnTo>
                <a:lnTo>
                  <a:pt x="96054" y="62358"/>
                </a:lnTo>
                <a:lnTo>
                  <a:pt x="94876" y="60378"/>
                </a:lnTo>
                <a:lnTo>
                  <a:pt x="96089" y="58353"/>
                </a:lnTo>
                <a:close/>
                <a:moveTo>
                  <a:pt x="115368" y="58353"/>
                </a:moveTo>
                <a:lnTo>
                  <a:pt x="116581" y="60378"/>
                </a:lnTo>
                <a:lnTo>
                  <a:pt x="115394" y="62358"/>
                </a:lnTo>
                <a:lnTo>
                  <a:pt x="115368" y="62305"/>
                </a:lnTo>
                <a:lnTo>
                  <a:pt x="115332" y="62358"/>
                </a:lnTo>
                <a:lnTo>
                  <a:pt x="114145" y="60378"/>
                </a:lnTo>
                <a:lnTo>
                  <a:pt x="115368" y="58353"/>
                </a:lnTo>
                <a:close/>
                <a:moveTo>
                  <a:pt x="134646" y="58353"/>
                </a:moveTo>
                <a:lnTo>
                  <a:pt x="135859" y="60378"/>
                </a:lnTo>
                <a:lnTo>
                  <a:pt x="134673" y="62358"/>
                </a:lnTo>
                <a:lnTo>
                  <a:pt x="134646" y="62305"/>
                </a:lnTo>
                <a:lnTo>
                  <a:pt x="134610" y="62358"/>
                </a:lnTo>
                <a:lnTo>
                  <a:pt x="133424" y="60378"/>
                </a:lnTo>
                <a:lnTo>
                  <a:pt x="134646" y="58353"/>
                </a:lnTo>
                <a:close/>
                <a:moveTo>
                  <a:pt x="153915" y="58353"/>
                </a:moveTo>
                <a:lnTo>
                  <a:pt x="155138" y="60378"/>
                </a:lnTo>
                <a:lnTo>
                  <a:pt x="153951" y="62358"/>
                </a:lnTo>
                <a:lnTo>
                  <a:pt x="153915" y="62305"/>
                </a:lnTo>
                <a:lnTo>
                  <a:pt x="153889" y="62358"/>
                </a:lnTo>
                <a:lnTo>
                  <a:pt x="152702" y="60378"/>
                </a:lnTo>
                <a:lnTo>
                  <a:pt x="153915" y="58353"/>
                </a:lnTo>
                <a:close/>
                <a:moveTo>
                  <a:pt x="173194" y="58353"/>
                </a:moveTo>
                <a:lnTo>
                  <a:pt x="174416" y="60378"/>
                </a:lnTo>
                <a:lnTo>
                  <a:pt x="173230" y="62358"/>
                </a:lnTo>
                <a:lnTo>
                  <a:pt x="173194" y="62305"/>
                </a:lnTo>
                <a:lnTo>
                  <a:pt x="173167" y="62358"/>
                </a:lnTo>
                <a:lnTo>
                  <a:pt x="171981" y="60378"/>
                </a:lnTo>
                <a:lnTo>
                  <a:pt x="173194" y="58353"/>
                </a:lnTo>
                <a:close/>
                <a:moveTo>
                  <a:pt x="192472" y="58353"/>
                </a:moveTo>
                <a:lnTo>
                  <a:pt x="193686" y="60378"/>
                </a:lnTo>
                <a:lnTo>
                  <a:pt x="192508" y="62358"/>
                </a:lnTo>
                <a:lnTo>
                  <a:pt x="192472" y="62305"/>
                </a:lnTo>
                <a:lnTo>
                  <a:pt x="192445" y="62358"/>
                </a:lnTo>
                <a:lnTo>
                  <a:pt x="191259" y="60378"/>
                </a:lnTo>
                <a:lnTo>
                  <a:pt x="192472" y="58353"/>
                </a:lnTo>
                <a:close/>
                <a:moveTo>
                  <a:pt x="211751" y="58353"/>
                </a:moveTo>
                <a:lnTo>
                  <a:pt x="212964" y="60378"/>
                </a:lnTo>
                <a:lnTo>
                  <a:pt x="211777" y="62358"/>
                </a:lnTo>
                <a:lnTo>
                  <a:pt x="211751" y="62305"/>
                </a:lnTo>
                <a:lnTo>
                  <a:pt x="211715" y="62358"/>
                </a:lnTo>
                <a:lnTo>
                  <a:pt x="210537" y="60378"/>
                </a:lnTo>
                <a:lnTo>
                  <a:pt x="211751" y="58353"/>
                </a:lnTo>
                <a:close/>
                <a:moveTo>
                  <a:pt x="231029" y="58353"/>
                </a:moveTo>
                <a:lnTo>
                  <a:pt x="232242" y="60378"/>
                </a:lnTo>
                <a:lnTo>
                  <a:pt x="231056" y="62358"/>
                </a:lnTo>
                <a:lnTo>
                  <a:pt x="231029" y="62305"/>
                </a:lnTo>
                <a:lnTo>
                  <a:pt x="230993" y="62358"/>
                </a:lnTo>
                <a:lnTo>
                  <a:pt x="229807" y="60378"/>
                </a:lnTo>
                <a:lnTo>
                  <a:pt x="231029" y="58353"/>
                </a:lnTo>
                <a:close/>
                <a:moveTo>
                  <a:pt x="250298" y="58353"/>
                </a:moveTo>
                <a:lnTo>
                  <a:pt x="251521" y="60378"/>
                </a:lnTo>
                <a:lnTo>
                  <a:pt x="250334" y="62358"/>
                </a:lnTo>
                <a:lnTo>
                  <a:pt x="250298" y="62305"/>
                </a:lnTo>
                <a:lnTo>
                  <a:pt x="250272" y="62358"/>
                </a:lnTo>
                <a:lnTo>
                  <a:pt x="249085" y="60378"/>
                </a:lnTo>
                <a:lnTo>
                  <a:pt x="250298" y="58353"/>
                </a:lnTo>
                <a:close/>
                <a:moveTo>
                  <a:pt x="269577" y="58353"/>
                </a:moveTo>
                <a:lnTo>
                  <a:pt x="270799" y="60378"/>
                </a:lnTo>
                <a:lnTo>
                  <a:pt x="269613" y="62358"/>
                </a:lnTo>
                <a:lnTo>
                  <a:pt x="269577" y="62305"/>
                </a:lnTo>
                <a:lnTo>
                  <a:pt x="269550" y="62358"/>
                </a:lnTo>
                <a:lnTo>
                  <a:pt x="268364" y="60378"/>
                </a:lnTo>
                <a:lnTo>
                  <a:pt x="269577" y="58353"/>
                </a:lnTo>
                <a:close/>
                <a:moveTo>
                  <a:pt x="18681" y="62804"/>
                </a:moveTo>
                <a:lnTo>
                  <a:pt x="17423" y="64901"/>
                </a:lnTo>
                <a:lnTo>
                  <a:pt x="16237" y="62929"/>
                </a:lnTo>
                <a:lnTo>
                  <a:pt x="16317" y="62804"/>
                </a:lnTo>
                <a:close/>
                <a:moveTo>
                  <a:pt x="21652" y="62804"/>
                </a:moveTo>
                <a:lnTo>
                  <a:pt x="21723" y="62929"/>
                </a:lnTo>
                <a:lnTo>
                  <a:pt x="20546" y="64901"/>
                </a:lnTo>
                <a:lnTo>
                  <a:pt x="19279" y="62804"/>
                </a:lnTo>
                <a:close/>
                <a:moveTo>
                  <a:pt x="37960" y="62804"/>
                </a:moveTo>
                <a:lnTo>
                  <a:pt x="36702" y="64901"/>
                </a:lnTo>
                <a:lnTo>
                  <a:pt x="35515" y="62929"/>
                </a:lnTo>
                <a:lnTo>
                  <a:pt x="35587" y="62804"/>
                </a:lnTo>
                <a:close/>
                <a:moveTo>
                  <a:pt x="40930" y="62804"/>
                </a:moveTo>
                <a:lnTo>
                  <a:pt x="41002" y="62929"/>
                </a:lnTo>
                <a:lnTo>
                  <a:pt x="39815" y="64901"/>
                </a:lnTo>
                <a:lnTo>
                  <a:pt x="38557" y="62804"/>
                </a:lnTo>
                <a:close/>
                <a:moveTo>
                  <a:pt x="57238" y="62804"/>
                </a:moveTo>
                <a:lnTo>
                  <a:pt x="55980" y="64901"/>
                </a:lnTo>
                <a:lnTo>
                  <a:pt x="54794" y="62929"/>
                </a:lnTo>
                <a:lnTo>
                  <a:pt x="54865" y="62804"/>
                </a:lnTo>
                <a:close/>
                <a:moveTo>
                  <a:pt x="60200" y="62804"/>
                </a:moveTo>
                <a:lnTo>
                  <a:pt x="60280" y="62929"/>
                </a:lnTo>
                <a:lnTo>
                  <a:pt x="59094" y="64901"/>
                </a:lnTo>
                <a:lnTo>
                  <a:pt x="57836" y="62804"/>
                </a:lnTo>
                <a:close/>
                <a:moveTo>
                  <a:pt x="76516" y="62804"/>
                </a:moveTo>
                <a:lnTo>
                  <a:pt x="75250" y="64901"/>
                </a:lnTo>
                <a:lnTo>
                  <a:pt x="74072" y="62929"/>
                </a:lnTo>
                <a:lnTo>
                  <a:pt x="74143" y="62804"/>
                </a:lnTo>
                <a:close/>
                <a:moveTo>
                  <a:pt x="79478" y="62804"/>
                </a:moveTo>
                <a:lnTo>
                  <a:pt x="79559" y="62929"/>
                </a:lnTo>
                <a:lnTo>
                  <a:pt x="78372" y="64901"/>
                </a:lnTo>
                <a:lnTo>
                  <a:pt x="77114" y="62804"/>
                </a:lnTo>
                <a:close/>
                <a:moveTo>
                  <a:pt x="95786" y="62804"/>
                </a:moveTo>
                <a:lnTo>
                  <a:pt x="94528" y="64901"/>
                </a:lnTo>
                <a:lnTo>
                  <a:pt x="93342" y="62929"/>
                </a:lnTo>
                <a:lnTo>
                  <a:pt x="93422" y="62804"/>
                </a:lnTo>
                <a:close/>
                <a:moveTo>
                  <a:pt x="98757" y="62804"/>
                </a:moveTo>
                <a:lnTo>
                  <a:pt x="98837" y="62929"/>
                </a:lnTo>
                <a:lnTo>
                  <a:pt x="97650" y="64901"/>
                </a:lnTo>
                <a:lnTo>
                  <a:pt x="96384" y="62804"/>
                </a:lnTo>
                <a:close/>
                <a:moveTo>
                  <a:pt x="115064" y="62804"/>
                </a:moveTo>
                <a:lnTo>
                  <a:pt x="113806" y="64901"/>
                </a:lnTo>
                <a:lnTo>
                  <a:pt x="112620" y="62929"/>
                </a:lnTo>
                <a:lnTo>
                  <a:pt x="112700" y="62804"/>
                </a:lnTo>
                <a:close/>
                <a:moveTo>
                  <a:pt x="118035" y="62804"/>
                </a:moveTo>
                <a:lnTo>
                  <a:pt x="118106" y="62929"/>
                </a:lnTo>
                <a:lnTo>
                  <a:pt x="116929" y="64901"/>
                </a:lnTo>
                <a:lnTo>
                  <a:pt x="115662" y="62804"/>
                </a:lnTo>
                <a:close/>
                <a:moveTo>
                  <a:pt x="134343" y="62804"/>
                </a:moveTo>
                <a:lnTo>
                  <a:pt x="133085" y="64901"/>
                </a:lnTo>
                <a:lnTo>
                  <a:pt x="131898" y="62929"/>
                </a:lnTo>
                <a:lnTo>
                  <a:pt x="131970" y="62804"/>
                </a:lnTo>
                <a:close/>
                <a:moveTo>
                  <a:pt x="137313" y="62804"/>
                </a:moveTo>
                <a:lnTo>
                  <a:pt x="137385" y="62929"/>
                </a:lnTo>
                <a:lnTo>
                  <a:pt x="136198" y="64901"/>
                </a:lnTo>
                <a:lnTo>
                  <a:pt x="134940" y="62804"/>
                </a:lnTo>
                <a:close/>
                <a:moveTo>
                  <a:pt x="153621" y="62804"/>
                </a:moveTo>
                <a:lnTo>
                  <a:pt x="152363" y="64901"/>
                </a:lnTo>
                <a:lnTo>
                  <a:pt x="151177" y="62929"/>
                </a:lnTo>
                <a:lnTo>
                  <a:pt x="151248" y="62804"/>
                </a:lnTo>
                <a:close/>
                <a:moveTo>
                  <a:pt x="156592" y="62804"/>
                </a:moveTo>
                <a:lnTo>
                  <a:pt x="156663" y="62929"/>
                </a:lnTo>
                <a:lnTo>
                  <a:pt x="155477" y="64901"/>
                </a:lnTo>
                <a:lnTo>
                  <a:pt x="154219" y="62804"/>
                </a:lnTo>
                <a:close/>
                <a:moveTo>
                  <a:pt x="172899" y="62804"/>
                </a:moveTo>
                <a:lnTo>
                  <a:pt x="171633" y="64901"/>
                </a:lnTo>
                <a:lnTo>
                  <a:pt x="170455" y="62929"/>
                </a:lnTo>
                <a:lnTo>
                  <a:pt x="170526" y="62804"/>
                </a:lnTo>
                <a:close/>
                <a:moveTo>
                  <a:pt x="175861" y="62804"/>
                </a:moveTo>
                <a:lnTo>
                  <a:pt x="175942" y="62929"/>
                </a:lnTo>
                <a:lnTo>
                  <a:pt x="174755" y="64901"/>
                </a:lnTo>
                <a:lnTo>
                  <a:pt x="173497" y="62804"/>
                </a:lnTo>
                <a:close/>
                <a:moveTo>
                  <a:pt x="192178" y="62804"/>
                </a:moveTo>
                <a:lnTo>
                  <a:pt x="190911" y="64901"/>
                </a:lnTo>
                <a:lnTo>
                  <a:pt x="189725" y="62929"/>
                </a:lnTo>
                <a:lnTo>
                  <a:pt x="189805" y="62804"/>
                </a:lnTo>
                <a:close/>
                <a:moveTo>
                  <a:pt x="195140" y="62804"/>
                </a:moveTo>
                <a:lnTo>
                  <a:pt x="195220" y="62929"/>
                </a:lnTo>
                <a:lnTo>
                  <a:pt x="194033" y="64901"/>
                </a:lnTo>
                <a:lnTo>
                  <a:pt x="192776" y="62804"/>
                </a:lnTo>
                <a:close/>
                <a:moveTo>
                  <a:pt x="211447" y="62804"/>
                </a:moveTo>
                <a:lnTo>
                  <a:pt x="210189" y="64901"/>
                </a:lnTo>
                <a:lnTo>
                  <a:pt x="209003" y="62929"/>
                </a:lnTo>
                <a:lnTo>
                  <a:pt x="209083" y="62804"/>
                </a:lnTo>
                <a:close/>
                <a:moveTo>
                  <a:pt x="214418" y="62804"/>
                </a:moveTo>
                <a:lnTo>
                  <a:pt x="214489" y="62929"/>
                </a:lnTo>
                <a:lnTo>
                  <a:pt x="213312" y="64901"/>
                </a:lnTo>
                <a:lnTo>
                  <a:pt x="212045" y="62804"/>
                </a:lnTo>
                <a:close/>
                <a:moveTo>
                  <a:pt x="230726" y="62804"/>
                </a:moveTo>
                <a:lnTo>
                  <a:pt x="229468" y="64901"/>
                </a:lnTo>
                <a:lnTo>
                  <a:pt x="228281" y="62929"/>
                </a:lnTo>
                <a:lnTo>
                  <a:pt x="228362" y="62804"/>
                </a:lnTo>
                <a:close/>
                <a:moveTo>
                  <a:pt x="233696" y="62804"/>
                </a:moveTo>
                <a:lnTo>
                  <a:pt x="233768" y="62929"/>
                </a:lnTo>
                <a:lnTo>
                  <a:pt x="232581" y="64901"/>
                </a:lnTo>
                <a:lnTo>
                  <a:pt x="231323" y="62804"/>
                </a:lnTo>
                <a:close/>
                <a:moveTo>
                  <a:pt x="250004" y="62804"/>
                </a:moveTo>
                <a:lnTo>
                  <a:pt x="248746" y="64901"/>
                </a:lnTo>
                <a:lnTo>
                  <a:pt x="247560" y="62929"/>
                </a:lnTo>
                <a:lnTo>
                  <a:pt x="247631" y="62804"/>
                </a:lnTo>
                <a:close/>
                <a:moveTo>
                  <a:pt x="252975" y="62804"/>
                </a:moveTo>
                <a:lnTo>
                  <a:pt x="253046" y="62929"/>
                </a:lnTo>
                <a:lnTo>
                  <a:pt x="251860" y="64901"/>
                </a:lnTo>
                <a:lnTo>
                  <a:pt x="250602" y="62804"/>
                </a:lnTo>
                <a:close/>
                <a:moveTo>
                  <a:pt x="269282" y="62804"/>
                </a:moveTo>
                <a:lnTo>
                  <a:pt x="268016" y="64901"/>
                </a:lnTo>
                <a:lnTo>
                  <a:pt x="266838" y="62929"/>
                </a:lnTo>
                <a:lnTo>
                  <a:pt x="266909" y="62804"/>
                </a:lnTo>
                <a:close/>
                <a:moveTo>
                  <a:pt x="272244" y="62804"/>
                </a:moveTo>
                <a:lnTo>
                  <a:pt x="272325" y="62929"/>
                </a:lnTo>
                <a:lnTo>
                  <a:pt x="271138" y="64901"/>
                </a:lnTo>
                <a:lnTo>
                  <a:pt x="269880" y="62804"/>
                </a:lnTo>
                <a:close/>
                <a:moveTo>
                  <a:pt x="1267" y="65811"/>
                </a:moveTo>
                <a:lnTo>
                  <a:pt x="2240" y="67443"/>
                </a:lnTo>
                <a:lnTo>
                  <a:pt x="286" y="67443"/>
                </a:lnTo>
                <a:lnTo>
                  <a:pt x="1267" y="65811"/>
                </a:lnTo>
                <a:close/>
                <a:moveTo>
                  <a:pt x="2722" y="63384"/>
                </a:moveTo>
                <a:lnTo>
                  <a:pt x="5157" y="67443"/>
                </a:lnTo>
                <a:lnTo>
                  <a:pt x="2784" y="67443"/>
                </a:lnTo>
                <a:lnTo>
                  <a:pt x="1535" y="65356"/>
                </a:lnTo>
                <a:lnTo>
                  <a:pt x="2722" y="63384"/>
                </a:lnTo>
                <a:close/>
                <a:moveTo>
                  <a:pt x="15621" y="62804"/>
                </a:moveTo>
                <a:lnTo>
                  <a:pt x="15693" y="62929"/>
                </a:lnTo>
                <a:lnTo>
                  <a:pt x="12981" y="67443"/>
                </a:lnTo>
                <a:lnTo>
                  <a:pt x="5701" y="67443"/>
                </a:lnTo>
                <a:lnTo>
                  <a:pt x="2998" y="62929"/>
                </a:lnTo>
                <a:lnTo>
                  <a:pt x="3070" y="62804"/>
                </a:lnTo>
                <a:close/>
                <a:moveTo>
                  <a:pt x="15969" y="63384"/>
                </a:moveTo>
                <a:lnTo>
                  <a:pt x="17147" y="65356"/>
                </a:lnTo>
                <a:lnTo>
                  <a:pt x="15898" y="67443"/>
                </a:lnTo>
                <a:lnTo>
                  <a:pt x="13534" y="67443"/>
                </a:lnTo>
                <a:lnTo>
                  <a:pt x="15969" y="63384"/>
                </a:lnTo>
                <a:close/>
                <a:moveTo>
                  <a:pt x="17423" y="65811"/>
                </a:moveTo>
                <a:lnTo>
                  <a:pt x="18396" y="67443"/>
                </a:lnTo>
                <a:lnTo>
                  <a:pt x="16442" y="67443"/>
                </a:lnTo>
                <a:lnTo>
                  <a:pt x="17423" y="65811"/>
                </a:lnTo>
                <a:close/>
                <a:moveTo>
                  <a:pt x="20546" y="65811"/>
                </a:moveTo>
                <a:lnTo>
                  <a:pt x="21518" y="67443"/>
                </a:lnTo>
                <a:lnTo>
                  <a:pt x="19565" y="67443"/>
                </a:lnTo>
                <a:lnTo>
                  <a:pt x="20546" y="65811"/>
                </a:lnTo>
                <a:close/>
                <a:moveTo>
                  <a:pt x="22000" y="63384"/>
                </a:moveTo>
                <a:lnTo>
                  <a:pt x="24435" y="67443"/>
                </a:lnTo>
                <a:lnTo>
                  <a:pt x="22062" y="67443"/>
                </a:lnTo>
                <a:lnTo>
                  <a:pt x="20813" y="65356"/>
                </a:lnTo>
                <a:lnTo>
                  <a:pt x="22000" y="63384"/>
                </a:lnTo>
                <a:close/>
                <a:moveTo>
                  <a:pt x="34891" y="62804"/>
                </a:moveTo>
                <a:lnTo>
                  <a:pt x="34971" y="62929"/>
                </a:lnTo>
                <a:lnTo>
                  <a:pt x="32259" y="67443"/>
                </a:lnTo>
                <a:lnTo>
                  <a:pt x="24980" y="67443"/>
                </a:lnTo>
                <a:lnTo>
                  <a:pt x="22268" y="62929"/>
                </a:lnTo>
                <a:lnTo>
                  <a:pt x="22348" y="62804"/>
                </a:lnTo>
                <a:close/>
                <a:moveTo>
                  <a:pt x="35239" y="63384"/>
                </a:moveTo>
                <a:lnTo>
                  <a:pt x="36425" y="65356"/>
                </a:lnTo>
                <a:lnTo>
                  <a:pt x="35176" y="67443"/>
                </a:lnTo>
                <a:lnTo>
                  <a:pt x="32803" y="67443"/>
                </a:lnTo>
                <a:lnTo>
                  <a:pt x="35239" y="63384"/>
                </a:lnTo>
                <a:close/>
                <a:moveTo>
                  <a:pt x="36702" y="65811"/>
                </a:moveTo>
                <a:lnTo>
                  <a:pt x="37674" y="67443"/>
                </a:lnTo>
                <a:lnTo>
                  <a:pt x="35721" y="67443"/>
                </a:lnTo>
                <a:lnTo>
                  <a:pt x="36702" y="65811"/>
                </a:lnTo>
                <a:close/>
                <a:moveTo>
                  <a:pt x="39815" y="65811"/>
                </a:moveTo>
                <a:lnTo>
                  <a:pt x="40797" y="67443"/>
                </a:lnTo>
                <a:lnTo>
                  <a:pt x="38843" y="67443"/>
                </a:lnTo>
                <a:lnTo>
                  <a:pt x="39815" y="65811"/>
                </a:lnTo>
                <a:close/>
                <a:moveTo>
                  <a:pt x="41278" y="63384"/>
                </a:moveTo>
                <a:lnTo>
                  <a:pt x="43714" y="67443"/>
                </a:lnTo>
                <a:lnTo>
                  <a:pt x="41341" y="67443"/>
                </a:lnTo>
                <a:lnTo>
                  <a:pt x="40092" y="65356"/>
                </a:lnTo>
                <a:lnTo>
                  <a:pt x="41278" y="63384"/>
                </a:lnTo>
                <a:close/>
                <a:moveTo>
                  <a:pt x="54169" y="62804"/>
                </a:moveTo>
                <a:lnTo>
                  <a:pt x="54250" y="62929"/>
                </a:lnTo>
                <a:lnTo>
                  <a:pt x="51538" y="67443"/>
                </a:lnTo>
                <a:lnTo>
                  <a:pt x="44258" y="67443"/>
                </a:lnTo>
                <a:lnTo>
                  <a:pt x="41546" y="62929"/>
                </a:lnTo>
                <a:lnTo>
                  <a:pt x="41626" y="62804"/>
                </a:lnTo>
                <a:close/>
                <a:moveTo>
                  <a:pt x="54517" y="63384"/>
                </a:moveTo>
                <a:lnTo>
                  <a:pt x="55704" y="65356"/>
                </a:lnTo>
                <a:lnTo>
                  <a:pt x="54455" y="67443"/>
                </a:lnTo>
                <a:lnTo>
                  <a:pt x="52082" y="67443"/>
                </a:lnTo>
                <a:lnTo>
                  <a:pt x="54517" y="63384"/>
                </a:lnTo>
                <a:close/>
                <a:moveTo>
                  <a:pt x="55980" y="65811"/>
                </a:moveTo>
                <a:lnTo>
                  <a:pt x="56953" y="67443"/>
                </a:lnTo>
                <a:lnTo>
                  <a:pt x="54999" y="67443"/>
                </a:lnTo>
                <a:lnTo>
                  <a:pt x="55980" y="65811"/>
                </a:lnTo>
                <a:close/>
                <a:moveTo>
                  <a:pt x="59094" y="65811"/>
                </a:moveTo>
                <a:lnTo>
                  <a:pt x="60075" y="67443"/>
                </a:lnTo>
                <a:lnTo>
                  <a:pt x="58121" y="67443"/>
                </a:lnTo>
                <a:lnTo>
                  <a:pt x="59094" y="65811"/>
                </a:lnTo>
                <a:close/>
                <a:moveTo>
                  <a:pt x="60548" y="63384"/>
                </a:moveTo>
                <a:lnTo>
                  <a:pt x="62983" y="67443"/>
                </a:lnTo>
                <a:lnTo>
                  <a:pt x="60619" y="67443"/>
                </a:lnTo>
                <a:lnTo>
                  <a:pt x="59370" y="65356"/>
                </a:lnTo>
                <a:lnTo>
                  <a:pt x="60548" y="63384"/>
                </a:lnTo>
                <a:close/>
                <a:moveTo>
                  <a:pt x="73448" y="62804"/>
                </a:moveTo>
                <a:lnTo>
                  <a:pt x="73519" y="62929"/>
                </a:lnTo>
                <a:lnTo>
                  <a:pt x="70816" y="67443"/>
                </a:lnTo>
                <a:lnTo>
                  <a:pt x="63536" y="67443"/>
                </a:lnTo>
                <a:lnTo>
                  <a:pt x="60824" y="62929"/>
                </a:lnTo>
                <a:lnTo>
                  <a:pt x="60905" y="62804"/>
                </a:lnTo>
                <a:close/>
                <a:moveTo>
                  <a:pt x="73796" y="63384"/>
                </a:moveTo>
                <a:lnTo>
                  <a:pt x="74982" y="65356"/>
                </a:lnTo>
                <a:lnTo>
                  <a:pt x="73733" y="67443"/>
                </a:lnTo>
                <a:lnTo>
                  <a:pt x="71360" y="67443"/>
                </a:lnTo>
                <a:lnTo>
                  <a:pt x="73796" y="63384"/>
                </a:lnTo>
                <a:close/>
                <a:moveTo>
                  <a:pt x="75250" y="65811"/>
                </a:moveTo>
                <a:lnTo>
                  <a:pt x="76231" y="67443"/>
                </a:lnTo>
                <a:lnTo>
                  <a:pt x="74277" y="67443"/>
                </a:lnTo>
                <a:lnTo>
                  <a:pt x="75250" y="65811"/>
                </a:lnTo>
                <a:close/>
                <a:moveTo>
                  <a:pt x="78372" y="65811"/>
                </a:moveTo>
                <a:lnTo>
                  <a:pt x="79353" y="67443"/>
                </a:lnTo>
                <a:lnTo>
                  <a:pt x="77391" y="67443"/>
                </a:lnTo>
                <a:lnTo>
                  <a:pt x="78372" y="65811"/>
                </a:lnTo>
                <a:close/>
                <a:moveTo>
                  <a:pt x="79826" y="63384"/>
                </a:moveTo>
                <a:lnTo>
                  <a:pt x="82262" y="67443"/>
                </a:lnTo>
                <a:lnTo>
                  <a:pt x="79898" y="67443"/>
                </a:lnTo>
                <a:lnTo>
                  <a:pt x="78649" y="65356"/>
                </a:lnTo>
                <a:lnTo>
                  <a:pt x="79826" y="63384"/>
                </a:lnTo>
                <a:close/>
                <a:moveTo>
                  <a:pt x="92726" y="62804"/>
                </a:moveTo>
                <a:lnTo>
                  <a:pt x="92797" y="62929"/>
                </a:lnTo>
                <a:lnTo>
                  <a:pt x="90094" y="67443"/>
                </a:lnTo>
                <a:lnTo>
                  <a:pt x="82806" y="67443"/>
                </a:lnTo>
                <a:lnTo>
                  <a:pt x="80103" y="62929"/>
                </a:lnTo>
                <a:lnTo>
                  <a:pt x="80174" y="62804"/>
                </a:lnTo>
                <a:close/>
                <a:moveTo>
                  <a:pt x="93074" y="63384"/>
                </a:moveTo>
                <a:lnTo>
                  <a:pt x="94260" y="65356"/>
                </a:lnTo>
                <a:lnTo>
                  <a:pt x="93003" y="67443"/>
                </a:lnTo>
                <a:lnTo>
                  <a:pt x="90639" y="67443"/>
                </a:lnTo>
                <a:lnTo>
                  <a:pt x="93074" y="63384"/>
                </a:lnTo>
                <a:close/>
                <a:moveTo>
                  <a:pt x="94528" y="65811"/>
                </a:moveTo>
                <a:lnTo>
                  <a:pt x="95509" y="67443"/>
                </a:lnTo>
                <a:lnTo>
                  <a:pt x="93556" y="67443"/>
                </a:lnTo>
                <a:lnTo>
                  <a:pt x="94528" y="65811"/>
                </a:lnTo>
                <a:close/>
                <a:moveTo>
                  <a:pt x="97650" y="65811"/>
                </a:moveTo>
                <a:lnTo>
                  <a:pt x="98623" y="67443"/>
                </a:lnTo>
                <a:lnTo>
                  <a:pt x="96669" y="67443"/>
                </a:lnTo>
                <a:lnTo>
                  <a:pt x="97650" y="65811"/>
                </a:lnTo>
                <a:close/>
                <a:moveTo>
                  <a:pt x="99105" y="63384"/>
                </a:moveTo>
                <a:lnTo>
                  <a:pt x="101540" y="67443"/>
                </a:lnTo>
                <a:lnTo>
                  <a:pt x="99167" y="67443"/>
                </a:lnTo>
                <a:lnTo>
                  <a:pt x="97918" y="65356"/>
                </a:lnTo>
                <a:lnTo>
                  <a:pt x="99105" y="63384"/>
                </a:lnTo>
                <a:close/>
                <a:moveTo>
                  <a:pt x="112004" y="62804"/>
                </a:moveTo>
                <a:lnTo>
                  <a:pt x="112076" y="62929"/>
                </a:lnTo>
                <a:lnTo>
                  <a:pt x="109373" y="67443"/>
                </a:lnTo>
                <a:lnTo>
                  <a:pt x="102084" y="67443"/>
                </a:lnTo>
                <a:lnTo>
                  <a:pt x="99381" y="62929"/>
                </a:lnTo>
                <a:lnTo>
                  <a:pt x="99453" y="62804"/>
                </a:lnTo>
                <a:close/>
                <a:moveTo>
                  <a:pt x="112352" y="63384"/>
                </a:moveTo>
                <a:lnTo>
                  <a:pt x="113530" y="65356"/>
                </a:lnTo>
                <a:lnTo>
                  <a:pt x="112281" y="67443"/>
                </a:lnTo>
                <a:lnTo>
                  <a:pt x="109917" y="67443"/>
                </a:lnTo>
                <a:lnTo>
                  <a:pt x="112352" y="63384"/>
                </a:lnTo>
                <a:close/>
                <a:moveTo>
                  <a:pt x="113806" y="65811"/>
                </a:moveTo>
                <a:lnTo>
                  <a:pt x="114788" y="67443"/>
                </a:lnTo>
                <a:lnTo>
                  <a:pt x="112825" y="67443"/>
                </a:lnTo>
                <a:lnTo>
                  <a:pt x="113806" y="65811"/>
                </a:lnTo>
                <a:close/>
                <a:moveTo>
                  <a:pt x="116929" y="65811"/>
                </a:moveTo>
                <a:lnTo>
                  <a:pt x="117901" y="67443"/>
                </a:lnTo>
                <a:lnTo>
                  <a:pt x="115948" y="67443"/>
                </a:lnTo>
                <a:lnTo>
                  <a:pt x="116929" y="65811"/>
                </a:lnTo>
                <a:close/>
                <a:moveTo>
                  <a:pt x="118383" y="63384"/>
                </a:moveTo>
                <a:lnTo>
                  <a:pt x="120818" y="67443"/>
                </a:lnTo>
                <a:lnTo>
                  <a:pt x="118445" y="67443"/>
                </a:lnTo>
                <a:lnTo>
                  <a:pt x="117196" y="65356"/>
                </a:lnTo>
                <a:lnTo>
                  <a:pt x="118383" y="63384"/>
                </a:lnTo>
                <a:close/>
                <a:moveTo>
                  <a:pt x="131274" y="62804"/>
                </a:moveTo>
                <a:lnTo>
                  <a:pt x="131354" y="62929"/>
                </a:lnTo>
                <a:lnTo>
                  <a:pt x="128642" y="67443"/>
                </a:lnTo>
                <a:lnTo>
                  <a:pt x="121363" y="67443"/>
                </a:lnTo>
                <a:lnTo>
                  <a:pt x="118651" y="62929"/>
                </a:lnTo>
                <a:lnTo>
                  <a:pt x="118731" y="62804"/>
                </a:lnTo>
                <a:close/>
                <a:moveTo>
                  <a:pt x="131622" y="63384"/>
                </a:moveTo>
                <a:lnTo>
                  <a:pt x="132808" y="65356"/>
                </a:lnTo>
                <a:lnTo>
                  <a:pt x="131559" y="67443"/>
                </a:lnTo>
                <a:lnTo>
                  <a:pt x="129186" y="67443"/>
                </a:lnTo>
                <a:lnTo>
                  <a:pt x="131622" y="63384"/>
                </a:lnTo>
                <a:close/>
                <a:moveTo>
                  <a:pt x="133085" y="65811"/>
                </a:moveTo>
                <a:lnTo>
                  <a:pt x="134057" y="67443"/>
                </a:lnTo>
                <a:lnTo>
                  <a:pt x="132104" y="67443"/>
                </a:lnTo>
                <a:lnTo>
                  <a:pt x="133085" y="65811"/>
                </a:lnTo>
                <a:close/>
                <a:moveTo>
                  <a:pt x="136198" y="65811"/>
                </a:moveTo>
                <a:lnTo>
                  <a:pt x="137180" y="67443"/>
                </a:lnTo>
                <a:lnTo>
                  <a:pt x="135226" y="67443"/>
                </a:lnTo>
                <a:lnTo>
                  <a:pt x="136198" y="65811"/>
                </a:lnTo>
                <a:close/>
                <a:moveTo>
                  <a:pt x="137661" y="63384"/>
                </a:moveTo>
                <a:lnTo>
                  <a:pt x="140097" y="67443"/>
                </a:lnTo>
                <a:lnTo>
                  <a:pt x="137724" y="67443"/>
                </a:lnTo>
                <a:lnTo>
                  <a:pt x="136475" y="65356"/>
                </a:lnTo>
                <a:lnTo>
                  <a:pt x="137661" y="63384"/>
                </a:lnTo>
                <a:close/>
                <a:moveTo>
                  <a:pt x="150552" y="62804"/>
                </a:moveTo>
                <a:lnTo>
                  <a:pt x="150633" y="62929"/>
                </a:lnTo>
                <a:lnTo>
                  <a:pt x="147921" y="67443"/>
                </a:lnTo>
                <a:lnTo>
                  <a:pt x="140641" y="67443"/>
                </a:lnTo>
                <a:lnTo>
                  <a:pt x="137929" y="62929"/>
                </a:lnTo>
                <a:lnTo>
                  <a:pt x="138009" y="62804"/>
                </a:lnTo>
                <a:close/>
                <a:moveTo>
                  <a:pt x="150900" y="63384"/>
                </a:moveTo>
                <a:lnTo>
                  <a:pt x="152087" y="65356"/>
                </a:lnTo>
                <a:lnTo>
                  <a:pt x="150838" y="67443"/>
                </a:lnTo>
                <a:lnTo>
                  <a:pt x="148465" y="67443"/>
                </a:lnTo>
                <a:lnTo>
                  <a:pt x="150900" y="63384"/>
                </a:lnTo>
                <a:close/>
                <a:moveTo>
                  <a:pt x="152363" y="65811"/>
                </a:moveTo>
                <a:lnTo>
                  <a:pt x="153336" y="67443"/>
                </a:lnTo>
                <a:lnTo>
                  <a:pt x="151382" y="67443"/>
                </a:lnTo>
                <a:lnTo>
                  <a:pt x="152363" y="65811"/>
                </a:lnTo>
                <a:close/>
                <a:moveTo>
                  <a:pt x="155477" y="65811"/>
                </a:moveTo>
                <a:lnTo>
                  <a:pt x="156458" y="67443"/>
                </a:lnTo>
                <a:lnTo>
                  <a:pt x="154504" y="67443"/>
                </a:lnTo>
                <a:lnTo>
                  <a:pt x="155477" y="65811"/>
                </a:lnTo>
                <a:close/>
                <a:moveTo>
                  <a:pt x="156940" y="63384"/>
                </a:moveTo>
                <a:lnTo>
                  <a:pt x="159375" y="67443"/>
                </a:lnTo>
                <a:lnTo>
                  <a:pt x="157002" y="67443"/>
                </a:lnTo>
                <a:lnTo>
                  <a:pt x="155753" y="65356"/>
                </a:lnTo>
                <a:lnTo>
                  <a:pt x="156940" y="63384"/>
                </a:lnTo>
                <a:close/>
                <a:moveTo>
                  <a:pt x="169831" y="62804"/>
                </a:moveTo>
                <a:lnTo>
                  <a:pt x="169902" y="62929"/>
                </a:lnTo>
                <a:lnTo>
                  <a:pt x="167199" y="67443"/>
                </a:lnTo>
                <a:lnTo>
                  <a:pt x="159919" y="67443"/>
                </a:lnTo>
                <a:lnTo>
                  <a:pt x="157207" y="62929"/>
                </a:lnTo>
                <a:lnTo>
                  <a:pt x="157288" y="62804"/>
                </a:lnTo>
                <a:close/>
                <a:moveTo>
                  <a:pt x="170179" y="63384"/>
                </a:moveTo>
                <a:lnTo>
                  <a:pt x="171365" y="65356"/>
                </a:lnTo>
                <a:lnTo>
                  <a:pt x="170116" y="67443"/>
                </a:lnTo>
                <a:lnTo>
                  <a:pt x="167743" y="67443"/>
                </a:lnTo>
                <a:lnTo>
                  <a:pt x="170179" y="63384"/>
                </a:lnTo>
                <a:close/>
                <a:moveTo>
                  <a:pt x="171633" y="65811"/>
                </a:moveTo>
                <a:lnTo>
                  <a:pt x="172614" y="67443"/>
                </a:lnTo>
                <a:lnTo>
                  <a:pt x="170660" y="67443"/>
                </a:lnTo>
                <a:lnTo>
                  <a:pt x="171633" y="65811"/>
                </a:lnTo>
                <a:close/>
                <a:moveTo>
                  <a:pt x="174755" y="65811"/>
                </a:moveTo>
                <a:lnTo>
                  <a:pt x="175736" y="67443"/>
                </a:lnTo>
                <a:lnTo>
                  <a:pt x="173774" y="67443"/>
                </a:lnTo>
                <a:lnTo>
                  <a:pt x="174755" y="65811"/>
                </a:lnTo>
                <a:close/>
                <a:moveTo>
                  <a:pt x="176209" y="63384"/>
                </a:moveTo>
                <a:lnTo>
                  <a:pt x="178645" y="67443"/>
                </a:lnTo>
                <a:lnTo>
                  <a:pt x="176281" y="67443"/>
                </a:lnTo>
                <a:lnTo>
                  <a:pt x="175032" y="65356"/>
                </a:lnTo>
                <a:lnTo>
                  <a:pt x="176209" y="63384"/>
                </a:lnTo>
                <a:close/>
                <a:moveTo>
                  <a:pt x="189109" y="62804"/>
                </a:moveTo>
                <a:lnTo>
                  <a:pt x="189180" y="62929"/>
                </a:lnTo>
                <a:lnTo>
                  <a:pt x="186477" y="67443"/>
                </a:lnTo>
                <a:lnTo>
                  <a:pt x="179189" y="67443"/>
                </a:lnTo>
                <a:lnTo>
                  <a:pt x="176486" y="62929"/>
                </a:lnTo>
                <a:lnTo>
                  <a:pt x="176557" y="62804"/>
                </a:lnTo>
                <a:close/>
                <a:moveTo>
                  <a:pt x="189457" y="63384"/>
                </a:moveTo>
                <a:lnTo>
                  <a:pt x="190643" y="65356"/>
                </a:lnTo>
                <a:lnTo>
                  <a:pt x="189394" y="67443"/>
                </a:lnTo>
                <a:lnTo>
                  <a:pt x="187021" y="67443"/>
                </a:lnTo>
                <a:lnTo>
                  <a:pt x="189457" y="63384"/>
                </a:lnTo>
                <a:close/>
                <a:moveTo>
                  <a:pt x="190911" y="65811"/>
                </a:moveTo>
                <a:lnTo>
                  <a:pt x="191892" y="67443"/>
                </a:lnTo>
                <a:lnTo>
                  <a:pt x="189939" y="67443"/>
                </a:lnTo>
                <a:lnTo>
                  <a:pt x="190911" y="65811"/>
                </a:lnTo>
                <a:close/>
                <a:moveTo>
                  <a:pt x="194033" y="65811"/>
                </a:moveTo>
                <a:lnTo>
                  <a:pt x="195006" y="67443"/>
                </a:lnTo>
                <a:lnTo>
                  <a:pt x="193052" y="67443"/>
                </a:lnTo>
                <a:lnTo>
                  <a:pt x="194033" y="65811"/>
                </a:lnTo>
                <a:close/>
                <a:moveTo>
                  <a:pt x="195488" y="63384"/>
                </a:moveTo>
                <a:lnTo>
                  <a:pt x="197923" y="67443"/>
                </a:lnTo>
                <a:lnTo>
                  <a:pt x="195559" y="67443"/>
                </a:lnTo>
                <a:lnTo>
                  <a:pt x="194301" y="65356"/>
                </a:lnTo>
                <a:lnTo>
                  <a:pt x="195488" y="63384"/>
                </a:lnTo>
                <a:close/>
                <a:moveTo>
                  <a:pt x="208387" y="62804"/>
                </a:moveTo>
                <a:lnTo>
                  <a:pt x="208459" y="62929"/>
                </a:lnTo>
                <a:lnTo>
                  <a:pt x="205756" y="67443"/>
                </a:lnTo>
                <a:lnTo>
                  <a:pt x="198467" y="67443"/>
                </a:lnTo>
                <a:lnTo>
                  <a:pt x="195764" y="62929"/>
                </a:lnTo>
                <a:lnTo>
                  <a:pt x="195835" y="62804"/>
                </a:lnTo>
                <a:close/>
                <a:moveTo>
                  <a:pt x="208735" y="63384"/>
                </a:moveTo>
                <a:lnTo>
                  <a:pt x="209913" y="65356"/>
                </a:lnTo>
                <a:lnTo>
                  <a:pt x="208664" y="67443"/>
                </a:lnTo>
                <a:lnTo>
                  <a:pt x="206300" y="67443"/>
                </a:lnTo>
                <a:lnTo>
                  <a:pt x="208735" y="63384"/>
                </a:lnTo>
                <a:close/>
                <a:moveTo>
                  <a:pt x="210189" y="65811"/>
                </a:moveTo>
                <a:lnTo>
                  <a:pt x="211171" y="67443"/>
                </a:lnTo>
                <a:lnTo>
                  <a:pt x="209208" y="67443"/>
                </a:lnTo>
                <a:lnTo>
                  <a:pt x="210189" y="65811"/>
                </a:lnTo>
                <a:close/>
                <a:moveTo>
                  <a:pt x="213312" y="65811"/>
                </a:moveTo>
                <a:lnTo>
                  <a:pt x="214284" y="67443"/>
                </a:lnTo>
                <a:lnTo>
                  <a:pt x="212330" y="67443"/>
                </a:lnTo>
                <a:lnTo>
                  <a:pt x="213312" y="65811"/>
                </a:lnTo>
                <a:close/>
                <a:moveTo>
                  <a:pt x="214766" y="63384"/>
                </a:moveTo>
                <a:lnTo>
                  <a:pt x="217201" y="67443"/>
                </a:lnTo>
                <a:lnTo>
                  <a:pt x="214828" y="67443"/>
                </a:lnTo>
                <a:lnTo>
                  <a:pt x="213579" y="65356"/>
                </a:lnTo>
                <a:lnTo>
                  <a:pt x="214766" y="63384"/>
                </a:lnTo>
                <a:close/>
                <a:moveTo>
                  <a:pt x="227657" y="62804"/>
                </a:moveTo>
                <a:lnTo>
                  <a:pt x="227737" y="62929"/>
                </a:lnTo>
                <a:lnTo>
                  <a:pt x="225025" y="67443"/>
                </a:lnTo>
                <a:lnTo>
                  <a:pt x="217746" y="67443"/>
                </a:lnTo>
                <a:lnTo>
                  <a:pt x="215042" y="62929"/>
                </a:lnTo>
                <a:lnTo>
                  <a:pt x="215114" y="62804"/>
                </a:lnTo>
                <a:close/>
                <a:moveTo>
                  <a:pt x="228005" y="63384"/>
                </a:moveTo>
                <a:lnTo>
                  <a:pt x="229191" y="65356"/>
                </a:lnTo>
                <a:lnTo>
                  <a:pt x="227942" y="67443"/>
                </a:lnTo>
                <a:lnTo>
                  <a:pt x="225578" y="67443"/>
                </a:lnTo>
                <a:lnTo>
                  <a:pt x="228005" y="63384"/>
                </a:lnTo>
                <a:close/>
                <a:moveTo>
                  <a:pt x="229468" y="65811"/>
                </a:moveTo>
                <a:lnTo>
                  <a:pt x="230440" y="67443"/>
                </a:lnTo>
                <a:lnTo>
                  <a:pt x="228487" y="67443"/>
                </a:lnTo>
                <a:lnTo>
                  <a:pt x="229468" y="65811"/>
                </a:lnTo>
                <a:close/>
                <a:moveTo>
                  <a:pt x="232581" y="65811"/>
                </a:moveTo>
                <a:lnTo>
                  <a:pt x="233563" y="67443"/>
                </a:lnTo>
                <a:lnTo>
                  <a:pt x="231609" y="67443"/>
                </a:lnTo>
                <a:lnTo>
                  <a:pt x="232581" y="65811"/>
                </a:lnTo>
                <a:close/>
                <a:moveTo>
                  <a:pt x="234044" y="63384"/>
                </a:moveTo>
                <a:lnTo>
                  <a:pt x="236480" y="67443"/>
                </a:lnTo>
                <a:lnTo>
                  <a:pt x="234107" y="67443"/>
                </a:lnTo>
                <a:lnTo>
                  <a:pt x="232858" y="65356"/>
                </a:lnTo>
                <a:lnTo>
                  <a:pt x="234044" y="63384"/>
                </a:lnTo>
                <a:close/>
                <a:moveTo>
                  <a:pt x="246935" y="62804"/>
                </a:moveTo>
                <a:lnTo>
                  <a:pt x="247016" y="62929"/>
                </a:lnTo>
                <a:lnTo>
                  <a:pt x="244304" y="67443"/>
                </a:lnTo>
                <a:lnTo>
                  <a:pt x="237024" y="67443"/>
                </a:lnTo>
                <a:lnTo>
                  <a:pt x="234312" y="62929"/>
                </a:lnTo>
                <a:lnTo>
                  <a:pt x="234392" y="62804"/>
                </a:lnTo>
                <a:close/>
                <a:moveTo>
                  <a:pt x="247283" y="63384"/>
                </a:moveTo>
                <a:lnTo>
                  <a:pt x="248470" y="65356"/>
                </a:lnTo>
                <a:lnTo>
                  <a:pt x="247221" y="67443"/>
                </a:lnTo>
                <a:lnTo>
                  <a:pt x="244848" y="67443"/>
                </a:lnTo>
                <a:lnTo>
                  <a:pt x="247283" y="63384"/>
                </a:lnTo>
                <a:close/>
                <a:moveTo>
                  <a:pt x="248746" y="65811"/>
                </a:moveTo>
                <a:lnTo>
                  <a:pt x="249719" y="67443"/>
                </a:lnTo>
                <a:lnTo>
                  <a:pt x="247765" y="67443"/>
                </a:lnTo>
                <a:lnTo>
                  <a:pt x="248746" y="65811"/>
                </a:lnTo>
                <a:close/>
                <a:moveTo>
                  <a:pt x="251860" y="65811"/>
                </a:moveTo>
                <a:lnTo>
                  <a:pt x="252841" y="67443"/>
                </a:lnTo>
                <a:lnTo>
                  <a:pt x="250887" y="67443"/>
                </a:lnTo>
                <a:lnTo>
                  <a:pt x="251860" y="65811"/>
                </a:lnTo>
                <a:close/>
                <a:moveTo>
                  <a:pt x="253323" y="63384"/>
                </a:moveTo>
                <a:lnTo>
                  <a:pt x="255758" y="67443"/>
                </a:lnTo>
                <a:lnTo>
                  <a:pt x="253385" y="67443"/>
                </a:lnTo>
                <a:lnTo>
                  <a:pt x="252136" y="65356"/>
                </a:lnTo>
                <a:lnTo>
                  <a:pt x="253323" y="63384"/>
                </a:lnTo>
                <a:close/>
                <a:moveTo>
                  <a:pt x="266214" y="62804"/>
                </a:moveTo>
                <a:lnTo>
                  <a:pt x="266294" y="62929"/>
                </a:lnTo>
                <a:lnTo>
                  <a:pt x="263582" y="67443"/>
                </a:lnTo>
                <a:lnTo>
                  <a:pt x="256302" y="67443"/>
                </a:lnTo>
                <a:lnTo>
                  <a:pt x="253590" y="62929"/>
                </a:lnTo>
                <a:lnTo>
                  <a:pt x="253671" y="62804"/>
                </a:lnTo>
                <a:close/>
                <a:moveTo>
                  <a:pt x="266562" y="63384"/>
                </a:moveTo>
                <a:lnTo>
                  <a:pt x="267748" y="65356"/>
                </a:lnTo>
                <a:lnTo>
                  <a:pt x="266499" y="67443"/>
                </a:lnTo>
                <a:lnTo>
                  <a:pt x="264126" y="67443"/>
                </a:lnTo>
                <a:lnTo>
                  <a:pt x="266562" y="63384"/>
                </a:lnTo>
                <a:close/>
                <a:moveTo>
                  <a:pt x="268016" y="65811"/>
                </a:moveTo>
                <a:lnTo>
                  <a:pt x="268997" y="67443"/>
                </a:lnTo>
                <a:lnTo>
                  <a:pt x="267043" y="67443"/>
                </a:lnTo>
                <a:lnTo>
                  <a:pt x="268016" y="65811"/>
                </a:lnTo>
                <a:close/>
                <a:moveTo>
                  <a:pt x="271138" y="65811"/>
                </a:moveTo>
                <a:lnTo>
                  <a:pt x="272119" y="67443"/>
                </a:lnTo>
                <a:lnTo>
                  <a:pt x="270157" y="67443"/>
                </a:lnTo>
                <a:lnTo>
                  <a:pt x="271138" y="65811"/>
                </a:lnTo>
                <a:close/>
                <a:moveTo>
                  <a:pt x="272592" y="63384"/>
                </a:moveTo>
                <a:lnTo>
                  <a:pt x="275028" y="67443"/>
                </a:lnTo>
                <a:lnTo>
                  <a:pt x="272664" y="67443"/>
                </a:lnTo>
                <a:lnTo>
                  <a:pt x="271415" y="65356"/>
                </a:lnTo>
                <a:lnTo>
                  <a:pt x="272592" y="63384"/>
                </a:lnTo>
                <a:close/>
                <a:moveTo>
                  <a:pt x="18985" y="63215"/>
                </a:moveTo>
                <a:lnTo>
                  <a:pt x="20269" y="65356"/>
                </a:lnTo>
                <a:lnTo>
                  <a:pt x="19011" y="67452"/>
                </a:lnTo>
                <a:lnTo>
                  <a:pt x="18985" y="67399"/>
                </a:lnTo>
                <a:lnTo>
                  <a:pt x="18949" y="67452"/>
                </a:lnTo>
                <a:lnTo>
                  <a:pt x="17691" y="65356"/>
                </a:lnTo>
                <a:lnTo>
                  <a:pt x="18985" y="63215"/>
                </a:lnTo>
                <a:close/>
                <a:moveTo>
                  <a:pt x="38263" y="63215"/>
                </a:moveTo>
                <a:lnTo>
                  <a:pt x="39548" y="65356"/>
                </a:lnTo>
                <a:lnTo>
                  <a:pt x="38290" y="67452"/>
                </a:lnTo>
                <a:lnTo>
                  <a:pt x="38263" y="67399"/>
                </a:lnTo>
                <a:lnTo>
                  <a:pt x="38227" y="67452"/>
                </a:lnTo>
                <a:lnTo>
                  <a:pt x="36969" y="65356"/>
                </a:lnTo>
                <a:lnTo>
                  <a:pt x="38263" y="63215"/>
                </a:lnTo>
                <a:close/>
                <a:moveTo>
                  <a:pt x="57533" y="63215"/>
                </a:moveTo>
                <a:lnTo>
                  <a:pt x="58826" y="65356"/>
                </a:lnTo>
                <a:lnTo>
                  <a:pt x="57568" y="67452"/>
                </a:lnTo>
                <a:lnTo>
                  <a:pt x="57533" y="67399"/>
                </a:lnTo>
                <a:lnTo>
                  <a:pt x="57506" y="67452"/>
                </a:lnTo>
                <a:lnTo>
                  <a:pt x="56248" y="65356"/>
                </a:lnTo>
                <a:lnTo>
                  <a:pt x="57533" y="63215"/>
                </a:lnTo>
                <a:close/>
                <a:moveTo>
                  <a:pt x="76811" y="63215"/>
                </a:moveTo>
                <a:lnTo>
                  <a:pt x="78096" y="65356"/>
                </a:lnTo>
                <a:lnTo>
                  <a:pt x="76847" y="67452"/>
                </a:lnTo>
                <a:lnTo>
                  <a:pt x="76811" y="67399"/>
                </a:lnTo>
                <a:lnTo>
                  <a:pt x="76784" y="67452"/>
                </a:lnTo>
                <a:lnTo>
                  <a:pt x="75526" y="65356"/>
                </a:lnTo>
                <a:lnTo>
                  <a:pt x="76811" y="63215"/>
                </a:lnTo>
                <a:close/>
                <a:moveTo>
                  <a:pt x="96089" y="63215"/>
                </a:moveTo>
                <a:lnTo>
                  <a:pt x="97374" y="65356"/>
                </a:lnTo>
                <a:lnTo>
                  <a:pt x="96116" y="67452"/>
                </a:lnTo>
                <a:lnTo>
                  <a:pt x="96089" y="67399"/>
                </a:lnTo>
                <a:lnTo>
                  <a:pt x="96054" y="67452"/>
                </a:lnTo>
                <a:lnTo>
                  <a:pt x="94805" y="65356"/>
                </a:lnTo>
                <a:lnTo>
                  <a:pt x="96089" y="63215"/>
                </a:lnTo>
                <a:close/>
                <a:moveTo>
                  <a:pt x="115368" y="63215"/>
                </a:moveTo>
                <a:lnTo>
                  <a:pt x="116652" y="65356"/>
                </a:lnTo>
                <a:lnTo>
                  <a:pt x="115394" y="67452"/>
                </a:lnTo>
                <a:lnTo>
                  <a:pt x="115368" y="67399"/>
                </a:lnTo>
                <a:lnTo>
                  <a:pt x="115332" y="67452"/>
                </a:lnTo>
                <a:lnTo>
                  <a:pt x="114083" y="65356"/>
                </a:lnTo>
                <a:lnTo>
                  <a:pt x="115368" y="63215"/>
                </a:lnTo>
                <a:close/>
                <a:moveTo>
                  <a:pt x="134646" y="63215"/>
                </a:moveTo>
                <a:lnTo>
                  <a:pt x="135931" y="65356"/>
                </a:lnTo>
                <a:lnTo>
                  <a:pt x="134673" y="67452"/>
                </a:lnTo>
                <a:lnTo>
                  <a:pt x="134646" y="67399"/>
                </a:lnTo>
                <a:lnTo>
                  <a:pt x="134610" y="67452"/>
                </a:lnTo>
                <a:lnTo>
                  <a:pt x="133352" y="65356"/>
                </a:lnTo>
                <a:lnTo>
                  <a:pt x="134646" y="63215"/>
                </a:lnTo>
                <a:close/>
                <a:moveTo>
                  <a:pt x="153915" y="63215"/>
                </a:moveTo>
                <a:lnTo>
                  <a:pt x="155209" y="65356"/>
                </a:lnTo>
                <a:lnTo>
                  <a:pt x="153951" y="67452"/>
                </a:lnTo>
                <a:lnTo>
                  <a:pt x="153915" y="67399"/>
                </a:lnTo>
                <a:lnTo>
                  <a:pt x="153889" y="67452"/>
                </a:lnTo>
                <a:lnTo>
                  <a:pt x="152631" y="65356"/>
                </a:lnTo>
                <a:lnTo>
                  <a:pt x="153915" y="63215"/>
                </a:lnTo>
                <a:close/>
                <a:moveTo>
                  <a:pt x="173194" y="63215"/>
                </a:moveTo>
                <a:lnTo>
                  <a:pt x="174478" y="65356"/>
                </a:lnTo>
                <a:lnTo>
                  <a:pt x="173230" y="67452"/>
                </a:lnTo>
                <a:lnTo>
                  <a:pt x="173194" y="67399"/>
                </a:lnTo>
                <a:lnTo>
                  <a:pt x="173167" y="67452"/>
                </a:lnTo>
                <a:lnTo>
                  <a:pt x="171909" y="65356"/>
                </a:lnTo>
                <a:lnTo>
                  <a:pt x="173194" y="63215"/>
                </a:lnTo>
                <a:close/>
                <a:moveTo>
                  <a:pt x="192472" y="63215"/>
                </a:moveTo>
                <a:lnTo>
                  <a:pt x="193757" y="65356"/>
                </a:lnTo>
                <a:lnTo>
                  <a:pt x="192508" y="67452"/>
                </a:lnTo>
                <a:lnTo>
                  <a:pt x="192472" y="67399"/>
                </a:lnTo>
                <a:lnTo>
                  <a:pt x="192445" y="67452"/>
                </a:lnTo>
                <a:lnTo>
                  <a:pt x="191188" y="65356"/>
                </a:lnTo>
                <a:lnTo>
                  <a:pt x="192472" y="63215"/>
                </a:lnTo>
                <a:close/>
                <a:moveTo>
                  <a:pt x="211751" y="63215"/>
                </a:moveTo>
                <a:lnTo>
                  <a:pt x="213035" y="65356"/>
                </a:lnTo>
                <a:lnTo>
                  <a:pt x="211777" y="67452"/>
                </a:lnTo>
                <a:lnTo>
                  <a:pt x="211751" y="67399"/>
                </a:lnTo>
                <a:lnTo>
                  <a:pt x="211715" y="67452"/>
                </a:lnTo>
                <a:lnTo>
                  <a:pt x="210466" y="65356"/>
                </a:lnTo>
                <a:lnTo>
                  <a:pt x="211751" y="63215"/>
                </a:lnTo>
                <a:close/>
                <a:moveTo>
                  <a:pt x="231029" y="63215"/>
                </a:moveTo>
                <a:lnTo>
                  <a:pt x="232314" y="65356"/>
                </a:lnTo>
                <a:lnTo>
                  <a:pt x="231056" y="67452"/>
                </a:lnTo>
                <a:lnTo>
                  <a:pt x="231029" y="67399"/>
                </a:lnTo>
                <a:lnTo>
                  <a:pt x="230993" y="67452"/>
                </a:lnTo>
                <a:lnTo>
                  <a:pt x="229735" y="65356"/>
                </a:lnTo>
                <a:lnTo>
                  <a:pt x="231029" y="63215"/>
                </a:lnTo>
                <a:close/>
                <a:moveTo>
                  <a:pt x="250298" y="63215"/>
                </a:moveTo>
                <a:lnTo>
                  <a:pt x="251592" y="65356"/>
                </a:lnTo>
                <a:lnTo>
                  <a:pt x="250334" y="67452"/>
                </a:lnTo>
                <a:lnTo>
                  <a:pt x="250298" y="67399"/>
                </a:lnTo>
                <a:lnTo>
                  <a:pt x="250272" y="67452"/>
                </a:lnTo>
                <a:lnTo>
                  <a:pt x="249014" y="65356"/>
                </a:lnTo>
                <a:lnTo>
                  <a:pt x="250298" y="63215"/>
                </a:lnTo>
                <a:close/>
                <a:moveTo>
                  <a:pt x="269577" y="63215"/>
                </a:moveTo>
                <a:lnTo>
                  <a:pt x="270870" y="65356"/>
                </a:lnTo>
                <a:lnTo>
                  <a:pt x="269613" y="67452"/>
                </a:lnTo>
                <a:lnTo>
                  <a:pt x="269577" y="67399"/>
                </a:lnTo>
                <a:lnTo>
                  <a:pt x="269550" y="67452"/>
                </a:lnTo>
                <a:lnTo>
                  <a:pt x="268292" y="65356"/>
                </a:lnTo>
                <a:lnTo>
                  <a:pt x="269577" y="63215"/>
                </a:lnTo>
                <a:close/>
                <a:moveTo>
                  <a:pt x="5434" y="67898"/>
                </a:moveTo>
                <a:lnTo>
                  <a:pt x="8761" y="73447"/>
                </a:lnTo>
                <a:lnTo>
                  <a:pt x="6388" y="73447"/>
                </a:lnTo>
                <a:lnTo>
                  <a:pt x="3061" y="67898"/>
                </a:lnTo>
                <a:close/>
                <a:moveTo>
                  <a:pt x="15630" y="67898"/>
                </a:moveTo>
                <a:lnTo>
                  <a:pt x="12294" y="73447"/>
                </a:lnTo>
                <a:lnTo>
                  <a:pt x="9930" y="73447"/>
                </a:lnTo>
                <a:lnTo>
                  <a:pt x="13257" y="67898"/>
                </a:lnTo>
                <a:close/>
                <a:moveTo>
                  <a:pt x="18681" y="67898"/>
                </a:moveTo>
                <a:lnTo>
                  <a:pt x="15354" y="73447"/>
                </a:lnTo>
                <a:lnTo>
                  <a:pt x="12838" y="73447"/>
                </a:lnTo>
                <a:lnTo>
                  <a:pt x="16175" y="67898"/>
                </a:lnTo>
                <a:close/>
                <a:moveTo>
                  <a:pt x="18985" y="68309"/>
                </a:moveTo>
                <a:lnTo>
                  <a:pt x="22071" y="73447"/>
                </a:lnTo>
                <a:lnTo>
                  <a:pt x="15898" y="73447"/>
                </a:lnTo>
                <a:lnTo>
                  <a:pt x="18985" y="68309"/>
                </a:lnTo>
                <a:close/>
                <a:moveTo>
                  <a:pt x="21795" y="67898"/>
                </a:moveTo>
                <a:lnTo>
                  <a:pt x="25122" y="73447"/>
                </a:lnTo>
                <a:lnTo>
                  <a:pt x="22616" y="73447"/>
                </a:lnTo>
                <a:lnTo>
                  <a:pt x="19279" y="67898"/>
                </a:lnTo>
                <a:close/>
                <a:moveTo>
                  <a:pt x="24703" y="67898"/>
                </a:moveTo>
                <a:lnTo>
                  <a:pt x="28040" y="73447"/>
                </a:lnTo>
                <a:lnTo>
                  <a:pt x="25667" y="73447"/>
                </a:lnTo>
                <a:lnTo>
                  <a:pt x="22339" y="67898"/>
                </a:lnTo>
                <a:close/>
                <a:moveTo>
                  <a:pt x="34900" y="67898"/>
                </a:moveTo>
                <a:lnTo>
                  <a:pt x="31572" y="73447"/>
                </a:lnTo>
                <a:lnTo>
                  <a:pt x="29199" y="73447"/>
                </a:lnTo>
                <a:lnTo>
                  <a:pt x="32536" y="67898"/>
                </a:lnTo>
                <a:close/>
                <a:moveTo>
                  <a:pt x="37960" y="67898"/>
                </a:moveTo>
                <a:lnTo>
                  <a:pt x="34623" y="73447"/>
                </a:lnTo>
                <a:lnTo>
                  <a:pt x="32116" y="73447"/>
                </a:lnTo>
                <a:lnTo>
                  <a:pt x="35453" y="67898"/>
                </a:lnTo>
                <a:close/>
                <a:moveTo>
                  <a:pt x="38263" y="68309"/>
                </a:moveTo>
                <a:lnTo>
                  <a:pt x="41341" y="73447"/>
                </a:lnTo>
                <a:lnTo>
                  <a:pt x="35176" y="73447"/>
                </a:lnTo>
                <a:lnTo>
                  <a:pt x="38263" y="68309"/>
                </a:lnTo>
                <a:close/>
                <a:moveTo>
                  <a:pt x="41064" y="67898"/>
                </a:moveTo>
                <a:lnTo>
                  <a:pt x="44401" y="73447"/>
                </a:lnTo>
                <a:lnTo>
                  <a:pt x="41894" y="73447"/>
                </a:lnTo>
                <a:lnTo>
                  <a:pt x="38557" y="67898"/>
                </a:lnTo>
                <a:close/>
                <a:moveTo>
                  <a:pt x="43981" y="67898"/>
                </a:moveTo>
                <a:lnTo>
                  <a:pt x="47318" y="73447"/>
                </a:lnTo>
                <a:lnTo>
                  <a:pt x="44945" y="73447"/>
                </a:lnTo>
                <a:lnTo>
                  <a:pt x="41617" y="67898"/>
                </a:lnTo>
                <a:close/>
                <a:moveTo>
                  <a:pt x="54178" y="67898"/>
                </a:moveTo>
                <a:lnTo>
                  <a:pt x="50851" y="73447"/>
                </a:lnTo>
                <a:lnTo>
                  <a:pt x="48478" y="73447"/>
                </a:lnTo>
                <a:lnTo>
                  <a:pt x="51814" y="67898"/>
                </a:lnTo>
                <a:close/>
                <a:moveTo>
                  <a:pt x="57238" y="67898"/>
                </a:moveTo>
                <a:lnTo>
                  <a:pt x="53902" y="73447"/>
                </a:lnTo>
                <a:lnTo>
                  <a:pt x="51395" y="73447"/>
                </a:lnTo>
                <a:lnTo>
                  <a:pt x="54722" y="67898"/>
                </a:lnTo>
                <a:close/>
                <a:moveTo>
                  <a:pt x="57533" y="68309"/>
                </a:moveTo>
                <a:lnTo>
                  <a:pt x="60619" y="73447"/>
                </a:lnTo>
                <a:lnTo>
                  <a:pt x="54446" y="73447"/>
                </a:lnTo>
                <a:lnTo>
                  <a:pt x="57533" y="68309"/>
                </a:lnTo>
                <a:close/>
                <a:moveTo>
                  <a:pt x="60343" y="67898"/>
                </a:moveTo>
                <a:lnTo>
                  <a:pt x="63679" y="73447"/>
                </a:lnTo>
                <a:lnTo>
                  <a:pt x="61163" y="73447"/>
                </a:lnTo>
                <a:lnTo>
                  <a:pt x="57836" y="67898"/>
                </a:lnTo>
                <a:close/>
                <a:moveTo>
                  <a:pt x="63260" y="67898"/>
                </a:moveTo>
                <a:lnTo>
                  <a:pt x="66596" y="73447"/>
                </a:lnTo>
                <a:lnTo>
                  <a:pt x="64223" y="73447"/>
                </a:lnTo>
                <a:lnTo>
                  <a:pt x="60887" y="67898"/>
                </a:lnTo>
                <a:close/>
                <a:moveTo>
                  <a:pt x="73457" y="67898"/>
                </a:moveTo>
                <a:lnTo>
                  <a:pt x="70129" y="73447"/>
                </a:lnTo>
                <a:lnTo>
                  <a:pt x="67756" y="73447"/>
                </a:lnTo>
                <a:lnTo>
                  <a:pt x="71092" y="67898"/>
                </a:lnTo>
                <a:close/>
                <a:moveTo>
                  <a:pt x="76516" y="67898"/>
                </a:moveTo>
                <a:lnTo>
                  <a:pt x="73180" y="73447"/>
                </a:lnTo>
                <a:lnTo>
                  <a:pt x="70673" y="73447"/>
                </a:lnTo>
                <a:lnTo>
                  <a:pt x="74001" y="67898"/>
                </a:lnTo>
                <a:close/>
                <a:moveTo>
                  <a:pt x="76811" y="68309"/>
                </a:moveTo>
                <a:lnTo>
                  <a:pt x="79898" y="73447"/>
                </a:lnTo>
                <a:lnTo>
                  <a:pt x="73724" y="73447"/>
                </a:lnTo>
                <a:lnTo>
                  <a:pt x="76811" y="68309"/>
                </a:lnTo>
                <a:close/>
                <a:moveTo>
                  <a:pt x="79621" y="67898"/>
                </a:moveTo>
                <a:lnTo>
                  <a:pt x="82957" y="73447"/>
                </a:lnTo>
                <a:lnTo>
                  <a:pt x="80442" y="73447"/>
                </a:lnTo>
                <a:lnTo>
                  <a:pt x="77114" y="67898"/>
                </a:lnTo>
                <a:close/>
                <a:moveTo>
                  <a:pt x="82538" y="67898"/>
                </a:moveTo>
                <a:lnTo>
                  <a:pt x="85866" y="73447"/>
                </a:lnTo>
                <a:lnTo>
                  <a:pt x="83502" y="73447"/>
                </a:lnTo>
                <a:lnTo>
                  <a:pt x="80165" y="67898"/>
                </a:lnTo>
                <a:close/>
                <a:moveTo>
                  <a:pt x="92735" y="67898"/>
                </a:moveTo>
                <a:lnTo>
                  <a:pt x="89398" y="73447"/>
                </a:lnTo>
                <a:lnTo>
                  <a:pt x="87034" y="73447"/>
                </a:lnTo>
                <a:lnTo>
                  <a:pt x="90362" y="67898"/>
                </a:lnTo>
                <a:close/>
                <a:moveTo>
                  <a:pt x="95786" y="67898"/>
                </a:moveTo>
                <a:lnTo>
                  <a:pt x="92458" y="73447"/>
                </a:lnTo>
                <a:lnTo>
                  <a:pt x="89943" y="73447"/>
                </a:lnTo>
                <a:lnTo>
                  <a:pt x="93279" y="67898"/>
                </a:lnTo>
                <a:close/>
                <a:moveTo>
                  <a:pt x="96089" y="68309"/>
                </a:moveTo>
                <a:lnTo>
                  <a:pt x="99176" y="73447"/>
                </a:lnTo>
                <a:lnTo>
                  <a:pt x="93003" y="73447"/>
                </a:lnTo>
                <a:lnTo>
                  <a:pt x="96089" y="68309"/>
                </a:lnTo>
                <a:close/>
                <a:moveTo>
                  <a:pt x="98899" y="67898"/>
                </a:moveTo>
                <a:lnTo>
                  <a:pt x="102227" y="73447"/>
                </a:lnTo>
                <a:lnTo>
                  <a:pt x="99720" y="73447"/>
                </a:lnTo>
                <a:lnTo>
                  <a:pt x="96384" y="67898"/>
                </a:lnTo>
                <a:close/>
                <a:moveTo>
                  <a:pt x="101817" y="67898"/>
                </a:moveTo>
                <a:lnTo>
                  <a:pt x="105144" y="73447"/>
                </a:lnTo>
                <a:lnTo>
                  <a:pt x="102780" y="73447"/>
                </a:lnTo>
                <a:lnTo>
                  <a:pt x="99444" y="67898"/>
                </a:lnTo>
                <a:close/>
                <a:moveTo>
                  <a:pt x="112013" y="67898"/>
                </a:moveTo>
                <a:lnTo>
                  <a:pt x="108677" y="73447"/>
                </a:lnTo>
                <a:lnTo>
                  <a:pt x="106313" y="73447"/>
                </a:lnTo>
                <a:lnTo>
                  <a:pt x="109640" y="67898"/>
                </a:lnTo>
                <a:close/>
                <a:moveTo>
                  <a:pt x="115064" y="67898"/>
                </a:moveTo>
                <a:lnTo>
                  <a:pt x="111737" y="73447"/>
                </a:lnTo>
                <a:lnTo>
                  <a:pt x="109221" y="73447"/>
                </a:lnTo>
                <a:lnTo>
                  <a:pt x="112558" y="67898"/>
                </a:lnTo>
                <a:close/>
                <a:moveTo>
                  <a:pt x="115368" y="68309"/>
                </a:moveTo>
                <a:lnTo>
                  <a:pt x="118454" y="73447"/>
                </a:lnTo>
                <a:lnTo>
                  <a:pt x="112281" y="73447"/>
                </a:lnTo>
                <a:lnTo>
                  <a:pt x="115368" y="68309"/>
                </a:lnTo>
                <a:close/>
                <a:moveTo>
                  <a:pt x="118178" y="67898"/>
                </a:moveTo>
                <a:lnTo>
                  <a:pt x="121505" y="73447"/>
                </a:lnTo>
                <a:lnTo>
                  <a:pt x="118999" y="73447"/>
                </a:lnTo>
                <a:lnTo>
                  <a:pt x="115662" y="67898"/>
                </a:lnTo>
                <a:close/>
                <a:moveTo>
                  <a:pt x="121086" y="67898"/>
                </a:moveTo>
                <a:lnTo>
                  <a:pt x="124423" y="73447"/>
                </a:lnTo>
                <a:lnTo>
                  <a:pt x="122050" y="73447"/>
                </a:lnTo>
                <a:lnTo>
                  <a:pt x="118722" y="67898"/>
                </a:lnTo>
                <a:close/>
                <a:moveTo>
                  <a:pt x="131292" y="67898"/>
                </a:moveTo>
                <a:lnTo>
                  <a:pt x="127955" y="73447"/>
                </a:lnTo>
                <a:lnTo>
                  <a:pt x="125582" y="73447"/>
                </a:lnTo>
                <a:lnTo>
                  <a:pt x="128919" y="67898"/>
                </a:lnTo>
                <a:close/>
                <a:moveTo>
                  <a:pt x="134343" y="67898"/>
                </a:moveTo>
                <a:lnTo>
                  <a:pt x="131015" y="73447"/>
                </a:lnTo>
                <a:lnTo>
                  <a:pt x="128499" y="73447"/>
                </a:lnTo>
                <a:lnTo>
                  <a:pt x="131836" y="67898"/>
                </a:lnTo>
                <a:close/>
                <a:moveTo>
                  <a:pt x="134646" y="68309"/>
                </a:moveTo>
                <a:lnTo>
                  <a:pt x="137733" y="73447"/>
                </a:lnTo>
                <a:lnTo>
                  <a:pt x="131559" y="73447"/>
                </a:lnTo>
                <a:lnTo>
                  <a:pt x="134646" y="68309"/>
                </a:lnTo>
                <a:close/>
                <a:moveTo>
                  <a:pt x="137456" y="67898"/>
                </a:moveTo>
                <a:lnTo>
                  <a:pt x="140784" y="73447"/>
                </a:lnTo>
                <a:lnTo>
                  <a:pt x="138277" y="73447"/>
                </a:lnTo>
                <a:lnTo>
                  <a:pt x="134940" y="67898"/>
                </a:lnTo>
                <a:close/>
                <a:moveTo>
                  <a:pt x="140364" y="67898"/>
                </a:moveTo>
                <a:lnTo>
                  <a:pt x="143701" y="73447"/>
                </a:lnTo>
                <a:lnTo>
                  <a:pt x="141328" y="73447"/>
                </a:lnTo>
                <a:lnTo>
                  <a:pt x="138000" y="67898"/>
                </a:lnTo>
                <a:close/>
                <a:moveTo>
                  <a:pt x="150561" y="67898"/>
                </a:moveTo>
                <a:lnTo>
                  <a:pt x="147234" y="73447"/>
                </a:lnTo>
                <a:lnTo>
                  <a:pt x="144861" y="73447"/>
                </a:lnTo>
                <a:lnTo>
                  <a:pt x="148197" y="67898"/>
                </a:lnTo>
                <a:close/>
                <a:moveTo>
                  <a:pt x="153621" y="67898"/>
                </a:moveTo>
                <a:lnTo>
                  <a:pt x="150285" y="73447"/>
                </a:lnTo>
                <a:lnTo>
                  <a:pt x="147778" y="73447"/>
                </a:lnTo>
                <a:lnTo>
                  <a:pt x="151105" y="67898"/>
                </a:lnTo>
                <a:close/>
                <a:moveTo>
                  <a:pt x="153915" y="68309"/>
                </a:moveTo>
                <a:lnTo>
                  <a:pt x="157002" y="73447"/>
                </a:lnTo>
                <a:lnTo>
                  <a:pt x="150829" y="73447"/>
                </a:lnTo>
                <a:lnTo>
                  <a:pt x="153915" y="68309"/>
                </a:lnTo>
                <a:close/>
                <a:moveTo>
                  <a:pt x="156726" y="67898"/>
                </a:moveTo>
                <a:lnTo>
                  <a:pt x="160062" y="73447"/>
                </a:lnTo>
                <a:lnTo>
                  <a:pt x="157546" y="73447"/>
                </a:lnTo>
                <a:lnTo>
                  <a:pt x="154219" y="67898"/>
                </a:lnTo>
                <a:close/>
                <a:moveTo>
                  <a:pt x="159643" y="67898"/>
                </a:moveTo>
                <a:lnTo>
                  <a:pt x="162979" y="73447"/>
                </a:lnTo>
                <a:lnTo>
                  <a:pt x="160606" y="73447"/>
                </a:lnTo>
                <a:lnTo>
                  <a:pt x="157270" y="67898"/>
                </a:lnTo>
                <a:close/>
                <a:moveTo>
                  <a:pt x="169840" y="67898"/>
                </a:moveTo>
                <a:lnTo>
                  <a:pt x="166512" y="73447"/>
                </a:lnTo>
                <a:lnTo>
                  <a:pt x="164139" y="73447"/>
                </a:lnTo>
                <a:lnTo>
                  <a:pt x="167475" y="67898"/>
                </a:lnTo>
                <a:close/>
                <a:moveTo>
                  <a:pt x="172899" y="67898"/>
                </a:moveTo>
                <a:lnTo>
                  <a:pt x="169563" y="73447"/>
                </a:lnTo>
                <a:lnTo>
                  <a:pt x="167056" y="73447"/>
                </a:lnTo>
                <a:lnTo>
                  <a:pt x="170384" y="67898"/>
                </a:lnTo>
                <a:close/>
                <a:moveTo>
                  <a:pt x="173194" y="68309"/>
                </a:moveTo>
                <a:lnTo>
                  <a:pt x="176281" y="73447"/>
                </a:lnTo>
                <a:lnTo>
                  <a:pt x="170107" y="73447"/>
                </a:lnTo>
                <a:lnTo>
                  <a:pt x="173194" y="68309"/>
                </a:lnTo>
                <a:close/>
                <a:moveTo>
                  <a:pt x="176004" y="67898"/>
                </a:moveTo>
                <a:lnTo>
                  <a:pt x="179340" y="73447"/>
                </a:lnTo>
                <a:lnTo>
                  <a:pt x="176825" y="73447"/>
                </a:lnTo>
                <a:lnTo>
                  <a:pt x="173497" y="67898"/>
                </a:lnTo>
                <a:close/>
                <a:moveTo>
                  <a:pt x="178921" y="67898"/>
                </a:moveTo>
                <a:lnTo>
                  <a:pt x="182249" y="73447"/>
                </a:lnTo>
                <a:lnTo>
                  <a:pt x="179885" y="73447"/>
                </a:lnTo>
                <a:lnTo>
                  <a:pt x="176548" y="67898"/>
                </a:lnTo>
                <a:close/>
                <a:moveTo>
                  <a:pt x="189118" y="67898"/>
                </a:moveTo>
                <a:lnTo>
                  <a:pt x="185781" y="73447"/>
                </a:lnTo>
                <a:lnTo>
                  <a:pt x="183417" y="73447"/>
                </a:lnTo>
                <a:lnTo>
                  <a:pt x="186745" y="67898"/>
                </a:lnTo>
                <a:close/>
                <a:moveTo>
                  <a:pt x="192178" y="67898"/>
                </a:moveTo>
                <a:lnTo>
                  <a:pt x="188841" y="73447"/>
                </a:lnTo>
                <a:lnTo>
                  <a:pt x="186335" y="73447"/>
                </a:lnTo>
                <a:lnTo>
                  <a:pt x="189662" y="67898"/>
                </a:lnTo>
                <a:close/>
                <a:moveTo>
                  <a:pt x="192472" y="68309"/>
                </a:moveTo>
                <a:lnTo>
                  <a:pt x="195559" y="73447"/>
                </a:lnTo>
                <a:lnTo>
                  <a:pt x="189386" y="73447"/>
                </a:lnTo>
                <a:lnTo>
                  <a:pt x="192472" y="68309"/>
                </a:lnTo>
                <a:close/>
                <a:moveTo>
                  <a:pt x="195282" y="67898"/>
                </a:moveTo>
                <a:lnTo>
                  <a:pt x="198610" y="73447"/>
                </a:lnTo>
                <a:lnTo>
                  <a:pt x="196103" y="73447"/>
                </a:lnTo>
                <a:lnTo>
                  <a:pt x="192776" y="67898"/>
                </a:lnTo>
                <a:close/>
                <a:moveTo>
                  <a:pt x="198200" y="67898"/>
                </a:moveTo>
                <a:lnTo>
                  <a:pt x="201527" y="73447"/>
                </a:lnTo>
                <a:lnTo>
                  <a:pt x="199163" y="73447"/>
                </a:lnTo>
                <a:lnTo>
                  <a:pt x="195827" y="67898"/>
                </a:lnTo>
                <a:close/>
                <a:moveTo>
                  <a:pt x="208396" y="67898"/>
                </a:moveTo>
                <a:lnTo>
                  <a:pt x="205060" y="73447"/>
                </a:lnTo>
                <a:lnTo>
                  <a:pt x="202696" y="73447"/>
                </a:lnTo>
                <a:lnTo>
                  <a:pt x="206023" y="67898"/>
                </a:lnTo>
                <a:close/>
                <a:moveTo>
                  <a:pt x="211447" y="67898"/>
                </a:moveTo>
                <a:lnTo>
                  <a:pt x="208120" y="73447"/>
                </a:lnTo>
                <a:lnTo>
                  <a:pt x="205604" y="73447"/>
                </a:lnTo>
                <a:lnTo>
                  <a:pt x="208940" y="67898"/>
                </a:lnTo>
                <a:close/>
                <a:moveTo>
                  <a:pt x="211751" y="68309"/>
                </a:moveTo>
                <a:lnTo>
                  <a:pt x="214837" y="73447"/>
                </a:lnTo>
                <a:lnTo>
                  <a:pt x="208664" y="73447"/>
                </a:lnTo>
                <a:lnTo>
                  <a:pt x="211751" y="68309"/>
                </a:lnTo>
                <a:close/>
                <a:moveTo>
                  <a:pt x="214561" y="67898"/>
                </a:moveTo>
                <a:lnTo>
                  <a:pt x="217888" y="73447"/>
                </a:lnTo>
                <a:lnTo>
                  <a:pt x="215381" y="73447"/>
                </a:lnTo>
                <a:lnTo>
                  <a:pt x="212045" y="67898"/>
                </a:lnTo>
                <a:close/>
                <a:moveTo>
                  <a:pt x="217469" y="67898"/>
                </a:moveTo>
                <a:lnTo>
                  <a:pt x="220805" y="73447"/>
                </a:lnTo>
                <a:lnTo>
                  <a:pt x="218432" y="73447"/>
                </a:lnTo>
                <a:lnTo>
                  <a:pt x="215105" y="67898"/>
                </a:lnTo>
                <a:close/>
                <a:moveTo>
                  <a:pt x="227675" y="67898"/>
                </a:moveTo>
                <a:lnTo>
                  <a:pt x="224338" y="73447"/>
                </a:lnTo>
                <a:lnTo>
                  <a:pt x="221965" y="73447"/>
                </a:lnTo>
                <a:lnTo>
                  <a:pt x="225302" y="67898"/>
                </a:lnTo>
                <a:close/>
                <a:moveTo>
                  <a:pt x="230726" y="67898"/>
                </a:moveTo>
                <a:lnTo>
                  <a:pt x="227398" y="73447"/>
                </a:lnTo>
                <a:lnTo>
                  <a:pt x="224882" y="73447"/>
                </a:lnTo>
                <a:lnTo>
                  <a:pt x="228219" y="67898"/>
                </a:lnTo>
                <a:close/>
                <a:moveTo>
                  <a:pt x="231029" y="68309"/>
                </a:moveTo>
                <a:lnTo>
                  <a:pt x="234116" y="73447"/>
                </a:lnTo>
                <a:lnTo>
                  <a:pt x="227942" y="73447"/>
                </a:lnTo>
                <a:lnTo>
                  <a:pt x="231029" y="68309"/>
                </a:lnTo>
                <a:close/>
                <a:moveTo>
                  <a:pt x="233839" y="67898"/>
                </a:moveTo>
                <a:lnTo>
                  <a:pt x="237167" y="73447"/>
                </a:lnTo>
                <a:lnTo>
                  <a:pt x="234660" y="73447"/>
                </a:lnTo>
                <a:lnTo>
                  <a:pt x="231323" y="67898"/>
                </a:lnTo>
                <a:close/>
                <a:moveTo>
                  <a:pt x="236747" y="67898"/>
                </a:moveTo>
                <a:lnTo>
                  <a:pt x="240084" y="73447"/>
                </a:lnTo>
                <a:lnTo>
                  <a:pt x="237711" y="73447"/>
                </a:lnTo>
                <a:lnTo>
                  <a:pt x="234383" y="67898"/>
                </a:lnTo>
                <a:close/>
                <a:moveTo>
                  <a:pt x="246944" y="67898"/>
                </a:moveTo>
                <a:lnTo>
                  <a:pt x="243617" y="73447"/>
                </a:lnTo>
                <a:lnTo>
                  <a:pt x="241244" y="73447"/>
                </a:lnTo>
                <a:lnTo>
                  <a:pt x="244580" y="67898"/>
                </a:lnTo>
                <a:close/>
                <a:moveTo>
                  <a:pt x="250004" y="67898"/>
                </a:moveTo>
                <a:lnTo>
                  <a:pt x="246668" y="73447"/>
                </a:lnTo>
                <a:lnTo>
                  <a:pt x="244161" y="73447"/>
                </a:lnTo>
                <a:lnTo>
                  <a:pt x="247497" y="67898"/>
                </a:lnTo>
                <a:close/>
                <a:moveTo>
                  <a:pt x="250298" y="68309"/>
                </a:moveTo>
                <a:lnTo>
                  <a:pt x="253385" y="73447"/>
                </a:lnTo>
                <a:lnTo>
                  <a:pt x="247221" y="73447"/>
                </a:lnTo>
                <a:lnTo>
                  <a:pt x="250298" y="68309"/>
                </a:lnTo>
                <a:close/>
                <a:moveTo>
                  <a:pt x="253109" y="67898"/>
                </a:moveTo>
                <a:lnTo>
                  <a:pt x="256445" y="73447"/>
                </a:lnTo>
                <a:lnTo>
                  <a:pt x="253938" y="73447"/>
                </a:lnTo>
                <a:lnTo>
                  <a:pt x="250602" y="67898"/>
                </a:lnTo>
                <a:close/>
                <a:moveTo>
                  <a:pt x="256026" y="67898"/>
                </a:moveTo>
                <a:lnTo>
                  <a:pt x="259362" y="73447"/>
                </a:lnTo>
                <a:lnTo>
                  <a:pt x="256989" y="73447"/>
                </a:lnTo>
                <a:lnTo>
                  <a:pt x="253662" y="67898"/>
                </a:lnTo>
                <a:close/>
                <a:moveTo>
                  <a:pt x="266223" y="67898"/>
                </a:moveTo>
                <a:lnTo>
                  <a:pt x="262895" y="73447"/>
                </a:lnTo>
                <a:lnTo>
                  <a:pt x="260522" y="73447"/>
                </a:lnTo>
                <a:lnTo>
                  <a:pt x="263858" y="67898"/>
                </a:lnTo>
                <a:close/>
                <a:moveTo>
                  <a:pt x="269282" y="67898"/>
                </a:moveTo>
                <a:lnTo>
                  <a:pt x="265946" y="73447"/>
                </a:lnTo>
                <a:lnTo>
                  <a:pt x="263439" y="73447"/>
                </a:lnTo>
                <a:lnTo>
                  <a:pt x="266767" y="67898"/>
                </a:lnTo>
                <a:close/>
                <a:moveTo>
                  <a:pt x="269577" y="68309"/>
                </a:moveTo>
                <a:lnTo>
                  <a:pt x="272664" y="73447"/>
                </a:lnTo>
                <a:lnTo>
                  <a:pt x="266490" y="73447"/>
                </a:lnTo>
                <a:lnTo>
                  <a:pt x="269577" y="68309"/>
                </a:lnTo>
                <a:close/>
                <a:moveTo>
                  <a:pt x="272387" y="67898"/>
                </a:moveTo>
                <a:lnTo>
                  <a:pt x="275723" y="73447"/>
                </a:lnTo>
                <a:lnTo>
                  <a:pt x="273208" y="73447"/>
                </a:lnTo>
                <a:lnTo>
                  <a:pt x="269880" y="67898"/>
                </a:lnTo>
                <a:close/>
                <a:moveTo>
                  <a:pt x="275304" y="67898"/>
                </a:moveTo>
                <a:lnTo>
                  <a:pt x="278632" y="73447"/>
                </a:lnTo>
                <a:lnTo>
                  <a:pt x="276268" y="73447"/>
                </a:lnTo>
                <a:lnTo>
                  <a:pt x="272931" y="67898"/>
                </a:lnTo>
                <a:close/>
                <a:moveTo>
                  <a:pt x="12713" y="67898"/>
                </a:moveTo>
                <a:lnTo>
                  <a:pt x="9377" y="73456"/>
                </a:lnTo>
                <a:lnTo>
                  <a:pt x="9341" y="73402"/>
                </a:lnTo>
                <a:lnTo>
                  <a:pt x="9314" y="73456"/>
                </a:lnTo>
                <a:lnTo>
                  <a:pt x="5978" y="67898"/>
                </a:lnTo>
                <a:close/>
                <a:moveTo>
                  <a:pt x="31992" y="67898"/>
                </a:moveTo>
                <a:lnTo>
                  <a:pt x="28655" y="73456"/>
                </a:lnTo>
                <a:lnTo>
                  <a:pt x="28619" y="73402"/>
                </a:lnTo>
                <a:lnTo>
                  <a:pt x="28593" y="73456"/>
                </a:lnTo>
                <a:lnTo>
                  <a:pt x="25247" y="67898"/>
                </a:lnTo>
                <a:close/>
                <a:moveTo>
                  <a:pt x="51270" y="67898"/>
                </a:moveTo>
                <a:lnTo>
                  <a:pt x="47925" y="73456"/>
                </a:lnTo>
                <a:lnTo>
                  <a:pt x="47898" y="73402"/>
                </a:lnTo>
                <a:lnTo>
                  <a:pt x="47862" y="73456"/>
                </a:lnTo>
                <a:lnTo>
                  <a:pt x="44526" y="67898"/>
                </a:lnTo>
                <a:close/>
                <a:moveTo>
                  <a:pt x="70539" y="67898"/>
                </a:moveTo>
                <a:lnTo>
                  <a:pt x="67203" y="73456"/>
                </a:lnTo>
                <a:lnTo>
                  <a:pt x="67176" y="73402"/>
                </a:lnTo>
                <a:lnTo>
                  <a:pt x="67140" y="73456"/>
                </a:lnTo>
                <a:lnTo>
                  <a:pt x="63804" y="67898"/>
                </a:lnTo>
                <a:close/>
                <a:moveTo>
                  <a:pt x="89818" y="67898"/>
                </a:moveTo>
                <a:lnTo>
                  <a:pt x="86481" y="73456"/>
                </a:lnTo>
                <a:lnTo>
                  <a:pt x="86455" y="73402"/>
                </a:lnTo>
                <a:lnTo>
                  <a:pt x="86419" y="73456"/>
                </a:lnTo>
                <a:lnTo>
                  <a:pt x="83082" y="67898"/>
                </a:lnTo>
                <a:close/>
                <a:moveTo>
                  <a:pt x="109096" y="67898"/>
                </a:moveTo>
                <a:lnTo>
                  <a:pt x="105760" y="73456"/>
                </a:lnTo>
                <a:lnTo>
                  <a:pt x="105724" y="73402"/>
                </a:lnTo>
                <a:lnTo>
                  <a:pt x="105697" y="73456"/>
                </a:lnTo>
                <a:lnTo>
                  <a:pt x="102361" y="67898"/>
                </a:lnTo>
                <a:close/>
                <a:moveTo>
                  <a:pt x="128375" y="67898"/>
                </a:moveTo>
                <a:lnTo>
                  <a:pt x="125038" y="73456"/>
                </a:lnTo>
                <a:lnTo>
                  <a:pt x="125002" y="73402"/>
                </a:lnTo>
                <a:lnTo>
                  <a:pt x="124976" y="73456"/>
                </a:lnTo>
                <a:lnTo>
                  <a:pt x="121639" y="67898"/>
                </a:lnTo>
                <a:close/>
                <a:moveTo>
                  <a:pt x="147653" y="67898"/>
                </a:moveTo>
                <a:lnTo>
                  <a:pt x="144316" y="73456"/>
                </a:lnTo>
                <a:lnTo>
                  <a:pt x="144281" y="73402"/>
                </a:lnTo>
                <a:lnTo>
                  <a:pt x="144245" y="73456"/>
                </a:lnTo>
                <a:lnTo>
                  <a:pt x="140909" y="67898"/>
                </a:lnTo>
                <a:close/>
                <a:moveTo>
                  <a:pt x="166922" y="67898"/>
                </a:moveTo>
                <a:lnTo>
                  <a:pt x="163586" y="73456"/>
                </a:lnTo>
                <a:lnTo>
                  <a:pt x="163559" y="73402"/>
                </a:lnTo>
                <a:lnTo>
                  <a:pt x="163523" y="73456"/>
                </a:lnTo>
                <a:lnTo>
                  <a:pt x="160187" y="67898"/>
                </a:lnTo>
                <a:close/>
                <a:moveTo>
                  <a:pt x="186201" y="67898"/>
                </a:moveTo>
                <a:lnTo>
                  <a:pt x="182864" y="73456"/>
                </a:lnTo>
                <a:lnTo>
                  <a:pt x="182838" y="73402"/>
                </a:lnTo>
                <a:lnTo>
                  <a:pt x="182802" y="73456"/>
                </a:lnTo>
                <a:lnTo>
                  <a:pt x="179465" y="67898"/>
                </a:lnTo>
                <a:close/>
                <a:moveTo>
                  <a:pt x="205479" y="67898"/>
                </a:moveTo>
                <a:lnTo>
                  <a:pt x="202143" y="73456"/>
                </a:lnTo>
                <a:lnTo>
                  <a:pt x="202107" y="73402"/>
                </a:lnTo>
                <a:lnTo>
                  <a:pt x="202080" y="73456"/>
                </a:lnTo>
                <a:lnTo>
                  <a:pt x="198744" y="67898"/>
                </a:lnTo>
                <a:close/>
                <a:moveTo>
                  <a:pt x="224758" y="67898"/>
                </a:moveTo>
                <a:lnTo>
                  <a:pt x="221421" y="73456"/>
                </a:lnTo>
                <a:lnTo>
                  <a:pt x="221385" y="73402"/>
                </a:lnTo>
                <a:lnTo>
                  <a:pt x="221359" y="73456"/>
                </a:lnTo>
                <a:lnTo>
                  <a:pt x="218022" y="67898"/>
                </a:lnTo>
                <a:close/>
                <a:moveTo>
                  <a:pt x="244036" y="67898"/>
                </a:moveTo>
                <a:lnTo>
                  <a:pt x="240699" y="73456"/>
                </a:lnTo>
                <a:lnTo>
                  <a:pt x="240664" y="73402"/>
                </a:lnTo>
                <a:lnTo>
                  <a:pt x="240637" y="73456"/>
                </a:lnTo>
                <a:lnTo>
                  <a:pt x="237292" y="67898"/>
                </a:lnTo>
                <a:close/>
                <a:moveTo>
                  <a:pt x="263314" y="67898"/>
                </a:moveTo>
                <a:lnTo>
                  <a:pt x="259969" y="73456"/>
                </a:lnTo>
                <a:lnTo>
                  <a:pt x="259942" y="73402"/>
                </a:lnTo>
                <a:lnTo>
                  <a:pt x="259906" y="73456"/>
                </a:lnTo>
                <a:lnTo>
                  <a:pt x="256570" y="67898"/>
                </a:lnTo>
                <a:close/>
                <a:moveTo>
                  <a:pt x="282584" y="67898"/>
                </a:moveTo>
                <a:lnTo>
                  <a:pt x="279247" y="73456"/>
                </a:lnTo>
                <a:lnTo>
                  <a:pt x="279220" y="73402"/>
                </a:lnTo>
                <a:lnTo>
                  <a:pt x="279185" y="73456"/>
                </a:lnTo>
                <a:lnTo>
                  <a:pt x="275848" y="67898"/>
                </a:lnTo>
                <a:close/>
                <a:moveTo>
                  <a:pt x="9047" y="73902"/>
                </a:moveTo>
                <a:lnTo>
                  <a:pt x="7851" y="75891"/>
                </a:lnTo>
                <a:lnTo>
                  <a:pt x="6665" y="73902"/>
                </a:lnTo>
                <a:close/>
                <a:moveTo>
                  <a:pt x="12026" y="73902"/>
                </a:moveTo>
                <a:lnTo>
                  <a:pt x="10831" y="75891"/>
                </a:lnTo>
                <a:lnTo>
                  <a:pt x="9644" y="73902"/>
                </a:lnTo>
                <a:close/>
                <a:moveTo>
                  <a:pt x="28325" y="73902"/>
                </a:moveTo>
                <a:lnTo>
                  <a:pt x="27130" y="75891"/>
                </a:lnTo>
                <a:lnTo>
                  <a:pt x="25943" y="73902"/>
                </a:lnTo>
                <a:close/>
                <a:moveTo>
                  <a:pt x="31296" y="73902"/>
                </a:moveTo>
                <a:lnTo>
                  <a:pt x="30109" y="75891"/>
                </a:lnTo>
                <a:lnTo>
                  <a:pt x="28923" y="73902"/>
                </a:lnTo>
                <a:close/>
                <a:moveTo>
                  <a:pt x="47594" y="73902"/>
                </a:moveTo>
                <a:lnTo>
                  <a:pt x="46408" y="75891"/>
                </a:lnTo>
                <a:lnTo>
                  <a:pt x="45221" y="73902"/>
                </a:lnTo>
                <a:close/>
                <a:moveTo>
                  <a:pt x="50574" y="73902"/>
                </a:moveTo>
                <a:lnTo>
                  <a:pt x="49388" y="75891"/>
                </a:lnTo>
                <a:lnTo>
                  <a:pt x="48192" y="73902"/>
                </a:lnTo>
                <a:close/>
                <a:moveTo>
                  <a:pt x="66873" y="73902"/>
                </a:moveTo>
                <a:lnTo>
                  <a:pt x="65686" y="75891"/>
                </a:lnTo>
                <a:lnTo>
                  <a:pt x="64491" y="73902"/>
                </a:lnTo>
                <a:close/>
                <a:moveTo>
                  <a:pt x="69852" y="73902"/>
                </a:moveTo>
                <a:lnTo>
                  <a:pt x="68666" y="75891"/>
                </a:lnTo>
                <a:lnTo>
                  <a:pt x="67471" y="73902"/>
                </a:lnTo>
                <a:close/>
                <a:moveTo>
                  <a:pt x="86151" y="73902"/>
                </a:moveTo>
                <a:lnTo>
                  <a:pt x="84965" y="75891"/>
                </a:lnTo>
                <a:lnTo>
                  <a:pt x="83769" y="73902"/>
                </a:lnTo>
                <a:close/>
                <a:moveTo>
                  <a:pt x="89131" y="73902"/>
                </a:moveTo>
                <a:lnTo>
                  <a:pt x="87935" y="75891"/>
                </a:lnTo>
                <a:lnTo>
                  <a:pt x="86749" y="73902"/>
                </a:lnTo>
                <a:close/>
                <a:moveTo>
                  <a:pt x="105430" y="73902"/>
                </a:moveTo>
                <a:lnTo>
                  <a:pt x="104234" y="75891"/>
                </a:lnTo>
                <a:lnTo>
                  <a:pt x="103048" y="73902"/>
                </a:lnTo>
                <a:close/>
                <a:moveTo>
                  <a:pt x="108409" y="73902"/>
                </a:moveTo>
                <a:lnTo>
                  <a:pt x="107214" y="75891"/>
                </a:lnTo>
                <a:lnTo>
                  <a:pt x="106027" y="73902"/>
                </a:lnTo>
                <a:close/>
                <a:moveTo>
                  <a:pt x="124708" y="73902"/>
                </a:moveTo>
                <a:lnTo>
                  <a:pt x="123513" y="75891"/>
                </a:lnTo>
                <a:lnTo>
                  <a:pt x="122326" y="73902"/>
                </a:lnTo>
                <a:close/>
                <a:moveTo>
                  <a:pt x="127679" y="73902"/>
                </a:moveTo>
                <a:lnTo>
                  <a:pt x="126492" y="75891"/>
                </a:lnTo>
                <a:lnTo>
                  <a:pt x="125306" y="73902"/>
                </a:lnTo>
                <a:close/>
                <a:moveTo>
                  <a:pt x="143977" y="73902"/>
                </a:moveTo>
                <a:lnTo>
                  <a:pt x="142791" y="75891"/>
                </a:lnTo>
                <a:lnTo>
                  <a:pt x="141604" y="73902"/>
                </a:lnTo>
                <a:close/>
                <a:moveTo>
                  <a:pt x="146957" y="73902"/>
                </a:moveTo>
                <a:lnTo>
                  <a:pt x="145771" y="75891"/>
                </a:lnTo>
                <a:lnTo>
                  <a:pt x="144584" y="73902"/>
                </a:lnTo>
                <a:close/>
                <a:moveTo>
                  <a:pt x="163256" y="73902"/>
                </a:moveTo>
                <a:lnTo>
                  <a:pt x="162069" y="75891"/>
                </a:lnTo>
                <a:lnTo>
                  <a:pt x="160883" y="73902"/>
                </a:lnTo>
                <a:close/>
                <a:moveTo>
                  <a:pt x="166235" y="73902"/>
                </a:moveTo>
                <a:lnTo>
                  <a:pt x="165049" y="75891"/>
                </a:lnTo>
                <a:lnTo>
                  <a:pt x="163854" y="73902"/>
                </a:lnTo>
                <a:close/>
                <a:moveTo>
                  <a:pt x="182534" y="73902"/>
                </a:moveTo>
                <a:lnTo>
                  <a:pt x="181348" y="75891"/>
                </a:lnTo>
                <a:lnTo>
                  <a:pt x="180152" y="73902"/>
                </a:lnTo>
                <a:close/>
                <a:moveTo>
                  <a:pt x="185514" y="73902"/>
                </a:moveTo>
                <a:lnTo>
                  <a:pt x="184327" y="75891"/>
                </a:lnTo>
                <a:lnTo>
                  <a:pt x="183132" y="73902"/>
                </a:lnTo>
                <a:close/>
                <a:moveTo>
                  <a:pt x="201813" y="73902"/>
                </a:moveTo>
                <a:lnTo>
                  <a:pt x="200626" y="75891"/>
                </a:lnTo>
                <a:lnTo>
                  <a:pt x="199431" y="73902"/>
                </a:lnTo>
                <a:close/>
                <a:moveTo>
                  <a:pt x="204792" y="73902"/>
                </a:moveTo>
                <a:lnTo>
                  <a:pt x="203597" y="75891"/>
                </a:lnTo>
                <a:lnTo>
                  <a:pt x="202410" y="73902"/>
                </a:lnTo>
                <a:close/>
                <a:moveTo>
                  <a:pt x="221091" y="73902"/>
                </a:moveTo>
                <a:lnTo>
                  <a:pt x="219896" y="75891"/>
                </a:lnTo>
                <a:lnTo>
                  <a:pt x="218709" y="73902"/>
                </a:lnTo>
                <a:close/>
                <a:moveTo>
                  <a:pt x="224062" y="73902"/>
                </a:moveTo>
                <a:lnTo>
                  <a:pt x="222875" y="75891"/>
                </a:lnTo>
                <a:lnTo>
                  <a:pt x="221689" y="73902"/>
                </a:lnTo>
                <a:close/>
                <a:moveTo>
                  <a:pt x="240369" y="73902"/>
                </a:moveTo>
                <a:lnTo>
                  <a:pt x="239174" y="75891"/>
                </a:lnTo>
                <a:lnTo>
                  <a:pt x="237987" y="73902"/>
                </a:lnTo>
                <a:close/>
                <a:moveTo>
                  <a:pt x="243340" y="73902"/>
                </a:moveTo>
                <a:lnTo>
                  <a:pt x="242154" y="75891"/>
                </a:lnTo>
                <a:lnTo>
                  <a:pt x="240967" y="73902"/>
                </a:lnTo>
                <a:close/>
                <a:moveTo>
                  <a:pt x="259639" y="73902"/>
                </a:moveTo>
                <a:lnTo>
                  <a:pt x="258452" y="75891"/>
                </a:lnTo>
                <a:lnTo>
                  <a:pt x="257266" y="73902"/>
                </a:lnTo>
                <a:close/>
                <a:moveTo>
                  <a:pt x="262618" y="73902"/>
                </a:moveTo>
                <a:lnTo>
                  <a:pt x="261432" y="75891"/>
                </a:lnTo>
                <a:lnTo>
                  <a:pt x="260237" y="73902"/>
                </a:lnTo>
                <a:close/>
                <a:moveTo>
                  <a:pt x="278917" y="73902"/>
                </a:moveTo>
                <a:lnTo>
                  <a:pt x="277731" y="75891"/>
                </a:lnTo>
                <a:lnTo>
                  <a:pt x="276535" y="73902"/>
                </a:lnTo>
                <a:close/>
                <a:moveTo>
                  <a:pt x="281897" y="73902"/>
                </a:moveTo>
                <a:lnTo>
                  <a:pt x="280710" y="75891"/>
                </a:lnTo>
                <a:lnTo>
                  <a:pt x="279515" y="73902"/>
                </a:lnTo>
                <a:close/>
                <a:moveTo>
                  <a:pt x="6121" y="73902"/>
                </a:moveTo>
                <a:lnTo>
                  <a:pt x="7584" y="76346"/>
                </a:lnTo>
                <a:lnTo>
                  <a:pt x="6406" y="78309"/>
                </a:lnTo>
                <a:lnTo>
                  <a:pt x="6254" y="78309"/>
                </a:lnTo>
                <a:lnTo>
                  <a:pt x="3614" y="73902"/>
                </a:lnTo>
                <a:close/>
                <a:moveTo>
                  <a:pt x="7851" y="76792"/>
                </a:moveTo>
                <a:lnTo>
                  <a:pt x="8761" y="78309"/>
                </a:lnTo>
                <a:lnTo>
                  <a:pt x="6950" y="78309"/>
                </a:lnTo>
                <a:lnTo>
                  <a:pt x="7851" y="76792"/>
                </a:lnTo>
                <a:close/>
                <a:moveTo>
                  <a:pt x="10831" y="76792"/>
                </a:moveTo>
                <a:lnTo>
                  <a:pt x="11741" y="78309"/>
                </a:lnTo>
                <a:lnTo>
                  <a:pt x="9930" y="78309"/>
                </a:lnTo>
                <a:lnTo>
                  <a:pt x="10831" y="76792"/>
                </a:lnTo>
                <a:close/>
                <a:moveTo>
                  <a:pt x="15077" y="73902"/>
                </a:moveTo>
                <a:lnTo>
                  <a:pt x="12437" y="78309"/>
                </a:lnTo>
                <a:lnTo>
                  <a:pt x="12285" y="78309"/>
                </a:lnTo>
                <a:lnTo>
                  <a:pt x="11107" y="76346"/>
                </a:lnTo>
                <a:lnTo>
                  <a:pt x="12570" y="73902"/>
                </a:lnTo>
                <a:close/>
                <a:moveTo>
                  <a:pt x="22339" y="73902"/>
                </a:moveTo>
                <a:lnTo>
                  <a:pt x="24980" y="78309"/>
                </a:lnTo>
                <a:lnTo>
                  <a:pt x="12981" y="78309"/>
                </a:lnTo>
                <a:lnTo>
                  <a:pt x="15621" y="73902"/>
                </a:lnTo>
                <a:close/>
                <a:moveTo>
                  <a:pt x="25399" y="73902"/>
                </a:moveTo>
                <a:lnTo>
                  <a:pt x="26862" y="76346"/>
                </a:lnTo>
                <a:lnTo>
                  <a:pt x="25675" y="78309"/>
                </a:lnTo>
                <a:lnTo>
                  <a:pt x="25524" y="78309"/>
                </a:lnTo>
                <a:lnTo>
                  <a:pt x="22883" y="73902"/>
                </a:lnTo>
                <a:close/>
                <a:moveTo>
                  <a:pt x="27130" y="76792"/>
                </a:moveTo>
                <a:lnTo>
                  <a:pt x="28040" y="78309"/>
                </a:lnTo>
                <a:lnTo>
                  <a:pt x="26229" y="78309"/>
                </a:lnTo>
                <a:lnTo>
                  <a:pt x="27130" y="76792"/>
                </a:lnTo>
                <a:close/>
                <a:moveTo>
                  <a:pt x="30109" y="76792"/>
                </a:moveTo>
                <a:lnTo>
                  <a:pt x="31019" y="78309"/>
                </a:lnTo>
                <a:lnTo>
                  <a:pt x="29199" y="78309"/>
                </a:lnTo>
                <a:lnTo>
                  <a:pt x="30109" y="76792"/>
                </a:lnTo>
                <a:close/>
                <a:moveTo>
                  <a:pt x="34356" y="73902"/>
                </a:moveTo>
                <a:lnTo>
                  <a:pt x="31715" y="78309"/>
                </a:lnTo>
                <a:lnTo>
                  <a:pt x="31563" y="78309"/>
                </a:lnTo>
                <a:lnTo>
                  <a:pt x="30386" y="76346"/>
                </a:lnTo>
                <a:lnTo>
                  <a:pt x="31840" y="73902"/>
                </a:lnTo>
                <a:close/>
                <a:moveTo>
                  <a:pt x="41617" y="73902"/>
                </a:moveTo>
                <a:lnTo>
                  <a:pt x="44258" y="78309"/>
                </a:lnTo>
                <a:lnTo>
                  <a:pt x="32259" y="78309"/>
                </a:lnTo>
                <a:lnTo>
                  <a:pt x="34900" y="73902"/>
                </a:lnTo>
                <a:close/>
                <a:moveTo>
                  <a:pt x="44677" y="73902"/>
                </a:moveTo>
                <a:lnTo>
                  <a:pt x="46131" y="76346"/>
                </a:lnTo>
                <a:lnTo>
                  <a:pt x="44954" y="78309"/>
                </a:lnTo>
                <a:lnTo>
                  <a:pt x="44802" y="78309"/>
                </a:lnTo>
                <a:lnTo>
                  <a:pt x="42162" y="73902"/>
                </a:lnTo>
                <a:close/>
                <a:moveTo>
                  <a:pt x="46408" y="76792"/>
                </a:moveTo>
                <a:lnTo>
                  <a:pt x="47318" y="78309"/>
                </a:lnTo>
                <a:lnTo>
                  <a:pt x="45498" y="78309"/>
                </a:lnTo>
                <a:lnTo>
                  <a:pt x="46408" y="76792"/>
                </a:lnTo>
                <a:close/>
                <a:moveTo>
                  <a:pt x="49388" y="76792"/>
                </a:moveTo>
                <a:lnTo>
                  <a:pt x="50298" y="78309"/>
                </a:lnTo>
                <a:lnTo>
                  <a:pt x="48478" y="78309"/>
                </a:lnTo>
                <a:lnTo>
                  <a:pt x="49388" y="76792"/>
                </a:lnTo>
                <a:close/>
                <a:moveTo>
                  <a:pt x="53634" y="73902"/>
                </a:moveTo>
                <a:lnTo>
                  <a:pt x="50993" y="78309"/>
                </a:lnTo>
                <a:lnTo>
                  <a:pt x="50842" y="78309"/>
                </a:lnTo>
                <a:lnTo>
                  <a:pt x="49655" y="76346"/>
                </a:lnTo>
                <a:lnTo>
                  <a:pt x="51118" y="73902"/>
                </a:lnTo>
                <a:close/>
                <a:moveTo>
                  <a:pt x="60896" y="73902"/>
                </a:moveTo>
                <a:lnTo>
                  <a:pt x="63536" y="78309"/>
                </a:lnTo>
                <a:lnTo>
                  <a:pt x="51538" y="78309"/>
                </a:lnTo>
                <a:lnTo>
                  <a:pt x="54178" y="73902"/>
                </a:lnTo>
                <a:close/>
                <a:moveTo>
                  <a:pt x="63947" y="73902"/>
                </a:moveTo>
                <a:lnTo>
                  <a:pt x="65410" y="76346"/>
                </a:lnTo>
                <a:lnTo>
                  <a:pt x="64232" y="78309"/>
                </a:lnTo>
                <a:lnTo>
                  <a:pt x="64081" y="78309"/>
                </a:lnTo>
                <a:lnTo>
                  <a:pt x="61440" y="73902"/>
                </a:lnTo>
                <a:close/>
                <a:moveTo>
                  <a:pt x="65686" y="76792"/>
                </a:moveTo>
                <a:lnTo>
                  <a:pt x="66596" y="78309"/>
                </a:lnTo>
                <a:lnTo>
                  <a:pt x="64776" y="78309"/>
                </a:lnTo>
                <a:lnTo>
                  <a:pt x="65686" y="76792"/>
                </a:lnTo>
                <a:close/>
                <a:moveTo>
                  <a:pt x="68666" y="76792"/>
                </a:moveTo>
                <a:lnTo>
                  <a:pt x="69567" y="78309"/>
                </a:lnTo>
                <a:lnTo>
                  <a:pt x="67756" y="78309"/>
                </a:lnTo>
                <a:lnTo>
                  <a:pt x="68666" y="76792"/>
                </a:lnTo>
                <a:close/>
                <a:moveTo>
                  <a:pt x="72912" y="73902"/>
                </a:moveTo>
                <a:lnTo>
                  <a:pt x="70263" y="78309"/>
                </a:lnTo>
                <a:lnTo>
                  <a:pt x="70111" y="78309"/>
                </a:lnTo>
                <a:lnTo>
                  <a:pt x="68934" y="76346"/>
                </a:lnTo>
                <a:lnTo>
                  <a:pt x="70397" y="73902"/>
                </a:lnTo>
                <a:close/>
                <a:moveTo>
                  <a:pt x="80174" y="73902"/>
                </a:moveTo>
                <a:lnTo>
                  <a:pt x="82815" y="78309"/>
                </a:lnTo>
                <a:lnTo>
                  <a:pt x="70807" y="78309"/>
                </a:lnTo>
                <a:lnTo>
                  <a:pt x="73457" y="73902"/>
                </a:lnTo>
                <a:close/>
                <a:moveTo>
                  <a:pt x="83225" y="73902"/>
                </a:moveTo>
                <a:lnTo>
                  <a:pt x="84688" y="76346"/>
                </a:lnTo>
                <a:lnTo>
                  <a:pt x="83511" y="78309"/>
                </a:lnTo>
                <a:lnTo>
                  <a:pt x="83359" y="78309"/>
                </a:lnTo>
                <a:lnTo>
                  <a:pt x="80718" y="73902"/>
                </a:lnTo>
                <a:close/>
                <a:moveTo>
                  <a:pt x="84965" y="76792"/>
                </a:moveTo>
                <a:lnTo>
                  <a:pt x="85866" y="78309"/>
                </a:lnTo>
                <a:lnTo>
                  <a:pt x="84055" y="78309"/>
                </a:lnTo>
                <a:lnTo>
                  <a:pt x="84965" y="76792"/>
                </a:lnTo>
                <a:close/>
                <a:moveTo>
                  <a:pt x="87935" y="76792"/>
                </a:moveTo>
                <a:lnTo>
                  <a:pt x="88845" y="78309"/>
                </a:lnTo>
                <a:lnTo>
                  <a:pt x="87034" y="78309"/>
                </a:lnTo>
                <a:lnTo>
                  <a:pt x="87935" y="76792"/>
                </a:lnTo>
                <a:close/>
                <a:moveTo>
                  <a:pt x="92182" y="73902"/>
                </a:moveTo>
                <a:lnTo>
                  <a:pt x="89541" y="78309"/>
                </a:lnTo>
                <a:lnTo>
                  <a:pt x="89390" y="78309"/>
                </a:lnTo>
                <a:lnTo>
                  <a:pt x="88212" y="76346"/>
                </a:lnTo>
                <a:lnTo>
                  <a:pt x="89675" y="73902"/>
                </a:lnTo>
                <a:close/>
                <a:moveTo>
                  <a:pt x="99444" y="73902"/>
                </a:moveTo>
                <a:lnTo>
                  <a:pt x="102093" y="78309"/>
                </a:lnTo>
                <a:lnTo>
                  <a:pt x="90085" y="78309"/>
                </a:lnTo>
                <a:lnTo>
                  <a:pt x="92726" y="73902"/>
                </a:lnTo>
                <a:close/>
                <a:moveTo>
                  <a:pt x="102503" y="73902"/>
                </a:moveTo>
                <a:lnTo>
                  <a:pt x="103967" y="76346"/>
                </a:lnTo>
                <a:lnTo>
                  <a:pt x="102789" y="78309"/>
                </a:lnTo>
                <a:lnTo>
                  <a:pt x="102637" y="78309"/>
                </a:lnTo>
                <a:lnTo>
                  <a:pt x="99997" y="73902"/>
                </a:lnTo>
                <a:close/>
                <a:moveTo>
                  <a:pt x="104234" y="76792"/>
                </a:moveTo>
                <a:lnTo>
                  <a:pt x="105144" y="78309"/>
                </a:lnTo>
                <a:lnTo>
                  <a:pt x="103333" y="78309"/>
                </a:lnTo>
                <a:lnTo>
                  <a:pt x="104234" y="76792"/>
                </a:lnTo>
                <a:close/>
                <a:moveTo>
                  <a:pt x="107214" y="76792"/>
                </a:moveTo>
                <a:lnTo>
                  <a:pt x="108124" y="78309"/>
                </a:lnTo>
                <a:lnTo>
                  <a:pt x="106313" y="78309"/>
                </a:lnTo>
                <a:lnTo>
                  <a:pt x="107214" y="76792"/>
                </a:lnTo>
                <a:close/>
                <a:moveTo>
                  <a:pt x="111460" y="73902"/>
                </a:moveTo>
                <a:lnTo>
                  <a:pt x="108820" y="78309"/>
                </a:lnTo>
                <a:lnTo>
                  <a:pt x="108668" y="78309"/>
                </a:lnTo>
                <a:lnTo>
                  <a:pt x="107490" y="76346"/>
                </a:lnTo>
                <a:lnTo>
                  <a:pt x="108953" y="73902"/>
                </a:lnTo>
                <a:close/>
                <a:moveTo>
                  <a:pt x="118722" y="73902"/>
                </a:moveTo>
                <a:lnTo>
                  <a:pt x="121363" y="78309"/>
                </a:lnTo>
                <a:lnTo>
                  <a:pt x="109364" y="78309"/>
                </a:lnTo>
                <a:lnTo>
                  <a:pt x="112004" y="73902"/>
                </a:lnTo>
                <a:close/>
                <a:moveTo>
                  <a:pt x="121782" y="73902"/>
                </a:moveTo>
                <a:lnTo>
                  <a:pt x="123245" y="76346"/>
                </a:lnTo>
                <a:lnTo>
                  <a:pt x="122067" y="78309"/>
                </a:lnTo>
                <a:lnTo>
                  <a:pt x="121916" y="78309"/>
                </a:lnTo>
                <a:lnTo>
                  <a:pt x="119266" y="73902"/>
                </a:lnTo>
                <a:close/>
                <a:moveTo>
                  <a:pt x="123513" y="76792"/>
                </a:moveTo>
                <a:lnTo>
                  <a:pt x="124423" y="78309"/>
                </a:lnTo>
                <a:lnTo>
                  <a:pt x="122612" y="78309"/>
                </a:lnTo>
                <a:lnTo>
                  <a:pt x="123513" y="76792"/>
                </a:lnTo>
                <a:close/>
                <a:moveTo>
                  <a:pt x="126492" y="76792"/>
                </a:moveTo>
                <a:lnTo>
                  <a:pt x="127402" y="78309"/>
                </a:lnTo>
                <a:lnTo>
                  <a:pt x="125582" y="78309"/>
                </a:lnTo>
                <a:lnTo>
                  <a:pt x="126492" y="76792"/>
                </a:lnTo>
                <a:close/>
                <a:moveTo>
                  <a:pt x="130739" y="73902"/>
                </a:moveTo>
                <a:lnTo>
                  <a:pt x="128098" y="78309"/>
                </a:lnTo>
                <a:lnTo>
                  <a:pt x="127946" y="78309"/>
                </a:lnTo>
                <a:lnTo>
                  <a:pt x="126769" y="76346"/>
                </a:lnTo>
                <a:lnTo>
                  <a:pt x="128232" y="73902"/>
                </a:lnTo>
                <a:close/>
                <a:moveTo>
                  <a:pt x="138000" y="73902"/>
                </a:moveTo>
                <a:lnTo>
                  <a:pt x="140641" y="78309"/>
                </a:lnTo>
                <a:lnTo>
                  <a:pt x="128642" y="78309"/>
                </a:lnTo>
                <a:lnTo>
                  <a:pt x="131283" y="73902"/>
                </a:lnTo>
                <a:close/>
                <a:moveTo>
                  <a:pt x="141060" y="73902"/>
                </a:moveTo>
                <a:lnTo>
                  <a:pt x="142523" y="76346"/>
                </a:lnTo>
                <a:lnTo>
                  <a:pt x="141337" y="78309"/>
                </a:lnTo>
                <a:lnTo>
                  <a:pt x="141185" y="78309"/>
                </a:lnTo>
                <a:lnTo>
                  <a:pt x="138545" y="73902"/>
                </a:lnTo>
                <a:close/>
                <a:moveTo>
                  <a:pt x="142791" y="76792"/>
                </a:moveTo>
                <a:lnTo>
                  <a:pt x="143701" y="78309"/>
                </a:lnTo>
                <a:lnTo>
                  <a:pt x="141881" y="78309"/>
                </a:lnTo>
                <a:lnTo>
                  <a:pt x="142791" y="76792"/>
                </a:lnTo>
                <a:close/>
                <a:moveTo>
                  <a:pt x="145771" y="76792"/>
                </a:moveTo>
                <a:lnTo>
                  <a:pt x="146681" y="78309"/>
                </a:lnTo>
                <a:lnTo>
                  <a:pt x="144861" y="78309"/>
                </a:lnTo>
                <a:lnTo>
                  <a:pt x="145771" y="76792"/>
                </a:lnTo>
                <a:close/>
                <a:moveTo>
                  <a:pt x="150017" y="73902"/>
                </a:moveTo>
                <a:lnTo>
                  <a:pt x="147376" y="78309"/>
                </a:lnTo>
                <a:lnTo>
                  <a:pt x="147225" y="78309"/>
                </a:lnTo>
                <a:lnTo>
                  <a:pt x="146038" y="76346"/>
                </a:lnTo>
                <a:lnTo>
                  <a:pt x="147501" y="73902"/>
                </a:lnTo>
                <a:close/>
                <a:moveTo>
                  <a:pt x="157279" y="73902"/>
                </a:moveTo>
                <a:lnTo>
                  <a:pt x="159919" y="78309"/>
                </a:lnTo>
                <a:lnTo>
                  <a:pt x="147921" y="78309"/>
                </a:lnTo>
                <a:lnTo>
                  <a:pt x="150561" y="73902"/>
                </a:lnTo>
                <a:close/>
                <a:moveTo>
                  <a:pt x="160330" y="73902"/>
                </a:moveTo>
                <a:lnTo>
                  <a:pt x="161793" y="76346"/>
                </a:lnTo>
                <a:lnTo>
                  <a:pt x="160615" y="78309"/>
                </a:lnTo>
                <a:lnTo>
                  <a:pt x="160464" y="78309"/>
                </a:lnTo>
                <a:lnTo>
                  <a:pt x="157823" y="73902"/>
                </a:lnTo>
                <a:close/>
                <a:moveTo>
                  <a:pt x="162069" y="76792"/>
                </a:moveTo>
                <a:lnTo>
                  <a:pt x="162979" y="78309"/>
                </a:lnTo>
                <a:lnTo>
                  <a:pt x="161159" y="78309"/>
                </a:lnTo>
                <a:lnTo>
                  <a:pt x="162069" y="76792"/>
                </a:lnTo>
                <a:close/>
                <a:moveTo>
                  <a:pt x="165049" y="76792"/>
                </a:moveTo>
                <a:lnTo>
                  <a:pt x="165950" y="78309"/>
                </a:lnTo>
                <a:lnTo>
                  <a:pt x="164139" y="78309"/>
                </a:lnTo>
                <a:lnTo>
                  <a:pt x="165049" y="76792"/>
                </a:lnTo>
                <a:close/>
                <a:moveTo>
                  <a:pt x="169295" y="73902"/>
                </a:moveTo>
                <a:lnTo>
                  <a:pt x="166646" y="78309"/>
                </a:lnTo>
                <a:lnTo>
                  <a:pt x="166494" y="78309"/>
                </a:lnTo>
                <a:lnTo>
                  <a:pt x="165317" y="76346"/>
                </a:lnTo>
                <a:lnTo>
                  <a:pt x="166780" y="73902"/>
                </a:lnTo>
                <a:close/>
                <a:moveTo>
                  <a:pt x="176557" y="73902"/>
                </a:moveTo>
                <a:lnTo>
                  <a:pt x="179198" y="78309"/>
                </a:lnTo>
                <a:lnTo>
                  <a:pt x="167199" y="78309"/>
                </a:lnTo>
                <a:lnTo>
                  <a:pt x="169840" y="73902"/>
                </a:lnTo>
                <a:close/>
                <a:moveTo>
                  <a:pt x="179608" y="73902"/>
                </a:moveTo>
                <a:lnTo>
                  <a:pt x="181071" y="76346"/>
                </a:lnTo>
                <a:lnTo>
                  <a:pt x="179894" y="78309"/>
                </a:lnTo>
                <a:lnTo>
                  <a:pt x="179742" y="78309"/>
                </a:lnTo>
                <a:lnTo>
                  <a:pt x="177101" y="73902"/>
                </a:lnTo>
                <a:close/>
                <a:moveTo>
                  <a:pt x="181348" y="76792"/>
                </a:moveTo>
                <a:lnTo>
                  <a:pt x="182249" y="78309"/>
                </a:lnTo>
                <a:lnTo>
                  <a:pt x="180438" y="78309"/>
                </a:lnTo>
                <a:lnTo>
                  <a:pt x="181348" y="76792"/>
                </a:lnTo>
                <a:close/>
                <a:moveTo>
                  <a:pt x="184327" y="76792"/>
                </a:moveTo>
                <a:lnTo>
                  <a:pt x="185228" y="78309"/>
                </a:lnTo>
                <a:lnTo>
                  <a:pt x="183417" y="78309"/>
                </a:lnTo>
                <a:lnTo>
                  <a:pt x="184327" y="76792"/>
                </a:lnTo>
                <a:close/>
                <a:moveTo>
                  <a:pt x="188565" y="73902"/>
                </a:moveTo>
                <a:lnTo>
                  <a:pt x="185924" y="78309"/>
                </a:lnTo>
                <a:lnTo>
                  <a:pt x="185773" y="78309"/>
                </a:lnTo>
                <a:lnTo>
                  <a:pt x="184595" y="76346"/>
                </a:lnTo>
                <a:lnTo>
                  <a:pt x="186058" y="73902"/>
                </a:lnTo>
                <a:close/>
                <a:moveTo>
                  <a:pt x="195835" y="73902"/>
                </a:moveTo>
                <a:lnTo>
                  <a:pt x="198476" y="78309"/>
                </a:lnTo>
                <a:lnTo>
                  <a:pt x="186468" y="78309"/>
                </a:lnTo>
                <a:lnTo>
                  <a:pt x="189118" y="73902"/>
                </a:lnTo>
                <a:close/>
                <a:moveTo>
                  <a:pt x="198886" y="73902"/>
                </a:moveTo>
                <a:lnTo>
                  <a:pt x="200350" y="76346"/>
                </a:lnTo>
                <a:lnTo>
                  <a:pt x="199172" y="78309"/>
                </a:lnTo>
                <a:lnTo>
                  <a:pt x="199020" y="78309"/>
                </a:lnTo>
                <a:lnTo>
                  <a:pt x="196380" y="73902"/>
                </a:lnTo>
                <a:close/>
                <a:moveTo>
                  <a:pt x="200626" y="76792"/>
                </a:moveTo>
                <a:lnTo>
                  <a:pt x="201527" y="78309"/>
                </a:lnTo>
                <a:lnTo>
                  <a:pt x="199716" y="78309"/>
                </a:lnTo>
                <a:lnTo>
                  <a:pt x="200626" y="76792"/>
                </a:lnTo>
                <a:close/>
                <a:moveTo>
                  <a:pt x="203597" y="76792"/>
                </a:moveTo>
                <a:lnTo>
                  <a:pt x="204507" y="78309"/>
                </a:lnTo>
                <a:lnTo>
                  <a:pt x="202696" y="78309"/>
                </a:lnTo>
                <a:lnTo>
                  <a:pt x="203597" y="76792"/>
                </a:lnTo>
                <a:close/>
                <a:moveTo>
                  <a:pt x="207843" y="73902"/>
                </a:moveTo>
                <a:lnTo>
                  <a:pt x="205203" y="78309"/>
                </a:lnTo>
                <a:lnTo>
                  <a:pt x="205051" y="78309"/>
                </a:lnTo>
                <a:lnTo>
                  <a:pt x="203873" y="76346"/>
                </a:lnTo>
                <a:lnTo>
                  <a:pt x="205336" y="73902"/>
                </a:lnTo>
                <a:close/>
                <a:moveTo>
                  <a:pt x="215105" y="73902"/>
                </a:moveTo>
                <a:lnTo>
                  <a:pt x="217754" y="78309"/>
                </a:lnTo>
                <a:lnTo>
                  <a:pt x="205747" y="78309"/>
                </a:lnTo>
                <a:lnTo>
                  <a:pt x="208387" y="73902"/>
                </a:lnTo>
                <a:close/>
                <a:moveTo>
                  <a:pt x="218165" y="73902"/>
                </a:moveTo>
                <a:lnTo>
                  <a:pt x="219628" y="76346"/>
                </a:lnTo>
                <a:lnTo>
                  <a:pt x="218450" y="78309"/>
                </a:lnTo>
                <a:lnTo>
                  <a:pt x="218299" y="78309"/>
                </a:lnTo>
                <a:lnTo>
                  <a:pt x="215649" y="73902"/>
                </a:lnTo>
                <a:close/>
                <a:moveTo>
                  <a:pt x="219896" y="76792"/>
                </a:moveTo>
                <a:lnTo>
                  <a:pt x="220805" y="78309"/>
                </a:lnTo>
                <a:lnTo>
                  <a:pt x="218995" y="78309"/>
                </a:lnTo>
                <a:lnTo>
                  <a:pt x="219896" y="76792"/>
                </a:lnTo>
                <a:close/>
                <a:moveTo>
                  <a:pt x="222875" y="76792"/>
                </a:moveTo>
                <a:lnTo>
                  <a:pt x="223785" y="78309"/>
                </a:lnTo>
                <a:lnTo>
                  <a:pt x="221965" y="78309"/>
                </a:lnTo>
                <a:lnTo>
                  <a:pt x="222875" y="76792"/>
                </a:lnTo>
                <a:close/>
                <a:moveTo>
                  <a:pt x="227122" y="73902"/>
                </a:moveTo>
                <a:lnTo>
                  <a:pt x="224481" y="78309"/>
                </a:lnTo>
                <a:lnTo>
                  <a:pt x="224329" y="78309"/>
                </a:lnTo>
                <a:lnTo>
                  <a:pt x="223152" y="76346"/>
                </a:lnTo>
                <a:lnTo>
                  <a:pt x="224615" y="73902"/>
                </a:lnTo>
                <a:close/>
                <a:moveTo>
                  <a:pt x="234383" y="73902"/>
                </a:moveTo>
                <a:lnTo>
                  <a:pt x="237024" y="78309"/>
                </a:lnTo>
                <a:lnTo>
                  <a:pt x="225025" y="78309"/>
                </a:lnTo>
                <a:lnTo>
                  <a:pt x="227666" y="73902"/>
                </a:lnTo>
                <a:close/>
                <a:moveTo>
                  <a:pt x="237443" y="73902"/>
                </a:moveTo>
                <a:lnTo>
                  <a:pt x="238906" y="76346"/>
                </a:lnTo>
                <a:lnTo>
                  <a:pt x="237720" y="78309"/>
                </a:lnTo>
                <a:lnTo>
                  <a:pt x="237568" y="78309"/>
                </a:lnTo>
                <a:lnTo>
                  <a:pt x="234927" y="73902"/>
                </a:lnTo>
                <a:close/>
                <a:moveTo>
                  <a:pt x="239174" y="76792"/>
                </a:moveTo>
                <a:lnTo>
                  <a:pt x="240084" y="78309"/>
                </a:lnTo>
                <a:lnTo>
                  <a:pt x="238264" y="78309"/>
                </a:lnTo>
                <a:lnTo>
                  <a:pt x="239174" y="76792"/>
                </a:lnTo>
                <a:close/>
                <a:moveTo>
                  <a:pt x="242154" y="76792"/>
                </a:moveTo>
                <a:lnTo>
                  <a:pt x="243063" y="78309"/>
                </a:lnTo>
                <a:lnTo>
                  <a:pt x="241244" y="78309"/>
                </a:lnTo>
                <a:lnTo>
                  <a:pt x="242154" y="76792"/>
                </a:lnTo>
                <a:close/>
                <a:moveTo>
                  <a:pt x="246400" y="73902"/>
                </a:moveTo>
                <a:lnTo>
                  <a:pt x="243759" y="78309"/>
                </a:lnTo>
                <a:lnTo>
                  <a:pt x="243608" y="78309"/>
                </a:lnTo>
                <a:lnTo>
                  <a:pt x="242430" y="76346"/>
                </a:lnTo>
                <a:lnTo>
                  <a:pt x="243884" y="73902"/>
                </a:lnTo>
                <a:close/>
                <a:moveTo>
                  <a:pt x="253662" y="73902"/>
                </a:moveTo>
                <a:lnTo>
                  <a:pt x="256302" y="78309"/>
                </a:lnTo>
                <a:lnTo>
                  <a:pt x="244304" y="78309"/>
                </a:lnTo>
                <a:lnTo>
                  <a:pt x="246944" y="73902"/>
                </a:lnTo>
                <a:close/>
                <a:moveTo>
                  <a:pt x="256713" y="73902"/>
                </a:moveTo>
                <a:lnTo>
                  <a:pt x="258176" y="76346"/>
                </a:lnTo>
                <a:lnTo>
                  <a:pt x="256998" y="78309"/>
                </a:lnTo>
                <a:lnTo>
                  <a:pt x="256847" y="78309"/>
                </a:lnTo>
                <a:lnTo>
                  <a:pt x="254206" y="73902"/>
                </a:lnTo>
                <a:close/>
                <a:moveTo>
                  <a:pt x="258452" y="76792"/>
                </a:moveTo>
                <a:lnTo>
                  <a:pt x="259362" y="78309"/>
                </a:lnTo>
                <a:lnTo>
                  <a:pt x="257542" y="78309"/>
                </a:lnTo>
                <a:lnTo>
                  <a:pt x="258452" y="76792"/>
                </a:lnTo>
                <a:close/>
                <a:moveTo>
                  <a:pt x="261432" y="76792"/>
                </a:moveTo>
                <a:lnTo>
                  <a:pt x="262333" y="78309"/>
                </a:lnTo>
                <a:lnTo>
                  <a:pt x="260522" y="78309"/>
                </a:lnTo>
                <a:lnTo>
                  <a:pt x="261432" y="76792"/>
                </a:lnTo>
                <a:close/>
                <a:moveTo>
                  <a:pt x="265678" y="73902"/>
                </a:moveTo>
                <a:lnTo>
                  <a:pt x="263038" y="78309"/>
                </a:lnTo>
                <a:lnTo>
                  <a:pt x="262886" y="78309"/>
                </a:lnTo>
                <a:lnTo>
                  <a:pt x="261700" y="76346"/>
                </a:lnTo>
                <a:lnTo>
                  <a:pt x="263163" y="73902"/>
                </a:lnTo>
                <a:close/>
                <a:moveTo>
                  <a:pt x="272940" y="73902"/>
                </a:moveTo>
                <a:lnTo>
                  <a:pt x="275581" y="78309"/>
                </a:lnTo>
                <a:lnTo>
                  <a:pt x="263582" y="78309"/>
                </a:lnTo>
                <a:lnTo>
                  <a:pt x="266223" y="73902"/>
                </a:lnTo>
                <a:close/>
                <a:moveTo>
                  <a:pt x="275991" y="73902"/>
                </a:moveTo>
                <a:lnTo>
                  <a:pt x="277454" y="76346"/>
                </a:lnTo>
                <a:lnTo>
                  <a:pt x="276277" y="78309"/>
                </a:lnTo>
                <a:lnTo>
                  <a:pt x="276125" y="78309"/>
                </a:lnTo>
                <a:lnTo>
                  <a:pt x="273484" y="73902"/>
                </a:lnTo>
                <a:close/>
                <a:moveTo>
                  <a:pt x="277731" y="76792"/>
                </a:moveTo>
                <a:lnTo>
                  <a:pt x="278632" y="78309"/>
                </a:lnTo>
                <a:lnTo>
                  <a:pt x="276821" y="78309"/>
                </a:lnTo>
                <a:lnTo>
                  <a:pt x="277731" y="76792"/>
                </a:lnTo>
                <a:close/>
                <a:moveTo>
                  <a:pt x="280710" y="76792"/>
                </a:moveTo>
                <a:lnTo>
                  <a:pt x="281611" y="78309"/>
                </a:lnTo>
                <a:lnTo>
                  <a:pt x="279800" y="78309"/>
                </a:lnTo>
                <a:lnTo>
                  <a:pt x="280710" y="76792"/>
                </a:lnTo>
                <a:close/>
                <a:moveTo>
                  <a:pt x="284948" y="73902"/>
                </a:moveTo>
                <a:lnTo>
                  <a:pt x="282307" y="78309"/>
                </a:lnTo>
                <a:lnTo>
                  <a:pt x="282156" y="78309"/>
                </a:lnTo>
                <a:lnTo>
                  <a:pt x="280978" y="76346"/>
                </a:lnTo>
                <a:lnTo>
                  <a:pt x="282441" y="73902"/>
                </a:lnTo>
                <a:close/>
                <a:moveTo>
                  <a:pt x="9341" y="74312"/>
                </a:moveTo>
                <a:lnTo>
                  <a:pt x="10563" y="76346"/>
                </a:lnTo>
                <a:lnTo>
                  <a:pt x="9377" y="78318"/>
                </a:lnTo>
                <a:lnTo>
                  <a:pt x="9341" y="78264"/>
                </a:lnTo>
                <a:lnTo>
                  <a:pt x="9314" y="78318"/>
                </a:lnTo>
                <a:lnTo>
                  <a:pt x="8128" y="76346"/>
                </a:lnTo>
                <a:lnTo>
                  <a:pt x="9341" y="74312"/>
                </a:lnTo>
                <a:close/>
                <a:moveTo>
                  <a:pt x="28619" y="74312"/>
                </a:moveTo>
                <a:lnTo>
                  <a:pt x="29833" y="76346"/>
                </a:lnTo>
                <a:lnTo>
                  <a:pt x="28655" y="78318"/>
                </a:lnTo>
                <a:lnTo>
                  <a:pt x="28619" y="78264"/>
                </a:lnTo>
                <a:lnTo>
                  <a:pt x="28593" y="78318"/>
                </a:lnTo>
                <a:lnTo>
                  <a:pt x="27406" y="76346"/>
                </a:lnTo>
                <a:lnTo>
                  <a:pt x="28619" y="74312"/>
                </a:lnTo>
                <a:close/>
                <a:moveTo>
                  <a:pt x="47898" y="74312"/>
                </a:moveTo>
                <a:lnTo>
                  <a:pt x="49111" y="76346"/>
                </a:lnTo>
                <a:lnTo>
                  <a:pt x="47925" y="78318"/>
                </a:lnTo>
                <a:lnTo>
                  <a:pt x="47898" y="78264"/>
                </a:lnTo>
                <a:lnTo>
                  <a:pt x="47862" y="78318"/>
                </a:lnTo>
                <a:lnTo>
                  <a:pt x="46685" y="76346"/>
                </a:lnTo>
                <a:lnTo>
                  <a:pt x="47898" y="74312"/>
                </a:lnTo>
                <a:close/>
                <a:moveTo>
                  <a:pt x="67176" y="74312"/>
                </a:moveTo>
                <a:lnTo>
                  <a:pt x="68389" y="76346"/>
                </a:lnTo>
                <a:lnTo>
                  <a:pt x="67203" y="78318"/>
                </a:lnTo>
                <a:lnTo>
                  <a:pt x="67176" y="78264"/>
                </a:lnTo>
                <a:lnTo>
                  <a:pt x="67140" y="78318"/>
                </a:lnTo>
                <a:lnTo>
                  <a:pt x="65954" y="76346"/>
                </a:lnTo>
                <a:lnTo>
                  <a:pt x="67176" y="74312"/>
                </a:lnTo>
                <a:close/>
                <a:moveTo>
                  <a:pt x="86455" y="74312"/>
                </a:moveTo>
                <a:lnTo>
                  <a:pt x="87668" y="76346"/>
                </a:lnTo>
                <a:lnTo>
                  <a:pt x="86481" y="78318"/>
                </a:lnTo>
                <a:lnTo>
                  <a:pt x="86455" y="78264"/>
                </a:lnTo>
                <a:lnTo>
                  <a:pt x="86419" y="78318"/>
                </a:lnTo>
                <a:lnTo>
                  <a:pt x="85232" y="76346"/>
                </a:lnTo>
                <a:lnTo>
                  <a:pt x="86455" y="74312"/>
                </a:lnTo>
                <a:close/>
                <a:moveTo>
                  <a:pt x="105724" y="74312"/>
                </a:moveTo>
                <a:lnTo>
                  <a:pt x="106946" y="76346"/>
                </a:lnTo>
                <a:lnTo>
                  <a:pt x="105760" y="78318"/>
                </a:lnTo>
                <a:lnTo>
                  <a:pt x="105724" y="78264"/>
                </a:lnTo>
                <a:lnTo>
                  <a:pt x="105697" y="78318"/>
                </a:lnTo>
                <a:lnTo>
                  <a:pt x="104511" y="76346"/>
                </a:lnTo>
                <a:lnTo>
                  <a:pt x="105724" y="74312"/>
                </a:lnTo>
                <a:close/>
                <a:moveTo>
                  <a:pt x="125002" y="74312"/>
                </a:moveTo>
                <a:lnTo>
                  <a:pt x="126225" y="76346"/>
                </a:lnTo>
                <a:lnTo>
                  <a:pt x="125038" y="78318"/>
                </a:lnTo>
                <a:lnTo>
                  <a:pt x="125002" y="78264"/>
                </a:lnTo>
                <a:lnTo>
                  <a:pt x="124976" y="78318"/>
                </a:lnTo>
                <a:lnTo>
                  <a:pt x="123789" y="76346"/>
                </a:lnTo>
                <a:lnTo>
                  <a:pt x="125002" y="74312"/>
                </a:lnTo>
                <a:close/>
                <a:moveTo>
                  <a:pt x="144281" y="74312"/>
                </a:moveTo>
                <a:lnTo>
                  <a:pt x="145494" y="76346"/>
                </a:lnTo>
                <a:lnTo>
                  <a:pt x="144316" y="78318"/>
                </a:lnTo>
                <a:lnTo>
                  <a:pt x="144281" y="78264"/>
                </a:lnTo>
                <a:lnTo>
                  <a:pt x="144245" y="78318"/>
                </a:lnTo>
                <a:lnTo>
                  <a:pt x="143067" y="76346"/>
                </a:lnTo>
                <a:lnTo>
                  <a:pt x="144281" y="74312"/>
                </a:lnTo>
                <a:close/>
                <a:moveTo>
                  <a:pt x="163559" y="74312"/>
                </a:moveTo>
                <a:lnTo>
                  <a:pt x="164772" y="76346"/>
                </a:lnTo>
                <a:lnTo>
                  <a:pt x="163586" y="78318"/>
                </a:lnTo>
                <a:lnTo>
                  <a:pt x="163559" y="78264"/>
                </a:lnTo>
                <a:lnTo>
                  <a:pt x="163523" y="78318"/>
                </a:lnTo>
                <a:lnTo>
                  <a:pt x="162337" y="76346"/>
                </a:lnTo>
                <a:lnTo>
                  <a:pt x="163559" y="74312"/>
                </a:lnTo>
                <a:close/>
                <a:moveTo>
                  <a:pt x="182838" y="74312"/>
                </a:moveTo>
                <a:lnTo>
                  <a:pt x="184051" y="76346"/>
                </a:lnTo>
                <a:lnTo>
                  <a:pt x="182864" y="78318"/>
                </a:lnTo>
                <a:lnTo>
                  <a:pt x="182838" y="78264"/>
                </a:lnTo>
                <a:lnTo>
                  <a:pt x="182802" y="78318"/>
                </a:lnTo>
                <a:lnTo>
                  <a:pt x="181615" y="76346"/>
                </a:lnTo>
                <a:lnTo>
                  <a:pt x="182838" y="74312"/>
                </a:lnTo>
                <a:close/>
                <a:moveTo>
                  <a:pt x="202107" y="74312"/>
                </a:moveTo>
                <a:lnTo>
                  <a:pt x="203329" y="76346"/>
                </a:lnTo>
                <a:lnTo>
                  <a:pt x="202143" y="78318"/>
                </a:lnTo>
                <a:lnTo>
                  <a:pt x="202107" y="78264"/>
                </a:lnTo>
                <a:lnTo>
                  <a:pt x="202080" y="78318"/>
                </a:lnTo>
                <a:lnTo>
                  <a:pt x="200894" y="76346"/>
                </a:lnTo>
                <a:lnTo>
                  <a:pt x="202107" y="74312"/>
                </a:lnTo>
                <a:close/>
                <a:moveTo>
                  <a:pt x="221385" y="74312"/>
                </a:moveTo>
                <a:lnTo>
                  <a:pt x="222608" y="76346"/>
                </a:lnTo>
                <a:lnTo>
                  <a:pt x="221421" y="78318"/>
                </a:lnTo>
                <a:lnTo>
                  <a:pt x="221385" y="78264"/>
                </a:lnTo>
                <a:lnTo>
                  <a:pt x="221359" y="78318"/>
                </a:lnTo>
                <a:lnTo>
                  <a:pt x="220172" y="76346"/>
                </a:lnTo>
                <a:lnTo>
                  <a:pt x="221385" y="74312"/>
                </a:lnTo>
                <a:close/>
                <a:moveTo>
                  <a:pt x="240664" y="74312"/>
                </a:moveTo>
                <a:lnTo>
                  <a:pt x="241877" y="76346"/>
                </a:lnTo>
                <a:lnTo>
                  <a:pt x="240699" y="78318"/>
                </a:lnTo>
                <a:lnTo>
                  <a:pt x="240664" y="78264"/>
                </a:lnTo>
                <a:lnTo>
                  <a:pt x="240637" y="78318"/>
                </a:lnTo>
                <a:lnTo>
                  <a:pt x="239450" y="76346"/>
                </a:lnTo>
                <a:lnTo>
                  <a:pt x="240664" y="74312"/>
                </a:lnTo>
                <a:close/>
                <a:moveTo>
                  <a:pt x="259942" y="74312"/>
                </a:moveTo>
                <a:lnTo>
                  <a:pt x="261155" y="76346"/>
                </a:lnTo>
                <a:lnTo>
                  <a:pt x="259969" y="78318"/>
                </a:lnTo>
                <a:lnTo>
                  <a:pt x="259942" y="78264"/>
                </a:lnTo>
                <a:lnTo>
                  <a:pt x="259906" y="78318"/>
                </a:lnTo>
                <a:lnTo>
                  <a:pt x="258729" y="76346"/>
                </a:lnTo>
                <a:lnTo>
                  <a:pt x="259942" y="74312"/>
                </a:lnTo>
                <a:close/>
                <a:moveTo>
                  <a:pt x="279220" y="74312"/>
                </a:moveTo>
                <a:lnTo>
                  <a:pt x="280434" y="76346"/>
                </a:lnTo>
                <a:lnTo>
                  <a:pt x="279247" y="78318"/>
                </a:lnTo>
                <a:lnTo>
                  <a:pt x="279220" y="78264"/>
                </a:lnTo>
                <a:lnTo>
                  <a:pt x="279185" y="78318"/>
                </a:lnTo>
                <a:lnTo>
                  <a:pt x="277998" y="76346"/>
                </a:lnTo>
                <a:lnTo>
                  <a:pt x="279220" y="74312"/>
                </a:lnTo>
                <a:close/>
                <a:moveTo>
                  <a:pt x="9047" y="78764"/>
                </a:moveTo>
                <a:lnTo>
                  <a:pt x="7789" y="80860"/>
                </a:lnTo>
                <a:lnTo>
                  <a:pt x="6602" y="78889"/>
                </a:lnTo>
                <a:lnTo>
                  <a:pt x="6674" y="78764"/>
                </a:lnTo>
                <a:close/>
                <a:moveTo>
                  <a:pt x="12008" y="78764"/>
                </a:moveTo>
                <a:lnTo>
                  <a:pt x="12089" y="78889"/>
                </a:lnTo>
                <a:lnTo>
                  <a:pt x="10902" y="80860"/>
                </a:lnTo>
                <a:lnTo>
                  <a:pt x="9644" y="78764"/>
                </a:lnTo>
                <a:close/>
                <a:moveTo>
                  <a:pt x="28325" y="78764"/>
                </a:moveTo>
                <a:lnTo>
                  <a:pt x="27058" y="80860"/>
                </a:lnTo>
                <a:lnTo>
                  <a:pt x="25881" y="78889"/>
                </a:lnTo>
                <a:lnTo>
                  <a:pt x="25952" y="78764"/>
                </a:lnTo>
                <a:close/>
                <a:moveTo>
                  <a:pt x="31287" y="78764"/>
                </a:moveTo>
                <a:lnTo>
                  <a:pt x="31367" y="78889"/>
                </a:lnTo>
                <a:lnTo>
                  <a:pt x="30181" y="80860"/>
                </a:lnTo>
                <a:lnTo>
                  <a:pt x="28923" y="78764"/>
                </a:lnTo>
                <a:close/>
                <a:moveTo>
                  <a:pt x="47594" y="78764"/>
                </a:moveTo>
                <a:lnTo>
                  <a:pt x="46337" y="80860"/>
                </a:lnTo>
                <a:lnTo>
                  <a:pt x="45150" y="78889"/>
                </a:lnTo>
                <a:lnTo>
                  <a:pt x="45230" y="78764"/>
                </a:lnTo>
                <a:close/>
                <a:moveTo>
                  <a:pt x="50565" y="78764"/>
                </a:moveTo>
                <a:lnTo>
                  <a:pt x="50645" y="78889"/>
                </a:lnTo>
                <a:lnTo>
                  <a:pt x="49459" y="80860"/>
                </a:lnTo>
                <a:lnTo>
                  <a:pt x="48192" y="78764"/>
                </a:lnTo>
                <a:close/>
                <a:moveTo>
                  <a:pt x="66873" y="78764"/>
                </a:moveTo>
                <a:lnTo>
                  <a:pt x="65615" y="80860"/>
                </a:lnTo>
                <a:lnTo>
                  <a:pt x="64428" y="78889"/>
                </a:lnTo>
                <a:lnTo>
                  <a:pt x="64509" y="78764"/>
                </a:lnTo>
                <a:close/>
                <a:moveTo>
                  <a:pt x="69844" y="78764"/>
                </a:moveTo>
                <a:lnTo>
                  <a:pt x="69915" y="78889"/>
                </a:lnTo>
                <a:lnTo>
                  <a:pt x="68737" y="80860"/>
                </a:lnTo>
                <a:lnTo>
                  <a:pt x="67471" y="78764"/>
                </a:lnTo>
                <a:close/>
                <a:moveTo>
                  <a:pt x="86151" y="78764"/>
                </a:moveTo>
                <a:lnTo>
                  <a:pt x="84893" y="80860"/>
                </a:lnTo>
                <a:lnTo>
                  <a:pt x="83707" y="78889"/>
                </a:lnTo>
                <a:lnTo>
                  <a:pt x="83778" y="78764"/>
                </a:lnTo>
                <a:close/>
                <a:moveTo>
                  <a:pt x="89122" y="78764"/>
                </a:moveTo>
                <a:lnTo>
                  <a:pt x="89193" y="78889"/>
                </a:lnTo>
                <a:lnTo>
                  <a:pt x="88007" y="80860"/>
                </a:lnTo>
                <a:lnTo>
                  <a:pt x="86749" y="78764"/>
                </a:lnTo>
                <a:close/>
                <a:moveTo>
                  <a:pt x="105430" y="78764"/>
                </a:moveTo>
                <a:lnTo>
                  <a:pt x="104172" y="80860"/>
                </a:lnTo>
                <a:lnTo>
                  <a:pt x="102985" y="78889"/>
                </a:lnTo>
                <a:lnTo>
                  <a:pt x="103057" y="78764"/>
                </a:lnTo>
                <a:close/>
                <a:moveTo>
                  <a:pt x="108391" y="78764"/>
                </a:moveTo>
                <a:lnTo>
                  <a:pt x="108472" y="78889"/>
                </a:lnTo>
                <a:lnTo>
                  <a:pt x="107285" y="80860"/>
                </a:lnTo>
                <a:lnTo>
                  <a:pt x="106027" y="78764"/>
                </a:lnTo>
                <a:close/>
                <a:moveTo>
                  <a:pt x="124708" y="78764"/>
                </a:moveTo>
                <a:lnTo>
                  <a:pt x="123441" y="80860"/>
                </a:lnTo>
                <a:lnTo>
                  <a:pt x="122264" y="78889"/>
                </a:lnTo>
                <a:lnTo>
                  <a:pt x="122335" y="78764"/>
                </a:lnTo>
                <a:close/>
                <a:moveTo>
                  <a:pt x="127670" y="78764"/>
                </a:moveTo>
                <a:lnTo>
                  <a:pt x="127750" y="78889"/>
                </a:lnTo>
                <a:lnTo>
                  <a:pt x="126564" y="80860"/>
                </a:lnTo>
                <a:lnTo>
                  <a:pt x="125306" y="78764"/>
                </a:lnTo>
                <a:close/>
                <a:moveTo>
                  <a:pt x="143977" y="78764"/>
                </a:moveTo>
                <a:lnTo>
                  <a:pt x="142720" y="80860"/>
                </a:lnTo>
                <a:lnTo>
                  <a:pt x="141533" y="78889"/>
                </a:lnTo>
                <a:lnTo>
                  <a:pt x="141613" y="78764"/>
                </a:lnTo>
                <a:close/>
                <a:moveTo>
                  <a:pt x="146948" y="78764"/>
                </a:moveTo>
                <a:lnTo>
                  <a:pt x="147028" y="78889"/>
                </a:lnTo>
                <a:lnTo>
                  <a:pt x="145842" y="80860"/>
                </a:lnTo>
                <a:lnTo>
                  <a:pt x="144584" y="78764"/>
                </a:lnTo>
                <a:close/>
                <a:moveTo>
                  <a:pt x="163256" y="78764"/>
                </a:moveTo>
                <a:lnTo>
                  <a:pt x="161998" y="80860"/>
                </a:lnTo>
                <a:lnTo>
                  <a:pt x="160811" y="78889"/>
                </a:lnTo>
                <a:lnTo>
                  <a:pt x="160892" y="78764"/>
                </a:lnTo>
                <a:close/>
                <a:moveTo>
                  <a:pt x="166227" y="78764"/>
                </a:moveTo>
                <a:lnTo>
                  <a:pt x="166298" y="78889"/>
                </a:lnTo>
                <a:lnTo>
                  <a:pt x="165120" y="80860"/>
                </a:lnTo>
                <a:lnTo>
                  <a:pt x="163854" y="78764"/>
                </a:lnTo>
                <a:close/>
                <a:moveTo>
                  <a:pt x="182534" y="78764"/>
                </a:moveTo>
                <a:lnTo>
                  <a:pt x="181276" y="80860"/>
                </a:lnTo>
                <a:lnTo>
                  <a:pt x="180090" y="78889"/>
                </a:lnTo>
                <a:lnTo>
                  <a:pt x="180170" y="78764"/>
                </a:lnTo>
                <a:close/>
                <a:moveTo>
                  <a:pt x="185505" y="78764"/>
                </a:moveTo>
                <a:lnTo>
                  <a:pt x="185576" y="78889"/>
                </a:lnTo>
                <a:lnTo>
                  <a:pt x="184390" y="80860"/>
                </a:lnTo>
                <a:lnTo>
                  <a:pt x="183132" y="78764"/>
                </a:lnTo>
                <a:close/>
                <a:moveTo>
                  <a:pt x="201813" y="78764"/>
                </a:moveTo>
                <a:lnTo>
                  <a:pt x="200555" y="80860"/>
                </a:lnTo>
                <a:lnTo>
                  <a:pt x="199368" y="78889"/>
                </a:lnTo>
                <a:lnTo>
                  <a:pt x="199440" y="78764"/>
                </a:lnTo>
                <a:close/>
                <a:moveTo>
                  <a:pt x="204783" y="78764"/>
                </a:moveTo>
                <a:lnTo>
                  <a:pt x="204855" y="78889"/>
                </a:lnTo>
                <a:lnTo>
                  <a:pt x="203668" y="80860"/>
                </a:lnTo>
                <a:lnTo>
                  <a:pt x="202410" y="78764"/>
                </a:lnTo>
                <a:close/>
                <a:moveTo>
                  <a:pt x="221091" y="78764"/>
                </a:moveTo>
                <a:lnTo>
                  <a:pt x="219824" y="80860"/>
                </a:lnTo>
                <a:lnTo>
                  <a:pt x="218647" y="78889"/>
                </a:lnTo>
                <a:lnTo>
                  <a:pt x="218718" y="78764"/>
                </a:lnTo>
                <a:close/>
                <a:moveTo>
                  <a:pt x="224053" y="78764"/>
                </a:moveTo>
                <a:lnTo>
                  <a:pt x="224133" y="78889"/>
                </a:lnTo>
                <a:lnTo>
                  <a:pt x="222947" y="80860"/>
                </a:lnTo>
                <a:lnTo>
                  <a:pt x="221689" y="78764"/>
                </a:lnTo>
                <a:close/>
                <a:moveTo>
                  <a:pt x="240369" y="78764"/>
                </a:moveTo>
                <a:lnTo>
                  <a:pt x="239103" y="80860"/>
                </a:lnTo>
                <a:lnTo>
                  <a:pt x="237916" y="78889"/>
                </a:lnTo>
                <a:lnTo>
                  <a:pt x="237996" y="78764"/>
                </a:lnTo>
                <a:close/>
                <a:moveTo>
                  <a:pt x="243331" y="78764"/>
                </a:moveTo>
                <a:lnTo>
                  <a:pt x="243411" y="78889"/>
                </a:lnTo>
                <a:lnTo>
                  <a:pt x="242225" y="80860"/>
                </a:lnTo>
                <a:lnTo>
                  <a:pt x="240967" y="78764"/>
                </a:lnTo>
                <a:close/>
                <a:moveTo>
                  <a:pt x="259639" y="78764"/>
                </a:moveTo>
                <a:lnTo>
                  <a:pt x="258381" y="80860"/>
                </a:lnTo>
                <a:lnTo>
                  <a:pt x="257194" y="78889"/>
                </a:lnTo>
                <a:lnTo>
                  <a:pt x="257275" y="78764"/>
                </a:lnTo>
                <a:close/>
                <a:moveTo>
                  <a:pt x="262610" y="78764"/>
                </a:moveTo>
                <a:lnTo>
                  <a:pt x="262681" y="78889"/>
                </a:lnTo>
                <a:lnTo>
                  <a:pt x="261503" y="80860"/>
                </a:lnTo>
                <a:lnTo>
                  <a:pt x="260237" y="78764"/>
                </a:lnTo>
                <a:close/>
                <a:moveTo>
                  <a:pt x="278917" y="78764"/>
                </a:moveTo>
                <a:lnTo>
                  <a:pt x="277659" y="80860"/>
                </a:lnTo>
                <a:lnTo>
                  <a:pt x="276473" y="78889"/>
                </a:lnTo>
                <a:lnTo>
                  <a:pt x="276553" y="78764"/>
                </a:lnTo>
                <a:close/>
                <a:moveTo>
                  <a:pt x="281888" y="78764"/>
                </a:moveTo>
                <a:lnTo>
                  <a:pt x="281959" y="78889"/>
                </a:lnTo>
                <a:lnTo>
                  <a:pt x="280773" y="80860"/>
                </a:lnTo>
                <a:lnTo>
                  <a:pt x="279515" y="78764"/>
                </a:lnTo>
                <a:close/>
                <a:moveTo>
                  <a:pt x="6326" y="79344"/>
                </a:moveTo>
                <a:lnTo>
                  <a:pt x="7512" y="81315"/>
                </a:lnTo>
                <a:lnTo>
                  <a:pt x="6263" y="83403"/>
                </a:lnTo>
                <a:lnTo>
                  <a:pt x="3890" y="83403"/>
                </a:lnTo>
                <a:lnTo>
                  <a:pt x="6326" y="79344"/>
                </a:lnTo>
                <a:close/>
                <a:moveTo>
                  <a:pt x="7780" y="81770"/>
                </a:moveTo>
                <a:lnTo>
                  <a:pt x="8761" y="83403"/>
                </a:lnTo>
                <a:lnTo>
                  <a:pt x="6807" y="83403"/>
                </a:lnTo>
                <a:lnTo>
                  <a:pt x="7780" y="81770"/>
                </a:lnTo>
                <a:close/>
                <a:moveTo>
                  <a:pt x="10902" y="81770"/>
                </a:moveTo>
                <a:lnTo>
                  <a:pt x="11884" y="83403"/>
                </a:lnTo>
                <a:lnTo>
                  <a:pt x="9930" y="83403"/>
                </a:lnTo>
                <a:lnTo>
                  <a:pt x="10902" y="81770"/>
                </a:lnTo>
                <a:close/>
                <a:moveTo>
                  <a:pt x="12356" y="79344"/>
                </a:moveTo>
                <a:lnTo>
                  <a:pt x="14792" y="83403"/>
                </a:lnTo>
                <a:lnTo>
                  <a:pt x="12428" y="83403"/>
                </a:lnTo>
                <a:lnTo>
                  <a:pt x="11179" y="81315"/>
                </a:lnTo>
                <a:lnTo>
                  <a:pt x="12356" y="79344"/>
                </a:lnTo>
                <a:close/>
                <a:moveTo>
                  <a:pt x="25256" y="78764"/>
                </a:moveTo>
                <a:lnTo>
                  <a:pt x="25328" y="78889"/>
                </a:lnTo>
                <a:lnTo>
                  <a:pt x="22624" y="83403"/>
                </a:lnTo>
                <a:lnTo>
                  <a:pt x="15345" y="83403"/>
                </a:lnTo>
                <a:lnTo>
                  <a:pt x="12633" y="78889"/>
                </a:lnTo>
                <a:lnTo>
                  <a:pt x="12713" y="78764"/>
                </a:lnTo>
                <a:close/>
                <a:moveTo>
                  <a:pt x="25604" y="79344"/>
                </a:moveTo>
                <a:lnTo>
                  <a:pt x="26791" y="81315"/>
                </a:lnTo>
                <a:lnTo>
                  <a:pt x="25542" y="83403"/>
                </a:lnTo>
                <a:lnTo>
                  <a:pt x="23169" y="83403"/>
                </a:lnTo>
                <a:lnTo>
                  <a:pt x="25604" y="79344"/>
                </a:lnTo>
                <a:close/>
                <a:moveTo>
                  <a:pt x="27058" y="81770"/>
                </a:moveTo>
                <a:lnTo>
                  <a:pt x="28040" y="83403"/>
                </a:lnTo>
                <a:lnTo>
                  <a:pt x="26086" y="83403"/>
                </a:lnTo>
                <a:lnTo>
                  <a:pt x="27058" y="81770"/>
                </a:lnTo>
                <a:close/>
                <a:moveTo>
                  <a:pt x="30181" y="81770"/>
                </a:moveTo>
                <a:lnTo>
                  <a:pt x="31162" y="83403"/>
                </a:lnTo>
                <a:lnTo>
                  <a:pt x="29199" y="83403"/>
                </a:lnTo>
                <a:lnTo>
                  <a:pt x="30181" y="81770"/>
                </a:lnTo>
                <a:close/>
                <a:moveTo>
                  <a:pt x="31635" y="79344"/>
                </a:moveTo>
                <a:lnTo>
                  <a:pt x="34070" y="83403"/>
                </a:lnTo>
                <a:lnTo>
                  <a:pt x="31706" y="83403"/>
                </a:lnTo>
                <a:lnTo>
                  <a:pt x="30448" y="81315"/>
                </a:lnTo>
                <a:lnTo>
                  <a:pt x="31635" y="79344"/>
                </a:lnTo>
                <a:close/>
                <a:moveTo>
                  <a:pt x="44535" y="78764"/>
                </a:moveTo>
                <a:lnTo>
                  <a:pt x="44606" y="78889"/>
                </a:lnTo>
                <a:lnTo>
                  <a:pt x="41903" y="83403"/>
                </a:lnTo>
                <a:lnTo>
                  <a:pt x="34614" y="83403"/>
                </a:lnTo>
                <a:lnTo>
                  <a:pt x="31911" y="78889"/>
                </a:lnTo>
                <a:lnTo>
                  <a:pt x="31983" y="78764"/>
                </a:lnTo>
                <a:close/>
                <a:moveTo>
                  <a:pt x="44882" y="79344"/>
                </a:moveTo>
                <a:lnTo>
                  <a:pt x="46069" y="81315"/>
                </a:lnTo>
                <a:lnTo>
                  <a:pt x="44811" y="83403"/>
                </a:lnTo>
                <a:lnTo>
                  <a:pt x="42447" y="83403"/>
                </a:lnTo>
                <a:lnTo>
                  <a:pt x="44882" y="79344"/>
                </a:lnTo>
                <a:close/>
                <a:moveTo>
                  <a:pt x="46337" y="81770"/>
                </a:moveTo>
                <a:lnTo>
                  <a:pt x="47318" y="83403"/>
                </a:lnTo>
                <a:lnTo>
                  <a:pt x="45364" y="83403"/>
                </a:lnTo>
                <a:lnTo>
                  <a:pt x="46337" y="81770"/>
                </a:lnTo>
                <a:close/>
                <a:moveTo>
                  <a:pt x="49459" y="81770"/>
                </a:moveTo>
                <a:lnTo>
                  <a:pt x="50431" y="83403"/>
                </a:lnTo>
                <a:lnTo>
                  <a:pt x="48478" y="83403"/>
                </a:lnTo>
                <a:lnTo>
                  <a:pt x="49459" y="81770"/>
                </a:lnTo>
                <a:close/>
                <a:moveTo>
                  <a:pt x="50913" y="79344"/>
                </a:moveTo>
                <a:lnTo>
                  <a:pt x="53349" y="83403"/>
                </a:lnTo>
                <a:lnTo>
                  <a:pt x="50976" y="83403"/>
                </a:lnTo>
                <a:lnTo>
                  <a:pt x="49727" y="81315"/>
                </a:lnTo>
                <a:lnTo>
                  <a:pt x="50913" y="79344"/>
                </a:lnTo>
                <a:close/>
                <a:moveTo>
                  <a:pt x="63813" y="78764"/>
                </a:moveTo>
                <a:lnTo>
                  <a:pt x="63884" y="78889"/>
                </a:lnTo>
                <a:lnTo>
                  <a:pt x="61181" y="83403"/>
                </a:lnTo>
                <a:lnTo>
                  <a:pt x="53893" y="83403"/>
                </a:lnTo>
                <a:lnTo>
                  <a:pt x="51190" y="78889"/>
                </a:lnTo>
                <a:lnTo>
                  <a:pt x="51261" y="78764"/>
                </a:lnTo>
                <a:close/>
                <a:moveTo>
                  <a:pt x="64161" y="79344"/>
                </a:moveTo>
                <a:lnTo>
                  <a:pt x="65338" y="81315"/>
                </a:lnTo>
                <a:lnTo>
                  <a:pt x="64089" y="83403"/>
                </a:lnTo>
                <a:lnTo>
                  <a:pt x="61725" y="83403"/>
                </a:lnTo>
                <a:lnTo>
                  <a:pt x="64161" y="79344"/>
                </a:lnTo>
                <a:close/>
                <a:moveTo>
                  <a:pt x="65615" y="81770"/>
                </a:moveTo>
                <a:lnTo>
                  <a:pt x="66596" y="83403"/>
                </a:lnTo>
                <a:lnTo>
                  <a:pt x="64634" y="83403"/>
                </a:lnTo>
                <a:lnTo>
                  <a:pt x="65615" y="81770"/>
                </a:lnTo>
                <a:close/>
                <a:moveTo>
                  <a:pt x="68737" y="81770"/>
                </a:moveTo>
                <a:lnTo>
                  <a:pt x="69710" y="83403"/>
                </a:lnTo>
                <a:lnTo>
                  <a:pt x="67756" y="83403"/>
                </a:lnTo>
                <a:lnTo>
                  <a:pt x="68737" y="81770"/>
                </a:lnTo>
                <a:close/>
                <a:moveTo>
                  <a:pt x="70191" y="79344"/>
                </a:moveTo>
                <a:lnTo>
                  <a:pt x="72627" y="83403"/>
                </a:lnTo>
                <a:lnTo>
                  <a:pt x="70254" y="83403"/>
                </a:lnTo>
                <a:lnTo>
                  <a:pt x="69005" y="81315"/>
                </a:lnTo>
                <a:lnTo>
                  <a:pt x="70191" y="79344"/>
                </a:lnTo>
                <a:close/>
                <a:moveTo>
                  <a:pt x="83082" y="78764"/>
                </a:moveTo>
                <a:lnTo>
                  <a:pt x="83163" y="78889"/>
                </a:lnTo>
                <a:lnTo>
                  <a:pt x="80451" y="83403"/>
                </a:lnTo>
                <a:lnTo>
                  <a:pt x="73171" y="83403"/>
                </a:lnTo>
                <a:lnTo>
                  <a:pt x="70459" y="78889"/>
                </a:lnTo>
                <a:lnTo>
                  <a:pt x="70539" y="78764"/>
                </a:lnTo>
                <a:close/>
                <a:moveTo>
                  <a:pt x="83430" y="79344"/>
                </a:moveTo>
                <a:lnTo>
                  <a:pt x="84617" y="81315"/>
                </a:lnTo>
                <a:lnTo>
                  <a:pt x="83368" y="83403"/>
                </a:lnTo>
                <a:lnTo>
                  <a:pt x="80995" y="83403"/>
                </a:lnTo>
                <a:lnTo>
                  <a:pt x="83430" y="79344"/>
                </a:lnTo>
                <a:close/>
                <a:moveTo>
                  <a:pt x="84893" y="81770"/>
                </a:moveTo>
                <a:lnTo>
                  <a:pt x="85866" y="83403"/>
                </a:lnTo>
                <a:lnTo>
                  <a:pt x="83912" y="83403"/>
                </a:lnTo>
                <a:lnTo>
                  <a:pt x="84893" y="81770"/>
                </a:lnTo>
                <a:close/>
                <a:moveTo>
                  <a:pt x="88007" y="81770"/>
                </a:moveTo>
                <a:lnTo>
                  <a:pt x="88988" y="83403"/>
                </a:lnTo>
                <a:lnTo>
                  <a:pt x="87034" y="83403"/>
                </a:lnTo>
                <a:lnTo>
                  <a:pt x="88007" y="81770"/>
                </a:lnTo>
                <a:close/>
                <a:moveTo>
                  <a:pt x="89470" y="79344"/>
                </a:moveTo>
                <a:lnTo>
                  <a:pt x="91905" y="83403"/>
                </a:lnTo>
                <a:lnTo>
                  <a:pt x="89532" y="83403"/>
                </a:lnTo>
                <a:lnTo>
                  <a:pt x="88283" y="81315"/>
                </a:lnTo>
                <a:lnTo>
                  <a:pt x="89470" y="79344"/>
                </a:lnTo>
                <a:close/>
                <a:moveTo>
                  <a:pt x="102361" y="78764"/>
                </a:moveTo>
                <a:lnTo>
                  <a:pt x="102441" y="78889"/>
                </a:lnTo>
                <a:lnTo>
                  <a:pt x="99729" y="83403"/>
                </a:lnTo>
                <a:lnTo>
                  <a:pt x="92449" y="83403"/>
                </a:lnTo>
                <a:lnTo>
                  <a:pt x="89737" y="78889"/>
                </a:lnTo>
                <a:lnTo>
                  <a:pt x="89818" y="78764"/>
                </a:lnTo>
                <a:close/>
                <a:moveTo>
                  <a:pt x="102709" y="79344"/>
                </a:moveTo>
                <a:lnTo>
                  <a:pt x="103895" y="81315"/>
                </a:lnTo>
                <a:lnTo>
                  <a:pt x="102646" y="83403"/>
                </a:lnTo>
                <a:lnTo>
                  <a:pt x="100273" y="83403"/>
                </a:lnTo>
                <a:lnTo>
                  <a:pt x="102709" y="79344"/>
                </a:lnTo>
                <a:close/>
                <a:moveTo>
                  <a:pt x="104172" y="81770"/>
                </a:moveTo>
                <a:lnTo>
                  <a:pt x="105144" y="83403"/>
                </a:lnTo>
                <a:lnTo>
                  <a:pt x="103190" y="83403"/>
                </a:lnTo>
                <a:lnTo>
                  <a:pt x="104172" y="81770"/>
                </a:lnTo>
                <a:close/>
                <a:moveTo>
                  <a:pt x="107285" y="81770"/>
                </a:moveTo>
                <a:lnTo>
                  <a:pt x="108266" y="83403"/>
                </a:lnTo>
                <a:lnTo>
                  <a:pt x="106313" y="83403"/>
                </a:lnTo>
                <a:lnTo>
                  <a:pt x="107285" y="81770"/>
                </a:lnTo>
                <a:close/>
                <a:moveTo>
                  <a:pt x="108748" y="79344"/>
                </a:moveTo>
                <a:lnTo>
                  <a:pt x="111175" y="83403"/>
                </a:lnTo>
                <a:lnTo>
                  <a:pt x="108811" y="83403"/>
                </a:lnTo>
                <a:lnTo>
                  <a:pt x="107562" y="81315"/>
                </a:lnTo>
                <a:lnTo>
                  <a:pt x="108748" y="79344"/>
                </a:lnTo>
                <a:close/>
                <a:moveTo>
                  <a:pt x="121639" y="78764"/>
                </a:moveTo>
                <a:lnTo>
                  <a:pt x="121711" y="78889"/>
                </a:lnTo>
                <a:lnTo>
                  <a:pt x="119007" y="83403"/>
                </a:lnTo>
                <a:lnTo>
                  <a:pt x="111728" y="83403"/>
                </a:lnTo>
                <a:lnTo>
                  <a:pt x="109016" y="78889"/>
                </a:lnTo>
                <a:lnTo>
                  <a:pt x="109096" y="78764"/>
                </a:lnTo>
                <a:close/>
                <a:moveTo>
                  <a:pt x="121987" y="79344"/>
                </a:moveTo>
                <a:lnTo>
                  <a:pt x="123174" y="81315"/>
                </a:lnTo>
                <a:lnTo>
                  <a:pt x="121925" y="83403"/>
                </a:lnTo>
                <a:lnTo>
                  <a:pt x="119552" y="83403"/>
                </a:lnTo>
                <a:lnTo>
                  <a:pt x="121987" y="79344"/>
                </a:lnTo>
                <a:close/>
                <a:moveTo>
                  <a:pt x="123441" y="81770"/>
                </a:moveTo>
                <a:lnTo>
                  <a:pt x="124423" y="83403"/>
                </a:lnTo>
                <a:lnTo>
                  <a:pt x="122469" y="83403"/>
                </a:lnTo>
                <a:lnTo>
                  <a:pt x="123441" y="81770"/>
                </a:lnTo>
                <a:close/>
                <a:moveTo>
                  <a:pt x="126564" y="81770"/>
                </a:moveTo>
                <a:lnTo>
                  <a:pt x="127545" y="83403"/>
                </a:lnTo>
                <a:lnTo>
                  <a:pt x="125582" y="83403"/>
                </a:lnTo>
                <a:lnTo>
                  <a:pt x="126564" y="81770"/>
                </a:lnTo>
                <a:close/>
                <a:moveTo>
                  <a:pt x="128018" y="79344"/>
                </a:moveTo>
                <a:lnTo>
                  <a:pt x="130453" y="83403"/>
                </a:lnTo>
                <a:lnTo>
                  <a:pt x="128089" y="83403"/>
                </a:lnTo>
                <a:lnTo>
                  <a:pt x="126840" y="81315"/>
                </a:lnTo>
                <a:lnTo>
                  <a:pt x="128018" y="79344"/>
                </a:lnTo>
                <a:close/>
                <a:moveTo>
                  <a:pt x="140918" y="78764"/>
                </a:moveTo>
                <a:lnTo>
                  <a:pt x="140989" y="78889"/>
                </a:lnTo>
                <a:lnTo>
                  <a:pt x="138286" y="83403"/>
                </a:lnTo>
                <a:lnTo>
                  <a:pt x="130997" y="83403"/>
                </a:lnTo>
                <a:lnTo>
                  <a:pt x="128294" y="78889"/>
                </a:lnTo>
                <a:lnTo>
                  <a:pt x="128366" y="78764"/>
                </a:lnTo>
                <a:close/>
                <a:moveTo>
                  <a:pt x="141265" y="79344"/>
                </a:moveTo>
                <a:lnTo>
                  <a:pt x="142452" y="81315"/>
                </a:lnTo>
                <a:lnTo>
                  <a:pt x="141194" y="83403"/>
                </a:lnTo>
                <a:lnTo>
                  <a:pt x="138830" y="83403"/>
                </a:lnTo>
                <a:lnTo>
                  <a:pt x="141265" y="79344"/>
                </a:lnTo>
                <a:close/>
                <a:moveTo>
                  <a:pt x="142720" y="81770"/>
                </a:moveTo>
                <a:lnTo>
                  <a:pt x="143701" y="83403"/>
                </a:lnTo>
                <a:lnTo>
                  <a:pt x="141747" y="83403"/>
                </a:lnTo>
                <a:lnTo>
                  <a:pt x="142720" y="81770"/>
                </a:lnTo>
                <a:close/>
                <a:moveTo>
                  <a:pt x="145842" y="81770"/>
                </a:moveTo>
                <a:lnTo>
                  <a:pt x="146814" y="83403"/>
                </a:lnTo>
                <a:lnTo>
                  <a:pt x="144861" y="83403"/>
                </a:lnTo>
                <a:lnTo>
                  <a:pt x="145842" y="81770"/>
                </a:lnTo>
                <a:close/>
                <a:moveTo>
                  <a:pt x="147296" y="79344"/>
                </a:moveTo>
                <a:lnTo>
                  <a:pt x="149732" y="83403"/>
                </a:lnTo>
                <a:lnTo>
                  <a:pt x="147367" y="83403"/>
                </a:lnTo>
                <a:lnTo>
                  <a:pt x="146110" y="81315"/>
                </a:lnTo>
                <a:lnTo>
                  <a:pt x="147296" y="79344"/>
                </a:lnTo>
                <a:close/>
                <a:moveTo>
                  <a:pt x="160196" y="78764"/>
                </a:moveTo>
                <a:lnTo>
                  <a:pt x="160267" y="78889"/>
                </a:lnTo>
                <a:lnTo>
                  <a:pt x="157564" y="83403"/>
                </a:lnTo>
                <a:lnTo>
                  <a:pt x="150276" y="83403"/>
                </a:lnTo>
                <a:lnTo>
                  <a:pt x="147573" y="78889"/>
                </a:lnTo>
                <a:lnTo>
                  <a:pt x="147644" y="78764"/>
                </a:lnTo>
                <a:close/>
                <a:moveTo>
                  <a:pt x="160544" y="79344"/>
                </a:moveTo>
                <a:lnTo>
                  <a:pt x="161721" y="81315"/>
                </a:lnTo>
                <a:lnTo>
                  <a:pt x="160472" y="83403"/>
                </a:lnTo>
                <a:lnTo>
                  <a:pt x="158108" y="83403"/>
                </a:lnTo>
                <a:lnTo>
                  <a:pt x="160544" y="79344"/>
                </a:lnTo>
                <a:close/>
                <a:moveTo>
                  <a:pt x="161998" y="81770"/>
                </a:moveTo>
                <a:lnTo>
                  <a:pt x="162979" y="83403"/>
                </a:lnTo>
                <a:lnTo>
                  <a:pt x="161017" y="83403"/>
                </a:lnTo>
                <a:lnTo>
                  <a:pt x="161998" y="81770"/>
                </a:lnTo>
                <a:close/>
                <a:moveTo>
                  <a:pt x="165120" y="81770"/>
                </a:moveTo>
                <a:lnTo>
                  <a:pt x="166093" y="83403"/>
                </a:lnTo>
                <a:lnTo>
                  <a:pt x="164139" y="83403"/>
                </a:lnTo>
                <a:lnTo>
                  <a:pt x="165120" y="81770"/>
                </a:lnTo>
                <a:close/>
                <a:moveTo>
                  <a:pt x="166574" y="79344"/>
                </a:moveTo>
                <a:lnTo>
                  <a:pt x="169010" y="83403"/>
                </a:lnTo>
                <a:lnTo>
                  <a:pt x="166637" y="83403"/>
                </a:lnTo>
                <a:lnTo>
                  <a:pt x="165388" y="81315"/>
                </a:lnTo>
                <a:lnTo>
                  <a:pt x="166574" y="79344"/>
                </a:lnTo>
                <a:close/>
                <a:moveTo>
                  <a:pt x="179465" y="78764"/>
                </a:moveTo>
                <a:lnTo>
                  <a:pt x="179546" y="78889"/>
                </a:lnTo>
                <a:lnTo>
                  <a:pt x="176834" y="83403"/>
                </a:lnTo>
                <a:lnTo>
                  <a:pt x="169554" y="83403"/>
                </a:lnTo>
                <a:lnTo>
                  <a:pt x="166851" y="78889"/>
                </a:lnTo>
                <a:lnTo>
                  <a:pt x="166922" y="78764"/>
                </a:lnTo>
                <a:close/>
                <a:moveTo>
                  <a:pt x="179813" y="79344"/>
                </a:moveTo>
                <a:lnTo>
                  <a:pt x="181000" y="81315"/>
                </a:lnTo>
                <a:lnTo>
                  <a:pt x="179751" y="83403"/>
                </a:lnTo>
                <a:lnTo>
                  <a:pt x="177387" y="83403"/>
                </a:lnTo>
                <a:lnTo>
                  <a:pt x="179813" y="79344"/>
                </a:lnTo>
                <a:close/>
                <a:moveTo>
                  <a:pt x="181276" y="81770"/>
                </a:moveTo>
                <a:lnTo>
                  <a:pt x="182249" y="83403"/>
                </a:lnTo>
                <a:lnTo>
                  <a:pt x="180295" y="83403"/>
                </a:lnTo>
                <a:lnTo>
                  <a:pt x="181276" y="81770"/>
                </a:lnTo>
                <a:close/>
                <a:moveTo>
                  <a:pt x="184390" y="81770"/>
                </a:moveTo>
                <a:lnTo>
                  <a:pt x="185371" y="83403"/>
                </a:lnTo>
                <a:lnTo>
                  <a:pt x="183417" y="83403"/>
                </a:lnTo>
                <a:lnTo>
                  <a:pt x="184390" y="81770"/>
                </a:lnTo>
                <a:close/>
                <a:moveTo>
                  <a:pt x="185853" y="79344"/>
                </a:moveTo>
                <a:lnTo>
                  <a:pt x="188288" y="83403"/>
                </a:lnTo>
                <a:lnTo>
                  <a:pt x="185915" y="83403"/>
                </a:lnTo>
                <a:lnTo>
                  <a:pt x="184666" y="81315"/>
                </a:lnTo>
                <a:lnTo>
                  <a:pt x="185853" y="79344"/>
                </a:lnTo>
                <a:close/>
                <a:moveTo>
                  <a:pt x="198744" y="78764"/>
                </a:moveTo>
                <a:lnTo>
                  <a:pt x="198824" y="78889"/>
                </a:lnTo>
                <a:lnTo>
                  <a:pt x="196112" y="83403"/>
                </a:lnTo>
                <a:lnTo>
                  <a:pt x="188832" y="83403"/>
                </a:lnTo>
                <a:lnTo>
                  <a:pt x="186120" y="78889"/>
                </a:lnTo>
                <a:lnTo>
                  <a:pt x="186201" y="78764"/>
                </a:lnTo>
                <a:close/>
                <a:moveTo>
                  <a:pt x="199092" y="79344"/>
                </a:moveTo>
                <a:lnTo>
                  <a:pt x="200278" y="81315"/>
                </a:lnTo>
                <a:lnTo>
                  <a:pt x="199029" y="83403"/>
                </a:lnTo>
                <a:lnTo>
                  <a:pt x="196656" y="83403"/>
                </a:lnTo>
                <a:lnTo>
                  <a:pt x="199092" y="79344"/>
                </a:lnTo>
                <a:close/>
                <a:moveTo>
                  <a:pt x="200555" y="81770"/>
                </a:moveTo>
                <a:lnTo>
                  <a:pt x="201527" y="83403"/>
                </a:lnTo>
                <a:lnTo>
                  <a:pt x="199573" y="83403"/>
                </a:lnTo>
                <a:lnTo>
                  <a:pt x="200555" y="81770"/>
                </a:lnTo>
                <a:close/>
                <a:moveTo>
                  <a:pt x="203668" y="81770"/>
                </a:moveTo>
                <a:lnTo>
                  <a:pt x="204649" y="83403"/>
                </a:lnTo>
                <a:lnTo>
                  <a:pt x="202696" y="83403"/>
                </a:lnTo>
                <a:lnTo>
                  <a:pt x="203668" y="81770"/>
                </a:lnTo>
                <a:close/>
                <a:moveTo>
                  <a:pt x="205131" y="79344"/>
                </a:moveTo>
                <a:lnTo>
                  <a:pt x="207567" y="83403"/>
                </a:lnTo>
                <a:lnTo>
                  <a:pt x="205194" y="83403"/>
                </a:lnTo>
                <a:lnTo>
                  <a:pt x="203945" y="81315"/>
                </a:lnTo>
                <a:lnTo>
                  <a:pt x="205131" y="79344"/>
                </a:lnTo>
                <a:close/>
                <a:moveTo>
                  <a:pt x="218022" y="78764"/>
                </a:moveTo>
                <a:lnTo>
                  <a:pt x="218102" y="78889"/>
                </a:lnTo>
                <a:lnTo>
                  <a:pt x="215390" y="83403"/>
                </a:lnTo>
                <a:lnTo>
                  <a:pt x="208111" y="83403"/>
                </a:lnTo>
                <a:lnTo>
                  <a:pt x="205399" y="78889"/>
                </a:lnTo>
                <a:lnTo>
                  <a:pt x="205479" y="78764"/>
                </a:lnTo>
                <a:close/>
                <a:moveTo>
                  <a:pt x="218370" y="79344"/>
                </a:moveTo>
                <a:lnTo>
                  <a:pt x="219557" y="81315"/>
                </a:lnTo>
                <a:lnTo>
                  <a:pt x="218308" y="83403"/>
                </a:lnTo>
                <a:lnTo>
                  <a:pt x="215935" y="83403"/>
                </a:lnTo>
                <a:lnTo>
                  <a:pt x="218370" y="79344"/>
                </a:lnTo>
                <a:close/>
                <a:moveTo>
                  <a:pt x="219824" y="81770"/>
                </a:moveTo>
                <a:lnTo>
                  <a:pt x="220805" y="83403"/>
                </a:lnTo>
                <a:lnTo>
                  <a:pt x="218852" y="83403"/>
                </a:lnTo>
                <a:lnTo>
                  <a:pt x="219824" y="81770"/>
                </a:lnTo>
                <a:close/>
                <a:moveTo>
                  <a:pt x="222947" y="81770"/>
                </a:moveTo>
                <a:lnTo>
                  <a:pt x="223928" y="83403"/>
                </a:lnTo>
                <a:lnTo>
                  <a:pt x="221965" y="83403"/>
                </a:lnTo>
                <a:lnTo>
                  <a:pt x="222947" y="81770"/>
                </a:lnTo>
                <a:close/>
                <a:moveTo>
                  <a:pt x="224401" y="79344"/>
                </a:moveTo>
                <a:lnTo>
                  <a:pt x="226836" y="83403"/>
                </a:lnTo>
                <a:lnTo>
                  <a:pt x="224472" y="83403"/>
                </a:lnTo>
                <a:lnTo>
                  <a:pt x="223223" y="81315"/>
                </a:lnTo>
                <a:lnTo>
                  <a:pt x="224401" y="79344"/>
                </a:lnTo>
                <a:close/>
                <a:moveTo>
                  <a:pt x="237300" y="78764"/>
                </a:moveTo>
                <a:lnTo>
                  <a:pt x="237372" y="78889"/>
                </a:lnTo>
                <a:lnTo>
                  <a:pt x="234669" y="83403"/>
                </a:lnTo>
                <a:lnTo>
                  <a:pt x="227380" y="83403"/>
                </a:lnTo>
                <a:lnTo>
                  <a:pt x="224677" y="78889"/>
                </a:lnTo>
                <a:lnTo>
                  <a:pt x="224749" y="78764"/>
                </a:lnTo>
                <a:close/>
                <a:moveTo>
                  <a:pt x="237648" y="79344"/>
                </a:moveTo>
                <a:lnTo>
                  <a:pt x="238835" y="81315"/>
                </a:lnTo>
                <a:lnTo>
                  <a:pt x="237586" y="83403"/>
                </a:lnTo>
                <a:lnTo>
                  <a:pt x="235213" y="83403"/>
                </a:lnTo>
                <a:lnTo>
                  <a:pt x="237648" y="79344"/>
                </a:lnTo>
                <a:close/>
                <a:moveTo>
                  <a:pt x="239103" y="81770"/>
                </a:moveTo>
                <a:lnTo>
                  <a:pt x="240084" y="83403"/>
                </a:lnTo>
                <a:lnTo>
                  <a:pt x="238130" y="83403"/>
                </a:lnTo>
                <a:lnTo>
                  <a:pt x="239103" y="81770"/>
                </a:lnTo>
                <a:close/>
                <a:moveTo>
                  <a:pt x="242225" y="81770"/>
                </a:moveTo>
                <a:lnTo>
                  <a:pt x="243197" y="83403"/>
                </a:lnTo>
                <a:lnTo>
                  <a:pt x="241244" y="83403"/>
                </a:lnTo>
                <a:lnTo>
                  <a:pt x="242225" y="81770"/>
                </a:lnTo>
                <a:close/>
                <a:moveTo>
                  <a:pt x="243679" y="79344"/>
                </a:moveTo>
                <a:lnTo>
                  <a:pt x="246114" y="83403"/>
                </a:lnTo>
                <a:lnTo>
                  <a:pt x="243750" y="83403"/>
                </a:lnTo>
                <a:lnTo>
                  <a:pt x="242493" y="81315"/>
                </a:lnTo>
                <a:lnTo>
                  <a:pt x="243679" y="79344"/>
                </a:lnTo>
                <a:close/>
                <a:moveTo>
                  <a:pt x="256579" y="78764"/>
                </a:moveTo>
                <a:lnTo>
                  <a:pt x="256650" y="78889"/>
                </a:lnTo>
                <a:lnTo>
                  <a:pt x="253947" y="83403"/>
                </a:lnTo>
                <a:lnTo>
                  <a:pt x="246659" y="83403"/>
                </a:lnTo>
                <a:lnTo>
                  <a:pt x="243956" y="78889"/>
                </a:lnTo>
                <a:lnTo>
                  <a:pt x="244027" y="78764"/>
                </a:lnTo>
                <a:close/>
                <a:moveTo>
                  <a:pt x="256927" y="79344"/>
                </a:moveTo>
                <a:lnTo>
                  <a:pt x="258113" y="81315"/>
                </a:lnTo>
                <a:lnTo>
                  <a:pt x="256855" y="83403"/>
                </a:lnTo>
                <a:lnTo>
                  <a:pt x="254491" y="83403"/>
                </a:lnTo>
                <a:lnTo>
                  <a:pt x="256927" y="79344"/>
                </a:lnTo>
                <a:close/>
                <a:moveTo>
                  <a:pt x="258381" y="81770"/>
                </a:moveTo>
                <a:lnTo>
                  <a:pt x="259362" y="83403"/>
                </a:lnTo>
                <a:lnTo>
                  <a:pt x="257400" y="83403"/>
                </a:lnTo>
                <a:lnTo>
                  <a:pt x="258381" y="81770"/>
                </a:lnTo>
                <a:close/>
                <a:moveTo>
                  <a:pt x="261503" y="81770"/>
                </a:moveTo>
                <a:lnTo>
                  <a:pt x="262476" y="83403"/>
                </a:lnTo>
                <a:lnTo>
                  <a:pt x="260522" y="83403"/>
                </a:lnTo>
                <a:lnTo>
                  <a:pt x="261503" y="81770"/>
                </a:lnTo>
                <a:close/>
                <a:moveTo>
                  <a:pt x="262957" y="79344"/>
                </a:moveTo>
                <a:lnTo>
                  <a:pt x="265393" y="83403"/>
                </a:lnTo>
                <a:lnTo>
                  <a:pt x="263020" y="83403"/>
                </a:lnTo>
                <a:lnTo>
                  <a:pt x="261771" y="81315"/>
                </a:lnTo>
                <a:lnTo>
                  <a:pt x="262957" y="79344"/>
                </a:lnTo>
                <a:close/>
                <a:moveTo>
                  <a:pt x="275848" y="78764"/>
                </a:moveTo>
                <a:lnTo>
                  <a:pt x="275929" y="78889"/>
                </a:lnTo>
                <a:lnTo>
                  <a:pt x="273217" y="83403"/>
                </a:lnTo>
                <a:lnTo>
                  <a:pt x="265937" y="83403"/>
                </a:lnTo>
                <a:lnTo>
                  <a:pt x="263234" y="78889"/>
                </a:lnTo>
                <a:lnTo>
                  <a:pt x="263305" y="78764"/>
                </a:lnTo>
                <a:close/>
                <a:moveTo>
                  <a:pt x="276205" y="79344"/>
                </a:moveTo>
                <a:lnTo>
                  <a:pt x="277383" y="81315"/>
                </a:lnTo>
                <a:lnTo>
                  <a:pt x="276134" y="83403"/>
                </a:lnTo>
                <a:lnTo>
                  <a:pt x="273770" y="83403"/>
                </a:lnTo>
                <a:lnTo>
                  <a:pt x="276205" y="79344"/>
                </a:lnTo>
                <a:close/>
                <a:moveTo>
                  <a:pt x="277659" y="81770"/>
                </a:moveTo>
                <a:lnTo>
                  <a:pt x="278632" y="83403"/>
                </a:lnTo>
                <a:lnTo>
                  <a:pt x="276678" y="83403"/>
                </a:lnTo>
                <a:lnTo>
                  <a:pt x="277659" y="81770"/>
                </a:lnTo>
                <a:close/>
                <a:moveTo>
                  <a:pt x="280773" y="81770"/>
                </a:moveTo>
                <a:lnTo>
                  <a:pt x="281754" y="83403"/>
                </a:lnTo>
                <a:lnTo>
                  <a:pt x="279800" y="83403"/>
                </a:lnTo>
                <a:lnTo>
                  <a:pt x="280773" y="81770"/>
                </a:lnTo>
                <a:close/>
                <a:moveTo>
                  <a:pt x="282236" y="79344"/>
                </a:moveTo>
                <a:lnTo>
                  <a:pt x="284671" y="83403"/>
                </a:lnTo>
                <a:lnTo>
                  <a:pt x="282298" y="83403"/>
                </a:lnTo>
                <a:lnTo>
                  <a:pt x="281049" y="81315"/>
                </a:lnTo>
                <a:lnTo>
                  <a:pt x="282236" y="79344"/>
                </a:lnTo>
                <a:close/>
                <a:moveTo>
                  <a:pt x="9341" y="79174"/>
                </a:moveTo>
                <a:lnTo>
                  <a:pt x="10635" y="81315"/>
                </a:lnTo>
                <a:lnTo>
                  <a:pt x="9377" y="83412"/>
                </a:lnTo>
                <a:lnTo>
                  <a:pt x="9341" y="83358"/>
                </a:lnTo>
                <a:lnTo>
                  <a:pt x="9314" y="83412"/>
                </a:lnTo>
                <a:lnTo>
                  <a:pt x="8056" y="81315"/>
                </a:lnTo>
                <a:lnTo>
                  <a:pt x="9341" y="79174"/>
                </a:lnTo>
                <a:close/>
                <a:moveTo>
                  <a:pt x="28619" y="79174"/>
                </a:moveTo>
                <a:lnTo>
                  <a:pt x="29904" y="81315"/>
                </a:lnTo>
                <a:lnTo>
                  <a:pt x="28655" y="83412"/>
                </a:lnTo>
                <a:lnTo>
                  <a:pt x="28619" y="83358"/>
                </a:lnTo>
                <a:lnTo>
                  <a:pt x="28593" y="83412"/>
                </a:lnTo>
                <a:lnTo>
                  <a:pt x="27335" y="81315"/>
                </a:lnTo>
                <a:lnTo>
                  <a:pt x="28619" y="79174"/>
                </a:lnTo>
                <a:close/>
                <a:moveTo>
                  <a:pt x="47898" y="79174"/>
                </a:moveTo>
                <a:lnTo>
                  <a:pt x="49182" y="81315"/>
                </a:lnTo>
                <a:lnTo>
                  <a:pt x="47925" y="83412"/>
                </a:lnTo>
                <a:lnTo>
                  <a:pt x="47898" y="83358"/>
                </a:lnTo>
                <a:lnTo>
                  <a:pt x="47862" y="83412"/>
                </a:lnTo>
                <a:lnTo>
                  <a:pt x="46613" y="81315"/>
                </a:lnTo>
                <a:lnTo>
                  <a:pt x="47898" y="79174"/>
                </a:lnTo>
                <a:close/>
                <a:moveTo>
                  <a:pt x="67176" y="79174"/>
                </a:moveTo>
                <a:lnTo>
                  <a:pt x="68461" y="81315"/>
                </a:lnTo>
                <a:lnTo>
                  <a:pt x="67203" y="83412"/>
                </a:lnTo>
                <a:lnTo>
                  <a:pt x="67176" y="83358"/>
                </a:lnTo>
                <a:lnTo>
                  <a:pt x="67140" y="83412"/>
                </a:lnTo>
                <a:lnTo>
                  <a:pt x="65892" y="81315"/>
                </a:lnTo>
                <a:lnTo>
                  <a:pt x="67176" y="79174"/>
                </a:lnTo>
                <a:close/>
                <a:moveTo>
                  <a:pt x="86455" y="79174"/>
                </a:moveTo>
                <a:lnTo>
                  <a:pt x="87739" y="81315"/>
                </a:lnTo>
                <a:lnTo>
                  <a:pt x="86481" y="83412"/>
                </a:lnTo>
                <a:lnTo>
                  <a:pt x="86455" y="83358"/>
                </a:lnTo>
                <a:lnTo>
                  <a:pt x="86419" y="83412"/>
                </a:lnTo>
                <a:lnTo>
                  <a:pt x="85161" y="81315"/>
                </a:lnTo>
                <a:lnTo>
                  <a:pt x="86455" y="79174"/>
                </a:lnTo>
                <a:close/>
                <a:moveTo>
                  <a:pt x="105724" y="79174"/>
                </a:moveTo>
                <a:lnTo>
                  <a:pt x="107018" y="81315"/>
                </a:lnTo>
                <a:lnTo>
                  <a:pt x="105760" y="83412"/>
                </a:lnTo>
                <a:lnTo>
                  <a:pt x="105724" y="83358"/>
                </a:lnTo>
                <a:lnTo>
                  <a:pt x="105697" y="83412"/>
                </a:lnTo>
                <a:lnTo>
                  <a:pt x="104439" y="81315"/>
                </a:lnTo>
                <a:lnTo>
                  <a:pt x="105724" y="79174"/>
                </a:lnTo>
                <a:close/>
                <a:moveTo>
                  <a:pt x="125002" y="79174"/>
                </a:moveTo>
                <a:lnTo>
                  <a:pt x="126287" y="81315"/>
                </a:lnTo>
                <a:lnTo>
                  <a:pt x="125038" y="83412"/>
                </a:lnTo>
                <a:lnTo>
                  <a:pt x="125002" y="83358"/>
                </a:lnTo>
                <a:lnTo>
                  <a:pt x="124976" y="83412"/>
                </a:lnTo>
                <a:lnTo>
                  <a:pt x="123718" y="81315"/>
                </a:lnTo>
                <a:lnTo>
                  <a:pt x="125002" y="79174"/>
                </a:lnTo>
                <a:close/>
                <a:moveTo>
                  <a:pt x="144281" y="79174"/>
                </a:moveTo>
                <a:lnTo>
                  <a:pt x="145565" y="81315"/>
                </a:lnTo>
                <a:lnTo>
                  <a:pt x="144316" y="83412"/>
                </a:lnTo>
                <a:lnTo>
                  <a:pt x="144281" y="83358"/>
                </a:lnTo>
                <a:lnTo>
                  <a:pt x="144245" y="83412"/>
                </a:lnTo>
                <a:lnTo>
                  <a:pt x="142996" y="81315"/>
                </a:lnTo>
                <a:lnTo>
                  <a:pt x="144281" y="79174"/>
                </a:lnTo>
                <a:close/>
                <a:moveTo>
                  <a:pt x="163559" y="79174"/>
                </a:moveTo>
                <a:lnTo>
                  <a:pt x="164844" y="81315"/>
                </a:lnTo>
                <a:lnTo>
                  <a:pt x="163586" y="83412"/>
                </a:lnTo>
                <a:lnTo>
                  <a:pt x="163559" y="83358"/>
                </a:lnTo>
                <a:lnTo>
                  <a:pt x="163523" y="83412"/>
                </a:lnTo>
                <a:lnTo>
                  <a:pt x="162275" y="81315"/>
                </a:lnTo>
                <a:lnTo>
                  <a:pt x="163559" y="79174"/>
                </a:lnTo>
                <a:close/>
                <a:moveTo>
                  <a:pt x="182838" y="79174"/>
                </a:moveTo>
                <a:lnTo>
                  <a:pt x="184122" y="81315"/>
                </a:lnTo>
                <a:lnTo>
                  <a:pt x="182864" y="83412"/>
                </a:lnTo>
                <a:lnTo>
                  <a:pt x="182838" y="83358"/>
                </a:lnTo>
                <a:lnTo>
                  <a:pt x="182802" y="83412"/>
                </a:lnTo>
                <a:lnTo>
                  <a:pt x="181544" y="81315"/>
                </a:lnTo>
                <a:lnTo>
                  <a:pt x="182838" y="79174"/>
                </a:lnTo>
                <a:close/>
                <a:moveTo>
                  <a:pt x="202107" y="79174"/>
                </a:moveTo>
                <a:lnTo>
                  <a:pt x="203401" y="81315"/>
                </a:lnTo>
                <a:lnTo>
                  <a:pt x="202143" y="83412"/>
                </a:lnTo>
                <a:lnTo>
                  <a:pt x="202107" y="83358"/>
                </a:lnTo>
                <a:lnTo>
                  <a:pt x="202080" y="83412"/>
                </a:lnTo>
                <a:lnTo>
                  <a:pt x="200822" y="81315"/>
                </a:lnTo>
                <a:lnTo>
                  <a:pt x="202107" y="79174"/>
                </a:lnTo>
                <a:close/>
                <a:moveTo>
                  <a:pt x="221385" y="79174"/>
                </a:moveTo>
                <a:lnTo>
                  <a:pt x="222670" y="81315"/>
                </a:lnTo>
                <a:lnTo>
                  <a:pt x="221421" y="83412"/>
                </a:lnTo>
                <a:lnTo>
                  <a:pt x="221385" y="83358"/>
                </a:lnTo>
                <a:lnTo>
                  <a:pt x="221359" y="83412"/>
                </a:lnTo>
                <a:lnTo>
                  <a:pt x="220101" y="81315"/>
                </a:lnTo>
                <a:lnTo>
                  <a:pt x="221385" y="79174"/>
                </a:lnTo>
                <a:close/>
                <a:moveTo>
                  <a:pt x="240664" y="79174"/>
                </a:moveTo>
                <a:lnTo>
                  <a:pt x="241948" y="81315"/>
                </a:lnTo>
                <a:lnTo>
                  <a:pt x="240699" y="83412"/>
                </a:lnTo>
                <a:lnTo>
                  <a:pt x="240664" y="83358"/>
                </a:lnTo>
                <a:lnTo>
                  <a:pt x="240637" y="83412"/>
                </a:lnTo>
                <a:lnTo>
                  <a:pt x="239379" y="81315"/>
                </a:lnTo>
                <a:lnTo>
                  <a:pt x="240664" y="79174"/>
                </a:lnTo>
                <a:close/>
                <a:moveTo>
                  <a:pt x="259942" y="79174"/>
                </a:moveTo>
                <a:lnTo>
                  <a:pt x="261227" y="81315"/>
                </a:lnTo>
                <a:lnTo>
                  <a:pt x="259969" y="83412"/>
                </a:lnTo>
                <a:lnTo>
                  <a:pt x="259942" y="83358"/>
                </a:lnTo>
                <a:lnTo>
                  <a:pt x="259906" y="83412"/>
                </a:lnTo>
                <a:lnTo>
                  <a:pt x="258657" y="81315"/>
                </a:lnTo>
                <a:lnTo>
                  <a:pt x="259942" y="79174"/>
                </a:lnTo>
                <a:close/>
                <a:moveTo>
                  <a:pt x="279220" y="79174"/>
                </a:moveTo>
                <a:lnTo>
                  <a:pt x="280505" y="81315"/>
                </a:lnTo>
                <a:lnTo>
                  <a:pt x="279247" y="83412"/>
                </a:lnTo>
                <a:lnTo>
                  <a:pt x="279220" y="83358"/>
                </a:lnTo>
                <a:lnTo>
                  <a:pt x="279185" y="83412"/>
                </a:lnTo>
                <a:lnTo>
                  <a:pt x="277927" y="81315"/>
                </a:lnTo>
                <a:lnTo>
                  <a:pt x="279220" y="79174"/>
                </a:lnTo>
                <a:close/>
                <a:moveTo>
                  <a:pt x="5987" y="83858"/>
                </a:moveTo>
                <a:lnTo>
                  <a:pt x="2659" y="89416"/>
                </a:lnTo>
                <a:lnTo>
                  <a:pt x="286" y="89416"/>
                </a:lnTo>
                <a:lnTo>
                  <a:pt x="3623" y="83858"/>
                </a:lnTo>
                <a:close/>
                <a:moveTo>
                  <a:pt x="9047" y="83858"/>
                </a:moveTo>
                <a:lnTo>
                  <a:pt x="5710" y="89416"/>
                </a:lnTo>
                <a:lnTo>
                  <a:pt x="3203" y="89416"/>
                </a:lnTo>
                <a:lnTo>
                  <a:pt x="6531" y="83858"/>
                </a:lnTo>
                <a:close/>
                <a:moveTo>
                  <a:pt x="9341" y="84268"/>
                </a:moveTo>
                <a:lnTo>
                  <a:pt x="12428" y="89416"/>
                </a:lnTo>
                <a:lnTo>
                  <a:pt x="6254" y="89416"/>
                </a:lnTo>
                <a:lnTo>
                  <a:pt x="9341" y="84268"/>
                </a:lnTo>
                <a:close/>
                <a:moveTo>
                  <a:pt x="12151" y="83858"/>
                </a:moveTo>
                <a:lnTo>
                  <a:pt x="15488" y="89416"/>
                </a:lnTo>
                <a:lnTo>
                  <a:pt x="12972" y="89416"/>
                </a:lnTo>
                <a:lnTo>
                  <a:pt x="9644" y="83858"/>
                </a:lnTo>
                <a:close/>
                <a:moveTo>
                  <a:pt x="15068" y="83858"/>
                </a:moveTo>
                <a:lnTo>
                  <a:pt x="18396" y="89416"/>
                </a:lnTo>
                <a:lnTo>
                  <a:pt x="16032" y="89416"/>
                </a:lnTo>
                <a:lnTo>
                  <a:pt x="12695" y="83858"/>
                </a:lnTo>
                <a:close/>
                <a:moveTo>
                  <a:pt x="25265" y="83858"/>
                </a:moveTo>
                <a:lnTo>
                  <a:pt x="21938" y="89416"/>
                </a:lnTo>
                <a:lnTo>
                  <a:pt x="19565" y="89416"/>
                </a:lnTo>
                <a:lnTo>
                  <a:pt x="22892" y="83858"/>
                </a:lnTo>
                <a:close/>
                <a:moveTo>
                  <a:pt x="28325" y="83858"/>
                </a:moveTo>
                <a:lnTo>
                  <a:pt x="24989" y="89416"/>
                </a:lnTo>
                <a:lnTo>
                  <a:pt x="22482" y="89416"/>
                </a:lnTo>
                <a:lnTo>
                  <a:pt x="25809" y="83858"/>
                </a:lnTo>
                <a:close/>
                <a:moveTo>
                  <a:pt x="28619" y="84268"/>
                </a:moveTo>
                <a:lnTo>
                  <a:pt x="31706" y="89416"/>
                </a:lnTo>
                <a:lnTo>
                  <a:pt x="25533" y="89416"/>
                </a:lnTo>
                <a:lnTo>
                  <a:pt x="28619" y="84268"/>
                </a:lnTo>
                <a:close/>
                <a:moveTo>
                  <a:pt x="31430" y="83858"/>
                </a:moveTo>
                <a:lnTo>
                  <a:pt x="34766" y="89416"/>
                </a:lnTo>
                <a:lnTo>
                  <a:pt x="32250" y="89416"/>
                </a:lnTo>
                <a:lnTo>
                  <a:pt x="28923" y="83858"/>
                </a:lnTo>
                <a:close/>
                <a:moveTo>
                  <a:pt x="34347" y="83858"/>
                </a:moveTo>
                <a:lnTo>
                  <a:pt x="37674" y="89416"/>
                </a:lnTo>
                <a:lnTo>
                  <a:pt x="35310" y="89416"/>
                </a:lnTo>
                <a:lnTo>
                  <a:pt x="31974" y="83858"/>
                </a:lnTo>
                <a:close/>
                <a:moveTo>
                  <a:pt x="44543" y="83858"/>
                </a:moveTo>
                <a:lnTo>
                  <a:pt x="41207" y="89416"/>
                </a:lnTo>
                <a:lnTo>
                  <a:pt x="38843" y="89416"/>
                </a:lnTo>
                <a:lnTo>
                  <a:pt x="42170" y="83858"/>
                </a:lnTo>
                <a:close/>
                <a:moveTo>
                  <a:pt x="47594" y="83858"/>
                </a:moveTo>
                <a:lnTo>
                  <a:pt x="44267" y="89416"/>
                </a:lnTo>
                <a:lnTo>
                  <a:pt x="41751" y="89416"/>
                </a:lnTo>
                <a:lnTo>
                  <a:pt x="45088" y="83858"/>
                </a:lnTo>
                <a:close/>
                <a:moveTo>
                  <a:pt x="47898" y="84268"/>
                </a:moveTo>
                <a:lnTo>
                  <a:pt x="50984" y="89416"/>
                </a:lnTo>
                <a:lnTo>
                  <a:pt x="44811" y="89416"/>
                </a:lnTo>
                <a:lnTo>
                  <a:pt x="47898" y="84268"/>
                </a:lnTo>
                <a:close/>
                <a:moveTo>
                  <a:pt x="50708" y="83858"/>
                </a:moveTo>
                <a:lnTo>
                  <a:pt x="54035" y="89416"/>
                </a:lnTo>
                <a:lnTo>
                  <a:pt x="51529" y="89416"/>
                </a:lnTo>
                <a:lnTo>
                  <a:pt x="48192" y="83858"/>
                </a:lnTo>
                <a:close/>
                <a:moveTo>
                  <a:pt x="53625" y="83858"/>
                </a:moveTo>
                <a:lnTo>
                  <a:pt x="56953" y="89416"/>
                </a:lnTo>
                <a:lnTo>
                  <a:pt x="54589" y="89416"/>
                </a:lnTo>
                <a:lnTo>
                  <a:pt x="51252" y="83858"/>
                </a:lnTo>
                <a:close/>
                <a:moveTo>
                  <a:pt x="63822" y="83858"/>
                </a:moveTo>
                <a:lnTo>
                  <a:pt x="60485" y="89416"/>
                </a:lnTo>
                <a:lnTo>
                  <a:pt x="58121" y="89416"/>
                </a:lnTo>
                <a:lnTo>
                  <a:pt x="61449" y="83858"/>
                </a:lnTo>
                <a:close/>
                <a:moveTo>
                  <a:pt x="66873" y="83858"/>
                </a:moveTo>
                <a:lnTo>
                  <a:pt x="63545" y="89416"/>
                </a:lnTo>
                <a:lnTo>
                  <a:pt x="61030" y="89416"/>
                </a:lnTo>
                <a:lnTo>
                  <a:pt x="64366" y="83858"/>
                </a:lnTo>
                <a:close/>
                <a:moveTo>
                  <a:pt x="67176" y="84268"/>
                </a:moveTo>
                <a:lnTo>
                  <a:pt x="70263" y="89416"/>
                </a:lnTo>
                <a:lnTo>
                  <a:pt x="64089" y="89416"/>
                </a:lnTo>
                <a:lnTo>
                  <a:pt x="67176" y="84268"/>
                </a:lnTo>
                <a:close/>
                <a:moveTo>
                  <a:pt x="69986" y="83858"/>
                </a:moveTo>
                <a:lnTo>
                  <a:pt x="73314" y="89416"/>
                </a:lnTo>
                <a:lnTo>
                  <a:pt x="70807" y="89416"/>
                </a:lnTo>
                <a:lnTo>
                  <a:pt x="67471" y="83858"/>
                </a:lnTo>
                <a:close/>
                <a:moveTo>
                  <a:pt x="72895" y="83858"/>
                </a:moveTo>
                <a:lnTo>
                  <a:pt x="76231" y="89416"/>
                </a:lnTo>
                <a:lnTo>
                  <a:pt x="73858" y="89416"/>
                </a:lnTo>
                <a:lnTo>
                  <a:pt x="70530" y="83858"/>
                </a:lnTo>
                <a:close/>
                <a:moveTo>
                  <a:pt x="83100" y="83858"/>
                </a:moveTo>
                <a:lnTo>
                  <a:pt x="79764" y="89416"/>
                </a:lnTo>
                <a:lnTo>
                  <a:pt x="77391" y="89416"/>
                </a:lnTo>
                <a:lnTo>
                  <a:pt x="80727" y="83858"/>
                </a:lnTo>
                <a:close/>
                <a:moveTo>
                  <a:pt x="86151" y="83858"/>
                </a:moveTo>
                <a:lnTo>
                  <a:pt x="82824" y="89416"/>
                </a:lnTo>
                <a:lnTo>
                  <a:pt x="80308" y="89416"/>
                </a:lnTo>
                <a:lnTo>
                  <a:pt x="83644" y="83858"/>
                </a:lnTo>
                <a:close/>
                <a:moveTo>
                  <a:pt x="86455" y="84268"/>
                </a:moveTo>
                <a:lnTo>
                  <a:pt x="89532" y="89416"/>
                </a:lnTo>
                <a:lnTo>
                  <a:pt x="83368" y="89416"/>
                </a:lnTo>
                <a:lnTo>
                  <a:pt x="86455" y="84268"/>
                </a:lnTo>
                <a:close/>
                <a:moveTo>
                  <a:pt x="89265" y="83858"/>
                </a:moveTo>
                <a:lnTo>
                  <a:pt x="92592" y="89416"/>
                </a:lnTo>
                <a:lnTo>
                  <a:pt x="90085" y="89416"/>
                </a:lnTo>
                <a:lnTo>
                  <a:pt x="86749" y="83858"/>
                </a:lnTo>
                <a:close/>
                <a:moveTo>
                  <a:pt x="92173" y="83858"/>
                </a:moveTo>
                <a:lnTo>
                  <a:pt x="95509" y="89416"/>
                </a:lnTo>
                <a:lnTo>
                  <a:pt x="93136" y="89416"/>
                </a:lnTo>
                <a:lnTo>
                  <a:pt x="89809" y="83858"/>
                </a:lnTo>
                <a:close/>
                <a:moveTo>
                  <a:pt x="102370" y="83858"/>
                </a:moveTo>
                <a:lnTo>
                  <a:pt x="99042" y="89416"/>
                </a:lnTo>
                <a:lnTo>
                  <a:pt x="96669" y="89416"/>
                </a:lnTo>
                <a:lnTo>
                  <a:pt x="100006" y="83858"/>
                </a:lnTo>
                <a:close/>
                <a:moveTo>
                  <a:pt x="105430" y="83858"/>
                </a:moveTo>
                <a:lnTo>
                  <a:pt x="102093" y="89416"/>
                </a:lnTo>
                <a:lnTo>
                  <a:pt x="99586" y="89416"/>
                </a:lnTo>
                <a:lnTo>
                  <a:pt x="102914" y="83858"/>
                </a:lnTo>
                <a:close/>
                <a:moveTo>
                  <a:pt x="105724" y="84268"/>
                </a:moveTo>
                <a:lnTo>
                  <a:pt x="108811" y="89416"/>
                </a:lnTo>
                <a:lnTo>
                  <a:pt x="102637" y="89416"/>
                </a:lnTo>
                <a:lnTo>
                  <a:pt x="105724" y="84268"/>
                </a:lnTo>
                <a:close/>
                <a:moveTo>
                  <a:pt x="108534" y="83858"/>
                </a:moveTo>
                <a:lnTo>
                  <a:pt x="111871" y="89416"/>
                </a:lnTo>
                <a:lnTo>
                  <a:pt x="109355" y="89416"/>
                </a:lnTo>
                <a:lnTo>
                  <a:pt x="106027" y="83858"/>
                </a:lnTo>
                <a:close/>
                <a:moveTo>
                  <a:pt x="111451" y="83858"/>
                </a:moveTo>
                <a:lnTo>
                  <a:pt x="114788" y="89416"/>
                </a:lnTo>
                <a:lnTo>
                  <a:pt x="112415" y="89416"/>
                </a:lnTo>
                <a:lnTo>
                  <a:pt x="109078" y="83858"/>
                </a:lnTo>
                <a:close/>
                <a:moveTo>
                  <a:pt x="121648" y="83858"/>
                </a:moveTo>
                <a:lnTo>
                  <a:pt x="118321" y="89416"/>
                </a:lnTo>
                <a:lnTo>
                  <a:pt x="115948" y="89416"/>
                </a:lnTo>
                <a:lnTo>
                  <a:pt x="119284" y="83858"/>
                </a:lnTo>
                <a:close/>
                <a:moveTo>
                  <a:pt x="124708" y="83858"/>
                </a:moveTo>
                <a:lnTo>
                  <a:pt x="121372" y="89416"/>
                </a:lnTo>
                <a:lnTo>
                  <a:pt x="118865" y="89416"/>
                </a:lnTo>
                <a:lnTo>
                  <a:pt x="122192" y="83858"/>
                </a:lnTo>
                <a:close/>
                <a:moveTo>
                  <a:pt x="125002" y="84268"/>
                </a:moveTo>
                <a:lnTo>
                  <a:pt x="128089" y="89416"/>
                </a:lnTo>
                <a:lnTo>
                  <a:pt x="121916" y="89416"/>
                </a:lnTo>
                <a:lnTo>
                  <a:pt x="125002" y="84268"/>
                </a:lnTo>
                <a:close/>
                <a:moveTo>
                  <a:pt x="127813" y="83858"/>
                </a:moveTo>
                <a:lnTo>
                  <a:pt x="131149" y="89416"/>
                </a:lnTo>
                <a:lnTo>
                  <a:pt x="128633" y="89416"/>
                </a:lnTo>
                <a:lnTo>
                  <a:pt x="125306" y="83858"/>
                </a:lnTo>
                <a:close/>
                <a:moveTo>
                  <a:pt x="130730" y="83858"/>
                </a:moveTo>
                <a:lnTo>
                  <a:pt x="134057" y="89416"/>
                </a:lnTo>
                <a:lnTo>
                  <a:pt x="131693" y="89416"/>
                </a:lnTo>
                <a:lnTo>
                  <a:pt x="128357" y="83858"/>
                </a:lnTo>
                <a:close/>
                <a:moveTo>
                  <a:pt x="140926" y="83858"/>
                </a:moveTo>
                <a:lnTo>
                  <a:pt x="137590" y="89416"/>
                </a:lnTo>
                <a:lnTo>
                  <a:pt x="135226" y="89416"/>
                </a:lnTo>
                <a:lnTo>
                  <a:pt x="138553" y="83858"/>
                </a:lnTo>
                <a:close/>
                <a:moveTo>
                  <a:pt x="143977" y="83858"/>
                </a:moveTo>
                <a:lnTo>
                  <a:pt x="140650" y="89416"/>
                </a:lnTo>
                <a:lnTo>
                  <a:pt x="138143" y="89416"/>
                </a:lnTo>
                <a:lnTo>
                  <a:pt x="141471" y="83858"/>
                </a:lnTo>
                <a:close/>
                <a:moveTo>
                  <a:pt x="144281" y="84268"/>
                </a:moveTo>
                <a:lnTo>
                  <a:pt x="147367" y="89416"/>
                </a:lnTo>
                <a:lnTo>
                  <a:pt x="141194" y="89416"/>
                </a:lnTo>
                <a:lnTo>
                  <a:pt x="144281" y="84268"/>
                </a:lnTo>
                <a:close/>
                <a:moveTo>
                  <a:pt x="147091" y="83858"/>
                </a:moveTo>
                <a:lnTo>
                  <a:pt x="150418" y="89416"/>
                </a:lnTo>
                <a:lnTo>
                  <a:pt x="147912" y="89416"/>
                </a:lnTo>
                <a:lnTo>
                  <a:pt x="144584" y="83858"/>
                </a:lnTo>
                <a:close/>
                <a:moveTo>
                  <a:pt x="150008" y="83858"/>
                </a:moveTo>
                <a:lnTo>
                  <a:pt x="153336" y="89416"/>
                </a:lnTo>
                <a:lnTo>
                  <a:pt x="150972" y="89416"/>
                </a:lnTo>
                <a:lnTo>
                  <a:pt x="147635" y="83858"/>
                </a:lnTo>
                <a:close/>
                <a:moveTo>
                  <a:pt x="160205" y="83858"/>
                </a:moveTo>
                <a:lnTo>
                  <a:pt x="156868" y="89416"/>
                </a:lnTo>
                <a:lnTo>
                  <a:pt x="154504" y="89416"/>
                </a:lnTo>
                <a:lnTo>
                  <a:pt x="157832" y="83858"/>
                </a:lnTo>
                <a:close/>
                <a:moveTo>
                  <a:pt x="163256" y="83858"/>
                </a:moveTo>
                <a:lnTo>
                  <a:pt x="159928" y="89416"/>
                </a:lnTo>
                <a:lnTo>
                  <a:pt x="157413" y="89416"/>
                </a:lnTo>
                <a:lnTo>
                  <a:pt x="160749" y="83858"/>
                </a:lnTo>
                <a:close/>
                <a:moveTo>
                  <a:pt x="163559" y="84268"/>
                </a:moveTo>
                <a:lnTo>
                  <a:pt x="166646" y="89416"/>
                </a:lnTo>
                <a:lnTo>
                  <a:pt x="160472" y="89416"/>
                </a:lnTo>
                <a:lnTo>
                  <a:pt x="163559" y="84268"/>
                </a:lnTo>
                <a:close/>
                <a:moveTo>
                  <a:pt x="166369" y="83858"/>
                </a:moveTo>
                <a:lnTo>
                  <a:pt x="169697" y="89416"/>
                </a:lnTo>
                <a:lnTo>
                  <a:pt x="167190" y="89416"/>
                </a:lnTo>
                <a:lnTo>
                  <a:pt x="163854" y="83858"/>
                </a:lnTo>
                <a:close/>
                <a:moveTo>
                  <a:pt x="169278" y="83858"/>
                </a:moveTo>
                <a:lnTo>
                  <a:pt x="172614" y="89416"/>
                </a:lnTo>
                <a:lnTo>
                  <a:pt x="170241" y="89416"/>
                </a:lnTo>
                <a:lnTo>
                  <a:pt x="166913" y="83858"/>
                </a:lnTo>
                <a:close/>
                <a:moveTo>
                  <a:pt x="179483" y="83858"/>
                </a:moveTo>
                <a:lnTo>
                  <a:pt x="176147" y="89416"/>
                </a:lnTo>
                <a:lnTo>
                  <a:pt x="173774" y="89416"/>
                </a:lnTo>
                <a:lnTo>
                  <a:pt x="177110" y="83858"/>
                </a:lnTo>
                <a:close/>
                <a:moveTo>
                  <a:pt x="182534" y="83858"/>
                </a:moveTo>
                <a:lnTo>
                  <a:pt x="179207" y="89416"/>
                </a:lnTo>
                <a:lnTo>
                  <a:pt x="176691" y="89416"/>
                </a:lnTo>
                <a:lnTo>
                  <a:pt x="180027" y="83858"/>
                </a:lnTo>
                <a:close/>
                <a:moveTo>
                  <a:pt x="182838" y="84268"/>
                </a:moveTo>
                <a:lnTo>
                  <a:pt x="185924" y="89416"/>
                </a:lnTo>
                <a:lnTo>
                  <a:pt x="179751" y="89416"/>
                </a:lnTo>
                <a:lnTo>
                  <a:pt x="182838" y="84268"/>
                </a:lnTo>
                <a:close/>
                <a:moveTo>
                  <a:pt x="185648" y="83858"/>
                </a:moveTo>
                <a:lnTo>
                  <a:pt x="188975" y="89416"/>
                </a:lnTo>
                <a:lnTo>
                  <a:pt x="186468" y="89416"/>
                </a:lnTo>
                <a:lnTo>
                  <a:pt x="183132" y="83858"/>
                </a:lnTo>
                <a:close/>
                <a:moveTo>
                  <a:pt x="188556" y="83858"/>
                </a:moveTo>
                <a:lnTo>
                  <a:pt x="191892" y="89416"/>
                </a:lnTo>
                <a:lnTo>
                  <a:pt x="189519" y="89416"/>
                </a:lnTo>
                <a:lnTo>
                  <a:pt x="186192" y="83858"/>
                </a:lnTo>
                <a:close/>
                <a:moveTo>
                  <a:pt x="198753" y="83858"/>
                </a:moveTo>
                <a:lnTo>
                  <a:pt x="195425" y="89416"/>
                </a:lnTo>
                <a:lnTo>
                  <a:pt x="193052" y="89416"/>
                </a:lnTo>
                <a:lnTo>
                  <a:pt x="196389" y="83858"/>
                </a:lnTo>
                <a:close/>
                <a:moveTo>
                  <a:pt x="201813" y="83858"/>
                </a:moveTo>
                <a:lnTo>
                  <a:pt x="198476" y="89416"/>
                </a:lnTo>
                <a:lnTo>
                  <a:pt x="195969" y="89416"/>
                </a:lnTo>
                <a:lnTo>
                  <a:pt x="199297" y="83858"/>
                </a:lnTo>
                <a:close/>
                <a:moveTo>
                  <a:pt x="202107" y="84268"/>
                </a:moveTo>
                <a:lnTo>
                  <a:pt x="205194" y="89416"/>
                </a:lnTo>
                <a:lnTo>
                  <a:pt x="199029" y="89416"/>
                </a:lnTo>
                <a:lnTo>
                  <a:pt x="202107" y="84268"/>
                </a:lnTo>
                <a:close/>
                <a:moveTo>
                  <a:pt x="204917" y="83858"/>
                </a:moveTo>
                <a:lnTo>
                  <a:pt x="208254" y="89416"/>
                </a:lnTo>
                <a:lnTo>
                  <a:pt x="205738" y="89416"/>
                </a:lnTo>
                <a:lnTo>
                  <a:pt x="202410" y="83858"/>
                </a:lnTo>
                <a:close/>
                <a:moveTo>
                  <a:pt x="207834" y="83858"/>
                </a:moveTo>
                <a:lnTo>
                  <a:pt x="211171" y="89416"/>
                </a:lnTo>
                <a:lnTo>
                  <a:pt x="208798" y="89416"/>
                </a:lnTo>
                <a:lnTo>
                  <a:pt x="205461" y="83858"/>
                </a:lnTo>
                <a:close/>
                <a:moveTo>
                  <a:pt x="218031" y="83858"/>
                </a:moveTo>
                <a:lnTo>
                  <a:pt x="214703" y="89416"/>
                </a:lnTo>
                <a:lnTo>
                  <a:pt x="212330" y="89416"/>
                </a:lnTo>
                <a:lnTo>
                  <a:pt x="215667" y="83858"/>
                </a:lnTo>
                <a:close/>
                <a:moveTo>
                  <a:pt x="221091" y="83858"/>
                </a:moveTo>
                <a:lnTo>
                  <a:pt x="217754" y="89416"/>
                </a:lnTo>
                <a:lnTo>
                  <a:pt x="215248" y="89416"/>
                </a:lnTo>
                <a:lnTo>
                  <a:pt x="218575" y="83858"/>
                </a:lnTo>
                <a:close/>
                <a:moveTo>
                  <a:pt x="221385" y="84268"/>
                </a:moveTo>
                <a:lnTo>
                  <a:pt x="224472" y="89416"/>
                </a:lnTo>
                <a:lnTo>
                  <a:pt x="218299" y="89416"/>
                </a:lnTo>
                <a:lnTo>
                  <a:pt x="221385" y="84268"/>
                </a:lnTo>
                <a:close/>
                <a:moveTo>
                  <a:pt x="224195" y="83858"/>
                </a:moveTo>
                <a:lnTo>
                  <a:pt x="227532" y="89416"/>
                </a:lnTo>
                <a:lnTo>
                  <a:pt x="225016" y="89416"/>
                </a:lnTo>
                <a:lnTo>
                  <a:pt x="221689" y="83858"/>
                </a:lnTo>
                <a:close/>
                <a:moveTo>
                  <a:pt x="227113" y="83858"/>
                </a:moveTo>
                <a:lnTo>
                  <a:pt x="230440" y="89416"/>
                </a:lnTo>
                <a:lnTo>
                  <a:pt x="228076" y="89416"/>
                </a:lnTo>
                <a:lnTo>
                  <a:pt x="224740" y="83858"/>
                </a:lnTo>
                <a:close/>
                <a:moveTo>
                  <a:pt x="237309" y="83858"/>
                </a:moveTo>
                <a:lnTo>
                  <a:pt x="233973" y="89416"/>
                </a:lnTo>
                <a:lnTo>
                  <a:pt x="231609" y="89416"/>
                </a:lnTo>
                <a:lnTo>
                  <a:pt x="234936" y="83858"/>
                </a:lnTo>
                <a:close/>
                <a:moveTo>
                  <a:pt x="240369" y="83858"/>
                </a:moveTo>
                <a:lnTo>
                  <a:pt x="237033" y="89416"/>
                </a:lnTo>
                <a:lnTo>
                  <a:pt x="234526" y="89416"/>
                </a:lnTo>
                <a:lnTo>
                  <a:pt x="237854" y="83858"/>
                </a:lnTo>
                <a:close/>
                <a:moveTo>
                  <a:pt x="240664" y="84268"/>
                </a:moveTo>
                <a:lnTo>
                  <a:pt x="243750" y="89416"/>
                </a:lnTo>
                <a:lnTo>
                  <a:pt x="237577" y="89416"/>
                </a:lnTo>
                <a:lnTo>
                  <a:pt x="240664" y="84268"/>
                </a:lnTo>
                <a:close/>
                <a:moveTo>
                  <a:pt x="243474" y="83858"/>
                </a:moveTo>
                <a:lnTo>
                  <a:pt x="246810" y="89416"/>
                </a:lnTo>
                <a:lnTo>
                  <a:pt x="244295" y="89416"/>
                </a:lnTo>
                <a:lnTo>
                  <a:pt x="240967" y="83858"/>
                </a:lnTo>
                <a:close/>
                <a:moveTo>
                  <a:pt x="246391" y="83858"/>
                </a:moveTo>
                <a:lnTo>
                  <a:pt x="249719" y="89416"/>
                </a:lnTo>
                <a:lnTo>
                  <a:pt x="247355" y="89416"/>
                </a:lnTo>
                <a:lnTo>
                  <a:pt x="244018" y="83858"/>
                </a:lnTo>
                <a:close/>
                <a:moveTo>
                  <a:pt x="256588" y="83858"/>
                </a:moveTo>
                <a:lnTo>
                  <a:pt x="253251" y="89416"/>
                </a:lnTo>
                <a:lnTo>
                  <a:pt x="250887" y="89416"/>
                </a:lnTo>
                <a:lnTo>
                  <a:pt x="254215" y="83858"/>
                </a:lnTo>
                <a:close/>
                <a:moveTo>
                  <a:pt x="259639" y="83858"/>
                </a:moveTo>
                <a:lnTo>
                  <a:pt x="256311" y="89416"/>
                </a:lnTo>
                <a:lnTo>
                  <a:pt x="253796" y="89416"/>
                </a:lnTo>
                <a:lnTo>
                  <a:pt x="257132" y="83858"/>
                </a:lnTo>
                <a:close/>
                <a:moveTo>
                  <a:pt x="259942" y="84268"/>
                </a:moveTo>
                <a:lnTo>
                  <a:pt x="263029" y="89416"/>
                </a:lnTo>
                <a:lnTo>
                  <a:pt x="256855" y="89416"/>
                </a:lnTo>
                <a:lnTo>
                  <a:pt x="259942" y="84268"/>
                </a:lnTo>
                <a:close/>
                <a:moveTo>
                  <a:pt x="262752" y="83858"/>
                </a:moveTo>
                <a:lnTo>
                  <a:pt x="266080" y="89416"/>
                </a:lnTo>
                <a:lnTo>
                  <a:pt x="263573" y="89416"/>
                </a:lnTo>
                <a:lnTo>
                  <a:pt x="260237" y="83858"/>
                </a:lnTo>
                <a:close/>
                <a:moveTo>
                  <a:pt x="265669" y="83858"/>
                </a:moveTo>
                <a:lnTo>
                  <a:pt x="268997" y="89416"/>
                </a:lnTo>
                <a:lnTo>
                  <a:pt x="266624" y="89416"/>
                </a:lnTo>
                <a:lnTo>
                  <a:pt x="263296" y="83858"/>
                </a:lnTo>
                <a:close/>
                <a:moveTo>
                  <a:pt x="275866" y="83858"/>
                </a:moveTo>
                <a:lnTo>
                  <a:pt x="272530" y="89416"/>
                </a:lnTo>
                <a:lnTo>
                  <a:pt x="270157" y="89416"/>
                </a:lnTo>
                <a:lnTo>
                  <a:pt x="273493" y="83858"/>
                </a:lnTo>
                <a:close/>
                <a:moveTo>
                  <a:pt x="278917" y="83858"/>
                </a:moveTo>
                <a:lnTo>
                  <a:pt x="275590" y="89416"/>
                </a:lnTo>
                <a:lnTo>
                  <a:pt x="273074" y="89416"/>
                </a:lnTo>
                <a:lnTo>
                  <a:pt x="276410" y="83858"/>
                </a:lnTo>
                <a:close/>
                <a:moveTo>
                  <a:pt x="279220" y="84268"/>
                </a:moveTo>
                <a:lnTo>
                  <a:pt x="282307" y="89416"/>
                </a:lnTo>
                <a:lnTo>
                  <a:pt x="276134" y="89416"/>
                </a:lnTo>
                <a:lnTo>
                  <a:pt x="279220" y="84268"/>
                </a:lnTo>
                <a:close/>
                <a:moveTo>
                  <a:pt x="282031" y="83858"/>
                </a:moveTo>
                <a:lnTo>
                  <a:pt x="285358" y="89416"/>
                </a:lnTo>
                <a:lnTo>
                  <a:pt x="282851" y="89416"/>
                </a:lnTo>
                <a:lnTo>
                  <a:pt x="279515" y="83858"/>
                </a:lnTo>
                <a:close/>
                <a:moveTo>
                  <a:pt x="22348" y="83858"/>
                </a:moveTo>
                <a:lnTo>
                  <a:pt x="19011" y="89425"/>
                </a:lnTo>
                <a:lnTo>
                  <a:pt x="18985" y="89371"/>
                </a:lnTo>
                <a:lnTo>
                  <a:pt x="18949" y="89425"/>
                </a:lnTo>
                <a:lnTo>
                  <a:pt x="15613" y="83858"/>
                </a:lnTo>
                <a:close/>
                <a:moveTo>
                  <a:pt x="41626" y="83858"/>
                </a:moveTo>
                <a:lnTo>
                  <a:pt x="38290" y="89425"/>
                </a:lnTo>
                <a:lnTo>
                  <a:pt x="38263" y="89371"/>
                </a:lnTo>
                <a:lnTo>
                  <a:pt x="38227" y="89425"/>
                </a:lnTo>
                <a:lnTo>
                  <a:pt x="34891" y="83858"/>
                </a:lnTo>
                <a:close/>
                <a:moveTo>
                  <a:pt x="60905" y="83858"/>
                </a:moveTo>
                <a:lnTo>
                  <a:pt x="57568" y="89425"/>
                </a:lnTo>
                <a:lnTo>
                  <a:pt x="57533" y="89371"/>
                </a:lnTo>
                <a:lnTo>
                  <a:pt x="57506" y="89425"/>
                </a:lnTo>
                <a:lnTo>
                  <a:pt x="54169" y="83858"/>
                </a:lnTo>
                <a:close/>
                <a:moveTo>
                  <a:pt x="80183" y="83858"/>
                </a:moveTo>
                <a:lnTo>
                  <a:pt x="76847" y="89425"/>
                </a:lnTo>
                <a:lnTo>
                  <a:pt x="76811" y="89371"/>
                </a:lnTo>
                <a:lnTo>
                  <a:pt x="76784" y="89425"/>
                </a:lnTo>
                <a:lnTo>
                  <a:pt x="73448" y="83858"/>
                </a:lnTo>
                <a:close/>
                <a:moveTo>
                  <a:pt x="99461" y="83858"/>
                </a:moveTo>
                <a:lnTo>
                  <a:pt x="96116" y="89425"/>
                </a:lnTo>
                <a:lnTo>
                  <a:pt x="96089" y="89371"/>
                </a:lnTo>
                <a:lnTo>
                  <a:pt x="96054" y="89425"/>
                </a:lnTo>
                <a:lnTo>
                  <a:pt x="92717" y="83858"/>
                </a:lnTo>
                <a:close/>
                <a:moveTo>
                  <a:pt x="118731" y="83858"/>
                </a:moveTo>
                <a:lnTo>
                  <a:pt x="115394" y="89425"/>
                </a:lnTo>
                <a:lnTo>
                  <a:pt x="115368" y="89371"/>
                </a:lnTo>
                <a:lnTo>
                  <a:pt x="115332" y="89425"/>
                </a:lnTo>
                <a:lnTo>
                  <a:pt x="111995" y="83858"/>
                </a:lnTo>
                <a:close/>
                <a:moveTo>
                  <a:pt x="138009" y="83858"/>
                </a:moveTo>
                <a:lnTo>
                  <a:pt x="134673" y="89425"/>
                </a:lnTo>
                <a:lnTo>
                  <a:pt x="134646" y="89371"/>
                </a:lnTo>
                <a:lnTo>
                  <a:pt x="134610" y="89425"/>
                </a:lnTo>
                <a:lnTo>
                  <a:pt x="131274" y="83858"/>
                </a:lnTo>
                <a:close/>
                <a:moveTo>
                  <a:pt x="157288" y="83858"/>
                </a:moveTo>
                <a:lnTo>
                  <a:pt x="153951" y="89425"/>
                </a:lnTo>
                <a:lnTo>
                  <a:pt x="153915" y="89371"/>
                </a:lnTo>
                <a:lnTo>
                  <a:pt x="153889" y="89425"/>
                </a:lnTo>
                <a:lnTo>
                  <a:pt x="150552" y="83858"/>
                </a:lnTo>
                <a:close/>
                <a:moveTo>
                  <a:pt x="176566" y="83858"/>
                </a:moveTo>
                <a:lnTo>
                  <a:pt x="173230" y="89425"/>
                </a:lnTo>
                <a:lnTo>
                  <a:pt x="173194" y="89371"/>
                </a:lnTo>
                <a:lnTo>
                  <a:pt x="173167" y="89425"/>
                </a:lnTo>
                <a:lnTo>
                  <a:pt x="169831" y="83858"/>
                </a:lnTo>
                <a:close/>
                <a:moveTo>
                  <a:pt x="195844" y="83858"/>
                </a:moveTo>
                <a:lnTo>
                  <a:pt x="192508" y="89425"/>
                </a:lnTo>
                <a:lnTo>
                  <a:pt x="192472" y="89371"/>
                </a:lnTo>
                <a:lnTo>
                  <a:pt x="192445" y="89425"/>
                </a:lnTo>
                <a:lnTo>
                  <a:pt x="189100" y="83858"/>
                </a:lnTo>
                <a:close/>
                <a:moveTo>
                  <a:pt x="215114" y="83858"/>
                </a:moveTo>
                <a:lnTo>
                  <a:pt x="211777" y="89425"/>
                </a:lnTo>
                <a:lnTo>
                  <a:pt x="211751" y="89371"/>
                </a:lnTo>
                <a:lnTo>
                  <a:pt x="211715" y="89425"/>
                </a:lnTo>
                <a:lnTo>
                  <a:pt x="208378" y="83858"/>
                </a:lnTo>
                <a:close/>
                <a:moveTo>
                  <a:pt x="234392" y="83858"/>
                </a:moveTo>
                <a:lnTo>
                  <a:pt x="231056" y="89425"/>
                </a:lnTo>
                <a:lnTo>
                  <a:pt x="231029" y="89371"/>
                </a:lnTo>
                <a:lnTo>
                  <a:pt x="230993" y="89425"/>
                </a:lnTo>
                <a:lnTo>
                  <a:pt x="227657" y="83858"/>
                </a:lnTo>
                <a:close/>
                <a:moveTo>
                  <a:pt x="253671" y="83858"/>
                </a:moveTo>
                <a:lnTo>
                  <a:pt x="250334" y="89425"/>
                </a:lnTo>
                <a:lnTo>
                  <a:pt x="250298" y="89371"/>
                </a:lnTo>
                <a:lnTo>
                  <a:pt x="250272" y="89425"/>
                </a:lnTo>
                <a:lnTo>
                  <a:pt x="246935" y="83858"/>
                </a:lnTo>
                <a:close/>
                <a:moveTo>
                  <a:pt x="272949" y="83858"/>
                </a:moveTo>
                <a:lnTo>
                  <a:pt x="269613" y="89425"/>
                </a:lnTo>
                <a:lnTo>
                  <a:pt x="269577" y="89371"/>
                </a:lnTo>
                <a:lnTo>
                  <a:pt x="269550" y="89425"/>
                </a:lnTo>
                <a:lnTo>
                  <a:pt x="266214" y="83858"/>
                </a:lnTo>
                <a:close/>
                <a:moveTo>
                  <a:pt x="18681" y="89871"/>
                </a:moveTo>
                <a:lnTo>
                  <a:pt x="17495" y="91851"/>
                </a:lnTo>
                <a:lnTo>
                  <a:pt x="16299" y="89871"/>
                </a:lnTo>
                <a:close/>
                <a:moveTo>
                  <a:pt x="21661" y="89871"/>
                </a:moveTo>
                <a:lnTo>
                  <a:pt x="20474" y="91851"/>
                </a:lnTo>
                <a:lnTo>
                  <a:pt x="19279" y="89871"/>
                </a:lnTo>
                <a:close/>
                <a:moveTo>
                  <a:pt x="37960" y="89871"/>
                </a:moveTo>
                <a:lnTo>
                  <a:pt x="36773" y="91851"/>
                </a:lnTo>
                <a:lnTo>
                  <a:pt x="35578" y="89871"/>
                </a:lnTo>
                <a:close/>
                <a:moveTo>
                  <a:pt x="40939" y="89871"/>
                </a:moveTo>
                <a:lnTo>
                  <a:pt x="39744" y="91851"/>
                </a:lnTo>
                <a:lnTo>
                  <a:pt x="38557" y="89871"/>
                </a:lnTo>
                <a:close/>
                <a:moveTo>
                  <a:pt x="57238" y="89871"/>
                </a:moveTo>
                <a:lnTo>
                  <a:pt x="56043" y="91851"/>
                </a:lnTo>
                <a:lnTo>
                  <a:pt x="54856" y="89871"/>
                </a:lnTo>
                <a:close/>
                <a:moveTo>
                  <a:pt x="60218" y="89871"/>
                </a:moveTo>
                <a:lnTo>
                  <a:pt x="59022" y="91851"/>
                </a:lnTo>
                <a:lnTo>
                  <a:pt x="57836" y="89871"/>
                </a:lnTo>
                <a:close/>
                <a:moveTo>
                  <a:pt x="76516" y="89871"/>
                </a:moveTo>
                <a:lnTo>
                  <a:pt x="75321" y="91851"/>
                </a:lnTo>
                <a:lnTo>
                  <a:pt x="74135" y="89871"/>
                </a:lnTo>
                <a:close/>
                <a:moveTo>
                  <a:pt x="79487" y="89871"/>
                </a:moveTo>
                <a:lnTo>
                  <a:pt x="78301" y="91851"/>
                </a:lnTo>
                <a:lnTo>
                  <a:pt x="77114" y="89871"/>
                </a:lnTo>
                <a:close/>
                <a:moveTo>
                  <a:pt x="95786" y="89871"/>
                </a:moveTo>
                <a:lnTo>
                  <a:pt x="94599" y="91851"/>
                </a:lnTo>
                <a:lnTo>
                  <a:pt x="93413" y="89871"/>
                </a:lnTo>
                <a:close/>
                <a:moveTo>
                  <a:pt x="98766" y="89871"/>
                </a:moveTo>
                <a:lnTo>
                  <a:pt x="97579" y="91851"/>
                </a:lnTo>
                <a:lnTo>
                  <a:pt x="96384" y="89871"/>
                </a:lnTo>
                <a:close/>
                <a:moveTo>
                  <a:pt x="115064" y="89871"/>
                </a:moveTo>
                <a:lnTo>
                  <a:pt x="113878" y="91851"/>
                </a:lnTo>
                <a:lnTo>
                  <a:pt x="112691" y="89871"/>
                </a:lnTo>
                <a:close/>
                <a:moveTo>
                  <a:pt x="118044" y="89871"/>
                </a:moveTo>
                <a:lnTo>
                  <a:pt x="116857" y="91851"/>
                </a:lnTo>
                <a:lnTo>
                  <a:pt x="115662" y="89871"/>
                </a:lnTo>
                <a:close/>
                <a:moveTo>
                  <a:pt x="134343" y="89871"/>
                </a:moveTo>
                <a:lnTo>
                  <a:pt x="133156" y="91851"/>
                </a:lnTo>
                <a:lnTo>
                  <a:pt x="131961" y="89871"/>
                </a:lnTo>
                <a:close/>
                <a:moveTo>
                  <a:pt x="137322" y="89871"/>
                </a:moveTo>
                <a:lnTo>
                  <a:pt x="136127" y="91851"/>
                </a:lnTo>
                <a:lnTo>
                  <a:pt x="134940" y="89871"/>
                </a:lnTo>
                <a:close/>
                <a:moveTo>
                  <a:pt x="153621" y="89871"/>
                </a:moveTo>
                <a:lnTo>
                  <a:pt x="152435" y="91851"/>
                </a:lnTo>
                <a:lnTo>
                  <a:pt x="151239" y="89871"/>
                </a:lnTo>
                <a:close/>
                <a:moveTo>
                  <a:pt x="156601" y="89871"/>
                </a:moveTo>
                <a:lnTo>
                  <a:pt x="155405" y="91851"/>
                </a:lnTo>
                <a:lnTo>
                  <a:pt x="154219" y="89871"/>
                </a:lnTo>
                <a:close/>
                <a:moveTo>
                  <a:pt x="172899" y="89871"/>
                </a:moveTo>
                <a:lnTo>
                  <a:pt x="171704" y="91851"/>
                </a:lnTo>
                <a:lnTo>
                  <a:pt x="170518" y="89871"/>
                </a:lnTo>
                <a:close/>
                <a:moveTo>
                  <a:pt x="175870" y="89871"/>
                </a:moveTo>
                <a:lnTo>
                  <a:pt x="174684" y="91851"/>
                </a:lnTo>
                <a:lnTo>
                  <a:pt x="173497" y="89871"/>
                </a:lnTo>
                <a:close/>
                <a:moveTo>
                  <a:pt x="192178" y="89871"/>
                </a:moveTo>
                <a:lnTo>
                  <a:pt x="190982" y="91851"/>
                </a:lnTo>
                <a:lnTo>
                  <a:pt x="189796" y="89871"/>
                </a:lnTo>
                <a:close/>
                <a:moveTo>
                  <a:pt x="195149" y="89871"/>
                </a:moveTo>
                <a:lnTo>
                  <a:pt x="193962" y="91851"/>
                </a:lnTo>
                <a:lnTo>
                  <a:pt x="192776" y="89871"/>
                </a:lnTo>
                <a:close/>
                <a:moveTo>
                  <a:pt x="211447" y="89871"/>
                </a:moveTo>
                <a:lnTo>
                  <a:pt x="210261" y="91851"/>
                </a:lnTo>
                <a:lnTo>
                  <a:pt x="209074" y="89871"/>
                </a:lnTo>
                <a:close/>
                <a:moveTo>
                  <a:pt x="214427" y="89871"/>
                </a:moveTo>
                <a:lnTo>
                  <a:pt x="213240" y="91851"/>
                </a:lnTo>
                <a:lnTo>
                  <a:pt x="212045" y="89871"/>
                </a:lnTo>
                <a:close/>
                <a:moveTo>
                  <a:pt x="230726" y="89871"/>
                </a:moveTo>
                <a:lnTo>
                  <a:pt x="229539" y="91851"/>
                </a:lnTo>
                <a:lnTo>
                  <a:pt x="228344" y="89871"/>
                </a:lnTo>
                <a:close/>
                <a:moveTo>
                  <a:pt x="233705" y="89871"/>
                </a:moveTo>
                <a:lnTo>
                  <a:pt x="232519" y="91851"/>
                </a:lnTo>
                <a:lnTo>
                  <a:pt x="231323" y="89871"/>
                </a:lnTo>
                <a:close/>
                <a:moveTo>
                  <a:pt x="250004" y="89871"/>
                </a:moveTo>
                <a:lnTo>
                  <a:pt x="248818" y="91851"/>
                </a:lnTo>
                <a:lnTo>
                  <a:pt x="247622" y="89871"/>
                </a:lnTo>
                <a:close/>
                <a:moveTo>
                  <a:pt x="252984" y="89871"/>
                </a:moveTo>
                <a:lnTo>
                  <a:pt x="251788" y="91851"/>
                </a:lnTo>
                <a:lnTo>
                  <a:pt x="250602" y="89871"/>
                </a:lnTo>
                <a:close/>
                <a:moveTo>
                  <a:pt x="269282" y="89871"/>
                </a:moveTo>
                <a:lnTo>
                  <a:pt x="268087" y="91851"/>
                </a:lnTo>
                <a:lnTo>
                  <a:pt x="266901" y="89871"/>
                </a:lnTo>
                <a:close/>
                <a:moveTo>
                  <a:pt x="272262" y="89871"/>
                </a:moveTo>
                <a:lnTo>
                  <a:pt x="271067" y="91851"/>
                </a:lnTo>
                <a:lnTo>
                  <a:pt x="269880" y="89871"/>
                </a:lnTo>
                <a:close/>
                <a:moveTo>
                  <a:pt x="1196" y="92761"/>
                </a:moveTo>
                <a:lnTo>
                  <a:pt x="2097" y="94269"/>
                </a:lnTo>
                <a:lnTo>
                  <a:pt x="286" y="94269"/>
                </a:lnTo>
                <a:lnTo>
                  <a:pt x="1196" y="92761"/>
                </a:lnTo>
                <a:close/>
                <a:moveTo>
                  <a:pt x="5443" y="89871"/>
                </a:moveTo>
                <a:lnTo>
                  <a:pt x="2802" y="94269"/>
                </a:lnTo>
                <a:lnTo>
                  <a:pt x="2650" y="94269"/>
                </a:lnTo>
                <a:lnTo>
                  <a:pt x="1464" y="92306"/>
                </a:lnTo>
                <a:lnTo>
                  <a:pt x="2927" y="89871"/>
                </a:lnTo>
                <a:close/>
                <a:moveTo>
                  <a:pt x="12704" y="89871"/>
                </a:moveTo>
                <a:lnTo>
                  <a:pt x="15345" y="94269"/>
                </a:lnTo>
                <a:lnTo>
                  <a:pt x="3346" y="94269"/>
                </a:lnTo>
                <a:lnTo>
                  <a:pt x="5987" y="89871"/>
                </a:lnTo>
                <a:close/>
                <a:moveTo>
                  <a:pt x="15755" y="89871"/>
                </a:moveTo>
                <a:lnTo>
                  <a:pt x="17218" y="92306"/>
                </a:lnTo>
                <a:lnTo>
                  <a:pt x="16041" y="94269"/>
                </a:lnTo>
                <a:lnTo>
                  <a:pt x="15889" y="94269"/>
                </a:lnTo>
                <a:lnTo>
                  <a:pt x="13248" y="89871"/>
                </a:lnTo>
                <a:close/>
                <a:moveTo>
                  <a:pt x="17495" y="92761"/>
                </a:moveTo>
                <a:lnTo>
                  <a:pt x="18396" y="94269"/>
                </a:lnTo>
                <a:lnTo>
                  <a:pt x="16585" y="94269"/>
                </a:lnTo>
                <a:lnTo>
                  <a:pt x="17495" y="92761"/>
                </a:lnTo>
                <a:close/>
                <a:moveTo>
                  <a:pt x="20474" y="92761"/>
                </a:moveTo>
                <a:lnTo>
                  <a:pt x="21376" y="94269"/>
                </a:lnTo>
                <a:lnTo>
                  <a:pt x="19565" y="94269"/>
                </a:lnTo>
                <a:lnTo>
                  <a:pt x="20474" y="92761"/>
                </a:lnTo>
                <a:close/>
                <a:moveTo>
                  <a:pt x="24721" y="89871"/>
                </a:moveTo>
                <a:lnTo>
                  <a:pt x="22071" y="94269"/>
                </a:lnTo>
                <a:lnTo>
                  <a:pt x="21920" y="94269"/>
                </a:lnTo>
                <a:lnTo>
                  <a:pt x="20742" y="92306"/>
                </a:lnTo>
                <a:lnTo>
                  <a:pt x="22205" y="89871"/>
                </a:lnTo>
                <a:close/>
                <a:moveTo>
                  <a:pt x="31983" y="89871"/>
                </a:moveTo>
                <a:lnTo>
                  <a:pt x="34623" y="94269"/>
                </a:lnTo>
                <a:lnTo>
                  <a:pt x="22616" y="94269"/>
                </a:lnTo>
                <a:lnTo>
                  <a:pt x="25265" y="89871"/>
                </a:lnTo>
                <a:close/>
                <a:moveTo>
                  <a:pt x="35034" y="89871"/>
                </a:moveTo>
                <a:lnTo>
                  <a:pt x="36497" y="92306"/>
                </a:lnTo>
                <a:lnTo>
                  <a:pt x="35319" y="94269"/>
                </a:lnTo>
                <a:lnTo>
                  <a:pt x="35167" y="94269"/>
                </a:lnTo>
                <a:lnTo>
                  <a:pt x="32527" y="89871"/>
                </a:lnTo>
                <a:close/>
                <a:moveTo>
                  <a:pt x="36773" y="92761"/>
                </a:moveTo>
                <a:lnTo>
                  <a:pt x="37674" y="94269"/>
                </a:lnTo>
                <a:lnTo>
                  <a:pt x="35863" y="94269"/>
                </a:lnTo>
                <a:lnTo>
                  <a:pt x="36773" y="92761"/>
                </a:lnTo>
                <a:close/>
                <a:moveTo>
                  <a:pt x="39744" y="92761"/>
                </a:moveTo>
                <a:lnTo>
                  <a:pt x="40654" y="94269"/>
                </a:lnTo>
                <a:lnTo>
                  <a:pt x="38843" y="94269"/>
                </a:lnTo>
                <a:lnTo>
                  <a:pt x="39744" y="92761"/>
                </a:lnTo>
                <a:close/>
                <a:moveTo>
                  <a:pt x="43990" y="89871"/>
                </a:moveTo>
                <a:lnTo>
                  <a:pt x="41350" y="94269"/>
                </a:lnTo>
                <a:lnTo>
                  <a:pt x="41198" y="94269"/>
                </a:lnTo>
                <a:lnTo>
                  <a:pt x="40020" y="92306"/>
                </a:lnTo>
                <a:lnTo>
                  <a:pt x="41484" y="89871"/>
                </a:lnTo>
                <a:close/>
                <a:moveTo>
                  <a:pt x="51252" y="89871"/>
                </a:moveTo>
                <a:lnTo>
                  <a:pt x="53902" y="94269"/>
                </a:lnTo>
                <a:lnTo>
                  <a:pt x="41894" y="94269"/>
                </a:lnTo>
                <a:lnTo>
                  <a:pt x="44535" y="89871"/>
                </a:lnTo>
                <a:close/>
                <a:moveTo>
                  <a:pt x="54312" y="89871"/>
                </a:moveTo>
                <a:lnTo>
                  <a:pt x="55775" y="92306"/>
                </a:lnTo>
                <a:lnTo>
                  <a:pt x="54597" y="94269"/>
                </a:lnTo>
                <a:lnTo>
                  <a:pt x="54446" y="94269"/>
                </a:lnTo>
                <a:lnTo>
                  <a:pt x="51805" y="89871"/>
                </a:lnTo>
                <a:close/>
                <a:moveTo>
                  <a:pt x="56043" y="92761"/>
                </a:moveTo>
                <a:lnTo>
                  <a:pt x="56953" y="94269"/>
                </a:lnTo>
                <a:lnTo>
                  <a:pt x="55142" y="94269"/>
                </a:lnTo>
                <a:lnTo>
                  <a:pt x="56043" y="92761"/>
                </a:lnTo>
                <a:close/>
                <a:moveTo>
                  <a:pt x="59022" y="92761"/>
                </a:moveTo>
                <a:lnTo>
                  <a:pt x="59932" y="94269"/>
                </a:lnTo>
                <a:lnTo>
                  <a:pt x="58121" y="94269"/>
                </a:lnTo>
                <a:lnTo>
                  <a:pt x="59022" y="92761"/>
                </a:lnTo>
                <a:close/>
                <a:moveTo>
                  <a:pt x="63269" y="89871"/>
                </a:moveTo>
                <a:lnTo>
                  <a:pt x="60628" y="94269"/>
                </a:lnTo>
                <a:lnTo>
                  <a:pt x="60476" y="94269"/>
                </a:lnTo>
                <a:lnTo>
                  <a:pt x="59299" y="92306"/>
                </a:lnTo>
                <a:lnTo>
                  <a:pt x="60762" y="89871"/>
                </a:lnTo>
                <a:close/>
                <a:moveTo>
                  <a:pt x="70530" y="89871"/>
                </a:moveTo>
                <a:lnTo>
                  <a:pt x="73171" y="94269"/>
                </a:lnTo>
                <a:lnTo>
                  <a:pt x="61172" y="94269"/>
                </a:lnTo>
                <a:lnTo>
                  <a:pt x="63813" y="89871"/>
                </a:lnTo>
                <a:close/>
                <a:moveTo>
                  <a:pt x="73590" y="89871"/>
                </a:moveTo>
                <a:lnTo>
                  <a:pt x="75053" y="92306"/>
                </a:lnTo>
                <a:lnTo>
                  <a:pt x="73867" y="94269"/>
                </a:lnTo>
                <a:lnTo>
                  <a:pt x="73724" y="94269"/>
                </a:lnTo>
                <a:lnTo>
                  <a:pt x="71075" y="89871"/>
                </a:lnTo>
                <a:close/>
                <a:moveTo>
                  <a:pt x="75321" y="92761"/>
                </a:moveTo>
                <a:lnTo>
                  <a:pt x="76231" y="94269"/>
                </a:lnTo>
                <a:lnTo>
                  <a:pt x="74420" y="94269"/>
                </a:lnTo>
                <a:lnTo>
                  <a:pt x="75321" y="92761"/>
                </a:lnTo>
                <a:close/>
                <a:moveTo>
                  <a:pt x="78301" y="92761"/>
                </a:moveTo>
                <a:lnTo>
                  <a:pt x="79211" y="94269"/>
                </a:lnTo>
                <a:lnTo>
                  <a:pt x="77391" y="94269"/>
                </a:lnTo>
                <a:lnTo>
                  <a:pt x="78301" y="92761"/>
                </a:lnTo>
                <a:close/>
                <a:moveTo>
                  <a:pt x="82547" y="89871"/>
                </a:moveTo>
                <a:lnTo>
                  <a:pt x="79906" y="94269"/>
                </a:lnTo>
                <a:lnTo>
                  <a:pt x="79755" y="94269"/>
                </a:lnTo>
                <a:lnTo>
                  <a:pt x="78577" y="92306"/>
                </a:lnTo>
                <a:lnTo>
                  <a:pt x="80040" y="89871"/>
                </a:lnTo>
                <a:close/>
                <a:moveTo>
                  <a:pt x="89809" y="89871"/>
                </a:moveTo>
                <a:lnTo>
                  <a:pt x="92449" y="94269"/>
                </a:lnTo>
                <a:lnTo>
                  <a:pt x="80451" y="94269"/>
                </a:lnTo>
                <a:lnTo>
                  <a:pt x="83091" y="89871"/>
                </a:lnTo>
                <a:close/>
                <a:moveTo>
                  <a:pt x="92869" y="89871"/>
                </a:moveTo>
                <a:lnTo>
                  <a:pt x="94332" y="92306"/>
                </a:lnTo>
                <a:lnTo>
                  <a:pt x="93145" y="94269"/>
                </a:lnTo>
                <a:lnTo>
                  <a:pt x="92994" y="94269"/>
                </a:lnTo>
                <a:lnTo>
                  <a:pt x="90353" y="89871"/>
                </a:lnTo>
                <a:close/>
                <a:moveTo>
                  <a:pt x="94599" y="92761"/>
                </a:moveTo>
                <a:lnTo>
                  <a:pt x="95509" y="94269"/>
                </a:lnTo>
                <a:lnTo>
                  <a:pt x="93690" y="94269"/>
                </a:lnTo>
                <a:lnTo>
                  <a:pt x="94599" y="92761"/>
                </a:lnTo>
                <a:close/>
                <a:moveTo>
                  <a:pt x="97579" y="92761"/>
                </a:moveTo>
                <a:lnTo>
                  <a:pt x="98489" y="94269"/>
                </a:lnTo>
                <a:lnTo>
                  <a:pt x="96669" y="94269"/>
                </a:lnTo>
                <a:lnTo>
                  <a:pt x="97579" y="92761"/>
                </a:lnTo>
                <a:close/>
                <a:moveTo>
                  <a:pt x="101825" y="89871"/>
                </a:moveTo>
                <a:lnTo>
                  <a:pt x="99185" y="94269"/>
                </a:lnTo>
                <a:lnTo>
                  <a:pt x="99033" y="94269"/>
                </a:lnTo>
                <a:lnTo>
                  <a:pt x="97847" y="92306"/>
                </a:lnTo>
                <a:lnTo>
                  <a:pt x="99310" y="89871"/>
                </a:lnTo>
                <a:close/>
                <a:moveTo>
                  <a:pt x="109087" y="89871"/>
                </a:moveTo>
                <a:lnTo>
                  <a:pt x="111728" y="94269"/>
                </a:lnTo>
                <a:lnTo>
                  <a:pt x="99729" y="94269"/>
                </a:lnTo>
                <a:lnTo>
                  <a:pt x="102370" y="89871"/>
                </a:lnTo>
                <a:close/>
                <a:moveTo>
                  <a:pt x="112138" y="89871"/>
                </a:moveTo>
                <a:lnTo>
                  <a:pt x="113601" y="92306"/>
                </a:lnTo>
                <a:lnTo>
                  <a:pt x="112424" y="94269"/>
                </a:lnTo>
                <a:lnTo>
                  <a:pt x="112272" y="94269"/>
                </a:lnTo>
                <a:lnTo>
                  <a:pt x="109631" y="89871"/>
                </a:lnTo>
                <a:close/>
                <a:moveTo>
                  <a:pt x="113878" y="92761"/>
                </a:moveTo>
                <a:lnTo>
                  <a:pt x="114788" y="94269"/>
                </a:lnTo>
                <a:lnTo>
                  <a:pt x="112968" y="94269"/>
                </a:lnTo>
                <a:lnTo>
                  <a:pt x="113878" y="92761"/>
                </a:lnTo>
                <a:close/>
                <a:moveTo>
                  <a:pt x="116857" y="92761"/>
                </a:moveTo>
                <a:lnTo>
                  <a:pt x="117758" y="94269"/>
                </a:lnTo>
                <a:lnTo>
                  <a:pt x="115948" y="94269"/>
                </a:lnTo>
                <a:lnTo>
                  <a:pt x="116857" y="92761"/>
                </a:lnTo>
                <a:close/>
                <a:moveTo>
                  <a:pt x="121104" y="89871"/>
                </a:moveTo>
                <a:lnTo>
                  <a:pt x="118454" y="94269"/>
                </a:lnTo>
                <a:lnTo>
                  <a:pt x="118303" y="94269"/>
                </a:lnTo>
                <a:lnTo>
                  <a:pt x="117125" y="92306"/>
                </a:lnTo>
                <a:lnTo>
                  <a:pt x="118588" y="89871"/>
                </a:lnTo>
                <a:close/>
                <a:moveTo>
                  <a:pt x="128366" y="89871"/>
                </a:moveTo>
                <a:lnTo>
                  <a:pt x="131006" y="94269"/>
                </a:lnTo>
                <a:lnTo>
                  <a:pt x="119007" y="94269"/>
                </a:lnTo>
                <a:lnTo>
                  <a:pt x="121648" y="89871"/>
                </a:lnTo>
                <a:close/>
                <a:moveTo>
                  <a:pt x="131417" y="89871"/>
                </a:moveTo>
                <a:lnTo>
                  <a:pt x="132880" y="92306"/>
                </a:lnTo>
                <a:lnTo>
                  <a:pt x="131702" y="94269"/>
                </a:lnTo>
                <a:lnTo>
                  <a:pt x="131550" y="94269"/>
                </a:lnTo>
                <a:lnTo>
                  <a:pt x="128910" y="89871"/>
                </a:lnTo>
                <a:close/>
                <a:moveTo>
                  <a:pt x="133156" y="92761"/>
                </a:moveTo>
                <a:lnTo>
                  <a:pt x="134057" y="94269"/>
                </a:lnTo>
                <a:lnTo>
                  <a:pt x="132246" y="94269"/>
                </a:lnTo>
                <a:lnTo>
                  <a:pt x="133156" y="92761"/>
                </a:lnTo>
                <a:close/>
                <a:moveTo>
                  <a:pt x="136127" y="92761"/>
                </a:moveTo>
                <a:lnTo>
                  <a:pt x="137037" y="94269"/>
                </a:lnTo>
                <a:lnTo>
                  <a:pt x="135226" y="94269"/>
                </a:lnTo>
                <a:lnTo>
                  <a:pt x="136127" y="92761"/>
                </a:lnTo>
                <a:close/>
                <a:moveTo>
                  <a:pt x="140373" y="89871"/>
                </a:moveTo>
                <a:lnTo>
                  <a:pt x="137733" y="94269"/>
                </a:lnTo>
                <a:lnTo>
                  <a:pt x="137581" y="94269"/>
                </a:lnTo>
                <a:lnTo>
                  <a:pt x="136403" y="92306"/>
                </a:lnTo>
                <a:lnTo>
                  <a:pt x="137867" y="89871"/>
                </a:lnTo>
                <a:close/>
                <a:moveTo>
                  <a:pt x="147635" y="89871"/>
                </a:moveTo>
                <a:lnTo>
                  <a:pt x="150285" y="94269"/>
                </a:lnTo>
                <a:lnTo>
                  <a:pt x="138277" y="94269"/>
                </a:lnTo>
                <a:lnTo>
                  <a:pt x="140926" y="89871"/>
                </a:lnTo>
                <a:close/>
                <a:moveTo>
                  <a:pt x="150695" y="89871"/>
                </a:moveTo>
                <a:lnTo>
                  <a:pt x="152158" y="92306"/>
                </a:lnTo>
                <a:lnTo>
                  <a:pt x="150980" y="94269"/>
                </a:lnTo>
                <a:lnTo>
                  <a:pt x="150829" y="94269"/>
                </a:lnTo>
                <a:lnTo>
                  <a:pt x="148188" y="89871"/>
                </a:lnTo>
                <a:close/>
                <a:moveTo>
                  <a:pt x="152426" y="92761"/>
                </a:moveTo>
                <a:lnTo>
                  <a:pt x="153336" y="94269"/>
                </a:lnTo>
                <a:lnTo>
                  <a:pt x="151525" y="94269"/>
                </a:lnTo>
                <a:lnTo>
                  <a:pt x="152426" y="92761"/>
                </a:lnTo>
                <a:close/>
                <a:moveTo>
                  <a:pt x="155405" y="92761"/>
                </a:moveTo>
                <a:lnTo>
                  <a:pt x="156315" y="94269"/>
                </a:lnTo>
                <a:lnTo>
                  <a:pt x="154504" y="94269"/>
                </a:lnTo>
                <a:lnTo>
                  <a:pt x="155405" y="92761"/>
                </a:lnTo>
                <a:close/>
                <a:moveTo>
                  <a:pt x="159652" y="89871"/>
                </a:moveTo>
                <a:lnTo>
                  <a:pt x="157011" y="94269"/>
                </a:lnTo>
                <a:lnTo>
                  <a:pt x="156859" y="94269"/>
                </a:lnTo>
                <a:lnTo>
                  <a:pt x="155682" y="92306"/>
                </a:lnTo>
                <a:lnTo>
                  <a:pt x="157145" y="89871"/>
                </a:lnTo>
                <a:close/>
                <a:moveTo>
                  <a:pt x="166913" y="89871"/>
                </a:moveTo>
                <a:lnTo>
                  <a:pt x="169554" y="94269"/>
                </a:lnTo>
                <a:lnTo>
                  <a:pt x="157555" y="94269"/>
                </a:lnTo>
                <a:lnTo>
                  <a:pt x="160196" y="89871"/>
                </a:lnTo>
                <a:close/>
                <a:moveTo>
                  <a:pt x="169973" y="89871"/>
                </a:moveTo>
                <a:lnTo>
                  <a:pt x="171436" y="92306"/>
                </a:lnTo>
                <a:lnTo>
                  <a:pt x="170259" y="94269"/>
                </a:lnTo>
                <a:lnTo>
                  <a:pt x="170107" y="94269"/>
                </a:lnTo>
                <a:lnTo>
                  <a:pt x="167458" y="89871"/>
                </a:lnTo>
                <a:close/>
                <a:moveTo>
                  <a:pt x="171704" y="92761"/>
                </a:moveTo>
                <a:lnTo>
                  <a:pt x="172614" y="94269"/>
                </a:lnTo>
                <a:lnTo>
                  <a:pt x="170803" y="94269"/>
                </a:lnTo>
                <a:lnTo>
                  <a:pt x="171704" y="92761"/>
                </a:lnTo>
                <a:close/>
                <a:moveTo>
                  <a:pt x="174684" y="92761"/>
                </a:moveTo>
                <a:lnTo>
                  <a:pt x="175594" y="94269"/>
                </a:lnTo>
                <a:lnTo>
                  <a:pt x="173774" y="94269"/>
                </a:lnTo>
                <a:lnTo>
                  <a:pt x="174684" y="92761"/>
                </a:lnTo>
                <a:close/>
                <a:moveTo>
                  <a:pt x="178930" y="89871"/>
                </a:moveTo>
                <a:lnTo>
                  <a:pt x="176289" y="94269"/>
                </a:lnTo>
                <a:lnTo>
                  <a:pt x="176138" y="94269"/>
                </a:lnTo>
                <a:lnTo>
                  <a:pt x="174960" y="92306"/>
                </a:lnTo>
                <a:lnTo>
                  <a:pt x="176423" y="89871"/>
                </a:lnTo>
                <a:close/>
                <a:moveTo>
                  <a:pt x="186192" y="89871"/>
                </a:moveTo>
                <a:lnTo>
                  <a:pt x="188832" y="94269"/>
                </a:lnTo>
                <a:lnTo>
                  <a:pt x="176834" y="94269"/>
                </a:lnTo>
                <a:lnTo>
                  <a:pt x="179474" y="89871"/>
                </a:lnTo>
                <a:close/>
                <a:moveTo>
                  <a:pt x="189252" y="89871"/>
                </a:moveTo>
                <a:lnTo>
                  <a:pt x="190715" y="92306"/>
                </a:lnTo>
                <a:lnTo>
                  <a:pt x="189528" y="94269"/>
                </a:lnTo>
                <a:lnTo>
                  <a:pt x="189377" y="94269"/>
                </a:lnTo>
                <a:lnTo>
                  <a:pt x="186736" y="89871"/>
                </a:lnTo>
                <a:close/>
                <a:moveTo>
                  <a:pt x="190982" y="92761"/>
                </a:moveTo>
                <a:lnTo>
                  <a:pt x="191892" y="94269"/>
                </a:lnTo>
                <a:lnTo>
                  <a:pt x="190072" y="94269"/>
                </a:lnTo>
                <a:lnTo>
                  <a:pt x="190982" y="92761"/>
                </a:lnTo>
                <a:close/>
                <a:moveTo>
                  <a:pt x="193962" y="92761"/>
                </a:moveTo>
                <a:lnTo>
                  <a:pt x="194872" y="94269"/>
                </a:lnTo>
                <a:lnTo>
                  <a:pt x="193052" y="94269"/>
                </a:lnTo>
                <a:lnTo>
                  <a:pt x="193962" y="92761"/>
                </a:lnTo>
                <a:close/>
                <a:moveTo>
                  <a:pt x="198208" y="89871"/>
                </a:moveTo>
                <a:lnTo>
                  <a:pt x="195568" y="94269"/>
                </a:lnTo>
                <a:lnTo>
                  <a:pt x="195416" y="94269"/>
                </a:lnTo>
                <a:lnTo>
                  <a:pt x="194230" y="92306"/>
                </a:lnTo>
                <a:lnTo>
                  <a:pt x="195693" y="89871"/>
                </a:lnTo>
                <a:close/>
                <a:moveTo>
                  <a:pt x="205470" y="89871"/>
                </a:moveTo>
                <a:lnTo>
                  <a:pt x="208111" y="94269"/>
                </a:lnTo>
                <a:lnTo>
                  <a:pt x="196112" y="94269"/>
                </a:lnTo>
                <a:lnTo>
                  <a:pt x="198753" y="89871"/>
                </a:lnTo>
                <a:close/>
                <a:moveTo>
                  <a:pt x="208521" y="89871"/>
                </a:moveTo>
                <a:lnTo>
                  <a:pt x="209984" y="92306"/>
                </a:lnTo>
                <a:lnTo>
                  <a:pt x="208807" y="94269"/>
                </a:lnTo>
                <a:lnTo>
                  <a:pt x="208655" y="94269"/>
                </a:lnTo>
                <a:lnTo>
                  <a:pt x="206014" y="89871"/>
                </a:lnTo>
                <a:close/>
                <a:moveTo>
                  <a:pt x="210261" y="92761"/>
                </a:moveTo>
                <a:lnTo>
                  <a:pt x="211171" y="94269"/>
                </a:lnTo>
                <a:lnTo>
                  <a:pt x="209351" y="94269"/>
                </a:lnTo>
                <a:lnTo>
                  <a:pt x="210261" y="92761"/>
                </a:lnTo>
                <a:close/>
                <a:moveTo>
                  <a:pt x="213240" y="92761"/>
                </a:moveTo>
                <a:lnTo>
                  <a:pt x="214141" y="94269"/>
                </a:lnTo>
                <a:lnTo>
                  <a:pt x="212330" y="94269"/>
                </a:lnTo>
                <a:lnTo>
                  <a:pt x="213240" y="92761"/>
                </a:lnTo>
                <a:close/>
                <a:moveTo>
                  <a:pt x="217487" y="89871"/>
                </a:moveTo>
                <a:lnTo>
                  <a:pt x="214837" y="94269"/>
                </a:lnTo>
                <a:lnTo>
                  <a:pt x="214695" y="94269"/>
                </a:lnTo>
                <a:lnTo>
                  <a:pt x="213508" y="92306"/>
                </a:lnTo>
                <a:lnTo>
                  <a:pt x="214971" y="89871"/>
                </a:lnTo>
                <a:close/>
                <a:moveTo>
                  <a:pt x="224749" y="89871"/>
                </a:moveTo>
                <a:lnTo>
                  <a:pt x="227389" y="94269"/>
                </a:lnTo>
                <a:lnTo>
                  <a:pt x="215390" y="94269"/>
                </a:lnTo>
                <a:lnTo>
                  <a:pt x="218031" y="89871"/>
                </a:lnTo>
                <a:close/>
                <a:moveTo>
                  <a:pt x="227800" y="89871"/>
                </a:moveTo>
                <a:lnTo>
                  <a:pt x="229263" y="92306"/>
                </a:lnTo>
                <a:lnTo>
                  <a:pt x="228085" y="94269"/>
                </a:lnTo>
                <a:lnTo>
                  <a:pt x="227933" y="94269"/>
                </a:lnTo>
                <a:lnTo>
                  <a:pt x="225293" y="89871"/>
                </a:lnTo>
                <a:close/>
                <a:moveTo>
                  <a:pt x="229539" y="92761"/>
                </a:moveTo>
                <a:lnTo>
                  <a:pt x="230440" y="94269"/>
                </a:lnTo>
                <a:lnTo>
                  <a:pt x="228629" y="94269"/>
                </a:lnTo>
                <a:lnTo>
                  <a:pt x="229539" y="92761"/>
                </a:lnTo>
                <a:close/>
                <a:moveTo>
                  <a:pt x="232519" y="92761"/>
                </a:moveTo>
                <a:lnTo>
                  <a:pt x="233420" y="94269"/>
                </a:lnTo>
                <a:lnTo>
                  <a:pt x="231609" y="94269"/>
                </a:lnTo>
                <a:lnTo>
                  <a:pt x="232519" y="92761"/>
                </a:lnTo>
                <a:close/>
                <a:moveTo>
                  <a:pt x="236756" y="89871"/>
                </a:moveTo>
                <a:lnTo>
                  <a:pt x="234116" y="94269"/>
                </a:lnTo>
                <a:lnTo>
                  <a:pt x="233964" y="94269"/>
                </a:lnTo>
                <a:lnTo>
                  <a:pt x="232786" y="92306"/>
                </a:lnTo>
                <a:lnTo>
                  <a:pt x="234249" y="89871"/>
                </a:lnTo>
                <a:close/>
                <a:moveTo>
                  <a:pt x="244027" y="89871"/>
                </a:moveTo>
                <a:lnTo>
                  <a:pt x="246668" y="94269"/>
                </a:lnTo>
                <a:lnTo>
                  <a:pt x="234660" y="94269"/>
                </a:lnTo>
                <a:lnTo>
                  <a:pt x="237309" y="89871"/>
                </a:lnTo>
                <a:close/>
                <a:moveTo>
                  <a:pt x="247078" y="89871"/>
                </a:moveTo>
                <a:lnTo>
                  <a:pt x="248541" y="92306"/>
                </a:lnTo>
                <a:lnTo>
                  <a:pt x="247363" y="94269"/>
                </a:lnTo>
                <a:lnTo>
                  <a:pt x="247212" y="94269"/>
                </a:lnTo>
                <a:lnTo>
                  <a:pt x="244571" y="89871"/>
                </a:lnTo>
                <a:close/>
                <a:moveTo>
                  <a:pt x="248818" y="92761"/>
                </a:moveTo>
                <a:lnTo>
                  <a:pt x="249719" y="94269"/>
                </a:lnTo>
                <a:lnTo>
                  <a:pt x="247908" y="94269"/>
                </a:lnTo>
                <a:lnTo>
                  <a:pt x="248818" y="92761"/>
                </a:lnTo>
                <a:close/>
                <a:moveTo>
                  <a:pt x="251788" y="92761"/>
                </a:moveTo>
                <a:lnTo>
                  <a:pt x="252698" y="94269"/>
                </a:lnTo>
                <a:lnTo>
                  <a:pt x="250887" y="94269"/>
                </a:lnTo>
                <a:lnTo>
                  <a:pt x="251788" y="92761"/>
                </a:lnTo>
                <a:close/>
                <a:moveTo>
                  <a:pt x="256035" y="89871"/>
                </a:moveTo>
                <a:lnTo>
                  <a:pt x="253394" y="94269"/>
                </a:lnTo>
                <a:lnTo>
                  <a:pt x="253242" y="94269"/>
                </a:lnTo>
                <a:lnTo>
                  <a:pt x="252065" y="92306"/>
                </a:lnTo>
                <a:lnTo>
                  <a:pt x="253528" y="89871"/>
                </a:lnTo>
                <a:close/>
                <a:moveTo>
                  <a:pt x="263296" y="89871"/>
                </a:moveTo>
                <a:lnTo>
                  <a:pt x="265946" y="94269"/>
                </a:lnTo>
                <a:lnTo>
                  <a:pt x="253938" y="94269"/>
                </a:lnTo>
                <a:lnTo>
                  <a:pt x="256579" y="89871"/>
                </a:lnTo>
                <a:close/>
                <a:moveTo>
                  <a:pt x="266356" y="89871"/>
                </a:moveTo>
                <a:lnTo>
                  <a:pt x="267819" y="92306"/>
                </a:lnTo>
                <a:lnTo>
                  <a:pt x="266642" y="94269"/>
                </a:lnTo>
                <a:lnTo>
                  <a:pt x="266490" y="94269"/>
                </a:lnTo>
                <a:lnTo>
                  <a:pt x="263841" y="89871"/>
                </a:lnTo>
                <a:close/>
                <a:moveTo>
                  <a:pt x="268087" y="92761"/>
                </a:moveTo>
                <a:lnTo>
                  <a:pt x="268997" y="94269"/>
                </a:lnTo>
                <a:lnTo>
                  <a:pt x="267186" y="94269"/>
                </a:lnTo>
                <a:lnTo>
                  <a:pt x="268087" y="92761"/>
                </a:lnTo>
                <a:close/>
                <a:moveTo>
                  <a:pt x="271067" y="92761"/>
                </a:moveTo>
                <a:lnTo>
                  <a:pt x="271977" y="94269"/>
                </a:lnTo>
                <a:lnTo>
                  <a:pt x="270157" y="94269"/>
                </a:lnTo>
                <a:lnTo>
                  <a:pt x="271067" y="92761"/>
                </a:lnTo>
                <a:close/>
                <a:moveTo>
                  <a:pt x="275313" y="89871"/>
                </a:moveTo>
                <a:lnTo>
                  <a:pt x="272672" y="94269"/>
                </a:lnTo>
                <a:lnTo>
                  <a:pt x="272521" y="94269"/>
                </a:lnTo>
                <a:lnTo>
                  <a:pt x="271343" y="92306"/>
                </a:lnTo>
                <a:lnTo>
                  <a:pt x="272806" y="89871"/>
                </a:lnTo>
                <a:close/>
                <a:moveTo>
                  <a:pt x="282575" y="89871"/>
                </a:moveTo>
                <a:lnTo>
                  <a:pt x="285215" y="94269"/>
                </a:lnTo>
                <a:lnTo>
                  <a:pt x="273217" y="94269"/>
                </a:lnTo>
                <a:lnTo>
                  <a:pt x="275857" y="89871"/>
                </a:lnTo>
                <a:close/>
                <a:moveTo>
                  <a:pt x="18985" y="90281"/>
                </a:moveTo>
                <a:lnTo>
                  <a:pt x="20198" y="92306"/>
                </a:lnTo>
                <a:lnTo>
                  <a:pt x="19011" y="94278"/>
                </a:lnTo>
                <a:lnTo>
                  <a:pt x="18985" y="94224"/>
                </a:lnTo>
                <a:lnTo>
                  <a:pt x="18949" y="94278"/>
                </a:lnTo>
                <a:lnTo>
                  <a:pt x="17762" y="92306"/>
                </a:lnTo>
                <a:lnTo>
                  <a:pt x="18985" y="90281"/>
                </a:lnTo>
                <a:close/>
                <a:moveTo>
                  <a:pt x="38263" y="90281"/>
                </a:moveTo>
                <a:lnTo>
                  <a:pt x="39476" y="92306"/>
                </a:lnTo>
                <a:lnTo>
                  <a:pt x="38290" y="94278"/>
                </a:lnTo>
                <a:lnTo>
                  <a:pt x="38263" y="94224"/>
                </a:lnTo>
                <a:lnTo>
                  <a:pt x="38227" y="94278"/>
                </a:lnTo>
                <a:lnTo>
                  <a:pt x="37041" y="92306"/>
                </a:lnTo>
                <a:lnTo>
                  <a:pt x="38263" y="90281"/>
                </a:lnTo>
                <a:close/>
                <a:moveTo>
                  <a:pt x="57533" y="90281"/>
                </a:moveTo>
                <a:lnTo>
                  <a:pt x="58755" y="92306"/>
                </a:lnTo>
                <a:lnTo>
                  <a:pt x="57568" y="94278"/>
                </a:lnTo>
                <a:lnTo>
                  <a:pt x="57533" y="94224"/>
                </a:lnTo>
                <a:lnTo>
                  <a:pt x="57506" y="94278"/>
                </a:lnTo>
                <a:lnTo>
                  <a:pt x="56319" y="92306"/>
                </a:lnTo>
                <a:lnTo>
                  <a:pt x="57533" y="90281"/>
                </a:lnTo>
                <a:close/>
                <a:moveTo>
                  <a:pt x="76811" y="90281"/>
                </a:moveTo>
                <a:lnTo>
                  <a:pt x="78024" y="92306"/>
                </a:lnTo>
                <a:lnTo>
                  <a:pt x="76847" y="94278"/>
                </a:lnTo>
                <a:lnTo>
                  <a:pt x="76811" y="94224"/>
                </a:lnTo>
                <a:lnTo>
                  <a:pt x="76784" y="94278"/>
                </a:lnTo>
                <a:lnTo>
                  <a:pt x="75598" y="92306"/>
                </a:lnTo>
                <a:lnTo>
                  <a:pt x="76811" y="90281"/>
                </a:lnTo>
                <a:close/>
                <a:moveTo>
                  <a:pt x="96089" y="90281"/>
                </a:moveTo>
                <a:lnTo>
                  <a:pt x="97303" y="92306"/>
                </a:lnTo>
                <a:lnTo>
                  <a:pt x="96116" y="94278"/>
                </a:lnTo>
                <a:lnTo>
                  <a:pt x="96089" y="94224"/>
                </a:lnTo>
                <a:lnTo>
                  <a:pt x="96054" y="94278"/>
                </a:lnTo>
                <a:lnTo>
                  <a:pt x="94876" y="92306"/>
                </a:lnTo>
                <a:lnTo>
                  <a:pt x="96089" y="90281"/>
                </a:lnTo>
                <a:close/>
                <a:moveTo>
                  <a:pt x="115368" y="90281"/>
                </a:moveTo>
                <a:lnTo>
                  <a:pt x="116581" y="92306"/>
                </a:lnTo>
                <a:lnTo>
                  <a:pt x="115394" y="94278"/>
                </a:lnTo>
                <a:lnTo>
                  <a:pt x="115368" y="94224"/>
                </a:lnTo>
                <a:lnTo>
                  <a:pt x="115332" y="94278"/>
                </a:lnTo>
                <a:lnTo>
                  <a:pt x="114145" y="92306"/>
                </a:lnTo>
                <a:lnTo>
                  <a:pt x="115368" y="90281"/>
                </a:lnTo>
                <a:close/>
                <a:moveTo>
                  <a:pt x="134646" y="90281"/>
                </a:moveTo>
                <a:lnTo>
                  <a:pt x="135859" y="92306"/>
                </a:lnTo>
                <a:lnTo>
                  <a:pt x="134673" y="94278"/>
                </a:lnTo>
                <a:lnTo>
                  <a:pt x="134646" y="94224"/>
                </a:lnTo>
                <a:lnTo>
                  <a:pt x="134610" y="94278"/>
                </a:lnTo>
                <a:lnTo>
                  <a:pt x="133424" y="92306"/>
                </a:lnTo>
                <a:lnTo>
                  <a:pt x="134646" y="90281"/>
                </a:lnTo>
                <a:close/>
                <a:moveTo>
                  <a:pt x="153915" y="90281"/>
                </a:moveTo>
                <a:lnTo>
                  <a:pt x="155138" y="92306"/>
                </a:lnTo>
                <a:lnTo>
                  <a:pt x="153951" y="94278"/>
                </a:lnTo>
                <a:lnTo>
                  <a:pt x="153915" y="94224"/>
                </a:lnTo>
                <a:lnTo>
                  <a:pt x="153889" y="94278"/>
                </a:lnTo>
                <a:lnTo>
                  <a:pt x="152702" y="92306"/>
                </a:lnTo>
                <a:lnTo>
                  <a:pt x="153915" y="90281"/>
                </a:lnTo>
                <a:close/>
                <a:moveTo>
                  <a:pt x="173194" y="90281"/>
                </a:moveTo>
                <a:lnTo>
                  <a:pt x="174416" y="92306"/>
                </a:lnTo>
                <a:lnTo>
                  <a:pt x="173230" y="94278"/>
                </a:lnTo>
                <a:lnTo>
                  <a:pt x="173194" y="94224"/>
                </a:lnTo>
                <a:lnTo>
                  <a:pt x="173167" y="94278"/>
                </a:lnTo>
                <a:lnTo>
                  <a:pt x="171981" y="92306"/>
                </a:lnTo>
                <a:lnTo>
                  <a:pt x="173194" y="90281"/>
                </a:lnTo>
                <a:close/>
                <a:moveTo>
                  <a:pt x="192472" y="90281"/>
                </a:moveTo>
                <a:lnTo>
                  <a:pt x="193686" y="92306"/>
                </a:lnTo>
                <a:lnTo>
                  <a:pt x="192508" y="94278"/>
                </a:lnTo>
                <a:lnTo>
                  <a:pt x="192472" y="94224"/>
                </a:lnTo>
                <a:lnTo>
                  <a:pt x="192445" y="94278"/>
                </a:lnTo>
                <a:lnTo>
                  <a:pt x="191259" y="92306"/>
                </a:lnTo>
                <a:lnTo>
                  <a:pt x="192472" y="90281"/>
                </a:lnTo>
                <a:close/>
                <a:moveTo>
                  <a:pt x="211751" y="90281"/>
                </a:moveTo>
                <a:lnTo>
                  <a:pt x="212964" y="92306"/>
                </a:lnTo>
                <a:lnTo>
                  <a:pt x="211777" y="94278"/>
                </a:lnTo>
                <a:lnTo>
                  <a:pt x="211751" y="94224"/>
                </a:lnTo>
                <a:lnTo>
                  <a:pt x="211715" y="94278"/>
                </a:lnTo>
                <a:lnTo>
                  <a:pt x="210537" y="92306"/>
                </a:lnTo>
                <a:lnTo>
                  <a:pt x="211751" y="90281"/>
                </a:lnTo>
                <a:close/>
                <a:moveTo>
                  <a:pt x="231029" y="90281"/>
                </a:moveTo>
                <a:lnTo>
                  <a:pt x="232242" y="92306"/>
                </a:lnTo>
                <a:lnTo>
                  <a:pt x="231056" y="94278"/>
                </a:lnTo>
                <a:lnTo>
                  <a:pt x="231029" y="94224"/>
                </a:lnTo>
                <a:lnTo>
                  <a:pt x="230993" y="94278"/>
                </a:lnTo>
                <a:lnTo>
                  <a:pt x="229807" y="92306"/>
                </a:lnTo>
                <a:lnTo>
                  <a:pt x="231029" y="90281"/>
                </a:lnTo>
                <a:close/>
                <a:moveTo>
                  <a:pt x="250298" y="90281"/>
                </a:moveTo>
                <a:lnTo>
                  <a:pt x="251521" y="92306"/>
                </a:lnTo>
                <a:lnTo>
                  <a:pt x="250334" y="94278"/>
                </a:lnTo>
                <a:lnTo>
                  <a:pt x="250298" y="94224"/>
                </a:lnTo>
                <a:lnTo>
                  <a:pt x="250272" y="94278"/>
                </a:lnTo>
                <a:lnTo>
                  <a:pt x="249085" y="92306"/>
                </a:lnTo>
                <a:lnTo>
                  <a:pt x="250298" y="90281"/>
                </a:lnTo>
                <a:close/>
                <a:moveTo>
                  <a:pt x="269577" y="90281"/>
                </a:moveTo>
                <a:lnTo>
                  <a:pt x="270799" y="92306"/>
                </a:lnTo>
                <a:lnTo>
                  <a:pt x="269613" y="94278"/>
                </a:lnTo>
                <a:lnTo>
                  <a:pt x="269577" y="94224"/>
                </a:lnTo>
                <a:lnTo>
                  <a:pt x="269550" y="94278"/>
                </a:lnTo>
                <a:lnTo>
                  <a:pt x="268364" y="92306"/>
                </a:lnTo>
                <a:lnTo>
                  <a:pt x="269577" y="90281"/>
                </a:lnTo>
                <a:close/>
                <a:moveTo>
                  <a:pt x="18681" y="94724"/>
                </a:moveTo>
                <a:lnTo>
                  <a:pt x="17423" y="96829"/>
                </a:lnTo>
                <a:lnTo>
                  <a:pt x="16237" y="94849"/>
                </a:lnTo>
                <a:lnTo>
                  <a:pt x="16317" y="94724"/>
                </a:lnTo>
                <a:close/>
                <a:moveTo>
                  <a:pt x="21652" y="94724"/>
                </a:moveTo>
                <a:lnTo>
                  <a:pt x="21723" y="94849"/>
                </a:lnTo>
                <a:lnTo>
                  <a:pt x="20546" y="96829"/>
                </a:lnTo>
                <a:lnTo>
                  <a:pt x="19279" y="94724"/>
                </a:lnTo>
                <a:close/>
                <a:moveTo>
                  <a:pt x="37960" y="94724"/>
                </a:moveTo>
                <a:lnTo>
                  <a:pt x="36702" y="96829"/>
                </a:lnTo>
                <a:lnTo>
                  <a:pt x="35515" y="94849"/>
                </a:lnTo>
                <a:lnTo>
                  <a:pt x="35587" y="94724"/>
                </a:lnTo>
                <a:close/>
                <a:moveTo>
                  <a:pt x="40930" y="94724"/>
                </a:moveTo>
                <a:lnTo>
                  <a:pt x="41002" y="94849"/>
                </a:lnTo>
                <a:lnTo>
                  <a:pt x="39815" y="96829"/>
                </a:lnTo>
                <a:lnTo>
                  <a:pt x="38557" y="94724"/>
                </a:lnTo>
                <a:close/>
                <a:moveTo>
                  <a:pt x="57238" y="94724"/>
                </a:moveTo>
                <a:lnTo>
                  <a:pt x="55980" y="96829"/>
                </a:lnTo>
                <a:lnTo>
                  <a:pt x="54794" y="94849"/>
                </a:lnTo>
                <a:lnTo>
                  <a:pt x="54865" y="94724"/>
                </a:lnTo>
                <a:close/>
                <a:moveTo>
                  <a:pt x="60200" y="94724"/>
                </a:moveTo>
                <a:lnTo>
                  <a:pt x="60280" y="94849"/>
                </a:lnTo>
                <a:lnTo>
                  <a:pt x="59094" y="96829"/>
                </a:lnTo>
                <a:lnTo>
                  <a:pt x="57836" y="94724"/>
                </a:lnTo>
                <a:close/>
                <a:moveTo>
                  <a:pt x="76516" y="94724"/>
                </a:moveTo>
                <a:lnTo>
                  <a:pt x="75250" y="96829"/>
                </a:lnTo>
                <a:lnTo>
                  <a:pt x="74072" y="94849"/>
                </a:lnTo>
                <a:lnTo>
                  <a:pt x="74143" y="94724"/>
                </a:lnTo>
                <a:close/>
                <a:moveTo>
                  <a:pt x="79478" y="94724"/>
                </a:moveTo>
                <a:lnTo>
                  <a:pt x="79559" y="94849"/>
                </a:lnTo>
                <a:lnTo>
                  <a:pt x="78372" y="96829"/>
                </a:lnTo>
                <a:lnTo>
                  <a:pt x="77114" y="94724"/>
                </a:lnTo>
                <a:close/>
                <a:moveTo>
                  <a:pt x="95786" y="94724"/>
                </a:moveTo>
                <a:lnTo>
                  <a:pt x="94528" y="96829"/>
                </a:lnTo>
                <a:lnTo>
                  <a:pt x="93342" y="94849"/>
                </a:lnTo>
                <a:lnTo>
                  <a:pt x="93422" y="94724"/>
                </a:lnTo>
                <a:close/>
                <a:moveTo>
                  <a:pt x="98757" y="94724"/>
                </a:moveTo>
                <a:lnTo>
                  <a:pt x="98837" y="94849"/>
                </a:lnTo>
                <a:lnTo>
                  <a:pt x="97650" y="96829"/>
                </a:lnTo>
                <a:lnTo>
                  <a:pt x="96384" y="94724"/>
                </a:lnTo>
                <a:close/>
                <a:moveTo>
                  <a:pt x="115064" y="94724"/>
                </a:moveTo>
                <a:lnTo>
                  <a:pt x="113806" y="96829"/>
                </a:lnTo>
                <a:lnTo>
                  <a:pt x="112620" y="94849"/>
                </a:lnTo>
                <a:lnTo>
                  <a:pt x="112700" y="94724"/>
                </a:lnTo>
                <a:close/>
                <a:moveTo>
                  <a:pt x="118035" y="94724"/>
                </a:moveTo>
                <a:lnTo>
                  <a:pt x="118106" y="94849"/>
                </a:lnTo>
                <a:lnTo>
                  <a:pt x="116929" y="96829"/>
                </a:lnTo>
                <a:lnTo>
                  <a:pt x="115662" y="94724"/>
                </a:lnTo>
                <a:close/>
                <a:moveTo>
                  <a:pt x="134343" y="94724"/>
                </a:moveTo>
                <a:lnTo>
                  <a:pt x="133085" y="96829"/>
                </a:lnTo>
                <a:lnTo>
                  <a:pt x="131898" y="94849"/>
                </a:lnTo>
                <a:lnTo>
                  <a:pt x="131970" y="94724"/>
                </a:lnTo>
                <a:close/>
                <a:moveTo>
                  <a:pt x="137313" y="94724"/>
                </a:moveTo>
                <a:lnTo>
                  <a:pt x="137385" y="94849"/>
                </a:lnTo>
                <a:lnTo>
                  <a:pt x="136198" y="96829"/>
                </a:lnTo>
                <a:lnTo>
                  <a:pt x="134940" y="94724"/>
                </a:lnTo>
                <a:close/>
                <a:moveTo>
                  <a:pt x="153621" y="94724"/>
                </a:moveTo>
                <a:lnTo>
                  <a:pt x="152363" y="96829"/>
                </a:lnTo>
                <a:lnTo>
                  <a:pt x="151177" y="94849"/>
                </a:lnTo>
                <a:lnTo>
                  <a:pt x="151248" y="94724"/>
                </a:lnTo>
                <a:close/>
                <a:moveTo>
                  <a:pt x="156592" y="94724"/>
                </a:moveTo>
                <a:lnTo>
                  <a:pt x="156663" y="94849"/>
                </a:lnTo>
                <a:lnTo>
                  <a:pt x="155477" y="96829"/>
                </a:lnTo>
                <a:lnTo>
                  <a:pt x="154219" y="94724"/>
                </a:lnTo>
                <a:close/>
                <a:moveTo>
                  <a:pt x="172899" y="94724"/>
                </a:moveTo>
                <a:lnTo>
                  <a:pt x="171633" y="96829"/>
                </a:lnTo>
                <a:lnTo>
                  <a:pt x="170455" y="94849"/>
                </a:lnTo>
                <a:lnTo>
                  <a:pt x="170526" y="94724"/>
                </a:lnTo>
                <a:close/>
                <a:moveTo>
                  <a:pt x="175861" y="94724"/>
                </a:moveTo>
                <a:lnTo>
                  <a:pt x="175942" y="94849"/>
                </a:lnTo>
                <a:lnTo>
                  <a:pt x="174755" y="96829"/>
                </a:lnTo>
                <a:lnTo>
                  <a:pt x="173497" y="94724"/>
                </a:lnTo>
                <a:close/>
                <a:moveTo>
                  <a:pt x="192178" y="94724"/>
                </a:moveTo>
                <a:lnTo>
                  <a:pt x="190911" y="96829"/>
                </a:lnTo>
                <a:lnTo>
                  <a:pt x="189725" y="94849"/>
                </a:lnTo>
                <a:lnTo>
                  <a:pt x="189805" y="94724"/>
                </a:lnTo>
                <a:close/>
                <a:moveTo>
                  <a:pt x="195140" y="94724"/>
                </a:moveTo>
                <a:lnTo>
                  <a:pt x="195220" y="94849"/>
                </a:lnTo>
                <a:lnTo>
                  <a:pt x="194033" y="96829"/>
                </a:lnTo>
                <a:lnTo>
                  <a:pt x="192776" y="94724"/>
                </a:lnTo>
                <a:close/>
                <a:moveTo>
                  <a:pt x="211447" y="94724"/>
                </a:moveTo>
                <a:lnTo>
                  <a:pt x="210189" y="96829"/>
                </a:lnTo>
                <a:lnTo>
                  <a:pt x="209003" y="94849"/>
                </a:lnTo>
                <a:lnTo>
                  <a:pt x="209083" y="94724"/>
                </a:lnTo>
                <a:close/>
                <a:moveTo>
                  <a:pt x="214418" y="94724"/>
                </a:moveTo>
                <a:lnTo>
                  <a:pt x="214489" y="94849"/>
                </a:lnTo>
                <a:lnTo>
                  <a:pt x="213312" y="96829"/>
                </a:lnTo>
                <a:lnTo>
                  <a:pt x="212045" y="94724"/>
                </a:lnTo>
                <a:close/>
                <a:moveTo>
                  <a:pt x="230726" y="94724"/>
                </a:moveTo>
                <a:lnTo>
                  <a:pt x="229468" y="96829"/>
                </a:lnTo>
                <a:lnTo>
                  <a:pt x="228281" y="94849"/>
                </a:lnTo>
                <a:lnTo>
                  <a:pt x="228362" y="94724"/>
                </a:lnTo>
                <a:close/>
                <a:moveTo>
                  <a:pt x="233696" y="94724"/>
                </a:moveTo>
                <a:lnTo>
                  <a:pt x="233768" y="94849"/>
                </a:lnTo>
                <a:lnTo>
                  <a:pt x="232581" y="96829"/>
                </a:lnTo>
                <a:lnTo>
                  <a:pt x="231323" y="94724"/>
                </a:lnTo>
                <a:close/>
                <a:moveTo>
                  <a:pt x="250004" y="94724"/>
                </a:moveTo>
                <a:lnTo>
                  <a:pt x="248746" y="96829"/>
                </a:lnTo>
                <a:lnTo>
                  <a:pt x="247560" y="94849"/>
                </a:lnTo>
                <a:lnTo>
                  <a:pt x="247631" y="94724"/>
                </a:lnTo>
                <a:close/>
                <a:moveTo>
                  <a:pt x="252975" y="94724"/>
                </a:moveTo>
                <a:lnTo>
                  <a:pt x="253046" y="94849"/>
                </a:lnTo>
                <a:lnTo>
                  <a:pt x="251860" y="96829"/>
                </a:lnTo>
                <a:lnTo>
                  <a:pt x="250602" y="94724"/>
                </a:lnTo>
                <a:close/>
                <a:moveTo>
                  <a:pt x="269282" y="94724"/>
                </a:moveTo>
                <a:lnTo>
                  <a:pt x="268016" y="96829"/>
                </a:lnTo>
                <a:lnTo>
                  <a:pt x="266838" y="94849"/>
                </a:lnTo>
                <a:lnTo>
                  <a:pt x="266909" y="94724"/>
                </a:lnTo>
                <a:close/>
                <a:moveTo>
                  <a:pt x="272244" y="94724"/>
                </a:moveTo>
                <a:lnTo>
                  <a:pt x="272325" y="94849"/>
                </a:lnTo>
                <a:lnTo>
                  <a:pt x="271138" y="96829"/>
                </a:lnTo>
                <a:lnTo>
                  <a:pt x="269880" y="94724"/>
                </a:lnTo>
                <a:close/>
                <a:moveTo>
                  <a:pt x="1267" y="97739"/>
                </a:moveTo>
                <a:lnTo>
                  <a:pt x="2240" y="99363"/>
                </a:lnTo>
                <a:lnTo>
                  <a:pt x="286" y="99363"/>
                </a:lnTo>
                <a:lnTo>
                  <a:pt x="1267" y="97739"/>
                </a:lnTo>
                <a:close/>
                <a:moveTo>
                  <a:pt x="2722" y="95304"/>
                </a:moveTo>
                <a:lnTo>
                  <a:pt x="5157" y="99363"/>
                </a:lnTo>
                <a:lnTo>
                  <a:pt x="2784" y="99363"/>
                </a:lnTo>
                <a:lnTo>
                  <a:pt x="1535" y="97284"/>
                </a:lnTo>
                <a:lnTo>
                  <a:pt x="2722" y="95304"/>
                </a:lnTo>
                <a:close/>
                <a:moveTo>
                  <a:pt x="15621" y="94724"/>
                </a:moveTo>
                <a:lnTo>
                  <a:pt x="15693" y="94849"/>
                </a:lnTo>
                <a:lnTo>
                  <a:pt x="12981" y="99363"/>
                </a:lnTo>
                <a:lnTo>
                  <a:pt x="5701" y="99363"/>
                </a:lnTo>
                <a:lnTo>
                  <a:pt x="2998" y="94849"/>
                </a:lnTo>
                <a:lnTo>
                  <a:pt x="3070" y="94724"/>
                </a:lnTo>
                <a:close/>
                <a:moveTo>
                  <a:pt x="15969" y="95304"/>
                </a:moveTo>
                <a:lnTo>
                  <a:pt x="17147" y="97284"/>
                </a:lnTo>
                <a:lnTo>
                  <a:pt x="15898" y="99363"/>
                </a:lnTo>
                <a:lnTo>
                  <a:pt x="13534" y="99363"/>
                </a:lnTo>
                <a:lnTo>
                  <a:pt x="15969" y="95304"/>
                </a:lnTo>
                <a:close/>
                <a:moveTo>
                  <a:pt x="17423" y="97739"/>
                </a:moveTo>
                <a:lnTo>
                  <a:pt x="18396" y="99363"/>
                </a:lnTo>
                <a:lnTo>
                  <a:pt x="16442" y="99363"/>
                </a:lnTo>
                <a:lnTo>
                  <a:pt x="17423" y="97739"/>
                </a:lnTo>
                <a:close/>
                <a:moveTo>
                  <a:pt x="20546" y="97739"/>
                </a:moveTo>
                <a:lnTo>
                  <a:pt x="21518" y="99363"/>
                </a:lnTo>
                <a:lnTo>
                  <a:pt x="19565" y="99363"/>
                </a:lnTo>
                <a:lnTo>
                  <a:pt x="20546" y="97739"/>
                </a:lnTo>
                <a:close/>
                <a:moveTo>
                  <a:pt x="22000" y="95304"/>
                </a:moveTo>
                <a:lnTo>
                  <a:pt x="24435" y="99363"/>
                </a:lnTo>
                <a:lnTo>
                  <a:pt x="22062" y="99363"/>
                </a:lnTo>
                <a:lnTo>
                  <a:pt x="20813" y="97284"/>
                </a:lnTo>
                <a:lnTo>
                  <a:pt x="22000" y="95304"/>
                </a:lnTo>
                <a:close/>
                <a:moveTo>
                  <a:pt x="34891" y="94724"/>
                </a:moveTo>
                <a:lnTo>
                  <a:pt x="34971" y="94849"/>
                </a:lnTo>
                <a:lnTo>
                  <a:pt x="32259" y="99363"/>
                </a:lnTo>
                <a:lnTo>
                  <a:pt x="24980" y="99363"/>
                </a:lnTo>
                <a:lnTo>
                  <a:pt x="22268" y="94849"/>
                </a:lnTo>
                <a:lnTo>
                  <a:pt x="22348" y="94724"/>
                </a:lnTo>
                <a:close/>
                <a:moveTo>
                  <a:pt x="35239" y="95304"/>
                </a:moveTo>
                <a:lnTo>
                  <a:pt x="36425" y="97284"/>
                </a:lnTo>
                <a:lnTo>
                  <a:pt x="35176" y="99363"/>
                </a:lnTo>
                <a:lnTo>
                  <a:pt x="32803" y="99363"/>
                </a:lnTo>
                <a:lnTo>
                  <a:pt x="35239" y="95304"/>
                </a:lnTo>
                <a:close/>
                <a:moveTo>
                  <a:pt x="36702" y="97739"/>
                </a:moveTo>
                <a:lnTo>
                  <a:pt x="37674" y="99363"/>
                </a:lnTo>
                <a:lnTo>
                  <a:pt x="35721" y="99363"/>
                </a:lnTo>
                <a:lnTo>
                  <a:pt x="36702" y="97739"/>
                </a:lnTo>
                <a:close/>
                <a:moveTo>
                  <a:pt x="39815" y="97739"/>
                </a:moveTo>
                <a:lnTo>
                  <a:pt x="40797" y="99363"/>
                </a:lnTo>
                <a:lnTo>
                  <a:pt x="38843" y="99363"/>
                </a:lnTo>
                <a:lnTo>
                  <a:pt x="39815" y="97739"/>
                </a:lnTo>
                <a:close/>
                <a:moveTo>
                  <a:pt x="41278" y="95304"/>
                </a:moveTo>
                <a:lnTo>
                  <a:pt x="43714" y="99363"/>
                </a:lnTo>
                <a:lnTo>
                  <a:pt x="41341" y="99363"/>
                </a:lnTo>
                <a:lnTo>
                  <a:pt x="40092" y="97284"/>
                </a:lnTo>
                <a:lnTo>
                  <a:pt x="41278" y="95304"/>
                </a:lnTo>
                <a:close/>
                <a:moveTo>
                  <a:pt x="54169" y="94724"/>
                </a:moveTo>
                <a:lnTo>
                  <a:pt x="54250" y="94849"/>
                </a:lnTo>
                <a:lnTo>
                  <a:pt x="51538" y="99363"/>
                </a:lnTo>
                <a:lnTo>
                  <a:pt x="44258" y="99363"/>
                </a:lnTo>
                <a:lnTo>
                  <a:pt x="41546" y="94849"/>
                </a:lnTo>
                <a:lnTo>
                  <a:pt x="41626" y="94724"/>
                </a:lnTo>
                <a:close/>
                <a:moveTo>
                  <a:pt x="54517" y="95304"/>
                </a:moveTo>
                <a:lnTo>
                  <a:pt x="55704" y="97284"/>
                </a:lnTo>
                <a:lnTo>
                  <a:pt x="54455" y="99363"/>
                </a:lnTo>
                <a:lnTo>
                  <a:pt x="52082" y="99363"/>
                </a:lnTo>
                <a:lnTo>
                  <a:pt x="54517" y="95304"/>
                </a:lnTo>
                <a:close/>
                <a:moveTo>
                  <a:pt x="55980" y="97739"/>
                </a:moveTo>
                <a:lnTo>
                  <a:pt x="56953" y="99363"/>
                </a:lnTo>
                <a:lnTo>
                  <a:pt x="54999" y="99363"/>
                </a:lnTo>
                <a:lnTo>
                  <a:pt x="55980" y="97739"/>
                </a:lnTo>
                <a:close/>
                <a:moveTo>
                  <a:pt x="59094" y="97739"/>
                </a:moveTo>
                <a:lnTo>
                  <a:pt x="60075" y="99363"/>
                </a:lnTo>
                <a:lnTo>
                  <a:pt x="58121" y="99363"/>
                </a:lnTo>
                <a:lnTo>
                  <a:pt x="59094" y="97739"/>
                </a:lnTo>
                <a:close/>
                <a:moveTo>
                  <a:pt x="60548" y="95304"/>
                </a:moveTo>
                <a:lnTo>
                  <a:pt x="62983" y="99363"/>
                </a:lnTo>
                <a:lnTo>
                  <a:pt x="60619" y="99363"/>
                </a:lnTo>
                <a:lnTo>
                  <a:pt x="59370" y="97284"/>
                </a:lnTo>
                <a:lnTo>
                  <a:pt x="60548" y="95304"/>
                </a:lnTo>
                <a:close/>
                <a:moveTo>
                  <a:pt x="73448" y="94724"/>
                </a:moveTo>
                <a:lnTo>
                  <a:pt x="73519" y="94849"/>
                </a:lnTo>
                <a:lnTo>
                  <a:pt x="70816" y="99363"/>
                </a:lnTo>
                <a:lnTo>
                  <a:pt x="63536" y="99363"/>
                </a:lnTo>
                <a:lnTo>
                  <a:pt x="60824" y="94849"/>
                </a:lnTo>
                <a:lnTo>
                  <a:pt x="60905" y="94724"/>
                </a:lnTo>
                <a:close/>
                <a:moveTo>
                  <a:pt x="73796" y="95304"/>
                </a:moveTo>
                <a:lnTo>
                  <a:pt x="74982" y="97284"/>
                </a:lnTo>
                <a:lnTo>
                  <a:pt x="73733" y="99363"/>
                </a:lnTo>
                <a:lnTo>
                  <a:pt x="71360" y="99363"/>
                </a:lnTo>
                <a:lnTo>
                  <a:pt x="73796" y="95304"/>
                </a:lnTo>
                <a:close/>
                <a:moveTo>
                  <a:pt x="75250" y="97739"/>
                </a:moveTo>
                <a:lnTo>
                  <a:pt x="76231" y="99363"/>
                </a:lnTo>
                <a:lnTo>
                  <a:pt x="74277" y="99363"/>
                </a:lnTo>
                <a:lnTo>
                  <a:pt x="75250" y="97739"/>
                </a:lnTo>
                <a:close/>
                <a:moveTo>
                  <a:pt x="78372" y="97739"/>
                </a:moveTo>
                <a:lnTo>
                  <a:pt x="79353" y="99363"/>
                </a:lnTo>
                <a:lnTo>
                  <a:pt x="77391" y="99363"/>
                </a:lnTo>
                <a:lnTo>
                  <a:pt x="78372" y="97739"/>
                </a:lnTo>
                <a:close/>
                <a:moveTo>
                  <a:pt x="79826" y="95304"/>
                </a:moveTo>
                <a:lnTo>
                  <a:pt x="82262" y="99363"/>
                </a:lnTo>
                <a:lnTo>
                  <a:pt x="79898" y="99363"/>
                </a:lnTo>
                <a:lnTo>
                  <a:pt x="78649" y="97284"/>
                </a:lnTo>
                <a:lnTo>
                  <a:pt x="79826" y="95304"/>
                </a:lnTo>
                <a:close/>
                <a:moveTo>
                  <a:pt x="92726" y="94724"/>
                </a:moveTo>
                <a:lnTo>
                  <a:pt x="92797" y="94849"/>
                </a:lnTo>
                <a:lnTo>
                  <a:pt x="90094" y="99363"/>
                </a:lnTo>
                <a:lnTo>
                  <a:pt x="82806" y="99363"/>
                </a:lnTo>
                <a:lnTo>
                  <a:pt x="80103" y="94849"/>
                </a:lnTo>
                <a:lnTo>
                  <a:pt x="80174" y="94724"/>
                </a:lnTo>
                <a:close/>
                <a:moveTo>
                  <a:pt x="93074" y="95304"/>
                </a:moveTo>
                <a:lnTo>
                  <a:pt x="94260" y="97284"/>
                </a:lnTo>
                <a:lnTo>
                  <a:pt x="93003" y="99363"/>
                </a:lnTo>
                <a:lnTo>
                  <a:pt x="90639" y="99363"/>
                </a:lnTo>
                <a:lnTo>
                  <a:pt x="93074" y="95304"/>
                </a:lnTo>
                <a:close/>
                <a:moveTo>
                  <a:pt x="94528" y="97739"/>
                </a:moveTo>
                <a:lnTo>
                  <a:pt x="95509" y="99363"/>
                </a:lnTo>
                <a:lnTo>
                  <a:pt x="93556" y="99363"/>
                </a:lnTo>
                <a:lnTo>
                  <a:pt x="94528" y="97739"/>
                </a:lnTo>
                <a:close/>
                <a:moveTo>
                  <a:pt x="97650" y="97739"/>
                </a:moveTo>
                <a:lnTo>
                  <a:pt x="98623" y="99363"/>
                </a:lnTo>
                <a:lnTo>
                  <a:pt x="96669" y="99363"/>
                </a:lnTo>
                <a:lnTo>
                  <a:pt x="97650" y="97739"/>
                </a:lnTo>
                <a:close/>
                <a:moveTo>
                  <a:pt x="99105" y="95304"/>
                </a:moveTo>
                <a:lnTo>
                  <a:pt x="101540" y="99363"/>
                </a:lnTo>
                <a:lnTo>
                  <a:pt x="99167" y="99363"/>
                </a:lnTo>
                <a:lnTo>
                  <a:pt x="97918" y="97284"/>
                </a:lnTo>
                <a:lnTo>
                  <a:pt x="99105" y="95304"/>
                </a:lnTo>
                <a:close/>
                <a:moveTo>
                  <a:pt x="112004" y="94724"/>
                </a:moveTo>
                <a:lnTo>
                  <a:pt x="112076" y="94849"/>
                </a:lnTo>
                <a:lnTo>
                  <a:pt x="109373" y="99363"/>
                </a:lnTo>
                <a:lnTo>
                  <a:pt x="102084" y="99363"/>
                </a:lnTo>
                <a:lnTo>
                  <a:pt x="99381" y="94849"/>
                </a:lnTo>
                <a:lnTo>
                  <a:pt x="99453" y="94724"/>
                </a:lnTo>
                <a:close/>
                <a:moveTo>
                  <a:pt x="112352" y="95304"/>
                </a:moveTo>
                <a:lnTo>
                  <a:pt x="113530" y="97284"/>
                </a:lnTo>
                <a:lnTo>
                  <a:pt x="112281" y="99363"/>
                </a:lnTo>
                <a:lnTo>
                  <a:pt x="109917" y="99363"/>
                </a:lnTo>
                <a:lnTo>
                  <a:pt x="112352" y="95304"/>
                </a:lnTo>
                <a:close/>
                <a:moveTo>
                  <a:pt x="113806" y="97739"/>
                </a:moveTo>
                <a:lnTo>
                  <a:pt x="114788" y="99363"/>
                </a:lnTo>
                <a:lnTo>
                  <a:pt x="112825" y="99363"/>
                </a:lnTo>
                <a:lnTo>
                  <a:pt x="113806" y="97739"/>
                </a:lnTo>
                <a:close/>
                <a:moveTo>
                  <a:pt x="116929" y="97739"/>
                </a:moveTo>
                <a:lnTo>
                  <a:pt x="117901" y="99363"/>
                </a:lnTo>
                <a:lnTo>
                  <a:pt x="115948" y="99363"/>
                </a:lnTo>
                <a:lnTo>
                  <a:pt x="116929" y="97739"/>
                </a:lnTo>
                <a:close/>
                <a:moveTo>
                  <a:pt x="118383" y="95304"/>
                </a:moveTo>
                <a:lnTo>
                  <a:pt x="120818" y="99363"/>
                </a:lnTo>
                <a:lnTo>
                  <a:pt x="118445" y="99363"/>
                </a:lnTo>
                <a:lnTo>
                  <a:pt x="117196" y="97284"/>
                </a:lnTo>
                <a:lnTo>
                  <a:pt x="118383" y="95304"/>
                </a:lnTo>
                <a:close/>
                <a:moveTo>
                  <a:pt x="131274" y="94724"/>
                </a:moveTo>
                <a:lnTo>
                  <a:pt x="131354" y="94849"/>
                </a:lnTo>
                <a:lnTo>
                  <a:pt x="128642" y="99363"/>
                </a:lnTo>
                <a:lnTo>
                  <a:pt x="121363" y="99363"/>
                </a:lnTo>
                <a:lnTo>
                  <a:pt x="118651" y="94849"/>
                </a:lnTo>
                <a:lnTo>
                  <a:pt x="118731" y="94724"/>
                </a:lnTo>
                <a:close/>
                <a:moveTo>
                  <a:pt x="131622" y="95304"/>
                </a:moveTo>
                <a:lnTo>
                  <a:pt x="132808" y="97284"/>
                </a:lnTo>
                <a:lnTo>
                  <a:pt x="131559" y="99363"/>
                </a:lnTo>
                <a:lnTo>
                  <a:pt x="129186" y="99363"/>
                </a:lnTo>
                <a:lnTo>
                  <a:pt x="131622" y="95304"/>
                </a:lnTo>
                <a:close/>
                <a:moveTo>
                  <a:pt x="133085" y="97739"/>
                </a:moveTo>
                <a:lnTo>
                  <a:pt x="134057" y="99363"/>
                </a:lnTo>
                <a:lnTo>
                  <a:pt x="132104" y="99363"/>
                </a:lnTo>
                <a:lnTo>
                  <a:pt x="133085" y="97739"/>
                </a:lnTo>
                <a:close/>
                <a:moveTo>
                  <a:pt x="136198" y="97739"/>
                </a:moveTo>
                <a:lnTo>
                  <a:pt x="137180" y="99363"/>
                </a:lnTo>
                <a:lnTo>
                  <a:pt x="135226" y="99363"/>
                </a:lnTo>
                <a:lnTo>
                  <a:pt x="136198" y="97739"/>
                </a:lnTo>
                <a:close/>
                <a:moveTo>
                  <a:pt x="137661" y="95304"/>
                </a:moveTo>
                <a:lnTo>
                  <a:pt x="140097" y="99363"/>
                </a:lnTo>
                <a:lnTo>
                  <a:pt x="137724" y="99363"/>
                </a:lnTo>
                <a:lnTo>
                  <a:pt x="136475" y="97284"/>
                </a:lnTo>
                <a:lnTo>
                  <a:pt x="137661" y="95304"/>
                </a:lnTo>
                <a:close/>
                <a:moveTo>
                  <a:pt x="150552" y="94724"/>
                </a:moveTo>
                <a:lnTo>
                  <a:pt x="150633" y="94849"/>
                </a:lnTo>
                <a:lnTo>
                  <a:pt x="147921" y="99363"/>
                </a:lnTo>
                <a:lnTo>
                  <a:pt x="140641" y="99363"/>
                </a:lnTo>
                <a:lnTo>
                  <a:pt x="137929" y="94849"/>
                </a:lnTo>
                <a:lnTo>
                  <a:pt x="138009" y="94724"/>
                </a:lnTo>
                <a:close/>
                <a:moveTo>
                  <a:pt x="150900" y="95304"/>
                </a:moveTo>
                <a:lnTo>
                  <a:pt x="152087" y="97284"/>
                </a:lnTo>
                <a:lnTo>
                  <a:pt x="150838" y="99363"/>
                </a:lnTo>
                <a:lnTo>
                  <a:pt x="148465" y="99363"/>
                </a:lnTo>
                <a:lnTo>
                  <a:pt x="150900" y="95304"/>
                </a:lnTo>
                <a:close/>
                <a:moveTo>
                  <a:pt x="152363" y="97739"/>
                </a:moveTo>
                <a:lnTo>
                  <a:pt x="153336" y="99363"/>
                </a:lnTo>
                <a:lnTo>
                  <a:pt x="151382" y="99363"/>
                </a:lnTo>
                <a:lnTo>
                  <a:pt x="152363" y="97739"/>
                </a:lnTo>
                <a:close/>
                <a:moveTo>
                  <a:pt x="155477" y="97739"/>
                </a:moveTo>
                <a:lnTo>
                  <a:pt x="156458" y="99363"/>
                </a:lnTo>
                <a:lnTo>
                  <a:pt x="154504" y="99363"/>
                </a:lnTo>
                <a:lnTo>
                  <a:pt x="155477" y="97739"/>
                </a:lnTo>
                <a:close/>
                <a:moveTo>
                  <a:pt x="156940" y="95304"/>
                </a:moveTo>
                <a:lnTo>
                  <a:pt x="159375" y="99363"/>
                </a:lnTo>
                <a:lnTo>
                  <a:pt x="157002" y="99363"/>
                </a:lnTo>
                <a:lnTo>
                  <a:pt x="155753" y="97284"/>
                </a:lnTo>
                <a:lnTo>
                  <a:pt x="156940" y="95304"/>
                </a:lnTo>
                <a:close/>
                <a:moveTo>
                  <a:pt x="169831" y="94724"/>
                </a:moveTo>
                <a:lnTo>
                  <a:pt x="169902" y="94849"/>
                </a:lnTo>
                <a:lnTo>
                  <a:pt x="167199" y="99363"/>
                </a:lnTo>
                <a:lnTo>
                  <a:pt x="159919" y="99363"/>
                </a:lnTo>
                <a:lnTo>
                  <a:pt x="157207" y="94849"/>
                </a:lnTo>
                <a:lnTo>
                  <a:pt x="157288" y="94724"/>
                </a:lnTo>
                <a:close/>
                <a:moveTo>
                  <a:pt x="170179" y="95304"/>
                </a:moveTo>
                <a:lnTo>
                  <a:pt x="171365" y="97284"/>
                </a:lnTo>
                <a:lnTo>
                  <a:pt x="170116" y="99363"/>
                </a:lnTo>
                <a:lnTo>
                  <a:pt x="167743" y="99363"/>
                </a:lnTo>
                <a:lnTo>
                  <a:pt x="170179" y="95304"/>
                </a:lnTo>
                <a:close/>
                <a:moveTo>
                  <a:pt x="171633" y="97739"/>
                </a:moveTo>
                <a:lnTo>
                  <a:pt x="172614" y="99363"/>
                </a:lnTo>
                <a:lnTo>
                  <a:pt x="170660" y="99363"/>
                </a:lnTo>
                <a:lnTo>
                  <a:pt x="171633" y="97739"/>
                </a:lnTo>
                <a:close/>
                <a:moveTo>
                  <a:pt x="174755" y="97739"/>
                </a:moveTo>
                <a:lnTo>
                  <a:pt x="175736" y="99363"/>
                </a:lnTo>
                <a:lnTo>
                  <a:pt x="173774" y="99363"/>
                </a:lnTo>
                <a:lnTo>
                  <a:pt x="174755" y="97739"/>
                </a:lnTo>
                <a:close/>
                <a:moveTo>
                  <a:pt x="176209" y="95304"/>
                </a:moveTo>
                <a:lnTo>
                  <a:pt x="178645" y="99363"/>
                </a:lnTo>
                <a:lnTo>
                  <a:pt x="176281" y="99363"/>
                </a:lnTo>
                <a:lnTo>
                  <a:pt x="175032" y="97284"/>
                </a:lnTo>
                <a:lnTo>
                  <a:pt x="176209" y="95304"/>
                </a:lnTo>
                <a:close/>
                <a:moveTo>
                  <a:pt x="189109" y="94724"/>
                </a:moveTo>
                <a:lnTo>
                  <a:pt x="189180" y="94849"/>
                </a:lnTo>
                <a:lnTo>
                  <a:pt x="186477" y="99363"/>
                </a:lnTo>
                <a:lnTo>
                  <a:pt x="179189" y="99363"/>
                </a:lnTo>
                <a:lnTo>
                  <a:pt x="176486" y="94849"/>
                </a:lnTo>
                <a:lnTo>
                  <a:pt x="176557" y="94724"/>
                </a:lnTo>
                <a:close/>
                <a:moveTo>
                  <a:pt x="189457" y="95304"/>
                </a:moveTo>
                <a:lnTo>
                  <a:pt x="190643" y="97284"/>
                </a:lnTo>
                <a:lnTo>
                  <a:pt x="189394" y="99363"/>
                </a:lnTo>
                <a:lnTo>
                  <a:pt x="187021" y="99363"/>
                </a:lnTo>
                <a:lnTo>
                  <a:pt x="189457" y="95304"/>
                </a:lnTo>
                <a:close/>
                <a:moveTo>
                  <a:pt x="190911" y="97739"/>
                </a:moveTo>
                <a:lnTo>
                  <a:pt x="191892" y="99363"/>
                </a:lnTo>
                <a:lnTo>
                  <a:pt x="189939" y="99363"/>
                </a:lnTo>
                <a:lnTo>
                  <a:pt x="190911" y="97739"/>
                </a:lnTo>
                <a:close/>
                <a:moveTo>
                  <a:pt x="194033" y="97739"/>
                </a:moveTo>
                <a:lnTo>
                  <a:pt x="195006" y="99363"/>
                </a:lnTo>
                <a:lnTo>
                  <a:pt x="193052" y="99363"/>
                </a:lnTo>
                <a:lnTo>
                  <a:pt x="194033" y="97739"/>
                </a:lnTo>
                <a:close/>
                <a:moveTo>
                  <a:pt x="195488" y="95304"/>
                </a:moveTo>
                <a:lnTo>
                  <a:pt x="197923" y="99363"/>
                </a:lnTo>
                <a:lnTo>
                  <a:pt x="195559" y="99363"/>
                </a:lnTo>
                <a:lnTo>
                  <a:pt x="194301" y="97284"/>
                </a:lnTo>
                <a:lnTo>
                  <a:pt x="195488" y="95304"/>
                </a:lnTo>
                <a:close/>
                <a:moveTo>
                  <a:pt x="208387" y="94724"/>
                </a:moveTo>
                <a:lnTo>
                  <a:pt x="208459" y="94849"/>
                </a:lnTo>
                <a:lnTo>
                  <a:pt x="205756" y="99363"/>
                </a:lnTo>
                <a:lnTo>
                  <a:pt x="198467" y="99363"/>
                </a:lnTo>
                <a:lnTo>
                  <a:pt x="195764" y="94849"/>
                </a:lnTo>
                <a:lnTo>
                  <a:pt x="195835" y="94724"/>
                </a:lnTo>
                <a:close/>
                <a:moveTo>
                  <a:pt x="208735" y="95304"/>
                </a:moveTo>
                <a:lnTo>
                  <a:pt x="209913" y="97284"/>
                </a:lnTo>
                <a:lnTo>
                  <a:pt x="208664" y="99363"/>
                </a:lnTo>
                <a:lnTo>
                  <a:pt x="206300" y="99363"/>
                </a:lnTo>
                <a:lnTo>
                  <a:pt x="208735" y="95304"/>
                </a:lnTo>
                <a:close/>
                <a:moveTo>
                  <a:pt x="210189" y="97739"/>
                </a:moveTo>
                <a:lnTo>
                  <a:pt x="211171" y="99363"/>
                </a:lnTo>
                <a:lnTo>
                  <a:pt x="209208" y="99363"/>
                </a:lnTo>
                <a:lnTo>
                  <a:pt x="210189" y="97739"/>
                </a:lnTo>
                <a:close/>
                <a:moveTo>
                  <a:pt x="213312" y="97739"/>
                </a:moveTo>
                <a:lnTo>
                  <a:pt x="214284" y="99363"/>
                </a:lnTo>
                <a:lnTo>
                  <a:pt x="212330" y="99363"/>
                </a:lnTo>
                <a:lnTo>
                  <a:pt x="213312" y="97739"/>
                </a:lnTo>
                <a:close/>
                <a:moveTo>
                  <a:pt x="214766" y="95304"/>
                </a:moveTo>
                <a:lnTo>
                  <a:pt x="217201" y="99363"/>
                </a:lnTo>
                <a:lnTo>
                  <a:pt x="214828" y="99363"/>
                </a:lnTo>
                <a:lnTo>
                  <a:pt x="213579" y="97284"/>
                </a:lnTo>
                <a:lnTo>
                  <a:pt x="214766" y="95304"/>
                </a:lnTo>
                <a:close/>
                <a:moveTo>
                  <a:pt x="227657" y="94724"/>
                </a:moveTo>
                <a:lnTo>
                  <a:pt x="227737" y="94849"/>
                </a:lnTo>
                <a:lnTo>
                  <a:pt x="225025" y="99363"/>
                </a:lnTo>
                <a:lnTo>
                  <a:pt x="217746" y="99363"/>
                </a:lnTo>
                <a:lnTo>
                  <a:pt x="215042" y="94849"/>
                </a:lnTo>
                <a:lnTo>
                  <a:pt x="215114" y="94724"/>
                </a:lnTo>
                <a:close/>
                <a:moveTo>
                  <a:pt x="228005" y="95304"/>
                </a:moveTo>
                <a:lnTo>
                  <a:pt x="229191" y="97284"/>
                </a:lnTo>
                <a:lnTo>
                  <a:pt x="227942" y="99363"/>
                </a:lnTo>
                <a:lnTo>
                  <a:pt x="225578" y="99363"/>
                </a:lnTo>
                <a:lnTo>
                  <a:pt x="228005" y="95304"/>
                </a:lnTo>
                <a:close/>
                <a:moveTo>
                  <a:pt x="229468" y="97739"/>
                </a:moveTo>
                <a:lnTo>
                  <a:pt x="230440" y="99363"/>
                </a:lnTo>
                <a:lnTo>
                  <a:pt x="228487" y="99363"/>
                </a:lnTo>
                <a:lnTo>
                  <a:pt x="229468" y="97739"/>
                </a:lnTo>
                <a:close/>
                <a:moveTo>
                  <a:pt x="232581" y="97739"/>
                </a:moveTo>
                <a:lnTo>
                  <a:pt x="233563" y="99363"/>
                </a:lnTo>
                <a:lnTo>
                  <a:pt x="231609" y="99363"/>
                </a:lnTo>
                <a:lnTo>
                  <a:pt x="232581" y="97739"/>
                </a:lnTo>
                <a:close/>
                <a:moveTo>
                  <a:pt x="234044" y="95304"/>
                </a:moveTo>
                <a:lnTo>
                  <a:pt x="236480" y="99363"/>
                </a:lnTo>
                <a:lnTo>
                  <a:pt x="234107" y="99363"/>
                </a:lnTo>
                <a:lnTo>
                  <a:pt x="232858" y="97284"/>
                </a:lnTo>
                <a:lnTo>
                  <a:pt x="234044" y="95304"/>
                </a:lnTo>
                <a:close/>
                <a:moveTo>
                  <a:pt x="246935" y="94724"/>
                </a:moveTo>
                <a:lnTo>
                  <a:pt x="247016" y="94849"/>
                </a:lnTo>
                <a:lnTo>
                  <a:pt x="244304" y="99363"/>
                </a:lnTo>
                <a:lnTo>
                  <a:pt x="237024" y="99363"/>
                </a:lnTo>
                <a:lnTo>
                  <a:pt x="234312" y="94849"/>
                </a:lnTo>
                <a:lnTo>
                  <a:pt x="234392" y="94724"/>
                </a:lnTo>
                <a:close/>
                <a:moveTo>
                  <a:pt x="247283" y="95304"/>
                </a:moveTo>
                <a:lnTo>
                  <a:pt x="248470" y="97284"/>
                </a:lnTo>
                <a:lnTo>
                  <a:pt x="247221" y="99363"/>
                </a:lnTo>
                <a:lnTo>
                  <a:pt x="244848" y="99363"/>
                </a:lnTo>
                <a:lnTo>
                  <a:pt x="247283" y="95304"/>
                </a:lnTo>
                <a:close/>
                <a:moveTo>
                  <a:pt x="248746" y="97739"/>
                </a:moveTo>
                <a:lnTo>
                  <a:pt x="249719" y="99363"/>
                </a:lnTo>
                <a:lnTo>
                  <a:pt x="247765" y="99363"/>
                </a:lnTo>
                <a:lnTo>
                  <a:pt x="248746" y="97739"/>
                </a:lnTo>
                <a:close/>
                <a:moveTo>
                  <a:pt x="251860" y="97739"/>
                </a:moveTo>
                <a:lnTo>
                  <a:pt x="252841" y="99363"/>
                </a:lnTo>
                <a:lnTo>
                  <a:pt x="250887" y="99363"/>
                </a:lnTo>
                <a:lnTo>
                  <a:pt x="251860" y="97739"/>
                </a:lnTo>
                <a:close/>
                <a:moveTo>
                  <a:pt x="253323" y="95304"/>
                </a:moveTo>
                <a:lnTo>
                  <a:pt x="255758" y="99363"/>
                </a:lnTo>
                <a:lnTo>
                  <a:pt x="253385" y="99363"/>
                </a:lnTo>
                <a:lnTo>
                  <a:pt x="252136" y="97284"/>
                </a:lnTo>
                <a:lnTo>
                  <a:pt x="253323" y="95304"/>
                </a:lnTo>
                <a:close/>
                <a:moveTo>
                  <a:pt x="266214" y="94724"/>
                </a:moveTo>
                <a:lnTo>
                  <a:pt x="266294" y="94849"/>
                </a:lnTo>
                <a:lnTo>
                  <a:pt x="263582" y="99363"/>
                </a:lnTo>
                <a:lnTo>
                  <a:pt x="256302" y="99363"/>
                </a:lnTo>
                <a:lnTo>
                  <a:pt x="253590" y="94849"/>
                </a:lnTo>
                <a:lnTo>
                  <a:pt x="253671" y="94724"/>
                </a:lnTo>
                <a:close/>
                <a:moveTo>
                  <a:pt x="266562" y="95304"/>
                </a:moveTo>
                <a:lnTo>
                  <a:pt x="267748" y="97284"/>
                </a:lnTo>
                <a:lnTo>
                  <a:pt x="266499" y="99363"/>
                </a:lnTo>
                <a:lnTo>
                  <a:pt x="264126" y="99363"/>
                </a:lnTo>
                <a:lnTo>
                  <a:pt x="266562" y="95304"/>
                </a:lnTo>
                <a:close/>
                <a:moveTo>
                  <a:pt x="268016" y="97739"/>
                </a:moveTo>
                <a:lnTo>
                  <a:pt x="268997" y="99363"/>
                </a:lnTo>
                <a:lnTo>
                  <a:pt x="267043" y="99363"/>
                </a:lnTo>
                <a:lnTo>
                  <a:pt x="268016" y="97739"/>
                </a:lnTo>
                <a:close/>
                <a:moveTo>
                  <a:pt x="271138" y="97739"/>
                </a:moveTo>
                <a:lnTo>
                  <a:pt x="272119" y="99363"/>
                </a:lnTo>
                <a:lnTo>
                  <a:pt x="270157" y="99363"/>
                </a:lnTo>
                <a:lnTo>
                  <a:pt x="271138" y="97739"/>
                </a:lnTo>
                <a:close/>
                <a:moveTo>
                  <a:pt x="272592" y="95304"/>
                </a:moveTo>
                <a:lnTo>
                  <a:pt x="275028" y="99363"/>
                </a:lnTo>
                <a:lnTo>
                  <a:pt x="272664" y="99363"/>
                </a:lnTo>
                <a:lnTo>
                  <a:pt x="271415" y="97284"/>
                </a:lnTo>
                <a:lnTo>
                  <a:pt x="272592" y="95304"/>
                </a:lnTo>
                <a:close/>
                <a:moveTo>
                  <a:pt x="18985" y="95134"/>
                </a:moveTo>
                <a:lnTo>
                  <a:pt x="20269" y="97284"/>
                </a:lnTo>
                <a:lnTo>
                  <a:pt x="19011" y="99372"/>
                </a:lnTo>
                <a:lnTo>
                  <a:pt x="18985" y="99318"/>
                </a:lnTo>
                <a:lnTo>
                  <a:pt x="18949" y="99372"/>
                </a:lnTo>
                <a:lnTo>
                  <a:pt x="17691" y="97284"/>
                </a:lnTo>
                <a:lnTo>
                  <a:pt x="18985" y="95134"/>
                </a:lnTo>
                <a:close/>
                <a:moveTo>
                  <a:pt x="38263" y="95134"/>
                </a:moveTo>
                <a:lnTo>
                  <a:pt x="39548" y="97284"/>
                </a:lnTo>
                <a:lnTo>
                  <a:pt x="38290" y="99372"/>
                </a:lnTo>
                <a:lnTo>
                  <a:pt x="38263" y="99318"/>
                </a:lnTo>
                <a:lnTo>
                  <a:pt x="38227" y="99372"/>
                </a:lnTo>
                <a:lnTo>
                  <a:pt x="36969" y="97284"/>
                </a:lnTo>
                <a:lnTo>
                  <a:pt x="38263" y="95134"/>
                </a:lnTo>
                <a:close/>
                <a:moveTo>
                  <a:pt x="57533" y="95134"/>
                </a:moveTo>
                <a:lnTo>
                  <a:pt x="58826" y="97284"/>
                </a:lnTo>
                <a:lnTo>
                  <a:pt x="57568" y="99372"/>
                </a:lnTo>
                <a:lnTo>
                  <a:pt x="57533" y="99318"/>
                </a:lnTo>
                <a:lnTo>
                  <a:pt x="57506" y="99372"/>
                </a:lnTo>
                <a:lnTo>
                  <a:pt x="56248" y="97284"/>
                </a:lnTo>
                <a:lnTo>
                  <a:pt x="57533" y="95134"/>
                </a:lnTo>
                <a:close/>
                <a:moveTo>
                  <a:pt x="76811" y="95134"/>
                </a:moveTo>
                <a:lnTo>
                  <a:pt x="78096" y="97284"/>
                </a:lnTo>
                <a:lnTo>
                  <a:pt x="76847" y="99372"/>
                </a:lnTo>
                <a:lnTo>
                  <a:pt x="76811" y="99318"/>
                </a:lnTo>
                <a:lnTo>
                  <a:pt x="76784" y="99372"/>
                </a:lnTo>
                <a:lnTo>
                  <a:pt x="75526" y="97284"/>
                </a:lnTo>
                <a:lnTo>
                  <a:pt x="76811" y="95134"/>
                </a:lnTo>
                <a:close/>
                <a:moveTo>
                  <a:pt x="96089" y="95134"/>
                </a:moveTo>
                <a:lnTo>
                  <a:pt x="97374" y="97284"/>
                </a:lnTo>
                <a:lnTo>
                  <a:pt x="96116" y="99372"/>
                </a:lnTo>
                <a:lnTo>
                  <a:pt x="96089" y="99318"/>
                </a:lnTo>
                <a:lnTo>
                  <a:pt x="96054" y="99372"/>
                </a:lnTo>
                <a:lnTo>
                  <a:pt x="94805" y="97284"/>
                </a:lnTo>
                <a:lnTo>
                  <a:pt x="96089" y="95134"/>
                </a:lnTo>
                <a:close/>
                <a:moveTo>
                  <a:pt x="115368" y="95134"/>
                </a:moveTo>
                <a:lnTo>
                  <a:pt x="116652" y="97284"/>
                </a:lnTo>
                <a:lnTo>
                  <a:pt x="115394" y="99372"/>
                </a:lnTo>
                <a:lnTo>
                  <a:pt x="115368" y="99318"/>
                </a:lnTo>
                <a:lnTo>
                  <a:pt x="115332" y="99372"/>
                </a:lnTo>
                <a:lnTo>
                  <a:pt x="114083" y="97284"/>
                </a:lnTo>
                <a:lnTo>
                  <a:pt x="115368" y="95134"/>
                </a:lnTo>
                <a:close/>
                <a:moveTo>
                  <a:pt x="134646" y="95134"/>
                </a:moveTo>
                <a:lnTo>
                  <a:pt x="135931" y="97284"/>
                </a:lnTo>
                <a:lnTo>
                  <a:pt x="134673" y="99372"/>
                </a:lnTo>
                <a:lnTo>
                  <a:pt x="134646" y="99318"/>
                </a:lnTo>
                <a:lnTo>
                  <a:pt x="134610" y="99372"/>
                </a:lnTo>
                <a:lnTo>
                  <a:pt x="133352" y="97284"/>
                </a:lnTo>
                <a:lnTo>
                  <a:pt x="134646" y="95134"/>
                </a:lnTo>
                <a:close/>
                <a:moveTo>
                  <a:pt x="153915" y="95134"/>
                </a:moveTo>
                <a:lnTo>
                  <a:pt x="155209" y="97284"/>
                </a:lnTo>
                <a:lnTo>
                  <a:pt x="153951" y="99372"/>
                </a:lnTo>
                <a:lnTo>
                  <a:pt x="153915" y="99318"/>
                </a:lnTo>
                <a:lnTo>
                  <a:pt x="153889" y="99372"/>
                </a:lnTo>
                <a:lnTo>
                  <a:pt x="152631" y="97284"/>
                </a:lnTo>
                <a:lnTo>
                  <a:pt x="153915" y="95134"/>
                </a:lnTo>
                <a:close/>
                <a:moveTo>
                  <a:pt x="173194" y="95134"/>
                </a:moveTo>
                <a:lnTo>
                  <a:pt x="174478" y="97284"/>
                </a:lnTo>
                <a:lnTo>
                  <a:pt x="173230" y="99372"/>
                </a:lnTo>
                <a:lnTo>
                  <a:pt x="173194" y="99318"/>
                </a:lnTo>
                <a:lnTo>
                  <a:pt x="173167" y="99372"/>
                </a:lnTo>
                <a:lnTo>
                  <a:pt x="171909" y="97284"/>
                </a:lnTo>
                <a:lnTo>
                  <a:pt x="173194" y="95134"/>
                </a:lnTo>
                <a:close/>
                <a:moveTo>
                  <a:pt x="192472" y="95134"/>
                </a:moveTo>
                <a:lnTo>
                  <a:pt x="193757" y="97284"/>
                </a:lnTo>
                <a:lnTo>
                  <a:pt x="192508" y="99372"/>
                </a:lnTo>
                <a:lnTo>
                  <a:pt x="192472" y="99318"/>
                </a:lnTo>
                <a:lnTo>
                  <a:pt x="192445" y="99372"/>
                </a:lnTo>
                <a:lnTo>
                  <a:pt x="191188" y="97284"/>
                </a:lnTo>
                <a:lnTo>
                  <a:pt x="192472" y="95134"/>
                </a:lnTo>
                <a:close/>
                <a:moveTo>
                  <a:pt x="211751" y="95134"/>
                </a:moveTo>
                <a:lnTo>
                  <a:pt x="213035" y="97284"/>
                </a:lnTo>
                <a:lnTo>
                  <a:pt x="211777" y="99372"/>
                </a:lnTo>
                <a:lnTo>
                  <a:pt x="211751" y="99318"/>
                </a:lnTo>
                <a:lnTo>
                  <a:pt x="211715" y="99372"/>
                </a:lnTo>
                <a:lnTo>
                  <a:pt x="210466" y="97284"/>
                </a:lnTo>
                <a:lnTo>
                  <a:pt x="211751" y="95134"/>
                </a:lnTo>
                <a:close/>
                <a:moveTo>
                  <a:pt x="231029" y="95134"/>
                </a:moveTo>
                <a:lnTo>
                  <a:pt x="232314" y="97284"/>
                </a:lnTo>
                <a:lnTo>
                  <a:pt x="231056" y="99372"/>
                </a:lnTo>
                <a:lnTo>
                  <a:pt x="231029" y="99318"/>
                </a:lnTo>
                <a:lnTo>
                  <a:pt x="230993" y="99372"/>
                </a:lnTo>
                <a:lnTo>
                  <a:pt x="229735" y="97284"/>
                </a:lnTo>
                <a:lnTo>
                  <a:pt x="231029" y="95134"/>
                </a:lnTo>
                <a:close/>
                <a:moveTo>
                  <a:pt x="250298" y="95134"/>
                </a:moveTo>
                <a:lnTo>
                  <a:pt x="251592" y="97284"/>
                </a:lnTo>
                <a:lnTo>
                  <a:pt x="250334" y="99372"/>
                </a:lnTo>
                <a:lnTo>
                  <a:pt x="250298" y="99318"/>
                </a:lnTo>
                <a:lnTo>
                  <a:pt x="250272" y="99372"/>
                </a:lnTo>
                <a:lnTo>
                  <a:pt x="249014" y="97284"/>
                </a:lnTo>
                <a:lnTo>
                  <a:pt x="250298" y="95134"/>
                </a:lnTo>
                <a:close/>
                <a:moveTo>
                  <a:pt x="269577" y="95134"/>
                </a:moveTo>
                <a:lnTo>
                  <a:pt x="270870" y="97284"/>
                </a:lnTo>
                <a:lnTo>
                  <a:pt x="269613" y="99372"/>
                </a:lnTo>
                <a:lnTo>
                  <a:pt x="269577" y="99318"/>
                </a:lnTo>
                <a:lnTo>
                  <a:pt x="269550" y="99372"/>
                </a:lnTo>
                <a:lnTo>
                  <a:pt x="268292" y="97284"/>
                </a:lnTo>
                <a:lnTo>
                  <a:pt x="269577" y="95134"/>
                </a:lnTo>
                <a:close/>
                <a:moveTo>
                  <a:pt x="5434" y="99818"/>
                </a:moveTo>
                <a:lnTo>
                  <a:pt x="8761" y="105375"/>
                </a:lnTo>
                <a:lnTo>
                  <a:pt x="6388" y="105375"/>
                </a:lnTo>
                <a:lnTo>
                  <a:pt x="3061" y="99818"/>
                </a:lnTo>
                <a:close/>
                <a:moveTo>
                  <a:pt x="15630" y="99818"/>
                </a:moveTo>
                <a:lnTo>
                  <a:pt x="12294" y="105375"/>
                </a:lnTo>
                <a:lnTo>
                  <a:pt x="9930" y="105375"/>
                </a:lnTo>
                <a:lnTo>
                  <a:pt x="13257" y="99818"/>
                </a:lnTo>
                <a:close/>
                <a:moveTo>
                  <a:pt x="18681" y="99818"/>
                </a:moveTo>
                <a:lnTo>
                  <a:pt x="17031" y="102574"/>
                </a:lnTo>
                <a:lnTo>
                  <a:pt x="15354" y="105375"/>
                </a:lnTo>
                <a:lnTo>
                  <a:pt x="12838" y="105375"/>
                </a:lnTo>
                <a:lnTo>
                  <a:pt x="16175" y="99818"/>
                </a:lnTo>
                <a:close/>
                <a:moveTo>
                  <a:pt x="18985" y="100228"/>
                </a:moveTo>
                <a:lnTo>
                  <a:pt x="20385" y="102574"/>
                </a:lnTo>
                <a:lnTo>
                  <a:pt x="22071" y="105375"/>
                </a:lnTo>
                <a:lnTo>
                  <a:pt x="15898" y="105375"/>
                </a:lnTo>
                <a:lnTo>
                  <a:pt x="17575" y="102574"/>
                </a:lnTo>
                <a:lnTo>
                  <a:pt x="18985" y="100228"/>
                </a:lnTo>
                <a:close/>
                <a:moveTo>
                  <a:pt x="21795" y="99818"/>
                </a:moveTo>
                <a:lnTo>
                  <a:pt x="25122" y="105375"/>
                </a:lnTo>
                <a:lnTo>
                  <a:pt x="22616" y="105375"/>
                </a:lnTo>
                <a:lnTo>
                  <a:pt x="20938" y="102574"/>
                </a:lnTo>
                <a:lnTo>
                  <a:pt x="19279" y="99818"/>
                </a:lnTo>
                <a:close/>
                <a:moveTo>
                  <a:pt x="24703" y="99818"/>
                </a:moveTo>
                <a:lnTo>
                  <a:pt x="28040" y="105375"/>
                </a:lnTo>
                <a:lnTo>
                  <a:pt x="25667" y="105375"/>
                </a:lnTo>
                <a:lnTo>
                  <a:pt x="22339" y="99818"/>
                </a:lnTo>
                <a:close/>
                <a:moveTo>
                  <a:pt x="34900" y="99818"/>
                </a:moveTo>
                <a:lnTo>
                  <a:pt x="31572" y="105375"/>
                </a:lnTo>
                <a:lnTo>
                  <a:pt x="29199" y="105375"/>
                </a:lnTo>
                <a:lnTo>
                  <a:pt x="32536" y="99818"/>
                </a:lnTo>
                <a:close/>
                <a:moveTo>
                  <a:pt x="37960" y="99818"/>
                </a:moveTo>
                <a:lnTo>
                  <a:pt x="36309" y="102574"/>
                </a:lnTo>
                <a:lnTo>
                  <a:pt x="34623" y="105375"/>
                </a:lnTo>
                <a:lnTo>
                  <a:pt x="32116" y="105375"/>
                </a:lnTo>
                <a:lnTo>
                  <a:pt x="35453" y="99818"/>
                </a:lnTo>
                <a:close/>
                <a:moveTo>
                  <a:pt x="38263" y="100228"/>
                </a:moveTo>
                <a:lnTo>
                  <a:pt x="39664" y="102574"/>
                </a:lnTo>
                <a:lnTo>
                  <a:pt x="41341" y="105375"/>
                </a:lnTo>
                <a:lnTo>
                  <a:pt x="35176" y="105375"/>
                </a:lnTo>
                <a:lnTo>
                  <a:pt x="36854" y="102574"/>
                </a:lnTo>
                <a:lnTo>
                  <a:pt x="38263" y="100228"/>
                </a:lnTo>
                <a:close/>
                <a:moveTo>
                  <a:pt x="41064" y="99818"/>
                </a:moveTo>
                <a:lnTo>
                  <a:pt x="44401" y="105375"/>
                </a:lnTo>
                <a:lnTo>
                  <a:pt x="41894" y="105375"/>
                </a:lnTo>
                <a:lnTo>
                  <a:pt x="40208" y="102574"/>
                </a:lnTo>
                <a:lnTo>
                  <a:pt x="38557" y="99818"/>
                </a:lnTo>
                <a:close/>
                <a:moveTo>
                  <a:pt x="43981" y="99818"/>
                </a:moveTo>
                <a:lnTo>
                  <a:pt x="47318" y="105375"/>
                </a:lnTo>
                <a:lnTo>
                  <a:pt x="44945" y="105375"/>
                </a:lnTo>
                <a:lnTo>
                  <a:pt x="41617" y="99818"/>
                </a:lnTo>
                <a:close/>
                <a:moveTo>
                  <a:pt x="54178" y="99818"/>
                </a:moveTo>
                <a:lnTo>
                  <a:pt x="50851" y="105375"/>
                </a:lnTo>
                <a:lnTo>
                  <a:pt x="48478" y="105375"/>
                </a:lnTo>
                <a:lnTo>
                  <a:pt x="51814" y="99818"/>
                </a:lnTo>
                <a:close/>
                <a:moveTo>
                  <a:pt x="57238" y="99818"/>
                </a:moveTo>
                <a:lnTo>
                  <a:pt x="55588" y="102574"/>
                </a:lnTo>
                <a:lnTo>
                  <a:pt x="53902" y="105375"/>
                </a:lnTo>
                <a:lnTo>
                  <a:pt x="51395" y="105375"/>
                </a:lnTo>
                <a:lnTo>
                  <a:pt x="54722" y="99818"/>
                </a:lnTo>
                <a:close/>
                <a:moveTo>
                  <a:pt x="57533" y="100228"/>
                </a:moveTo>
                <a:lnTo>
                  <a:pt x="58942" y="102574"/>
                </a:lnTo>
                <a:lnTo>
                  <a:pt x="60619" y="105375"/>
                </a:lnTo>
                <a:lnTo>
                  <a:pt x="54446" y="105375"/>
                </a:lnTo>
                <a:lnTo>
                  <a:pt x="56132" y="102574"/>
                </a:lnTo>
                <a:lnTo>
                  <a:pt x="57533" y="100228"/>
                </a:lnTo>
                <a:close/>
                <a:moveTo>
                  <a:pt x="60343" y="99818"/>
                </a:moveTo>
                <a:lnTo>
                  <a:pt x="63679" y="105375"/>
                </a:lnTo>
                <a:lnTo>
                  <a:pt x="61163" y="105375"/>
                </a:lnTo>
                <a:lnTo>
                  <a:pt x="59486" y="102574"/>
                </a:lnTo>
                <a:lnTo>
                  <a:pt x="57836" y="99818"/>
                </a:lnTo>
                <a:close/>
                <a:moveTo>
                  <a:pt x="63260" y="99818"/>
                </a:moveTo>
                <a:lnTo>
                  <a:pt x="66596" y="105375"/>
                </a:lnTo>
                <a:lnTo>
                  <a:pt x="64223" y="105375"/>
                </a:lnTo>
                <a:lnTo>
                  <a:pt x="60887" y="99818"/>
                </a:lnTo>
                <a:close/>
                <a:moveTo>
                  <a:pt x="73457" y="99818"/>
                </a:moveTo>
                <a:lnTo>
                  <a:pt x="70129" y="105375"/>
                </a:lnTo>
                <a:lnTo>
                  <a:pt x="67756" y="105375"/>
                </a:lnTo>
                <a:lnTo>
                  <a:pt x="71092" y="99818"/>
                </a:lnTo>
                <a:close/>
                <a:moveTo>
                  <a:pt x="76516" y="99818"/>
                </a:moveTo>
                <a:lnTo>
                  <a:pt x="74857" y="102574"/>
                </a:lnTo>
                <a:lnTo>
                  <a:pt x="73180" y="105375"/>
                </a:lnTo>
                <a:lnTo>
                  <a:pt x="70673" y="105375"/>
                </a:lnTo>
                <a:lnTo>
                  <a:pt x="74001" y="99818"/>
                </a:lnTo>
                <a:close/>
                <a:moveTo>
                  <a:pt x="76811" y="100228"/>
                </a:moveTo>
                <a:lnTo>
                  <a:pt x="78220" y="102574"/>
                </a:lnTo>
                <a:lnTo>
                  <a:pt x="79898" y="105375"/>
                </a:lnTo>
                <a:lnTo>
                  <a:pt x="73724" y="105375"/>
                </a:lnTo>
                <a:lnTo>
                  <a:pt x="75401" y="102574"/>
                </a:lnTo>
                <a:lnTo>
                  <a:pt x="76811" y="100228"/>
                </a:lnTo>
                <a:close/>
                <a:moveTo>
                  <a:pt x="79621" y="99818"/>
                </a:moveTo>
                <a:lnTo>
                  <a:pt x="82957" y="105375"/>
                </a:lnTo>
                <a:lnTo>
                  <a:pt x="80442" y="105375"/>
                </a:lnTo>
                <a:lnTo>
                  <a:pt x="78765" y="102574"/>
                </a:lnTo>
                <a:lnTo>
                  <a:pt x="77114" y="99818"/>
                </a:lnTo>
                <a:close/>
                <a:moveTo>
                  <a:pt x="82538" y="99818"/>
                </a:moveTo>
                <a:lnTo>
                  <a:pt x="85866" y="105375"/>
                </a:lnTo>
                <a:lnTo>
                  <a:pt x="83502" y="105375"/>
                </a:lnTo>
                <a:lnTo>
                  <a:pt x="80165" y="99818"/>
                </a:lnTo>
                <a:close/>
                <a:moveTo>
                  <a:pt x="92735" y="99818"/>
                </a:moveTo>
                <a:lnTo>
                  <a:pt x="89398" y="105375"/>
                </a:lnTo>
                <a:lnTo>
                  <a:pt x="87034" y="105375"/>
                </a:lnTo>
                <a:lnTo>
                  <a:pt x="90362" y="99818"/>
                </a:lnTo>
                <a:close/>
                <a:moveTo>
                  <a:pt x="95786" y="99818"/>
                </a:moveTo>
                <a:lnTo>
                  <a:pt x="94136" y="102574"/>
                </a:lnTo>
                <a:lnTo>
                  <a:pt x="92458" y="105375"/>
                </a:lnTo>
                <a:lnTo>
                  <a:pt x="89943" y="105375"/>
                </a:lnTo>
                <a:lnTo>
                  <a:pt x="93279" y="99818"/>
                </a:lnTo>
                <a:close/>
                <a:moveTo>
                  <a:pt x="96089" y="100228"/>
                </a:moveTo>
                <a:lnTo>
                  <a:pt x="97499" y="102574"/>
                </a:lnTo>
                <a:lnTo>
                  <a:pt x="99176" y="105375"/>
                </a:lnTo>
                <a:lnTo>
                  <a:pt x="93003" y="105375"/>
                </a:lnTo>
                <a:lnTo>
                  <a:pt x="94680" y="102574"/>
                </a:lnTo>
                <a:lnTo>
                  <a:pt x="96089" y="100228"/>
                </a:lnTo>
                <a:close/>
                <a:moveTo>
                  <a:pt x="98899" y="99818"/>
                </a:moveTo>
                <a:lnTo>
                  <a:pt x="102227" y="105375"/>
                </a:lnTo>
                <a:lnTo>
                  <a:pt x="99720" y="105375"/>
                </a:lnTo>
                <a:lnTo>
                  <a:pt x="98043" y="102574"/>
                </a:lnTo>
                <a:lnTo>
                  <a:pt x="96384" y="99818"/>
                </a:lnTo>
                <a:close/>
                <a:moveTo>
                  <a:pt x="101817" y="99818"/>
                </a:moveTo>
                <a:lnTo>
                  <a:pt x="105144" y="105375"/>
                </a:lnTo>
                <a:lnTo>
                  <a:pt x="102780" y="105375"/>
                </a:lnTo>
                <a:lnTo>
                  <a:pt x="99444" y="99818"/>
                </a:lnTo>
                <a:close/>
                <a:moveTo>
                  <a:pt x="112013" y="99818"/>
                </a:moveTo>
                <a:lnTo>
                  <a:pt x="108677" y="105375"/>
                </a:lnTo>
                <a:lnTo>
                  <a:pt x="106313" y="105375"/>
                </a:lnTo>
                <a:lnTo>
                  <a:pt x="109640" y="99818"/>
                </a:lnTo>
                <a:close/>
                <a:moveTo>
                  <a:pt x="115064" y="99818"/>
                </a:moveTo>
                <a:lnTo>
                  <a:pt x="113414" y="102574"/>
                </a:lnTo>
                <a:lnTo>
                  <a:pt x="111737" y="105375"/>
                </a:lnTo>
                <a:lnTo>
                  <a:pt x="109221" y="105375"/>
                </a:lnTo>
                <a:lnTo>
                  <a:pt x="112558" y="99818"/>
                </a:lnTo>
                <a:close/>
                <a:moveTo>
                  <a:pt x="115368" y="100228"/>
                </a:moveTo>
                <a:lnTo>
                  <a:pt x="116768" y="102574"/>
                </a:lnTo>
                <a:lnTo>
                  <a:pt x="118454" y="105375"/>
                </a:lnTo>
                <a:lnTo>
                  <a:pt x="112281" y="105375"/>
                </a:lnTo>
                <a:lnTo>
                  <a:pt x="113958" y="102574"/>
                </a:lnTo>
                <a:lnTo>
                  <a:pt x="115368" y="100228"/>
                </a:lnTo>
                <a:close/>
                <a:moveTo>
                  <a:pt x="118178" y="99818"/>
                </a:moveTo>
                <a:lnTo>
                  <a:pt x="121505" y="105375"/>
                </a:lnTo>
                <a:lnTo>
                  <a:pt x="118999" y="105375"/>
                </a:lnTo>
                <a:lnTo>
                  <a:pt x="117321" y="102574"/>
                </a:lnTo>
                <a:lnTo>
                  <a:pt x="115662" y="99818"/>
                </a:lnTo>
                <a:close/>
                <a:moveTo>
                  <a:pt x="121086" y="99818"/>
                </a:moveTo>
                <a:lnTo>
                  <a:pt x="124423" y="105375"/>
                </a:lnTo>
                <a:lnTo>
                  <a:pt x="122050" y="105375"/>
                </a:lnTo>
                <a:lnTo>
                  <a:pt x="118722" y="99818"/>
                </a:lnTo>
                <a:close/>
                <a:moveTo>
                  <a:pt x="131292" y="99818"/>
                </a:moveTo>
                <a:lnTo>
                  <a:pt x="127955" y="105375"/>
                </a:lnTo>
                <a:lnTo>
                  <a:pt x="125582" y="105375"/>
                </a:lnTo>
                <a:lnTo>
                  <a:pt x="128919" y="99818"/>
                </a:lnTo>
                <a:close/>
                <a:moveTo>
                  <a:pt x="134343" y="99818"/>
                </a:moveTo>
                <a:lnTo>
                  <a:pt x="132692" y="102574"/>
                </a:lnTo>
                <a:lnTo>
                  <a:pt x="131015" y="105375"/>
                </a:lnTo>
                <a:lnTo>
                  <a:pt x="128499" y="105375"/>
                </a:lnTo>
                <a:lnTo>
                  <a:pt x="131836" y="99818"/>
                </a:lnTo>
                <a:close/>
                <a:moveTo>
                  <a:pt x="134646" y="100228"/>
                </a:moveTo>
                <a:lnTo>
                  <a:pt x="136047" y="102574"/>
                </a:lnTo>
                <a:lnTo>
                  <a:pt x="137733" y="105375"/>
                </a:lnTo>
                <a:lnTo>
                  <a:pt x="131559" y="105375"/>
                </a:lnTo>
                <a:lnTo>
                  <a:pt x="133237" y="102574"/>
                </a:lnTo>
                <a:lnTo>
                  <a:pt x="134646" y="100228"/>
                </a:lnTo>
                <a:close/>
                <a:moveTo>
                  <a:pt x="137456" y="99818"/>
                </a:moveTo>
                <a:lnTo>
                  <a:pt x="140784" y="105375"/>
                </a:lnTo>
                <a:lnTo>
                  <a:pt x="138277" y="105375"/>
                </a:lnTo>
                <a:lnTo>
                  <a:pt x="136591" y="102574"/>
                </a:lnTo>
                <a:lnTo>
                  <a:pt x="134940" y="99818"/>
                </a:lnTo>
                <a:close/>
                <a:moveTo>
                  <a:pt x="140364" y="99818"/>
                </a:moveTo>
                <a:lnTo>
                  <a:pt x="143701" y="105375"/>
                </a:lnTo>
                <a:lnTo>
                  <a:pt x="141328" y="105375"/>
                </a:lnTo>
                <a:lnTo>
                  <a:pt x="138000" y="99818"/>
                </a:lnTo>
                <a:close/>
                <a:moveTo>
                  <a:pt x="150561" y="99818"/>
                </a:moveTo>
                <a:lnTo>
                  <a:pt x="147234" y="105375"/>
                </a:lnTo>
                <a:lnTo>
                  <a:pt x="144861" y="105375"/>
                </a:lnTo>
                <a:lnTo>
                  <a:pt x="148197" y="99818"/>
                </a:lnTo>
                <a:close/>
                <a:moveTo>
                  <a:pt x="153621" y="99818"/>
                </a:moveTo>
                <a:lnTo>
                  <a:pt x="151971" y="102574"/>
                </a:lnTo>
                <a:lnTo>
                  <a:pt x="150285" y="105375"/>
                </a:lnTo>
                <a:lnTo>
                  <a:pt x="147778" y="105375"/>
                </a:lnTo>
                <a:lnTo>
                  <a:pt x="151105" y="99818"/>
                </a:lnTo>
                <a:close/>
                <a:moveTo>
                  <a:pt x="153915" y="100228"/>
                </a:moveTo>
                <a:lnTo>
                  <a:pt x="155325" y="102574"/>
                </a:lnTo>
                <a:lnTo>
                  <a:pt x="157002" y="105375"/>
                </a:lnTo>
                <a:lnTo>
                  <a:pt x="150829" y="105375"/>
                </a:lnTo>
                <a:lnTo>
                  <a:pt x="152515" y="102574"/>
                </a:lnTo>
                <a:lnTo>
                  <a:pt x="153915" y="100228"/>
                </a:lnTo>
                <a:close/>
                <a:moveTo>
                  <a:pt x="156726" y="99818"/>
                </a:moveTo>
                <a:lnTo>
                  <a:pt x="160062" y="105375"/>
                </a:lnTo>
                <a:lnTo>
                  <a:pt x="157546" y="105375"/>
                </a:lnTo>
                <a:lnTo>
                  <a:pt x="155869" y="102574"/>
                </a:lnTo>
                <a:lnTo>
                  <a:pt x="154219" y="99818"/>
                </a:lnTo>
                <a:close/>
                <a:moveTo>
                  <a:pt x="159643" y="99818"/>
                </a:moveTo>
                <a:lnTo>
                  <a:pt x="162979" y="105375"/>
                </a:lnTo>
                <a:lnTo>
                  <a:pt x="160606" y="105375"/>
                </a:lnTo>
                <a:lnTo>
                  <a:pt x="157270" y="99818"/>
                </a:lnTo>
                <a:close/>
                <a:moveTo>
                  <a:pt x="169840" y="99818"/>
                </a:moveTo>
                <a:lnTo>
                  <a:pt x="166512" y="105375"/>
                </a:lnTo>
                <a:lnTo>
                  <a:pt x="164139" y="105375"/>
                </a:lnTo>
                <a:lnTo>
                  <a:pt x="167475" y="99818"/>
                </a:lnTo>
                <a:close/>
                <a:moveTo>
                  <a:pt x="172899" y="99818"/>
                </a:moveTo>
                <a:lnTo>
                  <a:pt x="171240" y="102574"/>
                </a:lnTo>
                <a:lnTo>
                  <a:pt x="169563" y="105375"/>
                </a:lnTo>
                <a:lnTo>
                  <a:pt x="167056" y="105375"/>
                </a:lnTo>
                <a:lnTo>
                  <a:pt x="170384" y="99818"/>
                </a:lnTo>
                <a:close/>
                <a:moveTo>
                  <a:pt x="173194" y="100228"/>
                </a:moveTo>
                <a:lnTo>
                  <a:pt x="174603" y="102574"/>
                </a:lnTo>
                <a:lnTo>
                  <a:pt x="176281" y="105375"/>
                </a:lnTo>
                <a:lnTo>
                  <a:pt x="170107" y="105375"/>
                </a:lnTo>
                <a:lnTo>
                  <a:pt x="171793" y="102574"/>
                </a:lnTo>
                <a:lnTo>
                  <a:pt x="173194" y="100228"/>
                </a:lnTo>
                <a:close/>
                <a:moveTo>
                  <a:pt x="176004" y="99818"/>
                </a:moveTo>
                <a:lnTo>
                  <a:pt x="179340" y="105375"/>
                </a:lnTo>
                <a:lnTo>
                  <a:pt x="176825" y="105375"/>
                </a:lnTo>
                <a:lnTo>
                  <a:pt x="175148" y="102574"/>
                </a:lnTo>
                <a:lnTo>
                  <a:pt x="173497" y="99818"/>
                </a:lnTo>
                <a:close/>
                <a:moveTo>
                  <a:pt x="178921" y="99818"/>
                </a:moveTo>
                <a:lnTo>
                  <a:pt x="182249" y="105375"/>
                </a:lnTo>
                <a:lnTo>
                  <a:pt x="179885" y="105375"/>
                </a:lnTo>
                <a:lnTo>
                  <a:pt x="176548" y="99818"/>
                </a:lnTo>
                <a:close/>
                <a:moveTo>
                  <a:pt x="189118" y="99818"/>
                </a:moveTo>
                <a:lnTo>
                  <a:pt x="185781" y="105375"/>
                </a:lnTo>
                <a:lnTo>
                  <a:pt x="183417" y="105375"/>
                </a:lnTo>
                <a:lnTo>
                  <a:pt x="186745" y="99818"/>
                </a:lnTo>
                <a:close/>
                <a:moveTo>
                  <a:pt x="192178" y="99818"/>
                </a:moveTo>
                <a:lnTo>
                  <a:pt x="190519" y="102574"/>
                </a:lnTo>
                <a:lnTo>
                  <a:pt x="188841" y="105375"/>
                </a:lnTo>
                <a:lnTo>
                  <a:pt x="186335" y="105375"/>
                </a:lnTo>
                <a:lnTo>
                  <a:pt x="189662" y="99818"/>
                </a:lnTo>
                <a:close/>
                <a:moveTo>
                  <a:pt x="192472" y="100228"/>
                </a:moveTo>
                <a:lnTo>
                  <a:pt x="193882" y="102574"/>
                </a:lnTo>
                <a:lnTo>
                  <a:pt x="195559" y="105375"/>
                </a:lnTo>
                <a:lnTo>
                  <a:pt x="189386" y="105375"/>
                </a:lnTo>
                <a:lnTo>
                  <a:pt x="191063" y="102574"/>
                </a:lnTo>
                <a:lnTo>
                  <a:pt x="192472" y="100228"/>
                </a:lnTo>
                <a:close/>
                <a:moveTo>
                  <a:pt x="195282" y="99818"/>
                </a:moveTo>
                <a:lnTo>
                  <a:pt x="198610" y="105375"/>
                </a:lnTo>
                <a:lnTo>
                  <a:pt x="196103" y="105375"/>
                </a:lnTo>
                <a:lnTo>
                  <a:pt x="194426" y="102574"/>
                </a:lnTo>
                <a:lnTo>
                  <a:pt x="192776" y="99818"/>
                </a:lnTo>
                <a:close/>
                <a:moveTo>
                  <a:pt x="198200" y="99818"/>
                </a:moveTo>
                <a:lnTo>
                  <a:pt x="201527" y="105375"/>
                </a:lnTo>
                <a:lnTo>
                  <a:pt x="199163" y="105375"/>
                </a:lnTo>
                <a:lnTo>
                  <a:pt x="195827" y="99818"/>
                </a:lnTo>
                <a:close/>
                <a:moveTo>
                  <a:pt x="208396" y="99818"/>
                </a:moveTo>
                <a:lnTo>
                  <a:pt x="205060" y="105375"/>
                </a:lnTo>
                <a:lnTo>
                  <a:pt x="202696" y="105375"/>
                </a:lnTo>
                <a:lnTo>
                  <a:pt x="206023" y="99818"/>
                </a:lnTo>
                <a:close/>
                <a:moveTo>
                  <a:pt x="211447" y="99818"/>
                </a:moveTo>
                <a:lnTo>
                  <a:pt x="209797" y="102574"/>
                </a:lnTo>
                <a:lnTo>
                  <a:pt x="208120" y="105375"/>
                </a:lnTo>
                <a:lnTo>
                  <a:pt x="205604" y="105375"/>
                </a:lnTo>
                <a:lnTo>
                  <a:pt x="208940" y="99818"/>
                </a:lnTo>
                <a:close/>
                <a:moveTo>
                  <a:pt x="211751" y="100228"/>
                </a:moveTo>
                <a:lnTo>
                  <a:pt x="213160" y="102574"/>
                </a:lnTo>
                <a:lnTo>
                  <a:pt x="214837" y="105375"/>
                </a:lnTo>
                <a:lnTo>
                  <a:pt x="208664" y="105375"/>
                </a:lnTo>
                <a:lnTo>
                  <a:pt x="210341" y="102574"/>
                </a:lnTo>
                <a:lnTo>
                  <a:pt x="211751" y="100228"/>
                </a:lnTo>
                <a:close/>
                <a:moveTo>
                  <a:pt x="214561" y="99818"/>
                </a:moveTo>
                <a:lnTo>
                  <a:pt x="217888" y="105375"/>
                </a:lnTo>
                <a:lnTo>
                  <a:pt x="215381" y="105375"/>
                </a:lnTo>
                <a:lnTo>
                  <a:pt x="213704" y="102574"/>
                </a:lnTo>
                <a:lnTo>
                  <a:pt x="212045" y="99818"/>
                </a:lnTo>
                <a:close/>
                <a:moveTo>
                  <a:pt x="217469" y="99818"/>
                </a:moveTo>
                <a:lnTo>
                  <a:pt x="220805" y="105375"/>
                </a:lnTo>
                <a:lnTo>
                  <a:pt x="218432" y="105375"/>
                </a:lnTo>
                <a:lnTo>
                  <a:pt x="215105" y="99818"/>
                </a:lnTo>
                <a:close/>
                <a:moveTo>
                  <a:pt x="227675" y="99818"/>
                </a:moveTo>
                <a:lnTo>
                  <a:pt x="224338" y="105375"/>
                </a:lnTo>
                <a:lnTo>
                  <a:pt x="221965" y="105375"/>
                </a:lnTo>
                <a:lnTo>
                  <a:pt x="225302" y="99818"/>
                </a:lnTo>
                <a:close/>
                <a:moveTo>
                  <a:pt x="230726" y="99818"/>
                </a:moveTo>
                <a:lnTo>
                  <a:pt x="229075" y="102574"/>
                </a:lnTo>
                <a:lnTo>
                  <a:pt x="227398" y="105375"/>
                </a:lnTo>
                <a:lnTo>
                  <a:pt x="224882" y="105375"/>
                </a:lnTo>
                <a:lnTo>
                  <a:pt x="228219" y="99818"/>
                </a:lnTo>
                <a:close/>
                <a:moveTo>
                  <a:pt x="231029" y="100228"/>
                </a:moveTo>
                <a:lnTo>
                  <a:pt x="232430" y="102574"/>
                </a:lnTo>
                <a:lnTo>
                  <a:pt x="234116" y="105375"/>
                </a:lnTo>
                <a:lnTo>
                  <a:pt x="227942" y="105375"/>
                </a:lnTo>
                <a:lnTo>
                  <a:pt x="229619" y="102574"/>
                </a:lnTo>
                <a:lnTo>
                  <a:pt x="231029" y="100228"/>
                </a:lnTo>
                <a:close/>
                <a:moveTo>
                  <a:pt x="233839" y="99818"/>
                </a:moveTo>
                <a:lnTo>
                  <a:pt x="237167" y="105375"/>
                </a:lnTo>
                <a:lnTo>
                  <a:pt x="234660" y="105375"/>
                </a:lnTo>
                <a:lnTo>
                  <a:pt x="232974" y="102574"/>
                </a:lnTo>
                <a:lnTo>
                  <a:pt x="231323" y="99818"/>
                </a:lnTo>
                <a:close/>
                <a:moveTo>
                  <a:pt x="236747" y="99818"/>
                </a:moveTo>
                <a:lnTo>
                  <a:pt x="240084" y="105375"/>
                </a:lnTo>
                <a:lnTo>
                  <a:pt x="237711" y="105375"/>
                </a:lnTo>
                <a:lnTo>
                  <a:pt x="234383" y="99818"/>
                </a:lnTo>
                <a:close/>
                <a:moveTo>
                  <a:pt x="246944" y="99818"/>
                </a:moveTo>
                <a:lnTo>
                  <a:pt x="243617" y="105375"/>
                </a:lnTo>
                <a:lnTo>
                  <a:pt x="241244" y="105375"/>
                </a:lnTo>
                <a:lnTo>
                  <a:pt x="244580" y="99818"/>
                </a:lnTo>
                <a:close/>
                <a:moveTo>
                  <a:pt x="250004" y="99818"/>
                </a:moveTo>
                <a:lnTo>
                  <a:pt x="248354" y="102574"/>
                </a:lnTo>
                <a:lnTo>
                  <a:pt x="246668" y="105375"/>
                </a:lnTo>
                <a:lnTo>
                  <a:pt x="244161" y="105375"/>
                </a:lnTo>
                <a:lnTo>
                  <a:pt x="247497" y="99818"/>
                </a:lnTo>
                <a:close/>
                <a:moveTo>
                  <a:pt x="250298" y="100228"/>
                </a:moveTo>
                <a:lnTo>
                  <a:pt x="251708" y="102574"/>
                </a:lnTo>
                <a:lnTo>
                  <a:pt x="253385" y="105375"/>
                </a:lnTo>
                <a:lnTo>
                  <a:pt x="247221" y="105375"/>
                </a:lnTo>
                <a:lnTo>
                  <a:pt x="248898" y="102574"/>
                </a:lnTo>
                <a:lnTo>
                  <a:pt x="250298" y="100228"/>
                </a:lnTo>
                <a:close/>
                <a:moveTo>
                  <a:pt x="253109" y="99818"/>
                </a:moveTo>
                <a:lnTo>
                  <a:pt x="256445" y="105375"/>
                </a:lnTo>
                <a:lnTo>
                  <a:pt x="253938" y="105375"/>
                </a:lnTo>
                <a:lnTo>
                  <a:pt x="252252" y="102574"/>
                </a:lnTo>
                <a:lnTo>
                  <a:pt x="250602" y="99818"/>
                </a:lnTo>
                <a:close/>
                <a:moveTo>
                  <a:pt x="256026" y="99818"/>
                </a:moveTo>
                <a:lnTo>
                  <a:pt x="259362" y="105375"/>
                </a:lnTo>
                <a:lnTo>
                  <a:pt x="256989" y="105375"/>
                </a:lnTo>
                <a:lnTo>
                  <a:pt x="253662" y="99818"/>
                </a:lnTo>
                <a:close/>
                <a:moveTo>
                  <a:pt x="266223" y="99818"/>
                </a:moveTo>
                <a:lnTo>
                  <a:pt x="262895" y="105375"/>
                </a:lnTo>
                <a:lnTo>
                  <a:pt x="260522" y="105375"/>
                </a:lnTo>
                <a:lnTo>
                  <a:pt x="263858" y="99818"/>
                </a:lnTo>
                <a:close/>
                <a:moveTo>
                  <a:pt x="269282" y="99818"/>
                </a:moveTo>
                <a:lnTo>
                  <a:pt x="267623" y="102574"/>
                </a:lnTo>
                <a:lnTo>
                  <a:pt x="265946" y="105375"/>
                </a:lnTo>
                <a:lnTo>
                  <a:pt x="263439" y="105375"/>
                </a:lnTo>
                <a:lnTo>
                  <a:pt x="266767" y="99818"/>
                </a:lnTo>
                <a:close/>
                <a:moveTo>
                  <a:pt x="269577" y="100228"/>
                </a:moveTo>
                <a:lnTo>
                  <a:pt x="270986" y="102574"/>
                </a:lnTo>
                <a:lnTo>
                  <a:pt x="272664" y="105375"/>
                </a:lnTo>
                <a:lnTo>
                  <a:pt x="266490" y="105375"/>
                </a:lnTo>
                <a:lnTo>
                  <a:pt x="268176" y="102574"/>
                </a:lnTo>
                <a:lnTo>
                  <a:pt x="269577" y="100228"/>
                </a:lnTo>
                <a:close/>
                <a:moveTo>
                  <a:pt x="272387" y="99818"/>
                </a:moveTo>
                <a:lnTo>
                  <a:pt x="275723" y="105375"/>
                </a:lnTo>
                <a:lnTo>
                  <a:pt x="273208" y="105375"/>
                </a:lnTo>
                <a:lnTo>
                  <a:pt x="271531" y="102574"/>
                </a:lnTo>
                <a:lnTo>
                  <a:pt x="269880" y="99818"/>
                </a:lnTo>
                <a:close/>
                <a:moveTo>
                  <a:pt x="275304" y="99818"/>
                </a:moveTo>
                <a:lnTo>
                  <a:pt x="278632" y="105375"/>
                </a:lnTo>
                <a:lnTo>
                  <a:pt x="276268" y="105375"/>
                </a:lnTo>
                <a:lnTo>
                  <a:pt x="272931" y="99818"/>
                </a:lnTo>
                <a:close/>
                <a:moveTo>
                  <a:pt x="12713" y="99818"/>
                </a:moveTo>
                <a:lnTo>
                  <a:pt x="9377" y="105384"/>
                </a:lnTo>
                <a:lnTo>
                  <a:pt x="9341" y="105331"/>
                </a:lnTo>
                <a:lnTo>
                  <a:pt x="9314" y="105384"/>
                </a:lnTo>
                <a:lnTo>
                  <a:pt x="5978" y="99818"/>
                </a:lnTo>
                <a:close/>
                <a:moveTo>
                  <a:pt x="31992" y="99818"/>
                </a:moveTo>
                <a:lnTo>
                  <a:pt x="28655" y="105384"/>
                </a:lnTo>
                <a:lnTo>
                  <a:pt x="28619" y="105331"/>
                </a:lnTo>
                <a:lnTo>
                  <a:pt x="28593" y="105384"/>
                </a:lnTo>
                <a:lnTo>
                  <a:pt x="25247" y="99818"/>
                </a:lnTo>
                <a:close/>
                <a:moveTo>
                  <a:pt x="51270" y="99818"/>
                </a:moveTo>
                <a:lnTo>
                  <a:pt x="47925" y="105384"/>
                </a:lnTo>
                <a:lnTo>
                  <a:pt x="47898" y="105331"/>
                </a:lnTo>
                <a:lnTo>
                  <a:pt x="47862" y="105384"/>
                </a:lnTo>
                <a:lnTo>
                  <a:pt x="44526" y="99818"/>
                </a:lnTo>
                <a:close/>
                <a:moveTo>
                  <a:pt x="70539" y="99818"/>
                </a:moveTo>
                <a:lnTo>
                  <a:pt x="67203" y="105384"/>
                </a:lnTo>
                <a:lnTo>
                  <a:pt x="67176" y="105331"/>
                </a:lnTo>
                <a:lnTo>
                  <a:pt x="67140" y="105384"/>
                </a:lnTo>
                <a:lnTo>
                  <a:pt x="63804" y="99818"/>
                </a:lnTo>
                <a:close/>
                <a:moveTo>
                  <a:pt x="89818" y="99818"/>
                </a:moveTo>
                <a:lnTo>
                  <a:pt x="86481" y="105384"/>
                </a:lnTo>
                <a:lnTo>
                  <a:pt x="86455" y="105331"/>
                </a:lnTo>
                <a:lnTo>
                  <a:pt x="86419" y="105384"/>
                </a:lnTo>
                <a:lnTo>
                  <a:pt x="83082" y="99818"/>
                </a:lnTo>
                <a:close/>
                <a:moveTo>
                  <a:pt x="109096" y="99818"/>
                </a:moveTo>
                <a:lnTo>
                  <a:pt x="105760" y="105384"/>
                </a:lnTo>
                <a:lnTo>
                  <a:pt x="105724" y="105331"/>
                </a:lnTo>
                <a:lnTo>
                  <a:pt x="105697" y="105384"/>
                </a:lnTo>
                <a:lnTo>
                  <a:pt x="102361" y="99818"/>
                </a:lnTo>
                <a:close/>
                <a:moveTo>
                  <a:pt x="128375" y="99818"/>
                </a:moveTo>
                <a:lnTo>
                  <a:pt x="125038" y="105384"/>
                </a:lnTo>
                <a:lnTo>
                  <a:pt x="125002" y="105331"/>
                </a:lnTo>
                <a:lnTo>
                  <a:pt x="124976" y="105384"/>
                </a:lnTo>
                <a:lnTo>
                  <a:pt x="121639" y="99818"/>
                </a:lnTo>
                <a:close/>
                <a:moveTo>
                  <a:pt x="147653" y="99818"/>
                </a:moveTo>
                <a:lnTo>
                  <a:pt x="144316" y="105384"/>
                </a:lnTo>
                <a:lnTo>
                  <a:pt x="144281" y="105331"/>
                </a:lnTo>
                <a:lnTo>
                  <a:pt x="144245" y="105384"/>
                </a:lnTo>
                <a:lnTo>
                  <a:pt x="140909" y="99818"/>
                </a:lnTo>
                <a:close/>
                <a:moveTo>
                  <a:pt x="166922" y="99818"/>
                </a:moveTo>
                <a:lnTo>
                  <a:pt x="163586" y="105384"/>
                </a:lnTo>
                <a:lnTo>
                  <a:pt x="163559" y="105331"/>
                </a:lnTo>
                <a:lnTo>
                  <a:pt x="163523" y="105384"/>
                </a:lnTo>
                <a:lnTo>
                  <a:pt x="160187" y="99818"/>
                </a:lnTo>
                <a:close/>
                <a:moveTo>
                  <a:pt x="186201" y="99818"/>
                </a:moveTo>
                <a:lnTo>
                  <a:pt x="182864" y="105384"/>
                </a:lnTo>
                <a:lnTo>
                  <a:pt x="182838" y="105331"/>
                </a:lnTo>
                <a:lnTo>
                  <a:pt x="182802" y="105384"/>
                </a:lnTo>
                <a:lnTo>
                  <a:pt x="179465" y="99818"/>
                </a:lnTo>
                <a:close/>
                <a:moveTo>
                  <a:pt x="205479" y="99818"/>
                </a:moveTo>
                <a:lnTo>
                  <a:pt x="202143" y="105384"/>
                </a:lnTo>
                <a:lnTo>
                  <a:pt x="202107" y="105331"/>
                </a:lnTo>
                <a:lnTo>
                  <a:pt x="202080" y="105384"/>
                </a:lnTo>
                <a:lnTo>
                  <a:pt x="198744" y="99818"/>
                </a:lnTo>
                <a:close/>
                <a:moveTo>
                  <a:pt x="224758" y="99818"/>
                </a:moveTo>
                <a:lnTo>
                  <a:pt x="221421" y="105384"/>
                </a:lnTo>
                <a:lnTo>
                  <a:pt x="221385" y="105331"/>
                </a:lnTo>
                <a:lnTo>
                  <a:pt x="221359" y="105384"/>
                </a:lnTo>
                <a:lnTo>
                  <a:pt x="218022" y="99818"/>
                </a:lnTo>
                <a:close/>
                <a:moveTo>
                  <a:pt x="244036" y="99818"/>
                </a:moveTo>
                <a:lnTo>
                  <a:pt x="240699" y="105384"/>
                </a:lnTo>
                <a:lnTo>
                  <a:pt x="240664" y="105331"/>
                </a:lnTo>
                <a:lnTo>
                  <a:pt x="240637" y="105384"/>
                </a:lnTo>
                <a:lnTo>
                  <a:pt x="237292" y="99818"/>
                </a:lnTo>
                <a:close/>
                <a:moveTo>
                  <a:pt x="263314" y="99818"/>
                </a:moveTo>
                <a:lnTo>
                  <a:pt x="259969" y="105384"/>
                </a:lnTo>
                <a:lnTo>
                  <a:pt x="259942" y="105331"/>
                </a:lnTo>
                <a:lnTo>
                  <a:pt x="259906" y="105384"/>
                </a:lnTo>
                <a:lnTo>
                  <a:pt x="256570" y="99818"/>
                </a:lnTo>
                <a:close/>
                <a:moveTo>
                  <a:pt x="282584" y="99818"/>
                </a:moveTo>
                <a:lnTo>
                  <a:pt x="279247" y="105384"/>
                </a:lnTo>
                <a:lnTo>
                  <a:pt x="279220" y="105331"/>
                </a:lnTo>
                <a:lnTo>
                  <a:pt x="279185" y="105384"/>
                </a:lnTo>
                <a:lnTo>
                  <a:pt x="275848" y="99818"/>
                </a:lnTo>
                <a:close/>
                <a:moveTo>
                  <a:pt x="9047" y="105830"/>
                </a:moveTo>
                <a:lnTo>
                  <a:pt x="7851" y="107811"/>
                </a:lnTo>
                <a:lnTo>
                  <a:pt x="6665" y="105830"/>
                </a:lnTo>
                <a:close/>
                <a:moveTo>
                  <a:pt x="12026" y="105830"/>
                </a:moveTo>
                <a:lnTo>
                  <a:pt x="10831" y="107811"/>
                </a:lnTo>
                <a:lnTo>
                  <a:pt x="9644" y="105830"/>
                </a:lnTo>
                <a:close/>
                <a:moveTo>
                  <a:pt x="28325" y="105830"/>
                </a:moveTo>
                <a:lnTo>
                  <a:pt x="27130" y="107811"/>
                </a:lnTo>
                <a:lnTo>
                  <a:pt x="25943" y="105830"/>
                </a:lnTo>
                <a:close/>
                <a:moveTo>
                  <a:pt x="31296" y="105830"/>
                </a:moveTo>
                <a:lnTo>
                  <a:pt x="30109" y="107811"/>
                </a:lnTo>
                <a:lnTo>
                  <a:pt x="28923" y="105830"/>
                </a:lnTo>
                <a:close/>
                <a:moveTo>
                  <a:pt x="47594" y="105830"/>
                </a:moveTo>
                <a:lnTo>
                  <a:pt x="46408" y="107811"/>
                </a:lnTo>
                <a:lnTo>
                  <a:pt x="45221" y="105830"/>
                </a:lnTo>
                <a:close/>
                <a:moveTo>
                  <a:pt x="50574" y="105830"/>
                </a:moveTo>
                <a:lnTo>
                  <a:pt x="49388" y="107811"/>
                </a:lnTo>
                <a:lnTo>
                  <a:pt x="48192" y="105830"/>
                </a:lnTo>
                <a:close/>
                <a:moveTo>
                  <a:pt x="66873" y="105830"/>
                </a:moveTo>
                <a:lnTo>
                  <a:pt x="65686" y="107811"/>
                </a:lnTo>
                <a:lnTo>
                  <a:pt x="64491" y="105830"/>
                </a:lnTo>
                <a:close/>
                <a:moveTo>
                  <a:pt x="69852" y="105830"/>
                </a:moveTo>
                <a:lnTo>
                  <a:pt x="68666" y="107811"/>
                </a:lnTo>
                <a:lnTo>
                  <a:pt x="67471" y="105830"/>
                </a:lnTo>
                <a:close/>
                <a:moveTo>
                  <a:pt x="86151" y="105830"/>
                </a:moveTo>
                <a:lnTo>
                  <a:pt x="84965" y="107811"/>
                </a:lnTo>
                <a:lnTo>
                  <a:pt x="83769" y="105830"/>
                </a:lnTo>
                <a:close/>
                <a:moveTo>
                  <a:pt x="89131" y="105830"/>
                </a:moveTo>
                <a:lnTo>
                  <a:pt x="87935" y="107811"/>
                </a:lnTo>
                <a:lnTo>
                  <a:pt x="86749" y="105830"/>
                </a:lnTo>
                <a:close/>
                <a:moveTo>
                  <a:pt x="105430" y="105830"/>
                </a:moveTo>
                <a:lnTo>
                  <a:pt x="104234" y="107811"/>
                </a:lnTo>
                <a:lnTo>
                  <a:pt x="103048" y="105830"/>
                </a:lnTo>
                <a:close/>
                <a:moveTo>
                  <a:pt x="108409" y="105830"/>
                </a:moveTo>
                <a:lnTo>
                  <a:pt x="107214" y="107811"/>
                </a:lnTo>
                <a:lnTo>
                  <a:pt x="106027" y="105830"/>
                </a:lnTo>
                <a:close/>
                <a:moveTo>
                  <a:pt x="124708" y="105830"/>
                </a:moveTo>
                <a:lnTo>
                  <a:pt x="123513" y="107811"/>
                </a:lnTo>
                <a:lnTo>
                  <a:pt x="122326" y="105830"/>
                </a:lnTo>
                <a:close/>
                <a:moveTo>
                  <a:pt x="127679" y="105830"/>
                </a:moveTo>
                <a:lnTo>
                  <a:pt x="126492" y="107811"/>
                </a:lnTo>
                <a:lnTo>
                  <a:pt x="125306" y="105830"/>
                </a:lnTo>
                <a:close/>
                <a:moveTo>
                  <a:pt x="143977" y="105830"/>
                </a:moveTo>
                <a:lnTo>
                  <a:pt x="142791" y="107811"/>
                </a:lnTo>
                <a:lnTo>
                  <a:pt x="141604" y="105830"/>
                </a:lnTo>
                <a:close/>
                <a:moveTo>
                  <a:pt x="146957" y="105830"/>
                </a:moveTo>
                <a:lnTo>
                  <a:pt x="145771" y="107811"/>
                </a:lnTo>
                <a:lnTo>
                  <a:pt x="144584" y="105830"/>
                </a:lnTo>
                <a:close/>
                <a:moveTo>
                  <a:pt x="163256" y="105830"/>
                </a:moveTo>
                <a:lnTo>
                  <a:pt x="162069" y="107811"/>
                </a:lnTo>
                <a:lnTo>
                  <a:pt x="160883" y="105830"/>
                </a:lnTo>
                <a:close/>
                <a:moveTo>
                  <a:pt x="166235" y="105830"/>
                </a:moveTo>
                <a:lnTo>
                  <a:pt x="165049" y="107811"/>
                </a:lnTo>
                <a:lnTo>
                  <a:pt x="163854" y="105830"/>
                </a:lnTo>
                <a:close/>
                <a:moveTo>
                  <a:pt x="182534" y="105830"/>
                </a:moveTo>
                <a:lnTo>
                  <a:pt x="181348" y="107811"/>
                </a:lnTo>
                <a:lnTo>
                  <a:pt x="180152" y="105830"/>
                </a:lnTo>
                <a:close/>
                <a:moveTo>
                  <a:pt x="185514" y="105830"/>
                </a:moveTo>
                <a:lnTo>
                  <a:pt x="184327" y="107811"/>
                </a:lnTo>
                <a:lnTo>
                  <a:pt x="183132" y="105830"/>
                </a:lnTo>
                <a:close/>
                <a:moveTo>
                  <a:pt x="201813" y="105830"/>
                </a:moveTo>
                <a:lnTo>
                  <a:pt x="200626" y="107811"/>
                </a:lnTo>
                <a:lnTo>
                  <a:pt x="199431" y="105830"/>
                </a:lnTo>
                <a:close/>
                <a:moveTo>
                  <a:pt x="204792" y="105830"/>
                </a:moveTo>
                <a:lnTo>
                  <a:pt x="203597" y="107811"/>
                </a:lnTo>
                <a:lnTo>
                  <a:pt x="202410" y="105830"/>
                </a:lnTo>
                <a:close/>
                <a:moveTo>
                  <a:pt x="221091" y="105830"/>
                </a:moveTo>
                <a:lnTo>
                  <a:pt x="219896" y="107811"/>
                </a:lnTo>
                <a:lnTo>
                  <a:pt x="218709" y="105830"/>
                </a:lnTo>
                <a:close/>
                <a:moveTo>
                  <a:pt x="224062" y="105830"/>
                </a:moveTo>
                <a:lnTo>
                  <a:pt x="222875" y="107811"/>
                </a:lnTo>
                <a:lnTo>
                  <a:pt x="221689" y="105830"/>
                </a:lnTo>
                <a:close/>
                <a:moveTo>
                  <a:pt x="240369" y="105830"/>
                </a:moveTo>
                <a:lnTo>
                  <a:pt x="239174" y="107811"/>
                </a:lnTo>
                <a:lnTo>
                  <a:pt x="237987" y="105830"/>
                </a:lnTo>
                <a:close/>
                <a:moveTo>
                  <a:pt x="243340" y="105830"/>
                </a:moveTo>
                <a:lnTo>
                  <a:pt x="242154" y="107811"/>
                </a:lnTo>
                <a:lnTo>
                  <a:pt x="240967" y="105830"/>
                </a:lnTo>
                <a:close/>
                <a:moveTo>
                  <a:pt x="259639" y="105830"/>
                </a:moveTo>
                <a:lnTo>
                  <a:pt x="258452" y="107811"/>
                </a:lnTo>
                <a:lnTo>
                  <a:pt x="257266" y="105830"/>
                </a:lnTo>
                <a:close/>
                <a:moveTo>
                  <a:pt x="262618" y="105830"/>
                </a:moveTo>
                <a:lnTo>
                  <a:pt x="261432" y="107811"/>
                </a:lnTo>
                <a:lnTo>
                  <a:pt x="260237" y="105830"/>
                </a:lnTo>
                <a:close/>
                <a:moveTo>
                  <a:pt x="278917" y="105830"/>
                </a:moveTo>
                <a:lnTo>
                  <a:pt x="277731" y="107811"/>
                </a:lnTo>
                <a:lnTo>
                  <a:pt x="276535" y="105830"/>
                </a:lnTo>
                <a:close/>
                <a:moveTo>
                  <a:pt x="281897" y="105830"/>
                </a:moveTo>
                <a:lnTo>
                  <a:pt x="280710" y="107811"/>
                </a:lnTo>
                <a:lnTo>
                  <a:pt x="279515" y="105830"/>
                </a:lnTo>
                <a:close/>
                <a:moveTo>
                  <a:pt x="6121" y="105830"/>
                </a:moveTo>
                <a:lnTo>
                  <a:pt x="7584" y="108266"/>
                </a:lnTo>
                <a:lnTo>
                  <a:pt x="6406" y="110237"/>
                </a:lnTo>
                <a:lnTo>
                  <a:pt x="6254" y="110237"/>
                </a:lnTo>
                <a:lnTo>
                  <a:pt x="3614" y="105830"/>
                </a:lnTo>
                <a:close/>
                <a:moveTo>
                  <a:pt x="7851" y="108721"/>
                </a:moveTo>
                <a:lnTo>
                  <a:pt x="8761" y="110237"/>
                </a:lnTo>
                <a:lnTo>
                  <a:pt x="6950" y="110237"/>
                </a:lnTo>
                <a:lnTo>
                  <a:pt x="7851" y="108721"/>
                </a:lnTo>
                <a:close/>
                <a:moveTo>
                  <a:pt x="10831" y="108721"/>
                </a:moveTo>
                <a:lnTo>
                  <a:pt x="11741" y="110237"/>
                </a:lnTo>
                <a:lnTo>
                  <a:pt x="9930" y="110237"/>
                </a:lnTo>
                <a:lnTo>
                  <a:pt x="10831" y="108721"/>
                </a:lnTo>
                <a:close/>
                <a:moveTo>
                  <a:pt x="15077" y="105830"/>
                </a:moveTo>
                <a:lnTo>
                  <a:pt x="12437" y="110237"/>
                </a:lnTo>
                <a:lnTo>
                  <a:pt x="12285" y="110237"/>
                </a:lnTo>
                <a:lnTo>
                  <a:pt x="11107" y="108266"/>
                </a:lnTo>
                <a:lnTo>
                  <a:pt x="12570" y="105830"/>
                </a:lnTo>
                <a:close/>
                <a:moveTo>
                  <a:pt x="22339" y="105830"/>
                </a:moveTo>
                <a:lnTo>
                  <a:pt x="24980" y="110237"/>
                </a:lnTo>
                <a:lnTo>
                  <a:pt x="12981" y="110237"/>
                </a:lnTo>
                <a:lnTo>
                  <a:pt x="15621" y="105830"/>
                </a:lnTo>
                <a:close/>
                <a:moveTo>
                  <a:pt x="25399" y="105830"/>
                </a:moveTo>
                <a:lnTo>
                  <a:pt x="26862" y="108266"/>
                </a:lnTo>
                <a:lnTo>
                  <a:pt x="25675" y="110237"/>
                </a:lnTo>
                <a:lnTo>
                  <a:pt x="25524" y="110237"/>
                </a:lnTo>
                <a:lnTo>
                  <a:pt x="22883" y="105830"/>
                </a:lnTo>
                <a:close/>
                <a:moveTo>
                  <a:pt x="27130" y="108721"/>
                </a:moveTo>
                <a:lnTo>
                  <a:pt x="28040" y="110237"/>
                </a:lnTo>
                <a:lnTo>
                  <a:pt x="26229" y="110237"/>
                </a:lnTo>
                <a:lnTo>
                  <a:pt x="27130" y="108721"/>
                </a:lnTo>
                <a:close/>
                <a:moveTo>
                  <a:pt x="30109" y="108721"/>
                </a:moveTo>
                <a:lnTo>
                  <a:pt x="31019" y="110237"/>
                </a:lnTo>
                <a:lnTo>
                  <a:pt x="29199" y="110237"/>
                </a:lnTo>
                <a:lnTo>
                  <a:pt x="30109" y="108721"/>
                </a:lnTo>
                <a:close/>
                <a:moveTo>
                  <a:pt x="34356" y="105830"/>
                </a:moveTo>
                <a:lnTo>
                  <a:pt x="31715" y="110237"/>
                </a:lnTo>
                <a:lnTo>
                  <a:pt x="31563" y="110237"/>
                </a:lnTo>
                <a:lnTo>
                  <a:pt x="30386" y="108266"/>
                </a:lnTo>
                <a:lnTo>
                  <a:pt x="31840" y="105830"/>
                </a:lnTo>
                <a:close/>
                <a:moveTo>
                  <a:pt x="41617" y="105830"/>
                </a:moveTo>
                <a:lnTo>
                  <a:pt x="44258" y="110237"/>
                </a:lnTo>
                <a:lnTo>
                  <a:pt x="32259" y="110237"/>
                </a:lnTo>
                <a:lnTo>
                  <a:pt x="34900" y="105830"/>
                </a:lnTo>
                <a:close/>
                <a:moveTo>
                  <a:pt x="44677" y="105830"/>
                </a:moveTo>
                <a:lnTo>
                  <a:pt x="46131" y="108266"/>
                </a:lnTo>
                <a:lnTo>
                  <a:pt x="44954" y="110237"/>
                </a:lnTo>
                <a:lnTo>
                  <a:pt x="44802" y="110237"/>
                </a:lnTo>
                <a:lnTo>
                  <a:pt x="42162" y="105830"/>
                </a:lnTo>
                <a:close/>
                <a:moveTo>
                  <a:pt x="46408" y="108721"/>
                </a:moveTo>
                <a:lnTo>
                  <a:pt x="47318" y="110237"/>
                </a:lnTo>
                <a:lnTo>
                  <a:pt x="45498" y="110237"/>
                </a:lnTo>
                <a:lnTo>
                  <a:pt x="46408" y="108721"/>
                </a:lnTo>
                <a:close/>
                <a:moveTo>
                  <a:pt x="49388" y="108721"/>
                </a:moveTo>
                <a:lnTo>
                  <a:pt x="50298" y="110237"/>
                </a:lnTo>
                <a:lnTo>
                  <a:pt x="48478" y="110237"/>
                </a:lnTo>
                <a:lnTo>
                  <a:pt x="49388" y="108721"/>
                </a:lnTo>
                <a:close/>
                <a:moveTo>
                  <a:pt x="53634" y="105830"/>
                </a:moveTo>
                <a:lnTo>
                  <a:pt x="50993" y="110237"/>
                </a:lnTo>
                <a:lnTo>
                  <a:pt x="50842" y="110237"/>
                </a:lnTo>
                <a:lnTo>
                  <a:pt x="49655" y="108266"/>
                </a:lnTo>
                <a:lnTo>
                  <a:pt x="51118" y="105830"/>
                </a:lnTo>
                <a:close/>
                <a:moveTo>
                  <a:pt x="60896" y="105830"/>
                </a:moveTo>
                <a:lnTo>
                  <a:pt x="63536" y="110237"/>
                </a:lnTo>
                <a:lnTo>
                  <a:pt x="51538" y="110237"/>
                </a:lnTo>
                <a:lnTo>
                  <a:pt x="54178" y="105830"/>
                </a:lnTo>
                <a:close/>
                <a:moveTo>
                  <a:pt x="63947" y="105830"/>
                </a:moveTo>
                <a:lnTo>
                  <a:pt x="65410" y="108266"/>
                </a:lnTo>
                <a:lnTo>
                  <a:pt x="64232" y="110237"/>
                </a:lnTo>
                <a:lnTo>
                  <a:pt x="64081" y="110237"/>
                </a:lnTo>
                <a:lnTo>
                  <a:pt x="61440" y="105830"/>
                </a:lnTo>
                <a:close/>
                <a:moveTo>
                  <a:pt x="65686" y="108721"/>
                </a:moveTo>
                <a:lnTo>
                  <a:pt x="66596" y="110237"/>
                </a:lnTo>
                <a:lnTo>
                  <a:pt x="64776" y="110237"/>
                </a:lnTo>
                <a:lnTo>
                  <a:pt x="65686" y="108721"/>
                </a:lnTo>
                <a:close/>
                <a:moveTo>
                  <a:pt x="68666" y="108721"/>
                </a:moveTo>
                <a:lnTo>
                  <a:pt x="69567" y="110237"/>
                </a:lnTo>
                <a:lnTo>
                  <a:pt x="67756" y="110237"/>
                </a:lnTo>
                <a:lnTo>
                  <a:pt x="68666" y="108721"/>
                </a:lnTo>
                <a:close/>
                <a:moveTo>
                  <a:pt x="72912" y="105830"/>
                </a:moveTo>
                <a:lnTo>
                  <a:pt x="70263" y="110237"/>
                </a:lnTo>
                <a:lnTo>
                  <a:pt x="70111" y="110237"/>
                </a:lnTo>
                <a:lnTo>
                  <a:pt x="68934" y="108266"/>
                </a:lnTo>
                <a:lnTo>
                  <a:pt x="70397" y="105830"/>
                </a:lnTo>
                <a:close/>
                <a:moveTo>
                  <a:pt x="80174" y="105830"/>
                </a:moveTo>
                <a:lnTo>
                  <a:pt x="82815" y="110237"/>
                </a:lnTo>
                <a:lnTo>
                  <a:pt x="70807" y="110237"/>
                </a:lnTo>
                <a:lnTo>
                  <a:pt x="73457" y="105830"/>
                </a:lnTo>
                <a:close/>
                <a:moveTo>
                  <a:pt x="83225" y="105830"/>
                </a:moveTo>
                <a:lnTo>
                  <a:pt x="84688" y="108266"/>
                </a:lnTo>
                <a:lnTo>
                  <a:pt x="83511" y="110237"/>
                </a:lnTo>
                <a:lnTo>
                  <a:pt x="83359" y="110237"/>
                </a:lnTo>
                <a:lnTo>
                  <a:pt x="80718" y="105830"/>
                </a:lnTo>
                <a:close/>
                <a:moveTo>
                  <a:pt x="84965" y="108721"/>
                </a:moveTo>
                <a:lnTo>
                  <a:pt x="85866" y="110237"/>
                </a:lnTo>
                <a:lnTo>
                  <a:pt x="84055" y="110237"/>
                </a:lnTo>
                <a:lnTo>
                  <a:pt x="84965" y="108721"/>
                </a:lnTo>
                <a:close/>
                <a:moveTo>
                  <a:pt x="87935" y="108721"/>
                </a:moveTo>
                <a:lnTo>
                  <a:pt x="88845" y="110237"/>
                </a:lnTo>
                <a:lnTo>
                  <a:pt x="87034" y="110237"/>
                </a:lnTo>
                <a:lnTo>
                  <a:pt x="87935" y="108721"/>
                </a:lnTo>
                <a:close/>
                <a:moveTo>
                  <a:pt x="92182" y="105830"/>
                </a:moveTo>
                <a:lnTo>
                  <a:pt x="89541" y="110237"/>
                </a:lnTo>
                <a:lnTo>
                  <a:pt x="89390" y="110237"/>
                </a:lnTo>
                <a:lnTo>
                  <a:pt x="88212" y="108266"/>
                </a:lnTo>
                <a:lnTo>
                  <a:pt x="89675" y="105830"/>
                </a:lnTo>
                <a:close/>
                <a:moveTo>
                  <a:pt x="99444" y="105830"/>
                </a:moveTo>
                <a:lnTo>
                  <a:pt x="102093" y="110237"/>
                </a:lnTo>
                <a:lnTo>
                  <a:pt x="90085" y="110237"/>
                </a:lnTo>
                <a:lnTo>
                  <a:pt x="92726" y="105830"/>
                </a:lnTo>
                <a:close/>
                <a:moveTo>
                  <a:pt x="102503" y="105830"/>
                </a:moveTo>
                <a:lnTo>
                  <a:pt x="103967" y="108266"/>
                </a:lnTo>
                <a:lnTo>
                  <a:pt x="102789" y="110237"/>
                </a:lnTo>
                <a:lnTo>
                  <a:pt x="102637" y="110237"/>
                </a:lnTo>
                <a:lnTo>
                  <a:pt x="99997" y="105830"/>
                </a:lnTo>
                <a:close/>
                <a:moveTo>
                  <a:pt x="104234" y="108721"/>
                </a:moveTo>
                <a:lnTo>
                  <a:pt x="105144" y="110237"/>
                </a:lnTo>
                <a:lnTo>
                  <a:pt x="103333" y="110237"/>
                </a:lnTo>
                <a:lnTo>
                  <a:pt x="104234" y="108721"/>
                </a:lnTo>
                <a:close/>
                <a:moveTo>
                  <a:pt x="107214" y="108721"/>
                </a:moveTo>
                <a:lnTo>
                  <a:pt x="108124" y="110237"/>
                </a:lnTo>
                <a:lnTo>
                  <a:pt x="106313" y="110237"/>
                </a:lnTo>
                <a:lnTo>
                  <a:pt x="107214" y="108721"/>
                </a:lnTo>
                <a:close/>
                <a:moveTo>
                  <a:pt x="111460" y="105830"/>
                </a:moveTo>
                <a:lnTo>
                  <a:pt x="108820" y="110237"/>
                </a:lnTo>
                <a:lnTo>
                  <a:pt x="108668" y="110237"/>
                </a:lnTo>
                <a:lnTo>
                  <a:pt x="107490" y="108266"/>
                </a:lnTo>
                <a:lnTo>
                  <a:pt x="108953" y="105830"/>
                </a:lnTo>
                <a:close/>
                <a:moveTo>
                  <a:pt x="118722" y="105830"/>
                </a:moveTo>
                <a:lnTo>
                  <a:pt x="121363" y="110237"/>
                </a:lnTo>
                <a:lnTo>
                  <a:pt x="109364" y="110237"/>
                </a:lnTo>
                <a:lnTo>
                  <a:pt x="112004" y="105830"/>
                </a:lnTo>
                <a:close/>
                <a:moveTo>
                  <a:pt x="121782" y="105830"/>
                </a:moveTo>
                <a:lnTo>
                  <a:pt x="123245" y="108266"/>
                </a:lnTo>
                <a:lnTo>
                  <a:pt x="122067" y="110237"/>
                </a:lnTo>
                <a:lnTo>
                  <a:pt x="121916" y="110237"/>
                </a:lnTo>
                <a:lnTo>
                  <a:pt x="119266" y="105830"/>
                </a:lnTo>
                <a:close/>
                <a:moveTo>
                  <a:pt x="123513" y="108721"/>
                </a:moveTo>
                <a:lnTo>
                  <a:pt x="124423" y="110237"/>
                </a:lnTo>
                <a:lnTo>
                  <a:pt x="122612" y="110237"/>
                </a:lnTo>
                <a:lnTo>
                  <a:pt x="123513" y="108721"/>
                </a:lnTo>
                <a:close/>
                <a:moveTo>
                  <a:pt x="126492" y="108721"/>
                </a:moveTo>
                <a:lnTo>
                  <a:pt x="127402" y="110237"/>
                </a:lnTo>
                <a:lnTo>
                  <a:pt x="125582" y="110237"/>
                </a:lnTo>
                <a:lnTo>
                  <a:pt x="126492" y="108721"/>
                </a:lnTo>
                <a:close/>
                <a:moveTo>
                  <a:pt x="130739" y="105830"/>
                </a:moveTo>
                <a:lnTo>
                  <a:pt x="128098" y="110237"/>
                </a:lnTo>
                <a:lnTo>
                  <a:pt x="127946" y="110237"/>
                </a:lnTo>
                <a:lnTo>
                  <a:pt x="126769" y="108266"/>
                </a:lnTo>
                <a:lnTo>
                  <a:pt x="128232" y="105830"/>
                </a:lnTo>
                <a:close/>
                <a:moveTo>
                  <a:pt x="138000" y="105830"/>
                </a:moveTo>
                <a:lnTo>
                  <a:pt x="140641" y="110237"/>
                </a:lnTo>
                <a:lnTo>
                  <a:pt x="128642" y="110237"/>
                </a:lnTo>
                <a:lnTo>
                  <a:pt x="131283" y="105830"/>
                </a:lnTo>
                <a:close/>
                <a:moveTo>
                  <a:pt x="141060" y="105830"/>
                </a:moveTo>
                <a:lnTo>
                  <a:pt x="142523" y="108266"/>
                </a:lnTo>
                <a:lnTo>
                  <a:pt x="141337" y="110237"/>
                </a:lnTo>
                <a:lnTo>
                  <a:pt x="141185" y="110237"/>
                </a:lnTo>
                <a:lnTo>
                  <a:pt x="138545" y="105830"/>
                </a:lnTo>
                <a:close/>
                <a:moveTo>
                  <a:pt x="142791" y="108721"/>
                </a:moveTo>
                <a:lnTo>
                  <a:pt x="143701" y="110237"/>
                </a:lnTo>
                <a:lnTo>
                  <a:pt x="141881" y="110237"/>
                </a:lnTo>
                <a:lnTo>
                  <a:pt x="142791" y="108721"/>
                </a:lnTo>
                <a:close/>
                <a:moveTo>
                  <a:pt x="145771" y="108721"/>
                </a:moveTo>
                <a:lnTo>
                  <a:pt x="146681" y="110237"/>
                </a:lnTo>
                <a:lnTo>
                  <a:pt x="144861" y="110237"/>
                </a:lnTo>
                <a:lnTo>
                  <a:pt x="145771" y="108721"/>
                </a:lnTo>
                <a:close/>
                <a:moveTo>
                  <a:pt x="150017" y="105830"/>
                </a:moveTo>
                <a:lnTo>
                  <a:pt x="147376" y="110237"/>
                </a:lnTo>
                <a:lnTo>
                  <a:pt x="147225" y="110237"/>
                </a:lnTo>
                <a:lnTo>
                  <a:pt x="146038" y="108266"/>
                </a:lnTo>
                <a:lnTo>
                  <a:pt x="147501" y="105830"/>
                </a:lnTo>
                <a:close/>
                <a:moveTo>
                  <a:pt x="157279" y="105830"/>
                </a:moveTo>
                <a:lnTo>
                  <a:pt x="159919" y="110237"/>
                </a:lnTo>
                <a:lnTo>
                  <a:pt x="147921" y="110237"/>
                </a:lnTo>
                <a:lnTo>
                  <a:pt x="150561" y="105830"/>
                </a:lnTo>
                <a:close/>
                <a:moveTo>
                  <a:pt x="160330" y="105830"/>
                </a:moveTo>
                <a:lnTo>
                  <a:pt x="161793" y="108266"/>
                </a:lnTo>
                <a:lnTo>
                  <a:pt x="160615" y="110237"/>
                </a:lnTo>
                <a:lnTo>
                  <a:pt x="160464" y="110237"/>
                </a:lnTo>
                <a:lnTo>
                  <a:pt x="157823" y="105830"/>
                </a:lnTo>
                <a:close/>
                <a:moveTo>
                  <a:pt x="162069" y="108721"/>
                </a:moveTo>
                <a:lnTo>
                  <a:pt x="162979" y="110237"/>
                </a:lnTo>
                <a:lnTo>
                  <a:pt x="161159" y="110237"/>
                </a:lnTo>
                <a:lnTo>
                  <a:pt x="162069" y="108721"/>
                </a:lnTo>
                <a:close/>
                <a:moveTo>
                  <a:pt x="165049" y="108721"/>
                </a:moveTo>
                <a:lnTo>
                  <a:pt x="165950" y="110237"/>
                </a:lnTo>
                <a:lnTo>
                  <a:pt x="164139" y="110237"/>
                </a:lnTo>
                <a:lnTo>
                  <a:pt x="165049" y="108721"/>
                </a:lnTo>
                <a:close/>
                <a:moveTo>
                  <a:pt x="169295" y="105830"/>
                </a:moveTo>
                <a:lnTo>
                  <a:pt x="166646" y="110237"/>
                </a:lnTo>
                <a:lnTo>
                  <a:pt x="166494" y="110237"/>
                </a:lnTo>
                <a:lnTo>
                  <a:pt x="165317" y="108266"/>
                </a:lnTo>
                <a:lnTo>
                  <a:pt x="166780" y="105830"/>
                </a:lnTo>
                <a:close/>
                <a:moveTo>
                  <a:pt x="176557" y="105830"/>
                </a:moveTo>
                <a:lnTo>
                  <a:pt x="179198" y="110237"/>
                </a:lnTo>
                <a:lnTo>
                  <a:pt x="167199" y="110237"/>
                </a:lnTo>
                <a:lnTo>
                  <a:pt x="169840" y="105830"/>
                </a:lnTo>
                <a:close/>
                <a:moveTo>
                  <a:pt x="179608" y="105830"/>
                </a:moveTo>
                <a:lnTo>
                  <a:pt x="181071" y="108266"/>
                </a:lnTo>
                <a:lnTo>
                  <a:pt x="179894" y="110237"/>
                </a:lnTo>
                <a:lnTo>
                  <a:pt x="179742" y="110237"/>
                </a:lnTo>
                <a:lnTo>
                  <a:pt x="177101" y="105830"/>
                </a:lnTo>
                <a:close/>
                <a:moveTo>
                  <a:pt x="181348" y="108721"/>
                </a:moveTo>
                <a:lnTo>
                  <a:pt x="182249" y="110237"/>
                </a:lnTo>
                <a:lnTo>
                  <a:pt x="180438" y="110237"/>
                </a:lnTo>
                <a:lnTo>
                  <a:pt x="181348" y="108721"/>
                </a:lnTo>
                <a:close/>
                <a:moveTo>
                  <a:pt x="184327" y="108721"/>
                </a:moveTo>
                <a:lnTo>
                  <a:pt x="185228" y="110237"/>
                </a:lnTo>
                <a:lnTo>
                  <a:pt x="183417" y="110237"/>
                </a:lnTo>
                <a:lnTo>
                  <a:pt x="184327" y="108721"/>
                </a:lnTo>
                <a:close/>
                <a:moveTo>
                  <a:pt x="188565" y="105830"/>
                </a:moveTo>
                <a:lnTo>
                  <a:pt x="185924" y="110237"/>
                </a:lnTo>
                <a:lnTo>
                  <a:pt x="185773" y="110237"/>
                </a:lnTo>
                <a:lnTo>
                  <a:pt x="184595" y="108266"/>
                </a:lnTo>
                <a:lnTo>
                  <a:pt x="186058" y="105830"/>
                </a:lnTo>
                <a:close/>
                <a:moveTo>
                  <a:pt x="195835" y="105830"/>
                </a:moveTo>
                <a:lnTo>
                  <a:pt x="198476" y="110237"/>
                </a:lnTo>
                <a:lnTo>
                  <a:pt x="186468" y="110237"/>
                </a:lnTo>
                <a:lnTo>
                  <a:pt x="189118" y="105830"/>
                </a:lnTo>
                <a:close/>
                <a:moveTo>
                  <a:pt x="198886" y="105830"/>
                </a:moveTo>
                <a:lnTo>
                  <a:pt x="200350" y="108266"/>
                </a:lnTo>
                <a:lnTo>
                  <a:pt x="199172" y="110237"/>
                </a:lnTo>
                <a:lnTo>
                  <a:pt x="199020" y="110237"/>
                </a:lnTo>
                <a:lnTo>
                  <a:pt x="196380" y="105830"/>
                </a:lnTo>
                <a:close/>
                <a:moveTo>
                  <a:pt x="200626" y="108721"/>
                </a:moveTo>
                <a:lnTo>
                  <a:pt x="201527" y="110237"/>
                </a:lnTo>
                <a:lnTo>
                  <a:pt x="199716" y="110237"/>
                </a:lnTo>
                <a:lnTo>
                  <a:pt x="200626" y="108721"/>
                </a:lnTo>
                <a:close/>
                <a:moveTo>
                  <a:pt x="203597" y="108721"/>
                </a:moveTo>
                <a:lnTo>
                  <a:pt x="204507" y="110237"/>
                </a:lnTo>
                <a:lnTo>
                  <a:pt x="202696" y="110237"/>
                </a:lnTo>
                <a:lnTo>
                  <a:pt x="203597" y="108721"/>
                </a:lnTo>
                <a:close/>
                <a:moveTo>
                  <a:pt x="207843" y="105830"/>
                </a:moveTo>
                <a:lnTo>
                  <a:pt x="205203" y="110237"/>
                </a:lnTo>
                <a:lnTo>
                  <a:pt x="205051" y="110237"/>
                </a:lnTo>
                <a:lnTo>
                  <a:pt x="203873" y="108266"/>
                </a:lnTo>
                <a:lnTo>
                  <a:pt x="205336" y="105830"/>
                </a:lnTo>
                <a:close/>
                <a:moveTo>
                  <a:pt x="215105" y="105830"/>
                </a:moveTo>
                <a:lnTo>
                  <a:pt x="217754" y="110237"/>
                </a:lnTo>
                <a:lnTo>
                  <a:pt x="205747" y="110237"/>
                </a:lnTo>
                <a:lnTo>
                  <a:pt x="208387" y="105830"/>
                </a:lnTo>
                <a:close/>
                <a:moveTo>
                  <a:pt x="218165" y="105830"/>
                </a:moveTo>
                <a:lnTo>
                  <a:pt x="219628" y="108266"/>
                </a:lnTo>
                <a:lnTo>
                  <a:pt x="218450" y="110237"/>
                </a:lnTo>
                <a:lnTo>
                  <a:pt x="218299" y="110237"/>
                </a:lnTo>
                <a:lnTo>
                  <a:pt x="215649" y="105830"/>
                </a:lnTo>
                <a:close/>
                <a:moveTo>
                  <a:pt x="219896" y="108721"/>
                </a:moveTo>
                <a:lnTo>
                  <a:pt x="220805" y="110237"/>
                </a:lnTo>
                <a:lnTo>
                  <a:pt x="218995" y="110237"/>
                </a:lnTo>
                <a:lnTo>
                  <a:pt x="219896" y="108721"/>
                </a:lnTo>
                <a:close/>
                <a:moveTo>
                  <a:pt x="222875" y="108721"/>
                </a:moveTo>
                <a:lnTo>
                  <a:pt x="223785" y="110237"/>
                </a:lnTo>
                <a:lnTo>
                  <a:pt x="221965" y="110237"/>
                </a:lnTo>
                <a:lnTo>
                  <a:pt x="222875" y="108721"/>
                </a:lnTo>
                <a:close/>
                <a:moveTo>
                  <a:pt x="227122" y="105830"/>
                </a:moveTo>
                <a:lnTo>
                  <a:pt x="224481" y="110237"/>
                </a:lnTo>
                <a:lnTo>
                  <a:pt x="224329" y="110237"/>
                </a:lnTo>
                <a:lnTo>
                  <a:pt x="223152" y="108266"/>
                </a:lnTo>
                <a:lnTo>
                  <a:pt x="224615" y="105830"/>
                </a:lnTo>
                <a:close/>
                <a:moveTo>
                  <a:pt x="234383" y="105830"/>
                </a:moveTo>
                <a:lnTo>
                  <a:pt x="237024" y="110237"/>
                </a:lnTo>
                <a:lnTo>
                  <a:pt x="225025" y="110237"/>
                </a:lnTo>
                <a:lnTo>
                  <a:pt x="227666" y="105830"/>
                </a:lnTo>
                <a:close/>
                <a:moveTo>
                  <a:pt x="237443" y="105830"/>
                </a:moveTo>
                <a:lnTo>
                  <a:pt x="238906" y="108266"/>
                </a:lnTo>
                <a:lnTo>
                  <a:pt x="237720" y="110237"/>
                </a:lnTo>
                <a:lnTo>
                  <a:pt x="237568" y="110237"/>
                </a:lnTo>
                <a:lnTo>
                  <a:pt x="234927" y="105830"/>
                </a:lnTo>
                <a:close/>
                <a:moveTo>
                  <a:pt x="239174" y="108721"/>
                </a:moveTo>
                <a:lnTo>
                  <a:pt x="240084" y="110237"/>
                </a:lnTo>
                <a:lnTo>
                  <a:pt x="238264" y="110237"/>
                </a:lnTo>
                <a:lnTo>
                  <a:pt x="239174" y="108721"/>
                </a:lnTo>
                <a:close/>
                <a:moveTo>
                  <a:pt x="242154" y="108721"/>
                </a:moveTo>
                <a:lnTo>
                  <a:pt x="243063" y="110237"/>
                </a:lnTo>
                <a:lnTo>
                  <a:pt x="241244" y="110237"/>
                </a:lnTo>
                <a:lnTo>
                  <a:pt x="242154" y="108721"/>
                </a:lnTo>
                <a:close/>
                <a:moveTo>
                  <a:pt x="246400" y="105830"/>
                </a:moveTo>
                <a:lnTo>
                  <a:pt x="243759" y="110237"/>
                </a:lnTo>
                <a:lnTo>
                  <a:pt x="243608" y="110237"/>
                </a:lnTo>
                <a:lnTo>
                  <a:pt x="242430" y="108266"/>
                </a:lnTo>
                <a:lnTo>
                  <a:pt x="243884" y="105830"/>
                </a:lnTo>
                <a:close/>
                <a:moveTo>
                  <a:pt x="253662" y="105830"/>
                </a:moveTo>
                <a:lnTo>
                  <a:pt x="256302" y="110237"/>
                </a:lnTo>
                <a:lnTo>
                  <a:pt x="244304" y="110237"/>
                </a:lnTo>
                <a:lnTo>
                  <a:pt x="246944" y="105830"/>
                </a:lnTo>
                <a:close/>
                <a:moveTo>
                  <a:pt x="256713" y="105830"/>
                </a:moveTo>
                <a:lnTo>
                  <a:pt x="258176" y="108266"/>
                </a:lnTo>
                <a:lnTo>
                  <a:pt x="256998" y="110237"/>
                </a:lnTo>
                <a:lnTo>
                  <a:pt x="256847" y="110237"/>
                </a:lnTo>
                <a:lnTo>
                  <a:pt x="254206" y="105830"/>
                </a:lnTo>
                <a:close/>
                <a:moveTo>
                  <a:pt x="258452" y="108721"/>
                </a:moveTo>
                <a:lnTo>
                  <a:pt x="259362" y="110237"/>
                </a:lnTo>
                <a:lnTo>
                  <a:pt x="257542" y="110237"/>
                </a:lnTo>
                <a:lnTo>
                  <a:pt x="258452" y="108721"/>
                </a:lnTo>
                <a:close/>
                <a:moveTo>
                  <a:pt x="261432" y="108721"/>
                </a:moveTo>
                <a:lnTo>
                  <a:pt x="262333" y="110237"/>
                </a:lnTo>
                <a:lnTo>
                  <a:pt x="260522" y="110237"/>
                </a:lnTo>
                <a:lnTo>
                  <a:pt x="261432" y="108721"/>
                </a:lnTo>
                <a:close/>
                <a:moveTo>
                  <a:pt x="265678" y="105830"/>
                </a:moveTo>
                <a:lnTo>
                  <a:pt x="263038" y="110237"/>
                </a:lnTo>
                <a:lnTo>
                  <a:pt x="262886" y="110237"/>
                </a:lnTo>
                <a:lnTo>
                  <a:pt x="261700" y="108266"/>
                </a:lnTo>
                <a:lnTo>
                  <a:pt x="263163" y="105830"/>
                </a:lnTo>
                <a:close/>
                <a:moveTo>
                  <a:pt x="272940" y="105830"/>
                </a:moveTo>
                <a:lnTo>
                  <a:pt x="275581" y="110237"/>
                </a:lnTo>
                <a:lnTo>
                  <a:pt x="263582" y="110237"/>
                </a:lnTo>
                <a:lnTo>
                  <a:pt x="266223" y="105830"/>
                </a:lnTo>
                <a:close/>
                <a:moveTo>
                  <a:pt x="275991" y="105830"/>
                </a:moveTo>
                <a:lnTo>
                  <a:pt x="277454" y="108266"/>
                </a:lnTo>
                <a:lnTo>
                  <a:pt x="276277" y="110237"/>
                </a:lnTo>
                <a:lnTo>
                  <a:pt x="276125" y="110237"/>
                </a:lnTo>
                <a:lnTo>
                  <a:pt x="273484" y="105830"/>
                </a:lnTo>
                <a:close/>
                <a:moveTo>
                  <a:pt x="277731" y="108721"/>
                </a:moveTo>
                <a:lnTo>
                  <a:pt x="278632" y="110237"/>
                </a:lnTo>
                <a:lnTo>
                  <a:pt x="276821" y="110237"/>
                </a:lnTo>
                <a:lnTo>
                  <a:pt x="277731" y="108721"/>
                </a:lnTo>
                <a:close/>
                <a:moveTo>
                  <a:pt x="280710" y="108721"/>
                </a:moveTo>
                <a:lnTo>
                  <a:pt x="281611" y="110237"/>
                </a:lnTo>
                <a:lnTo>
                  <a:pt x="279800" y="110237"/>
                </a:lnTo>
                <a:lnTo>
                  <a:pt x="280710" y="108721"/>
                </a:lnTo>
                <a:close/>
                <a:moveTo>
                  <a:pt x="284948" y="105830"/>
                </a:moveTo>
                <a:lnTo>
                  <a:pt x="282307" y="110237"/>
                </a:lnTo>
                <a:lnTo>
                  <a:pt x="282156" y="110237"/>
                </a:lnTo>
                <a:lnTo>
                  <a:pt x="280978" y="108266"/>
                </a:lnTo>
                <a:lnTo>
                  <a:pt x="282441" y="105830"/>
                </a:lnTo>
                <a:close/>
                <a:moveTo>
                  <a:pt x="9341" y="106241"/>
                </a:moveTo>
                <a:lnTo>
                  <a:pt x="10563" y="108266"/>
                </a:lnTo>
                <a:lnTo>
                  <a:pt x="9377" y="110246"/>
                </a:lnTo>
                <a:lnTo>
                  <a:pt x="9341" y="110193"/>
                </a:lnTo>
                <a:lnTo>
                  <a:pt x="9314" y="110246"/>
                </a:lnTo>
                <a:lnTo>
                  <a:pt x="8128" y="108266"/>
                </a:lnTo>
                <a:lnTo>
                  <a:pt x="9341" y="106241"/>
                </a:lnTo>
                <a:close/>
                <a:moveTo>
                  <a:pt x="28619" y="106241"/>
                </a:moveTo>
                <a:lnTo>
                  <a:pt x="29833" y="108266"/>
                </a:lnTo>
                <a:lnTo>
                  <a:pt x="28655" y="110246"/>
                </a:lnTo>
                <a:lnTo>
                  <a:pt x="28619" y="110193"/>
                </a:lnTo>
                <a:lnTo>
                  <a:pt x="28593" y="110246"/>
                </a:lnTo>
                <a:lnTo>
                  <a:pt x="27406" y="108266"/>
                </a:lnTo>
                <a:lnTo>
                  <a:pt x="28619" y="106241"/>
                </a:lnTo>
                <a:close/>
                <a:moveTo>
                  <a:pt x="47898" y="106241"/>
                </a:moveTo>
                <a:lnTo>
                  <a:pt x="49111" y="108266"/>
                </a:lnTo>
                <a:lnTo>
                  <a:pt x="47925" y="110246"/>
                </a:lnTo>
                <a:lnTo>
                  <a:pt x="47898" y="110193"/>
                </a:lnTo>
                <a:lnTo>
                  <a:pt x="47862" y="110246"/>
                </a:lnTo>
                <a:lnTo>
                  <a:pt x="46685" y="108266"/>
                </a:lnTo>
                <a:lnTo>
                  <a:pt x="47898" y="106241"/>
                </a:lnTo>
                <a:close/>
                <a:moveTo>
                  <a:pt x="67176" y="106241"/>
                </a:moveTo>
                <a:lnTo>
                  <a:pt x="68389" y="108266"/>
                </a:lnTo>
                <a:lnTo>
                  <a:pt x="67203" y="110246"/>
                </a:lnTo>
                <a:lnTo>
                  <a:pt x="67176" y="110193"/>
                </a:lnTo>
                <a:lnTo>
                  <a:pt x="67140" y="110246"/>
                </a:lnTo>
                <a:lnTo>
                  <a:pt x="65954" y="108266"/>
                </a:lnTo>
                <a:lnTo>
                  <a:pt x="67176" y="106241"/>
                </a:lnTo>
                <a:close/>
                <a:moveTo>
                  <a:pt x="86455" y="106241"/>
                </a:moveTo>
                <a:lnTo>
                  <a:pt x="87668" y="108266"/>
                </a:lnTo>
                <a:lnTo>
                  <a:pt x="86481" y="110246"/>
                </a:lnTo>
                <a:lnTo>
                  <a:pt x="86455" y="110193"/>
                </a:lnTo>
                <a:lnTo>
                  <a:pt x="86419" y="110246"/>
                </a:lnTo>
                <a:lnTo>
                  <a:pt x="85232" y="108266"/>
                </a:lnTo>
                <a:lnTo>
                  <a:pt x="86455" y="106241"/>
                </a:lnTo>
                <a:close/>
                <a:moveTo>
                  <a:pt x="105724" y="106241"/>
                </a:moveTo>
                <a:lnTo>
                  <a:pt x="106946" y="108266"/>
                </a:lnTo>
                <a:lnTo>
                  <a:pt x="105760" y="110246"/>
                </a:lnTo>
                <a:lnTo>
                  <a:pt x="105724" y="110193"/>
                </a:lnTo>
                <a:lnTo>
                  <a:pt x="105697" y="110246"/>
                </a:lnTo>
                <a:lnTo>
                  <a:pt x="104511" y="108266"/>
                </a:lnTo>
                <a:lnTo>
                  <a:pt x="105724" y="106241"/>
                </a:lnTo>
                <a:close/>
                <a:moveTo>
                  <a:pt x="125002" y="106241"/>
                </a:moveTo>
                <a:lnTo>
                  <a:pt x="126225" y="108266"/>
                </a:lnTo>
                <a:lnTo>
                  <a:pt x="125038" y="110246"/>
                </a:lnTo>
                <a:lnTo>
                  <a:pt x="125002" y="110193"/>
                </a:lnTo>
                <a:lnTo>
                  <a:pt x="124976" y="110246"/>
                </a:lnTo>
                <a:lnTo>
                  <a:pt x="123789" y="108266"/>
                </a:lnTo>
                <a:lnTo>
                  <a:pt x="125002" y="106241"/>
                </a:lnTo>
                <a:close/>
                <a:moveTo>
                  <a:pt x="144281" y="106241"/>
                </a:moveTo>
                <a:lnTo>
                  <a:pt x="145494" y="108266"/>
                </a:lnTo>
                <a:lnTo>
                  <a:pt x="144316" y="110246"/>
                </a:lnTo>
                <a:lnTo>
                  <a:pt x="144281" y="110193"/>
                </a:lnTo>
                <a:lnTo>
                  <a:pt x="144245" y="110246"/>
                </a:lnTo>
                <a:lnTo>
                  <a:pt x="143067" y="108266"/>
                </a:lnTo>
                <a:lnTo>
                  <a:pt x="144281" y="106241"/>
                </a:lnTo>
                <a:close/>
                <a:moveTo>
                  <a:pt x="163559" y="106241"/>
                </a:moveTo>
                <a:lnTo>
                  <a:pt x="164772" y="108266"/>
                </a:lnTo>
                <a:lnTo>
                  <a:pt x="163586" y="110246"/>
                </a:lnTo>
                <a:lnTo>
                  <a:pt x="163559" y="110193"/>
                </a:lnTo>
                <a:lnTo>
                  <a:pt x="163523" y="110246"/>
                </a:lnTo>
                <a:lnTo>
                  <a:pt x="162337" y="108266"/>
                </a:lnTo>
                <a:lnTo>
                  <a:pt x="163559" y="106241"/>
                </a:lnTo>
                <a:close/>
                <a:moveTo>
                  <a:pt x="182838" y="106241"/>
                </a:moveTo>
                <a:lnTo>
                  <a:pt x="184051" y="108266"/>
                </a:lnTo>
                <a:lnTo>
                  <a:pt x="182864" y="110246"/>
                </a:lnTo>
                <a:lnTo>
                  <a:pt x="182838" y="110193"/>
                </a:lnTo>
                <a:lnTo>
                  <a:pt x="182802" y="110246"/>
                </a:lnTo>
                <a:lnTo>
                  <a:pt x="181615" y="108266"/>
                </a:lnTo>
                <a:lnTo>
                  <a:pt x="182838" y="106241"/>
                </a:lnTo>
                <a:close/>
                <a:moveTo>
                  <a:pt x="202107" y="106241"/>
                </a:moveTo>
                <a:lnTo>
                  <a:pt x="203329" y="108266"/>
                </a:lnTo>
                <a:lnTo>
                  <a:pt x="202143" y="110246"/>
                </a:lnTo>
                <a:lnTo>
                  <a:pt x="202107" y="110193"/>
                </a:lnTo>
                <a:lnTo>
                  <a:pt x="202080" y="110246"/>
                </a:lnTo>
                <a:lnTo>
                  <a:pt x="200894" y="108266"/>
                </a:lnTo>
                <a:lnTo>
                  <a:pt x="202107" y="106241"/>
                </a:lnTo>
                <a:close/>
                <a:moveTo>
                  <a:pt x="221385" y="106241"/>
                </a:moveTo>
                <a:lnTo>
                  <a:pt x="222608" y="108266"/>
                </a:lnTo>
                <a:lnTo>
                  <a:pt x="221421" y="110246"/>
                </a:lnTo>
                <a:lnTo>
                  <a:pt x="221385" y="110193"/>
                </a:lnTo>
                <a:lnTo>
                  <a:pt x="221359" y="110246"/>
                </a:lnTo>
                <a:lnTo>
                  <a:pt x="220172" y="108266"/>
                </a:lnTo>
                <a:lnTo>
                  <a:pt x="221385" y="106241"/>
                </a:lnTo>
                <a:close/>
                <a:moveTo>
                  <a:pt x="240664" y="106241"/>
                </a:moveTo>
                <a:lnTo>
                  <a:pt x="241877" y="108266"/>
                </a:lnTo>
                <a:lnTo>
                  <a:pt x="240699" y="110246"/>
                </a:lnTo>
                <a:lnTo>
                  <a:pt x="240664" y="110193"/>
                </a:lnTo>
                <a:lnTo>
                  <a:pt x="240637" y="110246"/>
                </a:lnTo>
                <a:lnTo>
                  <a:pt x="239450" y="108266"/>
                </a:lnTo>
                <a:lnTo>
                  <a:pt x="240664" y="106241"/>
                </a:lnTo>
                <a:close/>
                <a:moveTo>
                  <a:pt x="259942" y="106241"/>
                </a:moveTo>
                <a:lnTo>
                  <a:pt x="261155" y="108266"/>
                </a:lnTo>
                <a:lnTo>
                  <a:pt x="259969" y="110246"/>
                </a:lnTo>
                <a:lnTo>
                  <a:pt x="259942" y="110193"/>
                </a:lnTo>
                <a:lnTo>
                  <a:pt x="259906" y="110246"/>
                </a:lnTo>
                <a:lnTo>
                  <a:pt x="258729" y="108266"/>
                </a:lnTo>
                <a:lnTo>
                  <a:pt x="259942" y="106241"/>
                </a:lnTo>
                <a:close/>
                <a:moveTo>
                  <a:pt x="279220" y="106241"/>
                </a:moveTo>
                <a:lnTo>
                  <a:pt x="280434" y="108266"/>
                </a:lnTo>
                <a:lnTo>
                  <a:pt x="279247" y="110246"/>
                </a:lnTo>
                <a:lnTo>
                  <a:pt x="279220" y="110193"/>
                </a:lnTo>
                <a:lnTo>
                  <a:pt x="279185" y="110246"/>
                </a:lnTo>
                <a:lnTo>
                  <a:pt x="277998" y="108266"/>
                </a:lnTo>
                <a:lnTo>
                  <a:pt x="279220" y="106241"/>
                </a:lnTo>
                <a:close/>
                <a:moveTo>
                  <a:pt x="9047" y="110692"/>
                </a:moveTo>
                <a:lnTo>
                  <a:pt x="7789" y="112789"/>
                </a:lnTo>
                <a:lnTo>
                  <a:pt x="6602" y="110817"/>
                </a:lnTo>
                <a:lnTo>
                  <a:pt x="6674" y="110692"/>
                </a:lnTo>
                <a:close/>
                <a:moveTo>
                  <a:pt x="12008" y="110692"/>
                </a:moveTo>
                <a:lnTo>
                  <a:pt x="12089" y="110817"/>
                </a:lnTo>
                <a:lnTo>
                  <a:pt x="10902" y="112789"/>
                </a:lnTo>
                <a:lnTo>
                  <a:pt x="9644" y="110692"/>
                </a:lnTo>
                <a:close/>
                <a:moveTo>
                  <a:pt x="28325" y="110692"/>
                </a:moveTo>
                <a:lnTo>
                  <a:pt x="27058" y="112789"/>
                </a:lnTo>
                <a:lnTo>
                  <a:pt x="25881" y="110817"/>
                </a:lnTo>
                <a:lnTo>
                  <a:pt x="25952" y="110692"/>
                </a:lnTo>
                <a:close/>
                <a:moveTo>
                  <a:pt x="31287" y="110692"/>
                </a:moveTo>
                <a:lnTo>
                  <a:pt x="31367" y="110817"/>
                </a:lnTo>
                <a:lnTo>
                  <a:pt x="30181" y="112789"/>
                </a:lnTo>
                <a:lnTo>
                  <a:pt x="28923" y="110692"/>
                </a:lnTo>
                <a:close/>
                <a:moveTo>
                  <a:pt x="47594" y="110692"/>
                </a:moveTo>
                <a:lnTo>
                  <a:pt x="46337" y="112789"/>
                </a:lnTo>
                <a:lnTo>
                  <a:pt x="45150" y="110817"/>
                </a:lnTo>
                <a:lnTo>
                  <a:pt x="45230" y="110692"/>
                </a:lnTo>
                <a:close/>
                <a:moveTo>
                  <a:pt x="50565" y="110692"/>
                </a:moveTo>
                <a:lnTo>
                  <a:pt x="50645" y="110817"/>
                </a:lnTo>
                <a:lnTo>
                  <a:pt x="49459" y="112789"/>
                </a:lnTo>
                <a:lnTo>
                  <a:pt x="48192" y="110692"/>
                </a:lnTo>
                <a:close/>
                <a:moveTo>
                  <a:pt x="66873" y="110692"/>
                </a:moveTo>
                <a:lnTo>
                  <a:pt x="65615" y="112789"/>
                </a:lnTo>
                <a:lnTo>
                  <a:pt x="64428" y="110817"/>
                </a:lnTo>
                <a:lnTo>
                  <a:pt x="64509" y="110692"/>
                </a:lnTo>
                <a:close/>
                <a:moveTo>
                  <a:pt x="69844" y="110692"/>
                </a:moveTo>
                <a:lnTo>
                  <a:pt x="69915" y="110817"/>
                </a:lnTo>
                <a:lnTo>
                  <a:pt x="68737" y="112789"/>
                </a:lnTo>
                <a:lnTo>
                  <a:pt x="67471" y="110692"/>
                </a:lnTo>
                <a:close/>
                <a:moveTo>
                  <a:pt x="86151" y="110692"/>
                </a:moveTo>
                <a:lnTo>
                  <a:pt x="84893" y="112789"/>
                </a:lnTo>
                <a:lnTo>
                  <a:pt x="83707" y="110817"/>
                </a:lnTo>
                <a:lnTo>
                  <a:pt x="83778" y="110692"/>
                </a:lnTo>
                <a:close/>
                <a:moveTo>
                  <a:pt x="89122" y="110692"/>
                </a:moveTo>
                <a:lnTo>
                  <a:pt x="89193" y="110817"/>
                </a:lnTo>
                <a:lnTo>
                  <a:pt x="88007" y="112789"/>
                </a:lnTo>
                <a:lnTo>
                  <a:pt x="86749" y="110692"/>
                </a:lnTo>
                <a:close/>
                <a:moveTo>
                  <a:pt x="105430" y="110692"/>
                </a:moveTo>
                <a:lnTo>
                  <a:pt x="104172" y="112789"/>
                </a:lnTo>
                <a:lnTo>
                  <a:pt x="102985" y="110817"/>
                </a:lnTo>
                <a:lnTo>
                  <a:pt x="103057" y="110692"/>
                </a:lnTo>
                <a:close/>
                <a:moveTo>
                  <a:pt x="108391" y="110692"/>
                </a:moveTo>
                <a:lnTo>
                  <a:pt x="108472" y="110817"/>
                </a:lnTo>
                <a:lnTo>
                  <a:pt x="107285" y="112789"/>
                </a:lnTo>
                <a:lnTo>
                  <a:pt x="106027" y="110692"/>
                </a:lnTo>
                <a:close/>
                <a:moveTo>
                  <a:pt x="124708" y="110692"/>
                </a:moveTo>
                <a:lnTo>
                  <a:pt x="123441" y="112789"/>
                </a:lnTo>
                <a:lnTo>
                  <a:pt x="122264" y="110817"/>
                </a:lnTo>
                <a:lnTo>
                  <a:pt x="122335" y="110692"/>
                </a:lnTo>
                <a:close/>
                <a:moveTo>
                  <a:pt x="127670" y="110692"/>
                </a:moveTo>
                <a:lnTo>
                  <a:pt x="127750" y="110817"/>
                </a:lnTo>
                <a:lnTo>
                  <a:pt x="126564" y="112789"/>
                </a:lnTo>
                <a:lnTo>
                  <a:pt x="125306" y="110692"/>
                </a:lnTo>
                <a:close/>
                <a:moveTo>
                  <a:pt x="143977" y="110692"/>
                </a:moveTo>
                <a:lnTo>
                  <a:pt x="142720" y="112789"/>
                </a:lnTo>
                <a:lnTo>
                  <a:pt x="141533" y="110817"/>
                </a:lnTo>
                <a:lnTo>
                  <a:pt x="141613" y="110692"/>
                </a:lnTo>
                <a:close/>
                <a:moveTo>
                  <a:pt x="146948" y="110692"/>
                </a:moveTo>
                <a:lnTo>
                  <a:pt x="147028" y="110817"/>
                </a:lnTo>
                <a:lnTo>
                  <a:pt x="145842" y="112789"/>
                </a:lnTo>
                <a:lnTo>
                  <a:pt x="144584" y="110692"/>
                </a:lnTo>
                <a:close/>
                <a:moveTo>
                  <a:pt x="163256" y="110692"/>
                </a:moveTo>
                <a:lnTo>
                  <a:pt x="161998" y="112789"/>
                </a:lnTo>
                <a:lnTo>
                  <a:pt x="160811" y="110817"/>
                </a:lnTo>
                <a:lnTo>
                  <a:pt x="160892" y="110692"/>
                </a:lnTo>
                <a:close/>
                <a:moveTo>
                  <a:pt x="166227" y="110692"/>
                </a:moveTo>
                <a:lnTo>
                  <a:pt x="166298" y="110817"/>
                </a:lnTo>
                <a:lnTo>
                  <a:pt x="165120" y="112789"/>
                </a:lnTo>
                <a:lnTo>
                  <a:pt x="163854" y="110692"/>
                </a:lnTo>
                <a:close/>
                <a:moveTo>
                  <a:pt x="182534" y="110692"/>
                </a:moveTo>
                <a:lnTo>
                  <a:pt x="181276" y="112789"/>
                </a:lnTo>
                <a:lnTo>
                  <a:pt x="180090" y="110817"/>
                </a:lnTo>
                <a:lnTo>
                  <a:pt x="180170" y="110692"/>
                </a:lnTo>
                <a:close/>
                <a:moveTo>
                  <a:pt x="185505" y="110692"/>
                </a:moveTo>
                <a:lnTo>
                  <a:pt x="185576" y="110817"/>
                </a:lnTo>
                <a:lnTo>
                  <a:pt x="184390" y="112789"/>
                </a:lnTo>
                <a:lnTo>
                  <a:pt x="183132" y="110692"/>
                </a:lnTo>
                <a:close/>
                <a:moveTo>
                  <a:pt x="201813" y="110692"/>
                </a:moveTo>
                <a:lnTo>
                  <a:pt x="200555" y="112789"/>
                </a:lnTo>
                <a:lnTo>
                  <a:pt x="199368" y="110817"/>
                </a:lnTo>
                <a:lnTo>
                  <a:pt x="199440" y="110692"/>
                </a:lnTo>
                <a:close/>
                <a:moveTo>
                  <a:pt x="204783" y="110692"/>
                </a:moveTo>
                <a:lnTo>
                  <a:pt x="204855" y="110817"/>
                </a:lnTo>
                <a:lnTo>
                  <a:pt x="203668" y="112789"/>
                </a:lnTo>
                <a:lnTo>
                  <a:pt x="202410" y="110692"/>
                </a:lnTo>
                <a:close/>
                <a:moveTo>
                  <a:pt x="221091" y="110692"/>
                </a:moveTo>
                <a:lnTo>
                  <a:pt x="219824" y="112789"/>
                </a:lnTo>
                <a:lnTo>
                  <a:pt x="218647" y="110817"/>
                </a:lnTo>
                <a:lnTo>
                  <a:pt x="218718" y="110692"/>
                </a:lnTo>
                <a:close/>
                <a:moveTo>
                  <a:pt x="224053" y="110692"/>
                </a:moveTo>
                <a:lnTo>
                  <a:pt x="224133" y="110817"/>
                </a:lnTo>
                <a:lnTo>
                  <a:pt x="222947" y="112789"/>
                </a:lnTo>
                <a:lnTo>
                  <a:pt x="221689" y="110692"/>
                </a:lnTo>
                <a:close/>
                <a:moveTo>
                  <a:pt x="240369" y="110692"/>
                </a:moveTo>
                <a:lnTo>
                  <a:pt x="239103" y="112789"/>
                </a:lnTo>
                <a:lnTo>
                  <a:pt x="237916" y="110817"/>
                </a:lnTo>
                <a:lnTo>
                  <a:pt x="237996" y="110692"/>
                </a:lnTo>
                <a:close/>
                <a:moveTo>
                  <a:pt x="243331" y="110692"/>
                </a:moveTo>
                <a:lnTo>
                  <a:pt x="243411" y="110817"/>
                </a:lnTo>
                <a:lnTo>
                  <a:pt x="242225" y="112789"/>
                </a:lnTo>
                <a:lnTo>
                  <a:pt x="240967" y="110692"/>
                </a:lnTo>
                <a:close/>
                <a:moveTo>
                  <a:pt x="259639" y="110692"/>
                </a:moveTo>
                <a:lnTo>
                  <a:pt x="258381" y="112789"/>
                </a:lnTo>
                <a:lnTo>
                  <a:pt x="257194" y="110817"/>
                </a:lnTo>
                <a:lnTo>
                  <a:pt x="257275" y="110692"/>
                </a:lnTo>
                <a:close/>
                <a:moveTo>
                  <a:pt x="262610" y="110692"/>
                </a:moveTo>
                <a:lnTo>
                  <a:pt x="262681" y="110817"/>
                </a:lnTo>
                <a:lnTo>
                  <a:pt x="261503" y="112789"/>
                </a:lnTo>
                <a:lnTo>
                  <a:pt x="260237" y="110692"/>
                </a:lnTo>
                <a:close/>
                <a:moveTo>
                  <a:pt x="278917" y="110692"/>
                </a:moveTo>
                <a:lnTo>
                  <a:pt x="277659" y="112789"/>
                </a:lnTo>
                <a:lnTo>
                  <a:pt x="276473" y="110817"/>
                </a:lnTo>
                <a:lnTo>
                  <a:pt x="276553" y="110692"/>
                </a:lnTo>
                <a:close/>
                <a:moveTo>
                  <a:pt x="281888" y="110692"/>
                </a:moveTo>
                <a:lnTo>
                  <a:pt x="281959" y="110817"/>
                </a:lnTo>
                <a:lnTo>
                  <a:pt x="280773" y="112789"/>
                </a:lnTo>
                <a:lnTo>
                  <a:pt x="279515" y="110692"/>
                </a:lnTo>
                <a:close/>
                <a:moveTo>
                  <a:pt x="6326" y="111272"/>
                </a:moveTo>
                <a:lnTo>
                  <a:pt x="7512" y="113244"/>
                </a:lnTo>
                <a:lnTo>
                  <a:pt x="6263" y="115331"/>
                </a:lnTo>
                <a:lnTo>
                  <a:pt x="3890" y="115331"/>
                </a:lnTo>
                <a:lnTo>
                  <a:pt x="6326" y="111272"/>
                </a:lnTo>
                <a:close/>
                <a:moveTo>
                  <a:pt x="7780" y="113699"/>
                </a:moveTo>
                <a:lnTo>
                  <a:pt x="8761" y="115331"/>
                </a:lnTo>
                <a:lnTo>
                  <a:pt x="6807" y="115331"/>
                </a:lnTo>
                <a:lnTo>
                  <a:pt x="7780" y="113699"/>
                </a:lnTo>
                <a:close/>
                <a:moveTo>
                  <a:pt x="10902" y="113699"/>
                </a:moveTo>
                <a:lnTo>
                  <a:pt x="11884" y="115331"/>
                </a:lnTo>
                <a:lnTo>
                  <a:pt x="9930" y="115331"/>
                </a:lnTo>
                <a:lnTo>
                  <a:pt x="10902" y="113699"/>
                </a:lnTo>
                <a:close/>
                <a:moveTo>
                  <a:pt x="12356" y="111272"/>
                </a:moveTo>
                <a:lnTo>
                  <a:pt x="14792" y="115331"/>
                </a:lnTo>
                <a:lnTo>
                  <a:pt x="12428" y="115331"/>
                </a:lnTo>
                <a:lnTo>
                  <a:pt x="11179" y="113244"/>
                </a:lnTo>
                <a:lnTo>
                  <a:pt x="12356" y="111272"/>
                </a:lnTo>
                <a:close/>
                <a:moveTo>
                  <a:pt x="25256" y="110692"/>
                </a:moveTo>
                <a:lnTo>
                  <a:pt x="25328" y="110817"/>
                </a:lnTo>
                <a:lnTo>
                  <a:pt x="22624" y="115331"/>
                </a:lnTo>
                <a:lnTo>
                  <a:pt x="15345" y="115331"/>
                </a:lnTo>
                <a:lnTo>
                  <a:pt x="12633" y="110817"/>
                </a:lnTo>
                <a:lnTo>
                  <a:pt x="12713" y="110692"/>
                </a:lnTo>
                <a:close/>
                <a:moveTo>
                  <a:pt x="25604" y="111272"/>
                </a:moveTo>
                <a:lnTo>
                  <a:pt x="26791" y="113244"/>
                </a:lnTo>
                <a:lnTo>
                  <a:pt x="25542" y="115331"/>
                </a:lnTo>
                <a:lnTo>
                  <a:pt x="23169" y="115331"/>
                </a:lnTo>
                <a:lnTo>
                  <a:pt x="25604" y="111272"/>
                </a:lnTo>
                <a:close/>
                <a:moveTo>
                  <a:pt x="27058" y="113699"/>
                </a:moveTo>
                <a:lnTo>
                  <a:pt x="28040" y="115331"/>
                </a:lnTo>
                <a:lnTo>
                  <a:pt x="26086" y="115331"/>
                </a:lnTo>
                <a:lnTo>
                  <a:pt x="27058" y="113699"/>
                </a:lnTo>
                <a:close/>
                <a:moveTo>
                  <a:pt x="30181" y="113699"/>
                </a:moveTo>
                <a:lnTo>
                  <a:pt x="31162" y="115331"/>
                </a:lnTo>
                <a:lnTo>
                  <a:pt x="29199" y="115331"/>
                </a:lnTo>
                <a:lnTo>
                  <a:pt x="30181" y="113699"/>
                </a:lnTo>
                <a:close/>
                <a:moveTo>
                  <a:pt x="31635" y="111272"/>
                </a:moveTo>
                <a:lnTo>
                  <a:pt x="34070" y="115331"/>
                </a:lnTo>
                <a:lnTo>
                  <a:pt x="31706" y="115331"/>
                </a:lnTo>
                <a:lnTo>
                  <a:pt x="30448" y="113244"/>
                </a:lnTo>
                <a:lnTo>
                  <a:pt x="31635" y="111272"/>
                </a:lnTo>
                <a:close/>
                <a:moveTo>
                  <a:pt x="44535" y="110692"/>
                </a:moveTo>
                <a:lnTo>
                  <a:pt x="44606" y="110817"/>
                </a:lnTo>
                <a:lnTo>
                  <a:pt x="41903" y="115331"/>
                </a:lnTo>
                <a:lnTo>
                  <a:pt x="34614" y="115331"/>
                </a:lnTo>
                <a:lnTo>
                  <a:pt x="31911" y="110817"/>
                </a:lnTo>
                <a:lnTo>
                  <a:pt x="31983" y="110692"/>
                </a:lnTo>
                <a:close/>
                <a:moveTo>
                  <a:pt x="44882" y="111272"/>
                </a:moveTo>
                <a:lnTo>
                  <a:pt x="46069" y="113244"/>
                </a:lnTo>
                <a:lnTo>
                  <a:pt x="44811" y="115331"/>
                </a:lnTo>
                <a:lnTo>
                  <a:pt x="42447" y="115331"/>
                </a:lnTo>
                <a:lnTo>
                  <a:pt x="44882" y="111272"/>
                </a:lnTo>
                <a:close/>
                <a:moveTo>
                  <a:pt x="46337" y="113699"/>
                </a:moveTo>
                <a:lnTo>
                  <a:pt x="47318" y="115331"/>
                </a:lnTo>
                <a:lnTo>
                  <a:pt x="45364" y="115331"/>
                </a:lnTo>
                <a:lnTo>
                  <a:pt x="46337" y="113699"/>
                </a:lnTo>
                <a:close/>
                <a:moveTo>
                  <a:pt x="49459" y="113699"/>
                </a:moveTo>
                <a:lnTo>
                  <a:pt x="50431" y="115331"/>
                </a:lnTo>
                <a:lnTo>
                  <a:pt x="48478" y="115331"/>
                </a:lnTo>
                <a:lnTo>
                  <a:pt x="49459" y="113699"/>
                </a:lnTo>
                <a:close/>
                <a:moveTo>
                  <a:pt x="50913" y="111272"/>
                </a:moveTo>
                <a:lnTo>
                  <a:pt x="53349" y="115331"/>
                </a:lnTo>
                <a:lnTo>
                  <a:pt x="50976" y="115331"/>
                </a:lnTo>
                <a:lnTo>
                  <a:pt x="49727" y="113244"/>
                </a:lnTo>
                <a:lnTo>
                  <a:pt x="50913" y="111272"/>
                </a:lnTo>
                <a:close/>
                <a:moveTo>
                  <a:pt x="63813" y="110692"/>
                </a:moveTo>
                <a:lnTo>
                  <a:pt x="63884" y="110817"/>
                </a:lnTo>
                <a:lnTo>
                  <a:pt x="61181" y="115331"/>
                </a:lnTo>
                <a:lnTo>
                  <a:pt x="53893" y="115331"/>
                </a:lnTo>
                <a:lnTo>
                  <a:pt x="51190" y="110817"/>
                </a:lnTo>
                <a:lnTo>
                  <a:pt x="51261" y="110692"/>
                </a:lnTo>
                <a:close/>
                <a:moveTo>
                  <a:pt x="64161" y="111272"/>
                </a:moveTo>
                <a:lnTo>
                  <a:pt x="65338" y="113244"/>
                </a:lnTo>
                <a:lnTo>
                  <a:pt x="64089" y="115331"/>
                </a:lnTo>
                <a:lnTo>
                  <a:pt x="61725" y="115331"/>
                </a:lnTo>
                <a:lnTo>
                  <a:pt x="64161" y="111272"/>
                </a:lnTo>
                <a:close/>
                <a:moveTo>
                  <a:pt x="65615" y="113699"/>
                </a:moveTo>
                <a:lnTo>
                  <a:pt x="66596" y="115331"/>
                </a:lnTo>
                <a:lnTo>
                  <a:pt x="64634" y="115331"/>
                </a:lnTo>
                <a:lnTo>
                  <a:pt x="65615" y="113699"/>
                </a:lnTo>
                <a:close/>
                <a:moveTo>
                  <a:pt x="68737" y="113699"/>
                </a:moveTo>
                <a:lnTo>
                  <a:pt x="69710" y="115331"/>
                </a:lnTo>
                <a:lnTo>
                  <a:pt x="67756" y="115331"/>
                </a:lnTo>
                <a:lnTo>
                  <a:pt x="68737" y="113699"/>
                </a:lnTo>
                <a:close/>
                <a:moveTo>
                  <a:pt x="70191" y="111272"/>
                </a:moveTo>
                <a:lnTo>
                  <a:pt x="72627" y="115331"/>
                </a:lnTo>
                <a:lnTo>
                  <a:pt x="70254" y="115331"/>
                </a:lnTo>
                <a:lnTo>
                  <a:pt x="69005" y="113244"/>
                </a:lnTo>
                <a:lnTo>
                  <a:pt x="70191" y="111272"/>
                </a:lnTo>
                <a:close/>
                <a:moveTo>
                  <a:pt x="83082" y="110692"/>
                </a:moveTo>
                <a:lnTo>
                  <a:pt x="83163" y="110817"/>
                </a:lnTo>
                <a:lnTo>
                  <a:pt x="80451" y="115331"/>
                </a:lnTo>
                <a:lnTo>
                  <a:pt x="73171" y="115331"/>
                </a:lnTo>
                <a:lnTo>
                  <a:pt x="70459" y="110817"/>
                </a:lnTo>
                <a:lnTo>
                  <a:pt x="70539" y="110692"/>
                </a:lnTo>
                <a:close/>
                <a:moveTo>
                  <a:pt x="83430" y="111272"/>
                </a:moveTo>
                <a:lnTo>
                  <a:pt x="84617" y="113244"/>
                </a:lnTo>
                <a:lnTo>
                  <a:pt x="83368" y="115331"/>
                </a:lnTo>
                <a:lnTo>
                  <a:pt x="80995" y="115331"/>
                </a:lnTo>
                <a:lnTo>
                  <a:pt x="83430" y="111272"/>
                </a:lnTo>
                <a:close/>
                <a:moveTo>
                  <a:pt x="84893" y="113699"/>
                </a:moveTo>
                <a:lnTo>
                  <a:pt x="85866" y="115331"/>
                </a:lnTo>
                <a:lnTo>
                  <a:pt x="83912" y="115331"/>
                </a:lnTo>
                <a:lnTo>
                  <a:pt x="84893" y="113699"/>
                </a:lnTo>
                <a:close/>
                <a:moveTo>
                  <a:pt x="88007" y="113699"/>
                </a:moveTo>
                <a:lnTo>
                  <a:pt x="88988" y="115331"/>
                </a:lnTo>
                <a:lnTo>
                  <a:pt x="87034" y="115331"/>
                </a:lnTo>
                <a:lnTo>
                  <a:pt x="88007" y="113699"/>
                </a:lnTo>
                <a:close/>
                <a:moveTo>
                  <a:pt x="89470" y="111272"/>
                </a:moveTo>
                <a:lnTo>
                  <a:pt x="91905" y="115331"/>
                </a:lnTo>
                <a:lnTo>
                  <a:pt x="89532" y="115331"/>
                </a:lnTo>
                <a:lnTo>
                  <a:pt x="88283" y="113244"/>
                </a:lnTo>
                <a:lnTo>
                  <a:pt x="89470" y="111272"/>
                </a:lnTo>
                <a:close/>
                <a:moveTo>
                  <a:pt x="102361" y="110692"/>
                </a:moveTo>
                <a:lnTo>
                  <a:pt x="102441" y="110817"/>
                </a:lnTo>
                <a:lnTo>
                  <a:pt x="99729" y="115331"/>
                </a:lnTo>
                <a:lnTo>
                  <a:pt x="92449" y="115331"/>
                </a:lnTo>
                <a:lnTo>
                  <a:pt x="89737" y="110817"/>
                </a:lnTo>
                <a:lnTo>
                  <a:pt x="89818" y="110692"/>
                </a:lnTo>
                <a:close/>
                <a:moveTo>
                  <a:pt x="102709" y="111272"/>
                </a:moveTo>
                <a:lnTo>
                  <a:pt x="103895" y="113244"/>
                </a:lnTo>
                <a:lnTo>
                  <a:pt x="102646" y="115331"/>
                </a:lnTo>
                <a:lnTo>
                  <a:pt x="100273" y="115331"/>
                </a:lnTo>
                <a:lnTo>
                  <a:pt x="102709" y="111272"/>
                </a:lnTo>
                <a:close/>
                <a:moveTo>
                  <a:pt x="104172" y="113699"/>
                </a:moveTo>
                <a:lnTo>
                  <a:pt x="105144" y="115331"/>
                </a:lnTo>
                <a:lnTo>
                  <a:pt x="103190" y="115331"/>
                </a:lnTo>
                <a:lnTo>
                  <a:pt x="104172" y="113699"/>
                </a:lnTo>
                <a:close/>
                <a:moveTo>
                  <a:pt x="107285" y="113699"/>
                </a:moveTo>
                <a:lnTo>
                  <a:pt x="108266" y="115331"/>
                </a:lnTo>
                <a:lnTo>
                  <a:pt x="106313" y="115331"/>
                </a:lnTo>
                <a:lnTo>
                  <a:pt x="107285" y="113699"/>
                </a:lnTo>
                <a:close/>
                <a:moveTo>
                  <a:pt x="108748" y="111272"/>
                </a:moveTo>
                <a:lnTo>
                  <a:pt x="111175" y="115331"/>
                </a:lnTo>
                <a:lnTo>
                  <a:pt x="108811" y="115331"/>
                </a:lnTo>
                <a:lnTo>
                  <a:pt x="107562" y="113244"/>
                </a:lnTo>
                <a:lnTo>
                  <a:pt x="108748" y="111272"/>
                </a:lnTo>
                <a:close/>
                <a:moveTo>
                  <a:pt x="121639" y="110692"/>
                </a:moveTo>
                <a:lnTo>
                  <a:pt x="121711" y="110817"/>
                </a:lnTo>
                <a:lnTo>
                  <a:pt x="119007" y="115331"/>
                </a:lnTo>
                <a:lnTo>
                  <a:pt x="111728" y="115331"/>
                </a:lnTo>
                <a:lnTo>
                  <a:pt x="109016" y="110817"/>
                </a:lnTo>
                <a:lnTo>
                  <a:pt x="109096" y="110692"/>
                </a:lnTo>
                <a:close/>
                <a:moveTo>
                  <a:pt x="121987" y="111272"/>
                </a:moveTo>
                <a:lnTo>
                  <a:pt x="123174" y="113244"/>
                </a:lnTo>
                <a:lnTo>
                  <a:pt x="121925" y="115331"/>
                </a:lnTo>
                <a:lnTo>
                  <a:pt x="119552" y="115331"/>
                </a:lnTo>
                <a:lnTo>
                  <a:pt x="121987" y="111272"/>
                </a:lnTo>
                <a:close/>
                <a:moveTo>
                  <a:pt x="123441" y="113699"/>
                </a:moveTo>
                <a:lnTo>
                  <a:pt x="124423" y="115331"/>
                </a:lnTo>
                <a:lnTo>
                  <a:pt x="122469" y="115331"/>
                </a:lnTo>
                <a:lnTo>
                  <a:pt x="123441" y="113699"/>
                </a:lnTo>
                <a:close/>
                <a:moveTo>
                  <a:pt x="126564" y="113699"/>
                </a:moveTo>
                <a:lnTo>
                  <a:pt x="127545" y="115331"/>
                </a:lnTo>
                <a:lnTo>
                  <a:pt x="125582" y="115331"/>
                </a:lnTo>
                <a:lnTo>
                  <a:pt x="126564" y="113699"/>
                </a:lnTo>
                <a:close/>
                <a:moveTo>
                  <a:pt x="128018" y="111272"/>
                </a:moveTo>
                <a:lnTo>
                  <a:pt x="130453" y="115331"/>
                </a:lnTo>
                <a:lnTo>
                  <a:pt x="128089" y="115331"/>
                </a:lnTo>
                <a:lnTo>
                  <a:pt x="126840" y="113244"/>
                </a:lnTo>
                <a:lnTo>
                  <a:pt x="128018" y="111272"/>
                </a:lnTo>
                <a:close/>
                <a:moveTo>
                  <a:pt x="140918" y="110692"/>
                </a:moveTo>
                <a:lnTo>
                  <a:pt x="140989" y="110817"/>
                </a:lnTo>
                <a:lnTo>
                  <a:pt x="138286" y="115331"/>
                </a:lnTo>
                <a:lnTo>
                  <a:pt x="130997" y="115331"/>
                </a:lnTo>
                <a:lnTo>
                  <a:pt x="128294" y="110817"/>
                </a:lnTo>
                <a:lnTo>
                  <a:pt x="128366" y="110692"/>
                </a:lnTo>
                <a:close/>
                <a:moveTo>
                  <a:pt x="141265" y="111272"/>
                </a:moveTo>
                <a:lnTo>
                  <a:pt x="142452" y="113244"/>
                </a:lnTo>
                <a:lnTo>
                  <a:pt x="141194" y="115331"/>
                </a:lnTo>
                <a:lnTo>
                  <a:pt x="138830" y="115331"/>
                </a:lnTo>
                <a:lnTo>
                  <a:pt x="141265" y="111272"/>
                </a:lnTo>
                <a:close/>
                <a:moveTo>
                  <a:pt x="142720" y="113699"/>
                </a:moveTo>
                <a:lnTo>
                  <a:pt x="143701" y="115331"/>
                </a:lnTo>
                <a:lnTo>
                  <a:pt x="141747" y="115331"/>
                </a:lnTo>
                <a:lnTo>
                  <a:pt x="142720" y="113699"/>
                </a:lnTo>
                <a:close/>
                <a:moveTo>
                  <a:pt x="145842" y="113699"/>
                </a:moveTo>
                <a:lnTo>
                  <a:pt x="146814" y="115331"/>
                </a:lnTo>
                <a:lnTo>
                  <a:pt x="144861" y="115331"/>
                </a:lnTo>
                <a:lnTo>
                  <a:pt x="145842" y="113699"/>
                </a:lnTo>
                <a:close/>
                <a:moveTo>
                  <a:pt x="147296" y="111272"/>
                </a:moveTo>
                <a:lnTo>
                  <a:pt x="149732" y="115331"/>
                </a:lnTo>
                <a:lnTo>
                  <a:pt x="147367" y="115331"/>
                </a:lnTo>
                <a:lnTo>
                  <a:pt x="146110" y="113244"/>
                </a:lnTo>
                <a:lnTo>
                  <a:pt x="147296" y="111272"/>
                </a:lnTo>
                <a:close/>
                <a:moveTo>
                  <a:pt x="160196" y="110692"/>
                </a:moveTo>
                <a:lnTo>
                  <a:pt x="160267" y="110817"/>
                </a:lnTo>
                <a:lnTo>
                  <a:pt x="157564" y="115331"/>
                </a:lnTo>
                <a:lnTo>
                  <a:pt x="150276" y="115331"/>
                </a:lnTo>
                <a:lnTo>
                  <a:pt x="147573" y="110817"/>
                </a:lnTo>
                <a:lnTo>
                  <a:pt x="147644" y="110692"/>
                </a:lnTo>
                <a:close/>
                <a:moveTo>
                  <a:pt x="160544" y="111272"/>
                </a:moveTo>
                <a:lnTo>
                  <a:pt x="161721" y="113244"/>
                </a:lnTo>
                <a:lnTo>
                  <a:pt x="160472" y="115331"/>
                </a:lnTo>
                <a:lnTo>
                  <a:pt x="158108" y="115331"/>
                </a:lnTo>
                <a:lnTo>
                  <a:pt x="160544" y="111272"/>
                </a:lnTo>
                <a:close/>
                <a:moveTo>
                  <a:pt x="161998" y="113699"/>
                </a:moveTo>
                <a:lnTo>
                  <a:pt x="162979" y="115331"/>
                </a:lnTo>
                <a:lnTo>
                  <a:pt x="161017" y="115331"/>
                </a:lnTo>
                <a:lnTo>
                  <a:pt x="161998" y="113699"/>
                </a:lnTo>
                <a:close/>
                <a:moveTo>
                  <a:pt x="165120" y="113699"/>
                </a:moveTo>
                <a:lnTo>
                  <a:pt x="166093" y="115331"/>
                </a:lnTo>
                <a:lnTo>
                  <a:pt x="164139" y="115331"/>
                </a:lnTo>
                <a:lnTo>
                  <a:pt x="165120" y="113699"/>
                </a:lnTo>
                <a:close/>
                <a:moveTo>
                  <a:pt x="166574" y="111272"/>
                </a:moveTo>
                <a:lnTo>
                  <a:pt x="169010" y="115331"/>
                </a:lnTo>
                <a:lnTo>
                  <a:pt x="166637" y="115331"/>
                </a:lnTo>
                <a:lnTo>
                  <a:pt x="165388" y="113244"/>
                </a:lnTo>
                <a:lnTo>
                  <a:pt x="166574" y="111272"/>
                </a:lnTo>
                <a:close/>
                <a:moveTo>
                  <a:pt x="179465" y="110692"/>
                </a:moveTo>
                <a:lnTo>
                  <a:pt x="179546" y="110817"/>
                </a:lnTo>
                <a:lnTo>
                  <a:pt x="176834" y="115331"/>
                </a:lnTo>
                <a:lnTo>
                  <a:pt x="169554" y="115331"/>
                </a:lnTo>
                <a:lnTo>
                  <a:pt x="166851" y="110817"/>
                </a:lnTo>
                <a:lnTo>
                  <a:pt x="166922" y="110692"/>
                </a:lnTo>
                <a:close/>
                <a:moveTo>
                  <a:pt x="179813" y="111272"/>
                </a:moveTo>
                <a:lnTo>
                  <a:pt x="181000" y="113244"/>
                </a:lnTo>
                <a:lnTo>
                  <a:pt x="179751" y="115331"/>
                </a:lnTo>
                <a:lnTo>
                  <a:pt x="177387" y="115331"/>
                </a:lnTo>
                <a:lnTo>
                  <a:pt x="179813" y="111272"/>
                </a:lnTo>
                <a:close/>
                <a:moveTo>
                  <a:pt x="181276" y="113699"/>
                </a:moveTo>
                <a:lnTo>
                  <a:pt x="182249" y="115331"/>
                </a:lnTo>
                <a:lnTo>
                  <a:pt x="180295" y="115331"/>
                </a:lnTo>
                <a:lnTo>
                  <a:pt x="181276" y="113699"/>
                </a:lnTo>
                <a:close/>
                <a:moveTo>
                  <a:pt x="184390" y="113699"/>
                </a:moveTo>
                <a:lnTo>
                  <a:pt x="185371" y="115331"/>
                </a:lnTo>
                <a:lnTo>
                  <a:pt x="183417" y="115331"/>
                </a:lnTo>
                <a:lnTo>
                  <a:pt x="184390" y="113699"/>
                </a:lnTo>
                <a:close/>
                <a:moveTo>
                  <a:pt x="185853" y="111272"/>
                </a:moveTo>
                <a:lnTo>
                  <a:pt x="188288" y="115331"/>
                </a:lnTo>
                <a:lnTo>
                  <a:pt x="185915" y="115331"/>
                </a:lnTo>
                <a:lnTo>
                  <a:pt x="184666" y="113244"/>
                </a:lnTo>
                <a:lnTo>
                  <a:pt x="185853" y="111272"/>
                </a:lnTo>
                <a:close/>
                <a:moveTo>
                  <a:pt x="198744" y="110692"/>
                </a:moveTo>
                <a:lnTo>
                  <a:pt x="198824" y="110817"/>
                </a:lnTo>
                <a:lnTo>
                  <a:pt x="196112" y="115331"/>
                </a:lnTo>
                <a:lnTo>
                  <a:pt x="188832" y="115331"/>
                </a:lnTo>
                <a:lnTo>
                  <a:pt x="186120" y="110817"/>
                </a:lnTo>
                <a:lnTo>
                  <a:pt x="186201" y="110692"/>
                </a:lnTo>
                <a:close/>
                <a:moveTo>
                  <a:pt x="199092" y="111272"/>
                </a:moveTo>
                <a:lnTo>
                  <a:pt x="200278" y="113244"/>
                </a:lnTo>
                <a:lnTo>
                  <a:pt x="199029" y="115331"/>
                </a:lnTo>
                <a:lnTo>
                  <a:pt x="196656" y="115331"/>
                </a:lnTo>
                <a:lnTo>
                  <a:pt x="199092" y="111272"/>
                </a:lnTo>
                <a:close/>
                <a:moveTo>
                  <a:pt x="200555" y="113699"/>
                </a:moveTo>
                <a:lnTo>
                  <a:pt x="201527" y="115331"/>
                </a:lnTo>
                <a:lnTo>
                  <a:pt x="199573" y="115331"/>
                </a:lnTo>
                <a:lnTo>
                  <a:pt x="200555" y="113699"/>
                </a:lnTo>
                <a:close/>
                <a:moveTo>
                  <a:pt x="203668" y="113699"/>
                </a:moveTo>
                <a:lnTo>
                  <a:pt x="204649" y="115331"/>
                </a:lnTo>
                <a:lnTo>
                  <a:pt x="202696" y="115331"/>
                </a:lnTo>
                <a:lnTo>
                  <a:pt x="203668" y="113699"/>
                </a:lnTo>
                <a:close/>
                <a:moveTo>
                  <a:pt x="205131" y="111272"/>
                </a:moveTo>
                <a:lnTo>
                  <a:pt x="207567" y="115331"/>
                </a:lnTo>
                <a:lnTo>
                  <a:pt x="205194" y="115331"/>
                </a:lnTo>
                <a:lnTo>
                  <a:pt x="203945" y="113244"/>
                </a:lnTo>
                <a:lnTo>
                  <a:pt x="205131" y="111272"/>
                </a:lnTo>
                <a:close/>
                <a:moveTo>
                  <a:pt x="218022" y="110692"/>
                </a:moveTo>
                <a:lnTo>
                  <a:pt x="218102" y="110817"/>
                </a:lnTo>
                <a:lnTo>
                  <a:pt x="215390" y="115331"/>
                </a:lnTo>
                <a:lnTo>
                  <a:pt x="208111" y="115331"/>
                </a:lnTo>
                <a:lnTo>
                  <a:pt x="205399" y="110817"/>
                </a:lnTo>
                <a:lnTo>
                  <a:pt x="205479" y="110692"/>
                </a:lnTo>
                <a:close/>
                <a:moveTo>
                  <a:pt x="218370" y="111272"/>
                </a:moveTo>
                <a:lnTo>
                  <a:pt x="219557" y="113244"/>
                </a:lnTo>
                <a:lnTo>
                  <a:pt x="218308" y="115331"/>
                </a:lnTo>
                <a:lnTo>
                  <a:pt x="215935" y="115331"/>
                </a:lnTo>
                <a:lnTo>
                  <a:pt x="218370" y="111272"/>
                </a:lnTo>
                <a:close/>
                <a:moveTo>
                  <a:pt x="219824" y="113699"/>
                </a:moveTo>
                <a:lnTo>
                  <a:pt x="220805" y="115331"/>
                </a:lnTo>
                <a:lnTo>
                  <a:pt x="218852" y="115331"/>
                </a:lnTo>
                <a:lnTo>
                  <a:pt x="219824" y="113699"/>
                </a:lnTo>
                <a:close/>
                <a:moveTo>
                  <a:pt x="222947" y="113699"/>
                </a:moveTo>
                <a:lnTo>
                  <a:pt x="223928" y="115331"/>
                </a:lnTo>
                <a:lnTo>
                  <a:pt x="221965" y="115331"/>
                </a:lnTo>
                <a:lnTo>
                  <a:pt x="222947" y="113699"/>
                </a:lnTo>
                <a:close/>
                <a:moveTo>
                  <a:pt x="224401" y="111272"/>
                </a:moveTo>
                <a:lnTo>
                  <a:pt x="226836" y="115331"/>
                </a:lnTo>
                <a:lnTo>
                  <a:pt x="224472" y="115331"/>
                </a:lnTo>
                <a:lnTo>
                  <a:pt x="223223" y="113244"/>
                </a:lnTo>
                <a:lnTo>
                  <a:pt x="224401" y="111272"/>
                </a:lnTo>
                <a:close/>
                <a:moveTo>
                  <a:pt x="237300" y="110692"/>
                </a:moveTo>
                <a:lnTo>
                  <a:pt x="237372" y="110817"/>
                </a:lnTo>
                <a:lnTo>
                  <a:pt x="234669" y="115331"/>
                </a:lnTo>
                <a:lnTo>
                  <a:pt x="227380" y="115331"/>
                </a:lnTo>
                <a:lnTo>
                  <a:pt x="224677" y="110817"/>
                </a:lnTo>
                <a:lnTo>
                  <a:pt x="224749" y="110692"/>
                </a:lnTo>
                <a:close/>
                <a:moveTo>
                  <a:pt x="237648" y="111272"/>
                </a:moveTo>
                <a:lnTo>
                  <a:pt x="238835" y="113244"/>
                </a:lnTo>
                <a:lnTo>
                  <a:pt x="237586" y="115331"/>
                </a:lnTo>
                <a:lnTo>
                  <a:pt x="235213" y="115331"/>
                </a:lnTo>
                <a:lnTo>
                  <a:pt x="237648" y="111272"/>
                </a:lnTo>
                <a:close/>
                <a:moveTo>
                  <a:pt x="239103" y="113699"/>
                </a:moveTo>
                <a:lnTo>
                  <a:pt x="240084" y="115331"/>
                </a:lnTo>
                <a:lnTo>
                  <a:pt x="238130" y="115331"/>
                </a:lnTo>
                <a:lnTo>
                  <a:pt x="239103" y="113699"/>
                </a:lnTo>
                <a:close/>
                <a:moveTo>
                  <a:pt x="242225" y="113699"/>
                </a:moveTo>
                <a:lnTo>
                  <a:pt x="243197" y="115331"/>
                </a:lnTo>
                <a:lnTo>
                  <a:pt x="241244" y="115331"/>
                </a:lnTo>
                <a:lnTo>
                  <a:pt x="242225" y="113699"/>
                </a:lnTo>
                <a:close/>
                <a:moveTo>
                  <a:pt x="243679" y="111272"/>
                </a:moveTo>
                <a:lnTo>
                  <a:pt x="246114" y="115331"/>
                </a:lnTo>
                <a:lnTo>
                  <a:pt x="243750" y="115331"/>
                </a:lnTo>
                <a:lnTo>
                  <a:pt x="242493" y="113244"/>
                </a:lnTo>
                <a:lnTo>
                  <a:pt x="243679" y="111272"/>
                </a:lnTo>
                <a:close/>
                <a:moveTo>
                  <a:pt x="256579" y="110692"/>
                </a:moveTo>
                <a:lnTo>
                  <a:pt x="256650" y="110817"/>
                </a:lnTo>
                <a:lnTo>
                  <a:pt x="253947" y="115331"/>
                </a:lnTo>
                <a:lnTo>
                  <a:pt x="246659" y="115331"/>
                </a:lnTo>
                <a:lnTo>
                  <a:pt x="243956" y="110817"/>
                </a:lnTo>
                <a:lnTo>
                  <a:pt x="244027" y="110692"/>
                </a:lnTo>
                <a:close/>
                <a:moveTo>
                  <a:pt x="256927" y="111272"/>
                </a:moveTo>
                <a:lnTo>
                  <a:pt x="258113" y="113244"/>
                </a:lnTo>
                <a:lnTo>
                  <a:pt x="256855" y="115331"/>
                </a:lnTo>
                <a:lnTo>
                  <a:pt x="254491" y="115331"/>
                </a:lnTo>
                <a:lnTo>
                  <a:pt x="256927" y="111272"/>
                </a:lnTo>
                <a:close/>
                <a:moveTo>
                  <a:pt x="258381" y="113699"/>
                </a:moveTo>
                <a:lnTo>
                  <a:pt x="259362" y="115331"/>
                </a:lnTo>
                <a:lnTo>
                  <a:pt x="257400" y="115331"/>
                </a:lnTo>
                <a:lnTo>
                  <a:pt x="258381" y="113699"/>
                </a:lnTo>
                <a:close/>
                <a:moveTo>
                  <a:pt x="261503" y="113699"/>
                </a:moveTo>
                <a:lnTo>
                  <a:pt x="262476" y="115331"/>
                </a:lnTo>
                <a:lnTo>
                  <a:pt x="260522" y="115331"/>
                </a:lnTo>
                <a:lnTo>
                  <a:pt x="261503" y="113699"/>
                </a:lnTo>
                <a:close/>
                <a:moveTo>
                  <a:pt x="262957" y="111272"/>
                </a:moveTo>
                <a:lnTo>
                  <a:pt x="265393" y="115331"/>
                </a:lnTo>
                <a:lnTo>
                  <a:pt x="263020" y="115331"/>
                </a:lnTo>
                <a:lnTo>
                  <a:pt x="261771" y="113244"/>
                </a:lnTo>
                <a:lnTo>
                  <a:pt x="262957" y="111272"/>
                </a:lnTo>
                <a:close/>
                <a:moveTo>
                  <a:pt x="275848" y="110692"/>
                </a:moveTo>
                <a:lnTo>
                  <a:pt x="275929" y="110817"/>
                </a:lnTo>
                <a:lnTo>
                  <a:pt x="273217" y="115331"/>
                </a:lnTo>
                <a:lnTo>
                  <a:pt x="265937" y="115331"/>
                </a:lnTo>
                <a:lnTo>
                  <a:pt x="263234" y="110817"/>
                </a:lnTo>
                <a:lnTo>
                  <a:pt x="263305" y="110692"/>
                </a:lnTo>
                <a:close/>
                <a:moveTo>
                  <a:pt x="276205" y="111272"/>
                </a:moveTo>
                <a:lnTo>
                  <a:pt x="277383" y="113244"/>
                </a:lnTo>
                <a:lnTo>
                  <a:pt x="276134" y="115331"/>
                </a:lnTo>
                <a:lnTo>
                  <a:pt x="273770" y="115331"/>
                </a:lnTo>
                <a:lnTo>
                  <a:pt x="276205" y="111272"/>
                </a:lnTo>
                <a:close/>
                <a:moveTo>
                  <a:pt x="277659" y="113699"/>
                </a:moveTo>
                <a:lnTo>
                  <a:pt x="278632" y="115331"/>
                </a:lnTo>
                <a:lnTo>
                  <a:pt x="276678" y="115331"/>
                </a:lnTo>
                <a:lnTo>
                  <a:pt x="277659" y="113699"/>
                </a:lnTo>
                <a:close/>
                <a:moveTo>
                  <a:pt x="280773" y="113699"/>
                </a:moveTo>
                <a:lnTo>
                  <a:pt x="281754" y="115331"/>
                </a:lnTo>
                <a:lnTo>
                  <a:pt x="279800" y="115331"/>
                </a:lnTo>
                <a:lnTo>
                  <a:pt x="280773" y="113699"/>
                </a:lnTo>
                <a:close/>
                <a:moveTo>
                  <a:pt x="282236" y="111272"/>
                </a:moveTo>
                <a:lnTo>
                  <a:pt x="284671" y="115331"/>
                </a:lnTo>
                <a:lnTo>
                  <a:pt x="282298" y="115331"/>
                </a:lnTo>
                <a:lnTo>
                  <a:pt x="281049" y="113244"/>
                </a:lnTo>
                <a:lnTo>
                  <a:pt x="282236" y="111272"/>
                </a:lnTo>
                <a:close/>
                <a:moveTo>
                  <a:pt x="9341" y="111103"/>
                </a:moveTo>
                <a:lnTo>
                  <a:pt x="10635" y="113244"/>
                </a:lnTo>
                <a:lnTo>
                  <a:pt x="9377" y="115340"/>
                </a:lnTo>
                <a:lnTo>
                  <a:pt x="9341" y="115287"/>
                </a:lnTo>
                <a:lnTo>
                  <a:pt x="9314" y="115340"/>
                </a:lnTo>
                <a:lnTo>
                  <a:pt x="8056" y="113244"/>
                </a:lnTo>
                <a:lnTo>
                  <a:pt x="9341" y="111103"/>
                </a:lnTo>
                <a:close/>
                <a:moveTo>
                  <a:pt x="28619" y="111103"/>
                </a:moveTo>
                <a:lnTo>
                  <a:pt x="29904" y="113244"/>
                </a:lnTo>
                <a:lnTo>
                  <a:pt x="28655" y="115340"/>
                </a:lnTo>
                <a:lnTo>
                  <a:pt x="28619" y="115287"/>
                </a:lnTo>
                <a:lnTo>
                  <a:pt x="28593" y="115340"/>
                </a:lnTo>
                <a:lnTo>
                  <a:pt x="27335" y="113244"/>
                </a:lnTo>
                <a:lnTo>
                  <a:pt x="28619" y="111103"/>
                </a:lnTo>
                <a:close/>
                <a:moveTo>
                  <a:pt x="47898" y="111103"/>
                </a:moveTo>
                <a:lnTo>
                  <a:pt x="49182" y="113244"/>
                </a:lnTo>
                <a:lnTo>
                  <a:pt x="47925" y="115340"/>
                </a:lnTo>
                <a:lnTo>
                  <a:pt x="47898" y="115287"/>
                </a:lnTo>
                <a:lnTo>
                  <a:pt x="47862" y="115340"/>
                </a:lnTo>
                <a:lnTo>
                  <a:pt x="46613" y="113244"/>
                </a:lnTo>
                <a:lnTo>
                  <a:pt x="47898" y="111103"/>
                </a:lnTo>
                <a:close/>
                <a:moveTo>
                  <a:pt x="67176" y="111103"/>
                </a:moveTo>
                <a:lnTo>
                  <a:pt x="68461" y="113244"/>
                </a:lnTo>
                <a:lnTo>
                  <a:pt x="67203" y="115340"/>
                </a:lnTo>
                <a:lnTo>
                  <a:pt x="67176" y="115287"/>
                </a:lnTo>
                <a:lnTo>
                  <a:pt x="67140" y="115340"/>
                </a:lnTo>
                <a:lnTo>
                  <a:pt x="65892" y="113244"/>
                </a:lnTo>
                <a:lnTo>
                  <a:pt x="67176" y="111103"/>
                </a:lnTo>
                <a:close/>
                <a:moveTo>
                  <a:pt x="86455" y="111103"/>
                </a:moveTo>
                <a:lnTo>
                  <a:pt x="87739" y="113244"/>
                </a:lnTo>
                <a:lnTo>
                  <a:pt x="86481" y="115340"/>
                </a:lnTo>
                <a:lnTo>
                  <a:pt x="86455" y="115287"/>
                </a:lnTo>
                <a:lnTo>
                  <a:pt x="86419" y="115340"/>
                </a:lnTo>
                <a:lnTo>
                  <a:pt x="85161" y="113244"/>
                </a:lnTo>
                <a:lnTo>
                  <a:pt x="86455" y="111103"/>
                </a:lnTo>
                <a:close/>
                <a:moveTo>
                  <a:pt x="105724" y="111103"/>
                </a:moveTo>
                <a:lnTo>
                  <a:pt x="107018" y="113244"/>
                </a:lnTo>
                <a:lnTo>
                  <a:pt x="105760" y="115340"/>
                </a:lnTo>
                <a:lnTo>
                  <a:pt x="105724" y="115287"/>
                </a:lnTo>
                <a:lnTo>
                  <a:pt x="105697" y="115340"/>
                </a:lnTo>
                <a:lnTo>
                  <a:pt x="104439" y="113244"/>
                </a:lnTo>
                <a:lnTo>
                  <a:pt x="105724" y="111103"/>
                </a:lnTo>
                <a:close/>
                <a:moveTo>
                  <a:pt x="125002" y="111103"/>
                </a:moveTo>
                <a:lnTo>
                  <a:pt x="126287" y="113244"/>
                </a:lnTo>
                <a:lnTo>
                  <a:pt x="125038" y="115340"/>
                </a:lnTo>
                <a:lnTo>
                  <a:pt x="125002" y="115287"/>
                </a:lnTo>
                <a:lnTo>
                  <a:pt x="124976" y="115340"/>
                </a:lnTo>
                <a:lnTo>
                  <a:pt x="123718" y="113244"/>
                </a:lnTo>
                <a:lnTo>
                  <a:pt x="125002" y="111103"/>
                </a:lnTo>
                <a:close/>
                <a:moveTo>
                  <a:pt x="144281" y="111103"/>
                </a:moveTo>
                <a:lnTo>
                  <a:pt x="145565" y="113244"/>
                </a:lnTo>
                <a:lnTo>
                  <a:pt x="144316" y="115340"/>
                </a:lnTo>
                <a:lnTo>
                  <a:pt x="144281" y="115287"/>
                </a:lnTo>
                <a:lnTo>
                  <a:pt x="144245" y="115340"/>
                </a:lnTo>
                <a:lnTo>
                  <a:pt x="142996" y="113244"/>
                </a:lnTo>
                <a:lnTo>
                  <a:pt x="144281" y="111103"/>
                </a:lnTo>
                <a:close/>
                <a:moveTo>
                  <a:pt x="163559" y="111103"/>
                </a:moveTo>
                <a:lnTo>
                  <a:pt x="164844" y="113244"/>
                </a:lnTo>
                <a:lnTo>
                  <a:pt x="163586" y="115340"/>
                </a:lnTo>
                <a:lnTo>
                  <a:pt x="163559" y="115287"/>
                </a:lnTo>
                <a:lnTo>
                  <a:pt x="163523" y="115340"/>
                </a:lnTo>
                <a:lnTo>
                  <a:pt x="162275" y="113244"/>
                </a:lnTo>
                <a:lnTo>
                  <a:pt x="163559" y="111103"/>
                </a:lnTo>
                <a:close/>
                <a:moveTo>
                  <a:pt x="182838" y="111103"/>
                </a:moveTo>
                <a:lnTo>
                  <a:pt x="184122" y="113244"/>
                </a:lnTo>
                <a:lnTo>
                  <a:pt x="182864" y="115340"/>
                </a:lnTo>
                <a:lnTo>
                  <a:pt x="182838" y="115287"/>
                </a:lnTo>
                <a:lnTo>
                  <a:pt x="182802" y="115340"/>
                </a:lnTo>
                <a:lnTo>
                  <a:pt x="181544" y="113244"/>
                </a:lnTo>
                <a:lnTo>
                  <a:pt x="182838" y="111103"/>
                </a:lnTo>
                <a:close/>
                <a:moveTo>
                  <a:pt x="202107" y="111103"/>
                </a:moveTo>
                <a:lnTo>
                  <a:pt x="203401" y="113244"/>
                </a:lnTo>
                <a:lnTo>
                  <a:pt x="202143" y="115340"/>
                </a:lnTo>
                <a:lnTo>
                  <a:pt x="202107" y="115287"/>
                </a:lnTo>
                <a:lnTo>
                  <a:pt x="202080" y="115340"/>
                </a:lnTo>
                <a:lnTo>
                  <a:pt x="200822" y="113244"/>
                </a:lnTo>
                <a:lnTo>
                  <a:pt x="202107" y="111103"/>
                </a:lnTo>
                <a:close/>
                <a:moveTo>
                  <a:pt x="221385" y="111103"/>
                </a:moveTo>
                <a:lnTo>
                  <a:pt x="222670" y="113244"/>
                </a:lnTo>
                <a:lnTo>
                  <a:pt x="221421" y="115340"/>
                </a:lnTo>
                <a:lnTo>
                  <a:pt x="221385" y="115287"/>
                </a:lnTo>
                <a:lnTo>
                  <a:pt x="221359" y="115340"/>
                </a:lnTo>
                <a:lnTo>
                  <a:pt x="220101" y="113244"/>
                </a:lnTo>
                <a:lnTo>
                  <a:pt x="221385" y="111103"/>
                </a:lnTo>
                <a:close/>
                <a:moveTo>
                  <a:pt x="240664" y="111103"/>
                </a:moveTo>
                <a:lnTo>
                  <a:pt x="241948" y="113244"/>
                </a:lnTo>
                <a:lnTo>
                  <a:pt x="240699" y="115340"/>
                </a:lnTo>
                <a:lnTo>
                  <a:pt x="240664" y="115287"/>
                </a:lnTo>
                <a:lnTo>
                  <a:pt x="240637" y="115340"/>
                </a:lnTo>
                <a:lnTo>
                  <a:pt x="239379" y="113244"/>
                </a:lnTo>
                <a:lnTo>
                  <a:pt x="240664" y="111103"/>
                </a:lnTo>
                <a:close/>
                <a:moveTo>
                  <a:pt x="259942" y="111103"/>
                </a:moveTo>
                <a:lnTo>
                  <a:pt x="261227" y="113244"/>
                </a:lnTo>
                <a:lnTo>
                  <a:pt x="259969" y="115340"/>
                </a:lnTo>
                <a:lnTo>
                  <a:pt x="259942" y="115287"/>
                </a:lnTo>
                <a:lnTo>
                  <a:pt x="259906" y="115340"/>
                </a:lnTo>
                <a:lnTo>
                  <a:pt x="258657" y="113244"/>
                </a:lnTo>
                <a:lnTo>
                  <a:pt x="259942" y="111103"/>
                </a:lnTo>
                <a:close/>
                <a:moveTo>
                  <a:pt x="279220" y="111103"/>
                </a:moveTo>
                <a:lnTo>
                  <a:pt x="280505" y="113244"/>
                </a:lnTo>
                <a:lnTo>
                  <a:pt x="279247" y="115340"/>
                </a:lnTo>
                <a:lnTo>
                  <a:pt x="279220" y="115287"/>
                </a:lnTo>
                <a:lnTo>
                  <a:pt x="279185" y="115340"/>
                </a:lnTo>
                <a:lnTo>
                  <a:pt x="277927" y="113244"/>
                </a:lnTo>
                <a:lnTo>
                  <a:pt x="279220" y="111103"/>
                </a:lnTo>
                <a:close/>
                <a:moveTo>
                  <a:pt x="5987" y="115786"/>
                </a:moveTo>
                <a:lnTo>
                  <a:pt x="2659" y="121335"/>
                </a:lnTo>
                <a:lnTo>
                  <a:pt x="286" y="121335"/>
                </a:lnTo>
                <a:lnTo>
                  <a:pt x="3623" y="115786"/>
                </a:lnTo>
                <a:close/>
                <a:moveTo>
                  <a:pt x="9047" y="115786"/>
                </a:moveTo>
                <a:lnTo>
                  <a:pt x="5710" y="121335"/>
                </a:lnTo>
                <a:lnTo>
                  <a:pt x="3203" y="121335"/>
                </a:lnTo>
                <a:lnTo>
                  <a:pt x="6531" y="115786"/>
                </a:lnTo>
                <a:close/>
                <a:moveTo>
                  <a:pt x="9341" y="116197"/>
                </a:moveTo>
                <a:lnTo>
                  <a:pt x="12428" y="121335"/>
                </a:lnTo>
                <a:lnTo>
                  <a:pt x="6254" y="121335"/>
                </a:lnTo>
                <a:lnTo>
                  <a:pt x="9341" y="116197"/>
                </a:lnTo>
                <a:close/>
                <a:moveTo>
                  <a:pt x="12151" y="115786"/>
                </a:moveTo>
                <a:lnTo>
                  <a:pt x="15488" y="121335"/>
                </a:lnTo>
                <a:lnTo>
                  <a:pt x="12972" y="121335"/>
                </a:lnTo>
                <a:lnTo>
                  <a:pt x="9644" y="115786"/>
                </a:lnTo>
                <a:close/>
                <a:moveTo>
                  <a:pt x="15068" y="115786"/>
                </a:moveTo>
                <a:lnTo>
                  <a:pt x="18396" y="121335"/>
                </a:lnTo>
                <a:lnTo>
                  <a:pt x="16032" y="121335"/>
                </a:lnTo>
                <a:lnTo>
                  <a:pt x="12695" y="115786"/>
                </a:lnTo>
                <a:close/>
                <a:moveTo>
                  <a:pt x="25265" y="115786"/>
                </a:moveTo>
                <a:lnTo>
                  <a:pt x="21938" y="121335"/>
                </a:lnTo>
                <a:lnTo>
                  <a:pt x="19565" y="121335"/>
                </a:lnTo>
                <a:lnTo>
                  <a:pt x="22892" y="115786"/>
                </a:lnTo>
                <a:close/>
                <a:moveTo>
                  <a:pt x="28325" y="115786"/>
                </a:moveTo>
                <a:lnTo>
                  <a:pt x="24989" y="121335"/>
                </a:lnTo>
                <a:lnTo>
                  <a:pt x="22482" y="121335"/>
                </a:lnTo>
                <a:lnTo>
                  <a:pt x="25809" y="115786"/>
                </a:lnTo>
                <a:close/>
                <a:moveTo>
                  <a:pt x="28619" y="116197"/>
                </a:moveTo>
                <a:lnTo>
                  <a:pt x="31706" y="121335"/>
                </a:lnTo>
                <a:lnTo>
                  <a:pt x="25533" y="121335"/>
                </a:lnTo>
                <a:lnTo>
                  <a:pt x="28619" y="116197"/>
                </a:lnTo>
                <a:close/>
                <a:moveTo>
                  <a:pt x="31430" y="115786"/>
                </a:moveTo>
                <a:lnTo>
                  <a:pt x="34766" y="121335"/>
                </a:lnTo>
                <a:lnTo>
                  <a:pt x="32250" y="121335"/>
                </a:lnTo>
                <a:lnTo>
                  <a:pt x="28923" y="115786"/>
                </a:lnTo>
                <a:close/>
                <a:moveTo>
                  <a:pt x="34347" y="115786"/>
                </a:moveTo>
                <a:lnTo>
                  <a:pt x="37674" y="121335"/>
                </a:lnTo>
                <a:lnTo>
                  <a:pt x="35310" y="121335"/>
                </a:lnTo>
                <a:lnTo>
                  <a:pt x="31974" y="115786"/>
                </a:lnTo>
                <a:close/>
                <a:moveTo>
                  <a:pt x="44543" y="115786"/>
                </a:moveTo>
                <a:lnTo>
                  <a:pt x="41207" y="121335"/>
                </a:lnTo>
                <a:lnTo>
                  <a:pt x="38843" y="121335"/>
                </a:lnTo>
                <a:lnTo>
                  <a:pt x="42170" y="115786"/>
                </a:lnTo>
                <a:close/>
                <a:moveTo>
                  <a:pt x="47594" y="115786"/>
                </a:moveTo>
                <a:lnTo>
                  <a:pt x="44267" y="121335"/>
                </a:lnTo>
                <a:lnTo>
                  <a:pt x="41751" y="121335"/>
                </a:lnTo>
                <a:lnTo>
                  <a:pt x="45088" y="115786"/>
                </a:lnTo>
                <a:close/>
                <a:moveTo>
                  <a:pt x="47898" y="116197"/>
                </a:moveTo>
                <a:lnTo>
                  <a:pt x="50984" y="121335"/>
                </a:lnTo>
                <a:lnTo>
                  <a:pt x="44811" y="121335"/>
                </a:lnTo>
                <a:lnTo>
                  <a:pt x="47898" y="116197"/>
                </a:lnTo>
                <a:close/>
                <a:moveTo>
                  <a:pt x="50708" y="115786"/>
                </a:moveTo>
                <a:lnTo>
                  <a:pt x="54035" y="121335"/>
                </a:lnTo>
                <a:lnTo>
                  <a:pt x="51529" y="121335"/>
                </a:lnTo>
                <a:lnTo>
                  <a:pt x="48192" y="115786"/>
                </a:lnTo>
                <a:close/>
                <a:moveTo>
                  <a:pt x="53625" y="115786"/>
                </a:moveTo>
                <a:lnTo>
                  <a:pt x="56953" y="121335"/>
                </a:lnTo>
                <a:lnTo>
                  <a:pt x="54589" y="121335"/>
                </a:lnTo>
                <a:lnTo>
                  <a:pt x="51252" y="115786"/>
                </a:lnTo>
                <a:close/>
                <a:moveTo>
                  <a:pt x="63822" y="115786"/>
                </a:moveTo>
                <a:lnTo>
                  <a:pt x="60485" y="121335"/>
                </a:lnTo>
                <a:lnTo>
                  <a:pt x="58121" y="121335"/>
                </a:lnTo>
                <a:lnTo>
                  <a:pt x="61449" y="115786"/>
                </a:lnTo>
                <a:close/>
                <a:moveTo>
                  <a:pt x="66873" y="115786"/>
                </a:moveTo>
                <a:lnTo>
                  <a:pt x="63545" y="121335"/>
                </a:lnTo>
                <a:lnTo>
                  <a:pt x="61030" y="121335"/>
                </a:lnTo>
                <a:lnTo>
                  <a:pt x="64366" y="115786"/>
                </a:lnTo>
                <a:close/>
                <a:moveTo>
                  <a:pt x="67176" y="116197"/>
                </a:moveTo>
                <a:lnTo>
                  <a:pt x="70263" y="121335"/>
                </a:lnTo>
                <a:lnTo>
                  <a:pt x="64089" y="121335"/>
                </a:lnTo>
                <a:lnTo>
                  <a:pt x="67176" y="116197"/>
                </a:lnTo>
                <a:close/>
                <a:moveTo>
                  <a:pt x="69986" y="115786"/>
                </a:moveTo>
                <a:lnTo>
                  <a:pt x="73314" y="121335"/>
                </a:lnTo>
                <a:lnTo>
                  <a:pt x="70807" y="121335"/>
                </a:lnTo>
                <a:lnTo>
                  <a:pt x="67471" y="115786"/>
                </a:lnTo>
                <a:close/>
                <a:moveTo>
                  <a:pt x="72895" y="115786"/>
                </a:moveTo>
                <a:lnTo>
                  <a:pt x="76231" y="121335"/>
                </a:lnTo>
                <a:lnTo>
                  <a:pt x="73858" y="121335"/>
                </a:lnTo>
                <a:lnTo>
                  <a:pt x="70530" y="115786"/>
                </a:lnTo>
                <a:close/>
                <a:moveTo>
                  <a:pt x="83100" y="115786"/>
                </a:moveTo>
                <a:lnTo>
                  <a:pt x="79764" y="121335"/>
                </a:lnTo>
                <a:lnTo>
                  <a:pt x="77391" y="121335"/>
                </a:lnTo>
                <a:lnTo>
                  <a:pt x="80727" y="115786"/>
                </a:lnTo>
                <a:close/>
                <a:moveTo>
                  <a:pt x="86151" y="115786"/>
                </a:moveTo>
                <a:lnTo>
                  <a:pt x="82824" y="121335"/>
                </a:lnTo>
                <a:lnTo>
                  <a:pt x="80308" y="121335"/>
                </a:lnTo>
                <a:lnTo>
                  <a:pt x="83644" y="115786"/>
                </a:lnTo>
                <a:close/>
                <a:moveTo>
                  <a:pt x="86455" y="116197"/>
                </a:moveTo>
                <a:lnTo>
                  <a:pt x="89532" y="121335"/>
                </a:lnTo>
                <a:lnTo>
                  <a:pt x="83368" y="121335"/>
                </a:lnTo>
                <a:lnTo>
                  <a:pt x="86455" y="116197"/>
                </a:lnTo>
                <a:close/>
                <a:moveTo>
                  <a:pt x="89265" y="115786"/>
                </a:moveTo>
                <a:lnTo>
                  <a:pt x="92592" y="121335"/>
                </a:lnTo>
                <a:lnTo>
                  <a:pt x="90085" y="121335"/>
                </a:lnTo>
                <a:lnTo>
                  <a:pt x="86749" y="115786"/>
                </a:lnTo>
                <a:close/>
                <a:moveTo>
                  <a:pt x="92173" y="115786"/>
                </a:moveTo>
                <a:lnTo>
                  <a:pt x="95509" y="121335"/>
                </a:lnTo>
                <a:lnTo>
                  <a:pt x="93136" y="121335"/>
                </a:lnTo>
                <a:lnTo>
                  <a:pt x="89809" y="115786"/>
                </a:lnTo>
                <a:close/>
                <a:moveTo>
                  <a:pt x="102370" y="115786"/>
                </a:moveTo>
                <a:lnTo>
                  <a:pt x="99042" y="121335"/>
                </a:lnTo>
                <a:lnTo>
                  <a:pt x="96669" y="121335"/>
                </a:lnTo>
                <a:lnTo>
                  <a:pt x="100006" y="115786"/>
                </a:lnTo>
                <a:close/>
                <a:moveTo>
                  <a:pt x="105430" y="115786"/>
                </a:moveTo>
                <a:lnTo>
                  <a:pt x="102093" y="121335"/>
                </a:lnTo>
                <a:lnTo>
                  <a:pt x="99586" y="121335"/>
                </a:lnTo>
                <a:lnTo>
                  <a:pt x="102914" y="115786"/>
                </a:lnTo>
                <a:close/>
                <a:moveTo>
                  <a:pt x="105724" y="116197"/>
                </a:moveTo>
                <a:lnTo>
                  <a:pt x="108811" y="121335"/>
                </a:lnTo>
                <a:lnTo>
                  <a:pt x="102637" y="121335"/>
                </a:lnTo>
                <a:lnTo>
                  <a:pt x="105724" y="116197"/>
                </a:lnTo>
                <a:close/>
                <a:moveTo>
                  <a:pt x="108534" y="115786"/>
                </a:moveTo>
                <a:lnTo>
                  <a:pt x="111871" y="121335"/>
                </a:lnTo>
                <a:lnTo>
                  <a:pt x="109355" y="121335"/>
                </a:lnTo>
                <a:lnTo>
                  <a:pt x="106027" y="115786"/>
                </a:lnTo>
                <a:close/>
                <a:moveTo>
                  <a:pt x="111451" y="115786"/>
                </a:moveTo>
                <a:lnTo>
                  <a:pt x="114788" y="121335"/>
                </a:lnTo>
                <a:lnTo>
                  <a:pt x="112415" y="121335"/>
                </a:lnTo>
                <a:lnTo>
                  <a:pt x="109078" y="115786"/>
                </a:lnTo>
                <a:close/>
                <a:moveTo>
                  <a:pt x="121648" y="115786"/>
                </a:moveTo>
                <a:lnTo>
                  <a:pt x="118321" y="121335"/>
                </a:lnTo>
                <a:lnTo>
                  <a:pt x="115948" y="121335"/>
                </a:lnTo>
                <a:lnTo>
                  <a:pt x="119284" y="115786"/>
                </a:lnTo>
                <a:close/>
                <a:moveTo>
                  <a:pt x="124708" y="115786"/>
                </a:moveTo>
                <a:lnTo>
                  <a:pt x="121372" y="121335"/>
                </a:lnTo>
                <a:lnTo>
                  <a:pt x="118865" y="121335"/>
                </a:lnTo>
                <a:lnTo>
                  <a:pt x="122192" y="115786"/>
                </a:lnTo>
                <a:close/>
                <a:moveTo>
                  <a:pt x="125002" y="116197"/>
                </a:moveTo>
                <a:lnTo>
                  <a:pt x="128089" y="121335"/>
                </a:lnTo>
                <a:lnTo>
                  <a:pt x="121916" y="121335"/>
                </a:lnTo>
                <a:lnTo>
                  <a:pt x="125002" y="116197"/>
                </a:lnTo>
                <a:close/>
                <a:moveTo>
                  <a:pt x="127813" y="115786"/>
                </a:moveTo>
                <a:lnTo>
                  <a:pt x="131149" y="121335"/>
                </a:lnTo>
                <a:lnTo>
                  <a:pt x="128633" y="121335"/>
                </a:lnTo>
                <a:lnTo>
                  <a:pt x="125306" y="115786"/>
                </a:lnTo>
                <a:close/>
                <a:moveTo>
                  <a:pt x="130730" y="115786"/>
                </a:moveTo>
                <a:lnTo>
                  <a:pt x="134057" y="121335"/>
                </a:lnTo>
                <a:lnTo>
                  <a:pt x="131693" y="121335"/>
                </a:lnTo>
                <a:lnTo>
                  <a:pt x="128357" y="115786"/>
                </a:lnTo>
                <a:close/>
                <a:moveTo>
                  <a:pt x="140926" y="115786"/>
                </a:moveTo>
                <a:lnTo>
                  <a:pt x="137590" y="121335"/>
                </a:lnTo>
                <a:lnTo>
                  <a:pt x="135226" y="121335"/>
                </a:lnTo>
                <a:lnTo>
                  <a:pt x="138553" y="115786"/>
                </a:lnTo>
                <a:close/>
                <a:moveTo>
                  <a:pt x="143977" y="115786"/>
                </a:moveTo>
                <a:lnTo>
                  <a:pt x="140650" y="121335"/>
                </a:lnTo>
                <a:lnTo>
                  <a:pt x="138143" y="121335"/>
                </a:lnTo>
                <a:lnTo>
                  <a:pt x="141471" y="115786"/>
                </a:lnTo>
                <a:close/>
                <a:moveTo>
                  <a:pt x="144281" y="116197"/>
                </a:moveTo>
                <a:lnTo>
                  <a:pt x="147367" y="121335"/>
                </a:lnTo>
                <a:lnTo>
                  <a:pt x="141194" y="121335"/>
                </a:lnTo>
                <a:lnTo>
                  <a:pt x="144281" y="116197"/>
                </a:lnTo>
                <a:close/>
                <a:moveTo>
                  <a:pt x="147091" y="115786"/>
                </a:moveTo>
                <a:lnTo>
                  <a:pt x="150418" y="121335"/>
                </a:lnTo>
                <a:lnTo>
                  <a:pt x="147912" y="121335"/>
                </a:lnTo>
                <a:lnTo>
                  <a:pt x="144584" y="115786"/>
                </a:lnTo>
                <a:close/>
                <a:moveTo>
                  <a:pt x="150008" y="115786"/>
                </a:moveTo>
                <a:lnTo>
                  <a:pt x="153336" y="121335"/>
                </a:lnTo>
                <a:lnTo>
                  <a:pt x="150972" y="121335"/>
                </a:lnTo>
                <a:lnTo>
                  <a:pt x="147635" y="115786"/>
                </a:lnTo>
                <a:close/>
                <a:moveTo>
                  <a:pt x="160205" y="115786"/>
                </a:moveTo>
                <a:lnTo>
                  <a:pt x="156868" y="121335"/>
                </a:lnTo>
                <a:lnTo>
                  <a:pt x="154504" y="121335"/>
                </a:lnTo>
                <a:lnTo>
                  <a:pt x="157832" y="115786"/>
                </a:lnTo>
                <a:close/>
                <a:moveTo>
                  <a:pt x="163256" y="115786"/>
                </a:moveTo>
                <a:lnTo>
                  <a:pt x="159928" y="121335"/>
                </a:lnTo>
                <a:lnTo>
                  <a:pt x="157413" y="121335"/>
                </a:lnTo>
                <a:lnTo>
                  <a:pt x="160749" y="115786"/>
                </a:lnTo>
                <a:close/>
                <a:moveTo>
                  <a:pt x="163559" y="116197"/>
                </a:moveTo>
                <a:lnTo>
                  <a:pt x="166646" y="121335"/>
                </a:lnTo>
                <a:lnTo>
                  <a:pt x="160472" y="121335"/>
                </a:lnTo>
                <a:lnTo>
                  <a:pt x="163559" y="116197"/>
                </a:lnTo>
                <a:close/>
                <a:moveTo>
                  <a:pt x="166369" y="115786"/>
                </a:moveTo>
                <a:lnTo>
                  <a:pt x="169697" y="121335"/>
                </a:lnTo>
                <a:lnTo>
                  <a:pt x="167190" y="121335"/>
                </a:lnTo>
                <a:lnTo>
                  <a:pt x="163854" y="115786"/>
                </a:lnTo>
                <a:close/>
                <a:moveTo>
                  <a:pt x="169278" y="115786"/>
                </a:moveTo>
                <a:lnTo>
                  <a:pt x="172614" y="121335"/>
                </a:lnTo>
                <a:lnTo>
                  <a:pt x="170241" y="121335"/>
                </a:lnTo>
                <a:lnTo>
                  <a:pt x="166913" y="115786"/>
                </a:lnTo>
                <a:close/>
                <a:moveTo>
                  <a:pt x="179483" y="115786"/>
                </a:moveTo>
                <a:lnTo>
                  <a:pt x="176147" y="121335"/>
                </a:lnTo>
                <a:lnTo>
                  <a:pt x="173774" y="121335"/>
                </a:lnTo>
                <a:lnTo>
                  <a:pt x="177110" y="115786"/>
                </a:lnTo>
                <a:close/>
                <a:moveTo>
                  <a:pt x="182534" y="115786"/>
                </a:moveTo>
                <a:lnTo>
                  <a:pt x="179207" y="121335"/>
                </a:lnTo>
                <a:lnTo>
                  <a:pt x="176691" y="121335"/>
                </a:lnTo>
                <a:lnTo>
                  <a:pt x="180027" y="115786"/>
                </a:lnTo>
                <a:close/>
                <a:moveTo>
                  <a:pt x="182838" y="116197"/>
                </a:moveTo>
                <a:lnTo>
                  <a:pt x="185924" y="121335"/>
                </a:lnTo>
                <a:lnTo>
                  <a:pt x="179751" y="121335"/>
                </a:lnTo>
                <a:lnTo>
                  <a:pt x="182838" y="116197"/>
                </a:lnTo>
                <a:close/>
                <a:moveTo>
                  <a:pt x="185648" y="115786"/>
                </a:moveTo>
                <a:lnTo>
                  <a:pt x="188975" y="121335"/>
                </a:lnTo>
                <a:lnTo>
                  <a:pt x="186468" y="121335"/>
                </a:lnTo>
                <a:lnTo>
                  <a:pt x="183132" y="115786"/>
                </a:lnTo>
                <a:close/>
                <a:moveTo>
                  <a:pt x="188556" y="115786"/>
                </a:moveTo>
                <a:lnTo>
                  <a:pt x="191892" y="121335"/>
                </a:lnTo>
                <a:lnTo>
                  <a:pt x="189519" y="121335"/>
                </a:lnTo>
                <a:lnTo>
                  <a:pt x="186192" y="115786"/>
                </a:lnTo>
                <a:close/>
                <a:moveTo>
                  <a:pt x="198753" y="115786"/>
                </a:moveTo>
                <a:lnTo>
                  <a:pt x="195425" y="121335"/>
                </a:lnTo>
                <a:lnTo>
                  <a:pt x="193052" y="121335"/>
                </a:lnTo>
                <a:lnTo>
                  <a:pt x="196389" y="115786"/>
                </a:lnTo>
                <a:close/>
                <a:moveTo>
                  <a:pt x="201813" y="115786"/>
                </a:moveTo>
                <a:lnTo>
                  <a:pt x="198476" y="121335"/>
                </a:lnTo>
                <a:lnTo>
                  <a:pt x="195969" y="121335"/>
                </a:lnTo>
                <a:lnTo>
                  <a:pt x="199297" y="115786"/>
                </a:lnTo>
                <a:close/>
                <a:moveTo>
                  <a:pt x="202107" y="116197"/>
                </a:moveTo>
                <a:lnTo>
                  <a:pt x="205194" y="121335"/>
                </a:lnTo>
                <a:lnTo>
                  <a:pt x="199029" y="121335"/>
                </a:lnTo>
                <a:lnTo>
                  <a:pt x="202107" y="116197"/>
                </a:lnTo>
                <a:close/>
                <a:moveTo>
                  <a:pt x="204917" y="115786"/>
                </a:moveTo>
                <a:lnTo>
                  <a:pt x="208254" y="121335"/>
                </a:lnTo>
                <a:lnTo>
                  <a:pt x="205738" y="121335"/>
                </a:lnTo>
                <a:lnTo>
                  <a:pt x="202410" y="115786"/>
                </a:lnTo>
                <a:close/>
                <a:moveTo>
                  <a:pt x="207834" y="115786"/>
                </a:moveTo>
                <a:lnTo>
                  <a:pt x="211171" y="121335"/>
                </a:lnTo>
                <a:lnTo>
                  <a:pt x="208798" y="121335"/>
                </a:lnTo>
                <a:lnTo>
                  <a:pt x="205461" y="115786"/>
                </a:lnTo>
                <a:close/>
                <a:moveTo>
                  <a:pt x="218031" y="115786"/>
                </a:moveTo>
                <a:lnTo>
                  <a:pt x="214703" y="121335"/>
                </a:lnTo>
                <a:lnTo>
                  <a:pt x="212330" y="121335"/>
                </a:lnTo>
                <a:lnTo>
                  <a:pt x="215667" y="115786"/>
                </a:lnTo>
                <a:close/>
                <a:moveTo>
                  <a:pt x="221091" y="115786"/>
                </a:moveTo>
                <a:lnTo>
                  <a:pt x="217754" y="121335"/>
                </a:lnTo>
                <a:lnTo>
                  <a:pt x="215248" y="121335"/>
                </a:lnTo>
                <a:lnTo>
                  <a:pt x="218575" y="115786"/>
                </a:lnTo>
                <a:close/>
                <a:moveTo>
                  <a:pt x="221385" y="116197"/>
                </a:moveTo>
                <a:lnTo>
                  <a:pt x="224472" y="121335"/>
                </a:lnTo>
                <a:lnTo>
                  <a:pt x="218299" y="121335"/>
                </a:lnTo>
                <a:lnTo>
                  <a:pt x="221385" y="116197"/>
                </a:lnTo>
                <a:close/>
                <a:moveTo>
                  <a:pt x="224195" y="115786"/>
                </a:moveTo>
                <a:lnTo>
                  <a:pt x="227532" y="121335"/>
                </a:lnTo>
                <a:lnTo>
                  <a:pt x="225016" y="121335"/>
                </a:lnTo>
                <a:lnTo>
                  <a:pt x="221689" y="115786"/>
                </a:lnTo>
                <a:close/>
                <a:moveTo>
                  <a:pt x="227113" y="115786"/>
                </a:moveTo>
                <a:lnTo>
                  <a:pt x="230440" y="121335"/>
                </a:lnTo>
                <a:lnTo>
                  <a:pt x="228076" y="121335"/>
                </a:lnTo>
                <a:lnTo>
                  <a:pt x="224740" y="115786"/>
                </a:lnTo>
                <a:close/>
                <a:moveTo>
                  <a:pt x="237309" y="115786"/>
                </a:moveTo>
                <a:lnTo>
                  <a:pt x="233973" y="121335"/>
                </a:lnTo>
                <a:lnTo>
                  <a:pt x="231609" y="121335"/>
                </a:lnTo>
                <a:lnTo>
                  <a:pt x="234936" y="115786"/>
                </a:lnTo>
                <a:close/>
                <a:moveTo>
                  <a:pt x="240369" y="115786"/>
                </a:moveTo>
                <a:lnTo>
                  <a:pt x="237033" y="121335"/>
                </a:lnTo>
                <a:lnTo>
                  <a:pt x="234526" y="121335"/>
                </a:lnTo>
                <a:lnTo>
                  <a:pt x="237854" y="115786"/>
                </a:lnTo>
                <a:close/>
                <a:moveTo>
                  <a:pt x="240664" y="116197"/>
                </a:moveTo>
                <a:lnTo>
                  <a:pt x="243750" y="121335"/>
                </a:lnTo>
                <a:lnTo>
                  <a:pt x="237577" y="121335"/>
                </a:lnTo>
                <a:lnTo>
                  <a:pt x="240664" y="116197"/>
                </a:lnTo>
                <a:close/>
                <a:moveTo>
                  <a:pt x="243474" y="115786"/>
                </a:moveTo>
                <a:lnTo>
                  <a:pt x="246810" y="121335"/>
                </a:lnTo>
                <a:lnTo>
                  <a:pt x="244295" y="121335"/>
                </a:lnTo>
                <a:lnTo>
                  <a:pt x="240967" y="115786"/>
                </a:lnTo>
                <a:close/>
                <a:moveTo>
                  <a:pt x="246391" y="115786"/>
                </a:moveTo>
                <a:lnTo>
                  <a:pt x="249719" y="121335"/>
                </a:lnTo>
                <a:lnTo>
                  <a:pt x="247355" y="121335"/>
                </a:lnTo>
                <a:lnTo>
                  <a:pt x="244018" y="115786"/>
                </a:lnTo>
                <a:close/>
                <a:moveTo>
                  <a:pt x="256588" y="115786"/>
                </a:moveTo>
                <a:lnTo>
                  <a:pt x="253251" y="121335"/>
                </a:lnTo>
                <a:lnTo>
                  <a:pt x="250887" y="121335"/>
                </a:lnTo>
                <a:lnTo>
                  <a:pt x="254215" y="115786"/>
                </a:lnTo>
                <a:close/>
                <a:moveTo>
                  <a:pt x="259639" y="115786"/>
                </a:moveTo>
                <a:lnTo>
                  <a:pt x="256311" y="121335"/>
                </a:lnTo>
                <a:lnTo>
                  <a:pt x="253796" y="121335"/>
                </a:lnTo>
                <a:lnTo>
                  <a:pt x="257132" y="115786"/>
                </a:lnTo>
                <a:close/>
                <a:moveTo>
                  <a:pt x="259942" y="116197"/>
                </a:moveTo>
                <a:lnTo>
                  <a:pt x="263029" y="121335"/>
                </a:lnTo>
                <a:lnTo>
                  <a:pt x="256855" y="121335"/>
                </a:lnTo>
                <a:lnTo>
                  <a:pt x="259942" y="116197"/>
                </a:lnTo>
                <a:close/>
                <a:moveTo>
                  <a:pt x="262752" y="115786"/>
                </a:moveTo>
                <a:lnTo>
                  <a:pt x="266080" y="121335"/>
                </a:lnTo>
                <a:lnTo>
                  <a:pt x="263573" y="121335"/>
                </a:lnTo>
                <a:lnTo>
                  <a:pt x="260237" y="115786"/>
                </a:lnTo>
                <a:close/>
                <a:moveTo>
                  <a:pt x="265669" y="115786"/>
                </a:moveTo>
                <a:lnTo>
                  <a:pt x="268997" y="121335"/>
                </a:lnTo>
                <a:lnTo>
                  <a:pt x="266624" y="121335"/>
                </a:lnTo>
                <a:lnTo>
                  <a:pt x="263296" y="115786"/>
                </a:lnTo>
                <a:close/>
                <a:moveTo>
                  <a:pt x="275866" y="115786"/>
                </a:moveTo>
                <a:lnTo>
                  <a:pt x="272530" y="121335"/>
                </a:lnTo>
                <a:lnTo>
                  <a:pt x="270157" y="121335"/>
                </a:lnTo>
                <a:lnTo>
                  <a:pt x="273493" y="115786"/>
                </a:lnTo>
                <a:close/>
                <a:moveTo>
                  <a:pt x="278917" y="115786"/>
                </a:moveTo>
                <a:lnTo>
                  <a:pt x="275590" y="121335"/>
                </a:lnTo>
                <a:lnTo>
                  <a:pt x="273074" y="121335"/>
                </a:lnTo>
                <a:lnTo>
                  <a:pt x="276410" y="115786"/>
                </a:lnTo>
                <a:close/>
                <a:moveTo>
                  <a:pt x="279220" y="116197"/>
                </a:moveTo>
                <a:lnTo>
                  <a:pt x="282307" y="121335"/>
                </a:lnTo>
                <a:lnTo>
                  <a:pt x="276134" y="121335"/>
                </a:lnTo>
                <a:lnTo>
                  <a:pt x="279220" y="116197"/>
                </a:lnTo>
                <a:close/>
                <a:moveTo>
                  <a:pt x="282031" y="115786"/>
                </a:moveTo>
                <a:lnTo>
                  <a:pt x="285358" y="121335"/>
                </a:lnTo>
                <a:lnTo>
                  <a:pt x="282851" y="121335"/>
                </a:lnTo>
                <a:lnTo>
                  <a:pt x="279515" y="115786"/>
                </a:lnTo>
                <a:close/>
                <a:moveTo>
                  <a:pt x="22348" y="115786"/>
                </a:moveTo>
                <a:lnTo>
                  <a:pt x="19011" y="121344"/>
                </a:lnTo>
                <a:lnTo>
                  <a:pt x="18985" y="121290"/>
                </a:lnTo>
                <a:lnTo>
                  <a:pt x="18949" y="121344"/>
                </a:lnTo>
                <a:lnTo>
                  <a:pt x="15613" y="115786"/>
                </a:lnTo>
                <a:close/>
                <a:moveTo>
                  <a:pt x="41626" y="115786"/>
                </a:moveTo>
                <a:lnTo>
                  <a:pt x="38290" y="121344"/>
                </a:lnTo>
                <a:lnTo>
                  <a:pt x="38263" y="121290"/>
                </a:lnTo>
                <a:lnTo>
                  <a:pt x="38227" y="121344"/>
                </a:lnTo>
                <a:lnTo>
                  <a:pt x="34891" y="115786"/>
                </a:lnTo>
                <a:close/>
                <a:moveTo>
                  <a:pt x="60905" y="115786"/>
                </a:moveTo>
                <a:lnTo>
                  <a:pt x="57568" y="121344"/>
                </a:lnTo>
                <a:lnTo>
                  <a:pt x="57533" y="121290"/>
                </a:lnTo>
                <a:lnTo>
                  <a:pt x="57506" y="121344"/>
                </a:lnTo>
                <a:lnTo>
                  <a:pt x="54169" y="115786"/>
                </a:lnTo>
                <a:close/>
                <a:moveTo>
                  <a:pt x="80183" y="115786"/>
                </a:moveTo>
                <a:lnTo>
                  <a:pt x="76847" y="121344"/>
                </a:lnTo>
                <a:lnTo>
                  <a:pt x="76811" y="121290"/>
                </a:lnTo>
                <a:lnTo>
                  <a:pt x="76784" y="121344"/>
                </a:lnTo>
                <a:lnTo>
                  <a:pt x="73448" y="115786"/>
                </a:lnTo>
                <a:close/>
                <a:moveTo>
                  <a:pt x="99461" y="115786"/>
                </a:moveTo>
                <a:lnTo>
                  <a:pt x="96116" y="121344"/>
                </a:lnTo>
                <a:lnTo>
                  <a:pt x="96089" y="121290"/>
                </a:lnTo>
                <a:lnTo>
                  <a:pt x="96054" y="121344"/>
                </a:lnTo>
                <a:lnTo>
                  <a:pt x="92717" y="115786"/>
                </a:lnTo>
                <a:close/>
                <a:moveTo>
                  <a:pt x="118731" y="115786"/>
                </a:moveTo>
                <a:lnTo>
                  <a:pt x="115394" y="121344"/>
                </a:lnTo>
                <a:lnTo>
                  <a:pt x="115368" y="121290"/>
                </a:lnTo>
                <a:lnTo>
                  <a:pt x="115332" y="121344"/>
                </a:lnTo>
                <a:lnTo>
                  <a:pt x="111995" y="115786"/>
                </a:lnTo>
                <a:close/>
                <a:moveTo>
                  <a:pt x="138009" y="115786"/>
                </a:moveTo>
                <a:lnTo>
                  <a:pt x="134673" y="121344"/>
                </a:lnTo>
                <a:lnTo>
                  <a:pt x="134646" y="121290"/>
                </a:lnTo>
                <a:lnTo>
                  <a:pt x="134610" y="121344"/>
                </a:lnTo>
                <a:lnTo>
                  <a:pt x="131274" y="115786"/>
                </a:lnTo>
                <a:close/>
                <a:moveTo>
                  <a:pt x="157288" y="115786"/>
                </a:moveTo>
                <a:lnTo>
                  <a:pt x="153951" y="121344"/>
                </a:lnTo>
                <a:lnTo>
                  <a:pt x="153915" y="121290"/>
                </a:lnTo>
                <a:lnTo>
                  <a:pt x="153889" y="121344"/>
                </a:lnTo>
                <a:lnTo>
                  <a:pt x="150552" y="115786"/>
                </a:lnTo>
                <a:close/>
                <a:moveTo>
                  <a:pt x="176566" y="115786"/>
                </a:moveTo>
                <a:lnTo>
                  <a:pt x="173230" y="121344"/>
                </a:lnTo>
                <a:lnTo>
                  <a:pt x="173194" y="121290"/>
                </a:lnTo>
                <a:lnTo>
                  <a:pt x="173167" y="121344"/>
                </a:lnTo>
                <a:lnTo>
                  <a:pt x="169831" y="115786"/>
                </a:lnTo>
                <a:close/>
                <a:moveTo>
                  <a:pt x="195844" y="115786"/>
                </a:moveTo>
                <a:lnTo>
                  <a:pt x="192508" y="121344"/>
                </a:lnTo>
                <a:lnTo>
                  <a:pt x="192472" y="121290"/>
                </a:lnTo>
                <a:lnTo>
                  <a:pt x="192445" y="121344"/>
                </a:lnTo>
                <a:lnTo>
                  <a:pt x="189100" y="115786"/>
                </a:lnTo>
                <a:close/>
                <a:moveTo>
                  <a:pt x="215114" y="115786"/>
                </a:moveTo>
                <a:lnTo>
                  <a:pt x="211777" y="121344"/>
                </a:lnTo>
                <a:lnTo>
                  <a:pt x="211751" y="121290"/>
                </a:lnTo>
                <a:lnTo>
                  <a:pt x="211715" y="121344"/>
                </a:lnTo>
                <a:lnTo>
                  <a:pt x="208378" y="115786"/>
                </a:lnTo>
                <a:close/>
                <a:moveTo>
                  <a:pt x="234392" y="115786"/>
                </a:moveTo>
                <a:lnTo>
                  <a:pt x="231056" y="121344"/>
                </a:lnTo>
                <a:lnTo>
                  <a:pt x="231029" y="121290"/>
                </a:lnTo>
                <a:lnTo>
                  <a:pt x="230993" y="121344"/>
                </a:lnTo>
                <a:lnTo>
                  <a:pt x="227657" y="115786"/>
                </a:lnTo>
                <a:close/>
                <a:moveTo>
                  <a:pt x="253671" y="115786"/>
                </a:moveTo>
                <a:lnTo>
                  <a:pt x="250334" y="121344"/>
                </a:lnTo>
                <a:lnTo>
                  <a:pt x="250298" y="121290"/>
                </a:lnTo>
                <a:lnTo>
                  <a:pt x="250272" y="121344"/>
                </a:lnTo>
                <a:lnTo>
                  <a:pt x="246935" y="115786"/>
                </a:lnTo>
                <a:close/>
                <a:moveTo>
                  <a:pt x="272949" y="115786"/>
                </a:moveTo>
                <a:lnTo>
                  <a:pt x="269613" y="121344"/>
                </a:lnTo>
                <a:lnTo>
                  <a:pt x="269577" y="121290"/>
                </a:lnTo>
                <a:lnTo>
                  <a:pt x="269550" y="121344"/>
                </a:lnTo>
                <a:lnTo>
                  <a:pt x="266214" y="115786"/>
                </a:lnTo>
                <a:close/>
                <a:moveTo>
                  <a:pt x="18681" y="121790"/>
                </a:moveTo>
                <a:lnTo>
                  <a:pt x="17495" y="123779"/>
                </a:lnTo>
                <a:lnTo>
                  <a:pt x="16299" y="121790"/>
                </a:lnTo>
                <a:close/>
                <a:moveTo>
                  <a:pt x="21661" y="121790"/>
                </a:moveTo>
                <a:lnTo>
                  <a:pt x="20474" y="123779"/>
                </a:lnTo>
                <a:lnTo>
                  <a:pt x="19279" y="121790"/>
                </a:lnTo>
                <a:close/>
                <a:moveTo>
                  <a:pt x="37960" y="121790"/>
                </a:moveTo>
                <a:lnTo>
                  <a:pt x="36773" y="123779"/>
                </a:lnTo>
                <a:lnTo>
                  <a:pt x="35578" y="121790"/>
                </a:lnTo>
                <a:close/>
                <a:moveTo>
                  <a:pt x="40939" y="121790"/>
                </a:moveTo>
                <a:lnTo>
                  <a:pt x="39744" y="123779"/>
                </a:lnTo>
                <a:lnTo>
                  <a:pt x="38557" y="121790"/>
                </a:lnTo>
                <a:close/>
                <a:moveTo>
                  <a:pt x="57238" y="121790"/>
                </a:moveTo>
                <a:lnTo>
                  <a:pt x="56043" y="123779"/>
                </a:lnTo>
                <a:lnTo>
                  <a:pt x="54856" y="121790"/>
                </a:lnTo>
                <a:close/>
                <a:moveTo>
                  <a:pt x="60218" y="121790"/>
                </a:moveTo>
                <a:lnTo>
                  <a:pt x="59022" y="123779"/>
                </a:lnTo>
                <a:lnTo>
                  <a:pt x="57836" y="121790"/>
                </a:lnTo>
                <a:close/>
                <a:moveTo>
                  <a:pt x="76516" y="121790"/>
                </a:moveTo>
                <a:lnTo>
                  <a:pt x="75321" y="123779"/>
                </a:lnTo>
                <a:lnTo>
                  <a:pt x="74135" y="121790"/>
                </a:lnTo>
                <a:close/>
                <a:moveTo>
                  <a:pt x="79487" y="121790"/>
                </a:moveTo>
                <a:lnTo>
                  <a:pt x="78301" y="123779"/>
                </a:lnTo>
                <a:lnTo>
                  <a:pt x="77114" y="121790"/>
                </a:lnTo>
                <a:close/>
                <a:moveTo>
                  <a:pt x="95786" y="121790"/>
                </a:moveTo>
                <a:lnTo>
                  <a:pt x="94599" y="123779"/>
                </a:lnTo>
                <a:lnTo>
                  <a:pt x="93413" y="121790"/>
                </a:lnTo>
                <a:close/>
                <a:moveTo>
                  <a:pt x="98766" y="121790"/>
                </a:moveTo>
                <a:lnTo>
                  <a:pt x="97579" y="123779"/>
                </a:lnTo>
                <a:lnTo>
                  <a:pt x="96384" y="121790"/>
                </a:lnTo>
                <a:close/>
                <a:moveTo>
                  <a:pt x="115064" y="121790"/>
                </a:moveTo>
                <a:lnTo>
                  <a:pt x="113878" y="123779"/>
                </a:lnTo>
                <a:lnTo>
                  <a:pt x="112691" y="121790"/>
                </a:lnTo>
                <a:close/>
                <a:moveTo>
                  <a:pt x="118044" y="121790"/>
                </a:moveTo>
                <a:lnTo>
                  <a:pt x="116857" y="123779"/>
                </a:lnTo>
                <a:lnTo>
                  <a:pt x="115662" y="121790"/>
                </a:lnTo>
                <a:close/>
                <a:moveTo>
                  <a:pt x="134343" y="121790"/>
                </a:moveTo>
                <a:lnTo>
                  <a:pt x="133156" y="123779"/>
                </a:lnTo>
                <a:lnTo>
                  <a:pt x="131961" y="121790"/>
                </a:lnTo>
                <a:close/>
                <a:moveTo>
                  <a:pt x="137322" y="121790"/>
                </a:moveTo>
                <a:lnTo>
                  <a:pt x="136127" y="123779"/>
                </a:lnTo>
                <a:lnTo>
                  <a:pt x="134940" y="121790"/>
                </a:lnTo>
                <a:close/>
                <a:moveTo>
                  <a:pt x="153621" y="121790"/>
                </a:moveTo>
                <a:lnTo>
                  <a:pt x="152435" y="123779"/>
                </a:lnTo>
                <a:lnTo>
                  <a:pt x="151239" y="121790"/>
                </a:lnTo>
                <a:close/>
                <a:moveTo>
                  <a:pt x="156601" y="121790"/>
                </a:moveTo>
                <a:lnTo>
                  <a:pt x="155405" y="123779"/>
                </a:lnTo>
                <a:lnTo>
                  <a:pt x="154219" y="121790"/>
                </a:lnTo>
                <a:close/>
                <a:moveTo>
                  <a:pt x="172899" y="121790"/>
                </a:moveTo>
                <a:lnTo>
                  <a:pt x="171704" y="123779"/>
                </a:lnTo>
                <a:lnTo>
                  <a:pt x="170518" y="121790"/>
                </a:lnTo>
                <a:close/>
                <a:moveTo>
                  <a:pt x="175870" y="121790"/>
                </a:moveTo>
                <a:lnTo>
                  <a:pt x="174684" y="123779"/>
                </a:lnTo>
                <a:lnTo>
                  <a:pt x="173497" y="121790"/>
                </a:lnTo>
                <a:close/>
                <a:moveTo>
                  <a:pt x="192178" y="121790"/>
                </a:moveTo>
                <a:lnTo>
                  <a:pt x="190982" y="123779"/>
                </a:lnTo>
                <a:lnTo>
                  <a:pt x="189796" y="121790"/>
                </a:lnTo>
                <a:close/>
                <a:moveTo>
                  <a:pt x="195149" y="121790"/>
                </a:moveTo>
                <a:lnTo>
                  <a:pt x="193962" y="123779"/>
                </a:lnTo>
                <a:lnTo>
                  <a:pt x="192776" y="121790"/>
                </a:lnTo>
                <a:close/>
                <a:moveTo>
                  <a:pt x="211447" y="121790"/>
                </a:moveTo>
                <a:lnTo>
                  <a:pt x="210261" y="123779"/>
                </a:lnTo>
                <a:lnTo>
                  <a:pt x="209074" y="121790"/>
                </a:lnTo>
                <a:close/>
                <a:moveTo>
                  <a:pt x="214427" y="121790"/>
                </a:moveTo>
                <a:lnTo>
                  <a:pt x="213240" y="123779"/>
                </a:lnTo>
                <a:lnTo>
                  <a:pt x="212045" y="121790"/>
                </a:lnTo>
                <a:close/>
                <a:moveTo>
                  <a:pt x="230726" y="121790"/>
                </a:moveTo>
                <a:lnTo>
                  <a:pt x="229539" y="123779"/>
                </a:lnTo>
                <a:lnTo>
                  <a:pt x="228344" y="121790"/>
                </a:lnTo>
                <a:close/>
                <a:moveTo>
                  <a:pt x="233705" y="121790"/>
                </a:moveTo>
                <a:lnTo>
                  <a:pt x="232519" y="123779"/>
                </a:lnTo>
                <a:lnTo>
                  <a:pt x="231323" y="121790"/>
                </a:lnTo>
                <a:close/>
                <a:moveTo>
                  <a:pt x="250004" y="121790"/>
                </a:moveTo>
                <a:lnTo>
                  <a:pt x="248818" y="123779"/>
                </a:lnTo>
                <a:lnTo>
                  <a:pt x="247622" y="121790"/>
                </a:lnTo>
                <a:close/>
                <a:moveTo>
                  <a:pt x="252984" y="121790"/>
                </a:moveTo>
                <a:lnTo>
                  <a:pt x="251788" y="123779"/>
                </a:lnTo>
                <a:lnTo>
                  <a:pt x="250602" y="121790"/>
                </a:lnTo>
                <a:close/>
                <a:moveTo>
                  <a:pt x="269282" y="121790"/>
                </a:moveTo>
                <a:lnTo>
                  <a:pt x="268087" y="123779"/>
                </a:lnTo>
                <a:lnTo>
                  <a:pt x="266901" y="121790"/>
                </a:lnTo>
                <a:close/>
                <a:moveTo>
                  <a:pt x="272262" y="121790"/>
                </a:moveTo>
                <a:lnTo>
                  <a:pt x="271067" y="123779"/>
                </a:lnTo>
                <a:lnTo>
                  <a:pt x="269880" y="121790"/>
                </a:lnTo>
                <a:close/>
                <a:moveTo>
                  <a:pt x="1196" y="124689"/>
                </a:moveTo>
                <a:lnTo>
                  <a:pt x="2097" y="126197"/>
                </a:lnTo>
                <a:lnTo>
                  <a:pt x="286" y="126197"/>
                </a:lnTo>
                <a:lnTo>
                  <a:pt x="1196" y="124689"/>
                </a:lnTo>
                <a:close/>
                <a:moveTo>
                  <a:pt x="5443" y="121790"/>
                </a:moveTo>
                <a:lnTo>
                  <a:pt x="2802" y="126197"/>
                </a:lnTo>
                <a:lnTo>
                  <a:pt x="2650" y="126197"/>
                </a:lnTo>
                <a:lnTo>
                  <a:pt x="1464" y="124234"/>
                </a:lnTo>
                <a:lnTo>
                  <a:pt x="2927" y="121790"/>
                </a:lnTo>
                <a:close/>
                <a:moveTo>
                  <a:pt x="12704" y="121790"/>
                </a:moveTo>
                <a:lnTo>
                  <a:pt x="15345" y="126197"/>
                </a:lnTo>
                <a:lnTo>
                  <a:pt x="3346" y="126197"/>
                </a:lnTo>
                <a:lnTo>
                  <a:pt x="5987" y="121790"/>
                </a:lnTo>
                <a:close/>
                <a:moveTo>
                  <a:pt x="15755" y="121790"/>
                </a:moveTo>
                <a:lnTo>
                  <a:pt x="17218" y="124234"/>
                </a:lnTo>
                <a:lnTo>
                  <a:pt x="16041" y="126197"/>
                </a:lnTo>
                <a:lnTo>
                  <a:pt x="15889" y="126197"/>
                </a:lnTo>
                <a:lnTo>
                  <a:pt x="13248" y="121790"/>
                </a:lnTo>
                <a:close/>
                <a:moveTo>
                  <a:pt x="17495" y="124689"/>
                </a:moveTo>
                <a:lnTo>
                  <a:pt x="18396" y="126197"/>
                </a:lnTo>
                <a:lnTo>
                  <a:pt x="16585" y="126197"/>
                </a:lnTo>
                <a:lnTo>
                  <a:pt x="17495" y="124689"/>
                </a:lnTo>
                <a:close/>
                <a:moveTo>
                  <a:pt x="20474" y="124689"/>
                </a:moveTo>
                <a:lnTo>
                  <a:pt x="21376" y="126197"/>
                </a:lnTo>
                <a:lnTo>
                  <a:pt x="19565" y="126197"/>
                </a:lnTo>
                <a:lnTo>
                  <a:pt x="20474" y="124689"/>
                </a:lnTo>
                <a:close/>
                <a:moveTo>
                  <a:pt x="24721" y="121790"/>
                </a:moveTo>
                <a:lnTo>
                  <a:pt x="22071" y="126197"/>
                </a:lnTo>
                <a:lnTo>
                  <a:pt x="21920" y="126197"/>
                </a:lnTo>
                <a:lnTo>
                  <a:pt x="20742" y="124234"/>
                </a:lnTo>
                <a:lnTo>
                  <a:pt x="22205" y="121790"/>
                </a:lnTo>
                <a:close/>
                <a:moveTo>
                  <a:pt x="31983" y="121790"/>
                </a:moveTo>
                <a:lnTo>
                  <a:pt x="34623" y="126197"/>
                </a:lnTo>
                <a:lnTo>
                  <a:pt x="22616" y="126197"/>
                </a:lnTo>
                <a:lnTo>
                  <a:pt x="25265" y="121790"/>
                </a:lnTo>
                <a:close/>
                <a:moveTo>
                  <a:pt x="35034" y="121790"/>
                </a:moveTo>
                <a:lnTo>
                  <a:pt x="36497" y="124234"/>
                </a:lnTo>
                <a:lnTo>
                  <a:pt x="35319" y="126197"/>
                </a:lnTo>
                <a:lnTo>
                  <a:pt x="35167" y="126197"/>
                </a:lnTo>
                <a:lnTo>
                  <a:pt x="32527" y="121790"/>
                </a:lnTo>
                <a:close/>
                <a:moveTo>
                  <a:pt x="36773" y="124689"/>
                </a:moveTo>
                <a:lnTo>
                  <a:pt x="37674" y="126197"/>
                </a:lnTo>
                <a:lnTo>
                  <a:pt x="35863" y="126197"/>
                </a:lnTo>
                <a:lnTo>
                  <a:pt x="36773" y="124689"/>
                </a:lnTo>
                <a:close/>
                <a:moveTo>
                  <a:pt x="39744" y="124689"/>
                </a:moveTo>
                <a:lnTo>
                  <a:pt x="40654" y="126197"/>
                </a:lnTo>
                <a:lnTo>
                  <a:pt x="38843" y="126197"/>
                </a:lnTo>
                <a:lnTo>
                  <a:pt x="39744" y="124689"/>
                </a:lnTo>
                <a:close/>
                <a:moveTo>
                  <a:pt x="43990" y="121790"/>
                </a:moveTo>
                <a:lnTo>
                  <a:pt x="41350" y="126197"/>
                </a:lnTo>
                <a:lnTo>
                  <a:pt x="41198" y="126197"/>
                </a:lnTo>
                <a:lnTo>
                  <a:pt x="40020" y="124234"/>
                </a:lnTo>
                <a:lnTo>
                  <a:pt x="41484" y="121790"/>
                </a:lnTo>
                <a:close/>
                <a:moveTo>
                  <a:pt x="51252" y="121790"/>
                </a:moveTo>
                <a:lnTo>
                  <a:pt x="53902" y="126197"/>
                </a:lnTo>
                <a:lnTo>
                  <a:pt x="41894" y="126197"/>
                </a:lnTo>
                <a:lnTo>
                  <a:pt x="44535" y="121790"/>
                </a:lnTo>
                <a:close/>
                <a:moveTo>
                  <a:pt x="54312" y="121790"/>
                </a:moveTo>
                <a:lnTo>
                  <a:pt x="55775" y="124234"/>
                </a:lnTo>
                <a:lnTo>
                  <a:pt x="54597" y="126197"/>
                </a:lnTo>
                <a:lnTo>
                  <a:pt x="54446" y="126197"/>
                </a:lnTo>
                <a:lnTo>
                  <a:pt x="51805" y="121790"/>
                </a:lnTo>
                <a:close/>
                <a:moveTo>
                  <a:pt x="56043" y="124689"/>
                </a:moveTo>
                <a:lnTo>
                  <a:pt x="56953" y="126197"/>
                </a:lnTo>
                <a:lnTo>
                  <a:pt x="55142" y="126197"/>
                </a:lnTo>
                <a:lnTo>
                  <a:pt x="56043" y="124689"/>
                </a:lnTo>
                <a:close/>
                <a:moveTo>
                  <a:pt x="59022" y="124689"/>
                </a:moveTo>
                <a:lnTo>
                  <a:pt x="59932" y="126197"/>
                </a:lnTo>
                <a:lnTo>
                  <a:pt x="58121" y="126197"/>
                </a:lnTo>
                <a:lnTo>
                  <a:pt x="59022" y="124689"/>
                </a:lnTo>
                <a:close/>
                <a:moveTo>
                  <a:pt x="63269" y="121790"/>
                </a:moveTo>
                <a:lnTo>
                  <a:pt x="60628" y="126197"/>
                </a:lnTo>
                <a:lnTo>
                  <a:pt x="60476" y="126197"/>
                </a:lnTo>
                <a:lnTo>
                  <a:pt x="59299" y="124234"/>
                </a:lnTo>
                <a:lnTo>
                  <a:pt x="60762" y="121790"/>
                </a:lnTo>
                <a:close/>
                <a:moveTo>
                  <a:pt x="70530" y="121790"/>
                </a:moveTo>
                <a:lnTo>
                  <a:pt x="73171" y="126197"/>
                </a:lnTo>
                <a:lnTo>
                  <a:pt x="61172" y="126197"/>
                </a:lnTo>
                <a:lnTo>
                  <a:pt x="63813" y="121790"/>
                </a:lnTo>
                <a:close/>
                <a:moveTo>
                  <a:pt x="73590" y="121790"/>
                </a:moveTo>
                <a:lnTo>
                  <a:pt x="75053" y="124234"/>
                </a:lnTo>
                <a:lnTo>
                  <a:pt x="73867" y="126197"/>
                </a:lnTo>
                <a:lnTo>
                  <a:pt x="73724" y="126197"/>
                </a:lnTo>
                <a:lnTo>
                  <a:pt x="71075" y="121790"/>
                </a:lnTo>
                <a:close/>
                <a:moveTo>
                  <a:pt x="75321" y="124689"/>
                </a:moveTo>
                <a:lnTo>
                  <a:pt x="76231" y="126197"/>
                </a:lnTo>
                <a:lnTo>
                  <a:pt x="74420" y="126197"/>
                </a:lnTo>
                <a:lnTo>
                  <a:pt x="75321" y="124689"/>
                </a:lnTo>
                <a:close/>
                <a:moveTo>
                  <a:pt x="78301" y="124689"/>
                </a:moveTo>
                <a:lnTo>
                  <a:pt x="79211" y="126197"/>
                </a:lnTo>
                <a:lnTo>
                  <a:pt x="77391" y="126197"/>
                </a:lnTo>
                <a:lnTo>
                  <a:pt x="78301" y="124689"/>
                </a:lnTo>
                <a:close/>
                <a:moveTo>
                  <a:pt x="82547" y="121790"/>
                </a:moveTo>
                <a:lnTo>
                  <a:pt x="79906" y="126197"/>
                </a:lnTo>
                <a:lnTo>
                  <a:pt x="79755" y="126197"/>
                </a:lnTo>
                <a:lnTo>
                  <a:pt x="78577" y="124234"/>
                </a:lnTo>
                <a:lnTo>
                  <a:pt x="80040" y="121790"/>
                </a:lnTo>
                <a:close/>
                <a:moveTo>
                  <a:pt x="89809" y="121790"/>
                </a:moveTo>
                <a:lnTo>
                  <a:pt x="92449" y="126197"/>
                </a:lnTo>
                <a:lnTo>
                  <a:pt x="80451" y="126197"/>
                </a:lnTo>
                <a:lnTo>
                  <a:pt x="83091" y="121790"/>
                </a:lnTo>
                <a:close/>
                <a:moveTo>
                  <a:pt x="92869" y="121790"/>
                </a:moveTo>
                <a:lnTo>
                  <a:pt x="94332" y="124234"/>
                </a:lnTo>
                <a:lnTo>
                  <a:pt x="93145" y="126197"/>
                </a:lnTo>
                <a:lnTo>
                  <a:pt x="92994" y="126197"/>
                </a:lnTo>
                <a:lnTo>
                  <a:pt x="90353" y="121790"/>
                </a:lnTo>
                <a:close/>
                <a:moveTo>
                  <a:pt x="94599" y="124689"/>
                </a:moveTo>
                <a:lnTo>
                  <a:pt x="95509" y="126197"/>
                </a:lnTo>
                <a:lnTo>
                  <a:pt x="93690" y="126197"/>
                </a:lnTo>
                <a:lnTo>
                  <a:pt x="94599" y="124689"/>
                </a:lnTo>
                <a:close/>
                <a:moveTo>
                  <a:pt x="97579" y="124689"/>
                </a:moveTo>
                <a:lnTo>
                  <a:pt x="98489" y="126197"/>
                </a:lnTo>
                <a:lnTo>
                  <a:pt x="96669" y="126197"/>
                </a:lnTo>
                <a:lnTo>
                  <a:pt x="97579" y="124689"/>
                </a:lnTo>
                <a:close/>
                <a:moveTo>
                  <a:pt x="101825" y="121790"/>
                </a:moveTo>
                <a:lnTo>
                  <a:pt x="99185" y="126197"/>
                </a:lnTo>
                <a:lnTo>
                  <a:pt x="99033" y="126197"/>
                </a:lnTo>
                <a:lnTo>
                  <a:pt x="97847" y="124234"/>
                </a:lnTo>
                <a:lnTo>
                  <a:pt x="99310" y="121790"/>
                </a:lnTo>
                <a:close/>
                <a:moveTo>
                  <a:pt x="109087" y="121790"/>
                </a:moveTo>
                <a:lnTo>
                  <a:pt x="111728" y="126197"/>
                </a:lnTo>
                <a:lnTo>
                  <a:pt x="99729" y="126197"/>
                </a:lnTo>
                <a:lnTo>
                  <a:pt x="102370" y="121790"/>
                </a:lnTo>
                <a:close/>
                <a:moveTo>
                  <a:pt x="112138" y="121790"/>
                </a:moveTo>
                <a:lnTo>
                  <a:pt x="113601" y="124234"/>
                </a:lnTo>
                <a:lnTo>
                  <a:pt x="112424" y="126197"/>
                </a:lnTo>
                <a:lnTo>
                  <a:pt x="112272" y="126197"/>
                </a:lnTo>
                <a:lnTo>
                  <a:pt x="109631" y="121790"/>
                </a:lnTo>
                <a:close/>
                <a:moveTo>
                  <a:pt x="113878" y="124689"/>
                </a:moveTo>
                <a:lnTo>
                  <a:pt x="114788" y="126197"/>
                </a:lnTo>
                <a:lnTo>
                  <a:pt x="112968" y="126197"/>
                </a:lnTo>
                <a:lnTo>
                  <a:pt x="113878" y="124689"/>
                </a:lnTo>
                <a:close/>
                <a:moveTo>
                  <a:pt x="116857" y="124689"/>
                </a:moveTo>
                <a:lnTo>
                  <a:pt x="117758" y="126197"/>
                </a:lnTo>
                <a:lnTo>
                  <a:pt x="115948" y="126197"/>
                </a:lnTo>
                <a:lnTo>
                  <a:pt x="116857" y="124689"/>
                </a:lnTo>
                <a:close/>
                <a:moveTo>
                  <a:pt x="121104" y="121790"/>
                </a:moveTo>
                <a:lnTo>
                  <a:pt x="118454" y="126197"/>
                </a:lnTo>
                <a:lnTo>
                  <a:pt x="118303" y="126197"/>
                </a:lnTo>
                <a:lnTo>
                  <a:pt x="117125" y="124234"/>
                </a:lnTo>
                <a:lnTo>
                  <a:pt x="118588" y="121790"/>
                </a:lnTo>
                <a:close/>
                <a:moveTo>
                  <a:pt x="128366" y="121790"/>
                </a:moveTo>
                <a:lnTo>
                  <a:pt x="131006" y="126197"/>
                </a:lnTo>
                <a:lnTo>
                  <a:pt x="119007" y="126197"/>
                </a:lnTo>
                <a:lnTo>
                  <a:pt x="121648" y="121790"/>
                </a:lnTo>
                <a:close/>
                <a:moveTo>
                  <a:pt x="131417" y="121790"/>
                </a:moveTo>
                <a:lnTo>
                  <a:pt x="132880" y="124234"/>
                </a:lnTo>
                <a:lnTo>
                  <a:pt x="131702" y="126197"/>
                </a:lnTo>
                <a:lnTo>
                  <a:pt x="131550" y="126197"/>
                </a:lnTo>
                <a:lnTo>
                  <a:pt x="128910" y="121790"/>
                </a:lnTo>
                <a:close/>
                <a:moveTo>
                  <a:pt x="133156" y="124689"/>
                </a:moveTo>
                <a:lnTo>
                  <a:pt x="134057" y="126197"/>
                </a:lnTo>
                <a:lnTo>
                  <a:pt x="132246" y="126197"/>
                </a:lnTo>
                <a:lnTo>
                  <a:pt x="133156" y="124689"/>
                </a:lnTo>
                <a:close/>
                <a:moveTo>
                  <a:pt x="136127" y="124689"/>
                </a:moveTo>
                <a:lnTo>
                  <a:pt x="137037" y="126197"/>
                </a:lnTo>
                <a:lnTo>
                  <a:pt x="135226" y="126197"/>
                </a:lnTo>
                <a:lnTo>
                  <a:pt x="136127" y="124689"/>
                </a:lnTo>
                <a:close/>
                <a:moveTo>
                  <a:pt x="140373" y="121790"/>
                </a:moveTo>
                <a:lnTo>
                  <a:pt x="137733" y="126197"/>
                </a:lnTo>
                <a:lnTo>
                  <a:pt x="137581" y="126197"/>
                </a:lnTo>
                <a:lnTo>
                  <a:pt x="136403" y="124234"/>
                </a:lnTo>
                <a:lnTo>
                  <a:pt x="137867" y="121790"/>
                </a:lnTo>
                <a:close/>
                <a:moveTo>
                  <a:pt x="147635" y="121790"/>
                </a:moveTo>
                <a:lnTo>
                  <a:pt x="150285" y="126197"/>
                </a:lnTo>
                <a:lnTo>
                  <a:pt x="138277" y="126197"/>
                </a:lnTo>
                <a:lnTo>
                  <a:pt x="140926" y="121790"/>
                </a:lnTo>
                <a:close/>
                <a:moveTo>
                  <a:pt x="150695" y="121790"/>
                </a:moveTo>
                <a:lnTo>
                  <a:pt x="152158" y="124234"/>
                </a:lnTo>
                <a:lnTo>
                  <a:pt x="150980" y="126197"/>
                </a:lnTo>
                <a:lnTo>
                  <a:pt x="150829" y="126197"/>
                </a:lnTo>
                <a:lnTo>
                  <a:pt x="148188" y="121790"/>
                </a:lnTo>
                <a:close/>
                <a:moveTo>
                  <a:pt x="152426" y="124689"/>
                </a:moveTo>
                <a:lnTo>
                  <a:pt x="153336" y="126197"/>
                </a:lnTo>
                <a:lnTo>
                  <a:pt x="151525" y="126197"/>
                </a:lnTo>
                <a:lnTo>
                  <a:pt x="152426" y="124689"/>
                </a:lnTo>
                <a:close/>
                <a:moveTo>
                  <a:pt x="155405" y="124689"/>
                </a:moveTo>
                <a:lnTo>
                  <a:pt x="156315" y="126197"/>
                </a:lnTo>
                <a:lnTo>
                  <a:pt x="154504" y="126197"/>
                </a:lnTo>
                <a:lnTo>
                  <a:pt x="155405" y="124689"/>
                </a:lnTo>
                <a:close/>
                <a:moveTo>
                  <a:pt x="159652" y="121790"/>
                </a:moveTo>
                <a:lnTo>
                  <a:pt x="157011" y="126197"/>
                </a:lnTo>
                <a:lnTo>
                  <a:pt x="156859" y="126197"/>
                </a:lnTo>
                <a:lnTo>
                  <a:pt x="155682" y="124234"/>
                </a:lnTo>
                <a:lnTo>
                  <a:pt x="157145" y="121790"/>
                </a:lnTo>
                <a:close/>
                <a:moveTo>
                  <a:pt x="166913" y="121790"/>
                </a:moveTo>
                <a:lnTo>
                  <a:pt x="169554" y="126197"/>
                </a:lnTo>
                <a:lnTo>
                  <a:pt x="157555" y="126197"/>
                </a:lnTo>
                <a:lnTo>
                  <a:pt x="160196" y="121790"/>
                </a:lnTo>
                <a:close/>
                <a:moveTo>
                  <a:pt x="169973" y="121790"/>
                </a:moveTo>
                <a:lnTo>
                  <a:pt x="171436" y="124234"/>
                </a:lnTo>
                <a:lnTo>
                  <a:pt x="170259" y="126197"/>
                </a:lnTo>
                <a:lnTo>
                  <a:pt x="170107" y="126197"/>
                </a:lnTo>
                <a:lnTo>
                  <a:pt x="167458" y="121790"/>
                </a:lnTo>
                <a:close/>
                <a:moveTo>
                  <a:pt x="171704" y="124689"/>
                </a:moveTo>
                <a:lnTo>
                  <a:pt x="172614" y="126197"/>
                </a:lnTo>
                <a:lnTo>
                  <a:pt x="170803" y="126197"/>
                </a:lnTo>
                <a:lnTo>
                  <a:pt x="171704" y="124689"/>
                </a:lnTo>
                <a:close/>
                <a:moveTo>
                  <a:pt x="174684" y="124689"/>
                </a:moveTo>
                <a:lnTo>
                  <a:pt x="175594" y="126197"/>
                </a:lnTo>
                <a:lnTo>
                  <a:pt x="173774" y="126197"/>
                </a:lnTo>
                <a:lnTo>
                  <a:pt x="174684" y="124689"/>
                </a:lnTo>
                <a:close/>
                <a:moveTo>
                  <a:pt x="178930" y="121790"/>
                </a:moveTo>
                <a:lnTo>
                  <a:pt x="176289" y="126197"/>
                </a:lnTo>
                <a:lnTo>
                  <a:pt x="176138" y="126197"/>
                </a:lnTo>
                <a:lnTo>
                  <a:pt x="174960" y="124234"/>
                </a:lnTo>
                <a:lnTo>
                  <a:pt x="176423" y="121790"/>
                </a:lnTo>
                <a:close/>
                <a:moveTo>
                  <a:pt x="186192" y="121790"/>
                </a:moveTo>
                <a:lnTo>
                  <a:pt x="188832" y="126197"/>
                </a:lnTo>
                <a:lnTo>
                  <a:pt x="176834" y="126197"/>
                </a:lnTo>
                <a:lnTo>
                  <a:pt x="179474" y="121790"/>
                </a:lnTo>
                <a:close/>
                <a:moveTo>
                  <a:pt x="189252" y="121790"/>
                </a:moveTo>
                <a:lnTo>
                  <a:pt x="190715" y="124234"/>
                </a:lnTo>
                <a:lnTo>
                  <a:pt x="189528" y="126197"/>
                </a:lnTo>
                <a:lnTo>
                  <a:pt x="189377" y="126197"/>
                </a:lnTo>
                <a:lnTo>
                  <a:pt x="186736" y="121790"/>
                </a:lnTo>
                <a:close/>
                <a:moveTo>
                  <a:pt x="190982" y="124689"/>
                </a:moveTo>
                <a:lnTo>
                  <a:pt x="191892" y="126197"/>
                </a:lnTo>
                <a:lnTo>
                  <a:pt x="190072" y="126197"/>
                </a:lnTo>
                <a:lnTo>
                  <a:pt x="190982" y="124689"/>
                </a:lnTo>
                <a:close/>
                <a:moveTo>
                  <a:pt x="193962" y="124689"/>
                </a:moveTo>
                <a:lnTo>
                  <a:pt x="194872" y="126197"/>
                </a:lnTo>
                <a:lnTo>
                  <a:pt x="193052" y="126197"/>
                </a:lnTo>
                <a:lnTo>
                  <a:pt x="193962" y="124689"/>
                </a:lnTo>
                <a:close/>
                <a:moveTo>
                  <a:pt x="198208" y="121790"/>
                </a:moveTo>
                <a:lnTo>
                  <a:pt x="195568" y="126197"/>
                </a:lnTo>
                <a:lnTo>
                  <a:pt x="195416" y="126197"/>
                </a:lnTo>
                <a:lnTo>
                  <a:pt x="194230" y="124234"/>
                </a:lnTo>
                <a:lnTo>
                  <a:pt x="195693" y="121790"/>
                </a:lnTo>
                <a:close/>
                <a:moveTo>
                  <a:pt x="205470" y="121790"/>
                </a:moveTo>
                <a:lnTo>
                  <a:pt x="208111" y="126197"/>
                </a:lnTo>
                <a:lnTo>
                  <a:pt x="196112" y="126197"/>
                </a:lnTo>
                <a:lnTo>
                  <a:pt x="198753" y="121790"/>
                </a:lnTo>
                <a:close/>
                <a:moveTo>
                  <a:pt x="208521" y="121790"/>
                </a:moveTo>
                <a:lnTo>
                  <a:pt x="209984" y="124234"/>
                </a:lnTo>
                <a:lnTo>
                  <a:pt x="208807" y="126197"/>
                </a:lnTo>
                <a:lnTo>
                  <a:pt x="208655" y="126197"/>
                </a:lnTo>
                <a:lnTo>
                  <a:pt x="206014" y="121790"/>
                </a:lnTo>
                <a:close/>
                <a:moveTo>
                  <a:pt x="210261" y="124689"/>
                </a:moveTo>
                <a:lnTo>
                  <a:pt x="211171" y="126197"/>
                </a:lnTo>
                <a:lnTo>
                  <a:pt x="209351" y="126197"/>
                </a:lnTo>
                <a:lnTo>
                  <a:pt x="210261" y="124689"/>
                </a:lnTo>
                <a:close/>
                <a:moveTo>
                  <a:pt x="213240" y="124689"/>
                </a:moveTo>
                <a:lnTo>
                  <a:pt x="214141" y="126197"/>
                </a:lnTo>
                <a:lnTo>
                  <a:pt x="212330" y="126197"/>
                </a:lnTo>
                <a:lnTo>
                  <a:pt x="213240" y="124689"/>
                </a:lnTo>
                <a:close/>
                <a:moveTo>
                  <a:pt x="217487" y="121790"/>
                </a:moveTo>
                <a:lnTo>
                  <a:pt x="214837" y="126197"/>
                </a:lnTo>
                <a:lnTo>
                  <a:pt x="214695" y="126197"/>
                </a:lnTo>
                <a:lnTo>
                  <a:pt x="213508" y="124234"/>
                </a:lnTo>
                <a:lnTo>
                  <a:pt x="214971" y="121790"/>
                </a:lnTo>
                <a:close/>
                <a:moveTo>
                  <a:pt x="224749" y="121790"/>
                </a:moveTo>
                <a:lnTo>
                  <a:pt x="227389" y="126197"/>
                </a:lnTo>
                <a:lnTo>
                  <a:pt x="215390" y="126197"/>
                </a:lnTo>
                <a:lnTo>
                  <a:pt x="218031" y="121790"/>
                </a:lnTo>
                <a:close/>
                <a:moveTo>
                  <a:pt x="227800" y="121790"/>
                </a:moveTo>
                <a:lnTo>
                  <a:pt x="229263" y="124234"/>
                </a:lnTo>
                <a:lnTo>
                  <a:pt x="228085" y="126197"/>
                </a:lnTo>
                <a:lnTo>
                  <a:pt x="227933" y="126197"/>
                </a:lnTo>
                <a:lnTo>
                  <a:pt x="225293" y="121790"/>
                </a:lnTo>
                <a:close/>
                <a:moveTo>
                  <a:pt x="229539" y="124689"/>
                </a:moveTo>
                <a:lnTo>
                  <a:pt x="230440" y="126197"/>
                </a:lnTo>
                <a:lnTo>
                  <a:pt x="228629" y="126197"/>
                </a:lnTo>
                <a:lnTo>
                  <a:pt x="229539" y="124689"/>
                </a:lnTo>
                <a:close/>
                <a:moveTo>
                  <a:pt x="232519" y="124689"/>
                </a:moveTo>
                <a:lnTo>
                  <a:pt x="233420" y="126197"/>
                </a:lnTo>
                <a:lnTo>
                  <a:pt x="231609" y="126197"/>
                </a:lnTo>
                <a:lnTo>
                  <a:pt x="232519" y="124689"/>
                </a:lnTo>
                <a:close/>
                <a:moveTo>
                  <a:pt x="236756" y="121790"/>
                </a:moveTo>
                <a:lnTo>
                  <a:pt x="234116" y="126197"/>
                </a:lnTo>
                <a:lnTo>
                  <a:pt x="233964" y="126197"/>
                </a:lnTo>
                <a:lnTo>
                  <a:pt x="232786" y="124234"/>
                </a:lnTo>
                <a:lnTo>
                  <a:pt x="234249" y="121790"/>
                </a:lnTo>
                <a:close/>
                <a:moveTo>
                  <a:pt x="244027" y="121790"/>
                </a:moveTo>
                <a:lnTo>
                  <a:pt x="246668" y="126197"/>
                </a:lnTo>
                <a:lnTo>
                  <a:pt x="234660" y="126197"/>
                </a:lnTo>
                <a:lnTo>
                  <a:pt x="237309" y="121790"/>
                </a:lnTo>
                <a:close/>
                <a:moveTo>
                  <a:pt x="247078" y="121790"/>
                </a:moveTo>
                <a:lnTo>
                  <a:pt x="248541" y="124234"/>
                </a:lnTo>
                <a:lnTo>
                  <a:pt x="247363" y="126197"/>
                </a:lnTo>
                <a:lnTo>
                  <a:pt x="247212" y="126197"/>
                </a:lnTo>
                <a:lnTo>
                  <a:pt x="244571" y="121790"/>
                </a:lnTo>
                <a:close/>
                <a:moveTo>
                  <a:pt x="248818" y="124689"/>
                </a:moveTo>
                <a:lnTo>
                  <a:pt x="249719" y="126197"/>
                </a:lnTo>
                <a:lnTo>
                  <a:pt x="247908" y="126197"/>
                </a:lnTo>
                <a:lnTo>
                  <a:pt x="248818" y="124689"/>
                </a:lnTo>
                <a:close/>
                <a:moveTo>
                  <a:pt x="251788" y="124689"/>
                </a:moveTo>
                <a:lnTo>
                  <a:pt x="252698" y="126197"/>
                </a:lnTo>
                <a:lnTo>
                  <a:pt x="250887" y="126197"/>
                </a:lnTo>
                <a:lnTo>
                  <a:pt x="251788" y="124689"/>
                </a:lnTo>
                <a:close/>
                <a:moveTo>
                  <a:pt x="256035" y="121790"/>
                </a:moveTo>
                <a:lnTo>
                  <a:pt x="253394" y="126197"/>
                </a:lnTo>
                <a:lnTo>
                  <a:pt x="253242" y="126197"/>
                </a:lnTo>
                <a:lnTo>
                  <a:pt x="252065" y="124234"/>
                </a:lnTo>
                <a:lnTo>
                  <a:pt x="253528" y="121790"/>
                </a:lnTo>
                <a:close/>
                <a:moveTo>
                  <a:pt x="263296" y="121790"/>
                </a:moveTo>
                <a:lnTo>
                  <a:pt x="265946" y="126197"/>
                </a:lnTo>
                <a:lnTo>
                  <a:pt x="253938" y="126197"/>
                </a:lnTo>
                <a:lnTo>
                  <a:pt x="256579" y="121790"/>
                </a:lnTo>
                <a:close/>
                <a:moveTo>
                  <a:pt x="266356" y="121790"/>
                </a:moveTo>
                <a:lnTo>
                  <a:pt x="267819" y="124234"/>
                </a:lnTo>
                <a:lnTo>
                  <a:pt x="266642" y="126197"/>
                </a:lnTo>
                <a:lnTo>
                  <a:pt x="266490" y="126197"/>
                </a:lnTo>
                <a:lnTo>
                  <a:pt x="263841" y="121790"/>
                </a:lnTo>
                <a:close/>
                <a:moveTo>
                  <a:pt x="268087" y="124689"/>
                </a:moveTo>
                <a:lnTo>
                  <a:pt x="268997" y="126197"/>
                </a:lnTo>
                <a:lnTo>
                  <a:pt x="267186" y="126197"/>
                </a:lnTo>
                <a:lnTo>
                  <a:pt x="268087" y="124689"/>
                </a:lnTo>
                <a:close/>
                <a:moveTo>
                  <a:pt x="271067" y="124689"/>
                </a:moveTo>
                <a:lnTo>
                  <a:pt x="271977" y="126197"/>
                </a:lnTo>
                <a:lnTo>
                  <a:pt x="270157" y="126197"/>
                </a:lnTo>
                <a:lnTo>
                  <a:pt x="271067" y="124689"/>
                </a:lnTo>
                <a:close/>
                <a:moveTo>
                  <a:pt x="275313" y="121790"/>
                </a:moveTo>
                <a:lnTo>
                  <a:pt x="272672" y="126197"/>
                </a:lnTo>
                <a:lnTo>
                  <a:pt x="272521" y="126197"/>
                </a:lnTo>
                <a:lnTo>
                  <a:pt x="271343" y="124234"/>
                </a:lnTo>
                <a:lnTo>
                  <a:pt x="272806" y="121790"/>
                </a:lnTo>
                <a:close/>
                <a:moveTo>
                  <a:pt x="282575" y="121790"/>
                </a:moveTo>
                <a:lnTo>
                  <a:pt x="285215" y="126197"/>
                </a:lnTo>
                <a:lnTo>
                  <a:pt x="273217" y="126197"/>
                </a:lnTo>
                <a:lnTo>
                  <a:pt x="275857" y="121790"/>
                </a:lnTo>
                <a:close/>
                <a:moveTo>
                  <a:pt x="18985" y="122200"/>
                </a:moveTo>
                <a:lnTo>
                  <a:pt x="20198" y="124234"/>
                </a:lnTo>
                <a:lnTo>
                  <a:pt x="19011" y="126206"/>
                </a:lnTo>
                <a:lnTo>
                  <a:pt x="18985" y="126152"/>
                </a:lnTo>
                <a:lnTo>
                  <a:pt x="18949" y="126206"/>
                </a:lnTo>
                <a:lnTo>
                  <a:pt x="17762" y="124234"/>
                </a:lnTo>
                <a:lnTo>
                  <a:pt x="18985" y="122200"/>
                </a:lnTo>
                <a:close/>
                <a:moveTo>
                  <a:pt x="38263" y="122200"/>
                </a:moveTo>
                <a:lnTo>
                  <a:pt x="39476" y="124234"/>
                </a:lnTo>
                <a:lnTo>
                  <a:pt x="38290" y="126206"/>
                </a:lnTo>
                <a:lnTo>
                  <a:pt x="38263" y="126152"/>
                </a:lnTo>
                <a:lnTo>
                  <a:pt x="38227" y="126206"/>
                </a:lnTo>
                <a:lnTo>
                  <a:pt x="37041" y="124234"/>
                </a:lnTo>
                <a:lnTo>
                  <a:pt x="38263" y="122200"/>
                </a:lnTo>
                <a:close/>
                <a:moveTo>
                  <a:pt x="57533" y="122200"/>
                </a:moveTo>
                <a:lnTo>
                  <a:pt x="58755" y="124234"/>
                </a:lnTo>
                <a:lnTo>
                  <a:pt x="57568" y="126206"/>
                </a:lnTo>
                <a:lnTo>
                  <a:pt x="57533" y="126152"/>
                </a:lnTo>
                <a:lnTo>
                  <a:pt x="57506" y="126206"/>
                </a:lnTo>
                <a:lnTo>
                  <a:pt x="56319" y="124234"/>
                </a:lnTo>
                <a:lnTo>
                  <a:pt x="57533" y="122200"/>
                </a:lnTo>
                <a:close/>
                <a:moveTo>
                  <a:pt x="76811" y="122200"/>
                </a:moveTo>
                <a:lnTo>
                  <a:pt x="78024" y="124234"/>
                </a:lnTo>
                <a:lnTo>
                  <a:pt x="76847" y="126206"/>
                </a:lnTo>
                <a:lnTo>
                  <a:pt x="76811" y="126152"/>
                </a:lnTo>
                <a:lnTo>
                  <a:pt x="76784" y="126206"/>
                </a:lnTo>
                <a:lnTo>
                  <a:pt x="75598" y="124234"/>
                </a:lnTo>
                <a:lnTo>
                  <a:pt x="76811" y="122200"/>
                </a:lnTo>
                <a:close/>
                <a:moveTo>
                  <a:pt x="96089" y="122200"/>
                </a:moveTo>
                <a:lnTo>
                  <a:pt x="97303" y="124234"/>
                </a:lnTo>
                <a:lnTo>
                  <a:pt x="96116" y="126206"/>
                </a:lnTo>
                <a:lnTo>
                  <a:pt x="96089" y="126152"/>
                </a:lnTo>
                <a:lnTo>
                  <a:pt x="96054" y="126206"/>
                </a:lnTo>
                <a:lnTo>
                  <a:pt x="94876" y="124234"/>
                </a:lnTo>
                <a:lnTo>
                  <a:pt x="96089" y="122200"/>
                </a:lnTo>
                <a:close/>
                <a:moveTo>
                  <a:pt x="115368" y="122200"/>
                </a:moveTo>
                <a:lnTo>
                  <a:pt x="116581" y="124234"/>
                </a:lnTo>
                <a:lnTo>
                  <a:pt x="115394" y="126206"/>
                </a:lnTo>
                <a:lnTo>
                  <a:pt x="115368" y="126152"/>
                </a:lnTo>
                <a:lnTo>
                  <a:pt x="115332" y="126206"/>
                </a:lnTo>
                <a:lnTo>
                  <a:pt x="114145" y="124234"/>
                </a:lnTo>
                <a:lnTo>
                  <a:pt x="115368" y="122200"/>
                </a:lnTo>
                <a:close/>
                <a:moveTo>
                  <a:pt x="134646" y="122200"/>
                </a:moveTo>
                <a:lnTo>
                  <a:pt x="135859" y="124234"/>
                </a:lnTo>
                <a:lnTo>
                  <a:pt x="134673" y="126206"/>
                </a:lnTo>
                <a:lnTo>
                  <a:pt x="134646" y="126152"/>
                </a:lnTo>
                <a:lnTo>
                  <a:pt x="134610" y="126206"/>
                </a:lnTo>
                <a:lnTo>
                  <a:pt x="133424" y="124234"/>
                </a:lnTo>
                <a:lnTo>
                  <a:pt x="134646" y="122200"/>
                </a:lnTo>
                <a:close/>
                <a:moveTo>
                  <a:pt x="153915" y="122200"/>
                </a:moveTo>
                <a:lnTo>
                  <a:pt x="155138" y="124234"/>
                </a:lnTo>
                <a:lnTo>
                  <a:pt x="153951" y="126206"/>
                </a:lnTo>
                <a:lnTo>
                  <a:pt x="153915" y="126152"/>
                </a:lnTo>
                <a:lnTo>
                  <a:pt x="153889" y="126206"/>
                </a:lnTo>
                <a:lnTo>
                  <a:pt x="152702" y="124234"/>
                </a:lnTo>
                <a:lnTo>
                  <a:pt x="153915" y="122200"/>
                </a:lnTo>
                <a:close/>
                <a:moveTo>
                  <a:pt x="173194" y="122200"/>
                </a:moveTo>
                <a:lnTo>
                  <a:pt x="174416" y="124234"/>
                </a:lnTo>
                <a:lnTo>
                  <a:pt x="173230" y="126206"/>
                </a:lnTo>
                <a:lnTo>
                  <a:pt x="173194" y="126152"/>
                </a:lnTo>
                <a:lnTo>
                  <a:pt x="173167" y="126206"/>
                </a:lnTo>
                <a:lnTo>
                  <a:pt x="171981" y="124234"/>
                </a:lnTo>
                <a:lnTo>
                  <a:pt x="173194" y="122200"/>
                </a:lnTo>
                <a:close/>
                <a:moveTo>
                  <a:pt x="192472" y="122200"/>
                </a:moveTo>
                <a:lnTo>
                  <a:pt x="193686" y="124234"/>
                </a:lnTo>
                <a:lnTo>
                  <a:pt x="192508" y="126206"/>
                </a:lnTo>
                <a:lnTo>
                  <a:pt x="192472" y="126152"/>
                </a:lnTo>
                <a:lnTo>
                  <a:pt x="192445" y="126206"/>
                </a:lnTo>
                <a:lnTo>
                  <a:pt x="191259" y="124234"/>
                </a:lnTo>
                <a:lnTo>
                  <a:pt x="192472" y="122200"/>
                </a:lnTo>
                <a:close/>
                <a:moveTo>
                  <a:pt x="211751" y="122200"/>
                </a:moveTo>
                <a:lnTo>
                  <a:pt x="212964" y="124234"/>
                </a:lnTo>
                <a:lnTo>
                  <a:pt x="211777" y="126206"/>
                </a:lnTo>
                <a:lnTo>
                  <a:pt x="211751" y="126152"/>
                </a:lnTo>
                <a:lnTo>
                  <a:pt x="211715" y="126206"/>
                </a:lnTo>
                <a:lnTo>
                  <a:pt x="210537" y="124234"/>
                </a:lnTo>
                <a:lnTo>
                  <a:pt x="211751" y="122200"/>
                </a:lnTo>
                <a:close/>
                <a:moveTo>
                  <a:pt x="231029" y="122200"/>
                </a:moveTo>
                <a:lnTo>
                  <a:pt x="232242" y="124234"/>
                </a:lnTo>
                <a:lnTo>
                  <a:pt x="231056" y="126206"/>
                </a:lnTo>
                <a:lnTo>
                  <a:pt x="231029" y="126152"/>
                </a:lnTo>
                <a:lnTo>
                  <a:pt x="230993" y="126206"/>
                </a:lnTo>
                <a:lnTo>
                  <a:pt x="229807" y="124234"/>
                </a:lnTo>
                <a:lnTo>
                  <a:pt x="231029" y="122200"/>
                </a:lnTo>
                <a:close/>
                <a:moveTo>
                  <a:pt x="250298" y="122200"/>
                </a:moveTo>
                <a:lnTo>
                  <a:pt x="251521" y="124234"/>
                </a:lnTo>
                <a:lnTo>
                  <a:pt x="250334" y="126206"/>
                </a:lnTo>
                <a:lnTo>
                  <a:pt x="250298" y="126152"/>
                </a:lnTo>
                <a:lnTo>
                  <a:pt x="250272" y="126206"/>
                </a:lnTo>
                <a:lnTo>
                  <a:pt x="249085" y="124234"/>
                </a:lnTo>
                <a:lnTo>
                  <a:pt x="250298" y="122200"/>
                </a:lnTo>
                <a:close/>
                <a:moveTo>
                  <a:pt x="269577" y="122200"/>
                </a:moveTo>
                <a:lnTo>
                  <a:pt x="270799" y="124234"/>
                </a:lnTo>
                <a:lnTo>
                  <a:pt x="269613" y="126206"/>
                </a:lnTo>
                <a:lnTo>
                  <a:pt x="269577" y="126152"/>
                </a:lnTo>
                <a:lnTo>
                  <a:pt x="269550" y="126206"/>
                </a:lnTo>
                <a:lnTo>
                  <a:pt x="268364" y="124234"/>
                </a:lnTo>
                <a:lnTo>
                  <a:pt x="269577" y="122200"/>
                </a:lnTo>
                <a:close/>
                <a:moveTo>
                  <a:pt x="18681" y="126652"/>
                </a:moveTo>
                <a:lnTo>
                  <a:pt x="17423" y="128748"/>
                </a:lnTo>
                <a:lnTo>
                  <a:pt x="16237" y="126777"/>
                </a:lnTo>
                <a:lnTo>
                  <a:pt x="16317" y="126652"/>
                </a:lnTo>
                <a:close/>
                <a:moveTo>
                  <a:pt x="21652" y="126652"/>
                </a:moveTo>
                <a:lnTo>
                  <a:pt x="21723" y="126777"/>
                </a:lnTo>
                <a:lnTo>
                  <a:pt x="20546" y="128748"/>
                </a:lnTo>
                <a:lnTo>
                  <a:pt x="19279" y="126652"/>
                </a:lnTo>
                <a:close/>
                <a:moveTo>
                  <a:pt x="37960" y="126652"/>
                </a:moveTo>
                <a:lnTo>
                  <a:pt x="36702" y="128748"/>
                </a:lnTo>
                <a:lnTo>
                  <a:pt x="35515" y="126777"/>
                </a:lnTo>
                <a:lnTo>
                  <a:pt x="35587" y="126652"/>
                </a:lnTo>
                <a:close/>
                <a:moveTo>
                  <a:pt x="40930" y="126652"/>
                </a:moveTo>
                <a:lnTo>
                  <a:pt x="41002" y="126777"/>
                </a:lnTo>
                <a:lnTo>
                  <a:pt x="39815" y="128748"/>
                </a:lnTo>
                <a:lnTo>
                  <a:pt x="38557" y="126652"/>
                </a:lnTo>
                <a:close/>
                <a:moveTo>
                  <a:pt x="57238" y="126652"/>
                </a:moveTo>
                <a:lnTo>
                  <a:pt x="55980" y="128748"/>
                </a:lnTo>
                <a:lnTo>
                  <a:pt x="54794" y="126777"/>
                </a:lnTo>
                <a:lnTo>
                  <a:pt x="54865" y="126652"/>
                </a:lnTo>
                <a:close/>
                <a:moveTo>
                  <a:pt x="60200" y="126652"/>
                </a:moveTo>
                <a:lnTo>
                  <a:pt x="60280" y="126777"/>
                </a:lnTo>
                <a:lnTo>
                  <a:pt x="59094" y="128748"/>
                </a:lnTo>
                <a:lnTo>
                  <a:pt x="57836" y="126652"/>
                </a:lnTo>
                <a:close/>
                <a:moveTo>
                  <a:pt x="76516" y="126652"/>
                </a:moveTo>
                <a:lnTo>
                  <a:pt x="75250" y="128748"/>
                </a:lnTo>
                <a:lnTo>
                  <a:pt x="74072" y="126777"/>
                </a:lnTo>
                <a:lnTo>
                  <a:pt x="74143" y="126652"/>
                </a:lnTo>
                <a:close/>
                <a:moveTo>
                  <a:pt x="79478" y="126652"/>
                </a:moveTo>
                <a:lnTo>
                  <a:pt x="79559" y="126777"/>
                </a:lnTo>
                <a:lnTo>
                  <a:pt x="78372" y="128748"/>
                </a:lnTo>
                <a:lnTo>
                  <a:pt x="77114" y="126652"/>
                </a:lnTo>
                <a:close/>
                <a:moveTo>
                  <a:pt x="95786" y="126652"/>
                </a:moveTo>
                <a:lnTo>
                  <a:pt x="94528" y="128748"/>
                </a:lnTo>
                <a:lnTo>
                  <a:pt x="93342" y="126777"/>
                </a:lnTo>
                <a:lnTo>
                  <a:pt x="93422" y="126652"/>
                </a:lnTo>
                <a:close/>
                <a:moveTo>
                  <a:pt x="98757" y="126652"/>
                </a:moveTo>
                <a:lnTo>
                  <a:pt x="98837" y="126777"/>
                </a:lnTo>
                <a:lnTo>
                  <a:pt x="97650" y="128748"/>
                </a:lnTo>
                <a:lnTo>
                  <a:pt x="96384" y="126652"/>
                </a:lnTo>
                <a:close/>
                <a:moveTo>
                  <a:pt x="115064" y="126652"/>
                </a:moveTo>
                <a:lnTo>
                  <a:pt x="113806" y="128748"/>
                </a:lnTo>
                <a:lnTo>
                  <a:pt x="112620" y="126777"/>
                </a:lnTo>
                <a:lnTo>
                  <a:pt x="112700" y="126652"/>
                </a:lnTo>
                <a:close/>
                <a:moveTo>
                  <a:pt x="118035" y="126652"/>
                </a:moveTo>
                <a:lnTo>
                  <a:pt x="118106" y="126777"/>
                </a:lnTo>
                <a:lnTo>
                  <a:pt x="116929" y="128748"/>
                </a:lnTo>
                <a:lnTo>
                  <a:pt x="115662" y="126652"/>
                </a:lnTo>
                <a:close/>
                <a:moveTo>
                  <a:pt x="134343" y="126652"/>
                </a:moveTo>
                <a:lnTo>
                  <a:pt x="133085" y="128748"/>
                </a:lnTo>
                <a:lnTo>
                  <a:pt x="131898" y="126777"/>
                </a:lnTo>
                <a:lnTo>
                  <a:pt x="131970" y="126652"/>
                </a:lnTo>
                <a:close/>
                <a:moveTo>
                  <a:pt x="137313" y="126652"/>
                </a:moveTo>
                <a:lnTo>
                  <a:pt x="137385" y="126777"/>
                </a:lnTo>
                <a:lnTo>
                  <a:pt x="136198" y="128748"/>
                </a:lnTo>
                <a:lnTo>
                  <a:pt x="134940" y="126652"/>
                </a:lnTo>
                <a:close/>
                <a:moveTo>
                  <a:pt x="153621" y="126652"/>
                </a:moveTo>
                <a:lnTo>
                  <a:pt x="152363" y="128748"/>
                </a:lnTo>
                <a:lnTo>
                  <a:pt x="151177" y="126777"/>
                </a:lnTo>
                <a:lnTo>
                  <a:pt x="151248" y="126652"/>
                </a:lnTo>
                <a:close/>
                <a:moveTo>
                  <a:pt x="156592" y="126652"/>
                </a:moveTo>
                <a:lnTo>
                  <a:pt x="156663" y="126777"/>
                </a:lnTo>
                <a:lnTo>
                  <a:pt x="155477" y="128748"/>
                </a:lnTo>
                <a:lnTo>
                  <a:pt x="154219" y="126652"/>
                </a:lnTo>
                <a:close/>
                <a:moveTo>
                  <a:pt x="172899" y="126652"/>
                </a:moveTo>
                <a:lnTo>
                  <a:pt x="171633" y="128748"/>
                </a:lnTo>
                <a:lnTo>
                  <a:pt x="170455" y="126777"/>
                </a:lnTo>
                <a:lnTo>
                  <a:pt x="170526" y="126652"/>
                </a:lnTo>
                <a:close/>
                <a:moveTo>
                  <a:pt x="175861" y="126652"/>
                </a:moveTo>
                <a:lnTo>
                  <a:pt x="175942" y="126777"/>
                </a:lnTo>
                <a:lnTo>
                  <a:pt x="174755" y="128748"/>
                </a:lnTo>
                <a:lnTo>
                  <a:pt x="173497" y="126652"/>
                </a:lnTo>
                <a:close/>
                <a:moveTo>
                  <a:pt x="192178" y="126652"/>
                </a:moveTo>
                <a:lnTo>
                  <a:pt x="190911" y="128748"/>
                </a:lnTo>
                <a:lnTo>
                  <a:pt x="189725" y="126777"/>
                </a:lnTo>
                <a:lnTo>
                  <a:pt x="189805" y="126652"/>
                </a:lnTo>
                <a:close/>
                <a:moveTo>
                  <a:pt x="195140" y="126652"/>
                </a:moveTo>
                <a:lnTo>
                  <a:pt x="195220" y="126777"/>
                </a:lnTo>
                <a:lnTo>
                  <a:pt x="194033" y="128748"/>
                </a:lnTo>
                <a:lnTo>
                  <a:pt x="192776" y="126652"/>
                </a:lnTo>
                <a:close/>
                <a:moveTo>
                  <a:pt x="211447" y="126652"/>
                </a:moveTo>
                <a:lnTo>
                  <a:pt x="210189" y="128748"/>
                </a:lnTo>
                <a:lnTo>
                  <a:pt x="209003" y="126777"/>
                </a:lnTo>
                <a:lnTo>
                  <a:pt x="209083" y="126652"/>
                </a:lnTo>
                <a:close/>
                <a:moveTo>
                  <a:pt x="214418" y="126652"/>
                </a:moveTo>
                <a:lnTo>
                  <a:pt x="214489" y="126777"/>
                </a:lnTo>
                <a:lnTo>
                  <a:pt x="213312" y="128748"/>
                </a:lnTo>
                <a:lnTo>
                  <a:pt x="212045" y="126652"/>
                </a:lnTo>
                <a:close/>
                <a:moveTo>
                  <a:pt x="230726" y="126652"/>
                </a:moveTo>
                <a:lnTo>
                  <a:pt x="229468" y="128748"/>
                </a:lnTo>
                <a:lnTo>
                  <a:pt x="228281" y="126777"/>
                </a:lnTo>
                <a:lnTo>
                  <a:pt x="228362" y="126652"/>
                </a:lnTo>
                <a:close/>
                <a:moveTo>
                  <a:pt x="233696" y="126652"/>
                </a:moveTo>
                <a:lnTo>
                  <a:pt x="233768" y="126777"/>
                </a:lnTo>
                <a:lnTo>
                  <a:pt x="232581" y="128748"/>
                </a:lnTo>
                <a:lnTo>
                  <a:pt x="231323" y="126652"/>
                </a:lnTo>
                <a:close/>
                <a:moveTo>
                  <a:pt x="250004" y="126652"/>
                </a:moveTo>
                <a:lnTo>
                  <a:pt x="248746" y="128748"/>
                </a:lnTo>
                <a:lnTo>
                  <a:pt x="247560" y="126777"/>
                </a:lnTo>
                <a:lnTo>
                  <a:pt x="247631" y="126652"/>
                </a:lnTo>
                <a:close/>
                <a:moveTo>
                  <a:pt x="252975" y="126652"/>
                </a:moveTo>
                <a:lnTo>
                  <a:pt x="253046" y="126777"/>
                </a:lnTo>
                <a:lnTo>
                  <a:pt x="251860" y="128748"/>
                </a:lnTo>
                <a:lnTo>
                  <a:pt x="250602" y="126652"/>
                </a:lnTo>
                <a:close/>
                <a:moveTo>
                  <a:pt x="269282" y="126652"/>
                </a:moveTo>
                <a:lnTo>
                  <a:pt x="268016" y="128748"/>
                </a:lnTo>
                <a:lnTo>
                  <a:pt x="266838" y="126777"/>
                </a:lnTo>
                <a:lnTo>
                  <a:pt x="266909" y="126652"/>
                </a:lnTo>
                <a:close/>
                <a:moveTo>
                  <a:pt x="272244" y="126652"/>
                </a:moveTo>
                <a:lnTo>
                  <a:pt x="272325" y="126777"/>
                </a:lnTo>
                <a:lnTo>
                  <a:pt x="271138" y="128748"/>
                </a:lnTo>
                <a:lnTo>
                  <a:pt x="269880" y="126652"/>
                </a:lnTo>
                <a:close/>
                <a:moveTo>
                  <a:pt x="1267" y="129658"/>
                </a:moveTo>
                <a:lnTo>
                  <a:pt x="2240" y="131291"/>
                </a:lnTo>
                <a:lnTo>
                  <a:pt x="286" y="131291"/>
                </a:lnTo>
                <a:lnTo>
                  <a:pt x="1267" y="129658"/>
                </a:lnTo>
                <a:close/>
                <a:moveTo>
                  <a:pt x="2722" y="127232"/>
                </a:moveTo>
                <a:lnTo>
                  <a:pt x="5157" y="131291"/>
                </a:lnTo>
                <a:lnTo>
                  <a:pt x="2784" y="131291"/>
                </a:lnTo>
                <a:lnTo>
                  <a:pt x="1535" y="129203"/>
                </a:lnTo>
                <a:lnTo>
                  <a:pt x="2722" y="127232"/>
                </a:lnTo>
                <a:close/>
                <a:moveTo>
                  <a:pt x="15621" y="126652"/>
                </a:moveTo>
                <a:lnTo>
                  <a:pt x="15693" y="126777"/>
                </a:lnTo>
                <a:lnTo>
                  <a:pt x="12981" y="131291"/>
                </a:lnTo>
                <a:lnTo>
                  <a:pt x="5701" y="131291"/>
                </a:lnTo>
                <a:lnTo>
                  <a:pt x="2998" y="126777"/>
                </a:lnTo>
                <a:lnTo>
                  <a:pt x="3070" y="126652"/>
                </a:lnTo>
                <a:close/>
                <a:moveTo>
                  <a:pt x="15969" y="127232"/>
                </a:moveTo>
                <a:lnTo>
                  <a:pt x="17147" y="129203"/>
                </a:lnTo>
                <a:lnTo>
                  <a:pt x="15898" y="131291"/>
                </a:lnTo>
                <a:lnTo>
                  <a:pt x="13534" y="131291"/>
                </a:lnTo>
                <a:lnTo>
                  <a:pt x="15969" y="127232"/>
                </a:lnTo>
                <a:close/>
                <a:moveTo>
                  <a:pt x="17423" y="129658"/>
                </a:moveTo>
                <a:lnTo>
                  <a:pt x="18396" y="131291"/>
                </a:lnTo>
                <a:lnTo>
                  <a:pt x="16442" y="131291"/>
                </a:lnTo>
                <a:lnTo>
                  <a:pt x="17423" y="129658"/>
                </a:lnTo>
                <a:close/>
                <a:moveTo>
                  <a:pt x="20546" y="129658"/>
                </a:moveTo>
                <a:lnTo>
                  <a:pt x="21518" y="131291"/>
                </a:lnTo>
                <a:lnTo>
                  <a:pt x="19565" y="131291"/>
                </a:lnTo>
                <a:lnTo>
                  <a:pt x="20546" y="129658"/>
                </a:lnTo>
                <a:close/>
                <a:moveTo>
                  <a:pt x="22000" y="127232"/>
                </a:moveTo>
                <a:lnTo>
                  <a:pt x="24435" y="131291"/>
                </a:lnTo>
                <a:lnTo>
                  <a:pt x="22062" y="131291"/>
                </a:lnTo>
                <a:lnTo>
                  <a:pt x="20813" y="129203"/>
                </a:lnTo>
                <a:lnTo>
                  <a:pt x="22000" y="127232"/>
                </a:lnTo>
                <a:close/>
                <a:moveTo>
                  <a:pt x="34891" y="126652"/>
                </a:moveTo>
                <a:lnTo>
                  <a:pt x="34971" y="126777"/>
                </a:lnTo>
                <a:lnTo>
                  <a:pt x="32259" y="131291"/>
                </a:lnTo>
                <a:lnTo>
                  <a:pt x="24980" y="131291"/>
                </a:lnTo>
                <a:lnTo>
                  <a:pt x="22268" y="126777"/>
                </a:lnTo>
                <a:lnTo>
                  <a:pt x="22348" y="126652"/>
                </a:lnTo>
                <a:close/>
                <a:moveTo>
                  <a:pt x="35239" y="127232"/>
                </a:moveTo>
                <a:lnTo>
                  <a:pt x="36425" y="129203"/>
                </a:lnTo>
                <a:lnTo>
                  <a:pt x="35176" y="131291"/>
                </a:lnTo>
                <a:lnTo>
                  <a:pt x="32803" y="131291"/>
                </a:lnTo>
                <a:lnTo>
                  <a:pt x="35239" y="127232"/>
                </a:lnTo>
                <a:close/>
                <a:moveTo>
                  <a:pt x="36702" y="129658"/>
                </a:moveTo>
                <a:lnTo>
                  <a:pt x="37674" y="131291"/>
                </a:lnTo>
                <a:lnTo>
                  <a:pt x="35721" y="131291"/>
                </a:lnTo>
                <a:lnTo>
                  <a:pt x="36702" y="129658"/>
                </a:lnTo>
                <a:close/>
                <a:moveTo>
                  <a:pt x="39815" y="129658"/>
                </a:moveTo>
                <a:lnTo>
                  <a:pt x="40797" y="131291"/>
                </a:lnTo>
                <a:lnTo>
                  <a:pt x="38843" y="131291"/>
                </a:lnTo>
                <a:lnTo>
                  <a:pt x="39815" y="129658"/>
                </a:lnTo>
                <a:close/>
                <a:moveTo>
                  <a:pt x="41278" y="127232"/>
                </a:moveTo>
                <a:lnTo>
                  <a:pt x="43714" y="131291"/>
                </a:lnTo>
                <a:lnTo>
                  <a:pt x="41341" y="131291"/>
                </a:lnTo>
                <a:lnTo>
                  <a:pt x="40092" y="129203"/>
                </a:lnTo>
                <a:lnTo>
                  <a:pt x="41278" y="127232"/>
                </a:lnTo>
                <a:close/>
                <a:moveTo>
                  <a:pt x="54169" y="126652"/>
                </a:moveTo>
                <a:lnTo>
                  <a:pt x="54250" y="126777"/>
                </a:lnTo>
                <a:lnTo>
                  <a:pt x="51538" y="131291"/>
                </a:lnTo>
                <a:lnTo>
                  <a:pt x="44258" y="131291"/>
                </a:lnTo>
                <a:lnTo>
                  <a:pt x="41546" y="126777"/>
                </a:lnTo>
                <a:lnTo>
                  <a:pt x="41626" y="126652"/>
                </a:lnTo>
                <a:close/>
                <a:moveTo>
                  <a:pt x="54517" y="127232"/>
                </a:moveTo>
                <a:lnTo>
                  <a:pt x="55704" y="129203"/>
                </a:lnTo>
                <a:lnTo>
                  <a:pt x="54455" y="131291"/>
                </a:lnTo>
                <a:lnTo>
                  <a:pt x="52082" y="131291"/>
                </a:lnTo>
                <a:lnTo>
                  <a:pt x="54517" y="127232"/>
                </a:lnTo>
                <a:close/>
                <a:moveTo>
                  <a:pt x="55980" y="129658"/>
                </a:moveTo>
                <a:lnTo>
                  <a:pt x="56953" y="131291"/>
                </a:lnTo>
                <a:lnTo>
                  <a:pt x="54999" y="131291"/>
                </a:lnTo>
                <a:lnTo>
                  <a:pt x="55980" y="129658"/>
                </a:lnTo>
                <a:close/>
                <a:moveTo>
                  <a:pt x="59094" y="129658"/>
                </a:moveTo>
                <a:lnTo>
                  <a:pt x="60075" y="131291"/>
                </a:lnTo>
                <a:lnTo>
                  <a:pt x="58121" y="131291"/>
                </a:lnTo>
                <a:lnTo>
                  <a:pt x="59094" y="129658"/>
                </a:lnTo>
                <a:close/>
                <a:moveTo>
                  <a:pt x="60548" y="127232"/>
                </a:moveTo>
                <a:lnTo>
                  <a:pt x="62983" y="131291"/>
                </a:lnTo>
                <a:lnTo>
                  <a:pt x="60619" y="131291"/>
                </a:lnTo>
                <a:lnTo>
                  <a:pt x="59370" y="129203"/>
                </a:lnTo>
                <a:lnTo>
                  <a:pt x="60548" y="127232"/>
                </a:lnTo>
                <a:close/>
                <a:moveTo>
                  <a:pt x="73448" y="126652"/>
                </a:moveTo>
                <a:lnTo>
                  <a:pt x="73519" y="126777"/>
                </a:lnTo>
                <a:lnTo>
                  <a:pt x="70816" y="131291"/>
                </a:lnTo>
                <a:lnTo>
                  <a:pt x="63536" y="131291"/>
                </a:lnTo>
                <a:lnTo>
                  <a:pt x="60824" y="126777"/>
                </a:lnTo>
                <a:lnTo>
                  <a:pt x="60905" y="126652"/>
                </a:lnTo>
                <a:close/>
                <a:moveTo>
                  <a:pt x="73796" y="127232"/>
                </a:moveTo>
                <a:lnTo>
                  <a:pt x="74982" y="129203"/>
                </a:lnTo>
                <a:lnTo>
                  <a:pt x="73733" y="131291"/>
                </a:lnTo>
                <a:lnTo>
                  <a:pt x="71360" y="131291"/>
                </a:lnTo>
                <a:lnTo>
                  <a:pt x="73796" y="127232"/>
                </a:lnTo>
                <a:close/>
                <a:moveTo>
                  <a:pt x="75250" y="129658"/>
                </a:moveTo>
                <a:lnTo>
                  <a:pt x="76231" y="131291"/>
                </a:lnTo>
                <a:lnTo>
                  <a:pt x="74277" y="131291"/>
                </a:lnTo>
                <a:lnTo>
                  <a:pt x="75250" y="129658"/>
                </a:lnTo>
                <a:close/>
                <a:moveTo>
                  <a:pt x="78372" y="129658"/>
                </a:moveTo>
                <a:lnTo>
                  <a:pt x="79353" y="131291"/>
                </a:lnTo>
                <a:lnTo>
                  <a:pt x="77391" y="131291"/>
                </a:lnTo>
                <a:lnTo>
                  <a:pt x="78372" y="129658"/>
                </a:lnTo>
                <a:close/>
                <a:moveTo>
                  <a:pt x="79826" y="127232"/>
                </a:moveTo>
                <a:lnTo>
                  <a:pt x="82262" y="131291"/>
                </a:lnTo>
                <a:lnTo>
                  <a:pt x="79898" y="131291"/>
                </a:lnTo>
                <a:lnTo>
                  <a:pt x="78649" y="129203"/>
                </a:lnTo>
                <a:lnTo>
                  <a:pt x="79826" y="127232"/>
                </a:lnTo>
                <a:close/>
                <a:moveTo>
                  <a:pt x="92726" y="126652"/>
                </a:moveTo>
                <a:lnTo>
                  <a:pt x="92797" y="126777"/>
                </a:lnTo>
                <a:lnTo>
                  <a:pt x="90094" y="131291"/>
                </a:lnTo>
                <a:lnTo>
                  <a:pt x="82806" y="131291"/>
                </a:lnTo>
                <a:lnTo>
                  <a:pt x="80103" y="126777"/>
                </a:lnTo>
                <a:lnTo>
                  <a:pt x="80174" y="126652"/>
                </a:lnTo>
                <a:close/>
                <a:moveTo>
                  <a:pt x="93074" y="127232"/>
                </a:moveTo>
                <a:lnTo>
                  <a:pt x="94260" y="129203"/>
                </a:lnTo>
                <a:lnTo>
                  <a:pt x="93003" y="131291"/>
                </a:lnTo>
                <a:lnTo>
                  <a:pt x="90639" y="131291"/>
                </a:lnTo>
                <a:lnTo>
                  <a:pt x="93074" y="127232"/>
                </a:lnTo>
                <a:close/>
                <a:moveTo>
                  <a:pt x="94528" y="129658"/>
                </a:moveTo>
                <a:lnTo>
                  <a:pt x="95509" y="131291"/>
                </a:lnTo>
                <a:lnTo>
                  <a:pt x="93556" y="131291"/>
                </a:lnTo>
                <a:lnTo>
                  <a:pt x="94528" y="129658"/>
                </a:lnTo>
                <a:close/>
                <a:moveTo>
                  <a:pt x="97650" y="129658"/>
                </a:moveTo>
                <a:lnTo>
                  <a:pt x="98623" y="131291"/>
                </a:lnTo>
                <a:lnTo>
                  <a:pt x="96669" y="131291"/>
                </a:lnTo>
                <a:lnTo>
                  <a:pt x="97650" y="129658"/>
                </a:lnTo>
                <a:close/>
                <a:moveTo>
                  <a:pt x="99105" y="127232"/>
                </a:moveTo>
                <a:lnTo>
                  <a:pt x="101540" y="131291"/>
                </a:lnTo>
                <a:lnTo>
                  <a:pt x="99167" y="131291"/>
                </a:lnTo>
                <a:lnTo>
                  <a:pt x="97918" y="129203"/>
                </a:lnTo>
                <a:lnTo>
                  <a:pt x="99105" y="127232"/>
                </a:lnTo>
                <a:close/>
                <a:moveTo>
                  <a:pt x="112004" y="126652"/>
                </a:moveTo>
                <a:lnTo>
                  <a:pt x="112076" y="126777"/>
                </a:lnTo>
                <a:lnTo>
                  <a:pt x="109373" y="131291"/>
                </a:lnTo>
                <a:lnTo>
                  <a:pt x="102084" y="131291"/>
                </a:lnTo>
                <a:lnTo>
                  <a:pt x="99381" y="126777"/>
                </a:lnTo>
                <a:lnTo>
                  <a:pt x="99453" y="126652"/>
                </a:lnTo>
                <a:close/>
                <a:moveTo>
                  <a:pt x="112352" y="127232"/>
                </a:moveTo>
                <a:lnTo>
                  <a:pt x="113530" y="129203"/>
                </a:lnTo>
                <a:lnTo>
                  <a:pt x="112281" y="131291"/>
                </a:lnTo>
                <a:lnTo>
                  <a:pt x="109917" y="131291"/>
                </a:lnTo>
                <a:lnTo>
                  <a:pt x="112352" y="127232"/>
                </a:lnTo>
                <a:close/>
                <a:moveTo>
                  <a:pt x="113806" y="129658"/>
                </a:moveTo>
                <a:lnTo>
                  <a:pt x="114788" y="131291"/>
                </a:lnTo>
                <a:lnTo>
                  <a:pt x="112825" y="131291"/>
                </a:lnTo>
                <a:lnTo>
                  <a:pt x="113806" y="129658"/>
                </a:lnTo>
                <a:close/>
                <a:moveTo>
                  <a:pt x="116929" y="129658"/>
                </a:moveTo>
                <a:lnTo>
                  <a:pt x="117901" y="131291"/>
                </a:lnTo>
                <a:lnTo>
                  <a:pt x="115948" y="131291"/>
                </a:lnTo>
                <a:lnTo>
                  <a:pt x="116929" y="129658"/>
                </a:lnTo>
                <a:close/>
                <a:moveTo>
                  <a:pt x="118383" y="127232"/>
                </a:moveTo>
                <a:lnTo>
                  <a:pt x="120818" y="131291"/>
                </a:lnTo>
                <a:lnTo>
                  <a:pt x="118445" y="131291"/>
                </a:lnTo>
                <a:lnTo>
                  <a:pt x="117196" y="129203"/>
                </a:lnTo>
                <a:lnTo>
                  <a:pt x="118383" y="127232"/>
                </a:lnTo>
                <a:close/>
                <a:moveTo>
                  <a:pt x="131274" y="126652"/>
                </a:moveTo>
                <a:lnTo>
                  <a:pt x="131354" y="126777"/>
                </a:lnTo>
                <a:lnTo>
                  <a:pt x="128642" y="131291"/>
                </a:lnTo>
                <a:lnTo>
                  <a:pt x="121363" y="131291"/>
                </a:lnTo>
                <a:lnTo>
                  <a:pt x="118651" y="126777"/>
                </a:lnTo>
                <a:lnTo>
                  <a:pt x="118731" y="126652"/>
                </a:lnTo>
                <a:close/>
                <a:moveTo>
                  <a:pt x="131622" y="127232"/>
                </a:moveTo>
                <a:lnTo>
                  <a:pt x="132808" y="129203"/>
                </a:lnTo>
                <a:lnTo>
                  <a:pt x="131559" y="131291"/>
                </a:lnTo>
                <a:lnTo>
                  <a:pt x="129186" y="131291"/>
                </a:lnTo>
                <a:lnTo>
                  <a:pt x="131622" y="127232"/>
                </a:lnTo>
                <a:close/>
                <a:moveTo>
                  <a:pt x="133085" y="129658"/>
                </a:moveTo>
                <a:lnTo>
                  <a:pt x="134057" y="131291"/>
                </a:lnTo>
                <a:lnTo>
                  <a:pt x="132104" y="131291"/>
                </a:lnTo>
                <a:lnTo>
                  <a:pt x="133085" y="129658"/>
                </a:lnTo>
                <a:close/>
                <a:moveTo>
                  <a:pt x="136198" y="129658"/>
                </a:moveTo>
                <a:lnTo>
                  <a:pt x="137180" y="131291"/>
                </a:lnTo>
                <a:lnTo>
                  <a:pt x="135226" y="131291"/>
                </a:lnTo>
                <a:lnTo>
                  <a:pt x="136198" y="129658"/>
                </a:lnTo>
                <a:close/>
                <a:moveTo>
                  <a:pt x="137661" y="127232"/>
                </a:moveTo>
                <a:lnTo>
                  <a:pt x="140097" y="131291"/>
                </a:lnTo>
                <a:lnTo>
                  <a:pt x="137724" y="131291"/>
                </a:lnTo>
                <a:lnTo>
                  <a:pt x="136475" y="129203"/>
                </a:lnTo>
                <a:lnTo>
                  <a:pt x="137661" y="127232"/>
                </a:lnTo>
                <a:close/>
                <a:moveTo>
                  <a:pt x="150552" y="126652"/>
                </a:moveTo>
                <a:lnTo>
                  <a:pt x="150633" y="126777"/>
                </a:lnTo>
                <a:lnTo>
                  <a:pt x="147921" y="131291"/>
                </a:lnTo>
                <a:lnTo>
                  <a:pt x="140641" y="131291"/>
                </a:lnTo>
                <a:lnTo>
                  <a:pt x="137929" y="126777"/>
                </a:lnTo>
                <a:lnTo>
                  <a:pt x="138009" y="126652"/>
                </a:lnTo>
                <a:close/>
                <a:moveTo>
                  <a:pt x="150900" y="127232"/>
                </a:moveTo>
                <a:lnTo>
                  <a:pt x="152087" y="129203"/>
                </a:lnTo>
                <a:lnTo>
                  <a:pt x="150838" y="131291"/>
                </a:lnTo>
                <a:lnTo>
                  <a:pt x="148465" y="131291"/>
                </a:lnTo>
                <a:lnTo>
                  <a:pt x="150900" y="127232"/>
                </a:lnTo>
                <a:close/>
                <a:moveTo>
                  <a:pt x="152363" y="129658"/>
                </a:moveTo>
                <a:lnTo>
                  <a:pt x="153336" y="131291"/>
                </a:lnTo>
                <a:lnTo>
                  <a:pt x="151382" y="131291"/>
                </a:lnTo>
                <a:lnTo>
                  <a:pt x="152363" y="129658"/>
                </a:lnTo>
                <a:close/>
                <a:moveTo>
                  <a:pt x="155477" y="129658"/>
                </a:moveTo>
                <a:lnTo>
                  <a:pt x="156458" y="131291"/>
                </a:lnTo>
                <a:lnTo>
                  <a:pt x="154504" y="131291"/>
                </a:lnTo>
                <a:lnTo>
                  <a:pt x="155477" y="129658"/>
                </a:lnTo>
                <a:close/>
                <a:moveTo>
                  <a:pt x="156940" y="127232"/>
                </a:moveTo>
                <a:lnTo>
                  <a:pt x="159375" y="131291"/>
                </a:lnTo>
                <a:lnTo>
                  <a:pt x="157002" y="131291"/>
                </a:lnTo>
                <a:lnTo>
                  <a:pt x="155753" y="129203"/>
                </a:lnTo>
                <a:lnTo>
                  <a:pt x="156940" y="127232"/>
                </a:lnTo>
                <a:close/>
                <a:moveTo>
                  <a:pt x="169831" y="126652"/>
                </a:moveTo>
                <a:lnTo>
                  <a:pt x="169902" y="126777"/>
                </a:lnTo>
                <a:lnTo>
                  <a:pt x="167199" y="131291"/>
                </a:lnTo>
                <a:lnTo>
                  <a:pt x="159919" y="131291"/>
                </a:lnTo>
                <a:lnTo>
                  <a:pt x="157207" y="126777"/>
                </a:lnTo>
                <a:lnTo>
                  <a:pt x="157288" y="126652"/>
                </a:lnTo>
                <a:close/>
                <a:moveTo>
                  <a:pt x="170179" y="127232"/>
                </a:moveTo>
                <a:lnTo>
                  <a:pt x="171365" y="129203"/>
                </a:lnTo>
                <a:lnTo>
                  <a:pt x="170116" y="131291"/>
                </a:lnTo>
                <a:lnTo>
                  <a:pt x="167743" y="131291"/>
                </a:lnTo>
                <a:lnTo>
                  <a:pt x="170179" y="127232"/>
                </a:lnTo>
                <a:close/>
                <a:moveTo>
                  <a:pt x="171633" y="129658"/>
                </a:moveTo>
                <a:lnTo>
                  <a:pt x="172614" y="131291"/>
                </a:lnTo>
                <a:lnTo>
                  <a:pt x="170660" y="131291"/>
                </a:lnTo>
                <a:lnTo>
                  <a:pt x="171633" y="129658"/>
                </a:lnTo>
                <a:close/>
                <a:moveTo>
                  <a:pt x="174755" y="129658"/>
                </a:moveTo>
                <a:lnTo>
                  <a:pt x="175736" y="131291"/>
                </a:lnTo>
                <a:lnTo>
                  <a:pt x="173774" y="131291"/>
                </a:lnTo>
                <a:lnTo>
                  <a:pt x="174755" y="129658"/>
                </a:lnTo>
                <a:close/>
                <a:moveTo>
                  <a:pt x="176209" y="127232"/>
                </a:moveTo>
                <a:lnTo>
                  <a:pt x="178645" y="131291"/>
                </a:lnTo>
                <a:lnTo>
                  <a:pt x="176281" y="131291"/>
                </a:lnTo>
                <a:lnTo>
                  <a:pt x="175032" y="129203"/>
                </a:lnTo>
                <a:lnTo>
                  <a:pt x="176209" y="127232"/>
                </a:lnTo>
                <a:close/>
                <a:moveTo>
                  <a:pt x="189109" y="126652"/>
                </a:moveTo>
                <a:lnTo>
                  <a:pt x="189180" y="126777"/>
                </a:lnTo>
                <a:lnTo>
                  <a:pt x="186477" y="131291"/>
                </a:lnTo>
                <a:lnTo>
                  <a:pt x="179189" y="131291"/>
                </a:lnTo>
                <a:lnTo>
                  <a:pt x="176486" y="126777"/>
                </a:lnTo>
                <a:lnTo>
                  <a:pt x="176557" y="126652"/>
                </a:lnTo>
                <a:close/>
                <a:moveTo>
                  <a:pt x="189457" y="127232"/>
                </a:moveTo>
                <a:lnTo>
                  <a:pt x="190643" y="129203"/>
                </a:lnTo>
                <a:lnTo>
                  <a:pt x="189394" y="131291"/>
                </a:lnTo>
                <a:lnTo>
                  <a:pt x="187021" y="131291"/>
                </a:lnTo>
                <a:lnTo>
                  <a:pt x="189457" y="127232"/>
                </a:lnTo>
                <a:close/>
                <a:moveTo>
                  <a:pt x="190911" y="129658"/>
                </a:moveTo>
                <a:lnTo>
                  <a:pt x="191892" y="131291"/>
                </a:lnTo>
                <a:lnTo>
                  <a:pt x="189939" y="131291"/>
                </a:lnTo>
                <a:lnTo>
                  <a:pt x="190911" y="129658"/>
                </a:lnTo>
                <a:close/>
                <a:moveTo>
                  <a:pt x="194033" y="129658"/>
                </a:moveTo>
                <a:lnTo>
                  <a:pt x="195006" y="131291"/>
                </a:lnTo>
                <a:lnTo>
                  <a:pt x="193052" y="131291"/>
                </a:lnTo>
                <a:lnTo>
                  <a:pt x="194033" y="129658"/>
                </a:lnTo>
                <a:close/>
                <a:moveTo>
                  <a:pt x="195488" y="127232"/>
                </a:moveTo>
                <a:lnTo>
                  <a:pt x="197923" y="131291"/>
                </a:lnTo>
                <a:lnTo>
                  <a:pt x="195559" y="131291"/>
                </a:lnTo>
                <a:lnTo>
                  <a:pt x="194301" y="129203"/>
                </a:lnTo>
                <a:lnTo>
                  <a:pt x="195488" y="127232"/>
                </a:lnTo>
                <a:close/>
                <a:moveTo>
                  <a:pt x="208387" y="126652"/>
                </a:moveTo>
                <a:lnTo>
                  <a:pt x="208459" y="126777"/>
                </a:lnTo>
                <a:lnTo>
                  <a:pt x="205756" y="131291"/>
                </a:lnTo>
                <a:lnTo>
                  <a:pt x="198467" y="131291"/>
                </a:lnTo>
                <a:lnTo>
                  <a:pt x="195764" y="126777"/>
                </a:lnTo>
                <a:lnTo>
                  <a:pt x="195835" y="126652"/>
                </a:lnTo>
                <a:close/>
                <a:moveTo>
                  <a:pt x="208735" y="127232"/>
                </a:moveTo>
                <a:lnTo>
                  <a:pt x="209913" y="129203"/>
                </a:lnTo>
                <a:lnTo>
                  <a:pt x="208664" y="131291"/>
                </a:lnTo>
                <a:lnTo>
                  <a:pt x="206300" y="131291"/>
                </a:lnTo>
                <a:lnTo>
                  <a:pt x="208735" y="127232"/>
                </a:lnTo>
                <a:close/>
                <a:moveTo>
                  <a:pt x="210189" y="129658"/>
                </a:moveTo>
                <a:lnTo>
                  <a:pt x="211171" y="131291"/>
                </a:lnTo>
                <a:lnTo>
                  <a:pt x="209208" y="131291"/>
                </a:lnTo>
                <a:lnTo>
                  <a:pt x="210189" y="129658"/>
                </a:lnTo>
                <a:close/>
                <a:moveTo>
                  <a:pt x="213312" y="129658"/>
                </a:moveTo>
                <a:lnTo>
                  <a:pt x="214284" y="131291"/>
                </a:lnTo>
                <a:lnTo>
                  <a:pt x="212330" y="131291"/>
                </a:lnTo>
                <a:lnTo>
                  <a:pt x="213312" y="129658"/>
                </a:lnTo>
                <a:close/>
                <a:moveTo>
                  <a:pt x="214766" y="127232"/>
                </a:moveTo>
                <a:lnTo>
                  <a:pt x="217201" y="131291"/>
                </a:lnTo>
                <a:lnTo>
                  <a:pt x="214828" y="131291"/>
                </a:lnTo>
                <a:lnTo>
                  <a:pt x="213579" y="129203"/>
                </a:lnTo>
                <a:lnTo>
                  <a:pt x="214766" y="127232"/>
                </a:lnTo>
                <a:close/>
                <a:moveTo>
                  <a:pt x="227657" y="126652"/>
                </a:moveTo>
                <a:lnTo>
                  <a:pt x="227737" y="126777"/>
                </a:lnTo>
                <a:lnTo>
                  <a:pt x="225025" y="131291"/>
                </a:lnTo>
                <a:lnTo>
                  <a:pt x="217746" y="131291"/>
                </a:lnTo>
                <a:lnTo>
                  <a:pt x="215042" y="126777"/>
                </a:lnTo>
                <a:lnTo>
                  <a:pt x="215114" y="126652"/>
                </a:lnTo>
                <a:close/>
                <a:moveTo>
                  <a:pt x="228005" y="127232"/>
                </a:moveTo>
                <a:lnTo>
                  <a:pt x="229191" y="129203"/>
                </a:lnTo>
                <a:lnTo>
                  <a:pt x="227942" y="131291"/>
                </a:lnTo>
                <a:lnTo>
                  <a:pt x="225578" y="131291"/>
                </a:lnTo>
                <a:lnTo>
                  <a:pt x="228005" y="127232"/>
                </a:lnTo>
                <a:close/>
                <a:moveTo>
                  <a:pt x="229468" y="129658"/>
                </a:moveTo>
                <a:lnTo>
                  <a:pt x="230440" y="131291"/>
                </a:lnTo>
                <a:lnTo>
                  <a:pt x="228487" y="131291"/>
                </a:lnTo>
                <a:lnTo>
                  <a:pt x="229468" y="129658"/>
                </a:lnTo>
                <a:close/>
                <a:moveTo>
                  <a:pt x="232581" y="129658"/>
                </a:moveTo>
                <a:lnTo>
                  <a:pt x="233563" y="131291"/>
                </a:lnTo>
                <a:lnTo>
                  <a:pt x="231609" y="131291"/>
                </a:lnTo>
                <a:lnTo>
                  <a:pt x="232581" y="129658"/>
                </a:lnTo>
                <a:close/>
                <a:moveTo>
                  <a:pt x="234044" y="127232"/>
                </a:moveTo>
                <a:lnTo>
                  <a:pt x="236480" y="131291"/>
                </a:lnTo>
                <a:lnTo>
                  <a:pt x="234107" y="131291"/>
                </a:lnTo>
                <a:lnTo>
                  <a:pt x="232858" y="129203"/>
                </a:lnTo>
                <a:lnTo>
                  <a:pt x="234044" y="127232"/>
                </a:lnTo>
                <a:close/>
                <a:moveTo>
                  <a:pt x="246935" y="126652"/>
                </a:moveTo>
                <a:lnTo>
                  <a:pt x="247016" y="126777"/>
                </a:lnTo>
                <a:lnTo>
                  <a:pt x="244304" y="131291"/>
                </a:lnTo>
                <a:lnTo>
                  <a:pt x="237024" y="131291"/>
                </a:lnTo>
                <a:lnTo>
                  <a:pt x="234312" y="126777"/>
                </a:lnTo>
                <a:lnTo>
                  <a:pt x="234392" y="126652"/>
                </a:lnTo>
                <a:close/>
                <a:moveTo>
                  <a:pt x="247283" y="127232"/>
                </a:moveTo>
                <a:lnTo>
                  <a:pt x="248470" y="129203"/>
                </a:lnTo>
                <a:lnTo>
                  <a:pt x="247221" y="131291"/>
                </a:lnTo>
                <a:lnTo>
                  <a:pt x="244848" y="131291"/>
                </a:lnTo>
                <a:lnTo>
                  <a:pt x="247283" y="127232"/>
                </a:lnTo>
                <a:close/>
                <a:moveTo>
                  <a:pt x="248746" y="129658"/>
                </a:moveTo>
                <a:lnTo>
                  <a:pt x="249719" y="131291"/>
                </a:lnTo>
                <a:lnTo>
                  <a:pt x="247765" y="131291"/>
                </a:lnTo>
                <a:lnTo>
                  <a:pt x="248746" y="129658"/>
                </a:lnTo>
                <a:close/>
                <a:moveTo>
                  <a:pt x="251860" y="129658"/>
                </a:moveTo>
                <a:lnTo>
                  <a:pt x="252841" y="131291"/>
                </a:lnTo>
                <a:lnTo>
                  <a:pt x="250887" y="131291"/>
                </a:lnTo>
                <a:lnTo>
                  <a:pt x="251860" y="129658"/>
                </a:lnTo>
                <a:close/>
                <a:moveTo>
                  <a:pt x="253323" y="127232"/>
                </a:moveTo>
                <a:lnTo>
                  <a:pt x="255758" y="131291"/>
                </a:lnTo>
                <a:lnTo>
                  <a:pt x="253385" y="131291"/>
                </a:lnTo>
                <a:lnTo>
                  <a:pt x="252136" y="129203"/>
                </a:lnTo>
                <a:lnTo>
                  <a:pt x="253323" y="127232"/>
                </a:lnTo>
                <a:close/>
                <a:moveTo>
                  <a:pt x="266214" y="126652"/>
                </a:moveTo>
                <a:lnTo>
                  <a:pt x="266294" y="126777"/>
                </a:lnTo>
                <a:lnTo>
                  <a:pt x="263582" y="131291"/>
                </a:lnTo>
                <a:lnTo>
                  <a:pt x="256302" y="131291"/>
                </a:lnTo>
                <a:lnTo>
                  <a:pt x="253590" y="126777"/>
                </a:lnTo>
                <a:lnTo>
                  <a:pt x="253671" y="126652"/>
                </a:lnTo>
                <a:close/>
                <a:moveTo>
                  <a:pt x="266562" y="127232"/>
                </a:moveTo>
                <a:lnTo>
                  <a:pt x="267748" y="129203"/>
                </a:lnTo>
                <a:lnTo>
                  <a:pt x="266499" y="131291"/>
                </a:lnTo>
                <a:lnTo>
                  <a:pt x="264126" y="131291"/>
                </a:lnTo>
                <a:lnTo>
                  <a:pt x="266562" y="127232"/>
                </a:lnTo>
                <a:close/>
                <a:moveTo>
                  <a:pt x="268016" y="129658"/>
                </a:moveTo>
                <a:lnTo>
                  <a:pt x="268997" y="131291"/>
                </a:lnTo>
                <a:lnTo>
                  <a:pt x="267043" y="131291"/>
                </a:lnTo>
                <a:lnTo>
                  <a:pt x="268016" y="129658"/>
                </a:lnTo>
                <a:close/>
                <a:moveTo>
                  <a:pt x="271138" y="129658"/>
                </a:moveTo>
                <a:lnTo>
                  <a:pt x="272119" y="131291"/>
                </a:lnTo>
                <a:lnTo>
                  <a:pt x="270157" y="131291"/>
                </a:lnTo>
                <a:lnTo>
                  <a:pt x="271138" y="129658"/>
                </a:lnTo>
                <a:close/>
                <a:moveTo>
                  <a:pt x="272592" y="127232"/>
                </a:moveTo>
                <a:lnTo>
                  <a:pt x="275028" y="131291"/>
                </a:lnTo>
                <a:lnTo>
                  <a:pt x="272664" y="131291"/>
                </a:lnTo>
                <a:lnTo>
                  <a:pt x="271415" y="129203"/>
                </a:lnTo>
                <a:lnTo>
                  <a:pt x="272592" y="127232"/>
                </a:lnTo>
                <a:close/>
                <a:moveTo>
                  <a:pt x="18985" y="127062"/>
                </a:moveTo>
                <a:lnTo>
                  <a:pt x="20269" y="129203"/>
                </a:lnTo>
                <a:lnTo>
                  <a:pt x="19011" y="131300"/>
                </a:lnTo>
                <a:lnTo>
                  <a:pt x="18985" y="131246"/>
                </a:lnTo>
                <a:lnTo>
                  <a:pt x="18949" y="131300"/>
                </a:lnTo>
                <a:lnTo>
                  <a:pt x="17691" y="129203"/>
                </a:lnTo>
                <a:lnTo>
                  <a:pt x="18985" y="127062"/>
                </a:lnTo>
                <a:close/>
                <a:moveTo>
                  <a:pt x="38263" y="127062"/>
                </a:moveTo>
                <a:lnTo>
                  <a:pt x="39548" y="129203"/>
                </a:lnTo>
                <a:lnTo>
                  <a:pt x="38290" y="131300"/>
                </a:lnTo>
                <a:lnTo>
                  <a:pt x="38263" y="131246"/>
                </a:lnTo>
                <a:lnTo>
                  <a:pt x="38227" y="131300"/>
                </a:lnTo>
                <a:lnTo>
                  <a:pt x="36969" y="129203"/>
                </a:lnTo>
                <a:lnTo>
                  <a:pt x="38263" y="127062"/>
                </a:lnTo>
                <a:close/>
                <a:moveTo>
                  <a:pt x="57533" y="127062"/>
                </a:moveTo>
                <a:lnTo>
                  <a:pt x="58826" y="129203"/>
                </a:lnTo>
                <a:lnTo>
                  <a:pt x="57568" y="131300"/>
                </a:lnTo>
                <a:lnTo>
                  <a:pt x="57533" y="131246"/>
                </a:lnTo>
                <a:lnTo>
                  <a:pt x="57506" y="131300"/>
                </a:lnTo>
                <a:lnTo>
                  <a:pt x="56248" y="129203"/>
                </a:lnTo>
                <a:lnTo>
                  <a:pt x="57533" y="127062"/>
                </a:lnTo>
                <a:close/>
                <a:moveTo>
                  <a:pt x="76811" y="127062"/>
                </a:moveTo>
                <a:lnTo>
                  <a:pt x="78096" y="129203"/>
                </a:lnTo>
                <a:lnTo>
                  <a:pt x="76847" y="131300"/>
                </a:lnTo>
                <a:lnTo>
                  <a:pt x="76811" y="131246"/>
                </a:lnTo>
                <a:lnTo>
                  <a:pt x="76784" y="131300"/>
                </a:lnTo>
                <a:lnTo>
                  <a:pt x="75526" y="129203"/>
                </a:lnTo>
                <a:lnTo>
                  <a:pt x="76811" y="127062"/>
                </a:lnTo>
                <a:close/>
                <a:moveTo>
                  <a:pt x="96089" y="127062"/>
                </a:moveTo>
                <a:lnTo>
                  <a:pt x="97374" y="129203"/>
                </a:lnTo>
                <a:lnTo>
                  <a:pt x="96116" y="131300"/>
                </a:lnTo>
                <a:lnTo>
                  <a:pt x="96089" y="131246"/>
                </a:lnTo>
                <a:lnTo>
                  <a:pt x="96054" y="131300"/>
                </a:lnTo>
                <a:lnTo>
                  <a:pt x="94805" y="129203"/>
                </a:lnTo>
                <a:lnTo>
                  <a:pt x="96089" y="127062"/>
                </a:lnTo>
                <a:close/>
                <a:moveTo>
                  <a:pt x="115368" y="127062"/>
                </a:moveTo>
                <a:lnTo>
                  <a:pt x="116652" y="129203"/>
                </a:lnTo>
                <a:lnTo>
                  <a:pt x="115394" y="131300"/>
                </a:lnTo>
                <a:lnTo>
                  <a:pt x="115368" y="131246"/>
                </a:lnTo>
                <a:lnTo>
                  <a:pt x="115332" y="131300"/>
                </a:lnTo>
                <a:lnTo>
                  <a:pt x="114083" y="129203"/>
                </a:lnTo>
                <a:lnTo>
                  <a:pt x="115368" y="127062"/>
                </a:lnTo>
                <a:close/>
                <a:moveTo>
                  <a:pt x="134646" y="127062"/>
                </a:moveTo>
                <a:lnTo>
                  <a:pt x="135931" y="129203"/>
                </a:lnTo>
                <a:lnTo>
                  <a:pt x="134673" y="131300"/>
                </a:lnTo>
                <a:lnTo>
                  <a:pt x="134646" y="131246"/>
                </a:lnTo>
                <a:lnTo>
                  <a:pt x="134610" y="131300"/>
                </a:lnTo>
                <a:lnTo>
                  <a:pt x="133352" y="129203"/>
                </a:lnTo>
                <a:lnTo>
                  <a:pt x="134646" y="127062"/>
                </a:lnTo>
                <a:close/>
                <a:moveTo>
                  <a:pt x="153915" y="127062"/>
                </a:moveTo>
                <a:lnTo>
                  <a:pt x="155209" y="129203"/>
                </a:lnTo>
                <a:lnTo>
                  <a:pt x="153951" y="131300"/>
                </a:lnTo>
                <a:lnTo>
                  <a:pt x="153915" y="131246"/>
                </a:lnTo>
                <a:lnTo>
                  <a:pt x="153889" y="131300"/>
                </a:lnTo>
                <a:lnTo>
                  <a:pt x="152631" y="129203"/>
                </a:lnTo>
                <a:lnTo>
                  <a:pt x="153915" y="127062"/>
                </a:lnTo>
                <a:close/>
                <a:moveTo>
                  <a:pt x="173194" y="127062"/>
                </a:moveTo>
                <a:lnTo>
                  <a:pt x="174478" y="129203"/>
                </a:lnTo>
                <a:lnTo>
                  <a:pt x="173230" y="131300"/>
                </a:lnTo>
                <a:lnTo>
                  <a:pt x="173194" y="131246"/>
                </a:lnTo>
                <a:lnTo>
                  <a:pt x="173167" y="131300"/>
                </a:lnTo>
                <a:lnTo>
                  <a:pt x="171909" y="129203"/>
                </a:lnTo>
                <a:lnTo>
                  <a:pt x="173194" y="127062"/>
                </a:lnTo>
                <a:close/>
                <a:moveTo>
                  <a:pt x="192472" y="127062"/>
                </a:moveTo>
                <a:lnTo>
                  <a:pt x="193757" y="129203"/>
                </a:lnTo>
                <a:lnTo>
                  <a:pt x="192508" y="131300"/>
                </a:lnTo>
                <a:lnTo>
                  <a:pt x="192472" y="131246"/>
                </a:lnTo>
                <a:lnTo>
                  <a:pt x="192445" y="131300"/>
                </a:lnTo>
                <a:lnTo>
                  <a:pt x="191188" y="129203"/>
                </a:lnTo>
                <a:lnTo>
                  <a:pt x="192472" y="127062"/>
                </a:lnTo>
                <a:close/>
                <a:moveTo>
                  <a:pt x="211751" y="127062"/>
                </a:moveTo>
                <a:lnTo>
                  <a:pt x="213035" y="129203"/>
                </a:lnTo>
                <a:lnTo>
                  <a:pt x="211777" y="131300"/>
                </a:lnTo>
                <a:lnTo>
                  <a:pt x="211751" y="131246"/>
                </a:lnTo>
                <a:lnTo>
                  <a:pt x="211715" y="131300"/>
                </a:lnTo>
                <a:lnTo>
                  <a:pt x="210466" y="129203"/>
                </a:lnTo>
                <a:lnTo>
                  <a:pt x="211751" y="127062"/>
                </a:lnTo>
                <a:close/>
                <a:moveTo>
                  <a:pt x="231029" y="127062"/>
                </a:moveTo>
                <a:lnTo>
                  <a:pt x="232314" y="129203"/>
                </a:lnTo>
                <a:lnTo>
                  <a:pt x="231056" y="131300"/>
                </a:lnTo>
                <a:lnTo>
                  <a:pt x="231029" y="131246"/>
                </a:lnTo>
                <a:lnTo>
                  <a:pt x="230993" y="131300"/>
                </a:lnTo>
                <a:lnTo>
                  <a:pt x="229735" y="129203"/>
                </a:lnTo>
                <a:lnTo>
                  <a:pt x="231029" y="127062"/>
                </a:lnTo>
                <a:close/>
                <a:moveTo>
                  <a:pt x="250298" y="127062"/>
                </a:moveTo>
                <a:lnTo>
                  <a:pt x="251592" y="129203"/>
                </a:lnTo>
                <a:lnTo>
                  <a:pt x="250334" y="131300"/>
                </a:lnTo>
                <a:lnTo>
                  <a:pt x="250298" y="131246"/>
                </a:lnTo>
                <a:lnTo>
                  <a:pt x="250272" y="131300"/>
                </a:lnTo>
                <a:lnTo>
                  <a:pt x="249014" y="129203"/>
                </a:lnTo>
                <a:lnTo>
                  <a:pt x="250298" y="127062"/>
                </a:lnTo>
                <a:close/>
                <a:moveTo>
                  <a:pt x="269577" y="127062"/>
                </a:moveTo>
                <a:lnTo>
                  <a:pt x="270870" y="129203"/>
                </a:lnTo>
                <a:lnTo>
                  <a:pt x="269613" y="131300"/>
                </a:lnTo>
                <a:lnTo>
                  <a:pt x="269577" y="131246"/>
                </a:lnTo>
                <a:lnTo>
                  <a:pt x="269550" y="131300"/>
                </a:lnTo>
                <a:lnTo>
                  <a:pt x="268292" y="129203"/>
                </a:lnTo>
                <a:lnTo>
                  <a:pt x="269577" y="127062"/>
                </a:lnTo>
                <a:close/>
                <a:moveTo>
                  <a:pt x="5434" y="131746"/>
                </a:moveTo>
                <a:lnTo>
                  <a:pt x="8761" y="137304"/>
                </a:lnTo>
                <a:lnTo>
                  <a:pt x="6388" y="137304"/>
                </a:lnTo>
                <a:lnTo>
                  <a:pt x="3061" y="131746"/>
                </a:lnTo>
                <a:close/>
                <a:moveTo>
                  <a:pt x="15630" y="131746"/>
                </a:moveTo>
                <a:lnTo>
                  <a:pt x="12294" y="137304"/>
                </a:lnTo>
                <a:lnTo>
                  <a:pt x="9930" y="137304"/>
                </a:lnTo>
                <a:lnTo>
                  <a:pt x="13257" y="131746"/>
                </a:lnTo>
                <a:close/>
                <a:moveTo>
                  <a:pt x="18681" y="131746"/>
                </a:moveTo>
                <a:lnTo>
                  <a:pt x="15354" y="137304"/>
                </a:lnTo>
                <a:lnTo>
                  <a:pt x="12838" y="137304"/>
                </a:lnTo>
                <a:lnTo>
                  <a:pt x="16175" y="131746"/>
                </a:lnTo>
                <a:close/>
                <a:moveTo>
                  <a:pt x="18985" y="132156"/>
                </a:moveTo>
                <a:lnTo>
                  <a:pt x="22071" y="137304"/>
                </a:lnTo>
                <a:lnTo>
                  <a:pt x="15898" y="137304"/>
                </a:lnTo>
                <a:lnTo>
                  <a:pt x="18985" y="132156"/>
                </a:lnTo>
                <a:close/>
                <a:moveTo>
                  <a:pt x="21795" y="131746"/>
                </a:moveTo>
                <a:lnTo>
                  <a:pt x="25122" y="137304"/>
                </a:lnTo>
                <a:lnTo>
                  <a:pt x="22616" y="137304"/>
                </a:lnTo>
                <a:lnTo>
                  <a:pt x="19279" y="131746"/>
                </a:lnTo>
                <a:close/>
                <a:moveTo>
                  <a:pt x="24703" y="131746"/>
                </a:moveTo>
                <a:lnTo>
                  <a:pt x="28040" y="137304"/>
                </a:lnTo>
                <a:lnTo>
                  <a:pt x="25667" y="137304"/>
                </a:lnTo>
                <a:lnTo>
                  <a:pt x="22339" y="131746"/>
                </a:lnTo>
                <a:close/>
                <a:moveTo>
                  <a:pt x="34900" y="131746"/>
                </a:moveTo>
                <a:lnTo>
                  <a:pt x="31572" y="137304"/>
                </a:lnTo>
                <a:lnTo>
                  <a:pt x="29199" y="137304"/>
                </a:lnTo>
                <a:lnTo>
                  <a:pt x="32536" y="131746"/>
                </a:lnTo>
                <a:close/>
                <a:moveTo>
                  <a:pt x="37960" y="131746"/>
                </a:moveTo>
                <a:lnTo>
                  <a:pt x="34623" y="137304"/>
                </a:lnTo>
                <a:lnTo>
                  <a:pt x="32116" y="137304"/>
                </a:lnTo>
                <a:lnTo>
                  <a:pt x="35453" y="131746"/>
                </a:lnTo>
                <a:close/>
                <a:moveTo>
                  <a:pt x="38263" y="132156"/>
                </a:moveTo>
                <a:lnTo>
                  <a:pt x="41341" y="137304"/>
                </a:lnTo>
                <a:lnTo>
                  <a:pt x="35176" y="137304"/>
                </a:lnTo>
                <a:lnTo>
                  <a:pt x="38263" y="132156"/>
                </a:lnTo>
                <a:close/>
                <a:moveTo>
                  <a:pt x="41064" y="131746"/>
                </a:moveTo>
                <a:lnTo>
                  <a:pt x="44401" y="137304"/>
                </a:lnTo>
                <a:lnTo>
                  <a:pt x="41894" y="137304"/>
                </a:lnTo>
                <a:lnTo>
                  <a:pt x="38557" y="131746"/>
                </a:lnTo>
                <a:close/>
                <a:moveTo>
                  <a:pt x="43981" y="131746"/>
                </a:moveTo>
                <a:lnTo>
                  <a:pt x="47318" y="137304"/>
                </a:lnTo>
                <a:lnTo>
                  <a:pt x="44945" y="137304"/>
                </a:lnTo>
                <a:lnTo>
                  <a:pt x="41617" y="131746"/>
                </a:lnTo>
                <a:close/>
                <a:moveTo>
                  <a:pt x="54178" y="131746"/>
                </a:moveTo>
                <a:lnTo>
                  <a:pt x="50851" y="137304"/>
                </a:lnTo>
                <a:lnTo>
                  <a:pt x="48478" y="137304"/>
                </a:lnTo>
                <a:lnTo>
                  <a:pt x="51814" y="131746"/>
                </a:lnTo>
                <a:close/>
                <a:moveTo>
                  <a:pt x="57238" y="131746"/>
                </a:moveTo>
                <a:lnTo>
                  <a:pt x="53902" y="137304"/>
                </a:lnTo>
                <a:lnTo>
                  <a:pt x="51395" y="137304"/>
                </a:lnTo>
                <a:lnTo>
                  <a:pt x="54722" y="131746"/>
                </a:lnTo>
                <a:close/>
                <a:moveTo>
                  <a:pt x="57533" y="132156"/>
                </a:moveTo>
                <a:lnTo>
                  <a:pt x="60619" y="137304"/>
                </a:lnTo>
                <a:lnTo>
                  <a:pt x="54446" y="137304"/>
                </a:lnTo>
                <a:lnTo>
                  <a:pt x="57533" y="132156"/>
                </a:lnTo>
                <a:close/>
                <a:moveTo>
                  <a:pt x="60343" y="131746"/>
                </a:moveTo>
                <a:lnTo>
                  <a:pt x="63679" y="137304"/>
                </a:lnTo>
                <a:lnTo>
                  <a:pt x="61163" y="137304"/>
                </a:lnTo>
                <a:lnTo>
                  <a:pt x="57836" y="131746"/>
                </a:lnTo>
                <a:close/>
                <a:moveTo>
                  <a:pt x="63260" y="131746"/>
                </a:moveTo>
                <a:lnTo>
                  <a:pt x="66596" y="137304"/>
                </a:lnTo>
                <a:lnTo>
                  <a:pt x="64223" y="137304"/>
                </a:lnTo>
                <a:lnTo>
                  <a:pt x="60887" y="131746"/>
                </a:lnTo>
                <a:close/>
                <a:moveTo>
                  <a:pt x="73457" y="131746"/>
                </a:moveTo>
                <a:lnTo>
                  <a:pt x="70129" y="137304"/>
                </a:lnTo>
                <a:lnTo>
                  <a:pt x="67756" y="137304"/>
                </a:lnTo>
                <a:lnTo>
                  <a:pt x="71092" y="131746"/>
                </a:lnTo>
                <a:close/>
                <a:moveTo>
                  <a:pt x="76516" y="131746"/>
                </a:moveTo>
                <a:lnTo>
                  <a:pt x="73180" y="137304"/>
                </a:lnTo>
                <a:lnTo>
                  <a:pt x="70673" y="137304"/>
                </a:lnTo>
                <a:lnTo>
                  <a:pt x="74001" y="131746"/>
                </a:lnTo>
                <a:close/>
                <a:moveTo>
                  <a:pt x="76811" y="132156"/>
                </a:moveTo>
                <a:lnTo>
                  <a:pt x="79898" y="137304"/>
                </a:lnTo>
                <a:lnTo>
                  <a:pt x="73724" y="137304"/>
                </a:lnTo>
                <a:lnTo>
                  <a:pt x="76811" y="132156"/>
                </a:lnTo>
                <a:close/>
                <a:moveTo>
                  <a:pt x="79621" y="131746"/>
                </a:moveTo>
                <a:lnTo>
                  <a:pt x="82957" y="137304"/>
                </a:lnTo>
                <a:lnTo>
                  <a:pt x="80442" y="137304"/>
                </a:lnTo>
                <a:lnTo>
                  <a:pt x="77114" y="131746"/>
                </a:lnTo>
                <a:close/>
                <a:moveTo>
                  <a:pt x="82538" y="131746"/>
                </a:moveTo>
                <a:lnTo>
                  <a:pt x="85866" y="137304"/>
                </a:lnTo>
                <a:lnTo>
                  <a:pt x="83502" y="137304"/>
                </a:lnTo>
                <a:lnTo>
                  <a:pt x="80165" y="131746"/>
                </a:lnTo>
                <a:close/>
                <a:moveTo>
                  <a:pt x="92735" y="131746"/>
                </a:moveTo>
                <a:lnTo>
                  <a:pt x="89398" y="137304"/>
                </a:lnTo>
                <a:lnTo>
                  <a:pt x="87034" y="137304"/>
                </a:lnTo>
                <a:lnTo>
                  <a:pt x="90362" y="131746"/>
                </a:lnTo>
                <a:close/>
                <a:moveTo>
                  <a:pt x="95786" y="131746"/>
                </a:moveTo>
                <a:lnTo>
                  <a:pt x="92458" y="137304"/>
                </a:lnTo>
                <a:lnTo>
                  <a:pt x="89943" y="137304"/>
                </a:lnTo>
                <a:lnTo>
                  <a:pt x="93279" y="131746"/>
                </a:lnTo>
                <a:close/>
                <a:moveTo>
                  <a:pt x="96089" y="132156"/>
                </a:moveTo>
                <a:lnTo>
                  <a:pt x="99176" y="137304"/>
                </a:lnTo>
                <a:lnTo>
                  <a:pt x="93003" y="137304"/>
                </a:lnTo>
                <a:lnTo>
                  <a:pt x="96089" y="132156"/>
                </a:lnTo>
                <a:close/>
                <a:moveTo>
                  <a:pt x="98899" y="131746"/>
                </a:moveTo>
                <a:lnTo>
                  <a:pt x="102227" y="137304"/>
                </a:lnTo>
                <a:lnTo>
                  <a:pt x="99720" y="137304"/>
                </a:lnTo>
                <a:lnTo>
                  <a:pt x="96384" y="131746"/>
                </a:lnTo>
                <a:close/>
                <a:moveTo>
                  <a:pt x="101817" y="131746"/>
                </a:moveTo>
                <a:lnTo>
                  <a:pt x="105144" y="137304"/>
                </a:lnTo>
                <a:lnTo>
                  <a:pt x="102780" y="137304"/>
                </a:lnTo>
                <a:lnTo>
                  <a:pt x="99444" y="131746"/>
                </a:lnTo>
                <a:close/>
                <a:moveTo>
                  <a:pt x="112013" y="131746"/>
                </a:moveTo>
                <a:lnTo>
                  <a:pt x="108677" y="137304"/>
                </a:lnTo>
                <a:lnTo>
                  <a:pt x="106313" y="137304"/>
                </a:lnTo>
                <a:lnTo>
                  <a:pt x="109640" y="131746"/>
                </a:lnTo>
                <a:close/>
                <a:moveTo>
                  <a:pt x="115064" y="131746"/>
                </a:moveTo>
                <a:lnTo>
                  <a:pt x="111737" y="137304"/>
                </a:lnTo>
                <a:lnTo>
                  <a:pt x="109221" y="137304"/>
                </a:lnTo>
                <a:lnTo>
                  <a:pt x="112558" y="131746"/>
                </a:lnTo>
                <a:close/>
                <a:moveTo>
                  <a:pt x="115368" y="132156"/>
                </a:moveTo>
                <a:lnTo>
                  <a:pt x="118454" y="137304"/>
                </a:lnTo>
                <a:lnTo>
                  <a:pt x="112281" y="137304"/>
                </a:lnTo>
                <a:lnTo>
                  <a:pt x="115368" y="132156"/>
                </a:lnTo>
                <a:close/>
                <a:moveTo>
                  <a:pt x="118178" y="131746"/>
                </a:moveTo>
                <a:lnTo>
                  <a:pt x="121505" y="137304"/>
                </a:lnTo>
                <a:lnTo>
                  <a:pt x="118999" y="137304"/>
                </a:lnTo>
                <a:lnTo>
                  <a:pt x="115662" y="131746"/>
                </a:lnTo>
                <a:close/>
                <a:moveTo>
                  <a:pt x="121086" y="131746"/>
                </a:moveTo>
                <a:lnTo>
                  <a:pt x="124423" y="137304"/>
                </a:lnTo>
                <a:lnTo>
                  <a:pt x="122050" y="137304"/>
                </a:lnTo>
                <a:lnTo>
                  <a:pt x="118722" y="131746"/>
                </a:lnTo>
                <a:close/>
                <a:moveTo>
                  <a:pt x="131292" y="131746"/>
                </a:moveTo>
                <a:lnTo>
                  <a:pt x="127955" y="137304"/>
                </a:lnTo>
                <a:lnTo>
                  <a:pt x="125582" y="137304"/>
                </a:lnTo>
                <a:lnTo>
                  <a:pt x="128919" y="131746"/>
                </a:lnTo>
                <a:close/>
                <a:moveTo>
                  <a:pt x="134343" y="131746"/>
                </a:moveTo>
                <a:lnTo>
                  <a:pt x="131015" y="137304"/>
                </a:lnTo>
                <a:lnTo>
                  <a:pt x="128499" y="137304"/>
                </a:lnTo>
                <a:lnTo>
                  <a:pt x="131836" y="131746"/>
                </a:lnTo>
                <a:close/>
                <a:moveTo>
                  <a:pt x="134646" y="132156"/>
                </a:moveTo>
                <a:lnTo>
                  <a:pt x="137733" y="137304"/>
                </a:lnTo>
                <a:lnTo>
                  <a:pt x="131559" y="137304"/>
                </a:lnTo>
                <a:lnTo>
                  <a:pt x="134646" y="132156"/>
                </a:lnTo>
                <a:close/>
                <a:moveTo>
                  <a:pt x="137456" y="131746"/>
                </a:moveTo>
                <a:lnTo>
                  <a:pt x="140784" y="137304"/>
                </a:lnTo>
                <a:lnTo>
                  <a:pt x="138277" y="137304"/>
                </a:lnTo>
                <a:lnTo>
                  <a:pt x="134940" y="131746"/>
                </a:lnTo>
                <a:close/>
                <a:moveTo>
                  <a:pt x="140364" y="131746"/>
                </a:moveTo>
                <a:lnTo>
                  <a:pt x="143701" y="137304"/>
                </a:lnTo>
                <a:lnTo>
                  <a:pt x="141328" y="137304"/>
                </a:lnTo>
                <a:lnTo>
                  <a:pt x="138000" y="131746"/>
                </a:lnTo>
                <a:close/>
                <a:moveTo>
                  <a:pt x="150561" y="131746"/>
                </a:moveTo>
                <a:lnTo>
                  <a:pt x="147234" y="137304"/>
                </a:lnTo>
                <a:lnTo>
                  <a:pt x="144861" y="137304"/>
                </a:lnTo>
                <a:lnTo>
                  <a:pt x="148197" y="131746"/>
                </a:lnTo>
                <a:close/>
                <a:moveTo>
                  <a:pt x="153621" y="131746"/>
                </a:moveTo>
                <a:lnTo>
                  <a:pt x="150285" y="137304"/>
                </a:lnTo>
                <a:lnTo>
                  <a:pt x="147778" y="137304"/>
                </a:lnTo>
                <a:lnTo>
                  <a:pt x="151105" y="131746"/>
                </a:lnTo>
                <a:close/>
                <a:moveTo>
                  <a:pt x="153915" y="132156"/>
                </a:moveTo>
                <a:lnTo>
                  <a:pt x="157002" y="137304"/>
                </a:lnTo>
                <a:lnTo>
                  <a:pt x="150829" y="137304"/>
                </a:lnTo>
                <a:lnTo>
                  <a:pt x="153915" y="132156"/>
                </a:lnTo>
                <a:close/>
                <a:moveTo>
                  <a:pt x="156726" y="131746"/>
                </a:moveTo>
                <a:lnTo>
                  <a:pt x="160062" y="137304"/>
                </a:lnTo>
                <a:lnTo>
                  <a:pt x="157546" y="137304"/>
                </a:lnTo>
                <a:lnTo>
                  <a:pt x="154219" y="131746"/>
                </a:lnTo>
                <a:close/>
                <a:moveTo>
                  <a:pt x="159643" y="131746"/>
                </a:moveTo>
                <a:lnTo>
                  <a:pt x="162979" y="137304"/>
                </a:lnTo>
                <a:lnTo>
                  <a:pt x="160606" y="137304"/>
                </a:lnTo>
                <a:lnTo>
                  <a:pt x="157270" y="131746"/>
                </a:lnTo>
                <a:close/>
                <a:moveTo>
                  <a:pt x="169840" y="131746"/>
                </a:moveTo>
                <a:lnTo>
                  <a:pt x="166512" y="137304"/>
                </a:lnTo>
                <a:lnTo>
                  <a:pt x="164139" y="137304"/>
                </a:lnTo>
                <a:lnTo>
                  <a:pt x="167475" y="131746"/>
                </a:lnTo>
                <a:close/>
                <a:moveTo>
                  <a:pt x="172899" y="131746"/>
                </a:moveTo>
                <a:lnTo>
                  <a:pt x="169563" y="137304"/>
                </a:lnTo>
                <a:lnTo>
                  <a:pt x="167056" y="137304"/>
                </a:lnTo>
                <a:lnTo>
                  <a:pt x="170384" y="131746"/>
                </a:lnTo>
                <a:close/>
                <a:moveTo>
                  <a:pt x="173194" y="132156"/>
                </a:moveTo>
                <a:lnTo>
                  <a:pt x="176281" y="137304"/>
                </a:lnTo>
                <a:lnTo>
                  <a:pt x="170107" y="137304"/>
                </a:lnTo>
                <a:lnTo>
                  <a:pt x="173194" y="132156"/>
                </a:lnTo>
                <a:close/>
                <a:moveTo>
                  <a:pt x="176004" y="131746"/>
                </a:moveTo>
                <a:lnTo>
                  <a:pt x="179340" y="137304"/>
                </a:lnTo>
                <a:lnTo>
                  <a:pt x="176825" y="137304"/>
                </a:lnTo>
                <a:lnTo>
                  <a:pt x="173497" y="131746"/>
                </a:lnTo>
                <a:close/>
                <a:moveTo>
                  <a:pt x="178921" y="131746"/>
                </a:moveTo>
                <a:lnTo>
                  <a:pt x="182249" y="137304"/>
                </a:lnTo>
                <a:lnTo>
                  <a:pt x="179885" y="137304"/>
                </a:lnTo>
                <a:lnTo>
                  <a:pt x="176548" y="131746"/>
                </a:lnTo>
                <a:close/>
                <a:moveTo>
                  <a:pt x="189118" y="131746"/>
                </a:moveTo>
                <a:lnTo>
                  <a:pt x="185781" y="137304"/>
                </a:lnTo>
                <a:lnTo>
                  <a:pt x="183417" y="137304"/>
                </a:lnTo>
                <a:lnTo>
                  <a:pt x="186745" y="131746"/>
                </a:lnTo>
                <a:close/>
                <a:moveTo>
                  <a:pt x="192178" y="131746"/>
                </a:moveTo>
                <a:lnTo>
                  <a:pt x="188841" y="137304"/>
                </a:lnTo>
                <a:lnTo>
                  <a:pt x="186335" y="137304"/>
                </a:lnTo>
                <a:lnTo>
                  <a:pt x="189662" y="131746"/>
                </a:lnTo>
                <a:close/>
                <a:moveTo>
                  <a:pt x="192472" y="132156"/>
                </a:moveTo>
                <a:lnTo>
                  <a:pt x="195559" y="137304"/>
                </a:lnTo>
                <a:lnTo>
                  <a:pt x="189386" y="137304"/>
                </a:lnTo>
                <a:lnTo>
                  <a:pt x="192472" y="132156"/>
                </a:lnTo>
                <a:close/>
                <a:moveTo>
                  <a:pt x="195282" y="131746"/>
                </a:moveTo>
                <a:lnTo>
                  <a:pt x="198610" y="137304"/>
                </a:lnTo>
                <a:lnTo>
                  <a:pt x="196103" y="137304"/>
                </a:lnTo>
                <a:lnTo>
                  <a:pt x="192776" y="131746"/>
                </a:lnTo>
                <a:close/>
                <a:moveTo>
                  <a:pt x="198200" y="131746"/>
                </a:moveTo>
                <a:lnTo>
                  <a:pt x="201527" y="137304"/>
                </a:lnTo>
                <a:lnTo>
                  <a:pt x="199163" y="137304"/>
                </a:lnTo>
                <a:lnTo>
                  <a:pt x="195827" y="131746"/>
                </a:lnTo>
                <a:close/>
                <a:moveTo>
                  <a:pt x="208396" y="131746"/>
                </a:moveTo>
                <a:lnTo>
                  <a:pt x="205060" y="137304"/>
                </a:lnTo>
                <a:lnTo>
                  <a:pt x="202696" y="137304"/>
                </a:lnTo>
                <a:lnTo>
                  <a:pt x="206023" y="131746"/>
                </a:lnTo>
                <a:close/>
                <a:moveTo>
                  <a:pt x="211447" y="131746"/>
                </a:moveTo>
                <a:lnTo>
                  <a:pt x="208120" y="137304"/>
                </a:lnTo>
                <a:lnTo>
                  <a:pt x="205604" y="137304"/>
                </a:lnTo>
                <a:lnTo>
                  <a:pt x="208940" y="131746"/>
                </a:lnTo>
                <a:close/>
                <a:moveTo>
                  <a:pt x="211751" y="132156"/>
                </a:moveTo>
                <a:lnTo>
                  <a:pt x="214837" y="137304"/>
                </a:lnTo>
                <a:lnTo>
                  <a:pt x="208664" y="137304"/>
                </a:lnTo>
                <a:lnTo>
                  <a:pt x="211751" y="132156"/>
                </a:lnTo>
                <a:close/>
                <a:moveTo>
                  <a:pt x="214561" y="131746"/>
                </a:moveTo>
                <a:lnTo>
                  <a:pt x="217888" y="137304"/>
                </a:lnTo>
                <a:lnTo>
                  <a:pt x="215381" y="137304"/>
                </a:lnTo>
                <a:lnTo>
                  <a:pt x="212045" y="131746"/>
                </a:lnTo>
                <a:close/>
                <a:moveTo>
                  <a:pt x="217469" y="131746"/>
                </a:moveTo>
                <a:lnTo>
                  <a:pt x="220805" y="137304"/>
                </a:lnTo>
                <a:lnTo>
                  <a:pt x="218432" y="137304"/>
                </a:lnTo>
                <a:lnTo>
                  <a:pt x="215105" y="131746"/>
                </a:lnTo>
                <a:close/>
                <a:moveTo>
                  <a:pt x="227675" y="131746"/>
                </a:moveTo>
                <a:lnTo>
                  <a:pt x="224338" y="137304"/>
                </a:lnTo>
                <a:lnTo>
                  <a:pt x="221965" y="137304"/>
                </a:lnTo>
                <a:lnTo>
                  <a:pt x="225302" y="131746"/>
                </a:lnTo>
                <a:close/>
                <a:moveTo>
                  <a:pt x="230726" y="131746"/>
                </a:moveTo>
                <a:lnTo>
                  <a:pt x="227398" y="137304"/>
                </a:lnTo>
                <a:lnTo>
                  <a:pt x="224882" y="137304"/>
                </a:lnTo>
                <a:lnTo>
                  <a:pt x="228219" y="131746"/>
                </a:lnTo>
                <a:close/>
                <a:moveTo>
                  <a:pt x="231029" y="132156"/>
                </a:moveTo>
                <a:lnTo>
                  <a:pt x="234116" y="137304"/>
                </a:lnTo>
                <a:lnTo>
                  <a:pt x="227942" y="137304"/>
                </a:lnTo>
                <a:lnTo>
                  <a:pt x="231029" y="132156"/>
                </a:lnTo>
                <a:close/>
                <a:moveTo>
                  <a:pt x="233839" y="131746"/>
                </a:moveTo>
                <a:lnTo>
                  <a:pt x="237167" y="137304"/>
                </a:lnTo>
                <a:lnTo>
                  <a:pt x="234660" y="137304"/>
                </a:lnTo>
                <a:lnTo>
                  <a:pt x="231323" y="131746"/>
                </a:lnTo>
                <a:close/>
                <a:moveTo>
                  <a:pt x="236747" y="131746"/>
                </a:moveTo>
                <a:lnTo>
                  <a:pt x="240084" y="137304"/>
                </a:lnTo>
                <a:lnTo>
                  <a:pt x="237711" y="137304"/>
                </a:lnTo>
                <a:lnTo>
                  <a:pt x="234383" y="131746"/>
                </a:lnTo>
                <a:close/>
                <a:moveTo>
                  <a:pt x="246944" y="131746"/>
                </a:moveTo>
                <a:lnTo>
                  <a:pt x="243617" y="137304"/>
                </a:lnTo>
                <a:lnTo>
                  <a:pt x="241244" y="137304"/>
                </a:lnTo>
                <a:lnTo>
                  <a:pt x="244580" y="131746"/>
                </a:lnTo>
                <a:close/>
                <a:moveTo>
                  <a:pt x="250004" y="131746"/>
                </a:moveTo>
                <a:lnTo>
                  <a:pt x="246668" y="137304"/>
                </a:lnTo>
                <a:lnTo>
                  <a:pt x="244161" y="137304"/>
                </a:lnTo>
                <a:lnTo>
                  <a:pt x="247497" y="131746"/>
                </a:lnTo>
                <a:close/>
                <a:moveTo>
                  <a:pt x="250298" y="132156"/>
                </a:moveTo>
                <a:lnTo>
                  <a:pt x="253385" y="137304"/>
                </a:lnTo>
                <a:lnTo>
                  <a:pt x="247221" y="137304"/>
                </a:lnTo>
                <a:lnTo>
                  <a:pt x="250298" y="132156"/>
                </a:lnTo>
                <a:close/>
                <a:moveTo>
                  <a:pt x="253109" y="131746"/>
                </a:moveTo>
                <a:lnTo>
                  <a:pt x="256445" y="137304"/>
                </a:lnTo>
                <a:lnTo>
                  <a:pt x="253938" y="137304"/>
                </a:lnTo>
                <a:lnTo>
                  <a:pt x="250602" y="131746"/>
                </a:lnTo>
                <a:close/>
                <a:moveTo>
                  <a:pt x="256026" y="131746"/>
                </a:moveTo>
                <a:lnTo>
                  <a:pt x="259362" y="137304"/>
                </a:lnTo>
                <a:lnTo>
                  <a:pt x="256989" y="137304"/>
                </a:lnTo>
                <a:lnTo>
                  <a:pt x="253662" y="131746"/>
                </a:lnTo>
                <a:close/>
                <a:moveTo>
                  <a:pt x="266223" y="131746"/>
                </a:moveTo>
                <a:lnTo>
                  <a:pt x="262895" y="137304"/>
                </a:lnTo>
                <a:lnTo>
                  <a:pt x="260522" y="137304"/>
                </a:lnTo>
                <a:lnTo>
                  <a:pt x="263858" y="131746"/>
                </a:lnTo>
                <a:close/>
                <a:moveTo>
                  <a:pt x="269282" y="131746"/>
                </a:moveTo>
                <a:lnTo>
                  <a:pt x="265946" y="137304"/>
                </a:lnTo>
                <a:lnTo>
                  <a:pt x="263439" y="137304"/>
                </a:lnTo>
                <a:lnTo>
                  <a:pt x="266767" y="131746"/>
                </a:lnTo>
                <a:close/>
                <a:moveTo>
                  <a:pt x="269577" y="132156"/>
                </a:moveTo>
                <a:lnTo>
                  <a:pt x="272664" y="137304"/>
                </a:lnTo>
                <a:lnTo>
                  <a:pt x="266490" y="137304"/>
                </a:lnTo>
                <a:lnTo>
                  <a:pt x="269577" y="132156"/>
                </a:lnTo>
                <a:close/>
                <a:moveTo>
                  <a:pt x="272387" y="131746"/>
                </a:moveTo>
                <a:lnTo>
                  <a:pt x="275723" y="137304"/>
                </a:lnTo>
                <a:lnTo>
                  <a:pt x="273208" y="137304"/>
                </a:lnTo>
                <a:lnTo>
                  <a:pt x="269880" y="131746"/>
                </a:lnTo>
                <a:close/>
                <a:moveTo>
                  <a:pt x="275304" y="131746"/>
                </a:moveTo>
                <a:lnTo>
                  <a:pt x="278632" y="137304"/>
                </a:lnTo>
                <a:lnTo>
                  <a:pt x="276268" y="137304"/>
                </a:lnTo>
                <a:lnTo>
                  <a:pt x="272931" y="131746"/>
                </a:lnTo>
                <a:close/>
                <a:moveTo>
                  <a:pt x="12713" y="131746"/>
                </a:moveTo>
                <a:lnTo>
                  <a:pt x="9377" y="137312"/>
                </a:lnTo>
                <a:lnTo>
                  <a:pt x="9341" y="137259"/>
                </a:lnTo>
                <a:lnTo>
                  <a:pt x="9314" y="137312"/>
                </a:lnTo>
                <a:lnTo>
                  <a:pt x="5978" y="131746"/>
                </a:lnTo>
                <a:close/>
                <a:moveTo>
                  <a:pt x="31992" y="131746"/>
                </a:moveTo>
                <a:lnTo>
                  <a:pt x="28655" y="137312"/>
                </a:lnTo>
                <a:lnTo>
                  <a:pt x="28619" y="137259"/>
                </a:lnTo>
                <a:lnTo>
                  <a:pt x="28593" y="137312"/>
                </a:lnTo>
                <a:lnTo>
                  <a:pt x="25247" y="131746"/>
                </a:lnTo>
                <a:close/>
                <a:moveTo>
                  <a:pt x="51270" y="131746"/>
                </a:moveTo>
                <a:lnTo>
                  <a:pt x="47925" y="137312"/>
                </a:lnTo>
                <a:lnTo>
                  <a:pt x="47898" y="137259"/>
                </a:lnTo>
                <a:lnTo>
                  <a:pt x="47862" y="137312"/>
                </a:lnTo>
                <a:lnTo>
                  <a:pt x="44526" y="131746"/>
                </a:lnTo>
                <a:close/>
                <a:moveTo>
                  <a:pt x="70539" y="131746"/>
                </a:moveTo>
                <a:lnTo>
                  <a:pt x="67203" y="137312"/>
                </a:lnTo>
                <a:lnTo>
                  <a:pt x="67176" y="137259"/>
                </a:lnTo>
                <a:lnTo>
                  <a:pt x="67140" y="137312"/>
                </a:lnTo>
                <a:lnTo>
                  <a:pt x="63804" y="131746"/>
                </a:lnTo>
                <a:close/>
                <a:moveTo>
                  <a:pt x="89818" y="131746"/>
                </a:moveTo>
                <a:lnTo>
                  <a:pt x="86481" y="137312"/>
                </a:lnTo>
                <a:lnTo>
                  <a:pt x="86455" y="137259"/>
                </a:lnTo>
                <a:lnTo>
                  <a:pt x="86419" y="137312"/>
                </a:lnTo>
                <a:lnTo>
                  <a:pt x="83082" y="131746"/>
                </a:lnTo>
                <a:close/>
                <a:moveTo>
                  <a:pt x="109096" y="131746"/>
                </a:moveTo>
                <a:lnTo>
                  <a:pt x="105760" y="137312"/>
                </a:lnTo>
                <a:lnTo>
                  <a:pt x="105724" y="137259"/>
                </a:lnTo>
                <a:lnTo>
                  <a:pt x="105697" y="137312"/>
                </a:lnTo>
                <a:lnTo>
                  <a:pt x="102361" y="131746"/>
                </a:lnTo>
                <a:close/>
                <a:moveTo>
                  <a:pt x="128375" y="131746"/>
                </a:moveTo>
                <a:lnTo>
                  <a:pt x="125038" y="137312"/>
                </a:lnTo>
                <a:lnTo>
                  <a:pt x="125002" y="137259"/>
                </a:lnTo>
                <a:lnTo>
                  <a:pt x="124976" y="137312"/>
                </a:lnTo>
                <a:lnTo>
                  <a:pt x="121639" y="131746"/>
                </a:lnTo>
                <a:close/>
                <a:moveTo>
                  <a:pt x="147653" y="131746"/>
                </a:moveTo>
                <a:lnTo>
                  <a:pt x="144316" y="137312"/>
                </a:lnTo>
                <a:lnTo>
                  <a:pt x="144281" y="137259"/>
                </a:lnTo>
                <a:lnTo>
                  <a:pt x="144245" y="137312"/>
                </a:lnTo>
                <a:lnTo>
                  <a:pt x="140909" y="131746"/>
                </a:lnTo>
                <a:close/>
                <a:moveTo>
                  <a:pt x="166922" y="131746"/>
                </a:moveTo>
                <a:lnTo>
                  <a:pt x="163586" y="137312"/>
                </a:lnTo>
                <a:lnTo>
                  <a:pt x="163559" y="137259"/>
                </a:lnTo>
                <a:lnTo>
                  <a:pt x="163523" y="137312"/>
                </a:lnTo>
                <a:lnTo>
                  <a:pt x="160187" y="131746"/>
                </a:lnTo>
                <a:close/>
                <a:moveTo>
                  <a:pt x="186201" y="131746"/>
                </a:moveTo>
                <a:lnTo>
                  <a:pt x="182864" y="137312"/>
                </a:lnTo>
                <a:lnTo>
                  <a:pt x="182838" y="137259"/>
                </a:lnTo>
                <a:lnTo>
                  <a:pt x="182802" y="137312"/>
                </a:lnTo>
                <a:lnTo>
                  <a:pt x="179465" y="131746"/>
                </a:lnTo>
                <a:close/>
                <a:moveTo>
                  <a:pt x="205479" y="131746"/>
                </a:moveTo>
                <a:lnTo>
                  <a:pt x="202143" y="137312"/>
                </a:lnTo>
                <a:lnTo>
                  <a:pt x="202107" y="137259"/>
                </a:lnTo>
                <a:lnTo>
                  <a:pt x="202080" y="137312"/>
                </a:lnTo>
                <a:lnTo>
                  <a:pt x="198744" y="131746"/>
                </a:lnTo>
                <a:close/>
                <a:moveTo>
                  <a:pt x="224758" y="131746"/>
                </a:moveTo>
                <a:lnTo>
                  <a:pt x="221421" y="137312"/>
                </a:lnTo>
                <a:lnTo>
                  <a:pt x="221385" y="137259"/>
                </a:lnTo>
                <a:lnTo>
                  <a:pt x="221359" y="137312"/>
                </a:lnTo>
                <a:lnTo>
                  <a:pt x="218022" y="131746"/>
                </a:lnTo>
                <a:close/>
                <a:moveTo>
                  <a:pt x="244036" y="131746"/>
                </a:moveTo>
                <a:lnTo>
                  <a:pt x="240699" y="137312"/>
                </a:lnTo>
                <a:lnTo>
                  <a:pt x="240664" y="137259"/>
                </a:lnTo>
                <a:lnTo>
                  <a:pt x="240637" y="137312"/>
                </a:lnTo>
                <a:lnTo>
                  <a:pt x="237292" y="131746"/>
                </a:lnTo>
                <a:close/>
                <a:moveTo>
                  <a:pt x="263314" y="131746"/>
                </a:moveTo>
                <a:lnTo>
                  <a:pt x="259969" y="137312"/>
                </a:lnTo>
                <a:lnTo>
                  <a:pt x="259942" y="137259"/>
                </a:lnTo>
                <a:lnTo>
                  <a:pt x="259906" y="137312"/>
                </a:lnTo>
                <a:lnTo>
                  <a:pt x="256570" y="131746"/>
                </a:lnTo>
                <a:close/>
                <a:moveTo>
                  <a:pt x="282584" y="131746"/>
                </a:moveTo>
                <a:lnTo>
                  <a:pt x="279247" y="137312"/>
                </a:lnTo>
                <a:lnTo>
                  <a:pt x="279220" y="137259"/>
                </a:lnTo>
                <a:lnTo>
                  <a:pt x="279185" y="137312"/>
                </a:lnTo>
                <a:lnTo>
                  <a:pt x="275848" y="131746"/>
                </a:lnTo>
                <a:close/>
                <a:moveTo>
                  <a:pt x="9047" y="137759"/>
                </a:moveTo>
                <a:lnTo>
                  <a:pt x="7851" y="139739"/>
                </a:lnTo>
                <a:lnTo>
                  <a:pt x="6665" y="137759"/>
                </a:lnTo>
                <a:close/>
                <a:moveTo>
                  <a:pt x="12026" y="137759"/>
                </a:moveTo>
                <a:lnTo>
                  <a:pt x="10831" y="139739"/>
                </a:lnTo>
                <a:lnTo>
                  <a:pt x="9644" y="137759"/>
                </a:lnTo>
                <a:close/>
                <a:moveTo>
                  <a:pt x="28325" y="137759"/>
                </a:moveTo>
                <a:lnTo>
                  <a:pt x="27130" y="139739"/>
                </a:lnTo>
                <a:lnTo>
                  <a:pt x="25943" y="137759"/>
                </a:lnTo>
                <a:close/>
                <a:moveTo>
                  <a:pt x="31296" y="137759"/>
                </a:moveTo>
                <a:lnTo>
                  <a:pt x="30109" y="139739"/>
                </a:lnTo>
                <a:lnTo>
                  <a:pt x="28923" y="137759"/>
                </a:lnTo>
                <a:close/>
                <a:moveTo>
                  <a:pt x="47594" y="137759"/>
                </a:moveTo>
                <a:lnTo>
                  <a:pt x="46408" y="139739"/>
                </a:lnTo>
                <a:lnTo>
                  <a:pt x="45221" y="137759"/>
                </a:lnTo>
                <a:close/>
                <a:moveTo>
                  <a:pt x="50574" y="137759"/>
                </a:moveTo>
                <a:lnTo>
                  <a:pt x="49388" y="139739"/>
                </a:lnTo>
                <a:lnTo>
                  <a:pt x="48192" y="137759"/>
                </a:lnTo>
                <a:close/>
                <a:moveTo>
                  <a:pt x="66873" y="137759"/>
                </a:moveTo>
                <a:lnTo>
                  <a:pt x="65686" y="139739"/>
                </a:lnTo>
                <a:lnTo>
                  <a:pt x="64491" y="137759"/>
                </a:lnTo>
                <a:close/>
                <a:moveTo>
                  <a:pt x="69852" y="137759"/>
                </a:moveTo>
                <a:lnTo>
                  <a:pt x="68666" y="139739"/>
                </a:lnTo>
                <a:lnTo>
                  <a:pt x="67471" y="137759"/>
                </a:lnTo>
                <a:close/>
                <a:moveTo>
                  <a:pt x="86151" y="137759"/>
                </a:moveTo>
                <a:lnTo>
                  <a:pt x="84965" y="139739"/>
                </a:lnTo>
                <a:lnTo>
                  <a:pt x="83769" y="137759"/>
                </a:lnTo>
                <a:close/>
                <a:moveTo>
                  <a:pt x="89131" y="137759"/>
                </a:moveTo>
                <a:lnTo>
                  <a:pt x="87935" y="139739"/>
                </a:lnTo>
                <a:lnTo>
                  <a:pt x="86749" y="137759"/>
                </a:lnTo>
                <a:close/>
                <a:moveTo>
                  <a:pt x="105430" y="137759"/>
                </a:moveTo>
                <a:lnTo>
                  <a:pt x="104234" y="139739"/>
                </a:lnTo>
                <a:lnTo>
                  <a:pt x="103048" y="137759"/>
                </a:lnTo>
                <a:close/>
                <a:moveTo>
                  <a:pt x="108409" y="137759"/>
                </a:moveTo>
                <a:lnTo>
                  <a:pt x="107214" y="139739"/>
                </a:lnTo>
                <a:lnTo>
                  <a:pt x="106027" y="137759"/>
                </a:lnTo>
                <a:close/>
                <a:moveTo>
                  <a:pt x="124708" y="137759"/>
                </a:moveTo>
                <a:lnTo>
                  <a:pt x="123513" y="139739"/>
                </a:lnTo>
                <a:lnTo>
                  <a:pt x="122326" y="137759"/>
                </a:lnTo>
                <a:close/>
                <a:moveTo>
                  <a:pt x="127679" y="137759"/>
                </a:moveTo>
                <a:lnTo>
                  <a:pt x="126492" y="139739"/>
                </a:lnTo>
                <a:lnTo>
                  <a:pt x="125306" y="137759"/>
                </a:lnTo>
                <a:close/>
                <a:moveTo>
                  <a:pt x="143977" y="137759"/>
                </a:moveTo>
                <a:lnTo>
                  <a:pt x="142791" y="139739"/>
                </a:lnTo>
                <a:lnTo>
                  <a:pt x="141604" y="137759"/>
                </a:lnTo>
                <a:close/>
                <a:moveTo>
                  <a:pt x="146957" y="137759"/>
                </a:moveTo>
                <a:lnTo>
                  <a:pt x="145771" y="139739"/>
                </a:lnTo>
                <a:lnTo>
                  <a:pt x="144584" y="137759"/>
                </a:lnTo>
                <a:close/>
                <a:moveTo>
                  <a:pt x="163256" y="137759"/>
                </a:moveTo>
                <a:lnTo>
                  <a:pt x="162069" y="139739"/>
                </a:lnTo>
                <a:lnTo>
                  <a:pt x="160883" y="137759"/>
                </a:lnTo>
                <a:close/>
                <a:moveTo>
                  <a:pt x="166235" y="137759"/>
                </a:moveTo>
                <a:lnTo>
                  <a:pt x="165049" y="139739"/>
                </a:lnTo>
                <a:lnTo>
                  <a:pt x="163854" y="137759"/>
                </a:lnTo>
                <a:close/>
                <a:moveTo>
                  <a:pt x="182534" y="137759"/>
                </a:moveTo>
                <a:lnTo>
                  <a:pt x="181348" y="139739"/>
                </a:lnTo>
                <a:lnTo>
                  <a:pt x="180152" y="137759"/>
                </a:lnTo>
                <a:close/>
                <a:moveTo>
                  <a:pt x="185514" y="137759"/>
                </a:moveTo>
                <a:lnTo>
                  <a:pt x="184327" y="139739"/>
                </a:lnTo>
                <a:lnTo>
                  <a:pt x="183132" y="137759"/>
                </a:lnTo>
                <a:close/>
                <a:moveTo>
                  <a:pt x="201813" y="137759"/>
                </a:moveTo>
                <a:lnTo>
                  <a:pt x="200626" y="139739"/>
                </a:lnTo>
                <a:lnTo>
                  <a:pt x="199431" y="137759"/>
                </a:lnTo>
                <a:close/>
                <a:moveTo>
                  <a:pt x="204792" y="137759"/>
                </a:moveTo>
                <a:lnTo>
                  <a:pt x="203597" y="139739"/>
                </a:lnTo>
                <a:lnTo>
                  <a:pt x="202410" y="137759"/>
                </a:lnTo>
                <a:close/>
                <a:moveTo>
                  <a:pt x="221091" y="137759"/>
                </a:moveTo>
                <a:lnTo>
                  <a:pt x="219896" y="139739"/>
                </a:lnTo>
                <a:lnTo>
                  <a:pt x="218709" y="137759"/>
                </a:lnTo>
                <a:close/>
                <a:moveTo>
                  <a:pt x="224062" y="137759"/>
                </a:moveTo>
                <a:lnTo>
                  <a:pt x="222875" y="139739"/>
                </a:lnTo>
                <a:lnTo>
                  <a:pt x="221689" y="137759"/>
                </a:lnTo>
                <a:close/>
                <a:moveTo>
                  <a:pt x="240369" y="137759"/>
                </a:moveTo>
                <a:lnTo>
                  <a:pt x="239174" y="139739"/>
                </a:lnTo>
                <a:lnTo>
                  <a:pt x="237987" y="137759"/>
                </a:lnTo>
                <a:close/>
                <a:moveTo>
                  <a:pt x="243340" y="137759"/>
                </a:moveTo>
                <a:lnTo>
                  <a:pt x="242154" y="139739"/>
                </a:lnTo>
                <a:lnTo>
                  <a:pt x="240967" y="137759"/>
                </a:lnTo>
                <a:close/>
                <a:moveTo>
                  <a:pt x="259639" y="137759"/>
                </a:moveTo>
                <a:lnTo>
                  <a:pt x="258452" y="139739"/>
                </a:lnTo>
                <a:lnTo>
                  <a:pt x="257266" y="137759"/>
                </a:lnTo>
                <a:close/>
                <a:moveTo>
                  <a:pt x="262618" y="137759"/>
                </a:moveTo>
                <a:lnTo>
                  <a:pt x="261432" y="139739"/>
                </a:lnTo>
                <a:lnTo>
                  <a:pt x="260237" y="137759"/>
                </a:lnTo>
                <a:close/>
                <a:moveTo>
                  <a:pt x="278917" y="137759"/>
                </a:moveTo>
                <a:lnTo>
                  <a:pt x="277731" y="139739"/>
                </a:lnTo>
                <a:lnTo>
                  <a:pt x="276535" y="137759"/>
                </a:lnTo>
                <a:close/>
                <a:moveTo>
                  <a:pt x="281897" y="137759"/>
                </a:moveTo>
                <a:lnTo>
                  <a:pt x="280710" y="139739"/>
                </a:lnTo>
                <a:lnTo>
                  <a:pt x="279515" y="137759"/>
                </a:lnTo>
                <a:close/>
                <a:moveTo>
                  <a:pt x="6121" y="137759"/>
                </a:moveTo>
                <a:lnTo>
                  <a:pt x="7584" y="140194"/>
                </a:lnTo>
                <a:lnTo>
                  <a:pt x="6406" y="142157"/>
                </a:lnTo>
                <a:lnTo>
                  <a:pt x="6254" y="142157"/>
                </a:lnTo>
                <a:lnTo>
                  <a:pt x="3614" y="137759"/>
                </a:lnTo>
                <a:close/>
                <a:moveTo>
                  <a:pt x="7851" y="140649"/>
                </a:moveTo>
                <a:lnTo>
                  <a:pt x="8761" y="142157"/>
                </a:lnTo>
                <a:lnTo>
                  <a:pt x="6950" y="142157"/>
                </a:lnTo>
                <a:lnTo>
                  <a:pt x="7851" y="140649"/>
                </a:lnTo>
                <a:close/>
                <a:moveTo>
                  <a:pt x="10831" y="140649"/>
                </a:moveTo>
                <a:lnTo>
                  <a:pt x="11741" y="142157"/>
                </a:lnTo>
                <a:lnTo>
                  <a:pt x="9930" y="142157"/>
                </a:lnTo>
                <a:lnTo>
                  <a:pt x="10831" y="140649"/>
                </a:lnTo>
                <a:close/>
                <a:moveTo>
                  <a:pt x="15077" y="137759"/>
                </a:moveTo>
                <a:lnTo>
                  <a:pt x="12437" y="142157"/>
                </a:lnTo>
                <a:lnTo>
                  <a:pt x="12285" y="142157"/>
                </a:lnTo>
                <a:lnTo>
                  <a:pt x="11107" y="140194"/>
                </a:lnTo>
                <a:lnTo>
                  <a:pt x="12570" y="137759"/>
                </a:lnTo>
                <a:close/>
                <a:moveTo>
                  <a:pt x="22339" y="137759"/>
                </a:moveTo>
                <a:lnTo>
                  <a:pt x="24980" y="142157"/>
                </a:lnTo>
                <a:lnTo>
                  <a:pt x="12981" y="142157"/>
                </a:lnTo>
                <a:lnTo>
                  <a:pt x="15621" y="137759"/>
                </a:lnTo>
                <a:close/>
                <a:moveTo>
                  <a:pt x="25399" y="137759"/>
                </a:moveTo>
                <a:lnTo>
                  <a:pt x="26862" y="140194"/>
                </a:lnTo>
                <a:lnTo>
                  <a:pt x="25675" y="142157"/>
                </a:lnTo>
                <a:lnTo>
                  <a:pt x="25524" y="142157"/>
                </a:lnTo>
                <a:lnTo>
                  <a:pt x="22883" y="137759"/>
                </a:lnTo>
                <a:close/>
                <a:moveTo>
                  <a:pt x="27130" y="140649"/>
                </a:moveTo>
                <a:lnTo>
                  <a:pt x="28040" y="142157"/>
                </a:lnTo>
                <a:lnTo>
                  <a:pt x="26229" y="142157"/>
                </a:lnTo>
                <a:lnTo>
                  <a:pt x="27130" y="140649"/>
                </a:lnTo>
                <a:close/>
                <a:moveTo>
                  <a:pt x="30109" y="140649"/>
                </a:moveTo>
                <a:lnTo>
                  <a:pt x="31019" y="142157"/>
                </a:lnTo>
                <a:lnTo>
                  <a:pt x="29199" y="142157"/>
                </a:lnTo>
                <a:lnTo>
                  <a:pt x="30109" y="140649"/>
                </a:lnTo>
                <a:close/>
                <a:moveTo>
                  <a:pt x="34356" y="137759"/>
                </a:moveTo>
                <a:lnTo>
                  <a:pt x="31715" y="142157"/>
                </a:lnTo>
                <a:lnTo>
                  <a:pt x="31563" y="142157"/>
                </a:lnTo>
                <a:lnTo>
                  <a:pt x="30386" y="140194"/>
                </a:lnTo>
                <a:lnTo>
                  <a:pt x="31840" y="137759"/>
                </a:lnTo>
                <a:close/>
                <a:moveTo>
                  <a:pt x="41617" y="137759"/>
                </a:moveTo>
                <a:lnTo>
                  <a:pt x="44258" y="142157"/>
                </a:lnTo>
                <a:lnTo>
                  <a:pt x="32259" y="142157"/>
                </a:lnTo>
                <a:lnTo>
                  <a:pt x="34900" y="137759"/>
                </a:lnTo>
                <a:close/>
                <a:moveTo>
                  <a:pt x="44677" y="137759"/>
                </a:moveTo>
                <a:lnTo>
                  <a:pt x="46131" y="140194"/>
                </a:lnTo>
                <a:lnTo>
                  <a:pt x="44954" y="142157"/>
                </a:lnTo>
                <a:lnTo>
                  <a:pt x="44802" y="142157"/>
                </a:lnTo>
                <a:lnTo>
                  <a:pt x="42162" y="137759"/>
                </a:lnTo>
                <a:close/>
                <a:moveTo>
                  <a:pt x="46408" y="140649"/>
                </a:moveTo>
                <a:lnTo>
                  <a:pt x="47318" y="142157"/>
                </a:lnTo>
                <a:lnTo>
                  <a:pt x="45498" y="142157"/>
                </a:lnTo>
                <a:lnTo>
                  <a:pt x="46408" y="140649"/>
                </a:lnTo>
                <a:close/>
                <a:moveTo>
                  <a:pt x="49388" y="140649"/>
                </a:moveTo>
                <a:lnTo>
                  <a:pt x="50298" y="142157"/>
                </a:lnTo>
                <a:lnTo>
                  <a:pt x="48478" y="142157"/>
                </a:lnTo>
                <a:lnTo>
                  <a:pt x="49388" y="140649"/>
                </a:lnTo>
                <a:close/>
                <a:moveTo>
                  <a:pt x="53634" y="137759"/>
                </a:moveTo>
                <a:lnTo>
                  <a:pt x="50993" y="142157"/>
                </a:lnTo>
                <a:lnTo>
                  <a:pt x="50842" y="142157"/>
                </a:lnTo>
                <a:lnTo>
                  <a:pt x="49655" y="140194"/>
                </a:lnTo>
                <a:lnTo>
                  <a:pt x="51118" y="137759"/>
                </a:lnTo>
                <a:close/>
                <a:moveTo>
                  <a:pt x="60896" y="137759"/>
                </a:moveTo>
                <a:lnTo>
                  <a:pt x="63536" y="142157"/>
                </a:lnTo>
                <a:lnTo>
                  <a:pt x="51538" y="142157"/>
                </a:lnTo>
                <a:lnTo>
                  <a:pt x="54178" y="137759"/>
                </a:lnTo>
                <a:close/>
                <a:moveTo>
                  <a:pt x="63947" y="137759"/>
                </a:moveTo>
                <a:lnTo>
                  <a:pt x="65410" y="140194"/>
                </a:lnTo>
                <a:lnTo>
                  <a:pt x="64232" y="142157"/>
                </a:lnTo>
                <a:lnTo>
                  <a:pt x="64081" y="142157"/>
                </a:lnTo>
                <a:lnTo>
                  <a:pt x="61440" y="137759"/>
                </a:lnTo>
                <a:close/>
                <a:moveTo>
                  <a:pt x="65686" y="140649"/>
                </a:moveTo>
                <a:lnTo>
                  <a:pt x="66596" y="142157"/>
                </a:lnTo>
                <a:lnTo>
                  <a:pt x="64776" y="142157"/>
                </a:lnTo>
                <a:lnTo>
                  <a:pt x="65686" y="140649"/>
                </a:lnTo>
                <a:close/>
                <a:moveTo>
                  <a:pt x="68666" y="140649"/>
                </a:moveTo>
                <a:lnTo>
                  <a:pt x="69567" y="142157"/>
                </a:lnTo>
                <a:lnTo>
                  <a:pt x="67756" y="142157"/>
                </a:lnTo>
                <a:lnTo>
                  <a:pt x="68666" y="140649"/>
                </a:lnTo>
                <a:close/>
                <a:moveTo>
                  <a:pt x="72912" y="137759"/>
                </a:moveTo>
                <a:lnTo>
                  <a:pt x="70263" y="142157"/>
                </a:lnTo>
                <a:lnTo>
                  <a:pt x="70111" y="142157"/>
                </a:lnTo>
                <a:lnTo>
                  <a:pt x="68934" y="140194"/>
                </a:lnTo>
                <a:lnTo>
                  <a:pt x="70397" y="137759"/>
                </a:lnTo>
                <a:close/>
                <a:moveTo>
                  <a:pt x="80174" y="137759"/>
                </a:moveTo>
                <a:lnTo>
                  <a:pt x="82815" y="142157"/>
                </a:lnTo>
                <a:lnTo>
                  <a:pt x="70807" y="142157"/>
                </a:lnTo>
                <a:lnTo>
                  <a:pt x="73457" y="137759"/>
                </a:lnTo>
                <a:close/>
                <a:moveTo>
                  <a:pt x="83225" y="137759"/>
                </a:moveTo>
                <a:lnTo>
                  <a:pt x="84688" y="140194"/>
                </a:lnTo>
                <a:lnTo>
                  <a:pt x="83511" y="142157"/>
                </a:lnTo>
                <a:lnTo>
                  <a:pt x="83359" y="142157"/>
                </a:lnTo>
                <a:lnTo>
                  <a:pt x="80718" y="137759"/>
                </a:lnTo>
                <a:close/>
                <a:moveTo>
                  <a:pt x="84965" y="140649"/>
                </a:moveTo>
                <a:lnTo>
                  <a:pt x="85866" y="142157"/>
                </a:lnTo>
                <a:lnTo>
                  <a:pt x="84055" y="142157"/>
                </a:lnTo>
                <a:lnTo>
                  <a:pt x="84965" y="140649"/>
                </a:lnTo>
                <a:close/>
                <a:moveTo>
                  <a:pt x="87935" y="140649"/>
                </a:moveTo>
                <a:lnTo>
                  <a:pt x="88845" y="142157"/>
                </a:lnTo>
                <a:lnTo>
                  <a:pt x="87034" y="142157"/>
                </a:lnTo>
                <a:lnTo>
                  <a:pt x="87935" y="140649"/>
                </a:lnTo>
                <a:close/>
                <a:moveTo>
                  <a:pt x="92182" y="137759"/>
                </a:moveTo>
                <a:lnTo>
                  <a:pt x="89541" y="142157"/>
                </a:lnTo>
                <a:lnTo>
                  <a:pt x="89390" y="142157"/>
                </a:lnTo>
                <a:lnTo>
                  <a:pt x="88212" y="140194"/>
                </a:lnTo>
                <a:lnTo>
                  <a:pt x="89675" y="137759"/>
                </a:lnTo>
                <a:close/>
                <a:moveTo>
                  <a:pt x="99444" y="137759"/>
                </a:moveTo>
                <a:lnTo>
                  <a:pt x="102093" y="142157"/>
                </a:lnTo>
                <a:lnTo>
                  <a:pt x="90085" y="142157"/>
                </a:lnTo>
                <a:lnTo>
                  <a:pt x="92726" y="137759"/>
                </a:lnTo>
                <a:close/>
                <a:moveTo>
                  <a:pt x="102503" y="137759"/>
                </a:moveTo>
                <a:lnTo>
                  <a:pt x="103967" y="140194"/>
                </a:lnTo>
                <a:lnTo>
                  <a:pt x="102789" y="142157"/>
                </a:lnTo>
                <a:lnTo>
                  <a:pt x="102637" y="142157"/>
                </a:lnTo>
                <a:lnTo>
                  <a:pt x="99997" y="137759"/>
                </a:lnTo>
                <a:close/>
                <a:moveTo>
                  <a:pt x="104234" y="140649"/>
                </a:moveTo>
                <a:lnTo>
                  <a:pt x="105144" y="142157"/>
                </a:lnTo>
                <a:lnTo>
                  <a:pt x="103333" y="142157"/>
                </a:lnTo>
                <a:lnTo>
                  <a:pt x="104234" y="140649"/>
                </a:lnTo>
                <a:close/>
                <a:moveTo>
                  <a:pt x="107214" y="140649"/>
                </a:moveTo>
                <a:lnTo>
                  <a:pt x="108124" y="142157"/>
                </a:lnTo>
                <a:lnTo>
                  <a:pt x="106313" y="142157"/>
                </a:lnTo>
                <a:lnTo>
                  <a:pt x="107214" y="140649"/>
                </a:lnTo>
                <a:close/>
                <a:moveTo>
                  <a:pt x="111460" y="137759"/>
                </a:moveTo>
                <a:lnTo>
                  <a:pt x="108820" y="142157"/>
                </a:lnTo>
                <a:lnTo>
                  <a:pt x="108668" y="142157"/>
                </a:lnTo>
                <a:lnTo>
                  <a:pt x="107490" y="140194"/>
                </a:lnTo>
                <a:lnTo>
                  <a:pt x="108953" y="137759"/>
                </a:lnTo>
                <a:close/>
                <a:moveTo>
                  <a:pt x="118722" y="137759"/>
                </a:moveTo>
                <a:lnTo>
                  <a:pt x="121363" y="142157"/>
                </a:lnTo>
                <a:lnTo>
                  <a:pt x="109364" y="142157"/>
                </a:lnTo>
                <a:lnTo>
                  <a:pt x="112004" y="137759"/>
                </a:lnTo>
                <a:close/>
                <a:moveTo>
                  <a:pt x="121782" y="137759"/>
                </a:moveTo>
                <a:lnTo>
                  <a:pt x="123245" y="140194"/>
                </a:lnTo>
                <a:lnTo>
                  <a:pt x="122067" y="142157"/>
                </a:lnTo>
                <a:lnTo>
                  <a:pt x="121916" y="142157"/>
                </a:lnTo>
                <a:lnTo>
                  <a:pt x="119266" y="137759"/>
                </a:lnTo>
                <a:close/>
                <a:moveTo>
                  <a:pt x="123513" y="140649"/>
                </a:moveTo>
                <a:lnTo>
                  <a:pt x="124423" y="142157"/>
                </a:lnTo>
                <a:lnTo>
                  <a:pt x="122612" y="142157"/>
                </a:lnTo>
                <a:lnTo>
                  <a:pt x="123513" y="140649"/>
                </a:lnTo>
                <a:close/>
                <a:moveTo>
                  <a:pt x="126492" y="140649"/>
                </a:moveTo>
                <a:lnTo>
                  <a:pt x="127402" y="142157"/>
                </a:lnTo>
                <a:lnTo>
                  <a:pt x="125582" y="142157"/>
                </a:lnTo>
                <a:lnTo>
                  <a:pt x="126492" y="140649"/>
                </a:lnTo>
                <a:close/>
                <a:moveTo>
                  <a:pt x="130739" y="137759"/>
                </a:moveTo>
                <a:lnTo>
                  <a:pt x="128098" y="142157"/>
                </a:lnTo>
                <a:lnTo>
                  <a:pt x="127946" y="142157"/>
                </a:lnTo>
                <a:lnTo>
                  <a:pt x="126769" y="140194"/>
                </a:lnTo>
                <a:lnTo>
                  <a:pt x="128232" y="137759"/>
                </a:lnTo>
                <a:close/>
                <a:moveTo>
                  <a:pt x="138000" y="137759"/>
                </a:moveTo>
                <a:lnTo>
                  <a:pt x="140641" y="142157"/>
                </a:lnTo>
                <a:lnTo>
                  <a:pt x="128642" y="142157"/>
                </a:lnTo>
                <a:lnTo>
                  <a:pt x="131283" y="137759"/>
                </a:lnTo>
                <a:close/>
                <a:moveTo>
                  <a:pt x="141060" y="137759"/>
                </a:moveTo>
                <a:lnTo>
                  <a:pt x="142523" y="140194"/>
                </a:lnTo>
                <a:lnTo>
                  <a:pt x="141337" y="142157"/>
                </a:lnTo>
                <a:lnTo>
                  <a:pt x="141185" y="142157"/>
                </a:lnTo>
                <a:lnTo>
                  <a:pt x="138545" y="137759"/>
                </a:lnTo>
                <a:close/>
                <a:moveTo>
                  <a:pt x="142791" y="140649"/>
                </a:moveTo>
                <a:lnTo>
                  <a:pt x="143701" y="142157"/>
                </a:lnTo>
                <a:lnTo>
                  <a:pt x="141881" y="142157"/>
                </a:lnTo>
                <a:lnTo>
                  <a:pt x="142791" y="140649"/>
                </a:lnTo>
                <a:close/>
                <a:moveTo>
                  <a:pt x="145771" y="140649"/>
                </a:moveTo>
                <a:lnTo>
                  <a:pt x="146681" y="142157"/>
                </a:lnTo>
                <a:lnTo>
                  <a:pt x="144861" y="142157"/>
                </a:lnTo>
                <a:lnTo>
                  <a:pt x="145771" y="140649"/>
                </a:lnTo>
                <a:close/>
                <a:moveTo>
                  <a:pt x="150017" y="137759"/>
                </a:moveTo>
                <a:lnTo>
                  <a:pt x="147376" y="142157"/>
                </a:lnTo>
                <a:lnTo>
                  <a:pt x="147225" y="142157"/>
                </a:lnTo>
                <a:lnTo>
                  <a:pt x="146038" y="140194"/>
                </a:lnTo>
                <a:lnTo>
                  <a:pt x="147501" y="137759"/>
                </a:lnTo>
                <a:close/>
                <a:moveTo>
                  <a:pt x="157279" y="137759"/>
                </a:moveTo>
                <a:lnTo>
                  <a:pt x="159919" y="142157"/>
                </a:lnTo>
                <a:lnTo>
                  <a:pt x="147921" y="142157"/>
                </a:lnTo>
                <a:lnTo>
                  <a:pt x="150561" y="137759"/>
                </a:lnTo>
                <a:close/>
                <a:moveTo>
                  <a:pt x="160330" y="137759"/>
                </a:moveTo>
                <a:lnTo>
                  <a:pt x="161793" y="140194"/>
                </a:lnTo>
                <a:lnTo>
                  <a:pt x="160615" y="142157"/>
                </a:lnTo>
                <a:lnTo>
                  <a:pt x="160464" y="142157"/>
                </a:lnTo>
                <a:lnTo>
                  <a:pt x="157823" y="137759"/>
                </a:lnTo>
                <a:close/>
                <a:moveTo>
                  <a:pt x="162069" y="140649"/>
                </a:moveTo>
                <a:lnTo>
                  <a:pt x="162979" y="142157"/>
                </a:lnTo>
                <a:lnTo>
                  <a:pt x="161159" y="142157"/>
                </a:lnTo>
                <a:lnTo>
                  <a:pt x="162069" y="140649"/>
                </a:lnTo>
                <a:close/>
                <a:moveTo>
                  <a:pt x="165049" y="140649"/>
                </a:moveTo>
                <a:lnTo>
                  <a:pt x="165950" y="142157"/>
                </a:lnTo>
                <a:lnTo>
                  <a:pt x="164139" y="142157"/>
                </a:lnTo>
                <a:lnTo>
                  <a:pt x="165049" y="140649"/>
                </a:lnTo>
                <a:close/>
                <a:moveTo>
                  <a:pt x="169295" y="137759"/>
                </a:moveTo>
                <a:lnTo>
                  <a:pt x="166646" y="142157"/>
                </a:lnTo>
                <a:lnTo>
                  <a:pt x="166494" y="142157"/>
                </a:lnTo>
                <a:lnTo>
                  <a:pt x="165317" y="140194"/>
                </a:lnTo>
                <a:lnTo>
                  <a:pt x="166780" y="137759"/>
                </a:lnTo>
                <a:close/>
                <a:moveTo>
                  <a:pt x="176557" y="137759"/>
                </a:moveTo>
                <a:lnTo>
                  <a:pt x="179198" y="142157"/>
                </a:lnTo>
                <a:lnTo>
                  <a:pt x="167199" y="142157"/>
                </a:lnTo>
                <a:lnTo>
                  <a:pt x="169840" y="137759"/>
                </a:lnTo>
                <a:close/>
                <a:moveTo>
                  <a:pt x="179608" y="137759"/>
                </a:moveTo>
                <a:lnTo>
                  <a:pt x="181071" y="140194"/>
                </a:lnTo>
                <a:lnTo>
                  <a:pt x="179894" y="142157"/>
                </a:lnTo>
                <a:lnTo>
                  <a:pt x="179742" y="142157"/>
                </a:lnTo>
                <a:lnTo>
                  <a:pt x="177101" y="137759"/>
                </a:lnTo>
                <a:close/>
                <a:moveTo>
                  <a:pt x="181348" y="140649"/>
                </a:moveTo>
                <a:lnTo>
                  <a:pt x="182249" y="142157"/>
                </a:lnTo>
                <a:lnTo>
                  <a:pt x="180438" y="142157"/>
                </a:lnTo>
                <a:lnTo>
                  <a:pt x="181348" y="140649"/>
                </a:lnTo>
                <a:close/>
                <a:moveTo>
                  <a:pt x="184327" y="140649"/>
                </a:moveTo>
                <a:lnTo>
                  <a:pt x="185228" y="142157"/>
                </a:lnTo>
                <a:lnTo>
                  <a:pt x="183417" y="142157"/>
                </a:lnTo>
                <a:lnTo>
                  <a:pt x="184327" y="140649"/>
                </a:lnTo>
                <a:close/>
                <a:moveTo>
                  <a:pt x="188565" y="137759"/>
                </a:moveTo>
                <a:lnTo>
                  <a:pt x="185924" y="142157"/>
                </a:lnTo>
                <a:lnTo>
                  <a:pt x="185773" y="142157"/>
                </a:lnTo>
                <a:lnTo>
                  <a:pt x="184595" y="140194"/>
                </a:lnTo>
                <a:lnTo>
                  <a:pt x="186058" y="137759"/>
                </a:lnTo>
                <a:close/>
                <a:moveTo>
                  <a:pt x="195835" y="137759"/>
                </a:moveTo>
                <a:lnTo>
                  <a:pt x="198476" y="142157"/>
                </a:lnTo>
                <a:lnTo>
                  <a:pt x="186468" y="142157"/>
                </a:lnTo>
                <a:lnTo>
                  <a:pt x="189118" y="137759"/>
                </a:lnTo>
                <a:close/>
                <a:moveTo>
                  <a:pt x="198886" y="137759"/>
                </a:moveTo>
                <a:lnTo>
                  <a:pt x="200350" y="140194"/>
                </a:lnTo>
                <a:lnTo>
                  <a:pt x="199172" y="142157"/>
                </a:lnTo>
                <a:lnTo>
                  <a:pt x="199020" y="142157"/>
                </a:lnTo>
                <a:lnTo>
                  <a:pt x="196380" y="137759"/>
                </a:lnTo>
                <a:close/>
                <a:moveTo>
                  <a:pt x="200626" y="140649"/>
                </a:moveTo>
                <a:lnTo>
                  <a:pt x="201527" y="142157"/>
                </a:lnTo>
                <a:lnTo>
                  <a:pt x="199716" y="142157"/>
                </a:lnTo>
                <a:lnTo>
                  <a:pt x="200626" y="140649"/>
                </a:lnTo>
                <a:close/>
                <a:moveTo>
                  <a:pt x="203597" y="140649"/>
                </a:moveTo>
                <a:lnTo>
                  <a:pt x="204507" y="142157"/>
                </a:lnTo>
                <a:lnTo>
                  <a:pt x="202696" y="142157"/>
                </a:lnTo>
                <a:lnTo>
                  <a:pt x="203597" y="140649"/>
                </a:lnTo>
                <a:close/>
                <a:moveTo>
                  <a:pt x="207843" y="137759"/>
                </a:moveTo>
                <a:lnTo>
                  <a:pt x="205203" y="142157"/>
                </a:lnTo>
                <a:lnTo>
                  <a:pt x="205051" y="142157"/>
                </a:lnTo>
                <a:lnTo>
                  <a:pt x="203873" y="140194"/>
                </a:lnTo>
                <a:lnTo>
                  <a:pt x="205336" y="137759"/>
                </a:lnTo>
                <a:close/>
                <a:moveTo>
                  <a:pt x="215105" y="137759"/>
                </a:moveTo>
                <a:lnTo>
                  <a:pt x="217754" y="142157"/>
                </a:lnTo>
                <a:lnTo>
                  <a:pt x="205747" y="142157"/>
                </a:lnTo>
                <a:lnTo>
                  <a:pt x="208387" y="137759"/>
                </a:lnTo>
                <a:close/>
                <a:moveTo>
                  <a:pt x="218165" y="137759"/>
                </a:moveTo>
                <a:lnTo>
                  <a:pt x="219628" y="140194"/>
                </a:lnTo>
                <a:lnTo>
                  <a:pt x="218450" y="142157"/>
                </a:lnTo>
                <a:lnTo>
                  <a:pt x="218299" y="142157"/>
                </a:lnTo>
                <a:lnTo>
                  <a:pt x="215649" y="137759"/>
                </a:lnTo>
                <a:close/>
                <a:moveTo>
                  <a:pt x="219896" y="140649"/>
                </a:moveTo>
                <a:lnTo>
                  <a:pt x="220805" y="142157"/>
                </a:lnTo>
                <a:lnTo>
                  <a:pt x="218995" y="142157"/>
                </a:lnTo>
                <a:lnTo>
                  <a:pt x="219896" y="140649"/>
                </a:lnTo>
                <a:close/>
                <a:moveTo>
                  <a:pt x="222875" y="140649"/>
                </a:moveTo>
                <a:lnTo>
                  <a:pt x="223785" y="142157"/>
                </a:lnTo>
                <a:lnTo>
                  <a:pt x="221965" y="142157"/>
                </a:lnTo>
                <a:lnTo>
                  <a:pt x="222875" y="140649"/>
                </a:lnTo>
                <a:close/>
                <a:moveTo>
                  <a:pt x="227122" y="137759"/>
                </a:moveTo>
                <a:lnTo>
                  <a:pt x="224481" y="142157"/>
                </a:lnTo>
                <a:lnTo>
                  <a:pt x="224329" y="142157"/>
                </a:lnTo>
                <a:lnTo>
                  <a:pt x="223152" y="140194"/>
                </a:lnTo>
                <a:lnTo>
                  <a:pt x="224615" y="137759"/>
                </a:lnTo>
                <a:close/>
                <a:moveTo>
                  <a:pt x="234383" y="137759"/>
                </a:moveTo>
                <a:lnTo>
                  <a:pt x="237024" y="142157"/>
                </a:lnTo>
                <a:lnTo>
                  <a:pt x="225025" y="142157"/>
                </a:lnTo>
                <a:lnTo>
                  <a:pt x="227666" y="137759"/>
                </a:lnTo>
                <a:close/>
                <a:moveTo>
                  <a:pt x="237443" y="137759"/>
                </a:moveTo>
                <a:lnTo>
                  <a:pt x="238906" y="140194"/>
                </a:lnTo>
                <a:lnTo>
                  <a:pt x="237720" y="142157"/>
                </a:lnTo>
                <a:lnTo>
                  <a:pt x="237568" y="142157"/>
                </a:lnTo>
                <a:lnTo>
                  <a:pt x="234927" y="137759"/>
                </a:lnTo>
                <a:close/>
                <a:moveTo>
                  <a:pt x="239174" y="140649"/>
                </a:moveTo>
                <a:lnTo>
                  <a:pt x="240084" y="142157"/>
                </a:lnTo>
                <a:lnTo>
                  <a:pt x="238264" y="142157"/>
                </a:lnTo>
                <a:lnTo>
                  <a:pt x="239174" y="140649"/>
                </a:lnTo>
                <a:close/>
                <a:moveTo>
                  <a:pt x="242154" y="140649"/>
                </a:moveTo>
                <a:lnTo>
                  <a:pt x="243063" y="142157"/>
                </a:lnTo>
                <a:lnTo>
                  <a:pt x="241244" y="142157"/>
                </a:lnTo>
                <a:lnTo>
                  <a:pt x="242154" y="140649"/>
                </a:lnTo>
                <a:close/>
                <a:moveTo>
                  <a:pt x="246400" y="137759"/>
                </a:moveTo>
                <a:lnTo>
                  <a:pt x="243759" y="142157"/>
                </a:lnTo>
                <a:lnTo>
                  <a:pt x="243608" y="142157"/>
                </a:lnTo>
                <a:lnTo>
                  <a:pt x="242430" y="140194"/>
                </a:lnTo>
                <a:lnTo>
                  <a:pt x="243884" y="137759"/>
                </a:lnTo>
                <a:close/>
                <a:moveTo>
                  <a:pt x="253662" y="137759"/>
                </a:moveTo>
                <a:lnTo>
                  <a:pt x="256302" y="142157"/>
                </a:lnTo>
                <a:lnTo>
                  <a:pt x="244304" y="142157"/>
                </a:lnTo>
                <a:lnTo>
                  <a:pt x="246944" y="137759"/>
                </a:lnTo>
                <a:close/>
                <a:moveTo>
                  <a:pt x="256713" y="137759"/>
                </a:moveTo>
                <a:lnTo>
                  <a:pt x="258176" y="140194"/>
                </a:lnTo>
                <a:lnTo>
                  <a:pt x="256998" y="142157"/>
                </a:lnTo>
                <a:lnTo>
                  <a:pt x="256847" y="142157"/>
                </a:lnTo>
                <a:lnTo>
                  <a:pt x="254206" y="137759"/>
                </a:lnTo>
                <a:close/>
                <a:moveTo>
                  <a:pt x="258452" y="140649"/>
                </a:moveTo>
                <a:lnTo>
                  <a:pt x="259362" y="142157"/>
                </a:lnTo>
                <a:lnTo>
                  <a:pt x="257542" y="142157"/>
                </a:lnTo>
                <a:lnTo>
                  <a:pt x="258452" y="140649"/>
                </a:lnTo>
                <a:close/>
                <a:moveTo>
                  <a:pt x="261432" y="140649"/>
                </a:moveTo>
                <a:lnTo>
                  <a:pt x="262333" y="142157"/>
                </a:lnTo>
                <a:lnTo>
                  <a:pt x="260522" y="142157"/>
                </a:lnTo>
                <a:lnTo>
                  <a:pt x="261432" y="140649"/>
                </a:lnTo>
                <a:close/>
                <a:moveTo>
                  <a:pt x="265678" y="137759"/>
                </a:moveTo>
                <a:lnTo>
                  <a:pt x="263029" y="142157"/>
                </a:lnTo>
                <a:lnTo>
                  <a:pt x="262886" y="142157"/>
                </a:lnTo>
                <a:lnTo>
                  <a:pt x="261700" y="140194"/>
                </a:lnTo>
                <a:lnTo>
                  <a:pt x="263163" y="137759"/>
                </a:lnTo>
                <a:close/>
                <a:moveTo>
                  <a:pt x="272940" y="137759"/>
                </a:moveTo>
                <a:lnTo>
                  <a:pt x="275581" y="142157"/>
                </a:lnTo>
                <a:lnTo>
                  <a:pt x="263582" y="142157"/>
                </a:lnTo>
                <a:lnTo>
                  <a:pt x="266223" y="137759"/>
                </a:lnTo>
                <a:close/>
                <a:moveTo>
                  <a:pt x="275991" y="137759"/>
                </a:moveTo>
                <a:lnTo>
                  <a:pt x="277454" y="140194"/>
                </a:lnTo>
                <a:lnTo>
                  <a:pt x="276277" y="142157"/>
                </a:lnTo>
                <a:lnTo>
                  <a:pt x="276125" y="142157"/>
                </a:lnTo>
                <a:lnTo>
                  <a:pt x="273484" y="137759"/>
                </a:lnTo>
                <a:close/>
                <a:moveTo>
                  <a:pt x="277731" y="140649"/>
                </a:moveTo>
                <a:lnTo>
                  <a:pt x="278632" y="142157"/>
                </a:lnTo>
                <a:lnTo>
                  <a:pt x="276821" y="142157"/>
                </a:lnTo>
                <a:lnTo>
                  <a:pt x="277731" y="140649"/>
                </a:lnTo>
                <a:close/>
                <a:moveTo>
                  <a:pt x="280710" y="140649"/>
                </a:moveTo>
                <a:lnTo>
                  <a:pt x="281611" y="142157"/>
                </a:lnTo>
                <a:lnTo>
                  <a:pt x="279800" y="142157"/>
                </a:lnTo>
                <a:lnTo>
                  <a:pt x="280710" y="140649"/>
                </a:lnTo>
                <a:close/>
                <a:moveTo>
                  <a:pt x="284948" y="137759"/>
                </a:moveTo>
                <a:lnTo>
                  <a:pt x="282307" y="142157"/>
                </a:lnTo>
                <a:lnTo>
                  <a:pt x="282156" y="142157"/>
                </a:lnTo>
                <a:lnTo>
                  <a:pt x="280978" y="140194"/>
                </a:lnTo>
                <a:lnTo>
                  <a:pt x="282441" y="137759"/>
                </a:lnTo>
                <a:close/>
                <a:moveTo>
                  <a:pt x="9341" y="138169"/>
                </a:moveTo>
                <a:lnTo>
                  <a:pt x="10563" y="140194"/>
                </a:lnTo>
                <a:lnTo>
                  <a:pt x="9377" y="142166"/>
                </a:lnTo>
                <a:lnTo>
                  <a:pt x="9341" y="142112"/>
                </a:lnTo>
                <a:lnTo>
                  <a:pt x="9314" y="142166"/>
                </a:lnTo>
                <a:lnTo>
                  <a:pt x="8128" y="140194"/>
                </a:lnTo>
                <a:lnTo>
                  <a:pt x="9341" y="138169"/>
                </a:lnTo>
                <a:close/>
                <a:moveTo>
                  <a:pt x="28619" y="138169"/>
                </a:moveTo>
                <a:lnTo>
                  <a:pt x="29833" y="140194"/>
                </a:lnTo>
                <a:lnTo>
                  <a:pt x="28655" y="142166"/>
                </a:lnTo>
                <a:lnTo>
                  <a:pt x="28619" y="142112"/>
                </a:lnTo>
                <a:lnTo>
                  <a:pt x="28593" y="142166"/>
                </a:lnTo>
                <a:lnTo>
                  <a:pt x="27406" y="140194"/>
                </a:lnTo>
                <a:lnTo>
                  <a:pt x="28619" y="138169"/>
                </a:lnTo>
                <a:close/>
                <a:moveTo>
                  <a:pt x="47898" y="138169"/>
                </a:moveTo>
                <a:lnTo>
                  <a:pt x="49111" y="140194"/>
                </a:lnTo>
                <a:lnTo>
                  <a:pt x="47925" y="142166"/>
                </a:lnTo>
                <a:lnTo>
                  <a:pt x="47898" y="142112"/>
                </a:lnTo>
                <a:lnTo>
                  <a:pt x="47862" y="142166"/>
                </a:lnTo>
                <a:lnTo>
                  <a:pt x="46685" y="140194"/>
                </a:lnTo>
                <a:lnTo>
                  <a:pt x="47898" y="138169"/>
                </a:lnTo>
                <a:close/>
                <a:moveTo>
                  <a:pt x="67176" y="138169"/>
                </a:moveTo>
                <a:lnTo>
                  <a:pt x="68389" y="140194"/>
                </a:lnTo>
                <a:lnTo>
                  <a:pt x="67203" y="142166"/>
                </a:lnTo>
                <a:lnTo>
                  <a:pt x="67176" y="142112"/>
                </a:lnTo>
                <a:lnTo>
                  <a:pt x="67140" y="142166"/>
                </a:lnTo>
                <a:lnTo>
                  <a:pt x="65954" y="140194"/>
                </a:lnTo>
                <a:lnTo>
                  <a:pt x="67176" y="138169"/>
                </a:lnTo>
                <a:close/>
                <a:moveTo>
                  <a:pt x="86455" y="138169"/>
                </a:moveTo>
                <a:lnTo>
                  <a:pt x="87668" y="140194"/>
                </a:lnTo>
                <a:lnTo>
                  <a:pt x="86481" y="142166"/>
                </a:lnTo>
                <a:lnTo>
                  <a:pt x="86455" y="142112"/>
                </a:lnTo>
                <a:lnTo>
                  <a:pt x="86419" y="142166"/>
                </a:lnTo>
                <a:lnTo>
                  <a:pt x="85232" y="140194"/>
                </a:lnTo>
                <a:lnTo>
                  <a:pt x="86455" y="138169"/>
                </a:lnTo>
                <a:close/>
                <a:moveTo>
                  <a:pt x="105724" y="138169"/>
                </a:moveTo>
                <a:lnTo>
                  <a:pt x="106946" y="140194"/>
                </a:lnTo>
                <a:lnTo>
                  <a:pt x="105760" y="142166"/>
                </a:lnTo>
                <a:lnTo>
                  <a:pt x="105724" y="142112"/>
                </a:lnTo>
                <a:lnTo>
                  <a:pt x="105697" y="142166"/>
                </a:lnTo>
                <a:lnTo>
                  <a:pt x="104511" y="140194"/>
                </a:lnTo>
                <a:lnTo>
                  <a:pt x="105724" y="138169"/>
                </a:lnTo>
                <a:close/>
                <a:moveTo>
                  <a:pt x="125002" y="138169"/>
                </a:moveTo>
                <a:lnTo>
                  <a:pt x="126225" y="140194"/>
                </a:lnTo>
                <a:lnTo>
                  <a:pt x="125038" y="142166"/>
                </a:lnTo>
                <a:lnTo>
                  <a:pt x="125002" y="142112"/>
                </a:lnTo>
                <a:lnTo>
                  <a:pt x="124976" y="142166"/>
                </a:lnTo>
                <a:lnTo>
                  <a:pt x="123789" y="140194"/>
                </a:lnTo>
                <a:lnTo>
                  <a:pt x="125002" y="138169"/>
                </a:lnTo>
                <a:close/>
                <a:moveTo>
                  <a:pt x="144281" y="138169"/>
                </a:moveTo>
                <a:lnTo>
                  <a:pt x="145494" y="140194"/>
                </a:lnTo>
                <a:lnTo>
                  <a:pt x="144316" y="142166"/>
                </a:lnTo>
                <a:lnTo>
                  <a:pt x="144281" y="142112"/>
                </a:lnTo>
                <a:lnTo>
                  <a:pt x="144245" y="142166"/>
                </a:lnTo>
                <a:lnTo>
                  <a:pt x="143067" y="140194"/>
                </a:lnTo>
                <a:lnTo>
                  <a:pt x="144281" y="138169"/>
                </a:lnTo>
                <a:close/>
                <a:moveTo>
                  <a:pt x="163559" y="138169"/>
                </a:moveTo>
                <a:lnTo>
                  <a:pt x="164772" y="140194"/>
                </a:lnTo>
                <a:lnTo>
                  <a:pt x="163586" y="142166"/>
                </a:lnTo>
                <a:lnTo>
                  <a:pt x="163559" y="142112"/>
                </a:lnTo>
                <a:lnTo>
                  <a:pt x="163523" y="142166"/>
                </a:lnTo>
                <a:lnTo>
                  <a:pt x="162337" y="140194"/>
                </a:lnTo>
                <a:lnTo>
                  <a:pt x="163559" y="138169"/>
                </a:lnTo>
                <a:close/>
                <a:moveTo>
                  <a:pt x="182838" y="138169"/>
                </a:moveTo>
                <a:lnTo>
                  <a:pt x="184051" y="140194"/>
                </a:lnTo>
                <a:lnTo>
                  <a:pt x="182864" y="142166"/>
                </a:lnTo>
                <a:lnTo>
                  <a:pt x="182838" y="142112"/>
                </a:lnTo>
                <a:lnTo>
                  <a:pt x="182802" y="142166"/>
                </a:lnTo>
                <a:lnTo>
                  <a:pt x="181615" y="140194"/>
                </a:lnTo>
                <a:lnTo>
                  <a:pt x="182838" y="138169"/>
                </a:lnTo>
                <a:close/>
                <a:moveTo>
                  <a:pt x="202107" y="138169"/>
                </a:moveTo>
                <a:lnTo>
                  <a:pt x="203329" y="140194"/>
                </a:lnTo>
                <a:lnTo>
                  <a:pt x="202143" y="142166"/>
                </a:lnTo>
                <a:lnTo>
                  <a:pt x="202107" y="142112"/>
                </a:lnTo>
                <a:lnTo>
                  <a:pt x="202080" y="142166"/>
                </a:lnTo>
                <a:lnTo>
                  <a:pt x="200894" y="140194"/>
                </a:lnTo>
                <a:lnTo>
                  <a:pt x="202107" y="138169"/>
                </a:lnTo>
                <a:close/>
                <a:moveTo>
                  <a:pt x="221385" y="138169"/>
                </a:moveTo>
                <a:lnTo>
                  <a:pt x="222608" y="140194"/>
                </a:lnTo>
                <a:lnTo>
                  <a:pt x="221421" y="142166"/>
                </a:lnTo>
                <a:lnTo>
                  <a:pt x="221385" y="142112"/>
                </a:lnTo>
                <a:lnTo>
                  <a:pt x="221359" y="142166"/>
                </a:lnTo>
                <a:lnTo>
                  <a:pt x="220172" y="140194"/>
                </a:lnTo>
                <a:lnTo>
                  <a:pt x="221385" y="138169"/>
                </a:lnTo>
                <a:close/>
                <a:moveTo>
                  <a:pt x="240664" y="138169"/>
                </a:moveTo>
                <a:lnTo>
                  <a:pt x="241877" y="140194"/>
                </a:lnTo>
                <a:lnTo>
                  <a:pt x="240699" y="142166"/>
                </a:lnTo>
                <a:lnTo>
                  <a:pt x="240664" y="142112"/>
                </a:lnTo>
                <a:lnTo>
                  <a:pt x="240637" y="142166"/>
                </a:lnTo>
                <a:lnTo>
                  <a:pt x="239450" y="140194"/>
                </a:lnTo>
                <a:lnTo>
                  <a:pt x="240664" y="138169"/>
                </a:lnTo>
                <a:close/>
                <a:moveTo>
                  <a:pt x="259942" y="138169"/>
                </a:moveTo>
                <a:lnTo>
                  <a:pt x="261155" y="140194"/>
                </a:lnTo>
                <a:lnTo>
                  <a:pt x="259969" y="142166"/>
                </a:lnTo>
                <a:lnTo>
                  <a:pt x="259942" y="142112"/>
                </a:lnTo>
                <a:lnTo>
                  <a:pt x="259906" y="142166"/>
                </a:lnTo>
                <a:lnTo>
                  <a:pt x="258729" y="140194"/>
                </a:lnTo>
                <a:lnTo>
                  <a:pt x="259942" y="138169"/>
                </a:lnTo>
                <a:close/>
                <a:moveTo>
                  <a:pt x="279220" y="138169"/>
                </a:moveTo>
                <a:lnTo>
                  <a:pt x="280434" y="140194"/>
                </a:lnTo>
                <a:lnTo>
                  <a:pt x="279247" y="142166"/>
                </a:lnTo>
                <a:lnTo>
                  <a:pt x="279220" y="142112"/>
                </a:lnTo>
                <a:lnTo>
                  <a:pt x="279185" y="142166"/>
                </a:lnTo>
                <a:lnTo>
                  <a:pt x="277998" y="140194"/>
                </a:lnTo>
                <a:lnTo>
                  <a:pt x="279220" y="138169"/>
                </a:lnTo>
                <a:close/>
                <a:moveTo>
                  <a:pt x="9047" y="142612"/>
                </a:moveTo>
                <a:lnTo>
                  <a:pt x="7789" y="144717"/>
                </a:lnTo>
                <a:lnTo>
                  <a:pt x="6602" y="142736"/>
                </a:lnTo>
                <a:lnTo>
                  <a:pt x="6674" y="142612"/>
                </a:lnTo>
                <a:close/>
                <a:moveTo>
                  <a:pt x="12008" y="142612"/>
                </a:moveTo>
                <a:lnTo>
                  <a:pt x="12089" y="142736"/>
                </a:lnTo>
                <a:lnTo>
                  <a:pt x="10902" y="144717"/>
                </a:lnTo>
                <a:lnTo>
                  <a:pt x="9644" y="142612"/>
                </a:lnTo>
                <a:close/>
                <a:moveTo>
                  <a:pt x="28325" y="142612"/>
                </a:moveTo>
                <a:lnTo>
                  <a:pt x="27058" y="144717"/>
                </a:lnTo>
                <a:lnTo>
                  <a:pt x="25881" y="142736"/>
                </a:lnTo>
                <a:lnTo>
                  <a:pt x="25952" y="142612"/>
                </a:lnTo>
                <a:close/>
                <a:moveTo>
                  <a:pt x="31287" y="142612"/>
                </a:moveTo>
                <a:lnTo>
                  <a:pt x="31367" y="142736"/>
                </a:lnTo>
                <a:lnTo>
                  <a:pt x="30181" y="144717"/>
                </a:lnTo>
                <a:lnTo>
                  <a:pt x="28923" y="142612"/>
                </a:lnTo>
                <a:close/>
                <a:moveTo>
                  <a:pt x="47594" y="142612"/>
                </a:moveTo>
                <a:lnTo>
                  <a:pt x="46337" y="144717"/>
                </a:lnTo>
                <a:lnTo>
                  <a:pt x="45150" y="142736"/>
                </a:lnTo>
                <a:lnTo>
                  <a:pt x="45230" y="142612"/>
                </a:lnTo>
                <a:close/>
                <a:moveTo>
                  <a:pt x="50565" y="142612"/>
                </a:moveTo>
                <a:lnTo>
                  <a:pt x="50645" y="142736"/>
                </a:lnTo>
                <a:lnTo>
                  <a:pt x="49459" y="144717"/>
                </a:lnTo>
                <a:lnTo>
                  <a:pt x="48192" y="142612"/>
                </a:lnTo>
                <a:close/>
                <a:moveTo>
                  <a:pt x="66873" y="142612"/>
                </a:moveTo>
                <a:lnTo>
                  <a:pt x="65615" y="144717"/>
                </a:lnTo>
                <a:lnTo>
                  <a:pt x="64428" y="142736"/>
                </a:lnTo>
                <a:lnTo>
                  <a:pt x="64509" y="142612"/>
                </a:lnTo>
                <a:close/>
                <a:moveTo>
                  <a:pt x="69844" y="142612"/>
                </a:moveTo>
                <a:lnTo>
                  <a:pt x="69915" y="142736"/>
                </a:lnTo>
                <a:lnTo>
                  <a:pt x="68737" y="144717"/>
                </a:lnTo>
                <a:lnTo>
                  <a:pt x="67471" y="142612"/>
                </a:lnTo>
                <a:close/>
                <a:moveTo>
                  <a:pt x="86151" y="142612"/>
                </a:moveTo>
                <a:lnTo>
                  <a:pt x="84893" y="144717"/>
                </a:lnTo>
                <a:lnTo>
                  <a:pt x="83707" y="142736"/>
                </a:lnTo>
                <a:lnTo>
                  <a:pt x="83778" y="142612"/>
                </a:lnTo>
                <a:close/>
                <a:moveTo>
                  <a:pt x="89122" y="142612"/>
                </a:moveTo>
                <a:lnTo>
                  <a:pt x="89193" y="142736"/>
                </a:lnTo>
                <a:lnTo>
                  <a:pt x="88007" y="144717"/>
                </a:lnTo>
                <a:lnTo>
                  <a:pt x="86749" y="142612"/>
                </a:lnTo>
                <a:close/>
                <a:moveTo>
                  <a:pt x="105430" y="142612"/>
                </a:moveTo>
                <a:lnTo>
                  <a:pt x="104172" y="144717"/>
                </a:lnTo>
                <a:lnTo>
                  <a:pt x="102985" y="142736"/>
                </a:lnTo>
                <a:lnTo>
                  <a:pt x="103057" y="142612"/>
                </a:lnTo>
                <a:close/>
                <a:moveTo>
                  <a:pt x="108391" y="142612"/>
                </a:moveTo>
                <a:lnTo>
                  <a:pt x="108472" y="142736"/>
                </a:lnTo>
                <a:lnTo>
                  <a:pt x="107285" y="144717"/>
                </a:lnTo>
                <a:lnTo>
                  <a:pt x="106027" y="142612"/>
                </a:lnTo>
                <a:close/>
                <a:moveTo>
                  <a:pt x="124708" y="142612"/>
                </a:moveTo>
                <a:lnTo>
                  <a:pt x="123441" y="144717"/>
                </a:lnTo>
                <a:lnTo>
                  <a:pt x="122264" y="142736"/>
                </a:lnTo>
                <a:lnTo>
                  <a:pt x="122335" y="142612"/>
                </a:lnTo>
                <a:close/>
                <a:moveTo>
                  <a:pt x="127670" y="142612"/>
                </a:moveTo>
                <a:lnTo>
                  <a:pt x="127750" y="142736"/>
                </a:lnTo>
                <a:lnTo>
                  <a:pt x="126564" y="144717"/>
                </a:lnTo>
                <a:lnTo>
                  <a:pt x="125306" y="142612"/>
                </a:lnTo>
                <a:close/>
                <a:moveTo>
                  <a:pt x="143977" y="142612"/>
                </a:moveTo>
                <a:lnTo>
                  <a:pt x="142720" y="144717"/>
                </a:lnTo>
                <a:lnTo>
                  <a:pt x="141533" y="142736"/>
                </a:lnTo>
                <a:lnTo>
                  <a:pt x="141613" y="142612"/>
                </a:lnTo>
                <a:close/>
                <a:moveTo>
                  <a:pt x="146948" y="142612"/>
                </a:moveTo>
                <a:lnTo>
                  <a:pt x="147028" y="142736"/>
                </a:lnTo>
                <a:lnTo>
                  <a:pt x="145842" y="144717"/>
                </a:lnTo>
                <a:lnTo>
                  <a:pt x="144584" y="142612"/>
                </a:lnTo>
                <a:close/>
                <a:moveTo>
                  <a:pt x="163256" y="142612"/>
                </a:moveTo>
                <a:lnTo>
                  <a:pt x="161998" y="144717"/>
                </a:lnTo>
                <a:lnTo>
                  <a:pt x="160811" y="142736"/>
                </a:lnTo>
                <a:lnTo>
                  <a:pt x="160892" y="142612"/>
                </a:lnTo>
                <a:close/>
                <a:moveTo>
                  <a:pt x="166227" y="142612"/>
                </a:moveTo>
                <a:lnTo>
                  <a:pt x="166298" y="142736"/>
                </a:lnTo>
                <a:lnTo>
                  <a:pt x="165120" y="144717"/>
                </a:lnTo>
                <a:lnTo>
                  <a:pt x="163854" y="142612"/>
                </a:lnTo>
                <a:close/>
                <a:moveTo>
                  <a:pt x="182534" y="142612"/>
                </a:moveTo>
                <a:lnTo>
                  <a:pt x="181276" y="144717"/>
                </a:lnTo>
                <a:lnTo>
                  <a:pt x="180090" y="142736"/>
                </a:lnTo>
                <a:lnTo>
                  <a:pt x="180170" y="142612"/>
                </a:lnTo>
                <a:close/>
                <a:moveTo>
                  <a:pt x="185505" y="142612"/>
                </a:moveTo>
                <a:lnTo>
                  <a:pt x="185576" y="142736"/>
                </a:lnTo>
                <a:lnTo>
                  <a:pt x="184390" y="144717"/>
                </a:lnTo>
                <a:lnTo>
                  <a:pt x="183132" y="142612"/>
                </a:lnTo>
                <a:close/>
                <a:moveTo>
                  <a:pt x="201813" y="142612"/>
                </a:moveTo>
                <a:lnTo>
                  <a:pt x="200555" y="144717"/>
                </a:lnTo>
                <a:lnTo>
                  <a:pt x="199368" y="142736"/>
                </a:lnTo>
                <a:lnTo>
                  <a:pt x="199440" y="142612"/>
                </a:lnTo>
                <a:close/>
                <a:moveTo>
                  <a:pt x="204783" y="142612"/>
                </a:moveTo>
                <a:lnTo>
                  <a:pt x="204855" y="142736"/>
                </a:lnTo>
                <a:lnTo>
                  <a:pt x="203668" y="144717"/>
                </a:lnTo>
                <a:lnTo>
                  <a:pt x="202410" y="142612"/>
                </a:lnTo>
                <a:close/>
                <a:moveTo>
                  <a:pt x="221091" y="142612"/>
                </a:moveTo>
                <a:lnTo>
                  <a:pt x="219824" y="144717"/>
                </a:lnTo>
                <a:lnTo>
                  <a:pt x="218647" y="142736"/>
                </a:lnTo>
                <a:lnTo>
                  <a:pt x="218718" y="142612"/>
                </a:lnTo>
                <a:close/>
                <a:moveTo>
                  <a:pt x="224053" y="142612"/>
                </a:moveTo>
                <a:lnTo>
                  <a:pt x="224133" y="142736"/>
                </a:lnTo>
                <a:lnTo>
                  <a:pt x="222947" y="144717"/>
                </a:lnTo>
                <a:lnTo>
                  <a:pt x="221689" y="142612"/>
                </a:lnTo>
                <a:close/>
                <a:moveTo>
                  <a:pt x="240369" y="142612"/>
                </a:moveTo>
                <a:lnTo>
                  <a:pt x="239103" y="144717"/>
                </a:lnTo>
                <a:lnTo>
                  <a:pt x="237916" y="142736"/>
                </a:lnTo>
                <a:lnTo>
                  <a:pt x="237996" y="142612"/>
                </a:lnTo>
                <a:close/>
                <a:moveTo>
                  <a:pt x="243331" y="142612"/>
                </a:moveTo>
                <a:lnTo>
                  <a:pt x="243411" y="142736"/>
                </a:lnTo>
                <a:lnTo>
                  <a:pt x="242225" y="144717"/>
                </a:lnTo>
                <a:lnTo>
                  <a:pt x="240967" y="142612"/>
                </a:lnTo>
                <a:close/>
                <a:moveTo>
                  <a:pt x="259639" y="142612"/>
                </a:moveTo>
                <a:lnTo>
                  <a:pt x="258381" y="144717"/>
                </a:lnTo>
                <a:lnTo>
                  <a:pt x="257194" y="142736"/>
                </a:lnTo>
                <a:lnTo>
                  <a:pt x="257275" y="142612"/>
                </a:lnTo>
                <a:close/>
                <a:moveTo>
                  <a:pt x="262610" y="142612"/>
                </a:moveTo>
                <a:lnTo>
                  <a:pt x="262681" y="142736"/>
                </a:lnTo>
                <a:lnTo>
                  <a:pt x="261503" y="144717"/>
                </a:lnTo>
                <a:lnTo>
                  <a:pt x="260237" y="142612"/>
                </a:lnTo>
                <a:close/>
                <a:moveTo>
                  <a:pt x="278917" y="142612"/>
                </a:moveTo>
                <a:lnTo>
                  <a:pt x="277659" y="144717"/>
                </a:lnTo>
                <a:lnTo>
                  <a:pt x="276473" y="142736"/>
                </a:lnTo>
                <a:lnTo>
                  <a:pt x="276553" y="142612"/>
                </a:lnTo>
                <a:close/>
                <a:moveTo>
                  <a:pt x="281888" y="142612"/>
                </a:moveTo>
                <a:lnTo>
                  <a:pt x="281959" y="142736"/>
                </a:lnTo>
                <a:lnTo>
                  <a:pt x="280773" y="144717"/>
                </a:lnTo>
                <a:lnTo>
                  <a:pt x="279515" y="142612"/>
                </a:lnTo>
                <a:close/>
                <a:moveTo>
                  <a:pt x="6326" y="143191"/>
                </a:moveTo>
                <a:lnTo>
                  <a:pt x="7512" y="145172"/>
                </a:lnTo>
                <a:lnTo>
                  <a:pt x="6263" y="147250"/>
                </a:lnTo>
                <a:lnTo>
                  <a:pt x="3890" y="147250"/>
                </a:lnTo>
                <a:lnTo>
                  <a:pt x="6326" y="143191"/>
                </a:lnTo>
                <a:close/>
                <a:moveTo>
                  <a:pt x="7780" y="145627"/>
                </a:moveTo>
                <a:lnTo>
                  <a:pt x="8761" y="147250"/>
                </a:lnTo>
                <a:lnTo>
                  <a:pt x="6807" y="147250"/>
                </a:lnTo>
                <a:lnTo>
                  <a:pt x="7780" y="145627"/>
                </a:lnTo>
                <a:close/>
                <a:moveTo>
                  <a:pt x="10902" y="145627"/>
                </a:moveTo>
                <a:lnTo>
                  <a:pt x="11884" y="147250"/>
                </a:lnTo>
                <a:lnTo>
                  <a:pt x="9930" y="147250"/>
                </a:lnTo>
                <a:lnTo>
                  <a:pt x="10902" y="145627"/>
                </a:lnTo>
                <a:close/>
                <a:moveTo>
                  <a:pt x="12356" y="143191"/>
                </a:moveTo>
                <a:lnTo>
                  <a:pt x="14792" y="147250"/>
                </a:lnTo>
                <a:lnTo>
                  <a:pt x="12428" y="147250"/>
                </a:lnTo>
                <a:lnTo>
                  <a:pt x="11179" y="145172"/>
                </a:lnTo>
                <a:lnTo>
                  <a:pt x="12356" y="143191"/>
                </a:lnTo>
                <a:close/>
                <a:moveTo>
                  <a:pt x="25256" y="142612"/>
                </a:moveTo>
                <a:lnTo>
                  <a:pt x="25328" y="142736"/>
                </a:lnTo>
                <a:lnTo>
                  <a:pt x="22624" y="147250"/>
                </a:lnTo>
                <a:lnTo>
                  <a:pt x="15345" y="147250"/>
                </a:lnTo>
                <a:lnTo>
                  <a:pt x="12633" y="142736"/>
                </a:lnTo>
                <a:lnTo>
                  <a:pt x="12713" y="142612"/>
                </a:lnTo>
                <a:close/>
                <a:moveTo>
                  <a:pt x="25604" y="143191"/>
                </a:moveTo>
                <a:lnTo>
                  <a:pt x="26791" y="145172"/>
                </a:lnTo>
                <a:lnTo>
                  <a:pt x="25542" y="147250"/>
                </a:lnTo>
                <a:lnTo>
                  <a:pt x="23169" y="147250"/>
                </a:lnTo>
                <a:lnTo>
                  <a:pt x="25604" y="143191"/>
                </a:lnTo>
                <a:close/>
                <a:moveTo>
                  <a:pt x="27058" y="145627"/>
                </a:moveTo>
                <a:lnTo>
                  <a:pt x="28040" y="147250"/>
                </a:lnTo>
                <a:lnTo>
                  <a:pt x="26086" y="147250"/>
                </a:lnTo>
                <a:lnTo>
                  <a:pt x="27058" y="145627"/>
                </a:lnTo>
                <a:close/>
                <a:moveTo>
                  <a:pt x="30181" y="145627"/>
                </a:moveTo>
                <a:lnTo>
                  <a:pt x="31162" y="147250"/>
                </a:lnTo>
                <a:lnTo>
                  <a:pt x="29199" y="147250"/>
                </a:lnTo>
                <a:lnTo>
                  <a:pt x="30181" y="145627"/>
                </a:lnTo>
                <a:close/>
                <a:moveTo>
                  <a:pt x="31635" y="143191"/>
                </a:moveTo>
                <a:lnTo>
                  <a:pt x="34070" y="147250"/>
                </a:lnTo>
                <a:lnTo>
                  <a:pt x="31706" y="147250"/>
                </a:lnTo>
                <a:lnTo>
                  <a:pt x="30448" y="145172"/>
                </a:lnTo>
                <a:lnTo>
                  <a:pt x="31635" y="143191"/>
                </a:lnTo>
                <a:close/>
                <a:moveTo>
                  <a:pt x="44535" y="142612"/>
                </a:moveTo>
                <a:lnTo>
                  <a:pt x="44606" y="142736"/>
                </a:lnTo>
                <a:lnTo>
                  <a:pt x="41903" y="147250"/>
                </a:lnTo>
                <a:lnTo>
                  <a:pt x="34614" y="147250"/>
                </a:lnTo>
                <a:lnTo>
                  <a:pt x="31911" y="142736"/>
                </a:lnTo>
                <a:lnTo>
                  <a:pt x="31983" y="142612"/>
                </a:lnTo>
                <a:close/>
                <a:moveTo>
                  <a:pt x="44882" y="143191"/>
                </a:moveTo>
                <a:lnTo>
                  <a:pt x="46069" y="145172"/>
                </a:lnTo>
                <a:lnTo>
                  <a:pt x="44811" y="147250"/>
                </a:lnTo>
                <a:lnTo>
                  <a:pt x="42447" y="147250"/>
                </a:lnTo>
                <a:lnTo>
                  <a:pt x="44882" y="143191"/>
                </a:lnTo>
                <a:close/>
                <a:moveTo>
                  <a:pt x="46337" y="145627"/>
                </a:moveTo>
                <a:lnTo>
                  <a:pt x="47318" y="147250"/>
                </a:lnTo>
                <a:lnTo>
                  <a:pt x="45364" y="147250"/>
                </a:lnTo>
                <a:lnTo>
                  <a:pt x="46337" y="145627"/>
                </a:lnTo>
                <a:close/>
                <a:moveTo>
                  <a:pt x="49459" y="145627"/>
                </a:moveTo>
                <a:lnTo>
                  <a:pt x="50431" y="147250"/>
                </a:lnTo>
                <a:lnTo>
                  <a:pt x="48478" y="147250"/>
                </a:lnTo>
                <a:lnTo>
                  <a:pt x="49459" y="145627"/>
                </a:lnTo>
                <a:close/>
                <a:moveTo>
                  <a:pt x="50913" y="143191"/>
                </a:moveTo>
                <a:lnTo>
                  <a:pt x="53349" y="147250"/>
                </a:lnTo>
                <a:lnTo>
                  <a:pt x="50976" y="147250"/>
                </a:lnTo>
                <a:lnTo>
                  <a:pt x="49727" y="145172"/>
                </a:lnTo>
                <a:lnTo>
                  <a:pt x="50913" y="143191"/>
                </a:lnTo>
                <a:close/>
                <a:moveTo>
                  <a:pt x="63813" y="142612"/>
                </a:moveTo>
                <a:lnTo>
                  <a:pt x="63884" y="142736"/>
                </a:lnTo>
                <a:lnTo>
                  <a:pt x="61181" y="147250"/>
                </a:lnTo>
                <a:lnTo>
                  <a:pt x="53893" y="147250"/>
                </a:lnTo>
                <a:lnTo>
                  <a:pt x="51190" y="142736"/>
                </a:lnTo>
                <a:lnTo>
                  <a:pt x="51261" y="142612"/>
                </a:lnTo>
                <a:close/>
                <a:moveTo>
                  <a:pt x="64161" y="143191"/>
                </a:moveTo>
                <a:lnTo>
                  <a:pt x="65338" y="145172"/>
                </a:lnTo>
                <a:lnTo>
                  <a:pt x="64089" y="147250"/>
                </a:lnTo>
                <a:lnTo>
                  <a:pt x="61725" y="147250"/>
                </a:lnTo>
                <a:lnTo>
                  <a:pt x="64161" y="143191"/>
                </a:lnTo>
                <a:close/>
                <a:moveTo>
                  <a:pt x="65615" y="145627"/>
                </a:moveTo>
                <a:lnTo>
                  <a:pt x="66596" y="147250"/>
                </a:lnTo>
                <a:lnTo>
                  <a:pt x="64634" y="147250"/>
                </a:lnTo>
                <a:lnTo>
                  <a:pt x="65615" y="145627"/>
                </a:lnTo>
                <a:close/>
                <a:moveTo>
                  <a:pt x="68737" y="145627"/>
                </a:moveTo>
                <a:lnTo>
                  <a:pt x="69710" y="147250"/>
                </a:lnTo>
                <a:lnTo>
                  <a:pt x="67756" y="147250"/>
                </a:lnTo>
                <a:lnTo>
                  <a:pt x="68737" y="145627"/>
                </a:lnTo>
                <a:close/>
                <a:moveTo>
                  <a:pt x="70191" y="143191"/>
                </a:moveTo>
                <a:lnTo>
                  <a:pt x="72627" y="147250"/>
                </a:lnTo>
                <a:lnTo>
                  <a:pt x="70254" y="147250"/>
                </a:lnTo>
                <a:lnTo>
                  <a:pt x="69005" y="145172"/>
                </a:lnTo>
                <a:lnTo>
                  <a:pt x="70191" y="143191"/>
                </a:lnTo>
                <a:close/>
                <a:moveTo>
                  <a:pt x="83082" y="142612"/>
                </a:moveTo>
                <a:lnTo>
                  <a:pt x="83163" y="142736"/>
                </a:lnTo>
                <a:lnTo>
                  <a:pt x="80451" y="147250"/>
                </a:lnTo>
                <a:lnTo>
                  <a:pt x="73171" y="147250"/>
                </a:lnTo>
                <a:lnTo>
                  <a:pt x="70459" y="142736"/>
                </a:lnTo>
                <a:lnTo>
                  <a:pt x="70539" y="142612"/>
                </a:lnTo>
                <a:close/>
                <a:moveTo>
                  <a:pt x="83430" y="143191"/>
                </a:moveTo>
                <a:lnTo>
                  <a:pt x="84617" y="145172"/>
                </a:lnTo>
                <a:lnTo>
                  <a:pt x="83368" y="147250"/>
                </a:lnTo>
                <a:lnTo>
                  <a:pt x="80995" y="147250"/>
                </a:lnTo>
                <a:lnTo>
                  <a:pt x="83430" y="143191"/>
                </a:lnTo>
                <a:close/>
                <a:moveTo>
                  <a:pt x="84893" y="145627"/>
                </a:moveTo>
                <a:lnTo>
                  <a:pt x="85866" y="147250"/>
                </a:lnTo>
                <a:lnTo>
                  <a:pt x="83912" y="147250"/>
                </a:lnTo>
                <a:lnTo>
                  <a:pt x="84893" y="145627"/>
                </a:lnTo>
                <a:close/>
                <a:moveTo>
                  <a:pt x="88007" y="145627"/>
                </a:moveTo>
                <a:lnTo>
                  <a:pt x="88988" y="147250"/>
                </a:lnTo>
                <a:lnTo>
                  <a:pt x="87034" y="147250"/>
                </a:lnTo>
                <a:lnTo>
                  <a:pt x="88007" y="145627"/>
                </a:lnTo>
                <a:close/>
                <a:moveTo>
                  <a:pt x="89470" y="143191"/>
                </a:moveTo>
                <a:lnTo>
                  <a:pt x="91905" y="147250"/>
                </a:lnTo>
                <a:lnTo>
                  <a:pt x="89532" y="147250"/>
                </a:lnTo>
                <a:lnTo>
                  <a:pt x="88283" y="145172"/>
                </a:lnTo>
                <a:lnTo>
                  <a:pt x="89470" y="143191"/>
                </a:lnTo>
                <a:close/>
                <a:moveTo>
                  <a:pt x="102361" y="142612"/>
                </a:moveTo>
                <a:lnTo>
                  <a:pt x="102441" y="142736"/>
                </a:lnTo>
                <a:lnTo>
                  <a:pt x="99729" y="147250"/>
                </a:lnTo>
                <a:lnTo>
                  <a:pt x="92449" y="147250"/>
                </a:lnTo>
                <a:lnTo>
                  <a:pt x="89737" y="142736"/>
                </a:lnTo>
                <a:lnTo>
                  <a:pt x="89818" y="142612"/>
                </a:lnTo>
                <a:close/>
                <a:moveTo>
                  <a:pt x="102709" y="143191"/>
                </a:moveTo>
                <a:lnTo>
                  <a:pt x="103895" y="145172"/>
                </a:lnTo>
                <a:lnTo>
                  <a:pt x="102646" y="147250"/>
                </a:lnTo>
                <a:lnTo>
                  <a:pt x="100273" y="147250"/>
                </a:lnTo>
                <a:lnTo>
                  <a:pt x="102709" y="143191"/>
                </a:lnTo>
                <a:close/>
                <a:moveTo>
                  <a:pt x="104172" y="145627"/>
                </a:moveTo>
                <a:lnTo>
                  <a:pt x="105144" y="147250"/>
                </a:lnTo>
                <a:lnTo>
                  <a:pt x="103190" y="147250"/>
                </a:lnTo>
                <a:lnTo>
                  <a:pt x="104172" y="145627"/>
                </a:lnTo>
                <a:close/>
                <a:moveTo>
                  <a:pt x="107285" y="145627"/>
                </a:moveTo>
                <a:lnTo>
                  <a:pt x="108266" y="147250"/>
                </a:lnTo>
                <a:lnTo>
                  <a:pt x="106313" y="147250"/>
                </a:lnTo>
                <a:lnTo>
                  <a:pt x="107285" y="145627"/>
                </a:lnTo>
                <a:close/>
                <a:moveTo>
                  <a:pt x="108748" y="143191"/>
                </a:moveTo>
                <a:lnTo>
                  <a:pt x="111175" y="147250"/>
                </a:lnTo>
                <a:lnTo>
                  <a:pt x="108811" y="147250"/>
                </a:lnTo>
                <a:lnTo>
                  <a:pt x="107562" y="145172"/>
                </a:lnTo>
                <a:lnTo>
                  <a:pt x="108748" y="143191"/>
                </a:lnTo>
                <a:close/>
                <a:moveTo>
                  <a:pt x="121639" y="142612"/>
                </a:moveTo>
                <a:lnTo>
                  <a:pt x="121711" y="142736"/>
                </a:lnTo>
                <a:lnTo>
                  <a:pt x="119007" y="147250"/>
                </a:lnTo>
                <a:lnTo>
                  <a:pt x="111728" y="147250"/>
                </a:lnTo>
                <a:lnTo>
                  <a:pt x="109016" y="142736"/>
                </a:lnTo>
                <a:lnTo>
                  <a:pt x="109096" y="142612"/>
                </a:lnTo>
                <a:close/>
                <a:moveTo>
                  <a:pt x="121987" y="143191"/>
                </a:moveTo>
                <a:lnTo>
                  <a:pt x="123174" y="145172"/>
                </a:lnTo>
                <a:lnTo>
                  <a:pt x="121925" y="147250"/>
                </a:lnTo>
                <a:lnTo>
                  <a:pt x="119552" y="147250"/>
                </a:lnTo>
                <a:lnTo>
                  <a:pt x="121987" y="143191"/>
                </a:lnTo>
                <a:close/>
                <a:moveTo>
                  <a:pt x="123441" y="145627"/>
                </a:moveTo>
                <a:lnTo>
                  <a:pt x="124423" y="147250"/>
                </a:lnTo>
                <a:lnTo>
                  <a:pt x="122469" y="147250"/>
                </a:lnTo>
                <a:lnTo>
                  <a:pt x="123441" y="145627"/>
                </a:lnTo>
                <a:close/>
                <a:moveTo>
                  <a:pt x="126564" y="145627"/>
                </a:moveTo>
                <a:lnTo>
                  <a:pt x="127545" y="147250"/>
                </a:lnTo>
                <a:lnTo>
                  <a:pt x="125582" y="147250"/>
                </a:lnTo>
                <a:lnTo>
                  <a:pt x="126564" y="145627"/>
                </a:lnTo>
                <a:close/>
                <a:moveTo>
                  <a:pt x="128018" y="143191"/>
                </a:moveTo>
                <a:lnTo>
                  <a:pt x="130453" y="147250"/>
                </a:lnTo>
                <a:lnTo>
                  <a:pt x="128089" y="147250"/>
                </a:lnTo>
                <a:lnTo>
                  <a:pt x="126840" y="145172"/>
                </a:lnTo>
                <a:lnTo>
                  <a:pt x="128018" y="143191"/>
                </a:lnTo>
                <a:close/>
                <a:moveTo>
                  <a:pt x="140918" y="142612"/>
                </a:moveTo>
                <a:lnTo>
                  <a:pt x="140989" y="142736"/>
                </a:lnTo>
                <a:lnTo>
                  <a:pt x="138286" y="147250"/>
                </a:lnTo>
                <a:lnTo>
                  <a:pt x="130997" y="147250"/>
                </a:lnTo>
                <a:lnTo>
                  <a:pt x="128294" y="142736"/>
                </a:lnTo>
                <a:lnTo>
                  <a:pt x="128366" y="142612"/>
                </a:lnTo>
                <a:close/>
                <a:moveTo>
                  <a:pt x="141265" y="143191"/>
                </a:moveTo>
                <a:lnTo>
                  <a:pt x="142452" y="145172"/>
                </a:lnTo>
                <a:lnTo>
                  <a:pt x="141194" y="147250"/>
                </a:lnTo>
                <a:lnTo>
                  <a:pt x="138830" y="147250"/>
                </a:lnTo>
                <a:lnTo>
                  <a:pt x="141265" y="143191"/>
                </a:lnTo>
                <a:close/>
                <a:moveTo>
                  <a:pt x="142720" y="145627"/>
                </a:moveTo>
                <a:lnTo>
                  <a:pt x="143701" y="147250"/>
                </a:lnTo>
                <a:lnTo>
                  <a:pt x="141747" y="147250"/>
                </a:lnTo>
                <a:lnTo>
                  <a:pt x="142720" y="145627"/>
                </a:lnTo>
                <a:close/>
                <a:moveTo>
                  <a:pt x="145842" y="145627"/>
                </a:moveTo>
                <a:lnTo>
                  <a:pt x="146814" y="147250"/>
                </a:lnTo>
                <a:lnTo>
                  <a:pt x="144861" y="147250"/>
                </a:lnTo>
                <a:lnTo>
                  <a:pt x="145842" y="145627"/>
                </a:lnTo>
                <a:close/>
                <a:moveTo>
                  <a:pt x="147296" y="143191"/>
                </a:moveTo>
                <a:lnTo>
                  <a:pt x="149732" y="147250"/>
                </a:lnTo>
                <a:lnTo>
                  <a:pt x="147367" y="147250"/>
                </a:lnTo>
                <a:lnTo>
                  <a:pt x="146110" y="145172"/>
                </a:lnTo>
                <a:lnTo>
                  <a:pt x="147296" y="143191"/>
                </a:lnTo>
                <a:close/>
                <a:moveTo>
                  <a:pt x="160196" y="142612"/>
                </a:moveTo>
                <a:lnTo>
                  <a:pt x="160267" y="142736"/>
                </a:lnTo>
                <a:lnTo>
                  <a:pt x="157564" y="147250"/>
                </a:lnTo>
                <a:lnTo>
                  <a:pt x="150276" y="147250"/>
                </a:lnTo>
                <a:lnTo>
                  <a:pt x="147573" y="142736"/>
                </a:lnTo>
                <a:lnTo>
                  <a:pt x="147644" y="142612"/>
                </a:lnTo>
                <a:close/>
                <a:moveTo>
                  <a:pt x="160544" y="143191"/>
                </a:moveTo>
                <a:lnTo>
                  <a:pt x="161721" y="145172"/>
                </a:lnTo>
                <a:lnTo>
                  <a:pt x="160472" y="147250"/>
                </a:lnTo>
                <a:lnTo>
                  <a:pt x="158108" y="147250"/>
                </a:lnTo>
                <a:lnTo>
                  <a:pt x="160544" y="143191"/>
                </a:lnTo>
                <a:close/>
                <a:moveTo>
                  <a:pt x="161998" y="145627"/>
                </a:moveTo>
                <a:lnTo>
                  <a:pt x="162979" y="147250"/>
                </a:lnTo>
                <a:lnTo>
                  <a:pt x="161017" y="147250"/>
                </a:lnTo>
                <a:lnTo>
                  <a:pt x="161998" y="145627"/>
                </a:lnTo>
                <a:close/>
                <a:moveTo>
                  <a:pt x="165120" y="145627"/>
                </a:moveTo>
                <a:lnTo>
                  <a:pt x="166093" y="147250"/>
                </a:lnTo>
                <a:lnTo>
                  <a:pt x="164139" y="147250"/>
                </a:lnTo>
                <a:lnTo>
                  <a:pt x="165120" y="145627"/>
                </a:lnTo>
                <a:close/>
                <a:moveTo>
                  <a:pt x="166574" y="143191"/>
                </a:moveTo>
                <a:lnTo>
                  <a:pt x="169010" y="147250"/>
                </a:lnTo>
                <a:lnTo>
                  <a:pt x="166637" y="147250"/>
                </a:lnTo>
                <a:lnTo>
                  <a:pt x="165388" y="145172"/>
                </a:lnTo>
                <a:lnTo>
                  <a:pt x="166574" y="143191"/>
                </a:lnTo>
                <a:close/>
                <a:moveTo>
                  <a:pt x="179465" y="142612"/>
                </a:moveTo>
                <a:lnTo>
                  <a:pt x="179546" y="142736"/>
                </a:lnTo>
                <a:lnTo>
                  <a:pt x="176834" y="147250"/>
                </a:lnTo>
                <a:lnTo>
                  <a:pt x="169554" y="147250"/>
                </a:lnTo>
                <a:lnTo>
                  <a:pt x="166851" y="142736"/>
                </a:lnTo>
                <a:lnTo>
                  <a:pt x="166922" y="142612"/>
                </a:lnTo>
                <a:close/>
                <a:moveTo>
                  <a:pt x="179813" y="143191"/>
                </a:moveTo>
                <a:lnTo>
                  <a:pt x="181000" y="145172"/>
                </a:lnTo>
                <a:lnTo>
                  <a:pt x="179751" y="147250"/>
                </a:lnTo>
                <a:lnTo>
                  <a:pt x="177387" y="147250"/>
                </a:lnTo>
                <a:lnTo>
                  <a:pt x="179813" y="143191"/>
                </a:lnTo>
                <a:close/>
                <a:moveTo>
                  <a:pt x="181276" y="145627"/>
                </a:moveTo>
                <a:lnTo>
                  <a:pt x="182249" y="147250"/>
                </a:lnTo>
                <a:lnTo>
                  <a:pt x="180295" y="147250"/>
                </a:lnTo>
                <a:lnTo>
                  <a:pt x="181276" y="145627"/>
                </a:lnTo>
                <a:close/>
                <a:moveTo>
                  <a:pt x="184390" y="145627"/>
                </a:moveTo>
                <a:lnTo>
                  <a:pt x="185371" y="147250"/>
                </a:lnTo>
                <a:lnTo>
                  <a:pt x="183417" y="147250"/>
                </a:lnTo>
                <a:lnTo>
                  <a:pt x="184390" y="145627"/>
                </a:lnTo>
                <a:close/>
                <a:moveTo>
                  <a:pt x="185853" y="143191"/>
                </a:moveTo>
                <a:lnTo>
                  <a:pt x="188288" y="147250"/>
                </a:lnTo>
                <a:lnTo>
                  <a:pt x="185915" y="147250"/>
                </a:lnTo>
                <a:lnTo>
                  <a:pt x="184666" y="145172"/>
                </a:lnTo>
                <a:lnTo>
                  <a:pt x="185853" y="143191"/>
                </a:lnTo>
                <a:close/>
                <a:moveTo>
                  <a:pt x="198744" y="142612"/>
                </a:moveTo>
                <a:lnTo>
                  <a:pt x="198824" y="142736"/>
                </a:lnTo>
                <a:lnTo>
                  <a:pt x="196112" y="147250"/>
                </a:lnTo>
                <a:lnTo>
                  <a:pt x="188832" y="147250"/>
                </a:lnTo>
                <a:lnTo>
                  <a:pt x="186120" y="142736"/>
                </a:lnTo>
                <a:lnTo>
                  <a:pt x="186201" y="142612"/>
                </a:lnTo>
                <a:close/>
                <a:moveTo>
                  <a:pt x="199092" y="143191"/>
                </a:moveTo>
                <a:lnTo>
                  <a:pt x="200278" y="145172"/>
                </a:lnTo>
                <a:lnTo>
                  <a:pt x="199029" y="147250"/>
                </a:lnTo>
                <a:lnTo>
                  <a:pt x="196656" y="147250"/>
                </a:lnTo>
                <a:lnTo>
                  <a:pt x="199092" y="143191"/>
                </a:lnTo>
                <a:close/>
                <a:moveTo>
                  <a:pt x="200555" y="145627"/>
                </a:moveTo>
                <a:lnTo>
                  <a:pt x="201527" y="147250"/>
                </a:lnTo>
                <a:lnTo>
                  <a:pt x="199573" y="147250"/>
                </a:lnTo>
                <a:lnTo>
                  <a:pt x="200555" y="145627"/>
                </a:lnTo>
                <a:close/>
                <a:moveTo>
                  <a:pt x="203668" y="145627"/>
                </a:moveTo>
                <a:lnTo>
                  <a:pt x="204649" y="147250"/>
                </a:lnTo>
                <a:lnTo>
                  <a:pt x="202696" y="147250"/>
                </a:lnTo>
                <a:lnTo>
                  <a:pt x="203668" y="145627"/>
                </a:lnTo>
                <a:close/>
                <a:moveTo>
                  <a:pt x="205131" y="143191"/>
                </a:moveTo>
                <a:lnTo>
                  <a:pt x="207567" y="147250"/>
                </a:lnTo>
                <a:lnTo>
                  <a:pt x="205194" y="147250"/>
                </a:lnTo>
                <a:lnTo>
                  <a:pt x="203945" y="145172"/>
                </a:lnTo>
                <a:lnTo>
                  <a:pt x="205131" y="143191"/>
                </a:lnTo>
                <a:close/>
                <a:moveTo>
                  <a:pt x="218022" y="142612"/>
                </a:moveTo>
                <a:lnTo>
                  <a:pt x="218102" y="142736"/>
                </a:lnTo>
                <a:lnTo>
                  <a:pt x="215390" y="147250"/>
                </a:lnTo>
                <a:lnTo>
                  <a:pt x="208111" y="147250"/>
                </a:lnTo>
                <a:lnTo>
                  <a:pt x="205399" y="142736"/>
                </a:lnTo>
                <a:lnTo>
                  <a:pt x="205479" y="142612"/>
                </a:lnTo>
                <a:close/>
                <a:moveTo>
                  <a:pt x="218370" y="143191"/>
                </a:moveTo>
                <a:lnTo>
                  <a:pt x="219557" y="145172"/>
                </a:lnTo>
                <a:lnTo>
                  <a:pt x="218308" y="147250"/>
                </a:lnTo>
                <a:lnTo>
                  <a:pt x="215935" y="147250"/>
                </a:lnTo>
                <a:lnTo>
                  <a:pt x="218370" y="143191"/>
                </a:lnTo>
                <a:close/>
                <a:moveTo>
                  <a:pt x="219824" y="145627"/>
                </a:moveTo>
                <a:lnTo>
                  <a:pt x="220805" y="147250"/>
                </a:lnTo>
                <a:lnTo>
                  <a:pt x="218852" y="147250"/>
                </a:lnTo>
                <a:lnTo>
                  <a:pt x="219824" y="145627"/>
                </a:lnTo>
                <a:close/>
                <a:moveTo>
                  <a:pt x="222947" y="145627"/>
                </a:moveTo>
                <a:lnTo>
                  <a:pt x="223928" y="147250"/>
                </a:lnTo>
                <a:lnTo>
                  <a:pt x="221965" y="147250"/>
                </a:lnTo>
                <a:lnTo>
                  <a:pt x="222947" y="145627"/>
                </a:lnTo>
                <a:close/>
                <a:moveTo>
                  <a:pt x="224401" y="143191"/>
                </a:moveTo>
                <a:lnTo>
                  <a:pt x="226836" y="147250"/>
                </a:lnTo>
                <a:lnTo>
                  <a:pt x="224472" y="147250"/>
                </a:lnTo>
                <a:lnTo>
                  <a:pt x="223223" y="145172"/>
                </a:lnTo>
                <a:lnTo>
                  <a:pt x="224401" y="143191"/>
                </a:lnTo>
                <a:close/>
                <a:moveTo>
                  <a:pt x="237300" y="142612"/>
                </a:moveTo>
                <a:lnTo>
                  <a:pt x="237372" y="142736"/>
                </a:lnTo>
                <a:lnTo>
                  <a:pt x="234669" y="147250"/>
                </a:lnTo>
                <a:lnTo>
                  <a:pt x="227380" y="147250"/>
                </a:lnTo>
                <a:lnTo>
                  <a:pt x="224677" y="142736"/>
                </a:lnTo>
                <a:lnTo>
                  <a:pt x="224749" y="142612"/>
                </a:lnTo>
                <a:close/>
                <a:moveTo>
                  <a:pt x="237648" y="143191"/>
                </a:moveTo>
                <a:lnTo>
                  <a:pt x="238835" y="145172"/>
                </a:lnTo>
                <a:lnTo>
                  <a:pt x="237586" y="147250"/>
                </a:lnTo>
                <a:lnTo>
                  <a:pt x="235213" y="147250"/>
                </a:lnTo>
                <a:lnTo>
                  <a:pt x="237648" y="143191"/>
                </a:lnTo>
                <a:close/>
                <a:moveTo>
                  <a:pt x="239103" y="145627"/>
                </a:moveTo>
                <a:lnTo>
                  <a:pt x="240084" y="147250"/>
                </a:lnTo>
                <a:lnTo>
                  <a:pt x="238130" y="147250"/>
                </a:lnTo>
                <a:lnTo>
                  <a:pt x="239103" y="145627"/>
                </a:lnTo>
                <a:close/>
                <a:moveTo>
                  <a:pt x="242225" y="145627"/>
                </a:moveTo>
                <a:lnTo>
                  <a:pt x="243197" y="147250"/>
                </a:lnTo>
                <a:lnTo>
                  <a:pt x="241244" y="147250"/>
                </a:lnTo>
                <a:lnTo>
                  <a:pt x="242225" y="145627"/>
                </a:lnTo>
                <a:close/>
                <a:moveTo>
                  <a:pt x="243679" y="143191"/>
                </a:moveTo>
                <a:lnTo>
                  <a:pt x="246114" y="147250"/>
                </a:lnTo>
                <a:lnTo>
                  <a:pt x="243750" y="147250"/>
                </a:lnTo>
                <a:lnTo>
                  <a:pt x="242493" y="145172"/>
                </a:lnTo>
                <a:lnTo>
                  <a:pt x="243679" y="143191"/>
                </a:lnTo>
                <a:close/>
                <a:moveTo>
                  <a:pt x="256579" y="142612"/>
                </a:moveTo>
                <a:lnTo>
                  <a:pt x="256650" y="142736"/>
                </a:lnTo>
                <a:lnTo>
                  <a:pt x="253947" y="147250"/>
                </a:lnTo>
                <a:lnTo>
                  <a:pt x="246659" y="147250"/>
                </a:lnTo>
                <a:lnTo>
                  <a:pt x="243956" y="142736"/>
                </a:lnTo>
                <a:lnTo>
                  <a:pt x="244027" y="142612"/>
                </a:lnTo>
                <a:close/>
                <a:moveTo>
                  <a:pt x="256927" y="143191"/>
                </a:moveTo>
                <a:lnTo>
                  <a:pt x="258113" y="145172"/>
                </a:lnTo>
                <a:lnTo>
                  <a:pt x="256855" y="147250"/>
                </a:lnTo>
                <a:lnTo>
                  <a:pt x="254491" y="147250"/>
                </a:lnTo>
                <a:lnTo>
                  <a:pt x="256927" y="143191"/>
                </a:lnTo>
                <a:close/>
                <a:moveTo>
                  <a:pt x="258381" y="145627"/>
                </a:moveTo>
                <a:lnTo>
                  <a:pt x="259362" y="147250"/>
                </a:lnTo>
                <a:lnTo>
                  <a:pt x="257400" y="147250"/>
                </a:lnTo>
                <a:lnTo>
                  <a:pt x="258381" y="145627"/>
                </a:lnTo>
                <a:close/>
                <a:moveTo>
                  <a:pt x="261503" y="145627"/>
                </a:moveTo>
                <a:lnTo>
                  <a:pt x="262476" y="147250"/>
                </a:lnTo>
                <a:lnTo>
                  <a:pt x="260522" y="147250"/>
                </a:lnTo>
                <a:lnTo>
                  <a:pt x="261503" y="145627"/>
                </a:lnTo>
                <a:close/>
                <a:moveTo>
                  <a:pt x="262957" y="143191"/>
                </a:moveTo>
                <a:lnTo>
                  <a:pt x="265393" y="147250"/>
                </a:lnTo>
                <a:lnTo>
                  <a:pt x="263020" y="147250"/>
                </a:lnTo>
                <a:lnTo>
                  <a:pt x="261771" y="145172"/>
                </a:lnTo>
                <a:lnTo>
                  <a:pt x="262957" y="143191"/>
                </a:lnTo>
                <a:close/>
                <a:moveTo>
                  <a:pt x="275848" y="142612"/>
                </a:moveTo>
                <a:lnTo>
                  <a:pt x="275929" y="142736"/>
                </a:lnTo>
                <a:lnTo>
                  <a:pt x="273217" y="147250"/>
                </a:lnTo>
                <a:lnTo>
                  <a:pt x="265937" y="147250"/>
                </a:lnTo>
                <a:lnTo>
                  <a:pt x="263234" y="142736"/>
                </a:lnTo>
                <a:lnTo>
                  <a:pt x="263305" y="142612"/>
                </a:lnTo>
                <a:close/>
                <a:moveTo>
                  <a:pt x="276205" y="143191"/>
                </a:moveTo>
                <a:lnTo>
                  <a:pt x="277383" y="145172"/>
                </a:lnTo>
                <a:lnTo>
                  <a:pt x="276134" y="147250"/>
                </a:lnTo>
                <a:lnTo>
                  <a:pt x="273770" y="147250"/>
                </a:lnTo>
                <a:lnTo>
                  <a:pt x="276205" y="143191"/>
                </a:lnTo>
                <a:close/>
                <a:moveTo>
                  <a:pt x="277659" y="145627"/>
                </a:moveTo>
                <a:lnTo>
                  <a:pt x="278632" y="147250"/>
                </a:lnTo>
                <a:lnTo>
                  <a:pt x="276678" y="147250"/>
                </a:lnTo>
                <a:lnTo>
                  <a:pt x="277659" y="145627"/>
                </a:lnTo>
                <a:close/>
                <a:moveTo>
                  <a:pt x="280773" y="145627"/>
                </a:moveTo>
                <a:lnTo>
                  <a:pt x="281754" y="147250"/>
                </a:lnTo>
                <a:lnTo>
                  <a:pt x="279800" y="147250"/>
                </a:lnTo>
                <a:lnTo>
                  <a:pt x="280773" y="145627"/>
                </a:lnTo>
                <a:close/>
                <a:moveTo>
                  <a:pt x="282236" y="143191"/>
                </a:moveTo>
                <a:lnTo>
                  <a:pt x="284671" y="147250"/>
                </a:lnTo>
                <a:lnTo>
                  <a:pt x="282298" y="147250"/>
                </a:lnTo>
                <a:lnTo>
                  <a:pt x="281049" y="145172"/>
                </a:lnTo>
                <a:lnTo>
                  <a:pt x="282236" y="143191"/>
                </a:lnTo>
                <a:close/>
                <a:moveTo>
                  <a:pt x="9341" y="143022"/>
                </a:moveTo>
                <a:lnTo>
                  <a:pt x="10635" y="145172"/>
                </a:lnTo>
                <a:lnTo>
                  <a:pt x="9377" y="147259"/>
                </a:lnTo>
                <a:lnTo>
                  <a:pt x="9341" y="147206"/>
                </a:lnTo>
                <a:lnTo>
                  <a:pt x="9314" y="147259"/>
                </a:lnTo>
                <a:lnTo>
                  <a:pt x="8056" y="145172"/>
                </a:lnTo>
                <a:lnTo>
                  <a:pt x="9341" y="143022"/>
                </a:lnTo>
                <a:close/>
                <a:moveTo>
                  <a:pt x="28619" y="143022"/>
                </a:moveTo>
                <a:lnTo>
                  <a:pt x="29904" y="145172"/>
                </a:lnTo>
                <a:lnTo>
                  <a:pt x="28655" y="147259"/>
                </a:lnTo>
                <a:lnTo>
                  <a:pt x="28619" y="147206"/>
                </a:lnTo>
                <a:lnTo>
                  <a:pt x="28593" y="147259"/>
                </a:lnTo>
                <a:lnTo>
                  <a:pt x="27335" y="145172"/>
                </a:lnTo>
                <a:lnTo>
                  <a:pt x="28619" y="143022"/>
                </a:lnTo>
                <a:close/>
                <a:moveTo>
                  <a:pt x="47898" y="143022"/>
                </a:moveTo>
                <a:lnTo>
                  <a:pt x="49182" y="145172"/>
                </a:lnTo>
                <a:lnTo>
                  <a:pt x="47925" y="147259"/>
                </a:lnTo>
                <a:lnTo>
                  <a:pt x="47898" y="147206"/>
                </a:lnTo>
                <a:lnTo>
                  <a:pt x="47862" y="147259"/>
                </a:lnTo>
                <a:lnTo>
                  <a:pt x="46613" y="145172"/>
                </a:lnTo>
                <a:lnTo>
                  <a:pt x="47898" y="143022"/>
                </a:lnTo>
                <a:close/>
                <a:moveTo>
                  <a:pt x="67176" y="143022"/>
                </a:moveTo>
                <a:lnTo>
                  <a:pt x="68461" y="145172"/>
                </a:lnTo>
                <a:lnTo>
                  <a:pt x="67203" y="147259"/>
                </a:lnTo>
                <a:lnTo>
                  <a:pt x="67176" y="147206"/>
                </a:lnTo>
                <a:lnTo>
                  <a:pt x="67140" y="147259"/>
                </a:lnTo>
                <a:lnTo>
                  <a:pt x="65892" y="145172"/>
                </a:lnTo>
                <a:lnTo>
                  <a:pt x="67176" y="143022"/>
                </a:lnTo>
                <a:close/>
                <a:moveTo>
                  <a:pt x="86455" y="143022"/>
                </a:moveTo>
                <a:lnTo>
                  <a:pt x="87739" y="145172"/>
                </a:lnTo>
                <a:lnTo>
                  <a:pt x="86481" y="147259"/>
                </a:lnTo>
                <a:lnTo>
                  <a:pt x="86455" y="147206"/>
                </a:lnTo>
                <a:lnTo>
                  <a:pt x="86419" y="147259"/>
                </a:lnTo>
                <a:lnTo>
                  <a:pt x="85161" y="145172"/>
                </a:lnTo>
                <a:lnTo>
                  <a:pt x="86455" y="143022"/>
                </a:lnTo>
                <a:close/>
                <a:moveTo>
                  <a:pt x="105724" y="143022"/>
                </a:moveTo>
                <a:lnTo>
                  <a:pt x="107018" y="145172"/>
                </a:lnTo>
                <a:lnTo>
                  <a:pt x="105760" y="147259"/>
                </a:lnTo>
                <a:lnTo>
                  <a:pt x="105724" y="147206"/>
                </a:lnTo>
                <a:lnTo>
                  <a:pt x="105697" y="147259"/>
                </a:lnTo>
                <a:lnTo>
                  <a:pt x="104439" y="145172"/>
                </a:lnTo>
                <a:lnTo>
                  <a:pt x="105724" y="143022"/>
                </a:lnTo>
                <a:close/>
                <a:moveTo>
                  <a:pt x="125002" y="143022"/>
                </a:moveTo>
                <a:lnTo>
                  <a:pt x="126287" y="145172"/>
                </a:lnTo>
                <a:lnTo>
                  <a:pt x="125038" y="147259"/>
                </a:lnTo>
                <a:lnTo>
                  <a:pt x="125002" y="147206"/>
                </a:lnTo>
                <a:lnTo>
                  <a:pt x="124976" y="147259"/>
                </a:lnTo>
                <a:lnTo>
                  <a:pt x="123718" y="145172"/>
                </a:lnTo>
                <a:lnTo>
                  <a:pt x="125002" y="143022"/>
                </a:lnTo>
                <a:close/>
                <a:moveTo>
                  <a:pt x="144281" y="143022"/>
                </a:moveTo>
                <a:lnTo>
                  <a:pt x="145565" y="145172"/>
                </a:lnTo>
                <a:lnTo>
                  <a:pt x="144316" y="147259"/>
                </a:lnTo>
                <a:lnTo>
                  <a:pt x="144281" y="147206"/>
                </a:lnTo>
                <a:lnTo>
                  <a:pt x="144245" y="147259"/>
                </a:lnTo>
                <a:lnTo>
                  <a:pt x="142996" y="145172"/>
                </a:lnTo>
                <a:lnTo>
                  <a:pt x="144281" y="143022"/>
                </a:lnTo>
                <a:close/>
                <a:moveTo>
                  <a:pt x="163559" y="143022"/>
                </a:moveTo>
                <a:lnTo>
                  <a:pt x="164844" y="145172"/>
                </a:lnTo>
                <a:lnTo>
                  <a:pt x="163586" y="147259"/>
                </a:lnTo>
                <a:lnTo>
                  <a:pt x="163559" y="147206"/>
                </a:lnTo>
                <a:lnTo>
                  <a:pt x="163523" y="147259"/>
                </a:lnTo>
                <a:lnTo>
                  <a:pt x="162275" y="145172"/>
                </a:lnTo>
                <a:lnTo>
                  <a:pt x="163559" y="143022"/>
                </a:lnTo>
                <a:close/>
                <a:moveTo>
                  <a:pt x="182838" y="143022"/>
                </a:moveTo>
                <a:lnTo>
                  <a:pt x="184122" y="145172"/>
                </a:lnTo>
                <a:lnTo>
                  <a:pt x="182864" y="147259"/>
                </a:lnTo>
                <a:lnTo>
                  <a:pt x="182838" y="147206"/>
                </a:lnTo>
                <a:lnTo>
                  <a:pt x="182802" y="147259"/>
                </a:lnTo>
                <a:lnTo>
                  <a:pt x="181544" y="145172"/>
                </a:lnTo>
                <a:lnTo>
                  <a:pt x="182838" y="143022"/>
                </a:lnTo>
                <a:close/>
                <a:moveTo>
                  <a:pt x="202107" y="143022"/>
                </a:moveTo>
                <a:lnTo>
                  <a:pt x="203401" y="145172"/>
                </a:lnTo>
                <a:lnTo>
                  <a:pt x="202143" y="147259"/>
                </a:lnTo>
                <a:lnTo>
                  <a:pt x="202107" y="147206"/>
                </a:lnTo>
                <a:lnTo>
                  <a:pt x="202080" y="147259"/>
                </a:lnTo>
                <a:lnTo>
                  <a:pt x="200822" y="145172"/>
                </a:lnTo>
                <a:lnTo>
                  <a:pt x="202107" y="143022"/>
                </a:lnTo>
                <a:close/>
                <a:moveTo>
                  <a:pt x="221385" y="143022"/>
                </a:moveTo>
                <a:lnTo>
                  <a:pt x="222670" y="145172"/>
                </a:lnTo>
                <a:lnTo>
                  <a:pt x="221421" y="147259"/>
                </a:lnTo>
                <a:lnTo>
                  <a:pt x="221385" y="147206"/>
                </a:lnTo>
                <a:lnTo>
                  <a:pt x="221359" y="147259"/>
                </a:lnTo>
                <a:lnTo>
                  <a:pt x="220101" y="145172"/>
                </a:lnTo>
                <a:lnTo>
                  <a:pt x="221385" y="143022"/>
                </a:lnTo>
                <a:close/>
                <a:moveTo>
                  <a:pt x="240664" y="143022"/>
                </a:moveTo>
                <a:lnTo>
                  <a:pt x="241948" y="145172"/>
                </a:lnTo>
                <a:lnTo>
                  <a:pt x="240699" y="147259"/>
                </a:lnTo>
                <a:lnTo>
                  <a:pt x="240664" y="147206"/>
                </a:lnTo>
                <a:lnTo>
                  <a:pt x="240637" y="147259"/>
                </a:lnTo>
                <a:lnTo>
                  <a:pt x="239379" y="145172"/>
                </a:lnTo>
                <a:lnTo>
                  <a:pt x="240664" y="143022"/>
                </a:lnTo>
                <a:close/>
                <a:moveTo>
                  <a:pt x="259942" y="143022"/>
                </a:moveTo>
                <a:lnTo>
                  <a:pt x="261227" y="145172"/>
                </a:lnTo>
                <a:lnTo>
                  <a:pt x="259969" y="147259"/>
                </a:lnTo>
                <a:lnTo>
                  <a:pt x="259942" y="147206"/>
                </a:lnTo>
                <a:lnTo>
                  <a:pt x="259906" y="147259"/>
                </a:lnTo>
                <a:lnTo>
                  <a:pt x="258657" y="145172"/>
                </a:lnTo>
                <a:lnTo>
                  <a:pt x="259942" y="143022"/>
                </a:lnTo>
                <a:close/>
                <a:moveTo>
                  <a:pt x="279220" y="143022"/>
                </a:moveTo>
                <a:lnTo>
                  <a:pt x="280505" y="145172"/>
                </a:lnTo>
                <a:lnTo>
                  <a:pt x="279247" y="147259"/>
                </a:lnTo>
                <a:lnTo>
                  <a:pt x="279220" y="147206"/>
                </a:lnTo>
                <a:lnTo>
                  <a:pt x="279185" y="147259"/>
                </a:lnTo>
                <a:lnTo>
                  <a:pt x="277927" y="145172"/>
                </a:lnTo>
                <a:lnTo>
                  <a:pt x="279220" y="143022"/>
                </a:lnTo>
                <a:close/>
                <a:moveTo>
                  <a:pt x="5987" y="147705"/>
                </a:moveTo>
                <a:lnTo>
                  <a:pt x="2659" y="153263"/>
                </a:lnTo>
                <a:lnTo>
                  <a:pt x="286" y="153263"/>
                </a:lnTo>
                <a:lnTo>
                  <a:pt x="3623" y="147705"/>
                </a:lnTo>
                <a:close/>
                <a:moveTo>
                  <a:pt x="9047" y="147705"/>
                </a:moveTo>
                <a:lnTo>
                  <a:pt x="5710" y="153263"/>
                </a:lnTo>
                <a:lnTo>
                  <a:pt x="3203" y="153263"/>
                </a:lnTo>
                <a:lnTo>
                  <a:pt x="6531" y="147705"/>
                </a:lnTo>
                <a:close/>
                <a:moveTo>
                  <a:pt x="9341" y="148116"/>
                </a:moveTo>
                <a:lnTo>
                  <a:pt x="12428" y="153263"/>
                </a:lnTo>
                <a:lnTo>
                  <a:pt x="6254" y="153263"/>
                </a:lnTo>
                <a:lnTo>
                  <a:pt x="9341" y="148116"/>
                </a:lnTo>
                <a:close/>
                <a:moveTo>
                  <a:pt x="12151" y="147705"/>
                </a:moveTo>
                <a:lnTo>
                  <a:pt x="15488" y="153263"/>
                </a:lnTo>
                <a:lnTo>
                  <a:pt x="12972" y="153263"/>
                </a:lnTo>
                <a:lnTo>
                  <a:pt x="9644" y="147705"/>
                </a:lnTo>
                <a:close/>
                <a:moveTo>
                  <a:pt x="15068" y="147705"/>
                </a:moveTo>
                <a:lnTo>
                  <a:pt x="18396" y="153263"/>
                </a:lnTo>
                <a:lnTo>
                  <a:pt x="16032" y="153263"/>
                </a:lnTo>
                <a:lnTo>
                  <a:pt x="12695" y="147705"/>
                </a:lnTo>
                <a:close/>
                <a:moveTo>
                  <a:pt x="25265" y="147705"/>
                </a:moveTo>
                <a:lnTo>
                  <a:pt x="21938" y="153263"/>
                </a:lnTo>
                <a:lnTo>
                  <a:pt x="19565" y="153263"/>
                </a:lnTo>
                <a:lnTo>
                  <a:pt x="22892" y="147705"/>
                </a:lnTo>
                <a:close/>
                <a:moveTo>
                  <a:pt x="28325" y="147705"/>
                </a:moveTo>
                <a:lnTo>
                  <a:pt x="24989" y="153263"/>
                </a:lnTo>
                <a:lnTo>
                  <a:pt x="22482" y="153263"/>
                </a:lnTo>
                <a:lnTo>
                  <a:pt x="25809" y="147705"/>
                </a:lnTo>
                <a:close/>
                <a:moveTo>
                  <a:pt x="28619" y="148116"/>
                </a:moveTo>
                <a:lnTo>
                  <a:pt x="31706" y="153263"/>
                </a:lnTo>
                <a:lnTo>
                  <a:pt x="25533" y="153263"/>
                </a:lnTo>
                <a:lnTo>
                  <a:pt x="28619" y="148116"/>
                </a:lnTo>
                <a:close/>
                <a:moveTo>
                  <a:pt x="31430" y="147705"/>
                </a:moveTo>
                <a:lnTo>
                  <a:pt x="34766" y="153263"/>
                </a:lnTo>
                <a:lnTo>
                  <a:pt x="32250" y="153263"/>
                </a:lnTo>
                <a:lnTo>
                  <a:pt x="28923" y="147705"/>
                </a:lnTo>
                <a:close/>
                <a:moveTo>
                  <a:pt x="34347" y="147705"/>
                </a:moveTo>
                <a:lnTo>
                  <a:pt x="37674" y="153263"/>
                </a:lnTo>
                <a:lnTo>
                  <a:pt x="35310" y="153263"/>
                </a:lnTo>
                <a:lnTo>
                  <a:pt x="31974" y="147705"/>
                </a:lnTo>
                <a:close/>
                <a:moveTo>
                  <a:pt x="44543" y="147705"/>
                </a:moveTo>
                <a:lnTo>
                  <a:pt x="41207" y="153263"/>
                </a:lnTo>
                <a:lnTo>
                  <a:pt x="38843" y="153263"/>
                </a:lnTo>
                <a:lnTo>
                  <a:pt x="42170" y="147705"/>
                </a:lnTo>
                <a:close/>
                <a:moveTo>
                  <a:pt x="47594" y="147705"/>
                </a:moveTo>
                <a:lnTo>
                  <a:pt x="44267" y="153263"/>
                </a:lnTo>
                <a:lnTo>
                  <a:pt x="41751" y="153263"/>
                </a:lnTo>
                <a:lnTo>
                  <a:pt x="45088" y="147705"/>
                </a:lnTo>
                <a:close/>
                <a:moveTo>
                  <a:pt x="47898" y="148116"/>
                </a:moveTo>
                <a:lnTo>
                  <a:pt x="50984" y="153263"/>
                </a:lnTo>
                <a:lnTo>
                  <a:pt x="44811" y="153263"/>
                </a:lnTo>
                <a:lnTo>
                  <a:pt x="47898" y="148116"/>
                </a:lnTo>
                <a:close/>
                <a:moveTo>
                  <a:pt x="50708" y="147705"/>
                </a:moveTo>
                <a:lnTo>
                  <a:pt x="54035" y="153263"/>
                </a:lnTo>
                <a:lnTo>
                  <a:pt x="51529" y="153263"/>
                </a:lnTo>
                <a:lnTo>
                  <a:pt x="48192" y="147705"/>
                </a:lnTo>
                <a:close/>
                <a:moveTo>
                  <a:pt x="53625" y="147705"/>
                </a:moveTo>
                <a:lnTo>
                  <a:pt x="56953" y="153263"/>
                </a:lnTo>
                <a:lnTo>
                  <a:pt x="54589" y="153263"/>
                </a:lnTo>
                <a:lnTo>
                  <a:pt x="51252" y="147705"/>
                </a:lnTo>
                <a:close/>
                <a:moveTo>
                  <a:pt x="63822" y="147705"/>
                </a:moveTo>
                <a:lnTo>
                  <a:pt x="60485" y="153263"/>
                </a:lnTo>
                <a:lnTo>
                  <a:pt x="58121" y="153263"/>
                </a:lnTo>
                <a:lnTo>
                  <a:pt x="61449" y="147705"/>
                </a:lnTo>
                <a:close/>
                <a:moveTo>
                  <a:pt x="66873" y="147705"/>
                </a:moveTo>
                <a:lnTo>
                  <a:pt x="63545" y="153263"/>
                </a:lnTo>
                <a:lnTo>
                  <a:pt x="61030" y="153263"/>
                </a:lnTo>
                <a:lnTo>
                  <a:pt x="64366" y="147705"/>
                </a:lnTo>
                <a:close/>
                <a:moveTo>
                  <a:pt x="67176" y="148116"/>
                </a:moveTo>
                <a:lnTo>
                  <a:pt x="70263" y="153263"/>
                </a:lnTo>
                <a:lnTo>
                  <a:pt x="64089" y="153263"/>
                </a:lnTo>
                <a:lnTo>
                  <a:pt x="67176" y="148116"/>
                </a:lnTo>
                <a:close/>
                <a:moveTo>
                  <a:pt x="69986" y="147705"/>
                </a:moveTo>
                <a:lnTo>
                  <a:pt x="73314" y="153263"/>
                </a:lnTo>
                <a:lnTo>
                  <a:pt x="70807" y="153263"/>
                </a:lnTo>
                <a:lnTo>
                  <a:pt x="67471" y="147705"/>
                </a:lnTo>
                <a:close/>
                <a:moveTo>
                  <a:pt x="72895" y="147705"/>
                </a:moveTo>
                <a:lnTo>
                  <a:pt x="76231" y="153263"/>
                </a:lnTo>
                <a:lnTo>
                  <a:pt x="73858" y="153263"/>
                </a:lnTo>
                <a:lnTo>
                  <a:pt x="70530" y="147705"/>
                </a:lnTo>
                <a:close/>
                <a:moveTo>
                  <a:pt x="83100" y="147705"/>
                </a:moveTo>
                <a:lnTo>
                  <a:pt x="79764" y="153263"/>
                </a:lnTo>
                <a:lnTo>
                  <a:pt x="77391" y="153263"/>
                </a:lnTo>
                <a:lnTo>
                  <a:pt x="80727" y="147705"/>
                </a:lnTo>
                <a:close/>
                <a:moveTo>
                  <a:pt x="86151" y="147705"/>
                </a:moveTo>
                <a:lnTo>
                  <a:pt x="82824" y="153263"/>
                </a:lnTo>
                <a:lnTo>
                  <a:pt x="80308" y="153263"/>
                </a:lnTo>
                <a:lnTo>
                  <a:pt x="83644" y="147705"/>
                </a:lnTo>
                <a:close/>
                <a:moveTo>
                  <a:pt x="86455" y="148116"/>
                </a:moveTo>
                <a:lnTo>
                  <a:pt x="89532" y="153263"/>
                </a:lnTo>
                <a:lnTo>
                  <a:pt x="83368" y="153263"/>
                </a:lnTo>
                <a:lnTo>
                  <a:pt x="86455" y="148116"/>
                </a:lnTo>
                <a:close/>
                <a:moveTo>
                  <a:pt x="89265" y="147705"/>
                </a:moveTo>
                <a:lnTo>
                  <a:pt x="92592" y="153263"/>
                </a:lnTo>
                <a:lnTo>
                  <a:pt x="90085" y="153263"/>
                </a:lnTo>
                <a:lnTo>
                  <a:pt x="86749" y="147705"/>
                </a:lnTo>
                <a:close/>
                <a:moveTo>
                  <a:pt x="92173" y="147705"/>
                </a:moveTo>
                <a:lnTo>
                  <a:pt x="95509" y="153263"/>
                </a:lnTo>
                <a:lnTo>
                  <a:pt x="93136" y="153263"/>
                </a:lnTo>
                <a:lnTo>
                  <a:pt x="89809" y="147705"/>
                </a:lnTo>
                <a:close/>
                <a:moveTo>
                  <a:pt x="102370" y="147705"/>
                </a:moveTo>
                <a:lnTo>
                  <a:pt x="99042" y="153263"/>
                </a:lnTo>
                <a:lnTo>
                  <a:pt x="96669" y="153263"/>
                </a:lnTo>
                <a:lnTo>
                  <a:pt x="100006" y="147705"/>
                </a:lnTo>
                <a:close/>
                <a:moveTo>
                  <a:pt x="105430" y="147705"/>
                </a:moveTo>
                <a:lnTo>
                  <a:pt x="102093" y="153263"/>
                </a:lnTo>
                <a:lnTo>
                  <a:pt x="99586" y="153263"/>
                </a:lnTo>
                <a:lnTo>
                  <a:pt x="102914" y="147705"/>
                </a:lnTo>
                <a:close/>
                <a:moveTo>
                  <a:pt x="105724" y="148116"/>
                </a:moveTo>
                <a:lnTo>
                  <a:pt x="108811" y="153263"/>
                </a:lnTo>
                <a:lnTo>
                  <a:pt x="102637" y="153263"/>
                </a:lnTo>
                <a:lnTo>
                  <a:pt x="105724" y="148116"/>
                </a:lnTo>
                <a:close/>
                <a:moveTo>
                  <a:pt x="108534" y="147705"/>
                </a:moveTo>
                <a:lnTo>
                  <a:pt x="111871" y="153263"/>
                </a:lnTo>
                <a:lnTo>
                  <a:pt x="109355" y="153263"/>
                </a:lnTo>
                <a:lnTo>
                  <a:pt x="106027" y="147705"/>
                </a:lnTo>
                <a:close/>
                <a:moveTo>
                  <a:pt x="111451" y="147705"/>
                </a:moveTo>
                <a:lnTo>
                  <a:pt x="114788" y="153263"/>
                </a:lnTo>
                <a:lnTo>
                  <a:pt x="112415" y="153263"/>
                </a:lnTo>
                <a:lnTo>
                  <a:pt x="109078" y="147705"/>
                </a:lnTo>
                <a:close/>
                <a:moveTo>
                  <a:pt x="121648" y="147705"/>
                </a:moveTo>
                <a:lnTo>
                  <a:pt x="118321" y="153263"/>
                </a:lnTo>
                <a:lnTo>
                  <a:pt x="115948" y="153263"/>
                </a:lnTo>
                <a:lnTo>
                  <a:pt x="119284" y="147705"/>
                </a:lnTo>
                <a:close/>
                <a:moveTo>
                  <a:pt x="124708" y="147705"/>
                </a:moveTo>
                <a:lnTo>
                  <a:pt x="121372" y="153263"/>
                </a:lnTo>
                <a:lnTo>
                  <a:pt x="118865" y="153263"/>
                </a:lnTo>
                <a:lnTo>
                  <a:pt x="122192" y="147705"/>
                </a:lnTo>
                <a:close/>
                <a:moveTo>
                  <a:pt x="125002" y="148116"/>
                </a:moveTo>
                <a:lnTo>
                  <a:pt x="128089" y="153263"/>
                </a:lnTo>
                <a:lnTo>
                  <a:pt x="121916" y="153263"/>
                </a:lnTo>
                <a:lnTo>
                  <a:pt x="125002" y="148116"/>
                </a:lnTo>
                <a:close/>
                <a:moveTo>
                  <a:pt x="127813" y="147705"/>
                </a:moveTo>
                <a:lnTo>
                  <a:pt x="131149" y="153263"/>
                </a:lnTo>
                <a:lnTo>
                  <a:pt x="128633" y="153263"/>
                </a:lnTo>
                <a:lnTo>
                  <a:pt x="125306" y="147705"/>
                </a:lnTo>
                <a:close/>
                <a:moveTo>
                  <a:pt x="130730" y="147705"/>
                </a:moveTo>
                <a:lnTo>
                  <a:pt x="134057" y="153263"/>
                </a:lnTo>
                <a:lnTo>
                  <a:pt x="131693" y="153263"/>
                </a:lnTo>
                <a:lnTo>
                  <a:pt x="128357" y="147705"/>
                </a:lnTo>
                <a:close/>
                <a:moveTo>
                  <a:pt x="140926" y="147705"/>
                </a:moveTo>
                <a:lnTo>
                  <a:pt x="137590" y="153263"/>
                </a:lnTo>
                <a:lnTo>
                  <a:pt x="135226" y="153263"/>
                </a:lnTo>
                <a:lnTo>
                  <a:pt x="138553" y="147705"/>
                </a:lnTo>
                <a:close/>
                <a:moveTo>
                  <a:pt x="143977" y="147705"/>
                </a:moveTo>
                <a:lnTo>
                  <a:pt x="140650" y="153263"/>
                </a:lnTo>
                <a:lnTo>
                  <a:pt x="138143" y="153263"/>
                </a:lnTo>
                <a:lnTo>
                  <a:pt x="141471" y="147705"/>
                </a:lnTo>
                <a:close/>
                <a:moveTo>
                  <a:pt x="144281" y="148116"/>
                </a:moveTo>
                <a:lnTo>
                  <a:pt x="147367" y="153263"/>
                </a:lnTo>
                <a:lnTo>
                  <a:pt x="141194" y="153263"/>
                </a:lnTo>
                <a:lnTo>
                  <a:pt x="144281" y="148116"/>
                </a:lnTo>
                <a:close/>
                <a:moveTo>
                  <a:pt x="147091" y="147705"/>
                </a:moveTo>
                <a:lnTo>
                  <a:pt x="150418" y="153263"/>
                </a:lnTo>
                <a:lnTo>
                  <a:pt x="147912" y="153263"/>
                </a:lnTo>
                <a:lnTo>
                  <a:pt x="144584" y="147705"/>
                </a:lnTo>
                <a:close/>
                <a:moveTo>
                  <a:pt x="150008" y="147705"/>
                </a:moveTo>
                <a:lnTo>
                  <a:pt x="153336" y="153263"/>
                </a:lnTo>
                <a:lnTo>
                  <a:pt x="150972" y="153263"/>
                </a:lnTo>
                <a:lnTo>
                  <a:pt x="147635" y="147705"/>
                </a:lnTo>
                <a:close/>
                <a:moveTo>
                  <a:pt x="160205" y="147705"/>
                </a:moveTo>
                <a:lnTo>
                  <a:pt x="156868" y="153263"/>
                </a:lnTo>
                <a:lnTo>
                  <a:pt x="154504" y="153263"/>
                </a:lnTo>
                <a:lnTo>
                  <a:pt x="157832" y="147705"/>
                </a:lnTo>
                <a:close/>
                <a:moveTo>
                  <a:pt x="163256" y="147705"/>
                </a:moveTo>
                <a:lnTo>
                  <a:pt x="159928" y="153263"/>
                </a:lnTo>
                <a:lnTo>
                  <a:pt x="157413" y="153263"/>
                </a:lnTo>
                <a:lnTo>
                  <a:pt x="160749" y="147705"/>
                </a:lnTo>
                <a:close/>
                <a:moveTo>
                  <a:pt x="163559" y="148116"/>
                </a:moveTo>
                <a:lnTo>
                  <a:pt x="166646" y="153263"/>
                </a:lnTo>
                <a:lnTo>
                  <a:pt x="160472" y="153263"/>
                </a:lnTo>
                <a:lnTo>
                  <a:pt x="163559" y="148116"/>
                </a:lnTo>
                <a:close/>
                <a:moveTo>
                  <a:pt x="166369" y="147705"/>
                </a:moveTo>
                <a:lnTo>
                  <a:pt x="169697" y="153263"/>
                </a:lnTo>
                <a:lnTo>
                  <a:pt x="167190" y="153263"/>
                </a:lnTo>
                <a:lnTo>
                  <a:pt x="163854" y="147705"/>
                </a:lnTo>
                <a:close/>
                <a:moveTo>
                  <a:pt x="169278" y="147705"/>
                </a:moveTo>
                <a:lnTo>
                  <a:pt x="172614" y="153263"/>
                </a:lnTo>
                <a:lnTo>
                  <a:pt x="170241" y="153263"/>
                </a:lnTo>
                <a:lnTo>
                  <a:pt x="166913" y="147705"/>
                </a:lnTo>
                <a:close/>
                <a:moveTo>
                  <a:pt x="179483" y="147705"/>
                </a:moveTo>
                <a:lnTo>
                  <a:pt x="176147" y="153263"/>
                </a:lnTo>
                <a:lnTo>
                  <a:pt x="173774" y="153263"/>
                </a:lnTo>
                <a:lnTo>
                  <a:pt x="177110" y="147705"/>
                </a:lnTo>
                <a:close/>
                <a:moveTo>
                  <a:pt x="182534" y="147705"/>
                </a:moveTo>
                <a:lnTo>
                  <a:pt x="179207" y="153263"/>
                </a:lnTo>
                <a:lnTo>
                  <a:pt x="176691" y="153263"/>
                </a:lnTo>
                <a:lnTo>
                  <a:pt x="180027" y="147705"/>
                </a:lnTo>
                <a:close/>
                <a:moveTo>
                  <a:pt x="182838" y="148116"/>
                </a:moveTo>
                <a:lnTo>
                  <a:pt x="185924" y="153263"/>
                </a:lnTo>
                <a:lnTo>
                  <a:pt x="179751" y="153263"/>
                </a:lnTo>
                <a:lnTo>
                  <a:pt x="182838" y="148116"/>
                </a:lnTo>
                <a:close/>
                <a:moveTo>
                  <a:pt x="185648" y="147705"/>
                </a:moveTo>
                <a:lnTo>
                  <a:pt x="188975" y="153263"/>
                </a:lnTo>
                <a:lnTo>
                  <a:pt x="186468" y="153263"/>
                </a:lnTo>
                <a:lnTo>
                  <a:pt x="183132" y="147705"/>
                </a:lnTo>
                <a:close/>
                <a:moveTo>
                  <a:pt x="188556" y="147705"/>
                </a:moveTo>
                <a:lnTo>
                  <a:pt x="191892" y="153263"/>
                </a:lnTo>
                <a:lnTo>
                  <a:pt x="189519" y="153263"/>
                </a:lnTo>
                <a:lnTo>
                  <a:pt x="186192" y="147705"/>
                </a:lnTo>
                <a:close/>
                <a:moveTo>
                  <a:pt x="198753" y="147705"/>
                </a:moveTo>
                <a:lnTo>
                  <a:pt x="195425" y="153263"/>
                </a:lnTo>
                <a:lnTo>
                  <a:pt x="193052" y="153263"/>
                </a:lnTo>
                <a:lnTo>
                  <a:pt x="196389" y="147705"/>
                </a:lnTo>
                <a:close/>
                <a:moveTo>
                  <a:pt x="201813" y="147705"/>
                </a:moveTo>
                <a:lnTo>
                  <a:pt x="198476" y="153263"/>
                </a:lnTo>
                <a:lnTo>
                  <a:pt x="195969" y="153263"/>
                </a:lnTo>
                <a:lnTo>
                  <a:pt x="199297" y="147705"/>
                </a:lnTo>
                <a:close/>
                <a:moveTo>
                  <a:pt x="202107" y="148116"/>
                </a:moveTo>
                <a:lnTo>
                  <a:pt x="205194" y="153263"/>
                </a:lnTo>
                <a:lnTo>
                  <a:pt x="199029" y="153263"/>
                </a:lnTo>
                <a:lnTo>
                  <a:pt x="202107" y="148116"/>
                </a:lnTo>
                <a:close/>
                <a:moveTo>
                  <a:pt x="204917" y="147705"/>
                </a:moveTo>
                <a:lnTo>
                  <a:pt x="208254" y="153263"/>
                </a:lnTo>
                <a:lnTo>
                  <a:pt x="205738" y="153263"/>
                </a:lnTo>
                <a:lnTo>
                  <a:pt x="202410" y="147705"/>
                </a:lnTo>
                <a:close/>
                <a:moveTo>
                  <a:pt x="207834" y="147705"/>
                </a:moveTo>
                <a:lnTo>
                  <a:pt x="211171" y="153263"/>
                </a:lnTo>
                <a:lnTo>
                  <a:pt x="208798" y="153263"/>
                </a:lnTo>
                <a:lnTo>
                  <a:pt x="205461" y="147705"/>
                </a:lnTo>
                <a:close/>
                <a:moveTo>
                  <a:pt x="218031" y="147705"/>
                </a:moveTo>
                <a:lnTo>
                  <a:pt x="214703" y="153263"/>
                </a:lnTo>
                <a:lnTo>
                  <a:pt x="212330" y="153263"/>
                </a:lnTo>
                <a:lnTo>
                  <a:pt x="215667" y="147705"/>
                </a:lnTo>
                <a:close/>
                <a:moveTo>
                  <a:pt x="221091" y="147705"/>
                </a:moveTo>
                <a:lnTo>
                  <a:pt x="217754" y="153263"/>
                </a:lnTo>
                <a:lnTo>
                  <a:pt x="215248" y="153263"/>
                </a:lnTo>
                <a:lnTo>
                  <a:pt x="218575" y="147705"/>
                </a:lnTo>
                <a:close/>
                <a:moveTo>
                  <a:pt x="221385" y="148116"/>
                </a:moveTo>
                <a:lnTo>
                  <a:pt x="224472" y="153263"/>
                </a:lnTo>
                <a:lnTo>
                  <a:pt x="218299" y="153263"/>
                </a:lnTo>
                <a:lnTo>
                  <a:pt x="221385" y="148116"/>
                </a:lnTo>
                <a:close/>
                <a:moveTo>
                  <a:pt x="224195" y="147705"/>
                </a:moveTo>
                <a:lnTo>
                  <a:pt x="227532" y="153263"/>
                </a:lnTo>
                <a:lnTo>
                  <a:pt x="225016" y="153263"/>
                </a:lnTo>
                <a:lnTo>
                  <a:pt x="221689" y="147705"/>
                </a:lnTo>
                <a:close/>
                <a:moveTo>
                  <a:pt x="227113" y="147705"/>
                </a:moveTo>
                <a:lnTo>
                  <a:pt x="230440" y="153263"/>
                </a:lnTo>
                <a:lnTo>
                  <a:pt x="228076" y="153263"/>
                </a:lnTo>
                <a:lnTo>
                  <a:pt x="224740" y="147705"/>
                </a:lnTo>
                <a:close/>
                <a:moveTo>
                  <a:pt x="237309" y="147705"/>
                </a:moveTo>
                <a:lnTo>
                  <a:pt x="233973" y="153263"/>
                </a:lnTo>
                <a:lnTo>
                  <a:pt x="231609" y="153263"/>
                </a:lnTo>
                <a:lnTo>
                  <a:pt x="234936" y="147705"/>
                </a:lnTo>
                <a:close/>
                <a:moveTo>
                  <a:pt x="240369" y="147705"/>
                </a:moveTo>
                <a:lnTo>
                  <a:pt x="237033" y="153263"/>
                </a:lnTo>
                <a:lnTo>
                  <a:pt x="234526" y="153263"/>
                </a:lnTo>
                <a:lnTo>
                  <a:pt x="237854" y="147705"/>
                </a:lnTo>
                <a:close/>
                <a:moveTo>
                  <a:pt x="240664" y="148116"/>
                </a:moveTo>
                <a:lnTo>
                  <a:pt x="243750" y="153263"/>
                </a:lnTo>
                <a:lnTo>
                  <a:pt x="237577" y="153263"/>
                </a:lnTo>
                <a:lnTo>
                  <a:pt x="240664" y="148116"/>
                </a:lnTo>
                <a:close/>
                <a:moveTo>
                  <a:pt x="243474" y="147705"/>
                </a:moveTo>
                <a:lnTo>
                  <a:pt x="246810" y="153263"/>
                </a:lnTo>
                <a:lnTo>
                  <a:pt x="244295" y="153263"/>
                </a:lnTo>
                <a:lnTo>
                  <a:pt x="240967" y="147705"/>
                </a:lnTo>
                <a:close/>
                <a:moveTo>
                  <a:pt x="246391" y="147705"/>
                </a:moveTo>
                <a:lnTo>
                  <a:pt x="249719" y="153263"/>
                </a:lnTo>
                <a:lnTo>
                  <a:pt x="247355" y="153263"/>
                </a:lnTo>
                <a:lnTo>
                  <a:pt x="244018" y="147705"/>
                </a:lnTo>
                <a:close/>
                <a:moveTo>
                  <a:pt x="256588" y="147705"/>
                </a:moveTo>
                <a:lnTo>
                  <a:pt x="253251" y="153263"/>
                </a:lnTo>
                <a:lnTo>
                  <a:pt x="250887" y="153263"/>
                </a:lnTo>
                <a:lnTo>
                  <a:pt x="254215" y="147705"/>
                </a:lnTo>
                <a:close/>
                <a:moveTo>
                  <a:pt x="259639" y="147705"/>
                </a:moveTo>
                <a:lnTo>
                  <a:pt x="256311" y="153263"/>
                </a:lnTo>
                <a:lnTo>
                  <a:pt x="253796" y="153263"/>
                </a:lnTo>
                <a:lnTo>
                  <a:pt x="257132" y="147705"/>
                </a:lnTo>
                <a:close/>
                <a:moveTo>
                  <a:pt x="259942" y="148116"/>
                </a:moveTo>
                <a:lnTo>
                  <a:pt x="263029" y="153263"/>
                </a:lnTo>
                <a:lnTo>
                  <a:pt x="256855" y="153263"/>
                </a:lnTo>
                <a:lnTo>
                  <a:pt x="259942" y="148116"/>
                </a:lnTo>
                <a:close/>
                <a:moveTo>
                  <a:pt x="262752" y="147705"/>
                </a:moveTo>
                <a:lnTo>
                  <a:pt x="266080" y="153263"/>
                </a:lnTo>
                <a:lnTo>
                  <a:pt x="263573" y="153263"/>
                </a:lnTo>
                <a:lnTo>
                  <a:pt x="260237" y="147705"/>
                </a:lnTo>
                <a:close/>
                <a:moveTo>
                  <a:pt x="265669" y="147705"/>
                </a:moveTo>
                <a:lnTo>
                  <a:pt x="268997" y="153263"/>
                </a:lnTo>
                <a:lnTo>
                  <a:pt x="266624" y="153263"/>
                </a:lnTo>
                <a:lnTo>
                  <a:pt x="263296" y="147705"/>
                </a:lnTo>
                <a:close/>
                <a:moveTo>
                  <a:pt x="275866" y="147705"/>
                </a:moveTo>
                <a:lnTo>
                  <a:pt x="272530" y="153263"/>
                </a:lnTo>
                <a:lnTo>
                  <a:pt x="270157" y="153263"/>
                </a:lnTo>
                <a:lnTo>
                  <a:pt x="273493" y="147705"/>
                </a:lnTo>
                <a:close/>
                <a:moveTo>
                  <a:pt x="278917" y="147705"/>
                </a:moveTo>
                <a:lnTo>
                  <a:pt x="275590" y="153263"/>
                </a:lnTo>
                <a:lnTo>
                  <a:pt x="273074" y="153263"/>
                </a:lnTo>
                <a:lnTo>
                  <a:pt x="276410" y="147705"/>
                </a:lnTo>
                <a:close/>
                <a:moveTo>
                  <a:pt x="279220" y="148116"/>
                </a:moveTo>
                <a:lnTo>
                  <a:pt x="282307" y="153263"/>
                </a:lnTo>
                <a:lnTo>
                  <a:pt x="276134" y="153263"/>
                </a:lnTo>
                <a:lnTo>
                  <a:pt x="279220" y="148116"/>
                </a:lnTo>
                <a:close/>
                <a:moveTo>
                  <a:pt x="282031" y="147705"/>
                </a:moveTo>
                <a:lnTo>
                  <a:pt x="285358" y="153263"/>
                </a:lnTo>
                <a:lnTo>
                  <a:pt x="282851" y="153263"/>
                </a:lnTo>
                <a:lnTo>
                  <a:pt x="279515" y="147705"/>
                </a:lnTo>
                <a:close/>
                <a:moveTo>
                  <a:pt x="22348" y="147705"/>
                </a:moveTo>
                <a:lnTo>
                  <a:pt x="19011" y="153272"/>
                </a:lnTo>
                <a:lnTo>
                  <a:pt x="18985" y="153219"/>
                </a:lnTo>
                <a:lnTo>
                  <a:pt x="18949" y="153272"/>
                </a:lnTo>
                <a:lnTo>
                  <a:pt x="15613" y="147705"/>
                </a:lnTo>
                <a:close/>
                <a:moveTo>
                  <a:pt x="41626" y="147705"/>
                </a:moveTo>
                <a:lnTo>
                  <a:pt x="38290" y="153272"/>
                </a:lnTo>
                <a:lnTo>
                  <a:pt x="38263" y="153219"/>
                </a:lnTo>
                <a:lnTo>
                  <a:pt x="38227" y="153272"/>
                </a:lnTo>
                <a:lnTo>
                  <a:pt x="34891" y="147705"/>
                </a:lnTo>
                <a:close/>
                <a:moveTo>
                  <a:pt x="60905" y="147705"/>
                </a:moveTo>
                <a:lnTo>
                  <a:pt x="57568" y="153272"/>
                </a:lnTo>
                <a:lnTo>
                  <a:pt x="57533" y="153219"/>
                </a:lnTo>
                <a:lnTo>
                  <a:pt x="57506" y="153272"/>
                </a:lnTo>
                <a:lnTo>
                  <a:pt x="54169" y="147705"/>
                </a:lnTo>
                <a:close/>
                <a:moveTo>
                  <a:pt x="80183" y="147705"/>
                </a:moveTo>
                <a:lnTo>
                  <a:pt x="76847" y="153272"/>
                </a:lnTo>
                <a:lnTo>
                  <a:pt x="76811" y="153219"/>
                </a:lnTo>
                <a:lnTo>
                  <a:pt x="76784" y="153272"/>
                </a:lnTo>
                <a:lnTo>
                  <a:pt x="73448" y="147705"/>
                </a:lnTo>
                <a:close/>
                <a:moveTo>
                  <a:pt x="99461" y="147705"/>
                </a:moveTo>
                <a:lnTo>
                  <a:pt x="96116" y="153272"/>
                </a:lnTo>
                <a:lnTo>
                  <a:pt x="96089" y="153219"/>
                </a:lnTo>
                <a:lnTo>
                  <a:pt x="96054" y="153272"/>
                </a:lnTo>
                <a:lnTo>
                  <a:pt x="92717" y="147705"/>
                </a:lnTo>
                <a:close/>
                <a:moveTo>
                  <a:pt x="118731" y="147705"/>
                </a:moveTo>
                <a:lnTo>
                  <a:pt x="115394" y="153272"/>
                </a:lnTo>
                <a:lnTo>
                  <a:pt x="115368" y="153219"/>
                </a:lnTo>
                <a:lnTo>
                  <a:pt x="115332" y="153272"/>
                </a:lnTo>
                <a:lnTo>
                  <a:pt x="111995" y="147705"/>
                </a:lnTo>
                <a:close/>
                <a:moveTo>
                  <a:pt x="138009" y="147705"/>
                </a:moveTo>
                <a:lnTo>
                  <a:pt x="134673" y="153272"/>
                </a:lnTo>
                <a:lnTo>
                  <a:pt x="134646" y="153219"/>
                </a:lnTo>
                <a:lnTo>
                  <a:pt x="134610" y="153272"/>
                </a:lnTo>
                <a:lnTo>
                  <a:pt x="131274" y="147705"/>
                </a:lnTo>
                <a:close/>
                <a:moveTo>
                  <a:pt x="157288" y="147705"/>
                </a:moveTo>
                <a:lnTo>
                  <a:pt x="153951" y="153272"/>
                </a:lnTo>
                <a:lnTo>
                  <a:pt x="153915" y="153219"/>
                </a:lnTo>
                <a:lnTo>
                  <a:pt x="153889" y="153272"/>
                </a:lnTo>
                <a:lnTo>
                  <a:pt x="150552" y="147705"/>
                </a:lnTo>
                <a:close/>
                <a:moveTo>
                  <a:pt x="176566" y="147705"/>
                </a:moveTo>
                <a:lnTo>
                  <a:pt x="173230" y="153272"/>
                </a:lnTo>
                <a:lnTo>
                  <a:pt x="173194" y="153219"/>
                </a:lnTo>
                <a:lnTo>
                  <a:pt x="173167" y="153272"/>
                </a:lnTo>
                <a:lnTo>
                  <a:pt x="169831" y="147705"/>
                </a:lnTo>
                <a:close/>
                <a:moveTo>
                  <a:pt x="195844" y="147705"/>
                </a:moveTo>
                <a:lnTo>
                  <a:pt x="192508" y="153272"/>
                </a:lnTo>
                <a:lnTo>
                  <a:pt x="192472" y="153219"/>
                </a:lnTo>
                <a:lnTo>
                  <a:pt x="192445" y="153272"/>
                </a:lnTo>
                <a:lnTo>
                  <a:pt x="189100" y="147705"/>
                </a:lnTo>
                <a:close/>
                <a:moveTo>
                  <a:pt x="215114" y="147705"/>
                </a:moveTo>
                <a:lnTo>
                  <a:pt x="211777" y="153272"/>
                </a:lnTo>
                <a:lnTo>
                  <a:pt x="211751" y="153219"/>
                </a:lnTo>
                <a:lnTo>
                  <a:pt x="211715" y="153272"/>
                </a:lnTo>
                <a:lnTo>
                  <a:pt x="208378" y="147705"/>
                </a:lnTo>
                <a:close/>
                <a:moveTo>
                  <a:pt x="234392" y="147705"/>
                </a:moveTo>
                <a:lnTo>
                  <a:pt x="231056" y="153272"/>
                </a:lnTo>
                <a:lnTo>
                  <a:pt x="231029" y="153219"/>
                </a:lnTo>
                <a:lnTo>
                  <a:pt x="230993" y="153272"/>
                </a:lnTo>
                <a:lnTo>
                  <a:pt x="227657" y="147705"/>
                </a:lnTo>
                <a:close/>
                <a:moveTo>
                  <a:pt x="253671" y="147705"/>
                </a:moveTo>
                <a:lnTo>
                  <a:pt x="250334" y="153272"/>
                </a:lnTo>
                <a:lnTo>
                  <a:pt x="250298" y="153219"/>
                </a:lnTo>
                <a:lnTo>
                  <a:pt x="250272" y="153272"/>
                </a:lnTo>
                <a:lnTo>
                  <a:pt x="246935" y="147705"/>
                </a:lnTo>
                <a:close/>
                <a:moveTo>
                  <a:pt x="272949" y="147705"/>
                </a:moveTo>
                <a:lnTo>
                  <a:pt x="269613" y="153272"/>
                </a:lnTo>
                <a:lnTo>
                  <a:pt x="269577" y="153219"/>
                </a:lnTo>
                <a:lnTo>
                  <a:pt x="269550" y="153272"/>
                </a:lnTo>
                <a:lnTo>
                  <a:pt x="266214" y="147705"/>
                </a:lnTo>
                <a:close/>
                <a:moveTo>
                  <a:pt x="18681" y="153718"/>
                </a:moveTo>
                <a:lnTo>
                  <a:pt x="17495" y="155699"/>
                </a:lnTo>
                <a:lnTo>
                  <a:pt x="16299" y="153718"/>
                </a:lnTo>
                <a:close/>
                <a:moveTo>
                  <a:pt x="21661" y="153718"/>
                </a:moveTo>
                <a:lnTo>
                  <a:pt x="20474" y="155699"/>
                </a:lnTo>
                <a:lnTo>
                  <a:pt x="19279" y="153718"/>
                </a:lnTo>
                <a:close/>
                <a:moveTo>
                  <a:pt x="37960" y="153718"/>
                </a:moveTo>
                <a:lnTo>
                  <a:pt x="36773" y="155699"/>
                </a:lnTo>
                <a:lnTo>
                  <a:pt x="35578" y="153718"/>
                </a:lnTo>
                <a:close/>
                <a:moveTo>
                  <a:pt x="40939" y="153718"/>
                </a:moveTo>
                <a:lnTo>
                  <a:pt x="39744" y="155699"/>
                </a:lnTo>
                <a:lnTo>
                  <a:pt x="38557" y="153718"/>
                </a:lnTo>
                <a:close/>
                <a:moveTo>
                  <a:pt x="57238" y="153718"/>
                </a:moveTo>
                <a:lnTo>
                  <a:pt x="56043" y="155699"/>
                </a:lnTo>
                <a:lnTo>
                  <a:pt x="54856" y="153718"/>
                </a:lnTo>
                <a:close/>
                <a:moveTo>
                  <a:pt x="60218" y="153718"/>
                </a:moveTo>
                <a:lnTo>
                  <a:pt x="59022" y="155699"/>
                </a:lnTo>
                <a:lnTo>
                  <a:pt x="57836" y="153718"/>
                </a:lnTo>
                <a:close/>
                <a:moveTo>
                  <a:pt x="76516" y="153718"/>
                </a:moveTo>
                <a:lnTo>
                  <a:pt x="75321" y="155699"/>
                </a:lnTo>
                <a:lnTo>
                  <a:pt x="74135" y="153718"/>
                </a:lnTo>
                <a:close/>
                <a:moveTo>
                  <a:pt x="79487" y="153718"/>
                </a:moveTo>
                <a:lnTo>
                  <a:pt x="78301" y="155699"/>
                </a:lnTo>
                <a:lnTo>
                  <a:pt x="77114" y="153718"/>
                </a:lnTo>
                <a:close/>
                <a:moveTo>
                  <a:pt x="95786" y="153718"/>
                </a:moveTo>
                <a:lnTo>
                  <a:pt x="94599" y="155699"/>
                </a:lnTo>
                <a:lnTo>
                  <a:pt x="93413" y="153718"/>
                </a:lnTo>
                <a:close/>
                <a:moveTo>
                  <a:pt x="98766" y="153718"/>
                </a:moveTo>
                <a:lnTo>
                  <a:pt x="97579" y="155699"/>
                </a:lnTo>
                <a:lnTo>
                  <a:pt x="96384" y="153718"/>
                </a:lnTo>
                <a:close/>
                <a:moveTo>
                  <a:pt x="115064" y="153718"/>
                </a:moveTo>
                <a:lnTo>
                  <a:pt x="113878" y="155699"/>
                </a:lnTo>
                <a:lnTo>
                  <a:pt x="112691" y="153718"/>
                </a:lnTo>
                <a:close/>
                <a:moveTo>
                  <a:pt x="118044" y="153718"/>
                </a:moveTo>
                <a:lnTo>
                  <a:pt x="116857" y="155699"/>
                </a:lnTo>
                <a:lnTo>
                  <a:pt x="115662" y="153718"/>
                </a:lnTo>
                <a:close/>
                <a:moveTo>
                  <a:pt x="134343" y="153718"/>
                </a:moveTo>
                <a:lnTo>
                  <a:pt x="133156" y="155699"/>
                </a:lnTo>
                <a:lnTo>
                  <a:pt x="131961" y="153718"/>
                </a:lnTo>
                <a:close/>
                <a:moveTo>
                  <a:pt x="137322" y="153718"/>
                </a:moveTo>
                <a:lnTo>
                  <a:pt x="136127" y="155699"/>
                </a:lnTo>
                <a:lnTo>
                  <a:pt x="134940" y="153718"/>
                </a:lnTo>
                <a:close/>
                <a:moveTo>
                  <a:pt x="153621" y="153718"/>
                </a:moveTo>
                <a:lnTo>
                  <a:pt x="152435" y="155699"/>
                </a:lnTo>
                <a:lnTo>
                  <a:pt x="151239" y="153718"/>
                </a:lnTo>
                <a:close/>
                <a:moveTo>
                  <a:pt x="156601" y="153718"/>
                </a:moveTo>
                <a:lnTo>
                  <a:pt x="155405" y="155699"/>
                </a:lnTo>
                <a:lnTo>
                  <a:pt x="154219" y="153718"/>
                </a:lnTo>
                <a:close/>
                <a:moveTo>
                  <a:pt x="172899" y="153718"/>
                </a:moveTo>
                <a:lnTo>
                  <a:pt x="171704" y="155699"/>
                </a:lnTo>
                <a:lnTo>
                  <a:pt x="170518" y="153718"/>
                </a:lnTo>
                <a:close/>
                <a:moveTo>
                  <a:pt x="175870" y="153718"/>
                </a:moveTo>
                <a:lnTo>
                  <a:pt x="174684" y="155699"/>
                </a:lnTo>
                <a:lnTo>
                  <a:pt x="173497" y="153718"/>
                </a:lnTo>
                <a:close/>
                <a:moveTo>
                  <a:pt x="192178" y="153718"/>
                </a:moveTo>
                <a:lnTo>
                  <a:pt x="190982" y="155699"/>
                </a:lnTo>
                <a:lnTo>
                  <a:pt x="189796" y="153718"/>
                </a:lnTo>
                <a:close/>
                <a:moveTo>
                  <a:pt x="195149" y="153718"/>
                </a:moveTo>
                <a:lnTo>
                  <a:pt x="193962" y="155699"/>
                </a:lnTo>
                <a:lnTo>
                  <a:pt x="192776" y="153718"/>
                </a:lnTo>
                <a:close/>
                <a:moveTo>
                  <a:pt x="211447" y="153718"/>
                </a:moveTo>
                <a:lnTo>
                  <a:pt x="210261" y="155699"/>
                </a:lnTo>
                <a:lnTo>
                  <a:pt x="209074" y="153718"/>
                </a:lnTo>
                <a:close/>
                <a:moveTo>
                  <a:pt x="214427" y="153718"/>
                </a:moveTo>
                <a:lnTo>
                  <a:pt x="213240" y="155699"/>
                </a:lnTo>
                <a:lnTo>
                  <a:pt x="212045" y="153718"/>
                </a:lnTo>
                <a:close/>
                <a:moveTo>
                  <a:pt x="230726" y="153718"/>
                </a:moveTo>
                <a:lnTo>
                  <a:pt x="229539" y="155699"/>
                </a:lnTo>
                <a:lnTo>
                  <a:pt x="228344" y="153718"/>
                </a:lnTo>
                <a:close/>
                <a:moveTo>
                  <a:pt x="233705" y="153718"/>
                </a:moveTo>
                <a:lnTo>
                  <a:pt x="232519" y="155699"/>
                </a:lnTo>
                <a:lnTo>
                  <a:pt x="231323" y="153718"/>
                </a:lnTo>
                <a:close/>
                <a:moveTo>
                  <a:pt x="250004" y="153718"/>
                </a:moveTo>
                <a:lnTo>
                  <a:pt x="248818" y="155699"/>
                </a:lnTo>
                <a:lnTo>
                  <a:pt x="247622" y="153718"/>
                </a:lnTo>
                <a:close/>
                <a:moveTo>
                  <a:pt x="252984" y="153718"/>
                </a:moveTo>
                <a:lnTo>
                  <a:pt x="251788" y="155699"/>
                </a:lnTo>
                <a:lnTo>
                  <a:pt x="250602" y="153718"/>
                </a:lnTo>
                <a:close/>
                <a:moveTo>
                  <a:pt x="269282" y="153718"/>
                </a:moveTo>
                <a:lnTo>
                  <a:pt x="268087" y="155699"/>
                </a:lnTo>
                <a:lnTo>
                  <a:pt x="266901" y="153718"/>
                </a:lnTo>
                <a:close/>
                <a:moveTo>
                  <a:pt x="272262" y="153718"/>
                </a:moveTo>
                <a:lnTo>
                  <a:pt x="271067" y="155699"/>
                </a:lnTo>
                <a:lnTo>
                  <a:pt x="269880" y="153718"/>
                </a:lnTo>
                <a:close/>
                <a:moveTo>
                  <a:pt x="1196" y="156609"/>
                </a:moveTo>
                <a:lnTo>
                  <a:pt x="2097" y="158125"/>
                </a:lnTo>
                <a:lnTo>
                  <a:pt x="286" y="158125"/>
                </a:lnTo>
                <a:lnTo>
                  <a:pt x="1196" y="156609"/>
                </a:lnTo>
                <a:close/>
                <a:moveTo>
                  <a:pt x="5443" y="153718"/>
                </a:moveTo>
                <a:lnTo>
                  <a:pt x="2802" y="158125"/>
                </a:lnTo>
                <a:lnTo>
                  <a:pt x="2650" y="158125"/>
                </a:lnTo>
                <a:lnTo>
                  <a:pt x="1464" y="156154"/>
                </a:lnTo>
                <a:lnTo>
                  <a:pt x="2927" y="153718"/>
                </a:lnTo>
                <a:close/>
                <a:moveTo>
                  <a:pt x="12704" y="153718"/>
                </a:moveTo>
                <a:lnTo>
                  <a:pt x="15345" y="158125"/>
                </a:lnTo>
                <a:lnTo>
                  <a:pt x="3346" y="158125"/>
                </a:lnTo>
                <a:lnTo>
                  <a:pt x="5987" y="153718"/>
                </a:lnTo>
                <a:close/>
                <a:moveTo>
                  <a:pt x="15755" y="153718"/>
                </a:moveTo>
                <a:lnTo>
                  <a:pt x="17218" y="156154"/>
                </a:lnTo>
                <a:lnTo>
                  <a:pt x="16041" y="158125"/>
                </a:lnTo>
                <a:lnTo>
                  <a:pt x="15889" y="158125"/>
                </a:lnTo>
                <a:lnTo>
                  <a:pt x="13248" y="153718"/>
                </a:lnTo>
                <a:close/>
                <a:moveTo>
                  <a:pt x="17495" y="156609"/>
                </a:moveTo>
                <a:lnTo>
                  <a:pt x="18396" y="158125"/>
                </a:lnTo>
                <a:lnTo>
                  <a:pt x="16585" y="158125"/>
                </a:lnTo>
                <a:lnTo>
                  <a:pt x="17495" y="156609"/>
                </a:lnTo>
                <a:close/>
                <a:moveTo>
                  <a:pt x="20474" y="156609"/>
                </a:moveTo>
                <a:lnTo>
                  <a:pt x="21376" y="158125"/>
                </a:lnTo>
                <a:lnTo>
                  <a:pt x="19565" y="158125"/>
                </a:lnTo>
                <a:lnTo>
                  <a:pt x="20474" y="156609"/>
                </a:lnTo>
                <a:close/>
                <a:moveTo>
                  <a:pt x="24721" y="153718"/>
                </a:moveTo>
                <a:lnTo>
                  <a:pt x="22071" y="158125"/>
                </a:lnTo>
                <a:lnTo>
                  <a:pt x="21920" y="158125"/>
                </a:lnTo>
                <a:lnTo>
                  <a:pt x="20742" y="156154"/>
                </a:lnTo>
                <a:lnTo>
                  <a:pt x="22205" y="153718"/>
                </a:lnTo>
                <a:close/>
                <a:moveTo>
                  <a:pt x="31983" y="153718"/>
                </a:moveTo>
                <a:lnTo>
                  <a:pt x="34623" y="158125"/>
                </a:lnTo>
                <a:lnTo>
                  <a:pt x="22616" y="158125"/>
                </a:lnTo>
                <a:lnTo>
                  <a:pt x="25265" y="153718"/>
                </a:lnTo>
                <a:close/>
                <a:moveTo>
                  <a:pt x="35034" y="153718"/>
                </a:moveTo>
                <a:lnTo>
                  <a:pt x="36497" y="156154"/>
                </a:lnTo>
                <a:lnTo>
                  <a:pt x="35319" y="158125"/>
                </a:lnTo>
                <a:lnTo>
                  <a:pt x="35167" y="158125"/>
                </a:lnTo>
                <a:lnTo>
                  <a:pt x="32527" y="153718"/>
                </a:lnTo>
                <a:close/>
                <a:moveTo>
                  <a:pt x="36773" y="156609"/>
                </a:moveTo>
                <a:lnTo>
                  <a:pt x="37674" y="158125"/>
                </a:lnTo>
                <a:lnTo>
                  <a:pt x="35863" y="158125"/>
                </a:lnTo>
                <a:lnTo>
                  <a:pt x="36773" y="156609"/>
                </a:lnTo>
                <a:close/>
                <a:moveTo>
                  <a:pt x="39744" y="156609"/>
                </a:moveTo>
                <a:lnTo>
                  <a:pt x="40654" y="158125"/>
                </a:lnTo>
                <a:lnTo>
                  <a:pt x="38843" y="158125"/>
                </a:lnTo>
                <a:lnTo>
                  <a:pt x="39744" y="156609"/>
                </a:lnTo>
                <a:close/>
                <a:moveTo>
                  <a:pt x="43990" y="153718"/>
                </a:moveTo>
                <a:lnTo>
                  <a:pt x="41350" y="158125"/>
                </a:lnTo>
                <a:lnTo>
                  <a:pt x="41198" y="158125"/>
                </a:lnTo>
                <a:lnTo>
                  <a:pt x="40020" y="156154"/>
                </a:lnTo>
                <a:lnTo>
                  <a:pt x="41484" y="153718"/>
                </a:lnTo>
                <a:close/>
                <a:moveTo>
                  <a:pt x="51252" y="153718"/>
                </a:moveTo>
                <a:lnTo>
                  <a:pt x="53902" y="158125"/>
                </a:lnTo>
                <a:lnTo>
                  <a:pt x="41894" y="158125"/>
                </a:lnTo>
                <a:lnTo>
                  <a:pt x="44535" y="153718"/>
                </a:lnTo>
                <a:close/>
                <a:moveTo>
                  <a:pt x="54312" y="153718"/>
                </a:moveTo>
                <a:lnTo>
                  <a:pt x="55775" y="156154"/>
                </a:lnTo>
                <a:lnTo>
                  <a:pt x="54597" y="158125"/>
                </a:lnTo>
                <a:lnTo>
                  <a:pt x="54446" y="158125"/>
                </a:lnTo>
                <a:lnTo>
                  <a:pt x="51805" y="153718"/>
                </a:lnTo>
                <a:close/>
                <a:moveTo>
                  <a:pt x="56043" y="156609"/>
                </a:moveTo>
                <a:lnTo>
                  <a:pt x="56953" y="158125"/>
                </a:lnTo>
                <a:lnTo>
                  <a:pt x="55142" y="158125"/>
                </a:lnTo>
                <a:lnTo>
                  <a:pt x="56043" y="156609"/>
                </a:lnTo>
                <a:close/>
                <a:moveTo>
                  <a:pt x="59022" y="156609"/>
                </a:moveTo>
                <a:lnTo>
                  <a:pt x="59932" y="158125"/>
                </a:lnTo>
                <a:lnTo>
                  <a:pt x="58121" y="158125"/>
                </a:lnTo>
                <a:lnTo>
                  <a:pt x="59022" y="156609"/>
                </a:lnTo>
                <a:close/>
                <a:moveTo>
                  <a:pt x="63269" y="153718"/>
                </a:moveTo>
                <a:lnTo>
                  <a:pt x="60628" y="158125"/>
                </a:lnTo>
                <a:lnTo>
                  <a:pt x="60476" y="158125"/>
                </a:lnTo>
                <a:lnTo>
                  <a:pt x="59299" y="156154"/>
                </a:lnTo>
                <a:lnTo>
                  <a:pt x="60762" y="153718"/>
                </a:lnTo>
                <a:close/>
                <a:moveTo>
                  <a:pt x="70530" y="153718"/>
                </a:moveTo>
                <a:lnTo>
                  <a:pt x="73171" y="158125"/>
                </a:lnTo>
                <a:lnTo>
                  <a:pt x="61172" y="158125"/>
                </a:lnTo>
                <a:lnTo>
                  <a:pt x="63813" y="153718"/>
                </a:lnTo>
                <a:close/>
                <a:moveTo>
                  <a:pt x="73590" y="153718"/>
                </a:moveTo>
                <a:lnTo>
                  <a:pt x="75053" y="156154"/>
                </a:lnTo>
                <a:lnTo>
                  <a:pt x="73867" y="158125"/>
                </a:lnTo>
                <a:lnTo>
                  <a:pt x="73724" y="158125"/>
                </a:lnTo>
                <a:lnTo>
                  <a:pt x="71075" y="153718"/>
                </a:lnTo>
                <a:close/>
                <a:moveTo>
                  <a:pt x="75321" y="156609"/>
                </a:moveTo>
                <a:lnTo>
                  <a:pt x="76231" y="158125"/>
                </a:lnTo>
                <a:lnTo>
                  <a:pt x="74420" y="158125"/>
                </a:lnTo>
                <a:lnTo>
                  <a:pt x="75321" y="156609"/>
                </a:lnTo>
                <a:close/>
                <a:moveTo>
                  <a:pt x="78301" y="156609"/>
                </a:moveTo>
                <a:lnTo>
                  <a:pt x="79211" y="158125"/>
                </a:lnTo>
                <a:lnTo>
                  <a:pt x="77391" y="158125"/>
                </a:lnTo>
                <a:lnTo>
                  <a:pt x="78301" y="156609"/>
                </a:lnTo>
                <a:close/>
                <a:moveTo>
                  <a:pt x="82547" y="153718"/>
                </a:moveTo>
                <a:lnTo>
                  <a:pt x="79906" y="158125"/>
                </a:lnTo>
                <a:lnTo>
                  <a:pt x="79755" y="158125"/>
                </a:lnTo>
                <a:lnTo>
                  <a:pt x="78577" y="156154"/>
                </a:lnTo>
                <a:lnTo>
                  <a:pt x="80040" y="153718"/>
                </a:lnTo>
                <a:close/>
                <a:moveTo>
                  <a:pt x="89809" y="153718"/>
                </a:moveTo>
                <a:lnTo>
                  <a:pt x="92449" y="158125"/>
                </a:lnTo>
                <a:lnTo>
                  <a:pt x="80451" y="158125"/>
                </a:lnTo>
                <a:lnTo>
                  <a:pt x="83091" y="153718"/>
                </a:lnTo>
                <a:close/>
                <a:moveTo>
                  <a:pt x="92869" y="153718"/>
                </a:moveTo>
                <a:lnTo>
                  <a:pt x="94332" y="156154"/>
                </a:lnTo>
                <a:lnTo>
                  <a:pt x="93145" y="158125"/>
                </a:lnTo>
                <a:lnTo>
                  <a:pt x="92994" y="158125"/>
                </a:lnTo>
                <a:lnTo>
                  <a:pt x="90353" y="153718"/>
                </a:lnTo>
                <a:close/>
                <a:moveTo>
                  <a:pt x="94599" y="156609"/>
                </a:moveTo>
                <a:lnTo>
                  <a:pt x="95509" y="158125"/>
                </a:lnTo>
                <a:lnTo>
                  <a:pt x="93690" y="158125"/>
                </a:lnTo>
                <a:lnTo>
                  <a:pt x="94599" y="156609"/>
                </a:lnTo>
                <a:close/>
                <a:moveTo>
                  <a:pt x="97579" y="156609"/>
                </a:moveTo>
                <a:lnTo>
                  <a:pt x="98489" y="158125"/>
                </a:lnTo>
                <a:lnTo>
                  <a:pt x="96669" y="158125"/>
                </a:lnTo>
                <a:lnTo>
                  <a:pt x="97579" y="156609"/>
                </a:lnTo>
                <a:close/>
                <a:moveTo>
                  <a:pt x="101825" y="153718"/>
                </a:moveTo>
                <a:lnTo>
                  <a:pt x="99185" y="158125"/>
                </a:lnTo>
                <a:lnTo>
                  <a:pt x="99033" y="158125"/>
                </a:lnTo>
                <a:lnTo>
                  <a:pt x="97847" y="156154"/>
                </a:lnTo>
                <a:lnTo>
                  <a:pt x="99310" y="153718"/>
                </a:lnTo>
                <a:close/>
                <a:moveTo>
                  <a:pt x="109087" y="153718"/>
                </a:moveTo>
                <a:lnTo>
                  <a:pt x="111728" y="158125"/>
                </a:lnTo>
                <a:lnTo>
                  <a:pt x="99729" y="158125"/>
                </a:lnTo>
                <a:lnTo>
                  <a:pt x="102370" y="153718"/>
                </a:lnTo>
                <a:close/>
                <a:moveTo>
                  <a:pt x="112138" y="153718"/>
                </a:moveTo>
                <a:lnTo>
                  <a:pt x="113601" y="156154"/>
                </a:lnTo>
                <a:lnTo>
                  <a:pt x="112424" y="158125"/>
                </a:lnTo>
                <a:lnTo>
                  <a:pt x="112272" y="158125"/>
                </a:lnTo>
                <a:lnTo>
                  <a:pt x="109631" y="153718"/>
                </a:lnTo>
                <a:close/>
                <a:moveTo>
                  <a:pt x="113878" y="156609"/>
                </a:moveTo>
                <a:lnTo>
                  <a:pt x="114788" y="158125"/>
                </a:lnTo>
                <a:lnTo>
                  <a:pt x="112968" y="158125"/>
                </a:lnTo>
                <a:lnTo>
                  <a:pt x="113878" y="156609"/>
                </a:lnTo>
                <a:close/>
                <a:moveTo>
                  <a:pt x="116857" y="156609"/>
                </a:moveTo>
                <a:lnTo>
                  <a:pt x="117758" y="158125"/>
                </a:lnTo>
                <a:lnTo>
                  <a:pt x="115948" y="158125"/>
                </a:lnTo>
                <a:lnTo>
                  <a:pt x="116857" y="156609"/>
                </a:lnTo>
                <a:close/>
                <a:moveTo>
                  <a:pt x="121104" y="153718"/>
                </a:moveTo>
                <a:lnTo>
                  <a:pt x="118454" y="158125"/>
                </a:lnTo>
                <a:lnTo>
                  <a:pt x="118303" y="158125"/>
                </a:lnTo>
                <a:lnTo>
                  <a:pt x="117125" y="156154"/>
                </a:lnTo>
                <a:lnTo>
                  <a:pt x="118588" y="153718"/>
                </a:lnTo>
                <a:close/>
                <a:moveTo>
                  <a:pt x="128366" y="153718"/>
                </a:moveTo>
                <a:lnTo>
                  <a:pt x="131006" y="158125"/>
                </a:lnTo>
                <a:lnTo>
                  <a:pt x="119007" y="158125"/>
                </a:lnTo>
                <a:lnTo>
                  <a:pt x="121648" y="153718"/>
                </a:lnTo>
                <a:close/>
                <a:moveTo>
                  <a:pt x="131417" y="153718"/>
                </a:moveTo>
                <a:lnTo>
                  <a:pt x="132880" y="156154"/>
                </a:lnTo>
                <a:lnTo>
                  <a:pt x="131702" y="158125"/>
                </a:lnTo>
                <a:lnTo>
                  <a:pt x="131550" y="158125"/>
                </a:lnTo>
                <a:lnTo>
                  <a:pt x="128910" y="153718"/>
                </a:lnTo>
                <a:close/>
                <a:moveTo>
                  <a:pt x="133156" y="156609"/>
                </a:moveTo>
                <a:lnTo>
                  <a:pt x="134057" y="158125"/>
                </a:lnTo>
                <a:lnTo>
                  <a:pt x="132246" y="158125"/>
                </a:lnTo>
                <a:lnTo>
                  <a:pt x="133156" y="156609"/>
                </a:lnTo>
                <a:close/>
                <a:moveTo>
                  <a:pt x="136127" y="156609"/>
                </a:moveTo>
                <a:lnTo>
                  <a:pt x="137037" y="158125"/>
                </a:lnTo>
                <a:lnTo>
                  <a:pt x="135226" y="158125"/>
                </a:lnTo>
                <a:lnTo>
                  <a:pt x="136127" y="156609"/>
                </a:lnTo>
                <a:close/>
                <a:moveTo>
                  <a:pt x="140373" y="153718"/>
                </a:moveTo>
                <a:lnTo>
                  <a:pt x="137733" y="158125"/>
                </a:lnTo>
                <a:lnTo>
                  <a:pt x="137581" y="158125"/>
                </a:lnTo>
                <a:lnTo>
                  <a:pt x="136403" y="156154"/>
                </a:lnTo>
                <a:lnTo>
                  <a:pt x="137867" y="153718"/>
                </a:lnTo>
                <a:close/>
                <a:moveTo>
                  <a:pt x="147635" y="153718"/>
                </a:moveTo>
                <a:lnTo>
                  <a:pt x="150285" y="158125"/>
                </a:lnTo>
                <a:lnTo>
                  <a:pt x="138277" y="158125"/>
                </a:lnTo>
                <a:lnTo>
                  <a:pt x="140926" y="153718"/>
                </a:lnTo>
                <a:close/>
                <a:moveTo>
                  <a:pt x="150695" y="153718"/>
                </a:moveTo>
                <a:lnTo>
                  <a:pt x="152158" y="156154"/>
                </a:lnTo>
                <a:lnTo>
                  <a:pt x="150980" y="158125"/>
                </a:lnTo>
                <a:lnTo>
                  <a:pt x="150829" y="158125"/>
                </a:lnTo>
                <a:lnTo>
                  <a:pt x="148188" y="153718"/>
                </a:lnTo>
                <a:close/>
                <a:moveTo>
                  <a:pt x="152426" y="156609"/>
                </a:moveTo>
                <a:lnTo>
                  <a:pt x="153336" y="158125"/>
                </a:lnTo>
                <a:lnTo>
                  <a:pt x="151525" y="158125"/>
                </a:lnTo>
                <a:lnTo>
                  <a:pt x="152426" y="156609"/>
                </a:lnTo>
                <a:close/>
                <a:moveTo>
                  <a:pt x="155405" y="156609"/>
                </a:moveTo>
                <a:lnTo>
                  <a:pt x="156315" y="158125"/>
                </a:lnTo>
                <a:lnTo>
                  <a:pt x="154504" y="158125"/>
                </a:lnTo>
                <a:lnTo>
                  <a:pt x="155405" y="156609"/>
                </a:lnTo>
                <a:close/>
                <a:moveTo>
                  <a:pt x="159652" y="153718"/>
                </a:moveTo>
                <a:lnTo>
                  <a:pt x="157011" y="158125"/>
                </a:lnTo>
                <a:lnTo>
                  <a:pt x="156859" y="158125"/>
                </a:lnTo>
                <a:lnTo>
                  <a:pt x="155682" y="156154"/>
                </a:lnTo>
                <a:lnTo>
                  <a:pt x="157145" y="153718"/>
                </a:lnTo>
                <a:close/>
                <a:moveTo>
                  <a:pt x="166913" y="153718"/>
                </a:moveTo>
                <a:lnTo>
                  <a:pt x="169554" y="158125"/>
                </a:lnTo>
                <a:lnTo>
                  <a:pt x="157555" y="158125"/>
                </a:lnTo>
                <a:lnTo>
                  <a:pt x="160196" y="153718"/>
                </a:lnTo>
                <a:close/>
                <a:moveTo>
                  <a:pt x="169973" y="153718"/>
                </a:moveTo>
                <a:lnTo>
                  <a:pt x="171436" y="156154"/>
                </a:lnTo>
                <a:lnTo>
                  <a:pt x="170259" y="158125"/>
                </a:lnTo>
                <a:lnTo>
                  <a:pt x="170107" y="158125"/>
                </a:lnTo>
                <a:lnTo>
                  <a:pt x="167458" y="153718"/>
                </a:lnTo>
                <a:close/>
                <a:moveTo>
                  <a:pt x="171704" y="156609"/>
                </a:moveTo>
                <a:lnTo>
                  <a:pt x="172614" y="158125"/>
                </a:lnTo>
                <a:lnTo>
                  <a:pt x="170803" y="158125"/>
                </a:lnTo>
                <a:lnTo>
                  <a:pt x="171704" y="156609"/>
                </a:lnTo>
                <a:close/>
                <a:moveTo>
                  <a:pt x="174684" y="156609"/>
                </a:moveTo>
                <a:lnTo>
                  <a:pt x="175594" y="158125"/>
                </a:lnTo>
                <a:lnTo>
                  <a:pt x="173774" y="158125"/>
                </a:lnTo>
                <a:lnTo>
                  <a:pt x="174684" y="156609"/>
                </a:lnTo>
                <a:close/>
                <a:moveTo>
                  <a:pt x="178930" y="153718"/>
                </a:moveTo>
                <a:lnTo>
                  <a:pt x="176289" y="158125"/>
                </a:lnTo>
                <a:lnTo>
                  <a:pt x="176138" y="158125"/>
                </a:lnTo>
                <a:lnTo>
                  <a:pt x="174960" y="156154"/>
                </a:lnTo>
                <a:lnTo>
                  <a:pt x="176423" y="153718"/>
                </a:lnTo>
                <a:close/>
                <a:moveTo>
                  <a:pt x="186192" y="153718"/>
                </a:moveTo>
                <a:lnTo>
                  <a:pt x="188832" y="158125"/>
                </a:lnTo>
                <a:lnTo>
                  <a:pt x="176834" y="158125"/>
                </a:lnTo>
                <a:lnTo>
                  <a:pt x="179474" y="153718"/>
                </a:lnTo>
                <a:close/>
                <a:moveTo>
                  <a:pt x="189252" y="153718"/>
                </a:moveTo>
                <a:lnTo>
                  <a:pt x="190715" y="156154"/>
                </a:lnTo>
                <a:lnTo>
                  <a:pt x="189528" y="158125"/>
                </a:lnTo>
                <a:lnTo>
                  <a:pt x="189377" y="158125"/>
                </a:lnTo>
                <a:lnTo>
                  <a:pt x="186736" y="153718"/>
                </a:lnTo>
                <a:close/>
                <a:moveTo>
                  <a:pt x="190982" y="156609"/>
                </a:moveTo>
                <a:lnTo>
                  <a:pt x="191892" y="158125"/>
                </a:lnTo>
                <a:lnTo>
                  <a:pt x="190072" y="158125"/>
                </a:lnTo>
                <a:lnTo>
                  <a:pt x="190982" y="156609"/>
                </a:lnTo>
                <a:close/>
                <a:moveTo>
                  <a:pt x="193962" y="156609"/>
                </a:moveTo>
                <a:lnTo>
                  <a:pt x="194872" y="158125"/>
                </a:lnTo>
                <a:lnTo>
                  <a:pt x="193052" y="158125"/>
                </a:lnTo>
                <a:lnTo>
                  <a:pt x="193962" y="156609"/>
                </a:lnTo>
                <a:close/>
                <a:moveTo>
                  <a:pt x="198208" y="153718"/>
                </a:moveTo>
                <a:lnTo>
                  <a:pt x="195568" y="158125"/>
                </a:lnTo>
                <a:lnTo>
                  <a:pt x="195416" y="158125"/>
                </a:lnTo>
                <a:lnTo>
                  <a:pt x="194230" y="156154"/>
                </a:lnTo>
                <a:lnTo>
                  <a:pt x="195693" y="153718"/>
                </a:lnTo>
                <a:close/>
                <a:moveTo>
                  <a:pt x="205470" y="153718"/>
                </a:moveTo>
                <a:lnTo>
                  <a:pt x="208111" y="158125"/>
                </a:lnTo>
                <a:lnTo>
                  <a:pt x="196112" y="158125"/>
                </a:lnTo>
                <a:lnTo>
                  <a:pt x="198753" y="153718"/>
                </a:lnTo>
                <a:close/>
                <a:moveTo>
                  <a:pt x="208521" y="153718"/>
                </a:moveTo>
                <a:lnTo>
                  <a:pt x="209984" y="156154"/>
                </a:lnTo>
                <a:lnTo>
                  <a:pt x="208807" y="158125"/>
                </a:lnTo>
                <a:lnTo>
                  <a:pt x="208655" y="158125"/>
                </a:lnTo>
                <a:lnTo>
                  <a:pt x="206014" y="153718"/>
                </a:lnTo>
                <a:close/>
                <a:moveTo>
                  <a:pt x="210261" y="156609"/>
                </a:moveTo>
                <a:lnTo>
                  <a:pt x="211171" y="158125"/>
                </a:lnTo>
                <a:lnTo>
                  <a:pt x="209351" y="158125"/>
                </a:lnTo>
                <a:lnTo>
                  <a:pt x="210261" y="156609"/>
                </a:lnTo>
                <a:close/>
                <a:moveTo>
                  <a:pt x="213240" y="156609"/>
                </a:moveTo>
                <a:lnTo>
                  <a:pt x="214141" y="158125"/>
                </a:lnTo>
                <a:lnTo>
                  <a:pt x="212330" y="158125"/>
                </a:lnTo>
                <a:lnTo>
                  <a:pt x="213240" y="156609"/>
                </a:lnTo>
                <a:close/>
                <a:moveTo>
                  <a:pt x="217487" y="153718"/>
                </a:moveTo>
                <a:lnTo>
                  <a:pt x="214837" y="158125"/>
                </a:lnTo>
                <a:lnTo>
                  <a:pt x="214695" y="158125"/>
                </a:lnTo>
                <a:lnTo>
                  <a:pt x="213508" y="156154"/>
                </a:lnTo>
                <a:lnTo>
                  <a:pt x="214971" y="153718"/>
                </a:lnTo>
                <a:close/>
                <a:moveTo>
                  <a:pt x="224749" y="153718"/>
                </a:moveTo>
                <a:lnTo>
                  <a:pt x="227389" y="158125"/>
                </a:lnTo>
                <a:lnTo>
                  <a:pt x="215390" y="158125"/>
                </a:lnTo>
                <a:lnTo>
                  <a:pt x="218031" y="153718"/>
                </a:lnTo>
                <a:close/>
                <a:moveTo>
                  <a:pt x="227800" y="153718"/>
                </a:moveTo>
                <a:lnTo>
                  <a:pt x="229263" y="156154"/>
                </a:lnTo>
                <a:lnTo>
                  <a:pt x="228085" y="158125"/>
                </a:lnTo>
                <a:lnTo>
                  <a:pt x="227933" y="158125"/>
                </a:lnTo>
                <a:lnTo>
                  <a:pt x="225293" y="153718"/>
                </a:lnTo>
                <a:close/>
                <a:moveTo>
                  <a:pt x="229539" y="156609"/>
                </a:moveTo>
                <a:lnTo>
                  <a:pt x="230440" y="158125"/>
                </a:lnTo>
                <a:lnTo>
                  <a:pt x="228629" y="158125"/>
                </a:lnTo>
                <a:lnTo>
                  <a:pt x="229539" y="156609"/>
                </a:lnTo>
                <a:close/>
                <a:moveTo>
                  <a:pt x="232519" y="156609"/>
                </a:moveTo>
                <a:lnTo>
                  <a:pt x="233420" y="158125"/>
                </a:lnTo>
                <a:lnTo>
                  <a:pt x="231609" y="158125"/>
                </a:lnTo>
                <a:lnTo>
                  <a:pt x="232519" y="156609"/>
                </a:lnTo>
                <a:close/>
                <a:moveTo>
                  <a:pt x="236756" y="153718"/>
                </a:moveTo>
                <a:lnTo>
                  <a:pt x="234116" y="158125"/>
                </a:lnTo>
                <a:lnTo>
                  <a:pt x="233964" y="158125"/>
                </a:lnTo>
                <a:lnTo>
                  <a:pt x="232786" y="156154"/>
                </a:lnTo>
                <a:lnTo>
                  <a:pt x="234249" y="153718"/>
                </a:lnTo>
                <a:close/>
                <a:moveTo>
                  <a:pt x="244027" y="153718"/>
                </a:moveTo>
                <a:lnTo>
                  <a:pt x="246668" y="158125"/>
                </a:lnTo>
                <a:lnTo>
                  <a:pt x="234660" y="158125"/>
                </a:lnTo>
                <a:lnTo>
                  <a:pt x="237309" y="153718"/>
                </a:lnTo>
                <a:close/>
                <a:moveTo>
                  <a:pt x="247078" y="153718"/>
                </a:moveTo>
                <a:lnTo>
                  <a:pt x="248541" y="156154"/>
                </a:lnTo>
                <a:lnTo>
                  <a:pt x="247363" y="158125"/>
                </a:lnTo>
                <a:lnTo>
                  <a:pt x="247212" y="158125"/>
                </a:lnTo>
                <a:lnTo>
                  <a:pt x="244571" y="153718"/>
                </a:lnTo>
                <a:close/>
                <a:moveTo>
                  <a:pt x="248818" y="156609"/>
                </a:moveTo>
                <a:lnTo>
                  <a:pt x="249719" y="158125"/>
                </a:lnTo>
                <a:lnTo>
                  <a:pt x="247908" y="158125"/>
                </a:lnTo>
                <a:lnTo>
                  <a:pt x="248818" y="156609"/>
                </a:lnTo>
                <a:close/>
                <a:moveTo>
                  <a:pt x="251788" y="156609"/>
                </a:moveTo>
                <a:lnTo>
                  <a:pt x="252698" y="158125"/>
                </a:lnTo>
                <a:lnTo>
                  <a:pt x="250887" y="158125"/>
                </a:lnTo>
                <a:lnTo>
                  <a:pt x="251788" y="156609"/>
                </a:lnTo>
                <a:close/>
                <a:moveTo>
                  <a:pt x="256035" y="153718"/>
                </a:moveTo>
                <a:lnTo>
                  <a:pt x="253394" y="158125"/>
                </a:lnTo>
                <a:lnTo>
                  <a:pt x="253242" y="158125"/>
                </a:lnTo>
                <a:lnTo>
                  <a:pt x="252065" y="156154"/>
                </a:lnTo>
                <a:lnTo>
                  <a:pt x="253528" y="153718"/>
                </a:lnTo>
                <a:close/>
                <a:moveTo>
                  <a:pt x="263296" y="153718"/>
                </a:moveTo>
                <a:lnTo>
                  <a:pt x="265946" y="158125"/>
                </a:lnTo>
                <a:lnTo>
                  <a:pt x="253938" y="158125"/>
                </a:lnTo>
                <a:lnTo>
                  <a:pt x="256579" y="153718"/>
                </a:lnTo>
                <a:close/>
                <a:moveTo>
                  <a:pt x="266356" y="153718"/>
                </a:moveTo>
                <a:lnTo>
                  <a:pt x="267819" y="156154"/>
                </a:lnTo>
                <a:lnTo>
                  <a:pt x="266642" y="158125"/>
                </a:lnTo>
                <a:lnTo>
                  <a:pt x="266490" y="158125"/>
                </a:lnTo>
                <a:lnTo>
                  <a:pt x="263841" y="153718"/>
                </a:lnTo>
                <a:close/>
                <a:moveTo>
                  <a:pt x="268087" y="156609"/>
                </a:moveTo>
                <a:lnTo>
                  <a:pt x="268997" y="158125"/>
                </a:lnTo>
                <a:lnTo>
                  <a:pt x="267186" y="158125"/>
                </a:lnTo>
                <a:lnTo>
                  <a:pt x="268087" y="156609"/>
                </a:lnTo>
                <a:close/>
                <a:moveTo>
                  <a:pt x="271067" y="156609"/>
                </a:moveTo>
                <a:lnTo>
                  <a:pt x="271977" y="158125"/>
                </a:lnTo>
                <a:lnTo>
                  <a:pt x="270157" y="158125"/>
                </a:lnTo>
                <a:lnTo>
                  <a:pt x="271067" y="156609"/>
                </a:lnTo>
                <a:close/>
                <a:moveTo>
                  <a:pt x="275313" y="153718"/>
                </a:moveTo>
                <a:lnTo>
                  <a:pt x="272672" y="158125"/>
                </a:lnTo>
                <a:lnTo>
                  <a:pt x="272521" y="158125"/>
                </a:lnTo>
                <a:lnTo>
                  <a:pt x="271343" y="156154"/>
                </a:lnTo>
                <a:lnTo>
                  <a:pt x="272806" y="153718"/>
                </a:lnTo>
                <a:close/>
                <a:moveTo>
                  <a:pt x="282575" y="153718"/>
                </a:moveTo>
                <a:lnTo>
                  <a:pt x="285215" y="158125"/>
                </a:lnTo>
                <a:lnTo>
                  <a:pt x="273217" y="158125"/>
                </a:lnTo>
                <a:lnTo>
                  <a:pt x="275857" y="153718"/>
                </a:lnTo>
                <a:close/>
                <a:moveTo>
                  <a:pt x="18985" y="154129"/>
                </a:moveTo>
                <a:lnTo>
                  <a:pt x="20198" y="156154"/>
                </a:lnTo>
                <a:lnTo>
                  <a:pt x="19011" y="158134"/>
                </a:lnTo>
                <a:lnTo>
                  <a:pt x="18985" y="158081"/>
                </a:lnTo>
                <a:lnTo>
                  <a:pt x="18949" y="158134"/>
                </a:lnTo>
                <a:lnTo>
                  <a:pt x="17762" y="156154"/>
                </a:lnTo>
                <a:lnTo>
                  <a:pt x="18985" y="154129"/>
                </a:lnTo>
                <a:close/>
                <a:moveTo>
                  <a:pt x="38263" y="154129"/>
                </a:moveTo>
                <a:lnTo>
                  <a:pt x="39476" y="156154"/>
                </a:lnTo>
                <a:lnTo>
                  <a:pt x="38290" y="158134"/>
                </a:lnTo>
                <a:lnTo>
                  <a:pt x="38263" y="158081"/>
                </a:lnTo>
                <a:lnTo>
                  <a:pt x="38227" y="158134"/>
                </a:lnTo>
                <a:lnTo>
                  <a:pt x="37041" y="156154"/>
                </a:lnTo>
                <a:lnTo>
                  <a:pt x="38263" y="154129"/>
                </a:lnTo>
                <a:close/>
                <a:moveTo>
                  <a:pt x="57533" y="154129"/>
                </a:moveTo>
                <a:lnTo>
                  <a:pt x="58755" y="156154"/>
                </a:lnTo>
                <a:lnTo>
                  <a:pt x="57568" y="158134"/>
                </a:lnTo>
                <a:lnTo>
                  <a:pt x="57533" y="158081"/>
                </a:lnTo>
                <a:lnTo>
                  <a:pt x="57506" y="158134"/>
                </a:lnTo>
                <a:lnTo>
                  <a:pt x="56319" y="156154"/>
                </a:lnTo>
                <a:lnTo>
                  <a:pt x="57533" y="154129"/>
                </a:lnTo>
                <a:close/>
                <a:moveTo>
                  <a:pt x="76811" y="154129"/>
                </a:moveTo>
                <a:lnTo>
                  <a:pt x="78024" y="156154"/>
                </a:lnTo>
                <a:lnTo>
                  <a:pt x="76847" y="158134"/>
                </a:lnTo>
                <a:lnTo>
                  <a:pt x="76811" y="158081"/>
                </a:lnTo>
                <a:lnTo>
                  <a:pt x="76784" y="158134"/>
                </a:lnTo>
                <a:lnTo>
                  <a:pt x="75598" y="156154"/>
                </a:lnTo>
                <a:lnTo>
                  <a:pt x="76811" y="154129"/>
                </a:lnTo>
                <a:close/>
                <a:moveTo>
                  <a:pt x="96089" y="154129"/>
                </a:moveTo>
                <a:lnTo>
                  <a:pt x="97303" y="156154"/>
                </a:lnTo>
                <a:lnTo>
                  <a:pt x="96116" y="158134"/>
                </a:lnTo>
                <a:lnTo>
                  <a:pt x="96089" y="158081"/>
                </a:lnTo>
                <a:lnTo>
                  <a:pt x="96054" y="158134"/>
                </a:lnTo>
                <a:lnTo>
                  <a:pt x="94876" y="156154"/>
                </a:lnTo>
                <a:lnTo>
                  <a:pt x="96089" y="154129"/>
                </a:lnTo>
                <a:close/>
                <a:moveTo>
                  <a:pt x="115368" y="154129"/>
                </a:moveTo>
                <a:lnTo>
                  <a:pt x="116581" y="156154"/>
                </a:lnTo>
                <a:lnTo>
                  <a:pt x="115394" y="158134"/>
                </a:lnTo>
                <a:lnTo>
                  <a:pt x="115368" y="158081"/>
                </a:lnTo>
                <a:lnTo>
                  <a:pt x="115332" y="158134"/>
                </a:lnTo>
                <a:lnTo>
                  <a:pt x="114145" y="156154"/>
                </a:lnTo>
                <a:lnTo>
                  <a:pt x="115368" y="154129"/>
                </a:lnTo>
                <a:close/>
                <a:moveTo>
                  <a:pt x="134646" y="154129"/>
                </a:moveTo>
                <a:lnTo>
                  <a:pt x="135859" y="156154"/>
                </a:lnTo>
                <a:lnTo>
                  <a:pt x="134673" y="158134"/>
                </a:lnTo>
                <a:lnTo>
                  <a:pt x="134646" y="158081"/>
                </a:lnTo>
                <a:lnTo>
                  <a:pt x="134610" y="158134"/>
                </a:lnTo>
                <a:lnTo>
                  <a:pt x="133424" y="156154"/>
                </a:lnTo>
                <a:lnTo>
                  <a:pt x="134646" y="154129"/>
                </a:lnTo>
                <a:close/>
                <a:moveTo>
                  <a:pt x="153915" y="154129"/>
                </a:moveTo>
                <a:lnTo>
                  <a:pt x="155138" y="156154"/>
                </a:lnTo>
                <a:lnTo>
                  <a:pt x="153951" y="158134"/>
                </a:lnTo>
                <a:lnTo>
                  <a:pt x="153915" y="158081"/>
                </a:lnTo>
                <a:lnTo>
                  <a:pt x="153889" y="158134"/>
                </a:lnTo>
                <a:lnTo>
                  <a:pt x="152702" y="156154"/>
                </a:lnTo>
                <a:lnTo>
                  <a:pt x="153915" y="154129"/>
                </a:lnTo>
                <a:close/>
                <a:moveTo>
                  <a:pt x="173194" y="154129"/>
                </a:moveTo>
                <a:lnTo>
                  <a:pt x="174416" y="156154"/>
                </a:lnTo>
                <a:lnTo>
                  <a:pt x="173230" y="158134"/>
                </a:lnTo>
                <a:lnTo>
                  <a:pt x="173194" y="158081"/>
                </a:lnTo>
                <a:lnTo>
                  <a:pt x="173167" y="158134"/>
                </a:lnTo>
                <a:lnTo>
                  <a:pt x="171981" y="156154"/>
                </a:lnTo>
                <a:lnTo>
                  <a:pt x="173194" y="154129"/>
                </a:lnTo>
                <a:close/>
                <a:moveTo>
                  <a:pt x="192472" y="154129"/>
                </a:moveTo>
                <a:lnTo>
                  <a:pt x="193686" y="156154"/>
                </a:lnTo>
                <a:lnTo>
                  <a:pt x="192508" y="158134"/>
                </a:lnTo>
                <a:lnTo>
                  <a:pt x="192472" y="158081"/>
                </a:lnTo>
                <a:lnTo>
                  <a:pt x="192445" y="158134"/>
                </a:lnTo>
                <a:lnTo>
                  <a:pt x="191259" y="156154"/>
                </a:lnTo>
                <a:lnTo>
                  <a:pt x="192472" y="154129"/>
                </a:lnTo>
                <a:close/>
                <a:moveTo>
                  <a:pt x="211751" y="154129"/>
                </a:moveTo>
                <a:lnTo>
                  <a:pt x="212964" y="156154"/>
                </a:lnTo>
                <a:lnTo>
                  <a:pt x="211777" y="158134"/>
                </a:lnTo>
                <a:lnTo>
                  <a:pt x="211751" y="158081"/>
                </a:lnTo>
                <a:lnTo>
                  <a:pt x="211715" y="158134"/>
                </a:lnTo>
                <a:lnTo>
                  <a:pt x="210537" y="156154"/>
                </a:lnTo>
                <a:lnTo>
                  <a:pt x="211751" y="154129"/>
                </a:lnTo>
                <a:close/>
                <a:moveTo>
                  <a:pt x="231029" y="154129"/>
                </a:moveTo>
                <a:lnTo>
                  <a:pt x="232242" y="156154"/>
                </a:lnTo>
                <a:lnTo>
                  <a:pt x="231056" y="158134"/>
                </a:lnTo>
                <a:lnTo>
                  <a:pt x="231029" y="158081"/>
                </a:lnTo>
                <a:lnTo>
                  <a:pt x="230993" y="158134"/>
                </a:lnTo>
                <a:lnTo>
                  <a:pt x="229807" y="156154"/>
                </a:lnTo>
                <a:lnTo>
                  <a:pt x="231029" y="154129"/>
                </a:lnTo>
                <a:close/>
                <a:moveTo>
                  <a:pt x="250298" y="154129"/>
                </a:moveTo>
                <a:lnTo>
                  <a:pt x="251521" y="156154"/>
                </a:lnTo>
                <a:lnTo>
                  <a:pt x="250334" y="158134"/>
                </a:lnTo>
                <a:lnTo>
                  <a:pt x="250298" y="158081"/>
                </a:lnTo>
                <a:lnTo>
                  <a:pt x="250272" y="158134"/>
                </a:lnTo>
                <a:lnTo>
                  <a:pt x="249085" y="156154"/>
                </a:lnTo>
                <a:lnTo>
                  <a:pt x="250298" y="154129"/>
                </a:lnTo>
                <a:close/>
                <a:moveTo>
                  <a:pt x="269577" y="154129"/>
                </a:moveTo>
                <a:lnTo>
                  <a:pt x="270799" y="156154"/>
                </a:lnTo>
                <a:lnTo>
                  <a:pt x="269613" y="158134"/>
                </a:lnTo>
                <a:lnTo>
                  <a:pt x="269577" y="158081"/>
                </a:lnTo>
                <a:lnTo>
                  <a:pt x="269550" y="158134"/>
                </a:lnTo>
                <a:lnTo>
                  <a:pt x="268364" y="156154"/>
                </a:lnTo>
                <a:lnTo>
                  <a:pt x="269577" y="154129"/>
                </a:lnTo>
                <a:close/>
                <a:moveTo>
                  <a:pt x="90" y="1"/>
                </a:moveTo>
                <a:lnTo>
                  <a:pt x="991" y="1508"/>
                </a:lnTo>
                <a:lnTo>
                  <a:pt x="1" y="3150"/>
                </a:lnTo>
                <a:lnTo>
                  <a:pt x="1" y="4042"/>
                </a:lnTo>
                <a:lnTo>
                  <a:pt x="2516" y="4042"/>
                </a:lnTo>
                <a:lnTo>
                  <a:pt x="5844" y="9600"/>
                </a:lnTo>
                <a:lnTo>
                  <a:pt x="3337" y="9600"/>
                </a:lnTo>
                <a:lnTo>
                  <a:pt x="1" y="4042"/>
                </a:lnTo>
                <a:lnTo>
                  <a:pt x="1" y="4952"/>
                </a:lnTo>
                <a:lnTo>
                  <a:pt x="2793" y="9600"/>
                </a:lnTo>
                <a:lnTo>
                  <a:pt x="1" y="9600"/>
                </a:lnTo>
                <a:lnTo>
                  <a:pt x="1" y="10054"/>
                </a:lnTo>
                <a:lnTo>
                  <a:pt x="3061" y="10054"/>
                </a:lnTo>
                <a:lnTo>
                  <a:pt x="5710" y="14461"/>
                </a:lnTo>
                <a:lnTo>
                  <a:pt x="1" y="14461"/>
                </a:lnTo>
                <a:lnTo>
                  <a:pt x="1" y="14916"/>
                </a:lnTo>
                <a:lnTo>
                  <a:pt x="5978" y="14916"/>
                </a:lnTo>
                <a:lnTo>
                  <a:pt x="6058" y="15041"/>
                </a:lnTo>
                <a:lnTo>
                  <a:pt x="3346" y="19555"/>
                </a:lnTo>
                <a:lnTo>
                  <a:pt x="1" y="19555"/>
                </a:lnTo>
                <a:lnTo>
                  <a:pt x="1" y="20010"/>
                </a:lnTo>
                <a:lnTo>
                  <a:pt x="3078" y="20010"/>
                </a:lnTo>
                <a:lnTo>
                  <a:pt x="1" y="25122"/>
                </a:lnTo>
                <a:lnTo>
                  <a:pt x="1" y="26014"/>
                </a:lnTo>
                <a:lnTo>
                  <a:pt x="2383" y="26014"/>
                </a:lnTo>
                <a:lnTo>
                  <a:pt x="1196" y="28004"/>
                </a:lnTo>
                <a:lnTo>
                  <a:pt x="1" y="26014"/>
                </a:lnTo>
                <a:lnTo>
                  <a:pt x="1" y="26924"/>
                </a:lnTo>
                <a:lnTo>
                  <a:pt x="920" y="28450"/>
                </a:lnTo>
                <a:lnTo>
                  <a:pt x="1" y="29984"/>
                </a:lnTo>
                <a:lnTo>
                  <a:pt x="1" y="30876"/>
                </a:lnTo>
                <a:lnTo>
                  <a:pt x="2374" y="30876"/>
                </a:lnTo>
                <a:lnTo>
                  <a:pt x="2454" y="31001"/>
                </a:lnTo>
                <a:lnTo>
                  <a:pt x="1267" y="32973"/>
                </a:lnTo>
                <a:lnTo>
                  <a:pt x="1" y="30876"/>
                </a:lnTo>
                <a:lnTo>
                  <a:pt x="1" y="31786"/>
                </a:lnTo>
                <a:lnTo>
                  <a:pt x="991" y="33428"/>
                </a:lnTo>
                <a:lnTo>
                  <a:pt x="1" y="35078"/>
                </a:lnTo>
                <a:lnTo>
                  <a:pt x="1" y="35970"/>
                </a:lnTo>
                <a:lnTo>
                  <a:pt x="2516" y="35970"/>
                </a:lnTo>
                <a:lnTo>
                  <a:pt x="5844" y="41528"/>
                </a:lnTo>
                <a:lnTo>
                  <a:pt x="3337" y="41528"/>
                </a:lnTo>
                <a:lnTo>
                  <a:pt x="1" y="35970"/>
                </a:lnTo>
                <a:lnTo>
                  <a:pt x="1" y="36880"/>
                </a:lnTo>
                <a:lnTo>
                  <a:pt x="2793" y="41528"/>
                </a:lnTo>
                <a:lnTo>
                  <a:pt x="1" y="41528"/>
                </a:lnTo>
                <a:lnTo>
                  <a:pt x="1" y="41983"/>
                </a:lnTo>
                <a:lnTo>
                  <a:pt x="3061" y="41983"/>
                </a:lnTo>
                <a:lnTo>
                  <a:pt x="5710" y="46381"/>
                </a:lnTo>
                <a:lnTo>
                  <a:pt x="1" y="46381"/>
                </a:lnTo>
                <a:lnTo>
                  <a:pt x="1" y="46836"/>
                </a:lnTo>
                <a:lnTo>
                  <a:pt x="5978" y="46836"/>
                </a:lnTo>
                <a:lnTo>
                  <a:pt x="6058" y="46961"/>
                </a:lnTo>
                <a:lnTo>
                  <a:pt x="3346" y="51475"/>
                </a:lnTo>
                <a:lnTo>
                  <a:pt x="1" y="51475"/>
                </a:lnTo>
                <a:lnTo>
                  <a:pt x="1" y="51930"/>
                </a:lnTo>
                <a:lnTo>
                  <a:pt x="3078" y="51930"/>
                </a:lnTo>
                <a:lnTo>
                  <a:pt x="1" y="57050"/>
                </a:lnTo>
                <a:lnTo>
                  <a:pt x="1" y="57942"/>
                </a:lnTo>
                <a:lnTo>
                  <a:pt x="2383" y="57942"/>
                </a:lnTo>
                <a:lnTo>
                  <a:pt x="1196" y="59923"/>
                </a:lnTo>
                <a:lnTo>
                  <a:pt x="1" y="57942"/>
                </a:lnTo>
                <a:lnTo>
                  <a:pt x="1" y="58852"/>
                </a:lnTo>
                <a:lnTo>
                  <a:pt x="920" y="60378"/>
                </a:lnTo>
                <a:lnTo>
                  <a:pt x="1" y="61912"/>
                </a:lnTo>
                <a:lnTo>
                  <a:pt x="1" y="62804"/>
                </a:lnTo>
                <a:lnTo>
                  <a:pt x="2374" y="62804"/>
                </a:lnTo>
                <a:lnTo>
                  <a:pt x="2454" y="62929"/>
                </a:lnTo>
                <a:lnTo>
                  <a:pt x="1267" y="64901"/>
                </a:lnTo>
                <a:lnTo>
                  <a:pt x="1" y="62804"/>
                </a:lnTo>
                <a:lnTo>
                  <a:pt x="1" y="63705"/>
                </a:lnTo>
                <a:lnTo>
                  <a:pt x="991" y="65356"/>
                </a:lnTo>
                <a:lnTo>
                  <a:pt x="1" y="67006"/>
                </a:lnTo>
                <a:lnTo>
                  <a:pt x="1" y="67898"/>
                </a:lnTo>
                <a:lnTo>
                  <a:pt x="2516" y="67898"/>
                </a:lnTo>
                <a:lnTo>
                  <a:pt x="5844" y="73447"/>
                </a:lnTo>
                <a:lnTo>
                  <a:pt x="3337" y="73447"/>
                </a:lnTo>
                <a:lnTo>
                  <a:pt x="1" y="67898"/>
                </a:lnTo>
                <a:lnTo>
                  <a:pt x="1" y="68799"/>
                </a:lnTo>
                <a:lnTo>
                  <a:pt x="2793" y="73447"/>
                </a:lnTo>
                <a:lnTo>
                  <a:pt x="1" y="73447"/>
                </a:lnTo>
                <a:lnTo>
                  <a:pt x="1" y="73902"/>
                </a:lnTo>
                <a:lnTo>
                  <a:pt x="3061" y="73902"/>
                </a:lnTo>
                <a:lnTo>
                  <a:pt x="5710" y="78309"/>
                </a:lnTo>
                <a:lnTo>
                  <a:pt x="1" y="78309"/>
                </a:lnTo>
                <a:lnTo>
                  <a:pt x="1" y="78764"/>
                </a:lnTo>
                <a:lnTo>
                  <a:pt x="5978" y="78764"/>
                </a:lnTo>
                <a:lnTo>
                  <a:pt x="6058" y="78889"/>
                </a:lnTo>
                <a:lnTo>
                  <a:pt x="3346" y="83403"/>
                </a:lnTo>
                <a:lnTo>
                  <a:pt x="1" y="83403"/>
                </a:lnTo>
                <a:lnTo>
                  <a:pt x="1" y="83858"/>
                </a:lnTo>
                <a:lnTo>
                  <a:pt x="3078" y="83858"/>
                </a:lnTo>
                <a:lnTo>
                  <a:pt x="1" y="88979"/>
                </a:lnTo>
                <a:lnTo>
                  <a:pt x="1" y="89871"/>
                </a:lnTo>
                <a:lnTo>
                  <a:pt x="2383" y="89871"/>
                </a:lnTo>
                <a:lnTo>
                  <a:pt x="1196" y="91851"/>
                </a:lnTo>
                <a:lnTo>
                  <a:pt x="1" y="89871"/>
                </a:lnTo>
                <a:lnTo>
                  <a:pt x="1" y="90772"/>
                </a:lnTo>
                <a:lnTo>
                  <a:pt x="920" y="92306"/>
                </a:lnTo>
                <a:lnTo>
                  <a:pt x="1" y="93832"/>
                </a:lnTo>
                <a:lnTo>
                  <a:pt x="1" y="94724"/>
                </a:lnTo>
                <a:lnTo>
                  <a:pt x="2374" y="94724"/>
                </a:lnTo>
                <a:lnTo>
                  <a:pt x="2454" y="94849"/>
                </a:lnTo>
                <a:lnTo>
                  <a:pt x="1267" y="96829"/>
                </a:lnTo>
                <a:lnTo>
                  <a:pt x="1" y="94724"/>
                </a:lnTo>
                <a:lnTo>
                  <a:pt x="1" y="95634"/>
                </a:lnTo>
                <a:lnTo>
                  <a:pt x="991" y="97284"/>
                </a:lnTo>
                <a:lnTo>
                  <a:pt x="1" y="98925"/>
                </a:lnTo>
                <a:lnTo>
                  <a:pt x="1" y="99818"/>
                </a:lnTo>
                <a:lnTo>
                  <a:pt x="2516" y="99818"/>
                </a:lnTo>
                <a:lnTo>
                  <a:pt x="5844" y="105375"/>
                </a:lnTo>
                <a:lnTo>
                  <a:pt x="3337" y="105375"/>
                </a:lnTo>
                <a:lnTo>
                  <a:pt x="1660" y="102574"/>
                </a:lnTo>
                <a:lnTo>
                  <a:pt x="1" y="99818"/>
                </a:lnTo>
                <a:lnTo>
                  <a:pt x="1" y="100727"/>
                </a:lnTo>
                <a:lnTo>
                  <a:pt x="1116" y="102574"/>
                </a:lnTo>
                <a:lnTo>
                  <a:pt x="2793" y="105375"/>
                </a:lnTo>
                <a:lnTo>
                  <a:pt x="1" y="105375"/>
                </a:lnTo>
                <a:lnTo>
                  <a:pt x="1" y="105830"/>
                </a:lnTo>
                <a:lnTo>
                  <a:pt x="3061" y="105830"/>
                </a:lnTo>
                <a:lnTo>
                  <a:pt x="5710" y="110237"/>
                </a:lnTo>
                <a:lnTo>
                  <a:pt x="1" y="110237"/>
                </a:lnTo>
                <a:lnTo>
                  <a:pt x="1" y="110692"/>
                </a:lnTo>
                <a:lnTo>
                  <a:pt x="5978" y="110692"/>
                </a:lnTo>
                <a:lnTo>
                  <a:pt x="6058" y="110817"/>
                </a:lnTo>
                <a:lnTo>
                  <a:pt x="3346" y="115331"/>
                </a:lnTo>
                <a:lnTo>
                  <a:pt x="1" y="115331"/>
                </a:lnTo>
                <a:lnTo>
                  <a:pt x="1" y="115786"/>
                </a:lnTo>
                <a:lnTo>
                  <a:pt x="3078" y="115786"/>
                </a:lnTo>
                <a:lnTo>
                  <a:pt x="1" y="120898"/>
                </a:lnTo>
                <a:lnTo>
                  <a:pt x="1" y="121790"/>
                </a:lnTo>
                <a:lnTo>
                  <a:pt x="2383" y="121790"/>
                </a:lnTo>
                <a:lnTo>
                  <a:pt x="1196" y="123779"/>
                </a:lnTo>
                <a:lnTo>
                  <a:pt x="1" y="121790"/>
                </a:lnTo>
                <a:lnTo>
                  <a:pt x="1" y="122700"/>
                </a:lnTo>
                <a:lnTo>
                  <a:pt x="920" y="124234"/>
                </a:lnTo>
                <a:lnTo>
                  <a:pt x="1" y="125760"/>
                </a:lnTo>
                <a:lnTo>
                  <a:pt x="1" y="126652"/>
                </a:lnTo>
                <a:lnTo>
                  <a:pt x="2374" y="126652"/>
                </a:lnTo>
                <a:lnTo>
                  <a:pt x="2454" y="126777"/>
                </a:lnTo>
                <a:lnTo>
                  <a:pt x="1267" y="128748"/>
                </a:lnTo>
                <a:lnTo>
                  <a:pt x="1" y="126652"/>
                </a:lnTo>
                <a:lnTo>
                  <a:pt x="1" y="127562"/>
                </a:lnTo>
                <a:lnTo>
                  <a:pt x="991" y="129203"/>
                </a:lnTo>
                <a:lnTo>
                  <a:pt x="1" y="130854"/>
                </a:lnTo>
                <a:lnTo>
                  <a:pt x="1" y="131746"/>
                </a:lnTo>
                <a:lnTo>
                  <a:pt x="2516" y="131746"/>
                </a:lnTo>
                <a:lnTo>
                  <a:pt x="5844" y="137304"/>
                </a:lnTo>
                <a:lnTo>
                  <a:pt x="3337" y="137304"/>
                </a:lnTo>
                <a:lnTo>
                  <a:pt x="1" y="131746"/>
                </a:lnTo>
                <a:lnTo>
                  <a:pt x="1" y="132656"/>
                </a:lnTo>
                <a:lnTo>
                  <a:pt x="2793" y="137304"/>
                </a:lnTo>
                <a:lnTo>
                  <a:pt x="1" y="137304"/>
                </a:lnTo>
                <a:lnTo>
                  <a:pt x="1" y="137759"/>
                </a:lnTo>
                <a:lnTo>
                  <a:pt x="3061" y="137759"/>
                </a:lnTo>
                <a:lnTo>
                  <a:pt x="5710" y="142157"/>
                </a:lnTo>
                <a:lnTo>
                  <a:pt x="1" y="142157"/>
                </a:lnTo>
                <a:lnTo>
                  <a:pt x="1" y="142612"/>
                </a:lnTo>
                <a:lnTo>
                  <a:pt x="5978" y="142612"/>
                </a:lnTo>
                <a:lnTo>
                  <a:pt x="6058" y="142736"/>
                </a:lnTo>
                <a:lnTo>
                  <a:pt x="3346" y="147250"/>
                </a:lnTo>
                <a:lnTo>
                  <a:pt x="1" y="147250"/>
                </a:lnTo>
                <a:lnTo>
                  <a:pt x="1" y="147705"/>
                </a:lnTo>
                <a:lnTo>
                  <a:pt x="3078" y="147705"/>
                </a:lnTo>
                <a:lnTo>
                  <a:pt x="1" y="152826"/>
                </a:lnTo>
                <a:lnTo>
                  <a:pt x="1" y="153718"/>
                </a:lnTo>
                <a:lnTo>
                  <a:pt x="2383" y="153718"/>
                </a:lnTo>
                <a:lnTo>
                  <a:pt x="1196" y="155699"/>
                </a:lnTo>
                <a:lnTo>
                  <a:pt x="1" y="153718"/>
                </a:lnTo>
                <a:lnTo>
                  <a:pt x="1" y="154628"/>
                </a:lnTo>
                <a:lnTo>
                  <a:pt x="920" y="156154"/>
                </a:lnTo>
                <a:lnTo>
                  <a:pt x="1" y="157688"/>
                </a:lnTo>
                <a:lnTo>
                  <a:pt x="1" y="158580"/>
                </a:lnTo>
                <a:lnTo>
                  <a:pt x="2374" y="158580"/>
                </a:lnTo>
                <a:lnTo>
                  <a:pt x="2454" y="158705"/>
                </a:lnTo>
                <a:lnTo>
                  <a:pt x="1357" y="160525"/>
                </a:lnTo>
                <a:lnTo>
                  <a:pt x="1901" y="160525"/>
                </a:lnTo>
                <a:lnTo>
                  <a:pt x="2722" y="159160"/>
                </a:lnTo>
                <a:lnTo>
                  <a:pt x="3542" y="160525"/>
                </a:lnTo>
                <a:lnTo>
                  <a:pt x="4087" y="160525"/>
                </a:lnTo>
                <a:lnTo>
                  <a:pt x="2998" y="158705"/>
                </a:lnTo>
                <a:lnTo>
                  <a:pt x="3070" y="158580"/>
                </a:lnTo>
                <a:lnTo>
                  <a:pt x="15621" y="158580"/>
                </a:lnTo>
                <a:lnTo>
                  <a:pt x="15693" y="158705"/>
                </a:lnTo>
                <a:lnTo>
                  <a:pt x="14604" y="160525"/>
                </a:lnTo>
                <a:lnTo>
                  <a:pt x="15149" y="160525"/>
                </a:lnTo>
                <a:lnTo>
                  <a:pt x="15969" y="159160"/>
                </a:lnTo>
                <a:lnTo>
                  <a:pt x="16781" y="160525"/>
                </a:lnTo>
                <a:lnTo>
                  <a:pt x="17334" y="160525"/>
                </a:lnTo>
                <a:lnTo>
                  <a:pt x="16237" y="158705"/>
                </a:lnTo>
                <a:lnTo>
                  <a:pt x="16317" y="158580"/>
                </a:lnTo>
                <a:lnTo>
                  <a:pt x="18681" y="158580"/>
                </a:lnTo>
                <a:lnTo>
                  <a:pt x="17513" y="160525"/>
                </a:lnTo>
                <a:lnTo>
                  <a:pt x="18057" y="160525"/>
                </a:lnTo>
                <a:lnTo>
                  <a:pt x="18985" y="158991"/>
                </a:lnTo>
                <a:lnTo>
                  <a:pt x="19904" y="160525"/>
                </a:lnTo>
                <a:lnTo>
                  <a:pt x="20448" y="160525"/>
                </a:lnTo>
                <a:lnTo>
                  <a:pt x="19279" y="158580"/>
                </a:lnTo>
                <a:lnTo>
                  <a:pt x="21652" y="158580"/>
                </a:lnTo>
                <a:lnTo>
                  <a:pt x="21723" y="158705"/>
                </a:lnTo>
                <a:lnTo>
                  <a:pt x="20635" y="160525"/>
                </a:lnTo>
                <a:lnTo>
                  <a:pt x="21179" y="160525"/>
                </a:lnTo>
                <a:lnTo>
                  <a:pt x="22000" y="159160"/>
                </a:lnTo>
                <a:lnTo>
                  <a:pt x="22821" y="160525"/>
                </a:lnTo>
                <a:lnTo>
                  <a:pt x="23365" y="160525"/>
                </a:lnTo>
                <a:lnTo>
                  <a:pt x="22268" y="158705"/>
                </a:lnTo>
                <a:lnTo>
                  <a:pt x="22348" y="158580"/>
                </a:lnTo>
                <a:lnTo>
                  <a:pt x="34891" y="158580"/>
                </a:lnTo>
                <a:lnTo>
                  <a:pt x="34971" y="158705"/>
                </a:lnTo>
                <a:lnTo>
                  <a:pt x="33874" y="160525"/>
                </a:lnTo>
                <a:lnTo>
                  <a:pt x="34418" y="160525"/>
                </a:lnTo>
                <a:lnTo>
                  <a:pt x="35239" y="159160"/>
                </a:lnTo>
                <a:lnTo>
                  <a:pt x="36060" y="160525"/>
                </a:lnTo>
                <a:lnTo>
                  <a:pt x="36604" y="160525"/>
                </a:lnTo>
                <a:lnTo>
                  <a:pt x="35515" y="158705"/>
                </a:lnTo>
                <a:lnTo>
                  <a:pt x="35587" y="158580"/>
                </a:lnTo>
                <a:lnTo>
                  <a:pt x="37960" y="158580"/>
                </a:lnTo>
                <a:lnTo>
                  <a:pt x="36791" y="160525"/>
                </a:lnTo>
                <a:lnTo>
                  <a:pt x="37335" y="160525"/>
                </a:lnTo>
                <a:lnTo>
                  <a:pt x="38263" y="158991"/>
                </a:lnTo>
                <a:lnTo>
                  <a:pt x="39182" y="160525"/>
                </a:lnTo>
                <a:lnTo>
                  <a:pt x="39726" y="160525"/>
                </a:lnTo>
                <a:lnTo>
                  <a:pt x="38557" y="158580"/>
                </a:lnTo>
                <a:lnTo>
                  <a:pt x="40930" y="158580"/>
                </a:lnTo>
                <a:lnTo>
                  <a:pt x="41002" y="158705"/>
                </a:lnTo>
                <a:lnTo>
                  <a:pt x="39913" y="160525"/>
                </a:lnTo>
                <a:lnTo>
                  <a:pt x="40458" y="160525"/>
                </a:lnTo>
                <a:lnTo>
                  <a:pt x="41278" y="159160"/>
                </a:lnTo>
                <a:lnTo>
                  <a:pt x="42099" y="160525"/>
                </a:lnTo>
                <a:lnTo>
                  <a:pt x="42643" y="160525"/>
                </a:lnTo>
                <a:lnTo>
                  <a:pt x="41546" y="158705"/>
                </a:lnTo>
                <a:lnTo>
                  <a:pt x="41626" y="158580"/>
                </a:lnTo>
                <a:lnTo>
                  <a:pt x="54169" y="158580"/>
                </a:lnTo>
                <a:lnTo>
                  <a:pt x="54250" y="158705"/>
                </a:lnTo>
                <a:lnTo>
                  <a:pt x="53152" y="160525"/>
                </a:lnTo>
                <a:lnTo>
                  <a:pt x="53696" y="160525"/>
                </a:lnTo>
                <a:lnTo>
                  <a:pt x="54517" y="159160"/>
                </a:lnTo>
                <a:lnTo>
                  <a:pt x="55338" y="160525"/>
                </a:lnTo>
                <a:lnTo>
                  <a:pt x="55882" y="160525"/>
                </a:lnTo>
                <a:lnTo>
                  <a:pt x="54794" y="158705"/>
                </a:lnTo>
                <a:lnTo>
                  <a:pt x="54865" y="158580"/>
                </a:lnTo>
                <a:lnTo>
                  <a:pt x="57238" y="158580"/>
                </a:lnTo>
                <a:lnTo>
                  <a:pt x="56069" y="160525"/>
                </a:lnTo>
                <a:lnTo>
                  <a:pt x="56614" y="160525"/>
                </a:lnTo>
                <a:lnTo>
                  <a:pt x="57533" y="158991"/>
                </a:lnTo>
                <a:lnTo>
                  <a:pt x="58460" y="160525"/>
                </a:lnTo>
                <a:lnTo>
                  <a:pt x="59004" y="160525"/>
                </a:lnTo>
                <a:lnTo>
                  <a:pt x="57836" y="158580"/>
                </a:lnTo>
                <a:lnTo>
                  <a:pt x="60200" y="158580"/>
                </a:lnTo>
                <a:lnTo>
                  <a:pt x="60280" y="158705"/>
                </a:lnTo>
                <a:lnTo>
                  <a:pt x="59183" y="160525"/>
                </a:lnTo>
                <a:lnTo>
                  <a:pt x="59736" y="160525"/>
                </a:lnTo>
                <a:lnTo>
                  <a:pt x="60548" y="159160"/>
                </a:lnTo>
                <a:lnTo>
                  <a:pt x="61369" y="160525"/>
                </a:lnTo>
                <a:lnTo>
                  <a:pt x="61922" y="160525"/>
                </a:lnTo>
                <a:lnTo>
                  <a:pt x="60824" y="158705"/>
                </a:lnTo>
                <a:lnTo>
                  <a:pt x="60905" y="158580"/>
                </a:lnTo>
                <a:lnTo>
                  <a:pt x="73448" y="158580"/>
                </a:lnTo>
                <a:lnTo>
                  <a:pt x="73519" y="158705"/>
                </a:lnTo>
                <a:lnTo>
                  <a:pt x="72431" y="160525"/>
                </a:lnTo>
                <a:lnTo>
                  <a:pt x="72975" y="160525"/>
                </a:lnTo>
                <a:lnTo>
                  <a:pt x="73796" y="159160"/>
                </a:lnTo>
                <a:lnTo>
                  <a:pt x="74616" y="160525"/>
                </a:lnTo>
                <a:lnTo>
                  <a:pt x="75160" y="160525"/>
                </a:lnTo>
                <a:lnTo>
                  <a:pt x="74072" y="158705"/>
                </a:lnTo>
                <a:lnTo>
                  <a:pt x="74143" y="158580"/>
                </a:lnTo>
                <a:lnTo>
                  <a:pt x="76516" y="158580"/>
                </a:lnTo>
                <a:lnTo>
                  <a:pt x="75348" y="160525"/>
                </a:lnTo>
                <a:lnTo>
                  <a:pt x="75892" y="160525"/>
                </a:lnTo>
                <a:lnTo>
                  <a:pt x="76811" y="158991"/>
                </a:lnTo>
                <a:lnTo>
                  <a:pt x="77739" y="160525"/>
                </a:lnTo>
                <a:lnTo>
                  <a:pt x="78283" y="160525"/>
                </a:lnTo>
                <a:lnTo>
                  <a:pt x="77114" y="158580"/>
                </a:lnTo>
                <a:lnTo>
                  <a:pt x="79478" y="158580"/>
                </a:lnTo>
                <a:lnTo>
                  <a:pt x="79559" y="158705"/>
                </a:lnTo>
                <a:lnTo>
                  <a:pt x="78461" y="160525"/>
                </a:lnTo>
                <a:lnTo>
                  <a:pt x="79005" y="160525"/>
                </a:lnTo>
                <a:lnTo>
                  <a:pt x="79826" y="159160"/>
                </a:lnTo>
                <a:lnTo>
                  <a:pt x="80647" y="160525"/>
                </a:lnTo>
                <a:lnTo>
                  <a:pt x="81191" y="160525"/>
                </a:lnTo>
                <a:lnTo>
                  <a:pt x="80103" y="158705"/>
                </a:lnTo>
                <a:lnTo>
                  <a:pt x="80174" y="158580"/>
                </a:lnTo>
                <a:lnTo>
                  <a:pt x="92726" y="158580"/>
                </a:lnTo>
                <a:lnTo>
                  <a:pt x="92797" y="158705"/>
                </a:lnTo>
                <a:lnTo>
                  <a:pt x="91709" y="160525"/>
                </a:lnTo>
                <a:lnTo>
                  <a:pt x="92253" y="160525"/>
                </a:lnTo>
                <a:lnTo>
                  <a:pt x="93074" y="159160"/>
                </a:lnTo>
                <a:lnTo>
                  <a:pt x="93895" y="160525"/>
                </a:lnTo>
                <a:lnTo>
                  <a:pt x="94439" y="160525"/>
                </a:lnTo>
                <a:lnTo>
                  <a:pt x="93342" y="158705"/>
                </a:lnTo>
                <a:lnTo>
                  <a:pt x="93422" y="158580"/>
                </a:lnTo>
                <a:lnTo>
                  <a:pt x="95786" y="158580"/>
                </a:lnTo>
                <a:lnTo>
                  <a:pt x="94617" y="160525"/>
                </a:lnTo>
                <a:lnTo>
                  <a:pt x="95170" y="160525"/>
                </a:lnTo>
                <a:lnTo>
                  <a:pt x="96089" y="158991"/>
                </a:lnTo>
                <a:lnTo>
                  <a:pt x="97008" y="160525"/>
                </a:lnTo>
                <a:lnTo>
                  <a:pt x="97552" y="160525"/>
                </a:lnTo>
                <a:lnTo>
                  <a:pt x="96384" y="158580"/>
                </a:lnTo>
                <a:lnTo>
                  <a:pt x="98757" y="158580"/>
                </a:lnTo>
                <a:lnTo>
                  <a:pt x="98837" y="158705"/>
                </a:lnTo>
                <a:lnTo>
                  <a:pt x="97740" y="160525"/>
                </a:lnTo>
                <a:lnTo>
                  <a:pt x="98284" y="160525"/>
                </a:lnTo>
                <a:lnTo>
                  <a:pt x="99105" y="159160"/>
                </a:lnTo>
                <a:lnTo>
                  <a:pt x="99925" y="160525"/>
                </a:lnTo>
                <a:lnTo>
                  <a:pt x="100469" y="160525"/>
                </a:lnTo>
                <a:lnTo>
                  <a:pt x="99381" y="158705"/>
                </a:lnTo>
                <a:lnTo>
                  <a:pt x="99453" y="158580"/>
                </a:lnTo>
                <a:lnTo>
                  <a:pt x="112004" y="158580"/>
                </a:lnTo>
                <a:lnTo>
                  <a:pt x="112076" y="158705"/>
                </a:lnTo>
                <a:lnTo>
                  <a:pt x="110987" y="160525"/>
                </a:lnTo>
                <a:lnTo>
                  <a:pt x="111532" y="160525"/>
                </a:lnTo>
                <a:lnTo>
                  <a:pt x="112352" y="159160"/>
                </a:lnTo>
                <a:lnTo>
                  <a:pt x="113173" y="160525"/>
                </a:lnTo>
                <a:lnTo>
                  <a:pt x="113717" y="160525"/>
                </a:lnTo>
                <a:lnTo>
                  <a:pt x="112620" y="158705"/>
                </a:lnTo>
                <a:lnTo>
                  <a:pt x="112700" y="158580"/>
                </a:lnTo>
                <a:lnTo>
                  <a:pt x="115064" y="158580"/>
                </a:lnTo>
                <a:lnTo>
                  <a:pt x="113896" y="160525"/>
                </a:lnTo>
                <a:lnTo>
                  <a:pt x="114440" y="160525"/>
                </a:lnTo>
                <a:lnTo>
                  <a:pt x="115368" y="158991"/>
                </a:lnTo>
                <a:lnTo>
                  <a:pt x="116287" y="160525"/>
                </a:lnTo>
                <a:lnTo>
                  <a:pt x="116831" y="160525"/>
                </a:lnTo>
                <a:lnTo>
                  <a:pt x="115662" y="158580"/>
                </a:lnTo>
                <a:lnTo>
                  <a:pt x="118035" y="158580"/>
                </a:lnTo>
                <a:lnTo>
                  <a:pt x="118106" y="158705"/>
                </a:lnTo>
                <a:lnTo>
                  <a:pt x="117018" y="160525"/>
                </a:lnTo>
                <a:lnTo>
                  <a:pt x="117562" y="160525"/>
                </a:lnTo>
                <a:lnTo>
                  <a:pt x="118383" y="159160"/>
                </a:lnTo>
                <a:lnTo>
                  <a:pt x="119204" y="160525"/>
                </a:lnTo>
                <a:lnTo>
                  <a:pt x="119748" y="160525"/>
                </a:lnTo>
                <a:lnTo>
                  <a:pt x="118651" y="158705"/>
                </a:lnTo>
                <a:lnTo>
                  <a:pt x="118731" y="158580"/>
                </a:lnTo>
                <a:lnTo>
                  <a:pt x="131274" y="158580"/>
                </a:lnTo>
                <a:lnTo>
                  <a:pt x="131354" y="158705"/>
                </a:lnTo>
                <a:lnTo>
                  <a:pt x="130257" y="160525"/>
                </a:lnTo>
                <a:lnTo>
                  <a:pt x="130801" y="160525"/>
                </a:lnTo>
                <a:lnTo>
                  <a:pt x="131622" y="159160"/>
                </a:lnTo>
                <a:lnTo>
                  <a:pt x="132443" y="160525"/>
                </a:lnTo>
                <a:lnTo>
                  <a:pt x="132987" y="160525"/>
                </a:lnTo>
                <a:lnTo>
                  <a:pt x="131898" y="158705"/>
                </a:lnTo>
                <a:lnTo>
                  <a:pt x="131970" y="158580"/>
                </a:lnTo>
                <a:lnTo>
                  <a:pt x="134343" y="158580"/>
                </a:lnTo>
                <a:lnTo>
                  <a:pt x="133174" y="160525"/>
                </a:lnTo>
                <a:lnTo>
                  <a:pt x="133718" y="160525"/>
                </a:lnTo>
                <a:lnTo>
                  <a:pt x="134646" y="158991"/>
                </a:lnTo>
                <a:lnTo>
                  <a:pt x="135565" y="160525"/>
                </a:lnTo>
                <a:lnTo>
                  <a:pt x="136109" y="160525"/>
                </a:lnTo>
                <a:lnTo>
                  <a:pt x="134940" y="158580"/>
                </a:lnTo>
                <a:lnTo>
                  <a:pt x="137313" y="158580"/>
                </a:lnTo>
                <a:lnTo>
                  <a:pt x="137385" y="158705"/>
                </a:lnTo>
                <a:lnTo>
                  <a:pt x="136296" y="160525"/>
                </a:lnTo>
                <a:lnTo>
                  <a:pt x="136841" y="160525"/>
                </a:lnTo>
                <a:lnTo>
                  <a:pt x="137661" y="159160"/>
                </a:lnTo>
                <a:lnTo>
                  <a:pt x="138482" y="160525"/>
                </a:lnTo>
                <a:lnTo>
                  <a:pt x="139026" y="160525"/>
                </a:lnTo>
                <a:lnTo>
                  <a:pt x="137929" y="158705"/>
                </a:lnTo>
                <a:lnTo>
                  <a:pt x="138009" y="158580"/>
                </a:lnTo>
                <a:lnTo>
                  <a:pt x="150552" y="158580"/>
                </a:lnTo>
                <a:lnTo>
                  <a:pt x="150633" y="158705"/>
                </a:lnTo>
                <a:lnTo>
                  <a:pt x="149535" y="160525"/>
                </a:lnTo>
                <a:lnTo>
                  <a:pt x="150079" y="160525"/>
                </a:lnTo>
                <a:lnTo>
                  <a:pt x="150900" y="159160"/>
                </a:lnTo>
                <a:lnTo>
                  <a:pt x="151721" y="160525"/>
                </a:lnTo>
                <a:lnTo>
                  <a:pt x="152265" y="160525"/>
                </a:lnTo>
                <a:lnTo>
                  <a:pt x="151177" y="158705"/>
                </a:lnTo>
                <a:lnTo>
                  <a:pt x="151248" y="158580"/>
                </a:lnTo>
                <a:lnTo>
                  <a:pt x="153621" y="158580"/>
                </a:lnTo>
                <a:lnTo>
                  <a:pt x="152452" y="160525"/>
                </a:lnTo>
                <a:lnTo>
                  <a:pt x="152997" y="160525"/>
                </a:lnTo>
                <a:lnTo>
                  <a:pt x="153915" y="158991"/>
                </a:lnTo>
                <a:lnTo>
                  <a:pt x="154843" y="160525"/>
                </a:lnTo>
                <a:lnTo>
                  <a:pt x="155387" y="160525"/>
                </a:lnTo>
                <a:lnTo>
                  <a:pt x="154219" y="158580"/>
                </a:lnTo>
                <a:lnTo>
                  <a:pt x="156592" y="158580"/>
                </a:lnTo>
                <a:lnTo>
                  <a:pt x="156663" y="158705"/>
                </a:lnTo>
                <a:lnTo>
                  <a:pt x="155566" y="160525"/>
                </a:lnTo>
                <a:lnTo>
                  <a:pt x="156119" y="160525"/>
                </a:lnTo>
                <a:lnTo>
                  <a:pt x="156940" y="159160"/>
                </a:lnTo>
                <a:lnTo>
                  <a:pt x="157760" y="160525"/>
                </a:lnTo>
                <a:lnTo>
                  <a:pt x="158305" y="160525"/>
                </a:lnTo>
                <a:lnTo>
                  <a:pt x="157207" y="158705"/>
                </a:lnTo>
                <a:lnTo>
                  <a:pt x="157288" y="158580"/>
                </a:lnTo>
                <a:lnTo>
                  <a:pt x="169831" y="158580"/>
                </a:lnTo>
                <a:lnTo>
                  <a:pt x="169902" y="158705"/>
                </a:lnTo>
                <a:lnTo>
                  <a:pt x="168814" y="160525"/>
                </a:lnTo>
                <a:lnTo>
                  <a:pt x="169358" y="160525"/>
                </a:lnTo>
                <a:lnTo>
                  <a:pt x="170179" y="159160"/>
                </a:lnTo>
                <a:lnTo>
                  <a:pt x="170999" y="160525"/>
                </a:lnTo>
                <a:lnTo>
                  <a:pt x="171543" y="160525"/>
                </a:lnTo>
                <a:lnTo>
                  <a:pt x="170455" y="158705"/>
                </a:lnTo>
                <a:lnTo>
                  <a:pt x="170526" y="158580"/>
                </a:lnTo>
                <a:lnTo>
                  <a:pt x="172899" y="158580"/>
                </a:lnTo>
                <a:lnTo>
                  <a:pt x="171731" y="160525"/>
                </a:lnTo>
                <a:lnTo>
                  <a:pt x="172275" y="160525"/>
                </a:lnTo>
                <a:lnTo>
                  <a:pt x="173194" y="158991"/>
                </a:lnTo>
                <a:lnTo>
                  <a:pt x="174122" y="160525"/>
                </a:lnTo>
                <a:lnTo>
                  <a:pt x="174666" y="160525"/>
                </a:lnTo>
                <a:lnTo>
                  <a:pt x="173497" y="158580"/>
                </a:lnTo>
                <a:lnTo>
                  <a:pt x="175861" y="158580"/>
                </a:lnTo>
                <a:lnTo>
                  <a:pt x="175942" y="158705"/>
                </a:lnTo>
                <a:lnTo>
                  <a:pt x="174844" y="160525"/>
                </a:lnTo>
                <a:lnTo>
                  <a:pt x="175388" y="160525"/>
                </a:lnTo>
                <a:lnTo>
                  <a:pt x="176209" y="159160"/>
                </a:lnTo>
                <a:lnTo>
                  <a:pt x="177030" y="160525"/>
                </a:lnTo>
                <a:lnTo>
                  <a:pt x="177574" y="160525"/>
                </a:lnTo>
                <a:lnTo>
                  <a:pt x="176486" y="158705"/>
                </a:lnTo>
                <a:lnTo>
                  <a:pt x="176557" y="158580"/>
                </a:lnTo>
                <a:lnTo>
                  <a:pt x="189109" y="158580"/>
                </a:lnTo>
                <a:lnTo>
                  <a:pt x="189180" y="158705"/>
                </a:lnTo>
                <a:lnTo>
                  <a:pt x="188092" y="160525"/>
                </a:lnTo>
                <a:lnTo>
                  <a:pt x="188636" y="160525"/>
                </a:lnTo>
                <a:lnTo>
                  <a:pt x="189457" y="159160"/>
                </a:lnTo>
                <a:lnTo>
                  <a:pt x="190278" y="160525"/>
                </a:lnTo>
                <a:lnTo>
                  <a:pt x="190822" y="160525"/>
                </a:lnTo>
                <a:lnTo>
                  <a:pt x="189725" y="158705"/>
                </a:lnTo>
                <a:lnTo>
                  <a:pt x="189805" y="158580"/>
                </a:lnTo>
                <a:lnTo>
                  <a:pt x="192178" y="158580"/>
                </a:lnTo>
                <a:lnTo>
                  <a:pt x="191009" y="160525"/>
                </a:lnTo>
                <a:lnTo>
                  <a:pt x="191553" y="160525"/>
                </a:lnTo>
                <a:lnTo>
                  <a:pt x="192472" y="158991"/>
                </a:lnTo>
                <a:lnTo>
                  <a:pt x="193391" y="160525"/>
                </a:lnTo>
                <a:lnTo>
                  <a:pt x="193944" y="160525"/>
                </a:lnTo>
                <a:lnTo>
                  <a:pt x="192776" y="158580"/>
                </a:lnTo>
                <a:lnTo>
                  <a:pt x="195140" y="158580"/>
                </a:lnTo>
                <a:lnTo>
                  <a:pt x="195220" y="158705"/>
                </a:lnTo>
                <a:lnTo>
                  <a:pt x="194123" y="160525"/>
                </a:lnTo>
                <a:lnTo>
                  <a:pt x="194667" y="160525"/>
                </a:lnTo>
                <a:lnTo>
                  <a:pt x="195488" y="159160"/>
                </a:lnTo>
                <a:lnTo>
                  <a:pt x="196308" y="160525"/>
                </a:lnTo>
                <a:lnTo>
                  <a:pt x="196852" y="160525"/>
                </a:lnTo>
                <a:lnTo>
                  <a:pt x="195764" y="158705"/>
                </a:lnTo>
                <a:lnTo>
                  <a:pt x="195835" y="158580"/>
                </a:lnTo>
                <a:lnTo>
                  <a:pt x="208387" y="158580"/>
                </a:lnTo>
                <a:lnTo>
                  <a:pt x="208459" y="158705"/>
                </a:lnTo>
                <a:lnTo>
                  <a:pt x="207370" y="160525"/>
                </a:lnTo>
                <a:lnTo>
                  <a:pt x="207915" y="160525"/>
                </a:lnTo>
                <a:lnTo>
                  <a:pt x="208735" y="159160"/>
                </a:lnTo>
                <a:lnTo>
                  <a:pt x="209556" y="160525"/>
                </a:lnTo>
                <a:lnTo>
                  <a:pt x="210100" y="160525"/>
                </a:lnTo>
                <a:lnTo>
                  <a:pt x="209003" y="158705"/>
                </a:lnTo>
                <a:lnTo>
                  <a:pt x="209083" y="158580"/>
                </a:lnTo>
                <a:lnTo>
                  <a:pt x="211447" y="158580"/>
                </a:lnTo>
                <a:lnTo>
                  <a:pt x="210279" y="160525"/>
                </a:lnTo>
                <a:lnTo>
                  <a:pt x="210823" y="160525"/>
                </a:lnTo>
                <a:lnTo>
                  <a:pt x="211751" y="158991"/>
                </a:lnTo>
                <a:lnTo>
                  <a:pt x="212669" y="160525"/>
                </a:lnTo>
                <a:lnTo>
                  <a:pt x="213214" y="160525"/>
                </a:lnTo>
                <a:lnTo>
                  <a:pt x="212045" y="158580"/>
                </a:lnTo>
                <a:lnTo>
                  <a:pt x="214418" y="158580"/>
                </a:lnTo>
                <a:lnTo>
                  <a:pt x="214489" y="158705"/>
                </a:lnTo>
                <a:lnTo>
                  <a:pt x="213401" y="160525"/>
                </a:lnTo>
                <a:lnTo>
                  <a:pt x="213945" y="160525"/>
                </a:lnTo>
                <a:lnTo>
                  <a:pt x="214766" y="159160"/>
                </a:lnTo>
                <a:lnTo>
                  <a:pt x="215587" y="160525"/>
                </a:lnTo>
                <a:lnTo>
                  <a:pt x="216131" y="160525"/>
                </a:lnTo>
                <a:lnTo>
                  <a:pt x="215042" y="158705"/>
                </a:lnTo>
                <a:lnTo>
                  <a:pt x="215114" y="158580"/>
                </a:lnTo>
                <a:lnTo>
                  <a:pt x="227657" y="158580"/>
                </a:lnTo>
                <a:lnTo>
                  <a:pt x="227737" y="158705"/>
                </a:lnTo>
                <a:lnTo>
                  <a:pt x="226640" y="160525"/>
                </a:lnTo>
                <a:lnTo>
                  <a:pt x="227193" y="160525"/>
                </a:lnTo>
                <a:lnTo>
                  <a:pt x="228005" y="159160"/>
                </a:lnTo>
                <a:lnTo>
                  <a:pt x="228826" y="160525"/>
                </a:lnTo>
                <a:lnTo>
                  <a:pt x="229379" y="160525"/>
                </a:lnTo>
                <a:lnTo>
                  <a:pt x="228281" y="158705"/>
                </a:lnTo>
                <a:lnTo>
                  <a:pt x="228362" y="158580"/>
                </a:lnTo>
                <a:lnTo>
                  <a:pt x="230726" y="158580"/>
                </a:lnTo>
                <a:lnTo>
                  <a:pt x="229557" y="160525"/>
                </a:lnTo>
                <a:lnTo>
                  <a:pt x="230101" y="160525"/>
                </a:lnTo>
                <a:lnTo>
                  <a:pt x="231029" y="158991"/>
                </a:lnTo>
                <a:lnTo>
                  <a:pt x="231948" y="160525"/>
                </a:lnTo>
                <a:lnTo>
                  <a:pt x="232492" y="160525"/>
                </a:lnTo>
                <a:lnTo>
                  <a:pt x="231323" y="158580"/>
                </a:lnTo>
                <a:lnTo>
                  <a:pt x="233696" y="158580"/>
                </a:lnTo>
                <a:lnTo>
                  <a:pt x="233768" y="158705"/>
                </a:lnTo>
                <a:lnTo>
                  <a:pt x="232679" y="160525"/>
                </a:lnTo>
                <a:lnTo>
                  <a:pt x="233224" y="160525"/>
                </a:lnTo>
                <a:lnTo>
                  <a:pt x="234044" y="159160"/>
                </a:lnTo>
                <a:lnTo>
                  <a:pt x="234865" y="160525"/>
                </a:lnTo>
                <a:lnTo>
                  <a:pt x="235409" y="160525"/>
                </a:lnTo>
                <a:lnTo>
                  <a:pt x="234312" y="158705"/>
                </a:lnTo>
                <a:lnTo>
                  <a:pt x="234392" y="158580"/>
                </a:lnTo>
                <a:lnTo>
                  <a:pt x="246935" y="158580"/>
                </a:lnTo>
                <a:lnTo>
                  <a:pt x="247016" y="158705"/>
                </a:lnTo>
                <a:lnTo>
                  <a:pt x="245918" y="160525"/>
                </a:lnTo>
                <a:lnTo>
                  <a:pt x="246462" y="160525"/>
                </a:lnTo>
                <a:lnTo>
                  <a:pt x="247283" y="159160"/>
                </a:lnTo>
                <a:lnTo>
                  <a:pt x="248104" y="160525"/>
                </a:lnTo>
                <a:lnTo>
                  <a:pt x="248648" y="160525"/>
                </a:lnTo>
                <a:lnTo>
                  <a:pt x="247560" y="158705"/>
                </a:lnTo>
                <a:lnTo>
                  <a:pt x="247631" y="158580"/>
                </a:lnTo>
                <a:lnTo>
                  <a:pt x="250004" y="158580"/>
                </a:lnTo>
                <a:lnTo>
                  <a:pt x="248835" y="160525"/>
                </a:lnTo>
                <a:lnTo>
                  <a:pt x="249380" y="160525"/>
                </a:lnTo>
                <a:lnTo>
                  <a:pt x="250298" y="158991"/>
                </a:lnTo>
                <a:lnTo>
                  <a:pt x="251226" y="160525"/>
                </a:lnTo>
                <a:lnTo>
                  <a:pt x="251770" y="160525"/>
                </a:lnTo>
                <a:lnTo>
                  <a:pt x="250602" y="158580"/>
                </a:lnTo>
                <a:lnTo>
                  <a:pt x="252975" y="158580"/>
                </a:lnTo>
                <a:lnTo>
                  <a:pt x="253046" y="158705"/>
                </a:lnTo>
                <a:lnTo>
                  <a:pt x="251958" y="160525"/>
                </a:lnTo>
                <a:lnTo>
                  <a:pt x="252502" y="160525"/>
                </a:lnTo>
                <a:lnTo>
                  <a:pt x="253323" y="159160"/>
                </a:lnTo>
                <a:lnTo>
                  <a:pt x="254143" y="160525"/>
                </a:lnTo>
                <a:lnTo>
                  <a:pt x="254688" y="160525"/>
                </a:lnTo>
                <a:lnTo>
                  <a:pt x="253590" y="158705"/>
                </a:lnTo>
                <a:lnTo>
                  <a:pt x="253671" y="158580"/>
                </a:lnTo>
                <a:lnTo>
                  <a:pt x="266214" y="158580"/>
                </a:lnTo>
                <a:lnTo>
                  <a:pt x="266294" y="158705"/>
                </a:lnTo>
                <a:lnTo>
                  <a:pt x="265197" y="160525"/>
                </a:lnTo>
                <a:lnTo>
                  <a:pt x="265741" y="160525"/>
                </a:lnTo>
                <a:lnTo>
                  <a:pt x="266562" y="159160"/>
                </a:lnTo>
                <a:lnTo>
                  <a:pt x="267382" y="160525"/>
                </a:lnTo>
                <a:lnTo>
                  <a:pt x="267926" y="160525"/>
                </a:lnTo>
                <a:lnTo>
                  <a:pt x="266838" y="158705"/>
                </a:lnTo>
                <a:lnTo>
                  <a:pt x="266909" y="158580"/>
                </a:lnTo>
                <a:lnTo>
                  <a:pt x="269282" y="158580"/>
                </a:lnTo>
                <a:lnTo>
                  <a:pt x="268114" y="160525"/>
                </a:lnTo>
                <a:lnTo>
                  <a:pt x="268658" y="160525"/>
                </a:lnTo>
                <a:lnTo>
                  <a:pt x="269577" y="158991"/>
                </a:lnTo>
                <a:lnTo>
                  <a:pt x="270505" y="160525"/>
                </a:lnTo>
                <a:lnTo>
                  <a:pt x="271049" y="160525"/>
                </a:lnTo>
                <a:lnTo>
                  <a:pt x="269880" y="158580"/>
                </a:lnTo>
                <a:lnTo>
                  <a:pt x="272244" y="158580"/>
                </a:lnTo>
                <a:lnTo>
                  <a:pt x="272325" y="158705"/>
                </a:lnTo>
                <a:lnTo>
                  <a:pt x="271227" y="160525"/>
                </a:lnTo>
                <a:lnTo>
                  <a:pt x="271771" y="160525"/>
                </a:lnTo>
                <a:lnTo>
                  <a:pt x="272592" y="159160"/>
                </a:lnTo>
                <a:lnTo>
                  <a:pt x="273413" y="160525"/>
                </a:lnTo>
                <a:lnTo>
                  <a:pt x="273966" y="160525"/>
                </a:lnTo>
                <a:lnTo>
                  <a:pt x="272869" y="158705"/>
                </a:lnTo>
                <a:lnTo>
                  <a:pt x="272940" y="158580"/>
                </a:lnTo>
                <a:lnTo>
                  <a:pt x="285438" y="158580"/>
                </a:lnTo>
                <a:lnTo>
                  <a:pt x="285438" y="157581"/>
                </a:lnTo>
                <a:lnTo>
                  <a:pt x="283119" y="153718"/>
                </a:lnTo>
                <a:lnTo>
                  <a:pt x="285438" y="153718"/>
                </a:lnTo>
                <a:lnTo>
                  <a:pt x="285438" y="152487"/>
                </a:lnTo>
                <a:lnTo>
                  <a:pt x="282575" y="147705"/>
                </a:lnTo>
                <a:lnTo>
                  <a:pt x="284939" y="147705"/>
                </a:lnTo>
                <a:lnTo>
                  <a:pt x="285438" y="148535"/>
                </a:lnTo>
                <a:lnTo>
                  <a:pt x="285438" y="147250"/>
                </a:lnTo>
                <a:lnTo>
                  <a:pt x="285215" y="147250"/>
                </a:lnTo>
                <a:lnTo>
                  <a:pt x="282503" y="142736"/>
                </a:lnTo>
                <a:lnTo>
                  <a:pt x="282584" y="142612"/>
                </a:lnTo>
                <a:lnTo>
                  <a:pt x="285438" y="142612"/>
                </a:lnTo>
                <a:lnTo>
                  <a:pt x="285438" y="142157"/>
                </a:lnTo>
                <a:lnTo>
                  <a:pt x="282851" y="142157"/>
                </a:lnTo>
                <a:lnTo>
                  <a:pt x="285438" y="137857"/>
                </a:lnTo>
                <a:lnTo>
                  <a:pt x="285438" y="136947"/>
                </a:lnTo>
                <a:lnTo>
                  <a:pt x="285224" y="137304"/>
                </a:lnTo>
                <a:lnTo>
                  <a:pt x="282718" y="137304"/>
                </a:lnTo>
                <a:lnTo>
                  <a:pt x="285438" y="132763"/>
                </a:lnTo>
                <a:lnTo>
                  <a:pt x="285438" y="131853"/>
                </a:lnTo>
                <a:lnTo>
                  <a:pt x="282164" y="137304"/>
                </a:lnTo>
                <a:lnTo>
                  <a:pt x="279800" y="137304"/>
                </a:lnTo>
                <a:lnTo>
                  <a:pt x="283128" y="131746"/>
                </a:lnTo>
                <a:lnTo>
                  <a:pt x="285438" y="131746"/>
                </a:lnTo>
                <a:lnTo>
                  <a:pt x="285438" y="131291"/>
                </a:lnTo>
                <a:lnTo>
                  <a:pt x="283404" y="131291"/>
                </a:lnTo>
                <a:lnTo>
                  <a:pt x="285438" y="127901"/>
                </a:lnTo>
                <a:lnTo>
                  <a:pt x="285438" y="126991"/>
                </a:lnTo>
                <a:lnTo>
                  <a:pt x="282860" y="131291"/>
                </a:lnTo>
                <a:lnTo>
                  <a:pt x="275572" y="131291"/>
                </a:lnTo>
                <a:lnTo>
                  <a:pt x="272869" y="126777"/>
                </a:lnTo>
                <a:lnTo>
                  <a:pt x="272940" y="126652"/>
                </a:lnTo>
                <a:lnTo>
                  <a:pt x="285438" y="126652"/>
                </a:lnTo>
                <a:lnTo>
                  <a:pt x="285438" y="125653"/>
                </a:lnTo>
                <a:lnTo>
                  <a:pt x="283119" y="121790"/>
                </a:lnTo>
                <a:lnTo>
                  <a:pt x="285438" y="121790"/>
                </a:lnTo>
                <a:lnTo>
                  <a:pt x="285438" y="120559"/>
                </a:lnTo>
                <a:lnTo>
                  <a:pt x="282575" y="115786"/>
                </a:lnTo>
                <a:lnTo>
                  <a:pt x="284939" y="115786"/>
                </a:lnTo>
                <a:lnTo>
                  <a:pt x="285438" y="116607"/>
                </a:lnTo>
                <a:lnTo>
                  <a:pt x="285438" y="115331"/>
                </a:lnTo>
                <a:lnTo>
                  <a:pt x="285215" y="115331"/>
                </a:lnTo>
                <a:lnTo>
                  <a:pt x="282503" y="110817"/>
                </a:lnTo>
                <a:lnTo>
                  <a:pt x="282584" y="110692"/>
                </a:lnTo>
                <a:lnTo>
                  <a:pt x="285438" y="110692"/>
                </a:lnTo>
                <a:lnTo>
                  <a:pt x="285438" y="110237"/>
                </a:lnTo>
                <a:lnTo>
                  <a:pt x="282851" y="110237"/>
                </a:lnTo>
                <a:lnTo>
                  <a:pt x="285438" y="105928"/>
                </a:lnTo>
                <a:lnTo>
                  <a:pt x="285438" y="105018"/>
                </a:lnTo>
                <a:lnTo>
                  <a:pt x="285224" y="105375"/>
                </a:lnTo>
                <a:lnTo>
                  <a:pt x="282718" y="105375"/>
                </a:lnTo>
                <a:lnTo>
                  <a:pt x="285438" y="100835"/>
                </a:lnTo>
                <a:lnTo>
                  <a:pt x="285438" y="99925"/>
                </a:lnTo>
                <a:lnTo>
                  <a:pt x="282164" y="105375"/>
                </a:lnTo>
                <a:lnTo>
                  <a:pt x="279800" y="105375"/>
                </a:lnTo>
                <a:lnTo>
                  <a:pt x="283128" y="99818"/>
                </a:lnTo>
                <a:lnTo>
                  <a:pt x="285438" y="99818"/>
                </a:lnTo>
                <a:lnTo>
                  <a:pt x="285438" y="99363"/>
                </a:lnTo>
                <a:lnTo>
                  <a:pt x="283404" y="99363"/>
                </a:lnTo>
                <a:lnTo>
                  <a:pt x="285438" y="95973"/>
                </a:lnTo>
                <a:lnTo>
                  <a:pt x="285438" y="95063"/>
                </a:lnTo>
                <a:lnTo>
                  <a:pt x="282860" y="99363"/>
                </a:lnTo>
                <a:lnTo>
                  <a:pt x="275572" y="99363"/>
                </a:lnTo>
                <a:lnTo>
                  <a:pt x="272869" y="94849"/>
                </a:lnTo>
                <a:lnTo>
                  <a:pt x="272940" y="94724"/>
                </a:lnTo>
                <a:lnTo>
                  <a:pt x="285438" y="94724"/>
                </a:lnTo>
                <a:lnTo>
                  <a:pt x="285438" y="93733"/>
                </a:lnTo>
                <a:lnTo>
                  <a:pt x="283119" y="89871"/>
                </a:lnTo>
                <a:lnTo>
                  <a:pt x="285438" y="89871"/>
                </a:lnTo>
                <a:lnTo>
                  <a:pt x="285438" y="88640"/>
                </a:lnTo>
                <a:lnTo>
                  <a:pt x="282575" y="83858"/>
                </a:lnTo>
                <a:lnTo>
                  <a:pt x="284939" y="83858"/>
                </a:lnTo>
                <a:lnTo>
                  <a:pt x="285438" y="84688"/>
                </a:lnTo>
                <a:lnTo>
                  <a:pt x="285438" y="83403"/>
                </a:lnTo>
                <a:lnTo>
                  <a:pt x="285215" y="83403"/>
                </a:lnTo>
                <a:lnTo>
                  <a:pt x="282503" y="78889"/>
                </a:lnTo>
                <a:lnTo>
                  <a:pt x="282584" y="78764"/>
                </a:lnTo>
                <a:lnTo>
                  <a:pt x="285438" y="78764"/>
                </a:lnTo>
                <a:lnTo>
                  <a:pt x="285438" y="78309"/>
                </a:lnTo>
                <a:lnTo>
                  <a:pt x="282851" y="78309"/>
                </a:lnTo>
                <a:lnTo>
                  <a:pt x="285438" y="74000"/>
                </a:lnTo>
                <a:lnTo>
                  <a:pt x="285438" y="73090"/>
                </a:lnTo>
                <a:lnTo>
                  <a:pt x="285224" y="73447"/>
                </a:lnTo>
                <a:lnTo>
                  <a:pt x="282718" y="73447"/>
                </a:lnTo>
                <a:lnTo>
                  <a:pt x="285438" y="68906"/>
                </a:lnTo>
                <a:lnTo>
                  <a:pt x="285438" y="67996"/>
                </a:lnTo>
                <a:lnTo>
                  <a:pt x="282164" y="73447"/>
                </a:lnTo>
                <a:lnTo>
                  <a:pt x="279800" y="73447"/>
                </a:lnTo>
                <a:lnTo>
                  <a:pt x="283128" y="67898"/>
                </a:lnTo>
                <a:lnTo>
                  <a:pt x="285438" y="67898"/>
                </a:lnTo>
                <a:lnTo>
                  <a:pt x="285438" y="67443"/>
                </a:lnTo>
                <a:lnTo>
                  <a:pt x="283404" y="67443"/>
                </a:lnTo>
                <a:lnTo>
                  <a:pt x="285438" y="64053"/>
                </a:lnTo>
                <a:lnTo>
                  <a:pt x="285438" y="63143"/>
                </a:lnTo>
                <a:lnTo>
                  <a:pt x="282860" y="67443"/>
                </a:lnTo>
                <a:lnTo>
                  <a:pt x="275572" y="67443"/>
                </a:lnTo>
                <a:lnTo>
                  <a:pt x="272869" y="62929"/>
                </a:lnTo>
                <a:lnTo>
                  <a:pt x="272940" y="62804"/>
                </a:lnTo>
                <a:lnTo>
                  <a:pt x="285438" y="62804"/>
                </a:lnTo>
                <a:lnTo>
                  <a:pt x="285438" y="61805"/>
                </a:lnTo>
                <a:lnTo>
                  <a:pt x="283119" y="57942"/>
                </a:lnTo>
                <a:lnTo>
                  <a:pt x="285438" y="57942"/>
                </a:lnTo>
                <a:lnTo>
                  <a:pt x="285438" y="56711"/>
                </a:lnTo>
                <a:lnTo>
                  <a:pt x="282575" y="51930"/>
                </a:lnTo>
                <a:lnTo>
                  <a:pt x="284939" y="51930"/>
                </a:lnTo>
                <a:lnTo>
                  <a:pt x="285438" y="52759"/>
                </a:lnTo>
                <a:lnTo>
                  <a:pt x="285438" y="51475"/>
                </a:lnTo>
                <a:lnTo>
                  <a:pt x="285215" y="51475"/>
                </a:lnTo>
                <a:lnTo>
                  <a:pt x="282503" y="46961"/>
                </a:lnTo>
                <a:lnTo>
                  <a:pt x="282584" y="46836"/>
                </a:lnTo>
                <a:lnTo>
                  <a:pt x="285438" y="46836"/>
                </a:lnTo>
                <a:lnTo>
                  <a:pt x="285438" y="46381"/>
                </a:lnTo>
                <a:lnTo>
                  <a:pt x="282851" y="46381"/>
                </a:lnTo>
                <a:lnTo>
                  <a:pt x="285438" y="42081"/>
                </a:lnTo>
                <a:lnTo>
                  <a:pt x="285438" y="41171"/>
                </a:lnTo>
                <a:lnTo>
                  <a:pt x="285224" y="41528"/>
                </a:lnTo>
                <a:lnTo>
                  <a:pt x="282718" y="41528"/>
                </a:lnTo>
                <a:lnTo>
                  <a:pt x="285438" y="36987"/>
                </a:lnTo>
                <a:lnTo>
                  <a:pt x="285438" y="36077"/>
                </a:lnTo>
                <a:lnTo>
                  <a:pt x="282173" y="41528"/>
                </a:lnTo>
                <a:lnTo>
                  <a:pt x="279800" y="41528"/>
                </a:lnTo>
                <a:lnTo>
                  <a:pt x="283128" y="35970"/>
                </a:lnTo>
                <a:lnTo>
                  <a:pt x="285438" y="35970"/>
                </a:lnTo>
                <a:lnTo>
                  <a:pt x="285438" y="35515"/>
                </a:lnTo>
                <a:lnTo>
                  <a:pt x="283404" y="35515"/>
                </a:lnTo>
                <a:lnTo>
                  <a:pt x="285438" y="32125"/>
                </a:lnTo>
                <a:lnTo>
                  <a:pt x="285438" y="31215"/>
                </a:lnTo>
                <a:lnTo>
                  <a:pt x="282860" y="35515"/>
                </a:lnTo>
                <a:lnTo>
                  <a:pt x="275572" y="35515"/>
                </a:lnTo>
                <a:lnTo>
                  <a:pt x="272869" y="31001"/>
                </a:lnTo>
                <a:lnTo>
                  <a:pt x="272940" y="30876"/>
                </a:lnTo>
                <a:lnTo>
                  <a:pt x="285438" y="30876"/>
                </a:lnTo>
                <a:lnTo>
                  <a:pt x="285438" y="29877"/>
                </a:lnTo>
                <a:lnTo>
                  <a:pt x="283119" y="26014"/>
                </a:lnTo>
                <a:lnTo>
                  <a:pt x="285438" y="26014"/>
                </a:lnTo>
                <a:lnTo>
                  <a:pt x="285438" y="24783"/>
                </a:lnTo>
                <a:lnTo>
                  <a:pt x="282575" y="20010"/>
                </a:lnTo>
                <a:lnTo>
                  <a:pt x="284939" y="20010"/>
                </a:lnTo>
                <a:lnTo>
                  <a:pt x="285438" y="20831"/>
                </a:lnTo>
                <a:lnTo>
                  <a:pt x="285438" y="19555"/>
                </a:lnTo>
                <a:lnTo>
                  <a:pt x="285215" y="19555"/>
                </a:lnTo>
                <a:lnTo>
                  <a:pt x="282503" y="15041"/>
                </a:lnTo>
                <a:lnTo>
                  <a:pt x="282584" y="14916"/>
                </a:lnTo>
                <a:lnTo>
                  <a:pt x="285438" y="14916"/>
                </a:lnTo>
                <a:lnTo>
                  <a:pt x="285438" y="14461"/>
                </a:lnTo>
                <a:lnTo>
                  <a:pt x="282851" y="14461"/>
                </a:lnTo>
                <a:lnTo>
                  <a:pt x="285438" y="10153"/>
                </a:lnTo>
                <a:lnTo>
                  <a:pt x="285438" y="9243"/>
                </a:lnTo>
                <a:lnTo>
                  <a:pt x="285224" y="9600"/>
                </a:lnTo>
                <a:lnTo>
                  <a:pt x="282718" y="9600"/>
                </a:lnTo>
                <a:lnTo>
                  <a:pt x="285438" y="5059"/>
                </a:lnTo>
                <a:lnTo>
                  <a:pt x="285438" y="4149"/>
                </a:lnTo>
                <a:lnTo>
                  <a:pt x="282173" y="9600"/>
                </a:lnTo>
                <a:lnTo>
                  <a:pt x="279800" y="9600"/>
                </a:lnTo>
                <a:lnTo>
                  <a:pt x="283128" y="4042"/>
                </a:lnTo>
                <a:lnTo>
                  <a:pt x="285438" y="4042"/>
                </a:lnTo>
                <a:lnTo>
                  <a:pt x="285438" y="3587"/>
                </a:lnTo>
                <a:lnTo>
                  <a:pt x="283404" y="3587"/>
                </a:lnTo>
                <a:lnTo>
                  <a:pt x="285438" y="197"/>
                </a:lnTo>
                <a:lnTo>
                  <a:pt x="285438" y="1"/>
                </a:lnTo>
                <a:lnTo>
                  <a:pt x="285010" y="1"/>
                </a:lnTo>
                <a:lnTo>
                  <a:pt x="282860" y="3587"/>
                </a:lnTo>
                <a:lnTo>
                  <a:pt x="275572" y="3587"/>
                </a:lnTo>
                <a:lnTo>
                  <a:pt x="273422" y="1"/>
                </a:lnTo>
                <a:lnTo>
                  <a:pt x="272878" y="1"/>
                </a:lnTo>
                <a:lnTo>
                  <a:pt x="275028" y="3587"/>
                </a:lnTo>
                <a:lnTo>
                  <a:pt x="272664" y="3587"/>
                </a:lnTo>
                <a:lnTo>
                  <a:pt x="271415" y="1508"/>
                </a:lnTo>
                <a:lnTo>
                  <a:pt x="272316" y="1"/>
                </a:lnTo>
                <a:lnTo>
                  <a:pt x="271771" y="1"/>
                </a:lnTo>
                <a:lnTo>
                  <a:pt x="271138" y="1053"/>
                </a:lnTo>
                <a:lnTo>
                  <a:pt x="270505" y="1"/>
                </a:lnTo>
                <a:lnTo>
                  <a:pt x="269960" y="1"/>
                </a:lnTo>
                <a:lnTo>
                  <a:pt x="270870" y="1508"/>
                </a:lnTo>
                <a:lnTo>
                  <a:pt x="269613" y="3596"/>
                </a:lnTo>
                <a:lnTo>
                  <a:pt x="269577" y="3542"/>
                </a:lnTo>
                <a:lnTo>
                  <a:pt x="269550" y="3596"/>
                </a:lnTo>
                <a:lnTo>
                  <a:pt x="268292" y="1508"/>
                </a:lnTo>
                <a:lnTo>
                  <a:pt x="269193" y="1"/>
                </a:lnTo>
                <a:lnTo>
                  <a:pt x="268649" y="1"/>
                </a:lnTo>
                <a:lnTo>
                  <a:pt x="268016" y="1053"/>
                </a:lnTo>
                <a:lnTo>
                  <a:pt x="267391" y="1"/>
                </a:lnTo>
                <a:lnTo>
                  <a:pt x="266847" y="1"/>
                </a:lnTo>
                <a:lnTo>
                  <a:pt x="267748" y="1508"/>
                </a:lnTo>
                <a:lnTo>
                  <a:pt x="266499" y="3587"/>
                </a:lnTo>
                <a:lnTo>
                  <a:pt x="264126" y="3587"/>
                </a:lnTo>
                <a:lnTo>
                  <a:pt x="266285" y="1"/>
                </a:lnTo>
                <a:lnTo>
                  <a:pt x="265732" y="1"/>
                </a:lnTo>
                <a:lnTo>
                  <a:pt x="263582" y="3587"/>
                </a:lnTo>
                <a:lnTo>
                  <a:pt x="256302" y="3587"/>
                </a:lnTo>
                <a:lnTo>
                  <a:pt x="254143" y="1"/>
                </a:lnTo>
                <a:lnTo>
                  <a:pt x="253599" y="1"/>
                </a:lnTo>
                <a:lnTo>
                  <a:pt x="255758" y="3587"/>
                </a:lnTo>
                <a:lnTo>
                  <a:pt x="253385" y="3587"/>
                </a:lnTo>
                <a:lnTo>
                  <a:pt x="252136" y="1508"/>
                </a:lnTo>
                <a:lnTo>
                  <a:pt x="253037" y="1"/>
                </a:lnTo>
                <a:lnTo>
                  <a:pt x="252493" y="1"/>
                </a:lnTo>
                <a:lnTo>
                  <a:pt x="251860" y="1053"/>
                </a:lnTo>
                <a:lnTo>
                  <a:pt x="251235" y="1"/>
                </a:lnTo>
                <a:lnTo>
                  <a:pt x="250691" y="1"/>
                </a:lnTo>
                <a:lnTo>
                  <a:pt x="251592" y="1508"/>
                </a:lnTo>
                <a:lnTo>
                  <a:pt x="250334" y="3596"/>
                </a:lnTo>
                <a:lnTo>
                  <a:pt x="250298" y="3542"/>
                </a:lnTo>
                <a:lnTo>
                  <a:pt x="250272" y="3596"/>
                </a:lnTo>
                <a:lnTo>
                  <a:pt x="249014" y="1508"/>
                </a:lnTo>
                <a:lnTo>
                  <a:pt x="249915" y="1"/>
                </a:lnTo>
                <a:lnTo>
                  <a:pt x="249371" y="1"/>
                </a:lnTo>
                <a:lnTo>
                  <a:pt x="248746" y="1053"/>
                </a:lnTo>
                <a:lnTo>
                  <a:pt x="248113" y="1"/>
                </a:lnTo>
                <a:lnTo>
                  <a:pt x="247569" y="1"/>
                </a:lnTo>
                <a:lnTo>
                  <a:pt x="248470" y="1508"/>
                </a:lnTo>
                <a:lnTo>
                  <a:pt x="247221" y="3587"/>
                </a:lnTo>
                <a:lnTo>
                  <a:pt x="244848" y="3587"/>
                </a:lnTo>
                <a:lnTo>
                  <a:pt x="247007" y="1"/>
                </a:lnTo>
                <a:lnTo>
                  <a:pt x="246462" y="1"/>
                </a:lnTo>
                <a:lnTo>
                  <a:pt x="244304" y="3587"/>
                </a:lnTo>
                <a:lnTo>
                  <a:pt x="237024" y="3587"/>
                </a:lnTo>
                <a:lnTo>
                  <a:pt x="234874" y="1"/>
                </a:lnTo>
                <a:lnTo>
                  <a:pt x="234321" y="1"/>
                </a:lnTo>
                <a:lnTo>
                  <a:pt x="236480" y="3587"/>
                </a:lnTo>
                <a:lnTo>
                  <a:pt x="234107" y="3587"/>
                </a:lnTo>
                <a:lnTo>
                  <a:pt x="232858" y="1508"/>
                </a:lnTo>
                <a:lnTo>
                  <a:pt x="233759" y="1"/>
                </a:lnTo>
                <a:lnTo>
                  <a:pt x="233215" y="1"/>
                </a:lnTo>
                <a:lnTo>
                  <a:pt x="232581" y="1053"/>
                </a:lnTo>
                <a:lnTo>
                  <a:pt x="231957" y="1"/>
                </a:lnTo>
                <a:lnTo>
                  <a:pt x="231413" y="1"/>
                </a:lnTo>
                <a:lnTo>
                  <a:pt x="232314" y="1508"/>
                </a:lnTo>
                <a:lnTo>
                  <a:pt x="231056" y="3596"/>
                </a:lnTo>
                <a:lnTo>
                  <a:pt x="231029" y="3542"/>
                </a:lnTo>
                <a:lnTo>
                  <a:pt x="230993" y="3596"/>
                </a:lnTo>
                <a:lnTo>
                  <a:pt x="229735" y="1508"/>
                </a:lnTo>
                <a:lnTo>
                  <a:pt x="230645" y="1"/>
                </a:lnTo>
                <a:lnTo>
                  <a:pt x="230092" y="1"/>
                </a:lnTo>
                <a:lnTo>
                  <a:pt x="229468" y="1053"/>
                </a:lnTo>
                <a:lnTo>
                  <a:pt x="228834" y="1"/>
                </a:lnTo>
                <a:lnTo>
                  <a:pt x="228290" y="1"/>
                </a:lnTo>
                <a:lnTo>
                  <a:pt x="229191" y="1508"/>
                </a:lnTo>
                <a:lnTo>
                  <a:pt x="227942" y="3587"/>
                </a:lnTo>
                <a:lnTo>
                  <a:pt x="225578" y="3587"/>
                </a:lnTo>
                <a:lnTo>
                  <a:pt x="227728" y="1"/>
                </a:lnTo>
                <a:lnTo>
                  <a:pt x="227184" y="1"/>
                </a:lnTo>
                <a:lnTo>
                  <a:pt x="225025" y="3587"/>
                </a:lnTo>
                <a:lnTo>
                  <a:pt x="217746" y="3587"/>
                </a:lnTo>
                <a:lnTo>
                  <a:pt x="215596" y="1"/>
                </a:lnTo>
                <a:lnTo>
                  <a:pt x="215051" y="1"/>
                </a:lnTo>
                <a:lnTo>
                  <a:pt x="217201" y="3587"/>
                </a:lnTo>
                <a:lnTo>
                  <a:pt x="214828" y="3587"/>
                </a:lnTo>
                <a:lnTo>
                  <a:pt x="213579" y="1508"/>
                </a:lnTo>
                <a:lnTo>
                  <a:pt x="214480" y="1"/>
                </a:lnTo>
                <a:lnTo>
                  <a:pt x="213936" y="1"/>
                </a:lnTo>
                <a:lnTo>
                  <a:pt x="213312" y="1053"/>
                </a:lnTo>
                <a:lnTo>
                  <a:pt x="212678" y="1"/>
                </a:lnTo>
                <a:lnTo>
                  <a:pt x="212134" y="1"/>
                </a:lnTo>
                <a:lnTo>
                  <a:pt x="213035" y="1508"/>
                </a:lnTo>
                <a:lnTo>
                  <a:pt x="211777" y="3596"/>
                </a:lnTo>
                <a:lnTo>
                  <a:pt x="211751" y="3542"/>
                </a:lnTo>
                <a:lnTo>
                  <a:pt x="211715" y="3596"/>
                </a:lnTo>
                <a:lnTo>
                  <a:pt x="210466" y="1508"/>
                </a:lnTo>
                <a:lnTo>
                  <a:pt x="211367" y="1"/>
                </a:lnTo>
                <a:lnTo>
                  <a:pt x="210823" y="1"/>
                </a:lnTo>
                <a:lnTo>
                  <a:pt x="210189" y="1053"/>
                </a:lnTo>
                <a:lnTo>
                  <a:pt x="209556" y="1"/>
                </a:lnTo>
                <a:lnTo>
                  <a:pt x="209012" y="1"/>
                </a:lnTo>
                <a:lnTo>
                  <a:pt x="209913" y="1508"/>
                </a:lnTo>
                <a:lnTo>
                  <a:pt x="208664" y="3587"/>
                </a:lnTo>
                <a:lnTo>
                  <a:pt x="206300" y="3587"/>
                </a:lnTo>
                <a:lnTo>
                  <a:pt x="208450" y="1"/>
                </a:lnTo>
                <a:lnTo>
                  <a:pt x="207906" y="1"/>
                </a:lnTo>
                <a:lnTo>
                  <a:pt x="205756" y="3587"/>
                </a:lnTo>
                <a:lnTo>
                  <a:pt x="198467" y="3587"/>
                </a:lnTo>
                <a:lnTo>
                  <a:pt x="196317" y="1"/>
                </a:lnTo>
                <a:lnTo>
                  <a:pt x="195773" y="1"/>
                </a:lnTo>
                <a:lnTo>
                  <a:pt x="197923" y="3587"/>
                </a:lnTo>
                <a:lnTo>
                  <a:pt x="195559" y="3587"/>
                </a:lnTo>
                <a:lnTo>
                  <a:pt x="194301" y="1508"/>
                </a:lnTo>
                <a:lnTo>
                  <a:pt x="195211" y="1"/>
                </a:lnTo>
                <a:lnTo>
                  <a:pt x="194658" y="1"/>
                </a:lnTo>
                <a:lnTo>
                  <a:pt x="194033" y="1053"/>
                </a:lnTo>
                <a:lnTo>
                  <a:pt x="193400" y="1"/>
                </a:lnTo>
                <a:lnTo>
                  <a:pt x="192856" y="1"/>
                </a:lnTo>
                <a:lnTo>
                  <a:pt x="193757" y="1508"/>
                </a:lnTo>
                <a:lnTo>
                  <a:pt x="192508" y="3596"/>
                </a:lnTo>
                <a:lnTo>
                  <a:pt x="192472" y="3542"/>
                </a:lnTo>
                <a:lnTo>
                  <a:pt x="192445" y="3596"/>
                </a:lnTo>
                <a:lnTo>
                  <a:pt x="191188" y="1508"/>
                </a:lnTo>
                <a:lnTo>
                  <a:pt x="192089" y="1"/>
                </a:lnTo>
                <a:lnTo>
                  <a:pt x="191544" y="1"/>
                </a:lnTo>
                <a:lnTo>
                  <a:pt x="190911" y="1053"/>
                </a:lnTo>
                <a:lnTo>
                  <a:pt x="190287" y="1"/>
                </a:lnTo>
                <a:lnTo>
                  <a:pt x="189733" y="1"/>
                </a:lnTo>
                <a:lnTo>
                  <a:pt x="190643" y="1508"/>
                </a:lnTo>
                <a:lnTo>
                  <a:pt x="189394" y="3587"/>
                </a:lnTo>
                <a:lnTo>
                  <a:pt x="187021" y="3587"/>
                </a:lnTo>
                <a:lnTo>
                  <a:pt x="189171" y="1"/>
                </a:lnTo>
                <a:lnTo>
                  <a:pt x="188627" y="1"/>
                </a:lnTo>
                <a:lnTo>
                  <a:pt x="186477" y="3587"/>
                </a:lnTo>
                <a:lnTo>
                  <a:pt x="179189" y="3587"/>
                </a:lnTo>
                <a:lnTo>
                  <a:pt x="177039" y="1"/>
                </a:lnTo>
                <a:lnTo>
                  <a:pt x="176495" y="1"/>
                </a:lnTo>
                <a:lnTo>
                  <a:pt x="178645" y="3587"/>
                </a:lnTo>
                <a:lnTo>
                  <a:pt x="176281" y="3587"/>
                </a:lnTo>
                <a:lnTo>
                  <a:pt x="175032" y="1508"/>
                </a:lnTo>
                <a:lnTo>
                  <a:pt x="175933" y="1"/>
                </a:lnTo>
                <a:lnTo>
                  <a:pt x="175388" y="1"/>
                </a:lnTo>
                <a:lnTo>
                  <a:pt x="174755" y="1053"/>
                </a:lnTo>
                <a:lnTo>
                  <a:pt x="174122" y="1"/>
                </a:lnTo>
                <a:lnTo>
                  <a:pt x="173577" y="1"/>
                </a:lnTo>
                <a:lnTo>
                  <a:pt x="174478" y="1508"/>
                </a:lnTo>
                <a:lnTo>
                  <a:pt x="173230" y="3596"/>
                </a:lnTo>
                <a:lnTo>
                  <a:pt x="173194" y="3542"/>
                </a:lnTo>
                <a:lnTo>
                  <a:pt x="173167" y="3596"/>
                </a:lnTo>
                <a:lnTo>
                  <a:pt x="171909" y="1508"/>
                </a:lnTo>
                <a:lnTo>
                  <a:pt x="172810" y="1"/>
                </a:lnTo>
                <a:lnTo>
                  <a:pt x="172266" y="1"/>
                </a:lnTo>
                <a:lnTo>
                  <a:pt x="171633" y="1053"/>
                </a:lnTo>
                <a:lnTo>
                  <a:pt x="171008" y="1"/>
                </a:lnTo>
                <a:lnTo>
                  <a:pt x="170464" y="1"/>
                </a:lnTo>
                <a:lnTo>
                  <a:pt x="171365" y="1508"/>
                </a:lnTo>
                <a:lnTo>
                  <a:pt x="170116" y="3587"/>
                </a:lnTo>
                <a:lnTo>
                  <a:pt x="167743" y="3587"/>
                </a:lnTo>
                <a:lnTo>
                  <a:pt x="169893" y="1"/>
                </a:lnTo>
                <a:lnTo>
                  <a:pt x="169349" y="1"/>
                </a:lnTo>
                <a:lnTo>
                  <a:pt x="167199" y="3587"/>
                </a:lnTo>
                <a:lnTo>
                  <a:pt x="159919" y="3587"/>
                </a:lnTo>
                <a:lnTo>
                  <a:pt x="157760" y="1"/>
                </a:lnTo>
                <a:lnTo>
                  <a:pt x="157216" y="1"/>
                </a:lnTo>
                <a:lnTo>
                  <a:pt x="159375" y="3587"/>
                </a:lnTo>
                <a:lnTo>
                  <a:pt x="157002" y="3587"/>
                </a:lnTo>
                <a:lnTo>
                  <a:pt x="155753" y="1508"/>
                </a:lnTo>
                <a:lnTo>
                  <a:pt x="156654" y="1"/>
                </a:lnTo>
                <a:lnTo>
                  <a:pt x="156110" y="1"/>
                </a:lnTo>
                <a:lnTo>
                  <a:pt x="155477" y="1053"/>
                </a:lnTo>
                <a:lnTo>
                  <a:pt x="154852" y="1"/>
                </a:lnTo>
                <a:lnTo>
                  <a:pt x="154299" y="1"/>
                </a:lnTo>
                <a:lnTo>
                  <a:pt x="155209" y="1508"/>
                </a:lnTo>
                <a:lnTo>
                  <a:pt x="153951" y="3596"/>
                </a:lnTo>
                <a:lnTo>
                  <a:pt x="153915" y="3542"/>
                </a:lnTo>
                <a:lnTo>
                  <a:pt x="153889" y="3596"/>
                </a:lnTo>
                <a:lnTo>
                  <a:pt x="152631" y="1508"/>
                </a:lnTo>
                <a:lnTo>
                  <a:pt x="153532" y="1"/>
                </a:lnTo>
                <a:lnTo>
                  <a:pt x="152988" y="1"/>
                </a:lnTo>
                <a:lnTo>
                  <a:pt x="152363" y="1053"/>
                </a:lnTo>
                <a:lnTo>
                  <a:pt x="151730" y="1"/>
                </a:lnTo>
                <a:lnTo>
                  <a:pt x="151186" y="1"/>
                </a:lnTo>
                <a:lnTo>
                  <a:pt x="152087" y="1508"/>
                </a:lnTo>
                <a:lnTo>
                  <a:pt x="150838" y="3587"/>
                </a:lnTo>
                <a:lnTo>
                  <a:pt x="148465" y="3587"/>
                </a:lnTo>
                <a:lnTo>
                  <a:pt x="150624" y="1"/>
                </a:lnTo>
                <a:lnTo>
                  <a:pt x="150071" y="1"/>
                </a:lnTo>
                <a:lnTo>
                  <a:pt x="147921" y="3587"/>
                </a:lnTo>
                <a:lnTo>
                  <a:pt x="140641" y="3587"/>
                </a:lnTo>
                <a:lnTo>
                  <a:pt x="138482" y="1"/>
                </a:lnTo>
                <a:lnTo>
                  <a:pt x="137938" y="1"/>
                </a:lnTo>
                <a:lnTo>
                  <a:pt x="140097" y="3587"/>
                </a:lnTo>
                <a:lnTo>
                  <a:pt x="137724" y="3587"/>
                </a:lnTo>
                <a:lnTo>
                  <a:pt x="136475" y="1508"/>
                </a:lnTo>
                <a:lnTo>
                  <a:pt x="137376" y="1"/>
                </a:lnTo>
                <a:lnTo>
                  <a:pt x="136832" y="1"/>
                </a:lnTo>
                <a:lnTo>
                  <a:pt x="136198" y="1053"/>
                </a:lnTo>
                <a:lnTo>
                  <a:pt x="135574" y="1"/>
                </a:lnTo>
                <a:lnTo>
                  <a:pt x="135030" y="1"/>
                </a:lnTo>
                <a:lnTo>
                  <a:pt x="135931" y="1508"/>
                </a:lnTo>
                <a:lnTo>
                  <a:pt x="134673" y="3596"/>
                </a:lnTo>
                <a:lnTo>
                  <a:pt x="134646" y="3542"/>
                </a:lnTo>
                <a:lnTo>
                  <a:pt x="134610" y="3596"/>
                </a:lnTo>
                <a:lnTo>
                  <a:pt x="133352" y="1508"/>
                </a:lnTo>
                <a:lnTo>
                  <a:pt x="134262" y="1"/>
                </a:lnTo>
                <a:lnTo>
                  <a:pt x="133709" y="1"/>
                </a:lnTo>
                <a:lnTo>
                  <a:pt x="133085" y="1053"/>
                </a:lnTo>
                <a:lnTo>
                  <a:pt x="132451" y="1"/>
                </a:lnTo>
                <a:lnTo>
                  <a:pt x="131907" y="1"/>
                </a:lnTo>
                <a:lnTo>
                  <a:pt x="132808" y="1508"/>
                </a:lnTo>
                <a:lnTo>
                  <a:pt x="131559" y="3587"/>
                </a:lnTo>
                <a:lnTo>
                  <a:pt x="129186" y="3587"/>
                </a:lnTo>
                <a:lnTo>
                  <a:pt x="131345" y="1"/>
                </a:lnTo>
                <a:lnTo>
                  <a:pt x="130801" y="1"/>
                </a:lnTo>
                <a:lnTo>
                  <a:pt x="128642" y="3587"/>
                </a:lnTo>
                <a:lnTo>
                  <a:pt x="121363" y="3587"/>
                </a:lnTo>
                <a:lnTo>
                  <a:pt x="119213" y="1"/>
                </a:lnTo>
                <a:lnTo>
                  <a:pt x="118668" y="1"/>
                </a:lnTo>
                <a:lnTo>
                  <a:pt x="120818" y="3587"/>
                </a:lnTo>
                <a:lnTo>
                  <a:pt x="118445" y="3587"/>
                </a:lnTo>
                <a:lnTo>
                  <a:pt x="117196" y="1508"/>
                </a:lnTo>
                <a:lnTo>
                  <a:pt x="118097" y="1"/>
                </a:lnTo>
                <a:lnTo>
                  <a:pt x="117553" y="1"/>
                </a:lnTo>
                <a:lnTo>
                  <a:pt x="116929" y="1053"/>
                </a:lnTo>
                <a:lnTo>
                  <a:pt x="116295" y="1"/>
                </a:lnTo>
                <a:lnTo>
                  <a:pt x="115751" y="1"/>
                </a:lnTo>
                <a:lnTo>
                  <a:pt x="116652" y="1508"/>
                </a:lnTo>
                <a:lnTo>
                  <a:pt x="115394" y="3596"/>
                </a:lnTo>
                <a:lnTo>
                  <a:pt x="115368" y="3542"/>
                </a:lnTo>
                <a:lnTo>
                  <a:pt x="115332" y="3596"/>
                </a:lnTo>
                <a:lnTo>
                  <a:pt x="114083" y="1508"/>
                </a:lnTo>
                <a:lnTo>
                  <a:pt x="114984" y="1"/>
                </a:lnTo>
                <a:lnTo>
                  <a:pt x="114440" y="1"/>
                </a:lnTo>
                <a:lnTo>
                  <a:pt x="113806" y="1053"/>
                </a:lnTo>
                <a:lnTo>
                  <a:pt x="113173" y="1"/>
                </a:lnTo>
                <a:lnTo>
                  <a:pt x="112629" y="1"/>
                </a:lnTo>
                <a:lnTo>
                  <a:pt x="113530" y="1508"/>
                </a:lnTo>
                <a:lnTo>
                  <a:pt x="112281" y="3587"/>
                </a:lnTo>
                <a:lnTo>
                  <a:pt x="109917" y="3587"/>
                </a:lnTo>
                <a:lnTo>
                  <a:pt x="112067" y="1"/>
                </a:lnTo>
                <a:lnTo>
                  <a:pt x="111523" y="1"/>
                </a:lnTo>
                <a:lnTo>
                  <a:pt x="109373" y="3587"/>
                </a:lnTo>
                <a:lnTo>
                  <a:pt x="102084" y="3587"/>
                </a:lnTo>
                <a:lnTo>
                  <a:pt x="99934" y="1"/>
                </a:lnTo>
                <a:lnTo>
                  <a:pt x="99390" y="1"/>
                </a:lnTo>
                <a:lnTo>
                  <a:pt x="101540" y="3587"/>
                </a:lnTo>
                <a:lnTo>
                  <a:pt x="99167" y="3587"/>
                </a:lnTo>
                <a:lnTo>
                  <a:pt x="97918" y="1508"/>
                </a:lnTo>
                <a:lnTo>
                  <a:pt x="98828" y="1"/>
                </a:lnTo>
                <a:lnTo>
                  <a:pt x="98275" y="1"/>
                </a:lnTo>
                <a:lnTo>
                  <a:pt x="97650" y="1053"/>
                </a:lnTo>
                <a:lnTo>
                  <a:pt x="97017" y="1"/>
                </a:lnTo>
                <a:lnTo>
                  <a:pt x="96473" y="1"/>
                </a:lnTo>
                <a:lnTo>
                  <a:pt x="97374" y="1508"/>
                </a:lnTo>
                <a:lnTo>
                  <a:pt x="96116" y="3596"/>
                </a:lnTo>
                <a:lnTo>
                  <a:pt x="96089" y="3542"/>
                </a:lnTo>
                <a:lnTo>
                  <a:pt x="96054" y="3596"/>
                </a:lnTo>
                <a:lnTo>
                  <a:pt x="94805" y="1508"/>
                </a:lnTo>
                <a:lnTo>
                  <a:pt x="95706" y="1"/>
                </a:lnTo>
                <a:lnTo>
                  <a:pt x="95161" y="1"/>
                </a:lnTo>
                <a:lnTo>
                  <a:pt x="94528" y="1053"/>
                </a:lnTo>
                <a:lnTo>
                  <a:pt x="93904" y="1"/>
                </a:lnTo>
                <a:lnTo>
                  <a:pt x="93351" y="1"/>
                </a:lnTo>
                <a:lnTo>
                  <a:pt x="94260" y="1508"/>
                </a:lnTo>
                <a:lnTo>
                  <a:pt x="93003" y="3587"/>
                </a:lnTo>
                <a:lnTo>
                  <a:pt x="90639" y="3587"/>
                </a:lnTo>
                <a:lnTo>
                  <a:pt x="92788" y="1"/>
                </a:lnTo>
                <a:lnTo>
                  <a:pt x="92244" y="1"/>
                </a:lnTo>
                <a:lnTo>
                  <a:pt x="90094" y="3587"/>
                </a:lnTo>
                <a:lnTo>
                  <a:pt x="82806" y="3587"/>
                </a:lnTo>
                <a:lnTo>
                  <a:pt x="80656" y="1"/>
                </a:lnTo>
                <a:lnTo>
                  <a:pt x="80112" y="1"/>
                </a:lnTo>
                <a:lnTo>
                  <a:pt x="82262" y="3587"/>
                </a:lnTo>
                <a:lnTo>
                  <a:pt x="79898" y="3587"/>
                </a:lnTo>
                <a:lnTo>
                  <a:pt x="78649" y="1508"/>
                </a:lnTo>
                <a:lnTo>
                  <a:pt x="79550" y="1"/>
                </a:lnTo>
                <a:lnTo>
                  <a:pt x="79005" y="1"/>
                </a:lnTo>
                <a:lnTo>
                  <a:pt x="78372" y="1053"/>
                </a:lnTo>
                <a:lnTo>
                  <a:pt x="77739" y="1"/>
                </a:lnTo>
                <a:lnTo>
                  <a:pt x="77194" y="1"/>
                </a:lnTo>
                <a:lnTo>
                  <a:pt x="78096" y="1508"/>
                </a:lnTo>
                <a:lnTo>
                  <a:pt x="76847" y="3596"/>
                </a:lnTo>
                <a:lnTo>
                  <a:pt x="76811" y="3542"/>
                </a:lnTo>
                <a:lnTo>
                  <a:pt x="76784" y="3596"/>
                </a:lnTo>
                <a:lnTo>
                  <a:pt x="75526" y="1508"/>
                </a:lnTo>
                <a:lnTo>
                  <a:pt x="76427" y="1"/>
                </a:lnTo>
                <a:lnTo>
                  <a:pt x="75883" y="1"/>
                </a:lnTo>
                <a:lnTo>
                  <a:pt x="75250" y="1053"/>
                </a:lnTo>
                <a:lnTo>
                  <a:pt x="74625" y="1"/>
                </a:lnTo>
                <a:lnTo>
                  <a:pt x="74081" y="1"/>
                </a:lnTo>
                <a:lnTo>
                  <a:pt x="74982" y="1508"/>
                </a:lnTo>
                <a:lnTo>
                  <a:pt x="73733" y="3587"/>
                </a:lnTo>
                <a:lnTo>
                  <a:pt x="71360" y="3587"/>
                </a:lnTo>
                <a:lnTo>
                  <a:pt x="73510" y="1"/>
                </a:lnTo>
                <a:lnTo>
                  <a:pt x="72966" y="1"/>
                </a:lnTo>
                <a:lnTo>
                  <a:pt x="70816" y="3587"/>
                </a:lnTo>
                <a:lnTo>
                  <a:pt x="63536" y="3587"/>
                </a:lnTo>
                <a:lnTo>
                  <a:pt x="61377" y="1"/>
                </a:lnTo>
                <a:lnTo>
                  <a:pt x="60833" y="1"/>
                </a:lnTo>
                <a:lnTo>
                  <a:pt x="62983" y="3587"/>
                </a:lnTo>
                <a:lnTo>
                  <a:pt x="60619" y="3587"/>
                </a:lnTo>
                <a:lnTo>
                  <a:pt x="59370" y="1508"/>
                </a:lnTo>
                <a:lnTo>
                  <a:pt x="60271" y="1"/>
                </a:lnTo>
                <a:lnTo>
                  <a:pt x="59727" y="1"/>
                </a:lnTo>
                <a:lnTo>
                  <a:pt x="59094" y="1053"/>
                </a:lnTo>
                <a:lnTo>
                  <a:pt x="58469" y="1"/>
                </a:lnTo>
                <a:lnTo>
                  <a:pt x="57916" y="1"/>
                </a:lnTo>
                <a:lnTo>
                  <a:pt x="58826" y="1508"/>
                </a:lnTo>
                <a:lnTo>
                  <a:pt x="57568" y="3596"/>
                </a:lnTo>
                <a:lnTo>
                  <a:pt x="57533" y="3542"/>
                </a:lnTo>
                <a:lnTo>
                  <a:pt x="57506" y="3596"/>
                </a:lnTo>
                <a:lnTo>
                  <a:pt x="56248" y="1508"/>
                </a:lnTo>
                <a:lnTo>
                  <a:pt x="57149" y="1"/>
                </a:lnTo>
                <a:lnTo>
                  <a:pt x="56605" y="1"/>
                </a:lnTo>
                <a:lnTo>
                  <a:pt x="55980" y="1053"/>
                </a:lnTo>
                <a:lnTo>
                  <a:pt x="55347" y="1"/>
                </a:lnTo>
                <a:lnTo>
                  <a:pt x="54803" y="1"/>
                </a:lnTo>
                <a:lnTo>
                  <a:pt x="55704" y="1508"/>
                </a:lnTo>
                <a:lnTo>
                  <a:pt x="54455" y="3587"/>
                </a:lnTo>
                <a:lnTo>
                  <a:pt x="52082" y="3587"/>
                </a:lnTo>
                <a:lnTo>
                  <a:pt x="54241" y="1"/>
                </a:lnTo>
                <a:lnTo>
                  <a:pt x="53688" y="1"/>
                </a:lnTo>
                <a:lnTo>
                  <a:pt x="51538" y="3587"/>
                </a:lnTo>
                <a:lnTo>
                  <a:pt x="44258" y="3587"/>
                </a:lnTo>
                <a:lnTo>
                  <a:pt x="42099" y="1"/>
                </a:lnTo>
                <a:lnTo>
                  <a:pt x="41555" y="1"/>
                </a:lnTo>
                <a:lnTo>
                  <a:pt x="43714" y="3587"/>
                </a:lnTo>
                <a:lnTo>
                  <a:pt x="41341" y="3587"/>
                </a:lnTo>
                <a:lnTo>
                  <a:pt x="40092" y="1508"/>
                </a:lnTo>
                <a:lnTo>
                  <a:pt x="40993" y="1"/>
                </a:lnTo>
                <a:lnTo>
                  <a:pt x="40449" y="1"/>
                </a:lnTo>
                <a:lnTo>
                  <a:pt x="39815" y="1053"/>
                </a:lnTo>
                <a:lnTo>
                  <a:pt x="39191" y="1"/>
                </a:lnTo>
                <a:lnTo>
                  <a:pt x="38647" y="1"/>
                </a:lnTo>
                <a:lnTo>
                  <a:pt x="39548" y="1508"/>
                </a:lnTo>
                <a:lnTo>
                  <a:pt x="38290" y="3596"/>
                </a:lnTo>
                <a:lnTo>
                  <a:pt x="38263" y="3542"/>
                </a:lnTo>
                <a:lnTo>
                  <a:pt x="38227" y="3596"/>
                </a:lnTo>
                <a:lnTo>
                  <a:pt x="36969" y="1508"/>
                </a:lnTo>
                <a:lnTo>
                  <a:pt x="37871" y="1"/>
                </a:lnTo>
                <a:lnTo>
                  <a:pt x="37326" y="1"/>
                </a:lnTo>
                <a:lnTo>
                  <a:pt x="36702" y="1053"/>
                </a:lnTo>
                <a:lnTo>
                  <a:pt x="36068" y="1"/>
                </a:lnTo>
                <a:lnTo>
                  <a:pt x="35524" y="1"/>
                </a:lnTo>
                <a:lnTo>
                  <a:pt x="36425" y="1508"/>
                </a:lnTo>
                <a:lnTo>
                  <a:pt x="35176" y="3587"/>
                </a:lnTo>
                <a:lnTo>
                  <a:pt x="32803" y="3587"/>
                </a:lnTo>
                <a:lnTo>
                  <a:pt x="34962" y="1"/>
                </a:lnTo>
                <a:lnTo>
                  <a:pt x="34418" y="1"/>
                </a:lnTo>
                <a:lnTo>
                  <a:pt x="32259" y="3587"/>
                </a:lnTo>
                <a:lnTo>
                  <a:pt x="24980" y="3587"/>
                </a:lnTo>
                <a:lnTo>
                  <a:pt x="22830" y="1"/>
                </a:lnTo>
                <a:lnTo>
                  <a:pt x="22277" y="1"/>
                </a:lnTo>
                <a:lnTo>
                  <a:pt x="24435" y="3587"/>
                </a:lnTo>
                <a:lnTo>
                  <a:pt x="22062" y="3587"/>
                </a:lnTo>
                <a:lnTo>
                  <a:pt x="20813" y="1508"/>
                </a:lnTo>
                <a:lnTo>
                  <a:pt x="21715" y="1"/>
                </a:lnTo>
                <a:lnTo>
                  <a:pt x="21170" y="1"/>
                </a:lnTo>
                <a:lnTo>
                  <a:pt x="20546" y="1053"/>
                </a:lnTo>
                <a:lnTo>
                  <a:pt x="19912" y="1"/>
                </a:lnTo>
                <a:lnTo>
                  <a:pt x="19368" y="1"/>
                </a:lnTo>
                <a:lnTo>
                  <a:pt x="20269" y="1508"/>
                </a:lnTo>
                <a:lnTo>
                  <a:pt x="19011" y="3596"/>
                </a:lnTo>
                <a:lnTo>
                  <a:pt x="18985" y="3542"/>
                </a:lnTo>
                <a:lnTo>
                  <a:pt x="18949" y="3596"/>
                </a:lnTo>
                <a:lnTo>
                  <a:pt x="17691" y="1508"/>
                </a:lnTo>
                <a:lnTo>
                  <a:pt x="18601" y="1"/>
                </a:lnTo>
                <a:lnTo>
                  <a:pt x="18057" y="1"/>
                </a:lnTo>
                <a:lnTo>
                  <a:pt x="17423" y="1053"/>
                </a:lnTo>
                <a:lnTo>
                  <a:pt x="16790" y="1"/>
                </a:lnTo>
                <a:lnTo>
                  <a:pt x="16246" y="1"/>
                </a:lnTo>
                <a:lnTo>
                  <a:pt x="17147" y="1508"/>
                </a:lnTo>
                <a:lnTo>
                  <a:pt x="15898" y="3587"/>
                </a:lnTo>
                <a:lnTo>
                  <a:pt x="13534" y="3587"/>
                </a:lnTo>
                <a:lnTo>
                  <a:pt x="15684" y="1"/>
                </a:lnTo>
                <a:lnTo>
                  <a:pt x="15140" y="1"/>
                </a:lnTo>
                <a:lnTo>
                  <a:pt x="12981" y="3587"/>
                </a:lnTo>
                <a:lnTo>
                  <a:pt x="5701" y="3587"/>
                </a:lnTo>
                <a:lnTo>
                  <a:pt x="3551" y="1"/>
                </a:lnTo>
                <a:lnTo>
                  <a:pt x="3007" y="1"/>
                </a:lnTo>
                <a:lnTo>
                  <a:pt x="5157" y="3587"/>
                </a:lnTo>
                <a:lnTo>
                  <a:pt x="2784" y="3587"/>
                </a:lnTo>
                <a:lnTo>
                  <a:pt x="1535" y="1508"/>
                </a:lnTo>
                <a:lnTo>
                  <a:pt x="2436" y="1"/>
                </a:lnTo>
                <a:lnTo>
                  <a:pt x="1892" y="1"/>
                </a:lnTo>
                <a:lnTo>
                  <a:pt x="1267" y="1053"/>
                </a:lnTo>
                <a:lnTo>
                  <a:pt x="634" y="1"/>
                </a:lnTo>
                <a:close/>
                <a:moveTo>
                  <a:pt x="285438" y="158919"/>
                </a:moveTo>
                <a:lnTo>
                  <a:pt x="284475" y="160525"/>
                </a:lnTo>
                <a:lnTo>
                  <a:pt x="285019" y="160525"/>
                </a:lnTo>
                <a:lnTo>
                  <a:pt x="285438" y="159829"/>
                </a:lnTo>
                <a:lnTo>
                  <a:pt x="285438" y="1589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/>
          <p:nvPr/>
        </p:nvSpPr>
        <p:spPr>
          <a:xfrm>
            <a:off x="33" y="0"/>
            <a:ext cx="12192000" cy="6858000"/>
          </a:xfrm>
          <a:prstGeom prst="rect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933200" y="595600"/>
            <a:ext cx="5162800" cy="137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 idx="2"/>
          </p:nvPr>
        </p:nvSpPr>
        <p:spPr>
          <a:xfrm>
            <a:off x="1910000" y="3315500"/>
            <a:ext cx="3855600" cy="1973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1910000" y="3872967"/>
            <a:ext cx="3855600" cy="14156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 idx="3"/>
          </p:nvPr>
        </p:nvSpPr>
        <p:spPr>
          <a:xfrm>
            <a:off x="6426433" y="3315500"/>
            <a:ext cx="3855600" cy="1973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82875" rIns="121900" bIns="121900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4"/>
          </p:nvPr>
        </p:nvSpPr>
        <p:spPr>
          <a:xfrm>
            <a:off x="6426433" y="3872967"/>
            <a:ext cx="3855600" cy="1415600"/>
          </a:xfrm>
          <a:prstGeom prst="rect">
            <a:avLst/>
          </a:prstGeom>
        </p:spPr>
        <p:txBody>
          <a:bodyPr spcFirstLastPara="1" wrap="square" lIns="243825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-233" y="-88800"/>
            <a:ext cx="12192051" cy="7033670"/>
          </a:xfrm>
          <a:custGeom>
            <a:avLst/>
            <a:gdLst/>
            <a:ahLst/>
            <a:cxnLst/>
            <a:rect l="l" t="t" r="r" b="b"/>
            <a:pathLst>
              <a:path w="285439" h="160525" extrusionOk="0">
                <a:moveTo>
                  <a:pt x="1267" y="1963"/>
                </a:moveTo>
                <a:lnTo>
                  <a:pt x="2240" y="3587"/>
                </a:lnTo>
                <a:lnTo>
                  <a:pt x="286" y="3587"/>
                </a:lnTo>
                <a:lnTo>
                  <a:pt x="1267" y="1963"/>
                </a:lnTo>
                <a:close/>
                <a:moveTo>
                  <a:pt x="17423" y="1963"/>
                </a:moveTo>
                <a:lnTo>
                  <a:pt x="18396" y="3587"/>
                </a:lnTo>
                <a:lnTo>
                  <a:pt x="16442" y="3587"/>
                </a:lnTo>
                <a:lnTo>
                  <a:pt x="17423" y="1963"/>
                </a:lnTo>
                <a:close/>
                <a:moveTo>
                  <a:pt x="20546" y="1963"/>
                </a:moveTo>
                <a:lnTo>
                  <a:pt x="21518" y="3587"/>
                </a:lnTo>
                <a:lnTo>
                  <a:pt x="19565" y="3587"/>
                </a:lnTo>
                <a:lnTo>
                  <a:pt x="20546" y="1963"/>
                </a:lnTo>
                <a:close/>
                <a:moveTo>
                  <a:pt x="36702" y="1963"/>
                </a:moveTo>
                <a:lnTo>
                  <a:pt x="37674" y="3587"/>
                </a:lnTo>
                <a:lnTo>
                  <a:pt x="35721" y="3587"/>
                </a:lnTo>
                <a:lnTo>
                  <a:pt x="36702" y="1963"/>
                </a:lnTo>
                <a:close/>
                <a:moveTo>
                  <a:pt x="39815" y="1963"/>
                </a:moveTo>
                <a:lnTo>
                  <a:pt x="40797" y="3587"/>
                </a:lnTo>
                <a:lnTo>
                  <a:pt x="38843" y="3587"/>
                </a:lnTo>
                <a:lnTo>
                  <a:pt x="39815" y="1963"/>
                </a:lnTo>
                <a:close/>
                <a:moveTo>
                  <a:pt x="55980" y="1963"/>
                </a:moveTo>
                <a:lnTo>
                  <a:pt x="56953" y="3587"/>
                </a:lnTo>
                <a:lnTo>
                  <a:pt x="54999" y="3587"/>
                </a:lnTo>
                <a:lnTo>
                  <a:pt x="55980" y="1963"/>
                </a:lnTo>
                <a:close/>
                <a:moveTo>
                  <a:pt x="59094" y="1963"/>
                </a:moveTo>
                <a:lnTo>
                  <a:pt x="60075" y="3587"/>
                </a:lnTo>
                <a:lnTo>
                  <a:pt x="58121" y="3587"/>
                </a:lnTo>
                <a:lnTo>
                  <a:pt x="59094" y="1963"/>
                </a:lnTo>
                <a:close/>
                <a:moveTo>
                  <a:pt x="75250" y="1963"/>
                </a:moveTo>
                <a:lnTo>
                  <a:pt x="76231" y="3587"/>
                </a:lnTo>
                <a:lnTo>
                  <a:pt x="74277" y="3587"/>
                </a:lnTo>
                <a:lnTo>
                  <a:pt x="75250" y="1963"/>
                </a:lnTo>
                <a:close/>
                <a:moveTo>
                  <a:pt x="78372" y="1963"/>
                </a:moveTo>
                <a:lnTo>
                  <a:pt x="79353" y="3587"/>
                </a:lnTo>
                <a:lnTo>
                  <a:pt x="77391" y="3587"/>
                </a:lnTo>
                <a:lnTo>
                  <a:pt x="78372" y="1963"/>
                </a:lnTo>
                <a:close/>
                <a:moveTo>
                  <a:pt x="94528" y="1963"/>
                </a:moveTo>
                <a:lnTo>
                  <a:pt x="95509" y="3587"/>
                </a:lnTo>
                <a:lnTo>
                  <a:pt x="93556" y="3587"/>
                </a:lnTo>
                <a:lnTo>
                  <a:pt x="94528" y="1963"/>
                </a:lnTo>
                <a:close/>
                <a:moveTo>
                  <a:pt x="97650" y="1963"/>
                </a:moveTo>
                <a:lnTo>
                  <a:pt x="98623" y="3587"/>
                </a:lnTo>
                <a:lnTo>
                  <a:pt x="96669" y="3587"/>
                </a:lnTo>
                <a:lnTo>
                  <a:pt x="97650" y="1963"/>
                </a:lnTo>
                <a:close/>
                <a:moveTo>
                  <a:pt x="113806" y="1963"/>
                </a:moveTo>
                <a:lnTo>
                  <a:pt x="114788" y="3587"/>
                </a:lnTo>
                <a:lnTo>
                  <a:pt x="112825" y="3587"/>
                </a:lnTo>
                <a:lnTo>
                  <a:pt x="113806" y="1963"/>
                </a:lnTo>
                <a:close/>
                <a:moveTo>
                  <a:pt x="116929" y="1963"/>
                </a:moveTo>
                <a:lnTo>
                  <a:pt x="117901" y="3587"/>
                </a:lnTo>
                <a:lnTo>
                  <a:pt x="115948" y="3587"/>
                </a:lnTo>
                <a:lnTo>
                  <a:pt x="116929" y="1963"/>
                </a:lnTo>
                <a:close/>
                <a:moveTo>
                  <a:pt x="133085" y="1963"/>
                </a:moveTo>
                <a:lnTo>
                  <a:pt x="134057" y="3587"/>
                </a:lnTo>
                <a:lnTo>
                  <a:pt x="132104" y="3587"/>
                </a:lnTo>
                <a:lnTo>
                  <a:pt x="133085" y="1963"/>
                </a:lnTo>
                <a:close/>
                <a:moveTo>
                  <a:pt x="136198" y="1963"/>
                </a:moveTo>
                <a:lnTo>
                  <a:pt x="137180" y="3587"/>
                </a:lnTo>
                <a:lnTo>
                  <a:pt x="135226" y="3587"/>
                </a:lnTo>
                <a:lnTo>
                  <a:pt x="136198" y="1963"/>
                </a:lnTo>
                <a:close/>
                <a:moveTo>
                  <a:pt x="152363" y="1963"/>
                </a:moveTo>
                <a:lnTo>
                  <a:pt x="153336" y="3587"/>
                </a:lnTo>
                <a:lnTo>
                  <a:pt x="151382" y="3587"/>
                </a:lnTo>
                <a:lnTo>
                  <a:pt x="152363" y="1963"/>
                </a:lnTo>
                <a:close/>
                <a:moveTo>
                  <a:pt x="155477" y="1963"/>
                </a:moveTo>
                <a:lnTo>
                  <a:pt x="156458" y="3587"/>
                </a:lnTo>
                <a:lnTo>
                  <a:pt x="154504" y="3587"/>
                </a:lnTo>
                <a:lnTo>
                  <a:pt x="155477" y="1963"/>
                </a:lnTo>
                <a:close/>
                <a:moveTo>
                  <a:pt x="171633" y="1963"/>
                </a:moveTo>
                <a:lnTo>
                  <a:pt x="172614" y="3587"/>
                </a:lnTo>
                <a:lnTo>
                  <a:pt x="170660" y="3587"/>
                </a:lnTo>
                <a:lnTo>
                  <a:pt x="171633" y="1963"/>
                </a:lnTo>
                <a:close/>
                <a:moveTo>
                  <a:pt x="174755" y="1963"/>
                </a:moveTo>
                <a:lnTo>
                  <a:pt x="175736" y="3587"/>
                </a:lnTo>
                <a:lnTo>
                  <a:pt x="173774" y="3587"/>
                </a:lnTo>
                <a:lnTo>
                  <a:pt x="174755" y="1963"/>
                </a:lnTo>
                <a:close/>
                <a:moveTo>
                  <a:pt x="190911" y="1963"/>
                </a:moveTo>
                <a:lnTo>
                  <a:pt x="191892" y="3587"/>
                </a:lnTo>
                <a:lnTo>
                  <a:pt x="189939" y="3587"/>
                </a:lnTo>
                <a:lnTo>
                  <a:pt x="190911" y="1963"/>
                </a:lnTo>
                <a:close/>
                <a:moveTo>
                  <a:pt x="194033" y="1963"/>
                </a:moveTo>
                <a:lnTo>
                  <a:pt x="195006" y="3587"/>
                </a:lnTo>
                <a:lnTo>
                  <a:pt x="193052" y="3587"/>
                </a:lnTo>
                <a:lnTo>
                  <a:pt x="194033" y="1963"/>
                </a:lnTo>
                <a:close/>
                <a:moveTo>
                  <a:pt x="210189" y="1963"/>
                </a:moveTo>
                <a:lnTo>
                  <a:pt x="211171" y="3587"/>
                </a:lnTo>
                <a:lnTo>
                  <a:pt x="209208" y="3587"/>
                </a:lnTo>
                <a:lnTo>
                  <a:pt x="210189" y="1963"/>
                </a:lnTo>
                <a:close/>
                <a:moveTo>
                  <a:pt x="213312" y="1963"/>
                </a:moveTo>
                <a:lnTo>
                  <a:pt x="214284" y="3587"/>
                </a:lnTo>
                <a:lnTo>
                  <a:pt x="212330" y="3587"/>
                </a:lnTo>
                <a:lnTo>
                  <a:pt x="213312" y="1963"/>
                </a:lnTo>
                <a:close/>
                <a:moveTo>
                  <a:pt x="229468" y="1963"/>
                </a:moveTo>
                <a:lnTo>
                  <a:pt x="230440" y="3587"/>
                </a:lnTo>
                <a:lnTo>
                  <a:pt x="228487" y="3587"/>
                </a:lnTo>
                <a:lnTo>
                  <a:pt x="229468" y="1963"/>
                </a:lnTo>
                <a:close/>
                <a:moveTo>
                  <a:pt x="232581" y="1963"/>
                </a:moveTo>
                <a:lnTo>
                  <a:pt x="233563" y="3587"/>
                </a:lnTo>
                <a:lnTo>
                  <a:pt x="231609" y="3587"/>
                </a:lnTo>
                <a:lnTo>
                  <a:pt x="232581" y="1963"/>
                </a:lnTo>
                <a:close/>
                <a:moveTo>
                  <a:pt x="248746" y="1963"/>
                </a:moveTo>
                <a:lnTo>
                  <a:pt x="249719" y="3587"/>
                </a:lnTo>
                <a:lnTo>
                  <a:pt x="247765" y="3587"/>
                </a:lnTo>
                <a:lnTo>
                  <a:pt x="248746" y="1963"/>
                </a:lnTo>
                <a:close/>
                <a:moveTo>
                  <a:pt x="251860" y="1963"/>
                </a:moveTo>
                <a:lnTo>
                  <a:pt x="252841" y="3587"/>
                </a:lnTo>
                <a:lnTo>
                  <a:pt x="250887" y="3587"/>
                </a:lnTo>
                <a:lnTo>
                  <a:pt x="251860" y="1963"/>
                </a:lnTo>
                <a:close/>
                <a:moveTo>
                  <a:pt x="268016" y="1963"/>
                </a:moveTo>
                <a:lnTo>
                  <a:pt x="268997" y="3587"/>
                </a:lnTo>
                <a:lnTo>
                  <a:pt x="267043" y="3587"/>
                </a:lnTo>
                <a:lnTo>
                  <a:pt x="268016" y="1963"/>
                </a:lnTo>
                <a:close/>
                <a:moveTo>
                  <a:pt x="271138" y="1963"/>
                </a:moveTo>
                <a:lnTo>
                  <a:pt x="272119" y="3587"/>
                </a:lnTo>
                <a:lnTo>
                  <a:pt x="270157" y="3587"/>
                </a:lnTo>
                <a:lnTo>
                  <a:pt x="271138" y="1963"/>
                </a:lnTo>
                <a:close/>
                <a:moveTo>
                  <a:pt x="5434" y="4042"/>
                </a:moveTo>
                <a:lnTo>
                  <a:pt x="8761" y="9600"/>
                </a:lnTo>
                <a:lnTo>
                  <a:pt x="6388" y="9600"/>
                </a:lnTo>
                <a:lnTo>
                  <a:pt x="3061" y="4042"/>
                </a:lnTo>
                <a:close/>
                <a:moveTo>
                  <a:pt x="15630" y="4042"/>
                </a:moveTo>
                <a:lnTo>
                  <a:pt x="12294" y="9600"/>
                </a:lnTo>
                <a:lnTo>
                  <a:pt x="9930" y="9600"/>
                </a:lnTo>
                <a:lnTo>
                  <a:pt x="13257" y="4042"/>
                </a:lnTo>
                <a:close/>
                <a:moveTo>
                  <a:pt x="18681" y="4042"/>
                </a:moveTo>
                <a:lnTo>
                  <a:pt x="15354" y="9600"/>
                </a:lnTo>
                <a:lnTo>
                  <a:pt x="12838" y="9600"/>
                </a:lnTo>
                <a:lnTo>
                  <a:pt x="16175" y="4042"/>
                </a:lnTo>
                <a:close/>
                <a:moveTo>
                  <a:pt x="18985" y="4452"/>
                </a:moveTo>
                <a:lnTo>
                  <a:pt x="22071" y="9600"/>
                </a:lnTo>
                <a:lnTo>
                  <a:pt x="15898" y="9600"/>
                </a:lnTo>
                <a:lnTo>
                  <a:pt x="18985" y="4452"/>
                </a:lnTo>
                <a:close/>
                <a:moveTo>
                  <a:pt x="21795" y="4042"/>
                </a:moveTo>
                <a:lnTo>
                  <a:pt x="25122" y="9600"/>
                </a:lnTo>
                <a:lnTo>
                  <a:pt x="22616" y="9600"/>
                </a:lnTo>
                <a:lnTo>
                  <a:pt x="19279" y="4042"/>
                </a:lnTo>
                <a:close/>
                <a:moveTo>
                  <a:pt x="24703" y="4042"/>
                </a:moveTo>
                <a:lnTo>
                  <a:pt x="28040" y="9600"/>
                </a:lnTo>
                <a:lnTo>
                  <a:pt x="25667" y="9600"/>
                </a:lnTo>
                <a:lnTo>
                  <a:pt x="22339" y="4042"/>
                </a:lnTo>
                <a:close/>
                <a:moveTo>
                  <a:pt x="34900" y="4042"/>
                </a:moveTo>
                <a:lnTo>
                  <a:pt x="31572" y="9600"/>
                </a:lnTo>
                <a:lnTo>
                  <a:pt x="29199" y="9600"/>
                </a:lnTo>
                <a:lnTo>
                  <a:pt x="32536" y="4042"/>
                </a:lnTo>
                <a:close/>
                <a:moveTo>
                  <a:pt x="37960" y="4042"/>
                </a:moveTo>
                <a:lnTo>
                  <a:pt x="34623" y="9600"/>
                </a:lnTo>
                <a:lnTo>
                  <a:pt x="32116" y="9600"/>
                </a:lnTo>
                <a:lnTo>
                  <a:pt x="35453" y="4042"/>
                </a:lnTo>
                <a:close/>
                <a:moveTo>
                  <a:pt x="38263" y="4452"/>
                </a:moveTo>
                <a:lnTo>
                  <a:pt x="41341" y="9600"/>
                </a:lnTo>
                <a:lnTo>
                  <a:pt x="35176" y="9600"/>
                </a:lnTo>
                <a:lnTo>
                  <a:pt x="38263" y="4452"/>
                </a:lnTo>
                <a:close/>
                <a:moveTo>
                  <a:pt x="41064" y="4042"/>
                </a:moveTo>
                <a:lnTo>
                  <a:pt x="44401" y="9600"/>
                </a:lnTo>
                <a:lnTo>
                  <a:pt x="41894" y="9600"/>
                </a:lnTo>
                <a:lnTo>
                  <a:pt x="38557" y="4042"/>
                </a:lnTo>
                <a:close/>
                <a:moveTo>
                  <a:pt x="43981" y="4042"/>
                </a:moveTo>
                <a:lnTo>
                  <a:pt x="47318" y="9600"/>
                </a:lnTo>
                <a:lnTo>
                  <a:pt x="44945" y="9600"/>
                </a:lnTo>
                <a:lnTo>
                  <a:pt x="41617" y="4042"/>
                </a:lnTo>
                <a:close/>
                <a:moveTo>
                  <a:pt x="54178" y="4042"/>
                </a:moveTo>
                <a:lnTo>
                  <a:pt x="50851" y="9600"/>
                </a:lnTo>
                <a:lnTo>
                  <a:pt x="48478" y="9600"/>
                </a:lnTo>
                <a:lnTo>
                  <a:pt x="51814" y="4042"/>
                </a:lnTo>
                <a:close/>
                <a:moveTo>
                  <a:pt x="57238" y="4042"/>
                </a:moveTo>
                <a:lnTo>
                  <a:pt x="53902" y="9600"/>
                </a:lnTo>
                <a:lnTo>
                  <a:pt x="51395" y="9600"/>
                </a:lnTo>
                <a:lnTo>
                  <a:pt x="54722" y="4042"/>
                </a:lnTo>
                <a:close/>
                <a:moveTo>
                  <a:pt x="57533" y="4452"/>
                </a:moveTo>
                <a:lnTo>
                  <a:pt x="60619" y="9600"/>
                </a:lnTo>
                <a:lnTo>
                  <a:pt x="54446" y="9600"/>
                </a:lnTo>
                <a:lnTo>
                  <a:pt x="57533" y="4452"/>
                </a:lnTo>
                <a:close/>
                <a:moveTo>
                  <a:pt x="60343" y="4042"/>
                </a:moveTo>
                <a:lnTo>
                  <a:pt x="63679" y="9600"/>
                </a:lnTo>
                <a:lnTo>
                  <a:pt x="61163" y="9600"/>
                </a:lnTo>
                <a:lnTo>
                  <a:pt x="57836" y="4042"/>
                </a:lnTo>
                <a:close/>
                <a:moveTo>
                  <a:pt x="63260" y="4042"/>
                </a:moveTo>
                <a:lnTo>
                  <a:pt x="66596" y="9600"/>
                </a:lnTo>
                <a:lnTo>
                  <a:pt x="64223" y="9600"/>
                </a:lnTo>
                <a:lnTo>
                  <a:pt x="60887" y="4042"/>
                </a:lnTo>
                <a:close/>
                <a:moveTo>
                  <a:pt x="73457" y="4042"/>
                </a:moveTo>
                <a:lnTo>
                  <a:pt x="70129" y="9600"/>
                </a:lnTo>
                <a:lnTo>
                  <a:pt x="67756" y="9600"/>
                </a:lnTo>
                <a:lnTo>
                  <a:pt x="71084" y="4042"/>
                </a:lnTo>
                <a:close/>
                <a:moveTo>
                  <a:pt x="76516" y="4042"/>
                </a:moveTo>
                <a:lnTo>
                  <a:pt x="73180" y="9600"/>
                </a:lnTo>
                <a:lnTo>
                  <a:pt x="70673" y="9600"/>
                </a:lnTo>
                <a:lnTo>
                  <a:pt x="74001" y="4042"/>
                </a:lnTo>
                <a:close/>
                <a:moveTo>
                  <a:pt x="76811" y="4452"/>
                </a:moveTo>
                <a:lnTo>
                  <a:pt x="79898" y="9600"/>
                </a:lnTo>
                <a:lnTo>
                  <a:pt x="73724" y="9600"/>
                </a:lnTo>
                <a:lnTo>
                  <a:pt x="76811" y="4452"/>
                </a:lnTo>
                <a:close/>
                <a:moveTo>
                  <a:pt x="79621" y="4042"/>
                </a:moveTo>
                <a:lnTo>
                  <a:pt x="82957" y="9600"/>
                </a:lnTo>
                <a:lnTo>
                  <a:pt x="80442" y="9600"/>
                </a:lnTo>
                <a:lnTo>
                  <a:pt x="77114" y="4042"/>
                </a:lnTo>
                <a:close/>
                <a:moveTo>
                  <a:pt x="82538" y="4042"/>
                </a:moveTo>
                <a:lnTo>
                  <a:pt x="85866" y="9600"/>
                </a:lnTo>
                <a:lnTo>
                  <a:pt x="83502" y="9600"/>
                </a:lnTo>
                <a:lnTo>
                  <a:pt x="80165" y="4042"/>
                </a:lnTo>
                <a:close/>
                <a:moveTo>
                  <a:pt x="92735" y="4042"/>
                </a:moveTo>
                <a:lnTo>
                  <a:pt x="89398" y="9600"/>
                </a:lnTo>
                <a:lnTo>
                  <a:pt x="87034" y="9600"/>
                </a:lnTo>
                <a:lnTo>
                  <a:pt x="90362" y="4042"/>
                </a:lnTo>
                <a:close/>
                <a:moveTo>
                  <a:pt x="95786" y="4042"/>
                </a:moveTo>
                <a:lnTo>
                  <a:pt x="92458" y="9600"/>
                </a:lnTo>
                <a:lnTo>
                  <a:pt x="89943" y="9600"/>
                </a:lnTo>
                <a:lnTo>
                  <a:pt x="93279" y="4042"/>
                </a:lnTo>
                <a:close/>
                <a:moveTo>
                  <a:pt x="96089" y="4452"/>
                </a:moveTo>
                <a:lnTo>
                  <a:pt x="99176" y="9600"/>
                </a:lnTo>
                <a:lnTo>
                  <a:pt x="93003" y="9600"/>
                </a:lnTo>
                <a:lnTo>
                  <a:pt x="96089" y="4452"/>
                </a:lnTo>
                <a:close/>
                <a:moveTo>
                  <a:pt x="98899" y="4042"/>
                </a:moveTo>
                <a:lnTo>
                  <a:pt x="102227" y="9600"/>
                </a:lnTo>
                <a:lnTo>
                  <a:pt x="99720" y="9600"/>
                </a:lnTo>
                <a:lnTo>
                  <a:pt x="96384" y="4042"/>
                </a:lnTo>
                <a:close/>
                <a:moveTo>
                  <a:pt x="101817" y="4042"/>
                </a:moveTo>
                <a:lnTo>
                  <a:pt x="105144" y="9600"/>
                </a:lnTo>
                <a:lnTo>
                  <a:pt x="102780" y="9600"/>
                </a:lnTo>
                <a:lnTo>
                  <a:pt x="99444" y="4042"/>
                </a:lnTo>
                <a:close/>
                <a:moveTo>
                  <a:pt x="112013" y="4042"/>
                </a:moveTo>
                <a:lnTo>
                  <a:pt x="108677" y="9600"/>
                </a:lnTo>
                <a:lnTo>
                  <a:pt x="106313" y="9600"/>
                </a:lnTo>
                <a:lnTo>
                  <a:pt x="109640" y="4042"/>
                </a:lnTo>
                <a:close/>
                <a:moveTo>
                  <a:pt x="115064" y="4042"/>
                </a:moveTo>
                <a:lnTo>
                  <a:pt x="111737" y="9600"/>
                </a:lnTo>
                <a:lnTo>
                  <a:pt x="109221" y="9600"/>
                </a:lnTo>
                <a:lnTo>
                  <a:pt x="112558" y="4042"/>
                </a:lnTo>
                <a:close/>
                <a:moveTo>
                  <a:pt x="115368" y="4452"/>
                </a:moveTo>
                <a:lnTo>
                  <a:pt x="118454" y="9600"/>
                </a:lnTo>
                <a:lnTo>
                  <a:pt x="112281" y="9600"/>
                </a:lnTo>
                <a:lnTo>
                  <a:pt x="115368" y="4452"/>
                </a:lnTo>
                <a:close/>
                <a:moveTo>
                  <a:pt x="118178" y="4042"/>
                </a:moveTo>
                <a:lnTo>
                  <a:pt x="121505" y="9600"/>
                </a:lnTo>
                <a:lnTo>
                  <a:pt x="118999" y="9600"/>
                </a:lnTo>
                <a:lnTo>
                  <a:pt x="115662" y="4042"/>
                </a:lnTo>
                <a:close/>
                <a:moveTo>
                  <a:pt x="121086" y="4042"/>
                </a:moveTo>
                <a:lnTo>
                  <a:pt x="124423" y="9600"/>
                </a:lnTo>
                <a:lnTo>
                  <a:pt x="122050" y="9600"/>
                </a:lnTo>
                <a:lnTo>
                  <a:pt x="118722" y="4042"/>
                </a:lnTo>
                <a:close/>
                <a:moveTo>
                  <a:pt x="131292" y="4042"/>
                </a:moveTo>
                <a:lnTo>
                  <a:pt x="127955" y="9600"/>
                </a:lnTo>
                <a:lnTo>
                  <a:pt x="125582" y="9600"/>
                </a:lnTo>
                <a:lnTo>
                  <a:pt x="128919" y="4042"/>
                </a:lnTo>
                <a:close/>
                <a:moveTo>
                  <a:pt x="134343" y="4042"/>
                </a:moveTo>
                <a:lnTo>
                  <a:pt x="131015" y="9600"/>
                </a:lnTo>
                <a:lnTo>
                  <a:pt x="128499" y="9600"/>
                </a:lnTo>
                <a:lnTo>
                  <a:pt x="131836" y="4042"/>
                </a:lnTo>
                <a:close/>
                <a:moveTo>
                  <a:pt x="134646" y="4452"/>
                </a:moveTo>
                <a:lnTo>
                  <a:pt x="137733" y="9600"/>
                </a:lnTo>
                <a:lnTo>
                  <a:pt x="131559" y="9600"/>
                </a:lnTo>
                <a:lnTo>
                  <a:pt x="134646" y="4452"/>
                </a:lnTo>
                <a:close/>
                <a:moveTo>
                  <a:pt x="137456" y="4042"/>
                </a:moveTo>
                <a:lnTo>
                  <a:pt x="140784" y="9600"/>
                </a:lnTo>
                <a:lnTo>
                  <a:pt x="138277" y="9600"/>
                </a:lnTo>
                <a:lnTo>
                  <a:pt x="134940" y="4042"/>
                </a:lnTo>
                <a:close/>
                <a:moveTo>
                  <a:pt x="140364" y="4042"/>
                </a:moveTo>
                <a:lnTo>
                  <a:pt x="143701" y="9600"/>
                </a:lnTo>
                <a:lnTo>
                  <a:pt x="141328" y="9600"/>
                </a:lnTo>
                <a:lnTo>
                  <a:pt x="138000" y="4042"/>
                </a:lnTo>
                <a:close/>
                <a:moveTo>
                  <a:pt x="150561" y="4042"/>
                </a:moveTo>
                <a:lnTo>
                  <a:pt x="147234" y="9600"/>
                </a:lnTo>
                <a:lnTo>
                  <a:pt x="144861" y="9600"/>
                </a:lnTo>
                <a:lnTo>
                  <a:pt x="148197" y="4042"/>
                </a:lnTo>
                <a:close/>
                <a:moveTo>
                  <a:pt x="153621" y="4042"/>
                </a:moveTo>
                <a:lnTo>
                  <a:pt x="150285" y="9600"/>
                </a:lnTo>
                <a:lnTo>
                  <a:pt x="147778" y="9600"/>
                </a:lnTo>
                <a:lnTo>
                  <a:pt x="151105" y="4042"/>
                </a:lnTo>
                <a:close/>
                <a:moveTo>
                  <a:pt x="153915" y="4452"/>
                </a:moveTo>
                <a:lnTo>
                  <a:pt x="157002" y="9600"/>
                </a:lnTo>
                <a:lnTo>
                  <a:pt x="150829" y="9600"/>
                </a:lnTo>
                <a:lnTo>
                  <a:pt x="153915" y="4452"/>
                </a:lnTo>
                <a:close/>
                <a:moveTo>
                  <a:pt x="156726" y="4042"/>
                </a:moveTo>
                <a:lnTo>
                  <a:pt x="160062" y="9600"/>
                </a:lnTo>
                <a:lnTo>
                  <a:pt x="157546" y="9600"/>
                </a:lnTo>
                <a:lnTo>
                  <a:pt x="154219" y="4042"/>
                </a:lnTo>
                <a:close/>
                <a:moveTo>
                  <a:pt x="159643" y="4042"/>
                </a:moveTo>
                <a:lnTo>
                  <a:pt x="162979" y="9600"/>
                </a:lnTo>
                <a:lnTo>
                  <a:pt x="160606" y="9600"/>
                </a:lnTo>
                <a:lnTo>
                  <a:pt x="157270" y="4042"/>
                </a:lnTo>
                <a:close/>
                <a:moveTo>
                  <a:pt x="169840" y="4042"/>
                </a:moveTo>
                <a:lnTo>
                  <a:pt x="166512" y="9600"/>
                </a:lnTo>
                <a:lnTo>
                  <a:pt x="164139" y="9600"/>
                </a:lnTo>
                <a:lnTo>
                  <a:pt x="167475" y="4042"/>
                </a:lnTo>
                <a:close/>
                <a:moveTo>
                  <a:pt x="172899" y="4042"/>
                </a:moveTo>
                <a:lnTo>
                  <a:pt x="169563" y="9600"/>
                </a:lnTo>
                <a:lnTo>
                  <a:pt x="167056" y="9600"/>
                </a:lnTo>
                <a:lnTo>
                  <a:pt x="170384" y="4042"/>
                </a:lnTo>
                <a:close/>
                <a:moveTo>
                  <a:pt x="173194" y="4452"/>
                </a:moveTo>
                <a:lnTo>
                  <a:pt x="176281" y="9600"/>
                </a:lnTo>
                <a:lnTo>
                  <a:pt x="170107" y="9600"/>
                </a:lnTo>
                <a:lnTo>
                  <a:pt x="173194" y="4452"/>
                </a:lnTo>
                <a:close/>
                <a:moveTo>
                  <a:pt x="176004" y="4042"/>
                </a:moveTo>
                <a:lnTo>
                  <a:pt x="179340" y="9600"/>
                </a:lnTo>
                <a:lnTo>
                  <a:pt x="176825" y="9600"/>
                </a:lnTo>
                <a:lnTo>
                  <a:pt x="173497" y="4042"/>
                </a:lnTo>
                <a:close/>
                <a:moveTo>
                  <a:pt x="178921" y="4042"/>
                </a:moveTo>
                <a:lnTo>
                  <a:pt x="182249" y="9600"/>
                </a:lnTo>
                <a:lnTo>
                  <a:pt x="179885" y="9600"/>
                </a:lnTo>
                <a:lnTo>
                  <a:pt x="176548" y="4042"/>
                </a:lnTo>
                <a:close/>
                <a:moveTo>
                  <a:pt x="189118" y="4042"/>
                </a:moveTo>
                <a:lnTo>
                  <a:pt x="185781" y="9600"/>
                </a:lnTo>
                <a:lnTo>
                  <a:pt x="183417" y="9600"/>
                </a:lnTo>
                <a:lnTo>
                  <a:pt x="186745" y="4042"/>
                </a:lnTo>
                <a:close/>
                <a:moveTo>
                  <a:pt x="192178" y="4042"/>
                </a:moveTo>
                <a:lnTo>
                  <a:pt x="188841" y="9600"/>
                </a:lnTo>
                <a:lnTo>
                  <a:pt x="186335" y="9600"/>
                </a:lnTo>
                <a:lnTo>
                  <a:pt x="189662" y="4042"/>
                </a:lnTo>
                <a:close/>
                <a:moveTo>
                  <a:pt x="192472" y="4452"/>
                </a:moveTo>
                <a:lnTo>
                  <a:pt x="195559" y="9600"/>
                </a:lnTo>
                <a:lnTo>
                  <a:pt x="189386" y="9600"/>
                </a:lnTo>
                <a:lnTo>
                  <a:pt x="192472" y="4452"/>
                </a:lnTo>
                <a:close/>
                <a:moveTo>
                  <a:pt x="195282" y="4042"/>
                </a:moveTo>
                <a:lnTo>
                  <a:pt x="198610" y="9600"/>
                </a:lnTo>
                <a:lnTo>
                  <a:pt x="196103" y="9600"/>
                </a:lnTo>
                <a:lnTo>
                  <a:pt x="192776" y="4042"/>
                </a:lnTo>
                <a:close/>
                <a:moveTo>
                  <a:pt x="198200" y="4042"/>
                </a:moveTo>
                <a:lnTo>
                  <a:pt x="201527" y="9600"/>
                </a:lnTo>
                <a:lnTo>
                  <a:pt x="199163" y="9600"/>
                </a:lnTo>
                <a:lnTo>
                  <a:pt x="195827" y="4042"/>
                </a:lnTo>
                <a:close/>
                <a:moveTo>
                  <a:pt x="208396" y="4042"/>
                </a:moveTo>
                <a:lnTo>
                  <a:pt x="205060" y="9600"/>
                </a:lnTo>
                <a:lnTo>
                  <a:pt x="202696" y="9600"/>
                </a:lnTo>
                <a:lnTo>
                  <a:pt x="206023" y="4042"/>
                </a:lnTo>
                <a:close/>
                <a:moveTo>
                  <a:pt x="211447" y="4042"/>
                </a:moveTo>
                <a:lnTo>
                  <a:pt x="208120" y="9600"/>
                </a:lnTo>
                <a:lnTo>
                  <a:pt x="205604" y="9600"/>
                </a:lnTo>
                <a:lnTo>
                  <a:pt x="208940" y="4042"/>
                </a:lnTo>
                <a:close/>
                <a:moveTo>
                  <a:pt x="211751" y="4452"/>
                </a:moveTo>
                <a:lnTo>
                  <a:pt x="214837" y="9600"/>
                </a:lnTo>
                <a:lnTo>
                  <a:pt x="208664" y="9600"/>
                </a:lnTo>
                <a:lnTo>
                  <a:pt x="211751" y="4452"/>
                </a:lnTo>
                <a:close/>
                <a:moveTo>
                  <a:pt x="214561" y="4042"/>
                </a:moveTo>
                <a:lnTo>
                  <a:pt x="217888" y="9600"/>
                </a:lnTo>
                <a:lnTo>
                  <a:pt x="215381" y="9600"/>
                </a:lnTo>
                <a:lnTo>
                  <a:pt x="212045" y="4042"/>
                </a:lnTo>
                <a:close/>
                <a:moveTo>
                  <a:pt x="217478" y="4042"/>
                </a:moveTo>
                <a:lnTo>
                  <a:pt x="220805" y="9600"/>
                </a:lnTo>
                <a:lnTo>
                  <a:pt x="218432" y="9600"/>
                </a:lnTo>
                <a:lnTo>
                  <a:pt x="215105" y="4042"/>
                </a:lnTo>
                <a:close/>
                <a:moveTo>
                  <a:pt x="227675" y="4042"/>
                </a:moveTo>
                <a:lnTo>
                  <a:pt x="224338" y="9600"/>
                </a:lnTo>
                <a:lnTo>
                  <a:pt x="221965" y="9600"/>
                </a:lnTo>
                <a:lnTo>
                  <a:pt x="225302" y="4042"/>
                </a:lnTo>
                <a:close/>
                <a:moveTo>
                  <a:pt x="230726" y="4042"/>
                </a:moveTo>
                <a:lnTo>
                  <a:pt x="227398" y="9600"/>
                </a:lnTo>
                <a:lnTo>
                  <a:pt x="224882" y="9600"/>
                </a:lnTo>
                <a:lnTo>
                  <a:pt x="228219" y="4042"/>
                </a:lnTo>
                <a:close/>
                <a:moveTo>
                  <a:pt x="231029" y="4452"/>
                </a:moveTo>
                <a:lnTo>
                  <a:pt x="234116" y="9600"/>
                </a:lnTo>
                <a:lnTo>
                  <a:pt x="227942" y="9600"/>
                </a:lnTo>
                <a:lnTo>
                  <a:pt x="231029" y="4452"/>
                </a:lnTo>
                <a:close/>
                <a:moveTo>
                  <a:pt x="233839" y="4042"/>
                </a:moveTo>
                <a:lnTo>
                  <a:pt x="237167" y="9600"/>
                </a:lnTo>
                <a:lnTo>
                  <a:pt x="234660" y="9600"/>
                </a:lnTo>
                <a:lnTo>
                  <a:pt x="231323" y="4042"/>
                </a:lnTo>
                <a:close/>
                <a:moveTo>
                  <a:pt x="236747" y="4042"/>
                </a:moveTo>
                <a:lnTo>
                  <a:pt x="240084" y="9600"/>
                </a:lnTo>
                <a:lnTo>
                  <a:pt x="237711" y="9600"/>
                </a:lnTo>
                <a:lnTo>
                  <a:pt x="234383" y="4042"/>
                </a:lnTo>
                <a:close/>
                <a:moveTo>
                  <a:pt x="246944" y="4042"/>
                </a:moveTo>
                <a:lnTo>
                  <a:pt x="243617" y="9600"/>
                </a:lnTo>
                <a:lnTo>
                  <a:pt x="241244" y="9600"/>
                </a:lnTo>
                <a:lnTo>
                  <a:pt x="244580" y="4042"/>
                </a:lnTo>
                <a:close/>
                <a:moveTo>
                  <a:pt x="250004" y="4042"/>
                </a:moveTo>
                <a:lnTo>
                  <a:pt x="246668" y="9600"/>
                </a:lnTo>
                <a:lnTo>
                  <a:pt x="244161" y="9600"/>
                </a:lnTo>
                <a:lnTo>
                  <a:pt x="247497" y="4042"/>
                </a:lnTo>
                <a:close/>
                <a:moveTo>
                  <a:pt x="250298" y="4452"/>
                </a:moveTo>
                <a:lnTo>
                  <a:pt x="253385" y="9600"/>
                </a:lnTo>
                <a:lnTo>
                  <a:pt x="247221" y="9600"/>
                </a:lnTo>
                <a:lnTo>
                  <a:pt x="250298" y="4452"/>
                </a:lnTo>
                <a:close/>
                <a:moveTo>
                  <a:pt x="253109" y="4042"/>
                </a:moveTo>
                <a:lnTo>
                  <a:pt x="256445" y="9600"/>
                </a:lnTo>
                <a:lnTo>
                  <a:pt x="253938" y="9600"/>
                </a:lnTo>
                <a:lnTo>
                  <a:pt x="250602" y="4042"/>
                </a:lnTo>
                <a:close/>
                <a:moveTo>
                  <a:pt x="256026" y="4042"/>
                </a:moveTo>
                <a:lnTo>
                  <a:pt x="259362" y="9600"/>
                </a:lnTo>
                <a:lnTo>
                  <a:pt x="256989" y="9600"/>
                </a:lnTo>
                <a:lnTo>
                  <a:pt x="253662" y="4042"/>
                </a:lnTo>
                <a:close/>
                <a:moveTo>
                  <a:pt x="266223" y="4042"/>
                </a:moveTo>
                <a:lnTo>
                  <a:pt x="262895" y="9600"/>
                </a:lnTo>
                <a:lnTo>
                  <a:pt x="260522" y="9600"/>
                </a:lnTo>
                <a:lnTo>
                  <a:pt x="263858" y="4042"/>
                </a:lnTo>
                <a:close/>
                <a:moveTo>
                  <a:pt x="269282" y="4042"/>
                </a:moveTo>
                <a:lnTo>
                  <a:pt x="265946" y="9600"/>
                </a:lnTo>
                <a:lnTo>
                  <a:pt x="263439" y="9600"/>
                </a:lnTo>
                <a:lnTo>
                  <a:pt x="266767" y="4042"/>
                </a:lnTo>
                <a:close/>
                <a:moveTo>
                  <a:pt x="269577" y="4452"/>
                </a:moveTo>
                <a:lnTo>
                  <a:pt x="272664" y="9600"/>
                </a:lnTo>
                <a:lnTo>
                  <a:pt x="266490" y="9600"/>
                </a:lnTo>
                <a:lnTo>
                  <a:pt x="269577" y="4452"/>
                </a:lnTo>
                <a:close/>
                <a:moveTo>
                  <a:pt x="272387" y="4042"/>
                </a:moveTo>
                <a:lnTo>
                  <a:pt x="275723" y="9600"/>
                </a:lnTo>
                <a:lnTo>
                  <a:pt x="273208" y="9600"/>
                </a:lnTo>
                <a:lnTo>
                  <a:pt x="269880" y="4042"/>
                </a:lnTo>
                <a:close/>
                <a:moveTo>
                  <a:pt x="275304" y="4042"/>
                </a:moveTo>
                <a:lnTo>
                  <a:pt x="278632" y="9600"/>
                </a:lnTo>
                <a:lnTo>
                  <a:pt x="276268" y="9600"/>
                </a:lnTo>
                <a:lnTo>
                  <a:pt x="272931" y="4042"/>
                </a:lnTo>
                <a:close/>
                <a:moveTo>
                  <a:pt x="12713" y="4042"/>
                </a:moveTo>
                <a:lnTo>
                  <a:pt x="9377" y="9608"/>
                </a:lnTo>
                <a:lnTo>
                  <a:pt x="9341" y="9555"/>
                </a:lnTo>
                <a:lnTo>
                  <a:pt x="9314" y="9608"/>
                </a:lnTo>
                <a:lnTo>
                  <a:pt x="5978" y="4042"/>
                </a:lnTo>
                <a:close/>
                <a:moveTo>
                  <a:pt x="31992" y="4042"/>
                </a:moveTo>
                <a:lnTo>
                  <a:pt x="28655" y="9608"/>
                </a:lnTo>
                <a:lnTo>
                  <a:pt x="28619" y="9555"/>
                </a:lnTo>
                <a:lnTo>
                  <a:pt x="28593" y="9608"/>
                </a:lnTo>
                <a:lnTo>
                  <a:pt x="25256" y="4042"/>
                </a:lnTo>
                <a:close/>
                <a:moveTo>
                  <a:pt x="51270" y="4042"/>
                </a:moveTo>
                <a:lnTo>
                  <a:pt x="47925" y="9608"/>
                </a:lnTo>
                <a:lnTo>
                  <a:pt x="47898" y="9555"/>
                </a:lnTo>
                <a:lnTo>
                  <a:pt x="47862" y="9608"/>
                </a:lnTo>
                <a:lnTo>
                  <a:pt x="44526" y="4042"/>
                </a:lnTo>
                <a:close/>
                <a:moveTo>
                  <a:pt x="70539" y="4042"/>
                </a:moveTo>
                <a:lnTo>
                  <a:pt x="67203" y="9608"/>
                </a:lnTo>
                <a:lnTo>
                  <a:pt x="67176" y="9555"/>
                </a:lnTo>
                <a:lnTo>
                  <a:pt x="67140" y="9608"/>
                </a:lnTo>
                <a:lnTo>
                  <a:pt x="63804" y="4042"/>
                </a:lnTo>
                <a:close/>
                <a:moveTo>
                  <a:pt x="89818" y="4042"/>
                </a:moveTo>
                <a:lnTo>
                  <a:pt x="86481" y="9608"/>
                </a:lnTo>
                <a:lnTo>
                  <a:pt x="86455" y="9555"/>
                </a:lnTo>
                <a:lnTo>
                  <a:pt x="86419" y="9608"/>
                </a:lnTo>
                <a:lnTo>
                  <a:pt x="83082" y="4042"/>
                </a:lnTo>
                <a:close/>
                <a:moveTo>
                  <a:pt x="109096" y="4042"/>
                </a:moveTo>
                <a:lnTo>
                  <a:pt x="105760" y="9608"/>
                </a:lnTo>
                <a:lnTo>
                  <a:pt x="105724" y="9555"/>
                </a:lnTo>
                <a:lnTo>
                  <a:pt x="105697" y="9608"/>
                </a:lnTo>
                <a:lnTo>
                  <a:pt x="102361" y="4042"/>
                </a:lnTo>
                <a:close/>
                <a:moveTo>
                  <a:pt x="128375" y="4042"/>
                </a:moveTo>
                <a:lnTo>
                  <a:pt x="125038" y="9608"/>
                </a:lnTo>
                <a:lnTo>
                  <a:pt x="125002" y="9555"/>
                </a:lnTo>
                <a:lnTo>
                  <a:pt x="124976" y="9608"/>
                </a:lnTo>
                <a:lnTo>
                  <a:pt x="121639" y="4042"/>
                </a:lnTo>
                <a:close/>
                <a:moveTo>
                  <a:pt x="147653" y="4042"/>
                </a:moveTo>
                <a:lnTo>
                  <a:pt x="144316" y="9608"/>
                </a:lnTo>
                <a:lnTo>
                  <a:pt x="144281" y="9555"/>
                </a:lnTo>
                <a:lnTo>
                  <a:pt x="144245" y="9608"/>
                </a:lnTo>
                <a:lnTo>
                  <a:pt x="140909" y="4042"/>
                </a:lnTo>
                <a:close/>
                <a:moveTo>
                  <a:pt x="166922" y="4042"/>
                </a:moveTo>
                <a:lnTo>
                  <a:pt x="163586" y="9608"/>
                </a:lnTo>
                <a:lnTo>
                  <a:pt x="163559" y="9555"/>
                </a:lnTo>
                <a:lnTo>
                  <a:pt x="163523" y="9608"/>
                </a:lnTo>
                <a:lnTo>
                  <a:pt x="160187" y="4042"/>
                </a:lnTo>
                <a:close/>
                <a:moveTo>
                  <a:pt x="186201" y="4042"/>
                </a:moveTo>
                <a:lnTo>
                  <a:pt x="182864" y="9608"/>
                </a:lnTo>
                <a:lnTo>
                  <a:pt x="182838" y="9555"/>
                </a:lnTo>
                <a:lnTo>
                  <a:pt x="182802" y="9608"/>
                </a:lnTo>
                <a:lnTo>
                  <a:pt x="179465" y="4042"/>
                </a:lnTo>
                <a:close/>
                <a:moveTo>
                  <a:pt x="205479" y="4042"/>
                </a:moveTo>
                <a:lnTo>
                  <a:pt x="202143" y="9608"/>
                </a:lnTo>
                <a:lnTo>
                  <a:pt x="202107" y="9555"/>
                </a:lnTo>
                <a:lnTo>
                  <a:pt x="202080" y="9608"/>
                </a:lnTo>
                <a:lnTo>
                  <a:pt x="198744" y="4042"/>
                </a:lnTo>
                <a:close/>
                <a:moveTo>
                  <a:pt x="224758" y="4042"/>
                </a:moveTo>
                <a:lnTo>
                  <a:pt x="221421" y="9608"/>
                </a:lnTo>
                <a:lnTo>
                  <a:pt x="221385" y="9555"/>
                </a:lnTo>
                <a:lnTo>
                  <a:pt x="221359" y="9608"/>
                </a:lnTo>
                <a:lnTo>
                  <a:pt x="218022" y="4042"/>
                </a:lnTo>
                <a:close/>
                <a:moveTo>
                  <a:pt x="244036" y="4042"/>
                </a:moveTo>
                <a:lnTo>
                  <a:pt x="240699" y="9608"/>
                </a:lnTo>
                <a:lnTo>
                  <a:pt x="240664" y="9555"/>
                </a:lnTo>
                <a:lnTo>
                  <a:pt x="240637" y="9608"/>
                </a:lnTo>
                <a:lnTo>
                  <a:pt x="237292" y="4042"/>
                </a:lnTo>
                <a:close/>
                <a:moveTo>
                  <a:pt x="263314" y="4042"/>
                </a:moveTo>
                <a:lnTo>
                  <a:pt x="259969" y="9608"/>
                </a:lnTo>
                <a:lnTo>
                  <a:pt x="259942" y="9555"/>
                </a:lnTo>
                <a:lnTo>
                  <a:pt x="259906" y="9608"/>
                </a:lnTo>
                <a:lnTo>
                  <a:pt x="256570" y="4042"/>
                </a:lnTo>
                <a:close/>
                <a:moveTo>
                  <a:pt x="282584" y="4042"/>
                </a:moveTo>
                <a:lnTo>
                  <a:pt x="279247" y="9608"/>
                </a:lnTo>
                <a:lnTo>
                  <a:pt x="279220" y="9555"/>
                </a:lnTo>
                <a:lnTo>
                  <a:pt x="279185" y="9608"/>
                </a:lnTo>
                <a:lnTo>
                  <a:pt x="275848" y="4042"/>
                </a:lnTo>
                <a:close/>
                <a:moveTo>
                  <a:pt x="9047" y="10054"/>
                </a:moveTo>
                <a:lnTo>
                  <a:pt x="7851" y="12035"/>
                </a:lnTo>
                <a:lnTo>
                  <a:pt x="6665" y="10054"/>
                </a:lnTo>
                <a:close/>
                <a:moveTo>
                  <a:pt x="12026" y="10054"/>
                </a:moveTo>
                <a:lnTo>
                  <a:pt x="10831" y="12035"/>
                </a:lnTo>
                <a:lnTo>
                  <a:pt x="9644" y="10054"/>
                </a:lnTo>
                <a:close/>
                <a:moveTo>
                  <a:pt x="28325" y="10054"/>
                </a:moveTo>
                <a:lnTo>
                  <a:pt x="27130" y="12035"/>
                </a:lnTo>
                <a:lnTo>
                  <a:pt x="25943" y="10054"/>
                </a:lnTo>
                <a:close/>
                <a:moveTo>
                  <a:pt x="31296" y="10054"/>
                </a:moveTo>
                <a:lnTo>
                  <a:pt x="30109" y="12035"/>
                </a:lnTo>
                <a:lnTo>
                  <a:pt x="28923" y="10054"/>
                </a:lnTo>
                <a:close/>
                <a:moveTo>
                  <a:pt x="47594" y="10054"/>
                </a:moveTo>
                <a:lnTo>
                  <a:pt x="46408" y="12035"/>
                </a:lnTo>
                <a:lnTo>
                  <a:pt x="45221" y="10054"/>
                </a:lnTo>
                <a:close/>
                <a:moveTo>
                  <a:pt x="50574" y="10054"/>
                </a:moveTo>
                <a:lnTo>
                  <a:pt x="49388" y="12035"/>
                </a:lnTo>
                <a:lnTo>
                  <a:pt x="48192" y="10054"/>
                </a:lnTo>
                <a:close/>
                <a:moveTo>
                  <a:pt x="66873" y="10054"/>
                </a:moveTo>
                <a:lnTo>
                  <a:pt x="65686" y="12035"/>
                </a:lnTo>
                <a:lnTo>
                  <a:pt x="64491" y="10054"/>
                </a:lnTo>
                <a:close/>
                <a:moveTo>
                  <a:pt x="69852" y="10054"/>
                </a:moveTo>
                <a:lnTo>
                  <a:pt x="68666" y="12035"/>
                </a:lnTo>
                <a:lnTo>
                  <a:pt x="67471" y="10054"/>
                </a:lnTo>
                <a:close/>
                <a:moveTo>
                  <a:pt x="86151" y="10054"/>
                </a:moveTo>
                <a:lnTo>
                  <a:pt x="84965" y="12035"/>
                </a:lnTo>
                <a:lnTo>
                  <a:pt x="83769" y="10054"/>
                </a:lnTo>
                <a:close/>
                <a:moveTo>
                  <a:pt x="89131" y="10054"/>
                </a:moveTo>
                <a:lnTo>
                  <a:pt x="87935" y="12035"/>
                </a:lnTo>
                <a:lnTo>
                  <a:pt x="86749" y="10054"/>
                </a:lnTo>
                <a:close/>
                <a:moveTo>
                  <a:pt x="105430" y="10054"/>
                </a:moveTo>
                <a:lnTo>
                  <a:pt x="104234" y="12035"/>
                </a:lnTo>
                <a:lnTo>
                  <a:pt x="103048" y="10054"/>
                </a:lnTo>
                <a:close/>
                <a:moveTo>
                  <a:pt x="108409" y="10054"/>
                </a:moveTo>
                <a:lnTo>
                  <a:pt x="107214" y="12035"/>
                </a:lnTo>
                <a:lnTo>
                  <a:pt x="106027" y="10054"/>
                </a:lnTo>
                <a:close/>
                <a:moveTo>
                  <a:pt x="124708" y="10054"/>
                </a:moveTo>
                <a:lnTo>
                  <a:pt x="123513" y="12035"/>
                </a:lnTo>
                <a:lnTo>
                  <a:pt x="122326" y="10054"/>
                </a:lnTo>
                <a:close/>
                <a:moveTo>
                  <a:pt x="127679" y="10054"/>
                </a:moveTo>
                <a:lnTo>
                  <a:pt x="126492" y="12035"/>
                </a:lnTo>
                <a:lnTo>
                  <a:pt x="125306" y="10054"/>
                </a:lnTo>
                <a:close/>
                <a:moveTo>
                  <a:pt x="143977" y="10054"/>
                </a:moveTo>
                <a:lnTo>
                  <a:pt x="142791" y="12035"/>
                </a:lnTo>
                <a:lnTo>
                  <a:pt x="141604" y="10054"/>
                </a:lnTo>
                <a:close/>
                <a:moveTo>
                  <a:pt x="146957" y="10054"/>
                </a:moveTo>
                <a:lnTo>
                  <a:pt x="145771" y="12035"/>
                </a:lnTo>
                <a:lnTo>
                  <a:pt x="144584" y="10054"/>
                </a:lnTo>
                <a:close/>
                <a:moveTo>
                  <a:pt x="163256" y="10054"/>
                </a:moveTo>
                <a:lnTo>
                  <a:pt x="162069" y="12035"/>
                </a:lnTo>
                <a:lnTo>
                  <a:pt x="160883" y="10054"/>
                </a:lnTo>
                <a:close/>
                <a:moveTo>
                  <a:pt x="166235" y="10054"/>
                </a:moveTo>
                <a:lnTo>
                  <a:pt x="165049" y="12035"/>
                </a:lnTo>
                <a:lnTo>
                  <a:pt x="163854" y="10054"/>
                </a:lnTo>
                <a:close/>
                <a:moveTo>
                  <a:pt x="182534" y="10054"/>
                </a:moveTo>
                <a:lnTo>
                  <a:pt x="181348" y="12035"/>
                </a:lnTo>
                <a:lnTo>
                  <a:pt x="180152" y="10054"/>
                </a:lnTo>
                <a:close/>
                <a:moveTo>
                  <a:pt x="185514" y="10054"/>
                </a:moveTo>
                <a:lnTo>
                  <a:pt x="184327" y="12035"/>
                </a:lnTo>
                <a:lnTo>
                  <a:pt x="183132" y="10054"/>
                </a:lnTo>
                <a:close/>
                <a:moveTo>
                  <a:pt x="201813" y="10054"/>
                </a:moveTo>
                <a:lnTo>
                  <a:pt x="200626" y="12035"/>
                </a:lnTo>
                <a:lnTo>
                  <a:pt x="199431" y="10054"/>
                </a:lnTo>
                <a:close/>
                <a:moveTo>
                  <a:pt x="204792" y="10054"/>
                </a:moveTo>
                <a:lnTo>
                  <a:pt x="203597" y="12035"/>
                </a:lnTo>
                <a:lnTo>
                  <a:pt x="202410" y="10054"/>
                </a:lnTo>
                <a:close/>
                <a:moveTo>
                  <a:pt x="221091" y="10054"/>
                </a:moveTo>
                <a:lnTo>
                  <a:pt x="219896" y="12035"/>
                </a:lnTo>
                <a:lnTo>
                  <a:pt x="218709" y="10054"/>
                </a:lnTo>
                <a:close/>
                <a:moveTo>
                  <a:pt x="224071" y="10054"/>
                </a:moveTo>
                <a:lnTo>
                  <a:pt x="222875" y="12035"/>
                </a:lnTo>
                <a:lnTo>
                  <a:pt x="221689" y="10054"/>
                </a:lnTo>
                <a:close/>
                <a:moveTo>
                  <a:pt x="240369" y="10054"/>
                </a:moveTo>
                <a:lnTo>
                  <a:pt x="239174" y="12035"/>
                </a:lnTo>
                <a:lnTo>
                  <a:pt x="237987" y="10054"/>
                </a:lnTo>
                <a:close/>
                <a:moveTo>
                  <a:pt x="243340" y="10054"/>
                </a:moveTo>
                <a:lnTo>
                  <a:pt x="242154" y="12035"/>
                </a:lnTo>
                <a:lnTo>
                  <a:pt x="240967" y="10054"/>
                </a:lnTo>
                <a:close/>
                <a:moveTo>
                  <a:pt x="259639" y="10054"/>
                </a:moveTo>
                <a:lnTo>
                  <a:pt x="258452" y="12035"/>
                </a:lnTo>
                <a:lnTo>
                  <a:pt x="257266" y="10054"/>
                </a:lnTo>
                <a:close/>
                <a:moveTo>
                  <a:pt x="262618" y="10054"/>
                </a:moveTo>
                <a:lnTo>
                  <a:pt x="261432" y="12035"/>
                </a:lnTo>
                <a:lnTo>
                  <a:pt x="260237" y="10054"/>
                </a:lnTo>
                <a:close/>
                <a:moveTo>
                  <a:pt x="278917" y="10054"/>
                </a:moveTo>
                <a:lnTo>
                  <a:pt x="277731" y="12035"/>
                </a:lnTo>
                <a:lnTo>
                  <a:pt x="276535" y="10054"/>
                </a:lnTo>
                <a:close/>
                <a:moveTo>
                  <a:pt x="281897" y="10054"/>
                </a:moveTo>
                <a:lnTo>
                  <a:pt x="280710" y="12035"/>
                </a:lnTo>
                <a:lnTo>
                  <a:pt x="279515" y="10054"/>
                </a:lnTo>
                <a:close/>
                <a:moveTo>
                  <a:pt x="6121" y="10054"/>
                </a:moveTo>
                <a:lnTo>
                  <a:pt x="7584" y="12490"/>
                </a:lnTo>
                <a:lnTo>
                  <a:pt x="6406" y="14461"/>
                </a:lnTo>
                <a:lnTo>
                  <a:pt x="6254" y="14461"/>
                </a:lnTo>
                <a:lnTo>
                  <a:pt x="3614" y="10054"/>
                </a:lnTo>
                <a:close/>
                <a:moveTo>
                  <a:pt x="7851" y="12945"/>
                </a:moveTo>
                <a:lnTo>
                  <a:pt x="8761" y="14461"/>
                </a:lnTo>
                <a:lnTo>
                  <a:pt x="6950" y="14461"/>
                </a:lnTo>
                <a:lnTo>
                  <a:pt x="7851" y="12945"/>
                </a:lnTo>
                <a:close/>
                <a:moveTo>
                  <a:pt x="10831" y="12945"/>
                </a:moveTo>
                <a:lnTo>
                  <a:pt x="11741" y="14461"/>
                </a:lnTo>
                <a:lnTo>
                  <a:pt x="9930" y="14461"/>
                </a:lnTo>
                <a:lnTo>
                  <a:pt x="10831" y="12945"/>
                </a:lnTo>
                <a:close/>
                <a:moveTo>
                  <a:pt x="15077" y="10054"/>
                </a:moveTo>
                <a:lnTo>
                  <a:pt x="12437" y="14461"/>
                </a:lnTo>
                <a:lnTo>
                  <a:pt x="12285" y="14461"/>
                </a:lnTo>
                <a:lnTo>
                  <a:pt x="11107" y="12490"/>
                </a:lnTo>
                <a:lnTo>
                  <a:pt x="12570" y="10054"/>
                </a:lnTo>
                <a:close/>
                <a:moveTo>
                  <a:pt x="22339" y="10054"/>
                </a:moveTo>
                <a:lnTo>
                  <a:pt x="24980" y="14461"/>
                </a:lnTo>
                <a:lnTo>
                  <a:pt x="12981" y="14461"/>
                </a:lnTo>
                <a:lnTo>
                  <a:pt x="15621" y="10054"/>
                </a:lnTo>
                <a:close/>
                <a:moveTo>
                  <a:pt x="25399" y="10054"/>
                </a:moveTo>
                <a:lnTo>
                  <a:pt x="26862" y="12490"/>
                </a:lnTo>
                <a:lnTo>
                  <a:pt x="25675" y="14461"/>
                </a:lnTo>
                <a:lnTo>
                  <a:pt x="25524" y="14461"/>
                </a:lnTo>
                <a:lnTo>
                  <a:pt x="22883" y="10054"/>
                </a:lnTo>
                <a:close/>
                <a:moveTo>
                  <a:pt x="27130" y="12945"/>
                </a:moveTo>
                <a:lnTo>
                  <a:pt x="28040" y="14461"/>
                </a:lnTo>
                <a:lnTo>
                  <a:pt x="26229" y="14461"/>
                </a:lnTo>
                <a:lnTo>
                  <a:pt x="27130" y="12945"/>
                </a:lnTo>
                <a:close/>
                <a:moveTo>
                  <a:pt x="30109" y="12945"/>
                </a:moveTo>
                <a:lnTo>
                  <a:pt x="31019" y="14461"/>
                </a:lnTo>
                <a:lnTo>
                  <a:pt x="29199" y="14461"/>
                </a:lnTo>
                <a:lnTo>
                  <a:pt x="30109" y="12945"/>
                </a:lnTo>
                <a:close/>
                <a:moveTo>
                  <a:pt x="34356" y="10054"/>
                </a:moveTo>
                <a:lnTo>
                  <a:pt x="31715" y="14461"/>
                </a:lnTo>
                <a:lnTo>
                  <a:pt x="31563" y="14461"/>
                </a:lnTo>
                <a:lnTo>
                  <a:pt x="30386" y="12490"/>
                </a:lnTo>
                <a:lnTo>
                  <a:pt x="31840" y="10054"/>
                </a:lnTo>
                <a:close/>
                <a:moveTo>
                  <a:pt x="41617" y="10054"/>
                </a:moveTo>
                <a:lnTo>
                  <a:pt x="44258" y="14461"/>
                </a:lnTo>
                <a:lnTo>
                  <a:pt x="32259" y="14461"/>
                </a:lnTo>
                <a:lnTo>
                  <a:pt x="34900" y="10054"/>
                </a:lnTo>
                <a:close/>
                <a:moveTo>
                  <a:pt x="44677" y="10054"/>
                </a:moveTo>
                <a:lnTo>
                  <a:pt x="46131" y="12490"/>
                </a:lnTo>
                <a:lnTo>
                  <a:pt x="44954" y="14461"/>
                </a:lnTo>
                <a:lnTo>
                  <a:pt x="44802" y="14461"/>
                </a:lnTo>
                <a:lnTo>
                  <a:pt x="42162" y="10054"/>
                </a:lnTo>
                <a:close/>
                <a:moveTo>
                  <a:pt x="46408" y="12945"/>
                </a:moveTo>
                <a:lnTo>
                  <a:pt x="47318" y="14461"/>
                </a:lnTo>
                <a:lnTo>
                  <a:pt x="45498" y="14461"/>
                </a:lnTo>
                <a:lnTo>
                  <a:pt x="46408" y="12945"/>
                </a:lnTo>
                <a:close/>
                <a:moveTo>
                  <a:pt x="49388" y="12945"/>
                </a:moveTo>
                <a:lnTo>
                  <a:pt x="50298" y="14461"/>
                </a:lnTo>
                <a:lnTo>
                  <a:pt x="48478" y="14461"/>
                </a:lnTo>
                <a:lnTo>
                  <a:pt x="49388" y="12945"/>
                </a:lnTo>
                <a:close/>
                <a:moveTo>
                  <a:pt x="53634" y="10054"/>
                </a:moveTo>
                <a:lnTo>
                  <a:pt x="50993" y="14461"/>
                </a:lnTo>
                <a:lnTo>
                  <a:pt x="50842" y="14461"/>
                </a:lnTo>
                <a:lnTo>
                  <a:pt x="49655" y="12490"/>
                </a:lnTo>
                <a:lnTo>
                  <a:pt x="51118" y="10054"/>
                </a:lnTo>
                <a:close/>
                <a:moveTo>
                  <a:pt x="60896" y="10054"/>
                </a:moveTo>
                <a:lnTo>
                  <a:pt x="63536" y="14461"/>
                </a:lnTo>
                <a:lnTo>
                  <a:pt x="51538" y="14461"/>
                </a:lnTo>
                <a:lnTo>
                  <a:pt x="54178" y="10054"/>
                </a:lnTo>
                <a:close/>
                <a:moveTo>
                  <a:pt x="63947" y="10054"/>
                </a:moveTo>
                <a:lnTo>
                  <a:pt x="65410" y="12490"/>
                </a:lnTo>
                <a:lnTo>
                  <a:pt x="64232" y="14461"/>
                </a:lnTo>
                <a:lnTo>
                  <a:pt x="64081" y="14461"/>
                </a:lnTo>
                <a:lnTo>
                  <a:pt x="61440" y="10054"/>
                </a:lnTo>
                <a:close/>
                <a:moveTo>
                  <a:pt x="65686" y="12945"/>
                </a:moveTo>
                <a:lnTo>
                  <a:pt x="66596" y="14461"/>
                </a:lnTo>
                <a:lnTo>
                  <a:pt x="64776" y="14461"/>
                </a:lnTo>
                <a:lnTo>
                  <a:pt x="65686" y="12945"/>
                </a:lnTo>
                <a:close/>
                <a:moveTo>
                  <a:pt x="68666" y="12945"/>
                </a:moveTo>
                <a:lnTo>
                  <a:pt x="69567" y="14461"/>
                </a:lnTo>
                <a:lnTo>
                  <a:pt x="67756" y="14461"/>
                </a:lnTo>
                <a:lnTo>
                  <a:pt x="68666" y="12945"/>
                </a:lnTo>
                <a:close/>
                <a:moveTo>
                  <a:pt x="72912" y="10054"/>
                </a:moveTo>
                <a:lnTo>
                  <a:pt x="70263" y="14461"/>
                </a:lnTo>
                <a:lnTo>
                  <a:pt x="70111" y="14461"/>
                </a:lnTo>
                <a:lnTo>
                  <a:pt x="68934" y="12490"/>
                </a:lnTo>
                <a:lnTo>
                  <a:pt x="70397" y="10054"/>
                </a:lnTo>
                <a:close/>
                <a:moveTo>
                  <a:pt x="80174" y="10054"/>
                </a:moveTo>
                <a:lnTo>
                  <a:pt x="82815" y="14461"/>
                </a:lnTo>
                <a:lnTo>
                  <a:pt x="70807" y="14461"/>
                </a:lnTo>
                <a:lnTo>
                  <a:pt x="73457" y="10054"/>
                </a:lnTo>
                <a:close/>
                <a:moveTo>
                  <a:pt x="83225" y="10054"/>
                </a:moveTo>
                <a:lnTo>
                  <a:pt x="84688" y="12490"/>
                </a:lnTo>
                <a:lnTo>
                  <a:pt x="83511" y="14461"/>
                </a:lnTo>
                <a:lnTo>
                  <a:pt x="83359" y="14461"/>
                </a:lnTo>
                <a:lnTo>
                  <a:pt x="80718" y="10054"/>
                </a:lnTo>
                <a:close/>
                <a:moveTo>
                  <a:pt x="84965" y="12945"/>
                </a:moveTo>
                <a:lnTo>
                  <a:pt x="85866" y="14461"/>
                </a:lnTo>
                <a:lnTo>
                  <a:pt x="84055" y="14461"/>
                </a:lnTo>
                <a:lnTo>
                  <a:pt x="84965" y="12945"/>
                </a:lnTo>
                <a:close/>
                <a:moveTo>
                  <a:pt x="87935" y="12945"/>
                </a:moveTo>
                <a:lnTo>
                  <a:pt x="88845" y="14461"/>
                </a:lnTo>
                <a:lnTo>
                  <a:pt x="87034" y="14461"/>
                </a:lnTo>
                <a:lnTo>
                  <a:pt x="87935" y="12945"/>
                </a:lnTo>
                <a:close/>
                <a:moveTo>
                  <a:pt x="92182" y="10054"/>
                </a:moveTo>
                <a:lnTo>
                  <a:pt x="89541" y="14461"/>
                </a:lnTo>
                <a:lnTo>
                  <a:pt x="89390" y="14461"/>
                </a:lnTo>
                <a:lnTo>
                  <a:pt x="88212" y="12490"/>
                </a:lnTo>
                <a:lnTo>
                  <a:pt x="89675" y="10054"/>
                </a:lnTo>
                <a:close/>
                <a:moveTo>
                  <a:pt x="99444" y="10054"/>
                </a:moveTo>
                <a:lnTo>
                  <a:pt x="102093" y="14461"/>
                </a:lnTo>
                <a:lnTo>
                  <a:pt x="90085" y="14461"/>
                </a:lnTo>
                <a:lnTo>
                  <a:pt x="92726" y="10054"/>
                </a:lnTo>
                <a:close/>
                <a:moveTo>
                  <a:pt x="102503" y="10054"/>
                </a:moveTo>
                <a:lnTo>
                  <a:pt x="103967" y="12490"/>
                </a:lnTo>
                <a:lnTo>
                  <a:pt x="102789" y="14461"/>
                </a:lnTo>
                <a:lnTo>
                  <a:pt x="102637" y="14461"/>
                </a:lnTo>
                <a:lnTo>
                  <a:pt x="99997" y="10054"/>
                </a:lnTo>
                <a:close/>
                <a:moveTo>
                  <a:pt x="104234" y="12945"/>
                </a:moveTo>
                <a:lnTo>
                  <a:pt x="105144" y="14461"/>
                </a:lnTo>
                <a:lnTo>
                  <a:pt x="103333" y="14461"/>
                </a:lnTo>
                <a:lnTo>
                  <a:pt x="104234" y="12945"/>
                </a:lnTo>
                <a:close/>
                <a:moveTo>
                  <a:pt x="107214" y="12945"/>
                </a:moveTo>
                <a:lnTo>
                  <a:pt x="108124" y="14461"/>
                </a:lnTo>
                <a:lnTo>
                  <a:pt x="106313" y="14461"/>
                </a:lnTo>
                <a:lnTo>
                  <a:pt x="107214" y="12945"/>
                </a:lnTo>
                <a:close/>
                <a:moveTo>
                  <a:pt x="111460" y="10054"/>
                </a:moveTo>
                <a:lnTo>
                  <a:pt x="108820" y="14461"/>
                </a:lnTo>
                <a:lnTo>
                  <a:pt x="108668" y="14461"/>
                </a:lnTo>
                <a:lnTo>
                  <a:pt x="107490" y="12490"/>
                </a:lnTo>
                <a:lnTo>
                  <a:pt x="108953" y="10054"/>
                </a:lnTo>
                <a:close/>
                <a:moveTo>
                  <a:pt x="118722" y="10054"/>
                </a:moveTo>
                <a:lnTo>
                  <a:pt x="121363" y="14461"/>
                </a:lnTo>
                <a:lnTo>
                  <a:pt x="109364" y="14461"/>
                </a:lnTo>
                <a:lnTo>
                  <a:pt x="112004" y="10054"/>
                </a:lnTo>
                <a:close/>
                <a:moveTo>
                  <a:pt x="121782" y="10054"/>
                </a:moveTo>
                <a:lnTo>
                  <a:pt x="123245" y="12490"/>
                </a:lnTo>
                <a:lnTo>
                  <a:pt x="122067" y="14461"/>
                </a:lnTo>
                <a:lnTo>
                  <a:pt x="121916" y="14461"/>
                </a:lnTo>
                <a:lnTo>
                  <a:pt x="119266" y="10054"/>
                </a:lnTo>
                <a:close/>
                <a:moveTo>
                  <a:pt x="123513" y="12945"/>
                </a:moveTo>
                <a:lnTo>
                  <a:pt x="124423" y="14461"/>
                </a:lnTo>
                <a:lnTo>
                  <a:pt x="122612" y="14461"/>
                </a:lnTo>
                <a:lnTo>
                  <a:pt x="123513" y="12945"/>
                </a:lnTo>
                <a:close/>
                <a:moveTo>
                  <a:pt x="126492" y="12945"/>
                </a:moveTo>
                <a:lnTo>
                  <a:pt x="127402" y="14461"/>
                </a:lnTo>
                <a:lnTo>
                  <a:pt x="125582" y="14461"/>
                </a:lnTo>
                <a:lnTo>
                  <a:pt x="126492" y="12945"/>
                </a:lnTo>
                <a:close/>
                <a:moveTo>
                  <a:pt x="130739" y="10054"/>
                </a:moveTo>
                <a:lnTo>
                  <a:pt x="128098" y="14461"/>
                </a:lnTo>
                <a:lnTo>
                  <a:pt x="127946" y="14461"/>
                </a:lnTo>
                <a:lnTo>
                  <a:pt x="126769" y="12490"/>
                </a:lnTo>
                <a:lnTo>
                  <a:pt x="128232" y="10054"/>
                </a:lnTo>
                <a:close/>
                <a:moveTo>
                  <a:pt x="138000" y="10054"/>
                </a:moveTo>
                <a:lnTo>
                  <a:pt x="140641" y="14461"/>
                </a:lnTo>
                <a:lnTo>
                  <a:pt x="128642" y="14461"/>
                </a:lnTo>
                <a:lnTo>
                  <a:pt x="131283" y="10054"/>
                </a:lnTo>
                <a:close/>
                <a:moveTo>
                  <a:pt x="141060" y="10054"/>
                </a:moveTo>
                <a:lnTo>
                  <a:pt x="142523" y="12490"/>
                </a:lnTo>
                <a:lnTo>
                  <a:pt x="141337" y="14461"/>
                </a:lnTo>
                <a:lnTo>
                  <a:pt x="141185" y="14461"/>
                </a:lnTo>
                <a:lnTo>
                  <a:pt x="138545" y="10054"/>
                </a:lnTo>
                <a:close/>
                <a:moveTo>
                  <a:pt x="142791" y="12945"/>
                </a:moveTo>
                <a:lnTo>
                  <a:pt x="143701" y="14461"/>
                </a:lnTo>
                <a:lnTo>
                  <a:pt x="141881" y="14461"/>
                </a:lnTo>
                <a:lnTo>
                  <a:pt x="142791" y="12945"/>
                </a:lnTo>
                <a:close/>
                <a:moveTo>
                  <a:pt x="145771" y="12945"/>
                </a:moveTo>
                <a:lnTo>
                  <a:pt x="146681" y="14461"/>
                </a:lnTo>
                <a:lnTo>
                  <a:pt x="144861" y="14461"/>
                </a:lnTo>
                <a:lnTo>
                  <a:pt x="145771" y="12945"/>
                </a:lnTo>
                <a:close/>
                <a:moveTo>
                  <a:pt x="150017" y="10054"/>
                </a:moveTo>
                <a:lnTo>
                  <a:pt x="147376" y="14461"/>
                </a:lnTo>
                <a:lnTo>
                  <a:pt x="147225" y="14461"/>
                </a:lnTo>
                <a:lnTo>
                  <a:pt x="146038" y="12490"/>
                </a:lnTo>
                <a:lnTo>
                  <a:pt x="147501" y="10054"/>
                </a:lnTo>
                <a:close/>
                <a:moveTo>
                  <a:pt x="157279" y="10054"/>
                </a:moveTo>
                <a:lnTo>
                  <a:pt x="159919" y="14461"/>
                </a:lnTo>
                <a:lnTo>
                  <a:pt x="147921" y="14461"/>
                </a:lnTo>
                <a:lnTo>
                  <a:pt x="150561" y="10054"/>
                </a:lnTo>
                <a:close/>
                <a:moveTo>
                  <a:pt x="160330" y="10054"/>
                </a:moveTo>
                <a:lnTo>
                  <a:pt x="161793" y="12490"/>
                </a:lnTo>
                <a:lnTo>
                  <a:pt x="160615" y="14461"/>
                </a:lnTo>
                <a:lnTo>
                  <a:pt x="160464" y="14461"/>
                </a:lnTo>
                <a:lnTo>
                  <a:pt x="157823" y="10054"/>
                </a:lnTo>
                <a:close/>
                <a:moveTo>
                  <a:pt x="162069" y="12945"/>
                </a:moveTo>
                <a:lnTo>
                  <a:pt x="162979" y="14461"/>
                </a:lnTo>
                <a:lnTo>
                  <a:pt x="161159" y="14461"/>
                </a:lnTo>
                <a:lnTo>
                  <a:pt x="162069" y="12945"/>
                </a:lnTo>
                <a:close/>
                <a:moveTo>
                  <a:pt x="165049" y="12945"/>
                </a:moveTo>
                <a:lnTo>
                  <a:pt x="165950" y="14461"/>
                </a:lnTo>
                <a:lnTo>
                  <a:pt x="164139" y="14461"/>
                </a:lnTo>
                <a:lnTo>
                  <a:pt x="165049" y="12945"/>
                </a:lnTo>
                <a:close/>
                <a:moveTo>
                  <a:pt x="169295" y="10054"/>
                </a:moveTo>
                <a:lnTo>
                  <a:pt x="166646" y="14461"/>
                </a:lnTo>
                <a:lnTo>
                  <a:pt x="166494" y="14461"/>
                </a:lnTo>
                <a:lnTo>
                  <a:pt x="165317" y="12490"/>
                </a:lnTo>
                <a:lnTo>
                  <a:pt x="166780" y="10054"/>
                </a:lnTo>
                <a:close/>
                <a:moveTo>
                  <a:pt x="176557" y="10054"/>
                </a:moveTo>
                <a:lnTo>
                  <a:pt x="179198" y="14461"/>
                </a:lnTo>
                <a:lnTo>
                  <a:pt x="167199" y="14461"/>
                </a:lnTo>
                <a:lnTo>
                  <a:pt x="169840" y="10054"/>
                </a:lnTo>
                <a:close/>
                <a:moveTo>
                  <a:pt x="179608" y="10054"/>
                </a:moveTo>
                <a:lnTo>
                  <a:pt x="181071" y="12490"/>
                </a:lnTo>
                <a:lnTo>
                  <a:pt x="179894" y="14461"/>
                </a:lnTo>
                <a:lnTo>
                  <a:pt x="179742" y="14461"/>
                </a:lnTo>
                <a:lnTo>
                  <a:pt x="177101" y="10054"/>
                </a:lnTo>
                <a:close/>
                <a:moveTo>
                  <a:pt x="181348" y="12945"/>
                </a:moveTo>
                <a:lnTo>
                  <a:pt x="182249" y="14461"/>
                </a:lnTo>
                <a:lnTo>
                  <a:pt x="180438" y="14461"/>
                </a:lnTo>
                <a:lnTo>
                  <a:pt x="181348" y="12945"/>
                </a:lnTo>
                <a:close/>
                <a:moveTo>
                  <a:pt x="184327" y="12945"/>
                </a:moveTo>
                <a:lnTo>
                  <a:pt x="185228" y="14461"/>
                </a:lnTo>
                <a:lnTo>
                  <a:pt x="183417" y="14461"/>
                </a:lnTo>
                <a:lnTo>
                  <a:pt x="184327" y="12945"/>
                </a:lnTo>
                <a:close/>
                <a:moveTo>
                  <a:pt x="188565" y="10054"/>
                </a:moveTo>
                <a:lnTo>
                  <a:pt x="185924" y="14461"/>
                </a:lnTo>
                <a:lnTo>
                  <a:pt x="185773" y="14461"/>
                </a:lnTo>
                <a:lnTo>
                  <a:pt x="184595" y="12490"/>
                </a:lnTo>
                <a:lnTo>
                  <a:pt x="186058" y="10054"/>
                </a:lnTo>
                <a:close/>
                <a:moveTo>
                  <a:pt x="195835" y="10054"/>
                </a:moveTo>
                <a:lnTo>
                  <a:pt x="198476" y="14461"/>
                </a:lnTo>
                <a:lnTo>
                  <a:pt x="186468" y="14461"/>
                </a:lnTo>
                <a:lnTo>
                  <a:pt x="189118" y="10054"/>
                </a:lnTo>
                <a:close/>
                <a:moveTo>
                  <a:pt x="198886" y="10054"/>
                </a:moveTo>
                <a:lnTo>
                  <a:pt x="200350" y="12490"/>
                </a:lnTo>
                <a:lnTo>
                  <a:pt x="199172" y="14461"/>
                </a:lnTo>
                <a:lnTo>
                  <a:pt x="199020" y="14461"/>
                </a:lnTo>
                <a:lnTo>
                  <a:pt x="196380" y="10054"/>
                </a:lnTo>
                <a:close/>
                <a:moveTo>
                  <a:pt x="200626" y="12945"/>
                </a:moveTo>
                <a:lnTo>
                  <a:pt x="201527" y="14461"/>
                </a:lnTo>
                <a:lnTo>
                  <a:pt x="199716" y="14461"/>
                </a:lnTo>
                <a:lnTo>
                  <a:pt x="200626" y="12945"/>
                </a:lnTo>
                <a:close/>
                <a:moveTo>
                  <a:pt x="203597" y="12945"/>
                </a:moveTo>
                <a:lnTo>
                  <a:pt x="204507" y="14461"/>
                </a:lnTo>
                <a:lnTo>
                  <a:pt x="202696" y="14461"/>
                </a:lnTo>
                <a:lnTo>
                  <a:pt x="203597" y="12945"/>
                </a:lnTo>
                <a:close/>
                <a:moveTo>
                  <a:pt x="207843" y="10054"/>
                </a:moveTo>
                <a:lnTo>
                  <a:pt x="205203" y="14461"/>
                </a:lnTo>
                <a:lnTo>
                  <a:pt x="205051" y="14461"/>
                </a:lnTo>
                <a:lnTo>
                  <a:pt x="203873" y="12490"/>
                </a:lnTo>
                <a:lnTo>
                  <a:pt x="205336" y="10054"/>
                </a:lnTo>
                <a:close/>
                <a:moveTo>
                  <a:pt x="215105" y="10054"/>
                </a:moveTo>
                <a:lnTo>
                  <a:pt x="217754" y="14461"/>
                </a:lnTo>
                <a:lnTo>
                  <a:pt x="205747" y="14461"/>
                </a:lnTo>
                <a:lnTo>
                  <a:pt x="208387" y="10054"/>
                </a:lnTo>
                <a:close/>
                <a:moveTo>
                  <a:pt x="218165" y="10054"/>
                </a:moveTo>
                <a:lnTo>
                  <a:pt x="219628" y="12490"/>
                </a:lnTo>
                <a:lnTo>
                  <a:pt x="218450" y="14461"/>
                </a:lnTo>
                <a:lnTo>
                  <a:pt x="218299" y="14461"/>
                </a:lnTo>
                <a:lnTo>
                  <a:pt x="215649" y="10054"/>
                </a:lnTo>
                <a:close/>
                <a:moveTo>
                  <a:pt x="219896" y="12945"/>
                </a:moveTo>
                <a:lnTo>
                  <a:pt x="220805" y="14461"/>
                </a:lnTo>
                <a:lnTo>
                  <a:pt x="218995" y="14461"/>
                </a:lnTo>
                <a:lnTo>
                  <a:pt x="219896" y="12945"/>
                </a:lnTo>
                <a:close/>
                <a:moveTo>
                  <a:pt x="222875" y="12945"/>
                </a:moveTo>
                <a:lnTo>
                  <a:pt x="223785" y="14461"/>
                </a:lnTo>
                <a:lnTo>
                  <a:pt x="221965" y="14461"/>
                </a:lnTo>
                <a:lnTo>
                  <a:pt x="222875" y="12945"/>
                </a:lnTo>
                <a:close/>
                <a:moveTo>
                  <a:pt x="227122" y="10054"/>
                </a:moveTo>
                <a:lnTo>
                  <a:pt x="224481" y="14461"/>
                </a:lnTo>
                <a:lnTo>
                  <a:pt x="224329" y="14461"/>
                </a:lnTo>
                <a:lnTo>
                  <a:pt x="223152" y="12490"/>
                </a:lnTo>
                <a:lnTo>
                  <a:pt x="224615" y="10054"/>
                </a:lnTo>
                <a:close/>
                <a:moveTo>
                  <a:pt x="234383" y="10054"/>
                </a:moveTo>
                <a:lnTo>
                  <a:pt x="237024" y="14461"/>
                </a:lnTo>
                <a:lnTo>
                  <a:pt x="225025" y="14461"/>
                </a:lnTo>
                <a:lnTo>
                  <a:pt x="227666" y="10054"/>
                </a:lnTo>
                <a:close/>
                <a:moveTo>
                  <a:pt x="237443" y="10054"/>
                </a:moveTo>
                <a:lnTo>
                  <a:pt x="238906" y="12490"/>
                </a:lnTo>
                <a:lnTo>
                  <a:pt x="237720" y="14461"/>
                </a:lnTo>
                <a:lnTo>
                  <a:pt x="237568" y="14461"/>
                </a:lnTo>
                <a:lnTo>
                  <a:pt x="234927" y="10054"/>
                </a:lnTo>
                <a:close/>
                <a:moveTo>
                  <a:pt x="239174" y="12945"/>
                </a:moveTo>
                <a:lnTo>
                  <a:pt x="240084" y="14461"/>
                </a:lnTo>
                <a:lnTo>
                  <a:pt x="238264" y="14461"/>
                </a:lnTo>
                <a:lnTo>
                  <a:pt x="239174" y="12945"/>
                </a:lnTo>
                <a:close/>
                <a:moveTo>
                  <a:pt x="242154" y="12945"/>
                </a:moveTo>
                <a:lnTo>
                  <a:pt x="243063" y="14461"/>
                </a:lnTo>
                <a:lnTo>
                  <a:pt x="241244" y="14461"/>
                </a:lnTo>
                <a:lnTo>
                  <a:pt x="242154" y="12945"/>
                </a:lnTo>
                <a:close/>
                <a:moveTo>
                  <a:pt x="246400" y="10054"/>
                </a:moveTo>
                <a:lnTo>
                  <a:pt x="243759" y="14461"/>
                </a:lnTo>
                <a:lnTo>
                  <a:pt x="243608" y="14461"/>
                </a:lnTo>
                <a:lnTo>
                  <a:pt x="242430" y="12490"/>
                </a:lnTo>
                <a:lnTo>
                  <a:pt x="243884" y="10054"/>
                </a:lnTo>
                <a:close/>
                <a:moveTo>
                  <a:pt x="253662" y="10054"/>
                </a:moveTo>
                <a:lnTo>
                  <a:pt x="256302" y="14461"/>
                </a:lnTo>
                <a:lnTo>
                  <a:pt x="244304" y="14461"/>
                </a:lnTo>
                <a:lnTo>
                  <a:pt x="246944" y="10054"/>
                </a:lnTo>
                <a:close/>
                <a:moveTo>
                  <a:pt x="256713" y="10054"/>
                </a:moveTo>
                <a:lnTo>
                  <a:pt x="258176" y="12490"/>
                </a:lnTo>
                <a:lnTo>
                  <a:pt x="256998" y="14461"/>
                </a:lnTo>
                <a:lnTo>
                  <a:pt x="256847" y="14461"/>
                </a:lnTo>
                <a:lnTo>
                  <a:pt x="254206" y="10054"/>
                </a:lnTo>
                <a:close/>
                <a:moveTo>
                  <a:pt x="258452" y="12945"/>
                </a:moveTo>
                <a:lnTo>
                  <a:pt x="259362" y="14461"/>
                </a:lnTo>
                <a:lnTo>
                  <a:pt x="257542" y="14461"/>
                </a:lnTo>
                <a:lnTo>
                  <a:pt x="258452" y="12945"/>
                </a:lnTo>
                <a:close/>
                <a:moveTo>
                  <a:pt x="261432" y="12945"/>
                </a:moveTo>
                <a:lnTo>
                  <a:pt x="262333" y="14461"/>
                </a:lnTo>
                <a:lnTo>
                  <a:pt x="260522" y="14461"/>
                </a:lnTo>
                <a:lnTo>
                  <a:pt x="261432" y="12945"/>
                </a:lnTo>
                <a:close/>
                <a:moveTo>
                  <a:pt x="265678" y="10054"/>
                </a:moveTo>
                <a:lnTo>
                  <a:pt x="263038" y="14461"/>
                </a:lnTo>
                <a:lnTo>
                  <a:pt x="262886" y="14461"/>
                </a:lnTo>
                <a:lnTo>
                  <a:pt x="261700" y="12490"/>
                </a:lnTo>
                <a:lnTo>
                  <a:pt x="263163" y="10054"/>
                </a:lnTo>
                <a:close/>
                <a:moveTo>
                  <a:pt x="272940" y="10054"/>
                </a:moveTo>
                <a:lnTo>
                  <a:pt x="275581" y="14461"/>
                </a:lnTo>
                <a:lnTo>
                  <a:pt x="263582" y="14461"/>
                </a:lnTo>
                <a:lnTo>
                  <a:pt x="266223" y="10054"/>
                </a:lnTo>
                <a:close/>
                <a:moveTo>
                  <a:pt x="275991" y="10054"/>
                </a:moveTo>
                <a:lnTo>
                  <a:pt x="277454" y="12490"/>
                </a:lnTo>
                <a:lnTo>
                  <a:pt x="276277" y="14461"/>
                </a:lnTo>
                <a:lnTo>
                  <a:pt x="276125" y="14461"/>
                </a:lnTo>
                <a:lnTo>
                  <a:pt x="273484" y="10054"/>
                </a:lnTo>
                <a:close/>
                <a:moveTo>
                  <a:pt x="277731" y="12945"/>
                </a:moveTo>
                <a:lnTo>
                  <a:pt x="278632" y="14461"/>
                </a:lnTo>
                <a:lnTo>
                  <a:pt x="276821" y="14461"/>
                </a:lnTo>
                <a:lnTo>
                  <a:pt x="277731" y="12945"/>
                </a:lnTo>
                <a:close/>
                <a:moveTo>
                  <a:pt x="280710" y="12945"/>
                </a:moveTo>
                <a:lnTo>
                  <a:pt x="281611" y="14461"/>
                </a:lnTo>
                <a:lnTo>
                  <a:pt x="279800" y="14461"/>
                </a:lnTo>
                <a:lnTo>
                  <a:pt x="280710" y="12945"/>
                </a:lnTo>
                <a:close/>
                <a:moveTo>
                  <a:pt x="284948" y="10054"/>
                </a:moveTo>
                <a:lnTo>
                  <a:pt x="282307" y="14461"/>
                </a:lnTo>
                <a:lnTo>
                  <a:pt x="282156" y="14461"/>
                </a:lnTo>
                <a:lnTo>
                  <a:pt x="280978" y="12490"/>
                </a:lnTo>
                <a:lnTo>
                  <a:pt x="282441" y="10054"/>
                </a:lnTo>
                <a:close/>
                <a:moveTo>
                  <a:pt x="9341" y="10465"/>
                </a:moveTo>
                <a:lnTo>
                  <a:pt x="10563" y="12490"/>
                </a:lnTo>
                <a:lnTo>
                  <a:pt x="9377" y="14470"/>
                </a:lnTo>
                <a:lnTo>
                  <a:pt x="9341" y="14417"/>
                </a:lnTo>
                <a:lnTo>
                  <a:pt x="9314" y="14470"/>
                </a:lnTo>
                <a:lnTo>
                  <a:pt x="8128" y="12490"/>
                </a:lnTo>
                <a:lnTo>
                  <a:pt x="9341" y="10465"/>
                </a:lnTo>
                <a:close/>
                <a:moveTo>
                  <a:pt x="28619" y="10465"/>
                </a:moveTo>
                <a:lnTo>
                  <a:pt x="29833" y="12490"/>
                </a:lnTo>
                <a:lnTo>
                  <a:pt x="28655" y="14470"/>
                </a:lnTo>
                <a:lnTo>
                  <a:pt x="28619" y="14417"/>
                </a:lnTo>
                <a:lnTo>
                  <a:pt x="28593" y="14470"/>
                </a:lnTo>
                <a:lnTo>
                  <a:pt x="27406" y="12490"/>
                </a:lnTo>
                <a:lnTo>
                  <a:pt x="28619" y="10465"/>
                </a:lnTo>
                <a:close/>
                <a:moveTo>
                  <a:pt x="47898" y="10465"/>
                </a:moveTo>
                <a:lnTo>
                  <a:pt x="49111" y="12490"/>
                </a:lnTo>
                <a:lnTo>
                  <a:pt x="47925" y="14470"/>
                </a:lnTo>
                <a:lnTo>
                  <a:pt x="47898" y="14417"/>
                </a:lnTo>
                <a:lnTo>
                  <a:pt x="47862" y="14470"/>
                </a:lnTo>
                <a:lnTo>
                  <a:pt x="46685" y="12490"/>
                </a:lnTo>
                <a:lnTo>
                  <a:pt x="47898" y="10465"/>
                </a:lnTo>
                <a:close/>
                <a:moveTo>
                  <a:pt x="67176" y="10465"/>
                </a:moveTo>
                <a:lnTo>
                  <a:pt x="68389" y="12490"/>
                </a:lnTo>
                <a:lnTo>
                  <a:pt x="67203" y="14470"/>
                </a:lnTo>
                <a:lnTo>
                  <a:pt x="67176" y="14417"/>
                </a:lnTo>
                <a:lnTo>
                  <a:pt x="67140" y="14470"/>
                </a:lnTo>
                <a:lnTo>
                  <a:pt x="65954" y="12490"/>
                </a:lnTo>
                <a:lnTo>
                  <a:pt x="67176" y="10465"/>
                </a:lnTo>
                <a:close/>
                <a:moveTo>
                  <a:pt x="86455" y="10465"/>
                </a:moveTo>
                <a:lnTo>
                  <a:pt x="87668" y="12490"/>
                </a:lnTo>
                <a:lnTo>
                  <a:pt x="86481" y="14470"/>
                </a:lnTo>
                <a:lnTo>
                  <a:pt x="86455" y="14417"/>
                </a:lnTo>
                <a:lnTo>
                  <a:pt x="86419" y="14470"/>
                </a:lnTo>
                <a:lnTo>
                  <a:pt x="85232" y="12490"/>
                </a:lnTo>
                <a:lnTo>
                  <a:pt x="86455" y="10465"/>
                </a:lnTo>
                <a:close/>
                <a:moveTo>
                  <a:pt x="105724" y="10465"/>
                </a:moveTo>
                <a:lnTo>
                  <a:pt x="106946" y="12490"/>
                </a:lnTo>
                <a:lnTo>
                  <a:pt x="105760" y="14470"/>
                </a:lnTo>
                <a:lnTo>
                  <a:pt x="105724" y="14417"/>
                </a:lnTo>
                <a:lnTo>
                  <a:pt x="105697" y="14470"/>
                </a:lnTo>
                <a:lnTo>
                  <a:pt x="104511" y="12490"/>
                </a:lnTo>
                <a:lnTo>
                  <a:pt x="105724" y="10465"/>
                </a:lnTo>
                <a:close/>
                <a:moveTo>
                  <a:pt x="125002" y="10465"/>
                </a:moveTo>
                <a:lnTo>
                  <a:pt x="126225" y="12490"/>
                </a:lnTo>
                <a:lnTo>
                  <a:pt x="125038" y="14470"/>
                </a:lnTo>
                <a:lnTo>
                  <a:pt x="125002" y="14417"/>
                </a:lnTo>
                <a:lnTo>
                  <a:pt x="124976" y="14470"/>
                </a:lnTo>
                <a:lnTo>
                  <a:pt x="123789" y="12490"/>
                </a:lnTo>
                <a:lnTo>
                  <a:pt x="125002" y="10465"/>
                </a:lnTo>
                <a:close/>
                <a:moveTo>
                  <a:pt x="144281" y="10465"/>
                </a:moveTo>
                <a:lnTo>
                  <a:pt x="145494" y="12490"/>
                </a:lnTo>
                <a:lnTo>
                  <a:pt x="144316" y="14470"/>
                </a:lnTo>
                <a:lnTo>
                  <a:pt x="144281" y="14417"/>
                </a:lnTo>
                <a:lnTo>
                  <a:pt x="144245" y="14470"/>
                </a:lnTo>
                <a:lnTo>
                  <a:pt x="143067" y="12490"/>
                </a:lnTo>
                <a:lnTo>
                  <a:pt x="144281" y="10465"/>
                </a:lnTo>
                <a:close/>
                <a:moveTo>
                  <a:pt x="163559" y="10465"/>
                </a:moveTo>
                <a:lnTo>
                  <a:pt x="164772" y="12490"/>
                </a:lnTo>
                <a:lnTo>
                  <a:pt x="163586" y="14470"/>
                </a:lnTo>
                <a:lnTo>
                  <a:pt x="163559" y="14417"/>
                </a:lnTo>
                <a:lnTo>
                  <a:pt x="163523" y="14470"/>
                </a:lnTo>
                <a:lnTo>
                  <a:pt x="162337" y="12490"/>
                </a:lnTo>
                <a:lnTo>
                  <a:pt x="163559" y="10465"/>
                </a:lnTo>
                <a:close/>
                <a:moveTo>
                  <a:pt x="182838" y="10465"/>
                </a:moveTo>
                <a:lnTo>
                  <a:pt x="184051" y="12490"/>
                </a:lnTo>
                <a:lnTo>
                  <a:pt x="182864" y="14470"/>
                </a:lnTo>
                <a:lnTo>
                  <a:pt x="182838" y="14417"/>
                </a:lnTo>
                <a:lnTo>
                  <a:pt x="182802" y="14470"/>
                </a:lnTo>
                <a:lnTo>
                  <a:pt x="181615" y="12490"/>
                </a:lnTo>
                <a:lnTo>
                  <a:pt x="182838" y="10465"/>
                </a:lnTo>
                <a:close/>
                <a:moveTo>
                  <a:pt x="202107" y="10465"/>
                </a:moveTo>
                <a:lnTo>
                  <a:pt x="203329" y="12490"/>
                </a:lnTo>
                <a:lnTo>
                  <a:pt x="202143" y="14470"/>
                </a:lnTo>
                <a:lnTo>
                  <a:pt x="202107" y="14417"/>
                </a:lnTo>
                <a:lnTo>
                  <a:pt x="202080" y="14470"/>
                </a:lnTo>
                <a:lnTo>
                  <a:pt x="200894" y="12490"/>
                </a:lnTo>
                <a:lnTo>
                  <a:pt x="202107" y="10465"/>
                </a:lnTo>
                <a:close/>
                <a:moveTo>
                  <a:pt x="221385" y="10465"/>
                </a:moveTo>
                <a:lnTo>
                  <a:pt x="222608" y="12490"/>
                </a:lnTo>
                <a:lnTo>
                  <a:pt x="221421" y="14470"/>
                </a:lnTo>
                <a:lnTo>
                  <a:pt x="221385" y="14417"/>
                </a:lnTo>
                <a:lnTo>
                  <a:pt x="221359" y="14470"/>
                </a:lnTo>
                <a:lnTo>
                  <a:pt x="220172" y="12490"/>
                </a:lnTo>
                <a:lnTo>
                  <a:pt x="221385" y="10465"/>
                </a:lnTo>
                <a:close/>
                <a:moveTo>
                  <a:pt x="240664" y="10465"/>
                </a:moveTo>
                <a:lnTo>
                  <a:pt x="241877" y="12490"/>
                </a:lnTo>
                <a:lnTo>
                  <a:pt x="240699" y="14470"/>
                </a:lnTo>
                <a:lnTo>
                  <a:pt x="240664" y="14417"/>
                </a:lnTo>
                <a:lnTo>
                  <a:pt x="240637" y="14470"/>
                </a:lnTo>
                <a:lnTo>
                  <a:pt x="239450" y="12490"/>
                </a:lnTo>
                <a:lnTo>
                  <a:pt x="240664" y="10465"/>
                </a:lnTo>
                <a:close/>
                <a:moveTo>
                  <a:pt x="259942" y="10465"/>
                </a:moveTo>
                <a:lnTo>
                  <a:pt x="261155" y="12490"/>
                </a:lnTo>
                <a:lnTo>
                  <a:pt x="259969" y="14470"/>
                </a:lnTo>
                <a:lnTo>
                  <a:pt x="259942" y="14417"/>
                </a:lnTo>
                <a:lnTo>
                  <a:pt x="259906" y="14470"/>
                </a:lnTo>
                <a:lnTo>
                  <a:pt x="258729" y="12490"/>
                </a:lnTo>
                <a:lnTo>
                  <a:pt x="259942" y="10465"/>
                </a:lnTo>
                <a:close/>
                <a:moveTo>
                  <a:pt x="279220" y="10465"/>
                </a:moveTo>
                <a:lnTo>
                  <a:pt x="280434" y="12490"/>
                </a:lnTo>
                <a:lnTo>
                  <a:pt x="279247" y="14470"/>
                </a:lnTo>
                <a:lnTo>
                  <a:pt x="279220" y="14417"/>
                </a:lnTo>
                <a:lnTo>
                  <a:pt x="279185" y="14470"/>
                </a:lnTo>
                <a:lnTo>
                  <a:pt x="277998" y="12490"/>
                </a:lnTo>
                <a:lnTo>
                  <a:pt x="279220" y="10465"/>
                </a:lnTo>
                <a:close/>
                <a:moveTo>
                  <a:pt x="9047" y="14916"/>
                </a:moveTo>
                <a:lnTo>
                  <a:pt x="7789" y="17013"/>
                </a:lnTo>
                <a:lnTo>
                  <a:pt x="6602" y="15041"/>
                </a:lnTo>
                <a:lnTo>
                  <a:pt x="6674" y="14916"/>
                </a:lnTo>
                <a:close/>
                <a:moveTo>
                  <a:pt x="12008" y="14916"/>
                </a:moveTo>
                <a:lnTo>
                  <a:pt x="12089" y="15041"/>
                </a:lnTo>
                <a:lnTo>
                  <a:pt x="10902" y="17013"/>
                </a:lnTo>
                <a:lnTo>
                  <a:pt x="9644" y="14916"/>
                </a:lnTo>
                <a:close/>
                <a:moveTo>
                  <a:pt x="28325" y="14916"/>
                </a:moveTo>
                <a:lnTo>
                  <a:pt x="27058" y="17013"/>
                </a:lnTo>
                <a:lnTo>
                  <a:pt x="25881" y="15041"/>
                </a:lnTo>
                <a:lnTo>
                  <a:pt x="25952" y="14916"/>
                </a:lnTo>
                <a:close/>
                <a:moveTo>
                  <a:pt x="31287" y="14916"/>
                </a:moveTo>
                <a:lnTo>
                  <a:pt x="31367" y="15041"/>
                </a:lnTo>
                <a:lnTo>
                  <a:pt x="30181" y="17013"/>
                </a:lnTo>
                <a:lnTo>
                  <a:pt x="28923" y="14916"/>
                </a:lnTo>
                <a:close/>
                <a:moveTo>
                  <a:pt x="47594" y="14916"/>
                </a:moveTo>
                <a:lnTo>
                  <a:pt x="46337" y="17013"/>
                </a:lnTo>
                <a:lnTo>
                  <a:pt x="45150" y="15041"/>
                </a:lnTo>
                <a:lnTo>
                  <a:pt x="45230" y="14916"/>
                </a:lnTo>
                <a:close/>
                <a:moveTo>
                  <a:pt x="50565" y="14916"/>
                </a:moveTo>
                <a:lnTo>
                  <a:pt x="50645" y="15041"/>
                </a:lnTo>
                <a:lnTo>
                  <a:pt x="49459" y="17013"/>
                </a:lnTo>
                <a:lnTo>
                  <a:pt x="48192" y="14916"/>
                </a:lnTo>
                <a:close/>
                <a:moveTo>
                  <a:pt x="66873" y="14916"/>
                </a:moveTo>
                <a:lnTo>
                  <a:pt x="65615" y="17013"/>
                </a:lnTo>
                <a:lnTo>
                  <a:pt x="64428" y="15041"/>
                </a:lnTo>
                <a:lnTo>
                  <a:pt x="64509" y="14916"/>
                </a:lnTo>
                <a:close/>
                <a:moveTo>
                  <a:pt x="69844" y="14916"/>
                </a:moveTo>
                <a:lnTo>
                  <a:pt x="69915" y="15041"/>
                </a:lnTo>
                <a:lnTo>
                  <a:pt x="68737" y="17013"/>
                </a:lnTo>
                <a:lnTo>
                  <a:pt x="67471" y="14916"/>
                </a:lnTo>
                <a:close/>
                <a:moveTo>
                  <a:pt x="86151" y="14916"/>
                </a:moveTo>
                <a:lnTo>
                  <a:pt x="84893" y="17013"/>
                </a:lnTo>
                <a:lnTo>
                  <a:pt x="83707" y="15041"/>
                </a:lnTo>
                <a:lnTo>
                  <a:pt x="83778" y="14916"/>
                </a:lnTo>
                <a:close/>
                <a:moveTo>
                  <a:pt x="89122" y="14916"/>
                </a:moveTo>
                <a:lnTo>
                  <a:pt x="89193" y="15041"/>
                </a:lnTo>
                <a:lnTo>
                  <a:pt x="88007" y="17013"/>
                </a:lnTo>
                <a:lnTo>
                  <a:pt x="86749" y="14916"/>
                </a:lnTo>
                <a:close/>
                <a:moveTo>
                  <a:pt x="105430" y="14916"/>
                </a:moveTo>
                <a:lnTo>
                  <a:pt x="104172" y="17013"/>
                </a:lnTo>
                <a:lnTo>
                  <a:pt x="102985" y="15041"/>
                </a:lnTo>
                <a:lnTo>
                  <a:pt x="103057" y="14916"/>
                </a:lnTo>
                <a:close/>
                <a:moveTo>
                  <a:pt x="108391" y="14916"/>
                </a:moveTo>
                <a:lnTo>
                  <a:pt x="108472" y="15041"/>
                </a:lnTo>
                <a:lnTo>
                  <a:pt x="107285" y="17013"/>
                </a:lnTo>
                <a:lnTo>
                  <a:pt x="106027" y="14916"/>
                </a:lnTo>
                <a:close/>
                <a:moveTo>
                  <a:pt x="124708" y="14916"/>
                </a:moveTo>
                <a:lnTo>
                  <a:pt x="123441" y="17013"/>
                </a:lnTo>
                <a:lnTo>
                  <a:pt x="122264" y="15041"/>
                </a:lnTo>
                <a:lnTo>
                  <a:pt x="122335" y="14916"/>
                </a:lnTo>
                <a:close/>
                <a:moveTo>
                  <a:pt x="127670" y="14916"/>
                </a:moveTo>
                <a:lnTo>
                  <a:pt x="127750" y="15041"/>
                </a:lnTo>
                <a:lnTo>
                  <a:pt x="126564" y="17013"/>
                </a:lnTo>
                <a:lnTo>
                  <a:pt x="125306" y="14916"/>
                </a:lnTo>
                <a:close/>
                <a:moveTo>
                  <a:pt x="143977" y="14916"/>
                </a:moveTo>
                <a:lnTo>
                  <a:pt x="142720" y="17013"/>
                </a:lnTo>
                <a:lnTo>
                  <a:pt x="141533" y="15041"/>
                </a:lnTo>
                <a:lnTo>
                  <a:pt x="141613" y="14916"/>
                </a:lnTo>
                <a:close/>
                <a:moveTo>
                  <a:pt x="146948" y="14916"/>
                </a:moveTo>
                <a:lnTo>
                  <a:pt x="147028" y="15041"/>
                </a:lnTo>
                <a:lnTo>
                  <a:pt x="145842" y="17013"/>
                </a:lnTo>
                <a:lnTo>
                  <a:pt x="144584" y="14916"/>
                </a:lnTo>
                <a:close/>
                <a:moveTo>
                  <a:pt x="163256" y="14916"/>
                </a:moveTo>
                <a:lnTo>
                  <a:pt x="161998" y="17013"/>
                </a:lnTo>
                <a:lnTo>
                  <a:pt x="160811" y="15041"/>
                </a:lnTo>
                <a:lnTo>
                  <a:pt x="160892" y="14916"/>
                </a:lnTo>
                <a:close/>
                <a:moveTo>
                  <a:pt x="166227" y="14916"/>
                </a:moveTo>
                <a:lnTo>
                  <a:pt x="166298" y="15041"/>
                </a:lnTo>
                <a:lnTo>
                  <a:pt x="165120" y="17013"/>
                </a:lnTo>
                <a:lnTo>
                  <a:pt x="163854" y="14916"/>
                </a:lnTo>
                <a:close/>
                <a:moveTo>
                  <a:pt x="182534" y="14916"/>
                </a:moveTo>
                <a:lnTo>
                  <a:pt x="181276" y="17013"/>
                </a:lnTo>
                <a:lnTo>
                  <a:pt x="180090" y="15041"/>
                </a:lnTo>
                <a:lnTo>
                  <a:pt x="180170" y="14916"/>
                </a:lnTo>
                <a:close/>
                <a:moveTo>
                  <a:pt x="185505" y="14916"/>
                </a:moveTo>
                <a:lnTo>
                  <a:pt x="185576" y="15041"/>
                </a:lnTo>
                <a:lnTo>
                  <a:pt x="184390" y="17013"/>
                </a:lnTo>
                <a:lnTo>
                  <a:pt x="183132" y="14916"/>
                </a:lnTo>
                <a:close/>
                <a:moveTo>
                  <a:pt x="201813" y="14916"/>
                </a:moveTo>
                <a:lnTo>
                  <a:pt x="200555" y="17013"/>
                </a:lnTo>
                <a:lnTo>
                  <a:pt x="199368" y="15041"/>
                </a:lnTo>
                <a:lnTo>
                  <a:pt x="199440" y="14916"/>
                </a:lnTo>
                <a:close/>
                <a:moveTo>
                  <a:pt x="204783" y="14916"/>
                </a:moveTo>
                <a:lnTo>
                  <a:pt x="204855" y="15041"/>
                </a:lnTo>
                <a:lnTo>
                  <a:pt x="203668" y="17013"/>
                </a:lnTo>
                <a:lnTo>
                  <a:pt x="202410" y="14916"/>
                </a:lnTo>
                <a:close/>
                <a:moveTo>
                  <a:pt x="221091" y="14916"/>
                </a:moveTo>
                <a:lnTo>
                  <a:pt x="219824" y="17013"/>
                </a:lnTo>
                <a:lnTo>
                  <a:pt x="218647" y="15041"/>
                </a:lnTo>
                <a:lnTo>
                  <a:pt x="218718" y="14916"/>
                </a:lnTo>
                <a:close/>
                <a:moveTo>
                  <a:pt x="224053" y="14916"/>
                </a:moveTo>
                <a:lnTo>
                  <a:pt x="224133" y="15041"/>
                </a:lnTo>
                <a:lnTo>
                  <a:pt x="222947" y="17013"/>
                </a:lnTo>
                <a:lnTo>
                  <a:pt x="221689" y="14916"/>
                </a:lnTo>
                <a:close/>
                <a:moveTo>
                  <a:pt x="240369" y="14916"/>
                </a:moveTo>
                <a:lnTo>
                  <a:pt x="239103" y="17013"/>
                </a:lnTo>
                <a:lnTo>
                  <a:pt x="237916" y="15041"/>
                </a:lnTo>
                <a:lnTo>
                  <a:pt x="237996" y="14916"/>
                </a:lnTo>
                <a:close/>
                <a:moveTo>
                  <a:pt x="243331" y="14916"/>
                </a:moveTo>
                <a:lnTo>
                  <a:pt x="243411" y="15041"/>
                </a:lnTo>
                <a:lnTo>
                  <a:pt x="242225" y="17013"/>
                </a:lnTo>
                <a:lnTo>
                  <a:pt x="240967" y="14916"/>
                </a:lnTo>
                <a:close/>
                <a:moveTo>
                  <a:pt x="259639" y="14916"/>
                </a:moveTo>
                <a:lnTo>
                  <a:pt x="258381" y="17013"/>
                </a:lnTo>
                <a:lnTo>
                  <a:pt x="257194" y="15041"/>
                </a:lnTo>
                <a:lnTo>
                  <a:pt x="257275" y="14916"/>
                </a:lnTo>
                <a:close/>
                <a:moveTo>
                  <a:pt x="262610" y="14916"/>
                </a:moveTo>
                <a:lnTo>
                  <a:pt x="262681" y="15041"/>
                </a:lnTo>
                <a:lnTo>
                  <a:pt x="261503" y="17013"/>
                </a:lnTo>
                <a:lnTo>
                  <a:pt x="260237" y="14916"/>
                </a:lnTo>
                <a:close/>
                <a:moveTo>
                  <a:pt x="278917" y="14916"/>
                </a:moveTo>
                <a:lnTo>
                  <a:pt x="277659" y="17013"/>
                </a:lnTo>
                <a:lnTo>
                  <a:pt x="276473" y="15041"/>
                </a:lnTo>
                <a:lnTo>
                  <a:pt x="276553" y="14916"/>
                </a:lnTo>
                <a:close/>
                <a:moveTo>
                  <a:pt x="281888" y="14916"/>
                </a:moveTo>
                <a:lnTo>
                  <a:pt x="281959" y="15041"/>
                </a:lnTo>
                <a:lnTo>
                  <a:pt x="280773" y="17013"/>
                </a:lnTo>
                <a:lnTo>
                  <a:pt x="279515" y="14916"/>
                </a:lnTo>
                <a:close/>
                <a:moveTo>
                  <a:pt x="6326" y="15496"/>
                </a:moveTo>
                <a:lnTo>
                  <a:pt x="7512" y="17468"/>
                </a:lnTo>
                <a:lnTo>
                  <a:pt x="6263" y="19555"/>
                </a:lnTo>
                <a:lnTo>
                  <a:pt x="3890" y="19555"/>
                </a:lnTo>
                <a:lnTo>
                  <a:pt x="6326" y="15496"/>
                </a:lnTo>
                <a:close/>
                <a:moveTo>
                  <a:pt x="7780" y="17923"/>
                </a:moveTo>
                <a:lnTo>
                  <a:pt x="8761" y="19555"/>
                </a:lnTo>
                <a:lnTo>
                  <a:pt x="6807" y="19555"/>
                </a:lnTo>
                <a:lnTo>
                  <a:pt x="7780" y="17923"/>
                </a:lnTo>
                <a:close/>
                <a:moveTo>
                  <a:pt x="10902" y="17923"/>
                </a:moveTo>
                <a:lnTo>
                  <a:pt x="11884" y="19555"/>
                </a:lnTo>
                <a:lnTo>
                  <a:pt x="9930" y="19555"/>
                </a:lnTo>
                <a:lnTo>
                  <a:pt x="10902" y="17923"/>
                </a:lnTo>
                <a:close/>
                <a:moveTo>
                  <a:pt x="12356" y="15496"/>
                </a:moveTo>
                <a:lnTo>
                  <a:pt x="14792" y="19555"/>
                </a:lnTo>
                <a:lnTo>
                  <a:pt x="12428" y="19555"/>
                </a:lnTo>
                <a:lnTo>
                  <a:pt x="11179" y="17468"/>
                </a:lnTo>
                <a:lnTo>
                  <a:pt x="12356" y="15496"/>
                </a:lnTo>
                <a:close/>
                <a:moveTo>
                  <a:pt x="25256" y="14916"/>
                </a:moveTo>
                <a:lnTo>
                  <a:pt x="25328" y="15041"/>
                </a:lnTo>
                <a:lnTo>
                  <a:pt x="22624" y="19555"/>
                </a:lnTo>
                <a:lnTo>
                  <a:pt x="15345" y="19555"/>
                </a:lnTo>
                <a:lnTo>
                  <a:pt x="12633" y="15041"/>
                </a:lnTo>
                <a:lnTo>
                  <a:pt x="12713" y="14916"/>
                </a:lnTo>
                <a:close/>
                <a:moveTo>
                  <a:pt x="25604" y="15496"/>
                </a:moveTo>
                <a:lnTo>
                  <a:pt x="26791" y="17468"/>
                </a:lnTo>
                <a:lnTo>
                  <a:pt x="25542" y="19555"/>
                </a:lnTo>
                <a:lnTo>
                  <a:pt x="23169" y="19555"/>
                </a:lnTo>
                <a:lnTo>
                  <a:pt x="25604" y="15496"/>
                </a:lnTo>
                <a:close/>
                <a:moveTo>
                  <a:pt x="27058" y="17923"/>
                </a:moveTo>
                <a:lnTo>
                  <a:pt x="28040" y="19555"/>
                </a:lnTo>
                <a:lnTo>
                  <a:pt x="26086" y="19555"/>
                </a:lnTo>
                <a:lnTo>
                  <a:pt x="27058" y="17923"/>
                </a:lnTo>
                <a:close/>
                <a:moveTo>
                  <a:pt x="30181" y="17923"/>
                </a:moveTo>
                <a:lnTo>
                  <a:pt x="31162" y="19555"/>
                </a:lnTo>
                <a:lnTo>
                  <a:pt x="29199" y="19555"/>
                </a:lnTo>
                <a:lnTo>
                  <a:pt x="30181" y="17923"/>
                </a:lnTo>
                <a:close/>
                <a:moveTo>
                  <a:pt x="31635" y="15496"/>
                </a:moveTo>
                <a:lnTo>
                  <a:pt x="34070" y="19555"/>
                </a:lnTo>
                <a:lnTo>
                  <a:pt x="31706" y="19555"/>
                </a:lnTo>
                <a:lnTo>
                  <a:pt x="30448" y="17468"/>
                </a:lnTo>
                <a:lnTo>
                  <a:pt x="31635" y="15496"/>
                </a:lnTo>
                <a:close/>
                <a:moveTo>
                  <a:pt x="44535" y="14916"/>
                </a:moveTo>
                <a:lnTo>
                  <a:pt x="44606" y="15041"/>
                </a:lnTo>
                <a:lnTo>
                  <a:pt x="41903" y="19555"/>
                </a:lnTo>
                <a:lnTo>
                  <a:pt x="34614" y="19555"/>
                </a:lnTo>
                <a:lnTo>
                  <a:pt x="31911" y="15041"/>
                </a:lnTo>
                <a:lnTo>
                  <a:pt x="31983" y="14916"/>
                </a:lnTo>
                <a:close/>
                <a:moveTo>
                  <a:pt x="44882" y="15496"/>
                </a:moveTo>
                <a:lnTo>
                  <a:pt x="46069" y="17468"/>
                </a:lnTo>
                <a:lnTo>
                  <a:pt x="44811" y="19555"/>
                </a:lnTo>
                <a:lnTo>
                  <a:pt x="42447" y="19555"/>
                </a:lnTo>
                <a:lnTo>
                  <a:pt x="44882" y="15496"/>
                </a:lnTo>
                <a:close/>
                <a:moveTo>
                  <a:pt x="46337" y="17923"/>
                </a:moveTo>
                <a:lnTo>
                  <a:pt x="47318" y="19555"/>
                </a:lnTo>
                <a:lnTo>
                  <a:pt x="45364" y="19555"/>
                </a:lnTo>
                <a:lnTo>
                  <a:pt x="46337" y="17923"/>
                </a:lnTo>
                <a:close/>
                <a:moveTo>
                  <a:pt x="49459" y="17923"/>
                </a:moveTo>
                <a:lnTo>
                  <a:pt x="50431" y="19555"/>
                </a:lnTo>
                <a:lnTo>
                  <a:pt x="48478" y="19555"/>
                </a:lnTo>
                <a:lnTo>
                  <a:pt x="49459" y="17923"/>
                </a:lnTo>
                <a:close/>
                <a:moveTo>
                  <a:pt x="50913" y="15496"/>
                </a:moveTo>
                <a:lnTo>
                  <a:pt x="53349" y="19555"/>
                </a:lnTo>
                <a:lnTo>
                  <a:pt x="50976" y="19555"/>
                </a:lnTo>
                <a:lnTo>
                  <a:pt x="49727" y="17468"/>
                </a:lnTo>
                <a:lnTo>
                  <a:pt x="50913" y="15496"/>
                </a:lnTo>
                <a:close/>
                <a:moveTo>
                  <a:pt x="63813" y="14916"/>
                </a:moveTo>
                <a:lnTo>
                  <a:pt x="63884" y="15041"/>
                </a:lnTo>
                <a:lnTo>
                  <a:pt x="61181" y="19555"/>
                </a:lnTo>
                <a:lnTo>
                  <a:pt x="53893" y="19555"/>
                </a:lnTo>
                <a:lnTo>
                  <a:pt x="51190" y="15041"/>
                </a:lnTo>
                <a:lnTo>
                  <a:pt x="51261" y="14916"/>
                </a:lnTo>
                <a:close/>
                <a:moveTo>
                  <a:pt x="64161" y="15496"/>
                </a:moveTo>
                <a:lnTo>
                  <a:pt x="65338" y="17468"/>
                </a:lnTo>
                <a:lnTo>
                  <a:pt x="64089" y="19555"/>
                </a:lnTo>
                <a:lnTo>
                  <a:pt x="61725" y="19555"/>
                </a:lnTo>
                <a:lnTo>
                  <a:pt x="64161" y="15496"/>
                </a:lnTo>
                <a:close/>
                <a:moveTo>
                  <a:pt x="65615" y="17923"/>
                </a:moveTo>
                <a:lnTo>
                  <a:pt x="66596" y="19555"/>
                </a:lnTo>
                <a:lnTo>
                  <a:pt x="64634" y="19555"/>
                </a:lnTo>
                <a:lnTo>
                  <a:pt x="65615" y="17923"/>
                </a:lnTo>
                <a:close/>
                <a:moveTo>
                  <a:pt x="68737" y="17923"/>
                </a:moveTo>
                <a:lnTo>
                  <a:pt x="69710" y="19555"/>
                </a:lnTo>
                <a:lnTo>
                  <a:pt x="67756" y="19555"/>
                </a:lnTo>
                <a:lnTo>
                  <a:pt x="68737" y="17923"/>
                </a:lnTo>
                <a:close/>
                <a:moveTo>
                  <a:pt x="70191" y="15496"/>
                </a:moveTo>
                <a:lnTo>
                  <a:pt x="72627" y="19555"/>
                </a:lnTo>
                <a:lnTo>
                  <a:pt x="70254" y="19555"/>
                </a:lnTo>
                <a:lnTo>
                  <a:pt x="69005" y="17468"/>
                </a:lnTo>
                <a:lnTo>
                  <a:pt x="70191" y="15496"/>
                </a:lnTo>
                <a:close/>
                <a:moveTo>
                  <a:pt x="83082" y="14916"/>
                </a:moveTo>
                <a:lnTo>
                  <a:pt x="83163" y="15041"/>
                </a:lnTo>
                <a:lnTo>
                  <a:pt x="80451" y="19555"/>
                </a:lnTo>
                <a:lnTo>
                  <a:pt x="73171" y="19555"/>
                </a:lnTo>
                <a:lnTo>
                  <a:pt x="70459" y="15041"/>
                </a:lnTo>
                <a:lnTo>
                  <a:pt x="70539" y="14916"/>
                </a:lnTo>
                <a:close/>
                <a:moveTo>
                  <a:pt x="83430" y="15496"/>
                </a:moveTo>
                <a:lnTo>
                  <a:pt x="84617" y="17468"/>
                </a:lnTo>
                <a:lnTo>
                  <a:pt x="83368" y="19555"/>
                </a:lnTo>
                <a:lnTo>
                  <a:pt x="80995" y="19555"/>
                </a:lnTo>
                <a:lnTo>
                  <a:pt x="83430" y="15496"/>
                </a:lnTo>
                <a:close/>
                <a:moveTo>
                  <a:pt x="84893" y="17923"/>
                </a:moveTo>
                <a:lnTo>
                  <a:pt x="85866" y="19555"/>
                </a:lnTo>
                <a:lnTo>
                  <a:pt x="83912" y="19555"/>
                </a:lnTo>
                <a:lnTo>
                  <a:pt x="84893" y="17923"/>
                </a:lnTo>
                <a:close/>
                <a:moveTo>
                  <a:pt x="88007" y="17923"/>
                </a:moveTo>
                <a:lnTo>
                  <a:pt x="88988" y="19555"/>
                </a:lnTo>
                <a:lnTo>
                  <a:pt x="87034" y="19555"/>
                </a:lnTo>
                <a:lnTo>
                  <a:pt x="88007" y="17923"/>
                </a:lnTo>
                <a:close/>
                <a:moveTo>
                  <a:pt x="89470" y="15496"/>
                </a:moveTo>
                <a:lnTo>
                  <a:pt x="91905" y="19555"/>
                </a:lnTo>
                <a:lnTo>
                  <a:pt x="89532" y="19555"/>
                </a:lnTo>
                <a:lnTo>
                  <a:pt x="88283" y="17468"/>
                </a:lnTo>
                <a:lnTo>
                  <a:pt x="89470" y="15496"/>
                </a:lnTo>
                <a:close/>
                <a:moveTo>
                  <a:pt x="102361" y="14916"/>
                </a:moveTo>
                <a:lnTo>
                  <a:pt x="102441" y="15041"/>
                </a:lnTo>
                <a:lnTo>
                  <a:pt x="99729" y="19555"/>
                </a:lnTo>
                <a:lnTo>
                  <a:pt x="92449" y="19555"/>
                </a:lnTo>
                <a:lnTo>
                  <a:pt x="89737" y="15041"/>
                </a:lnTo>
                <a:lnTo>
                  <a:pt x="89818" y="14916"/>
                </a:lnTo>
                <a:close/>
                <a:moveTo>
                  <a:pt x="102709" y="15496"/>
                </a:moveTo>
                <a:lnTo>
                  <a:pt x="103895" y="17468"/>
                </a:lnTo>
                <a:lnTo>
                  <a:pt x="102646" y="19555"/>
                </a:lnTo>
                <a:lnTo>
                  <a:pt x="100273" y="19555"/>
                </a:lnTo>
                <a:lnTo>
                  <a:pt x="102709" y="15496"/>
                </a:lnTo>
                <a:close/>
                <a:moveTo>
                  <a:pt x="104172" y="17923"/>
                </a:moveTo>
                <a:lnTo>
                  <a:pt x="105144" y="19555"/>
                </a:lnTo>
                <a:lnTo>
                  <a:pt x="103190" y="19555"/>
                </a:lnTo>
                <a:lnTo>
                  <a:pt x="104172" y="17923"/>
                </a:lnTo>
                <a:close/>
                <a:moveTo>
                  <a:pt x="107285" y="17923"/>
                </a:moveTo>
                <a:lnTo>
                  <a:pt x="108266" y="19555"/>
                </a:lnTo>
                <a:lnTo>
                  <a:pt x="106313" y="19555"/>
                </a:lnTo>
                <a:lnTo>
                  <a:pt x="107285" y="17923"/>
                </a:lnTo>
                <a:close/>
                <a:moveTo>
                  <a:pt x="108748" y="15496"/>
                </a:moveTo>
                <a:lnTo>
                  <a:pt x="111175" y="19555"/>
                </a:lnTo>
                <a:lnTo>
                  <a:pt x="108811" y="19555"/>
                </a:lnTo>
                <a:lnTo>
                  <a:pt x="107562" y="17468"/>
                </a:lnTo>
                <a:lnTo>
                  <a:pt x="108748" y="15496"/>
                </a:lnTo>
                <a:close/>
                <a:moveTo>
                  <a:pt x="121639" y="14916"/>
                </a:moveTo>
                <a:lnTo>
                  <a:pt x="121711" y="15041"/>
                </a:lnTo>
                <a:lnTo>
                  <a:pt x="119007" y="19555"/>
                </a:lnTo>
                <a:lnTo>
                  <a:pt x="111728" y="19555"/>
                </a:lnTo>
                <a:lnTo>
                  <a:pt x="109016" y="15041"/>
                </a:lnTo>
                <a:lnTo>
                  <a:pt x="109096" y="14916"/>
                </a:lnTo>
                <a:close/>
                <a:moveTo>
                  <a:pt x="121987" y="15496"/>
                </a:moveTo>
                <a:lnTo>
                  <a:pt x="123174" y="17468"/>
                </a:lnTo>
                <a:lnTo>
                  <a:pt x="121925" y="19555"/>
                </a:lnTo>
                <a:lnTo>
                  <a:pt x="119552" y="19555"/>
                </a:lnTo>
                <a:lnTo>
                  <a:pt x="121987" y="15496"/>
                </a:lnTo>
                <a:close/>
                <a:moveTo>
                  <a:pt x="123441" y="17923"/>
                </a:moveTo>
                <a:lnTo>
                  <a:pt x="124423" y="19555"/>
                </a:lnTo>
                <a:lnTo>
                  <a:pt x="122469" y="19555"/>
                </a:lnTo>
                <a:lnTo>
                  <a:pt x="123441" y="17923"/>
                </a:lnTo>
                <a:close/>
                <a:moveTo>
                  <a:pt x="126564" y="17923"/>
                </a:moveTo>
                <a:lnTo>
                  <a:pt x="127545" y="19555"/>
                </a:lnTo>
                <a:lnTo>
                  <a:pt x="125582" y="19555"/>
                </a:lnTo>
                <a:lnTo>
                  <a:pt x="126564" y="17923"/>
                </a:lnTo>
                <a:close/>
                <a:moveTo>
                  <a:pt x="128018" y="15496"/>
                </a:moveTo>
                <a:lnTo>
                  <a:pt x="130453" y="19555"/>
                </a:lnTo>
                <a:lnTo>
                  <a:pt x="128089" y="19555"/>
                </a:lnTo>
                <a:lnTo>
                  <a:pt x="126840" y="17468"/>
                </a:lnTo>
                <a:lnTo>
                  <a:pt x="128018" y="15496"/>
                </a:lnTo>
                <a:close/>
                <a:moveTo>
                  <a:pt x="140918" y="14916"/>
                </a:moveTo>
                <a:lnTo>
                  <a:pt x="140989" y="15041"/>
                </a:lnTo>
                <a:lnTo>
                  <a:pt x="138286" y="19555"/>
                </a:lnTo>
                <a:lnTo>
                  <a:pt x="130997" y="19555"/>
                </a:lnTo>
                <a:lnTo>
                  <a:pt x="128294" y="15041"/>
                </a:lnTo>
                <a:lnTo>
                  <a:pt x="128366" y="14916"/>
                </a:lnTo>
                <a:close/>
                <a:moveTo>
                  <a:pt x="141265" y="15496"/>
                </a:moveTo>
                <a:lnTo>
                  <a:pt x="142452" y="17468"/>
                </a:lnTo>
                <a:lnTo>
                  <a:pt x="141194" y="19555"/>
                </a:lnTo>
                <a:lnTo>
                  <a:pt x="138830" y="19555"/>
                </a:lnTo>
                <a:lnTo>
                  <a:pt x="141265" y="15496"/>
                </a:lnTo>
                <a:close/>
                <a:moveTo>
                  <a:pt x="142720" y="17923"/>
                </a:moveTo>
                <a:lnTo>
                  <a:pt x="143701" y="19555"/>
                </a:lnTo>
                <a:lnTo>
                  <a:pt x="141747" y="19555"/>
                </a:lnTo>
                <a:lnTo>
                  <a:pt x="142720" y="17923"/>
                </a:lnTo>
                <a:close/>
                <a:moveTo>
                  <a:pt x="145842" y="17923"/>
                </a:moveTo>
                <a:lnTo>
                  <a:pt x="146814" y="19555"/>
                </a:lnTo>
                <a:lnTo>
                  <a:pt x="144861" y="19555"/>
                </a:lnTo>
                <a:lnTo>
                  <a:pt x="145842" y="17923"/>
                </a:lnTo>
                <a:close/>
                <a:moveTo>
                  <a:pt x="147296" y="15496"/>
                </a:moveTo>
                <a:lnTo>
                  <a:pt x="149732" y="19555"/>
                </a:lnTo>
                <a:lnTo>
                  <a:pt x="147367" y="19555"/>
                </a:lnTo>
                <a:lnTo>
                  <a:pt x="146110" y="17468"/>
                </a:lnTo>
                <a:lnTo>
                  <a:pt x="147296" y="15496"/>
                </a:lnTo>
                <a:close/>
                <a:moveTo>
                  <a:pt x="160196" y="14916"/>
                </a:moveTo>
                <a:lnTo>
                  <a:pt x="160267" y="15041"/>
                </a:lnTo>
                <a:lnTo>
                  <a:pt x="157564" y="19555"/>
                </a:lnTo>
                <a:lnTo>
                  <a:pt x="150276" y="19555"/>
                </a:lnTo>
                <a:lnTo>
                  <a:pt x="147573" y="15041"/>
                </a:lnTo>
                <a:lnTo>
                  <a:pt x="147644" y="14916"/>
                </a:lnTo>
                <a:close/>
                <a:moveTo>
                  <a:pt x="160544" y="15496"/>
                </a:moveTo>
                <a:lnTo>
                  <a:pt x="161721" y="17468"/>
                </a:lnTo>
                <a:lnTo>
                  <a:pt x="160472" y="19555"/>
                </a:lnTo>
                <a:lnTo>
                  <a:pt x="158108" y="19555"/>
                </a:lnTo>
                <a:lnTo>
                  <a:pt x="160544" y="15496"/>
                </a:lnTo>
                <a:close/>
                <a:moveTo>
                  <a:pt x="161998" y="17923"/>
                </a:moveTo>
                <a:lnTo>
                  <a:pt x="162979" y="19555"/>
                </a:lnTo>
                <a:lnTo>
                  <a:pt x="161017" y="19555"/>
                </a:lnTo>
                <a:lnTo>
                  <a:pt x="161998" y="17923"/>
                </a:lnTo>
                <a:close/>
                <a:moveTo>
                  <a:pt x="165120" y="17923"/>
                </a:moveTo>
                <a:lnTo>
                  <a:pt x="166093" y="19555"/>
                </a:lnTo>
                <a:lnTo>
                  <a:pt x="164139" y="19555"/>
                </a:lnTo>
                <a:lnTo>
                  <a:pt x="165120" y="17923"/>
                </a:lnTo>
                <a:close/>
                <a:moveTo>
                  <a:pt x="166574" y="15496"/>
                </a:moveTo>
                <a:lnTo>
                  <a:pt x="169010" y="19555"/>
                </a:lnTo>
                <a:lnTo>
                  <a:pt x="166637" y="19555"/>
                </a:lnTo>
                <a:lnTo>
                  <a:pt x="165388" y="17468"/>
                </a:lnTo>
                <a:lnTo>
                  <a:pt x="166574" y="15496"/>
                </a:lnTo>
                <a:close/>
                <a:moveTo>
                  <a:pt x="179465" y="14916"/>
                </a:moveTo>
                <a:lnTo>
                  <a:pt x="179546" y="15041"/>
                </a:lnTo>
                <a:lnTo>
                  <a:pt x="176834" y="19555"/>
                </a:lnTo>
                <a:lnTo>
                  <a:pt x="169554" y="19555"/>
                </a:lnTo>
                <a:lnTo>
                  <a:pt x="166851" y="15041"/>
                </a:lnTo>
                <a:lnTo>
                  <a:pt x="166922" y="14916"/>
                </a:lnTo>
                <a:close/>
                <a:moveTo>
                  <a:pt x="179813" y="15496"/>
                </a:moveTo>
                <a:lnTo>
                  <a:pt x="181000" y="17468"/>
                </a:lnTo>
                <a:lnTo>
                  <a:pt x="179751" y="19555"/>
                </a:lnTo>
                <a:lnTo>
                  <a:pt x="177387" y="19555"/>
                </a:lnTo>
                <a:lnTo>
                  <a:pt x="179813" y="15496"/>
                </a:lnTo>
                <a:close/>
                <a:moveTo>
                  <a:pt x="181276" y="17923"/>
                </a:moveTo>
                <a:lnTo>
                  <a:pt x="182249" y="19555"/>
                </a:lnTo>
                <a:lnTo>
                  <a:pt x="180295" y="19555"/>
                </a:lnTo>
                <a:lnTo>
                  <a:pt x="181276" y="17923"/>
                </a:lnTo>
                <a:close/>
                <a:moveTo>
                  <a:pt x="184390" y="17923"/>
                </a:moveTo>
                <a:lnTo>
                  <a:pt x="185371" y="19555"/>
                </a:lnTo>
                <a:lnTo>
                  <a:pt x="183417" y="19555"/>
                </a:lnTo>
                <a:lnTo>
                  <a:pt x="184390" y="17923"/>
                </a:lnTo>
                <a:close/>
                <a:moveTo>
                  <a:pt x="185853" y="15496"/>
                </a:moveTo>
                <a:lnTo>
                  <a:pt x="188288" y="19555"/>
                </a:lnTo>
                <a:lnTo>
                  <a:pt x="185915" y="19555"/>
                </a:lnTo>
                <a:lnTo>
                  <a:pt x="184666" y="17468"/>
                </a:lnTo>
                <a:lnTo>
                  <a:pt x="185853" y="15496"/>
                </a:lnTo>
                <a:close/>
                <a:moveTo>
                  <a:pt x="198744" y="14916"/>
                </a:moveTo>
                <a:lnTo>
                  <a:pt x="198824" y="15041"/>
                </a:lnTo>
                <a:lnTo>
                  <a:pt x="196112" y="19555"/>
                </a:lnTo>
                <a:lnTo>
                  <a:pt x="188832" y="19555"/>
                </a:lnTo>
                <a:lnTo>
                  <a:pt x="186120" y="15041"/>
                </a:lnTo>
                <a:lnTo>
                  <a:pt x="186201" y="14916"/>
                </a:lnTo>
                <a:close/>
                <a:moveTo>
                  <a:pt x="199092" y="15496"/>
                </a:moveTo>
                <a:lnTo>
                  <a:pt x="200278" y="17468"/>
                </a:lnTo>
                <a:lnTo>
                  <a:pt x="199029" y="19555"/>
                </a:lnTo>
                <a:lnTo>
                  <a:pt x="196656" y="19555"/>
                </a:lnTo>
                <a:lnTo>
                  <a:pt x="199092" y="15496"/>
                </a:lnTo>
                <a:close/>
                <a:moveTo>
                  <a:pt x="200555" y="17923"/>
                </a:moveTo>
                <a:lnTo>
                  <a:pt x="201527" y="19555"/>
                </a:lnTo>
                <a:lnTo>
                  <a:pt x="199573" y="19555"/>
                </a:lnTo>
                <a:lnTo>
                  <a:pt x="200555" y="17923"/>
                </a:lnTo>
                <a:close/>
                <a:moveTo>
                  <a:pt x="203668" y="17923"/>
                </a:moveTo>
                <a:lnTo>
                  <a:pt x="204649" y="19555"/>
                </a:lnTo>
                <a:lnTo>
                  <a:pt x="202696" y="19555"/>
                </a:lnTo>
                <a:lnTo>
                  <a:pt x="203668" y="17923"/>
                </a:lnTo>
                <a:close/>
                <a:moveTo>
                  <a:pt x="205131" y="15496"/>
                </a:moveTo>
                <a:lnTo>
                  <a:pt x="207567" y="19555"/>
                </a:lnTo>
                <a:lnTo>
                  <a:pt x="205194" y="19555"/>
                </a:lnTo>
                <a:lnTo>
                  <a:pt x="203945" y="17468"/>
                </a:lnTo>
                <a:lnTo>
                  <a:pt x="205131" y="15496"/>
                </a:lnTo>
                <a:close/>
                <a:moveTo>
                  <a:pt x="218022" y="14916"/>
                </a:moveTo>
                <a:lnTo>
                  <a:pt x="218102" y="15041"/>
                </a:lnTo>
                <a:lnTo>
                  <a:pt x="215390" y="19555"/>
                </a:lnTo>
                <a:lnTo>
                  <a:pt x="208111" y="19555"/>
                </a:lnTo>
                <a:lnTo>
                  <a:pt x="205399" y="15041"/>
                </a:lnTo>
                <a:lnTo>
                  <a:pt x="205479" y="14916"/>
                </a:lnTo>
                <a:close/>
                <a:moveTo>
                  <a:pt x="218370" y="15496"/>
                </a:moveTo>
                <a:lnTo>
                  <a:pt x="219557" y="17468"/>
                </a:lnTo>
                <a:lnTo>
                  <a:pt x="218308" y="19555"/>
                </a:lnTo>
                <a:lnTo>
                  <a:pt x="215935" y="19555"/>
                </a:lnTo>
                <a:lnTo>
                  <a:pt x="218370" y="15496"/>
                </a:lnTo>
                <a:close/>
                <a:moveTo>
                  <a:pt x="219824" y="17923"/>
                </a:moveTo>
                <a:lnTo>
                  <a:pt x="220805" y="19555"/>
                </a:lnTo>
                <a:lnTo>
                  <a:pt x="218852" y="19555"/>
                </a:lnTo>
                <a:lnTo>
                  <a:pt x="219824" y="17923"/>
                </a:lnTo>
                <a:close/>
                <a:moveTo>
                  <a:pt x="222947" y="17923"/>
                </a:moveTo>
                <a:lnTo>
                  <a:pt x="223928" y="19555"/>
                </a:lnTo>
                <a:lnTo>
                  <a:pt x="221965" y="19555"/>
                </a:lnTo>
                <a:lnTo>
                  <a:pt x="222947" y="17923"/>
                </a:lnTo>
                <a:close/>
                <a:moveTo>
                  <a:pt x="224401" y="15496"/>
                </a:moveTo>
                <a:lnTo>
                  <a:pt x="226836" y="19555"/>
                </a:lnTo>
                <a:lnTo>
                  <a:pt x="224472" y="19555"/>
                </a:lnTo>
                <a:lnTo>
                  <a:pt x="223223" y="17468"/>
                </a:lnTo>
                <a:lnTo>
                  <a:pt x="224401" y="15496"/>
                </a:lnTo>
                <a:close/>
                <a:moveTo>
                  <a:pt x="237300" y="14916"/>
                </a:moveTo>
                <a:lnTo>
                  <a:pt x="237372" y="15041"/>
                </a:lnTo>
                <a:lnTo>
                  <a:pt x="234669" y="19555"/>
                </a:lnTo>
                <a:lnTo>
                  <a:pt x="227380" y="19555"/>
                </a:lnTo>
                <a:lnTo>
                  <a:pt x="224677" y="15041"/>
                </a:lnTo>
                <a:lnTo>
                  <a:pt x="224749" y="14916"/>
                </a:lnTo>
                <a:close/>
                <a:moveTo>
                  <a:pt x="237648" y="15496"/>
                </a:moveTo>
                <a:lnTo>
                  <a:pt x="238835" y="17468"/>
                </a:lnTo>
                <a:lnTo>
                  <a:pt x="237586" y="19555"/>
                </a:lnTo>
                <a:lnTo>
                  <a:pt x="235213" y="19555"/>
                </a:lnTo>
                <a:lnTo>
                  <a:pt x="237648" y="15496"/>
                </a:lnTo>
                <a:close/>
                <a:moveTo>
                  <a:pt x="239103" y="17923"/>
                </a:moveTo>
                <a:lnTo>
                  <a:pt x="240084" y="19555"/>
                </a:lnTo>
                <a:lnTo>
                  <a:pt x="238130" y="19555"/>
                </a:lnTo>
                <a:lnTo>
                  <a:pt x="239103" y="17923"/>
                </a:lnTo>
                <a:close/>
                <a:moveTo>
                  <a:pt x="242225" y="17923"/>
                </a:moveTo>
                <a:lnTo>
                  <a:pt x="243197" y="19555"/>
                </a:lnTo>
                <a:lnTo>
                  <a:pt x="241244" y="19555"/>
                </a:lnTo>
                <a:lnTo>
                  <a:pt x="242225" y="17923"/>
                </a:lnTo>
                <a:close/>
                <a:moveTo>
                  <a:pt x="243679" y="15496"/>
                </a:moveTo>
                <a:lnTo>
                  <a:pt x="246114" y="19555"/>
                </a:lnTo>
                <a:lnTo>
                  <a:pt x="243750" y="19555"/>
                </a:lnTo>
                <a:lnTo>
                  <a:pt x="242493" y="17468"/>
                </a:lnTo>
                <a:lnTo>
                  <a:pt x="243679" y="15496"/>
                </a:lnTo>
                <a:close/>
                <a:moveTo>
                  <a:pt x="256579" y="14916"/>
                </a:moveTo>
                <a:lnTo>
                  <a:pt x="256650" y="15041"/>
                </a:lnTo>
                <a:lnTo>
                  <a:pt x="253947" y="19555"/>
                </a:lnTo>
                <a:lnTo>
                  <a:pt x="246659" y="19555"/>
                </a:lnTo>
                <a:lnTo>
                  <a:pt x="243956" y="15041"/>
                </a:lnTo>
                <a:lnTo>
                  <a:pt x="244027" y="14916"/>
                </a:lnTo>
                <a:close/>
                <a:moveTo>
                  <a:pt x="256927" y="15496"/>
                </a:moveTo>
                <a:lnTo>
                  <a:pt x="258113" y="17468"/>
                </a:lnTo>
                <a:lnTo>
                  <a:pt x="256855" y="19555"/>
                </a:lnTo>
                <a:lnTo>
                  <a:pt x="254491" y="19555"/>
                </a:lnTo>
                <a:lnTo>
                  <a:pt x="256927" y="15496"/>
                </a:lnTo>
                <a:close/>
                <a:moveTo>
                  <a:pt x="258381" y="17923"/>
                </a:moveTo>
                <a:lnTo>
                  <a:pt x="259362" y="19555"/>
                </a:lnTo>
                <a:lnTo>
                  <a:pt x="257400" y="19555"/>
                </a:lnTo>
                <a:lnTo>
                  <a:pt x="258381" y="17923"/>
                </a:lnTo>
                <a:close/>
                <a:moveTo>
                  <a:pt x="261503" y="17923"/>
                </a:moveTo>
                <a:lnTo>
                  <a:pt x="262476" y="19555"/>
                </a:lnTo>
                <a:lnTo>
                  <a:pt x="260522" y="19555"/>
                </a:lnTo>
                <a:lnTo>
                  <a:pt x="261503" y="17923"/>
                </a:lnTo>
                <a:close/>
                <a:moveTo>
                  <a:pt x="262957" y="15496"/>
                </a:moveTo>
                <a:lnTo>
                  <a:pt x="265393" y="19555"/>
                </a:lnTo>
                <a:lnTo>
                  <a:pt x="263020" y="19555"/>
                </a:lnTo>
                <a:lnTo>
                  <a:pt x="261771" y="17468"/>
                </a:lnTo>
                <a:lnTo>
                  <a:pt x="262957" y="15496"/>
                </a:lnTo>
                <a:close/>
                <a:moveTo>
                  <a:pt x="275848" y="14916"/>
                </a:moveTo>
                <a:lnTo>
                  <a:pt x="275929" y="15041"/>
                </a:lnTo>
                <a:lnTo>
                  <a:pt x="273217" y="19555"/>
                </a:lnTo>
                <a:lnTo>
                  <a:pt x="265937" y="19555"/>
                </a:lnTo>
                <a:lnTo>
                  <a:pt x="263234" y="15041"/>
                </a:lnTo>
                <a:lnTo>
                  <a:pt x="263305" y="14916"/>
                </a:lnTo>
                <a:close/>
                <a:moveTo>
                  <a:pt x="276205" y="15496"/>
                </a:moveTo>
                <a:lnTo>
                  <a:pt x="277383" y="17468"/>
                </a:lnTo>
                <a:lnTo>
                  <a:pt x="276134" y="19555"/>
                </a:lnTo>
                <a:lnTo>
                  <a:pt x="273770" y="19555"/>
                </a:lnTo>
                <a:lnTo>
                  <a:pt x="276205" y="15496"/>
                </a:lnTo>
                <a:close/>
                <a:moveTo>
                  <a:pt x="277659" y="17923"/>
                </a:moveTo>
                <a:lnTo>
                  <a:pt x="278632" y="19555"/>
                </a:lnTo>
                <a:lnTo>
                  <a:pt x="276678" y="19555"/>
                </a:lnTo>
                <a:lnTo>
                  <a:pt x="277659" y="17923"/>
                </a:lnTo>
                <a:close/>
                <a:moveTo>
                  <a:pt x="280773" y="17923"/>
                </a:moveTo>
                <a:lnTo>
                  <a:pt x="281754" y="19555"/>
                </a:lnTo>
                <a:lnTo>
                  <a:pt x="279800" y="19555"/>
                </a:lnTo>
                <a:lnTo>
                  <a:pt x="280773" y="17923"/>
                </a:lnTo>
                <a:close/>
                <a:moveTo>
                  <a:pt x="282236" y="15496"/>
                </a:moveTo>
                <a:lnTo>
                  <a:pt x="284671" y="19555"/>
                </a:lnTo>
                <a:lnTo>
                  <a:pt x="282298" y="19555"/>
                </a:lnTo>
                <a:lnTo>
                  <a:pt x="281049" y="17468"/>
                </a:lnTo>
                <a:lnTo>
                  <a:pt x="282236" y="15496"/>
                </a:lnTo>
                <a:close/>
                <a:moveTo>
                  <a:pt x="9341" y="15327"/>
                </a:moveTo>
                <a:lnTo>
                  <a:pt x="10635" y="17468"/>
                </a:lnTo>
                <a:lnTo>
                  <a:pt x="9377" y="19564"/>
                </a:lnTo>
                <a:lnTo>
                  <a:pt x="9341" y="19511"/>
                </a:lnTo>
                <a:lnTo>
                  <a:pt x="9314" y="19564"/>
                </a:lnTo>
                <a:lnTo>
                  <a:pt x="8056" y="17468"/>
                </a:lnTo>
                <a:lnTo>
                  <a:pt x="9341" y="15327"/>
                </a:lnTo>
                <a:close/>
                <a:moveTo>
                  <a:pt x="28619" y="15327"/>
                </a:moveTo>
                <a:lnTo>
                  <a:pt x="29904" y="17468"/>
                </a:lnTo>
                <a:lnTo>
                  <a:pt x="28655" y="19564"/>
                </a:lnTo>
                <a:lnTo>
                  <a:pt x="28619" y="19511"/>
                </a:lnTo>
                <a:lnTo>
                  <a:pt x="28593" y="19564"/>
                </a:lnTo>
                <a:lnTo>
                  <a:pt x="27335" y="17468"/>
                </a:lnTo>
                <a:lnTo>
                  <a:pt x="28619" y="15327"/>
                </a:lnTo>
                <a:close/>
                <a:moveTo>
                  <a:pt x="47898" y="15327"/>
                </a:moveTo>
                <a:lnTo>
                  <a:pt x="49182" y="17468"/>
                </a:lnTo>
                <a:lnTo>
                  <a:pt x="47925" y="19564"/>
                </a:lnTo>
                <a:lnTo>
                  <a:pt x="47898" y="19511"/>
                </a:lnTo>
                <a:lnTo>
                  <a:pt x="47862" y="19564"/>
                </a:lnTo>
                <a:lnTo>
                  <a:pt x="46613" y="17468"/>
                </a:lnTo>
                <a:lnTo>
                  <a:pt x="47898" y="15327"/>
                </a:lnTo>
                <a:close/>
                <a:moveTo>
                  <a:pt x="67176" y="15327"/>
                </a:moveTo>
                <a:lnTo>
                  <a:pt x="68461" y="17468"/>
                </a:lnTo>
                <a:lnTo>
                  <a:pt x="67203" y="19564"/>
                </a:lnTo>
                <a:lnTo>
                  <a:pt x="67176" y="19511"/>
                </a:lnTo>
                <a:lnTo>
                  <a:pt x="67140" y="19564"/>
                </a:lnTo>
                <a:lnTo>
                  <a:pt x="65892" y="17468"/>
                </a:lnTo>
                <a:lnTo>
                  <a:pt x="67176" y="15327"/>
                </a:lnTo>
                <a:close/>
                <a:moveTo>
                  <a:pt x="86455" y="15327"/>
                </a:moveTo>
                <a:lnTo>
                  <a:pt x="87739" y="17468"/>
                </a:lnTo>
                <a:lnTo>
                  <a:pt x="86481" y="19564"/>
                </a:lnTo>
                <a:lnTo>
                  <a:pt x="86455" y="19511"/>
                </a:lnTo>
                <a:lnTo>
                  <a:pt x="86419" y="19564"/>
                </a:lnTo>
                <a:lnTo>
                  <a:pt x="85161" y="17468"/>
                </a:lnTo>
                <a:lnTo>
                  <a:pt x="86455" y="15327"/>
                </a:lnTo>
                <a:close/>
                <a:moveTo>
                  <a:pt x="105724" y="15327"/>
                </a:moveTo>
                <a:lnTo>
                  <a:pt x="107018" y="17468"/>
                </a:lnTo>
                <a:lnTo>
                  <a:pt x="105760" y="19564"/>
                </a:lnTo>
                <a:lnTo>
                  <a:pt x="105724" y="19511"/>
                </a:lnTo>
                <a:lnTo>
                  <a:pt x="105697" y="19564"/>
                </a:lnTo>
                <a:lnTo>
                  <a:pt x="104439" y="17468"/>
                </a:lnTo>
                <a:lnTo>
                  <a:pt x="105724" y="15327"/>
                </a:lnTo>
                <a:close/>
                <a:moveTo>
                  <a:pt x="125002" y="15327"/>
                </a:moveTo>
                <a:lnTo>
                  <a:pt x="126287" y="17468"/>
                </a:lnTo>
                <a:lnTo>
                  <a:pt x="125038" y="19564"/>
                </a:lnTo>
                <a:lnTo>
                  <a:pt x="125002" y="19511"/>
                </a:lnTo>
                <a:lnTo>
                  <a:pt x="124976" y="19564"/>
                </a:lnTo>
                <a:lnTo>
                  <a:pt x="123718" y="17468"/>
                </a:lnTo>
                <a:lnTo>
                  <a:pt x="125002" y="15327"/>
                </a:lnTo>
                <a:close/>
                <a:moveTo>
                  <a:pt x="144281" y="15327"/>
                </a:moveTo>
                <a:lnTo>
                  <a:pt x="145565" y="17468"/>
                </a:lnTo>
                <a:lnTo>
                  <a:pt x="144316" y="19564"/>
                </a:lnTo>
                <a:lnTo>
                  <a:pt x="144281" y="19511"/>
                </a:lnTo>
                <a:lnTo>
                  <a:pt x="144245" y="19564"/>
                </a:lnTo>
                <a:lnTo>
                  <a:pt x="142996" y="17468"/>
                </a:lnTo>
                <a:lnTo>
                  <a:pt x="144281" y="15327"/>
                </a:lnTo>
                <a:close/>
                <a:moveTo>
                  <a:pt x="163559" y="15327"/>
                </a:moveTo>
                <a:lnTo>
                  <a:pt x="164844" y="17468"/>
                </a:lnTo>
                <a:lnTo>
                  <a:pt x="163586" y="19564"/>
                </a:lnTo>
                <a:lnTo>
                  <a:pt x="163559" y="19511"/>
                </a:lnTo>
                <a:lnTo>
                  <a:pt x="163523" y="19564"/>
                </a:lnTo>
                <a:lnTo>
                  <a:pt x="162275" y="17468"/>
                </a:lnTo>
                <a:lnTo>
                  <a:pt x="163559" y="15327"/>
                </a:lnTo>
                <a:close/>
                <a:moveTo>
                  <a:pt x="182838" y="15327"/>
                </a:moveTo>
                <a:lnTo>
                  <a:pt x="184122" y="17468"/>
                </a:lnTo>
                <a:lnTo>
                  <a:pt x="182864" y="19564"/>
                </a:lnTo>
                <a:lnTo>
                  <a:pt x="182838" y="19511"/>
                </a:lnTo>
                <a:lnTo>
                  <a:pt x="182802" y="19564"/>
                </a:lnTo>
                <a:lnTo>
                  <a:pt x="181544" y="17468"/>
                </a:lnTo>
                <a:lnTo>
                  <a:pt x="182838" y="15327"/>
                </a:lnTo>
                <a:close/>
                <a:moveTo>
                  <a:pt x="202107" y="15327"/>
                </a:moveTo>
                <a:lnTo>
                  <a:pt x="203401" y="17468"/>
                </a:lnTo>
                <a:lnTo>
                  <a:pt x="202143" y="19564"/>
                </a:lnTo>
                <a:lnTo>
                  <a:pt x="202107" y="19511"/>
                </a:lnTo>
                <a:lnTo>
                  <a:pt x="202080" y="19564"/>
                </a:lnTo>
                <a:lnTo>
                  <a:pt x="200822" y="17468"/>
                </a:lnTo>
                <a:lnTo>
                  <a:pt x="202107" y="15327"/>
                </a:lnTo>
                <a:close/>
                <a:moveTo>
                  <a:pt x="221385" y="15327"/>
                </a:moveTo>
                <a:lnTo>
                  <a:pt x="222670" y="17468"/>
                </a:lnTo>
                <a:lnTo>
                  <a:pt x="221421" y="19564"/>
                </a:lnTo>
                <a:lnTo>
                  <a:pt x="221385" y="19511"/>
                </a:lnTo>
                <a:lnTo>
                  <a:pt x="221359" y="19564"/>
                </a:lnTo>
                <a:lnTo>
                  <a:pt x="220101" y="17468"/>
                </a:lnTo>
                <a:lnTo>
                  <a:pt x="221385" y="15327"/>
                </a:lnTo>
                <a:close/>
                <a:moveTo>
                  <a:pt x="240664" y="15327"/>
                </a:moveTo>
                <a:lnTo>
                  <a:pt x="241948" y="17468"/>
                </a:lnTo>
                <a:lnTo>
                  <a:pt x="240699" y="19564"/>
                </a:lnTo>
                <a:lnTo>
                  <a:pt x="240664" y="19511"/>
                </a:lnTo>
                <a:lnTo>
                  <a:pt x="240637" y="19564"/>
                </a:lnTo>
                <a:lnTo>
                  <a:pt x="239379" y="17468"/>
                </a:lnTo>
                <a:lnTo>
                  <a:pt x="240664" y="15327"/>
                </a:lnTo>
                <a:close/>
                <a:moveTo>
                  <a:pt x="259942" y="15327"/>
                </a:moveTo>
                <a:lnTo>
                  <a:pt x="261227" y="17468"/>
                </a:lnTo>
                <a:lnTo>
                  <a:pt x="259969" y="19564"/>
                </a:lnTo>
                <a:lnTo>
                  <a:pt x="259942" y="19511"/>
                </a:lnTo>
                <a:lnTo>
                  <a:pt x="259906" y="19564"/>
                </a:lnTo>
                <a:lnTo>
                  <a:pt x="258657" y="17468"/>
                </a:lnTo>
                <a:lnTo>
                  <a:pt x="259942" y="15327"/>
                </a:lnTo>
                <a:close/>
                <a:moveTo>
                  <a:pt x="279220" y="15327"/>
                </a:moveTo>
                <a:lnTo>
                  <a:pt x="280505" y="17468"/>
                </a:lnTo>
                <a:lnTo>
                  <a:pt x="279247" y="19564"/>
                </a:lnTo>
                <a:lnTo>
                  <a:pt x="279220" y="19511"/>
                </a:lnTo>
                <a:lnTo>
                  <a:pt x="279185" y="19564"/>
                </a:lnTo>
                <a:lnTo>
                  <a:pt x="277927" y="17468"/>
                </a:lnTo>
                <a:lnTo>
                  <a:pt x="279220" y="15327"/>
                </a:lnTo>
                <a:close/>
                <a:moveTo>
                  <a:pt x="5987" y="20010"/>
                </a:moveTo>
                <a:lnTo>
                  <a:pt x="2659" y="25559"/>
                </a:lnTo>
                <a:lnTo>
                  <a:pt x="286" y="25559"/>
                </a:lnTo>
                <a:lnTo>
                  <a:pt x="3623" y="20010"/>
                </a:lnTo>
                <a:close/>
                <a:moveTo>
                  <a:pt x="9047" y="20010"/>
                </a:moveTo>
                <a:lnTo>
                  <a:pt x="5710" y="25559"/>
                </a:lnTo>
                <a:lnTo>
                  <a:pt x="3203" y="25559"/>
                </a:lnTo>
                <a:lnTo>
                  <a:pt x="6531" y="20010"/>
                </a:lnTo>
                <a:close/>
                <a:moveTo>
                  <a:pt x="9341" y="20421"/>
                </a:moveTo>
                <a:lnTo>
                  <a:pt x="12428" y="25559"/>
                </a:lnTo>
                <a:lnTo>
                  <a:pt x="6254" y="25559"/>
                </a:lnTo>
                <a:lnTo>
                  <a:pt x="9341" y="20421"/>
                </a:lnTo>
                <a:close/>
                <a:moveTo>
                  <a:pt x="12151" y="20010"/>
                </a:moveTo>
                <a:lnTo>
                  <a:pt x="15488" y="25559"/>
                </a:lnTo>
                <a:lnTo>
                  <a:pt x="12972" y="25559"/>
                </a:lnTo>
                <a:lnTo>
                  <a:pt x="9644" y="20010"/>
                </a:lnTo>
                <a:close/>
                <a:moveTo>
                  <a:pt x="15068" y="20010"/>
                </a:moveTo>
                <a:lnTo>
                  <a:pt x="18396" y="25559"/>
                </a:lnTo>
                <a:lnTo>
                  <a:pt x="16032" y="25559"/>
                </a:lnTo>
                <a:lnTo>
                  <a:pt x="12695" y="20010"/>
                </a:lnTo>
                <a:close/>
                <a:moveTo>
                  <a:pt x="25265" y="20010"/>
                </a:moveTo>
                <a:lnTo>
                  <a:pt x="21938" y="25559"/>
                </a:lnTo>
                <a:lnTo>
                  <a:pt x="19565" y="25559"/>
                </a:lnTo>
                <a:lnTo>
                  <a:pt x="22892" y="20010"/>
                </a:lnTo>
                <a:close/>
                <a:moveTo>
                  <a:pt x="28325" y="20010"/>
                </a:moveTo>
                <a:lnTo>
                  <a:pt x="24989" y="25559"/>
                </a:lnTo>
                <a:lnTo>
                  <a:pt x="22482" y="25559"/>
                </a:lnTo>
                <a:lnTo>
                  <a:pt x="25809" y="20010"/>
                </a:lnTo>
                <a:close/>
                <a:moveTo>
                  <a:pt x="28619" y="20421"/>
                </a:moveTo>
                <a:lnTo>
                  <a:pt x="31706" y="25559"/>
                </a:lnTo>
                <a:lnTo>
                  <a:pt x="25533" y="25559"/>
                </a:lnTo>
                <a:lnTo>
                  <a:pt x="28619" y="20421"/>
                </a:lnTo>
                <a:close/>
                <a:moveTo>
                  <a:pt x="31430" y="20010"/>
                </a:moveTo>
                <a:lnTo>
                  <a:pt x="34766" y="25559"/>
                </a:lnTo>
                <a:lnTo>
                  <a:pt x="32250" y="25559"/>
                </a:lnTo>
                <a:lnTo>
                  <a:pt x="28923" y="20010"/>
                </a:lnTo>
                <a:close/>
                <a:moveTo>
                  <a:pt x="34347" y="20010"/>
                </a:moveTo>
                <a:lnTo>
                  <a:pt x="37674" y="25559"/>
                </a:lnTo>
                <a:lnTo>
                  <a:pt x="35310" y="25559"/>
                </a:lnTo>
                <a:lnTo>
                  <a:pt x="31974" y="20010"/>
                </a:lnTo>
                <a:close/>
                <a:moveTo>
                  <a:pt x="44543" y="20010"/>
                </a:moveTo>
                <a:lnTo>
                  <a:pt x="41207" y="25559"/>
                </a:lnTo>
                <a:lnTo>
                  <a:pt x="38843" y="25559"/>
                </a:lnTo>
                <a:lnTo>
                  <a:pt x="42170" y="20010"/>
                </a:lnTo>
                <a:close/>
                <a:moveTo>
                  <a:pt x="47594" y="20010"/>
                </a:moveTo>
                <a:lnTo>
                  <a:pt x="44267" y="25559"/>
                </a:lnTo>
                <a:lnTo>
                  <a:pt x="41751" y="25559"/>
                </a:lnTo>
                <a:lnTo>
                  <a:pt x="45088" y="20010"/>
                </a:lnTo>
                <a:close/>
                <a:moveTo>
                  <a:pt x="47898" y="20421"/>
                </a:moveTo>
                <a:lnTo>
                  <a:pt x="50984" y="25559"/>
                </a:lnTo>
                <a:lnTo>
                  <a:pt x="44811" y="25559"/>
                </a:lnTo>
                <a:lnTo>
                  <a:pt x="47898" y="20421"/>
                </a:lnTo>
                <a:close/>
                <a:moveTo>
                  <a:pt x="50708" y="20010"/>
                </a:moveTo>
                <a:lnTo>
                  <a:pt x="54035" y="25559"/>
                </a:lnTo>
                <a:lnTo>
                  <a:pt x="51529" y="25559"/>
                </a:lnTo>
                <a:lnTo>
                  <a:pt x="48192" y="20010"/>
                </a:lnTo>
                <a:close/>
                <a:moveTo>
                  <a:pt x="53625" y="20010"/>
                </a:moveTo>
                <a:lnTo>
                  <a:pt x="56953" y="25559"/>
                </a:lnTo>
                <a:lnTo>
                  <a:pt x="54589" y="25559"/>
                </a:lnTo>
                <a:lnTo>
                  <a:pt x="51252" y="20010"/>
                </a:lnTo>
                <a:close/>
                <a:moveTo>
                  <a:pt x="63822" y="20010"/>
                </a:moveTo>
                <a:lnTo>
                  <a:pt x="60485" y="25559"/>
                </a:lnTo>
                <a:lnTo>
                  <a:pt x="58121" y="25559"/>
                </a:lnTo>
                <a:lnTo>
                  <a:pt x="61449" y="20010"/>
                </a:lnTo>
                <a:close/>
                <a:moveTo>
                  <a:pt x="66873" y="20010"/>
                </a:moveTo>
                <a:lnTo>
                  <a:pt x="63545" y="25559"/>
                </a:lnTo>
                <a:lnTo>
                  <a:pt x="61030" y="25559"/>
                </a:lnTo>
                <a:lnTo>
                  <a:pt x="64366" y="20010"/>
                </a:lnTo>
                <a:close/>
                <a:moveTo>
                  <a:pt x="67176" y="20421"/>
                </a:moveTo>
                <a:lnTo>
                  <a:pt x="70263" y="25559"/>
                </a:lnTo>
                <a:lnTo>
                  <a:pt x="64089" y="25559"/>
                </a:lnTo>
                <a:lnTo>
                  <a:pt x="67176" y="20421"/>
                </a:lnTo>
                <a:close/>
                <a:moveTo>
                  <a:pt x="69986" y="20010"/>
                </a:moveTo>
                <a:lnTo>
                  <a:pt x="73314" y="25559"/>
                </a:lnTo>
                <a:lnTo>
                  <a:pt x="70807" y="25559"/>
                </a:lnTo>
                <a:lnTo>
                  <a:pt x="67471" y="20010"/>
                </a:lnTo>
                <a:close/>
                <a:moveTo>
                  <a:pt x="72895" y="20010"/>
                </a:moveTo>
                <a:lnTo>
                  <a:pt x="76231" y="25559"/>
                </a:lnTo>
                <a:lnTo>
                  <a:pt x="73858" y="25559"/>
                </a:lnTo>
                <a:lnTo>
                  <a:pt x="70530" y="20010"/>
                </a:lnTo>
                <a:close/>
                <a:moveTo>
                  <a:pt x="83100" y="20010"/>
                </a:moveTo>
                <a:lnTo>
                  <a:pt x="79764" y="25559"/>
                </a:lnTo>
                <a:lnTo>
                  <a:pt x="77391" y="25559"/>
                </a:lnTo>
                <a:lnTo>
                  <a:pt x="80727" y="20010"/>
                </a:lnTo>
                <a:close/>
                <a:moveTo>
                  <a:pt x="86151" y="20010"/>
                </a:moveTo>
                <a:lnTo>
                  <a:pt x="82824" y="25559"/>
                </a:lnTo>
                <a:lnTo>
                  <a:pt x="80308" y="25559"/>
                </a:lnTo>
                <a:lnTo>
                  <a:pt x="83644" y="20010"/>
                </a:lnTo>
                <a:close/>
                <a:moveTo>
                  <a:pt x="86455" y="20421"/>
                </a:moveTo>
                <a:lnTo>
                  <a:pt x="89541" y="25559"/>
                </a:lnTo>
                <a:lnTo>
                  <a:pt x="83368" y="25559"/>
                </a:lnTo>
                <a:lnTo>
                  <a:pt x="86455" y="20421"/>
                </a:lnTo>
                <a:close/>
                <a:moveTo>
                  <a:pt x="89265" y="20010"/>
                </a:moveTo>
                <a:lnTo>
                  <a:pt x="92592" y="25559"/>
                </a:lnTo>
                <a:lnTo>
                  <a:pt x="90085" y="25559"/>
                </a:lnTo>
                <a:lnTo>
                  <a:pt x="86749" y="20010"/>
                </a:lnTo>
                <a:close/>
                <a:moveTo>
                  <a:pt x="92173" y="20010"/>
                </a:moveTo>
                <a:lnTo>
                  <a:pt x="95509" y="25559"/>
                </a:lnTo>
                <a:lnTo>
                  <a:pt x="93136" y="25559"/>
                </a:lnTo>
                <a:lnTo>
                  <a:pt x="89809" y="20010"/>
                </a:lnTo>
                <a:close/>
                <a:moveTo>
                  <a:pt x="102370" y="20010"/>
                </a:moveTo>
                <a:lnTo>
                  <a:pt x="99042" y="25559"/>
                </a:lnTo>
                <a:lnTo>
                  <a:pt x="96669" y="25559"/>
                </a:lnTo>
                <a:lnTo>
                  <a:pt x="100006" y="20010"/>
                </a:lnTo>
                <a:close/>
                <a:moveTo>
                  <a:pt x="105430" y="20010"/>
                </a:moveTo>
                <a:lnTo>
                  <a:pt x="102093" y="25559"/>
                </a:lnTo>
                <a:lnTo>
                  <a:pt x="99586" y="25559"/>
                </a:lnTo>
                <a:lnTo>
                  <a:pt x="102914" y="20010"/>
                </a:lnTo>
                <a:close/>
                <a:moveTo>
                  <a:pt x="105724" y="20421"/>
                </a:moveTo>
                <a:lnTo>
                  <a:pt x="108811" y="25559"/>
                </a:lnTo>
                <a:lnTo>
                  <a:pt x="102637" y="25559"/>
                </a:lnTo>
                <a:lnTo>
                  <a:pt x="105724" y="20421"/>
                </a:lnTo>
                <a:close/>
                <a:moveTo>
                  <a:pt x="108534" y="20010"/>
                </a:moveTo>
                <a:lnTo>
                  <a:pt x="111871" y="25559"/>
                </a:lnTo>
                <a:lnTo>
                  <a:pt x="109355" y="25559"/>
                </a:lnTo>
                <a:lnTo>
                  <a:pt x="106027" y="20010"/>
                </a:lnTo>
                <a:close/>
                <a:moveTo>
                  <a:pt x="111451" y="20010"/>
                </a:moveTo>
                <a:lnTo>
                  <a:pt x="114788" y="25559"/>
                </a:lnTo>
                <a:lnTo>
                  <a:pt x="112415" y="25559"/>
                </a:lnTo>
                <a:lnTo>
                  <a:pt x="109078" y="20010"/>
                </a:lnTo>
                <a:close/>
                <a:moveTo>
                  <a:pt x="121648" y="20010"/>
                </a:moveTo>
                <a:lnTo>
                  <a:pt x="118321" y="25559"/>
                </a:lnTo>
                <a:lnTo>
                  <a:pt x="115948" y="25559"/>
                </a:lnTo>
                <a:lnTo>
                  <a:pt x="119284" y="20010"/>
                </a:lnTo>
                <a:close/>
                <a:moveTo>
                  <a:pt x="124708" y="20010"/>
                </a:moveTo>
                <a:lnTo>
                  <a:pt x="121372" y="25559"/>
                </a:lnTo>
                <a:lnTo>
                  <a:pt x="118865" y="25559"/>
                </a:lnTo>
                <a:lnTo>
                  <a:pt x="122192" y="20010"/>
                </a:lnTo>
                <a:close/>
                <a:moveTo>
                  <a:pt x="125002" y="20421"/>
                </a:moveTo>
                <a:lnTo>
                  <a:pt x="128089" y="25559"/>
                </a:lnTo>
                <a:lnTo>
                  <a:pt x="121916" y="25559"/>
                </a:lnTo>
                <a:lnTo>
                  <a:pt x="125002" y="20421"/>
                </a:lnTo>
                <a:close/>
                <a:moveTo>
                  <a:pt x="127813" y="20010"/>
                </a:moveTo>
                <a:lnTo>
                  <a:pt x="131149" y="25559"/>
                </a:lnTo>
                <a:lnTo>
                  <a:pt x="128633" y="25559"/>
                </a:lnTo>
                <a:lnTo>
                  <a:pt x="125306" y="20010"/>
                </a:lnTo>
                <a:close/>
                <a:moveTo>
                  <a:pt x="130730" y="20010"/>
                </a:moveTo>
                <a:lnTo>
                  <a:pt x="134057" y="25559"/>
                </a:lnTo>
                <a:lnTo>
                  <a:pt x="131693" y="25559"/>
                </a:lnTo>
                <a:lnTo>
                  <a:pt x="128357" y="20010"/>
                </a:lnTo>
                <a:close/>
                <a:moveTo>
                  <a:pt x="140926" y="20010"/>
                </a:moveTo>
                <a:lnTo>
                  <a:pt x="137590" y="25559"/>
                </a:lnTo>
                <a:lnTo>
                  <a:pt x="135226" y="25559"/>
                </a:lnTo>
                <a:lnTo>
                  <a:pt x="138553" y="20010"/>
                </a:lnTo>
                <a:close/>
                <a:moveTo>
                  <a:pt x="143977" y="20010"/>
                </a:moveTo>
                <a:lnTo>
                  <a:pt x="140650" y="25559"/>
                </a:lnTo>
                <a:lnTo>
                  <a:pt x="138143" y="25559"/>
                </a:lnTo>
                <a:lnTo>
                  <a:pt x="141471" y="20010"/>
                </a:lnTo>
                <a:close/>
                <a:moveTo>
                  <a:pt x="144281" y="20421"/>
                </a:moveTo>
                <a:lnTo>
                  <a:pt x="147367" y="25559"/>
                </a:lnTo>
                <a:lnTo>
                  <a:pt x="141194" y="25559"/>
                </a:lnTo>
                <a:lnTo>
                  <a:pt x="144281" y="20421"/>
                </a:lnTo>
                <a:close/>
                <a:moveTo>
                  <a:pt x="147091" y="20010"/>
                </a:moveTo>
                <a:lnTo>
                  <a:pt x="150418" y="25559"/>
                </a:lnTo>
                <a:lnTo>
                  <a:pt x="147912" y="25559"/>
                </a:lnTo>
                <a:lnTo>
                  <a:pt x="144584" y="20010"/>
                </a:lnTo>
                <a:close/>
                <a:moveTo>
                  <a:pt x="150008" y="20010"/>
                </a:moveTo>
                <a:lnTo>
                  <a:pt x="153336" y="25559"/>
                </a:lnTo>
                <a:lnTo>
                  <a:pt x="150972" y="25559"/>
                </a:lnTo>
                <a:lnTo>
                  <a:pt x="147635" y="20010"/>
                </a:lnTo>
                <a:close/>
                <a:moveTo>
                  <a:pt x="160205" y="20010"/>
                </a:moveTo>
                <a:lnTo>
                  <a:pt x="156868" y="25559"/>
                </a:lnTo>
                <a:lnTo>
                  <a:pt x="154504" y="25559"/>
                </a:lnTo>
                <a:lnTo>
                  <a:pt x="157832" y="20010"/>
                </a:lnTo>
                <a:close/>
                <a:moveTo>
                  <a:pt x="163256" y="20010"/>
                </a:moveTo>
                <a:lnTo>
                  <a:pt x="159928" y="25559"/>
                </a:lnTo>
                <a:lnTo>
                  <a:pt x="157413" y="25559"/>
                </a:lnTo>
                <a:lnTo>
                  <a:pt x="160749" y="20010"/>
                </a:lnTo>
                <a:close/>
                <a:moveTo>
                  <a:pt x="163559" y="20421"/>
                </a:moveTo>
                <a:lnTo>
                  <a:pt x="166646" y="25559"/>
                </a:lnTo>
                <a:lnTo>
                  <a:pt x="160472" y="25559"/>
                </a:lnTo>
                <a:lnTo>
                  <a:pt x="163559" y="20421"/>
                </a:lnTo>
                <a:close/>
                <a:moveTo>
                  <a:pt x="166369" y="20010"/>
                </a:moveTo>
                <a:lnTo>
                  <a:pt x="169697" y="25559"/>
                </a:lnTo>
                <a:lnTo>
                  <a:pt x="167190" y="25559"/>
                </a:lnTo>
                <a:lnTo>
                  <a:pt x="163854" y="20010"/>
                </a:lnTo>
                <a:close/>
                <a:moveTo>
                  <a:pt x="169278" y="20010"/>
                </a:moveTo>
                <a:lnTo>
                  <a:pt x="172614" y="25559"/>
                </a:lnTo>
                <a:lnTo>
                  <a:pt x="170241" y="25559"/>
                </a:lnTo>
                <a:lnTo>
                  <a:pt x="166913" y="20010"/>
                </a:lnTo>
                <a:close/>
                <a:moveTo>
                  <a:pt x="179483" y="20010"/>
                </a:moveTo>
                <a:lnTo>
                  <a:pt x="176147" y="25559"/>
                </a:lnTo>
                <a:lnTo>
                  <a:pt x="173774" y="25559"/>
                </a:lnTo>
                <a:lnTo>
                  <a:pt x="177110" y="20010"/>
                </a:lnTo>
                <a:close/>
                <a:moveTo>
                  <a:pt x="182534" y="20010"/>
                </a:moveTo>
                <a:lnTo>
                  <a:pt x="179207" y="25559"/>
                </a:lnTo>
                <a:lnTo>
                  <a:pt x="176691" y="25559"/>
                </a:lnTo>
                <a:lnTo>
                  <a:pt x="180027" y="20010"/>
                </a:lnTo>
                <a:close/>
                <a:moveTo>
                  <a:pt x="182838" y="20421"/>
                </a:moveTo>
                <a:lnTo>
                  <a:pt x="185924" y="25559"/>
                </a:lnTo>
                <a:lnTo>
                  <a:pt x="179751" y="25559"/>
                </a:lnTo>
                <a:lnTo>
                  <a:pt x="182838" y="20421"/>
                </a:lnTo>
                <a:close/>
                <a:moveTo>
                  <a:pt x="185648" y="20010"/>
                </a:moveTo>
                <a:lnTo>
                  <a:pt x="188975" y="25559"/>
                </a:lnTo>
                <a:lnTo>
                  <a:pt x="186468" y="25559"/>
                </a:lnTo>
                <a:lnTo>
                  <a:pt x="183132" y="20010"/>
                </a:lnTo>
                <a:close/>
                <a:moveTo>
                  <a:pt x="188556" y="20010"/>
                </a:moveTo>
                <a:lnTo>
                  <a:pt x="191892" y="25559"/>
                </a:lnTo>
                <a:lnTo>
                  <a:pt x="189519" y="25559"/>
                </a:lnTo>
                <a:lnTo>
                  <a:pt x="186192" y="20010"/>
                </a:lnTo>
                <a:close/>
                <a:moveTo>
                  <a:pt x="198753" y="20010"/>
                </a:moveTo>
                <a:lnTo>
                  <a:pt x="195425" y="25559"/>
                </a:lnTo>
                <a:lnTo>
                  <a:pt x="193052" y="25559"/>
                </a:lnTo>
                <a:lnTo>
                  <a:pt x="196389" y="20010"/>
                </a:lnTo>
                <a:close/>
                <a:moveTo>
                  <a:pt x="201813" y="20010"/>
                </a:moveTo>
                <a:lnTo>
                  <a:pt x="198476" y="25559"/>
                </a:lnTo>
                <a:lnTo>
                  <a:pt x="195969" y="25559"/>
                </a:lnTo>
                <a:lnTo>
                  <a:pt x="199297" y="20010"/>
                </a:lnTo>
                <a:close/>
                <a:moveTo>
                  <a:pt x="202107" y="20421"/>
                </a:moveTo>
                <a:lnTo>
                  <a:pt x="205194" y="25559"/>
                </a:lnTo>
                <a:lnTo>
                  <a:pt x="199020" y="25559"/>
                </a:lnTo>
                <a:lnTo>
                  <a:pt x="202107" y="20421"/>
                </a:lnTo>
                <a:close/>
                <a:moveTo>
                  <a:pt x="204917" y="20010"/>
                </a:moveTo>
                <a:lnTo>
                  <a:pt x="208254" y="25559"/>
                </a:lnTo>
                <a:lnTo>
                  <a:pt x="205738" y="25559"/>
                </a:lnTo>
                <a:lnTo>
                  <a:pt x="202410" y="20010"/>
                </a:lnTo>
                <a:close/>
                <a:moveTo>
                  <a:pt x="207834" y="20010"/>
                </a:moveTo>
                <a:lnTo>
                  <a:pt x="211171" y="25559"/>
                </a:lnTo>
                <a:lnTo>
                  <a:pt x="208798" y="25559"/>
                </a:lnTo>
                <a:lnTo>
                  <a:pt x="205461" y="20010"/>
                </a:lnTo>
                <a:close/>
                <a:moveTo>
                  <a:pt x="218031" y="20010"/>
                </a:moveTo>
                <a:lnTo>
                  <a:pt x="214703" y="25559"/>
                </a:lnTo>
                <a:lnTo>
                  <a:pt x="212330" y="25559"/>
                </a:lnTo>
                <a:lnTo>
                  <a:pt x="215667" y="20010"/>
                </a:lnTo>
                <a:close/>
                <a:moveTo>
                  <a:pt x="221091" y="20010"/>
                </a:moveTo>
                <a:lnTo>
                  <a:pt x="217754" y="25559"/>
                </a:lnTo>
                <a:lnTo>
                  <a:pt x="215248" y="25559"/>
                </a:lnTo>
                <a:lnTo>
                  <a:pt x="218575" y="20010"/>
                </a:lnTo>
                <a:close/>
                <a:moveTo>
                  <a:pt x="221385" y="20421"/>
                </a:moveTo>
                <a:lnTo>
                  <a:pt x="224472" y="25559"/>
                </a:lnTo>
                <a:lnTo>
                  <a:pt x="218299" y="25559"/>
                </a:lnTo>
                <a:lnTo>
                  <a:pt x="221385" y="20421"/>
                </a:lnTo>
                <a:close/>
                <a:moveTo>
                  <a:pt x="224195" y="20010"/>
                </a:moveTo>
                <a:lnTo>
                  <a:pt x="227532" y="25559"/>
                </a:lnTo>
                <a:lnTo>
                  <a:pt x="225016" y="25559"/>
                </a:lnTo>
                <a:lnTo>
                  <a:pt x="221689" y="20010"/>
                </a:lnTo>
                <a:close/>
                <a:moveTo>
                  <a:pt x="227113" y="20010"/>
                </a:moveTo>
                <a:lnTo>
                  <a:pt x="230440" y="25559"/>
                </a:lnTo>
                <a:lnTo>
                  <a:pt x="228076" y="25559"/>
                </a:lnTo>
                <a:lnTo>
                  <a:pt x="224740" y="20010"/>
                </a:lnTo>
                <a:close/>
                <a:moveTo>
                  <a:pt x="237309" y="20010"/>
                </a:moveTo>
                <a:lnTo>
                  <a:pt x="233973" y="25559"/>
                </a:lnTo>
                <a:lnTo>
                  <a:pt x="231609" y="25559"/>
                </a:lnTo>
                <a:lnTo>
                  <a:pt x="234936" y="20010"/>
                </a:lnTo>
                <a:close/>
                <a:moveTo>
                  <a:pt x="240369" y="20010"/>
                </a:moveTo>
                <a:lnTo>
                  <a:pt x="237033" y="25559"/>
                </a:lnTo>
                <a:lnTo>
                  <a:pt x="234526" y="25559"/>
                </a:lnTo>
                <a:lnTo>
                  <a:pt x="237854" y="20010"/>
                </a:lnTo>
                <a:close/>
                <a:moveTo>
                  <a:pt x="240664" y="20421"/>
                </a:moveTo>
                <a:lnTo>
                  <a:pt x="243750" y="25559"/>
                </a:lnTo>
                <a:lnTo>
                  <a:pt x="237577" y="25559"/>
                </a:lnTo>
                <a:lnTo>
                  <a:pt x="240664" y="20421"/>
                </a:lnTo>
                <a:close/>
                <a:moveTo>
                  <a:pt x="243474" y="20010"/>
                </a:moveTo>
                <a:lnTo>
                  <a:pt x="246810" y="25559"/>
                </a:lnTo>
                <a:lnTo>
                  <a:pt x="244295" y="25559"/>
                </a:lnTo>
                <a:lnTo>
                  <a:pt x="240967" y="20010"/>
                </a:lnTo>
                <a:close/>
                <a:moveTo>
                  <a:pt x="246391" y="20010"/>
                </a:moveTo>
                <a:lnTo>
                  <a:pt x="249719" y="25559"/>
                </a:lnTo>
                <a:lnTo>
                  <a:pt x="247355" y="25559"/>
                </a:lnTo>
                <a:lnTo>
                  <a:pt x="244018" y="20010"/>
                </a:lnTo>
                <a:close/>
                <a:moveTo>
                  <a:pt x="256588" y="20010"/>
                </a:moveTo>
                <a:lnTo>
                  <a:pt x="253251" y="25559"/>
                </a:lnTo>
                <a:lnTo>
                  <a:pt x="250887" y="25559"/>
                </a:lnTo>
                <a:lnTo>
                  <a:pt x="254215" y="20010"/>
                </a:lnTo>
                <a:close/>
                <a:moveTo>
                  <a:pt x="259639" y="20010"/>
                </a:moveTo>
                <a:lnTo>
                  <a:pt x="256311" y="25559"/>
                </a:lnTo>
                <a:lnTo>
                  <a:pt x="253796" y="25559"/>
                </a:lnTo>
                <a:lnTo>
                  <a:pt x="257132" y="20010"/>
                </a:lnTo>
                <a:close/>
                <a:moveTo>
                  <a:pt x="259942" y="20421"/>
                </a:moveTo>
                <a:lnTo>
                  <a:pt x="263029" y="25559"/>
                </a:lnTo>
                <a:lnTo>
                  <a:pt x="256855" y="25559"/>
                </a:lnTo>
                <a:lnTo>
                  <a:pt x="259942" y="20421"/>
                </a:lnTo>
                <a:close/>
                <a:moveTo>
                  <a:pt x="262752" y="20010"/>
                </a:moveTo>
                <a:lnTo>
                  <a:pt x="266080" y="25559"/>
                </a:lnTo>
                <a:lnTo>
                  <a:pt x="263573" y="25559"/>
                </a:lnTo>
                <a:lnTo>
                  <a:pt x="260237" y="20010"/>
                </a:lnTo>
                <a:close/>
                <a:moveTo>
                  <a:pt x="265669" y="20010"/>
                </a:moveTo>
                <a:lnTo>
                  <a:pt x="268997" y="25559"/>
                </a:lnTo>
                <a:lnTo>
                  <a:pt x="266624" y="25559"/>
                </a:lnTo>
                <a:lnTo>
                  <a:pt x="263296" y="20010"/>
                </a:lnTo>
                <a:close/>
                <a:moveTo>
                  <a:pt x="275866" y="20010"/>
                </a:moveTo>
                <a:lnTo>
                  <a:pt x="272530" y="25559"/>
                </a:lnTo>
                <a:lnTo>
                  <a:pt x="270157" y="25559"/>
                </a:lnTo>
                <a:lnTo>
                  <a:pt x="273493" y="20010"/>
                </a:lnTo>
                <a:close/>
                <a:moveTo>
                  <a:pt x="278917" y="20010"/>
                </a:moveTo>
                <a:lnTo>
                  <a:pt x="275590" y="25559"/>
                </a:lnTo>
                <a:lnTo>
                  <a:pt x="273074" y="25559"/>
                </a:lnTo>
                <a:lnTo>
                  <a:pt x="276410" y="20010"/>
                </a:lnTo>
                <a:close/>
                <a:moveTo>
                  <a:pt x="279220" y="20421"/>
                </a:moveTo>
                <a:lnTo>
                  <a:pt x="282307" y="25559"/>
                </a:lnTo>
                <a:lnTo>
                  <a:pt x="276134" y="25559"/>
                </a:lnTo>
                <a:lnTo>
                  <a:pt x="279220" y="20421"/>
                </a:lnTo>
                <a:close/>
                <a:moveTo>
                  <a:pt x="282031" y="20010"/>
                </a:moveTo>
                <a:lnTo>
                  <a:pt x="285358" y="25559"/>
                </a:lnTo>
                <a:lnTo>
                  <a:pt x="282851" y="25559"/>
                </a:lnTo>
                <a:lnTo>
                  <a:pt x="279515" y="20010"/>
                </a:lnTo>
                <a:close/>
                <a:moveTo>
                  <a:pt x="22348" y="20010"/>
                </a:moveTo>
                <a:lnTo>
                  <a:pt x="19011" y="25568"/>
                </a:lnTo>
                <a:lnTo>
                  <a:pt x="18985" y="25515"/>
                </a:lnTo>
                <a:lnTo>
                  <a:pt x="18949" y="25568"/>
                </a:lnTo>
                <a:lnTo>
                  <a:pt x="15613" y="20010"/>
                </a:lnTo>
                <a:close/>
                <a:moveTo>
                  <a:pt x="41626" y="20010"/>
                </a:moveTo>
                <a:lnTo>
                  <a:pt x="38290" y="25568"/>
                </a:lnTo>
                <a:lnTo>
                  <a:pt x="38263" y="25515"/>
                </a:lnTo>
                <a:lnTo>
                  <a:pt x="38227" y="25568"/>
                </a:lnTo>
                <a:lnTo>
                  <a:pt x="34891" y="20010"/>
                </a:lnTo>
                <a:close/>
                <a:moveTo>
                  <a:pt x="60905" y="20010"/>
                </a:moveTo>
                <a:lnTo>
                  <a:pt x="57568" y="25568"/>
                </a:lnTo>
                <a:lnTo>
                  <a:pt x="57533" y="25515"/>
                </a:lnTo>
                <a:lnTo>
                  <a:pt x="57506" y="25568"/>
                </a:lnTo>
                <a:lnTo>
                  <a:pt x="54169" y="20010"/>
                </a:lnTo>
                <a:close/>
                <a:moveTo>
                  <a:pt x="80183" y="20010"/>
                </a:moveTo>
                <a:lnTo>
                  <a:pt x="76847" y="25568"/>
                </a:lnTo>
                <a:lnTo>
                  <a:pt x="76811" y="25515"/>
                </a:lnTo>
                <a:lnTo>
                  <a:pt x="76784" y="25568"/>
                </a:lnTo>
                <a:lnTo>
                  <a:pt x="73448" y="20010"/>
                </a:lnTo>
                <a:close/>
                <a:moveTo>
                  <a:pt x="99461" y="20010"/>
                </a:moveTo>
                <a:lnTo>
                  <a:pt x="96116" y="25568"/>
                </a:lnTo>
                <a:lnTo>
                  <a:pt x="96089" y="25515"/>
                </a:lnTo>
                <a:lnTo>
                  <a:pt x="96054" y="25568"/>
                </a:lnTo>
                <a:lnTo>
                  <a:pt x="92717" y="20010"/>
                </a:lnTo>
                <a:close/>
                <a:moveTo>
                  <a:pt x="118731" y="20010"/>
                </a:moveTo>
                <a:lnTo>
                  <a:pt x="115394" y="25568"/>
                </a:lnTo>
                <a:lnTo>
                  <a:pt x="115368" y="25515"/>
                </a:lnTo>
                <a:lnTo>
                  <a:pt x="115332" y="25568"/>
                </a:lnTo>
                <a:lnTo>
                  <a:pt x="111995" y="20010"/>
                </a:lnTo>
                <a:close/>
                <a:moveTo>
                  <a:pt x="138009" y="20010"/>
                </a:moveTo>
                <a:lnTo>
                  <a:pt x="134673" y="25568"/>
                </a:lnTo>
                <a:lnTo>
                  <a:pt x="134646" y="25515"/>
                </a:lnTo>
                <a:lnTo>
                  <a:pt x="134610" y="25568"/>
                </a:lnTo>
                <a:lnTo>
                  <a:pt x="131274" y="20010"/>
                </a:lnTo>
                <a:close/>
                <a:moveTo>
                  <a:pt x="157288" y="20010"/>
                </a:moveTo>
                <a:lnTo>
                  <a:pt x="153951" y="25568"/>
                </a:lnTo>
                <a:lnTo>
                  <a:pt x="153915" y="25515"/>
                </a:lnTo>
                <a:lnTo>
                  <a:pt x="153889" y="25568"/>
                </a:lnTo>
                <a:lnTo>
                  <a:pt x="150552" y="20010"/>
                </a:lnTo>
                <a:close/>
                <a:moveTo>
                  <a:pt x="176566" y="20010"/>
                </a:moveTo>
                <a:lnTo>
                  <a:pt x="173230" y="25568"/>
                </a:lnTo>
                <a:lnTo>
                  <a:pt x="173194" y="25515"/>
                </a:lnTo>
                <a:lnTo>
                  <a:pt x="173167" y="25568"/>
                </a:lnTo>
                <a:lnTo>
                  <a:pt x="169831" y="20010"/>
                </a:lnTo>
                <a:close/>
                <a:moveTo>
                  <a:pt x="195844" y="20010"/>
                </a:moveTo>
                <a:lnTo>
                  <a:pt x="192508" y="25568"/>
                </a:lnTo>
                <a:lnTo>
                  <a:pt x="192472" y="25515"/>
                </a:lnTo>
                <a:lnTo>
                  <a:pt x="192445" y="25568"/>
                </a:lnTo>
                <a:lnTo>
                  <a:pt x="189100" y="20010"/>
                </a:lnTo>
                <a:close/>
                <a:moveTo>
                  <a:pt x="215114" y="20010"/>
                </a:moveTo>
                <a:lnTo>
                  <a:pt x="211777" y="25568"/>
                </a:lnTo>
                <a:lnTo>
                  <a:pt x="211751" y="25515"/>
                </a:lnTo>
                <a:lnTo>
                  <a:pt x="211715" y="25568"/>
                </a:lnTo>
                <a:lnTo>
                  <a:pt x="208378" y="20010"/>
                </a:lnTo>
                <a:close/>
                <a:moveTo>
                  <a:pt x="234392" y="20010"/>
                </a:moveTo>
                <a:lnTo>
                  <a:pt x="231056" y="25568"/>
                </a:lnTo>
                <a:lnTo>
                  <a:pt x="231029" y="25515"/>
                </a:lnTo>
                <a:lnTo>
                  <a:pt x="230993" y="25568"/>
                </a:lnTo>
                <a:lnTo>
                  <a:pt x="227657" y="20010"/>
                </a:lnTo>
                <a:close/>
                <a:moveTo>
                  <a:pt x="253671" y="20010"/>
                </a:moveTo>
                <a:lnTo>
                  <a:pt x="250334" y="25568"/>
                </a:lnTo>
                <a:lnTo>
                  <a:pt x="250298" y="25515"/>
                </a:lnTo>
                <a:lnTo>
                  <a:pt x="250272" y="25568"/>
                </a:lnTo>
                <a:lnTo>
                  <a:pt x="246935" y="20010"/>
                </a:lnTo>
                <a:close/>
                <a:moveTo>
                  <a:pt x="272949" y="20010"/>
                </a:moveTo>
                <a:lnTo>
                  <a:pt x="269613" y="25568"/>
                </a:lnTo>
                <a:lnTo>
                  <a:pt x="269577" y="25515"/>
                </a:lnTo>
                <a:lnTo>
                  <a:pt x="269550" y="25568"/>
                </a:lnTo>
                <a:lnTo>
                  <a:pt x="266214" y="20010"/>
                </a:lnTo>
                <a:close/>
                <a:moveTo>
                  <a:pt x="18681" y="26014"/>
                </a:moveTo>
                <a:lnTo>
                  <a:pt x="17495" y="28004"/>
                </a:lnTo>
                <a:lnTo>
                  <a:pt x="16299" y="26014"/>
                </a:lnTo>
                <a:close/>
                <a:moveTo>
                  <a:pt x="21661" y="26014"/>
                </a:moveTo>
                <a:lnTo>
                  <a:pt x="20474" y="28004"/>
                </a:lnTo>
                <a:lnTo>
                  <a:pt x="19279" y="26014"/>
                </a:lnTo>
                <a:close/>
                <a:moveTo>
                  <a:pt x="37960" y="26014"/>
                </a:moveTo>
                <a:lnTo>
                  <a:pt x="36773" y="28004"/>
                </a:lnTo>
                <a:lnTo>
                  <a:pt x="35578" y="26014"/>
                </a:lnTo>
                <a:close/>
                <a:moveTo>
                  <a:pt x="40939" y="26014"/>
                </a:moveTo>
                <a:lnTo>
                  <a:pt x="39744" y="28004"/>
                </a:lnTo>
                <a:lnTo>
                  <a:pt x="38557" y="26014"/>
                </a:lnTo>
                <a:close/>
                <a:moveTo>
                  <a:pt x="57238" y="26014"/>
                </a:moveTo>
                <a:lnTo>
                  <a:pt x="56043" y="28004"/>
                </a:lnTo>
                <a:lnTo>
                  <a:pt x="54856" y="26014"/>
                </a:lnTo>
                <a:close/>
                <a:moveTo>
                  <a:pt x="60218" y="26014"/>
                </a:moveTo>
                <a:lnTo>
                  <a:pt x="59022" y="28004"/>
                </a:lnTo>
                <a:lnTo>
                  <a:pt x="57836" y="26014"/>
                </a:lnTo>
                <a:close/>
                <a:moveTo>
                  <a:pt x="76516" y="26014"/>
                </a:moveTo>
                <a:lnTo>
                  <a:pt x="75321" y="28004"/>
                </a:lnTo>
                <a:lnTo>
                  <a:pt x="74135" y="26014"/>
                </a:lnTo>
                <a:close/>
                <a:moveTo>
                  <a:pt x="79487" y="26014"/>
                </a:moveTo>
                <a:lnTo>
                  <a:pt x="78301" y="28004"/>
                </a:lnTo>
                <a:lnTo>
                  <a:pt x="77114" y="26014"/>
                </a:lnTo>
                <a:close/>
                <a:moveTo>
                  <a:pt x="95786" y="26014"/>
                </a:moveTo>
                <a:lnTo>
                  <a:pt x="94599" y="28004"/>
                </a:lnTo>
                <a:lnTo>
                  <a:pt x="93413" y="26014"/>
                </a:lnTo>
                <a:close/>
                <a:moveTo>
                  <a:pt x="98766" y="26014"/>
                </a:moveTo>
                <a:lnTo>
                  <a:pt x="97579" y="28004"/>
                </a:lnTo>
                <a:lnTo>
                  <a:pt x="96384" y="26014"/>
                </a:lnTo>
                <a:close/>
                <a:moveTo>
                  <a:pt x="115064" y="26014"/>
                </a:moveTo>
                <a:lnTo>
                  <a:pt x="113878" y="28004"/>
                </a:lnTo>
                <a:lnTo>
                  <a:pt x="112691" y="26014"/>
                </a:lnTo>
                <a:close/>
                <a:moveTo>
                  <a:pt x="118044" y="26014"/>
                </a:moveTo>
                <a:lnTo>
                  <a:pt x="116857" y="28004"/>
                </a:lnTo>
                <a:lnTo>
                  <a:pt x="115662" y="26014"/>
                </a:lnTo>
                <a:close/>
                <a:moveTo>
                  <a:pt x="134343" y="26014"/>
                </a:moveTo>
                <a:lnTo>
                  <a:pt x="133156" y="28004"/>
                </a:lnTo>
                <a:lnTo>
                  <a:pt x="131961" y="26014"/>
                </a:lnTo>
                <a:close/>
                <a:moveTo>
                  <a:pt x="137322" y="26014"/>
                </a:moveTo>
                <a:lnTo>
                  <a:pt x="136127" y="28004"/>
                </a:lnTo>
                <a:lnTo>
                  <a:pt x="134940" y="26014"/>
                </a:lnTo>
                <a:close/>
                <a:moveTo>
                  <a:pt x="153621" y="26014"/>
                </a:moveTo>
                <a:lnTo>
                  <a:pt x="152435" y="28004"/>
                </a:lnTo>
                <a:lnTo>
                  <a:pt x="151239" y="26014"/>
                </a:lnTo>
                <a:close/>
                <a:moveTo>
                  <a:pt x="156601" y="26014"/>
                </a:moveTo>
                <a:lnTo>
                  <a:pt x="155405" y="28004"/>
                </a:lnTo>
                <a:lnTo>
                  <a:pt x="154219" y="26014"/>
                </a:lnTo>
                <a:close/>
                <a:moveTo>
                  <a:pt x="172899" y="26014"/>
                </a:moveTo>
                <a:lnTo>
                  <a:pt x="171704" y="28004"/>
                </a:lnTo>
                <a:lnTo>
                  <a:pt x="170518" y="26014"/>
                </a:lnTo>
                <a:close/>
                <a:moveTo>
                  <a:pt x="175870" y="26014"/>
                </a:moveTo>
                <a:lnTo>
                  <a:pt x="174684" y="28004"/>
                </a:lnTo>
                <a:lnTo>
                  <a:pt x="173497" y="26014"/>
                </a:lnTo>
                <a:close/>
                <a:moveTo>
                  <a:pt x="192178" y="26014"/>
                </a:moveTo>
                <a:lnTo>
                  <a:pt x="190982" y="28004"/>
                </a:lnTo>
                <a:lnTo>
                  <a:pt x="189796" y="26014"/>
                </a:lnTo>
                <a:close/>
                <a:moveTo>
                  <a:pt x="195149" y="26014"/>
                </a:moveTo>
                <a:lnTo>
                  <a:pt x="193962" y="28004"/>
                </a:lnTo>
                <a:lnTo>
                  <a:pt x="192776" y="26014"/>
                </a:lnTo>
                <a:close/>
                <a:moveTo>
                  <a:pt x="211447" y="26014"/>
                </a:moveTo>
                <a:lnTo>
                  <a:pt x="210261" y="28004"/>
                </a:lnTo>
                <a:lnTo>
                  <a:pt x="209074" y="26014"/>
                </a:lnTo>
                <a:close/>
                <a:moveTo>
                  <a:pt x="214427" y="26014"/>
                </a:moveTo>
                <a:lnTo>
                  <a:pt x="213240" y="28004"/>
                </a:lnTo>
                <a:lnTo>
                  <a:pt x="212045" y="26014"/>
                </a:lnTo>
                <a:close/>
                <a:moveTo>
                  <a:pt x="230726" y="26014"/>
                </a:moveTo>
                <a:lnTo>
                  <a:pt x="229539" y="28004"/>
                </a:lnTo>
                <a:lnTo>
                  <a:pt x="228344" y="26014"/>
                </a:lnTo>
                <a:close/>
                <a:moveTo>
                  <a:pt x="233705" y="26014"/>
                </a:moveTo>
                <a:lnTo>
                  <a:pt x="232519" y="28004"/>
                </a:lnTo>
                <a:lnTo>
                  <a:pt x="231323" y="26014"/>
                </a:lnTo>
                <a:close/>
                <a:moveTo>
                  <a:pt x="250004" y="26014"/>
                </a:moveTo>
                <a:lnTo>
                  <a:pt x="248818" y="28004"/>
                </a:lnTo>
                <a:lnTo>
                  <a:pt x="247622" y="26014"/>
                </a:lnTo>
                <a:close/>
                <a:moveTo>
                  <a:pt x="252984" y="26014"/>
                </a:moveTo>
                <a:lnTo>
                  <a:pt x="251788" y="28004"/>
                </a:lnTo>
                <a:lnTo>
                  <a:pt x="250602" y="26014"/>
                </a:lnTo>
                <a:close/>
                <a:moveTo>
                  <a:pt x="269282" y="26014"/>
                </a:moveTo>
                <a:lnTo>
                  <a:pt x="268087" y="28004"/>
                </a:lnTo>
                <a:lnTo>
                  <a:pt x="266901" y="26014"/>
                </a:lnTo>
                <a:close/>
                <a:moveTo>
                  <a:pt x="272262" y="26014"/>
                </a:moveTo>
                <a:lnTo>
                  <a:pt x="271067" y="28004"/>
                </a:lnTo>
                <a:lnTo>
                  <a:pt x="269880" y="26014"/>
                </a:lnTo>
                <a:close/>
                <a:moveTo>
                  <a:pt x="1196" y="28905"/>
                </a:moveTo>
                <a:lnTo>
                  <a:pt x="2097" y="30421"/>
                </a:lnTo>
                <a:lnTo>
                  <a:pt x="286" y="30421"/>
                </a:lnTo>
                <a:lnTo>
                  <a:pt x="1196" y="28905"/>
                </a:lnTo>
                <a:close/>
                <a:moveTo>
                  <a:pt x="5443" y="26014"/>
                </a:moveTo>
                <a:lnTo>
                  <a:pt x="2802" y="30421"/>
                </a:lnTo>
                <a:lnTo>
                  <a:pt x="2650" y="30421"/>
                </a:lnTo>
                <a:lnTo>
                  <a:pt x="1464" y="28450"/>
                </a:lnTo>
                <a:lnTo>
                  <a:pt x="2927" y="26014"/>
                </a:lnTo>
                <a:close/>
                <a:moveTo>
                  <a:pt x="12704" y="26014"/>
                </a:moveTo>
                <a:lnTo>
                  <a:pt x="15345" y="30421"/>
                </a:lnTo>
                <a:lnTo>
                  <a:pt x="3346" y="30421"/>
                </a:lnTo>
                <a:lnTo>
                  <a:pt x="5987" y="26014"/>
                </a:lnTo>
                <a:close/>
                <a:moveTo>
                  <a:pt x="15755" y="26014"/>
                </a:moveTo>
                <a:lnTo>
                  <a:pt x="17218" y="28450"/>
                </a:lnTo>
                <a:lnTo>
                  <a:pt x="16041" y="30421"/>
                </a:lnTo>
                <a:lnTo>
                  <a:pt x="15889" y="30421"/>
                </a:lnTo>
                <a:lnTo>
                  <a:pt x="13248" y="26014"/>
                </a:lnTo>
                <a:close/>
                <a:moveTo>
                  <a:pt x="17495" y="28905"/>
                </a:moveTo>
                <a:lnTo>
                  <a:pt x="18396" y="30421"/>
                </a:lnTo>
                <a:lnTo>
                  <a:pt x="16585" y="30421"/>
                </a:lnTo>
                <a:lnTo>
                  <a:pt x="17495" y="28905"/>
                </a:lnTo>
                <a:close/>
                <a:moveTo>
                  <a:pt x="20474" y="28905"/>
                </a:moveTo>
                <a:lnTo>
                  <a:pt x="21376" y="30421"/>
                </a:lnTo>
                <a:lnTo>
                  <a:pt x="19565" y="30421"/>
                </a:lnTo>
                <a:lnTo>
                  <a:pt x="20474" y="28905"/>
                </a:lnTo>
                <a:close/>
                <a:moveTo>
                  <a:pt x="24721" y="26014"/>
                </a:moveTo>
                <a:lnTo>
                  <a:pt x="22071" y="30421"/>
                </a:lnTo>
                <a:lnTo>
                  <a:pt x="21920" y="30421"/>
                </a:lnTo>
                <a:lnTo>
                  <a:pt x="20742" y="28450"/>
                </a:lnTo>
                <a:lnTo>
                  <a:pt x="22205" y="26014"/>
                </a:lnTo>
                <a:close/>
                <a:moveTo>
                  <a:pt x="31983" y="26014"/>
                </a:moveTo>
                <a:lnTo>
                  <a:pt x="34623" y="30421"/>
                </a:lnTo>
                <a:lnTo>
                  <a:pt x="22624" y="30421"/>
                </a:lnTo>
                <a:lnTo>
                  <a:pt x="25265" y="26014"/>
                </a:lnTo>
                <a:close/>
                <a:moveTo>
                  <a:pt x="35034" y="26014"/>
                </a:moveTo>
                <a:lnTo>
                  <a:pt x="36497" y="28450"/>
                </a:lnTo>
                <a:lnTo>
                  <a:pt x="35319" y="30421"/>
                </a:lnTo>
                <a:lnTo>
                  <a:pt x="35167" y="30421"/>
                </a:lnTo>
                <a:lnTo>
                  <a:pt x="32527" y="26014"/>
                </a:lnTo>
                <a:close/>
                <a:moveTo>
                  <a:pt x="36773" y="28905"/>
                </a:moveTo>
                <a:lnTo>
                  <a:pt x="37674" y="30421"/>
                </a:lnTo>
                <a:lnTo>
                  <a:pt x="35863" y="30421"/>
                </a:lnTo>
                <a:lnTo>
                  <a:pt x="36773" y="28905"/>
                </a:lnTo>
                <a:close/>
                <a:moveTo>
                  <a:pt x="39744" y="28905"/>
                </a:moveTo>
                <a:lnTo>
                  <a:pt x="40654" y="30421"/>
                </a:lnTo>
                <a:lnTo>
                  <a:pt x="38843" y="30421"/>
                </a:lnTo>
                <a:lnTo>
                  <a:pt x="39744" y="28905"/>
                </a:lnTo>
                <a:close/>
                <a:moveTo>
                  <a:pt x="43990" y="26014"/>
                </a:moveTo>
                <a:lnTo>
                  <a:pt x="41350" y="30421"/>
                </a:lnTo>
                <a:lnTo>
                  <a:pt x="41198" y="30421"/>
                </a:lnTo>
                <a:lnTo>
                  <a:pt x="40020" y="28450"/>
                </a:lnTo>
                <a:lnTo>
                  <a:pt x="41484" y="26014"/>
                </a:lnTo>
                <a:close/>
                <a:moveTo>
                  <a:pt x="51252" y="26014"/>
                </a:moveTo>
                <a:lnTo>
                  <a:pt x="53902" y="30421"/>
                </a:lnTo>
                <a:lnTo>
                  <a:pt x="41894" y="30421"/>
                </a:lnTo>
                <a:lnTo>
                  <a:pt x="44535" y="26014"/>
                </a:lnTo>
                <a:close/>
                <a:moveTo>
                  <a:pt x="54312" y="26014"/>
                </a:moveTo>
                <a:lnTo>
                  <a:pt x="55775" y="28450"/>
                </a:lnTo>
                <a:lnTo>
                  <a:pt x="54597" y="30421"/>
                </a:lnTo>
                <a:lnTo>
                  <a:pt x="54446" y="30421"/>
                </a:lnTo>
                <a:lnTo>
                  <a:pt x="51805" y="26014"/>
                </a:lnTo>
                <a:close/>
                <a:moveTo>
                  <a:pt x="56043" y="28905"/>
                </a:moveTo>
                <a:lnTo>
                  <a:pt x="56953" y="30421"/>
                </a:lnTo>
                <a:lnTo>
                  <a:pt x="55142" y="30421"/>
                </a:lnTo>
                <a:lnTo>
                  <a:pt x="56043" y="28905"/>
                </a:lnTo>
                <a:close/>
                <a:moveTo>
                  <a:pt x="59022" y="28905"/>
                </a:moveTo>
                <a:lnTo>
                  <a:pt x="59932" y="30421"/>
                </a:lnTo>
                <a:lnTo>
                  <a:pt x="58121" y="30421"/>
                </a:lnTo>
                <a:lnTo>
                  <a:pt x="59022" y="28905"/>
                </a:lnTo>
                <a:close/>
                <a:moveTo>
                  <a:pt x="63269" y="26014"/>
                </a:moveTo>
                <a:lnTo>
                  <a:pt x="60628" y="30421"/>
                </a:lnTo>
                <a:lnTo>
                  <a:pt x="60476" y="30421"/>
                </a:lnTo>
                <a:lnTo>
                  <a:pt x="59299" y="28450"/>
                </a:lnTo>
                <a:lnTo>
                  <a:pt x="60762" y="26014"/>
                </a:lnTo>
                <a:close/>
                <a:moveTo>
                  <a:pt x="70530" y="26014"/>
                </a:moveTo>
                <a:lnTo>
                  <a:pt x="73171" y="30421"/>
                </a:lnTo>
                <a:lnTo>
                  <a:pt x="61172" y="30421"/>
                </a:lnTo>
                <a:lnTo>
                  <a:pt x="63813" y="26014"/>
                </a:lnTo>
                <a:close/>
                <a:moveTo>
                  <a:pt x="73590" y="26014"/>
                </a:moveTo>
                <a:lnTo>
                  <a:pt x="75053" y="28450"/>
                </a:lnTo>
                <a:lnTo>
                  <a:pt x="73867" y="30421"/>
                </a:lnTo>
                <a:lnTo>
                  <a:pt x="73715" y="30421"/>
                </a:lnTo>
                <a:lnTo>
                  <a:pt x="71075" y="26014"/>
                </a:lnTo>
                <a:close/>
                <a:moveTo>
                  <a:pt x="75321" y="28905"/>
                </a:moveTo>
                <a:lnTo>
                  <a:pt x="76231" y="30421"/>
                </a:lnTo>
                <a:lnTo>
                  <a:pt x="74420" y="30421"/>
                </a:lnTo>
                <a:lnTo>
                  <a:pt x="75321" y="28905"/>
                </a:lnTo>
                <a:close/>
                <a:moveTo>
                  <a:pt x="78301" y="28905"/>
                </a:moveTo>
                <a:lnTo>
                  <a:pt x="79211" y="30421"/>
                </a:lnTo>
                <a:lnTo>
                  <a:pt x="77391" y="30421"/>
                </a:lnTo>
                <a:lnTo>
                  <a:pt x="78301" y="28905"/>
                </a:lnTo>
                <a:close/>
                <a:moveTo>
                  <a:pt x="82547" y="26014"/>
                </a:moveTo>
                <a:lnTo>
                  <a:pt x="79906" y="30421"/>
                </a:lnTo>
                <a:lnTo>
                  <a:pt x="79755" y="30421"/>
                </a:lnTo>
                <a:lnTo>
                  <a:pt x="78577" y="28450"/>
                </a:lnTo>
                <a:lnTo>
                  <a:pt x="80040" y="26014"/>
                </a:lnTo>
                <a:close/>
                <a:moveTo>
                  <a:pt x="89809" y="26014"/>
                </a:moveTo>
                <a:lnTo>
                  <a:pt x="92449" y="30421"/>
                </a:lnTo>
                <a:lnTo>
                  <a:pt x="80451" y="30421"/>
                </a:lnTo>
                <a:lnTo>
                  <a:pt x="83091" y="26014"/>
                </a:lnTo>
                <a:close/>
                <a:moveTo>
                  <a:pt x="92869" y="26014"/>
                </a:moveTo>
                <a:lnTo>
                  <a:pt x="94332" y="28450"/>
                </a:lnTo>
                <a:lnTo>
                  <a:pt x="93145" y="30421"/>
                </a:lnTo>
                <a:lnTo>
                  <a:pt x="92994" y="30421"/>
                </a:lnTo>
                <a:lnTo>
                  <a:pt x="90353" y="26014"/>
                </a:lnTo>
                <a:close/>
                <a:moveTo>
                  <a:pt x="94599" y="28905"/>
                </a:moveTo>
                <a:lnTo>
                  <a:pt x="95509" y="30421"/>
                </a:lnTo>
                <a:lnTo>
                  <a:pt x="93690" y="30421"/>
                </a:lnTo>
                <a:lnTo>
                  <a:pt x="94599" y="28905"/>
                </a:lnTo>
                <a:close/>
                <a:moveTo>
                  <a:pt x="97579" y="28905"/>
                </a:moveTo>
                <a:lnTo>
                  <a:pt x="98489" y="30421"/>
                </a:lnTo>
                <a:lnTo>
                  <a:pt x="96669" y="30421"/>
                </a:lnTo>
                <a:lnTo>
                  <a:pt x="97579" y="28905"/>
                </a:lnTo>
                <a:close/>
                <a:moveTo>
                  <a:pt x="101825" y="26014"/>
                </a:moveTo>
                <a:lnTo>
                  <a:pt x="99185" y="30421"/>
                </a:lnTo>
                <a:lnTo>
                  <a:pt x="99033" y="30421"/>
                </a:lnTo>
                <a:lnTo>
                  <a:pt x="97847" y="28450"/>
                </a:lnTo>
                <a:lnTo>
                  <a:pt x="99310" y="26014"/>
                </a:lnTo>
                <a:close/>
                <a:moveTo>
                  <a:pt x="109087" y="26014"/>
                </a:moveTo>
                <a:lnTo>
                  <a:pt x="111728" y="30421"/>
                </a:lnTo>
                <a:lnTo>
                  <a:pt x="99729" y="30421"/>
                </a:lnTo>
                <a:lnTo>
                  <a:pt x="102370" y="26014"/>
                </a:lnTo>
                <a:close/>
                <a:moveTo>
                  <a:pt x="112138" y="26014"/>
                </a:moveTo>
                <a:lnTo>
                  <a:pt x="113601" y="28450"/>
                </a:lnTo>
                <a:lnTo>
                  <a:pt x="112424" y="30421"/>
                </a:lnTo>
                <a:lnTo>
                  <a:pt x="112272" y="30421"/>
                </a:lnTo>
                <a:lnTo>
                  <a:pt x="109631" y="26014"/>
                </a:lnTo>
                <a:close/>
                <a:moveTo>
                  <a:pt x="113878" y="28905"/>
                </a:moveTo>
                <a:lnTo>
                  <a:pt x="114788" y="30421"/>
                </a:lnTo>
                <a:lnTo>
                  <a:pt x="112968" y="30421"/>
                </a:lnTo>
                <a:lnTo>
                  <a:pt x="113878" y="28905"/>
                </a:lnTo>
                <a:close/>
                <a:moveTo>
                  <a:pt x="116857" y="28905"/>
                </a:moveTo>
                <a:lnTo>
                  <a:pt x="117758" y="30421"/>
                </a:lnTo>
                <a:lnTo>
                  <a:pt x="115948" y="30421"/>
                </a:lnTo>
                <a:lnTo>
                  <a:pt x="116857" y="28905"/>
                </a:lnTo>
                <a:close/>
                <a:moveTo>
                  <a:pt x="121104" y="26014"/>
                </a:moveTo>
                <a:lnTo>
                  <a:pt x="118454" y="30421"/>
                </a:lnTo>
                <a:lnTo>
                  <a:pt x="118303" y="30421"/>
                </a:lnTo>
                <a:lnTo>
                  <a:pt x="117125" y="28450"/>
                </a:lnTo>
                <a:lnTo>
                  <a:pt x="118588" y="26014"/>
                </a:lnTo>
                <a:close/>
                <a:moveTo>
                  <a:pt x="128366" y="26014"/>
                </a:moveTo>
                <a:lnTo>
                  <a:pt x="131006" y="30421"/>
                </a:lnTo>
                <a:lnTo>
                  <a:pt x="119007" y="30421"/>
                </a:lnTo>
                <a:lnTo>
                  <a:pt x="121648" y="26014"/>
                </a:lnTo>
                <a:close/>
                <a:moveTo>
                  <a:pt x="131417" y="26014"/>
                </a:moveTo>
                <a:lnTo>
                  <a:pt x="132880" y="28450"/>
                </a:lnTo>
                <a:lnTo>
                  <a:pt x="131702" y="30421"/>
                </a:lnTo>
                <a:lnTo>
                  <a:pt x="131550" y="30421"/>
                </a:lnTo>
                <a:lnTo>
                  <a:pt x="128910" y="26014"/>
                </a:lnTo>
                <a:close/>
                <a:moveTo>
                  <a:pt x="133156" y="28905"/>
                </a:moveTo>
                <a:lnTo>
                  <a:pt x="134057" y="30421"/>
                </a:lnTo>
                <a:lnTo>
                  <a:pt x="132246" y="30421"/>
                </a:lnTo>
                <a:lnTo>
                  <a:pt x="133156" y="28905"/>
                </a:lnTo>
                <a:close/>
                <a:moveTo>
                  <a:pt x="136127" y="28905"/>
                </a:moveTo>
                <a:lnTo>
                  <a:pt x="137037" y="30421"/>
                </a:lnTo>
                <a:lnTo>
                  <a:pt x="135226" y="30421"/>
                </a:lnTo>
                <a:lnTo>
                  <a:pt x="136127" y="28905"/>
                </a:lnTo>
                <a:close/>
                <a:moveTo>
                  <a:pt x="140373" y="26014"/>
                </a:moveTo>
                <a:lnTo>
                  <a:pt x="137733" y="30421"/>
                </a:lnTo>
                <a:lnTo>
                  <a:pt x="137581" y="30421"/>
                </a:lnTo>
                <a:lnTo>
                  <a:pt x="136403" y="28450"/>
                </a:lnTo>
                <a:lnTo>
                  <a:pt x="137867" y="26014"/>
                </a:lnTo>
                <a:close/>
                <a:moveTo>
                  <a:pt x="147635" y="26014"/>
                </a:moveTo>
                <a:lnTo>
                  <a:pt x="150285" y="30421"/>
                </a:lnTo>
                <a:lnTo>
                  <a:pt x="138277" y="30421"/>
                </a:lnTo>
                <a:lnTo>
                  <a:pt x="140926" y="26014"/>
                </a:lnTo>
                <a:close/>
                <a:moveTo>
                  <a:pt x="150695" y="26014"/>
                </a:moveTo>
                <a:lnTo>
                  <a:pt x="152158" y="28450"/>
                </a:lnTo>
                <a:lnTo>
                  <a:pt x="150980" y="30421"/>
                </a:lnTo>
                <a:lnTo>
                  <a:pt x="150829" y="30421"/>
                </a:lnTo>
                <a:lnTo>
                  <a:pt x="148188" y="26014"/>
                </a:lnTo>
                <a:close/>
                <a:moveTo>
                  <a:pt x="152435" y="28905"/>
                </a:moveTo>
                <a:lnTo>
                  <a:pt x="153336" y="30421"/>
                </a:lnTo>
                <a:lnTo>
                  <a:pt x="151525" y="30421"/>
                </a:lnTo>
                <a:lnTo>
                  <a:pt x="152435" y="28905"/>
                </a:lnTo>
                <a:close/>
                <a:moveTo>
                  <a:pt x="155405" y="28905"/>
                </a:moveTo>
                <a:lnTo>
                  <a:pt x="156315" y="30421"/>
                </a:lnTo>
                <a:lnTo>
                  <a:pt x="154504" y="30421"/>
                </a:lnTo>
                <a:lnTo>
                  <a:pt x="155405" y="28905"/>
                </a:lnTo>
                <a:close/>
                <a:moveTo>
                  <a:pt x="159652" y="26014"/>
                </a:moveTo>
                <a:lnTo>
                  <a:pt x="157011" y="30421"/>
                </a:lnTo>
                <a:lnTo>
                  <a:pt x="156859" y="30421"/>
                </a:lnTo>
                <a:lnTo>
                  <a:pt x="155682" y="28450"/>
                </a:lnTo>
                <a:lnTo>
                  <a:pt x="157145" y="26014"/>
                </a:lnTo>
                <a:close/>
                <a:moveTo>
                  <a:pt x="166913" y="26014"/>
                </a:moveTo>
                <a:lnTo>
                  <a:pt x="169554" y="30421"/>
                </a:lnTo>
                <a:lnTo>
                  <a:pt x="157555" y="30421"/>
                </a:lnTo>
                <a:lnTo>
                  <a:pt x="160196" y="26014"/>
                </a:lnTo>
                <a:close/>
                <a:moveTo>
                  <a:pt x="169973" y="26014"/>
                </a:moveTo>
                <a:lnTo>
                  <a:pt x="171436" y="28450"/>
                </a:lnTo>
                <a:lnTo>
                  <a:pt x="170259" y="30421"/>
                </a:lnTo>
                <a:lnTo>
                  <a:pt x="170107" y="30421"/>
                </a:lnTo>
                <a:lnTo>
                  <a:pt x="167458" y="26014"/>
                </a:lnTo>
                <a:close/>
                <a:moveTo>
                  <a:pt x="171704" y="28905"/>
                </a:moveTo>
                <a:lnTo>
                  <a:pt x="172614" y="30421"/>
                </a:lnTo>
                <a:lnTo>
                  <a:pt x="170803" y="30421"/>
                </a:lnTo>
                <a:lnTo>
                  <a:pt x="171704" y="28905"/>
                </a:lnTo>
                <a:close/>
                <a:moveTo>
                  <a:pt x="174684" y="28905"/>
                </a:moveTo>
                <a:lnTo>
                  <a:pt x="175594" y="30421"/>
                </a:lnTo>
                <a:lnTo>
                  <a:pt x="173774" y="30421"/>
                </a:lnTo>
                <a:lnTo>
                  <a:pt x="174684" y="28905"/>
                </a:lnTo>
                <a:close/>
                <a:moveTo>
                  <a:pt x="178930" y="26014"/>
                </a:moveTo>
                <a:lnTo>
                  <a:pt x="176289" y="30421"/>
                </a:lnTo>
                <a:lnTo>
                  <a:pt x="176138" y="30421"/>
                </a:lnTo>
                <a:lnTo>
                  <a:pt x="174960" y="28450"/>
                </a:lnTo>
                <a:lnTo>
                  <a:pt x="176423" y="26014"/>
                </a:lnTo>
                <a:close/>
                <a:moveTo>
                  <a:pt x="186192" y="26014"/>
                </a:moveTo>
                <a:lnTo>
                  <a:pt x="188832" y="30421"/>
                </a:lnTo>
                <a:lnTo>
                  <a:pt x="176834" y="30421"/>
                </a:lnTo>
                <a:lnTo>
                  <a:pt x="179474" y="26014"/>
                </a:lnTo>
                <a:close/>
                <a:moveTo>
                  <a:pt x="189252" y="26014"/>
                </a:moveTo>
                <a:lnTo>
                  <a:pt x="190715" y="28450"/>
                </a:lnTo>
                <a:lnTo>
                  <a:pt x="189528" y="30421"/>
                </a:lnTo>
                <a:lnTo>
                  <a:pt x="189377" y="30421"/>
                </a:lnTo>
                <a:lnTo>
                  <a:pt x="186736" y="26014"/>
                </a:lnTo>
                <a:close/>
                <a:moveTo>
                  <a:pt x="190982" y="28905"/>
                </a:moveTo>
                <a:lnTo>
                  <a:pt x="191892" y="30421"/>
                </a:lnTo>
                <a:lnTo>
                  <a:pt x="190072" y="30421"/>
                </a:lnTo>
                <a:lnTo>
                  <a:pt x="190982" y="28905"/>
                </a:lnTo>
                <a:close/>
                <a:moveTo>
                  <a:pt x="193962" y="28905"/>
                </a:moveTo>
                <a:lnTo>
                  <a:pt x="194872" y="30421"/>
                </a:lnTo>
                <a:lnTo>
                  <a:pt x="193052" y="30421"/>
                </a:lnTo>
                <a:lnTo>
                  <a:pt x="193962" y="28905"/>
                </a:lnTo>
                <a:close/>
                <a:moveTo>
                  <a:pt x="198208" y="26014"/>
                </a:moveTo>
                <a:lnTo>
                  <a:pt x="195568" y="30421"/>
                </a:lnTo>
                <a:lnTo>
                  <a:pt x="195416" y="30421"/>
                </a:lnTo>
                <a:lnTo>
                  <a:pt x="194230" y="28450"/>
                </a:lnTo>
                <a:lnTo>
                  <a:pt x="195693" y="26014"/>
                </a:lnTo>
                <a:close/>
                <a:moveTo>
                  <a:pt x="205470" y="26014"/>
                </a:moveTo>
                <a:lnTo>
                  <a:pt x="208111" y="30421"/>
                </a:lnTo>
                <a:lnTo>
                  <a:pt x="196112" y="30421"/>
                </a:lnTo>
                <a:lnTo>
                  <a:pt x="198753" y="26014"/>
                </a:lnTo>
                <a:close/>
                <a:moveTo>
                  <a:pt x="208521" y="26014"/>
                </a:moveTo>
                <a:lnTo>
                  <a:pt x="209984" y="28450"/>
                </a:lnTo>
                <a:lnTo>
                  <a:pt x="208807" y="30421"/>
                </a:lnTo>
                <a:lnTo>
                  <a:pt x="208655" y="30421"/>
                </a:lnTo>
                <a:lnTo>
                  <a:pt x="206014" y="26014"/>
                </a:lnTo>
                <a:close/>
                <a:moveTo>
                  <a:pt x="210261" y="28905"/>
                </a:moveTo>
                <a:lnTo>
                  <a:pt x="211171" y="30421"/>
                </a:lnTo>
                <a:lnTo>
                  <a:pt x="209351" y="30421"/>
                </a:lnTo>
                <a:lnTo>
                  <a:pt x="210261" y="28905"/>
                </a:lnTo>
                <a:close/>
                <a:moveTo>
                  <a:pt x="213240" y="28905"/>
                </a:moveTo>
                <a:lnTo>
                  <a:pt x="214141" y="30421"/>
                </a:lnTo>
                <a:lnTo>
                  <a:pt x="212330" y="30421"/>
                </a:lnTo>
                <a:lnTo>
                  <a:pt x="213240" y="28905"/>
                </a:lnTo>
                <a:close/>
                <a:moveTo>
                  <a:pt x="217487" y="26014"/>
                </a:moveTo>
                <a:lnTo>
                  <a:pt x="214837" y="30421"/>
                </a:lnTo>
                <a:lnTo>
                  <a:pt x="214695" y="30421"/>
                </a:lnTo>
                <a:lnTo>
                  <a:pt x="213508" y="28450"/>
                </a:lnTo>
                <a:lnTo>
                  <a:pt x="214971" y="26014"/>
                </a:lnTo>
                <a:close/>
                <a:moveTo>
                  <a:pt x="224749" y="26014"/>
                </a:moveTo>
                <a:lnTo>
                  <a:pt x="227389" y="30421"/>
                </a:lnTo>
                <a:lnTo>
                  <a:pt x="215390" y="30421"/>
                </a:lnTo>
                <a:lnTo>
                  <a:pt x="218031" y="26014"/>
                </a:lnTo>
                <a:close/>
                <a:moveTo>
                  <a:pt x="227800" y="26014"/>
                </a:moveTo>
                <a:lnTo>
                  <a:pt x="229263" y="28450"/>
                </a:lnTo>
                <a:lnTo>
                  <a:pt x="228085" y="30421"/>
                </a:lnTo>
                <a:lnTo>
                  <a:pt x="227933" y="30421"/>
                </a:lnTo>
                <a:lnTo>
                  <a:pt x="225293" y="26014"/>
                </a:lnTo>
                <a:close/>
                <a:moveTo>
                  <a:pt x="229539" y="28905"/>
                </a:moveTo>
                <a:lnTo>
                  <a:pt x="230440" y="30421"/>
                </a:lnTo>
                <a:lnTo>
                  <a:pt x="228629" y="30421"/>
                </a:lnTo>
                <a:lnTo>
                  <a:pt x="229539" y="28905"/>
                </a:lnTo>
                <a:close/>
                <a:moveTo>
                  <a:pt x="232519" y="28905"/>
                </a:moveTo>
                <a:lnTo>
                  <a:pt x="233420" y="30421"/>
                </a:lnTo>
                <a:lnTo>
                  <a:pt x="231609" y="30421"/>
                </a:lnTo>
                <a:lnTo>
                  <a:pt x="232519" y="28905"/>
                </a:lnTo>
                <a:close/>
                <a:moveTo>
                  <a:pt x="236756" y="26014"/>
                </a:moveTo>
                <a:lnTo>
                  <a:pt x="234116" y="30421"/>
                </a:lnTo>
                <a:lnTo>
                  <a:pt x="233964" y="30421"/>
                </a:lnTo>
                <a:lnTo>
                  <a:pt x="232786" y="28450"/>
                </a:lnTo>
                <a:lnTo>
                  <a:pt x="234249" y="26014"/>
                </a:lnTo>
                <a:close/>
                <a:moveTo>
                  <a:pt x="244027" y="26014"/>
                </a:moveTo>
                <a:lnTo>
                  <a:pt x="246668" y="30421"/>
                </a:lnTo>
                <a:lnTo>
                  <a:pt x="234660" y="30421"/>
                </a:lnTo>
                <a:lnTo>
                  <a:pt x="237309" y="26014"/>
                </a:lnTo>
                <a:close/>
                <a:moveTo>
                  <a:pt x="247078" y="26014"/>
                </a:moveTo>
                <a:lnTo>
                  <a:pt x="248541" y="28450"/>
                </a:lnTo>
                <a:lnTo>
                  <a:pt x="247363" y="30421"/>
                </a:lnTo>
                <a:lnTo>
                  <a:pt x="247212" y="30421"/>
                </a:lnTo>
                <a:lnTo>
                  <a:pt x="244571" y="26014"/>
                </a:lnTo>
                <a:close/>
                <a:moveTo>
                  <a:pt x="248818" y="28905"/>
                </a:moveTo>
                <a:lnTo>
                  <a:pt x="249719" y="30421"/>
                </a:lnTo>
                <a:lnTo>
                  <a:pt x="247908" y="30421"/>
                </a:lnTo>
                <a:lnTo>
                  <a:pt x="248818" y="28905"/>
                </a:lnTo>
                <a:close/>
                <a:moveTo>
                  <a:pt x="251788" y="28905"/>
                </a:moveTo>
                <a:lnTo>
                  <a:pt x="252698" y="30421"/>
                </a:lnTo>
                <a:lnTo>
                  <a:pt x="250887" y="30421"/>
                </a:lnTo>
                <a:lnTo>
                  <a:pt x="251788" y="28905"/>
                </a:lnTo>
                <a:close/>
                <a:moveTo>
                  <a:pt x="256035" y="26014"/>
                </a:moveTo>
                <a:lnTo>
                  <a:pt x="253394" y="30421"/>
                </a:lnTo>
                <a:lnTo>
                  <a:pt x="253242" y="30421"/>
                </a:lnTo>
                <a:lnTo>
                  <a:pt x="252065" y="28450"/>
                </a:lnTo>
                <a:lnTo>
                  <a:pt x="253528" y="26014"/>
                </a:lnTo>
                <a:close/>
                <a:moveTo>
                  <a:pt x="263296" y="26014"/>
                </a:moveTo>
                <a:lnTo>
                  <a:pt x="265937" y="30421"/>
                </a:lnTo>
                <a:lnTo>
                  <a:pt x="253938" y="30421"/>
                </a:lnTo>
                <a:lnTo>
                  <a:pt x="256579" y="26014"/>
                </a:lnTo>
                <a:close/>
                <a:moveTo>
                  <a:pt x="266356" y="26014"/>
                </a:moveTo>
                <a:lnTo>
                  <a:pt x="267819" y="28450"/>
                </a:lnTo>
                <a:lnTo>
                  <a:pt x="266642" y="30421"/>
                </a:lnTo>
                <a:lnTo>
                  <a:pt x="266490" y="30421"/>
                </a:lnTo>
                <a:lnTo>
                  <a:pt x="263841" y="26014"/>
                </a:lnTo>
                <a:close/>
                <a:moveTo>
                  <a:pt x="268087" y="28905"/>
                </a:moveTo>
                <a:lnTo>
                  <a:pt x="268997" y="30421"/>
                </a:lnTo>
                <a:lnTo>
                  <a:pt x="267186" y="30421"/>
                </a:lnTo>
                <a:lnTo>
                  <a:pt x="268087" y="28905"/>
                </a:lnTo>
                <a:close/>
                <a:moveTo>
                  <a:pt x="271067" y="28905"/>
                </a:moveTo>
                <a:lnTo>
                  <a:pt x="271977" y="30421"/>
                </a:lnTo>
                <a:lnTo>
                  <a:pt x="270157" y="30421"/>
                </a:lnTo>
                <a:lnTo>
                  <a:pt x="271067" y="28905"/>
                </a:lnTo>
                <a:close/>
                <a:moveTo>
                  <a:pt x="275313" y="26014"/>
                </a:moveTo>
                <a:lnTo>
                  <a:pt x="272672" y="30421"/>
                </a:lnTo>
                <a:lnTo>
                  <a:pt x="272521" y="30421"/>
                </a:lnTo>
                <a:lnTo>
                  <a:pt x="271343" y="28450"/>
                </a:lnTo>
                <a:lnTo>
                  <a:pt x="272806" y="26014"/>
                </a:lnTo>
                <a:close/>
                <a:moveTo>
                  <a:pt x="282575" y="26014"/>
                </a:moveTo>
                <a:lnTo>
                  <a:pt x="285215" y="30421"/>
                </a:lnTo>
                <a:lnTo>
                  <a:pt x="273217" y="30421"/>
                </a:lnTo>
                <a:lnTo>
                  <a:pt x="275857" y="26014"/>
                </a:lnTo>
                <a:close/>
                <a:moveTo>
                  <a:pt x="18985" y="26425"/>
                </a:moveTo>
                <a:lnTo>
                  <a:pt x="20198" y="28450"/>
                </a:lnTo>
                <a:lnTo>
                  <a:pt x="19011" y="30430"/>
                </a:lnTo>
                <a:lnTo>
                  <a:pt x="18985" y="30377"/>
                </a:lnTo>
                <a:lnTo>
                  <a:pt x="18949" y="30430"/>
                </a:lnTo>
                <a:lnTo>
                  <a:pt x="17762" y="28450"/>
                </a:lnTo>
                <a:lnTo>
                  <a:pt x="18985" y="26425"/>
                </a:lnTo>
                <a:close/>
                <a:moveTo>
                  <a:pt x="38263" y="26425"/>
                </a:moveTo>
                <a:lnTo>
                  <a:pt x="39476" y="28450"/>
                </a:lnTo>
                <a:lnTo>
                  <a:pt x="38290" y="30430"/>
                </a:lnTo>
                <a:lnTo>
                  <a:pt x="38263" y="30377"/>
                </a:lnTo>
                <a:lnTo>
                  <a:pt x="38227" y="30430"/>
                </a:lnTo>
                <a:lnTo>
                  <a:pt x="37041" y="28450"/>
                </a:lnTo>
                <a:lnTo>
                  <a:pt x="38263" y="26425"/>
                </a:lnTo>
                <a:close/>
                <a:moveTo>
                  <a:pt x="57533" y="26425"/>
                </a:moveTo>
                <a:lnTo>
                  <a:pt x="58755" y="28450"/>
                </a:lnTo>
                <a:lnTo>
                  <a:pt x="57568" y="30430"/>
                </a:lnTo>
                <a:lnTo>
                  <a:pt x="57533" y="30377"/>
                </a:lnTo>
                <a:lnTo>
                  <a:pt x="57506" y="30430"/>
                </a:lnTo>
                <a:lnTo>
                  <a:pt x="56319" y="28450"/>
                </a:lnTo>
                <a:lnTo>
                  <a:pt x="57533" y="26425"/>
                </a:lnTo>
                <a:close/>
                <a:moveTo>
                  <a:pt x="76811" y="26425"/>
                </a:moveTo>
                <a:lnTo>
                  <a:pt x="78024" y="28450"/>
                </a:lnTo>
                <a:lnTo>
                  <a:pt x="76847" y="30430"/>
                </a:lnTo>
                <a:lnTo>
                  <a:pt x="76811" y="30377"/>
                </a:lnTo>
                <a:lnTo>
                  <a:pt x="76784" y="30430"/>
                </a:lnTo>
                <a:lnTo>
                  <a:pt x="75598" y="28450"/>
                </a:lnTo>
                <a:lnTo>
                  <a:pt x="76811" y="26425"/>
                </a:lnTo>
                <a:close/>
                <a:moveTo>
                  <a:pt x="96089" y="26425"/>
                </a:moveTo>
                <a:lnTo>
                  <a:pt x="97303" y="28450"/>
                </a:lnTo>
                <a:lnTo>
                  <a:pt x="96116" y="30430"/>
                </a:lnTo>
                <a:lnTo>
                  <a:pt x="96089" y="30377"/>
                </a:lnTo>
                <a:lnTo>
                  <a:pt x="96054" y="30430"/>
                </a:lnTo>
                <a:lnTo>
                  <a:pt x="94876" y="28450"/>
                </a:lnTo>
                <a:lnTo>
                  <a:pt x="96089" y="26425"/>
                </a:lnTo>
                <a:close/>
                <a:moveTo>
                  <a:pt x="115368" y="26425"/>
                </a:moveTo>
                <a:lnTo>
                  <a:pt x="116581" y="28450"/>
                </a:lnTo>
                <a:lnTo>
                  <a:pt x="115394" y="30430"/>
                </a:lnTo>
                <a:lnTo>
                  <a:pt x="115368" y="30377"/>
                </a:lnTo>
                <a:lnTo>
                  <a:pt x="115332" y="30430"/>
                </a:lnTo>
                <a:lnTo>
                  <a:pt x="114145" y="28450"/>
                </a:lnTo>
                <a:lnTo>
                  <a:pt x="115368" y="26425"/>
                </a:lnTo>
                <a:close/>
                <a:moveTo>
                  <a:pt x="134646" y="26425"/>
                </a:moveTo>
                <a:lnTo>
                  <a:pt x="135859" y="28450"/>
                </a:lnTo>
                <a:lnTo>
                  <a:pt x="134673" y="30430"/>
                </a:lnTo>
                <a:lnTo>
                  <a:pt x="134646" y="30377"/>
                </a:lnTo>
                <a:lnTo>
                  <a:pt x="134610" y="30430"/>
                </a:lnTo>
                <a:lnTo>
                  <a:pt x="133424" y="28450"/>
                </a:lnTo>
                <a:lnTo>
                  <a:pt x="134646" y="26425"/>
                </a:lnTo>
                <a:close/>
                <a:moveTo>
                  <a:pt x="153915" y="26425"/>
                </a:moveTo>
                <a:lnTo>
                  <a:pt x="155138" y="28450"/>
                </a:lnTo>
                <a:lnTo>
                  <a:pt x="153951" y="30430"/>
                </a:lnTo>
                <a:lnTo>
                  <a:pt x="153915" y="30377"/>
                </a:lnTo>
                <a:lnTo>
                  <a:pt x="153889" y="30430"/>
                </a:lnTo>
                <a:lnTo>
                  <a:pt x="152702" y="28450"/>
                </a:lnTo>
                <a:lnTo>
                  <a:pt x="153915" y="26425"/>
                </a:lnTo>
                <a:close/>
                <a:moveTo>
                  <a:pt x="173194" y="26425"/>
                </a:moveTo>
                <a:lnTo>
                  <a:pt x="174416" y="28450"/>
                </a:lnTo>
                <a:lnTo>
                  <a:pt x="173230" y="30430"/>
                </a:lnTo>
                <a:lnTo>
                  <a:pt x="173194" y="30377"/>
                </a:lnTo>
                <a:lnTo>
                  <a:pt x="173167" y="30430"/>
                </a:lnTo>
                <a:lnTo>
                  <a:pt x="171981" y="28450"/>
                </a:lnTo>
                <a:lnTo>
                  <a:pt x="173194" y="26425"/>
                </a:lnTo>
                <a:close/>
                <a:moveTo>
                  <a:pt x="192472" y="26425"/>
                </a:moveTo>
                <a:lnTo>
                  <a:pt x="193686" y="28450"/>
                </a:lnTo>
                <a:lnTo>
                  <a:pt x="192508" y="30430"/>
                </a:lnTo>
                <a:lnTo>
                  <a:pt x="192472" y="30377"/>
                </a:lnTo>
                <a:lnTo>
                  <a:pt x="192445" y="30430"/>
                </a:lnTo>
                <a:lnTo>
                  <a:pt x="191259" y="28450"/>
                </a:lnTo>
                <a:lnTo>
                  <a:pt x="192472" y="26425"/>
                </a:lnTo>
                <a:close/>
                <a:moveTo>
                  <a:pt x="211751" y="26425"/>
                </a:moveTo>
                <a:lnTo>
                  <a:pt x="212964" y="28450"/>
                </a:lnTo>
                <a:lnTo>
                  <a:pt x="211777" y="30430"/>
                </a:lnTo>
                <a:lnTo>
                  <a:pt x="211751" y="30377"/>
                </a:lnTo>
                <a:lnTo>
                  <a:pt x="211715" y="30430"/>
                </a:lnTo>
                <a:lnTo>
                  <a:pt x="210537" y="28450"/>
                </a:lnTo>
                <a:lnTo>
                  <a:pt x="211751" y="26425"/>
                </a:lnTo>
                <a:close/>
                <a:moveTo>
                  <a:pt x="231029" y="26425"/>
                </a:moveTo>
                <a:lnTo>
                  <a:pt x="232242" y="28450"/>
                </a:lnTo>
                <a:lnTo>
                  <a:pt x="231056" y="30430"/>
                </a:lnTo>
                <a:lnTo>
                  <a:pt x="231029" y="30377"/>
                </a:lnTo>
                <a:lnTo>
                  <a:pt x="230993" y="30430"/>
                </a:lnTo>
                <a:lnTo>
                  <a:pt x="229807" y="28450"/>
                </a:lnTo>
                <a:lnTo>
                  <a:pt x="231029" y="26425"/>
                </a:lnTo>
                <a:close/>
                <a:moveTo>
                  <a:pt x="250298" y="26425"/>
                </a:moveTo>
                <a:lnTo>
                  <a:pt x="251521" y="28450"/>
                </a:lnTo>
                <a:lnTo>
                  <a:pt x="250334" y="30430"/>
                </a:lnTo>
                <a:lnTo>
                  <a:pt x="250298" y="30377"/>
                </a:lnTo>
                <a:lnTo>
                  <a:pt x="250272" y="30430"/>
                </a:lnTo>
                <a:lnTo>
                  <a:pt x="249085" y="28450"/>
                </a:lnTo>
                <a:lnTo>
                  <a:pt x="250298" y="26425"/>
                </a:lnTo>
                <a:close/>
                <a:moveTo>
                  <a:pt x="269577" y="26425"/>
                </a:moveTo>
                <a:lnTo>
                  <a:pt x="270799" y="28450"/>
                </a:lnTo>
                <a:lnTo>
                  <a:pt x="269613" y="30430"/>
                </a:lnTo>
                <a:lnTo>
                  <a:pt x="269577" y="30377"/>
                </a:lnTo>
                <a:lnTo>
                  <a:pt x="269550" y="30430"/>
                </a:lnTo>
                <a:lnTo>
                  <a:pt x="268364" y="28450"/>
                </a:lnTo>
                <a:lnTo>
                  <a:pt x="269577" y="26425"/>
                </a:lnTo>
                <a:close/>
                <a:moveTo>
                  <a:pt x="18681" y="30876"/>
                </a:moveTo>
                <a:lnTo>
                  <a:pt x="17423" y="32973"/>
                </a:lnTo>
                <a:lnTo>
                  <a:pt x="16237" y="31001"/>
                </a:lnTo>
                <a:lnTo>
                  <a:pt x="16317" y="30876"/>
                </a:lnTo>
                <a:close/>
                <a:moveTo>
                  <a:pt x="21652" y="30876"/>
                </a:moveTo>
                <a:lnTo>
                  <a:pt x="21723" y="31001"/>
                </a:lnTo>
                <a:lnTo>
                  <a:pt x="20546" y="32973"/>
                </a:lnTo>
                <a:lnTo>
                  <a:pt x="19279" y="30876"/>
                </a:lnTo>
                <a:close/>
                <a:moveTo>
                  <a:pt x="37960" y="30876"/>
                </a:moveTo>
                <a:lnTo>
                  <a:pt x="36702" y="32973"/>
                </a:lnTo>
                <a:lnTo>
                  <a:pt x="35515" y="31001"/>
                </a:lnTo>
                <a:lnTo>
                  <a:pt x="35587" y="30876"/>
                </a:lnTo>
                <a:close/>
                <a:moveTo>
                  <a:pt x="40930" y="30876"/>
                </a:moveTo>
                <a:lnTo>
                  <a:pt x="41002" y="31001"/>
                </a:lnTo>
                <a:lnTo>
                  <a:pt x="39815" y="32973"/>
                </a:lnTo>
                <a:lnTo>
                  <a:pt x="38557" y="30876"/>
                </a:lnTo>
                <a:close/>
                <a:moveTo>
                  <a:pt x="57238" y="30876"/>
                </a:moveTo>
                <a:lnTo>
                  <a:pt x="55980" y="32973"/>
                </a:lnTo>
                <a:lnTo>
                  <a:pt x="54794" y="31001"/>
                </a:lnTo>
                <a:lnTo>
                  <a:pt x="54865" y="30876"/>
                </a:lnTo>
                <a:close/>
                <a:moveTo>
                  <a:pt x="60200" y="30876"/>
                </a:moveTo>
                <a:lnTo>
                  <a:pt x="60280" y="31001"/>
                </a:lnTo>
                <a:lnTo>
                  <a:pt x="59094" y="32973"/>
                </a:lnTo>
                <a:lnTo>
                  <a:pt x="57836" y="30876"/>
                </a:lnTo>
                <a:close/>
                <a:moveTo>
                  <a:pt x="76516" y="30876"/>
                </a:moveTo>
                <a:lnTo>
                  <a:pt x="75250" y="32973"/>
                </a:lnTo>
                <a:lnTo>
                  <a:pt x="74072" y="31001"/>
                </a:lnTo>
                <a:lnTo>
                  <a:pt x="74143" y="30876"/>
                </a:lnTo>
                <a:close/>
                <a:moveTo>
                  <a:pt x="79478" y="30876"/>
                </a:moveTo>
                <a:lnTo>
                  <a:pt x="79559" y="31001"/>
                </a:lnTo>
                <a:lnTo>
                  <a:pt x="78372" y="32973"/>
                </a:lnTo>
                <a:lnTo>
                  <a:pt x="77114" y="30876"/>
                </a:lnTo>
                <a:close/>
                <a:moveTo>
                  <a:pt x="95786" y="30876"/>
                </a:moveTo>
                <a:lnTo>
                  <a:pt x="94528" y="32973"/>
                </a:lnTo>
                <a:lnTo>
                  <a:pt x="93342" y="31001"/>
                </a:lnTo>
                <a:lnTo>
                  <a:pt x="93422" y="30876"/>
                </a:lnTo>
                <a:close/>
                <a:moveTo>
                  <a:pt x="98757" y="30876"/>
                </a:moveTo>
                <a:lnTo>
                  <a:pt x="98837" y="31001"/>
                </a:lnTo>
                <a:lnTo>
                  <a:pt x="97650" y="32973"/>
                </a:lnTo>
                <a:lnTo>
                  <a:pt x="96384" y="30876"/>
                </a:lnTo>
                <a:close/>
                <a:moveTo>
                  <a:pt x="115064" y="30876"/>
                </a:moveTo>
                <a:lnTo>
                  <a:pt x="113806" y="32973"/>
                </a:lnTo>
                <a:lnTo>
                  <a:pt x="112620" y="31001"/>
                </a:lnTo>
                <a:lnTo>
                  <a:pt x="112700" y="30876"/>
                </a:lnTo>
                <a:close/>
                <a:moveTo>
                  <a:pt x="118035" y="30876"/>
                </a:moveTo>
                <a:lnTo>
                  <a:pt x="118106" y="31001"/>
                </a:lnTo>
                <a:lnTo>
                  <a:pt x="116929" y="32973"/>
                </a:lnTo>
                <a:lnTo>
                  <a:pt x="115662" y="30876"/>
                </a:lnTo>
                <a:close/>
                <a:moveTo>
                  <a:pt x="134343" y="30876"/>
                </a:moveTo>
                <a:lnTo>
                  <a:pt x="133085" y="32973"/>
                </a:lnTo>
                <a:lnTo>
                  <a:pt x="131898" y="31001"/>
                </a:lnTo>
                <a:lnTo>
                  <a:pt x="131970" y="30876"/>
                </a:lnTo>
                <a:close/>
                <a:moveTo>
                  <a:pt x="137313" y="30876"/>
                </a:moveTo>
                <a:lnTo>
                  <a:pt x="137385" y="31001"/>
                </a:lnTo>
                <a:lnTo>
                  <a:pt x="136198" y="32973"/>
                </a:lnTo>
                <a:lnTo>
                  <a:pt x="134940" y="30876"/>
                </a:lnTo>
                <a:close/>
                <a:moveTo>
                  <a:pt x="153621" y="30876"/>
                </a:moveTo>
                <a:lnTo>
                  <a:pt x="152363" y="32973"/>
                </a:lnTo>
                <a:lnTo>
                  <a:pt x="151177" y="31001"/>
                </a:lnTo>
                <a:lnTo>
                  <a:pt x="151248" y="30876"/>
                </a:lnTo>
                <a:close/>
                <a:moveTo>
                  <a:pt x="156592" y="30876"/>
                </a:moveTo>
                <a:lnTo>
                  <a:pt x="156663" y="31001"/>
                </a:lnTo>
                <a:lnTo>
                  <a:pt x="155477" y="32973"/>
                </a:lnTo>
                <a:lnTo>
                  <a:pt x="154219" y="30876"/>
                </a:lnTo>
                <a:close/>
                <a:moveTo>
                  <a:pt x="172899" y="30876"/>
                </a:moveTo>
                <a:lnTo>
                  <a:pt x="171633" y="32973"/>
                </a:lnTo>
                <a:lnTo>
                  <a:pt x="170455" y="31001"/>
                </a:lnTo>
                <a:lnTo>
                  <a:pt x="170526" y="30876"/>
                </a:lnTo>
                <a:close/>
                <a:moveTo>
                  <a:pt x="175861" y="30876"/>
                </a:moveTo>
                <a:lnTo>
                  <a:pt x="175942" y="31001"/>
                </a:lnTo>
                <a:lnTo>
                  <a:pt x="174755" y="32973"/>
                </a:lnTo>
                <a:lnTo>
                  <a:pt x="173497" y="30876"/>
                </a:lnTo>
                <a:close/>
                <a:moveTo>
                  <a:pt x="192178" y="30876"/>
                </a:moveTo>
                <a:lnTo>
                  <a:pt x="190911" y="32973"/>
                </a:lnTo>
                <a:lnTo>
                  <a:pt x="189725" y="31001"/>
                </a:lnTo>
                <a:lnTo>
                  <a:pt x="189805" y="30876"/>
                </a:lnTo>
                <a:close/>
                <a:moveTo>
                  <a:pt x="195140" y="30876"/>
                </a:moveTo>
                <a:lnTo>
                  <a:pt x="195220" y="31001"/>
                </a:lnTo>
                <a:lnTo>
                  <a:pt x="194033" y="32973"/>
                </a:lnTo>
                <a:lnTo>
                  <a:pt x="192776" y="30876"/>
                </a:lnTo>
                <a:close/>
                <a:moveTo>
                  <a:pt x="211447" y="30876"/>
                </a:moveTo>
                <a:lnTo>
                  <a:pt x="210189" y="32973"/>
                </a:lnTo>
                <a:lnTo>
                  <a:pt x="209003" y="31001"/>
                </a:lnTo>
                <a:lnTo>
                  <a:pt x="209083" y="30876"/>
                </a:lnTo>
                <a:close/>
                <a:moveTo>
                  <a:pt x="214418" y="30876"/>
                </a:moveTo>
                <a:lnTo>
                  <a:pt x="214489" y="31001"/>
                </a:lnTo>
                <a:lnTo>
                  <a:pt x="213312" y="32973"/>
                </a:lnTo>
                <a:lnTo>
                  <a:pt x="212045" y="30876"/>
                </a:lnTo>
                <a:close/>
                <a:moveTo>
                  <a:pt x="230726" y="30876"/>
                </a:moveTo>
                <a:lnTo>
                  <a:pt x="229468" y="32973"/>
                </a:lnTo>
                <a:lnTo>
                  <a:pt x="228281" y="31001"/>
                </a:lnTo>
                <a:lnTo>
                  <a:pt x="228362" y="30876"/>
                </a:lnTo>
                <a:close/>
                <a:moveTo>
                  <a:pt x="233696" y="30876"/>
                </a:moveTo>
                <a:lnTo>
                  <a:pt x="233768" y="31001"/>
                </a:lnTo>
                <a:lnTo>
                  <a:pt x="232581" y="32973"/>
                </a:lnTo>
                <a:lnTo>
                  <a:pt x="231323" y="30876"/>
                </a:lnTo>
                <a:close/>
                <a:moveTo>
                  <a:pt x="250004" y="30876"/>
                </a:moveTo>
                <a:lnTo>
                  <a:pt x="248746" y="32973"/>
                </a:lnTo>
                <a:lnTo>
                  <a:pt x="247560" y="31001"/>
                </a:lnTo>
                <a:lnTo>
                  <a:pt x="247631" y="30876"/>
                </a:lnTo>
                <a:close/>
                <a:moveTo>
                  <a:pt x="252975" y="30876"/>
                </a:moveTo>
                <a:lnTo>
                  <a:pt x="253046" y="31001"/>
                </a:lnTo>
                <a:lnTo>
                  <a:pt x="251860" y="32973"/>
                </a:lnTo>
                <a:lnTo>
                  <a:pt x="250602" y="30876"/>
                </a:lnTo>
                <a:close/>
                <a:moveTo>
                  <a:pt x="269282" y="30876"/>
                </a:moveTo>
                <a:lnTo>
                  <a:pt x="268016" y="32973"/>
                </a:lnTo>
                <a:lnTo>
                  <a:pt x="266838" y="31001"/>
                </a:lnTo>
                <a:lnTo>
                  <a:pt x="266909" y="30876"/>
                </a:lnTo>
                <a:close/>
                <a:moveTo>
                  <a:pt x="272244" y="30876"/>
                </a:moveTo>
                <a:lnTo>
                  <a:pt x="272325" y="31001"/>
                </a:lnTo>
                <a:lnTo>
                  <a:pt x="271138" y="32973"/>
                </a:lnTo>
                <a:lnTo>
                  <a:pt x="269880" y="30876"/>
                </a:lnTo>
                <a:close/>
                <a:moveTo>
                  <a:pt x="1267" y="33882"/>
                </a:moveTo>
                <a:lnTo>
                  <a:pt x="2240" y="35515"/>
                </a:lnTo>
                <a:lnTo>
                  <a:pt x="286" y="35515"/>
                </a:lnTo>
                <a:lnTo>
                  <a:pt x="1267" y="33882"/>
                </a:lnTo>
                <a:close/>
                <a:moveTo>
                  <a:pt x="2722" y="31456"/>
                </a:moveTo>
                <a:lnTo>
                  <a:pt x="5157" y="35515"/>
                </a:lnTo>
                <a:lnTo>
                  <a:pt x="2784" y="35515"/>
                </a:lnTo>
                <a:lnTo>
                  <a:pt x="1535" y="33428"/>
                </a:lnTo>
                <a:lnTo>
                  <a:pt x="2722" y="31456"/>
                </a:lnTo>
                <a:close/>
                <a:moveTo>
                  <a:pt x="15621" y="30876"/>
                </a:moveTo>
                <a:lnTo>
                  <a:pt x="15693" y="31001"/>
                </a:lnTo>
                <a:lnTo>
                  <a:pt x="12981" y="35515"/>
                </a:lnTo>
                <a:lnTo>
                  <a:pt x="5701" y="35515"/>
                </a:lnTo>
                <a:lnTo>
                  <a:pt x="2998" y="31001"/>
                </a:lnTo>
                <a:lnTo>
                  <a:pt x="3070" y="30876"/>
                </a:lnTo>
                <a:close/>
                <a:moveTo>
                  <a:pt x="15969" y="31456"/>
                </a:moveTo>
                <a:lnTo>
                  <a:pt x="17147" y="33428"/>
                </a:lnTo>
                <a:lnTo>
                  <a:pt x="15898" y="35515"/>
                </a:lnTo>
                <a:lnTo>
                  <a:pt x="13534" y="35515"/>
                </a:lnTo>
                <a:lnTo>
                  <a:pt x="15969" y="31456"/>
                </a:lnTo>
                <a:close/>
                <a:moveTo>
                  <a:pt x="17423" y="33882"/>
                </a:moveTo>
                <a:lnTo>
                  <a:pt x="18396" y="35515"/>
                </a:lnTo>
                <a:lnTo>
                  <a:pt x="16442" y="35515"/>
                </a:lnTo>
                <a:lnTo>
                  <a:pt x="17423" y="33882"/>
                </a:lnTo>
                <a:close/>
                <a:moveTo>
                  <a:pt x="20546" y="33882"/>
                </a:moveTo>
                <a:lnTo>
                  <a:pt x="21518" y="35515"/>
                </a:lnTo>
                <a:lnTo>
                  <a:pt x="19565" y="35515"/>
                </a:lnTo>
                <a:lnTo>
                  <a:pt x="20546" y="33882"/>
                </a:lnTo>
                <a:close/>
                <a:moveTo>
                  <a:pt x="22000" y="31456"/>
                </a:moveTo>
                <a:lnTo>
                  <a:pt x="24435" y="35515"/>
                </a:lnTo>
                <a:lnTo>
                  <a:pt x="22062" y="35515"/>
                </a:lnTo>
                <a:lnTo>
                  <a:pt x="20813" y="33428"/>
                </a:lnTo>
                <a:lnTo>
                  <a:pt x="22000" y="31456"/>
                </a:lnTo>
                <a:close/>
                <a:moveTo>
                  <a:pt x="34891" y="30876"/>
                </a:moveTo>
                <a:lnTo>
                  <a:pt x="34971" y="31001"/>
                </a:lnTo>
                <a:lnTo>
                  <a:pt x="32259" y="35515"/>
                </a:lnTo>
                <a:lnTo>
                  <a:pt x="24980" y="35515"/>
                </a:lnTo>
                <a:lnTo>
                  <a:pt x="22268" y="31001"/>
                </a:lnTo>
                <a:lnTo>
                  <a:pt x="22348" y="30876"/>
                </a:lnTo>
                <a:close/>
                <a:moveTo>
                  <a:pt x="35239" y="31456"/>
                </a:moveTo>
                <a:lnTo>
                  <a:pt x="36425" y="33428"/>
                </a:lnTo>
                <a:lnTo>
                  <a:pt x="35176" y="35515"/>
                </a:lnTo>
                <a:lnTo>
                  <a:pt x="32803" y="35515"/>
                </a:lnTo>
                <a:lnTo>
                  <a:pt x="35239" y="31456"/>
                </a:lnTo>
                <a:close/>
                <a:moveTo>
                  <a:pt x="36702" y="33882"/>
                </a:moveTo>
                <a:lnTo>
                  <a:pt x="37674" y="35515"/>
                </a:lnTo>
                <a:lnTo>
                  <a:pt x="35721" y="35515"/>
                </a:lnTo>
                <a:lnTo>
                  <a:pt x="36702" y="33882"/>
                </a:lnTo>
                <a:close/>
                <a:moveTo>
                  <a:pt x="39815" y="33882"/>
                </a:moveTo>
                <a:lnTo>
                  <a:pt x="40797" y="35515"/>
                </a:lnTo>
                <a:lnTo>
                  <a:pt x="38843" y="35515"/>
                </a:lnTo>
                <a:lnTo>
                  <a:pt x="39815" y="33882"/>
                </a:lnTo>
                <a:close/>
                <a:moveTo>
                  <a:pt x="41278" y="31456"/>
                </a:moveTo>
                <a:lnTo>
                  <a:pt x="43714" y="35515"/>
                </a:lnTo>
                <a:lnTo>
                  <a:pt x="41341" y="35515"/>
                </a:lnTo>
                <a:lnTo>
                  <a:pt x="40092" y="33428"/>
                </a:lnTo>
                <a:lnTo>
                  <a:pt x="41278" y="31456"/>
                </a:lnTo>
                <a:close/>
                <a:moveTo>
                  <a:pt x="54169" y="30876"/>
                </a:moveTo>
                <a:lnTo>
                  <a:pt x="54250" y="31001"/>
                </a:lnTo>
                <a:lnTo>
                  <a:pt x="51538" y="35515"/>
                </a:lnTo>
                <a:lnTo>
                  <a:pt x="44258" y="35515"/>
                </a:lnTo>
                <a:lnTo>
                  <a:pt x="41546" y="31001"/>
                </a:lnTo>
                <a:lnTo>
                  <a:pt x="41626" y="30876"/>
                </a:lnTo>
                <a:close/>
                <a:moveTo>
                  <a:pt x="54517" y="31456"/>
                </a:moveTo>
                <a:lnTo>
                  <a:pt x="55704" y="33428"/>
                </a:lnTo>
                <a:lnTo>
                  <a:pt x="54455" y="35515"/>
                </a:lnTo>
                <a:lnTo>
                  <a:pt x="52082" y="35515"/>
                </a:lnTo>
                <a:lnTo>
                  <a:pt x="54517" y="31456"/>
                </a:lnTo>
                <a:close/>
                <a:moveTo>
                  <a:pt x="55980" y="33882"/>
                </a:moveTo>
                <a:lnTo>
                  <a:pt x="56953" y="35515"/>
                </a:lnTo>
                <a:lnTo>
                  <a:pt x="54999" y="35515"/>
                </a:lnTo>
                <a:lnTo>
                  <a:pt x="55980" y="33882"/>
                </a:lnTo>
                <a:close/>
                <a:moveTo>
                  <a:pt x="59094" y="33882"/>
                </a:moveTo>
                <a:lnTo>
                  <a:pt x="60075" y="35515"/>
                </a:lnTo>
                <a:lnTo>
                  <a:pt x="58121" y="35515"/>
                </a:lnTo>
                <a:lnTo>
                  <a:pt x="59094" y="33882"/>
                </a:lnTo>
                <a:close/>
                <a:moveTo>
                  <a:pt x="60548" y="31456"/>
                </a:moveTo>
                <a:lnTo>
                  <a:pt x="62983" y="35515"/>
                </a:lnTo>
                <a:lnTo>
                  <a:pt x="60619" y="35515"/>
                </a:lnTo>
                <a:lnTo>
                  <a:pt x="59370" y="33428"/>
                </a:lnTo>
                <a:lnTo>
                  <a:pt x="60548" y="31456"/>
                </a:lnTo>
                <a:close/>
                <a:moveTo>
                  <a:pt x="73448" y="30876"/>
                </a:moveTo>
                <a:lnTo>
                  <a:pt x="73519" y="31001"/>
                </a:lnTo>
                <a:lnTo>
                  <a:pt x="70816" y="35515"/>
                </a:lnTo>
                <a:lnTo>
                  <a:pt x="63536" y="35515"/>
                </a:lnTo>
                <a:lnTo>
                  <a:pt x="60824" y="31001"/>
                </a:lnTo>
                <a:lnTo>
                  <a:pt x="60905" y="30876"/>
                </a:lnTo>
                <a:close/>
                <a:moveTo>
                  <a:pt x="73796" y="31456"/>
                </a:moveTo>
                <a:lnTo>
                  <a:pt x="74982" y="33428"/>
                </a:lnTo>
                <a:lnTo>
                  <a:pt x="73733" y="35515"/>
                </a:lnTo>
                <a:lnTo>
                  <a:pt x="71360" y="35515"/>
                </a:lnTo>
                <a:lnTo>
                  <a:pt x="73796" y="31456"/>
                </a:lnTo>
                <a:close/>
                <a:moveTo>
                  <a:pt x="75250" y="33882"/>
                </a:moveTo>
                <a:lnTo>
                  <a:pt x="76231" y="35515"/>
                </a:lnTo>
                <a:lnTo>
                  <a:pt x="74277" y="35515"/>
                </a:lnTo>
                <a:lnTo>
                  <a:pt x="75250" y="33882"/>
                </a:lnTo>
                <a:close/>
                <a:moveTo>
                  <a:pt x="78372" y="33882"/>
                </a:moveTo>
                <a:lnTo>
                  <a:pt x="79353" y="35515"/>
                </a:lnTo>
                <a:lnTo>
                  <a:pt x="77391" y="35515"/>
                </a:lnTo>
                <a:lnTo>
                  <a:pt x="78372" y="33882"/>
                </a:lnTo>
                <a:close/>
                <a:moveTo>
                  <a:pt x="79826" y="31456"/>
                </a:moveTo>
                <a:lnTo>
                  <a:pt x="82262" y="35515"/>
                </a:lnTo>
                <a:lnTo>
                  <a:pt x="79898" y="35515"/>
                </a:lnTo>
                <a:lnTo>
                  <a:pt x="78649" y="33428"/>
                </a:lnTo>
                <a:lnTo>
                  <a:pt x="79826" y="31456"/>
                </a:lnTo>
                <a:close/>
                <a:moveTo>
                  <a:pt x="92726" y="30876"/>
                </a:moveTo>
                <a:lnTo>
                  <a:pt x="92797" y="31001"/>
                </a:lnTo>
                <a:lnTo>
                  <a:pt x="90094" y="35515"/>
                </a:lnTo>
                <a:lnTo>
                  <a:pt x="82806" y="35515"/>
                </a:lnTo>
                <a:lnTo>
                  <a:pt x="80103" y="31001"/>
                </a:lnTo>
                <a:lnTo>
                  <a:pt x="80174" y="30876"/>
                </a:lnTo>
                <a:close/>
                <a:moveTo>
                  <a:pt x="93074" y="31456"/>
                </a:moveTo>
                <a:lnTo>
                  <a:pt x="94260" y="33428"/>
                </a:lnTo>
                <a:lnTo>
                  <a:pt x="93003" y="35515"/>
                </a:lnTo>
                <a:lnTo>
                  <a:pt x="90639" y="35515"/>
                </a:lnTo>
                <a:lnTo>
                  <a:pt x="93074" y="31456"/>
                </a:lnTo>
                <a:close/>
                <a:moveTo>
                  <a:pt x="94528" y="33882"/>
                </a:moveTo>
                <a:lnTo>
                  <a:pt x="95509" y="35515"/>
                </a:lnTo>
                <a:lnTo>
                  <a:pt x="93556" y="35515"/>
                </a:lnTo>
                <a:lnTo>
                  <a:pt x="94528" y="33882"/>
                </a:lnTo>
                <a:close/>
                <a:moveTo>
                  <a:pt x="97650" y="33882"/>
                </a:moveTo>
                <a:lnTo>
                  <a:pt x="98623" y="35515"/>
                </a:lnTo>
                <a:lnTo>
                  <a:pt x="96669" y="35515"/>
                </a:lnTo>
                <a:lnTo>
                  <a:pt x="97650" y="33882"/>
                </a:lnTo>
                <a:close/>
                <a:moveTo>
                  <a:pt x="99105" y="31456"/>
                </a:moveTo>
                <a:lnTo>
                  <a:pt x="101540" y="35515"/>
                </a:lnTo>
                <a:lnTo>
                  <a:pt x="99167" y="35515"/>
                </a:lnTo>
                <a:lnTo>
                  <a:pt x="97918" y="33428"/>
                </a:lnTo>
                <a:lnTo>
                  <a:pt x="99105" y="31456"/>
                </a:lnTo>
                <a:close/>
                <a:moveTo>
                  <a:pt x="112004" y="30876"/>
                </a:moveTo>
                <a:lnTo>
                  <a:pt x="112076" y="31001"/>
                </a:lnTo>
                <a:lnTo>
                  <a:pt x="109373" y="35515"/>
                </a:lnTo>
                <a:lnTo>
                  <a:pt x="102084" y="35515"/>
                </a:lnTo>
                <a:lnTo>
                  <a:pt x="99381" y="31001"/>
                </a:lnTo>
                <a:lnTo>
                  <a:pt x="99453" y="30876"/>
                </a:lnTo>
                <a:close/>
                <a:moveTo>
                  <a:pt x="112352" y="31456"/>
                </a:moveTo>
                <a:lnTo>
                  <a:pt x="113530" y="33428"/>
                </a:lnTo>
                <a:lnTo>
                  <a:pt x="112281" y="35515"/>
                </a:lnTo>
                <a:lnTo>
                  <a:pt x="109917" y="35515"/>
                </a:lnTo>
                <a:lnTo>
                  <a:pt x="112352" y="31456"/>
                </a:lnTo>
                <a:close/>
                <a:moveTo>
                  <a:pt x="113806" y="33882"/>
                </a:moveTo>
                <a:lnTo>
                  <a:pt x="114788" y="35515"/>
                </a:lnTo>
                <a:lnTo>
                  <a:pt x="112825" y="35515"/>
                </a:lnTo>
                <a:lnTo>
                  <a:pt x="113806" y="33882"/>
                </a:lnTo>
                <a:close/>
                <a:moveTo>
                  <a:pt x="116929" y="33882"/>
                </a:moveTo>
                <a:lnTo>
                  <a:pt x="117901" y="35515"/>
                </a:lnTo>
                <a:lnTo>
                  <a:pt x="115948" y="35515"/>
                </a:lnTo>
                <a:lnTo>
                  <a:pt x="116929" y="33882"/>
                </a:lnTo>
                <a:close/>
                <a:moveTo>
                  <a:pt x="118383" y="31456"/>
                </a:moveTo>
                <a:lnTo>
                  <a:pt x="120818" y="35515"/>
                </a:lnTo>
                <a:lnTo>
                  <a:pt x="118445" y="35515"/>
                </a:lnTo>
                <a:lnTo>
                  <a:pt x="117196" y="33428"/>
                </a:lnTo>
                <a:lnTo>
                  <a:pt x="118383" y="31456"/>
                </a:lnTo>
                <a:close/>
                <a:moveTo>
                  <a:pt x="131274" y="30876"/>
                </a:moveTo>
                <a:lnTo>
                  <a:pt x="131354" y="31001"/>
                </a:lnTo>
                <a:lnTo>
                  <a:pt x="128642" y="35515"/>
                </a:lnTo>
                <a:lnTo>
                  <a:pt x="121363" y="35515"/>
                </a:lnTo>
                <a:lnTo>
                  <a:pt x="118651" y="31001"/>
                </a:lnTo>
                <a:lnTo>
                  <a:pt x="118731" y="30876"/>
                </a:lnTo>
                <a:close/>
                <a:moveTo>
                  <a:pt x="131622" y="31456"/>
                </a:moveTo>
                <a:lnTo>
                  <a:pt x="132808" y="33428"/>
                </a:lnTo>
                <a:lnTo>
                  <a:pt x="131559" y="35515"/>
                </a:lnTo>
                <a:lnTo>
                  <a:pt x="129186" y="35515"/>
                </a:lnTo>
                <a:lnTo>
                  <a:pt x="131622" y="31456"/>
                </a:lnTo>
                <a:close/>
                <a:moveTo>
                  <a:pt x="133085" y="33882"/>
                </a:moveTo>
                <a:lnTo>
                  <a:pt x="134057" y="35515"/>
                </a:lnTo>
                <a:lnTo>
                  <a:pt x="132104" y="35515"/>
                </a:lnTo>
                <a:lnTo>
                  <a:pt x="133085" y="33882"/>
                </a:lnTo>
                <a:close/>
                <a:moveTo>
                  <a:pt x="136198" y="33882"/>
                </a:moveTo>
                <a:lnTo>
                  <a:pt x="137180" y="35515"/>
                </a:lnTo>
                <a:lnTo>
                  <a:pt x="135226" y="35515"/>
                </a:lnTo>
                <a:lnTo>
                  <a:pt x="136198" y="33882"/>
                </a:lnTo>
                <a:close/>
                <a:moveTo>
                  <a:pt x="137661" y="31456"/>
                </a:moveTo>
                <a:lnTo>
                  <a:pt x="140097" y="35515"/>
                </a:lnTo>
                <a:lnTo>
                  <a:pt x="137724" y="35515"/>
                </a:lnTo>
                <a:lnTo>
                  <a:pt x="136475" y="33428"/>
                </a:lnTo>
                <a:lnTo>
                  <a:pt x="137661" y="31456"/>
                </a:lnTo>
                <a:close/>
                <a:moveTo>
                  <a:pt x="150552" y="30876"/>
                </a:moveTo>
                <a:lnTo>
                  <a:pt x="150633" y="31001"/>
                </a:lnTo>
                <a:lnTo>
                  <a:pt x="147921" y="35515"/>
                </a:lnTo>
                <a:lnTo>
                  <a:pt x="140641" y="35515"/>
                </a:lnTo>
                <a:lnTo>
                  <a:pt x="137929" y="31001"/>
                </a:lnTo>
                <a:lnTo>
                  <a:pt x="138009" y="30876"/>
                </a:lnTo>
                <a:close/>
                <a:moveTo>
                  <a:pt x="150900" y="31456"/>
                </a:moveTo>
                <a:lnTo>
                  <a:pt x="152087" y="33428"/>
                </a:lnTo>
                <a:lnTo>
                  <a:pt x="150838" y="35515"/>
                </a:lnTo>
                <a:lnTo>
                  <a:pt x="148465" y="35515"/>
                </a:lnTo>
                <a:lnTo>
                  <a:pt x="150900" y="31456"/>
                </a:lnTo>
                <a:close/>
                <a:moveTo>
                  <a:pt x="152363" y="33882"/>
                </a:moveTo>
                <a:lnTo>
                  <a:pt x="153336" y="35515"/>
                </a:lnTo>
                <a:lnTo>
                  <a:pt x="151382" y="35515"/>
                </a:lnTo>
                <a:lnTo>
                  <a:pt x="152363" y="33882"/>
                </a:lnTo>
                <a:close/>
                <a:moveTo>
                  <a:pt x="155477" y="33882"/>
                </a:moveTo>
                <a:lnTo>
                  <a:pt x="156458" y="35515"/>
                </a:lnTo>
                <a:lnTo>
                  <a:pt x="154504" y="35515"/>
                </a:lnTo>
                <a:lnTo>
                  <a:pt x="155477" y="33882"/>
                </a:lnTo>
                <a:close/>
                <a:moveTo>
                  <a:pt x="156940" y="31456"/>
                </a:moveTo>
                <a:lnTo>
                  <a:pt x="159375" y="35515"/>
                </a:lnTo>
                <a:lnTo>
                  <a:pt x="157002" y="35515"/>
                </a:lnTo>
                <a:lnTo>
                  <a:pt x="155753" y="33428"/>
                </a:lnTo>
                <a:lnTo>
                  <a:pt x="156940" y="31456"/>
                </a:lnTo>
                <a:close/>
                <a:moveTo>
                  <a:pt x="169831" y="30876"/>
                </a:moveTo>
                <a:lnTo>
                  <a:pt x="169902" y="31001"/>
                </a:lnTo>
                <a:lnTo>
                  <a:pt x="167199" y="35515"/>
                </a:lnTo>
                <a:lnTo>
                  <a:pt x="159919" y="35515"/>
                </a:lnTo>
                <a:lnTo>
                  <a:pt x="157207" y="31001"/>
                </a:lnTo>
                <a:lnTo>
                  <a:pt x="157288" y="30876"/>
                </a:lnTo>
                <a:close/>
                <a:moveTo>
                  <a:pt x="170179" y="31456"/>
                </a:moveTo>
                <a:lnTo>
                  <a:pt x="171365" y="33428"/>
                </a:lnTo>
                <a:lnTo>
                  <a:pt x="170116" y="35515"/>
                </a:lnTo>
                <a:lnTo>
                  <a:pt x="167743" y="35515"/>
                </a:lnTo>
                <a:lnTo>
                  <a:pt x="170179" y="31456"/>
                </a:lnTo>
                <a:close/>
                <a:moveTo>
                  <a:pt x="171633" y="33882"/>
                </a:moveTo>
                <a:lnTo>
                  <a:pt x="172614" y="35515"/>
                </a:lnTo>
                <a:lnTo>
                  <a:pt x="170660" y="35515"/>
                </a:lnTo>
                <a:lnTo>
                  <a:pt x="171633" y="33882"/>
                </a:lnTo>
                <a:close/>
                <a:moveTo>
                  <a:pt x="174755" y="33882"/>
                </a:moveTo>
                <a:lnTo>
                  <a:pt x="175736" y="35515"/>
                </a:lnTo>
                <a:lnTo>
                  <a:pt x="173774" y="35515"/>
                </a:lnTo>
                <a:lnTo>
                  <a:pt x="174755" y="33882"/>
                </a:lnTo>
                <a:close/>
                <a:moveTo>
                  <a:pt x="176209" y="31456"/>
                </a:moveTo>
                <a:lnTo>
                  <a:pt x="178645" y="35515"/>
                </a:lnTo>
                <a:lnTo>
                  <a:pt x="176281" y="35515"/>
                </a:lnTo>
                <a:lnTo>
                  <a:pt x="175032" y="33428"/>
                </a:lnTo>
                <a:lnTo>
                  <a:pt x="176209" y="31456"/>
                </a:lnTo>
                <a:close/>
                <a:moveTo>
                  <a:pt x="189109" y="30876"/>
                </a:moveTo>
                <a:lnTo>
                  <a:pt x="189180" y="31001"/>
                </a:lnTo>
                <a:lnTo>
                  <a:pt x="186477" y="35515"/>
                </a:lnTo>
                <a:lnTo>
                  <a:pt x="179189" y="35515"/>
                </a:lnTo>
                <a:lnTo>
                  <a:pt x="176486" y="31001"/>
                </a:lnTo>
                <a:lnTo>
                  <a:pt x="176557" y="30876"/>
                </a:lnTo>
                <a:close/>
                <a:moveTo>
                  <a:pt x="189457" y="31456"/>
                </a:moveTo>
                <a:lnTo>
                  <a:pt x="190643" y="33428"/>
                </a:lnTo>
                <a:lnTo>
                  <a:pt x="189394" y="35515"/>
                </a:lnTo>
                <a:lnTo>
                  <a:pt x="187021" y="35515"/>
                </a:lnTo>
                <a:lnTo>
                  <a:pt x="189457" y="31456"/>
                </a:lnTo>
                <a:close/>
                <a:moveTo>
                  <a:pt x="190911" y="33882"/>
                </a:moveTo>
                <a:lnTo>
                  <a:pt x="191892" y="35515"/>
                </a:lnTo>
                <a:lnTo>
                  <a:pt x="189939" y="35515"/>
                </a:lnTo>
                <a:lnTo>
                  <a:pt x="190911" y="33882"/>
                </a:lnTo>
                <a:close/>
                <a:moveTo>
                  <a:pt x="194033" y="33882"/>
                </a:moveTo>
                <a:lnTo>
                  <a:pt x="195006" y="35515"/>
                </a:lnTo>
                <a:lnTo>
                  <a:pt x="193052" y="35515"/>
                </a:lnTo>
                <a:lnTo>
                  <a:pt x="194033" y="33882"/>
                </a:lnTo>
                <a:close/>
                <a:moveTo>
                  <a:pt x="195488" y="31456"/>
                </a:moveTo>
                <a:lnTo>
                  <a:pt x="197923" y="35515"/>
                </a:lnTo>
                <a:lnTo>
                  <a:pt x="195559" y="35515"/>
                </a:lnTo>
                <a:lnTo>
                  <a:pt x="194301" y="33428"/>
                </a:lnTo>
                <a:lnTo>
                  <a:pt x="195488" y="31456"/>
                </a:lnTo>
                <a:close/>
                <a:moveTo>
                  <a:pt x="208387" y="30876"/>
                </a:moveTo>
                <a:lnTo>
                  <a:pt x="208459" y="31001"/>
                </a:lnTo>
                <a:lnTo>
                  <a:pt x="205756" y="35515"/>
                </a:lnTo>
                <a:lnTo>
                  <a:pt x="198467" y="35515"/>
                </a:lnTo>
                <a:lnTo>
                  <a:pt x="195764" y="31001"/>
                </a:lnTo>
                <a:lnTo>
                  <a:pt x="195835" y="30876"/>
                </a:lnTo>
                <a:close/>
                <a:moveTo>
                  <a:pt x="208735" y="31456"/>
                </a:moveTo>
                <a:lnTo>
                  <a:pt x="209913" y="33428"/>
                </a:lnTo>
                <a:lnTo>
                  <a:pt x="208664" y="35515"/>
                </a:lnTo>
                <a:lnTo>
                  <a:pt x="206300" y="35515"/>
                </a:lnTo>
                <a:lnTo>
                  <a:pt x="208735" y="31456"/>
                </a:lnTo>
                <a:close/>
                <a:moveTo>
                  <a:pt x="210189" y="33882"/>
                </a:moveTo>
                <a:lnTo>
                  <a:pt x="211171" y="35515"/>
                </a:lnTo>
                <a:lnTo>
                  <a:pt x="209208" y="35515"/>
                </a:lnTo>
                <a:lnTo>
                  <a:pt x="210189" y="33882"/>
                </a:lnTo>
                <a:close/>
                <a:moveTo>
                  <a:pt x="213312" y="33882"/>
                </a:moveTo>
                <a:lnTo>
                  <a:pt x="214284" y="35515"/>
                </a:lnTo>
                <a:lnTo>
                  <a:pt x="212330" y="35515"/>
                </a:lnTo>
                <a:lnTo>
                  <a:pt x="213312" y="33882"/>
                </a:lnTo>
                <a:close/>
                <a:moveTo>
                  <a:pt x="214766" y="31456"/>
                </a:moveTo>
                <a:lnTo>
                  <a:pt x="217201" y="35515"/>
                </a:lnTo>
                <a:lnTo>
                  <a:pt x="214828" y="35515"/>
                </a:lnTo>
                <a:lnTo>
                  <a:pt x="213579" y="33428"/>
                </a:lnTo>
                <a:lnTo>
                  <a:pt x="214766" y="31456"/>
                </a:lnTo>
                <a:close/>
                <a:moveTo>
                  <a:pt x="227657" y="30876"/>
                </a:moveTo>
                <a:lnTo>
                  <a:pt x="227737" y="31001"/>
                </a:lnTo>
                <a:lnTo>
                  <a:pt x="225025" y="35515"/>
                </a:lnTo>
                <a:lnTo>
                  <a:pt x="217746" y="35515"/>
                </a:lnTo>
                <a:lnTo>
                  <a:pt x="215042" y="31001"/>
                </a:lnTo>
                <a:lnTo>
                  <a:pt x="215114" y="30876"/>
                </a:lnTo>
                <a:close/>
                <a:moveTo>
                  <a:pt x="228005" y="31456"/>
                </a:moveTo>
                <a:lnTo>
                  <a:pt x="229191" y="33428"/>
                </a:lnTo>
                <a:lnTo>
                  <a:pt x="227942" y="35515"/>
                </a:lnTo>
                <a:lnTo>
                  <a:pt x="225578" y="35515"/>
                </a:lnTo>
                <a:lnTo>
                  <a:pt x="228005" y="31456"/>
                </a:lnTo>
                <a:close/>
                <a:moveTo>
                  <a:pt x="229468" y="33882"/>
                </a:moveTo>
                <a:lnTo>
                  <a:pt x="230440" y="35515"/>
                </a:lnTo>
                <a:lnTo>
                  <a:pt x="228487" y="35515"/>
                </a:lnTo>
                <a:lnTo>
                  <a:pt x="229468" y="33882"/>
                </a:lnTo>
                <a:close/>
                <a:moveTo>
                  <a:pt x="232581" y="33882"/>
                </a:moveTo>
                <a:lnTo>
                  <a:pt x="233563" y="35515"/>
                </a:lnTo>
                <a:lnTo>
                  <a:pt x="231609" y="35515"/>
                </a:lnTo>
                <a:lnTo>
                  <a:pt x="232581" y="33882"/>
                </a:lnTo>
                <a:close/>
                <a:moveTo>
                  <a:pt x="234044" y="31456"/>
                </a:moveTo>
                <a:lnTo>
                  <a:pt x="236480" y="35515"/>
                </a:lnTo>
                <a:lnTo>
                  <a:pt x="234107" y="35515"/>
                </a:lnTo>
                <a:lnTo>
                  <a:pt x="232858" y="33428"/>
                </a:lnTo>
                <a:lnTo>
                  <a:pt x="234044" y="31456"/>
                </a:lnTo>
                <a:close/>
                <a:moveTo>
                  <a:pt x="246935" y="30876"/>
                </a:moveTo>
                <a:lnTo>
                  <a:pt x="247016" y="31001"/>
                </a:lnTo>
                <a:lnTo>
                  <a:pt x="244304" y="35515"/>
                </a:lnTo>
                <a:lnTo>
                  <a:pt x="237024" y="35515"/>
                </a:lnTo>
                <a:lnTo>
                  <a:pt x="234312" y="31001"/>
                </a:lnTo>
                <a:lnTo>
                  <a:pt x="234392" y="30876"/>
                </a:lnTo>
                <a:close/>
                <a:moveTo>
                  <a:pt x="247283" y="31456"/>
                </a:moveTo>
                <a:lnTo>
                  <a:pt x="248470" y="33428"/>
                </a:lnTo>
                <a:lnTo>
                  <a:pt x="247221" y="35515"/>
                </a:lnTo>
                <a:lnTo>
                  <a:pt x="244848" y="35515"/>
                </a:lnTo>
                <a:lnTo>
                  <a:pt x="247283" y="31456"/>
                </a:lnTo>
                <a:close/>
                <a:moveTo>
                  <a:pt x="248746" y="33882"/>
                </a:moveTo>
                <a:lnTo>
                  <a:pt x="249719" y="35515"/>
                </a:lnTo>
                <a:lnTo>
                  <a:pt x="247765" y="35515"/>
                </a:lnTo>
                <a:lnTo>
                  <a:pt x="248746" y="33882"/>
                </a:lnTo>
                <a:close/>
                <a:moveTo>
                  <a:pt x="251860" y="33882"/>
                </a:moveTo>
                <a:lnTo>
                  <a:pt x="252841" y="35515"/>
                </a:lnTo>
                <a:lnTo>
                  <a:pt x="250887" y="35515"/>
                </a:lnTo>
                <a:lnTo>
                  <a:pt x="251860" y="33882"/>
                </a:lnTo>
                <a:close/>
                <a:moveTo>
                  <a:pt x="253323" y="31456"/>
                </a:moveTo>
                <a:lnTo>
                  <a:pt x="255758" y="35515"/>
                </a:lnTo>
                <a:lnTo>
                  <a:pt x="253385" y="35515"/>
                </a:lnTo>
                <a:lnTo>
                  <a:pt x="252136" y="33428"/>
                </a:lnTo>
                <a:lnTo>
                  <a:pt x="253323" y="31456"/>
                </a:lnTo>
                <a:close/>
                <a:moveTo>
                  <a:pt x="266214" y="30876"/>
                </a:moveTo>
                <a:lnTo>
                  <a:pt x="266294" y="31001"/>
                </a:lnTo>
                <a:lnTo>
                  <a:pt x="263582" y="35515"/>
                </a:lnTo>
                <a:lnTo>
                  <a:pt x="256302" y="35515"/>
                </a:lnTo>
                <a:lnTo>
                  <a:pt x="253590" y="31001"/>
                </a:lnTo>
                <a:lnTo>
                  <a:pt x="253671" y="30876"/>
                </a:lnTo>
                <a:close/>
                <a:moveTo>
                  <a:pt x="266562" y="31456"/>
                </a:moveTo>
                <a:lnTo>
                  <a:pt x="267748" y="33428"/>
                </a:lnTo>
                <a:lnTo>
                  <a:pt x="266499" y="35515"/>
                </a:lnTo>
                <a:lnTo>
                  <a:pt x="264126" y="35515"/>
                </a:lnTo>
                <a:lnTo>
                  <a:pt x="266562" y="31456"/>
                </a:lnTo>
                <a:close/>
                <a:moveTo>
                  <a:pt x="268016" y="33882"/>
                </a:moveTo>
                <a:lnTo>
                  <a:pt x="268997" y="35515"/>
                </a:lnTo>
                <a:lnTo>
                  <a:pt x="267043" y="35515"/>
                </a:lnTo>
                <a:lnTo>
                  <a:pt x="268016" y="33882"/>
                </a:lnTo>
                <a:close/>
                <a:moveTo>
                  <a:pt x="271138" y="33882"/>
                </a:moveTo>
                <a:lnTo>
                  <a:pt x="272119" y="35515"/>
                </a:lnTo>
                <a:lnTo>
                  <a:pt x="270157" y="35515"/>
                </a:lnTo>
                <a:lnTo>
                  <a:pt x="271138" y="33882"/>
                </a:lnTo>
                <a:close/>
                <a:moveTo>
                  <a:pt x="272592" y="31456"/>
                </a:moveTo>
                <a:lnTo>
                  <a:pt x="275028" y="35515"/>
                </a:lnTo>
                <a:lnTo>
                  <a:pt x="272664" y="35515"/>
                </a:lnTo>
                <a:lnTo>
                  <a:pt x="271415" y="33428"/>
                </a:lnTo>
                <a:lnTo>
                  <a:pt x="272592" y="31456"/>
                </a:lnTo>
                <a:close/>
                <a:moveTo>
                  <a:pt x="18985" y="31286"/>
                </a:moveTo>
                <a:lnTo>
                  <a:pt x="20269" y="33428"/>
                </a:lnTo>
                <a:lnTo>
                  <a:pt x="19011" y="35524"/>
                </a:lnTo>
                <a:lnTo>
                  <a:pt x="18985" y="35470"/>
                </a:lnTo>
                <a:lnTo>
                  <a:pt x="18949" y="35524"/>
                </a:lnTo>
                <a:lnTo>
                  <a:pt x="17691" y="33428"/>
                </a:lnTo>
                <a:lnTo>
                  <a:pt x="18985" y="31286"/>
                </a:lnTo>
                <a:close/>
                <a:moveTo>
                  <a:pt x="38263" y="31286"/>
                </a:moveTo>
                <a:lnTo>
                  <a:pt x="39548" y="33428"/>
                </a:lnTo>
                <a:lnTo>
                  <a:pt x="38290" y="35524"/>
                </a:lnTo>
                <a:lnTo>
                  <a:pt x="38263" y="35470"/>
                </a:lnTo>
                <a:lnTo>
                  <a:pt x="38227" y="35524"/>
                </a:lnTo>
                <a:lnTo>
                  <a:pt x="36969" y="33428"/>
                </a:lnTo>
                <a:lnTo>
                  <a:pt x="38263" y="31286"/>
                </a:lnTo>
                <a:close/>
                <a:moveTo>
                  <a:pt x="57533" y="31286"/>
                </a:moveTo>
                <a:lnTo>
                  <a:pt x="58826" y="33428"/>
                </a:lnTo>
                <a:lnTo>
                  <a:pt x="57568" y="35524"/>
                </a:lnTo>
                <a:lnTo>
                  <a:pt x="57533" y="35470"/>
                </a:lnTo>
                <a:lnTo>
                  <a:pt x="57506" y="35524"/>
                </a:lnTo>
                <a:lnTo>
                  <a:pt x="56248" y="33428"/>
                </a:lnTo>
                <a:lnTo>
                  <a:pt x="57533" y="31286"/>
                </a:lnTo>
                <a:close/>
                <a:moveTo>
                  <a:pt x="76811" y="31286"/>
                </a:moveTo>
                <a:lnTo>
                  <a:pt x="78096" y="33428"/>
                </a:lnTo>
                <a:lnTo>
                  <a:pt x="76847" y="35524"/>
                </a:lnTo>
                <a:lnTo>
                  <a:pt x="76811" y="35470"/>
                </a:lnTo>
                <a:lnTo>
                  <a:pt x="76784" y="35524"/>
                </a:lnTo>
                <a:lnTo>
                  <a:pt x="75526" y="33428"/>
                </a:lnTo>
                <a:lnTo>
                  <a:pt x="76811" y="31286"/>
                </a:lnTo>
                <a:close/>
                <a:moveTo>
                  <a:pt x="96089" y="31286"/>
                </a:moveTo>
                <a:lnTo>
                  <a:pt x="97374" y="33428"/>
                </a:lnTo>
                <a:lnTo>
                  <a:pt x="96116" y="35524"/>
                </a:lnTo>
                <a:lnTo>
                  <a:pt x="96089" y="35470"/>
                </a:lnTo>
                <a:lnTo>
                  <a:pt x="96054" y="35524"/>
                </a:lnTo>
                <a:lnTo>
                  <a:pt x="94805" y="33428"/>
                </a:lnTo>
                <a:lnTo>
                  <a:pt x="96089" y="31286"/>
                </a:lnTo>
                <a:close/>
                <a:moveTo>
                  <a:pt x="115368" y="31286"/>
                </a:moveTo>
                <a:lnTo>
                  <a:pt x="116652" y="33428"/>
                </a:lnTo>
                <a:lnTo>
                  <a:pt x="115394" y="35524"/>
                </a:lnTo>
                <a:lnTo>
                  <a:pt x="115368" y="35470"/>
                </a:lnTo>
                <a:lnTo>
                  <a:pt x="115332" y="35524"/>
                </a:lnTo>
                <a:lnTo>
                  <a:pt x="114083" y="33428"/>
                </a:lnTo>
                <a:lnTo>
                  <a:pt x="115368" y="31286"/>
                </a:lnTo>
                <a:close/>
                <a:moveTo>
                  <a:pt x="134646" y="31286"/>
                </a:moveTo>
                <a:lnTo>
                  <a:pt x="135931" y="33428"/>
                </a:lnTo>
                <a:lnTo>
                  <a:pt x="134673" y="35524"/>
                </a:lnTo>
                <a:lnTo>
                  <a:pt x="134646" y="35470"/>
                </a:lnTo>
                <a:lnTo>
                  <a:pt x="134610" y="35524"/>
                </a:lnTo>
                <a:lnTo>
                  <a:pt x="133352" y="33428"/>
                </a:lnTo>
                <a:lnTo>
                  <a:pt x="134646" y="31286"/>
                </a:lnTo>
                <a:close/>
                <a:moveTo>
                  <a:pt x="153915" y="31286"/>
                </a:moveTo>
                <a:lnTo>
                  <a:pt x="155209" y="33428"/>
                </a:lnTo>
                <a:lnTo>
                  <a:pt x="153951" y="35524"/>
                </a:lnTo>
                <a:lnTo>
                  <a:pt x="153915" y="35470"/>
                </a:lnTo>
                <a:lnTo>
                  <a:pt x="153889" y="35524"/>
                </a:lnTo>
                <a:lnTo>
                  <a:pt x="152631" y="33428"/>
                </a:lnTo>
                <a:lnTo>
                  <a:pt x="153915" y="31286"/>
                </a:lnTo>
                <a:close/>
                <a:moveTo>
                  <a:pt x="173194" y="31286"/>
                </a:moveTo>
                <a:lnTo>
                  <a:pt x="174478" y="33428"/>
                </a:lnTo>
                <a:lnTo>
                  <a:pt x="173230" y="35524"/>
                </a:lnTo>
                <a:lnTo>
                  <a:pt x="173194" y="35470"/>
                </a:lnTo>
                <a:lnTo>
                  <a:pt x="173167" y="35524"/>
                </a:lnTo>
                <a:lnTo>
                  <a:pt x="171909" y="33428"/>
                </a:lnTo>
                <a:lnTo>
                  <a:pt x="173194" y="31286"/>
                </a:lnTo>
                <a:close/>
                <a:moveTo>
                  <a:pt x="192472" y="31286"/>
                </a:moveTo>
                <a:lnTo>
                  <a:pt x="193757" y="33428"/>
                </a:lnTo>
                <a:lnTo>
                  <a:pt x="192508" y="35524"/>
                </a:lnTo>
                <a:lnTo>
                  <a:pt x="192472" y="35470"/>
                </a:lnTo>
                <a:lnTo>
                  <a:pt x="192445" y="35524"/>
                </a:lnTo>
                <a:lnTo>
                  <a:pt x="191188" y="33428"/>
                </a:lnTo>
                <a:lnTo>
                  <a:pt x="192472" y="31286"/>
                </a:lnTo>
                <a:close/>
                <a:moveTo>
                  <a:pt x="211751" y="31286"/>
                </a:moveTo>
                <a:lnTo>
                  <a:pt x="213035" y="33428"/>
                </a:lnTo>
                <a:lnTo>
                  <a:pt x="211777" y="35524"/>
                </a:lnTo>
                <a:lnTo>
                  <a:pt x="211751" y="35470"/>
                </a:lnTo>
                <a:lnTo>
                  <a:pt x="211715" y="35524"/>
                </a:lnTo>
                <a:lnTo>
                  <a:pt x="210466" y="33428"/>
                </a:lnTo>
                <a:lnTo>
                  <a:pt x="211751" y="31286"/>
                </a:lnTo>
                <a:close/>
                <a:moveTo>
                  <a:pt x="231029" y="31286"/>
                </a:moveTo>
                <a:lnTo>
                  <a:pt x="232314" y="33428"/>
                </a:lnTo>
                <a:lnTo>
                  <a:pt x="231056" y="35524"/>
                </a:lnTo>
                <a:lnTo>
                  <a:pt x="231029" y="35470"/>
                </a:lnTo>
                <a:lnTo>
                  <a:pt x="230993" y="35524"/>
                </a:lnTo>
                <a:lnTo>
                  <a:pt x="229735" y="33428"/>
                </a:lnTo>
                <a:lnTo>
                  <a:pt x="231029" y="31286"/>
                </a:lnTo>
                <a:close/>
                <a:moveTo>
                  <a:pt x="250298" y="31286"/>
                </a:moveTo>
                <a:lnTo>
                  <a:pt x="251592" y="33428"/>
                </a:lnTo>
                <a:lnTo>
                  <a:pt x="250334" y="35524"/>
                </a:lnTo>
                <a:lnTo>
                  <a:pt x="250298" y="35470"/>
                </a:lnTo>
                <a:lnTo>
                  <a:pt x="250272" y="35524"/>
                </a:lnTo>
                <a:lnTo>
                  <a:pt x="249014" y="33428"/>
                </a:lnTo>
                <a:lnTo>
                  <a:pt x="250298" y="31286"/>
                </a:lnTo>
                <a:close/>
                <a:moveTo>
                  <a:pt x="269577" y="31286"/>
                </a:moveTo>
                <a:lnTo>
                  <a:pt x="270870" y="33428"/>
                </a:lnTo>
                <a:lnTo>
                  <a:pt x="269613" y="35524"/>
                </a:lnTo>
                <a:lnTo>
                  <a:pt x="269577" y="35470"/>
                </a:lnTo>
                <a:lnTo>
                  <a:pt x="269550" y="35524"/>
                </a:lnTo>
                <a:lnTo>
                  <a:pt x="268292" y="33428"/>
                </a:lnTo>
                <a:lnTo>
                  <a:pt x="269577" y="31286"/>
                </a:lnTo>
                <a:close/>
                <a:moveTo>
                  <a:pt x="5434" y="35970"/>
                </a:moveTo>
                <a:lnTo>
                  <a:pt x="8761" y="41528"/>
                </a:lnTo>
                <a:lnTo>
                  <a:pt x="6388" y="41528"/>
                </a:lnTo>
                <a:lnTo>
                  <a:pt x="3061" y="35970"/>
                </a:lnTo>
                <a:close/>
                <a:moveTo>
                  <a:pt x="15630" y="35970"/>
                </a:moveTo>
                <a:lnTo>
                  <a:pt x="12294" y="41528"/>
                </a:lnTo>
                <a:lnTo>
                  <a:pt x="9930" y="41528"/>
                </a:lnTo>
                <a:lnTo>
                  <a:pt x="13257" y="35970"/>
                </a:lnTo>
                <a:close/>
                <a:moveTo>
                  <a:pt x="18681" y="35970"/>
                </a:moveTo>
                <a:lnTo>
                  <a:pt x="15354" y="41528"/>
                </a:lnTo>
                <a:lnTo>
                  <a:pt x="12838" y="41528"/>
                </a:lnTo>
                <a:lnTo>
                  <a:pt x="16175" y="35970"/>
                </a:lnTo>
                <a:close/>
                <a:moveTo>
                  <a:pt x="18985" y="36380"/>
                </a:moveTo>
                <a:lnTo>
                  <a:pt x="22071" y="41528"/>
                </a:lnTo>
                <a:lnTo>
                  <a:pt x="15898" y="41528"/>
                </a:lnTo>
                <a:lnTo>
                  <a:pt x="18985" y="36380"/>
                </a:lnTo>
                <a:close/>
                <a:moveTo>
                  <a:pt x="21795" y="35970"/>
                </a:moveTo>
                <a:lnTo>
                  <a:pt x="25122" y="41528"/>
                </a:lnTo>
                <a:lnTo>
                  <a:pt x="22616" y="41528"/>
                </a:lnTo>
                <a:lnTo>
                  <a:pt x="19279" y="35970"/>
                </a:lnTo>
                <a:close/>
                <a:moveTo>
                  <a:pt x="24703" y="35970"/>
                </a:moveTo>
                <a:lnTo>
                  <a:pt x="28040" y="41528"/>
                </a:lnTo>
                <a:lnTo>
                  <a:pt x="25667" y="41528"/>
                </a:lnTo>
                <a:lnTo>
                  <a:pt x="22339" y="35970"/>
                </a:lnTo>
                <a:close/>
                <a:moveTo>
                  <a:pt x="34900" y="35970"/>
                </a:moveTo>
                <a:lnTo>
                  <a:pt x="31572" y="41528"/>
                </a:lnTo>
                <a:lnTo>
                  <a:pt x="29199" y="41528"/>
                </a:lnTo>
                <a:lnTo>
                  <a:pt x="32536" y="35970"/>
                </a:lnTo>
                <a:close/>
                <a:moveTo>
                  <a:pt x="37960" y="35970"/>
                </a:moveTo>
                <a:lnTo>
                  <a:pt x="34623" y="41528"/>
                </a:lnTo>
                <a:lnTo>
                  <a:pt x="32116" y="41528"/>
                </a:lnTo>
                <a:lnTo>
                  <a:pt x="35453" y="35970"/>
                </a:lnTo>
                <a:close/>
                <a:moveTo>
                  <a:pt x="38263" y="36380"/>
                </a:moveTo>
                <a:lnTo>
                  <a:pt x="41341" y="41528"/>
                </a:lnTo>
                <a:lnTo>
                  <a:pt x="35176" y="41528"/>
                </a:lnTo>
                <a:lnTo>
                  <a:pt x="38263" y="36380"/>
                </a:lnTo>
                <a:close/>
                <a:moveTo>
                  <a:pt x="41064" y="35970"/>
                </a:moveTo>
                <a:lnTo>
                  <a:pt x="44401" y="41528"/>
                </a:lnTo>
                <a:lnTo>
                  <a:pt x="41894" y="41528"/>
                </a:lnTo>
                <a:lnTo>
                  <a:pt x="38557" y="35970"/>
                </a:lnTo>
                <a:close/>
                <a:moveTo>
                  <a:pt x="43981" y="35970"/>
                </a:moveTo>
                <a:lnTo>
                  <a:pt x="47318" y="41528"/>
                </a:lnTo>
                <a:lnTo>
                  <a:pt x="44945" y="41528"/>
                </a:lnTo>
                <a:lnTo>
                  <a:pt x="41617" y="35970"/>
                </a:lnTo>
                <a:close/>
                <a:moveTo>
                  <a:pt x="54178" y="35970"/>
                </a:moveTo>
                <a:lnTo>
                  <a:pt x="50851" y="41528"/>
                </a:lnTo>
                <a:lnTo>
                  <a:pt x="48478" y="41528"/>
                </a:lnTo>
                <a:lnTo>
                  <a:pt x="51814" y="35970"/>
                </a:lnTo>
                <a:close/>
                <a:moveTo>
                  <a:pt x="57238" y="35970"/>
                </a:moveTo>
                <a:lnTo>
                  <a:pt x="53902" y="41528"/>
                </a:lnTo>
                <a:lnTo>
                  <a:pt x="51395" y="41528"/>
                </a:lnTo>
                <a:lnTo>
                  <a:pt x="54722" y="35970"/>
                </a:lnTo>
                <a:close/>
                <a:moveTo>
                  <a:pt x="57533" y="36380"/>
                </a:moveTo>
                <a:lnTo>
                  <a:pt x="60619" y="41528"/>
                </a:lnTo>
                <a:lnTo>
                  <a:pt x="54446" y="41528"/>
                </a:lnTo>
                <a:lnTo>
                  <a:pt x="57533" y="36380"/>
                </a:lnTo>
                <a:close/>
                <a:moveTo>
                  <a:pt x="60343" y="35970"/>
                </a:moveTo>
                <a:lnTo>
                  <a:pt x="63679" y="41528"/>
                </a:lnTo>
                <a:lnTo>
                  <a:pt x="61163" y="41528"/>
                </a:lnTo>
                <a:lnTo>
                  <a:pt x="57836" y="35970"/>
                </a:lnTo>
                <a:close/>
                <a:moveTo>
                  <a:pt x="63260" y="35970"/>
                </a:moveTo>
                <a:lnTo>
                  <a:pt x="66596" y="41528"/>
                </a:lnTo>
                <a:lnTo>
                  <a:pt x="64223" y="41528"/>
                </a:lnTo>
                <a:lnTo>
                  <a:pt x="60887" y="35970"/>
                </a:lnTo>
                <a:close/>
                <a:moveTo>
                  <a:pt x="73457" y="35970"/>
                </a:moveTo>
                <a:lnTo>
                  <a:pt x="70129" y="41528"/>
                </a:lnTo>
                <a:lnTo>
                  <a:pt x="67756" y="41528"/>
                </a:lnTo>
                <a:lnTo>
                  <a:pt x="71084" y="35970"/>
                </a:lnTo>
                <a:close/>
                <a:moveTo>
                  <a:pt x="76516" y="35970"/>
                </a:moveTo>
                <a:lnTo>
                  <a:pt x="73180" y="41528"/>
                </a:lnTo>
                <a:lnTo>
                  <a:pt x="70673" y="41528"/>
                </a:lnTo>
                <a:lnTo>
                  <a:pt x="74001" y="35970"/>
                </a:lnTo>
                <a:close/>
                <a:moveTo>
                  <a:pt x="76811" y="36380"/>
                </a:moveTo>
                <a:lnTo>
                  <a:pt x="79898" y="41528"/>
                </a:lnTo>
                <a:lnTo>
                  <a:pt x="73724" y="41528"/>
                </a:lnTo>
                <a:lnTo>
                  <a:pt x="76811" y="36380"/>
                </a:lnTo>
                <a:close/>
                <a:moveTo>
                  <a:pt x="79621" y="35970"/>
                </a:moveTo>
                <a:lnTo>
                  <a:pt x="82957" y="41528"/>
                </a:lnTo>
                <a:lnTo>
                  <a:pt x="80442" y="41528"/>
                </a:lnTo>
                <a:lnTo>
                  <a:pt x="77114" y="35970"/>
                </a:lnTo>
                <a:close/>
                <a:moveTo>
                  <a:pt x="82538" y="35970"/>
                </a:moveTo>
                <a:lnTo>
                  <a:pt x="85866" y="41528"/>
                </a:lnTo>
                <a:lnTo>
                  <a:pt x="83502" y="41528"/>
                </a:lnTo>
                <a:lnTo>
                  <a:pt x="80165" y="35970"/>
                </a:lnTo>
                <a:close/>
                <a:moveTo>
                  <a:pt x="92735" y="35970"/>
                </a:moveTo>
                <a:lnTo>
                  <a:pt x="89398" y="41528"/>
                </a:lnTo>
                <a:lnTo>
                  <a:pt x="87034" y="41528"/>
                </a:lnTo>
                <a:lnTo>
                  <a:pt x="90362" y="35970"/>
                </a:lnTo>
                <a:close/>
                <a:moveTo>
                  <a:pt x="95786" y="35970"/>
                </a:moveTo>
                <a:lnTo>
                  <a:pt x="92458" y="41528"/>
                </a:lnTo>
                <a:lnTo>
                  <a:pt x="89943" y="41528"/>
                </a:lnTo>
                <a:lnTo>
                  <a:pt x="93279" y="35970"/>
                </a:lnTo>
                <a:close/>
                <a:moveTo>
                  <a:pt x="96089" y="36380"/>
                </a:moveTo>
                <a:lnTo>
                  <a:pt x="99176" y="41528"/>
                </a:lnTo>
                <a:lnTo>
                  <a:pt x="93003" y="41528"/>
                </a:lnTo>
                <a:lnTo>
                  <a:pt x="96089" y="36380"/>
                </a:lnTo>
                <a:close/>
                <a:moveTo>
                  <a:pt x="98899" y="35970"/>
                </a:moveTo>
                <a:lnTo>
                  <a:pt x="102227" y="41528"/>
                </a:lnTo>
                <a:lnTo>
                  <a:pt x="99720" y="41528"/>
                </a:lnTo>
                <a:lnTo>
                  <a:pt x="96384" y="35970"/>
                </a:lnTo>
                <a:close/>
                <a:moveTo>
                  <a:pt x="101817" y="35970"/>
                </a:moveTo>
                <a:lnTo>
                  <a:pt x="105144" y="41528"/>
                </a:lnTo>
                <a:lnTo>
                  <a:pt x="102780" y="41528"/>
                </a:lnTo>
                <a:lnTo>
                  <a:pt x="99444" y="35970"/>
                </a:lnTo>
                <a:close/>
                <a:moveTo>
                  <a:pt x="112013" y="35970"/>
                </a:moveTo>
                <a:lnTo>
                  <a:pt x="108677" y="41528"/>
                </a:lnTo>
                <a:lnTo>
                  <a:pt x="106313" y="41528"/>
                </a:lnTo>
                <a:lnTo>
                  <a:pt x="109640" y="35970"/>
                </a:lnTo>
                <a:close/>
                <a:moveTo>
                  <a:pt x="115064" y="35970"/>
                </a:moveTo>
                <a:lnTo>
                  <a:pt x="111737" y="41528"/>
                </a:lnTo>
                <a:lnTo>
                  <a:pt x="109221" y="41528"/>
                </a:lnTo>
                <a:lnTo>
                  <a:pt x="112558" y="35970"/>
                </a:lnTo>
                <a:close/>
                <a:moveTo>
                  <a:pt x="115368" y="36380"/>
                </a:moveTo>
                <a:lnTo>
                  <a:pt x="118454" y="41528"/>
                </a:lnTo>
                <a:lnTo>
                  <a:pt x="112281" y="41528"/>
                </a:lnTo>
                <a:lnTo>
                  <a:pt x="115368" y="36380"/>
                </a:lnTo>
                <a:close/>
                <a:moveTo>
                  <a:pt x="118178" y="35970"/>
                </a:moveTo>
                <a:lnTo>
                  <a:pt x="121505" y="41528"/>
                </a:lnTo>
                <a:lnTo>
                  <a:pt x="118999" y="41528"/>
                </a:lnTo>
                <a:lnTo>
                  <a:pt x="115662" y="35970"/>
                </a:lnTo>
                <a:close/>
                <a:moveTo>
                  <a:pt x="121086" y="35970"/>
                </a:moveTo>
                <a:lnTo>
                  <a:pt x="124423" y="41528"/>
                </a:lnTo>
                <a:lnTo>
                  <a:pt x="122050" y="41528"/>
                </a:lnTo>
                <a:lnTo>
                  <a:pt x="118722" y="35970"/>
                </a:lnTo>
                <a:close/>
                <a:moveTo>
                  <a:pt x="131292" y="35970"/>
                </a:moveTo>
                <a:lnTo>
                  <a:pt x="127955" y="41528"/>
                </a:lnTo>
                <a:lnTo>
                  <a:pt x="125582" y="41528"/>
                </a:lnTo>
                <a:lnTo>
                  <a:pt x="128919" y="35970"/>
                </a:lnTo>
                <a:close/>
                <a:moveTo>
                  <a:pt x="134343" y="35970"/>
                </a:moveTo>
                <a:lnTo>
                  <a:pt x="131015" y="41528"/>
                </a:lnTo>
                <a:lnTo>
                  <a:pt x="128499" y="41528"/>
                </a:lnTo>
                <a:lnTo>
                  <a:pt x="131836" y="35970"/>
                </a:lnTo>
                <a:close/>
                <a:moveTo>
                  <a:pt x="134646" y="36380"/>
                </a:moveTo>
                <a:lnTo>
                  <a:pt x="137733" y="41528"/>
                </a:lnTo>
                <a:lnTo>
                  <a:pt x="131559" y="41528"/>
                </a:lnTo>
                <a:lnTo>
                  <a:pt x="134646" y="36380"/>
                </a:lnTo>
                <a:close/>
                <a:moveTo>
                  <a:pt x="137456" y="35970"/>
                </a:moveTo>
                <a:lnTo>
                  <a:pt x="140784" y="41528"/>
                </a:lnTo>
                <a:lnTo>
                  <a:pt x="138277" y="41528"/>
                </a:lnTo>
                <a:lnTo>
                  <a:pt x="134940" y="35970"/>
                </a:lnTo>
                <a:close/>
                <a:moveTo>
                  <a:pt x="140364" y="35970"/>
                </a:moveTo>
                <a:lnTo>
                  <a:pt x="143701" y="41528"/>
                </a:lnTo>
                <a:lnTo>
                  <a:pt x="141328" y="41528"/>
                </a:lnTo>
                <a:lnTo>
                  <a:pt x="138000" y="35970"/>
                </a:lnTo>
                <a:close/>
                <a:moveTo>
                  <a:pt x="150561" y="35970"/>
                </a:moveTo>
                <a:lnTo>
                  <a:pt x="147234" y="41528"/>
                </a:lnTo>
                <a:lnTo>
                  <a:pt x="144861" y="41528"/>
                </a:lnTo>
                <a:lnTo>
                  <a:pt x="148197" y="35970"/>
                </a:lnTo>
                <a:close/>
                <a:moveTo>
                  <a:pt x="153621" y="35970"/>
                </a:moveTo>
                <a:lnTo>
                  <a:pt x="150285" y="41528"/>
                </a:lnTo>
                <a:lnTo>
                  <a:pt x="147778" y="41528"/>
                </a:lnTo>
                <a:lnTo>
                  <a:pt x="151105" y="35970"/>
                </a:lnTo>
                <a:close/>
                <a:moveTo>
                  <a:pt x="153915" y="36380"/>
                </a:moveTo>
                <a:lnTo>
                  <a:pt x="157002" y="41528"/>
                </a:lnTo>
                <a:lnTo>
                  <a:pt x="150829" y="41528"/>
                </a:lnTo>
                <a:lnTo>
                  <a:pt x="153915" y="36380"/>
                </a:lnTo>
                <a:close/>
                <a:moveTo>
                  <a:pt x="156726" y="35970"/>
                </a:moveTo>
                <a:lnTo>
                  <a:pt x="160062" y="41528"/>
                </a:lnTo>
                <a:lnTo>
                  <a:pt x="157546" y="41528"/>
                </a:lnTo>
                <a:lnTo>
                  <a:pt x="154219" y="35970"/>
                </a:lnTo>
                <a:close/>
                <a:moveTo>
                  <a:pt x="159643" y="35970"/>
                </a:moveTo>
                <a:lnTo>
                  <a:pt x="162979" y="41528"/>
                </a:lnTo>
                <a:lnTo>
                  <a:pt x="160606" y="41528"/>
                </a:lnTo>
                <a:lnTo>
                  <a:pt x="157270" y="35970"/>
                </a:lnTo>
                <a:close/>
                <a:moveTo>
                  <a:pt x="169840" y="35970"/>
                </a:moveTo>
                <a:lnTo>
                  <a:pt x="166512" y="41528"/>
                </a:lnTo>
                <a:lnTo>
                  <a:pt x="164139" y="41528"/>
                </a:lnTo>
                <a:lnTo>
                  <a:pt x="167475" y="35970"/>
                </a:lnTo>
                <a:close/>
                <a:moveTo>
                  <a:pt x="172899" y="35970"/>
                </a:moveTo>
                <a:lnTo>
                  <a:pt x="169563" y="41528"/>
                </a:lnTo>
                <a:lnTo>
                  <a:pt x="167056" y="41528"/>
                </a:lnTo>
                <a:lnTo>
                  <a:pt x="170384" y="35970"/>
                </a:lnTo>
                <a:close/>
                <a:moveTo>
                  <a:pt x="173194" y="36380"/>
                </a:moveTo>
                <a:lnTo>
                  <a:pt x="176281" y="41528"/>
                </a:lnTo>
                <a:lnTo>
                  <a:pt x="170107" y="41528"/>
                </a:lnTo>
                <a:lnTo>
                  <a:pt x="173194" y="36380"/>
                </a:lnTo>
                <a:close/>
                <a:moveTo>
                  <a:pt x="176004" y="35970"/>
                </a:moveTo>
                <a:lnTo>
                  <a:pt x="179340" y="41528"/>
                </a:lnTo>
                <a:lnTo>
                  <a:pt x="176825" y="41528"/>
                </a:lnTo>
                <a:lnTo>
                  <a:pt x="173497" y="35970"/>
                </a:lnTo>
                <a:close/>
                <a:moveTo>
                  <a:pt x="178921" y="35970"/>
                </a:moveTo>
                <a:lnTo>
                  <a:pt x="182249" y="41528"/>
                </a:lnTo>
                <a:lnTo>
                  <a:pt x="179885" y="41528"/>
                </a:lnTo>
                <a:lnTo>
                  <a:pt x="176548" y="35970"/>
                </a:lnTo>
                <a:close/>
                <a:moveTo>
                  <a:pt x="189118" y="35970"/>
                </a:moveTo>
                <a:lnTo>
                  <a:pt x="185781" y="41528"/>
                </a:lnTo>
                <a:lnTo>
                  <a:pt x="183417" y="41528"/>
                </a:lnTo>
                <a:lnTo>
                  <a:pt x="186745" y="35970"/>
                </a:lnTo>
                <a:close/>
                <a:moveTo>
                  <a:pt x="192178" y="35970"/>
                </a:moveTo>
                <a:lnTo>
                  <a:pt x="188841" y="41528"/>
                </a:lnTo>
                <a:lnTo>
                  <a:pt x="186335" y="41528"/>
                </a:lnTo>
                <a:lnTo>
                  <a:pt x="189662" y="35970"/>
                </a:lnTo>
                <a:close/>
                <a:moveTo>
                  <a:pt x="192472" y="36380"/>
                </a:moveTo>
                <a:lnTo>
                  <a:pt x="195559" y="41528"/>
                </a:lnTo>
                <a:lnTo>
                  <a:pt x="189386" y="41528"/>
                </a:lnTo>
                <a:lnTo>
                  <a:pt x="192472" y="36380"/>
                </a:lnTo>
                <a:close/>
                <a:moveTo>
                  <a:pt x="195282" y="35970"/>
                </a:moveTo>
                <a:lnTo>
                  <a:pt x="198610" y="41528"/>
                </a:lnTo>
                <a:lnTo>
                  <a:pt x="196103" y="41528"/>
                </a:lnTo>
                <a:lnTo>
                  <a:pt x="192776" y="35970"/>
                </a:lnTo>
                <a:close/>
                <a:moveTo>
                  <a:pt x="198200" y="35970"/>
                </a:moveTo>
                <a:lnTo>
                  <a:pt x="201527" y="41528"/>
                </a:lnTo>
                <a:lnTo>
                  <a:pt x="199163" y="41528"/>
                </a:lnTo>
                <a:lnTo>
                  <a:pt x="195827" y="35970"/>
                </a:lnTo>
                <a:close/>
                <a:moveTo>
                  <a:pt x="208396" y="35970"/>
                </a:moveTo>
                <a:lnTo>
                  <a:pt x="205060" y="41528"/>
                </a:lnTo>
                <a:lnTo>
                  <a:pt x="202696" y="41528"/>
                </a:lnTo>
                <a:lnTo>
                  <a:pt x="206023" y="35970"/>
                </a:lnTo>
                <a:close/>
                <a:moveTo>
                  <a:pt x="211447" y="35970"/>
                </a:moveTo>
                <a:lnTo>
                  <a:pt x="208120" y="41528"/>
                </a:lnTo>
                <a:lnTo>
                  <a:pt x="205604" y="41528"/>
                </a:lnTo>
                <a:lnTo>
                  <a:pt x="208940" y="35970"/>
                </a:lnTo>
                <a:close/>
                <a:moveTo>
                  <a:pt x="211751" y="36380"/>
                </a:moveTo>
                <a:lnTo>
                  <a:pt x="214837" y="41528"/>
                </a:lnTo>
                <a:lnTo>
                  <a:pt x="208664" y="41528"/>
                </a:lnTo>
                <a:lnTo>
                  <a:pt x="211751" y="36380"/>
                </a:lnTo>
                <a:close/>
                <a:moveTo>
                  <a:pt x="214561" y="35970"/>
                </a:moveTo>
                <a:lnTo>
                  <a:pt x="217888" y="41528"/>
                </a:lnTo>
                <a:lnTo>
                  <a:pt x="215381" y="41528"/>
                </a:lnTo>
                <a:lnTo>
                  <a:pt x="212045" y="35970"/>
                </a:lnTo>
                <a:close/>
                <a:moveTo>
                  <a:pt x="217478" y="35970"/>
                </a:moveTo>
                <a:lnTo>
                  <a:pt x="220805" y="41528"/>
                </a:lnTo>
                <a:lnTo>
                  <a:pt x="218432" y="41528"/>
                </a:lnTo>
                <a:lnTo>
                  <a:pt x="215105" y="35970"/>
                </a:lnTo>
                <a:close/>
                <a:moveTo>
                  <a:pt x="227675" y="35970"/>
                </a:moveTo>
                <a:lnTo>
                  <a:pt x="224338" y="41528"/>
                </a:lnTo>
                <a:lnTo>
                  <a:pt x="221965" y="41528"/>
                </a:lnTo>
                <a:lnTo>
                  <a:pt x="225302" y="35970"/>
                </a:lnTo>
                <a:close/>
                <a:moveTo>
                  <a:pt x="230726" y="35970"/>
                </a:moveTo>
                <a:lnTo>
                  <a:pt x="227398" y="41528"/>
                </a:lnTo>
                <a:lnTo>
                  <a:pt x="224882" y="41528"/>
                </a:lnTo>
                <a:lnTo>
                  <a:pt x="228219" y="35970"/>
                </a:lnTo>
                <a:close/>
                <a:moveTo>
                  <a:pt x="231029" y="36380"/>
                </a:moveTo>
                <a:lnTo>
                  <a:pt x="234116" y="41528"/>
                </a:lnTo>
                <a:lnTo>
                  <a:pt x="227942" y="41528"/>
                </a:lnTo>
                <a:lnTo>
                  <a:pt x="231029" y="36380"/>
                </a:lnTo>
                <a:close/>
                <a:moveTo>
                  <a:pt x="233839" y="35970"/>
                </a:moveTo>
                <a:lnTo>
                  <a:pt x="237167" y="41528"/>
                </a:lnTo>
                <a:lnTo>
                  <a:pt x="234660" y="41528"/>
                </a:lnTo>
                <a:lnTo>
                  <a:pt x="231323" y="35970"/>
                </a:lnTo>
                <a:close/>
                <a:moveTo>
                  <a:pt x="236747" y="35970"/>
                </a:moveTo>
                <a:lnTo>
                  <a:pt x="240084" y="41528"/>
                </a:lnTo>
                <a:lnTo>
                  <a:pt x="237711" y="41528"/>
                </a:lnTo>
                <a:lnTo>
                  <a:pt x="234383" y="35970"/>
                </a:lnTo>
                <a:close/>
                <a:moveTo>
                  <a:pt x="246944" y="35970"/>
                </a:moveTo>
                <a:lnTo>
                  <a:pt x="243617" y="41528"/>
                </a:lnTo>
                <a:lnTo>
                  <a:pt x="241244" y="41528"/>
                </a:lnTo>
                <a:lnTo>
                  <a:pt x="244580" y="35970"/>
                </a:lnTo>
                <a:close/>
                <a:moveTo>
                  <a:pt x="250004" y="35970"/>
                </a:moveTo>
                <a:lnTo>
                  <a:pt x="246668" y="41528"/>
                </a:lnTo>
                <a:lnTo>
                  <a:pt x="244161" y="41528"/>
                </a:lnTo>
                <a:lnTo>
                  <a:pt x="247497" y="35970"/>
                </a:lnTo>
                <a:close/>
                <a:moveTo>
                  <a:pt x="250298" y="36380"/>
                </a:moveTo>
                <a:lnTo>
                  <a:pt x="253385" y="41528"/>
                </a:lnTo>
                <a:lnTo>
                  <a:pt x="247221" y="41528"/>
                </a:lnTo>
                <a:lnTo>
                  <a:pt x="250298" y="36380"/>
                </a:lnTo>
                <a:close/>
                <a:moveTo>
                  <a:pt x="253109" y="35970"/>
                </a:moveTo>
                <a:lnTo>
                  <a:pt x="256445" y="41528"/>
                </a:lnTo>
                <a:lnTo>
                  <a:pt x="253938" y="41528"/>
                </a:lnTo>
                <a:lnTo>
                  <a:pt x="250602" y="35970"/>
                </a:lnTo>
                <a:close/>
                <a:moveTo>
                  <a:pt x="256026" y="35970"/>
                </a:moveTo>
                <a:lnTo>
                  <a:pt x="259362" y="41528"/>
                </a:lnTo>
                <a:lnTo>
                  <a:pt x="256989" y="41528"/>
                </a:lnTo>
                <a:lnTo>
                  <a:pt x="253662" y="35970"/>
                </a:lnTo>
                <a:close/>
                <a:moveTo>
                  <a:pt x="266223" y="35970"/>
                </a:moveTo>
                <a:lnTo>
                  <a:pt x="262895" y="41528"/>
                </a:lnTo>
                <a:lnTo>
                  <a:pt x="260522" y="41528"/>
                </a:lnTo>
                <a:lnTo>
                  <a:pt x="263858" y="35970"/>
                </a:lnTo>
                <a:close/>
                <a:moveTo>
                  <a:pt x="269282" y="35970"/>
                </a:moveTo>
                <a:lnTo>
                  <a:pt x="265946" y="41528"/>
                </a:lnTo>
                <a:lnTo>
                  <a:pt x="263439" y="41528"/>
                </a:lnTo>
                <a:lnTo>
                  <a:pt x="266767" y="35970"/>
                </a:lnTo>
                <a:close/>
                <a:moveTo>
                  <a:pt x="269577" y="36380"/>
                </a:moveTo>
                <a:lnTo>
                  <a:pt x="272664" y="41528"/>
                </a:lnTo>
                <a:lnTo>
                  <a:pt x="266490" y="41528"/>
                </a:lnTo>
                <a:lnTo>
                  <a:pt x="269577" y="36380"/>
                </a:lnTo>
                <a:close/>
                <a:moveTo>
                  <a:pt x="272387" y="35970"/>
                </a:moveTo>
                <a:lnTo>
                  <a:pt x="275723" y="41528"/>
                </a:lnTo>
                <a:lnTo>
                  <a:pt x="273208" y="41528"/>
                </a:lnTo>
                <a:lnTo>
                  <a:pt x="269880" y="35970"/>
                </a:lnTo>
                <a:close/>
                <a:moveTo>
                  <a:pt x="275304" y="35970"/>
                </a:moveTo>
                <a:lnTo>
                  <a:pt x="278632" y="41528"/>
                </a:lnTo>
                <a:lnTo>
                  <a:pt x="276268" y="41528"/>
                </a:lnTo>
                <a:lnTo>
                  <a:pt x="272931" y="35970"/>
                </a:lnTo>
                <a:close/>
                <a:moveTo>
                  <a:pt x="12713" y="35970"/>
                </a:moveTo>
                <a:lnTo>
                  <a:pt x="9377" y="41537"/>
                </a:lnTo>
                <a:lnTo>
                  <a:pt x="9341" y="41483"/>
                </a:lnTo>
                <a:lnTo>
                  <a:pt x="9314" y="41537"/>
                </a:lnTo>
                <a:lnTo>
                  <a:pt x="5978" y="35970"/>
                </a:lnTo>
                <a:close/>
                <a:moveTo>
                  <a:pt x="31992" y="35970"/>
                </a:moveTo>
                <a:lnTo>
                  <a:pt x="28655" y="41537"/>
                </a:lnTo>
                <a:lnTo>
                  <a:pt x="28619" y="41483"/>
                </a:lnTo>
                <a:lnTo>
                  <a:pt x="28593" y="41537"/>
                </a:lnTo>
                <a:lnTo>
                  <a:pt x="25256" y="35970"/>
                </a:lnTo>
                <a:close/>
                <a:moveTo>
                  <a:pt x="51270" y="35970"/>
                </a:moveTo>
                <a:lnTo>
                  <a:pt x="47925" y="41537"/>
                </a:lnTo>
                <a:lnTo>
                  <a:pt x="47898" y="41483"/>
                </a:lnTo>
                <a:lnTo>
                  <a:pt x="47862" y="41537"/>
                </a:lnTo>
                <a:lnTo>
                  <a:pt x="44526" y="35970"/>
                </a:lnTo>
                <a:close/>
                <a:moveTo>
                  <a:pt x="70539" y="35970"/>
                </a:moveTo>
                <a:lnTo>
                  <a:pt x="67203" y="41537"/>
                </a:lnTo>
                <a:lnTo>
                  <a:pt x="67176" y="41483"/>
                </a:lnTo>
                <a:lnTo>
                  <a:pt x="67140" y="41537"/>
                </a:lnTo>
                <a:lnTo>
                  <a:pt x="63804" y="35970"/>
                </a:lnTo>
                <a:close/>
                <a:moveTo>
                  <a:pt x="89818" y="35970"/>
                </a:moveTo>
                <a:lnTo>
                  <a:pt x="86481" y="41537"/>
                </a:lnTo>
                <a:lnTo>
                  <a:pt x="86455" y="41483"/>
                </a:lnTo>
                <a:lnTo>
                  <a:pt x="86419" y="41537"/>
                </a:lnTo>
                <a:lnTo>
                  <a:pt x="83082" y="35970"/>
                </a:lnTo>
                <a:close/>
                <a:moveTo>
                  <a:pt x="109096" y="35970"/>
                </a:moveTo>
                <a:lnTo>
                  <a:pt x="105760" y="41537"/>
                </a:lnTo>
                <a:lnTo>
                  <a:pt x="105724" y="41483"/>
                </a:lnTo>
                <a:lnTo>
                  <a:pt x="105697" y="41537"/>
                </a:lnTo>
                <a:lnTo>
                  <a:pt x="102361" y="35970"/>
                </a:lnTo>
                <a:close/>
                <a:moveTo>
                  <a:pt x="128375" y="35970"/>
                </a:moveTo>
                <a:lnTo>
                  <a:pt x="125038" y="41537"/>
                </a:lnTo>
                <a:lnTo>
                  <a:pt x="125002" y="41483"/>
                </a:lnTo>
                <a:lnTo>
                  <a:pt x="124976" y="41537"/>
                </a:lnTo>
                <a:lnTo>
                  <a:pt x="121639" y="35970"/>
                </a:lnTo>
                <a:close/>
                <a:moveTo>
                  <a:pt x="147653" y="35970"/>
                </a:moveTo>
                <a:lnTo>
                  <a:pt x="144316" y="41537"/>
                </a:lnTo>
                <a:lnTo>
                  <a:pt x="144281" y="41483"/>
                </a:lnTo>
                <a:lnTo>
                  <a:pt x="144245" y="41537"/>
                </a:lnTo>
                <a:lnTo>
                  <a:pt x="140909" y="35970"/>
                </a:lnTo>
                <a:close/>
                <a:moveTo>
                  <a:pt x="166922" y="35970"/>
                </a:moveTo>
                <a:lnTo>
                  <a:pt x="163586" y="41537"/>
                </a:lnTo>
                <a:lnTo>
                  <a:pt x="163559" y="41483"/>
                </a:lnTo>
                <a:lnTo>
                  <a:pt x="163523" y="41537"/>
                </a:lnTo>
                <a:lnTo>
                  <a:pt x="160187" y="35970"/>
                </a:lnTo>
                <a:close/>
                <a:moveTo>
                  <a:pt x="186201" y="35970"/>
                </a:moveTo>
                <a:lnTo>
                  <a:pt x="182864" y="41537"/>
                </a:lnTo>
                <a:lnTo>
                  <a:pt x="182838" y="41483"/>
                </a:lnTo>
                <a:lnTo>
                  <a:pt x="182802" y="41537"/>
                </a:lnTo>
                <a:lnTo>
                  <a:pt x="179465" y="35970"/>
                </a:lnTo>
                <a:close/>
                <a:moveTo>
                  <a:pt x="205479" y="35970"/>
                </a:moveTo>
                <a:lnTo>
                  <a:pt x="202143" y="41537"/>
                </a:lnTo>
                <a:lnTo>
                  <a:pt x="202107" y="41483"/>
                </a:lnTo>
                <a:lnTo>
                  <a:pt x="202080" y="41537"/>
                </a:lnTo>
                <a:lnTo>
                  <a:pt x="198744" y="35970"/>
                </a:lnTo>
                <a:close/>
                <a:moveTo>
                  <a:pt x="224758" y="35970"/>
                </a:moveTo>
                <a:lnTo>
                  <a:pt x="221421" y="41537"/>
                </a:lnTo>
                <a:lnTo>
                  <a:pt x="221385" y="41483"/>
                </a:lnTo>
                <a:lnTo>
                  <a:pt x="221359" y="41537"/>
                </a:lnTo>
                <a:lnTo>
                  <a:pt x="218022" y="35970"/>
                </a:lnTo>
                <a:close/>
                <a:moveTo>
                  <a:pt x="244036" y="35970"/>
                </a:moveTo>
                <a:lnTo>
                  <a:pt x="240699" y="41537"/>
                </a:lnTo>
                <a:lnTo>
                  <a:pt x="240664" y="41483"/>
                </a:lnTo>
                <a:lnTo>
                  <a:pt x="240637" y="41537"/>
                </a:lnTo>
                <a:lnTo>
                  <a:pt x="237292" y="35970"/>
                </a:lnTo>
                <a:close/>
                <a:moveTo>
                  <a:pt x="263314" y="35970"/>
                </a:moveTo>
                <a:lnTo>
                  <a:pt x="259969" y="41537"/>
                </a:lnTo>
                <a:lnTo>
                  <a:pt x="259942" y="41483"/>
                </a:lnTo>
                <a:lnTo>
                  <a:pt x="259906" y="41537"/>
                </a:lnTo>
                <a:lnTo>
                  <a:pt x="256570" y="35970"/>
                </a:lnTo>
                <a:close/>
                <a:moveTo>
                  <a:pt x="282584" y="35970"/>
                </a:moveTo>
                <a:lnTo>
                  <a:pt x="279247" y="41537"/>
                </a:lnTo>
                <a:lnTo>
                  <a:pt x="279220" y="41483"/>
                </a:lnTo>
                <a:lnTo>
                  <a:pt x="279185" y="41537"/>
                </a:lnTo>
                <a:lnTo>
                  <a:pt x="275848" y="35970"/>
                </a:lnTo>
                <a:close/>
                <a:moveTo>
                  <a:pt x="9047" y="41983"/>
                </a:moveTo>
                <a:lnTo>
                  <a:pt x="7851" y="43963"/>
                </a:lnTo>
                <a:lnTo>
                  <a:pt x="6665" y="41983"/>
                </a:lnTo>
                <a:close/>
                <a:moveTo>
                  <a:pt x="12026" y="41983"/>
                </a:moveTo>
                <a:lnTo>
                  <a:pt x="10831" y="43963"/>
                </a:lnTo>
                <a:lnTo>
                  <a:pt x="9644" y="41983"/>
                </a:lnTo>
                <a:close/>
                <a:moveTo>
                  <a:pt x="28325" y="41983"/>
                </a:moveTo>
                <a:lnTo>
                  <a:pt x="27130" y="43963"/>
                </a:lnTo>
                <a:lnTo>
                  <a:pt x="25943" y="41983"/>
                </a:lnTo>
                <a:close/>
                <a:moveTo>
                  <a:pt x="31296" y="41983"/>
                </a:moveTo>
                <a:lnTo>
                  <a:pt x="30109" y="43963"/>
                </a:lnTo>
                <a:lnTo>
                  <a:pt x="28923" y="41983"/>
                </a:lnTo>
                <a:close/>
                <a:moveTo>
                  <a:pt x="47594" y="41983"/>
                </a:moveTo>
                <a:lnTo>
                  <a:pt x="46408" y="43963"/>
                </a:lnTo>
                <a:lnTo>
                  <a:pt x="45221" y="41983"/>
                </a:lnTo>
                <a:close/>
                <a:moveTo>
                  <a:pt x="50574" y="41983"/>
                </a:moveTo>
                <a:lnTo>
                  <a:pt x="49388" y="43963"/>
                </a:lnTo>
                <a:lnTo>
                  <a:pt x="48192" y="41983"/>
                </a:lnTo>
                <a:close/>
                <a:moveTo>
                  <a:pt x="66873" y="41983"/>
                </a:moveTo>
                <a:lnTo>
                  <a:pt x="65686" y="43963"/>
                </a:lnTo>
                <a:lnTo>
                  <a:pt x="64491" y="41983"/>
                </a:lnTo>
                <a:close/>
                <a:moveTo>
                  <a:pt x="69852" y="41983"/>
                </a:moveTo>
                <a:lnTo>
                  <a:pt x="68666" y="43963"/>
                </a:lnTo>
                <a:lnTo>
                  <a:pt x="67471" y="41983"/>
                </a:lnTo>
                <a:close/>
                <a:moveTo>
                  <a:pt x="86151" y="41983"/>
                </a:moveTo>
                <a:lnTo>
                  <a:pt x="84965" y="43963"/>
                </a:lnTo>
                <a:lnTo>
                  <a:pt x="83769" y="41983"/>
                </a:lnTo>
                <a:close/>
                <a:moveTo>
                  <a:pt x="89131" y="41983"/>
                </a:moveTo>
                <a:lnTo>
                  <a:pt x="87935" y="43963"/>
                </a:lnTo>
                <a:lnTo>
                  <a:pt x="86749" y="41983"/>
                </a:lnTo>
                <a:close/>
                <a:moveTo>
                  <a:pt x="105430" y="41983"/>
                </a:moveTo>
                <a:lnTo>
                  <a:pt x="104234" y="43963"/>
                </a:lnTo>
                <a:lnTo>
                  <a:pt x="103048" y="41983"/>
                </a:lnTo>
                <a:close/>
                <a:moveTo>
                  <a:pt x="108409" y="41983"/>
                </a:moveTo>
                <a:lnTo>
                  <a:pt x="107214" y="43963"/>
                </a:lnTo>
                <a:lnTo>
                  <a:pt x="106027" y="41983"/>
                </a:lnTo>
                <a:close/>
                <a:moveTo>
                  <a:pt x="124708" y="41983"/>
                </a:moveTo>
                <a:lnTo>
                  <a:pt x="123513" y="43963"/>
                </a:lnTo>
                <a:lnTo>
                  <a:pt x="122326" y="41983"/>
                </a:lnTo>
                <a:close/>
                <a:moveTo>
                  <a:pt x="127679" y="41983"/>
                </a:moveTo>
                <a:lnTo>
                  <a:pt x="126492" y="43963"/>
                </a:lnTo>
                <a:lnTo>
                  <a:pt x="125306" y="41983"/>
                </a:lnTo>
                <a:close/>
                <a:moveTo>
                  <a:pt x="143977" y="41983"/>
                </a:moveTo>
                <a:lnTo>
                  <a:pt x="142791" y="43963"/>
                </a:lnTo>
                <a:lnTo>
                  <a:pt x="141604" y="41983"/>
                </a:lnTo>
                <a:close/>
                <a:moveTo>
                  <a:pt x="146957" y="41983"/>
                </a:moveTo>
                <a:lnTo>
                  <a:pt x="145771" y="43963"/>
                </a:lnTo>
                <a:lnTo>
                  <a:pt x="144584" y="41983"/>
                </a:lnTo>
                <a:close/>
                <a:moveTo>
                  <a:pt x="163256" y="41983"/>
                </a:moveTo>
                <a:lnTo>
                  <a:pt x="162069" y="43963"/>
                </a:lnTo>
                <a:lnTo>
                  <a:pt x="160883" y="41983"/>
                </a:lnTo>
                <a:close/>
                <a:moveTo>
                  <a:pt x="166235" y="41983"/>
                </a:moveTo>
                <a:lnTo>
                  <a:pt x="165049" y="43963"/>
                </a:lnTo>
                <a:lnTo>
                  <a:pt x="163854" y="41983"/>
                </a:lnTo>
                <a:close/>
                <a:moveTo>
                  <a:pt x="182534" y="41983"/>
                </a:moveTo>
                <a:lnTo>
                  <a:pt x="181348" y="43963"/>
                </a:lnTo>
                <a:lnTo>
                  <a:pt x="180152" y="41983"/>
                </a:lnTo>
                <a:close/>
                <a:moveTo>
                  <a:pt x="185514" y="41983"/>
                </a:moveTo>
                <a:lnTo>
                  <a:pt x="184327" y="43963"/>
                </a:lnTo>
                <a:lnTo>
                  <a:pt x="183132" y="41983"/>
                </a:lnTo>
                <a:close/>
                <a:moveTo>
                  <a:pt x="201813" y="41983"/>
                </a:moveTo>
                <a:lnTo>
                  <a:pt x="200626" y="43963"/>
                </a:lnTo>
                <a:lnTo>
                  <a:pt x="199431" y="41983"/>
                </a:lnTo>
                <a:close/>
                <a:moveTo>
                  <a:pt x="204792" y="41983"/>
                </a:moveTo>
                <a:lnTo>
                  <a:pt x="203597" y="43963"/>
                </a:lnTo>
                <a:lnTo>
                  <a:pt x="202410" y="41983"/>
                </a:lnTo>
                <a:close/>
                <a:moveTo>
                  <a:pt x="221091" y="41983"/>
                </a:moveTo>
                <a:lnTo>
                  <a:pt x="219896" y="43963"/>
                </a:lnTo>
                <a:lnTo>
                  <a:pt x="218709" y="41983"/>
                </a:lnTo>
                <a:close/>
                <a:moveTo>
                  <a:pt x="224071" y="41983"/>
                </a:moveTo>
                <a:lnTo>
                  <a:pt x="222875" y="43963"/>
                </a:lnTo>
                <a:lnTo>
                  <a:pt x="221689" y="41983"/>
                </a:lnTo>
                <a:close/>
                <a:moveTo>
                  <a:pt x="240369" y="41983"/>
                </a:moveTo>
                <a:lnTo>
                  <a:pt x="239174" y="43963"/>
                </a:lnTo>
                <a:lnTo>
                  <a:pt x="237987" y="41983"/>
                </a:lnTo>
                <a:close/>
                <a:moveTo>
                  <a:pt x="243340" y="41983"/>
                </a:moveTo>
                <a:lnTo>
                  <a:pt x="242154" y="43963"/>
                </a:lnTo>
                <a:lnTo>
                  <a:pt x="240967" y="41983"/>
                </a:lnTo>
                <a:close/>
                <a:moveTo>
                  <a:pt x="259639" y="41983"/>
                </a:moveTo>
                <a:lnTo>
                  <a:pt x="258452" y="43963"/>
                </a:lnTo>
                <a:lnTo>
                  <a:pt x="257266" y="41983"/>
                </a:lnTo>
                <a:close/>
                <a:moveTo>
                  <a:pt x="262618" y="41983"/>
                </a:moveTo>
                <a:lnTo>
                  <a:pt x="261432" y="43963"/>
                </a:lnTo>
                <a:lnTo>
                  <a:pt x="260237" y="41983"/>
                </a:lnTo>
                <a:close/>
                <a:moveTo>
                  <a:pt x="278917" y="41983"/>
                </a:moveTo>
                <a:lnTo>
                  <a:pt x="277731" y="43963"/>
                </a:lnTo>
                <a:lnTo>
                  <a:pt x="276535" y="41983"/>
                </a:lnTo>
                <a:close/>
                <a:moveTo>
                  <a:pt x="281897" y="41983"/>
                </a:moveTo>
                <a:lnTo>
                  <a:pt x="280710" y="43963"/>
                </a:lnTo>
                <a:lnTo>
                  <a:pt x="279515" y="41983"/>
                </a:lnTo>
                <a:close/>
                <a:moveTo>
                  <a:pt x="6121" y="41983"/>
                </a:moveTo>
                <a:lnTo>
                  <a:pt x="7584" y="44418"/>
                </a:lnTo>
                <a:lnTo>
                  <a:pt x="6406" y="46381"/>
                </a:lnTo>
                <a:lnTo>
                  <a:pt x="6254" y="46381"/>
                </a:lnTo>
                <a:lnTo>
                  <a:pt x="3614" y="41983"/>
                </a:lnTo>
                <a:close/>
                <a:moveTo>
                  <a:pt x="7851" y="44873"/>
                </a:moveTo>
                <a:lnTo>
                  <a:pt x="8761" y="46381"/>
                </a:lnTo>
                <a:lnTo>
                  <a:pt x="6950" y="46381"/>
                </a:lnTo>
                <a:lnTo>
                  <a:pt x="7851" y="44873"/>
                </a:lnTo>
                <a:close/>
                <a:moveTo>
                  <a:pt x="10831" y="44873"/>
                </a:moveTo>
                <a:lnTo>
                  <a:pt x="11741" y="46381"/>
                </a:lnTo>
                <a:lnTo>
                  <a:pt x="9930" y="46381"/>
                </a:lnTo>
                <a:lnTo>
                  <a:pt x="10831" y="44873"/>
                </a:lnTo>
                <a:close/>
                <a:moveTo>
                  <a:pt x="15077" y="41983"/>
                </a:moveTo>
                <a:lnTo>
                  <a:pt x="12437" y="46381"/>
                </a:lnTo>
                <a:lnTo>
                  <a:pt x="12285" y="46381"/>
                </a:lnTo>
                <a:lnTo>
                  <a:pt x="11107" y="44418"/>
                </a:lnTo>
                <a:lnTo>
                  <a:pt x="12570" y="41983"/>
                </a:lnTo>
                <a:close/>
                <a:moveTo>
                  <a:pt x="22339" y="41983"/>
                </a:moveTo>
                <a:lnTo>
                  <a:pt x="24980" y="46381"/>
                </a:lnTo>
                <a:lnTo>
                  <a:pt x="12981" y="46381"/>
                </a:lnTo>
                <a:lnTo>
                  <a:pt x="15621" y="41983"/>
                </a:lnTo>
                <a:close/>
                <a:moveTo>
                  <a:pt x="25399" y="41983"/>
                </a:moveTo>
                <a:lnTo>
                  <a:pt x="26862" y="44418"/>
                </a:lnTo>
                <a:lnTo>
                  <a:pt x="25675" y="46381"/>
                </a:lnTo>
                <a:lnTo>
                  <a:pt x="25524" y="46381"/>
                </a:lnTo>
                <a:lnTo>
                  <a:pt x="22883" y="41983"/>
                </a:lnTo>
                <a:close/>
                <a:moveTo>
                  <a:pt x="27130" y="44873"/>
                </a:moveTo>
                <a:lnTo>
                  <a:pt x="28040" y="46381"/>
                </a:lnTo>
                <a:lnTo>
                  <a:pt x="26229" y="46381"/>
                </a:lnTo>
                <a:lnTo>
                  <a:pt x="27130" y="44873"/>
                </a:lnTo>
                <a:close/>
                <a:moveTo>
                  <a:pt x="30109" y="44873"/>
                </a:moveTo>
                <a:lnTo>
                  <a:pt x="31019" y="46381"/>
                </a:lnTo>
                <a:lnTo>
                  <a:pt x="29199" y="46381"/>
                </a:lnTo>
                <a:lnTo>
                  <a:pt x="30109" y="44873"/>
                </a:lnTo>
                <a:close/>
                <a:moveTo>
                  <a:pt x="34356" y="41983"/>
                </a:moveTo>
                <a:lnTo>
                  <a:pt x="31715" y="46381"/>
                </a:lnTo>
                <a:lnTo>
                  <a:pt x="31563" y="46381"/>
                </a:lnTo>
                <a:lnTo>
                  <a:pt x="30386" y="44418"/>
                </a:lnTo>
                <a:lnTo>
                  <a:pt x="31840" y="41983"/>
                </a:lnTo>
                <a:close/>
                <a:moveTo>
                  <a:pt x="41617" y="41983"/>
                </a:moveTo>
                <a:lnTo>
                  <a:pt x="44258" y="46381"/>
                </a:lnTo>
                <a:lnTo>
                  <a:pt x="32259" y="46381"/>
                </a:lnTo>
                <a:lnTo>
                  <a:pt x="34900" y="41983"/>
                </a:lnTo>
                <a:close/>
                <a:moveTo>
                  <a:pt x="44677" y="41983"/>
                </a:moveTo>
                <a:lnTo>
                  <a:pt x="46131" y="44418"/>
                </a:lnTo>
                <a:lnTo>
                  <a:pt x="44954" y="46381"/>
                </a:lnTo>
                <a:lnTo>
                  <a:pt x="44802" y="46381"/>
                </a:lnTo>
                <a:lnTo>
                  <a:pt x="42162" y="41983"/>
                </a:lnTo>
                <a:close/>
                <a:moveTo>
                  <a:pt x="46408" y="44873"/>
                </a:moveTo>
                <a:lnTo>
                  <a:pt x="47318" y="46381"/>
                </a:lnTo>
                <a:lnTo>
                  <a:pt x="45498" y="46381"/>
                </a:lnTo>
                <a:lnTo>
                  <a:pt x="46408" y="44873"/>
                </a:lnTo>
                <a:close/>
                <a:moveTo>
                  <a:pt x="49388" y="44873"/>
                </a:moveTo>
                <a:lnTo>
                  <a:pt x="50298" y="46381"/>
                </a:lnTo>
                <a:lnTo>
                  <a:pt x="48478" y="46381"/>
                </a:lnTo>
                <a:lnTo>
                  <a:pt x="49388" y="44873"/>
                </a:lnTo>
                <a:close/>
                <a:moveTo>
                  <a:pt x="53634" y="41983"/>
                </a:moveTo>
                <a:lnTo>
                  <a:pt x="50993" y="46381"/>
                </a:lnTo>
                <a:lnTo>
                  <a:pt x="50842" y="46381"/>
                </a:lnTo>
                <a:lnTo>
                  <a:pt x="49655" y="44418"/>
                </a:lnTo>
                <a:lnTo>
                  <a:pt x="51118" y="41983"/>
                </a:lnTo>
                <a:close/>
                <a:moveTo>
                  <a:pt x="60896" y="41983"/>
                </a:moveTo>
                <a:lnTo>
                  <a:pt x="63536" y="46381"/>
                </a:lnTo>
                <a:lnTo>
                  <a:pt x="51538" y="46381"/>
                </a:lnTo>
                <a:lnTo>
                  <a:pt x="54178" y="41983"/>
                </a:lnTo>
                <a:close/>
                <a:moveTo>
                  <a:pt x="63947" y="41983"/>
                </a:moveTo>
                <a:lnTo>
                  <a:pt x="65410" y="44418"/>
                </a:lnTo>
                <a:lnTo>
                  <a:pt x="64232" y="46381"/>
                </a:lnTo>
                <a:lnTo>
                  <a:pt x="64081" y="46381"/>
                </a:lnTo>
                <a:lnTo>
                  <a:pt x="61440" y="41983"/>
                </a:lnTo>
                <a:close/>
                <a:moveTo>
                  <a:pt x="65686" y="44873"/>
                </a:moveTo>
                <a:lnTo>
                  <a:pt x="66596" y="46381"/>
                </a:lnTo>
                <a:lnTo>
                  <a:pt x="64776" y="46381"/>
                </a:lnTo>
                <a:lnTo>
                  <a:pt x="65686" y="44873"/>
                </a:lnTo>
                <a:close/>
                <a:moveTo>
                  <a:pt x="68666" y="44873"/>
                </a:moveTo>
                <a:lnTo>
                  <a:pt x="69567" y="46381"/>
                </a:lnTo>
                <a:lnTo>
                  <a:pt x="67756" y="46381"/>
                </a:lnTo>
                <a:lnTo>
                  <a:pt x="68666" y="44873"/>
                </a:lnTo>
                <a:close/>
                <a:moveTo>
                  <a:pt x="72912" y="41983"/>
                </a:moveTo>
                <a:lnTo>
                  <a:pt x="70263" y="46381"/>
                </a:lnTo>
                <a:lnTo>
                  <a:pt x="70111" y="46381"/>
                </a:lnTo>
                <a:lnTo>
                  <a:pt x="68934" y="44418"/>
                </a:lnTo>
                <a:lnTo>
                  <a:pt x="70397" y="41983"/>
                </a:lnTo>
                <a:close/>
                <a:moveTo>
                  <a:pt x="80174" y="41983"/>
                </a:moveTo>
                <a:lnTo>
                  <a:pt x="82815" y="46381"/>
                </a:lnTo>
                <a:lnTo>
                  <a:pt x="70807" y="46381"/>
                </a:lnTo>
                <a:lnTo>
                  <a:pt x="73457" y="41983"/>
                </a:lnTo>
                <a:close/>
                <a:moveTo>
                  <a:pt x="83225" y="41983"/>
                </a:moveTo>
                <a:lnTo>
                  <a:pt x="84688" y="44418"/>
                </a:lnTo>
                <a:lnTo>
                  <a:pt x="83511" y="46381"/>
                </a:lnTo>
                <a:lnTo>
                  <a:pt x="83359" y="46381"/>
                </a:lnTo>
                <a:lnTo>
                  <a:pt x="80718" y="41983"/>
                </a:lnTo>
                <a:close/>
                <a:moveTo>
                  <a:pt x="84965" y="44873"/>
                </a:moveTo>
                <a:lnTo>
                  <a:pt x="85866" y="46381"/>
                </a:lnTo>
                <a:lnTo>
                  <a:pt x="84055" y="46381"/>
                </a:lnTo>
                <a:lnTo>
                  <a:pt x="84965" y="44873"/>
                </a:lnTo>
                <a:close/>
                <a:moveTo>
                  <a:pt x="87935" y="44873"/>
                </a:moveTo>
                <a:lnTo>
                  <a:pt x="88845" y="46381"/>
                </a:lnTo>
                <a:lnTo>
                  <a:pt x="87034" y="46381"/>
                </a:lnTo>
                <a:lnTo>
                  <a:pt x="87935" y="44873"/>
                </a:lnTo>
                <a:close/>
                <a:moveTo>
                  <a:pt x="92182" y="41983"/>
                </a:moveTo>
                <a:lnTo>
                  <a:pt x="89541" y="46381"/>
                </a:lnTo>
                <a:lnTo>
                  <a:pt x="89390" y="46381"/>
                </a:lnTo>
                <a:lnTo>
                  <a:pt x="88212" y="44418"/>
                </a:lnTo>
                <a:lnTo>
                  <a:pt x="89675" y="41983"/>
                </a:lnTo>
                <a:close/>
                <a:moveTo>
                  <a:pt x="99444" y="41983"/>
                </a:moveTo>
                <a:lnTo>
                  <a:pt x="102093" y="46381"/>
                </a:lnTo>
                <a:lnTo>
                  <a:pt x="90085" y="46381"/>
                </a:lnTo>
                <a:lnTo>
                  <a:pt x="92726" y="41983"/>
                </a:lnTo>
                <a:close/>
                <a:moveTo>
                  <a:pt x="102503" y="41983"/>
                </a:moveTo>
                <a:lnTo>
                  <a:pt x="103967" y="44418"/>
                </a:lnTo>
                <a:lnTo>
                  <a:pt x="102789" y="46381"/>
                </a:lnTo>
                <a:lnTo>
                  <a:pt x="102637" y="46381"/>
                </a:lnTo>
                <a:lnTo>
                  <a:pt x="99997" y="41983"/>
                </a:lnTo>
                <a:close/>
                <a:moveTo>
                  <a:pt x="104234" y="44873"/>
                </a:moveTo>
                <a:lnTo>
                  <a:pt x="105144" y="46381"/>
                </a:lnTo>
                <a:lnTo>
                  <a:pt x="103333" y="46381"/>
                </a:lnTo>
                <a:lnTo>
                  <a:pt x="104234" y="44873"/>
                </a:lnTo>
                <a:close/>
                <a:moveTo>
                  <a:pt x="107214" y="44873"/>
                </a:moveTo>
                <a:lnTo>
                  <a:pt x="108124" y="46381"/>
                </a:lnTo>
                <a:lnTo>
                  <a:pt x="106313" y="46381"/>
                </a:lnTo>
                <a:lnTo>
                  <a:pt x="107214" y="44873"/>
                </a:lnTo>
                <a:close/>
                <a:moveTo>
                  <a:pt x="111460" y="41983"/>
                </a:moveTo>
                <a:lnTo>
                  <a:pt x="108820" y="46381"/>
                </a:lnTo>
                <a:lnTo>
                  <a:pt x="108668" y="46381"/>
                </a:lnTo>
                <a:lnTo>
                  <a:pt x="107490" y="44418"/>
                </a:lnTo>
                <a:lnTo>
                  <a:pt x="108953" y="41983"/>
                </a:lnTo>
                <a:close/>
                <a:moveTo>
                  <a:pt x="118722" y="41983"/>
                </a:moveTo>
                <a:lnTo>
                  <a:pt x="121363" y="46381"/>
                </a:lnTo>
                <a:lnTo>
                  <a:pt x="109364" y="46381"/>
                </a:lnTo>
                <a:lnTo>
                  <a:pt x="112004" y="41983"/>
                </a:lnTo>
                <a:close/>
                <a:moveTo>
                  <a:pt x="121782" y="41983"/>
                </a:moveTo>
                <a:lnTo>
                  <a:pt x="123245" y="44418"/>
                </a:lnTo>
                <a:lnTo>
                  <a:pt x="122067" y="46381"/>
                </a:lnTo>
                <a:lnTo>
                  <a:pt x="121916" y="46381"/>
                </a:lnTo>
                <a:lnTo>
                  <a:pt x="119266" y="41983"/>
                </a:lnTo>
                <a:close/>
                <a:moveTo>
                  <a:pt x="123513" y="44873"/>
                </a:moveTo>
                <a:lnTo>
                  <a:pt x="124423" y="46381"/>
                </a:lnTo>
                <a:lnTo>
                  <a:pt x="122612" y="46381"/>
                </a:lnTo>
                <a:lnTo>
                  <a:pt x="123513" y="44873"/>
                </a:lnTo>
                <a:close/>
                <a:moveTo>
                  <a:pt x="126492" y="44873"/>
                </a:moveTo>
                <a:lnTo>
                  <a:pt x="127402" y="46381"/>
                </a:lnTo>
                <a:lnTo>
                  <a:pt x="125582" y="46381"/>
                </a:lnTo>
                <a:lnTo>
                  <a:pt x="126492" y="44873"/>
                </a:lnTo>
                <a:close/>
                <a:moveTo>
                  <a:pt x="130739" y="41983"/>
                </a:moveTo>
                <a:lnTo>
                  <a:pt x="128098" y="46381"/>
                </a:lnTo>
                <a:lnTo>
                  <a:pt x="127946" y="46381"/>
                </a:lnTo>
                <a:lnTo>
                  <a:pt x="126769" y="44418"/>
                </a:lnTo>
                <a:lnTo>
                  <a:pt x="128232" y="41983"/>
                </a:lnTo>
                <a:close/>
                <a:moveTo>
                  <a:pt x="138000" y="41983"/>
                </a:moveTo>
                <a:lnTo>
                  <a:pt x="140641" y="46381"/>
                </a:lnTo>
                <a:lnTo>
                  <a:pt x="128642" y="46381"/>
                </a:lnTo>
                <a:lnTo>
                  <a:pt x="131283" y="41983"/>
                </a:lnTo>
                <a:close/>
                <a:moveTo>
                  <a:pt x="141060" y="41983"/>
                </a:moveTo>
                <a:lnTo>
                  <a:pt x="142523" y="44418"/>
                </a:lnTo>
                <a:lnTo>
                  <a:pt x="141337" y="46381"/>
                </a:lnTo>
                <a:lnTo>
                  <a:pt x="141185" y="46381"/>
                </a:lnTo>
                <a:lnTo>
                  <a:pt x="138545" y="41983"/>
                </a:lnTo>
                <a:close/>
                <a:moveTo>
                  <a:pt x="142791" y="44873"/>
                </a:moveTo>
                <a:lnTo>
                  <a:pt x="143701" y="46381"/>
                </a:lnTo>
                <a:lnTo>
                  <a:pt x="141881" y="46381"/>
                </a:lnTo>
                <a:lnTo>
                  <a:pt x="142791" y="44873"/>
                </a:lnTo>
                <a:close/>
                <a:moveTo>
                  <a:pt x="145771" y="44873"/>
                </a:moveTo>
                <a:lnTo>
                  <a:pt x="146681" y="46381"/>
                </a:lnTo>
                <a:lnTo>
                  <a:pt x="144861" y="46381"/>
                </a:lnTo>
                <a:lnTo>
                  <a:pt x="145771" y="44873"/>
                </a:lnTo>
                <a:close/>
                <a:moveTo>
                  <a:pt x="150017" y="41983"/>
                </a:moveTo>
                <a:lnTo>
                  <a:pt x="147376" y="46381"/>
                </a:lnTo>
                <a:lnTo>
                  <a:pt x="147225" y="46381"/>
                </a:lnTo>
                <a:lnTo>
                  <a:pt x="146038" y="44418"/>
                </a:lnTo>
                <a:lnTo>
                  <a:pt x="147501" y="41983"/>
                </a:lnTo>
                <a:close/>
                <a:moveTo>
                  <a:pt x="157279" y="41983"/>
                </a:moveTo>
                <a:lnTo>
                  <a:pt x="159919" y="46381"/>
                </a:lnTo>
                <a:lnTo>
                  <a:pt x="147921" y="46381"/>
                </a:lnTo>
                <a:lnTo>
                  <a:pt x="150561" y="41983"/>
                </a:lnTo>
                <a:close/>
                <a:moveTo>
                  <a:pt x="160330" y="41983"/>
                </a:moveTo>
                <a:lnTo>
                  <a:pt x="161793" y="44418"/>
                </a:lnTo>
                <a:lnTo>
                  <a:pt x="160615" y="46381"/>
                </a:lnTo>
                <a:lnTo>
                  <a:pt x="160464" y="46381"/>
                </a:lnTo>
                <a:lnTo>
                  <a:pt x="157823" y="41983"/>
                </a:lnTo>
                <a:close/>
                <a:moveTo>
                  <a:pt x="162069" y="44873"/>
                </a:moveTo>
                <a:lnTo>
                  <a:pt x="162979" y="46381"/>
                </a:lnTo>
                <a:lnTo>
                  <a:pt x="161159" y="46381"/>
                </a:lnTo>
                <a:lnTo>
                  <a:pt x="162069" y="44873"/>
                </a:lnTo>
                <a:close/>
                <a:moveTo>
                  <a:pt x="165049" y="44873"/>
                </a:moveTo>
                <a:lnTo>
                  <a:pt x="165950" y="46381"/>
                </a:lnTo>
                <a:lnTo>
                  <a:pt x="164139" y="46381"/>
                </a:lnTo>
                <a:lnTo>
                  <a:pt x="165049" y="44873"/>
                </a:lnTo>
                <a:close/>
                <a:moveTo>
                  <a:pt x="169295" y="41983"/>
                </a:moveTo>
                <a:lnTo>
                  <a:pt x="166646" y="46381"/>
                </a:lnTo>
                <a:lnTo>
                  <a:pt x="166494" y="46381"/>
                </a:lnTo>
                <a:lnTo>
                  <a:pt x="165317" y="44418"/>
                </a:lnTo>
                <a:lnTo>
                  <a:pt x="166780" y="41983"/>
                </a:lnTo>
                <a:close/>
                <a:moveTo>
                  <a:pt x="176557" y="41983"/>
                </a:moveTo>
                <a:lnTo>
                  <a:pt x="179198" y="46381"/>
                </a:lnTo>
                <a:lnTo>
                  <a:pt x="167199" y="46381"/>
                </a:lnTo>
                <a:lnTo>
                  <a:pt x="169840" y="41983"/>
                </a:lnTo>
                <a:close/>
                <a:moveTo>
                  <a:pt x="179608" y="41983"/>
                </a:moveTo>
                <a:lnTo>
                  <a:pt x="181071" y="44418"/>
                </a:lnTo>
                <a:lnTo>
                  <a:pt x="179894" y="46381"/>
                </a:lnTo>
                <a:lnTo>
                  <a:pt x="179742" y="46381"/>
                </a:lnTo>
                <a:lnTo>
                  <a:pt x="177101" y="41983"/>
                </a:lnTo>
                <a:close/>
                <a:moveTo>
                  <a:pt x="181348" y="44873"/>
                </a:moveTo>
                <a:lnTo>
                  <a:pt x="182249" y="46381"/>
                </a:lnTo>
                <a:lnTo>
                  <a:pt x="180438" y="46381"/>
                </a:lnTo>
                <a:lnTo>
                  <a:pt x="181348" y="44873"/>
                </a:lnTo>
                <a:close/>
                <a:moveTo>
                  <a:pt x="184327" y="44873"/>
                </a:moveTo>
                <a:lnTo>
                  <a:pt x="185228" y="46381"/>
                </a:lnTo>
                <a:lnTo>
                  <a:pt x="183417" y="46381"/>
                </a:lnTo>
                <a:lnTo>
                  <a:pt x="184327" y="44873"/>
                </a:lnTo>
                <a:close/>
                <a:moveTo>
                  <a:pt x="188565" y="41983"/>
                </a:moveTo>
                <a:lnTo>
                  <a:pt x="185924" y="46381"/>
                </a:lnTo>
                <a:lnTo>
                  <a:pt x="185773" y="46381"/>
                </a:lnTo>
                <a:lnTo>
                  <a:pt x="184595" y="44418"/>
                </a:lnTo>
                <a:lnTo>
                  <a:pt x="186058" y="41983"/>
                </a:lnTo>
                <a:close/>
                <a:moveTo>
                  <a:pt x="195835" y="41983"/>
                </a:moveTo>
                <a:lnTo>
                  <a:pt x="198476" y="46381"/>
                </a:lnTo>
                <a:lnTo>
                  <a:pt x="186468" y="46381"/>
                </a:lnTo>
                <a:lnTo>
                  <a:pt x="189118" y="41983"/>
                </a:lnTo>
                <a:close/>
                <a:moveTo>
                  <a:pt x="198886" y="41983"/>
                </a:moveTo>
                <a:lnTo>
                  <a:pt x="200350" y="44418"/>
                </a:lnTo>
                <a:lnTo>
                  <a:pt x="199172" y="46381"/>
                </a:lnTo>
                <a:lnTo>
                  <a:pt x="199020" y="46381"/>
                </a:lnTo>
                <a:lnTo>
                  <a:pt x="196380" y="41983"/>
                </a:lnTo>
                <a:close/>
                <a:moveTo>
                  <a:pt x="200626" y="44873"/>
                </a:moveTo>
                <a:lnTo>
                  <a:pt x="201527" y="46381"/>
                </a:lnTo>
                <a:lnTo>
                  <a:pt x="199716" y="46381"/>
                </a:lnTo>
                <a:lnTo>
                  <a:pt x="200626" y="44873"/>
                </a:lnTo>
                <a:close/>
                <a:moveTo>
                  <a:pt x="203597" y="44873"/>
                </a:moveTo>
                <a:lnTo>
                  <a:pt x="204507" y="46381"/>
                </a:lnTo>
                <a:lnTo>
                  <a:pt x="202696" y="46381"/>
                </a:lnTo>
                <a:lnTo>
                  <a:pt x="203597" y="44873"/>
                </a:lnTo>
                <a:close/>
                <a:moveTo>
                  <a:pt x="207843" y="41983"/>
                </a:moveTo>
                <a:lnTo>
                  <a:pt x="205203" y="46381"/>
                </a:lnTo>
                <a:lnTo>
                  <a:pt x="205051" y="46381"/>
                </a:lnTo>
                <a:lnTo>
                  <a:pt x="203873" y="44418"/>
                </a:lnTo>
                <a:lnTo>
                  <a:pt x="205336" y="41983"/>
                </a:lnTo>
                <a:close/>
                <a:moveTo>
                  <a:pt x="215105" y="41983"/>
                </a:moveTo>
                <a:lnTo>
                  <a:pt x="217754" y="46381"/>
                </a:lnTo>
                <a:lnTo>
                  <a:pt x="205747" y="46381"/>
                </a:lnTo>
                <a:lnTo>
                  <a:pt x="208387" y="41983"/>
                </a:lnTo>
                <a:close/>
                <a:moveTo>
                  <a:pt x="218165" y="41983"/>
                </a:moveTo>
                <a:lnTo>
                  <a:pt x="219628" y="44418"/>
                </a:lnTo>
                <a:lnTo>
                  <a:pt x="218450" y="46381"/>
                </a:lnTo>
                <a:lnTo>
                  <a:pt x="218299" y="46381"/>
                </a:lnTo>
                <a:lnTo>
                  <a:pt x="215649" y="41983"/>
                </a:lnTo>
                <a:close/>
                <a:moveTo>
                  <a:pt x="219896" y="44873"/>
                </a:moveTo>
                <a:lnTo>
                  <a:pt x="220805" y="46381"/>
                </a:lnTo>
                <a:lnTo>
                  <a:pt x="218995" y="46381"/>
                </a:lnTo>
                <a:lnTo>
                  <a:pt x="219896" y="44873"/>
                </a:lnTo>
                <a:close/>
                <a:moveTo>
                  <a:pt x="222875" y="44873"/>
                </a:moveTo>
                <a:lnTo>
                  <a:pt x="223785" y="46381"/>
                </a:lnTo>
                <a:lnTo>
                  <a:pt x="221965" y="46381"/>
                </a:lnTo>
                <a:lnTo>
                  <a:pt x="222875" y="44873"/>
                </a:lnTo>
                <a:close/>
                <a:moveTo>
                  <a:pt x="227122" y="41983"/>
                </a:moveTo>
                <a:lnTo>
                  <a:pt x="224481" y="46381"/>
                </a:lnTo>
                <a:lnTo>
                  <a:pt x="224329" y="46381"/>
                </a:lnTo>
                <a:lnTo>
                  <a:pt x="223152" y="44418"/>
                </a:lnTo>
                <a:lnTo>
                  <a:pt x="224615" y="41983"/>
                </a:lnTo>
                <a:close/>
                <a:moveTo>
                  <a:pt x="234383" y="41983"/>
                </a:moveTo>
                <a:lnTo>
                  <a:pt x="237024" y="46381"/>
                </a:lnTo>
                <a:lnTo>
                  <a:pt x="225025" y="46381"/>
                </a:lnTo>
                <a:lnTo>
                  <a:pt x="227666" y="41983"/>
                </a:lnTo>
                <a:close/>
                <a:moveTo>
                  <a:pt x="237443" y="41983"/>
                </a:moveTo>
                <a:lnTo>
                  <a:pt x="238906" y="44418"/>
                </a:lnTo>
                <a:lnTo>
                  <a:pt x="237720" y="46381"/>
                </a:lnTo>
                <a:lnTo>
                  <a:pt x="237568" y="46381"/>
                </a:lnTo>
                <a:lnTo>
                  <a:pt x="234927" y="41983"/>
                </a:lnTo>
                <a:close/>
                <a:moveTo>
                  <a:pt x="239174" y="44873"/>
                </a:moveTo>
                <a:lnTo>
                  <a:pt x="240084" y="46381"/>
                </a:lnTo>
                <a:lnTo>
                  <a:pt x="238264" y="46381"/>
                </a:lnTo>
                <a:lnTo>
                  <a:pt x="239174" y="44873"/>
                </a:lnTo>
                <a:close/>
                <a:moveTo>
                  <a:pt x="242154" y="44873"/>
                </a:moveTo>
                <a:lnTo>
                  <a:pt x="243063" y="46381"/>
                </a:lnTo>
                <a:lnTo>
                  <a:pt x="241244" y="46381"/>
                </a:lnTo>
                <a:lnTo>
                  <a:pt x="242154" y="44873"/>
                </a:lnTo>
                <a:close/>
                <a:moveTo>
                  <a:pt x="246400" y="41983"/>
                </a:moveTo>
                <a:lnTo>
                  <a:pt x="243759" y="46381"/>
                </a:lnTo>
                <a:lnTo>
                  <a:pt x="243608" y="46381"/>
                </a:lnTo>
                <a:lnTo>
                  <a:pt x="242430" y="44418"/>
                </a:lnTo>
                <a:lnTo>
                  <a:pt x="243884" y="41983"/>
                </a:lnTo>
                <a:close/>
                <a:moveTo>
                  <a:pt x="253662" y="41983"/>
                </a:moveTo>
                <a:lnTo>
                  <a:pt x="256302" y="46381"/>
                </a:lnTo>
                <a:lnTo>
                  <a:pt x="244304" y="46381"/>
                </a:lnTo>
                <a:lnTo>
                  <a:pt x="246944" y="41983"/>
                </a:lnTo>
                <a:close/>
                <a:moveTo>
                  <a:pt x="256713" y="41983"/>
                </a:moveTo>
                <a:lnTo>
                  <a:pt x="258176" y="44418"/>
                </a:lnTo>
                <a:lnTo>
                  <a:pt x="256998" y="46381"/>
                </a:lnTo>
                <a:lnTo>
                  <a:pt x="256847" y="46381"/>
                </a:lnTo>
                <a:lnTo>
                  <a:pt x="254206" y="41983"/>
                </a:lnTo>
                <a:close/>
                <a:moveTo>
                  <a:pt x="258452" y="44873"/>
                </a:moveTo>
                <a:lnTo>
                  <a:pt x="259362" y="46381"/>
                </a:lnTo>
                <a:lnTo>
                  <a:pt x="257542" y="46381"/>
                </a:lnTo>
                <a:lnTo>
                  <a:pt x="258452" y="44873"/>
                </a:lnTo>
                <a:close/>
                <a:moveTo>
                  <a:pt x="261432" y="44873"/>
                </a:moveTo>
                <a:lnTo>
                  <a:pt x="262333" y="46381"/>
                </a:lnTo>
                <a:lnTo>
                  <a:pt x="260522" y="46381"/>
                </a:lnTo>
                <a:lnTo>
                  <a:pt x="261432" y="44873"/>
                </a:lnTo>
                <a:close/>
                <a:moveTo>
                  <a:pt x="265678" y="41983"/>
                </a:moveTo>
                <a:lnTo>
                  <a:pt x="263038" y="46381"/>
                </a:lnTo>
                <a:lnTo>
                  <a:pt x="262886" y="46381"/>
                </a:lnTo>
                <a:lnTo>
                  <a:pt x="261700" y="44418"/>
                </a:lnTo>
                <a:lnTo>
                  <a:pt x="263163" y="41983"/>
                </a:lnTo>
                <a:close/>
                <a:moveTo>
                  <a:pt x="272940" y="41983"/>
                </a:moveTo>
                <a:lnTo>
                  <a:pt x="275581" y="46381"/>
                </a:lnTo>
                <a:lnTo>
                  <a:pt x="263582" y="46381"/>
                </a:lnTo>
                <a:lnTo>
                  <a:pt x="266223" y="41983"/>
                </a:lnTo>
                <a:close/>
                <a:moveTo>
                  <a:pt x="275991" y="41983"/>
                </a:moveTo>
                <a:lnTo>
                  <a:pt x="277454" y="44418"/>
                </a:lnTo>
                <a:lnTo>
                  <a:pt x="276277" y="46381"/>
                </a:lnTo>
                <a:lnTo>
                  <a:pt x="276125" y="46381"/>
                </a:lnTo>
                <a:lnTo>
                  <a:pt x="273484" y="41983"/>
                </a:lnTo>
                <a:close/>
                <a:moveTo>
                  <a:pt x="277731" y="44873"/>
                </a:moveTo>
                <a:lnTo>
                  <a:pt x="278632" y="46381"/>
                </a:lnTo>
                <a:lnTo>
                  <a:pt x="276821" y="46381"/>
                </a:lnTo>
                <a:lnTo>
                  <a:pt x="277731" y="44873"/>
                </a:lnTo>
                <a:close/>
                <a:moveTo>
                  <a:pt x="280710" y="44873"/>
                </a:moveTo>
                <a:lnTo>
                  <a:pt x="281611" y="46381"/>
                </a:lnTo>
                <a:lnTo>
                  <a:pt x="279800" y="46381"/>
                </a:lnTo>
                <a:lnTo>
                  <a:pt x="280710" y="44873"/>
                </a:lnTo>
                <a:close/>
                <a:moveTo>
                  <a:pt x="284948" y="41983"/>
                </a:moveTo>
                <a:lnTo>
                  <a:pt x="282307" y="46381"/>
                </a:lnTo>
                <a:lnTo>
                  <a:pt x="282156" y="46381"/>
                </a:lnTo>
                <a:lnTo>
                  <a:pt x="280978" y="44418"/>
                </a:lnTo>
                <a:lnTo>
                  <a:pt x="282441" y="41983"/>
                </a:lnTo>
                <a:close/>
                <a:moveTo>
                  <a:pt x="9341" y="42393"/>
                </a:moveTo>
                <a:lnTo>
                  <a:pt x="10563" y="44418"/>
                </a:lnTo>
                <a:lnTo>
                  <a:pt x="9377" y="46390"/>
                </a:lnTo>
                <a:lnTo>
                  <a:pt x="9341" y="46336"/>
                </a:lnTo>
                <a:lnTo>
                  <a:pt x="9314" y="46390"/>
                </a:lnTo>
                <a:lnTo>
                  <a:pt x="8128" y="44418"/>
                </a:lnTo>
                <a:lnTo>
                  <a:pt x="9341" y="42393"/>
                </a:lnTo>
                <a:close/>
                <a:moveTo>
                  <a:pt x="28619" y="42393"/>
                </a:moveTo>
                <a:lnTo>
                  <a:pt x="29833" y="44418"/>
                </a:lnTo>
                <a:lnTo>
                  <a:pt x="28655" y="46390"/>
                </a:lnTo>
                <a:lnTo>
                  <a:pt x="28619" y="46336"/>
                </a:lnTo>
                <a:lnTo>
                  <a:pt x="28593" y="46390"/>
                </a:lnTo>
                <a:lnTo>
                  <a:pt x="27406" y="44418"/>
                </a:lnTo>
                <a:lnTo>
                  <a:pt x="28619" y="42393"/>
                </a:lnTo>
                <a:close/>
                <a:moveTo>
                  <a:pt x="47898" y="42393"/>
                </a:moveTo>
                <a:lnTo>
                  <a:pt x="49111" y="44418"/>
                </a:lnTo>
                <a:lnTo>
                  <a:pt x="47925" y="46390"/>
                </a:lnTo>
                <a:lnTo>
                  <a:pt x="47898" y="46336"/>
                </a:lnTo>
                <a:lnTo>
                  <a:pt x="47862" y="46390"/>
                </a:lnTo>
                <a:lnTo>
                  <a:pt x="46685" y="44418"/>
                </a:lnTo>
                <a:lnTo>
                  <a:pt x="47898" y="42393"/>
                </a:lnTo>
                <a:close/>
                <a:moveTo>
                  <a:pt x="67176" y="42393"/>
                </a:moveTo>
                <a:lnTo>
                  <a:pt x="68389" y="44418"/>
                </a:lnTo>
                <a:lnTo>
                  <a:pt x="67203" y="46390"/>
                </a:lnTo>
                <a:lnTo>
                  <a:pt x="67176" y="46336"/>
                </a:lnTo>
                <a:lnTo>
                  <a:pt x="67140" y="46390"/>
                </a:lnTo>
                <a:lnTo>
                  <a:pt x="65954" y="44418"/>
                </a:lnTo>
                <a:lnTo>
                  <a:pt x="67176" y="42393"/>
                </a:lnTo>
                <a:close/>
                <a:moveTo>
                  <a:pt x="86455" y="42393"/>
                </a:moveTo>
                <a:lnTo>
                  <a:pt x="87668" y="44418"/>
                </a:lnTo>
                <a:lnTo>
                  <a:pt x="86481" y="46390"/>
                </a:lnTo>
                <a:lnTo>
                  <a:pt x="86455" y="46336"/>
                </a:lnTo>
                <a:lnTo>
                  <a:pt x="86419" y="46390"/>
                </a:lnTo>
                <a:lnTo>
                  <a:pt x="85232" y="44418"/>
                </a:lnTo>
                <a:lnTo>
                  <a:pt x="86455" y="42393"/>
                </a:lnTo>
                <a:close/>
                <a:moveTo>
                  <a:pt x="105724" y="42393"/>
                </a:moveTo>
                <a:lnTo>
                  <a:pt x="106946" y="44418"/>
                </a:lnTo>
                <a:lnTo>
                  <a:pt x="105760" y="46390"/>
                </a:lnTo>
                <a:lnTo>
                  <a:pt x="105724" y="46336"/>
                </a:lnTo>
                <a:lnTo>
                  <a:pt x="105697" y="46390"/>
                </a:lnTo>
                <a:lnTo>
                  <a:pt x="104511" y="44418"/>
                </a:lnTo>
                <a:lnTo>
                  <a:pt x="105724" y="42393"/>
                </a:lnTo>
                <a:close/>
                <a:moveTo>
                  <a:pt x="125002" y="42393"/>
                </a:moveTo>
                <a:lnTo>
                  <a:pt x="126225" y="44418"/>
                </a:lnTo>
                <a:lnTo>
                  <a:pt x="125038" y="46390"/>
                </a:lnTo>
                <a:lnTo>
                  <a:pt x="125002" y="46336"/>
                </a:lnTo>
                <a:lnTo>
                  <a:pt x="124976" y="46390"/>
                </a:lnTo>
                <a:lnTo>
                  <a:pt x="123789" y="44418"/>
                </a:lnTo>
                <a:lnTo>
                  <a:pt x="125002" y="42393"/>
                </a:lnTo>
                <a:close/>
                <a:moveTo>
                  <a:pt x="144281" y="42393"/>
                </a:moveTo>
                <a:lnTo>
                  <a:pt x="145494" y="44418"/>
                </a:lnTo>
                <a:lnTo>
                  <a:pt x="144316" y="46390"/>
                </a:lnTo>
                <a:lnTo>
                  <a:pt x="144281" y="46336"/>
                </a:lnTo>
                <a:lnTo>
                  <a:pt x="144245" y="46390"/>
                </a:lnTo>
                <a:lnTo>
                  <a:pt x="143067" y="44418"/>
                </a:lnTo>
                <a:lnTo>
                  <a:pt x="144281" y="42393"/>
                </a:lnTo>
                <a:close/>
                <a:moveTo>
                  <a:pt x="163559" y="42393"/>
                </a:moveTo>
                <a:lnTo>
                  <a:pt x="164772" y="44418"/>
                </a:lnTo>
                <a:lnTo>
                  <a:pt x="163586" y="46390"/>
                </a:lnTo>
                <a:lnTo>
                  <a:pt x="163559" y="46336"/>
                </a:lnTo>
                <a:lnTo>
                  <a:pt x="163523" y="46390"/>
                </a:lnTo>
                <a:lnTo>
                  <a:pt x="162337" y="44418"/>
                </a:lnTo>
                <a:lnTo>
                  <a:pt x="163559" y="42393"/>
                </a:lnTo>
                <a:close/>
                <a:moveTo>
                  <a:pt x="182838" y="42393"/>
                </a:moveTo>
                <a:lnTo>
                  <a:pt x="184051" y="44418"/>
                </a:lnTo>
                <a:lnTo>
                  <a:pt x="182864" y="46390"/>
                </a:lnTo>
                <a:lnTo>
                  <a:pt x="182838" y="46336"/>
                </a:lnTo>
                <a:lnTo>
                  <a:pt x="182802" y="46390"/>
                </a:lnTo>
                <a:lnTo>
                  <a:pt x="181615" y="44418"/>
                </a:lnTo>
                <a:lnTo>
                  <a:pt x="182838" y="42393"/>
                </a:lnTo>
                <a:close/>
                <a:moveTo>
                  <a:pt x="202107" y="42393"/>
                </a:moveTo>
                <a:lnTo>
                  <a:pt x="203329" y="44418"/>
                </a:lnTo>
                <a:lnTo>
                  <a:pt x="202143" y="46390"/>
                </a:lnTo>
                <a:lnTo>
                  <a:pt x="202107" y="46336"/>
                </a:lnTo>
                <a:lnTo>
                  <a:pt x="202080" y="46390"/>
                </a:lnTo>
                <a:lnTo>
                  <a:pt x="200894" y="44418"/>
                </a:lnTo>
                <a:lnTo>
                  <a:pt x="202107" y="42393"/>
                </a:lnTo>
                <a:close/>
                <a:moveTo>
                  <a:pt x="221385" y="42393"/>
                </a:moveTo>
                <a:lnTo>
                  <a:pt x="222608" y="44418"/>
                </a:lnTo>
                <a:lnTo>
                  <a:pt x="221421" y="46390"/>
                </a:lnTo>
                <a:lnTo>
                  <a:pt x="221385" y="46336"/>
                </a:lnTo>
                <a:lnTo>
                  <a:pt x="221359" y="46390"/>
                </a:lnTo>
                <a:lnTo>
                  <a:pt x="220172" y="44418"/>
                </a:lnTo>
                <a:lnTo>
                  <a:pt x="221385" y="42393"/>
                </a:lnTo>
                <a:close/>
                <a:moveTo>
                  <a:pt x="240664" y="42393"/>
                </a:moveTo>
                <a:lnTo>
                  <a:pt x="241877" y="44418"/>
                </a:lnTo>
                <a:lnTo>
                  <a:pt x="240699" y="46390"/>
                </a:lnTo>
                <a:lnTo>
                  <a:pt x="240664" y="46336"/>
                </a:lnTo>
                <a:lnTo>
                  <a:pt x="240637" y="46390"/>
                </a:lnTo>
                <a:lnTo>
                  <a:pt x="239450" y="44418"/>
                </a:lnTo>
                <a:lnTo>
                  <a:pt x="240664" y="42393"/>
                </a:lnTo>
                <a:close/>
                <a:moveTo>
                  <a:pt x="259942" y="42393"/>
                </a:moveTo>
                <a:lnTo>
                  <a:pt x="261155" y="44418"/>
                </a:lnTo>
                <a:lnTo>
                  <a:pt x="259969" y="46390"/>
                </a:lnTo>
                <a:lnTo>
                  <a:pt x="259942" y="46336"/>
                </a:lnTo>
                <a:lnTo>
                  <a:pt x="259906" y="46390"/>
                </a:lnTo>
                <a:lnTo>
                  <a:pt x="258729" y="44418"/>
                </a:lnTo>
                <a:lnTo>
                  <a:pt x="259942" y="42393"/>
                </a:lnTo>
                <a:close/>
                <a:moveTo>
                  <a:pt x="279220" y="42393"/>
                </a:moveTo>
                <a:lnTo>
                  <a:pt x="280434" y="44418"/>
                </a:lnTo>
                <a:lnTo>
                  <a:pt x="279247" y="46390"/>
                </a:lnTo>
                <a:lnTo>
                  <a:pt x="279220" y="46336"/>
                </a:lnTo>
                <a:lnTo>
                  <a:pt x="279185" y="46390"/>
                </a:lnTo>
                <a:lnTo>
                  <a:pt x="277998" y="44418"/>
                </a:lnTo>
                <a:lnTo>
                  <a:pt x="279220" y="42393"/>
                </a:lnTo>
                <a:close/>
                <a:moveTo>
                  <a:pt x="9047" y="46836"/>
                </a:moveTo>
                <a:lnTo>
                  <a:pt x="7789" y="48941"/>
                </a:lnTo>
                <a:lnTo>
                  <a:pt x="6602" y="46961"/>
                </a:lnTo>
                <a:lnTo>
                  <a:pt x="6674" y="46836"/>
                </a:lnTo>
                <a:close/>
                <a:moveTo>
                  <a:pt x="12008" y="46836"/>
                </a:moveTo>
                <a:lnTo>
                  <a:pt x="12089" y="46961"/>
                </a:lnTo>
                <a:lnTo>
                  <a:pt x="10902" y="48941"/>
                </a:lnTo>
                <a:lnTo>
                  <a:pt x="9644" y="46836"/>
                </a:lnTo>
                <a:close/>
                <a:moveTo>
                  <a:pt x="28325" y="46836"/>
                </a:moveTo>
                <a:lnTo>
                  <a:pt x="27058" y="48941"/>
                </a:lnTo>
                <a:lnTo>
                  <a:pt x="25881" y="46961"/>
                </a:lnTo>
                <a:lnTo>
                  <a:pt x="25952" y="46836"/>
                </a:lnTo>
                <a:close/>
                <a:moveTo>
                  <a:pt x="31287" y="46836"/>
                </a:moveTo>
                <a:lnTo>
                  <a:pt x="31367" y="46961"/>
                </a:lnTo>
                <a:lnTo>
                  <a:pt x="30181" y="48941"/>
                </a:lnTo>
                <a:lnTo>
                  <a:pt x="28923" y="46836"/>
                </a:lnTo>
                <a:close/>
                <a:moveTo>
                  <a:pt x="47594" y="46836"/>
                </a:moveTo>
                <a:lnTo>
                  <a:pt x="46337" y="48941"/>
                </a:lnTo>
                <a:lnTo>
                  <a:pt x="45150" y="46961"/>
                </a:lnTo>
                <a:lnTo>
                  <a:pt x="45230" y="46836"/>
                </a:lnTo>
                <a:close/>
                <a:moveTo>
                  <a:pt x="50565" y="46836"/>
                </a:moveTo>
                <a:lnTo>
                  <a:pt x="50645" y="46961"/>
                </a:lnTo>
                <a:lnTo>
                  <a:pt x="49459" y="48941"/>
                </a:lnTo>
                <a:lnTo>
                  <a:pt x="48192" y="46836"/>
                </a:lnTo>
                <a:close/>
                <a:moveTo>
                  <a:pt x="66873" y="46836"/>
                </a:moveTo>
                <a:lnTo>
                  <a:pt x="65615" y="48941"/>
                </a:lnTo>
                <a:lnTo>
                  <a:pt x="64428" y="46961"/>
                </a:lnTo>
                <a:lnTo>
                  <a:pt x="64509" y="46836"/>
                </a:lnTo>
                <a:close/>
                <a:moveTo>
                  <a:pt x="69844" y="46836"/>
                </a:moveTo>
                <a:lnTo>
                  <a:pt x="69915" y="46961"/>
                </a:lnTo>
                <a:lnTo>
                  <a:pt x="68737" y="48941"/>
                </a:lnTo>
                <a:lnTo>
                  <a:pt x="67471" y="46836"/>
                </a:lnTo>
                <a:close/>
                <a:moveTo>
                  <a:pt x="86151" y="46836"/>
                </a:moveTo>
                <a:lnTo>
                  <a:pt x="84893" y="48941"/>
                </a:lnTo>
                <a:lnTo>
                  <a:pt x="83707" y="46961"/>
                </a:lnTo>
                <a:lnTo>
                  <a:pt x="83778" y="46836"/>
                </a:lnTo>
                <a:close/>
                <a:moveTo>
                  <a:pt x="89122" y="46836"/>
                </a:moveTo>
                <a:lnTo>
                  <a:pt x="89193" y="46961"/>
                </a:lnTo>
                <a:lnTo>
                  <a:pt x="88007" y="48941"/>
                </a:lnTo>
                <a:lnTo>
                  <a:pt x="86749" y="46836"/>
                </a:lnTo>
                <a:close/>
                <a:moveTo>
                  <a:pt x="105430" y="46836"/>
                </a:moveTo>
                <a:lnTo>
                  <a:pt x="104172" y="48941"/>
                </a:lnTo>
                <a:lnTo>
                  <a:pt x="102985" y="46961"/>
                </a:lnTo>
                <a:lnTo>
                  <a:pt x="103057" y="46836"/>
                </a:lnTo>
                <a:close/>
                <a:moveTo>
                  <a:pt x="108391" y="46836"/>
                </a:moveTo>
                <a:lnTo>
                  <a:pt x="108472" y="46961"/>
                </a:lnTo>
                <a:lnTo>
                  <a:pt x="107285" y="48941"/>
                </a:lnTo>
                <a:lnTo>
                  <a:pt x="106027" y="46836"/>
                </a:lnTo>
                <a:close/>
                <a:moveTo>
                  <a:pt x="124708" y="46836"/>
                </a:moveTo>
                <a:lnTo>
                  <a:pt x="123441" y="48941"/>
                </a:lnTo>
                <a:lnTo>
                  <a:pt x="122264" y="46961"/>
                </a:lnTo>
                <a:lnTo>
                  <a:pt x="122335" y="46836"/>
                </a:lnTo>
                <a:close/>
                <a:moveTo>
                  <a:pt x="127670" y="46836"/>
                </a:moveTo>
                <a:lnTo>
                  <a:pt x="127750" y="46961"/>
                </a:lnTo>
                <a:lnTo>
                  <a:pt x="126564" y="48941"/>
                </a:lnTo>
                <a:lnTo>
                  <a:pt x="125306" y="46836"/>
                </a:lnTo>
                <a:close/>
                <a:moveTo>
                  <a:pt x="143977" y="46836"/>
                </a:moveTo>
                <a:lnTo>
                  <a:pt x="142720" y="48941"/>
                </a:lnTo>
                <a:lnTo>
                  <a:pt x="141533" y="46961"/>
                </a:lnTo>
                <a:lnTo>
                  <a:pt x="141613" y="46836"/>
                </a:lnTo>
                <a:close/>
                <a:moveTo>
                  <a:pt x="146948" y="46836"/>
                </a:moveTo>
                <a:lnTo>
                  <a:pt x="147028" y="46961"/>
                </a:lnTo>
                <a:lnTo>
                  <a:pt x="145842" y="48941"/>
                </a:lnTo>
                <a:lnTo>
                  <a:pt x="144584" y="46836"/>
                </a:lnTo>
                <a:close/>
                <a:moveTo>
                  <a:pt x="163256" y="46836"/>
                </a:moveTo>
                <a:lnTo>
                  <a:pt x="161998" y="48941"/>
                </a:lnTo>
                <a:lnTo>
                  <a:pt x="160811" y="46961"/>
                </a:lnTo>
                <a:lnTo>
                  <a:pt x="160892" y="46836"/>
                </a:lnTo>
                <a:close/>
                <a:moveTo>
                  <a:pt x="166227" y="46836"/>
                </a:moveTo>
                <a:lnTo>
                  <a:pt x="166298" y="46961"/>
                </a:lnTo>
                <a:lnTo>
                  <a:pt x="165120" y="48941"/>
                </a:lnTo>
                <a:lnTo>
                  <a:pt x="163854" y="46836"/>
                </a:lnTo>
                <a:close/>
                <a:moveTo>
                  <a:pt x="182534" y="46836"/>
                </a:moveTo>
                <a:lnTo>
                  <a:pt x="181276" y="48941"/>
                </a:lnTo>
                <a:lnTo>
                  <a:pt x="180090" y="46961"/>
                </a:lnTo>
                <a:lnTo>
                  <a:pt x="180170" y="46836"/>
                </a:lnTo>
                <a:close/>
                <a:moveTo>
                  <a:pt x="185505" y="46836"/>
                </a:moveTo>
                <a:lnTo>
                  <a:pt x="185576" y="46961"/>
                </a:lnTo>
                <a:lnTo>
                  <a:pt x="184390" y="48941"/>
                </a:lnTo>
                <a:lnTo>
                  <a:pt x="183132" y="46836"/>
                </a:lnTo>
                <a:close/>
                <a:moveTo>
                  <a:pt x="201813" y="46836"/>
                </a:moveTo>
                <a:lnTo>
                  <a:pt x="200555" y="48941"/>
                </a:lnTo>
                <a:lnTo>
                  <a:pt x="199368" y="46961"/>
                </a:lnTo>
                <a:lnTo>
                  <a:pt x="199440" y="46836"/>
                </a:lnTo>
                <a:close/>
                <a:moveTo>
                  <a:pt x="204783" y="46836"/>
                </a:moveTo>
                <a:lnTo>
                  <a:pt x="204855" y="46961"/>
                </a:lnTo>
                <a:lnTo>
                  <a:pt x="203668" y="48941"/>
                </a:lnTo>
                <a:lnTo>
                  <a:pt x="202410" y="46836"/>
                </a:lnTo>
                <a:close/>
                <a:moveTo>
                  <a:pt x="221091" y="46836"/>
                </a:moveTo>
                <a:lnTo>
                  <a:pt x="219824" y="48941"/>
                </a:lnTo>
                <a:lnTo>
                  <a:pt x="218647" y="46961"/>
                </a:lnTo>
                <a:lnTo>
                  <a:pt x="218718" y="46836"/>
                </a:lnTo>
                <a:close/>
                <a:moveTo>
                  <a:pt x="224053" y="46836"/>
                </a:moveTo>
                <a:lnTo>
                  <a:pt x="224133" y="46961"/>
                </a:lnTo>
                <a:lnTo>
                  <a:pt x="222947" y="48941"/>
                </a:lnTo>
                <a:lnTo>
                  <a:pt x="221689" y="46836"/>
                </a:lnTo>
                <a:close/>
                <a:moveTo>
                  <a:pt x="240369" y="46836"/>
                </a:moveTo>
                <a:lnTo>
                  <a:pt x="239103" y="48941"/>
                </a:lnTo>
                <a:lnTo>
                  <a:pt x="237916" y="46961"/>
                </a:lnTo>
                <a:lnTo>
                  <a:pt x="237996" y="46836"/>
                </a:lnTo>
                <a:close/>
                <a:moveTo>
                  <a:pt x="243331" y="46836"/>
                </a:moveTo>
                <a:lnTo>
                  <a:pt x="243411" y="46961"/>
                </a:lnTo>
                <a:lnTo>
                  <a:pt x="242225" y="48941"/>
                </a:lnTo>
                <a:lnTo>
                  <a:pt x="240967" y="46836"/>
                </a:lnTo>
                <a:close/>
                <a:moveTo>
                  <a:pt x="259639" y="46836"/>
                </a:moveTo>
                <a:lnTo>
                  <a:pt x="258381" y="48941"/>
                </a:lnTo>
                <a:lnTo>
                  <a:pt x="257194" y="46961"/>
                </a:lnTo>
                <a:lnTo>
                  <a:pt x="257275" y="46836"/>
                </a:lnTo>
                <a:close/>
                <a:moveTo>
                  <a:pt x="262610" y="46836"/>
                </a:moveTo>
                <a:lnTo>
                  <a:pt x="262681" y="46961"/>
                </a:lnTo>
                <a:lnTo>
                  <a:pt x="261503" y="48941"/>
                </a:lnTo>
                <a:lnTo>
                  <a:pt x="260237" y="46836"/>
                </a:lnTo>
                <a:close/>
                <a:moveTo>
                  <a:pt x="278917" y="46836"/>
                </a:moveTo>
                <a:lnTo>
                  <a:pt x="277659" y="48941"/>
                </a:lnTo>
                <a:lnTo>
                  <a:pt x="276473" y="46961"/>
                </a:lnTo>
                <a:lnTo>
                  <a:pt x="276553" y="46836"/>
                </a:lnTo>
                <a:close/>
                <a:moveTo>
                  <a:pt x="281888" y="46836"/>
                </a:moveTo>
                <a:lnTo>
                  <a:pt x="281959" y="46961"/>
                </a:lnTo>
                <a:lnTo>
                  <a:pt x="280773" y="48941"/>
                </a:lnTo>
                <a:lnTo>
                  <a:pt x="279515" y="46836"/>
                </a:lnTo>
                <a:close/>
                <a:moveTo>
                  <a:pt x="6326" y="47416"/>
                </a:moveTo>
                <a:lnTo>
                  <a:pt x="7512" y="49396"/>
                </a:lnTo>
                <a:lnTo>
                  <a:pt x="6263" y="51475"/>
                </a:lnTo>
                <a:lnTo>
                  <a:pt x="3890" y="51475"/>
                </a:lnTo>
                <a:lnTo>
                  <a:pt x="6326" y="47416"/>
                </a:lnTo>
                <a:close/>
                <a:moveTo>
                  <a:pt x="7780" y="49851"/>
                </a:moveTo>
                <a:lnTo>
                  <a:pt x="8761" y="51475"/>
                </a:lnTo>
                <a:lnTo>
                  <a:pt x="6807" y="51475"/>
                </a:lnTo>
                <a:lnTo>
                  <a:pt x="7780" y="49851"/>
                </a:lnTo>
                <a:close/>
                <a:moveTo>
                  <a:pt x="10902" y="49851"/>
                </a:moveTo>
                <a:lnTo>
                  <a:pt x="11884" y="51475"/>
                </a:lnTo>
                <a:lnTo>
                  <a:pt x="9930" y="51475"/>
                </a:lnTo>
                <a:lnTo>
                  <a:pt x="10902" y="49851"/>
                </a:lnTo>
                <a:close/>
                <a:moveTo>
                  <a:pt x="12356" y="47416"/>
                </a:moveTo>
                <a:lnTo>
                  <a:pt x="14792" y="51475"/>
                </a:lnTo>
                <a:lnTo>
                  <a:pt x="12428" y="51475"/>
                </a:lnTo>
                <a:lnTo>
                  <a:pt x="11179" y="49396"/>
                </a:lnTo>
                <a:lnTo>
                  <a:pt x="12356" y="47416"/>
                </a:lnTo>
                <a:close/>
                <a:moveTo>
                  <a:pt x="25256" y="46836"/>
                </a:moveTo>
                <a:lnTo>
                  <a:pt x="25328" y="46961"/>
                </a:lnTo>
                <a:lnTo>
                  <a:pt x="22624" y="51475"/>
                </a:lnTo>
                <a:lnTo>
                  <a:pt x="15345" y="51475"/>
                </a:lnTo>
                <a:lnTo>
                  <a:pt x="12633" y="46961"/>
                </a:lnTo>
                <a:lnTo>
                  <a:pt x="12713" y="46836"/>
                </a:lnTo>
                <a:close/>
                <a:moveTo>
                  <a:pt x="25604" y="47416"/>
                </a:moveTo>
                <a:lnTo>
                  <a:pt x="26791" y="49396"/>
                </a:lnTo>
                <a:lnTo>
                  <a:pt x="25542" y="51475"/>
                </a:lnTo>
                <a:lnTo>
                  <a:pt x="23169" y="51475"/>
                </a:lnTo>
                <a:lnTo>
                  <a:pt x="25604" y="47416"/>
                </a:lnTo>
                <a:close/>
                <a:moveTo>
                  <a:pt x="27058" y="49851"/>
                </a:moveTo>
                <a:lnTo>
                  <a:pt x="28040" y="51475"/>
                </a:lnTo>
                <a:lnTo>
                  <a:pt x="26086" y="51475"/>
                </a:lnTo>
                <a:lnTo>
                  <a:pt x="27058" y="49851"/>
                </a:lnTo>
                <a:close/>
                <a:moveTo>
                  <a:pt x="30181" y="49851"/>
                </a:moveTo>
                <a:lnTo>
                  <a:pt x="31162" y="51475"/>
                </a:lnTo>
                <a:lnTo>
                  <a:pt x="29199" y="51475"/>
                </a:lnTo>
                <a:lnTo>
                  <a:pt x="30181" y="49851"/>
                </a:lnTo>
                <a:close/>
                <a:moveTo>
                  <a:pt x="31635" y="47416"/>
                </a:moveTo>
                <a:lnTo>
                  <a:pt x="34070" y="51475"/>
                </a:lnTo>
                <a:lnTo>
                  <a:pt x="31706" y="51475"/>
                </a:lnTo>
                <a:lnTo>
                  <a:pt x="30448" y="49396"/>
                </a:lnTo>
                <a:lnTo>
                  <a:pt x="31635" y="47416"/>
                </a:lnTo>
                <a:close/>
                <a:moveTo>
                  <a:pt x="44535" y="46836"/>
                </a:moveTo>
                <a:lnTo>
                  <a:pt x="44606" y="46961"/>
                </a:lnTo>
                <a:lnTo>
                  <a:pt x="41903" y="51475"/>
                </a:lnTo>
                <a:lnTo>
                  <a:pt x="34614" y="51475"/>
                </a:lnTo>
                <a:lnTo>
                  <a:pt x="31911" y="46961"/>
                </a:lnTo>
                <a:lnTo>
                  <a:pt x="31983" y="46836"/>
                </a:lnTo>
                <a:close/>
                <a:moveTo>
                  <a:pt x="44882" y="47416"/>
                </a:moveTo>
                <a:lnTo>
                  <a:pt x="46069" y="49396"/>
                </a:lnTo>
                <a:lnTo>
                  <a:pt x="44811" y="51475"/>
                </a:lnTo>
                <a:lnTo>
                  <a:pt x="42447" y="51475"/>
                </a:lnTo>
                <a:lnTo>
                  <a:pt x="44882" y="47416"/>
                </a:lnTo>
                <a:close/>
                <a:moveTo>
                  <a:pt x="46337" y="49851"/>
                </a:moveTo>
                <a:lnTo>
                  <a:pt x="47318" y="51475"/>
                </a:lnTo>
                <a:lnTo>
                  <a:pt x="45364" y="51475"/>
                </a:lnTo>
                <a:lnTo>
                  <a:pt x="46337" y="49851"/>
                </a:lnTo>
                <a:close/>
                <a:moveTo>
                  <a:pt x="49459" y="49851"/>
                </a:moveTo>
                <a:lnTo>
                  <a:pt x="50431" y="51475"/>
                </a:lnTo>
                <a:lnTo>
                  <a:pt x="48478" y="51475"/>
                </a:lnTo>
                <a:lnTo>
                  <a:pt x="49459" y="49851"/>
                </a:lnTo>
                <a:close/>
                <a:moveTo>
                  <a:pt x="50913" y="47416"/>
                </a:moveTo>
                <a:lnTo>
                  <a:pt x="53349" y="51475"/>
                </a:lnTo>
                <a:lnTo>
                  <a:pt x="50976" y="51475"/>
                </a:lnTo>
                <a:lnTo>
                  <a:pt x="49727" y="49396"/>
                </a:lnTo>
                <a:lnTo>
                  <a:pt x="50913" y="47416"/>
                </a:lnTo>
                <a:close/>
                <a:moveTo>
                  <a:pt x="63813" y="46836"/>
                </a:moveTo>
                <a:lnTo>
                  <a:pt x="63884" y="46961"/>
                </a:lnTo>
                <a:lnTo>
                  <a:pt x="61181" y="51475"/>
                </a:lnTo>
                <a:lnTo>
                  <a:pt x="53893" y="51475"/>
                </a:lnTo>
                <a:lnTo>
                  <a:pt x="51190" y="46961"/>
                </a:lnTo>
                <a:lnTo>
                  <a:pt x="51261" y="46836"/>
                </a:lnTo>
                <a:close/>
                <a:moveTo>
                  <a:pt x="64161" y="47416"/>
                </a:moveTo>
                <a:lnTo>
                  <a:pt x="65338" y="49396"/>
                </a:lnTo>
                <a:lnTo>
                  <a:pt x="64089" y="51475"/>
                </a:lnTo>
                <a:lnTo>
                  <a:pt x="61725" y="51475"/>
                </a:lnTo>
                <a:lnTo>
                  <a:pt x="64161" y="47416"/>
                </a:lnTo>
                <a:close/>
                <a:moveTo>
                  <a:pt x="65615" y="49851"/>
                </a:moveTo>
                <a:lnTo>
                  <a:pt x="66596" y="51475"/>
                </a:lnTo>
                <a:lnTo>
                  <a:pt x="64634" y="51475"/>
                </a:lnTo>
                <a:lnTo>
                  <a:pt x="65615" y="49851"/>
                </a:lnTo>
                <a:close/>
                <a:moveTo>
                  <a:pt x="68737" y="49851"/>
                </a:moveTo>
                <a:lnTo>
                  <a:pt x="69710" y="51475"/>
                </a:lnTo>
                <a:lnTo>
                  <a:pt x="67756" y="51475"/>
                </a:lnTo>
                <a:lnTo>
                  <a:pt x="68737" y="49851"/>
                </a:lnTo>
                <a:close/>
                <a:moveTo>
                  <a:pt x="70191" y="47416"/>
                </a:moveTo>
                <a:lnTo>
                  <a:pt x="72627" y="51475"/>
                </a:lnTo>
                <a:lnTo>
                  <a:pt x="70254" y="51475"/>
                </a:lnTo>
                <a:lnTo>
                  <a:pt x="69005" y="49396"/>
                </a:lnTo>
                <a:lnTo>
                  <a:pt x="70191" y="47416"/>
                </a:lnTo>
                <a:close/>
                <a:moveTo>
                  <a:pt x="83082" y="46836"/>
                </a:moveTo>
                <a:lnTo>
                  <a:pt x="83163" y="46961"/>
                </a:lnTo>
                <a:lnTo>
                  <a:pt x="80451" y="51475"/>
                </a:lnTo>
                <a:lnTo>
                  <a:pt x="73171" y="51475"/>
                </a:lnTo>
                <a:lnTo>
                  <a:pt x="70459" y="46961"/>
                </a:lnTo>
                <a:lnTo>
                  <a:pt x="70539" y="46836"/>
                </a:lnTo>
                <a:close/>
                <a:moveTo>
                  <a:pt x="83430" y="47416"/>
                </a:moveTo>
                <a:lnTo>
                  <a:pt x="84617" y="49396"/>
                </a:lnTo>
                <a:lnTo>
                  <a:pt x="83368" y="51475"/>
                </a:lnTo>
                <a:lnTo>
                  <a:pt x="80995" y="51475"/>
                </a:lnTo>
                <a:lnTo>
                  <a:pt x="83430" y="47416"/>
                </a:lnTo>
                <a:close/>
                <a:moveTo>
                  <a:pt x="84893" y="49851"/>
                </a:moveTo>
                <a:lnTo>
                  <a:pt x="85866" y="51475"/>
                </a:lnTo>
                <a:lnTo>
                  <a:pt x="83912" y="51475"/>
                </a:lnTo>
                <a:lnTo>
                  <a:pt x="84893" y="49851"/>
                </a:lnTo>
                <a:close/>
                <a:moveTo>
                  <a:pt x="88007" y="49851"/>
                </a:moveTo>
                <a:lnTo>
                  <a:pt x="88988" y="51475"/>
                </a:lnTo>
                <a:lnTo>
                  <a:pt x="87034" y="51475"/>
                </a:lnTo>
                <a:lnTo>
                  <a:pt x="88007" y="49851"/>
                </a:lnTo>
                <a:close/>
                <a:moveTo>
                  <a:pt x="89470" y="47416"/>
                </a:moveTo>
                <a:lnTo>
                  <a:pt x="91905" y="51475"/>
                </a:lnTo>
                <a:lnTo>
                  <a:pt x="89532" y="51475"/>
                </a:lnTo>
                <a:lnTo>
                  <a:pt x="88283" y="49396"/>
                </a:lnTo>
                <a:lnTo>
                  <a:pt x="89470" y="47416"/>
                </a:lnTo>
                <a:close/>
                <a:moveTo>
                  <a:pt x="102361" y="46836"/>
                </a:moveTo>
                <a:lnTo>
                  <a:pt x="102441" y="46961"/>
                </a:lnTo>
                <a:lnTo>
                  <a:pt x="99729" y="51475"/>
                </a:lnTo>
                <a:lnTo>
                  <a:pt x="92449" y="51475"/>
                </a:lnTo>
                <a:lnTo>
                  <a:pt x="89737" y="46961"/>
                </a:lnTo>
                <a:lnTo>
                  <a:pt x="89818" y="46836"/>
                </a:lnTo>
                <a:close/>
                <a:moveTo>
                  <a:pt x="102709" y="47416"/>
                </a:moveTo>
                <a:lnTo>
                  <a:pt x="103895" y="49396"/>
                </a:lnTo>
                <a:lnTo>
                  <a:pt x="102646" y="51475"/>
                </a:lnTo>
                <a:lnTo>
                  <a:pt x="100273" y="51475"/>
                </a:lnTo>
                <a:lnTo>
                  <a:pt x="102709" y="47416"/>
                </a:lnTo>
                <a:close/>
                <a:moveTo>
                  <a:pt x="104172" y="49851"/>
                </a:moveTo>
                <a:lnTo>
                  <a:pt x="105144" y="51475"/>
                </a:lnTo>
                <a:lnTo>
                  <a:pt x="103190" y="51475"/>
                </a:lnTo>
                <a:lnTo>
                  <a:pt x="104172" y="49851"/>
                </a:lnTo>
                <a:close/>
                <a:moveTo>
                  <a:pt x="107285" y="49851"/>
                </a:moveTo>
                <a:lnTo>
                  <a:pt x="108266" y="51475"/>
                </a:lnTo>
                <a:lnTo>
                  <a:pt x="106313" y="51475"/>
                </a:lnTo>
                <a:lnTo>
                  <a:pt x="107285" y="49851"/>
                </a:lnTo>
                <a:close/>
                <a:moveTo>
                  <a:pt x="108748" y="47416"/>
                </a:moveTo>
                <a:lnTo>
                  <a:pt x="111175" y="51475"/>
                </a:lnTo>
                <a:lnTo>
                  <a:pt x="108811" y="51475"/>
                </a:lnTo>
                <a:lnTo>
                  <a:pt x="107562" y="49396"/>
                </a:lnTo>
                <a:lnTo>
                  <a:pt x="108748" y="47416"/>
                </a:lnTo>
                <a:close/>
                <a:moveTo>
                  <a:pt x="121639" y="46836"/>
                </a:moveTo>
                <a:lnTo>
                  <a:pt x="121711" y="46961"/>
                </a:lnTo>
                <a:lnTo>
                  <a:pt x="119007" y="51475"/>
                </a:lnTo>
                <a:lnTo>
                  <a:pt x="111728" y="51475"/>
                </a:lnTo>
                <a:lnTo>
                  <a:pt x="109016" y="46961"/>
                </a:lnTo>
                <a:lnTo>
                  <a:pt x="109096" y="46836"/>
                </a:lnTo>
                <a:close/>
                <a:moveTo>
                  <a:pt x="121987" y="47416"/>
                </a:moveTo>
                <a:lnTo>
                  <a:pt x="123174" y="49396"/>
                </a:lnTo>
                <a:lnTo>
                  <a:pt x="121925" y="51475"/>
                </a:lnTo>
                <a:lnTo>
                  <a:pt x="119552" y="51475"/>
                </a:lnTo>
                <a:lnTo>
                  <a:pt x="121987" y="47416"/>
                </a:lnTo>
                <a:close/>
                <a:moveTo>
                  <a:pt x="123441" y="49851"/>
                </a:moveTo>
                <a:lnTo>
                  <a:pt x="124423" y="51475"/>
                </a:lnTo>
                <a:lnTo>
                  <a:pt x="122469" y="51475"/>
                </a:lnTo>
                <a:lnTo>
                  <a:pt x="123441" y="49851"/>
                </a:lnTo>
                <a:close/>
                <a:moveTo>
                  <a:pt x="126564" y="49851"/>
                </a:moveTo>
                <a:lnTo>
                  <a:pt x="127545" y="51475"/>
                </a:lnTo>
                <a:lnTo>
                  <a:pt x="125582" y="51475"/>
                </a:lnTo>
                <a:lnTo>
                  <a:pt x="126564" y="49851"/>
                </a:lnTo>
                <a:close/>
                <a:moveTo>
                  <a:pt x="128018" y="47416"/>
                </a:moveTo>
                <a:lnTo>
                  <a:pt x="130453" y="51475"/>
                </a:lnTo>
                <a:lnTo>
                  <a:pt x="128089" y="51475"/>
                </a:lnTo>
                <a:lnTo>
                  <a:pt x="126840" y="49396"/>
                </a:lnTo>
                <a:lnTo>
                  <a:pt x="128018" y="47416"/>
                </a:lnTo>
                <a:close/>
                <a:moveTo>
                  <a:pt x="140918" y="46836"/>
                </a:moveTo>
                <a:lnTo>
                  <a:pt x="140989" y="46961"/>
                </a:lnTo>
                <a:lnTo>
                  <a:pt x="138286" y="51475"/>
                </a:lnTo>
                <a:lnTo>
                  <a:pt x="130997" y="51475"/>
                </a:lnTo>
                <a:lnTo>
                  <a:pt x="128294" y="46961"/>
                </a:lnTo>
                <a:lnTo>
                  <a:pt x="128366" y="46836"/>
                </a:lnTo>
                <a:close/>
                <a:moveTo>
                  <a:pt x="141265" y="47416"/>
                </a:moveTo>
                <a:lnTo>
                  <a:pt x="142452" y="49396"/>
                </a:lnTo>
                <a:lnTo>
                  <a:pt x="141194" y="51475"/>
                </a:lnTo>
                <a:lnTo>
                  <a:pt x="138830" y="51475"/>
                </a:lnTo>
                <a:lnTo>
                  <a:pt x="141265" y="47416"/>
                </a:lnTo>
                <a:close/>
                <a:moveTo>
                  <a:pt x="142720" y="49851"/>
                </a:moveTo>
                <a:lnTo>
                  <a:pt x="143701" y="51475"/>
                </a:lnTo>
                <a:lnTo>
                  <a:pt x="141747" y="51475"/>
                </a:lnTo>
                <a:lnTo>
                  <a:pt x="142720" y="49851"/>
                </a:lnTo>
                <a:close/>
                <a:moveTo>
                  <a:pt x="145842" y="49851"/>
                </a:moveTo>
                <a:lnTo>
                  <a:pt x="146814" y="51475"/>
                </a:lnTo>
                <a:lnTo>
                  <a:pt x="144861" y="51475"/>
                </a:lnTo>
                <a:lnTo>
                  <a:pt x="145842" y="49851"/>
                </a:lnTo>
                <a:close/>
                <a:moveTo>
                  <a:pt x="147296" y="47416"/>
                </a:moveTo>
                <a:lnTo>
                  <a:pt x="149732" y="51475"/>
                </a:lnTo>
                <a:lnTo>
                  <a:pt x="147367" y="51475"/>
                </a:lnTo>
                <a:lnTo>
                  <a:pt x="146110" y="49396"/>
                </a:lnTo>
                <a:lnTo>
                  <a:pt x="147296" y="47416"/>
                </a:lnTo>
                <a:close/>
                <a:moveTo>
                  <a:pt x="160196" y="46836"/>
                </a:moveTo>
                <a:lnTo>
                  <a:pt x="160267" y="46961"/>
                </a:lnTo>
                <a:lnTo>
                  <a:pt x="157564" y="51475"/>
                </a:lnTo>
                <a:lnTo>
                  <a:pt x="150276" y="51475"/>
                </a:lnTo>
                <a:lnTo>
                  <a:pt x="147573" y="46961"/>
                </a:lnTo>
                <a:lnTo>
                  <a:pt x="147644" y="46836"/>
                </a:lnTo>
                <a:close/>
                <a:moveTo>
                  <a:pt x="160544" y="47416"/>
                </a:moveTo>
                <a:lnTo>
                  <a:pt x="161721" y="49396"/>
                </a:lnTo>
                <a:lnTo>
                  <a:pt x="160472" y="51475"/>
                </a:lnTo>
                <a:lnTo>
                  <a:pt x="158108" y="51475"/>
                </a:lnTo>
                <a:lnTo>
                  <a:pt x="160544" y="47416"/>
                </a:lnTo>
                <a:close/>
                <a:moveTo>
                  <a:pt x="161998" y="49851"/>
                </a:moveTo>
                <a:lnTo>
                  <a:pt x="162979" y="51475"/>
                </a:lnTo>
                <a:lnTo>
                  <a:pt x="161017" y="51475"/>
                </a:lnTo>
                <a:lnTo>
                  <a:pt x="161998" y="49851"/>
                </a:lnTo>
                <a:close/>
                <a:moveTo>
                  <a:pt x="165120" y="49851"/>
                </a:moveTo>
                <a:lnTo>
                  <a:pt x="166093" y="51475"/>
                </a:lnTo>
                <a:lnTo>
                  <a:pt x="164139" y="51475"/>
                </a:lnTo>
                <a:lnTo>
                  <a:pt x="165120" y="49851"/>
                </a:lnTo>
                <a:close/>
                <a:moveTo>
                  <a:pt x="166574" y="47416"/>
                </a:moveTo>
                <a:lnTo>
                  <a:pt x="169010" y="51475"/>
                </a:lnTo>
                <a:lnTo>
                  <a:pt x="166637" y="51475"/>
                </a:lnTo>
                <a:lnTo>
                  <a:pt x="165388" y="49396"/>
                </a:lnTo>
                <a:lnTo>
                  <a:pt x="166574" y="47416"/>
                </a:lnTo>
                <a:close/>
                <a:moveTo>
                  <a:pt x="179465" y="46836"/>
                </a:moveTo>
                <a:lnTo>
                  <a:pt x="179546" y="46961"/>
                </a:lnTo>
                <a:lnTo>
                  <a:pt x="176834" y="51475"/>
                </a:lnTo>
                <a:lnTo>
                  <a:pt x="169554" y="51475"/>
                </a:lnTo>
                <a:lnTo>
                  <a:pt x="166851" y="46961"/>
                </a:lnTo>
                <a:lnTo>
                  <a:pt x="166922" y="46836"/>
                </a:lnTo>
                <a:close/>
                <a:moveTo>
                  <a:pt x="179813" y="47416"/>
                </a:moveTo>
                <a:lnTo>
                  <a:pt x="181000" y="49396"/>
                </a:lnTo>
                <a:lnTo>
                  <a:pt x="179751" y="51475"/>
                </a:lnTo>
                <a:lnTo>
                  <a:pt x="177387" y="51475"/>
                </a:lnTo>
                <a:lnTo>
                  <a:pt x="179813" y="47416"/>
                </a:lnTo>
                <a:close/>
                <a:moveTo>
                  <a:pt x="181276" y="49851"/>
                </a:moveTo>
                <a:lnTo>
                  <a:pt x="182249" y="51475"/>
                </a:lnTo>
                <a:lnTo>
                  <a:pt x="180295" y="51475"/>
                </a:lnTo>
                <a:lnTo>
                  <a:pt x="181276" y="49851"/>
                </a:lnTo>
                <a:close/>
                <a:moveTo>
                  <a:pt x="184390" y="49851"/>
                </a:moveTo>
                <a:lnTo>
                  <a:pt x="185371" y="51475"/>
                </a:lnTo>
                <a:lnTo>
                  <a:pt x="183417" y="51475"/>
                </a:lnTo>
                <a:lnTo>
                  <a:pt x="184390" y="49851"/>
                </a:lnTo>
                <a:close/>
                <a:moveTo>
                  <a:pt x="185853" y="47416"/>
                </a:moveTo>
                <a:lnTo>
                  <a:pt x="188288" y="51475"/>
                </a:lnTo>
                <a:lnTo>
                  <a:pt x="185915" y="51475"/>
                </a:lnTo>
                <a:lnTo>
                  <a:pt x="184666" y="49396"/>
                </a:lnTo>
                <a:lnTo>
                  <a:pt x="185853" y="47416"/>
                </a:lnTo>
                <a:close/>
                <a:moveTo>
                  <a:pt x="198744" y="46836"/>
                </a:moveTo>
                <a:lnTo>
                  <a:pt x="198824" y="46961"/>
                </a:lnTo>
                <a:lnTo>
                  <a:pt x="196112" y="51475"/>
                </a:lnTo>
                <a:lnTo>
                  <a:pt x="188832" y="51475"/>
                </a:lnTo>
                <a:lnTo>
                  <a:pt x="186120" y="46961"/>
                </a:lnTo>
                <a:lnTo>
                  <a:pt x="186201" y="46836"/>
                </a:lnTo>
                <a:close/>
                <a:moveTo>
                  <a:pt x="199092" y="47416"/>
                </a:moveTo>
                <a:lnTo>
                  <a:pt x="200278" y="49396"/>
                </a:lnTo>
                <a:lnTo>
                  <a:pt x="199029" y="51475"/>
                </a:lnTo>
                <a:lnTo>
                  <a:pt x="196656" y="51475"/>
                </a:lnTo>
                <a:lnTo>
                  <a:pt x="199092" y="47416"/>
                </a:lnTo>
                <a:close/>
                <a:moveTo>
                  <a:pt x="200555" y="49851"/>
                </a:moveTo>
                <a:lnTo>
                  <a:pt x="201527" y="51475"/>
                </a:lnTo>
                <a:lnTo>
                  <a:pt x="199573" y="51475"/>
                </a:lnTo>
                <a:lnTo>
                  <a:pt x="200555" y="49851"/>
                </a:lnTo>
                <a:close/>
                <a:moveTo>
                  <a:pt x="203668" y="49851"/>
                </a:moveTo>
                <a:lnTo>
                  <a:pt x="204649" y="51475"/>
                </a:lnTo>
                <a:lnTo>
                  <a:pt x="202696" y="51475"/>
                </a:lnTo>
                <a:lnTo>
                  <a:pt x="203668" y="49851"/>
                </a:lnTo>
                <a:close/>
                <a:moveTo>
                  <a:pt x="205131" y="47416"/>
                </a:moveTo>
                <a:lnTo>
                  <a:pt x="207567" y="51475"/>
                </a:lnTo>
                <a:lnTo>
                  <a:pt x="205194" y="51475"/>
                </a:lnTo>
                <a:lnTo>
                  <a:pt x="203945" y="49396"/>
                </a:lnTo>
                <a:lnTo>
                  <a:pt x="205131" y="47416"/>
                </a:lnTo>
                <a:close/>
                <a:moveTo>
                  <a:pt x="218022" y="46836"/>
                </a:moveTo>
                <a:lnTo>
                  <a:pt x="218102" y="46961"/>
                </a:lnTo>
                <a:lnTo>
                  <a:pt x="215390" y="51475"/>
                </a:lnTo>
                <a:lnTo>
                  <a:pt x="208111" y="51475"/>
                </a:lnTo>
                <a:lnTo>
                  <a:pt x="205399" y="46961"/>
                </a:lnTo>
                <a:lnTo>
                  <a:pt x="205479" y="46836"/>
                </a:lnTo>
                <a:close/>
                <a:moveTo>
                  <a:pt x="218370" y="47416"/>
                </a:moveTo>
                <a:lnTo>
                  <a:pt x="219557" y="49396"/>
                </a:lnTo>
                <a:lnTo>
                  <a:pt x="218308" y="51475"/>
                </a:lnTo>
                <a:lnTo>
                  <a:pt x="215935" y="51475"/>
                </a:lnTo>
                <a:lnTo>
                  <a:pt x="218370" y="47416"/>
                </a:lnTo>
                <a:close/>
                <a:moveTo>
                  <a:pt x="219824" y="49851"/>
                </a:moveTo>
                <a:lnTo>
                  <a:pt x="220805" y="51475"/>
                </a:lnTo>
                <a:lnTo>
                  <a:pt x="218852" y="51475"/>
                </a:lnTo>
                <a:lnTo>
                  <a:pt x="219824" y="49851"/>
                </a:lnTo>
                <a:close/>
                <a:moveTo>
                  <a:pt x="222947" y="49851"/>
                </a:moveTo>
                <a:lnTo>
                  <a:pt x="223928" y="51475"/>
                </a:lnTo>
                <a:lnTo>
                  <a:pt x="221965" y="51475"/>
                </a:lnTo>
                <a:lnTo>
                  <a:pt x="222947" y="49851"/>
                </a:lnTo>
                <a:close/>
                <a:moveTo>
                  <a:pt x="224401" y="47416"/>
                </a:moveTo>
                <a:lnTo>
                  <a:pt x="226836" y="51475"/>
                </a:lnTo>
                <a:lnTo>
                  <a:pt x="224472" y="51475"/>
                </a:lnTo>
                <a:lnTo>
                  <a:pt x="223223" y="49396"/>
                </a:lnTo>
                <a:lnTo>
                  <a:pt x="224401" y="47416"/>
                </a:lnTo>
                <a:close/>
                <a:moveTo>
                  <a:pt x="237300" y="46836"/>
                </a:moveTo>
                <a:lnTo>
                  <a:pt x="237372" y="46961"/>
                </a:lnTo>
                <a:lnTo>
                  <a:pt x="234669" y="51475"/>
                </a:lnTo>
                <a:lnTo>
                  <a:pt x="227380" y="51475"/>
                </a:lnTo>
                <a:lnTo>
                  <a:pt x="224677" y="46961"/>
                </a:lnTo>
                <a:lnTo>
                  <a:pt x="224749" y="46836"/>
                </a:lnTo>
                <a:close/>
                <a:moveTo>
                  <a:pt x="237648" y="47416"/>
                </a:moveTo>
                <a:lnTo>
                  <a:pt x="238835" y="49396"/>
                </a:lnTo>
                <a:lnTo>
                  <a:pt x="237586" y="51475"/>
                </a:lnTo>
                <a:lnTo>
                  <a:pt x="235213" y="51475"/>
                </a:lnTo>
                <a:lnTo>
                  <a:pt x="237648" y="47416"/>
                </a:lnTo>
                <a:close/>
                <a:moveTo>
                  <a:pt x="239103" y="49851"/>
                </a:moveTo>
                <a:lnTo>
                  <a:pt x="240084" y="51475"/>
                </a:lnTo>
                <a:lnTo>
                  <a:pt x="238130" y="51475"/>
                </a:lnTo>
                <a:lnTo>
                  <a:pt x="239103" y="49851"/>
                </a:lnTo>
                <a:close/>
                <a:moveTo>
                  <a:pt x="242225" y="49851"/>
                </a:moveTo>
                <a:lnTo>
                  <a:pt x="243197" y="51475"/>
                </a:lnTo>
                <a:lnTo>
                  <a:pt x="241244" y="51475"/>
                </a:lnTo>
                <a:lnTo>
                  <a:pt x="242225" y="49851"/>
                </a:lnTo>
                <a:close/>
                <a:moveTo>
                  <a:pt x="243679" y="47416"/>
                </a:moveTo>
                <a:lnTo>
                  <a:pt x="246114" y="51475"/>
                </a:lnTo>
                <a:lnTo>
                  <a:pt x="243750" y="51475"/>
                </a:lnTo>
                <a:lnTo>
                  <a:pt x="242493" y="49396"/>
                </a:lnTo>
                <a:lnTo>
                  <a:pt x="243679" y="47416"/>
                </a:lnTo>
                <a:close/>
                <a:moveTo>
                  <a:pt x="256579" y="46836"/>
                </a:moveTo>
                <a:lnTo>
                  <a:pt x="256650" y="46961"/>
                </a:lnTo>
                <a:lnTo>
                  <a:pt x="253947" y="51475"/>
                </a:lnTo>
                <a:lnTo>
                  <a:pt x="246659" y="51475"/>
                </a:lnTo>
                <a:lnTo>
                  <a:pt x="243956" y="46961"/>
                </a:lnTo>
                <a:lnTo>
                  <a:pt x="244027" y="46836"/>
                </a:lnTo>
                <a:close/>
                <a:moveTo>
                  <a:pt x="256927" y="47416"/>
                </a:moveTo>
                <a:lnTo>
                  <a:pt x="258113" y="49396"/>
                </a:lnTo>
                <a:lnTo>
                  <a:pt x="256855" y="51475"/>
                </a:lnTo>
                <a:lnTo>
                  <a:pt x="254491" y="51475"/>
                </a:lnTo>
                <a:lnTo>
                  <a:pt x="256927" y="47416"/>
                </a:lnTo>
                <a:close/>
                <a:moveTo>
                  <a:pt x="258381" y="49851"/>
                </a:moveTo>
                <a:lnTo>
                  <a:pt x="259362" y="51475"/>
                </a:lnTo>
                <a:lnTo>
                  <a:pt x="257400" y="51475"/>
                </a:lnTo>
                <a:lnTo>
                  <a:pt x="258381" y="49851"/>
                </a:lnTo>
                <a:close/>
                <a:moveTo>
                  <a:pt x="261503" y="49851"/>
                </a:moveTo>
                <a:lnTo>
                  <a:pt x="262476" y="51475"/>
                </a:lnTo>
                <a:lnTo>
                  <a:pt x="260522" y="51475"/>
                </a:lnTo>
                <a:lnTo>
                  <a:pt x="261503" y="49851"/>
                </a:lnTo>
                <a:close/>
                <a:moveTo>
                  <a:pt x="262957" y="47416"/>
                </a:moveTo>
                <a:lnTo>
                  <a:pt x="265393" y="51475"/>
                </a:lnTo>
                <a:lnTo>
                  <a:pt x="263020" y="51475"/>
                </a:lnTo>
                <a:lnTo>
                  <a:pt x="261771" y="49396"/>
                </a:lnTo>
                <a:lnTo>
                  <a:pt x="262957" y="47416"/>
                </a:lnTo>
                <a:close/>
                <a:moveTo>
                  <a:pt x="275848" y="46836"/>
                </a:moveTo>
                <a:lnTo>
                  <a:pt x="275929" y="46961"/>
                </a:lnTo>
                <a:lnTo>
                  <a:pt x="273217" y="51475"/>
                </a:lnTo>
                <a:lnTo>
                  <a:pt x="265937" y="51475"/>
                </a:lnTo>
                <a:lnTo>
                  <a:pt x="263234" y="46961"/>
                </a:lnTo>
                <a:lnTo>
                  <a:pt x="263305" y="46836"/>
                </a:lnTo>
                <a:close/>
                <a:moveTo>
                  <a:pt x="276205" y="47416"/>
                </a:moveTo>
                <a:lnTo>
                  <a:pt x="277383" y="49396"/>
                </a:lnTo>
                <a:lnTo>
                  <a:pt x="276134" y="51475"/>
                </a:lnTo>
                <a:lnTo>
                  <a:pt x="273770" y="51475"/>
                </a:lnTo>
                <a:lnTo>
                  <a:pt x="276205" y="47416"/>
                </a:lnTo>
                <a:close/>
                <a:moveTo>
                  <a:pt x="277659" y="49851"/>
                </a:moveTo>
                <a:lnTo>
                  <a:pt x="278632" y="51475"/>
                </a:lnTo>
                <a:lnTo>
                  <a:pt x="276678" y="51475"/>
                </a:lnTo>
                <a:lnTo>
                  <a:pt x="277659" y="49851"/>
                </a:lnTo>
                <a:close/>
                <a:moveTo>
                  <a:pt x="280773" y="49851"/>
                </a:moveTo>
                <a:lnTo>
                  <a:pt x="281754" y="51475"/>
                </a:lnTo>
                <a:lnTo>
                  <a:pt x="279800" y="51475"/>
                </a:lnTo>
                <a:lnTo>
                  <a:pt x="280773" y="49851"/>
                </a:lnTo>
                <a:close/>
                <a:moveTo>
                  <a:pt x="282236" y="47416"/>
                </a:moveTo>
                <a:lnTo>
                  <a:pt x="284671" y="51475"/>
                </a:lnTo>
                <a:lnTo>
                  <a:pt x="282298" y="51475"/>
                </a:lnTo>
                <a:lnTo>
                  <a:pt x="281049" y="49396"/>
                </a:lnTo>
                <a:lnTo>
                  <a:pt x="282236" y="47416"/>
                </a:lnTo>
                <a:close/>
                <a:moveTo>
                  <a:pt x="9341" y="47246"/>
                </a:moveTo>
                <a:lnTo>
                  <a:pt x="10635" y="49396"/>
                </a:lnTo>
                <a:lnTo>
                  <a:pt x="9377" y="51484"/>
                </a:lnTo>
                <a:lnTo>
                  <a:pt x="9341" y="51430"/>
                </a:lnTo>
                <a:lnTo>
                  <a:pt x="9314" y="51484"/>
                </a:lnTo>
                <a:lnTo>
                  <a:pt x="8056" y="49396"/>
                </a:lnTo>
                <a:lnTo>
                  <a:pt x="9341" y="47246"/>
                </a:lnTo>
                <a:close/>
                <a:moveTo>
                  <a:pt x="28619" y="47246"/>
                </a:moveTo>
                <a:lnTo>
                  <a:pt x="29904" y="49396"/>
                </a:lnTo>
                <a:lnTo>
                  <a:pt x="28655" y="51484"/>
                </a:lnTo>
                <a:lnTo>
                  <a:pt x="28619" y="51430"/>
                </a:lnTo>
                <a:lnTo>
                  <a:pt x="28593" y="51484"/>
                </a:lnTo>
                <a:lnTo>
                  <a:pt x="27335" y="49396"/>
                </a:lnTo>
                <a:lnTo>
                  <a:pt x="28619" y="47246"/>
                </a:lnTo>
                <a:close/>
                <a:moveTo>
                  <a:pt x="47898" y="47246"/>
                </a:moveTo>
                <a:lnTo>
                  <a:pt x="49182" y="49396"/>
                </a:lnTo>
                <a:lnTo>
                  <a:pt x="47925" y="51484"/>
                </a:lnTo>
                <a:lnTo>
                  <a:pt x="47898" y="51430"/>
                </a:lnTo>
                <a:lnTo>
                  <a:pt x="47862" y="51484"/>
                </a:lnTo>
                <a:lnTo>
                  <a:pt x="46613" y="49396"/>
                </a:lnTo>
                <a:lnTo>
                  <a:pt x="47898" y="47246"/>
                </a:lnTo>
                <a:close/>
                <a:moveTo>
                  <a:pt x="67176" y="47246"/>
                </a:moveTo>
                <a:lnTo>
                  <a:pt x="68461" y="49396"/>
                </a:lnTo>
                <a:lnTo>
                  <a:pt x="67203" y="51484"/>
                </a:lnTo>
                <a:lnTo>
                  <a:pt x="67176" y="51430"/>
                </a:lnTo>
                <a:lnTo>
                  <a:pt x="67140" y="51484"/>
                </a:lnTo>
                <a:lnTo>
                  <a:pt x="65892" y="49396"/>
                </a:lnTo>
                <a:lnTo>
                  <a:pt x="67176" y="47246"/>
                </a:lnTo>
                <a:close/>
                <a:moveTo>
                  <a:pt x="86455" y="47246"/>
                </a:moveTo>
                <a:lnTo>
                  <a:pt x="87739" y="49396"/>
                </a:lnTo>
                <a:lnTo>
                  <a:pt x="86481" y="51484"/>
                </a:lnTo>
                <a:lnTo>
                  <a:pt x="86455" y="51430"/>
                </a:lnTo>
                <a:lnTo>
                  <a:pt x="86419" y="51484"/>
                </a:lnTo>
                <a:lnTo>
                  <a:pt x="85161" y="49396"/>
                </a:lnTo>
                <a:lnTo>
                  <a:pt x="86455" y="47246"/>
                </a:lnTo>
                <a:close/>
                <a:moveTo>
                  <a:pt x="105724" y="47246"/>
                </a:moveTo>
                <a:lnTo>
                  <a:pt x="107018" y="49396"/>
                </a:lnTo>
                <a:lnTo>
                  <a:pt x="105760" y="51484"/>
                </a:lnTo>
                <a:lnTo>
                  <a:pt x="105724" y="51430"/>
                </a:lnTo>
                <a:lnTo>
                  <a:pt x="105697" y="51484"/>
                </a:lnTo>
                <a:lnTo>
                  <a:pt x="104439" y="49396"/>
                </a:lnTo>
                <a:lnTo>
                  <a:pt x="105724" y="47246"/>
                </a:lnTo>
                <a:close/>
                <a:moveTo>
                  <a:pt x="125002" y="47246"/>
                </a:moveTo>
                <a:lnTo>
                  <a:pt x="126287" y="49396"/>
                </a:lnTo>
                <a:lnTo>
                  <a:pt x="125038" y="51484"/>
                </a:lnTo>
                <a:lnTo>
                  <a:pt x="125002" y="51430"/>
                </a:lnTo>
                <a:lnTo>
                  <a:pt x="124976" y="51484"/>
                </a:lnTo>
                <a:lnTo>
                  <a:pt x="123718" y="49396"/>
                </a:lnTo>
                <a:lnTo>
                  <a:pt x="125002" y="47246"/>
                </a:lnTo>
                <a:close/>
                <a:moveTo>
                  <a:pt x="144281" y="47246"/>
                </a:moveTo>
                <a:lnTo>
                  <a:pt x="145565" y="49396"/>
                </a:lnTo>
                <a:lnTo>
                  <a:pt x="144316" y="51484"/>
                </a:lnTo>
                <a:lnTo>
                  <a:pt x="144281" y="51430"/>
                </a:lnTo>
                <a:lnTo>
                  <a:pt x="144245" y="51484"/>
                </a:lnTo>
                <a:lnTo>
                  <a:pt x="142996" y="49396"/>
                </a:lnTo>
                <a:lnTo>
                  <a:pt x="144281" y="47246"/>
                </a:lnTo>
                <a:close/>
                <a:moveTo>
                  <a:pt x="163559" y="47246"/>
                </a:moveTo>
                <a:lnTo>
                  <a:pt x="164844" y="49396"/>
                </a:lnTo>
                <a:lnTo>
                  <a:pt x="163586" y="51484"/>
                </a:lnTo>
                <a:lnTo>
                  <a:pt x="163559" y="51430"/>
                </a:lnTo>
                <a:lnTo>
                  <a:pt x="163523" y="51484"/>
                </a:lnTo>
                <a:lnTo>
                  <a:pt x="162275" y="49396"/>
                </a:lnTo>
                <a:lnTo>
                  <a:pt x="163559" y="47246"/>
                </a:lnTo>
                <a:close/>
                <a:moveTo>
                  <a:pt x="182838" y="47246"/>
                </a:moveTo>
                <a:lnTo>
                  <a:pt x="184122" y="49396"/>
                </a:lnTo>
                <a:lnTo>
                  <a:pt x="182864" y="51484"/>
                </a:lnTo>
                <a:lnTo>
                  <a:pt x="182838" y="51430"/>
                </a:lnTo>
                <a:lnTo>
                  <a:pt x="182802" y="51484"/>
                </a:lnTo>
                <a:lnTo>
                  <a:pt x="181544" y="49396"/>
                </a:lnTo>
                <a:lnTo>
                  <a:pt x="182838" y="47246"/>
                </a:lnTo>
                <a:close/>
                <a:moveTo>
                  <a:pt x="202107" y="47246"/>
                </a:moveTo>
                <a:lnTo>
                  <a:pt x="203401" y="49396"/>
                </a:lnTo>
                <a:lnTo>
                  <a:pt x="202143" y="51484"/>
                </a:lnTo>
                <a:lnTo>
                  <a:pt x="202107" y="51430"/>
                </a:lnTo>
                <a:lnTo>
                  <a:pt x="202080" y="51484"/>
                </a:lnTo>
                <a:lnTo>
                  <a:pt x="200822" y="49396"/>
                </a:lnTo>
                <a:lnTo>
                  <a:pt x="202107" y="47246"/>
                </a:lnTo>
                <a:close/>
                <a:moveTo>
                  <a:pt x="221385" y="47246"/>
                </a:moveTo>
                <a:lnTo>
                  <a:pt x="222670" y="49396"/>
                </a:lnTo>
                <a:lnTo>
                  <a:pt x="221421" y="51484"/>
                </a:lnTo>
                <a:lnTo>
                  <a:pt x="221385" y="51430"/>
                </a:lnTo>
                <a:lnTo>
                  <a:pt x="221359" y="51484"/>
                </a:lnTo>
                <a:lnTo>
                  <a:pt x="220101" y="49396"/>
                </a:lnTo>
                <a:lnTo>
                  <a:pt x="221385" y="47246"/>
                </a:lnTo>
                <a:close/>
                <a:moveTo>
                  <a:pt x="240664" y="47246"/>
                </a:moveTo>
                <a:lnTo>
                  <a:pt x="241948" y="49396"/>
                </a:lnTo>
                <a:lnTo>
                  <a:pt x="240699" y="51484"/>
                </a:lnTo>
                <a:lnTo>
                  <a:pt x="240664" y="51430"/>
                </a:lnTo>
                <a:lnTo>
                  <a:pt x="240637" y="51484"/>
                </a:lnTo>
                <a:lnTo>
                  <a:pt x="239379" y="49396"/>
                </a:lnTo>
                <a:lnTo>
                  <a:pt x="240664" y="47246"/>
                </a:lnTo>
                <a:close/>
                <a:moveTo>
                  <a:pt x="259942" y="47246"/>
                </a:moveTo>
                <a:lnTo>
                  <a:pt x="261227" y="49396"/>
                </a:lnTo>
                <a:lnTo>
                  <a:pt x="259969" y="51484"/>
                </a:lnTo>
                <a:lnTo>
                  <a:pt x="259942" y="51430"/>
                </a:lnTo>
                <a:lnTo>
                  <a:pt x="259906" y="51484"/>
                </a:lnTo>
                <a:lnTo>
                  <a:pt x="258657" y="49396"/>
                </a:lnTo>
                <a:lnTo>
                  <a:pt x="259942" y="47246"/>
                </a:lnTo>
                <a:close/>
                <a:moveTo>
                  <a:pt x="279220" y="47246"/>
                </a:moveTo>
                <a:lnTo>
                  <a:pt x="280505" y="49396"/>
                </a:lnTo>
                <a:lnTo>
                  <a:pt x="279247" y="51484"/>
                </a:lnTo>
                <a:lnTo>
                  <a:pt x="279220" y="51430"/>
                </a:lnTo>
                <a:lnTo>
                  <a:pt x="279185" y="51484"/>
                </a:lnTo>
                <a:lnTo>
                  <a:pt x="277927" y="49396"/>
                </a:lnTo>
                <a:lnTo>
                  <a:pt x="279220" y="47246"/>
                </a:lnTo>
                <a:close/>
                <a:moveTo>
                  <a:pt x="5987" y="51930"/>
                </a:moveTo>
                <a:lnTo>
                  <a:pt x="2659" y="57487"/>
                </a:lnTo>
                <a:lnTo>
                  <a:pt x="286" y="57487"/>
                </a:lnTo>
                <a:lnTo>
                  <a:pt x="3623" y="51930"/>
                </a:lnTo>
                <a:close/>
                <a:moveTo>
                  <a:pt x="9047" y="51930"/>
                </a:moveTo>
                <a:lnTo>
                  <a:pt x="5710" y="57487"/>
                </a:lnTo>
                <a:lnTo>
                  <a:pt x="3203" y="57487"/>
                </a:lnTo>
                <a:lnTo>
                  <a:pt x="6531" y="51930"/>
                </a:lnTo>
                <a:close/>
                <a:moveTo>
                  <a:pt x="9341" y="52340"/>
                </a:moveTo>
                <a:lnTo>
                  <a:pt x="12428" y="57487"/>
                </a:lnTo>
                <a:lnTo>
                  <a:pt x="6254" y="57487"/>
                </a:lnTo>
                <a:lnTo>
                  <a:pt x="9341" y="52340"/>
                </a:lnTo>
                <a:close/>
                <a:moveTo>
                  <a:pt x="12151" y="51930"/>
                </a:moveTo>
                <a:lnTo>
                  <a:pt x="15488" y="57487"/>
                </a:lnTo>
                <a:lnTo>
                  <a:pt x="12972" y="57487"/>
                </a:lnTo>
                <a:lnTo>
                  <a:pt x="9644" y="51930"/>
                </a:lnTo>
                <a:close/>
                <a:moveTo>
                  <a:pt x="15068" y="51930"/>
                </a:moveTo>
                <a:lnTo>
                  <a:pt x="18396" y="57487"/>
                </a:lnTo>
                <a:lnTo>
                  <a:pt x="16032" y="57487"/>
                </a:lnTo>
                <a:lnTo>
                  <a:pt x="12695" y="51930"/>
                </a:lnTo>
                <a:close/>
                <a:moveTo>
                  <a:pt x="25265" y="51930"/>
                </a:moveTo>
                <a:lnTo>
                  <a:pt x="21938" y="57487"/>
                </a:lnTo>
                <a:lnTo>
                  <a:pt x="19565" y="57487"/>
                </a:lnTo>
                <a:lnTo>
                  <a:pt x="22892" y="51930"/>
                </a:lnTo>
                <a:close/>
                <a:moveTo>
                  <a:pt x="28325" y="51930"/>
                </a:moveTo>
                <a:lnTo>
                  <a:pt x="24989" y="57487"/>
                </a:lnTo>
                <a:lnTo>
                  <a:pt x="22482" y="57487"/>
                </a:lnTo>
                <a:lnTo>
                  <a:pt x="25809" y="51930"/>
                </a:lnTo>
                <a:close/>
                <a:moveTo>
                  <a:pt x="28619" y="52340"/>
                </a:moveTo>
                <a:lnTo>
                  <a:pt x="31706" y="57487"/>
                </a:lnTo>
                <a:lnTo>
                  <a:pt x="25533" y="57487"/>
                </a:lnTo>
                <a:lnTo>
                  <a:pt x="28619" y="52340"/>
                </a:lnTo>
                <a:close/>
                <a:moveTo>
                  <a:pt x="31430" y="51930"/>
                </a:moveTo>
                <a:lnTo>
                  <a:pt x="34766" y="57487"/>
                </a:lnTo>
                <a:lnTo>
                  <a:pt x="32250" y="57487"/>
                </a:lnTo>
                <a:lnTo>
                  <a:pt x="28923" y="51930"/>
                </a:lnTo>
                <a:close/>
                <a:moveTo>
                  <a:pt x="34347" y="51930"/>
                </a:moveTo>
                <a:lnTo>
                  <a:pt x="37674" y="57487"/>
                </a:lnTo>
                <a:lnTo>
                  <a:pt x="35310" y="57487"/>
                </a:lnTo>
                <a:lnTo>
                  <a:pt x="31974" y="51930"/>
                </a:lnTo>
                <a:close/>
                <a:moveTo>
                  <a:pt x="44543" y="51930"/>
                </a:moveTo>
                <a:lnTo>
                  <a:pt x="41207" y="57487"/>
                </a:lnTo>
                <a:lnTo>
                  <a:pt x="38843" y="57487"/>
                </a:lnTo>
                <a:lnTo>
                  <a:pt x="42170" y="51930"/>
                </a:lnTo>
                <a:close/>
                <a:moveTo>
                  <a:pt x="47594" y="51930"/>
                </a:moveTo>
                <a:lnTo>
                  <a:pt x="44267" y="57487"/>
                </a:lnTo>
                <a:lnTo>
                  <a:pt x="41751" y="57487"/>
                </a:lnTo>
                <a:lnTo>
                  <a:pt x="45088" y="51930"/>
                </a:lnTo>
                <a:close/>
                <a:moveTo>
                  <a:pt x="47898" y="52340"/>
                </a:moveTo>
                <a:lnTo>
                  <a:pt x="50984" y="57487"/>
                </a:lnTo>
                <a:lnTo>
                  <a:pt x="44811" y="57487"/>
                </a:lnTo>
                <a:lnTo>
                  <a:pt x="47898" y="52340"/>
                </a:lnTo>
                <a:close/>
                <a:moveTo>
                  <a:pt x="50708" y="51930"/>
                </a:moveTo>
                <a:lnTo>
                  <a:pt x="54035" y="57487"/>
                </a:lnTo>
                <a:lnTo>
                  <a:pt x="51529" y="57487"/>
                </a:lnTo>
                <a:lnTo>
                  <a:pt x="48192" y="51930"/>
                </a:lnTo>
                <a:close/>
                <a:moveTo>
                  <a:pt x="53625" y="51930"/>
                </a:moveTo>
                <a:lnTo>
                  <a:pt x="56953" y="57487"/>
                </a:lnTo>
                <a:lnTo>
                  <a:pt x="54589" y="57487"/>
                </a:lnTo>
                <a:lnTo>
                  <a:pt x="51252" y="51930"/>
                </a:lnTo>
                <a:close/>
                <a:moveTo>
                  <a:pt x="63822" y="51930"/>
                </a:moveTo>
                <a:lnTo>
                  <a:pt x="60485" y="57487"/>
                </a:lnTo>
                <a:lnTo>
                  <a:pt x="58121" y="57487"/>
                </a:lnTo>
                <a:lnTo>
                  <a:pt x="61449" y="51930"/>
                </a:lnTo>
                <a:close/>
                <a:moveTo>
                  <a:pt x="66873" y="51930"/>
                </a:moveTo>
                <a:lnTo>
                  <a:pt x="63545" y="57487"/>
                </a:lnTo>
                <a:lnTo>
                  <a:pt x="61030" y="57487"/>
                </a:lnTo>
                <a:lnTo>
                  <a:pt x="64366" y="51930"/>
                </a:lnTo>
                <a:close/>
                <a:moveTo>
                  <a:pt x="67176" y="52340"/>
                </a:moveTo>
                <a:lnTo>
                  <a:pt x="70263" y="57487"/>
                </a:lnTo>
                <a:lnTo>
                  <a:pt x="64089" y="57487"/>
                </a:lnTo>
                <a:lnTo>
                  <a:pt x="67176" y="52340"/>
                </a:lnTo>
                <a:close/>
                <a:moveTo>
                  <a:pt x="69986" y="51930"/>
                </a:moveTo>
                <a:lnTo>
                  <a:pt x="73314" y="57487"/>
                </a:lnTo>
                <a:lnTo>
                  <a:pt x="70807" y="57487"/>
                </a:lnTo>
                <a:lnTo>
                  <a:pt x="67471" y="51930"/>
                </a:lnTo>
                <a:close/>
                <a:moveTo>
                  <a:pt x="72895" y="51930"/>
                </a:moveTo>
                <a:lnTo>
                  <a:pt x="76231" y="57487"/>
                </a:lnTo>
                <a:lnTo>
                  <a:pt x="73858" y="57487"/>
                </a:lnTo>
                <a:lnTo>
                  <a:pt x="70530" y="51930"/>
                </a:lnTo>
                <a:close/>
                <a:moveTo>
                  <a:pt x="83100" y="51930"/>
                </a:moveTo>
                <a:lnTo>
                  <a:pt x="79764" y="57487"/>
                </a:lnTo>
                <a:lnTo>
                  <a:pt x="77391" y="57487"/>
                </a:lnTo>
                <a:lnTo>
                  <a:pt x="80727" y="51930"/>
                </a:lnTo>
                <a:close/>
                <a:moveTo>
                  <a:pt x="86151" y="51930"/>
                </a:moveTo>
                <a:lnTo>
                  <a:pt x="82824" y="57487"/>
                </a:lnTo>
                <a:lnTo>
                  <a:pt x="80308" y="57487"/>
                </a:lnTo>
                <a:lnTo>
                  <a:pt x="83644" y="51930"/>
                </a:lnTo>
                <a:close/>
                <a:moveTo>
                  <a:pt x="86455" y="52340"/>
                </a:moveTo>
                <a:lnTo>
                  <a:pt x="89532" y="57487"/>
                </a:lnTo>
                <a:lnTo>
                  <a:pt x="83368" y="57487"/>
                </a:lnTo>
                <a:lnTo>
                  <a:pt x="86455" y="52340"/>
                </a:lnTo>
                <a:close/>
                <a:moveTo>
                  <a:pt x="89265" y="51930"/>
                </a:moveTo>
                <a:lnTo>
                  <a:pt x="92592" y="57487"/>
                </a:lnTo>
                <a:lnTo>
                  <a:pt x="90085" y="57487"/>
                </a:lnTo>
                <a:lnTo>
                  <a:pt x="86749" y="51930"/>
                </a:lnTo>
                <a:close/>
                <a:moveTo>
                  <a:pt x="92173" y="51930"/>
                </a:moveTo>
                <a:lnTo>
                  <a:pt x="95509" y="57487"/>
                </a:lnTo>
                <a:lnTo>
                  <a:pt x="93136" y="57487"/>
                </a:lnTo>
                <a:lnTo>
                  <a:pt x="89809" y="51930"/>
                </a:lnTo>
                <a:close/>
                <a:moveTo>
                  <a:pt x="102370" y="51930"/>
                </a:moveTo>
                <a:lnTo>
                  <a:pt x="99042" y="57487"/>
                </a:lnTo>
                <a:lnTo>
                  <a:pt x="96669" y="57487"/>
                </a:lnTo>
                <a:lnTo>
                  <a:pt x="100006" y="51930"/>
                </a:lnTo>
                <a:close/>
                <a:moveTo>
                  <a:pt x="105430" y="51930"/>
                </a:moveTo>
                <a:lnTo>
                  <a:pt x="102093" y="57487"/>
                </a:lnTo>
                <a:lnTo>
                  <a:pt x="99586" y="57487"/>
                </a:lnTo>
                <a:lnTo>
                  <a:pt x="102914" y="51930"/>
                </a:lnTo>
                <a:close/>
                <a:moveTo>
                  <a:pt x="105724" y="52340"/>
                </a:moveTo>
                <a:lnTo>
                  <a:pt x="108811" y="57487"/>
                </a:lnTo>
                <a:lnTo>
                  <a:pt x="102637" y="57487"/>
                </a:lnTo>
                <a:lnTo>
                  <a:pt x="105724" y="52340"/>
                </a:lnTo>
                <a:close/>
                <a:moveTo>
                  <a:pt x="108534" y="51930"/>
                </a:moveTo>
                <a:lnTo>
                  <a:pt x="111871" y="57487"/>
                </a:lnTo>
                <a:lnTo>
                  <a:pt x="109355" y="57487"/>
                </a:lnTo>
                <a:lnTo>
                  <a:pt x="106027" y="51930"/>
                </a:lnTo>
                <a:close/>
                <a:moveTo>
                  <a:pt x="111451" y="51930"/>
                </a:moveTo>
                <a:lnTo>
                  <a:pt x="114788" y="57487"/>
                </a:lnTo>
                <a:lnTo>
                  <a:pt x="112415" y="57487"/>
                </a:lnTo>
                <a:lnTo>
                  <a:pt x="109078" y="51930"/>
                </a:lnTo>
                <a:close/>
                <a:moveTo>
                  <a:pt x="121648" y="51930"/>
                </a:moveTo>
                <a:lnTo>
                  <a:pt x="118321" y="57487"/>
                </a:lnTo>
                <a:lnTo>
                  <a:pt x="115948" y="57487"/>
                </a:lnTo>
                <a:lnTo>
                  <a:pt x="119284" y="51930"/>
                </a:lnTo>
                <a:close/>
                <a:moveTo>
                  <a:pt x="124708" y="51930"/>
                </a:moveTo>
                <a:lnTo>
                  <a:pt x="121372" y="57487"/>
                </a:lnTo>
                <a:lnTo>
                  <a:pt x="118865" y="57487"/>
                </a:lnTo>
                <a:lnTo>
                  <a:pt x="122192" y="51930"/>
                </a:lnTo>
                <a:close/>
                <a:moveTo>
                  <a:pt x="125002" y="52340"/>
                </a:moveTo>
                <a:lnTo>
                  <a:pt x="128089" y="57487"/>
                </a:lnTo>
                <a:lnTo>
                  <a:pt x="121916" y="57487"/>
                </a:lnTo>
                <a:lnTo>
                  <a:pt x="125002" y="52340"/>
                </a:lnTo>
                <a:close/>
                <a:moveTo>
                  <a:pt x="127813" y="51930"/>
                </a:moveTo>
                <a:lnTo>
                  <a:pt x="131149" y="57487"/>
                </a:lnTo>
                <a:lnTo>
                  <a:pt x="128633" y="57487"/>
                </a:lnTo>
                <a:lnTo>
                  <a:pt x="125306" y="51930"/>
                </a:lnTo>
                <a:close/>
                <a:moveTo>
                  <a:pt x="130730" y="51930"/>
                </a:moveTo>
                <a:lnTo>
                  <a:pt x="134057" y="57487"/>
                </a:lnTo>
                <a:lnTo>
                  <a:pt x="131693" y="57487"/>
                </a:lnTo>
                <a:lnTo>
                  <a:pt x="128357" y="51930"/>
                </a:lnTo>
                <a:close/>
                <a:moveTo>
                  <a:pt x="140926" y="51930"/>
                </a:moveTo>
                <a:lnTo>
                  <a:pt x="137590" y="57487"/>
                </a:lnTo>
                <a:lnTo>
                  <a:pt x="135226" y="57487"/>
                </a:lnTo>
                <a:lnTo>
                  <a:pt x="138553" y="51930"/>
                </a:lnTo>
                <a:close/>
                <a:moveTo>
                  <a:pt x="143977" y="51930"/>
                </a:moveTo>
                <a:lnTo>
                  <a:pt x="140650" y="57487"/>
                </a:lnTo>
                <a:lnTo>
                  <a:pt x="138143" y="57487"/>
                </a:lnTo>
                <a:lnTo>
                  <a:pt x="141471" y="51930"/>
                </a:lnTo>
                <a:close/>
                <a:moveTo>
                  <a:pt x="144281" y="52340"/>
                </a:moveTo>
                <a:lnTo>
                  <a:pt x="147367" y="57487"/>
                </a:lnTo>
                <a:lnTo>
                  <a:pt x="141194" y="57487"/>
                </a:lnTo>
                <a:lnTo>
                  <a:pt x="144281" y="52340"/>
                </a:lnTo>
                <a:close/>
                <a:moveTo>
                  <a:pt x="147091" y="51930"/>
                </a:moveTo>
                <a:lnTo>
                  <a:pt x="150418" y="57487"/>
                </a:lnTo>
                <a:lnTo>
                  <a:pt x="147912" y="57487"/>
                </a:lnTo>
                <a:lnTo>
                  <a:pt x="144584" y="51930"/>
                </a:lnTo>
                <a:close/>
                <a:moveTo>
                  <a:pt x="150008" y="51930"/>
                </a:moveTo>
                <a:lnTo>
                  <a:pt x="153336" y="57487"/>
                </a:lnTo>
                <a:lnTo>
                  <a:pt x="150972" y="57487"/>
                </a:lnTo>
                <a:lnTo>
                  <a:pt x="147635" y="51930"/>
                </a:lnTo>
                <a:close/>
                <a:moveTo>
                  <a:pt x="160205" y="51930"/>
                </a:moveTo>
                <a:lnTo>
                  <a:pt x="156868" y="57487"/>
                </a:lnTo>
                <a:lnTo>
                  <a:pt x="154504" y="57487"/>
                </a:lnTo>
                <a:lnTo>
                  <a:pt x="157832" y="51930"/>
                </a:lnTo>
                <a:close/>
                <a:moveTo>
                  <a:pt x="163256" y="51930"/>
                </a:moveTo>
                <a:lnTo>
                  <a:pt x="159928" y="57487"/>
                </a:lnTo>
                <a:lnTo>
                  <a:pt x="157413" y="57487"/>
                </a:lnTo>
                <a:lnTo>
                  <a:pt x="160749" y="51930"/>
                </a:lnTo>
                <a:close/>
                <a:moveTo>
                  <a:pt x="163559" y="52340"/>
                </a:moveTo>
                <a:lnTo>
                  <a:pt x="166646" y="57487"/>
                </a:lnTo>
                <a:lnTo>
                  <a:pt x="160472" y="57487"/>
                </a:lnTo>
                <a:lnTo>
                  <a:pt x="163559" y="52340"/>
                </a:lnTo>
                <a:close/>
                <a:moveTo>
                  <a:pt x="166369" y="51930"/>
                </a:moveTo>
                <a:lnTo>
                  <a:pt x="169697" y="57487"/>
                </a:lnTo>
                <a:lnTo>
                  <a:pt x="167190" y="57487"/>
                </a:lnTo>
                <a:lnTo>
                  <a:pt x="163854" y="51930"/>
                </a:lnTo>
                <a:close/>
                <a:moveTo>
                  <a:pt x="169278" y="51930"/>
                </a:moveTo>
                <a:lnTo>
                  <a:pt x="172614" y="57487"/>
                </a:lnTo>
                <a:lnTo>
                  <a:pt x="170241" y="57487"/>
                </a:lnTo>
                <a:lnTo>
                  <a:pt x="166913" y="51930"/>
                </a:lnTo>
                <a:close/>
                <a:moveTo>
                  <a:pt x="179483" y="51930"/>
                </a:moveTo>
                <a:lnTo>
                  <a:pt x="176147" y="57487"/>
                </a:lnTo>
                <a:lnTo>
                  <a:pt x="173774" y="57487"/>
                </a:lnTo>
                <a:lnTo>
                  <a:pt x="177110" y="51930"/>
                </a:lnTo>
                <a:close/>
                <a:moveTo>
                  <a:pt x="182534" y="51930"/>
                </a:moveTo>
                <a:lnTo>
                  <a:pt x="179207" y="57487"/>
                </a:lnTo>
                <a:lnTo>
                  <a:pt x="176691" y="57487"/>
                </a:lnTo>
                <a:lnTo>
                  <a:pt x="180027" y="51930"/>
                </a:lnTo>
                <a:close/>
                <a:moveTo>
                  <a:pt x="182838" y="52340"/>
                </a:moveTo>
                <a:lnTo>
                  <a:pt x="185924" y="57487"/>
                </a:lnTo>
                <a:lnTo>
                  <a:pt x="179751" y="57487"/>
                </a:lnTo>
                <a:lnTo>
                  <a:pt x="182838" y="52340"/>
                </a:lnTo>
                <a:close/>
                <a:moveTo>
                  <a:pt x="185648" y="51930"/>
                </a:moveTo>
                <a:lnTo>
                  <a:pt x="188975" y="57487"/>
                </a:lnTo>
                <a:lnTo>
                  <a:pt x="186468" y="57487"/>
                </a:lnTo>
                <a:lnTo>
                  <a:pt x="183132" y="51930"/>
                </a:lnTo>
                <a:close/>
                <a:moveTo>
                  <a:pt x="188556" y="51930"/>
                </a:moveTo>
                <a:lnTo>
                  <a:pt x="191892" y="57487"/>
                </a:lnTo>
                <a:lnTo>
                  <a:pt x="189519" y="57487"/>
                </a:lnTo>
                <a:lnTo>
                  <a:pt x="186192" y="51930"/>
                </a:lnTo>
                <a:close/>
                <a:moveTo>
                  <a:pt x="198753" y="51930"/>
                </a:moveTo>
                <a:lnTo>
                  <a:pt x="195425" y="57487"/>
                </a:lnTo>
                <a:lnTo>
                  <a:pt x="193052" y="57487"/>
                </a:lnTo>
                <a:lnTo>
                  <a:pt x="196389" y="51930"/>
                </a:lnTo>
                <a:close/>
                <a:moveTo>
                  <a:pt x="201813" y="51930"/>
                </a:moveTo>
                <a:lnTo>
                  <a:pt x="198476" y="57487"/>
                </a:lnTo>
                <a:lnTo>
                  <a:pt x="195969" y="57487"/>
                </a:lnTo>
                <a:lnTo>
                  <a:pt x="199297" y="51930"/>
                </a:lnTo>
                <a:close/>
                <a:moveTo>
                  <a:pt x="202107" y="52340"/>
                </a:moveTo>
                <a:lnTo>
                  <a:pt x="205194" y="57487"/>
                </a:lnTo>
                <a:lnTo>
                  <a:pt x="199029" y="57487"/>
                </a:lnTo>
                <a:lnTo>
                  <a:pt x="202107" y="52340"/>
                </a:lnTo>
                <a:close/>
                <a:moveTo>
                  <a:pt x="204917" y="51930"/>
                </a:moveTo>
                <a:lnTo>
                  <a:pt x="208254" y="57487"/>
                </a:lnTo>
                <a:lnTo>
                  <a:pt x="205738" y="57487"/>
                </a:lnTo>
                <a:lnTo>
                  <a:pt x="202410" y="51930"/>
                </a:lnTo>
                <a:close/>
                <a:moveTo>
                  <a:pt x="207834" y="51930"/>
                </a:moveTo>
                <a:lnTo>
                  <a:pt x="211171" y="57487"/>
                </a:lnTo>
                <a:lnTo>
                  <a:pt x="208798" y="57487"/>
                </a:lnTo>
                <a:lnTo>
                  <a:pt x="205461" y="51930"/>
                </a:lnTo>
                <a:close/>
                <a:moveTo>
                  <a:pt x="218031" y="51930"/>
                </a:moveTo>
                <a:lnTo>
                  <a:pt x="214703" y="57487"/>
                </a:lnTo>
                <a:lnTo>
                  <a:pt x="212330" y="57487"/>
                </a:lnTo>
                <a:lnTo>
                  <a:pt x="215667" y="51930"/>
                </a:lnTo>
                <a:close/>
                <a:moveTo>
                  <a:pt x="221091" y="51930"/>
                </a:moveTo>
                <a:lnTo>
                  <a:pt x="217754" y="57487"/>
                </a:lnTo>
                <a:lnTo>
                  <a:pt x="215248" y="57487"/>
                </a:lnTo>
                <a:lnTo>
                  <a:pt x="218575" y="51930"/>
                </a:lnTo>
                <a:close/>
                <a:moveTo>
                  <a:pt x="221385" y="52340"/>
                </a:moveTo>
                <a:lnTo>
                  <a:pt x="224472" y="57487"/>
                </a:lnTo>
                <a:lnTo>
                  <a:pt x="218299" y="57487"/>
                </a:lnTo>
                <a:lnTo>
                  <a:pt x="221385" y="52340"/>
                </a:lnTo>
                <a:close/>
                <a:moveTo>
                  <a:pt x="224195" y="51930"/>
                </a:moveTo>
                <a:lnTo>
                  <a:pt x="227532" y="57487"/>
                </a:lnTo>
                <a:lnTo>
                  <a:pt x="225016" y="57487"/>
                </a:lnTo>
                <a:lnTo>
                  <a:pt x="221689" y="51930"/>
                </a:lnTo>
                <a:close/>
                <a:moveTo>
                  <a:pt x="227113" y="51930"/>
                </a:moveTo>
                <a:lnTo>
                  <a:pt x="230440" y="57487"/>
                </a:lnTo>
                <a:lnTo>
                  <a:pt x="228076" y="57487"/>
                </a:lnTo>
                <a:lnTo>
                  <a:pt x="224740" y="51930"/>
                </a:lnTo>
                <a:close/>
                <a:moveTo>
                  <a:pt x="237309" y="51930"/>
                </a:moveTo>
                <a:lnTo>
                  <a:pt x="233973" y="57487"/>
                </a:lnTo>
                <a:lnTo>
                  <a:pt x="231609" y="57487"/>
                </a:lnTo>
                <a:lnTo>
                  <a:pt x="234936" y="51930"/>
                </a:lnTo>
                <a:close/>
                <a:moveTo>
                  <a:pt x="240369" y="51930"/>
                </a:moveTo>
                <a:lnTo>
                  <a:pt x="237033" y="57487"/>
                </a:lnTo>
                <a:lnTo>
                  <a:pt x="234526" y="57487"/>
                </a:lnTo>
                <a:lnTo>
                  <a:pt x="237854" y="51930"/>
                </a:lnTo>
                <a:close/>
                <a:moveTo>
                  <a:pt x="240664" y="52340"/>
                </a:moveTo>
                <a:lnTo>
                  <a:pt x="243750" y="57487"/>
                </a:lnTo>
                <a:lnTo>
                  <a:pt x="237577" y="57487"/>
                </a:lnTo>
                <a:lnTo>
                  <a:pt x="240664" y="52340"/>
                </a:lnTo>
                <a:close/>
                <a:moveTo>
                  <a:pt x="243474" y="51930"/>
                </a:moveTo>
                <a:lnTo>
                  <a:pt x="246810" y="57487"/>
                </a:lnTo>
                <a:lnTo>
                  <a:pt x="244295" y="57487"/>
                </a:lnTo>
                <a:lnTo>
                  <a:pt x="240967" y="51930"/>
                </a:lnTo>
                <a:close/>
                <a:moveTo>
                  <a:pt x="246391" y="51930"/>
                </a:moveTo>
                <a:lnTo>
                  <a:pt x="249719" y="57487"/>
                </a:lnTo>
                <a:lnTo>
                  <a:pt x="247355" y="57487"/>
                </a:lnTo>
                <a:lnTo>
                  <a:pt x="244018" y="51930"/>
                </a:lnTo>
                <a:close/>
                <a:moveTo>
                  <a:pt x="256588" y="51930"/>
                </a:moveTo>
                <a:lnTo>
                  <a:pt x="253251" y="57487"/>
                </a:lnTo>
                <a:lnTo>
                  <a:pt x="250887" y="57487"/>
                </a:lnTo>
                <a:lnTo>
                  <a:pt x="254215" y="51930"/>
                </a:lnTo>
                <a:close/>
                <a:moveTo>
                  <a:pt x="259639" y="51930"/>
                </a:moveTo>
                <a:lnTo>
                  <a:pt x="256311" y="57487"/>
                </a:lnTo>
                <a:lnTo>
                  <a:pt x="253796" y="57487"/>
                </a:lnTo>
                <a:lnTo>
                  <a:pt x="257132" y="51930"/>
                </a:lnTo>
                <a:close/>
                <a:moveTo>
                  <a:pt x="259942" y="52340"/>
                </a:moveTo>
                <a:lnTo>
                  <a:pt x="263029" y="57487"/>
                </a:lnTo>
                <a:lnTo>
                  <a:pt x="256855" y="57487"/>
                </a:lnTo>
                <a:lnTo>
                  <a:pt x="259942" y="52340"/>
                </a:lnTo>
                <a:close/>
                <a:moveTo>
                  <a:pt x="262752" y="51930"/>
                </a:moveTo>
                <a:lnTo>
                  <a:pt x="266080" y="57487"/>
                </a:lnTo>
                <a:lnTo>
                  <a:pt x="263573" y="57487"/>
                </a:lnTo>
                <a:lnTo>
                  <a:pt x="260237" y="51930"/>
                </a:lnTo>
                <a:close/>
                <a:moveTo>
                  <a:pt x="265669" y="51930"/>
                </a:moveTo>
                <a:lnTo>
                  <a:pt x="268997" y="57487"/>
                </a:lnTo>
                <a:lnTo>
                  <a:pt x="266624" y="57487"/>
                </a:lnTo>
                <a:lnTo>
                  <a:pt x="263296" y="51930"/>
                </a:lnTo>
                <a:close/>
                <a:moveTo>
                  <a:pt x="275866" y="51930"/>
                </a:moveTo>
                <a:lnTo>
                  <a:pt x="272530" y="57487"/>
                </a:lnTo>
                <a:lnTo>
                  <a:pt x="270157" y="57487"/>
                </a:lnTo>
                <a:lnTo>
                  <a:pt x="273493" y="51930"/>
                </a:lnTo>
                <a:close/>
                <a:moveTo>
                  <a:pt x="278917" y="51930"/>
                </a:moveTo>
                <a:lnTo>
                  <a:pt x="275590" y="57487"/>
                </a:lnTo>
                <a:lnTo>
                  <a:pt x="273074" y="57487"/>
                </a:lnTo>
                <a:lnTo>
                  <a:pt x="276410" y="51930"/>
                </a:lnTo>
                <a:close/>
                <a:moveTo>
                  <a:pt x="279220" y="52340"/>
                </a:moveTo>
                <a:lnTo>
                  <a:pt x="282307" y="57487"/>
                </a:lnTo>
                <a:lnTo>
                  <a:pt x="276134" y="57487"/>
                </a:lnTo>
                <a:lnTo>
                  <a:pt x="279220" y="52340"/>
                </a:lnTo>
                <a:close/>
                <a:moveTo>
                  <a:pt x="282031" y="51930"/>
                </a:moveTo>
                <a:lnTo>
                  <a:pt x="285358" y="57487"/>
                </a:lnTo>
                <a:lnTo>
                  <a:pt x="282851" y="57487"/>
                </a:lnTo>
                <a:lnTo>
                  <a:pt x="279515" y="51930"/>
                </a:lnTo>
                <a:close/>
                <a:moveTo>
                  <a:pt x="22348" y="51930"/>
                </a:moveTo>
                <a:lnTo>
                  <a:pt x="19011" y="57496"/>
                </a:lnTo>
                <a:lnTo>
                  <a:pt x="18985" y="57443"/>
                </a:lnTo>
                <a:lnTo>
                  <a:pt x="18949" y="57496"/>
                </a:lnTo>
                <a:lnTo>
                  <a:pt x="15613" y="51930"/>
                </a:lnTo>
                <a:close/>
                <a:moveTo>
                  <a:pt x="41626" y="51930"/>
                </a:moveTo>
                <a:lnTo>
                  <a:pt x="38290" y="57496"/>
                </a:lnTo>
                <a:lnTo>
                  <a:pt x="38263" y="57443"/>
                </a:lnTo>
                <a:lnTo>
                  <a:pt x="38227" y="57496"/>
                </a:lnTo>
                <a:lnTo>
                  <a:pt x="34891" y="51930"/>
                </a:lnTo>
                <a:close/>
                <a:moveTo>
                  <a:pt x="60905" y="51930"/>
                </a:moveTo>
                <a:lnTo>
                  <a:pt x="57568" y="57496"/>
                </a:lnTo>
                <a:lnTo>
                  <a:pt x="57533" y="57443"/>
                </a:lnTo>
                <a:lnTo>
                  <a:pt x="57506" y="57496"/>
                </a:lnTo>
                <a:lnTo>
                  <a:pt x="54169" y="51930"/>
                </a:lnTo>
                <a:close/>
                <a:moveTo>
                  <a:pt x="80183" y="51930"/>
                </a:moveTo>
                <a:lnTo>
                  <a:pt x="76847" y="57496"/>
                </a:lnTo>
                <a:lnTo>
                  <a:pt x="76811" y="57443"/>
                </a:lnTo>
                <a:lnTo>
                  <a:pt x="76784" y="57496"/>
                </a:lnTo>
                <a:lnTo>
                  <a:pt x="73448" y="51930"/>
                </a:lnTo>
                <a:close/>
                <a:moveTo>
                  <a:pt x="99461" y="51930"/>
                </a:moveTo>
                <a:lnTo>
                  <a:pt x="96116" y="57496"/>
                </a:lnTo>
                <a:lnTo>
                  <a:pt x="96089" y="57443"/>
                </a:lnTo>
                <a:lnTo>
                  <a:pt x="96054" y="57496"/>
                </a:lnTo>
                <a:lnTo>
                  <a:pt x="92717" y="51930"/>
                </a:lnTo>
                <a:close/>
                <a:moveTo>
                  <a:pt x="118731" y="51930"/>
                </a:moveTo>
                <a:lnTo>
                  <a:pt x="115394" y="57496"/>
                </a:lnTo>
                <a:lnTo>
                  <a:pt x="115368" y="57443"/>
                </a:lnTo>
                <a:lnTo>
                  <a:pt x="115332" y="57496"/>
                </a:lnTo>
                <a:lnTo>
                  <a:pt x="111995" y="51930"/>
                </a:lnTo>
                <a:close/>
                <a:moveTo>
                  <a:pt x="138009" y="51930"/>
                </a:moveTo>
                <a:lnTo>
                  <a:pt x="134673" y="57496"/>
                </a:lnTo>
                <a:lnTo>
                  <a:pt x="134646" y="57443"/>
                </a:lnTo>
                <a:lnTo>
                  <a:pt x="134610" y="57496"/>
                </a:lnTo>
                <a:lnTo>
                  <a:pt x="131274" y="51930"/>
                </a:lnTo>
                <a:close/>
                <a:moveTo>
                  <a:pt x="157288" y="51930"/>
                </a:moveTo>
                <a:lnTo>
                  <a:pt x="153951" y="57496"/>
                </a:lnTo>
                <a:lnTo>
                  <a:pt x="153915" y="57443"/>
                </a:lnTo>
                <a:lnTo>
                  <a:pt x="153889" y="57496"/>
                </a:lnTo>
                <a:lnTo>
                  <a:pt x="150552" y="51930"/>
                </a:lnTo>
                <a:close/>
                <a:moveTo>
                  <a:pt x="176566" y="51930"/>
                </a:moveTo>
                <a:lnTo>
                  <a:pt x="173230" y="57496"/>
                </a:lnTo>
                <a:lnTo>
                  <a:pt x="173194" y="57443"/>
                </a:lnTo>
                <a:lnTo>
                  <a:pt x="173167" y="57496"/>
                </a:lnTo>
                <a:lnTo>
                  <a:pt x="169831" y="51930"/>
                </a:lnTo>
                <a:close/>
                <a:moveTo>
                  <a:pt x="195844" y="51930"/>
                </a:moveTo>
                <a:lnTo>
                  <a:pt x="192508" y="57496"/>
                </a:lnTo>
                <a:lnTo>
                  <a:pt x="192472" y="57443"/>
                </a:lnTo>
                <a:lnTo>
                  <a:pt x="192445" y="57496"/>
                </a:lnTo>
                <a:lnTo>
                  <a:pt x="189100" y="51930"/>
                </a:lnTo>
                <a:close/>
                <a:moveTo>
                  <a:pt x="215114" y="51930"/>
                </a:moveTo>
                <a:lnTo>
                  <a:pt x="211777" y="57496"/>
                </a:lnTo>
                <a:lnTo>
                  <a:pt x="211751" y="57443"/>
                </a:lnTo>
                <a:lnTo>
                  <a:pt x="211715" y="57496"/>
                </a:lnTo>
                <a:lnTo>
                  <a:pt x="208378" y="51930"/>
                </a:lnTo>
                <a:close/>
                <a:moveTo>
                  <a:pt x="234392" y="51930"/>
                </a:moveTo>
                <a:lnTo>
                  <a:pt x="231056" y="57496"/>
                </a:lnTo>
                <a:lnTo>
                  <a:pt x="231029" y="57443"/>
                </a:lnTo>
                <a:lnTo>
                  <a:pt x="230993" y="57496"/>
                </a:lnTo>
                <a:lnTo>
                  <a:pt x="227657" y="51930"/>
                </a:lnTo>
                <a:close/>
                <a:moveTo>
                  <a:pt x="253671" y="51930"/>
                </a:moveTo>
                <a:lnTo>
                  <a:pt x="250334" y="57496"/>
                </a:lnTo>
                <a:lnTo>
                  <a:pt x="250298" y="57443"/>
                </a:lnTo>
                <a:lnTo>
                  <a:pt x="250272" y="57496"/>
                </a:lnTo>
                <a:lnTo>
                  <a:pt x="246935" y="51930"/>
                </a:lnTo>
                <a:close/>
                <a:moveTo>
                  <a:pt x="272949" y="51930"/>
                </a:moveTo>
                <a:lnTo>
                  <a:pt x="269613" y="57496"/>
                </a:lnTo>
                <a:lnTo>
                  <a:pt x="269577" y="57443"/>
                </a:lnTo>
                <a:lnTo>
                  <a:pt x="269550" y="57496"/>
                </a:lnTo>
                <a:lnTo>
                  <a:pt x="266214" y="51930"/>
                </a:lnTo>
                <a:close/>
                <a:moveTo>
                  <a:pt x="18681" y="57942"/>
                </a:moveTo>
                <a:lnTo>
                  <a:pt x="17495" y="59923"/>
                </a:lnTo>
                <a:lnTo>
                  <a:pt x="16299" y="57942"/>
                </a:lnTo>
                <a:close/>
                <a:moveTo>
                  <a:pt x="21661" y="57942"/>
                </a:moveTo>
                <a:lnTo>
                  <a:pt x="20474" y="59923"/>
                </a:lnTo>
                <a:lnTo>
                  <a:pt x="19279" y="57942"/>
                </a:lnTo>
                <a:close/>
                <a:moveTo>
                  <a:pt x="37960" y="57942"/>
                </a:moveTo>
                <a:lnTo>
                  <a:pt x="36773" y="59923"/>
                </a:lnTo>
                <a:lnTo>
                  <a:pt x="35578" y="57942"/>
                </a:lnTo>
                <a:close/>
                <a:moveTo>
                  <a:pt x="40939" y="57942"/>
                </a:moveTo>
                <a:lnTo>
                  <a:pt x="39744" y="59923"/>
                </a:lnTo>
                <a:lnTo>
                  <a:pt x="38557" y="57942"/>
                </a:lnTo>
                <a:close/>
                <a:moveTo>
                  <a:pt x="57238" y="57942"/>
                </a:moveTo>
                <a:lnTo>
                  <a:pt x="56043" y="59923"/>
                </a:lnTo>
                <a:lnTo>
                  <a:pt x="54856" y="57942"/>
                </a:lnTo>
                <a:close/>
                <a:moveTo>
                  <a:pt x="60218" y="57942"/>
                </a:moveTo>
                <a:lnTo>
                  <a:pt x="59022" y="59923"/>
                </a:lnTo>
                <a:lnTo>
                  <a:pt x="57836" y="57942"/>
                </a:lnTo>
                <a:close/>
                <a:moveTo>
                  <a:pt x="76516" y="57942"/>
                </a:moveTo>
                <a:lnTo>
                  <a:pt x="75321" y="59923"/>
                </a:lnTo>
                <a:lnTo>
                  <a:pt x="74135" y="57942"/>
                </a:lnTo>
                <a:close/>
                <a:moveTo>
                  <a:pt x="79487" y="57942"/>
                </a:moveTo>
                <a:lnTo>
                  <a:pt x="78301" y="59923"/>
                </a:lnTo>
                <a:lnTo>
                  <a:pt x="77114" y="57942"/>
                </a:lnTo>
                <a:close/>
                <a:moveTo>
                  <a:pt x="95786" y="57942"/>
                </a:moveTo>
                <a:lnTo>
                  <a:pt x="94599" y="59923"/>
                </a:lnTo>
                <a:lnTo>
                  <a:pt x="93413" y="57942"/>
                </a:lnTo>
                <a:close/>
                <a:moveTo>
                  <a:pt x="98766" y="57942"/>
                </a:moveTo>
                <a:lnTo>
                  <a:pt x="97579" y="59923"/>
                </a:lnTo>
                <a:lnTo>
                  <a:pt x="96384" y="57942"/>
                </a:lnTo>
                <a:close/>
                <a:moveTo>
                  <a:pt x="115064" y="57942"/>
                </a:moveTo>
                <a:lnTo>
                  <a:pt x="113878" y="59923"/>
                </a:lnTo>
                <a:lnTo>
                  <a:pt x="112691" y="57942"/>
                </a:lnTo>
                <a:close/>
                <a:moveTo>
                  <a:pt x="118044" y="57942"/>
                </a:moveTo>
                <a:lnTo>
                  <a:pt x="116857" y="59923"/>
                </a:lnTo>
                <a:lnTo>
                  <a:pt x="115662" y="57942"/>
                </a:lnTo>
                <a:close/>
                <a:moveTo>
                  <a:pt x="134343" y="57942"/>
                </a:moveTo>
                <a:lnTo>
                  <a:pt x="133156" y="59923"/>
                </a:lnTo>
                <a:lnTo>
                  <a:pt x="131961" y="57942"/>
                </a:lnTo>
                <a:close/>
                <a:moveTo>
                  <a:pt x="137322" y="57942"/>
                </a:moveTo>
                <a:lnTo>
                  <a:pt x="136127" y="59923"/>
                </a:lnTo>
                <a:lnTo>
                  <a:pt x="134940" y="57942"/>
                </a:lnTo>
                <a:close/>
                <a:moveTo>
                  <a:pt x="153621" y="57942"/>
                </a:moveTo>
                <a:lnTo>
                  <a:pt x="152435" y="59923"/>
                </a:lnTo>
                <a:lnTo>
                  <a:pt x="151239" y="57942"/>
                </a:lnTo>
                <a:close/>
                <a:moveTo>
                  <a:pt x="156601" y="57942"/>
                </a:moveTo>
                <a:lnTo>
                  <a:pt x="155405" y="59923"/>
                </a:lnTo>
                <a:lnTo>
                  <a:pt x="154219" y="57942"/>
                </a:lnTo>
                <a:close/>
                <a:moveTo>
                  <a:pt x="172899" y="57942"/>
                </a:moveTo>
                <a:lnTo>
                  <a:pt x="171704" y="59923"/>
                </a:lnTo>
                <a:lnTo>
                  <a:pt x="170518" y="57942"/>
                </a:lnTo>
                <a:close/>
                <a:moveTo>
                  <a:pt x="175870" y="57942"/>
                </a:moveTo>
                <a:lnTo>
                  <a:pt x="174684" y="59923"/>
                </a:lnTo>
                <a:lnTo>
                  <a:pt x="173497" y="57942"/>
                </a:lnTo>
                <a:close/>
                <a:moveTo>
                  <a:pt x="192178" y="57942"/>
                </a:moveTo>
                <a:lnTo>
                  <a:pt x="190982" y="59923"/>
                </a:lnTo>
                <a:lnTo>
                  <a:pt x="189796" y="57942"/>
                </a:lnTo>
                <a:close/>
                <a:moveTo>
                  <a:pt x="195149" y="57942"/>
                </a:moveTo>
                <a:lnTo>
                  <a:pt x="193962" y="59923"/>
                </a:lnTo>
                <a:lnTo>
                  <a:pt x="192776" y="57942"/>
                </a:lnTo>
                <a:close/>
                <a:moveTo>
                  <a:pt x="211447" y="57942"/>
                </a:moveTo>
                <a:lnTo>
                  <a:pt x="210261" y="59923"/>
                </a:lnTo>
                <a:lnTo>
                  <a:pt x="209074" y="57942"/>
                </a:lnTo>
                <a:close/>
                <a:moveTo>
                  <a:pt x="214427" y="57942"/>
                </a:moveTo>
                <a:lnTo>
                  <a:pt x="213240" y="59923"/>
                </a:lnTo>
                <a:lnTo>
                  <a:pt x="212045" y="57942"/>
                </a:lnTo>
                <a:close/>
                <a:moveTo>
                  <a:pt x="230726" y="57942"/>
                </a:moveTo>
                <a:lnTo>
                  <a:pt x="229539" y="59923"/>
                </a:lnTo>
                <a:lnTo>
                  <a:pt x="228344" y="57942"/>
                </a:lnTo>
                <a:close/>
                <a:moveTo>
                  <a:pt x="233705" y="57942"/>
                </a:moveTo>
                <a:lnTo>
                  <a:pt x="232519" y="59923"/>
                </a:lnTo>
                <a:lnTo>
                  <a:pt x="231323" y="57942"/>
                </a:lnTo>
                <a:close/>
                <a:moveTo>
                  <a:pt x="250004" y="57942"/>
                </a:moveTo>
                <a:lnTo>
                  <a:pt x="248818" y="59923"/>
                </a:lnTo>
                <a:lnTo>
                  <a:pt x="247622" y="57942"/>
                </a:lnTo>
                <a:close/>
                <a:moveTo>
                  <a:pt x="252984" y="57942"/>
                </a:moveTo>
                <a:lnTo>
                  <a:pt x="251788" y="59923"/>
                </a:lnTo>
                <a:lnTo>
                  <a:pt x="250602" y="57942"/>
                </a:lnTo>
                <a:close/>
                <a:moveTo>
                  <a:pt x="269282" y="57942"/>
                </a:moveTo>
                <a:lnTo>
                  <a:pt x="268087" y="59923"/>
                </a:lnTo>
                <a:lnTo>
                  <a:pt x="266901" y="57942"/>
                </a:lnTo>
                <a:close/>
                <a:moveTo>
                  <a:pt x="272262" y="57942"/>
                </a:moveTo>
                <a:lnTo>
                  <a:pt x="271067" y="59923"/>
                </a:lnTo>
                <a:lnTo>
                  <a:pt x="269880" y="57942"/>
                </a:lnTo>
                <a:close/>
                <a:moveTo>
                  <a:pt x="1196" y="60833"/>
                </a:moveTo>
                <a:lnTo>
                  <a:pt x="2097" y="62349"/>
                </a:lnTo>
                <a:lnTo>
                  <a:pt x="286" y="62349"/>
                </a:lnTo>
                <a:lnTo>
                  <a:pt x="1196" y="60833"/>
                </a:lnTo>
                <a:close/>
                <a:moveTo>
                  <a:pt x="5443" y="57942"/>
                </a:moveTo>
                <a:lnTo>
                  <a:pt x="2802" y="62349"/>
                </a:lnTo>
                <a:lnTo>
                  <a:pt x="2650" y="62349"/>
                </a:lnTo>
                <a:lnTo>
                  <a:pt x="1464" y="60378"/>
                </a:lnTo>
                <a:lnTo>
                  <a:pt x="2927" y="57942"/>
                </a:lnTo>
                <a:close/>
                <a:moveTo>
                  <a:pt x="12704" y="57942"/>
                </a:moveTo>
                <a:lnTo>
                  <a:pt x="15345" y="62349"/>
                </a:lnTo>
                <a:lnTo>
                  <a:pt x="3346" y="62349"/>
                </a:lnTo>
                <a:lnTo>
                  <a:pt x="5987" y="57942"/>
                </a:lnTo>
                <a:close/>
                <a:moveTo>
                  <a:pt x="15755" y="57942"/>
                </a:moveTo>
                <a:lnTo>
                  <a:pt x="17218" y="60378"/>
                </a:lnTo>
                <a:lnTo>
                  <a:pt x="16041" y="62349"/>
                </a:lnTo>
                <a:lnTo>
                  <a:pt x="15889" y="62349"/>
                </a:lnTo>
                <a:lnTo>
                  <a:pt x="13248" y="57942"/>
                </a:lnTo>
                <a:close/>
                <a:moveTo>
                  <a:pt x="17495" y="60833"/>
                </a:moveTo>
                <a:lnTo>
                  <a:pt x="18396" y="62349"/>
                </a:lnTo>
                <a:lnTo>
                  <a:pt x="16585" y="62349"/>
                </a:lnTo>
                <a:lnTo>
                  <a:pt x="17495" y="60833"/>
                </a:lnTo>
                <a:close/>
                <a:moveTo>
                  <a:pt x="20474" y="60833"/>
                </a:moveTo>
                <a:lnTo>
                  <a:pt x="21376" y="62349"/>
                </a:lnTo>
                <a:lnTo>
                  <a:pt x="19565" y="62349"/>
                </a:lnTo>
                <a:lnTo>
                  <a:pt x="20474" y="60833"/>
                </a:lnTo>
                <a:close/>
                <a:moveTo>
                  <a:pt x="24721" y="57942"/>
                </a:moveTo>
                <a:lnTo>
                  <a:pt x="22071" y="62349"/>
                </a:lnTo>
                <a:lnTo>
                  <a:pt x="21920" y="62349"/>
                </a:lnTo>
                <a:lnTo>
                  <a:pt x="20742" y="60378"/>
                </a:lnTo>
                <a:lnTo>
                  <a:pt x="22205" y="57942"/>
                </a:lnTo>
                <a:close/>
                <a:moveTo>
                  <a:pt x="31983" y="57942"/>
                </a:moveTo>
                <a:lnTo>
                  <a:pt x="34623" y="62349"/>
                </a:lnTo>
                <a:lnTo>
                  <a:pt x="22616" y="62349"/>
                </a:lnTo>
                <a:lnTo>
                  <a:pt x="25265" y="57942"/>
                </a:lnTo>
                <a:close/>
                <a:moveTo>
                  <a:pt x="35034" y="57942"/>
                </a:moveTo>
                <a:lnTo>
                  <a:pt x="36497" y="60378"/>
                </a:lnTo>
                <a:lnTo>
                  <a:pt x="35319" y="62349"/>
                </a:lnTo>
                <a:lnTo>
                  <a:pt x="35167" y="62349"/>
                </a:lnTo>
                <a:lnTo>
                  <a:pt x="32527" y="57942"/>
                </a:lnTo>
                <a:close/>
                <a:moveTo>
                  <a:pt x="36773" y="60833"/>
                </a:moveTo>
                <a:lnTo>
                  <a:pt x="37674" y="62349"/>
                </a:lnTo>
                <a:lnTo>
                  <a:pt x="35863" y="62349"/>
                </a:lnTo>
                <a:lnTo>
                  <a:pt x="36773" y="60833"/>
                </a:lnTo>
                <a:close/>
                <a:moveTo>
                  <a:pt x="39744" y="60833"/>
                </a:moveTo>
                <a:lnTo>
                  <a:pt x="40654" y="62349"/>
                </a:lnTo>
                <a:lnTo>
                  <a:pt x="38843" y="62349"/>
                </a:lnTo>
                <a:lnTo>
                  <a:pt x="39744" y="60833"/>
                </a:lnTo>
                <a:close/>
                <a:moveTo>
                  <a:pt x="43990" y="57942"/>
                </a:moveTo>
                <a:lnTo>
                  <a:pt x="41350" y="62349"/>
                </a:lnTo>
                <a:lnTo>
                  <a:pt x="41198" y="62349"/>
                </a:lnTo>
                <a:lnTo>
                  <a:pt x="40020" y="60378"/>
                </a:lnTo>
                <a:lnTo>
                  <a:pt x="41484" y="57942"/>
                </a:lnTo>
                <a:close/>
                <a:moveTo>
                  <a:pt x="51252" y="57942"/>
                </a:moveTo>
                <a:lnTo>
                  <a:pt x="53902" y="62349"/>
                </a:lnTo>
                <a:lnTo>
                  <a:pt x="41894" y="62349"/>
                </a:lnTo>
                <a:lnTo>
                  <a:pt x="44535" y="57942"/>
                </a:lnTo>
                <a:close/>
                <a:moveTo>
                  <a:pt x="54312" y="57942"/>
                </a:moveTo>
                <a:lnTo>
                  <a:pt x="55775" y="60378"/>
                </a:lnTo>
                <a:lnTo>
                  <a:pt x="54597" y="62349"/>
                </a:lnTo>
                <a:lnTo>
                  <a:pt x="54446" y="62349"/>
                </a:lnTo>
                <a:lnTo>
                  <a:pt x="51805" y="57942"/>
                </a:lnTo>
                <a:close/>
                <a:moveTo>
                  <a:pt x="56043" y="60833"/>
                </a:moveTo>
                <a:lnTo>
                  <a:pt x="56953" y="62349"/>
                </a:lnTo>
                <a:lnTo>
                  <a:pt x="55142" y="62349"/>
                </a:lnTo>
                <a:lnTo>
                  <a:pt x="56043" y="60833"/>
                </a:lnTo>
                <a:close/>
                <a:moveTo>
                  <a:pt x="59022" y="60833"/>
                </a:moveTo>
                <a:lnTo>
                  <a:pt x="59932" y="62349"/>
                </a:lnTo>
                <a:lnTo>
                  <a:pt x="58121" y="62349"/>
                </a:lnTo>
                <a:lnTo>
                  <a:pt x="59022" y="60833"/>
                </a:lnTo>
                <a:close/>
                <a:moveTo>
                  <a:pt x="63269" y="57942"/>
                </a:moveTo>
                <a:lnTo>
                  <a:pt x="60628" y="62349"/>
                </a:lnTo>
                <a:lnTo>
                  <a:pt x="60476" y="62349"/>
                </a:lnTo>
                <a:lnTo>
                  <a:pt x="59299" y="60378"/>
                </a:lnTo>
                <a:lnTo>
                  <a:pt x="60762" y="57942"/>
                </a:lnTo>
                <a:close/>
                <a:moveTo>
                  <a:pt x="70530" y="57942"/>
                </a:moveTo>
                <a:lnTo>
                  <a:pt x="73171" y="62349"/>
                </a:lnTo>
                <a:lnTo>
                  <a:pt x="61172" y="62349"/>
                </a:lnTo>
                <a:lnTo>
                  <a:pt x="63813" y="57942"/>
                </a:lnTo>
                <a:close/>
                <a:moveTo>
                  <a:pt x="73590" y="57942"/>
                </a:moveTo>
                <a:lnTo>
                  <a:pt x="75053" y="60378"/>
                </a:lnTo>
                <a:lnTo>
                  <a:pt x="73867" y="62349"/>
                </a:lnTo>
                <a:lnTo>
                  <a:pt x="73724" y="62349"/>
                </a:lnTo>
                <a:lnTo>
                  <a:pt x="71075" y="57942"/>
                </a:lnTo>
                <a:close/>
                <a:moveTo>
                  <a:pt x="75321" y="60833"/>
                </a:moveTo>
                <a:lnTo>
                  <a:pt x="76231" y="62349"/>
                </a:lnTo>
                <a:lnTo>
                  <a:pt x="74420" y="62349"/>
                </a:lnTo>
                <a:lnTo>
                  <a:pt x="75321" y="60833"/>
                </a:lnTo>
                <a:close/>
                <a:moveTo>
                  <a:pt x="78301" y="60833"/>
                </a:moveTo>
                <a:lnTo>
                  <a:pt x="79211" y="62349"/>
                </a:lnTo>
                <a:lnTo>
                  <a:pt x="77391" y="62349"/>
                </a:lnTo>
                <a:lnTo>
                  <a:pt x="78301" y="60833"/>
                </a:lnTo>
                <a:close/>
                <a:moveTo>
                  <a:pt x="82547" y="57942"/>
                </a:moveTo>
                <a:lnTo>
                  <a:pt x="79906" y="62349"/>
                </a:lnTo>
                <a:lnTo>
                  <a:pt x="79755" y="62349"/>
                </a:lnTo>
                <a:lnTo>
                  <a:pt x="78577" y="60378"/>
                </a:lnTo>
                <a:lnTo>
                  <a:pt x="80040" y="57942"/>
                </a:lnTo>
                <a:close/>
                <a:moveTo>
                  <a:pt x="89809" y="57942"/>
                </a:moveTo>
                <a:lnTo>
                  <a:pt x="92449" y="62349"/>
                </a:lnTo>
                <a:lnTo>
                  <a:pt x="80451" y="62349"/>
                </a:lnTo>
                <a:lnTo>
                  <a:pt x="83091" y="57942"/>
                </a:lnTo>
                <a:close/>
                <a:moveTo>
                  <a:pt x="92869" y="57942"/>
                </a:moveTo>
                <a:lnTo>
                  <a:pt x="94332" y="60378"/>
                </a:lnTo>
                <a:lnTo>
                  <a:pt x="93145" y="62349"/>
                </a:lnTo>
                <a:lnTo>
                  <a:pt x="92994" y="62349"/>
                </a:lnTo>
                <a:lnTo>
                  <a:pt x="90353" y="57942"/>
                </a:lnTo>
                <a:close/>
                <a:moveTo>
                  <a:pt x="94599" y="60833"/>
                </a:moveTo>
                <a:lnTo>
                  <a:pt x="95509" y="62349"/>
                </a:lnTo>
                <a:lnTo>
                  <a:pt x="93690" y="62349"/>
                </a:lnTo>
                <a:lnTo>
                  <a:pt x="94599" y="60833"/>
                </a:lnTo>
                <a:close/>
                <a:moveTo>
                  <a:pt x="97579" y="60833"/>
                </a:moveTo>
                <a:lnTo>
                  <a:pt x="98489" y="62349"/>
                </a:lnTo>
                <a:lnTo>
                  <a:pt x="96669" y="62349"/>
                </a:lnTo>
                <a:lnTo>
                  <a:pt x="97579" y="60833"/>
                </a:lnTo>
                <a:close/>
                <a:moveTo>
                  <a:pt x="101825" y="57942"/>
                </a:moveTo>
                <a:lnTo>
                  <a:pt x="99185" y="62349"/>
                </a:lnTo>
                <a:lnTo>
                  <a:pt x="99033" y="62349"/>
                </a:lnTo>
                <a:lnTo>
                  <a:pt x="97847" y="60378"/>
                </a:lnTo>
                <a:lnTo>
                  <a:pt x="99310" y="57942"/>
                </a:lnTo>
                <a:close/>
                <a:moveTo>
                  <a:pt x="109087" y="57942"/>
                </a:moveTo>
                <a:lnTo>
                  <a:pt x="111728" y="62349"/>
                </a:lnTo>
                <a:lnTo>
                  <a:pt x="99729" y="62349"/>
                </a:lnTo>
                <a:lnTo>
                  <a:pt x="102370" y="57942"/>
                </a:lnTo>
                <a:close/>
                <a:moveTo>
                  <a:pt x="112138" y="57942"/>
                </a:moveTo>
                <a:lnTo>
                  <a:pt x="113601" y="60378"/>
                </a:lnTo>
                <a:lnTo>
                  <a:pt x="112424" y="62349"/>
                </a:lnTo>
                <a:lnTo>
                  <a:pt x="112272" y="62349"/>
                </a:lnTo>
                <a:lnTo>
                  <a:pt x="109631" y="57942"/>
                </a:lnTo>
                <a:close/>
                <a:moveTo>
                  <a:pt x="113878" y="60833"/>
                </a:moveTo>
                <a:lnTo>
                  <a:pt x="114788" y="62349"/>
                </a:lnTo>
                <a:lnTo>
                  <a:pt x="112968" y="62349"/>
                </a:lnTo>
                <a:lnTo>
                  <a:pt x="113878" y="60833"/>
                </a:lnTo>
                <a:close/>
                <a:moveTo>
                  <a:pt x="116857" y="60833"/>
                </a:moveTo>
                <a:lnTo>
                  <a:pt x="117758" y="62349"/>
                </a:lnTo>
                <a:lnTo>
                  <a:pt x="115948" y="62349"/>
                </a:lnTo>
                <a:lnTo>
                  <a:pt x="116857" y="60833"/>
                </a:lnTo>
                <a:close/>
                <a:moveTo>
                  <a:pt x="121104" y="57942"/>
                </a:moveTo>
                <a:lnTo>
                  <a:pt x="118454" y="62349"/>
                </a:lnTo>
                <a:lnTo>
                  <a:pt x="118303" y="62349"/>
                </a:lnTo>
                <a:lnTo>
                  <a:pt x="117125" y="60378"/>
                </a:lnTo>
                <a:lnTo>
                  <a:pt x="118588" y="57942"/>
                </a:lnTo>
                <a:close/>
                <a:moveTo>
                  <a:pt x="128366" y="57942"/>
                </a:moveTo>
                <a:lnTo>
                  <a:pt x="131006" y="62349"/>
                </a:lnTo>
                <a:lnTo>
                  <a:pt x="119007" y="62349"/>
                </a:lnTo>
                <a:lnTo>
                  <a:pt x="121648" y="57942"/>
                </a:lnTo>
                <a:close/>
                <a:moveTo>
                  <a:pt x="131417" y="57942"/>
                </a:moveTo>
                <a:lnTo>
                  <a:pt x="132880" y="60378"/>
                </a:lnTo>
                <a:lnTo>
                  <a:pt x="131702" y="62349"/>
                </a:lnTo>
                <a:lnTo>
                  <a:pt x="131550" y="62349"/>
                </a:lnTo>
                <a:lnTo>
                  <a:pt x="128910" y="57942"/>
                </a:lnTo>
                <a:close/>
                <a:moveTo>
                  <a:pt x="133156" y="60833"/>
                </a:moveTo>
                <a:lnTo>
                  <a:pt x="134057" y="62349"/>
                </a:lnTo>
                <a:lnTo>
                  <a:pt x="132246" y="62349"/>
                </a:lnTo>
                <a:lnTo>
                  <a:pt x="133156" y="60833"/>
                </a:lnTo>
                <a:close/>
                <a:moveTo>
                  <a:pt x="136127" y="60833"/>
                </a:moveTo>
                <a:lnTo>
                  <a:pt x="137037" y="62349"/>
                </a:lnTo>
                <a:lnTo>
                  <a:pt x="135226" y="62349"/>
                </a:lnTo>
                <a:lnTo>
                  <a:pt x="136127" y="60833"/>
                </a:lnTo>
                <a:close/>
                <a:moveTo>
                  <a:pt x="140373" y="57942"/>
                </a:moveTo>
                <a:lnTo>
                  <a:pt x="137733" y="62349"/>
                </a:lnTo>
                <a:lnTo>
                  <a:pt x="137581" y="62349"/>
                </a:lnTo>
                <a:lnTo>
                  <a:pt x="136403" y="60378"/>
                </a:lnTo>
                <a:lnTo>
                  <a:pt x="137867" y="57942"/>
                </a:lnTo>
                <a:close/>
                <a:moveTo>
                  <a:pt x="147635" y="57942"/>
                </a:moveTo>
                <a:lnTo>
                  <a:pt x="150285" y="62349"/>
                </a:lnTo>
                <a:lnTo>
                  <a:pt x="138277" y="62349"/>
                </a:lnTo>
                <a:lnTo>
                  <a:pt x="140926" y="57942"/>
                </a:lnTo>
                <a:close/>
                <a:moveTo>
                  <a:pt x="150695" y="57942"/>
                </a:moveTo>
                <a:lnTo>
                  <a:pt x="152158" y="60378"/>
                </a:lnTo>
                <a:lnTo>
                  <a:pt x="150980" y="62349"/>
                </a:lnTo>
                <a:lnTo>
                  <a:pt x="150829" y="62349"/>
                </a:lnTo>
                <a:lnTo>
                  <a:pt x="148188" y="57942"/>
                </a:lnTo>
                <a:close/>
                <a:moveTo>
                  <a:pt x="152426" y="60833"/>
                </a:moveTo>
                <a:lnTo>
                  <a:pt x="153336" y="62349"/>
                </a:lnTo>
                <a:lnTo>
                  <a:pt x="151525" y="62349"/>
                </a:lnTo>
                <a:lnTo>
                  <a:pt x="152426" y="60833"/>
                </a:lnTo>
                <a:close/>
                <a:moveTo>
                  <a:pt x="155405" y="60833"/>
                </a:moveTo>
                <a:lnTo>
                  <a:pt x="156315" y="62349"/>
                </a:lnTo>
                <a:lnTo>
                  <a:pt x="154504" y="62349"/>
                </a:lnTo>
                <a:lnTo>
                  <a:pt x="155405" y="60833"/>
                </a:lnTo>
                <a:close/>
                <a:moveTo>
                  <a:pt x="159652" y="57942"/>
                </a:moveTo>
                <a:lnTo>
                  <a:pt x="157011" y="62349"/>
                </a:lnTo>
                <a:lnTo>
                  <a:pt x="156859" y="62349"/>
                </a:lnTo>
                <a:lnTo>
                  <a:pt x="155682" y="60378"/>
                </a:lnTo>
                <a:lnTo>
                  <a:pt x="157145" y="57942"/>
                </a:lnTo>
                <a:close/>
                <a:moveTo>
                  <a:pt x="166913" y="57942"/>
                </a:moveTo>
                <a:lnTo>
                  <a:pt x="169554" y="62349"/>
                </a:lnTo>
                <a:lnTo>
                  <a:pt x="157555" y="62349"/>
                </a:lnTo>
                <a:lnTo>
                  <a:pt x="160196" y="57942"/>
                </a:lnTo>
                <a:close/>
                <a:moveTo>
                  <a:pt x="169973" y="57942"/>
                </a:moveTo>
                <a:lnTo>
                  <a:pt x="171436" y="60378"/>
                </a:lnTo>
                <a:lnTo>
                  <a:pt x="170259" y="62349"/>
                </a:lnTo>
                <a:lnTo>
                  <a:pt x="170107" y="62349"/>
                </a:lnTo>
                <a:lnTo>
                  <a:pt x="167458" y="57942"/>
                </a:lnTo>
                <a:close/>
                <a:moveTo>
                  <a:pt x="171704" y="60833"/>
                </a:moveTo>
                <a:lnTo>
                  <a:pt x="172614" y="62349"/>
                </a:lnTo>
                <a:lnTo>
                  <a:pt x="170803" y="62349"/>
                </a:lnTo>
                <a:lnTo>
                  <a:pt x="171704" y="60833"/>
                </a:lnTo>
                <a:close/>
                <a:moveTo>
                  <a:pt x="174684" y="60833"/>
                </a:moveTo>
                <a:lnTo>
                  <a:pt x="175594" y="62349"/>
                </a:lnTo>
                <a:lnTo>
                  <a:pt x="173774" y="62349"/>
                </a:lnTo>
                <a:lnTo>
                  <a:pt x="174684" y="60833"/>
                </a:lnTo>
                <a:close/>
                <a:moveTo>
                  <a:pt x="178930" y="57942"/>
                </a:moveTo>
                <a:lnTo>
                  <a:pt x="176289" y="62349"/>
                </a:lnTo>
                <a:lnTo>
                  <a:pt x="176138" y="62349"/>
                </a:lnTo>
                <a:lnTo>
                  <a:pt x="174960" y="60378"/>
                </a:lnTo>
                <a:lnTo>
                  <a:pt x="176423" y="57942"/>
                </a:lnTo>
                <a:close/>
                <a:moveTo>
                  <a:pt x="186192" y="57942"/>
                </a:moveTo>
                <a:lnTo>
                  <a:pt x="188832" y="62349"/>
                </a:lnTo>
                <a:lnTo>
                  <a:pt x="176834" y="62349"/>
                </a:lnTo>
                <a:lnTo>
                  <a:pt x="179474" y="57942"/>
                </a:lnTo>
                <a:close/>
                <a:moveTo>
                  <a:pt x="189252" y="57942"/>
                </a:moveTo>
                <a:lnTo>
                  <a:pt x="190715" y="60378"/>
                </a:lnTo>
                <a:lnTo>
                  <a:pt x="189528" y="62349"/>
                </a:lnTo>
                <a:lnTo>
                  <a:pt x="189377" y="62349"/>
                </a:lnTo>
                <a:lnTo>
                  <a:pt x="186736" y="57942"/>
                </a:lnTo>
                <a:close/>
                <a:moveTo>
                  <a:pt x="190982" y="60833"/>
                </a:moveTo>
                <a:lnTo>
                  <a:pt x="191892" y="62349"/>
                </a:lnTo>
                <a:lnTo>
                  <a:pt x="190072" y="62349"/>
                </a:lnTo>
                <a:lnTo>
                  <a:pt x="190982" y="60833"/>
                </a:lnTo>
                <a:close/>
                <a:moveTo>
                  <a:pt x="193962" y="60833"/>
                </a:moveTo>
                <a:lnTo>
                  <a:pt x="194872" y="62349"/>
                </a:lnTo>
                <a:lnTo>
                  <a:pt x="193052" y="62349"/>
                </a:lnTo>
                <a:lnTo>
                  <a:pt x="193962" y="60833"/>
                </a:lnTo>
                <a:close/>
                <a:moveTo>
                  <a:pt x="198208" y="57942"/>
                </a:moveTo>
                <a:lnTo>
                  <a:pt x="195568" y="62349"/>
                </a:lnTo>
                <a:lnTo>
                  <a:pt x="195416" y="62349"/>
                </a:lnTo>
                <a:lnTo>
                  <a:pt x="194230" y="60378"/>
                </a:lnTo>
                <a:lnTo>
                  <a:pt x="195693" y="57942"/>
                </a:lnTo>
                <a:close/>
                <a:moveTo>
                  <a:pt x="205470" y="57942"/>
                </a:moveTo>
                <a:lnTo>
                  <a:pt x="208111" y="62349"/>
                </a:lnTo>
                <a:lnTo>
                  <a:pt x="196112" y="62349"/>
                </a:lnTo>
                <a:lnTo>
                  <a:pt x="198753" y="57942"/>
                </a:lnTo>
                <a:close/>
                <a:moveTo>
                  <a:pt x="208521" y="57942"/>
                </a:moveTo>
                <a:lnTo>
                  <a:pt x="209984" y="60378"/>
                </a:lnTo>
                <a:lnTo>
                  <a:pt x="208807" y="62349"/>
                </a:lnTo>
                <a:lnTo>
                  <a:pt x="208655" y="62349"/>
                </a:lnTo>
                <a:lnTo>
                  <a:pt x="206014" y="57942"/>
                </a:lnTo>
                <a:close/>
                <a:moveTo>
                  <a:pt x="210261" y="60833"/>
                </a:moveTo>
                <a:lnTo>
                  <a:pt x="211171" y="62349"/>
                </a:lnTo>
                <a:lnTo>
                  <a:pt x="209351" y="62349"/>
                </a:lnTo>
                <a:lnTo>
                  <a:pt x="210261" y="60833"/>
                </a:lnTo>
                <a:close/>
                <a:moveTo>
                  <a:pt x="213240" y="60833"/>
                </a:moveTo>
                <a:lnTo>
                  <a:pt x="214141" y="62349"/>
                </a:lnTo>
                <a:lnTo>
                  <a:pt x="212330" y="62349"/>
                </a:lnTo>
                <a:lnTo>
                  <a:pt x="213240" y="60833"/>
                </a:lnTo>
                <a:close/>
                <a:moveTo>
                  <a:pt x="217487" y="57942"/>
                </a:moveTo>
                <a:lnTo>
                  <a:pt x="214837" y="62349"/>
                </a:lnTo>
                <a:lnTo>
                  <a:pt x="214695" y="62349"/>
                </a:lnTo>
                <a:lnTo>
                  <a:pt x="213508" y="60378"/>
                </a:lnTo>
                <a:lnTo>
                  <a:pt x="214971" y="57942"/>
                </a:lnTo>
                <a:close/>
                <a:moveTo>
                  <a:pt x="224749" y="57942"/>
                </a:moveTo>
                <a:lnTo>
                  <a:pt x="227389" y="62349"/>
                </a:lnTo>
                <a:lnTo>
                  <a:pt x="215390" y="62349"/>
                </a:lnTo>
                <a:lnTo>
                  <a:pt x="218031" y="57942"/>
                </a:lnTo>
                <a:close/>
                <a:moveTo>
                  <a:pt x="227800" y="57942"/>
                </a:moveTo>
                <a:lnTo>
                  <a:pt x="229263" y="60378"/>
                </a:lnTo>
                <a:lnTo>
                  <a:pt x="228085" y="62349"/>
                </a:lnTo>
                <a:lnTo>
                  <a:pt x="227933" y="62349"/>
                </a:lnTo>
                <a:lnTo>
                  <a:pt x="225293" y="57942"/>
                </a:lnTo>
                <a:close/>
                <a:moveTo>
                  <a:pt x="229539" y="60833"/>
                </a:moveTo>
                <a:lnTo>
                  <a:pt x="230440" y="62349"/>
                </a:lnTo>
                <a:lnTo>
                  <a:pt x="228629" y="62349"/>
                </a:lnTo>
                <a:lnTo>
                  <a:pt x="229539" y="60833"/>
                </a:lnTo>
                <a:close/>
                <a:moveTo>
                  <a:pt x="232519" y="60833"/>
                </a:moveTo>
                <a:lnTo>
                  <a:pt x="233420" y="62349"/>
                </a:lnTo>
                <a:lnTo>
                  <a:pt x="231609" y="62349"/>
                </a:lnTo>
                <a:lnTo>
                  <a:pt x="232519" y="60833"/>
                </a:lnTo>
                <a:close/>
                <a:moveTo>
                  <a:pt x="236756" y="57942"/>
                </a:moveTo>
                <a:lnTo>
                  <a:pt x="234116" y="62349"/>
                </a:lnTo>
                <a:lnTo>
                  <a:pt x="233964" y="62349"/>
                </a:lnTo>
                <a:lnTo>
                  <a:pt x="232786" y="60378"/>
                </a:lnTo>
                <a:lnTo>
                  <a:pt x="234249" y="57942"/>
                </a:lnTo>
                <a:close/>
                <a:moveTo>
                  <a:pt x="244027" y="57942"/>
                </a:moveTo>
                <a:lnTo>
                  <a:pt x="246668" y="62349"/>
                </a:lnTo>
                <a:lnTo>
                  <a:pt x="234660" y="62349"/>
                </a:lnTo>
                <a:lnTo>
                  <a:pt x="237309" y="57942"/>
                </a:lnTo>
                <a:close/>
                <a:moveTo>
                  <a:pt x="247078" y="57942"/>
                </a:moveTo>
                <a:lnTo>
                  <a:pt x="248541" y="60378"/>
                </a:lnTo>
                <a:lnTo>
                  <a:pt x="247363" y="62349"/>
                </a:lnTo>
                <a:lnTo>
                  <a:pt x="247212" y="62349"/>
                </a:lnTo>
                <a:lnTo>
                  <a:pt x="244571" y="57942"/>
                </a:lnTo>
                <a:close/>
                <a:moveTo>
                  <a:pt x="248818" y="60833"/>
                </a:moveTo>
                <a:lnTo>
                  <a:pt x="249719" y="62349"/>
                </a:lnTo>
                <a:lnTo>
                  <a:pt x="247908" y="62349"/>
                </a:lnTo>
                <a:lnTo>
                  <a:pt x="248818" y="60833"/>
                </a:lnTo>
                <a:close/>
                <a:moveTo>
                  <a:pt x="251788" y="60833"/>
                </a:moveTo>
                <a:lnTo>
                  <a:pt x="252698" y="62349"/>
                </a:lnTo>
                <a:lnTo>
                  <a:pt x="250887" y="62349"/>
                </a:lnTo>
                <a:lnTo>
                  <a:pt x="251788" y="60833"/>
                </a:lnTo>
                <a:close/>
                <a:moveTo>
                  <a:pt x="256035" y="57942"/>
                </a:moveTo>
                <a:lnTo>
                  <a:pt x="253394" y="62349"/>
                </a:lnTo>
                <a:lnTo>
                  <a:pt x="253242" y="62349"/>
                </a:lnTo>
                <a:lnTo>
                  <a:pt x="252065" y="60378"/>
                </a:lnTo>
                <a:lnTo>
                  <a:pt x="253528" y="57942"/>
                </a:lnTo>
                <a:close/>
                <a:moveTo>
                  <a:pt x="263296" y="57942"/>
                </a:moveTo>
                <a:lnTo>
                  <a:pt x="265946" y="62349"/>
                </a:lnTo>
                <a:lnTo>
                  <a:pt x="253938" y="62349"/>
                </a:lnTo>
                <a:lnTo>
                  <a:pt x="256579" y="57942"/>
                </a:lnTo>
                <a:close/>
                <a:moveTo>
                  <a:pt x="266356" y="57942"/>
                </a:moveTo>
                <a:lnTo>
                  <a:pt x="267819" y="60378"/>
                </a:lnTo>
                <a:lnTo>
                  <a:pt x="266642" y="62349"/>
                </a:lnTo>
                <a:lnTo>
                  <a:pt x="266490" y="62349"/>
                </a:lnTo>
                <a:lnTo>
                  <a:pt x="263841" y="57942"/>
                </a:lnTo>
                <a:close/>
                <a:moveTo>
                  <a:pt x="268087" y="60833"/>
                </a:moveTo>
                <a:lnTo>
                  <a:pt x="268997" y="62349"/>
                </a:lnTo>
                <a:lnTo>
                  <a:pt x="267186" y="62349"/>
                </a:lnTo>
                <a:lnTo>
                  <a:pt x="268087" y="60833"/>
                </a:lnTo>
                <a:close/>
                <a:moveTo>
                  <a:pt x="271067" y="60833"/>
                </a:moveTo>
                <a:lnTo>
                  <a:pt x="271977" y="62349"/>
                </a:lnTo>
                <a:lnTo>
                  <a:pt x="270157" y="62349"/>
                </a:lnTo>
                <a:lnTo>
                  <a:pt x="271067" y="60833"/>
                </a:lnTo>
                <a:close/>
                <a:moveTo>
                  <a:pt x="275313" y="57942"/>
                </a:moveTo>
                <a:lnTo>
                  <a:pt x="272672" y="62349"/>
                </a:lnTo>
                <a:lnTo>
                  <a:pt x="272521" y="62349"/>
                </a:lnTo>
                <a:lnTo>
                  <a:pt x="271343" y="60378"/>
                </a:lnTo>
                <a:lnTo>
                  <a:pt x="272806" y="57942"/>
                </a:lnTo>
                <a:close/>
                <a:moveTo>
                  <a:pt x="282575" y="57942"/>
                </a:moveTo>
                <a:lnTo>
                  <a:pt x="285215" y="62349"/>
                </a:lnTo>
                <a:lnTo>
                  <a:pt x="273217" y="62349"/>
                </a:lnTo>
                <a:lnTo>
                  <a:pt x="275857" y="57942"/>
                </a:lnTo>
                <a:close/>
                <a:moveTo>
                  <a:pt x="18985" y="58353"/>
                </a:moveTo>
                <a:lnTo>
                  <a:pt x="20198" y="60378"/>
                </a:lnTo>
                <a:lnTo>
                  <a:pt x="19011" y="62358"/>
                </a:lnTo>
                <a:lnTo>
                  <a:pt x="18985" y="62305"/>
                </a:lnTo>
                <a:lnTo>
                  <a:pt x="18949" y="62358"/>
                </a:lnTo>
                <a:lnTo>
                  <a:pt x="17762" y="60378"/>
                </a:lnTo>
                <a:lnTo>
                  <a:pt x="18985" y="58353"/>
                </a:lnTo>
                <a:close/>
                <a:moveTo>
                  <a:pt x="38263" y="58353"/>
                </a:moveTo>
                <a:lnTo>
                  <a:pt x="39476" y="60378"/>
                </a:lnTo>
                <a:lnTo>
                  <a:pt x="38290" y="62358"/>
                </a:lnTo>
                <a:lnTo>
                  <a:pt x="38263" y="62305"/>
                </a:lnTo>
                <a:lnTo>
                  <a:pt x="38227" y="62358"/>
                </a:lnTo>
                <a:lnTo>
                  <a:pt x="37041" y="60378"/>
                </a:lnTo>
                <a:lnTo>
                  <a:pt x="38263" y="58353"/>
                </a:lnTo>
                <a:close/>
                <a:moveTo>
                  <a:pt x="57533" y="58353"/>
                </a:moveTo>
                <a:lnTo>
                  <a:pt x="58755" y="60378"/>
                </a:lnTo>
                <a:lnTo>
                  <a:pt x="57568" y="62358"/>
                </a:lnTo>
                <a:lnTo>
                  <a:pt x="57533" y="62305"/>
                </a:lnTo>
                <a:lnTo>
                  <a:pt x="57506" y="62358"/>
                </a:lnTo>
                <a:lnTo>
                  <a:pt x="56319" y="60378"/>
                </a:lnTo>
                <a:lnTo>
                  <a:pt x="57533" y="58353"/>
                </a:lnTo>
                <a:close/>
                <a:moveTo>
                  <a:pt x="76811" y="58353"/>
                </a:moveTo>
                <a:lnTo>
                  <a:pt x="78024" y="60378"/>
                </a:lnTo>
                <a:lnTo>
                  <a:pt x="76847" y="62358"/>
                </a:lnTo>
                <a:lnTo>
                  <a:pt x="76811" y="62305"/>
                </a:lnTo>
                <a:lnTo>
                  <a:pt x="76784" y="62358"/>
                </a:lnTo>
                <a:lnTo>
                  <a:pt x="75598" y="60378"/>
                </a:lnTo>
                <a:lnTo>
                  <a:pt x="76811" y="58353"/>
                </a:lnTo>
                <a:close/>
                <a:moveTo>
                  <a:pt x="96089" y="58353"/>
                </a:moveTo>
                <a:lnTo>
                  <a:pt x="97303" y="60378"/>
                </a:lnTo>
                <a:lnTo>
                  <a:pt x="96116" y="62358"/>
                </a:lnTo>
                <a:lnTo>
                  <a:pt x="96089" y="62305"/>
                </a:lnTo>
                <a:lnTo>
                  <a:pt x="96054" y="62358"/>
                </a:lnTo>
                <a:lnTo>
                  <a:pt x="94876" y="60378"/>
                </a:lnTo>
                <a:lnTo>
                  <a:pt x="96089" y="58353"/>
                </a:lnTo>
                <a:close/>
                <a:moveTo>
                  <a:pt x="115368" y="58353"/>
                </a:moveTo>
                <a:lnTo>
                  <a:pt x="116581" y="60378"/>
                </a:lnTo>
                <a:lnTo>
                  <a:pt x="115394" y="62358"/>
                </a:lnTo>
                <a:lnTo>
                  <a:pt x="115368" y="62305"/>
                </a:lnTo>
                <a:lnTo>
                  <a:pt x="115332" y="62358"/>
                </a:lnTo>
                <a:lnTo>
                  <a:pt x="114145" y="60378"/>
                </a:lnTo>
                <a:lnTo>
                  <a:pt x="115368" y="58353"/>
                </a:lnTo>
                <a:close/>
                <a:moveTo>
                  <a:pt x="134646" y="58353"/>
                </a:moveTo>
                <a:lnTo>
                  <a:pt x="135859" y="60378"/>
                </a:lnTo>
                <a:lnTo>
                  <a:pt x="134673" y="62358"/>
                </a:lnTo>
                <a:lnTo>
                  <a:pt x="134646" y="62305"/>
                </a:lnTo>
                <a:lnTo>
                  <a:pt x="134610" y="62358"/>
                </a:lnTo>
                <a:lnTo>
                  <a:pt x="133424" y="60378"/>
                </a:lnTo>
                <a:lnTo>
                  <a:pt x="134646" y="58353"/>
                </a:lnTo>
                <a:close/>
                <a:moveTo>
                  <a:pt x="153915" y="58353"/>
                </a:moveTo>
                <a:lnTo>
                  <a:pt x="155138" y="60378"/>
                </a:lnTo>
                <a:lnTo>
                  <a:pt x="153951" y="62358"/>
                </a:lnTo>
                <a:lnTo>
                  <a:pt x="153915" y="62305"/>
                </a:lnTo>
                <a:lnTo>
                  <a:pt x="153889" y="62358"/>
                </a:lnTo>
                <a:lnTo>
                  <a:pt x="152702" y="60378"/>
                </a:lnTo>
                <a:lnTo>
                  <a:pt x="153915" y="58353"/>
                </a:lnTo>
                <a:close/>
                <a:moveTo>
                  <a:pt x="173194" y="58353"/>
                </a:moveTo>
                <a:lnTo>
                  <a:pt x="174416" y="60378"/>
                </a:lnTo>
                <a:lnTo>
                  <a:pt x="173230" y="62358"/>
                </a:lnTo>
                <a:lnTo>
                  <a:pt x="173194" y="62305"/>
                </a:lnTo>
                <a:lnTo>
                  <a:pt x="173167" y="62358"/>
                </a:lnTo>
                <a:lnTo>
                  <a:pt x="171981" y="60378"/>
                </a:lnTo>
                <a:lnTo>
                  <a:pt x="173194" y="58353"/>
                </a:lnTo>
                <a:close/>
                <a:moveTo>
                  <a:pt x="192472" y="58353"/>
                </a:moveTo>
                <a:lnTo>
                  <a:pt x="193686" y="60378"/>
                </a:lnTo>
                <a:lnTo>
                  <a:pt x="192508" y="62358"/>
                </a:lnTo>
                <a:lnTo>
                  <a:pt x="192472" y="62305"/>
                </a:lnTo>
                <a:lnTo>
                  <a:pt x="192445" y="62358"/>
                </a:lnTo>
                <a:lnTo>
                  <a:pt x="191259" y="60378"/>
                </a:lnTo>
                <a:lnTo>
                  <a:pt x="192472" y="58353"/>
                </a:lnTo>
                <a:close/>
                <a:moveTo>
                  <a:pt x="211751" y="58353"/>
                </a:moveTo>
                <a:lnTo>
                  <a:pt x="212964" y="60378"/>
                </a:lnTo>
                <a:lnTo>
                  <a:pt x="211777" y="62358"/>
                </a:lnTo>
                <a:lnTo>
                  <a:pt x="211751" y="62305"/>
                </a:lnTo>
                <a:lnTo>
                  <a:pt x="211715" y="62358"/>
                </a:lnTo>
                <a:lnTo>
                  <a:pt x="210537" y="60378"/>
                </a:lnTo>
                <a:lnTo>
                  <a:pt x="211751" y="58353"/>
                </a:lnTo>
                <a:close/>
                <a:moveTo>
                  <a:pt x="231029" y="58353"/>
                </a:moveTo>
                <a:lnTo>
                  <a:pt x="232242" y="60378"/>
                </a:lnTo>
                <a:lnTo>
                  <a:pt x="231056" y="62358"/>
                </a:lnTo>
                <a:lnTo>
                  <a:pt x="231029" y="62305"/>
                </a:lnTo>
                <a:lnTo>
                  <a:pt x="230993" y="62358"/>
                </a:lnTo>
                <a:lnTo>
                  <a:pt x="229807" y="60378"/>
                </a:lnTo>
                <a:lnTo>
                  <a:pt x="231029" y="58353"/>
                </a:lnTo>
                <a:close/>
                <a:moveTo>
                  <a:pt x="250298" y="58353"/>
                </a:moveTo>
                <a:lnTo>
                  <a:pt x="251521" y="60378"/>
                </a:lnTo>
                <a:lnTo>
                  <a:pt x="250334" y="62358"/>
                </a:lnTo>
                <a:lnTo>
                  <a:pt x="250298" y="62305"/>
                </a:lnTo>
                <a:lnTo>
                  <a:pt x="250272" y="62358"/>
                </a:lnTo>
                <a:lnTo>
                  <a:pt x="249085" y="60378"/>
                </a:lnTo>
                <a:lnTo>
                  <a:pt x="250298" y="58353"/>
                </a:lnTo>
                <a:close/>
                <a:moveTo>
                  <a:pt x="269577" y="58353"/>
                </a:moveTo>
                <a:lnTo>
                  <a:pt x="270799" y="60378"/>
                </a:lnTo>
                <a:lnTo>
                  <a:pt x="269613" y="62358"/>
                </a:lnTo>
                <a:lnTo>
                  <a:pt x="269577" y="62305"/>
                </a:lnTo>
                <a:lnTo>
                  <a:pt x="269550" y="62358"/>
                </a:lnTo>
                <a:lnTo>
                  <a:pt x="268364" y="60378"/>
                </a:lnTo>
                <a:lnTo>
                  <a:pt x="269577" y="58353"/>
                </a:lnTo>
                <a:close/>
                <a:moveTo>
                  <a:pt x="18681" y="62804"/>
                </a:moveTo>
                <a:lnTo>
                  <a:pt x="17423" y="64901"/>
                </a:lnTo>
                <a:lnTo>
                  <a:pt x="16237" y="62929"/>
                </a:lnTo>
                <a:lnTo>
                  <a:pt x="16317" y="62804"/>
                </a:lnTo>
                <a:close/>
                <a:moveTo>
                  <a:pt x="21652" y="62804"/>
                </a:moveTo>
                <a:lnTo>
                  <a:pt x="21723" y="62929"/>
                </a:lnTo>
                <a:lnTo>
                  <a:pt x="20546" y="64901"/>
                </a:lnTo>
                <a:lnTo>
                  <a:pt x="19279" y="62804"/>
                </a:lnTo>
                <a:close/>
                <a:moveTo>
                  <a:pt x="37960" y="62804"/>
                </a:moveTo>
                <a:lnTo>
                  <a:pt x="36702" y="64901"/>
                </a:lnTo>
                <a:lnTo>
                  <a:pt x="35515" y="62929"/>
                </a:lnTo>
                <a:lnTo>
                  <a:pt x="35587" y="62804"/>
                </a:lnTo>
                <a:close/>
                <a:moveTo>
                  <a:pt x="40930" y="62804"/>
                </a:moveTo>
                <a:lnTo>
                  <a:pt x="41002" y="62929"/>
                </a:lnTo>
                <a:lnTo>
                  <a:pt x="39815" y="64901"/>
                </a:lnTo>
                <a:lnTo>
                  <a:pt x="38557" y="62804"/>
                </a:lnTo>
                <a:close/>
                <a:moveTo>
                  <a:pt x="57238" y="62804"/>
                </a:moveTo>
                <a:lnTo>
                  <a:pt x="55980" y="64901"/>
                </a:lnTo>
                <a:lnTo>
                  <a:pt x="54794" y="62929"/>
                </a:lnTo>
                <a:lnTo>
                  <a:pt x="54865" y="62804"/>
                </a:lnTo>
                <a:close/>
                <a:moveTo>
                  <a:pt x="60200" y="62804"/>
                </a:moveTo>
                <a:lnTo>
                  <a:pt x="60280" y="62929"/>
                </a:lnTo>
                <a:lnTo>
                  <a:pt x="59094" y="64901"/>
                </a:lnTo>
                <a:lnTo>
                  <a:pt x="57836" y="62804"/>
                </a:lnTo>
                <a:close/>
                <a:moveTo>
                  <a:pt x="76516" y="62804"/>
                </a:moveTo>
                <a:lnTo>
                  <a:pt x="75250" y="64901"/>
                </a:lnTo>
                <a:lnTo>
                  <a:pt x="74072" y="62929"/>
                </a:lnTo>
                <a:lnTo>
                  <a:pt x="74143" y="62804"/>
                </a:lnTo>
                <a:close/>
                <a:moveTo>
                  <a:pt x="79478" y="62804"/>
                </a:moveTo>
                <a:lnTo>
                  <a:pt x="79559" y="62929"/>
                </a:lnTo>
                <a:lnTo>
                  <a:pt x="78372" y="64901"/>
                </a:lnTo>
                <a:lnTo>
                  <a:pt x="77114" y="62804"/>
                </a:lnTo>
                <a:close/>
                <a:moveTo>
                  <a:pt x="95786" y="62804"/>
                </a:moveTo>
                <a:lnTo>
                  <a:pt x="94528" y="64901"/>
                </a:lnTo>
                <a:lnTo>
                  <a:pt x="93342" y="62929"/>
                </a:lnTo>
                <a:lnTo>
                  <a:pt x="93422" y="62804"/>
                </a:lnTo>
                <a:close/>
                <a:moveTo>
                  <a:pt x="98757" y="62804"/>
                </a:moveTo>
                <a:lnTo>
                  <a:pt x="98837" y="62929"/>
                </a:lnTo>
                <a:lnTo>
                  <a:pt x="97650" y="64901"/>
                </a:lnTo>
                <a:lnTo>
                  <a:pt x="96384" y="62804"/>
                </a:lnTo>
                <a:close/>
                <a:moveTo>
                  <a:pt x="115064" y="62804"/>
                </a:moveTo>
                <a:lnTo>
                  <a:pt x="113806" y="64901"/>
                </a:lnTo>
                <a:lnTo>
                  <a:pt x="112620" y="62929"/>
                </a:lnTo>
                <a:lnTo>
                  <a:pt x="112700" y="62804"/>
                </a:lnTo>
                <a:close/>
                <a:moveTo>
                  <a:pt x="118035" y="62804"/>
                </a:moveTo>
                <a:lnTo>
                  <a:pt x="118106" y="62929"/>
                </a:lnTo>
                <a:lnTo>
                  <a:pt x="116929" y="64901"/>
                </a:lnTo>
                <a:lnTo>
                  <a:pt x="115662" y="62804"/>
                </a:lnTo>
                <a:close/>
                <a:moveTo>
                  <a:pt x="134343" y="62804"/>
                </a:moveTo>
                <a:lnTo>
                  <a:pt x="133085" y="64901"/>
                </a:lnTo>
                <a:lnTo>
                  <a:pt x="131898" y="62929"/>
                </a:lnTo>
                <a:lnTo>
                  <a:pt x="131970" y="62804"/>
                </a:lnTo>
                <a:close/>
                <a:moveTo>
                  <a:pt x="137313" y="62804"/>
                </a:moveTo>
                <a:lnTo>
                  <a:pt x="137385" y="62929"/>
                </a:lnTo>
                <a:lnTo>
                  <a:pt x="136198" y="64901"/>
                </a:lnTo>
                <a:lnTo>
                  <a:pt x="134940" y="62804"/>
                </a:lnTo>
                <a:close/>
                <a:moveTo>
                  <a:pt x="153621" y="62804"/>
                </a:moveTo>
                <a:lnTo>
                  <a:pt x="152363" y="64901"/>
                </a:lnTo>
                <a:lnTo>
                  <a:pt x="151177" y="62929"/>
                </a:lnTo>
                <a:lnTo>
                  <a:pt x="151248" y="62804"/>
                </a:lnTo>
                <a:close/>
                <a:moveTo>
                  <a:pt x="156592" y="62804"/>
                </a:moveTo>
                <a:lnTo>
                  <a:pt x="156663" y="62929"/>
                </a:lnTo>
                <a:lnTo>
                  <a:pt x="155477" y="64901"/>
                </a:lnTo>
                <a:lnTo>
                  <a:pt x="154219" y="62804"/>
                </a:lnTo>
                <a:close/>
                <a:moveTo>
                  <a:pt x="172899" y="62804"/>
                </a:moveTo>
                <a:lnTo>
                  <a:pt x="171633" y="64901"/>
                </a:lnTo>
                <a:lnTo>
                  <a:pt x="170455" y="62929"/>
                </a:lnTo>
                <a:lnTo>
                  <a:pt x="170526" y="62804"/>
                </a:lnTo>
                <a:close/>
                <a:moveTo>
                  <a:pt x="175861" y="62804"/>
                </a:moveTo>
                <a:lnTo>
                  <a:pt x="175942" y="62929"/>
                </a:lnTo>
                <a:lnTo>
                  <a:pt x="174755" y="64901"/>
                </a:lnTo>
                <a:lnTo>
                  <a:pt x="173497" y="62804"/>
                </a:lnTo>
                <a:close/>
                <a:moveTo>
                  <a:pt x="192178" y="62804"/>
                </a:moveTo>
                <a:lnTo>
                  <a:pt x="190911" y="64901"/>
                </a:lnTo>
                <a:lnTo>
                  <a:pt x="189725" y="62929"/>
                </a:lnTo>
                <a:lnTo>
                  <a:pt x="189805" y="62804"/>
                </a:lnTo>
                <a:close/>
                <a:moveTo>
                  <a:pt x="195140" y="62804"/>
                </a:moveTo>
                <a:lnTo>
                  <a:pt x="195220" y="62929"/>
                </a:lnTo>
                <a:lnTo>
                  <a:pt x="194033" y="64901"/>
                </a:lnTo>
                <a:lnTo>
                  <a:pt x="192776" y="62804"/>
                </a:lnTo>
                <a:close/>
                <a:moveTo>
                  <a:pt x="211447" y="62804"/>
                </a:moveTo>
                <a:lnTo>
                  <a:pt x="210189" y="64901"/>
                </a:lnTo>
                <a:lnTo>
                  <a:pt x="209003" y="62929"/>
                </a:lnTo>
                <a:lnTo>
                  <a:pt x="209083" y="62804"/>
                </a:lnTo>
                <a:close/>
                <a:moveTo>
                  <a:pt x="214418" y="62804"/>
                </a:moveTo>
                <a:lnTo>
                  <a:pt x="214489" y="62929"/>
                </a:lnTo>
                <a:lnTo>
                  <a:pt x="213312" y="64901"/>
                </a:lnTo>
                <a:lnTo>
                  <a:pt x="212045" y="62804"/>
                </a:lnTo>
                <a:close/>
                <a:moveTo>
                  <a:pt x="230726" y="62804"/>
                </a:moveTo>
                <a:lnTo>
                  <a:pt x="229468" y="64901"/>
                </a:lnTo>
                <a:lnTo>
                  <a:pt x="228281" y="62929"/>
                </a:lnTo>
                <a:lnTo>
                  <a:pt x="228362" y="62804"/>
                </a:lnTo>
                <a:close/>
                <a:moveTo>
                  <a:pt x="233696" y="62804"/>
                </a:moveTo>
                <a:lnTo>
                  <a:pt x="233768" y="62929"/>
                </a:lnTo>
                <a:lnTo>
                  <a:pt x="232581" y="64901"/>
                </a:lnTo>
                <a:lnTo>
                  <a:pt x="231323" y="62804"/>
                </a:lnTo>
                <a:close/>
                <a:moveTo>
                  <a:pt x="250004" y="62804"/>
                </a:moveTo>
                <a:lnTo>
                  <a:pt x="248746" y="64901"/>
                </a:lnTo>
                <a:lnTo>
                  <a:pt x="247560" y="62929"/>
                </a:lnTo>
                <a:lnTo>
                  <a:pt x="247631" y="62804"/>
                </a:lnTo>
                <a:close/>
                <a:moveTo>
                  <a:pt x="252975" y="62804"/>
                </a:moveTo>
                <a:lnTo>
                  <a:pt x="253046" y="62929"/>
                </a:lnTo>
                <a:lnTo>
                  <a:pt x="251860" y="64901"/>
                </a:lnTo>
                <a:lnTo>
                  <a:pt x="250602" y="62804"/>
                </a:lnTo>
                <a:close/>
                <a:moveTo>
                  <a:pt x="269282" y="62804"/>
                </a:moveTo>
                <a:lnTo>
                  <a:pt x="268016" y="64901"/>
                </a:lnTo>
                <a:lnTo>
                  <a:pt x="266838" y="62929"/>
                </a:lnTo>
                <a:lnTo>
                  <a:pt x="266909" y="62804"/>
                </a:lnTo>
                <a:close/>
                <a:moveTo>
                  <a:pt x="272244" y="62804"/>
                </a:moveTo>
                <a:lnTo>
                  <a:pt x="272325" y="62929"/>
                </a:lnTo>
                <a:lnTo>
                  <a:pt x="271138" y="64901"/>
                </a:lnTo>
                <a:lnTo>
                  <a:pt x="269880" y="62804"/>
                </a:lnTo>
                <a:close/>
                <a:moveTo>
                  <a:pt x="1267" y="65811"/>
                </a:moveTo>
                <a:lnTo>
                  <a:pt x="2240" y="67443"/>
                </a:lnTo>
                <a:lnTo>
                  <a:pt x="286" y="67443"/>
                </a:lnTo>
                <a:lnTo>
                  <a:pt x="1267" y="65811"/>
                </a:lnTo>
                <a:close/>
                <a:moveTo>
                  <a:pt x="2722" y="63384"/>
                </a:moveTo>
                <a:lnTo>
                  <a:pt x="5157" y="67443"/>
                </a:lnTo>
                <a:lnTo>
                  <a:pt x="2784" y="67443"/>
                </a:lnTo>
                <a:lnTo>
                  <a:pt x="1535" y="65356"/>
                </a:lnTo>
                <a:lnTo>
                  <a:pt x="2722" y="63384"/>
                </a:lnTo>
                <a:close/>
                <a:moveTo>
                  <a:pt x="15621" y="62804"/>
                </a:moveTo>
                <a:lnTo>
                  <a:pt x="15693" y="62929"/>
                </a:lnTo>
                <a:lnTo>
                  <a:pt x="12981" y="67443"/>
                </a:lnTo>
                <a:lnTo>
                  <a:pt x="5701" y="67443"/>
                </a:lnTo>
                <a:lnTo>
                  <a:pt x="2998" y="62929"/>
                </a:lnTo>
                <a:lnTo>
                  <a:pt x="3070" y="62804"/>
                </a:lnTo>
                <a:close/>
                <a:moveTo>
                  <a:pt x="15969" y="63384"/>
                </a:moveTo>
                <a:lnTo>
                  <a:pt x="17147" y="65356"/>
                </a:lnTo>
                <a:lnTo>
                  <a:pt x="15898" y="67443"/>
                </a:lnTo>
                <a:lnTo>
                  <a:pt x="13534" y="67443"/>
                </a:lnTo>
                <a:lnTo>
                  <a:pt x="15969" y="63384"/>
                </a:lnTo>
                <a:close/>
                <a:moveTo>
                  <a:pt x="17423" y="65811"/>
                </a:moveTo>
                <a:lnTo>
                  <a:pt x="18396" y="67443"/>
                </a:lnTo>
                <a:lnTo>
                  <a:pt x="16442" y="67443"/>
                </a:lnTo>
                <a:lnTo>
                  <a:pt x="17423" y="65811"/>
                </a:lnTo>
                <a:close/>
                <a:moveTo>
                  <a:pt x="20546" y="65811"/>
                </a:moveTo>
                <a:lnTo>
                  <a:pt x="21518" y="67443"/>
                </a:lnTo>
                <a:lnTo>
                  <a:pt x="19565" y="67443"/>
                </a:lnTo>
                <a:lnTo>
                  <a:pt x="20546" y="65811"/>
                </a:lnTo>
                <a:close/>
                <a:moveTo>
                  <a:pt x="22000" y="63384"/>
                </a:moveTo>
                <a:lnTo>
                  <a:pt x="24435" y="67443"/>
                </a:lnTo>
                <a:lnTo>
                  <a:pt x="22062" y="67443"/>
                </a:lnTo>
                <a:lnTo>
                  <a:pt x="20813" y="65356"/>
                </a:lnTo>
                <a:lnTo>
                  <a:pt x="22000" y="63384"/>
                </a:lnTo>
                <a:close/>
                <a:moveTo>
                  <a:pt x="34891" y="62804"/>
                </a:moveTo>
                <a:lnTo>
                  <a:pt x="34971" y="62929"/>
                </a:lnTo>
                <a:lnTo>
                  <a:pt x="32259" y="67443"/>
                </a:lnTo>
                <a:lnTo>
                  <a:pt x="24980" y="67443"/>
                </a:lnTo>
                <a:lnTo>
                  <a:pt x="22268" y="62929"/>
                </a:lnTo>
                <a:lnTo>
                  <a:pt x="22348" y="62804"/>
                </a:lnTo>
                <a:close/>
                <a:moveTo>
                  <a:pt x="35239" y="63384"/>
                </a:moveTo>
                <a:lnTo>
                  <a:pt x="36425" y="65356"/>
                </a:lnTo>
                <a:lnTo>
                  <a:pt x="35176" y="67443"/>
                </a:lnTo>
                <a:lnTo>
                  <a:pt x="32803" y="67443"/>
                </a:lnTo>
                <a:lnTo>
                  <a:pt x="35239" y="63384"/>
                </a:lnTo>
                <a:close/>
                <a:moveTo>
                  <a:pt x="36702" y="65811"/>
                </a:moveTo>
                <a:lnTo>
                  <a:pt x="37674" y="67443"/>
                </a:lnTo>
                <a:lnTo>
                  <a:pt x="35721" y="67443"/>
                </a:lnTo>
                <a:lnTo>
                  <a:pt x="36702" y="65811"/>
                </a:lnTo>
                <a:close/>
                <a:moveTo>
                  <a:pt x="39815" y="65811"/>
                </a:moveTo>
                <a:lnTo>
                  <a:pt x="40797" y="67443"/>
                </a:lnTo>
                <a:lnTo>
                  <a:pt x="38843" y="67443"/>
                </a:lnTo>
                <a:lnTo>
                  <a:pt x="39815" y="65811"/>
                </a:lnTo>
                <a:close/>
                <a:moveTo>
                  <a:pt x="41278" y="63384"/>
                </a:moveTo>
                <a:lnTo>
                  <a:pt x="43714" y="67443"/>
                </a:lnTo>
                <a:lnTo>
                  <a:pt x="41341" y="67443"/>
                </a:lnTo>
                <a:lnTo>
                  <a:pt x="40092" y="65356"/>
                </a:lnTo>
                <a:lnTo>
                  <a:pt x="41278" y="63384"/>
                </a:lnTo>
                <a:close/>
                <a:moveTo>
                  <a:pt x="54169" y="62804"/>
                </a:moveTo>
                <a:lnTo>
                  <a:pt x="54250" y="62929"/>
                </a:lnTo>
                <a:lnTo>
                  <a:pt x="51538" y="67443"/>
                </a:lnTo>
                <a:lnTo>
                  <a:pt x="44258" y="67443"/>
                </a:lnTo>
                <a:lnTo>
                  <a:pt x="41546" y="62929"/>
                </a:lnTo>
                <a:lnTo>
                  <a:pt x="41626" y="62804"/>
                </a:lnTo>
                <a:close/>
                <a:moveTo>
                  <a:pt x="54517" y="63384"/>
                </a:moveTo>
                <a:lnTo>
                  <a:pt x="55704" y="65356"/>
                </a:lnTo>
                <a:lnTo>
                  <a:pt x="54455" y="67443"/>
                </a:lnTo>
                <a:lnTo>
                  <a:pt x="52082" y="67443"/>
                </a:lnTo>
                <a:lnTo>
                  <a:pt x="54517" y="63384"/>
                </a:lnTo>
                <a:close/>
                <a:moveTo>
                  <a:pt x="55980" y="65811"/>
                </a:moveTo>
                <a:lnTo>
                  <a:pt x="56953" y="67443"/>
                </a:lnTo>
                <a:lnTo>
                  <a:pt x="54999" y="67443"/>
                </a:lnTo>
                <a:lnTo>
                  <a:pt x="55980" y="65811"/>
                </a:lnTo>
                <a:close/>
                <a:moveTo>
                  <a:pt x="59094" y="65811"/>
                </a:moveTo>
                <a:lnTo>
                  <a:pt x="60075" y="67443"/>
                </a:lnTo>
                <a:lnTo>
                  <a:pt x="58121" y="67443"/>
                </a:lnTo>
                <a:lnTo>
                  <a:pt x="59094" y="65811"/>
                </a:lnTo>
                <a:close/>
                <a:moveTo>
                  <a:pt x="60548" y="63384"/>
                </a:moveTo>
                <a:lnTo>
                  <a:pt x="62983" y="67443"/>
                </a:lnTo>
                <a:lnTo>
                  <a:pt x="60619" y="67443"/>
                </a:lnTo>
                <a:lnTo>
                  <a:pt x="59370" y="65356"/>
                </a:lnTo>
                <a:lnTo>
                  <a:pt x="60548" y="63384"/>
                </a:lnTo>
                <a:close/>
                <a:moveTo>
                  <a:pt x="73448" y="62804"/>
                </a:moveTo>
                <a:lnTo>
                  <a:pt x="73519" y="62929"/>
                </a:lnTo>
                <a:lnTo>
                  <a:pt x="70816" y="67443"/>
                </a:lnTo>
                <a:lnTo>
                  <a:pt x="63536" y="67443"/>
                </a:lnTo>
                <a:lnTo>
                  <a:pt x="60824" y="62929"/>
                </a:lnTo>
                <a:lnTo>
                  <a:pt x="60905" y="62804"/>
                </a:lnTo>
                <a:close/>
                <a:moveTo>
                  <a:pt x="73796" y="63384"/>
                </a:moveTo>
                <a:lnTo>
                  <a:pt x="74982" y="65356"/>
                </a:lnTo>
                <a:lnTo>
                  <a:pt x="73733" y="67443"/>
                </a:lnTo>
                <a:lnTo>
                  <a:pt x="71360" y="67443"/>
                </a:lnTo>
                <a:lnTo>
                  <a:pt x="73796" y="63384"/>
                </a:lnTo>
                <a:close/>
                <a:moveTo>
                  <a:pt x="75250" y="65811"/>
                </a:moveTo>
                <a:lnTo>
                  <a:pt x="76231" y="67443"/>
                </a:lnTo>
                <a:lnTo>
                  <a:pt x="74277" y="67443"/>
                </a:lnTo>
                <a:lnTo>
                  <a:pt x="75250" y="65811"/>
                </a:lnTo>
                <a:close/>
                <a:moveTo>
                  <a:pt x="78372" y="65811"/>
                </a:moveTo>
                <a:lnTo>
                  <a:pt x="79353" y="67443"/>
                </a:lnTo>
                <a:lnTo>
                  <a:pt x="77391" y="67443"/>
                </a:lnTo>
                <a:lnTo>
                  <a:pt x="78372" y="65811"/>
                </a:lnTo>
                <a:close/>
                <a:moveTo>
                  <a:pt x="79826" y="63384"/>
                </a:moveTo>
                <a:lnTo>
                  <a:pt x="82262" y="67443"/>
                </a:lnTo>
                <a:lnTo>
                  <a:pt x="79898" y="67443"/>
                </a:lnTo>
                <a:lnTo>
                  <a:pt x="78649" y="65356"/>
                </a:lnTo>
                <a:lnTo>
                  <a:pt x="79826" y="63384"/>
                </a:lnTo>
                <a:close/>
                <a:moveTo>
                  <a:pt x="92726" y="62804"/>
                </a:moveTo>
                <a:lnTo>
                  <a:pt x="92797" y="62929"/>
                </a:lnTo>
                <a:lnTo>
                  <a:pt x="90094" y="67443"/>
                </a:lnTo>
                <a:lnTo>
                  <a:pt x="82806" y="67443"/>
                </a:lnTo>
                <a:lnTo>
                  <a:pt x="80103" y="62929"/>
                </a:lnTo>
                <a:lnTo>
                  <a:pt x="80174" y="62804"/>
                </a:lnTo>
                <a:close/>
                <a:moveTo>
                  <a:pt x="93074" y="63384"/>
                </a:moveTo>
                <a:lnTo>
                  <a:pt x="94260" y="65356"/>
                </a:lnTo>
                <a:lnTo>
                  <a:pt x="93003" y="67443"/>
                </a:lnTo>
                <a:lnTo>
                  <a:pt x="90639" y="67443"/>
                </a:lnTo>
                <a:lnTo>
                  <a:pt x="93074" y="63384"/>
                </a:lnTo>
                <a:close/>
                <a:moveTo>
                  <a:pt x="94528" y="65811"/>
                </a:moveTo>
                <a:lnTo>
                  <a:pt x="95509" y="67443"/>
                </a:lnTo>
                <a:lnTo>
                  <a:pt x="93556" y="67443"/>
                </a:lnTo>
                <a:lnTo>
                  <a:pt x="94528" y="65811"/>
                </a:lnTo>
                <a:close/>
                <a:moveTo>
                  <a:pt x="97650" y="65811"/>
                </a:moveTo>
                <a:lnTo>
                  <a:pt x="98623" y="67443"/>
                </a:lnTo>
                <a:lnTo>
                  <a:pt x="96669" y="67443"/>
                </a:lnTo>
                <a:lnTo>
                  <a:pt x="97650" y="65811"/>
                </a:lnTo>
                <a:close/>
                <a:moveTo>
                  <a:pt x="99105" y="63384"/>
                </a:moveTo>
                <a:lnTo>
                  <a:pt x="101540" y="67443"/>
                </a:lnTo>
                <a:lnTo>
                  <a:pt x="99167" y="67443"/>
                </a:lnTo>
                <a:lnTo>
                  <a:pt x="97918" y="65356"/>
                </a:lnTo>
                <a:lnTo>
                  <a:pt x="99105" y="63384"/>
                </a:lnTo>
                <a:close/>
                <a:moveTo>
                  <a:pt x="112004" y="62804"/>
                </a:moveTo>
                <a:lnTo>
                  <a:pt x="112076" y="62929"/>
                </a:lnTo>
                <a:lnTo>
                  <a:pt x="109373" y="67443"/>
                </a:lnTo>
                <a:lnTo>
                  <a:pt x="102084" y="67443"/>
                </a:lnTo>
                <a:lnTo>
                  <a:pt x="99381" y="62929"/>
                </a:lnTo>
                <a:lnTo>
                  <a:pt x="99453" y="62804"/>
                </a:lnTo>
                <a:close/>
                <a:moveTo>
                  <a:pt x="112352" y="63384"/>
                </a:moveTo>
                <a:lnTo>
                  <a:pt x="113530" y="65356"/>
                </a:lnTo>
                <a:lnTo>
                  <a:pt x="112281" y="67443"/>
                </a:lnTo>
                <a:lnTo>
                  <a:pt x="109917" y="67443"/>
                </a:lnTo>
                <a:lnTo>
                  <a:pt x="112352" y="63384"/>
                </a:lnTo>
                <a:close/>
                <a:moveTo>
                  <a:pt x="113806" y="65811"/>
                </a:moveTo>
                <a:lnTo>
                  <a:pt x="114788" y="67443"/>
                </a:lnTo>
                <a:lnTo>
                  <a:pt x="112825" y="67443"/>
                </a:lnTo>
                <a:lnTo>
                  <a:pt x="113806" y="65811"/>
                </a:lnTo>
                <a:close/>
                <a:moveTo>
                  <a:pt x="116929" y="65811"/>
                </a:moveTo>
                <a:lnTo>
                  <a:pt x="117901" y="67443"/>
                </a:lnTo>
                <a:lnTo>
                  <a:pt x="115948" y="67443"/>
                </a:lnTo>
                <a:lnTo>
                  <a:pt x="116929" y="65811"/>
                </a:lnTo>
                <a:close/>
                <a:moveTo>
                  <a:pt x="118383" y="63384"/>
                </a:moveTo>
                <a:lnTo>
                  <a:pt x="120818" y="67443"/>
                </a:lnTo>
                <a:lnTo>
                  <a:pt x="118445" y="67443"/>
                </a:lnTo>
                <a:lnTo>
                  <a:pt x="117196" y="65356"/>
                </a:lnTo>
                <a:lnTo>
                  <a:pt x="118383" y="63384"/>
                </a:lnTo>
                <a:close/>
                <a:moveTo>
                  <a:pt x="131274" y="62804"/>
                </a:moveTo>
                <a:lnTo>
                  <a:pt x="131354" y="62929"/>
                </a:lnTo>
                <a:lnTo>
                  <a:pt x="128642" y="67443"/>
                </a:lnTo>
                <a:lnTo>
                  <a:pt x="121363" y="67443"/>
                </a:lnTo>
                <a:lnTo>
                  <a:pt x="118651" y="62929"/>
                </a:lnTo>
                <a:lnTo>
                  <a:pt x="118731" y="62804"/>
                </a:lnTo>
                <a:close/>
                <a:moveTo>
                  <a:pt x="131622" y="63384"/>
                </a:moveTo>
                <a:lnTo>
                  <a:pt x="132808" y="65356"/>
                </a:lnTo>
                <a:lnTo>
                  <a:pt x="131559" y="67443"/>
                </a:lnTo>
                <a:lnTo>
                  <a:pt x="129186" y="67443"/>
                </a:lnTo>
                <a:lnTo>
                  <a:pt x="131622" y="63384"/>
                </a:lnTo>
                <a:close/>
                <a:moveTo>
                  <a:pt x="133085" y="65811"/>
                </a:moveTo>
                <a:lnTo>
                  <a:pt x="134057" y="67443"/>
                </a:lnTo>
                <a:lnTo>
                  <a:pt x="132104" y="67443"/>
                </a:lnTo>
                <a:lnTo>
                  <a:pt x="133085" y="65811"/>
                </a:lnTo>
                <a:close/>
                <a:moveTo>
                  <a:pt x="136198" y="65811"/>
                </a:moveTo>
                <a:lnTo>
                  <a:pt x="137180" y="67443"/>
                </a:lnTo>
                <a:lnTo>
                  <a:pt x="135226" y="67443"/>
                </a:lnTo>
                <a:lnTo>
                  <a:pt x="136198" y="65811"/>
                </a:lnTo>
                <a:close/>
                <a:moveTo>
                  <a:pt x="137661" y="63384"/>
                </a:moveTo>
                <a:lnTo>
                  <a:pt x="140097" y="67443"/>
                </a:lnTo>
                <a:lnTo>
                  <a:pt x="137724" y="67443"/>
                </a:lnTo>
                <a:lnTo>
                  <a:pt x="136475" y="65356"/>
                </a:lnTo>
                <a:lnTo>
                  <a:pt x="137661" y="63384"/>
                </a:lnTo>
                <a:close/>
                <a:moveTo>
                  <a:pt x="150552" y="62804"/>
                </a:moveTo>
                <a:lnTo>
                  <a:pt x="150633" y="62929"/>
                </a:lnTo>
                <a:lnTo>
                  <a:pt x="147921" y="67443"/>
                </a:lnTo>
                <a:lnTo>
                  <a:pt x="140641" y="67443"/>
                </a:lnTo>
                <a:lnTo>
                  <a:pt x="137929" y="62929"/>
                </a:lnTo>
                <a:lnTo>
                  <a:pt x="138009" y="62804"/>
                </a:lnTo>
                <a:close/>
                <a:moveTo>
                  <a:pt x="150900" y="63384"/>
                </a:moveTo>
                <a:lnTo>
                  <a:pt x="152087" y="65356"/>
                </a:lnTo>
                <a:lnTo>
                  <a:pt x="150838" y="67443"/>
                </a:lnTo>
                <a:lnTo>
                  <a:pt x="148465" y="67443"/>
                </a:lnTo>
                <a:lnTo>
                  <a:pt x="150900" y="63384"/>
                </a:lnTo>
                <a:close/>
                <a:moveTo>
                  <a:pt x="152363" y="65811"/>
                </a:moveTo>
                <a:lnTo>
                  <a:pt x="153336" y="67443"/>
                </a:lnTo>
                <a:lnTo>
                  <a:pt x="151382" y="67443"/>
                </a:lnTo>
                <a:lnTo>
                  <a:pt x="152363" y="65811"/>
                </a:lnTo>
                <a:close/>
                <a:moveTo>
                  <a:pt x="155477" y="65811"/>
                </a:moveTo>
                <a:lnTo>
                  <a:pt x="156458" y="67443"/>
                </a:lnTo>
                <a:lnTo>
                  <a:pt x="154504" y="67443"/>
                </a:lnTo>
                <a:lnTo>
                  <a:pt x="155477" y="65811"/>
                </a:lnTo>
                <a:close/>
                <a:moveTo>
                  <a:pt x="156940" y="63384"/>
                </a:moveTo>
                <a:lnTo>
                  <a:pt x="159375" y="67443"/>
                </a:lnTo>
                <a:lnTo>
                  <a:pt x="157002" y="67443"/>
                </a:lnTo>
                <a:lnTo>
                  <a:pt x="155753" y="65356"/>
                </a:lnTo>
                <a:lnTo>
                  <a:pt x="156940" y="63384"/>
                </a:lnTo>
                <a:close/>
                <a:moveTo>
                  <a:pt x="169831" y="62804"/>
                </a:moveTo>
                <a:lnTo>
                  <a:pt x="169902" y="62929"/>
                </a:lnTo>
                <a:lnTo>
                  <a:pt x="167199" y="67443"/>
                </a:lnTo>
                <a:lnTo>
                  <a:pt x="159919" y="67443"/>
                </a:lnTo>
                <a:lnTo>
                  <a:pt x="157207" y="62929"/>
                </a:lnTo>
                <a:lnTo>
                  <a:pt x="157288" y="62804"/>
                </a:lnTo>
                <a:close/>
                <a:moveTo>
                  <a:pt x="170179" y="63384"/>
                </a:moveTo>
                <a:lnTo>
                  <a:pt x="171365" y="65356"/>
                </a:lnTo>
                <a:lnTo>
                  <a:pt x="170116" y="67443"/>
                </a:lnTo>
                <a:lnTo>
                  <a:pt x="167743" y="67443"/>
                </a:lnTo>
                <a:lnTo>
                  <a:pt x="170179" y="63384"/>
                </a:lnTo>
                <a:close/>
                <a:moveTo>
                  <a:pt x="171633" y="65811"/>
                </a:moveTo>
                <a:lnTo>
                  <a:pt x="172614" y="67443"/>
                </a:lnTo>
                <a:lnTo>
                  <a:pt x="170660" y="67443"/>
                </a:lnTo>
                <a:lnTo>
                  <a:pt x="171633" y="65811"/>
                </a:lnTo>
                <a:close/>
                <a:moveTo>
                  <a:pt x="174755" y="65811"/>
                </a:moveTo>
                <a:lnTo>
                  <a:pt x="175736" y="67443"/>
                </a:lnTo>
                <a:lnTo>
                  <a:pt x="173774" y="67443"/>
                </a:lnTo>
                <a:lnTo>
                  <a:pt x="174755" y="65811"/>
                </a:lnTo>
                <a:close/>
                <a:moveTo>
                  <a:pt x="176209" y="63384"/>
                </a:moveTo>
                <a:lnTo>
                  <a:pt x="178645" y="67443"/>
                </a:lnTo>
                <a:lnTo>
                  <a:pt x="176281" y="67443"/>
                </a:lnTo>
                <a:lnTo>
                  <a:pt x="175032" y="65356"/>
                </a:lnTo>
                <a:lnTo>
                  <a:pt x="176209" y="63384"/>
                </a:lnTo>
                <a:close/>
                <a:moveTo>
                  <a:pt x="189109" y="62804"/>
                </a:moveTo>
                <a:lnTo>
                  <a:pt x="189180" y="62929"/>
                </a:lnTo>
                <a:lnTo>
                  <a:pt x="186477" y="67443"/>
                </a:lnTo>
                <a:lnTo>
                  <a:pt x="179189" y="67443"/>
                </a:lnTo>
                <a:lnTo>
                  <a:pt x="176486" y="62929"/>
                </a:lnTo>
                <a:lnTo>
                  <a:pt x="176557" y="62804"/>
                </a:lnTo>
                <a:close/>
                <a:moveTo>
                  <a:pt x="189457" y="63384"/>
                </a:moveTo>
                <a:lnTo>
                  <a:pt x="190643" y="65356"/>
                </a:lnTo>
                <a:lnTo>
                  <a:pt x="189394" y="67443"/>
                </a:lnTo>
                <a:lnTo>
                  <a:pt x="187021" y="67443"/>
                </a:lnTo>
                <a:lnTo>
                  <a:pt x="189457" y="63384"/>
                </a:lnTo>
                <a:close/>
                <a:moveTo>
                  <a:pt x="190911" y="65811"/>
                </a:moveTo>
                <a:lnTo>
                  <a:pt x="191892" y="67443"/>
                </a:lnTo>
                <a:lnTo>
                  <a:pt x="189939" y="67443"/>
                </a:lnTo>
                <a:lnTo>
                  <a:pt x="190911" y="65811"/>
                </a:lnTo>
                <a:close/>
                <a:moveTo>
                  <a:pt x="194033" y="65811"/>
                </a:moveTo>
                <a:lnTo>
                  <a:pt x="195006" y="67443"/>
                </a:lnTo>
                <a:lnTo>
                  <a:pt x="193052" y="67443"/>
                </a:lnTo>
                <a:lnTo>
                  <a:pt x="194033" y="65811"/>
                </a:lnTo>
                <a:close/>
                <a:moveTo>
                  <a:pt x="195488" y="63384"/>
                </a:moveTo>
                <a:lnTo>
                  <a:pt x="197923" y="67443"/>
                </a:lnTo>
                <a:lnTo>
                  <a:pt x="195559" y="67443"/>
                </a:lnTo>
                <a:lnTo>
                  <a:pt x="194301" y="65356"/>
                </a:lnTo>
                <a:lnTo>
                  <a:pt x="195488" y="63384"/>
                </a:lnTo>
                <a:close/>
                <a:moveTo>
                  <a:pt x="208387" y="62804"/>
                </a:moveTo>
                <a:lnTo>
                  <a:pt x="208459" y="62929"/>
                </a:lnTo>
                <a:lnTo>
                  <a:pt x="205756" y="67443"/>
                </a:lnTo>
                <a:lnTo>
                  <a:pt x="198467" y="67443"/>
                </a:lnTo>
                <a:lnTo>
                  <a:pt x="195764" y="62929"/>
                </a:lnTo>
                <a:lnTo>
                  <a:pt x="195835" y="62804"/>
                </a:lnTo>
                <a:close/>
                <a:moveTo>
                  <a:pt x="208735" y="63384"/>
                </a:moveTo>
                <a:lnTo>
                  <a:pt x="209913" y="65356"/>
                </a:lnTo>
                <a:lnTo>
                  <a:pt x="208664" y="67443"/>
                </a:lnTo>
                <a:lnTo>
                  <a:pt x="206300" y="67443"/>
                </a:lnTo>
                <a:lnTo>
                  <a:pt x="208735" y="63384"/>
                </a:lnTo>
                <a:close/>
                <a:moveTo>
                  <a:pt x="210189" y="65811"/>
                </a:moveTo>
                <a:lnTo>
                  <a:pt x="211171" y="67443"/>
                </a:lnTo>
                <a:lnTo>
                  <a:pt x="209208" y="67443"/>
                </a:lnTo>
                <a:lnTo>
                  <a:pt x="210189" y="65811"/>
                </a:lnTo>
                <a:close/>
                <a:moveTo>
                  <a:pt x="213312" y="65811"/>
                </a:moveTo>
                <a:lnTo>
                  <a:pt x="214284" y="67443"/>
                </a:lnTo>
                <a:lnTo>
                  <a:pt x="212330" y="67443"/>
                </a:lnTo>
                <a:lnTo>
                  <a:pt x="213312" y="65811"/>
                </a:lnTo>
                <a:close/>
                <a:moveTo>
                  <a:pt x="214766" y="63384"/>
                </a:moveTo>
                <a:lnTo>
                  <a:pt x="217201" y="67443"/>
                </a:lnTo>
                <a:lnTo>
                  <a:pt x="214828" y="67443"/>
                </a:lnTo>
                <a:lnTo>
                  <a:pt x="213579" y="65356"/>
                </a:lnTo>
                <a:lnTo>
                  <a:pt x="214766" y="63384"/>
                </a:lnTo>
                <a:close/>
                <a:moveTo>
                  <a:pt x="227657" y="62804"/>
                </a:moveTo>
                <a:lnTo>
                  <a:pt x="227737" y="62929"/>
                </a:lnTo>
                <a:lnTo>
                  <a:pt x="225025" y="67443"/>
                </a:lnTo>
                <a:lnTo>
                  <a:pt x="217746" y="67443"/>
                </a:lnTo>
                <a:lnTo>
                  <a:pt x="215042" y="62929"/>
                </a:lnTo>
                <a:lnTo>
                  <a:pt x="215114" y="62804"/>
                </a:lnTo>
                <a:close/>
                <a:moveTo>
                  <a:pt x="228005" y="63384"/>
                </a:moveTo>
                <a:lnTo>
                  <a:pt x="229191" y="65356"/>
                </a:lnTo>
                <a:lnTo>
                  <a:pt x="227942" y="67443"/>
                </a:lnTo>
                <a:lnTo>
                  <a:pt x="225578" y="67443"/>
                </a:lnTo>
                <a:lnTo>
                  <a:pt x="228005" y="63384"/>
                </a:lnTo>
                <a:close/>
                <a:moveTo>
                  <a:pt x="229468" y="65811"/>
                </a:moveTo>
                <a:lnTo>
                  <a:pt x="230440" y="67443"/>
                </a:lnTo>
                <a:lnTo>
                  <a:pt x="228487" y="67443"/>
                </a:lnTo>
                <a:lnTo>
                  <a:pt x="229468" y="65811"/>
                </a:lnTo>
                <a:close/>
                <a:moveTo>
                  <a:pt x="232581" y="65811"/>
                </a:moveTo>
                <a:lnTo>
                  <a:pt x="233563" y="67443"/>
                </a:lnTo>
                <a:lnTo>
                  <a:pt x="231609" y="67443"/>
                </a:lnTo>
                <a:lnTo>
                  <a:pt x="232581" y="65811"/>
                </a:lnTo>
                <a:close/>
                <a:moveTo>
                  <a:pt x="234044" y="63384"/>
                </a:moveTo>
                <a:lnTo>
                  <a:pt x="236480" y="67443"/>
                </a:lnTo>
                <a:lnTo>
                  <a:pt x="234107" y="67443"/>
                </a:lnTo>
                <a:lnTo>
                  <a:pt x="232858" y="65356"/>
                </a:lnTo>
                <a:lnTo>
                  <a:pt x="234044" y="63384"/>
                </a:lnTo>
                <a:close/>
                <a:moveTo>
                  <a:pt x="246935" y="62804"/>
                </a:moveTo>
                <a:lnTo>
                  <a:pt x="247016" y="62929"/>
                </a:lnTo>
                <a:lnTo>
                  <a:pt x="244304" y="67443"/>
                </a:lnTo>
                <a:lnTo>
                  <a:pt x="237024" y="67443"/>
                </a:lnTo>
                <a:lnTo>
                  <a:pt x="234312" y="62929"/>
                </a:lnTo>
                <a:lnTo>
                  <a:pt x="234392" y="62804"/>
                </a:lnTo>
                <a:close/>
                <a:moveTo>
                  <a:pt x="247283" y="63384"/>
                </a:moveTo>
                <a:lnTo>
                  <a:pt x="248470" y="65356"/>
                </a:lnTo>
                <a:lnTo>
                  <a:pt x="247221" y="67443"/>
                </a:lnTo>
                <a:lnTo>
                  <a:pt x="244848" y="67443"/>
                </a:lnTo>
                <a:lnTo>
                  <a:pt x="247283" y="63384"/>
                </a:lnTo>
                <a:close/>
                <a:moveTo>
                  <a:pt x="248746" y="65811"/>
                </a:moveTo>
                <a:lnTo>
                  <a:pt x="249719" y="67443"/>
                </a:lnTo>
                <a:lnTo>
                  <a:pt x="247765" y="67443"/>
                </a:lnTo>
                <a:lnTo>
                  <a:pt x="248746" y="65811"/>
                </a:lnTo>
                <a:close/>
                <a:moveTo>
                  <a:pt x="251860" y="65811"/>
                </a:moveTo>
                <a:lnTo>
                  <a:pt x="252841" y="67443"/>
                </a:lnTo>
                <a:lnTo>
                  <a:pt x="250887" y="67443"/>
                </a:lnTo>
                <a:lnTo>
                  <a:pt x="251860" y="65811"/>
                </a:lnTo>
                <a:close/>
                <a:moveTo>
                  <a:pt x="253323" y="63384"/>
                </a:moveTo>
                <a:lnTo>
                  <a:pt x="255758" y="67443"/>
                </a:lnTo>
                <a:lnTo>
                  <a:pt x="253385" y="67443"/>
                </a:lnTo>
                <a:lnTo>
                  <a:pt x="252136" y="65356"/>
                </a:lnTo>
                <a:lnTo>
                  <a:pt x="253323" y="63384"/>
                </a:lnTo>
                <a:close/>
                <a:moveTo>
                  <a:pt x="266214" y="62804"/>
                </a:moveTo>
                <a:lnTo>
                  <a:pt x="266294" y="62929"/>
                </a:lnTo>
                <a:lnTo>
                  <a:pt x="263582" y="67443"/>
                </a:lnTo>
                <a:lnTo>
                  <a:pt x="256302" y="67443"/>
                </a:lnTo>
                <a:lnTo>
                  <a:pt x="253590" y="62929"/>
                </a:lnTo>
                <a:lnTo>
                  <a:pt x="253671" y="62804"/>
                </a:lnTo>
                <a:close/>
                <a:moveTo>
                  <a:pt x="266562" y="63384"/>
                </a:moveTo>
                <a:lnTo>
                  <a:pt x="267748" y="65356"/>
                </a:lnTo>
                <a:lnTo>
                  <a:pt x="266499" y="67443"/>
                </a:lnTo>
                <a:lnTo>
                  <a:pt x="264126" y="67443"/>
                </a:lnTo>
                <a:lnTo>
                  <a:pt x="266562" y="63384"/>
                </a:lnTo>
                <a:close/>
                <a:moveTo>
                  <a:pt x="268016" y="65811"/>
                </a:moveTo>
                <a:lnTo>
                  <a:pt x="268997" y="67443"/>
                </a:lnTo>
                <a:lnTo>
                  <a:pt x="267043" y="67443"/>
                </a:lnTo>
                <a:lnTo>
                  <a:pt x="268016" y="65811"/>
                </a:lnTo>
                <a:close/>
                <a:moveTo>
                  <a:pt x="271138" y="65811"/>
                </a:moveTo>
                <a:lnTo>
                  <a:pt x="272119" y="67443"/>
                </a:lnTo>
                <a:lnTo>
                  <a:pt x="270157" y="67443"/>
                </a:lnTo>
                <a:lnTo>
                  <a:pt x="271138" y="65811"/>
                </a:lnTo>
                <a:close/>
                <a:moveTo>
                  <a:pt x="272592" y="63384"/>
                </a:moveTo>
                <a:lnTo>
                  <a:pt x="275028" y="67443"/>
                </a:lnTo>
                <a:lnTo>
                  <a:pt x="272664" y="67443"/>
                </a:lnTo>
                <a:lnTo>
                  <a:pt x="271415" y="65356"/>
                </a:lnTo>
                <a:lnTo>
                  <a:pt x="272592" y="63384"/>
                </a:lnTo>
                <a:close/>
                <a:moveTo>
                  <a:pt x="18985" y="63215"/>
                </a:moveTo>
                <a:lnTo>
                  <a:pt x="20269" y="65356"/>
                </a:lnTo>
                <a:lnTo>
                  <a:pt x="19011" y="67452"/>
                </a:lnTo>
                <a:lnTo>
                  <a:pt x="18985" y="67399"/>
                </a:lnTo>
                <a:lnTo>
                  <a:pt x="18949" y="67452"/>
                </a:lnTo>
                <a:lnTo>
                  <a:pt x="17691" y="65356"/>
                </a:lnTo>
                <a:lnTo>
                  <a:pt x="18985" y="63215"/>
                </a:lnTo>
                <a:close/>
                <a:moveTo>
                  <a:pt x="38263" y="63215"/>
                </a:moveTo>
                <a:lnTo>
                  <a:pt x="39548" y="65356"/>
                </a:lnTo>
                <a:lnTo>
                  <a:pt x="38290" y="67452"/>
                </a:lnTo>
                <a:lnTo>
                  <a:pt x="38263" y="67399"/>
                </a:lnTo>
                <a:lnTo>
                  <a:pt x="38227" y="67452"/>
                </a:lnTo>
                <a:lnTo>
                  <a:pt x="36969" y="65356"/>
                </a:lnTo>
                <a:lnTo>
                  <a:pt x="38263" y="63215"/>
                </a:lnTo>
                <a:close/>
                <a:moveTo>
                  <a:pt x="57533" y="63215"/>
                </a:moveTo>
                <a:lnTo>
                  <a:pt x="58826" y="65356"/>
                </a:lnTo>
                <a:lnTo>
                  <a:pt x="57568" y="67452"/>
                </a:lnTo>
                <a:lnTo>
                  <a:pt x="57533" y="67399"/>
                </a:lnTo>
                <a:lnTo>
                  <a:pt x="57506" y="67452"/>
                </a:lnTo>
                <a:lnTo>
                  <a:pt x="56248" y="65356"/>
                </a:lnTo>
                <a:lnTo>
                  <a:pt x="57533" y="63215"/>
                </a:lnTo>
                <a:close/>
                <a:moveTo>
                  <a:pt x="76811" y="63215"/>
                </a:moveTo>
                <a:lnTo>
                  <a:pt x="78096" y="65356"/>
                </a:lnTo>
                <a:lnTo>
                  <a:pt x="76847" y="67452"/>
                </a:lnTo>
                <a:lnTo>
                  <a:pt x="76811" y="67399"/>
                </a:lnTo>
                <a:lnTo>
                  <a:pt x="76784" y="67452"/>
                </a:lnTo>
                <a:lnTo>
                  <a:pt x="75526" y="65356"/>
                </a:lnTo>
                <a:lnTo>
                  <a:pt x="76811" y="63215"/>
                </a:lnTo>
                <a:close/>
                <a:moveTo>
                  <a:pt x="96089" y="63215"/>
                </a:moveTo>
                <a:lnTo>
                  <a:pt x="97374" y="65356"/>
                </a:lnTo>
                <a:lnTo>
                  <a:pt x="96116" y="67452"/>
                </a:lnTo>
                <a:lnTo>
                  <a:pt x="96089" y="67399"/>
                </a:lnTo>
                <a:lnTo>
                  <a:pt x="96054" y="67452"/>
                </a:lnTo>
                <a:lnTo>
                  <a:pt x="94805" y="65356"/>
                </a:lnTo>
                <a:lnTo>
                  <a:pt x="96089" y="63215"/>
                </a:lnTo>
                <a:close/>
                <a:moveTo>
                  <a:pt x="115368" y="63215"/>
                </a:moveTo>
                <a:lnTo>
                  <a:pt x="116652" y="65356"/>
                </a:lnTo>
                <a:lnTo>
                  <a:pt x="115394" y="67452"/>
                </a:lnTo>
                <a:lnTo>
                  <a:pt x="115368" y="67399"/>
                </a:lnTo>
                <a:lnTo>
                  <a:pt x="115332" y="67452"/>
                </a:lnTo>
                <a:lnTo>
                  <a:pt x="114083" y="65356"/>
                </a:lnTo>
                <a:lnTo>
                  <a:pt x="115368" y="63215"/>
                </a:lnTo>
                <a:close/>
                <a:moveTo>
                  <a:pt x="134646" y="63215"/>
                </a:moveTo>
                <a:lnTo>
                  <a:pt x="135931" y="65356"/>
                </a:lnTo>
                <a:lnTo>
                  <a:pt x="134673" y="67452"/>
                </a:lnTo>
                <a:lnTo>
                  <a:pt x="134646" y="67399"/>
                </a:lnTo>
                <a:lnTo>
                  <a:pt x="134610" y="67452"/>
                </a:lnTo>
                <a:lnTo>
                  <a:pt x="133352" y="65356"/>
                </a:lnTo>
                <a:lnTo>
                  <a:pt x="134646" y="63215"/>
                </a:lnTo>
                <a:close/>
                <a:moveTo>
                  <a:pt x="153915" y="63215"/>
                </a:moveTo>
                <a:lnTo>
                  <a:pt x="155209" y="65356"/>
                </a:lnTo>
                <a:lnTo>
                  <a:pt x="153951" y="67452"/>
                </a:lnTo>
                <a:lnTo>
                  <a:pt x="153915" y="67399"/>
                </a:lnTo>
                <a:lnTo>
                  <a:pt x="153889" y="67452"/>
                </a:lnTo>
                <a:lnTo>
                  <a:pt x="152631" y="65356"/>
                </a:lnTo>
                <a:lnTo>
                  <a:pt x="153915" y="63215"/>
                </a:lnTo>
                <a:close/>
                <a:moveTo>
                  <a:pt x="173194" y="63215"/>
                </a:moveTo>
                <a:lnTo>
                  <a:pt x="174478" y="65356"/>
                </a:lnTo>
                <a:lnTo>
                  <a:pt x="173230" y="67452"/>
                </a:lnTo>
                <a:lnTo>
                  <a:pt x="173194" y="67399"/>
                </a:lnTo>
                <a:lnTo>
                  <a:pt x="173167" y="67452"/>
                </a:lnTo>
                <a:lnTo>
                  <a:pt x="171909" y="65356"/>
                </a:lnTo>
                <a:lnTo>
                  <a:pt x="173194" y="63215"/>
                </a:lnTo>
                <a:close/>
                <a:moveTo>
                  <a:pt x="192472" y="63215"/>
                </a:moveTo>
                <a:lnTo>
                  <a:pt x="193757" y="65356"/>
                </a:lnTo>
                <a:lnTo>
                  <a:pt x="192508" y="67452"/>
                </a:lnTo>
                <a:lnTo>
                  <a:pt x="192472" y="67399"/>
                </a:lnTo>
                <a:lnTo>
                  <a:pt x="192445" y="67452"/>
                </a:lnTo>
                <a:lnTo>
                  <a:pt x="191188" y="65356"/>
                </a:lnTo>
                <a:lnTo>
                  <a:pt x="192472" y="63215"/>
                </a:lnTo>
                <a:close/>
                <a:moveTo>
                  <a:pt x="211751" y="63215"/>
                </a:moveTo>
                <a:lnTo>
                  <a:pt x="213035" y="65356"/>
                </a:lnTo>
                <a:lnTo>
                  <a:pt x="211777" y="67452"/>
                </a:lnTo>
                <a:lnTo>
                  <a:pt x="211751" y="67399"/>
                </a:lnTo>
                <a:lnTo>
                  <a:pt x="211715" y="67452"/>
                </a:lnTo>
                <a:lnTo>
                  <a:pt x="210466" y="65356"/>
                </a:lnTo>
                <a:lnTo>
                  <a:pt x="211751" y="63215"/>
                </a:lnTo>
                <a:close/>
                <a:moveTo>
                  <a:pt x="231029" y="63215"/>
                </a:moveTo>
                <a:lnTo>
                  <a:pt x="232314" y="65356"/>
                </a:lnTo>
                <a:lnTo>
                  <a:pt x="231056" y="67452"/>
                </a:lnTo>
                <a:lnTo>
                  <a:pt x="231029" y="67399"/>
                </a:lnTo>
                <a:lnTo>
                  <a:pt x="230993" y="67452"/>
                </a:lnTo>
                <a:lnTo>
                  <a:pt x="229735" y="65356"/>
                </a:lnTo>
                <a:lnTo>
                  <a:pt x="231029" y="63215"/>
                </a:lnTo>
                <a:close/>
                <a:moveTo>
                  <a:pt x="250298" y="63215"/>
                </a:moveTo>
                <a:lnTo>
                  <a:pt x="251592" y="65356"/>
                </a:lnTo>
                <a:lnTo>
                  <a:pt x="250334" y="67452"/>
                </a:lnTo>
                <a:lnTo>
                  <a:pt x="250298" y="67399"/>
                </a:lnTo>
                <a:lnTo>
                  <a:pt x="250272" y="67452"/>
                </a:lnTo>
                <a:lnTo>
                  <a:pt x="249014" y="65356"/>
                </a:lnTo>
                <a:lnTo>
                  <a:pt x="250298" y="63215"/>
                </a:lnTo>
                <a:close/>
                <a:moveTo>
                  <a:pt x="269577" y="63215"/>
                </a:moveTo>
                <a:lnTo>
                  <a:pt x="270870" y="65356"/>
                </a:lnTo>
                <a:lnTo>
                  <a:pt x="269613" y="67452"/>
                </a:lnTo>
                <a:lnTo>
                  <a:pt x="269577" y="67399"/>
                </a:lnTo>
                <a:lnTo>
                  <a:pt x="269550" y="67452"/>
                </a:lnTo>
                <a:lnTo>
                  <a:pt x="268292" y="65356"/>
                </a:lnTo>
                <a:lnTo>
                  <a:pt x="269577" y="63215"/>
                </a:lnTo>
                <a:close/>
                <a:moveTo>
                  <a:pt x="5434" y="67898"/>
                </a:moveTo>
                <a:lnTo>
                  <a:pt x="8761" y="73447"/>
                </a:lnTo>
                <a:lnTo>
                  <a:pt x="6388" y="73447"/>
                </a:lnTo>
                <a:lnTo>
                  <a:pt x="3061" y="67898"/>
                </a:lnTo>
                <a:close/>
                <a:moveTo>
                  <a:pt x="15630" y="67898"/>
                </a:moveTo>
                <a:lnTo>
                  <a:pt x="12294" y="73447"/>
                </a:lnTo>
                <a:lnTo>
                  <a:pt x="9930" y="73447"/>
                </a:lnTo>
                <a:lnTo>
                  <a:pt x="13257" y="67898"/>
                </a:lnTo>
                <a:close/>
                <a:moveTo>
                  <a:pt x="18681" y="67898"/>
                </a:moveTo>
                <a:lnTo>
                  <a:pt x="15354" y="73447"/>
                </a:lnTo>
                <a:lnTo>
                  <a:pt x="12838" y="73447"/>
                </a:lnTo>
                <a:lnTo>
                  <a:pt x="16175" y="67898"/>
                </a:lnTo>
                <a:close/>
                <a:moveTo>
                  <a:pt x="18985" y="68309"/>
                </a:moveTo>
                <a:lnTo>
                  <a:pt x="22071" y="73447"/>
                </a:lnTo>
                <a:lnTo>
                  <a:pt x="15898" y="73447"/>
                </a:lnTo>
                <a:lnTo>
                  <a:pt x="18985" y="68309"/>
                </a:lnTo>
                <a:close/>
                <a:moveTo>
                  <a:pt x="21795" y="67898"/>
                </a:moveTo>
                <a:lnTo>
                  <a:pt x="25122" y="73447"/>
                </a:lnTo>
                <a:lnTo>
                  <a:pt x="22616" y="73447"/>
                </a:lnTo>
                <a:lnTo>
                  <a:pt x="19279" y="67898"/>
                </a:lnTo>
                <a:close/>
                <a:moveTo>
                  <a:pt x="24703" y="67898"/>
                </a:moveTo>
                <a:lnTo>
                  <a:pt x="28040" y="73447"/>
                </a:lnTo>
                <a:lnTo>
                  <a:pt x="25667" y="73447"/>
                </a:lnTo>
                <a:lnTo>
                  <a:pt x="22339" y="67898"/>
                </a:lnTo>
                <a:close/>
                <a:moveTo>
                  <a:pt x="34900" y="67898"/>
                </a:moveTo>
                <a:lnTo>
                  <a:pt x="31572" y="73447"/>
                </a:lnTo>
                <a:lnTo>
                  <a:pt x="29199" y="73447"/>
                </a:lnTo>
                <a:lnTo>
                  <a:pt x="32536" y="67898"/>
                </a:lnTo>
                <a:close/>
                <a:moveTo>
                  <a:pt x="37960" y="67898"/>
                </a:moveTo>
                <a:lnTo>
                  <a:pt x="34623" y="73447"/>
                </a:lnTo>
                <a:lnTo>
                  <a:pt x="32116" y="73447"/>
                </a:lnTo>
                <a:lnTo>
                  <a:pt x="35453" y="67898"/>
                </a:lnTo>
                <a:close/>
                <a:moveTo>
                  <a:pt x="38263" y="68309"/>
                </a:moveTo>
                <a:lnTo>
                  <a:pt x="41341" y="73447"/>
                </a:lnTo>
                <a:lnTo>
                  <a:pt x="35176" y="73447"/>
                </a:lnTo>
                <a:lnTo>
                  <a:pt x="38263" y="68309"/>
                </a:lnTo>
                <a:close/>
                <a:moveTo>
                  <a:pt x="41064" y="67898"/>
                </a:moveTo>
                <a:lnTo>
                  <a:pt x="44401" y="73447"/>
                </a:lnTo>
                <a:lnTo>
                  <a:pt x="41894" y="73447"/>
                </a:lnTo>
                <a:lnTo>
                  <a:pt x="38557" y="67898"/>
                </a:lnTo>
                <a:close/>
                <a:moveTo>
                  <a:pt x="43981" y="67898"/>
                </a:moveTo>
                <a:lnTo>
                  <a:pt x="47318" y="73447"/>
                </a:lnTo>
                <a:lnTo>
                  <a:pt x="44945" y="73447"/>
                </a:lnTo>
                <a:lnTo>
                  <a:pt x="41617" y="67898"/>
                </a:lnTo>
                <a:close/>
                <a:moveTo>
                  <a:pt x="54178" y="67898"/>
                </a:moveTo>
                <a:lnTo>
                  <a:pt x="50851" y="73447"/>
                </a:lnTo>
                <a:lnTo>
                  <a:pt x="48478" y="73447"/>
                </a:lnTo>
                <a:lnTo>
                  <a:pt x="51814" y="67898"/>
                </a:lnTo>
                <a:close/>
                <a:moveTo>
                  <a:pt x="57238" y="67898"/>
                </a:moveTo>
                <a:lnTo>
                  <a:pt x="53902" y="73447"/>
                </a:lnTo>
                <a:lnTo>
                  <a:pt x="51395" y="73447"/>
                </a:lnTo>
                <a:lnTo>
                  <a:pt x="54722" y="67898"/>
                </a:lnTo>
                <a:close/>
                <a:moveTo>
                  <a:pt x="57533" y="68309"/>
                </a:moveTo>
                <a:lnTo>
                  <a:pt x="60619" y="73447"/>
                </a:lnTo>
                <a:lnTo>
                  <a:pt x="54446" y="73447"/>
                </a:lnTo>
                <a:lnTo>
                  <a:pt x="57533" y="68309"/>
                </a:lnTo>
                <a:close/>
                <a:moveTo>
                  <a:pt x="60343" y="67898"/>
                </a:moveTo>
                <a:lnTo>
                  <a:pt x="63679" y="73447"/>
                </a:lnTo>
                <a:lnTo>
                  <a:pt x="61163" y="73447"/>
                </a:lnTo>
                <a:lnTo>
                  <a:pt x="57836" y="67898"/>
                </a:lnTo>
                <a:close/>
                <a:moveTo>
                  <a:pt x="63260" y="67898"/>
                </a:moveTo>
                <a:lnTo>
                  <a:pt x="66596" y="73447"/>
                </a:lnTo>
                <a:lnTo>
                  <a:pt x="64223" y="73447"/>
                </a:lnTo>
                <a:lnTo>
                  <a:pt x="60887" y="67898"/>
                </a:lnTo>
                <a:close/>
                <a:moveTo>
                  <a:pt x="73457" y="67898"/>
                </a:moveTo>
                <a:lnTo>
                  <a:pt x="70129" y="73447"/>
                </a:lnTo>
                <a:lnTo>
                  <a:pt x="67756" y="73447"/>
                </a:lnTo>
                <a:lnTo>
                  <a:pt x="71092" y="67898"/>
                </a:lnTo>
                <a:close/>
                <a:moveTo>
                  <a:pt x="76516" y="67898"/>
                </a:moveTo>
                <a:lnTo>
                  <a:pt x="73180" y="73447"/>
                </a:lnTo>
                <a:lnTo>
                  <a:pt x="70673" y="73447"/>
                </a:lnTo>
                <a:lnTo>
                  <a:pt x="74001" y="67898"/>
                </a:lnTo>
                <a:close/>
                <a:moveTo>
                  <a:pt x="76811" y="68309"/>
                </a:moveTo>
                <a:lnTo>
                  <a:pt x="79898" y="73447"/>
                </a:lnTo>
                <a:lnTo>
                  <a:pt x="73724" y="73447"/>
                </a:lnTo>
                <a:lnTo>
                  <a:pt x="76811" y="68309"/>
                </a:lnTo>
                <a:close/>
                <a:moveTo>
                  <a:pt x="79621" y="67898"/>
                </a:moveTo>
                <a:lnTo>
                  <a:pt x="82957" y="73447"/>
                </a:lnTo>
                <a:lnTo>
                  <a:pt x="80442" y="73447"/>
                </a:lnTo>
                <a:lnTo>
                  <a:pt x="77114" y="67898"/>
                </a:lnTo>
                <a:close/>
                <a:moveTo>
                  <a:pt x="82538" y="67898"/>
                </a:moveTo>
                <a:lnTo>
                  <a:pt x="85866" y="73447"/>
                </a:lnTo>
                <a:lnTo>
                  <a:pt x="83502" y="73447"/>
                </a:lnTo>
                <a:lnTo>
                  <a:pt x="80165" y="67898"/>
                </a:lnTo>
                <a:close/>
                <a:moveTo>
                  <a:pt x="92735" y="67898"/>
                </a:moveTo>
                <a:lnTo>
                  <a:pt x="89398" y="73447"/>
                </a:lnTo>
                <a:lnTo>
                  <a:pt x="87034" y="73447"/>
                </a:lnTo>
                <a:lnTo>
                  <a:pt x="90362" y="67898"/>
                </a:lnTo>
                <a:close/>
                <a:moveTo>
                  <a:pt x="95786" y="67898"/>
                </a:moveTo>
                <a:lnTo>
                  <a:pt x="92458" y="73447"/>
                </a:lnTo>
                <a:lnTo>
                  <a:pt x="89943" y="73447"/>
                </a:lnTo>
                <a:lnTo>
                  <a:pt x="93279" y="67898"/>
                </a:lnTo>
                <a:close/>
                <a:moveTo>
                  <a:pt x="96089" y="68309"/>
                </a:moveTo>
                <a:lnTo>
                  <a:pt x="99176" y="73447"/>
                </a:lnTo>
                <a:lnTo>
                  <a:pt x="93003" y="73447"/>
                </a:lnTo>
                <a:lnTo>
                  <a:pt x="96089" y="68309"/>
                </a:lnTo>
                <a:close/>
                <a:moveTo>
                  <a:pt x="98899" y="67898"/>
                </a:moveTo>
                <a:lnTo>
                  <a:pt x="102227" y="73447"/>
                </a:lnTo>
                <a:lnTo>
                  <a:pt x="99720" y="73447"/>
                </a:lnTo>
                <a:lnTo>
                  <a:pt x="96384" y="67898"/>
                </a:lnTo>
                <a:close/>
                <a:moveTo>
                  <a:pt x="101817" y="67898"/>
                </a:moveTo>
                <a:lnTo>
                  <a:pt x="105144" y="73447"/>
                </a:lnTo>
                <a:lnTo>
                  <a:pt x="102780" y="73447"/>
                </a:lnTo>
                <a:lnTo>
                  <a:pt x="99444" y="67898"/>
                </a:lnTo>
                <a:close/>
                <a:moveTo>
                  <a:pt x="112013" y="67898"/>
                </a:moveTo>
                <a:lnTo>
                  <a:pt x="108677" y="73447"/>
                </a:lnTo>
                <a:lnTo>
                  <a:pt x="106313" y="73447"/>
                </a:lnTo>
                <a:lnTo>
                  <a:pt x="109640" y="67898"/>
                </a:lnTo>
                <a:close/>
                <a:moveTo>
                  <a:pt x="115064" y="67898"/>
                </a:moveTo>
                <a:lnTo>
                  <a:pt x="111737" y="73447"/>
                </a:lnTo>
                <a:lnTo>
                  <a:pt x="109221" y="73447"/>
                </a:lnTo>
                <a:lnTo>
                  <a:pt x="112558" y="67898"/>
                </a:lnTo>
                <a:close/>
                <a:moveTo>
                  <a:pt x="115368" y="68309"/>
                </a:moveTo>
                <a:lnTo>
                  <a:pt x="118454" y="73447"/>
                </a:lnTo>
                <a:lnTo>
                  <a:pt x="112281" y="73447"/>
                </a:lnTo>
                <a:lnTo>
                  <a:pt x="115368" y="68309"/>
                </a:lnTo>
                <a:close/>
                <a:moveTo>
                  <a:pt x="118178" y="67898"/>
                </a:moveTo>
                <a:lnTo>
                  <a:pt x="121505" y="73447"/>
                </a:lnTo>
                <a:lnTo>
                  <a:pt x="118999" y="73447"/>
                </a:lnTo>
                <a:lnTo>
                  <a:pt x="115662" y="67898"/>
                </a:lnTo>
                <a:close/>
                <a:moveTo>
                  <a:pt x="121086" y="67898"/>
                </a:moveTo>
                <a:lnTo>
                  <a:pt x="124423" y="73447"/>
                </a:lnTo>
                <a:lnTo>
                  <a:pt x="122050" y="73447"/>
                </a:lnTo>
                <a:lnTo>
                  <a:pt x="118722" y="67898"/>
                </a:lnTo>
                <a:close/>
                <a:moveTo>
                  <a:pt x="131292" y="67898"/>
                </a:moveTo>
                <a:lnTo>
                  <a:pt x="127955" y="73447"/>
                </a:lnTo>
                <a:lnTo>
                  <a:pt x="125582" y="73447"/>
                </a:lnTo>
                <a:lnTo>
                  <a:pt x="128919" y="67898"/>
                </a:lnTo>
                <a:close/>
                <a:moveTo>
                  <a:pt x="134343" y="67898"/>
                </a:moveTo>
                <a:lnTo>
                  <a:pt x="131015" y="73447"/>
                </a:lnTo>
                <a:lnTo>
                  <a:pt x="128499" y="73447"/>
                </a:lnTo>
                <a:lnTo>
                  <a:pt x="131836" y="67898"/>
                </a:lnTo>
                <a:close/>
                <a:moveTo>
                  <a:pt x="134646" y="68309"/>
                </a:moveTo>
                <a:lnTo>
                  <a:pt x="137733" y="73447"/>
                </a:lnTo>
                <a:lnTo>
                  <a:pt x="131559" y="73447"/>
                </a:lnTo>
                <a:lnTo>
                  <a:pt x="134646" y="68309"/>
                </a:lnTo>
                <a:close/>
                <a:moveTo>
                  <a:pt x="137456" y="67898"/>
                </a:moveTo>
                <a:lnTo>
                  <a:pt x="140784" y="73447"/>
                </a:lnTo>
                <a:lnTo>
                  <a:pt x="138277" y="73447"/>
                </a:lnTo>
                <a:lnTo>
                  <a:pt x="134940" y="67898"/>
                </a:lnTo>
                <a:close/>
                <a:moveTo>
                  <a:pt x="140364" y="67898"/>
                </a:moveTo>
                <a:lnTo>
                  <a:pt x="143701" y="73447"/>
                </a:lnTo>
                <a:lnTo>
                  <a:pt x="141328" y="73447"/>
                </a:lnTo>
                <a:lnTo>
                  <a:pt x="138000" y="67898"/>
                </a:lnTo>
                <a:close/>
                <a:moveTo>
                  <a:pt x="150561" y="67898"/>
                </a:moveTo>
                <a:lnTo>
                  <a:pt x="147234" y="73447"/>
                </a:lnTo>
                <a:lnTo>
                  <a:pt x="144861" y="73447"/>
                </a:lnTo>
                <a:lnTo>
                  <a:pt x="148197" y="67898"/>
                </a:lnTo>
                <a:close/>
                <a:moveTo>
                  <a:pt x="153621" y="67898"/>
                </a:moveTo>
                <a:lnTo>
                  <a:pt x="150285" y="73447"/>
                </a:lnTo>
                <a:lnTo>
                  <a:pt x="147778" y="73447"/>
                </a:lnTo>
                <a:lnTo>
                  <a:pt x="151105" y="67898"/>
                </a:lnTo>
                <a:close/>
                <a:moveTo>
                  <a:pt x="153915" y="68309"/>
                </a:moveTo>
                <a:lnTo>
                  <a:pt x="157002" y="73447"/>
                </a:lnTo>
                <a:lnTo>
                  <a:pt x="150829" y="73447"/>
                </a:lnTo>
                <a:lnTo>
                  <a:pt x="153915" y="68309"/>
                </a:lnTo>
                <a:close/>
                <a:moveTo>
                  <a:pt x="156726" y="67898"/>
                </a:moveTo>
                <a:lnTo>
                  <a:pt x="160062" y="73447"/>
                </a:lnTo>
                <a:lnTo>
                  <a:pt x="157546" y="73447"/>
                </a:lnTo>
                <a:lnTo>
                  <a:pt x="154219" y="67898"/>
                </a:lnTo>
                <a:close/>
                <a:moveTo>
                  <a:pt x="159643" y="67898"/>
                </a:moveTo>
                <a:lnTo>
                  <a:pt x="162979" y="73447"/>
                </a:lnTo>
                <a:lnTo>
                  <a:pt x="160606" y="73447"/>
                </a:lnTo>
                <a:lnTo>
                  <a:pt x="157270" y="67898"/>
                </a:lnTo>
                <a:close/>
                <a:moveTo>
                  <a:pt x="169840" y="67898"/>
                </a:moveTo>
                <a:lnTo>
                  <a:pt x="166512" y="73447"/>
                </a:lnTo>
                <a:lnTo>
                  <a:pt x="164139" y="73447"/>
                </a:lnTo>
                <a:lnTo>
                  <a:pt x="167475" y="67898"/>
                </a:lnTo>
                <a:close/>
                <a:moveTo>
                  <a:pt x="172899" y="67898"/>
                </a:moveTo>
                <a:lnTo>
                  <a:pt x="169563" y="73447"/>
                </a:lnTo>
                <a:lnTo>
                  <a:pt x="167056" y="73447"/>
                </a:lnTo>
                <a:lnTo>
                  <a:pt x="170384" y="67898"/>
                </a:lnTo>
                <a:close/>
                <a:moveTo>
                  <a:pt x="173194" y="68309"/>
                </a:moveTo>
                <a:lnTo>
                  <a:pt x="176281" y="73447"/>
                </a:lnTo>
                <a:lnTo>
                  <a:pt x="170107" y="73447"/>
                </a:lnTo>
                <a:lnTo>
                  <a:pt x="173194" y="68309"/>
                </a:lnTo>
                <a:close/>
                <a:moveTo>
                  <a:pt x="176004" y="67898"/>
                </a:moveTo>
                <a:lnTo>
                  <a:pt x="179340" y="73447"/>
                </a:lnTo>
                <a:lnTo>
                  <a:pt x="176825" y="73447"/>
                </a:lnTo>
                <a:lnTo>
                  <a:pt x="173497" y="67898"/>
                </a:lnTo>
                <a:close/>
                <a:moveTo>
                  <a:pt x="178921" y="67898"/>
                </a:moveTo>
                <a:lnTo>
                  <a:pt x="182249" y="73447"/>
                </a:lnTo>
                <a:lnTo>
                  <a:pt x="179885" y="73447"/>
                </a:lnTo>
                <a:lnTo>
                  <a:pt x="176548" y="67898"/>
                </a:lnTo>
                <a:close/>
                <a:moveTo>
                  <a:pt x="189118" y="67898"/>
                </a:moveTo>
                <a:lnTo>
                  <a:pt x="185781" y="73447"/>
                </a:lnTo>
                <a:lnTo>
                  <a:pt x="183417" y="73447"/>
                </a:lnTo>
                <a:lnTo>
                  <a:pt x="186745" y="67898"/>
                </a:lnTo>
                <a:close/>
                <a:moveTo>
                  <a:pt x="192178" y="67898"/>
                </a:moveTo>
                <a:lnTo>
                  <a:pt x="188841" y="73447"/>
                </a:lnTo>
                <a:lnTo>
                  <a:pt x="186335" y="73447"/>
                </a:lnTo>
                <a:lnTo>
                  <a:pt x="189662" y="67898"/>
                </a:lnTo>
                <a:close/>
                <a:moveTo>
                  <a:pt x="192472" y="68309"/>
                </a:moveTo>
                <a:lnTo>
                  <a:pt x="195559" y="73447"/>
                </a:lnTo>
                <a:lnTo>
                  <a:pt x="189386" y="73447"/>
                </a:lnTo>
                <a:lnTo>
                  <a:pt x="192472" y="68309"/>
                </a:lnTo>
                <a:close/>
                <a:moveTo>
                  <a:pt x="195282" y="67898"/>
                </a:moveTo>
                <a:lnTo>
                  <a:pt x="198610" y="73447"/>
                </a:lnTo>
                <a:lnTo>
                  <a:pt x="196103" y="73447"/>
                </a:lnTo>
                <a:lnTo>
                  <a:pt x="192776" y="67898"/>
                </a:lnTo>
                <a:close/>
                <a:moveTo>
                  <a:pt x="198200" y="67898"/>
                </a:moveTo>
                <a:lnTo>
                  <a:pt x="201527" y="73447"/>
                </a:lnTo>
                <a:lnTo>
                  <a:pt x="199163" y="73447"/>
                </a:lnTo>
                <a:lnTo>
                  <a:pt x="195827" y="67898"/>
                </a:lnTo>
                <a:close/>
                <a:moveTo>
                  <a:pt x="208396" y="67898"/>
                </a:moveTo>
                <a:lnTo>
                  <a:pt x="205060" y="73447"/>
                </a:lnTo>
                <a:lnTo>
                  <a:pt x="202696" y="73447"/>
                </a:lnTo>
                <a:lnTo>
                  <a:pt x="206023" y="67898"/>
                </a:lnTo>
                <a:close/>
                <a:moveTo>
                  <a:pt x="211447" y="67898"/>
                </a:moveTo>
                <a:lnTo>
                  <a:pt x="208120" y="73447"/>
                </a:lnTo>
                <a:lnTo>
                  <a:pt x="205604" y="73447"/>
                </a:lnTo>
                <a:lnTo>
                  <a:pt x="208940" y="67898"/>
                </a:lnTo>
                <a:close/>
                <a:moveTo>
                  <a:pt x="211751" y="68309"/>
                </a:moveTo>
                <a:lnTo>
                  <a:pt x="214837" y="73447"/>
                </a:lnTo>
                <a:lnTo>
                  <a:pt x="208664" y="73447"/>
                </a:lnTo>
                <a:lnTo>
                  <a:pt x="211751" y="68309"/>
                </a:lnTo>
                <a:close/>
                <a:moveTo>
                  <a:pt x="214561" y="67898"/>
                </a:moveTo>
                <a:lnTo>
                  <a:pt x="217888" y="73447"/>
                </a:lnTo>
                <a:lnTo>
                  <a:pt x="215381" y="73447"/>
                </a:lnTo>
                <a:lnTo>
                  <a:pt x="212045" y="67898"/>
                </a:lnTo>
                <a:close/>
                <a:moveTo>
                  <a:pt x="217469" y="67898"/>
                </a:moveTo>
                <a:lnTo>
                  <a:pt x="220805" y="73447"/>
                </a:lnTo>
                <a:lnTo>
                  <a:pt x="218432" y="73447"/>
                </a:lnTo>
                <a:lnTo>
                  <a:pt x="215105" y="67898"/>
                </a:lnTo>
                <a:close/>
                <a:moveTo>
                  <a:pt x="227675" y="67898"/>
                </a:moveTo>
                <a:lnTo>
                  <a:pt x="224338" y="73447"/>
                </a:lnTo>
                <a:lnTo>
                  <a:pt x="221965" y="73447"/>
                </a:lnTo>
                <a:lnTo>
                  <a:pt x="225302" y="67898"/>
                </a:lnTo>
                <a:close/>
                <a:moveTo>
                  <a:pt x="230726" y="67898"/>
                </a:moveTo>
                <a:lnTo>
                  <a:pt x="227398" y="73447"/>
                </a:lnTo>
                <a:lnTo>
                  <a:pt x="224882" y="73447"/>
                </a:lnTo>
                <a:lnTo>
                  <a:pt x="228219" y="67898"/>
                </a:lnTo>
                <a:close/>
                <a:moveTo>
                  <a:pt x="231029" y="68309"/>
                </a:moveTo>
                <a:lnTo>
                  <a:pt x="234116" y="73447"/>
                </a:lnTo>
                <a:lnTo>
                  <a:pt x="227942" y="73447"/>
                </a:lnTo>
                <a:lnTo>
                  <a:pt x="231029" y="68309"/>
                </a:lnTo>
                <a:close/>
                <a:moveTo>
                  <a:pt x="233839" y="67898"/>
                </a:moveTo>
                <a:lnTo>
                  <a:pt x="237167" y="73447"/>
                </a:lnTo>
                <a:lnTo>
                  <a:pt x="234660" y="73447"/>
                </a:lnTo>
                <a:lnTo>
                  <a:pt x="231323" y="67898"/>
                </a:lnTo>
                <a:close/>
                <a:moveTo>
                  <a:pt x="236747" y="67898"/>
                </a:moveTo>
                <a:lnTo>
                  <a:pt x="240084" y="73447"/>
                </a:lnTo>
                <a:lnTo>
                  <a:pt x="237711" y="73447"/>
                </a:lnTo>
                <a:lnTo>
                  <a:pt x="234383" y="67898"/>
                </a:lnTo>
                <a:close/>
                <a:moveTo>
                  <a:pt x="246944" y="67898"/>
                </a:moveTo>
                <a:lnTo>
                  <a:pt x="243617" y="73447"/>
                </a:lnTo>
                <a:lnTo>
                  <a:pt x="241244" y="73447"/>
                </a:lnTo>
                <a:lnTo>
                  <a:pt x="244580" y="67898"/>
                </a:lnTo>
                <a:close/>
                <a:moveTo>
                  <a:pt x="250004" y="67898"/>
                </a:moveTo>
                <a:lnTo>
                  <a:pt x="246668" y="73447"/>
                </a:lnTo>
                <a:lnTo>
                  <a:pt x="244161" y="73447"/>
                </a:lnTo>
                <a:lnTo>
                  <a:pt x="247497" y="67898"/>
                </a:lnTo>
                <a:close/>
                <a:moveTo>
                  <a:pt x="250298" y="68309"/>
                </a:moveTo>
                <a:lnTo>
                  <a:pt x="253385" y="73447"/>
                </a:lnTo>
                <a:lnTo>
                  <a:pt x="247221" y="73447"/>
                </a:lnTo>
                <a:lnTo>
                  <a:pt x="250298" y="68309"/>
                </a:lnTo>
                <a:close/>
                <a:moveTo>
                  <a:pt x="253109" y="67898"/>
                </a:moveTo>
                <a:lnTo>
                  <a:pt x="256445" y="73447"/>
                </a:lnTo>
                <a:lnTo>
                  <a:pt x="253938" y="73447"/>
                </a:lnTo>
                <a:lnTo>
                  <a:pt x="250602" y="67898"/>
                </a:lnTo>
                <a:close/>
                <a:moveTo>
                  <a:pt x="256026" y="67898"/>
                </a:moveTo>
                <a:lnTo>
                  <a:pt x="259362" y="73447"/>
                </a:lnTo>
                <a:lnTo>
                  <a:pt x="256989" y="73447"/>
                </a:lnTo>
                <a:lnTo>
                  <a:pt x="253662" y="67898"/>
                </a:lnTo>
                <a:close/>
                <a:moveTo>
                  <a:pt x="266223" y="67898"/>
                </a:moveTo>
                <a:lnTo>
                  <a:pt x="262895" y="73447"/>
                </a:lnTo>
                <a:lnTo>
                  <a:pt x="260522" y="73447"/>
                </a:lnTo>
                <a:lnTo>
                  <a:pt x="263858" y="67898"/>
                </a:lnTo>
                <a:close/>
                <a:moveTo>
                  <a:pt x="269282" y="67898"/>
                </a:moveTo>
                <a:lnTo>
                  <a:pt x="265946" y="73447"/>
                </a:lnTo>
                <a:lnTo>
                  <a:pt x="263439" y="73447"/>
                </a:lnTo>
                <a:lnTo>
                  <a:pt x="266767" y="67898"/>
                </a:lnTo>
                <a:close/>
                <a:moveTo>
                  <a:pt x="269577" y="68309"/>
                </a:moveTo>
                <a:lnTo>
                  <a:pt x="272664" y="73447"/>
                </a:lnTo>
                <a:lnTo>
                  <a:pt x="266490" y="73447"/>
                </a:lnTo>
                <a:lnTo>
                  <a:pt x="269577" y="68309"/>
                </a:lnTo>
                <a:close/>
                <a:moveTo>
                  <a:pt x="272387" y="67898"/>
                </a:moveTo>
                <a:lnTo>
                  <a:pt x="275723" y="73447"/>
                </a:lnTo>
                <a:lnTo>
                  <a:pt x="273208" y="73447"/>
                </a:lnTo>
                <a:lnTo>
                  <a:pt x="269880" y="67898"/>
                </a:lnTo>
                <a:close/>
                <a:moveTo>
                  <a:pt x="275304" y="67898"/>
                </a:moveTo>
                <a:lnTo>
                  <a:pt x="278632" y="73447"/>
                </a:lnTo>
                <a:lnTo>
                  <a:pt x="276268" y="73447"/>
                </a:lnTo>
                <a:lnTo>
                  <a:pt x="272931" y="67898"/>
                </a:lnTo>
                <a:close/>
                <a:moveTo>
                  <a:pt x="12713" y="67898"/>
                </a:moveTo>
                <a:lnTo>
                  <a:pt x="9377" y="73456"/>
                </a:lnTo>
                <a:lnTo>
                  <a:pt x="9341" y="73402"/>
                </a:lnTo>
                <a:lnTo>
                  <a:pt x="9314" y="73456"/>
                </a:lnTo>
                <a:lnTo>
                  <a:pt x="5978" y="67898"/>
                </a:lnTo>
                <a:close/>
                <a:moveTo>
                  <a:pt x="31992" y="67898"/>
                </a:moveTo>
                <a:lnTo>
                  <a:pt x="28655" y="73456"/>
                </a:lnTo>
                <a:lnTo>
                  <a:pt x="28619" y="73402"/>
                </a:lnTo>
                <a:lnTo>
                  <a:pt x="28593" y="73456"/>
                </a:lnTo>
                <a:lnTo>
                  <a:pt x="25247" y="67898"/>
                </a:lnTo>
                <a:close/>
                <a:moveTo>
                  <a:pt x="51270" y="67898"/>
                </a:moveTo>
                <a:lnTo>
                  <a:pt x="47925" y="73456"/>
                </a:lnTo>
                <a:lnTo>
                  <a:pt x="47898" y="73402"/>
                </a:lnTo>
                <a:lnTo>
                  <a:pt x="47862" y="73456"/>
                </a:lnTo>
                <a:lnTo>
                  <a:pt x="44526" y="67898"/>
                </a:lnTo>
                <a:close/>
                <a:moveTo>
                  <a:pt x="70539" y="67898"/>
                </a:moveTo>
                <a:lnTo>
                  <a:pt x="67203" y="73456"/>
                </a:lnTo>
                <a:lnTo>
                  <a:pt x="67176" y="73402"/>
                </a:lnTo>
                <a:lnTo>
                  <a:pt x="67140" y="73456"/>
                </a:lnTo>
                <a:lnTo>
                  <a:pt x="63804" y="67898"/>
                </a:lnTo>
                <a:close/>
                <a:moveTo>
                  <a:pt x="89818" y="67898"/>
                </a:moveTo>
                <a:lnTo>
                  <a:pt x="86481" y="73456"/>
                </a:lnTo>
                <a:lnTo>
                  <a:pt x="86455" y="73402"/>
                </a:lnTo>
                <a:lnTo>
                  <a:pt x="86419" y="73456"/>
                </a:lnTo>
                <a:lnTo>
                  <a:pt x="83082" y="67898"/>
                </a:lnTo>
                <a:close/>
                <a:moveTo>
                  <a:pt x="109096" y="67898"/>
                </a:moveTo>
                <a:lnTo>
                  <a:pt x="105760" y="73456"/>
                </a:lnTo>
                <a:lnTo>
                  <a:pt x="105724" y="73402"/>
                </a:lnTo>
                <a:lnTo>
                  <a:pt x="105697" y="73456"/>
                </a:lnTo>
                <a:lnTo>
                  <a:pt x="102361" y="67898"/>
                </a:lnTo>
                <a:close/>
                <a:moveTo>
                  <a:pt x="128375" y="67898"/>
                </a:moveTo>
                <a:lnTo>
                  <a:pt x="125038" y="73456"/>
                </a:lnTo>
                <a:lnTo>
                  <a:pt x="125002" y="73402"/>
                </a:lnTo>
                <a:lnTo>
                  <a:pt x="124976" y="73456"/>
                </a:lnTo>
                <a:lnTo>
                  <a:pt x="121639" y="67898"/>
                </a:lnTo>
                <a:close/>
                <a:moveTo>
                  <a:pt x="147653" y="67898"/>
                </a:moveTo>
                <a:lnTo>
                  <a:pt x="144316" y="73456"/>
                </a:lnTo>
                <a:lnTo>
                  <a:pt x="144281" y="73402"/>
                </a:lnTo>
                <a:lnTo>
                  <a:pt x="144245" y="73456"/>
                </a:lnTo>
                <a:lnTo>
                  <a:pt x="140909" y="67898"/>
                </a:lnTo>
                <a:close/>
                <a:moveTo>
                  <a:pt x="166922" y="67898"/>
                </a:moveTo>
                <a:lnTo>
                  <a:pt x="163586" y="73456"/>
                </a:lnTo>
                <a:lnTo>
                  <a:pt x="163559" y="73402"/>
                </a:lnTo>
                <a:lnTo>
                  <a:pt x="163523" y="73456"/>
                </a:lnTo>
                <a:lnTo>
                  <a:pt x="160187" y="67898"/>
                </a:lnTo>
                <a:close/>
                <a:moveTo>
                  <a:pt x="186201" y="67898"/>
                </a:moveTo>
                <a:lnTo>
                  <a:pt x="182864" y="73456"/>
                </a:lnTo>
                <a:lnTo>
                  <a:pt x="182838" y="73402"/>
                </a:lnTo>
                <a:lnTo>
                  <a:pt x="182802" y="73456"/>
                </a:lnTo>
                <a:lnTo>
                  <a:pt x="179465" y="67898"/>
                </a:lnTo>
                <a:close/>
                <a:moveTo>
                  <a:pt x="205479" y="67898"/>
                </a:moveTo>
                <a:lnTo>
                  <a:pt x="202143" y="73456"/>
                </a:lnTo>
                <a:lnTo>
                  <a:pt x="202107" y="73402"/>
                </a:lnTo>
                <a:lnTo>
                  <a:pt x="202080" y="73456"/>
                </a:lnTo>
                <a:lnTo>
                  <a:pt x="198744" y="67898"/>
                </a:lnTo>
                <a:close/>
                <a:moveTo>
                  <a:pt x="224758" y="67898"/>
                </a:moveTo>
                <a:lnTo>
                  <a:pt x="221421" y="73456"/>
                </a:lnTo>
                <a:lnTo>
                  <a:pt x="221385" y="73402"/>
                </a:lnTo>
                <a:lnTo>
                  <a:pt x="221359" y="73456"/>
                </a:lnTo>
                <a:lnTo>
                  <a:pt x="218022" y="67898"/>
                </a:lnTo>
                <a:close/>
                <a:moveTo>
                  <a:pt x="244036" y="67898"/>
                </a:moveTo>
                <a:lnTo>
                  <a:pt x="240699" y="73456"/>
                </a:lnTo>
                <a:lnTo>
                  <a:pt x="240664" y="73402"/>
                </a:lnTo>
                <a:lnTo>
                  <a:pt x="240637" y="73456"/>
                </a:lnTo>
                <a:lnTo>
                  <a:pt x="237292" y="67898"/>
                </a:lnTo>
                <a:close/>
                <a:moveTo>
                  <a:pt x="263314" y="67898"/>
                </a:moveTo>
                <a:lnTo>
                  <a:pt x="259969" y="73456"/>
                </a:lnTo>
                <a:lnTo>
                  <a:pt x="259942" y="73402"/>
                </a:lnTo>
                <a:lnTo>
                  <a:pt x="259906" y="73456"/>
                </a:lnTo>
                <a:lnTo>
                  <a:pt x="256570" y="67898"/>
                </a:lnTo>
                <a:close/>
                <a:moveTo>
                  <a:pt x="282584" y="67898"/>
                </a:moveTo>
                <a:lnTo>
                  <a:pt x="279247" y="73456"/>
                </a:lnTo>
                <a:lnTo>
                  <a:pt x="279220" y="73402"/>
                </a:lnTo>
                <a:lnTo>
                  <a:pt x="279185" y="73456"/>
                </a:lnTo>
                <a:lnTo>
                  <a:pt x="275848" y="67898"/>
                </a:lnTo>
                <a:close/>
                <a:moveTo>
                  <a:pt x="9047" y="73902"/>
                </a:moveTo>
                <a:lnTo>
                  <a:pt x="7851" y="75891"/>
                </a:lnTo>
                <a:lnTo>
                  <a:pt x="6665" y="73902"/>
                </a:lnTo>
                <a:close/>
                <a:moveTo>
                  <a:pt x="12026" y="73902"/>
                </a:moveTo>
                <a:lnTo>
                  <a:pt x="10831" y="75891"/>
                </a:lnTo>
                <a:lnTo>
                  <a:pt x="9644" y="73902"/>
                </a:lnTo>
                <a:close/>
                <a:moveTo>
                  <a:pt x="28325" y="73902"/>
                </a:moveTo>
                <a:lnTo>
                  <a:pt x="27130" y="75891"/>
                </a:lnTo>
                <a:lnTo>
                  <a:pt x="25943" y="73902"/>
                </a:lnTo>
                <a:close/>
                <a:moveTo>
                  <a:pt x="31296" y="73902"/>
                </a:moveTo>
                <a:lnTo>
                  <a:pt x="30109" y="75891"/>
                </a:lnTo>
                <a:lnTo>
                  <a:pt x="28923" y="73902"/>
                </a:lnTo>
                <a:close/>
                <a:moveTo>
                  <a:pt x="47594" y="73902"/>
                </a:moveTo>
                <a:lnTo>
                  <a:pt x="46408" y="75891"/>
                </a:lnTo>
                <a:lnTo>
                  <a:pt x="45221" y="73902"/>
                </a:lnTo>
                <a:close/>
                <a:moveTo>
                  <a:pt x="50574" y="73902"/>
                </a:moveTo>
                <a:lnTo>
                  <a:pt x="49388" y="75891"/>
                </a:lnTo>
                <a:lnTo>
                  <a:pt x="48192" y="73902"/>
                </a:lnTo>
                <a:close/>
                <a:moveTo>
                  <a:pt x="66873" y="73902"/>
                </a:moveTo>
                <a:lnTo>
                  <a:pt x="65686" y="75891"/>
                </a:lnTo>
                <a:lnTo>
                  <a:pt x="64491" y="73902"/>
                </a:lnTo>
                <a:close/>
                <a:moveTo>
                  <a:pt x="69852" y="73902"/>
                </a:moveTo>
                <a:lnTo>
                  <a:pt x="68666" y="75891"/>
                </a:lnTo>
                <a:lnTo>
                  <a:pt x="67471" y="73902"/>
                </a:lnTo>
                <a:close/>
                <a:moveTo>
                  <a:pt x="86151" y="73902"/>
                </a:moveTo>
                <a:lnTo>
                  <a:pt x="84965" y="75891"/>
                </a:lnTo>
                <a:lnTo>
                  <a:pt x="83769" y="73902"/>
                </a:lnTo>
                <a:close/>
                <a:moveTo>
                  <a:pt x="89131" y="73902"/>
                </a:moveTo>
                <a:lnTo>
                  <a:pt x="87935" y="75891"/>
                </a:lnTo>
                <a:lnTo>
                  <a:pt x="86749" y="73902"/>
                </a:lnTo>
                <a:close/>
                <a:moveTo>
                  <a:pt x="105430" y="73902"/>
                </a:moveTo>
                <a:lnTo>
                  <a:pt x="104234" y="75891"/>
                </a:lnTo>
                <a:lnTo>
                  <a:pt x="103048" y="73902"/>
                </a:lnTo>
                <a:close/>
                <a:moveTo>
                  <a:pt x="108409" y="73902"/>
                </a:moveTo>
                <a:lnTo>
                  <a:pt x="107214" y="75891"/>
                </a:lnTo>
                <a:lnTo>
                  <a:pt x="106027" y="73902"/>
                </a:lnTo>
                <a:close/>
                <a:moveTo>
                  <a:pt x="124708" y="73902"/>
                </a:moveTo>
                <a:lnTo>
                  <a:pt x="123513" y="75891"/>
                </a:lnTo>
                <a:lnTo>
                  <a:pt x="122326" y="73902"/>
                </a:lnTo>
                <a:close/>
                <a:moveTo>
                  <a:pt x="127679" y="73902"/>
                </a:moveTo>
                <a:lnTo>
                  <a:pt x="126492" y="75891"/>
                </a:lnTo>
                <a:lnTo>
                  <a:pt x="125306" y="73902"/>
                </a:lnTo>
                <a:close/>
                <a:moveTo>
                  <a:pt x="143977" y="73902"/>
                </a:moveTo>
                <a:lnTo>
                  <a:pt x="142791" y="75891"/>
                </a:lnTo>
                <a:lnTo>
                  <a:pt x="141604" y="73902"/>
                </a:lnTo>
                <a:close/>
                <a:moveTo>
                  <a:pt x="146957" y="73902"/>
                </a:moveTo>
                <a:lnTo>
                  <a:pt x="145771" y="75891"/>
                </a:lnTo>
                <a:lnTo>
                  <a:pt x="144584" y="73902"/>
                </a:lnTo>
                <a:close/>
                <a:moveTo>
                  <a:pt x="163256" y="73902"/>
                </a:moveTo>
                <a:lnTo>
                  <a:pt x="162069" y="75891"/>
                </a:lnTo>
                <a:lnTo>
                  <a:pt x="160883" y="73902"/>
                </a:lnTo>
                <a:close/>
                <a:moveTo>
                  <a:pt x="166235" y="73902"/>
                </a:moveTo>
                <a:lnTo>
                  <a:pt x="165049" y="75891"/>
                </a:lnTo>
                <a:lnTo>
                  <a:pt x="163854" y="73902"/>
                </a:lnTo>
                <a:close/>
                <a:moveTo>
                  <a:pt x="182534" y="73902"/>
                </a:moveTo>
                <a:lnTo>
                  <a:pt x="181348" y="75891"/>
                </a:lnTo>
                <a:lnTo>
                  <a:pt x="180152" y="73902"/>
                </a:lnTo>
                <a:close/>
                <a:moveTo>
                  <a:pt x="185514" y="73902"/>
                </a:moveTo>
                <a:lnTo>
                  <a:pt x="184327" y="75891"/>
                </a:lnTo>
                <a:lnTo>
                  <a:pt x="183132" y="73902"/>
                </a:lnTo>
                <a:close/>
                <a:moveTo>
                  <a:pt x="201813" y="73902"/>
                </a:moveTo>
                <a:lnTo>
                  <a:pt x="200626" y="75891"/>
                </a:lnTo>
                <a:lnTo>
                  <a:pt x="199431" y="73902"/>
                </a:lnTo>
                <a:close/>
                <a:moveTo>
                  <a:pt x="204792" y="73902"/>
                </a:moveTo>
                <a:lnTo>
                  <a:pt x="203597" y="75891"/>
                </a:lnTo>
                <a:lnTo>
                  <a:pt x="202410" y="73902"/>
                </a:lnTo>
                <a:close/>
                <a:moveTo>
                  <a:pt x="221091" y="73902"/>
                </a:moveTo>
                <a:lnTo>
                  <a:pt x="219896" y="75891"/>
                </a:lnTo>
                <a:lnTo>
                  <a:pt x="218709" y="73902"/>
                </a:lnTo>
                <a:close/>
                <a:moveTo>
                  <a:pt x="224062" y="73902"/>
                </a:moveTo>
                <a:lnTo>
                  <a:pt x="222875" y="75891"/>
                </a:lnTo>
                <a:lnTo>
                  <a:pt x="221689" y="73902"/>
                </a:lnTo>
                <a:close/>
                <a:moveTo>
                  <a:pt x="240369" y="73902"/>
                </a:moveTo>
                <a:lnTo>
                  <a:pt x="239174" y="75891"/>
                </a:lnTo>
                <a:lnTo>
                  <a:pt x="237987" y="73902"/>
                </a:lnTo>
                <a:close/>
                <a:moveTo>
                  <a:pt x="243340" y="73902"/>
                </a:moveTo>
                <a:lnTo>
                  <a:pt x="242154" y="75891"/>
                </a:lnTo>
                <a:lnTo>
                  <a:pt x="240967" y="73902"/>
                </a:lnTo>
                <a:close/>
                <a:moveTo>
                  <a:pt x="259639" y="73902"/>
                </a:moveTo>
                <a:lnTo>
                  <a:pt x="258452" y="75891"/>
                </a:lnTo>
                <a:lnTo>
                  <a:pt x="257266" y="73902"/>
                </a:lnTo>
                <a:close/>
                <a:moveTo>
                  <a:pt x="262618" y="73902"/>
                </a:moveTo>
                <a:lnTo>
                  <a:pt x="261432" y="75891"/>
                </a:lnTo>
                <a:lnTo>
                  <a:pt x="260237" y="73902"/>
                </a:lnTo>
                <a:close/>
                <a:moveTo>
                  <a:pt x="278917" y="73902"/>
                </a:moveTo>
                <a:lnTo>
                  <a:pt x="277731" y="75891"/>
                </a:lnTo>
                <a:lnTo>
                  <a:pt x="276535" y="73902"/>
                </a:lnTo>
                <a:close/>
                <a:moveTo>
                  <a:pt x="281897" y="73902"/>
                </a:moveTo>
                <a:lnTo>
                  <a:pt x="280710" y="75891"/>
                </a:lnTo>
                <a:lnTo>
                  <a:pt x="279515" y="73902"/>
                </a:lnTo>
                <a:close/>
                <a:moveTo>
                  <a:pt x="6121" y="73902"/>
                </a:moveTo>
                <a:lnTo>
                  <a:pt x="7584" y="76346"/>
                </a:lnTo>
                <a:lnTo>
                  <a:pt x="6406" y="78309"/>
                </a:lnTo>
                <a:lnTo>
                  <a:pt x="6254" y="78309"/>
                </a:lnTo>
                <a:lnTo>
                  <a:pt x="3614" y="73902"/>
                </a:lnTo>
                <a:close/>
                <a:moveTo>
                  <a:pt x="7851" y="76792"/>
                </a:moveTo>
                <a:lnTo>
                  <a:pt x="8761" y="78309"/>
                </a:lnTo>
                <a:lnTo>
                  <a:pt x="6950" y="78309"/>
                </a:lnTo>
                <a:lnTo>
                  <a:pt x="7851" y="76792"/>
                </a:lnTo>
                <a:close/>
                <a:moveTo>
                  <a:pt x="10831" y="76792"/>
                </a:moveTo>
                <a:lnTo>
                  <a:pt x="11741" y="78309"/>
                </a:lnTo>
                <a:lnTo>
                  <a:pt x="9930" y="78309"/>
                </a:lnTo>
                <a:lnTo>
                  <a:pt x="10831" y="76792"/>
                </a:lnTo>
                <a:close/>
                <a:moveTo>
                  <a:pt x="15077" y="73902"/>
                </a:moveTo>
                <a:lnTo>
                  <a:pt x="12437" y="78309"/>
                </a:lnTo>
                <a:lnTo>
                  <a:pt x="12285" y="78309"/>
                </a:lnTo>
                <a:lnTo>
                  <a:pt x="11107" y="76346"/>
                </a:lnTo>
                <a:lnTo>
                  <a:pt x="12570" y="73902"/>
                </a:lnTo>
                <a:close/>
                <a:moveTo>
                  <a:pt x="22339" y="73902"/>
                </a:moveTo>
                <a:lnTo>
                  <a:pt x="24980" y="78309"/>
                </a:lnTo>
                <a:lnTo>
                  <a:pt x="12981" y="78309"/>
                </a:lnTo>
                <a:lnTo>
                  <a:pt x="15621" y="73902"/>
                </a:lnTo>
                <a:close/>
                <a:moveTo>
                  <a:pt x="25399" y="73902"/>
                </a:moveTo>
                <a:lnTo>
                  <a:pt x="26862" y="76346"/>
                </a:lnTo>
                <a:lnTo>
                  <a:pt x="25675" y="78309"/>
                </a:lnTo>
                <a:lnTo>
                  <a:pt x="25524" y="78309"/>
                </a:lnTo>
                <a:lnTo>
                  <a:pt x="22883" y="73902"/>
                </a:lnTo>
                <a:close/>
                <a:moveTo>
                  <a:pt x="27130" y="76792"/>
                </a:moveTo>
                <a:lnTo>
                  <a:pt x="28040" y="78309"/>
                </a:lnTo>
                <a:lnTo>
                  <a:pt x="26229" y="78309"/>
                </a:lnTo>
                <a:lnTo>
                  <a:pt x="27130" y="76792"/>
                </a:lnTo>
                <a:close/>
                <a:moveTo>
                  <a:pt x="30109" y="76792"/>
                </a:moveTo>
                <a:lnTo>
                  <a:pt x="31019" y="78309"/>
                </a:lnTo>
                <a:lnTo>
                  <a:pt x="29199" y="78309"/>
                </a:lnTo>
                <a:lnTo>
                  <a:pt x="30109" y="76792"/>
                </a:lnTo>
                <a:close/>
                <a:moveTo>
                  <a:pt x="34356" y="73902"/>
                </a:moveTo>
                <a:lnTo>
                  <a:pt x="31715" y="78309"/>
                </a:lnTo>
                <a:lnTo>
                  <a:pt x="31563" y="78309"/>
                </a:lnTo>
                <a:lnTo>
                  <a:pt x="30386" y="76346"/>
                </a:lnTo>
                <a:lnTo>
                  <a:pt x="31840" y="73902"/>
                </a:lnTo>
                <a:close/>
                <a:moveTo>
                  <a:pt x="41617" y="73902"/>
                </a:moveTo>
                <a:lnTo>
                  <a:pt x="44258" y="78309"/>
                </a:lnTo>
                <a:lnTo>
                  <a:pt x="32259" y="78309"/>
                </a:lnTo>
                <a:lnTo>
                  <a:pt x="34900" y="73902"/>
                </a:lnTo>
                <a:close/>
                <a:moveTo>
                  <a:pt x="44677" y="73902"/>
                </a:moveTo>
                <a:lnTo>
                  <a:pt x="46131" y="76346"/>
                </a:lnTo>
                <a:lnTo>
                  <a:pt x="44954" y="78309"/>
                </a:lnTo>
                <a:lnTo>
                  <a:pt x="44802" y="78309"/>
                </a:lnTo>
                <a:lnTo>
                  <a:pt x="42162" y="73902"/>
                </a:lnTo>
                <a:close/>
                <a:moveTo>
                  <a:pt x="46408" y="76792"/>
                </a:moveTo>
                <a:lnTo>
                  <a:pt x="47318" y="78309"/>
                </a:lnTo>
                <a:lnTo>
                  <a:pt x="45498" y="78309"/>
                </a:lnTo>
                <a:lnTo>
                  <a:pt x="46408" y="76792"/>
                </a:lnTo>
                <a:close/>
                <a:moveTo>
                  <a:pt x="49388" y="76792"/>
                </a:moveTo>
                <a:lnTo>
                  <a:pt x="50298" y="78309"/>
                </a:lnTo>
                <a:lnTo>
                  <a:pt x="48478" y="78309"/>
                </a:lnTo>
                <a:lnTo>
                  <a:pt x="49388" y="76792"/>
                </a:lnTo>
                <a:close/>
                <a:moveTo>
                  <a:pt x="53634" y="73902"/>
                </a:moveTo>
                <a:lnTo>
                  <a:pt x="50993" y="78309"/>
                </a:lnTo>
                <a:lnTo>
                  <a:pt x="50842" y="78309"/>
                </a:lnTo>
                <a:lnTo>
                  <a:pt x="49655" y="76346"/>
                </a:lnTo>
                <a:lnTo>
                  <a:pt x="51118" y="73902"/>
                </a:lnTo>
                <a:close/>
                <a:moveTo>
                  <a:pt x="60896" y="73902"/>
                </a:moveTo>
                <a:lnTo>
                  <a:pt x="63536" y="78309"/>
                </a:lnTo>
                <a:lnTo>
                  <a:pt x="51538" y="78309"/>
                </a:lnTo>
                <a:lnTo>
                  <a:pt x="54178" y="73902"/>
                </a:lnTo>
                <a:close/>
                <a:moveTo>
                  <a:pt x="63947" y="73902"/>
                </a:moveTo>
                <a:lnTo>
                  <a:pt x="65410" y="76346"/>
                </a:lnTo>
                <a:lnTo>
                  <a:pt x="64232" y="78309"/>
                </a:lnTo>
                <a:lnTo>
                  <a:pt x="64081" y="78309"/>
                </a:lnTo>
                <a:lnTo>
                  <a:pt x="61440" y="73902"/>
                </a:lnTo>
                <a:close/>
                <a:moveTo>
                  <a:pt x="65686" y="76792"/>
                </a:moveTo>
                <a:lnTo>
                  <a:pt x="66596" y="78309"/>
                </a:lnTo>
                <a:lnTo>
                  <a:pt x="64776" y="78309"/>
                </a:lnTo>
                <a:lnTo>
                  <a:pt x="65686" y="76792"/>
                </a:lnTo>
                <a:close/>
                <a:moveTo>
                  <a:pt x="68666" y="76792"/>
                </a:moveTo>
                <a:lnTo>
                  <a:pt x="69567" y="78309"/>
                </a:lnTo>
                <a:lnTo>
                  <a:pt x="67756" y="78309"/>
                </a:lnTo>
                <a:lnTo>
                  <a:pt x="68666" y="76792"/>
                </a:lnTo>
                <a:close/>
                <a:moveTo>
                  <a:pt x="72912" y="73902"/>
                </a:moveTo>
                <a:lnTo>
                  <a:pt x="70263" y="78309"/>
                </a:lnTo>
                <a:lnTo>
                  <a:pt x="70111" y="78309"/>
                </a:lnTo>
                <a:lnTo>
                  <a:pt x="68934" y="76346"/>
                </a:lnTo>
                <a:lnTo>
                  <a:pt x="70397" y="73902"/>
                </a:lnTo>
                <a:close/>
                <a:moveTo>
                  <a:pt x="80174" y="73902"/>
                </a:moveTo>
                <a:lnTo>
                  <a:pt x="82815" y="78309"/>
                </a:lnTo>
                <a:lnTo>
                  <a:pt x="70807" y="78309"/>
                </a:lnTo>
                <a:lnTo>
                  <a:pt x="73457" y="73902"/>
                </a:lnTo>
                <a:close/>
                <a:moveTo>
                  <a:pt x="83225" y="73902"/>
                </a:moveTo>
                <a:lnTo>
                  <a:pt x="84688" y="76346"/>
                </a:lnTo>
                <a:lnTo>
                  <a:pt x="83511" y="78309"/>
                </a:lnTo>
                <a:lnTo>
                  <a:pt x="83359" y="78309"/>
                </a:lnTo>
                <a:lnTo>
                  <a:pt x="80718" y="73902"/>
                </a:lnTo>
                <a:close/>
                <a:moveTo>
                  <a:pt x="84965" y="76792"/>
                </a:moveTo>
                <a:lnTo>
                  <a:pt x="85866" y="78309"/>
                </a:lnTo>
                <a:lnTo>
                  <a:pt x="84055" y="78309"/>
                </a:lnTo>
                <a:lnTo>
                  <a:pt x="84965" y="76792"/>
                </a:lnTo>
                <a:close/>
                <a:moveTo>
                  <a:pt x="87935" y="76792"/>
                </a:moveTo>
                <a:lnTo>
                  <a:pt x="88845" y="78309"/>
                </a:lnTo>
                <a:lnTo>
                  <a:pt x="87034" y="78309"/>
                </a:lnTo>
                <a:lnTo>
                  <a:pt x="87935" y="76792"/>
                </a:lnTo>
                <a:close/>
                <a:moveTo>
                  <a:pt x="92182" y="73902"/>
                </a:moveTo>
                <a:lnTo>
                  <a:pt x="89541" y="78309"/>
                </a:lnTo>
                <a:lnTo>
                  <a:pt x="89390" y="78309"/>
                </a:lnTo>
                <a:lnTo>
                  <a:pt x="88212" y="76346"/>
                </a:lnTo>
                <a:lnTo>
                  <a:pt x="89675" y="73902"/>
                </a:lnTo>
                <a:close/>
                <a:moveTo>
                  <a:pt x="99444" y="73902"/>
                </a:moveTo>
                <a:lnTo>
                  <a:pt x="102093" y="78309"/>
                </a:lnTo>
                <a:lnTo>
                  <a:pt x="90085" y="78309"/>
                </a:lnTo>
                <a:lnTo>
                  <a:pt x="92726" y="73902"/>
                </a:lnTo>
                <a:close/>
                <a:moveTo>
                  <a:pt x="102503" y="73902"/>
                </a:moveTo>
                <a:lnTo>
                  <a:pt x="103967" y="76346"/>
                </a:lnTo>
                <a:lnTo>
                  <a:pt x="102789" y="78309"/>
                </a:lnTo>
                <a:lnTo>
                  <a:pt x="102637" y="78309"/>
                </a:lnTo>
                <a:lnTo>
                  <a:pt x="99997" y="73902"/>
                </a:lnTo>
                <a:close/>
                <a:moveTo>
                  <a:pt x="104234" y="76792"/>
                </a:moveTo>
                <a:lnTo>
                  <a:pt x="105144" y="78309"/>
                </a:lnTo>
                <a:lnTo>
                  <a:pt x="103333" y="78309"/>
                </a:lnTo>
                <a:lnTo>
                  <a:pt x="104234" y="76792"/>
                </a:lnTo>
                <a:close/>
                <a:moveTo>
                  <a:pt x="107214" y="76792"/>
                </a:moveTo>
                <a:lnTo>
                  <a:pt x="108124" y="78309"/>
                </a:lnTo>
                <a:lnTo>
                  <a:pt x="106313" y="78309"/>
                </a:lnTo>
                <a:lnTo>
                  <a:pt x="107214" y="76792"/>
                </a:lnTo>
                <a:close/>
                <a:moveTo>
                  <a:pt x="111460" y="73902"/>
                </a:moveTo>
                <a:lnTo>
                  <a:pt x="108820" y="78309"/>
                </a:lnTo>
                <a:lnTo>
                  <a:pt x="108668" y="78309"/>
                </a:lnTo>
                <a:lnTo>
                  <a:pt x="107490" y="76346"/>
                </a:lnTo>
                <a:lnTo>
                  <a:pt x="108953" y="73902"/>
                </a:lnTo>
                <a:close/>
                <a:moveTo>
                  <a:pt x="118722" y="73902"/>
                </a:moveTo>
                <a:lnTo>
                  <a:pt x="121363" y="78309"/>
                </a:lnTo>
                <a:lnTo>
                  <a:pt x="109364" y="78309"/>
                </a:lnTo>
                <a:lnTo>
                  <a:pt x="112004" y="73902"/>
                </a:lnTo>
                <a:close/>
                <a:moveTo>
                  <a:pt x="121782" y="73902"/>
                </a:moveTo>
                <a:lnTo>
                  <a:pt x="123245" y="76346"/>
                </a:lnTo>
                <a:lnTo>
                  <a:pt x="122067" y="78309"/>
                </a:lnTo>
                <a:lnTo>
                  <a:pt x="121916" y="78309"/>
                </a:lnTo>
                <a:lnTo>
                  <a:pt x="119266" y="73902"/>
                </a:lnTo>
                <a:close/>
                <a:moveTo>
                  <a:pt x="123513" y="76792"/>
                </a:moveTo>
                <a:lnTo>
                  <a:pt x="124423" y="78309"/>
                </a:lnTo>
                <a:lnTo>
                  <a:pt x="122612" y="78309"/>
                </a:lnTo>
                <a:lnTo>
                  <a:pt x="123513" y="76792"/>
                </a:lnTo>
                <a:close/>
                <a:moveTo>
                  <a:pt x="126492" y="76792"/>
                </a:moveTo>
                <a:lnTo>
                  <a:pt x="127402" y="78309"/>
                </a:lnTo>
                <a:lnTo>
                  <a:pt x="125582" y="78309"/>
                </a:lnTo>
                <a:lnTo>
                  <a:pt x="126492" y="76792"/>
                </a:lnTo>
                <a:close/>
                <a:moveTo>
                  <a:pt x="130739" y="73902"/>
                </a:moveTo>
                <a:lnTo>
                  <a:pt x="128098" y="78309"/>
                </a:lnTo>
                <a:lnTo>
                  <a:pt x="127946" y="78309"/>
                </a:lnTo>
                <a:lnTo>
                  <a:pt x="126769" y="76346"/>
                </a:lnTo>
                <a:lnTo>
                  <a:pt x="128232" y="73902"/>
                </a:lnTo>
                <a:close/>
                <a:moveTo>
                  <a:pt x="138000" y="73902"/>
                </a:moveTo>
                <a:lnTo>
                  <a:pt x="140641" y="78309"/>
                </a:lnTo>
                <a:lnTo>
                  <a:pt x="128642" y="78309"/>
                </a:lnTo>
                <a:lnTo>
                  <a:pt x="131283" y="73902"/>
                </a:lnTo>
                <a:close/>
                <a:moveTo>
                  <a:pt x="141060" y="73902"/>
                </a:moveTo>
                <a:lnTo>
                  <a:pt x="142523" y="76346"/>
                </a:lnTo>
                <a:lnTo>
                  <a:pt x="141337" y="78309"/>
                </a:lnTo>
                <a:lnTo>
                  <a:pt x="141185" y="78309"/>
                </a:lnTo>
                <a:lnTo>
                  <a:pt x="138545" y="73902"/>
                </a:lnTo>
                <a:close/>
                <a:moveTo>
                  <a:pt x="142791" y="76792"/>
                </a:moveTo>
                <a:lnTo>
                  <a:pt x="143701" y="78309"/>
                </a:lnTo>
                <a:lnTo>
                  <a:pt x="141881" y="78309"/>
                </a:lnTo>
                <a:lnTo>
                  <a:pt x="142791" y="76792"/>
                </a:lnTo>
                <a:close/>
                <a:moveTo>
                  <a:pt x="145771" y="76792"/>
                </a:moveTo>
                <a:lnTo>
                  <a:pt x="146681" y="78309"/>
                </a:lnTo>
                <a:lnTo>
                  <a:pt x="144861" y="78309"/>
                </a:lnTo>
                <a:lnTo>
                  <a:pt x="145771" y="76792"/>
                </a:lnTo>
                <a:close/>
                <a:moveTo>
                  <a:pt x="150017" y="73902"/>
                </a:moveTo>
                <a:lnTo>
                  <a:pt x="147376" y="78309"/>
                </a:lnTo>
                <a:lnTo>
                  <a:pt x="147225" y="78309"/>
                </a:lnTo>
                <a:lnTo>
                  <a:pt x="146038" y="76346"/>
                </a:lnTo>
                <a:lnTo>
                  <a:pt x="147501" y="73902"/>
                </a:lnTo>
                <a:close/>
                <a:moveTo>
                  <a:pt x="157279" y="73902"/>
                </a:moveTo>
                <a:lnTo>
                  <a:pt x="159919" y="78309"/>
                </a:lnTo>
                <a:lnTo>
                  <a:pt x="147921" y="78309"/>
                </a:lnTo>
                <a:lnTo>
                  <a:pt x="150561" y="73902"/>
                </a:lnTo>
                <a:close/>
                <a:moveTo>
                  <a:pt x="160330" y="73902"/>
                </a:moveTo>
                <a:lnTo>
                  <a:pt x="161793" y="76346"/>
                </a:lnTo>
                <a:lnTo>
                  <a:pt x="160615" y="78309"/>
                </a:lnTo>
                <a:lnTo>
                  <a:pt x="160464" y="78309"/>
                </a:lnTo>
                <a:lnTo>
                  <a:pt x="157823" y="73902"/>
                </a:lnTo>
                <a:close/>
                <a:moveTo>
                  <a:pt x="162069" y="76792"/>
                </a:moveTo>
                <a:lnTo>
                  <a:pt x="162979" y="78309"/>
                </a:lnTo>
                <a:lnTo>
                  <a:pt x="161159" y="78309"/>
                </a:lnTo>
                <a:lnTo>
                  <a:pt x="162069" y="76792"/>
                </a:lnTo>
                <a:close/>
                <a:moveTo>
                  <a:pt x="165049" y="76792"/>
                </a:moveTo>
                <a:lnTo>
                  <a:pt x="165950" y="78309"/>
                </a:lnTo>
                <a:lnTo>
                  <a:pt x="164139" y="78309"/>
                </a:lnTo>
                <a:lnTo>
                  <a:pt x="165049" y="76792"/>
                </a:lnTo>
                <a:close/>
                <a:moveTo>
                  <a:pt x="169295" y="73902"/>
                </a:moveTo>
                <a:lnTo>
                  <a:pt x="166646" y="78309"/>
                </a:lnTo>
                <a:lnTo>
                  <a:pt x="166494" y="78309"/>
                </a:lnTo>
                <a:lnTo>
                  <a:pt x="165317" y="76346"/>
                </a:lnTo>
                <a:lnTo>
                  <a:pt x="166780" y="73902"/>
                </a:lnTo>
                <a:close/>
                <a:moveTo>
                  <a:pt x="176557" y="73902"/>
                </a:moveTo>
                <a:lnTo>
                  <a:pt x="179198" y="78309"/>
                </a:lnTo>
                <a:lnTo>
                  <a:pt x="167199" y="78309"/>
                </a:lnTo>
                <a:lnTo>
                  <a:pt x="169840" y="73902"/>
                </a:lnTo>
                <a:close/>
                <a:moveTo>
                  <a:pt x="179608" y="73902"/>
                </a:moveTo>
                <a:lnTo>
                  <a:pt x="181071" y="76346"/>
                </a:lnTo>
                <a:lnTo>
                  <a:pt x="179894" y="78309"/>
                </a:lnTo>
                <a:lnTo>
                  <a:pt x="179742" y="78309"/>
                </a:lnTo>
                <a:lnTo>
                  <a:pt x="177101" y="73902"/>
                </a:lnTo>
                <a:close/>
                <a:moveTo>
                  <a:pt x="181348" y="76792"/>
                </a:moveTo>
                <a:lnTo>
                  <a:pt x="182249" y="78309"/>
                </a:lnTo>
                <a:lnTo>
                  <a:pt x="180438" y="78309"/>
                </a:lnTo>
                <a:lnTo>
                  <a:pt x="181348" y="76792"/>
                </a:lnTo>
                <a:close/>
                <a:moveTo>
                  <a:pt x="184327" y="76792"/>
                </a:moveTo>
                <a:lnTo>
                  <a:pt x="185228" y="78309"/>
                </a:lnTo>
                <a:lnTo>
                  <a:pt x="183417" y="78309"/>
                </a:lnTo>
                <a:lnTo>
                  <a:pt x="184327" y="76792"/>
                </a:lnTo>
                <a:close/>
                <a:moveTo>
                  <a:pt x="188565" y="73902"/>
                </a:moveTo>
                <a:lnTo>
                  <a:pt x="185924" y="78309"/>
                </a:lnTo>
                <a:lnTo>
                  <a:pt x="185773" y="78309"/>
                </a:lnTo>
                <a:lnTo>
                  <a:pt x="184595" y="76346"/>
                </a:lnTo>
                <a:lnTo>
                  <a:pt x="186058" y="73902"/>
                </a:lnTo>
                <a:close/>
                <a:moveTo>
                  <a:pt x="195835" y="73902"/>
                </a:moveTo>
                <a:lnTo>
                  <a:pt x="198476" y="78309"/>
                </a:lnTo>
                <a:lnTo>
                  <a:pt x="186468" y="78309"/>
                </a:lnTo>
                <a:lnTo>
                  <a:pt x="189118" y="73902"/>
                </a:lnTo>
                <a:close/>
                <a:moveTo>
                  <a:pt x="198886" y="73902"/>
                </a:moveTo>
                <a:lnTo>
                  <a:pt x="200350" y="76346"/>
                </a:lnTo>
                <a:lnTo>
                  <a:pt x="199172" y="78309"/>
                </a:lnTo>
                <a:lnTo>
                  <a:pt x="199020" y="78309"/>
                </a:lnTo>
                <a:lnTo>
                  <a:pt x="196380" y="73902"/>
                </a:lnTo>
                <a:close/>
                <a:moveTo>
                  <a:pt x="200626" y="76792"/>
                </a:moveTo>
                <a:lnTo>
                  <a:pt x="201527" y="78309"/>
                </a:lnTo>
                <a:lnTo>
                  <a:pt x="199716" y="78309"/>
                </a:lnTo>
                <a:lnTo>
                  <a:pt x="200626" y="76792"/>
                </a:lnTo>
                <a:close/>
                <a:moveTo>
                  <a:pt x="203597" y="76792"/>
                </a:moveTo>
                <a:lnTo>
                  <a:pt x="204507" y="78309"/>
                </a:lnTo>
                <a:lnTo>
                  <a:pt x="202696" y="78309"/>
                </a:lnTo>
                <a:lnTo>
                  <a:pt x="203597" y="76792"/>
                </a:lnTo>
                <a:close/>
                <a:moveTo>
                  <a:pt x="207843" y="73902"/>
                </a:moveTo>
                <a:lnTo>
                  <a:pt x="205203" y="78309"/>
                </a:lnTo>
                <a:lnTo>
                  <a:pt x="205051" y="78309"/>
                </a:lnTo>
                <a:lnTo>
                  <a:pt x="203873" y="76346"/>
                </a:lnTo>
                <a:lnTo>
                  <a:pt x="205336" y="73902"/>
                </a:lnTo>
                <a:close/>
                <a:moveTo>
                  <a:pt x="215105" y="73902"/>
                </a:moveTo>
                <a:lnTo>
                  <a:pt x="217754" y="78309"/>
                </a:lnTo>
                <a:lnTo>
                  <a:pt x="205747" y="78309"/>
                </a:lnTo>
                <a:lnTo>
                  <a:pt x="208387" y="73902"/>
                </a:lnTo>
                <a:close/>
                <a:moveTo>
                  <a:pt x="218165" y="73902"/>
                </a:moveTo>
                <a:lnTo>
                  <a:pt x="219628" y="76346"/>
                </a:lnTo>
                <a:lnTo>
                  <a:pt x="218450" y="78309"/>
                </a:lnTo>
                <a:lnTo>
                  <a:pt x="218299" y="78309"/>
                </a:lnTo>
                <a:lnTo>
                  <a:pt x="215649" y="73902"/>
                </a:lnTo>
                <a:close/>
                <a:moveTo>
                  <a:pt x="219896" y="76792"/>
                </a:moveTo>
                <a:lnTo>
                  <a:pt x="220805" y="78309"/>
                </a:lnTo>
                <a:lnTo>
                  <a:pt x="218995" y="78309"/>
                </a:lnTo>
                <a:lnTo>
                  <a:pt x="219896" y="76792"/>
                </a:lnTo>
                <a:close/>
                <a:moveTo>
                  <a:pt x="222875" y="76792"/>
                </a:moveTo>
                <a:lnTo>
                  <a:pt x="223785" y="78309"/>
                </a:lnTo>
                <a:lnTo>
                  <a:pt x="221965" y="78309"/>
                </a:lnTo>
                <a:lnTo>
                  <a:pt x="222875" y="76792"/>
                </a:lnTo>
                <a:close/>
                <a:moveTo>
                  <a:pt x="227122" y="73902"/>
                </a:moveTo>
                <a:lnTo>
                  <a:pt x="224481" y="78309"/>
                </a:lnTo>
                <a:lnTo>
                  <a:pt x="224329" y="78309"/>
                </a:lnTo>
                <a:lnTo>
                  <a:pt x="223152" y="76346"/>
                </a:lnTo>
                <a:lnTo>
                  <a:pt x="224615" y="73902"/>
                </a:lnTo>
                <a:close/>
                <a:moveTo>
                  <a:pt x="234383" y="73902"/>
                </a:moveTo>
                <a:lnTo>
                  <a:pt x="237024" y="78309"/>
                </a:lnTo>
                <a:lnTo>
                  <a:pt x="225025" y="78309"/>
                </a:lnTo>
                <a:lnTo>
                  <a:pt x="227666" y="73902"/>
                </a:lnTo>
                <a:close/>
                <a:moveTo>
                  <a:pt x="237443" y="73902"/>
                </a:moveTo>
                <a:lnTo>
                  <a:pt x="238906" y="76346"/>
                </a:lnTo>
                <a:lnTo>
                  <a:pt x="237720" y="78309"/>
                </a:lnTo>
                <a:lnTo>
                  <a:pt x="237568" y="78309"/>
                </a:lnTo>
                <a:lnTo>
                  <a:pt x="234927" y="73902"/>
                </a:lnTo>
                <a:close/>
                <a:moveTo>
                  <a:pt x="239174" y="76792"/>
                </a:moveTo>
                <a:lnTo>
                  <a:pt x="240084" y="78309"/>
                </a:lnTo>
                <a:lnTo>
                  <a:pt x="238264" y="78309"/>
                </a:lnTo>
                <a:lnTo>
                  <a:pt x="239174" y="76792"/>
                </a:lnTo>
                <a:close/>
                <a:moveTo>
                  <a:pt x="242154" y="76792"/>
                </a:moveTo>
                <a:lnTo>
                  <a:pt x="243063" y="78309"/>
                </a:lnTo>
                <a:lnTo>
                  <a:pt x="241244" y="78309"/>
                </a:lnTo>
                <a:lnTo>
                  <a:pt x="242154" y="76792"/>
                </a:lnTo>
                <a:close/>
                <a:moveTo>
                  <a:pt x="246400" y="73902"/>
                </a:moveTo>
                <a:lnTo>
                  <a:pt x="243759" y="78309"/>
                </a:lnTo>
                <a:lnTo>
                  <a:pt x="243608" y="78309"/>
                </a:lnTo>
                <a:lnTo>
                  <a:pt x="242430" y="76346"/>
                </a:lnTo>
                <a:lnTo>
                  <a:pt x="243884" y="73902"/>
                </a:lnTo>
                <a:close/>
                <a:moveTo>
                  <a:pt x="253662" y="73902"/>
                </a:moveTo>
                <a:lnTo>
                  <a:pt x="256302" y="78309"/>
                </a:lnTo>
                <a:lnTo>
                  <a:pt x="244304" y="78309"/>
                </a:lnTo>
                <a:lnTo>
                  <a:pt x="246944" y="73902"/>
                </a:lnTo>
                <a:close/>
                <a:moveTo>
                  <a:pt x="256713" y="73902"/>
                </a:moveTo>
                <a:lnTo>
                  <a:pt x="258176" y="76346"/>
                </a:lnTo>
                <a:lnTo>
                  <a:pt x="256998" y="78309"/>
                </a:lnTo>
                <a:lnTo>
                  <a:pt x="256847" y="78309"/>
                </a:lnTo>
                <a:lnTo>
                  <a:pt x="254206" y="73902"/>
                </a:lnTo>
                <a:close/>
                <a:moveTo>
                  <a:pt x="258452" y="76792"/>
                </a:moveTo>
                <a:lnTo>
                  <a:pt x="259362" y="78309"/>
                </a:lnTo>
                <a:lnTo>
                  <a:pt x="257542" y="78309"/>
                </a:lnTo>
                <a:lnTo>
                  <a:pt x="258452" y="76792"/>
                </a:lnTo>
                <a:close/>
                <a:moveTo>
                  <a:pt x="261432" y="76792"/>
                </a:moveTo>
                <a:lnTo>
                  <a:pt x="262333" y="78309"/>
                </a:lnTo>
                <a:lnTo>
                  <a:pt x="260522" y="78309"/>
                </a:lnTo>
                <a:lnTo>
                  <a:pt x="261432" y="76792"/>
                </a:lnTo>
                <a:close/>
                <a:moveTo>
                  <a:pt x="265678" y="73902"/>
                </a:moveTo>
                <a:lnTo>
                  <a:pt x="263038" y="78309"/>
                </a:lnTo>
                <a:lnTo>
                  <a:pt x="262886" y="78309"/>
                </a:lnTo>
                <a:lnTo>
                  <a:pt x="261700" y="76346"/>
                </a:lnTo>
                <a:lnTo>
                  <a:pt x="263163" y="73902"/>
                </a:lnTo>
                <a:close/>
                <a:moveTo>
                  <a:pt x="272940" y="73902"/>
                </a:moveTo>
                <a:lnTo>
                  <a:pt x="275581" y="78309"/>
                </a:lnTo>
                <a:lnTo>
                  <a:pt x="263582" y="78309"/>
                </a:lnTo>
                <a:lnTo>
                  <a:pt x="266223" y="73902"/>
                </a:lnTo>
                <a:close/>
                <a:moveTo>
                  <a:pt x="275991" y="73902"/>
                </a:moveTo>
                <a:lnTo>
                  <a:pt x="277454" y="76346"/>
                </a:lnTo>
                <a:lnTo>
                  <a:pt x="276277" y="78309"/>
                </a:lnTo>
                <a:lnTo>
                  <a:pt x="276125" y="78309"/>
                </a:lnTo>
                <a:lnTo>
                  <a:pt x="273484" y="73902"/>
                </a:lnTo>
                <a:close/>
                <a:moveTo>
                  <a:pt x="277731" y="76792"/>
                </a:moveTo>
                <a:lnTo>
                  <a:pt x="278632" y="78309"/>
                </a:lnTo>
                <a:lnTo>
                  <a:pt x="276821" y="78309"/>
                </a:lnTo>
                <a:lnTo>
                  <a:pt x="277731" y="76792"/>
                </a:lnTo>
                <a:close/>
                <a:moveTo>
                  <a:pt x="280710" y="76792"/>
                </a:moveTo>
                <a:lnTo>
                  <a:pt x="281611" y="78309"/>
                </a:lnTo>
                <a:lnTo>
                  <a:pt x="279800" y="78309"/>
                </a:lnTo>
                <a:lnTo>
                  <a:pt x="280710" y="76792"/>
                </a:lnTo>
                <a:close/>
                <a:moveTo>
                  <a:pt x="284948" y="73902"/>
                </a:moveTo>
                <a:lnTo>
                  <a:pt x="282307" y="78309"/>
                </a:lnTo>
                <a:lnTo>
                  <a:pt x="282156" y="78309"/>
                </a:lnTo>
                <a:lnTo>
                  <a:pt x="280978" y="76346"/>
                </a:lnTo>
                <a:lnTo>
                  <a:pt x="282441" y="73902"/>
                </a:lnTo>
                <a:close/>
                <a:moveTo>
                  <a:pt x="9341" y="74312"/>
                </a:moveTo>
                <a:lnTo>
                  <a:pt x="10563" y="76346"/>
                </a:lnTo>
                <a:lnTo>
                  <a:pt x="9377" y="78318"/>
                </a:lnTo>
                <a:lnTo>
                  <a:pt x="9341" y="78264"/>
                </a:lnTo>
                <a:lnTo>
                  <a:pt x="9314" y="78318"/>
                </a:lnTo>
                <a:lnTo>
                  <a:pt x="8128" y="76346"/>
                </a:lnTo>
                <a:lnTo>
                  <a:pt x="9341" y="74312"/>
                </a:lnTo>
                <a:close/>
                <a:moveTo>
                  <a:pt x="28619" y="74312"/>
                </a:moveTo>
                <a:lnTo>
                  <a:pt x="29833" y="76346"/>
                </a:lnTo>
                <a:lnTo>
                  <a:pt x="28655" y="78318"/>
                </a:lnTo>
                <a:lnTo>
                  <a:pt x="28619" y="78264"/>
                </a:lnTo>
                <a:lnTo>
                  <a:pt x="28593" y="78318"/>
                </a:lnTo>
                <a:lnTo>
                  <a:pt x="27406" y="76346"/>
                </a:lnTo>
                <a:lnTo>
                  <a:pt x="28619" y="74312"/>
                </a:lnTo>
                <a:close/>
                <a:moveTo>
                  <a:pt x="47898" y="74312"/>
                </a:moveTo>
                <a:lnTo>
                  <a:pt x="49111" y="76346"/>
                </a:lnTo>
                <a:lnTo>
                  <a:pt x="47925" y="78318"/>
                </a:lnTo>
                <a:lnTo>
                  <a:pt x="47898" y="78264"/>
                </a:lnTo>
                <a:lnTo>
                  <a:pt x="47862" y="78318"/>
                </a:lnTo>
                <a:lnTo>
                  <a:pt x="46685" y="76346"/>
                </a:lnTo>
                <a:lnTo>
                  <a:pt x="47898" y="74312"/>
                </a:lnTo>
                <a:close/>
                <a:moveTo>
                  <a:pt x="67176" y="74312"/>
                </a:moveTo>
                <a:lnTo>
                  <a:pt x="68389" y="76346"/>
                </a:lnTo>
                <a:lnTo>
                  <a:pt x="67203" y="78318"/>
                </a:lnTo>
                <a:lnTo>
                  <a:pt x="67176" y="78264"/>
                </a:lnTo>
                <a:lnTo>
                  <a:pt x="67140" y="78318"/>
                </a:lnTo>
                <a:lnTo>
                  <a:pt x="65954" y="76346"/>
                </a:lnTo>
                <a:lnTo>
                  <a:pt x="67176" y="74312"/>
                </a:lnTo>
                <a:close/>
                <a:moveTo>
                  <a:pt x="86455" y="74312"/>
                </a:moveTo>
                <a:lnTo>
                  <a:pt x="87668" y="76346"/>
                </a:lnTo>
                <a:lnTo>
                  <a:pt x="86481" y="78318"/>
                </a:lnTo>
                <a:lnTo>
                  <a:pt x="86455" y="78264"/>
                </a:lnTo>
                <a:lnTo>
                  <a:pt x="86419" y="78318"/>
                </a:lnTo>
                <a:lnTo>
                  <a:pt x="85232" y="76346"/>
                </a:lnTo>
                <a:lnTo>
                  <a:pt x="86455" y="74312"/>
                </a:lnTo>
                <a:close/>
                <a:moveTo>
                  <a:pt x="105724" y="74312"/>
                </a:moveTo>
                <a:lnTo>
                  <a:pt x="106946" y="76346"/>
                </a:lnTo>
                <a:lnTo>
                  <a:pt x="105760" y="78318"/>
                </a:lnTo>
                <a:lnTo>
                  <a:pt x="105724" y="78264"/>
                </a:lnTo>
                <a:lnTo>
                  <a:pt x="105697" y="78318"/>
                </a:lnTo>
                <a:lnTo>
                  <a:pt x="104511" y="76346"/>
                </a:lnTo>
                <a:lnTo>
                  <a:pt x="105724" y="74312"/>
                </a:lnTo>
                <a:close/>
                <a:moveTo>
                  <a:pt x="125002" y="74312"/>
                </a:moveTo>
                <a:lnTo>
                  <a:pt x="126225" y="76346"/>
                </a:lnTo>
                <a:lnTo>
                  <a:pt x="125038" y="78318"/>
                </a:lnTo>
                <a:lnTo>
                  <a:pt x="125002" y="78264"/>
                </a:lnTo>
                <a:lnTo>
                  <a:pt x="124976" y="78318"/>
                </a:lnTo>
                <a:lnTo>
                  <a:pt x="123789" y="76346"/>
                </a:lnTo>
                <a:lnTo>
                  <a:pt x="125002" y="74312"/>
                </a:lnTo>
                <a:close/>
                <a:moveTo>
                  <a:pt x="144281" y="74312"/>
                </a:moveTo>
                <a:lnTo>
                  <a:pt x="145494" y="76346"/>
                </a:lnTo>
                <a:lnTo>
                  <a:pt x="144316" y="78318"/>
                </a:lnTo>
                <a:lnTo>
                  <a:pt x="144281" y="78264"/>
                </a:lnTo>
                <a:lnTo>
                  <a:pt x="144245" y="78318"/>
                </a:lnTo>
                <a:lnTo>
                  <a:pt x="143067" y="76346"/>
                </a:lnTo>
                <a:lnTo>
                  <a:pt x="144281" y="74312"/>
                </a:lnTo>
                <a:close/>
                <a:moveTo>
                  <a:pt x="163559" y="74312"/>
                </a:moveTo>
                <a:lnTo>
                  <a:pt x="164772" y="76346"/>
                </a:lnTo>
                <a:lnTo>
                  <a:pt x="163586" y="78318"/>
                </a:lnTo>
                <a:lnTo>
                  <a:pt x="163559" y="78264"/>
                </a:lnTo>
                <a:lnTo>
                  <a:pt x="163523" y="78318"/>
                </a:lnTo>
                <a:lnTo>
                  <a:pt x="162337" y="76346"/>
                </a:lnTo>
                <a:lnTo>
                  <a:pt x="163559" y="74312"/>
                </a:lnTo>
                <a:close/>
                <a:moveTo>
                  <a:pt x="182838" y="74312"/>
                </a:moveTo>
                <a:lnTo>
                  <a:pt x="184051" y="76346"/>
                </a:lnTo>
                <a:lnTo>
                  <a:pt x="182864" y="78318"/>
                </a:lnTo>
                <a:lnTo>
                  <a:pt x="182838" y="78264"/>
                </a:lnTo>
                <a:lnTo>
                  <a:pt x="182802" y="78318"/>
                </a:lnTo>
                <a:lnTo>
                  <a:pt x="181615" y="76346"/>
                </a:lnTo>
                <a:lnTo>
                  <a:pt x="182838" y="74312"/>
                </a:lnTo>
                <a:close/>
                <a:moveTo>
                  <a:pt x="202107" y="74312"/>
                </a:moveTo>
                <a:lnTo>
                  <a:pt x="203329" y="76346"/>
                </a:lnTo>
                <a:lnTo>
                  <a:pt x="202143" y="78318"/>
                </a:lnTo>
                <a:lnTo>
                  <a:pt x="202107" y="78264"/>
                </a:lnTo>
                <a:lnTo>
                  <a:pt x="202080" y="78318"/>
                </a:lnTo>
                <a:lnTo>
                  <a:pt x="200894" y="76346"/>
                </a:lnTo>
                <a:lnTo>
                  <a:pt x="202107" y="74312"/>
                </a:lnTo>
                <a:close/>
                <a:moveTo>
                  <a:pt x="221385" y="74312"/>
                </a:moveTo>
                <a:lnTo>
                  <a:pt x="222608" y="76346"/>
                </a:lnTo>
                <a:lnTo>
                  <a:pt x="221421" y="78318"/>
                </a:lnTo>
                <a:lnTo>
                  <a:pt x="221385" y="78264"/>
                </a:lnTo>
                <a:lnTo>
                  <a:pt x="221359" y="78318"/>
                </a:lnTo>
                <a:lnTo>
                  <a:pt x="220172" y="76346"/>
                </a:lnTo>
                <a:lnTo>
                  <a:pt x="221385" y="74312"/>
                </a:lnTo>
                <a:close/>
                <a:moveTo>
                  <a:pt x="240664" y="74312"/>
                </a:moveTo>
                <a:lnTo>
                  <a:pt x="241877" y="76346"/>
                </a:lnTo>
                <a:lnTo>
                  <a:pt x="240699" y="78318"/>
                </a:lnTo>
                <a:lnTo>
                  <a:pt x="240664" y="78264"/>
                </a:lnTo>
                <a:lnTo>
                  <a:pt x="240637" y="78318"/>
                </a:lnTo>
                <a:lnTo>
                  <a:pt x="239450" y="76346"/>
                </a:lnTo>
                <a:lnTo>
                  <a:pt x="240664" y="74312"/>
                </a:lnTo>
                <a:close/>
                <a:moveTo>
                  <a:pt x="259942" y="74312"/>
                </a:moveTo>
                <a:lnTo>
                  <a:pt x="261155" y="76346"/>
                </a:lnTo>
                <a:lnTo>
                  <a:pt x="259969" y="78318"/>
                </a:lnTo>
                <a:lnTo>
                  <a:pt x="259942" y="78264"/>
                </a:lnTo>
                <a:lnTo>
                  <a:pt x="259906" y="78318"/>
                </a:lnTo>
                <a:lnTo>
                  <a:pt x="258729" y="76346"/>
                </a:lnTo>
                <a:lnTo>
                  <a:pt x="259942" y="74312"/>
                </a:lnTo>
                <a:close/>
                <a:moveTo>
                  <a:pt x="279220" y="74312"/>
                </a:moveTo>
                <a:lnTo>
                  <a:pt x="280434" y="76346"/>
                </a:lnTo>
                <a:lnTo>
                  <a:pt x="279247" y="78318"/>
                </a:lnTo>
                <a:lnTo>
                  <a:pt x="279220" y="78264"/>
                </a:lnTo>
                <a:lnTo>
                  <a:pt x="279185" y="78318"/>
                </a:lnTo>
                <a:lnTo>
                  <a:pt x="277998" y="76346"/>
                </a:lnTo>
                <a:lnTo>
                  <a:pt x="279220" y="74312"/>
                </a:lnTo>
                <a:close/>
                <a:moveTo>
                  <a:pt x="9047" y="78764"/>
                </a:moveTo>
                <a:lnTo>
                  <a:pt x="7789" y="80860"/>
                </a:lnTo>
                <a:lnTo>
                  <a:pt x="6602" y="78889"/>
                </a:lnTo>
                <a:lnTo>
                  <a:pt x="6674" y="78764"/>
                </a:lnTo>
                <a:close/>
                <a:moveTo>
                  <a:pt x="12008" y="78764"/>
                </a:moveTo>
                <a:lnTo>
                  <a:pt x="12089" y="78889"/>
                </a:lnTo>
                <a:lnTo>
                  <a:pt x="10902" y="80860"/>
                </a:lnTo>
                <a:lnTo>
                  <a:pt x="9644" y="78764"/>
                </a:lnTo>
                <a:close/>
                <a:moveTo>
                  <a:pt x="28325" y="78764"/>
                </a:moveTo>
                <a:lnTo>
                  <a:pt x="27058" y="80860"/>
                </a:lnTo>
                <a:lnTo>
                  <a:pt x="25881" y="78889"/>
                </a:lnTo>
                <a:lnTo>
                  <a:pt x="25952" y="78764"/>
                </a:lnTo>
                <a:close/>
                <a:moveTo>
                  <a:pt x="31287" y="78764"/>
                </a:moveTo>
                <a:lnTo>
                  <a:pt x="31367" y="78889"/>
                </a:lnTo>
                <a:lnTo>
                  <a:pt x="30181" y="80860"/>
                </a:lnTo>
                <a:lnTo>
                  <a:pt x="28923" y="78764"/>
                </a:lnTo>
                <a:close/>
                <a:moveTo>
                  <a:pt x="47594" y="78764"/>
                </a:moveTo>
                <a:lnTo>
                  <a:pt x="46337" y="80860"/>
                </a:lnTo>
                <a:lnTo>
                  <a:pt x="45150" y="78889"/>
                </a:lnTo>
                <a:lnTo>
                  <a:pt x="45230" y="78764"/>
                </a:lnTo>
                <a:close/>
                <a:moveTo>
                  <a:pt x="50565" y="78764"/>
                </a:moveTo>
                <a:lnTo>
                  <a:pt x="50645" y="78889"/>
                </a:lnTo>
                <a:lnTo>
                  <a:pt x="49459" y="80860"/>
                </a:lnTo>
                <a:lnTo>
                  <a:pt x="48192" y="78764"/>
                </a:lnTo>
                <a:close/>
                <a:moveTo>
                  <a:pt x="66873" y="78764"/>
                </a:moveTo>
                <a:lnTo>
                  <a:pt x="65615" y="80860"/>
                </a:lnTo>
                <a:lnTo>
                  <a:pt x="64428" y="78889"/>
                </a:lnTo>
                <a:lnTo>
                  <a:pt x="64509" y="78764"/>
                </a:lnTo>
                <a:close/>
                <a:moveTo>
                  <a:pt x="69844" y="78764"/>
                </a:moveTo>
                <a:lnTo>
                  <a:pt x="69915" y="78889"/>
                </a:lnTo>
                <a:lnTo>
                  <a:pt x="68737" y="80860"/>
                </a:lnTo>
                <a:lnTo>
                  <a:pt x="67471" y="78764"/>
                </a:lnTo>
                <a:close/>
                <a:moveTo>
                  <a:pt x="86151" y="78764"/>
                </a:moveTo>
                <a:lnTo>
                  <a:pt x="84893" y="80860"/>
                </a:lnTo>
                <a:lnTo>
                  <a:pt x="83707" y="78889"/>
                </a:lnTo>
                <a:lnTo>
                  <a:pt x="83778" y="78764"/>
                </a:lnTo>
                <a:close/>
                <a:moveTo>
                  <a:pt x="89122" y="78764"/>
                </a:moveTo>
                <a:lnTo>
                  <a:pt x="89193" y="78889"/>
                </a:lnTo>
                <a:lnTo>
                  <a:pt x="88007" y="80860"/>
                </a:lnTo>
                <a:lnTo>
                  <a:pt x="86749" y="78764"/>
                </a:lnTo>
                <a:close/>
                <a:moveTo>
                  <a:pt x="105430" y="78764"/>
                </a:moveTo>
                <a:lnTo>
                  <a:pt x="104172" y="80860"/>
                </a:lnTo>
                <a:lnTo>
                  <a:pt x="102985" y="78889"/>
                </a:lnTo>
                <a:lnTo>
                  <a:pt x="103057" y="78764"/>
                </a:lnTo>
                <a:close/>
                <a:moveTo>
                  <a:pt x="108391" y="78764"/>
                </a:moveTo>
                <a:lnTo>
                  <a:pt x="108472" y="78889"/>
                </a:lnTo>
                <a:lnTo>
                  <a:pt x="107285" y="80860"/>
                </a:lnTo>
                <a:lnTo>
                  <a:pt x="106027" y="78764"/>
                </a:lnTo>
                <a:close/>
                <a:moveTo>
                  <a:pt x="124708" y="78764"/>
                </a:moveTo>
                <a:lnTo>
                  <a:pt x="123441" y="80860"/>
                </a:lnTo>
                <a:lnTo>
                  <a:pt x="122264" y="78889"/>
                </a:lnTo>
                <a:lnTo>
                  <a:pt x="122335" y="78764"/>
                </a:lnTo>
                <a:close/>
                <a:moveTo>
                  <a:pt x="127670" y="78764"/>
                </a:moveTo>
                <a:lnTo>
                  <a:pt x="127750" y="78889"/>
                </a:lnTo>
                <a:lnTo>
                  <a:pt x="126564" y="80860"/>
                </a:lnTo>
                <a:lnTo>
                  <a:pt x="125306" y="78764"/>
                </a:lnTo>
                <a:close/>
                <a:moveTo>
                  <a:pt x="143977" y="78764"/>
                </a:moveTo>
                <a:lnTo>
                  <a:pt x="142720" y="80860"/>
                </a:lnTo>
                <a:lnTo>
                  <a:pt x="141533" y="78889"/>
                </a:lnTo>
                <a:lnTo>
                  <a:pt x="141613" y="78764"/>
                </a:lnTo>
                <a:close/>
                <a:moveTo>
                  <a:pt x="146948" y="78764"/>
                </a:moveTo>
                <a:lnTo>
                  <a:pt x="147028" y="78889"/>
                </a:lnTo>
                <a:lnTo>
                  <a:pt x="145842" y="80860"/>
                </a:lnTo>
                <a:lnTo>
                  <a:pt x="144584" y="78764"/>
                </a:lnTo>
                <a:close/>
                <a:moveTo>
                  <a:pt x="163256" y="78764"/>
                </a:moveTo>
                <a:lnTo>
                  <a:pt x="161998" y="80860"/>
                </a:lnTo>
                <a:lnTo>
                  <a:pt x="160811" y="78889"/>
                </a:lnTo>
                <a:lnTo>
                  <a:pt x="160892" y="78764"/>
                </a:lnTo>
                <a:close/>
                <a:moveTo>
                  <a:pt x="166227" y="78764"/>
                </a:moveTo>
                <a:lnTo>
                  <a:pt x="166298" y="78889"/>
                </a:lnTo>
                <a:lnTo>
                  <a:pt x="165120" y="80860"/>
                </a:lnTo>
                <a:lnTo>
                  <a:pt x="163854" y="78764"/>
                </a:lnTo>
                <a:close/>
                <a:moveTo>
                  <a:pt x="182534" y="78764"/>
                </a:moveTo>
                <a:lnTo>
                  <a:pt x="181276" y="80860"/>
                </a:lnTo>
                <a:lnTo>
                  <a:pt x="180090" y="78889"/>
                </a:lnTo>
                <a:lnTo>
                  <a:pt x="180170" y="78764"/>
                </a:lnTo>
                <a:close/>
                <a:moveTo>
                  <a:pt x="185505" y="78764"/>
                </a:moveTo>
                <a:lnTo>
                  <a:pt x="185576" y="78889"/>
                </a:lnTo>
                <a:lnTo>
                  <a:pt x="184390" y="80860"/>
                </a:lnTo>
                <a:lnTo>
                  <a:pt x="183132" y="78764"/>
                </a:lnTo>
                <a:close/>
                <a:moveTo>
                  <a:pt x="201813" y="78764"/>
                </a:moveTo>
                <a:lnTo>
                  <a:pt x="200555" y="80860"/>
                </a:lnTo>
                <a:lnTo>
                  <a:pt x="199368" y="78889"/>
                </a:lnTo>
                <a:lnTo>
                  <a:pt x="199440" y="78764"/>
                </a:lnTo>
                <a:close/>
                <a:moveTo>
                  <a:pt x="204783" y="78764"/>
                </a:moveTo>
                <a:lnTo>
                  <a:pt x="204855" y="78889"/>
                </a:lnTo>
                <a:lnTo>
                  <a:pt x="203668" y="80860"/>
                </a:lnTo>
                <a:lnTo>
                  <a:pt x="202410" y="78764"/>
                </a:lnTo>
                <a:close/>
                <a:moveTo>
                  <a:pt x="221091" y="78764"/>
                </a:moveTo>
                <a:lnTo>
                  <a:pt x="219824" y="80860"/>
                </a:lnTo>
                <a:lnTo>
                  <a:pt x="218647" y="78889"/>
                </a:lnTo>
                <a:lnTo>
                  <a:pt x="218718" y="78764"/>
                </a:lnTo>
                <a:close/>
                <a:moveTo>
                  <a:pt x="224053" y="78764"/>
                </a:moveTo>
                <a:lnTo>
                  <a:pt x="224133" y="78889"/>
                </a:lnTo>
                <a:lnTo>
                  <a:pt x="222947" y="80860"/>
                </a:lnTo>
                <a:lnTo>
                  <a:pt x="221689" y="78764"/>
                </a:lnTo>
                <a:close/>
                <a:moveTo>
                  <a:pt x="240369" y="78764"/>
                </a:moveTo>
                <a:lnTo>
                  <a:pt x="239103" y="80860"/>
                </a:lnTo>
                <a:lnTo>
                  <a:pt x="237916" y="78889"/>
                </a:lnTo>
                <a:lnTo>
                  <a:pt x="237996" y="78764"/>
                </a:lnTo>
                <a:close/>
                <a:moveTo>
                  <a:pt x="243331" y="78764"/>
                </a:moveTo>
                <a:lnTo>
                  <a:pt x="243411" y="78889"/>
                </a:lnTo>
                <a:lnTo>
                  <a:pt x="242225" y="80860"/>
                </a:lnTo>
                <a:lnTo>
                  <a:pt x="240967" y="78764"/>
                </a:lnTo>
                <a:close/>
                <a:moveTo>
                  <a:pt x="259639" y="78764"/>
                </a:moveTo>
                <a:lnTo>
                  <a:pt x="258381" y="80860"/>
                </a:lnTo>
                <a:lnTo>
                  <a:pt x="257194" y="78889"/>
                </a:lnTo>
                <a:lnTo>
                  <a:pt x="257275" y="78764"/>
                </a:lnTo>
                <a:close/>
                <a:moveTo>
                  <a:pt x="262610" y="78764"/>
                </a:moveTo>
                <a:lnTo>
                  <a:pt x="262681" y="78889"/>
                </a:lnTo>
                <a:lnTo>
                  <a:pt x="261503" y="80860"/>
                </a:lnTo>
                <a:lnTo>
                  <a:pt x="260237" y="78764"/>
                </a:lnTo>
                <a:close/>
                <a:moveTo>
                  <a:pt x="278917" y="78764"/>
                </a:moveTo>
                <a:lnTo>
                  <a:pt x="277659" y="80860"/>
                </a:lnTo>
                <a:lnTo>
                  <a:pt x="276473" y="78889"/>
                </a:lnTo>
                <a:lnTo>
                  <a:pt x="276553" y="78764"/>
                </a:lnTo>
                <a:close/>
                <a:moveTo>
                  <a:pt x="281888" y="78764"/>
                </a:moveTo>
                <a:lnTo>
                  <a:pt x="281959" y="78889"/>
                </a:lnTo>
                <a:lnTo>
                  <a:pt x="280773" y="80860"/>
                </a:lnTo>
                <a:lnTo>
                  <a:pt x="279515" y="78764"/>
                </a:lnTo>
                <a:close/>
                <a:moveTo>
                  <a:pt x="6326" y="79344"/>
                </a:moveTo>
                <a:lnTo>
                  <a:pt x="7512" y="81315"/>
                </a:lnTo>
                <a:lnTo>
                  <a:pt x="6263" y="83403"/>
                </a:lnTo>
                <a:lnTo>
                  <a:pt x="3890" y="83403"/>
                </a:lnTo>
                <a:lnTo>
                  <a:pt x="6326" y="79344"/>
                </a:lnTo>
                <a:close/>
                <a:moveTo>
                  <a:pt x="7780" y="81770"/>
                </a:moveTo>
                <a:lnTo>
                  <a:pt x="8761" y="83403"/>
                </a:lnTo>
                <a:lnTo>
                  <a:pt x="6807" y="83403"/>
                </a:lnTo>
                <a:lnTo>
                  <a:pt x="7780" y="81770"/>
                </a:lnTo>
                <a:close/>
                <a:moveTo>
                  <a:pt x="10902" y="81770"/>
                </a:moveTo>
                <a:lnTo>
                  <a:pt x="11884" y="83403"/>
                </a:lnTo>
                <a:lnTo>
                  <a:pt x="9930" y="83403"/>
                </a:lnTo>
                <a:lnTo>
                  <a:pt x="10902" y="81770"/>
                </a:lnTo>
                <a:close/>
                <a:moveTo>
                  <a:pt x="12356" y="79344"/>
                </a:moveTo>
                <a:lnTo>
                  <a:pt x="14792" y="83403"/>
                </a:lnTo>
                <a:lnTo>
                  <a:pt x="12428" y="83403"/>
                </a:lnTo>
                <a:lnTo>
                  <a:pt x="11179" y="81315"/>
                </a:lnTo>
                <a:lnTo>
                  <a:pt x="12356" y="79344"/>
                </a:lnTo>
                <a:close/>
                <a:moveTo>
                  <a:pt x="25256" y="78764"/>
                </a:moveTo>
                <a:lnTo>
                  <a:pt x="25328" y="78889"/>
                </a:lnTo>
                <a:lnTo>
                  <a:pt x="22624" y="83403"/>
                </a:lnTo>
                <a:lnTo>
                  <a:pt x="15345" y="83403"/>
                </a:lnTo>
                <a:lnTo>
                  <a:pt x="12633" y="78889"/>
                </a:lnTo>
                <a:lnTo>
                  <a:pt x="12713" y="78764"/>
                </a:lnTo>
                <a:close/>
                <a:moveTo>
                  <a:pt x="25604" y="79344"/>
                </a:moveTo>
                <a:lnTo>
                  <a:pt x="26791" y="81315"/>
                </a:lnTo>
                <a:lnTo>
                  <a:pt x="25542" y="83403"/>
                </a:lnTo>
                <a:lnTo>
                  <a:pt x="23169" y="83403"/>
                </a:lnTo>
                <a:lnTo>
                  <a:pt x="25604" y="79344"/>
                </a:lnTo>
                <a:close/>
                <a:moveTo>
                  <a:pt x="27058" y="81770"/>
                </a:moveTo>
                <a:lnTo>
                  <a:pt x="28040" y="83403"/>
                </a:lnTo>
                <a:lnTo>
                  <a:pt x="26086" y="83403"/>
                </a:lnTo>
                <a:lnTo>
                  <a:pt x="27058" y="81770"/>
                </a:lnTo>
                <a:close/>
                <a:moveTo>
                  <a:pt x="30181" y="81770"/>
                </a:moveTo>
                <a:lnTo>
                  <a:pt x="31162" y="83403"/>
                </a:lnTo>
                <a:lnTo>
                  <a:pt x="29199" y="83403"/>
                </a:lnTo>
                <a:lnTo>
                  <a:pt x="30181" y="81770"/>
                </a:lnTo>
                <a:close/>
                <a:moveTo>
                  <a:pt x="31635" y="79344"/>
                </a:moveTo>
                <a:lnTo>
                  <a:pt x="34070" y="83403"/>
                </a:lnTo>
                <a:lnTo>
                  <a:pt x="31706" y="83403"/>
                </a:lnTo>
                <a:lnTo>
                  <a:pt x="30448" y="81315"/>
                </a:lnTo>
                <a:lnTo>
                  <a:pt x="31635" y="79344"/>
                </a:lnTo>
                <a:close/>
                <a:moveTo>
                  <a:pt x="44535" y="78764"/>
                </a:moveTo>
                <a:lnTo>
                  <a:pt x="44606" y="78889"/>
                </a:lnTo>
                <a:lnTo>
                  <a:pt x="41903" y="83403"/>
                </a:lnTo>
                <a:lnTo>
                  <a:pt x="34614" y="83403"/>
                </a:lnTo>
                <a:lnTo>
                  <a:pt x="31911" y="78889"/>
                </a:lnTo>
                <a:lnTo>
                  <a:pt x="31983" y="78764"/>
                </a:lnTo>
                <a:close/>
                <a:moveTo>
                  <a:pt x="44882" y="79344"/>
                </a:moveTo>
                <a:lnTo>
                  <a:pt x="46069" y="81315"/>
                </a:lnTo>
                <a:lnTo>
                  <a:pt x="44811" y="83403"/>
                </a:lnTo>
                <a:lnTo>
                  <a:pt x="42447" y="83403"/>
                </a:lnTo>
                <a:lnTo>
                  <a:pt x="44882" y="79344"/>
                </a:lnTo>
                <a:close/>
                <a:moveTo>
                  <a:pt x="46337" y="81770"/>
                </a:moveTo>
                <a:lnTo>
                  <a:pt x="47318" y="83403"/>
                </a:lnTo>
                <a:lnTo>
                  <a:pt x="45364" y="83403"/>
                </a:lnTo>
                <a:lnTo>
                  <a:pt x="46337" y="81770"/>
                </a:lnTo>
                <a:close/>
                <a:moveTo>
                  <a:pt x="49459" y="81770"/>
                </a:moveTo>
                <a:lnTo>
                  <a:pt x="50431" y="83403"/>
                </a:lnTo>
                <a:lnTo>
                  <a:pt x="48478" y="83403"/>
                </a:lnTo>
                <a:lnTo>
                  <a:pt x="49459" y="81770"/>
                </a:lnTo>
                <a:close/>
                <a:moveTo>
                  <a:pt x="50913" y="79344"/>
                </a:moveTo>
                <a:lnTo>
                  <a:pt x="53349" y="83403"/>
                </a:lnTo>
                <a:lnTo>
                  <a:pt x="50976" y="83403"/>
                </a:lnTo>
                <a:lnTo>
                  <a:pt x="49727" y="81315"/>
                </a:lnTo>
                <a:lnTo>
                  <a:pt x="50913" y="79344"/>
                </a:lnTo>
                <a:close/>
                <a:moveTo>
                  <a:pt x="63813" y="78764"/>
                </a:moveTo>
                <a:lnTo>
                  <a:pt x="63884" y="78889"/>
                </a:lnTo>
                <a:lnTo>
                  <a:pt x="61181" y="83403"/>
                </a:lnTo>
                <a:lnTo>
                  <a:pt x="53893" y="83403"/>
                </a:lnTo>
                <a:lnTo>
                  <a:pt x="51190" y="78889"/>
                </a:lnTo>
                <a:lnTo>
                  <a:pt x="51261" y="78764"/>
                </a:lnTo>
                <a:close/>
                <a:moveTo>
                  <a:pt x="64161" y="79344"/>
                </a:moveTo>
                <a:lnTo>
                  <a:pt x="65338" y="81315"/>
                </a:lnTo>
                <a:lnTo>
                  <a:pt x="64089" y="83403"/>
                </a:lnTo>
                <a:lnTo>
                  <a:pt x="61725" y="83403"/>
                </a:lnTo>
                <a:lnTo>
                  <a:pt x="64161" y="79344"/>
                </a:lnTo>
                <a:close/>
                <a:moveTo>
                  <a:pt x="65615" y="81770"/>
                </a:moveTo>
                <a:lnTo>
                  <a:pt x="66596" y="83403"/>
                </a:lnTo>
                <a:lnTo>
                  <a:pt x="64634" y="83403"/>
                </a:lnTo>
                <a:lnTo>
                  <a:pt x="65615" y="81770"/>
                </a:lnTo>
                <a:close/>
                <a:moveTo>
                  <a:pt x="68737" y="81770"/>
                </a:moveTo>
                <a:lnTo>
                  <a:pt x="69710" y="83403"/>
                </a:lnTo>
                <a:lnTo>
                  <a:pt x="67756" y="83403"/>
                </a:lnTo>
                <a:lnTo>
                  <a:pt x="68737" y="81770"/>
                </a:lnTo>
                <a:close/>
                <a:moveTo>
                  <a:pt x="70191" y="79344"/>
                </a:moveTo>
                <a:lnTo>
                  <a:pt x="72627" y="83403"/>
                </a:lnTo>
                <a:lnTo>
                  <a:pt x="70254" y="83403"/>
                </a:lnTo>
                <a:lnTo>
                  <a:pt x="69005" y="81315"/>
                </a:lnTo>
                <a:lnTo>
                  <a:pt x="70191" y="79344"/>
                </a:lnTo>
                <a:close/>
                <a:moveTo>
                  <a:pt x="83082" y="78764"/>
                </a:moveTo>
                <a:lnTo>
                  <a:pt x="83163" y="78889"/>
                </a:lnTo>
                <a:lnTo>
                  <a:pt x="80451" y="83403"/>
                </a:lnTo>
                <a:lnTo>
                  <a:pt x="73171" y="83403"/>
                </a:lnTo>
                <a:lnTo>
                  <a:pt x="70459" y="78889"/>
                </a:lnTo>
                <a:lnTo>
                  <a:pt x="70539" y="78764"/>
                </a:lnTo>
                <a:close/>
                <a:moveTo>
                  <a:pt x="83430" y="79344"/>
                </a:moveTo>
                <a:lnTo>
                  <a:pt x="84617" y="81315"/>
                </a:lnTo>
                <a:lnTo>
                  <a:pt x="83368" y="83403"/>
                </a:lnTo>
                <a:lnTo>
                  <a:pt x="80995" y="83403"/>
                </a:lnTo>
                <a:lnTo>
                  <a:pt x="83430" y="79344"/>
                </a:lnTo>
                <a:close/>
                <a:moveTo>
                  <a:pt x="84893" y="81770"/>
                </a:moveTo>
                <a:lnTo>
                  <a:pt x="85866" y="83403"/>
                </a:lnTo>
                <a:lnTo>
                  <a:pt x="83912" y="83403"/>
                </a:lnTo>
                <a:lnTo>
                  <a:pt x="84893" y="81770"/>
                </a:lnTo>
                <a:close/>
                <a:moveTo>
                  <a:pt x="88007" y="81770"/>
                </a:moveTo>
                <a:lnTo>
                  <a:pt x="88988" y="83403"/>
                </a:lnTo>
                <a:lnTo>
                  <a:pt x="87034" y="83403"/>
                </a:lnTo>
                <a:lnTo>
                  <a:pt x="88007" y="81770"/>
                </a:lnTo>
                <a:close/>
                <a:moveTo>
                  <a:pt x="89470" y="79344"/>
                </a:moveTo>
                <a:lnTo>
                  <a:pt x="91905" y="83403"/>
                </a:lnTo>
                <a:lnTo>
                  <a:pt x="89532" y="83403"/>
                </a:lnTo>
                <a:lnTo>
                  <a:pt x="88283" y="81315"/>
                </a:lnTo>
                <a:lnTo>
                  <a:pt x="89470" y="79344"/>
                </a:lnTo>
                <a:close/>
                <a:moveTo>
                  <a:pt x="102361" y="78764"/>
                </a:moveTo>
                <a:lnTo>
                  <a:pt x="102441" y="78889"/>
                </a:lnTo>
                <a:lnTo>
                  <a:pt x="99729" y="83403"/>
                </a:lnTo>
                <a:lnTo>
                  <a:pt x="92449" y="83403"/>
                </a:lnTo>
                <a:lnTo>
                  <a:pt x="89737" y="78889"/>
                </a:lnTo>
                <a:lnTo>
                  <a:pt x="89818" y="78764"/>
                </a:lnTo>
                <a:close/>
                <a:moveTo>
                  <a:pt x="102709" y="79344"/>
                </a:moveTo>
                <a:lnTo>
                  <a:pt x="103895" y="81315"/>
                </a:lnTo>
                <a:lnTo>
                  <a:pt x="102646" y="83403"/>
                </a:lnTo>
                <a:lnTo>
                  <a:pt x="100273" y="83403"/>
                </a:lnTo>
                <a:lnTo>
                  <a:pt x="102709" y="79344"/>
                </a:lnTo>
                <a:close/>
                <a:moveTo>
                  <a:pt x="104172" y="81770"/>
                </a:moveTo>
                <a:lnTo>
                  <a:pt x="105144" y="83403"/>
                </a:lnTo>
                <a:lnTo>
                  <a:pt x="103190" y="83403"/>
                </a:lnTo>
                <a:lnTo>
                  <a:pt x="104172" y="81770"/>
                </a:lnTo>
                <a:close/>
                <a:moveTo>
                  <a:pt x="107285" y="81770"/>
                </a:moveTo>
                <a:lnTo>
                  <a:pt x="108266" y="83403"/>
                </a:lnTo>
                <a:lnTo>
                  <a:pt x="106313" y="83403"/>
                </a:lnTo>
                <a:lnTo>
                  <a:pt x="107285" y="81770"/>
                </a:lnTo>
                <a:close/>
                <a:moveTo>
                  <a:pt x="108748" y="79344"/>
                </a:moveTo>
                <a:lnTo>
                  <a:pt x="111175" y="83403"/>
                </a:lnTo>
                <a:lnTo>
                  <a:pt x="108811" y="83403"/>
                </a:lnTo>
                <a:lnTo>
                  <a:pt x="107562" y="81315"/>
                </a:lnTo>
                <a:lnTo>
                  <a:pt x="108748" y="79344"/>
                </a:lnTo>
                <a:close/>
                <a:moveTo>
                  <a:pt x="121639" y="78764"/>
                </a:moveTo>
                <a:lnTo>
                  <a:pt x="121711" y="78889"/>
                </a:lnTo>
                <a:lnTo>
                  <a:pt x="119007" y="83403"/>
                </a:lnTo>
                <a:lnTo>
                  <a:pt x="111728" y="83403"/>
                </a:lnTo>
                <a:lnTo>
                  <a:pt x="109016" y="78889"/>
                </a:lnTo>
                <a:lnTo>
                  <a:pt x="109096" y="78764"/>
                </a:lnTo>
                <a:close/>
                <a:moveTo>
                  <a:pt x="121987" y="79344"/>
                </a:moveTo>
                <a:lnTo>
                  <a:pt x="123174" y="81315"/>
                </a:lnTo>
                <a:lnTo>
                  <a:pt x="121925" y="83403"/>
                </a:lnTo>
                <a:lnTo>
                  <a:pt x="119552" y="83403"/>
                </a:lnTo>
                <a:lnTo>
                  <a:pt x="121987" y="79344"/>
                </a:lnTo>
                <a:close/>
                <a:moveTo>
                  <a:pt x="123441" y="81770"/>
                </a:moveTo>
                <a:lnTo>
                  <a:pt x="124423" y="83403"/>
                </a:lnTo>
                <a:lnTo>
                  <a:pt x="122469" y="83403"/>
                </a:lnTo>
                <a:lnTo>
                  <a:pt x="123441" y="81770"/>
                </a:lnTo>
                <a:close/>
                <a:moveTo>
                  <a:pt x="126564" y="81770"/>
                </a:moveTo>
                <a:lnTo>
                  <a:pt x="127545" y="83403"/>
                </a:lnTo>
                <a:lnTo>
                  <a:pt x="125582" y="83403"/>
                </a:lnTo>
                <a:lnTo>
                  <a:pt x="126564" y="81770"/>
                </a:lnTo>
                <a:close/>
                <a:moveTo>
                  <a:pt x="128018" y="79344"/>
                </a:moveTo>
                <a:lnTo>
                  <a:pt x="130453" y="83403"/>
                </a:lnTo>
                <a:lnTo>
                  <a:pt x="128089" y="83403"/>
                </a:lnTo>
                <a:lnTo>
                  <a:pt x="126840" y="81315"/>
                </a:lnTo>
                <a:lnTo>
                  <a:pt x="128018" y="79344"/>
                </a:lnTo>
                <a:close/>
                <a:moveTo>
                  <a:pt x="140918" y="78764"/>
                </a:moveTo>
                <a:lnTo>
                  <a:pt x="140989" y="78889"/>
                </a:lnTo>
                <a:lnTo>
                  <a:pt x="138286" y="83403"/>
                </a:lnTo>
                <a:lnTo>
                  <a:pt x="130997" y="83403"/>
                </a:lnTo>
                <a:lnTo>
                  <a:pt x="128294" y="78889"/>
                </a:lnTo>
                <a:lnTo>
                  <a:pt x="128366" y="78764"/>
                </a:lnTo>
                <a:close/>
                <a:moveTo>
                  <a:pt x="141265" y="79344"/>
                </a:moveTo>
                <a:lnTo>
                  <a:pt x="142452" y="81315"/>
                </a:lnTo>
                <a:lnTo>
                  <a:pt x="141194" y="83403"/>
                </a:lnTo>
                <a:lnTo>
                  <a:pt x="138830" y="83403"/>
                </a:lnTo>
                <a:lnTo>
                  <a:pt x="141265" y="79344"/>
                </a:lnTo>
                <a:close/>
                <a:moveTo>
                  <a:pt x="142720" y="81770"/>
                </a:moveTo>
                <a:lnTo>
                  <a:pt x="143701" y="83403"/>
                </a:lnTo>
                <a:lnTo>
                  <a:pt x="141747" y="83403"/>
                </a:lnTo>
                <a:lnTo>
                  <a:pt x="142720" y="81770"/>
                </a:lnTo>
                <a:close/>
                <a:moveTo>
                  <a:pt x="145842" y="81770"/>
                </a:moveTo>
                <a:lnTo>
                  <a:pt x="146814" y="83403"/>
                </a:lnTo>
                <a:lnTo>
                  <a:pt x="144861" y="83403"/>
                </a:lnTo>
                <a:lnTo>
                  <a:pt x="145842" y="81770"/>
                </a:lnTo>
                <a:close/>
                <a:moveTo>
                  <a:pt x="147296" y="79344"/>
                </a:moveTo>
                <a:lnTo>
                  <a:pt x="149732" y="83403"/>
                </a:lnTo>
                <a:lnTo>
                  <a:pt x="147367" y="83403"/>
                </a:lnTo>
                <a:lnTo>
                  <a:pt x="146110" y="81315"/>
                </a:lnTo>
                <a:lnTo>
                  <a:pt x="147296" y="79344"/>
                </a:lnTo>
                <a:close/>
                <a:moveTo>
                  <a:pt x="160196" y="78764"/>
                </a:moveTo>
                <a:lnTo>
                  <a:pt x="160267" y="78889"/>
                </a:lnTo>
                <a:lnTo>
                  <a:pt x="157564" y="83403"/>
                </a:lnTo>
                <a:lnTo>
                  <a:pt x="150276" y="83403"/>
                </a:lnTo>
                <a:lnTo>
                  <a:pt x="147573" y="78889"/>
                </a:lnTo>
                <a:lnTo>
                  <a:pt x="147644" y="78764"/>
                </a:lnTo>
                <a:close/>
                <a:moveTo>
                  <a:pt x="160544" y="79344"/>
                </a:moveTo>
                <a:lnTo>
                  <a:pt x="161721" y="81315"/>
                </a:lnTo>
                <a:lnTo>
                  <a:pt x="160472" y="83403"/>
                </a:lnTo>
                <a:lnTo>
                  <a:pt x="158108" y="83403"/>
                </a:lnTo>
                <a:lnTo>
                  <a:pt x="160544" y="79344"/>
                </a:lnTo>
                <a:close/>
                <a:moveTo>
                  <a:pt x="161998" y="81770"/>
                </a:moveTo>
                <a:lnTo>
                  <a:pt x="162979" y="83403"/>
                </a:lnTo>
                <a:lnTo>
                  <a:pt x="161017" y="83403"/>
                </a:lnTo>
                <a:lnTo>
                  <a:pt x="161998" y="81770"/>
                </a:lnTo>
                <a:close/>
                <a:moveTo>
                  <a:pt x="165120" y="81770"/>
                </a:moveTo>
                <a:lnTo>
                  <a:pt x="166093" y="83403"/>
                </a:lnTo>
                <a:lnTo>
                  <a:pt x="164139" y="83403"/>
                </a:lnTo>
                <a:lnTo>
                  <a:pt x="165120" y="81770"/>
                </a:lnTo>
                <a:close/>
                <a:moveTo>
                  <a:pt x="166574" y="79344"/>
                </a:moveTo>
                <a:lnTo>
                  <a:pt x="169010" y="83403"/>
                </a:lnTo>
                <a:lnTo>
                  <a:pt x="166637" y="83403"/>
                </a:lnTo>
                <a:lnTo>
                  <a:pt x="165388" y="81315"/>
                </a:lnTo>
                <a:lnTo>
                  <a:pt x="166574" y="79344"/>
                </a:lnTo>
                <a:close/>
                <a:moveTo>
                  <a:pt x="179465" y="78764"/>
                </a:moveTo>
                <a:lnTo>
                  <a:pt x="179546" y="78889"/>
                </a:lnTo>
                <a:lnTo>
                  <a:pt x="176834" y="83403"/>
                </a:lnTo>
                <a:lnTo>
                  <a:pt x="169554" y="83403"/>
                </a:lnTo>
                <a:lnTo>
                  <a:pt x="166851" y="78889"/>
                </a:lnTo>
                <a:lnTo>
                  <a:pt x="166922" y="78764"/>
                </a:lnTo>
                <a:close/>
                <a:moveTo>
                  <a:pt x="179813" y="79344"/>
                </a:moveTo>
                <a:lnTo>
                  <a:pt x="181000" y="81315"/>
                </a:lnTo>
                <a:lnTo>
                  <a:pt x="179751" y="83403"/>
                </a:lnTo>
                <a:lnTo>
                  <a:pt x="177387" y="83403"/>
                </a:lnTo>
                <a:lnTo>
                  <a:pt x="179813" y="79344"/>
                </a:lnTo>
                <a:close/>
                <a:moveTo>
                  <a:pt x="181276" y="81770"/>
                </a:moveTo>
                <a:lnTo>
                  <a:pt x="182249" y="83403"/>
                </a:lnTo>
                <a:lnTo>
                  <a:pt x="180295" y="83403"/>
                </a:lnTo>
                <a:lnTo>
                  <a:pt x="181276" y="81770"/>
                </a:lnTo>
                <a:close/>
                <a:moveTo>
                  <a:pt x="184390" y="81770"/>
                </a:moveTo>
                <a:lnTo>
                  <a:pt x="185371" y="83403"/>
                </a:lnTo>
                <a:lnTo>
                  <a:pt x="183417" y="83403"/>
                </a:lnTo>
                <a:lnTo>
                  <a:pt x="184390" y="81770"/>
                </a:lnTo>
                <a:close/>
                <a:moveTo>
                  <a:pt x="185853" y="79344"/>
                </a:moveTo>
                <a:lnTo>
                  <a:pt x="188288" y="83403"/>
                </a:lnTo>
                <a:lnTo>
                  <a:pt x="185915" y="83403"/>
                </a:lnTo>
                <a:lnTo>
                  <a:pt x="184666" y="81315"/>
                </a:lnTo>
                <a:lnTo>
                  <a:pt x="185853" y="79344"/>
                </a:lnTo>
                <a:close/>
                <a:moveTo>
                  <a:pt x="198744" y="78764"/>
                </a:moveTo>
                <a:lnTo>
                  <a:pt x="198824" y="78889"/>
                </a:lnTo>
                <a:lnTo>
                  <a:pt x="196112" y="83403"/>
                </a:lnTo>
                <a:lnTo>
                  <a:pt x="188832" y="83403"/>
                </a:lnTo>
                <a:lnTo>
                  <a:pt x="186120" y="78889"/>
                </a:lnTo>
                <a:lnTo>
                  <a:pt x="186201" y="78764"/>
                </a:lnTo>
                <a:close/>
                <a:moveTo>
                  <a:pt x="199092" y="79344"/>
                </a:moveTo>
                <a:lnTo>
                  <a:pt x="200278" y="81315"/>
                </a:lnTo>
                <a:lnTo>
                  <a:pt x="199029" y="83403"/>
                </a:lnTo>
                <a:lnTo>
                  <a:pt x="196656" y="83403"/>
                </a:lnTo>
                <a:lnTo>
                  <a:pt x="199092" y="79344"/>
                </a:lnTo>
                <a:close/>
                <a:moveTo>
                  <a:pt x="200555" y="81770"/>
                </a:moveTo>
                <a:lnTo>
                  <a:pt x="201527" y="83403"/>
                </a:lnTo>
                <a:lnTo>
                  <a:pt x="199573" y="83403"/>
                </a:lnTo>
                <a:lnTo>
                  <a:pt x="200555" y="81770"/>
                </a:lnTo>
                <a:close/>
                <a:moveTo>
                  <a:pt x="203668" y="81770"/>
                </a:moveTo>
                <a:lnTo>
                  <a:pt x="204649" y="83403"/>
                </a:lnTo>
                <a:lnTo>
                  <a:pt x="202696" y="83403"/>
                </a:lnTo>
                <a:lnTo>
                  <a:pt x="203668" y="81770"/>
                </a:lnTo>
                <a:close/>
                <a:moveTo>
                  <a:pt x="205131" y="79344"/>
                </a:moveTo>
                <a:lnTo>
                  <a:pt x="207567" y="83403"/>
                </a:lnTo>
                <a:lnTo>
                  <a:pt x="205194" y="83403"/>
                </a:lnTo>
                <a:lnTo>
                  <a:pt x="203945" y="81315"/>
                </a:lnTo>
                <a:lnTo>
                  <a:pt x="205131" y="79344"/>
                </a:lnTo>
                <a:close/>
                <a:moveTo>
                  <a:pt x="218022" y="78764"/>
                </a:moveTo>
                <a:lnTo>
                  <a:pt x="218102" y="78889"/>
                </a:lnTo>
                <a:lnTo>
                  <a:pt x="215390" y="83403"/>
                </a:lnTo>
                <a:lnTo>
                  <a:pt x="208111" y="83403"/>
                </a:lnTo>
                <a:lnTo>
                  <a:pt x="205399" y="78889"/>
                </a:lnTo>
                <a:lnTo>
                  <a:pt x="205479" y="78764"/>
                </a:lnTo>
                <a:close/>
                <a:moveTo>
                  <a:pt x="218370" y="79344"/>
                </a:moveTo>
                <a:lnTo>
                  <a:pt x="219557" y="81315"/>
                </a:lnTo>
                <a:lnTo>
                  <a:pt x="218308" y="83403"/>
                </a:lnTo>
                <a:lnTo>
                  <a:pt x="215935" y="83403"/>
                </a:lnTo>
                <a:lnTo>
                  <a:pt x="218370" y="79344"/>
                </a:lnTo>
                <a:close/>
                <a:moveTo>
                  <a:pt x="219824" y="81770"/>
                </a:moveTo>
                <a:lnTo>
                  <a:pt x="220805" y="83403"/>
                </a:lnTo>
                <a:lnTo>
                  <a:pt x="218852" y="83403"/>
                </a:lnTo>
                <a:lnTo>
                  <a:pt x="219824" y="81770"/>
                </a:lnTo>
                <a:close/>
                <a:moveTo>
                  <a:pt x="222947" y="81770"/>
                </a:moveTo>
                <a:lnTo>
                  <a:pt x="223928" y="83403"/>
                </a:lnTo>
                <a:lnTo>
                  <a:pt x="221965" y="83403"/>
                </a:lnTo>
                <a:lnTo>
                  <a:pt x="222947" y="81770"/>
                </a:lnTo>
                <a:close/>
                <a:moveTo>
                  <a:pt x="224401" y="79344"/>
                </a:moveTo>
                <a:lnTo>
                  <a:pt x="226836" y="83403"/>
                </a:lnTo>
                <a:lnTo>
                  <a:pt x="224472" y="83403"/>
                </a:lnTo>
                <a:lnTo>
                  <a:pt x="223223" y="81315"/>
                </a:lnTo>
                <a:lnTo>
                  <a:pt x="224401" y="79344"/>
                </a:lnTo>
                <a:close/>
                <a:moveTo>
                  <a:pt x="237300" y="78764"/>
                </a:moveTo>
                <a:lnTo>
                  <a:pt x="237372" y="78889"/>
                </a:lnTo>
                <a:lnTo>
                  <a:pt x="234669" y="83403"/>
                </a:lnTo>
                <a:lnTo>
                  <a:pt x="227380" y="83403"/>
                </a:lnTo>
                <a:lnTo>
                  <a:pt x="224677" y="78889"/>
                </a:lnTo>
                <a:lnTo>
                  <a:pt x="224749" y="78764"/>
                </a:lnTo>
                <a:close/>
                <a:moveTo>
                  <a:pt x="237648" y="79344"/>
                </a:moveTo>
                <a:lnTo>
                  <a:pt x="238835" y="81315"/>
                </a:lnTo>
                <a:lnTo>
                  <a:pt x="237586" y="83403"/>
                </a:lnTo>
                <a:lnTo>
                  <a:pt x="235213" y="83403"/>
                </a:lnTo>
                <a:lnTo>
                  <a:pt x="237648" y="79344"/>
                </a:lnTo>
                <a:close/>
                <a:moveTo>
                  <a:pt x="239103" y="81770"/>
                </a:moveTo>
                <a:lnTo>
                  <a:pt x="240084" y="83403"/>
                </a:lnTo>
                <a:lnTo>
                  <a:pt x="238130" y="83403"/>
                </a:lnTo>
                <a:lnTo>
                  <a:pt x="239103" y="81770"/>
                </a:lnTo>
                <a:close/>
                <a:moveTo>
                  <a:pt x="242225" y="81770"/>
                </a:moveTo>
                <a:lnTo>
                  <a:pt x="243197" y="83403"/>
                </a:lnTo>
                <a:lnTo>
                  <a:pt x="241244" y="83403"/>
                </a:lnTo>
                <a:lnTo>
                  <a:pt x="242225" y="81770"/>
                </a:lnTo>
                <a:close/>
                <a:moveTo>
                  <a:pt x="243679" y="79344"/>
                </a:moveTo>
                <a:lnTo>
                  <a:pt x="246114" y="83403"/>
                </a:lnTo>
                <a:lnTo>
                  <a:pt x="243750" y="83403"/>
                </a:lnTo>
                <a:lnTo>
                  <a:pt x="242493" y="81315"/>
                </a:lnTo>
                <a:lnTo>
                  <a:pt x="243679" y="79344"/>
                </a:lnTo>
                <a:close/>
                <a:moveTo>
                  <a:pt x="256579" y="78764"/>
                </a:moveTo>
                <a:lnTo>
                  <a:pt x="256650" y="78889"/>
                </a:lnTo>
                <a:lnTo>
                  <a:pt x="253947" y="83403"/>
                </a:lnTo>
                <a:lnTo>
                  <a:pt x="246659" y="83403"/>
                </a:lnTo>
                <a:lnTo>
                  <a:pt x="243956" y="78889"/>
                </a:lnTo>
                <a:lnTo>
                  <a:pt x="244027" y="78764"/>
                </a:lnTo>
                <a:close/>
                <a:moveTo>
                  <a:pt x="256927" y="79344"/>
                </a:moveTo>
                <a:lnTo>
                  <a:pt x="258113" y="81315"/>
                </a:lnTo>
                <a:lnTo>
                  <a:pt x="256855" y="83403"/>
                </a:lnTo>
                <a:lnTo>
                  <a:pt x="254491" y="83403"/>
                </a:lnTo>
                <a:lnTo>
                  <a:pt x="256927" y="79344"/>
                </a:lnTo>
                <a:close/>
                <a:moveTo>
                  <a:pt x="258381" y="81770"/>
                </a:moveTo>
                <a:lnTo>
                  <a:pt x="259362" y="83403"/>
                </a:lnTo>
                <a:lnTo>
                  <a:pt x="257400" y="83403"/>
                </a:lnTo>
                <a:lnTo>
                  <a:pt x="258381" y="81770"/>
                </a:lnTo>
                <a:close/>
                <a:moveTo>
                  <a:pt x="261503" y="81770"/>
                </a:moveTo>
                <a:lnTo>
                  <a:pt x="262476" y="83403"/>
                </a:lnTo>
                <a:lnTo>
                  <a:pt x="260522" y="83403"/>
                </a:lnTo>
                <a:lnTo>
                  <a:pt x="261503" y="81770"/>
                </a:lnTo>
                <a:close/>
                <a:moveTo>
                  <a:pt x="262957" y="79344"/>
                </a:moveTo>
                <a:lnTo>
                  <a:pt x="265393" y="83403"/>
                </a:lnTo>
                <a:lnTo>
                  <a:pt x="263020" y="83403"/>
                </a:lnTo>
                <a:lnTo>
                  <a:pt x="261771" y="81315"/>
                </a:lnTo>
                <a:lnTo>
                  <a:pt x="262957" y="79344"/>
                </a:lnTo>
                <a:close/>
                <a:moveTo>
                  <a:pt x="275848" y="78764"/>
                </a:moveTo>
                <a:lnTo>
                  <a:pt x="275929" y="78889"/>
                </a:lnTo>
                <a:lnTo>
                  <a:pt x="273217" y="83403"/>
                </a:lnTo>
                <a:lnTo>
                  <a:pt x="265937" y="83403"/>
                </a:lnTo>
                <a:lnTo>
                  <a:pt x="263234" y="78889"/>
                </a:lnTo>
                <a:lnTo>
                  <a:pt x="263305" y="78764"/>
                </a:lnTo>
                <a:close/>
                <a:moveTo>
                  <a:pt x="276205" y="79344"/>
                </a:moveTo>
                <a:lnTo>
                  <a:pt x="277383" y="81315"/>
                </a:lnTo>
                <a:lnTo>
                  <a:pt x="276134" y="83403"/>
                </a:lnTo>
                <a:lnTo>
                  <a:pt x="273770" y="83403"/>
                </a:lnTo>
                <a:lnTo>
                  <a:pt x="276205" y="79344"/>
                </a:lnTo>
                <a:close/>
                <a:moveTo>
                  <a:pt x="277659" y="81770"/>
                </a:moveTo>
                <a:lnTo>
                  <a:pt x="278632" y="83403"/>
                </a:lnTo>
                <a:lnTo>
                  <a:pt x="276678" y="83403"/>
                </a:lnTo>
                <a:lnTo>
                  <a:pt x="277659" y="81770"/>
                </a:lnTo>
                <a:close/>
                <a:moveTo>
                  <a:pt x="280773" y="81770"/>
                </a:moveTo>
                <a:lnTo>
                  <a:pt x="281754" y="83403"/>
                </a:lnTo>
                <a:lnTo>
                  <a:pt x="279800" y="83403"/>
                </a:lnTo>
                <a:lnTo>
                  <a:pt x="280773" y="81770"/>
                </a:lnTo>
                <a:close/>
                <a:moveTo>
                  <a:pt x="282236" y="79344"/>
                </a:moveTo>
                <a:lnTo>
                  <a:pt x="284671" y="83403"/>
                </a:lnTo>
                <a:lnTo>
                  <a:pt x="282298" y="83403"/>
                </a:lnTo>
                <a:lnTo>
                  <a:pt x="281049" y="81315"/>
                </a:lnTo>
                <a:lnTo>
                  <a:pt x="282236" y="79344"/>
                </a:lnTo>
                <a:close/>
                <a:moveTo>
                  <a:pt x="9341" y="79174"/>
                </a:moveTo>
                <a:lnTo>
                  <a:pt x="10635" y="81315"/>
                </a:lnTo>
                <a:lnTo>
                  <a:pt x="9377" y="83412"/>
                </a:lnTo>
                <a:lnTo>
                  <a:pt x="9341" y="83358"/>
                </a:lnTo>
                <a:lnTo>
                  <a:pt x="9314" y="83412"/>
                </a:lnTo>
                <a:lnTo>
                  <a:pt x="8056" y="81315"/>
                </a:lnTo>
                <a:lnTo>
                  <a:pt x="9341" y="79174"/>
                </a:lnTo>
                <a:close/>
                <a:moveTo>
                  <a:pt x="28619" y="79174"/>
                </a:moveTo>
                <a:lnTo>
                  <a:pt x="29904" y="81315"/>
                </a:lnTo>
                <a:lnTo>
                  <a:pt x="28655" y="83412"/>
                </a:lnTo>
                <a:lnTo>
                  <a:pt x="28619" y="83358"/>
                </a:lnTo>
                <a:lnTo>
                  <a:pt x="28593" y="83412"/>
                </a:lnTo>
                <a:lnTo>
                  <a:pt x="27335" y="81315"/>
                </a:lnTo>
                <a:lnTo>
                  <a:pt x="28619" y="79174"/>
                </a:lnTo>
                <a:close/>
                <a:moveTo>
                  <a:pt x="47898" y="79174"/>
                </a:moveTo>
                <a:lnTo>
                  <a:pt x="49182" y="81315"/>
                </a:lnTo>
                <a:lnTo>
                  <a:pt x="47925" y="83412"/>
                </a:lnTo>
                <a:lnTo>
                  <a:pt x="47898" y="83358"/>
                </a:lnTo>
                <a:lnTo>
                  <a:pt x="47862" y="83412"/>
                </a:lnTo>
                <a:lnTo>
                  <a:pt x="46613" y="81315"/>
                </a:lnTo>
                <a:lnTo>
                  <a:pt x="47898" y="79174"/>
                </a:lnTo>
                <a:close/>
                <a:moveTo>
                  <a:pt x="67176" y="79174"/>
                </a:moveTo>
                <a:lnTo>
                  <a:pt x="68461" y="81315"/>
                </a:lnTo>
                <a:lnTo>
                  <a:pt x="67203" y="83412"/>
                </a:lnTo>
                <a:lnTo>
                  <a:pt x="67176" y="83358"/>
                </a:lnTo>
                <a:lnTo>
                  <a:pt x="67140" y="83412"/>
                </a:lnTo>
                <a:lnTo>
                  <a:pt x="65892" y="81315"/>
                </a:lnTo>
                <a:lnTo>
                  <a:pt x="67176" y="79174"/>
                </a:lnTo>
                <a:close/>
                <a:moveTo>
                  <a:pt x="86455" y="79174"/>
                </a:moveTo>
                <a:lnTo>
                  <a:pt x="87739" y="81315"/>
                </a:lnTo>
                <a:lnTo>
                  <a:pt x="86481" y="83412"/>
                </a:lnTo>
                <a:lnTo>
                  <a:pt x="86455" y="83358"/>
                </a:lnTo>
                <a:lnTo>
                  <a:pt x="86419" y="83412"/>
                </a:lnTo>
                <a:lnTo>
                  <a:pt x="85161" y="81315"/>
                </a:lnTo>
                <a:lnTo>
                  <a:pt x="86455" y="79174"/>
                </a:lnTo>
                <a:close/>
                <a:moveTo>
                  <a:pt x="105724" y="79174"/>
                </a:moveTo>
                <a:lnTo>
                  <a:pt x="107018" y="81315"/>
                </a:lnTo>
                <a:lnTo>
                  <a:pt x="105760" y="83412"/>
                </a:lnTo>
                <a:lnTo>
                  <a:pt x="105724" y="83358"/>
                </a:lnTo>
                <a:lnTo>
                  <a:pt x="105697" y="83412"/>
                </a:lnTo>
                <a:lnTo>
                  <a:pt x="104439" y="81315"/>
                </a:lnTo>
                <a:lnTo>
                  <a:pt x="105724" y="79174"/>
                </a:lnTo>
                <a:close/>
                <a:moveTo>
                  <a:pt x="125002" y="79174"/>
                </a:moveTo>
                <a:lnTo>
                  <a:pt x="126287" y="81315"/>
                </a:lnTo>
                <a:lnTo>
                  <a:pt x="125038" y="83412"/>
                </a:lnTo>
                <a:lnTo>
                  <a:pt x="125002" y="83358"/>
                </a:lnTo>
                <a:lnTo>
                  <a:pt x="124976" y="83412"/>
                </a:lnTo>
                <a:lnTo>
                  <a:pt x="123718" y="81315"/>
                </a:lnTo>
                <a:lnTo>
                  <a:pt x="125002" y="79174"/>
                </a:lnTo>
                <a:close/>
                <a:moveTo>
                  <a:pt x="144281" y="79174"/>
                </a:moveTo>
                <a:lnTo>
                  <a:pt x="145565" y="81315"/>
                </a:lnTo>
                <a:lnTo>
                  <a:pt x="144316" y="83412"/>
                </a:lnTo>
                <a:lnTo>
                  <a:pt x="144281" y="83358"/>
                </a:lnTo>
                <a:lnTo>
                  <a:pt x="144245" y="83412"/>
                </a:lnTo>
                <a:lnTo>
                  <a:pt x="142996" y="81315"/>
                </a:lnTo>
                <a:lnTo>
                  <a:pt x="144281" y="79174"/>
                </a:lnTo>
                <a:close/>
                <a:moveTo>
                  <a:pt x="163559" y="79174"/>
                </a:moveTo>
                <a:lnTo>
                  <a:pt x="164844" y="81315"/>
                </a:lnTo>
                <a:lnTo>
                  <a:pt x="163586" y="83412"/>
                </a:lnTo>
                <a:lnTo>
                  <a:pt x="163559" y="83358"/>
                </a:lnTo>
                <a:lnTo>
                  <a:pt x="163523" y="83412"/>
                </a:lnTo>
                <a:lnTo>
                  <a:pt x="162275" y="81315"/>
                </a:lnTo>
                <a:lnTo>
                  <a:pt x="163559" y="79174"/>
                </a:lnTo>
                <a:close/>
                <a:moveTo>
                  <a:pt x="182838" y="79174"/>
                </a:moveTo>
                <a:lnTo>
                  <a:pt x="184122" y="81315"/>
                </a:lnTo>
                <a:lnTo>
                  <a:pt x="182864" y="83412"/>
                </a:lnTo>
                <a:lnTo>
                  <a:pt x="182838" y="83358"/>
                </a:lnTo>
                <a:lnTo>
                  <a:pt x="182802" y="83412"/>
                </a:lnTo>
                <a:lnTo>
                  <a:pt x="181544" y="81315"/>
                </a:lnTo>
                <a:lnTo>
                  <a:pt x="182838" y="79174"/>
                </a:lnTo>
                <a:close/>
                <a:moveTo>
                  <a:pt x="202107" y="79174"/>
                </a:moveTo>
                <a:lnTo>
                  <a:pt x="203401" y="81315"/>
                </a:lnTo>
                <a:lnTo>
                  <a:pt x="202143" y="83412"/>
                </a:lnTo>
                <a:lnTo>
                  <a:pt x="202107" y="83358"/>
                </a:lnTo>
                <a:lnTo>
                  <a:pt x="202080" y="83412"/>
                </a:lnTo>
                <a:lnTo>
                  <a:pt x="200822" y="81315"/>
                </a:lnTo>
                <a:lnTo>
                  <a:pt x="202107" y="79174"/>
                </a:lnTo>
                <a:close/>
                <a:moveTo>
                  <a:pt x="221385" y="79174"/>
                </a:moveTo>
                <a:lnTo>
                  <a:pt x="222670" y="81315"/>
                </a:lnTo>
                <a:lnTo>
                  <a:pt x="221421" y="83412"/>
                </a:lnTo>
                <a:lnTo>
                  <a:pt x="221385" y="83358"/>
                </a:lnTo>
                <a:lnTo>
                  <a:pt x="221359" y="83412"/>
                </a:lnTo>
                <a:lnTo>
                  <a:pt x="220101" y="81315"/>
                </a:lnTo>
                <a:lnTo>
                  <a:pt x="221385" y="79174"/>
                </a:lnTo>
                <a:close/>
                <a:moveTo>
                  <a:pt x="240664" y="79174"/>
                </a:moveTo>
                <a:lnTo>
                  <a:pt x="241948" y="81315"/>
                </a:lnTo>
                <a:lnTo>
                  <a:pt x="240699" y="83412"/>
                </a:lnTo>
                <a:lnTo>
                  <a:pt x="240664" y="83358"/>
                </a:lnTo>
                <a:lnTo>
                  <a:pt x="240637" y="83412"/>
                </a:lnTo>
                <a:lnTo>
                  <a:pt x="239379" y="81315"/>
                </a:lnTo>
                <a:lnTo>
                  <a:pt x="240664" y="79174"/>
                </a:lnTo>
                <a:close/>
                <a:moveTo>
                  <a:pt x="259942" y="79174"/>
                </a:moveTo>
                <a:lnTo>
                  <a:pt x="261227" y="81315"/>
                </a:lnTo>
                <a:lnTo>
                  <a:pt x="259969" y="83412"/>
                </a:lnTo>
                <a:lnTo>
                  <a:pt x="259942" y="83358"/>
                </a:lnTo>
                <a:lnTo>
                  <a:pt x="259906" y="83412"/>
                </a:lnTo>
                <a:lnTo>
                  <a:pt x="258657" y="81315"/>
                </a:lnTo>
                <a:lnTo>
                  <a:pt x="259942" y="79174"/>
                </a:lnTo>
                <a:close/>
                <a:moveTo>
                  <a:pt x="279220" y="79174"/>
                </a:moveTo>
                <a:lnTo>
                  <a:pt x="280505" y="81315"/>
                </a:lnTo>
                <a:lnTo>
                  <a:pt x="279247" y="83412"/>
                </a:lnTo>
                <a:lnTo>
                  <a:pt x="279220" y="83358"/>
                </a:lnTo>
                <a:lnTo>
                  <a:pt x="279185" y="83412"/>
                </a:lnTo>
                <a:lnTo>
                  <a:pt x="277927" y="81315"/>
                </a:lnTo>
                <a:lnTo>
                  <a:pt x="279220" y="79174"/>
                </a:lnTo>
                <a:close/>
                <a:moveTo>
                  <a:pt x="5987" y="83858"/>
                </a:moveTo>
                <a:lnTo>
                  <a:pt x="2659" y="89416"/>
                </a:lnTo>
                <a:lnTo>
                  <a:pt x="286" y="89416"/>
                </a:lnTo>
                <a:lnTo>
                  <a:pt x="3623" y="83858"/>
                </a:lnTo>
                <a:close/>
                <a:moveTo>
                  <a:pt x="9047" y="83858"/>
                </a:moveTo>
                <a:lnTo>
                  <a:pt x="5710" y="89416"/>
                </a:lnTo>
                <a:lnTo>
                  <a:pt x="3203" y="89416"/>
                </a:lnTo>
                <a:lnTo>
                  <a:pt x="6531" y="83858"/>
                </a:lnTo>
                <a:close/>
                <a:moveTo>
                  <a:pt x="9341" y="84268"/>
                </a:moveTo>
                <a:lnTo>
                  <a:pt x="12428" y="89416"/>
                </a:lnTo>
                <a:lnTo>
                  <a:pt x="6254" y="89416"/>
                </a:lnTo>
                <a:lnTo>
                  <a:pt x="9341" y="84268"/>
                </a:lnTo>
                <a:close/>
                <a:moveTo>
                  <a:pt x="12151" y="83858"/>
                </a:moveTo>
                <a:lnTo>
                  <a:pt x="15488" y="89416"/>
                </a:lnTo>
                <a:lnTo>
                  <a:pt x="12972" y="89416"/>
                </a:lnTo>
                <a:lnTo>
                  <a:pt x="9644" y="83858"/>
                </a:lnTo>
                <a:close/>
                <a:moveTo>
                  <a:pt x="15068" y="83858"/>
                </a:moveTo>
                <a:lnTo>
                  <a:pt x="18396" y="89416"/>
                </a:lnTo>
                <a:lnTo>
                  <a:pt x="16032" y="89416"/>
                </a:lnTo>
                <a:lnTo>
                  <a:pt x="12695" y="83858"/>
                </a:lnTo>
                <a:close/>
                <a:moveTo>
                  <a:pt x="25265" y="83858"/>
                </a:moveTo>
                <a:lnTo>
                  <a:pt x="21938" y="89416"/>
                </a:lnTo>
                <a:lnTo>
                  <a:pt x="19565" y="89416"/>
                </a:lnTo>
                <a:lnTo>
                  <a:pt x="22892" y="83858"/>
                </a:lnTo>
                <a:close/>
                <a:moveTo>
                  <a:pt x="28325" y="83858"/>
                </a:moveTo>
                <a:lnTo>
                  <a:pt x="24989" y="89416"/>
                </a:lnTo>
                <a:lnTo>
                  <a:pt x="22482" y="89416"/>
                </a:lnTo>
                <a:lnTo>
                  <a:pt x="25809" y="83858"/>
                </a:lnTo>
                <a:close/>
                <a:moveTo>
                  <a:pt x="28619" y="84268"/>
                </a:moveTo>
                <a:lnTo>
                  <a:pt x="31706" y="89416"/>
                </a:lnTo>
                <a:lnTo>
                  <a:pt x="25533" y="89416"/>
                </a:lnTo>
                <a:lnTo>
                  <a:pt x="28619" y="84268"/>
                </a:lnTo>
                <a:close/>
                <a:moveTo>
                  <a:pt x="31430" y="83858"/>
                </a:moveTo>
                <a:lnTo>
                  <a:pt x="34766" y="89416"/>
                </a:lnTo>
                <a:lnTo>
                  <a:pt x="32250" y="89416"/>
                </a:lnTo>
                <a:lnTo>
                  <a:pt x="28923" y="83858"/>
                </a:lnTo>
                <a:close/>
                <a:moveTo>
                  <a:pt x="34347" y="83858"/>
                </a:moveTo>
                <a:lnTo>
                  <a:pt x="37674" y="89416"/>
                </a:lnTo>
                <a:lnTo>
                  <a:pt x="35310" y="89416"/>
                </a:lnTo>
                <a:lnTo>
                  <a:pt x="31974" y="83858"/>
                </a:lnTo>
                <a:close/>
                <a:moveTo>
                  <a:pt x="44543" y="83858"/>
                </a:moveTo>
                <a:lnTo>
                  <a:pt x="41207" y="89416"/>
                </a:lnTo>
                <a:lnTo>
                  <a:pt x="38843" y="89416"/>
                </a:lnTo>
                <a:lnTo>
                  <a:pt x="42170" y="83858"/>
                </a:lnTo>
                <a:close/>
                <a:moveTo>
                  <a:pt x="47594" y="83858"/>
                </a:moveTo>
                <a:lnTo>
                  <a:pt x="44267" y="89416"/>
                </a:lnTo>
                <a:lnTo>
                  <a:pt x="41751" y="89416"/>
                </a:lnTo>
                <a:lnTo>
                  <a:pt x="45088" y="83858"/>
                </a:lnTo>
                <a:close/>
                <a:moveTo>
                  <a:pt x="47898" y="84268"/>
                </a:moveTo>
                <a:lnTo>
                  <a:pt x="50984" y="89416"/>
                </a:lnTo>
                <a:lnTo>
                  <a:pt x="44811" y="89416"/>
                </a:lnTo>
                <a:lnTo>
                  <a:pt x="47898" y="84268"/>
                </a:lnTo>
                <a:close/>
                <a:moveTo>
                  <a:pt x="50708" y="83858"/>
                </a:moveTo>
                <a:lnTo>
                  <a:pt x="54035" y="89416"/>
                </a:lnTo>
                <a:lnTo>
                  <a:pt x="51529" y="89416"/>
                </a:lnTo>
                <a:lnTo>
                  <a:pt x="48192" y="83858"/>
                </a:lnTo>
                <a:close/>
                <a:moveTo>
                  <a:pt x="53625" y="83858"/>
                </a:moveTo>
                <a:lnTo>
                  <a:pt x="56953" y="89416"/>
                </a:lnTo>
                <a:lnTo>
                  <a:pt x="54589" y="89416"/>
                </a:lnTo>
                <a:lnTo>
                  <a:pt x="51252" y="83858"/>
                </a:lnTo>
                <a:close/>
                <a:moveTo>
                  <a:pt x="63822" y="83858"/>
                </a:moveTo>
                <a:lnTo>
                  <a:pt x="60485" y="89416"/>
                </a:lnTo>
                <a:lnTo>
                  <a:pt x="58121" y="89416"/>
                </a:lnTo>
                <a:lnTo>
                  <a:pt x="61449" y="83858"/>
                </a:lnTo>
                <a:close/>
                <a:moveTo>
                  <a:pt x="66873" y="83858"/>
                </a:moveTo>
                <a:lnTo>
                  <a:pt x="63545" y="89416"/>
                </a:lnTo>
                <a:lnTo>
                  <a:pt x="61030" y="89416"/>
                </a:lnTo>
                <a:lnTo>
                  <a:pt x="64366" y="83858"/>
                </a:lnTo>
                <a:close/>
                <a:moveTo>
                  <a:pt x="67176" y="84268"/>
                </a:moveTo>
                <a:lnTo>
                  <a:pt x="70263" y="89416"/>
                </a:lnTo>
                <a:lnTo>
                  <a:pt x="64089" y="89416"/>
                </a:lnTo>
                <a:lnTo>
                  <a:pt x="67176" y="84268"/>
                </a:lnTo>
                <a:close/>
                <a:moveTo>
                  <a:pt x="69986" y="83858"/>
                </a:moveTo>
                <a:lnTo>
                  <a:pt x="73314" y="89416"/>
                </a:lnTo>
                <a:lnTo>
                  <a:pt x="70807" y="89416"/>
                </a:lnTo>
                <a:lnTo>
                  <a:pt x="67471" y="83858"/>
                </a:lnTo>
                <a:close/>
                <a:moveTo>
                  <a:pt x="72895" y="83858"/>
                </a:moveTo>
                <a:lnTo>
                  <a:pt x="76231" y="89416"/>
                </a:lnTo>
                <a:lnTo>
                  <a:pt x="73858" y="89416"/>
                </a:lnTo>
                <a:lnTo>
                  <a:pt x="70530" y="83858"/>
                </a:lnTo>
                <a:close/>
                <a:moveTo>
                  <a:pt x="83100" y="83858"/>
                </a:moveTo>
                <a:lnTo>
                  <a:pt x="79764" y="89416"/>
                </a:lnTo>
                <a:lnTo>
                  <a:pt x="77391" y="89416"/>
                </a:lnTo>
                <a:lnTo>
                  <a:pt x="80727" y="83858"/>
                </a:lnTo>
                <a:close/>
                <a:moveTo>
                  <a:pt x="86151" y="83858"/>
                </a:moveTo>
                <a:lnTo>
                  <a:pt x="82824" y="89416"/>
                </a:lnTo>
                <a:lnTo>
                  <a:pt x="80308" y="89416"/>
                </a:lnTo>
                <a:lnTo>
                  <a:pt x="83644" y="83858"/>
                </a:lnTo>
                <a:close/>
                <a:moveTo>
                  <a:pt x="86455" y="84268"/>
                </a:moveTo>
                <a:lnTo>
                  <a:pt x="89532" y="89416"/>
                </a:lnTo>
                <a:lnTo>
                  <a:pt x="83368" y="89416"/>
                </a:lnTo>
                <a:lnTo>
                  <a:pt x="86455" y="84268"/>
                </a:lnTo>
                <a:close/>
                <a:moveTo>
                  <a:pt x="89265" y="83858"/>
                </a:moveTo>
                <a:lnTo>
                  <a:pt x="92592" y="89416"/>
                </a:lnTo>
                <a:lnTo>
                  <a:pt x="90085" y="89416"/>
                </a:lnTo>
                <a:lnTo>
                  <a:pt x="86749" y="83858"/>
                </a:lnTo>
                <a:close/>
                <a:moveTo>
                  <a:pt x="92173" y="83858"/>
                </a:moveTo>
                <a:lnTo>
                  <a:pt x="95509" y="89416"/>
                </a:lnTo>
                <a:lnTo>
                  <a:pt x="93136" y="89416"/>
                </a:lnTo>
                <a:lnTo>
                  <a:pt x="89809" y="83858"/>
                </a:lnTo>
                <a:close/>
                <a:moveTo>
                  <a:pt x="102370" y="83858"/>
                </a:moveTo>
                <a:lnTo>
                  <a:pt x="99042" y="89416"/>
                </a:lnTo>
                <a:lnTo>
                  <a:pt x="96669" y="89416"/>
                </a:lnTo>
                <a:lnTo>
                  <a:pt x="100006" y="83858"/>
                </a:lnTo>
                <a:close/>
                <a:moveTo>
                  <a:pt x="105430" y="83858"/>
                </a:moveTo>
                <a:lnTo>
                  <a:pt x="102093" y="89416"/>
                </a:lnTo>
                <a:lnTo>
                  <a:pt x="99586" y="89416"/>
                </a:lnTo>
                <a:lnTo>
                  <a:pt x="102914" y="83858"/>
                </a:lnTo>
                <a:close/>
                <a:moveTo>
                  <a:pt x="105724" y="84268"/>
                </a:moveTo>
                <a:lnTo>
                  <a:pt x="108811" y="89416"/>
                </a:lnTo>
                <a:lnTo>
                  <a:pt x="102637" y="89416"/>
                </a:lnTo>
                <a:lnTo>
                  <a:pt x="105724" y="84268"/>
                </a:lnTo>
                <a:close/>
                <a:moveTo>
                  <a:pt x="108534" y="83858"/>
                </a:moveTo>
                <a:lnTo>
                  <a:pt x="111871" y="89416"/>
                </a:lnTo>
                <a:lnTo>
                  <a:pt x="109355" y="89416"/>
                </a:lnTo>
                <a:lnTo>
                  <a:pt x="106027" y="83858"/>
                </a:lnTo>
                <a:close/>
                <a:moveTo>
                  <a:pt x="111451" y="83858"/>
                </a:moveTo>
                <a:lnTo>
                  <a:pt x="114788" y="89416"/>
                </a:lnTo>
                <a:lnTo>
                  <a:pt x="112415" y="89416"/>
                </a:lnTo>
                <a:lnTo>
                  <a:pt x="109078" y="83858"/>
                </a:lnTo>
                <a:close/>
                <a:moveTo>
                  <a:pt x="121648" y="83858"/>
                </a:moveTo>
                <a:lnTo>
                  <a:pt x="118321" y="89416"/>
                </a:lnTo>
                <a:lnTo>
                  <a:pt x="115948" y="89416"/>
                </a:lnTo>
                <a:lnTo>
                  <a:pt x="119284" y="83858"/>
                </a:lnTo>
                <a:close/>
                <a:moveTo>
                  <a:pt x="124708" y="83858"/>
                </a:moveTo>
                <a:lnTo>
                  <a:pt x="121372" y="89416"/>
                </a:lnTo>
                <a:lnTo>
                  <a:pt x="118865" y="89416"/>
                </a:lnTo>
                <a:lnTo>
                  <a:pt x="122192" y="83858"/>
                </a:lnTo>
                <a:close/>
                <a:moveTo>
                  <a:pt x="125002" y="84268"/>
                </a:moveTo>
                <a:lnTo>
                  <a:pt x="128089" y="89416"/>
                </a:lnTo>
                <a:lnTo>
                  <a:pt x="121916" y="89416"/>
                </a:lnTo>
                <a:lnTo>
                  <a:pt x="125002" y="84268"/>
                </a:lnTo>
                <a:close/>
                <a:moveTo>
                  <a:pt x="127813" y="83858"/>
                </a:moveTo>
                <a:lnTo>
                  <a:pt x="131149" y="89416"/>
                </a:lnTo>
                <a:lnTo>
                  <a:pt x="128633" y="89416"/>
                </a:lnTo>
                <a:lnTo>
                  <a:pt x="125306" y="83858"/>
                </a:lnTo>
                <a:close/>
                <a:moveTo>
                  <a:pt x="130730" y="83858"/>
                </a:moveTo>
                <a:lnTo>
                  <a:pt x="134057" y="89416"/>
                </a:lnTo>
                <a:lnTo>
                  <a:pt x="131693" y="89416"/>
                </a:lnTo>
                <a:lnTo>
                  <a:pt x="128357" y="83858"/>
                </a:lnTo>
                <a:close/>
                <a:moveTo>
                  <a:pt x="140926" y="83858"/>
                </a:moveTo>
                <a:lnTo>
                  <a:pt x="137590" y="89416"/>
                </a:lnTo>
                <a:lnTo>
                  <a:pt x="135226" y="89416"/>
                </a:lnTo>
                <a:lnTo>
                  <a:pt x="138553" y="83858"/>
                </a:lnTo>
                <a:close/>
                <a:moveTo>
                  <a:pt x="143977" y="83858"/>
                </a:moveTo>
                <a:lnTo>
                  <a:pt x="140650" y="89416"/>
                </a:lnTo>
                <a:lnTo>
                  <a:pt x="138143" y="89416"/>
                </a:lnTo>
                <a:lnTo>
                  <a:pt x="141471" y="83858"/>
                </a:lnTo>
                <a:close/>
                <a:moveTo>
                  <a:pt x="144281" y="84268"/>
                </a:moveTo>
                <a:lnTo>
                  <a:pt x="147367" y="89416"/>
                </a:lnTo>
                <a:lnTo>
                  <a:pt x="141194" y="89416"/>
                </a:lnTo>
                <a:lnTo>
                  <a:pt x="144281" y="84268"/>
                </a:lnTo>
                <a:close/>
                <a:moveTo>
                  <a:pt x="147091" y="83858"/>
                </a:moveTo>
                <a:lnTo>
                  <a:pt x="150418" y="89416"/>
                </a:lnTo>
                <a:lnTo>
                  <a:pt x="147912" y="89416"/>
                </a:lnTo>
                <a:lnTo>
                  <a:pt x="144584" y="83858"/>
                </a:lnTo>
                <a:close/>
                <a:moveTo>
                  <a:pt x="150008" y="83858"/>
                </a:moveTo>
                <a:lnTo>
                  <a:pt x="153336" y="89416"/>
                </a:lnTo>
                <a:lnTo>
                  <a:pt x="150972" y="89416"/>
                </a:lnTo>
                <a:lnTo>
                  <a:pt x="147635" y="83858"/>
                </a:lnTo>
                <a:close/>
                <a:moveTo>
                  <a:pt x="160205" y="83858"/>
                </a:moveTo>
                <a:lnTo>
                  <a:pt x="156868" y="89416"/>
                </a:lnTo>
                <a:lnTo>
                  <a:pt x="154504" y="89416"/>
                </a:lnTo>
                <a:lnTo>
                  <a:pt x="157832" y="83858"/>
                </a:lnTo>
                <a:close/>
                <a:moveTo>
                  <a:pt x="163256" y="83858"/>
                </a:moveTo>
                <a:lnTo>
                  <a:pt x="159928" y="89416"/>
                </a:lnTo>
                <a:lnTo>
                  <a:pt x="157413" y="89416"/>
                </a:lnTo>
                <a:lnTo>
                  <a:pt x="160749" y="83858"/>
                </a:lnTo>
                <a:close/>
                <a:moveTo>
                  <a:pt x="163559" y="84268"/>
                </a:moveTo>
                <a:lnTo>
                  <a:pt x="166646" y="89416"/>
                </a:lnTo>
                <a:lnTo>
                  <a:pt x="160472" y="89416"/>
                </a:lnTo>
                <a:lnTo>
                  <a:pt x="163559" y="84268"/>
                </a:lnTo>
                <a:close/>
                <a:moveTo>
                  <a:pt x="166369" y="83858"/>
                </a:moveTo>
                <a:lnTo>
                  <a:pt x="169697" y="89416"/>
                </a:lnTo>
                <a:lnTo>
                  <a:pt x="167190" y="89416"/>
                </a:lnTo>
                <a:lnTo>
                  <a:pt x="163854" y="83858"/>
                </a:lnTo>
                <a:close/>
                <a:moveTo>
                  <a:pt x="169278" y="83858"/>
                </a:moveTo>
                <a:lnTo>
                  <a:pt x="172614" y="89416"/>
                </a:lnTo>
                <a:lnTo>
                  <a:pt x="170241" y="89416"/>
                </a:lnTo>
                <a:lnTo>
                  <a:pt x="166913" y="83858"/>
                </a:lnTo>
                <a:close/>
                <a:moveTo>
                  <a:pt x="179483" y="83858"/>
                </a:moveTo>
                <a:lnTo>
                  <a:pt x="176147" y="89416"/>
                </a:lnTo>
                <a:lnTo>
                  <a:pt x="173774" y="89416"/>
                </a:lnTo>
                <a:lnTo>
                  <a:pt x="177110" y="83858"/>
                </a:lnTo>
                <a:close/>
                <a:moveTo>
                  <a:pt x="182534" y="83858"/>
                </a:moveTo>
                <a:lnTo>
                  <a:pt x="179207" y="89416"/>
                </a:lnTo>
                <a:lnTo>
                  <a:pt x="176691" y="89416"/>
                </a:lnTo>
                <a:lnTo>
                  <a:pt x="180027" y="83858"/>
                </a:lnTo>
                <a:close/>
                <a:moveTo>
                  <a:pt x="182838" y="84268"/>
                </a:moveTo>
                <a:lnTo>
                  <a:pt x="185924" y="89416"/>
                </a:lnTo>
                <a:lnTo>
                  <a:pt x="179751" y="89416"/>
                </a:lnTo>
                <a:lnTo>
                  <a:pt x="182838" y="84268"/>
                </a:lnTo>
                <a:close/>
                <a:moveTo>
                  <a:pt x="185648" y="83858"/>
                </a:moveTo>
                <a:lnTo>
                  <a:pt x="188975" y="89416"/>
                </a:lnTo>
                <a:lnTo>
                  <a:pt x="186468" y="89416"/>
                </a:lnTo>
                <a:lnTo>
                  <a:pt x="183132" y="83858"/>
                </a:lnTo>
                <a:close/>
                <a:moveTo>
                  <a:pt x="188556" y="83858"/>
                </a:moveTo>
                <a:lnTo>
                  <a:pt x="191892" y="89416"/>
                </a:lnTo>
                <a:lnTo>
                  <a:pt x="189519" y="89416"/>
                </a:lnTo>
                <a:lnTo>
                  <a:pt x="186192" y="83858"/>
                </a:lnTo>
                <a:close/>
                <a:moveTo>
                  <a:pt x="198753" y="83858"/>
                </a:moveTo>
                <a:lnTo>
                  <a:pt x="195425" y="89416"/>
                </a:lnTo>
                <a:lnTo>
                  <a:pt x="193052" y="89416"/>
                </a:lnTo>
                <a:lnTo>
                  <a:pt x="196389" y="83858"/>
                </a:lnTo>
                <a:close/>
                <a:moveTo>
                  <a:pt x="201813" y="83858"/>
                </a:moveTo>
                <a:lnTo>
                  <a:pt x="198476" y="89416"/>
                </a:lnTo>
                <a:lnTo>
                  <a:pt x="195969" y="89416"/>
                </a:lnTo>
                <a:lnTo>
                  <a:pt x="199297" y="83858"/>
                </a:lnTo>
                <a:close/>
                <a:moveTo>
                  <a:pt x="202107" y="84268"/>
                </a:moveTo>
                <a:lnTo>
                  <a:pt x="205194" y="89416"/>
                </a:lnTo>
                <a:lnTo>
                  <a:pt x="199029" y="89416"/>
                </a:lnTo>
                <a:lnTo>
                  <a:pt x="202107" y="84268"/>
                </a:lnTo>
                <a:close/>
                <a:moveTo>
                  <a:pt x="204917" y="83858"/>
                </a:moveTo>
                <a:lnTo>
                  <a:pt x="208254" y="89416"/>
                </a:lnTo>
                <a:lnTo>
                  <a:pt x="205738" y="89416"/>
                </a:lnTo>
                <a:lnTo>
                  <a:pt x="202410" y="83858"/>
                </a:lnTo>
                <a:close/>
                <a:moveTo>
                  <a:pt x="207834" y="83858"/>
                </a:moveTo>
                <a:lnTo>
                  <a:pt x="211171" y="89416"/>
                </a:lnTo>
                <a:lnTo>
                  <a:pt x="208798" y="89416"/>
                </a:lnTo>
                <a:lnTo>
                  <a:pt x="205461" y="83858"/>
                </a:lnTo>
                <a:close/>
                <a:moveTo>
                  <a:pt x="218031" y="83858"/>
                </a:moveTo>
                <a:lnTo>
                  <a:pt x="214703" y="89416"/>
                </a:lnTo>
                <a:lnTo>
                  <a:pt x="212330" y="89416"/>
                </a:lnTo>
                <a:lnTo>
                  <a:pt x="215667" y="83858"/>
                </a:lnTo>
                <a:close/>
                <a:moveTo>
                  <a:pt x="221091" y="83858"/>
                </a:moveTo>
                <a:lnTo>
                  <a:pt x="217754" y="89416"/>
                </a:lnTo>
                <a:lnTo>
                  <a:pt x="215248" y="89416"/>
                </a:lnTo>
                <a:lnTo>
                  <a:pt x="218575" y="83858"/>
                </a:lnTo>
                <a:close/>
                <a:moveTo>
                  <a:pt x="221385" y="84268"/>
                </a:moveTo>
                <a:lnTo>
                  <a:pt x="224472" y="89416"/>
                </a:lnTo>
                <a:lnTo>
                  <a:pt x="218299" y="89416"/>
                </a:lnTo>
                <a:lnTo>
                  <a:pt x="221385" y="84268"/>
                </a:lnTo>
                <a:close/>
                <a:moveTo>
                  <a:pt x="224195" y="83858"/>
                </a:moveTo>
                <a:lnTo>
                  <a:pt x="227532" y="89416"/>
                </a:lnTo>
                <a:lnTo>
                  <a:pt x="225016" y="89416"/>
                </a:lnTo>
                <a:lnTo>
                  <a:pt x="221689" y="83858"/>
                </a:lnTo>
                <a:close/>
                <a:moveTo>
                  <a:pt x="227113" y="83858"/>
                </a:moveTo>
                <a:lnTo>
                  <a:pt x="230440" y="89416"/>
                </a:lnTo>
                <a:lnTo>
                  <a:pt x="228076" y="89416"/>
                </a:lnTo>
                <a:lnTo>
                  <a:pt x="224740" y="83858"/>
                </a:lnTo>
                <a:close/>
                <a:moveTo>
                  <a:pt x="237309" y="83858"/>
                </a:moveTo>
                <a:lnTo>
                  <a:pt x="233973" y="89416"/>
                </a:lnTo>
                <a:lnTo>
                  <a:pt x="231609" y="89416"/>
                </a:lnTo>
                <a:lnTo>
                  <a:pt x="234936" y="83858"/>
                </a:lnTo>
                <a:close/>
                <a:moveTo>
                  <a:pt x="240369" y="83858"/>
                </a:moveTo>
                <a:lnTo>
                  <a:pt x="237033" y="89416"/>
                </a:lnTo>
                <a:lnTo>
                  <a:pt x="234526" y="89416"/>
                </a:lnTo>
                <a:lnTo>
                  <a:pt x="237854" y="83858"/>
                </a:lnTo>
                <a:close/>
                <a:moveTo>
                  <a:pt x="240664" y="84268"/>
                </a:moveTo>
                <a:lnTo>
                  <a:pt x="243750" y="89416"/>
                </a:lnTo>
                <a:lnTo>
                  <a:pt x="237577" y="89416"/>
                </a:lnTo>
                <a:lnTo>
                  <a:pt x="240664" y="84268"/>
                </a:lnTo>
                <a:close/>
                <a:moveTo>
                  <a:pt x="243474" y="83858"/>
                </a:moveTo>
                <a:lnTo>
                  <a:pt x="246810" y="89416"/>
                </a:lnTo>
                <a:lnTo>
                  <a:pt x="244295" y="89416"/>
                </a:lnTo>
                <a:lnTo>
                  <a:pt x="240967" y="83858"/>
                </a:lnTo>
                <a:close/>
                <a:moveTo>
                  <a:pt x="246391" y="83858"/>
                </a:moveTo>
                <a:lnTo>
                  <a:pt x="249719" y="89416"/>
                </a:lnTo>
                <a:lnTo>
                  <a:pt x="247355" y="89416"/>
                </a:lnTo>
                <a:lnTo>
                  <a:pt x="244018" y="83858"/>
                </a:lnTo>
                <a:close/>
                <a:moveTo>
                  <a:pt x="256588" y="83858"/>
                </a:moveTo>
                <a:lnTo>
                  <a:pt x="253251" y="89416"/>
                </a:lnTo>
                <a:lnTo>
                  <a:pt x="250887" y="89416"/>
                </a:lnTo>
                <a:lnTo>
                  <a:pt x="254215" y="83858"/>
                </a:lnTo>
                <a:close/>
                <a:moveTo>
                  <a:pt x="259639" y="83858"/>
                </a:moveTo>
                <a:lnTo>
                  <a:pt x="256311" y="89416"/>
                </a:lnTo>
                <a:lnTo>
                  <a:pt x="253796" y="89416"/>
                </a:lnTo>
                <a:lnTo>
                  <a:pt x="257132" y="83858"/>
                </a:lnTo>
                <a:close/>
                <a:moveTo>
                  <a:pt x="259942" y="84268"/>
                </a:moveTo>
                <a:lnTo>
                  <a:pt x="263029" y="89416"/>
                </a:lnTo>
                <a:lnTo>
                  <a:pt x="256855" y="89416"/>
                </a:lnTo>
                <a:lnTo>
                  <a:pt x="259942" y="84268"/>
                </a:lnTo>
                <a:close/>
                <a:moveTo>
                  <a:pt x="262752" y="83858"/>
                </a:moveTo>
                <a:lnTo>
                  <a:pt x="266080" y="89416"/>
                </a:lnTo>
                <a:lnTo>
                  <a:pt x="263573" y="89416"/>
                </a:lnTo>
                <a:lnTo>
                  <a:pt x="260237" y="83858"/>
                </a:lnTo>
                <a:close/>
                <a:moveTo>
                  <a:pt x="265669" y="83858"/>
                </a:moveTo>
                <a:lnTo>
                  <a:pt x="268997" y="89416"/>
                </a:lnTo>
                <a:lnTo>
                  <a:pt x="266624" y="89416"/>
                </a:lnTo>
                <a:lnTo>
                  <a:pt x="263296" y="83858"/>
                </a:lnTo>
                <a:close/>
                <a:moveTo>
                  <a:pt x="275866" y="83858"/>
                </a:moveTo>
                <a:lnTo>
                  <a:pt x="272530" y="89416"/>
                </a:lnTo>
                <a:lnTo>
                  <a:pt x="270157" y="89416"/>
                </a:lnTo>
                <a:lnTo>
                  <a:pt x="273493" y="83858"/>
                </a:lnTo>
                <a:close/>
                <a:moveTo>
                  <a:pt x="278917" y="83858"/>
                </a:moveTo>
                <a:lnTo>
                  <a:pt x="275590" y="89416"/>
                </a:lnTo>
                <a:lnTo>
                  <a:pt x="273074" y="89416"/>
                </a:lnTo>
                <a:lnTo>
                  <a:pt x="276410" y="83858"/>
                </a:lnTo>
                <a:close/>
                <a:moveTo>
                  <a:pt x="279220" y="84268"/>
                </a:moveTo>
                <a:lnTo>
                  <a:pt x="282307" y="89416"/>
                </a:lnTo>
                <a:lnTo>
                  <a:pt x="276134" y="89416"/>
                </a:lnTo>
                <a:lnTo>
                  <a:pt x="279220" y="84268"/>
                </a:lnTo>
                <a:close/>
                <a:moveTo>
                  <a:pt x="282031" y="83858"/>
                </a:moveTo>
                <a:lnTo>
                  <a:pt x="285358" y="89416"/>
                </a:lnTo>
                <a:lnTo>
                  <a:pt x="282851" y="89416"/>
                </a:lnTo>
                <a:lnTo>
                  <a:pt x="279515" y="83858"/>
                </a:lnTo>
                <a:close/>
                <a:moveTo>
                  <a:pt x="22348" y="83858"/>
                </a:moveTo>
                <a:lnTo>
                  <a:pt x="19011" y="89425"/>
                </a:lnTo>
                <a:lnTo>
                  <a:pt x="18985" y="89371"/>
                </a:lnTo>
                <a:lnTo>
                  <a:pt x="18949" y="89425"/>
                </a:lnTo>
                <a:lnTo>
                  <a:pt x="15613" y="83858"/>
                </a:lnTo>
                <a:close/>
                <a:moveTo>
                  <a:pt x="41626" y="83858"/>
                </a:moveTo>
                <a:lnTo>
                  <a:pt x="38290" y="89425"/>
                </a:lnTo>
                <a:lnTo>
                  <a:pt x="38263" y="89371"/>
                </a:lnTo>
                <a:lnTo>
                  <a:pt x="38227" y="89425"/>
                </a:lnTo>
                <a:lnTo>
                  <a:pt x="34891" y="83858"/>
                </a:lnTo>
                <a:close/>
                <a:moveTo>
                  <a:pt x="60905" y="83858"/>
                </a:moveTo>
                <a:lnTo>
                  <a:pt x="57568" y="89425"/>
                </a:lnTo>
                <a:lnTo>
                  <a:pt x="57533" y="89371"/>
                </a:lnTo>
                <a:lnTo>
                  <a:pt x="57506" y="89425"/>
                </a:lnTo>
                <a:lnTo>
                  <a:pt x="54169" y="83858"/>
                </a:lnTo>
                <a:close/>
                <a:moveTo>
                  <a:pt x="80183" y="83858"/>
                </a:moveTo>
                <a:lnTo>
                  <a:pt x="76847" y="89425"/>
                </a:lnTo>
                <a:lnTo>
                  <a:pt x="76811" y="89371"/>
                </a:lnTo>
                <a:lnTo>
                  <a:pt x="76784" y="89425"/>
                </a:lnTo>
                <a:lnTo>
                  <a:pt x="73448" y="83858"/>
                </a:lnTo>
                <a:close/>
                <a:moveTo>
                  <a:pt x="99461" y="83858"/>
                </a:moveTo>
                <a:lnTo>
                  <a:pt x="96116" y="89425"/>
                </a:lnTo>
                <a:lnTo>
                  <a:pt x="96089" y="89371"/>
                </a:lnTo>
                <a:lnTo>
                  <a:pt x="96054" y="89425"/>
                </a:lnTo>
                <a:lnTo>
                  <a:pt x="92717" y="83858"/>
                </a:lnTo>
                <a:close/>
                <a:moveTo>
                  <a:pt x="118731" y="83858"/>
                </a:moveTo>
                <a:lnTo>
                  <a:pt x="115394" y="89425"/>
                </a:lnTo>
                <a:lnTo>
                  <a:pt x="115368" y="89371"/>
                </a:lnTo>
                <a:lnTo>
                  <a:pt x="115332" y="89425"/>
                </a:lnTo>
                <a:lnTo>
                  <a:pt x="111995" y="83858"/>
                </a:lnTo>
                <a:close/>
                <a:moveTo>
                  <a:pt x="138009" y="83858"/>
                </a:moveTo>
                <a:lnTo>
                  <a:pt x="134673" y="89425"/>
                </a:lnTo>
                <a:lnTo>
                  <a:pt x="134646" y="89371"/>
                </a:lnTo>
                <a:lnTo>
                  <a:pt x="134610" y="89425"/>
                </a:lnTo>
                <a:lnTo>
                  <a:pt x="131274" y="83858"/>
                </a:lnTo>
                <a:close/>
                <a:moveTo>
                  <a:pt x="157288" y="83858"/>
                </a:moveTo>
                <a:lnTo>
                  <a:pt x="153951" y="89425"/>
                </a:lnTo>
                <a:lnTo>
                  <a:pt x="153915" y="89371"/>
                </a:lnTo>
                <a:lnTo>
                  <a:pt x="153889" y="89425"/>
                </a:lnTo>
                <a:lnTo>
                  <a:pt x="150552" y="83858"/>
                </a:lnTo>
                <a:close/>
                <a:moveTo>
                  <a:pt x="176566" y="83858"/>
                </a:moveTo>
                <a:lnTo>
                  <a:pt x="173230" y="89425"/>
                </a:lnTo>
                <a:lnTo>
                  <a:pt x="173194" y="89371"/>
                </a:lnTo>
                <a:lnTo>
                  <a:pt x="173167" y="89425"/>
                </a:lnTo>
                <a:lnTo>
                  <a:pt x="169831" y="83858"/>
                </a:lnTo>
                <a:close/>
                <a:moveTo>
                  <a:pt x="195844" y="83858"/>
                </a:moveTo>
                <a:lnTo>
                  <a:pt x="192508" y="89425"/>
                </a:lnTo>
                <a:lnTo>
                  <a:pt x="192472" y="89371"/>
                </a:lnTo>
                <a:lnTo>
                  <a:pt x="192445" y="89425"/>
                </a:lnTo>
                <a:lnTo>
                  <a:pt x="189100" y="83858"/>
                </a:lnTo>
                <a:close/>
                <a:moveTo>
                  <a:pt x="215114" y="83858"/>
                </a:moveTo>
                <a:lnTo>
                  <a:pt x="211777" y="89425"/>
                </a:lnTo>
                <a:lnTo>
                  <a:pt x="211751" y="89371"/>
                </a:lnTo>
                <a:lnTo>
                  <a:pt x="211715" y="89425"/>
                </a:lnTo>
                <a:lnTo>
                  <a:pt x="208378" y="83858"/>
                </a:lnTo>
                <a:close/>
                <a:moveTo>
                  <a:pt x="234392" y="83858"/>
                </a:moveTo>
                <a:lnTo>
                  <a:pt x="231056" y="89425"/>
                </a:lnTo>
                <a:lnTo>
                  <a:pt x="231029" y="89371"/>
                </a:lnTo>
                <a:lnTo>
                  <a:pt x="230993" y="89425"/>
                </a:lnTo>
                <a:lnTo>
                  <a:pt x="227657" y="83858"/>
                </a:lnTo>
                <a:close/>
                <a:moveTo>
                  <a:pt x="253671" y="83858"/>
                </a:moveTo>
                <a:lnTo>
                  <a:pt x="250334" y="89425"/>
                </a:lnTo>
                <a:lnTo>
                  <a:pt x="250298" y="89371"/>
                </a:lnTo>
                <a:lnTo>
                  <a:pt x="250272" y="89425"/>
                </a:lnTo>
                <a:lnTo>
                  <a:pt x="246935" y="83858"/>
                </a:lnTo>
                <a:close/>
                <a:moveTo>
                  <a:pt x="272949" y="83858"/>
                </a:moveTo>
                <a:lnTo>
                  <a:pt x="269613" y="89425"/>
                </a:lnTo>
                <a:lnTo>
                  <a:pt x="269577" y="89371"/>
                </a:lnTo>
                <a:lnTo>
                  <a:pt x="269550" y="89425"/>
                </a:lnTo>
                <a:lnTo>
                  <a:pt x="266214" y="83858"/>
                </a:lnTo>
                <a:close/>
                <a:moveTo>
                  <a:pt x="18681" y="89871"/>
                </a:moveTo>
                <a:lnTo>
                  <a:pt x="17495" y="91851"/>
                </a:lnTo>
                <a:lnTo>
                  <a:pt x="16299" y="89871"/>
                </a:lnTo>
                <a:close/>
                <a:moveTo>
                  <a:pt x="21661" y="89871"/>
                </a:moveTo>
                <a:lnTo>
                  <a:pt x="20474" y="91851"/>
                </a:lnTo>
                <a:lnTo>
                  <a:pt x="19279" y="89871"/>
                </a:lnTo>
                <a:close/>
                <a:moveTo>
                  <a:pt x="37960" y="89871"/>
                </a:moveTo>
                <a:lnTo>
                  <a:pt x="36773" y="91851"/>
                </a:lnTo>
                <a:lnTo>
                  <a:pt x="35578" y="89871"/>
                </a:lnTo>
                <a:close/>
                <a:moveTo>
                  <a:pt x="40939" y="89871"/>
                </a:moveTo>
                <a:lnTo>
                  <a:pt x="39744" y="91851"/>
                </a:lnTo>
                <a:lnTo>
                  <a:pt x="38557" y="89871"/>
                </a:lnTo>
                <a:close/>
                <a:moveTo>
                  <a:pt x="57238" y="89871"/>
                </a:moveTo>
                <a:lnTo>
                  <a:pt x="56043" y="91851"/>
                </a:lnTo>
                <a:lnTo>
                  <a:pt x="54856" y="89871"/>
                </a:lnTo>
                <a:close/>
                <a:moveTo>
                  <a:pt x="60218" y="89871"/>
                </a:moveTo>
                <a:lnTo>
                  <a:pt x="59022" y="91851"/>
                </a:lnTo>
                <a:lnTo>
                  <a:pt x="57836" y="89871"/>
                </a:lnTo>
                <a:close/>
                <a:moveTo>
                  <a:pt x="76516" y="89871"/>
                </a:moveTo>
                <a:lnTo>
                  <a:pt x="75321" y="91851"/>
                </a:lnTo>
                <a:lnTo>
                  <a:pt x="74135" y="89871"/>
                </a:lnTo>
                <a:close/>
                <a:moveTo>
                  <a:pt x="79487" y="89871"/>
                </a:moveTo>
                <a:lnTo>
                  <a:pt x="78301" y="91851"/>
                </a:lnTo>
                <a:lnTo>
                  <a:pt x="77114" y="89871"/>
                </a:lnTo>
                <a:close/>
                <a:moveTo>
                  <a:pt x="95786" y="89871"/>
                </a:moveTo>
                <a:lnTo>
                  <a:pt x="94599" y="91851"/>
                </a:lnTo>
                <a:lnTo>
                  <a:pt x="93413" y="89871"/>
                </a:lnTo>
                <a:close/>
                <a:moveTo>
                  <a:pt x="98766" y="89871"/>
                </a:moveTo>
                <a:lnTo>
                  <a:pt x="97579" y="91851"/>
                </a:lnTo>
                <a:lnTo>
                  <a:pt x="96384" y="89871"/>
                </a:lnTo>
                <a:close/>
                <a:moveTo>
                  <a:pt x="115064" y="89871"/>
                </a:moveTo>
                <a:lnTo>
                  <a:pt x="113878" y="91851"/>
                </a:lnTo>
                <a:lnTo>
                  <a:pt x="112691" y="89871"/>
                </a:lnTo>
                <a:close/>
                <a:moveTo>
                  <a:pt x="118044" y="89871"/>
                </a:moveTo>
                <a:lnTo>
                  <a:pt x="116857" y="91851"/>
                </a:lnTo>
                <a:lnTo>
                  <a:pt x="115662" y="89871"/>
                </a:lnTo>
                <a:close/>
                <a:moveTo>
                  <a:pt x="134343" y="89871"/>
                </a:moveTo>
                <a:lnTo>
                  <a:pt x="133156" y="91851"/>
                </a:lnTo>
                <a:lnTo>
                  <a:pt x="131961" y="89871"/>
                </a:lnTo>
                <a:close/>
                <a:moveTo>
                  <a:pt x="137322" y="89871"/>
                </a:moveTo>
                <a:lnTo>
                  <a:pt x="136127" y="91851"/>
                </a:lnTo>
                <a:lnTo>
                  <a:pt x="134940" y="89871"/>
                </a:lnTo>
                <a:close/>
                <a:moveTo>
                  <a:pt x="153621" y="89871"/>
                </a:moveTo>
                <a:lnTo>
                  <a:pt x="152435" y="91851"/>
                </a:lnTo>
                <a:lnTo>
                  <a:pt x="151239" y="89871"/>
                </a:lnTo>
                <a:close/>
                <a:moveTo>
                  <a:pt x="156601" y="89871"/>
                </a:moveTo>
                <a:lnTo>
                  <a:pt x="155405" y="91851"/>
                </a:lnTo>
                <a:lnTo>
                  <a:pt x="154219" y="89871"/>
                </a:lnTo>
                <a:close/>
                <a:moveTo>
                  <a:pt x="172899" y="89871"/>
                </a:moveTo>
                <a:lnTo>
                  <a:pt x="171704" y="91851"/>
                </a:lnTo>
                <a:lnTo>
                  <a:pt x="170518" y="89871"/>
                </a:lnTo>
                <a:close/>
                <a:moveTo>
                  <a:pt x="175870" y="89871"/>
                </a:moveTo>
                <a:lnTo>
                  <a:pt x="174684" y="91851"/>
                </a:lnTo>
                <a:lnTo>
                  <a:pt x="173497" y="89871"/>
                </a:lnTo>
                <a:close/>
                <a:moveTo>
                  <a:pt x="192178" y="89871"/>
                </a:moveTo>
                <a:lnTo>
                  <a:pt x="190982" y="91851"/>
                </a:lnTo>
                <a:lnTo>
                  <a:pt x="189796" y="89871"/>
                </a:lnTo>
                <a:close/>
                <a:moveTo>
                  <a:pt x="195149" y="89871"/>
                </a:moveTo>
                <a:lnTo>
                  <a:pt x="193962" y="91851"/>
                </a:lnTo>
                <a:lnTo>
                  <a:pt x="192776" y="89871"/>
                </a:lnTo>
                <a:close/>
                <a:moveTo>
                  <a:pt x="211447" y="89871"/>
                </a:moveTo>
                <a:lnTo>
                  <a:pt x="210261" y="91851"/>
                </a:lnTo>
                <a:lnTo>
                  <a:pt x="209074" y="89871"/>
                </a:lnTo>
                <a:close/>
                <a:moveTo>
                  <a:pt x="214427" y="89871"/>
                </a:moveTo>
                <a:lnTo>
                  <a:pt x="213240" y="91851"/>
                </a:lnTo>
                <a:lnTo>
                  <a:pt x="212045" y="89871"/>
                </a:lnTo>
                <a:close/>
                <a:moveTo>
                  <a:pt x="230726" y="89871"/>
                </a:moveTo>
                <a:lnTo>
                  <a:pt x="229539" y="91851"/>
                </a:lnTo>
                <a:lnTo>
                  <a:pt x="228344" y="89871"/>
                </a:lnTo>
                <a:close/>
                <a:moveTo>
                  <a:pt x="233705" y="89871"/>
                </a:moveTo>
                <a:lnTo>
                  <a:pt x="232519" y="91851"/>
                </a:lnTo>
                <a:lnTo>
                  <a:pt x="231323" y="89871"/>
                </a:lnTo>
                <a:close/>
                <a:moveTo>
                  <a:pt x="250004" y="89871"/>
                </a:moveTo>
                <a:lnTo>
                  <a:pt x="248818" y="91851"/>
                </a:lnTo>
                <a:lnTo>
                  <a:pt x="247622" y="89871"/>
                </a:lnTo>
                <a:close/>
                <a:moveTo>
                  <a:pt x="252984" y="89871"/>
                </a:moveTo>
                <a:lnTo>
                  <a:pt x="251788" y="91851"/>
                </a:lnTo>
                <a:lnTo>
                  <a:pt x="250602" y="89871"/>
                </a:lnTo>
                <a:close/>
                <a:moveTo>
                  <a:pt x="269282" y="89871"/>
                </a:moveTo>
                <a:lnTo>
                  <a:pt x="268087" y="91851"/>
                </a:lnTo>
                <a:lnTo>
                  <a:pt x="266901" y="89871"/>
                </a:lnTo>
                <a:close/>
                <a:moveTo>
                  <a:pt x="272262" y="89871"/>
                </a:moveTo>
                <a:lnTo>
                  <a:pt x="271067" y="91851"/>
                </a:lnTo>
                <a:lnTo>
                  <a:pt x="269880" y="89871"/>
                </a:lnTo>
                <a:close/>
                <a:moveTo>
                  <a:pt x="1196" y="92761"/>
                </a:moveTo>
                <a:lnTo>
                  <a:pt x="2097" y="94269"/>
                </a:lnTo>
                <a:lnTo>
                  <a:pt x="286" y="94269"/>
                </a:lnTo>
                <a:lnTo>
                  <a:pt x="1196" y="92761"/>
                </a:lnTo>
                <a:close/>
                <a:moveTo>
                  <a:pt x="5443" y="89871"/>
                </a:moveTo>
                <a:lnTo>
                  <a:pt x="2802" y="94269"/>
                </a:lnTo>
                <a:lnTo>
                  <a:pt x="2650" y="94269"/>
                </a:lnTo>
                <a:lnTo>
                  <a:pt x="1464" y="92306"/>
                </a:lnTo>
                <a:lnTo>
                  <a:pt x="2927" y="89871"/>
                </a:lnTo>
                <a:close/>
                <a:moveTo>
                  <a:pt x="12704" y="89871"/>
                </a:moveTo>
                <a:lnTo>
                  <a:pt x="15345" y="94269"/>
                </a:lnTo>
                <a:lnTo>
                  <a:pt x="3346" y="94269"/>
                </a:lnTo>
                <a:lnTo>
                  <a:pt x="5987" y="89871"/>
                </a:lnTo>
                <a:close/>
                <a:moveTo>
                  <a:pt x="15755" y="89871"/>
                </a:moveTo>
                <a:lnTo>
                  <a:pt x="17218" y="92306"/>
                </a:lnTo>
                <a:lnTo>
                  <a:pt x="16041" y="94269"/>
                </a:lnTo>
                <a:lnTo>
                  <a:pt x="15889" y="94269"/>
                </a:lnTo>
                <a:lnTo>
                  <a:pt x="13248" y="89871"/>
                </a:lnTo>
                <a:close/>
                <a:moveTo>
                  <a:pt x="17495" y="92761"/>
                </a:moveTo>
                <a:lnTo>
                  <a:pt x="18396" y="94269"/>
                </a:lnTo>
                <a:lnTo>
                  <a:pt x="16585" y="94269"/>
                </a:lnTo>
                <a:lnTo>
                  <a:pt x="17495" y="92761"/>
                </a:lnTo>
                <a:close/>
                <a:moveTo>
                  <a:pt x="20474" y="92761"/>
                </a:moveTo>
                <a:lnTo>
                  <a:pt x="21376" y="94269"/>
                </a:lnTo>
                <a:lnTo>
                  <a:pt x="19565" y="94269"/>
                </a:lnTo>
                <a:lnTo>
                  <a:pt x="20474" y="92761"/>
                </a:lnTo>
                <a:close/>
                <a:moveTo>
                  <a:pt x="24721" y="89871"/>
                </a:moveTo>
                <a:lnTo>
                  <a:pt x="22071" y="94269"/>
                </a:lnTo>
                <a:lnTo>
                  <a:pt x="21920" y="94269"/>
                </a:lnTo>
                <a:lnTo>
                  <a:pt x="20742" y="92306"/>
                </a:lnTo>
                <a:lnTo>
                  <a:pt x="22205" y="89871"/>
                </a:lnTo>
                <a:close/>
                <a:moveTo>
                  <a:pt x="31983" y="89871"/>
                </a:moveTo>
                <a:lnTo>
                  <a:pt x="34623" y="94269"/>
                </a:lnTo>
                <a:lnTo>
                  <a:pt x="22616" y="94269"/>
                </a:lnTo>
                <a:lnTo>
                  <a:pt x="25265" y="89871"/>
                </a:lnTo>
                <a:close/>
                <a:moveTo>
                  <a:pt x="35034" y="89871"/>
                </a:moveTo>
                <a:lnTo>
                  <a:pt x="36497" y="92306"/>
                </a:lnTo>
                <a:lnTo>
                  <a:pt x="35319" y="94269"/>
                </a:lnTo>
                <a:lnTo>
                  <a:pt x="35167" y="94269"/>
                </a:lnTo>
                <a:lnTo>
                  <a:pt x="32527" y="89871"/>
                </a:lnTo>
                <a:close/>
                <a:moveTo>
                  <a:pt x="36773" y="92761"/>
                </a:moveTo>
                <a:lnTo>
                  <a:pt x="37674" y="94269"/>
                </a:lnTo>
                <a:lnTo>
                  <a:pt x="35863" y="94269"/>
                </a:lnTo>
                <a:lnTo>
                  <a:pt x="36773" y="92761"/>
                </a:lnTo>
                <a:close/>
                <a:moveTo>
                  <a:pt x="39744" y="92761"/>
                </a:moveTo>
                <a:lnTo>
                  <a:pt x="40654" y="94269"/>
                </a:lnTo>
                <a:lnTo>
                  <a:pt x="38843" y="94269"/>
                </a:lnTo>
                <a:lnTo>
                  <a:pt x="39744" y="92761"/>
                </a:lnTo>
                <a:close/>
                <a:moveTo>
                  <a:pt x="43990" y="89871"/>
                </a:moveTo>
                <a:lnTo>
                  <a:pt x="41350" y="94269"/>
                </a:lnTo>
                <a:lnTo>
                  <a:pt x="41198" y="94269"/>
                </a:lnTo>
                <a:lnTo>
                  <a:pt x="40020" y="92306"/>
                </a:lnTo>
                <a:lnTo>
                  <a:pt x="41484" y="89871"/>
                </a:lnTo>
                <a:close/>
                <a:moveTo>
                  <a:pt x="51252" y="89871"/>
                </a:moveTo>
                <a:lnTo>
                  <a:pt x="53902" y="94269"/>
                </a:lnTo>
                <a:lnTo>
                  <a:pt x="41894" y="94269"/>
                </a:lnTo>
                <a:lnTo>
                  <a:pt x="44535" y="89871"/>
                </a:lnTo>
                <a:close/>
                <a:moveTo>
                  <a:pt x="54312" y="89871"/>
                </a:moveTo>
                <a:lnTo>
                  <a:pt x="55775" y="92306"/>
                </a:lnTo>
                <a:lnTo>
                  <a:pt x="54597" y="94269"/>
                </a:lnTo>
                <a:lnTo>
                  <a:pt x="54446" y="94269"/>
                </a:lnTo>
                <a:lnTo>
                  <a:pt x="51805" y="89871"/>
                </a:lnTo>
                <a:close/>
                <a:moveTo>
                  <a:pt x="56043" y="92761"/>
                </a:moveTo>
                <a:lnTo>
                  <a:pt x="56953" y="94269"/>
                </a:lnTo>
                <a:lnTo>
                  <a:pt x="55142" y="94269"/>
                </a:lnTo>
                <a:lnTo>
                  <a:pt x="56043" y="92761"/>
                </a:lnTo>
                <a:close/>
                <a:moveTo>
                  <a:pt x="59022" y="92761"/>
                </a:moveTo>
                <a:lnTo>
                  <a:pt x="59932" y="94269"/>
                </a:lnTo>
                <a:lnTo>
                  <a:pt x="58121" y="94269"/>
                </a:lnTo>
                <a:lnTo>
                  <a:pt x="59022" y="92761"/>
                </a:lnTo>
                <a:close/>
                <a:moveTo>
                  <a:pt x="63269" y="89871"/>
                </a:moveTo>
                <a:lnTo>
                  <a:pt x="60628" y="94269"/>
                </a:lnTo>
                <a:lnTo>
                  <a:pt x="60476" y="94269"/>
                </a:lnTo>
                <a:lnTo>
                  <a:pt x="59299" y="92306"/>
                </a:lnTo>
                <a:lnTo>
                  <a:pt x="60762" y="89871"/>
                </a:lnTo>
                <a:close/>
                <a:moveTo>
                  <a:pt x="70530" y="89871"/>
                </a:moveTo>
                <a:lnTo>
                  <a:pt x="73171" y="94269"/>
                </a:lnTo>
                <a:lnTo>
                  <a:pt x="61172" y="94269"/>
                </a:lnTo>
                <a:lnTo>
                  <a:pt x="63813" y="89871"/>
                </a:lnTo>
                <a:close/>
                <a:moveTo>
                  <a:pt x="73590" y="89871"/>
                </a:moveTo>
                <a:lnTo>
                  <a:pt x="75053" y="92306"/>
                </a:lnTo>
                <a:lnTo>
                  <a:pt x="73867" y="94269"/>
                </a:lnTo>
                <a:lnTo>
                  <a:pt x="73724" y="94269"/>
                </a:lnTo>
                <a:lnTo>
                  <a:pt x="71075" y="89871"/>
                </a:lnTo>
                <a:close/>
                <a:moveTo>
                  <a:pt x="75321" y="92761"/>
                </a:moveTo>
                <a:lnTo>
                  <a:pt x="76231" y="94269"/>
                </a:lnTo>
                <a:lnTo>
                  <a:pt x="74420" y="94269"/>
                </a:lnTo>
                <a:lnTo>
                  <a:pt x="75321" y="92761"/>
                </a:lnTo>
                <a:close/>
                <a:moveTo>
                  <a:pt x="78301" y="92761"/>
                </a:moveTo>
                <a:lnTo>
                  <a:pt x="79211" y="94269"/>
                </a:lnTo>
                <a:lnTo>
                  <a:pt x="77391" y="94269"/>
                </a:lnTo>
                <a:lnTo>
                  <a:pt x="78301" y="92761"/>
                </a:lnTo>
                <a:close/>
                <a:moveTo>
                  <a:pt x="82547" y="89871"/>
                </a:moveTo>
                <a:lnTo>
                  <a:pt x="79906" y="94269"/>
                </a:lnTo>
                <a:lnTo>
                  <a:pt x="79755" y="94269"/>
                </a:lnTo>
                <a:lnTo>
                  <a:pt x="78577" y="92306"/>
                </a:lnTo>
                <a:lnTo>
                  <a:pt x="80040" y="89871"/>
                </a:lnTo>
                <a:close/>
                <a:moveTo>
                  <a:pt x="89809" y="89871"/>
                </a:moveTo>
                <a:lnTo>
                  <a:pt x="92449" y="94269"/>
                </a:lnTo>
                <a:lnTo>
                  <a:pt x="80451" y="94269"/>
                </a:lnTo>
                <a:lnTo>
                  <a:pt x="83091" y="89871"/>
                </a:lnTo>
                <a:close/>
                <a:moveTo>
                  <a:pt x="92869" y="89871"/>
                </a:moveTo>
                <a:lnTo>
                  <a:pt x="94332" y="92306"/>
                </a:lnTo>
                <a:lnTo>
                  <a:pt x="93145" y="94269"/>
                </a:lnTo>
                <a:lnTo>
                  <a:pt x="92994" y="94269"/>
                </a:lnTo>
                <a:lnTo>
                  <a:pt x="90353" y="89871"/>
                </a:lnTo>
                <a:close/>
                <a:moveTo>
                  <a:pt x="94599" y="92761"/>
                </a:moveTo>
                <a:lnTo>
                  <a:pt x="95509" y="94269"/>
                </a:lnTo>
                <a:lnTo>
                  <a:pt x="93690" y="94269"/>
                </a:lnTo>
                <a:lnTo>
                  <a:pt x="94599" y="92761"/>
                </a:lnTo>
                <a:close/>
                <a:moveTo>
                  <a:pt x="97579" y="92761"/>
                </a:moveTo>
                <a:lnTo>
                  <a:pt x="98489" y="94269"/>
                </a:lnTo>
                <a:lnTo>
                  <a:pt x="96669" y="94269"/>
                </a:lnTo>
                <a:lnTo>
                  <a:pt x="97579" y="92761"/>
                </a:lnTo>
                <a:close/>
                <a:moveTo>
                  <a:pt x="101825" y="89871"/>
                </a:moveTo>
                <a:lnTo>
                  <a:pt x="99185" y="94269"/>
                </a:lnTo>
                <a:lnTo>
                  <a:pt x="99033" y="94269"/>
                </a:lnTo>
                <a:lnTo>
                  <a:pt x="97847" y="92306"/>
                </a:lnTo>
                <a:lnTo>
                  <a:pt x="99310" y="89871"/>
                </a:lnTo>
                <a:close/>
                <a:moveTo>
                  <a:pt x="109087" y="89871"/>
                </a:moveTo>
                <a:lnTo>
                  <a:pt x="111728" y="94269"/>
                </a:lnTo>
                <a:lnTo>
                  <a:pt x="99729" y="94269"/>
                </a:lnTo>
                <a:lnTo>
                  <a:pt x="102370" y="89871"/>
                </a:lnTo>
                <a:close/>
                <a:moveTo>
                  <a:pt x="112138" y="89871"/>
                </a:moveTo>
                <a:lnTo>
                  <a:pt x="113601" y="92306"/>
                </a:lnTo>
                <a:lnTo>
                  <a:pt x="112424" y="94269"/>
                </a:lnTo>
                <a:lnTo>
                  <a:pt x="112272" y="94269"/>
                </a:lnTo>
                <a:lnTo>
                  <a:pt x="109631" y="89871"/>
                </a:lnTo>
                <a:close/>
                <a:moveTo>
                  <a:pt x="113878" y="92761"/>
                </a:moveTo>
                <a:lnTo>
                  <a:pt x="114788" y="94269"/>
                </a:lnTo>
                <a:lnTo>
                  <a:pt x="112968" y="94269"/>
                </a:lnTo>
                <a:lnTo>
                  <a:pt x="113878" y="92761"/>
                </a:lnTo>
                <a:close/>
                <a:moveTo>
                  <a:pt x="116857" y="92761"/>
                </a:moveTo>
                <a:lnTo>
                  <a:pt x="117758" y="94269"/>
                </a:lnTo>
                <a:lnTo>
                  <a:pt x="115948" y="94269"/>
                </a:lnTo>
                <a:lnTo>
                  <a:pt x="116857" y="92761"/>
                </a:lnTo>
                <a:close/>
                <a:moveTo>
                  <a:pt x="121104" y="89871"/>
                </a:moveTo>
                <a:lnTo>
                  <a:pt x="118454" y="94269"/>
                </a:lnTo>
                <a:lnTo>
                  <a:pt x="118303" y="94269"/>
                </a:lnTo>
                <a:lnTo>
                  <a:pt x="117125" y="92306"/>
                </a:lnTo>
                <a:lnTo>
                  <a:pt x="118588" y="89871"/>
                </a:lnTo>
                <a:close/>
                <a:moveTo>
                  <a:pt x="128366" y="89871"/>
                </a:moveTo>
                <a:lnTo>
                  <a:pt x="131006" y="94269"/>
                </a:lnTo>
                <a:lnTo>
                  <a:pt x="119007" y="94269"/>
                </a:lnTo>
                <a:lnTo>
                  <a:pt x="121648" y="89871"/>
                </a:lnTo>
                <a:close/>
                <a:moveTo>
                  <a:pt x="131417" y="89871"/>
                </a:moveTo>
                <a:lnTo>
                  <a:pt x="132880" y="92306"/>
                </a:lnTo>
                <a:lnTo>
                  <a:pt x="131702" y="94269"/>
                </a:lnTo>
                <a:lnTo>
                  <a:pt x="131550" y="94269"/>
                </a:lnTo>
                <a:lnTo>
                  <a:pt x="128910" y="89871"/>
                </a:lnTo>
                <a:close/>
                <a:moveTo>
                  <a:pt x="133156" y="92761"/>
                </a:moveTo>
                <a:lnTo>
                  <a:pt x="134057" y="94269"/>
                </a:lnTo>
                <a:lnTo>
                  <a:pt x="132246" y="94269"/>
                </a:lnTo>
                <a:lnTo>
                  <a:pt x="133156" y="92761"/>
                </a:lnTo>
                <a:close/>
                <a:moveTo>
                  <a:pt x="136127" y="92761"/>
                </a:moveTo>
                <a:lnTo>
                  <a:pt x="137037" y="94269"/>
                </a:lnTo>
                <a:lnTo>
                  <a:pt x="135226" y="94269"/>
                </a:lnTo>
                <a:lnTo>
                  <a:pt x="136127" y="92761"/>
                </a:lnTo>
                <a:close/>
                <a:moveTo>
                  <a:pt x="140373" y="89871"/>
                </a:moveTo>
                <a:lnTo>
                  <a:pt x="137733" y="94269"/>
                </a:lnTo>
                <a:lnTo>
                  <a:pt x="137581" y="94269"/>
                </a:lnTo>
                <a:lnTo>
                  <a:pt x="136403" y="92306"/>
                </a:lnTo>
                <a:lnTo>
                  <a:pt x="137867" y="89871"/>
                </a:lnTo>
                <a:close/>
                <a:moveTo>
                  <a:pt x="147635" y="89871"/>
                </a:moveTo>
                <a:lnTo>
                  <a:pt x="150285" y="94269"/>
                </a:lnTo>
                <a:lnTo>
                  <a:pt x="138277" y="94269"/>
                </a:lnTo>
                <a:lnTo>
                  <a:pt x="140926" y="89871"/>
                </a:lnTo>
                <a:close/>
                <a:moveTo>
                  <a:pt x="150695" y="89871"/>
                </a:moveTo>
                <a:lnTo>
                  <a:pt x="152158" y="92306"/>
                </a:lnTo>
                <a:lnTo>
                  <a:pt x="150980" y="94269"/>
                </a:lnTo>
                <a:lnTo>
                  <a:pt x="150829" y="94269"/>
                </a:lnTo>
                <a:lnTo>
                  <a:pt x="148188" y="89871"/>
                </a:lnTo>
                <a:close/>
                <a:moveTo>
                  <a:pt x="152426" y="92761"/>
                </a:moveTo>
                <a:lnTo>
                  <a:pt x="153336" y="94269"/>
                </a:lnTo>
                <a:lnTo>
                  <a:pt x="151525" y="94269"/>
                </a:lnTo>
                <a:lnTo>
                  <a:pt x="152426" y="92761"/>
                </a:lnTo>
                <a:close/>
                <a:moveTo>
                  <a:pt x="155405" y="92761"/>
                </a:moveTo>
                <a:lnTo>
                  <a:pt x="156315" y="94269"/>
                </a:lnTo>
                <a:lnTo>
                  <a:pt x="154504" y="94269"/>
                </a:lnTo>
                <a:lnTo>
                  <a:pt x="155405" y="92761"/>
                </a:lnTo>
                <a:close/>
                <a:moveTo>
                  <a:pt x="159652" y="89871"/>
                </a:moveTo>
                <a:lnTo>
                  <a:pt x="157011" y="94269"/>
                </a:lnTo>
                <a:lnTo>
                  <a:pt x="156859" y="94269"/>
                </a:lnTo>
                <a:lnTo>
                  <a:pt x="155682" y="92306"/>
                </a:lnTo>
                <a:lnTo>
                  <a:pt x="157145" y="89871"/>
                </a:lnTo>
                <a:close/>
                <a:moveTo>
                  <a:pt x="166913" y="89871"/>
                </a:moveTo>
                <a:lnTo>
                  <a:pt x="169554" y="94269"/>
                </a:lnTo>
                <a:lnTo>
                  <a:pt x="157555" y="94269"/>
                </a:lnTo>
                <a:lnTo>
                  <a:pt x="160196" y="89871"/>
                </a:lnTo>
                <a:close/>
                <a:moveTo>
                  <a:pt x="169973" y="89871"/>
                </a:moveTo>
                <a:lnTo>
                  <a:pt x="171436" y="92306"/>
                </a:lnTo>
                <a:lnTo>
                  <a:pt x="170259" y="94269"/>
                </a:lnTo>
                <a:lnTo>
                  <a:pt x="170107" y="94269"/>
                </a:lnTo>
                <a:lnTo>
                  <a:pt x="167458" y="89871"/>
                </a:lnTo>
                <a:close/>
                <a:moveTo>
                  <a:pt x="171704" y="92761"/>
                </a:moveTo>
                <a:lnTo>
                  <a:pt x="172614" y="94269"/>
                </a:lnTo>
                <a:lnTo>
                  <a:pt x="170803" y="94269"/>
                </a:lnTo>
                <a:lnTo>
                  <a:pt x="171704" y="92761"/>
                </a:lnTo>
                <a:close/>
                <a:moveTo>
                  <a:pt x="174684" y="92761"/>
                </a:moveTo>
                <a:lnTo>
                  <a:pt x="175594" y="94269"/>
                </a:lnTo>
                <a:lnTo>
                  <a:pt x="173774" y="94269"/>
                </a:lnTo>
                <a:lnTo>
                  <a:pt x="174684" y="92761"/>
                </a:lnTo>
                <a:close/>
                <a:moveTo>
                  <a:pt x="178930" y="89871"/>
                </a:moveTo>
                <a:lnTo>
                  <a:pt x="176289" y="94269"/>
                </a:lnTo>
                <a:lnTo>
                  <a:pt x="176138" y="94269"/>
                </a:lnTo>
                <a:lnTo>
                  <a:pt x="174960" y="92306"/>
                </a:lnTo>
                <a:lnTo>
                  <a:pt x="176423" y="89871"/>
                </a:lnTo>
                <a:close/>
                <a:moveTo>
                  <a:pt x="186192" y="89871"/>
                </a:moveTo>
                <a:lnTo>
                  <a:pt x="188832" y="94269"/>
                </a:lnTo>
                <a:lnTo>
                  <a:pt x="176834" y="94269"/>
                </a:lnTo>
                <a:lnTo>
                  <a:pt x="179474" y="89871"/>
                </a:lnTo>
                <a:close/>
                <a:moveTo>
                  <a:pt x="189252" y="89871"/>
                </a:moveTo>
                <a:lnTo>
                  <a:pt x="190715" y="92306"/>
                </a:lnTo>
                <a:lnTo>
                  <a:pt x="189528" y="94269"/>
                </a:lnTo>
                <a:lnTo>
                  <a:pt x="189377" y="94269"/>
                </a:lnTo>
                <a:lnTo>
                  <a:pt x="186736" y="89871"/>
                </a:lnTo>
                <a:close/>
                <a:moveTo>
                  <a:pt x="190982" y="92761"/>
                </a:moveTo>
                <a:lnTo>
                  <a:pt x="191892" y="94269"/>
                </a:lnTo>
                <a:lnTo>
                  <a:pt x="190072" y="94269"/>
                </a:lnTo>
                <a:lnTo>
                  <a:pt x="190982" y="92761"/>
                </a:lnTo>
                <a:close/>
                <a:moveTo>
                  <a:pt x="193962" y="92761"/>
                </a:moveTo>
                <a:lnTo>
                  <a:pt x="194872" y="94269"/>
                </a:lnTo>
                <a:lnTo>
                  <a:pt x="193052" y="94269"/>
                </a:lnTo>
                <a:lnTo>
                  <a:pt x="193962" y="92761"/>
                </a:lnTo>
                <a:close/>
                <a:moveTo>
                  <a:pt x="198208" y="89871"/>
                </a:moveTo>
                <a:lnTo>
                  <a:pt x="195568" y="94269"/>
                </a:lnTo>
                <a:lnTo>
                  <a:pt x="195416" y="94269"/>
                </a:lnTo>
                <a:lnTo>
                  <a:pt x="194230" y="92306"/>
                </a:lnTo>
                <a:lnTo>
                  <a:pt x="195693" y="89871"/>
                </a:lnTo>
                <a:close/>
                <a:moveTo>
                  <a:pt x="205470" y="89871"/>
                </a:moveTo>
                <a:lnTo>
                  <a:pt x="208111" y="94269"/>
                </a:lnTo>
                <a:lnTo>
                  <a:pt x="196112" y="94269"/>
                </a:lnTo>
                <a:lnTo>
                  <a:pt x="198753" y="89871"/>
                </a:lnTo>
                <a:close/>
                <a:moveTo>
                  <a:pt x="208521" y="89871"/>
                </a:moveTo>
                <a:lnTo>
                  <a:pt x="209984" y="92306"/>
                </a:lnTo>
                <a:lnTo>
                  <a:pt x="208807" y="94269"/>
                </a:lnTo>
                <a:lnTo>
                  <a:pt x="208655" y="94269"/>
                </a:lnTo>
                <a:lnTo>
                  <a:pt x="206014" y="89871"/>
                </a:lnTo>
                <a:close/>
                <a:moveTo>
                  <a:pt x="210261" y="92761"/>
                </a:moveTo>
                <a:lnTo>
                  <a:pt x="211171" y="94269"/>
                </a:lnTo>
                <a:lnTo>
                  <a:pt x="209351" y="94269"/>
                </a:lnTo>
                <a:lnTo>
                  <a:pt x="210261" y="92761"/>
                </a:lnTo>
                <a:close/>
                <a:moveTo>
                  <a:pt x="213240" y="92761"/>
                </a:moveTo>
                <a:lnTo>
                  <a:pt x="214141" y="94269"/>
                </a:lnTo>
                <a:lnTo>
                  <a:pt x="212330" y="94269"/>
                </a:lnTo>
                <a:lnTo>
                  <a:pt x="213240" y="92761"/>
                </a:lnTo>
                <a:close/>
                <a:moveTo>
                  <a:pt x="217487" y="89871"/>
                </a:moveTo>
                <a:lnTo>
                  <a:pt x="214837" y="94269"/>
                </a:lnTo>
                <a:lnTo>
                  <a:pt x="214695" y="94269"/>
                </a:lnTo>
                <a:lnTo>
                  <a:pt x="213508" y="92306"/>
                </a:lnTo>
                <a:lnTo>
                  <a:pt x="214971" y="89871"/>
                </a:lnTo>
                <a:close/>
                <a:moveTo>
                  <a:pt x="224749" y="89871"/>
                </a:moveTo>
                <a:lnTo>
                  <a:pt x="227389" y="94269"/>
                </a:lnTo>
                <a:lnTo>
                  <a:pt x="215390" y="94269"/>
                </a:lnTo>
                <a:lnTo>
                  <a:pt x="218031" y="89871"/>
                </a:lnTo>
                <a:close/>
                <a:moveTo>
                  <a:pt x="227800" y="89871"/>
                </a:moveTo>
                <a:lnTo>
                  <a:pt x="229263" y="92306"/>
                </a:lnTo>
                <a:lnTo>
                  <a:pt x="228085" y="94269"/>
                </a:lnTo>
                <a:lnTo>
                  <a:pt x="227933" y="94269"/>
                </a:lnTo>
                <a:lnTo>
                  <a:pt x="225293" y="89871"/>
                </a:lnTo>
                <a:close/>
                <a:moveTo>
                  <a:pt x="229539" y="92761"/>
                </a:moveTo>
                <a:lnTo>
                  <a:pt x="230440" y="94269"/>
                </a:lnTo>
                <a:lnTo>
                  <a:pt x="228629" y="94269"/>
                </a:lnTo>
                <a:lnTo>
                  <a:pt x="229539" y="92761"/>
                </a:lnTo>
                <a:close/>
                <a:moveTo>
                  <a:pt x="232519" y="92761"/>
                </a:moveTo>
                <a:lnTo>
                  <a:pt x="233420" y="94269"/>
                </a:lnTo>
                <a:lnTo>
                  <a:pt x="231609" y="94269"/>
                </a:lnTo>
                <a:lnTo>
                  <a:pt x="232519" y="92761"/>
                </a:lnTo>
                <a:close/>
                <a:moveTo>
                  <a:pt x="236756" y="89871"/>
                </a:moveTo>
                <a:lnTo>
                  <a:pt x="234116" y="94269"/>
                </a:lnTo>
                <a:lnTo>
                  <a:pt x="233964" y="94269"/>
                </a:lnTo>
                <a:lnTo>
                  <a:pt x="232786" y="92306"/>
                </a:lnTo>
                <a:lnTo>
                  <a:pt x="234249" y="89871"/>
                </a:lnTo>
                <a:close/>
                <a:moveTo>
                  <a:pt x="244027" y="89871"/>
                </a:moveTo>
                <a:lnTo>
                  <a:pt x="246668" y="94269"/>
                </a:lnTo>
                <a:lnTo>
                  <a:pt x="234660" y="94269"/>
                </a:lnTo>
                <a:lnTo>
                  <a:pt x="237309" y="89871"/>
                </a:lnTo>
                <a:close/>
                <a:moveTo>
                  <a:pt x="247078" y="89871"/>
                </a:moveTo>
                <a:lnTo>
                  <a:pt x="248541" y="92306"/>
                </a:lnTo>
                <a:lnTo>
                  <a:pt x="247363" y="94269"/>
                </a:lnTo>
                <a:lnTo>
                  <a:pt x="247212" y="94269"/>
                </a:lnTo>
                <a:lnTo>
                  <a:pt x="244571" y="89871"/>
                </a:lnTo>
                <a:close/>
                <a:moveTo>
                  <a:pt x="248818" y="92761"/>
                </a:moveTo>
                <a:lnTo>
                  <a:pt x="249719" y="94269"/>
                </a:lnTo>
                <a:lnTo>
                  <a:pt x="247908" y="94269"/>
                </a:lnTo>
                <a:lnTo>
                  <a:pt x="248818" y="92761"/>
                </a:lnTo>
                <a:close/>
                <a:moveTo>
                  <a:pt x="251788" y="92761"/>
                </a:moveTo>
                <a:lnTo>
                  <a:pt x="252698" y="94269"/>
                </a:lnTo>
                <a:lnTo>
                  <a:pt x="250887" y="94269"/>
                </a:lnTo>
                <a:lnTo>
                  <a:pt x="251788" y="92761"/>
                </a:lnTo>
                <a:close/>
                <a:moveTo>
                  <a:pt x="256035" y="89871"/>
                </a:moveTo>
                <a:lnTo>
                  <a:pt x="253394" y="94269"/>
                </a:lnTo>
                <a:lnTo>
                  <a:pt x="253242" y="94269"/>
                </a:lnTo>
                <a:lnTo>
                  <a:pt x="252065" y="92306"/>
                </a:lnTo>
                <a:lnTo>
                  <a:pt x="253528" y="89871"/>
                </a:lnTo>
                <a:close/>
                <a:moveTo>
                  <a:pt x="263296" y="89871"/>
                </a:moveTo>
                <a:lnTo>
                  <a:pt x="265946" y="94269"/>
                </a:lnTo>
                <a:lnTo>
                  <a:pt x="253938" y="94269"/>
                </a:lnTo>
                <a:lnTo>
                  <a:pt x="256579" y="89871"/>
                </a:lnTo>
                <a:close/>
                <a:moveTo>
                  <a:pt x="266356" y="89871"/>
                </a:moveTo>
                <a:lnTo>
                  <a:pt x="267819" y="92306"/>
                </a:lnTo>
                <a:lnTo>
                  <a:pt x="266642" y="94269"/>
                </a:lnTo>
                <a:lnTo>
                  <a:pt x="266490" y="94269"/>
                </a:lnTo>
                <a:lnTo>
                  <a:pt x="263841" y="89871"/>
                </a:lnTo>
                <a:close/>
                <a:moveTo>
                  <a:pt x="268087" y="92761"/>
                </a:moveTo>
                <a:lnTo>
                  <a:pt x="268997" y="94269"/>
                </a:lnTo>
                <a:lnTo>
                  <a:pt x="267186" y="94269"/>
                </a:lnTo>
                <a:lnTo>
                  <a:pt x="268087" y="92761"/>
                </a:lnTo>
                <a:close/>
                <a:moveTo>
                  <a:pt x="271067" y="92761"/>
                </a:moveTo>
                <a:lnTo>
                  <a:pt x="271977" y="94269"/>
                </a:lnTo>
                <a:lnTo>
                  <a:pt x="270157" y="94269"/>
                </a:lnTo>
                <a:lnTo>
                  <a:pt x="271067" y="92761"/>
                </a:lnTo>
                <a:close/>
                <a:moveTo>
                  <a:pt x="275313" y="89871"/>
                </a:moveTo>
                <a:lnTo>
                  <a:pt x="272672" y="94269"/>
                </a:lnTo>
                <a:lnTo>
                  <a:pt x="272521" y="94269"/>
                </a:lnTo>
                <a:lnTo>
                  <a:pt x="271343" y="92306"/>
                </a:lnTo>
                <a:lnTo>
                  <a:pt x="272806" y="89871"/>
                </a:lnTo>
                <a:close/>
                <a:moveTo>
                  <a:pt x="282575" y="89871"/>
                </a:moveTo>
                <a:lnTo>
                  <a:pt x="285215" y="94269"/>
                </a:lnTo>
                <a:lnTo>
                  <a:pt x="273217" y="94269"/>
                </a:lnTo>
                <a:lnTo>
                  <a:pt x="275857" y="89871"/>
                </a:lnTo>
                <a:close/>
                <a:moveTo>
                  <a:pt x="18985" y="90281"/>
                </a:moveTo>
                <a:lnTo>
                  <a:pt x="20198" y="92306"/>
                </a:lnTo>
                <a:lnTo>
                  <a:pt x="19011" y="94278"/>
                </a:lnTo>
                <a:lnTo>
                  <a:pt x="18985" y="94224"/>
                </a:lnTo>
                <a:lnTo>
                  <a:pt x="18949" y="94278"/>
                </a:lnTo>
                <a:lnTo>
                  <a:pt x="17762" y="92306"/>
                </a:lnTo>
                <a:lnTo>
                  <a:pt x="18985" y="90281"/>
                </a:lnTo>
                <a:close/>
                <a:moveTo>
                  <a:pt x="38263" y="90281"/>
                </a:moveTo>
                <a:lnTo>
                  <a:pt x="39476" y="92306"/>
                </a:lnTo>
                <a:lnTo>
                  <a:pt x="38290" y="94278"/>
                </a:lnTo>
                <a:lnTo>
                  <a:pt x="38263" y="94224"/>
                </a:lnTo>
                <a:lnTo>
                  <a:pt x="38227" y="94278"/>
                </a:lnTo>
                <a:lnTo>
                  <a:pt x="37041" y="92306"/>
                </a:lnTo>
                <a:lnTo>
                  <a:pt x="38263" y="90281"/>
                </a:lnTo>
                <a:close/>
                <a:moveTo>
                  <a:pt x="57533" y="90281"/>
                </a:moveTo>
                <a:lnTo>
                  <a:pt x="58755" y="92306"/>
                </a:lnTo>
                <a:lnTo>
                  <a:pt x="57568" y="94278"/>
                </a:lnTo>
                <a:lnTo>
                  <a:pt x="57533" y="94224"/>
                </a:lnTo>
                <a:lnTo>
                  <a:pt x="57506" y="94278"/>
                </a:lnTo>
                <a:lnTo>
                  <a:pt x="56319" y="92306"/>
                </a:lnTo>
                <a:lnTo>
                  <a:pt x="57533" y="90281"/>
                </a:lnTo>
                <a:close/>
                <a:moveTo>
                  <a:pt x="76811" y="90281"/>
                </a:moveTo>
                <a:lnTo>
                  <a:pt x="78024" y="92306"/>
                </a:lnTo>
                <a:lnTo>
                  <a:pt x="76847" y="94278"/>
                </a:lnTo>
                <a:lnTo>
                  <a:pt x="76811" y="94224"/>
                </a:lnTo>
                <a:lnTo>
                  <a:pt x="76784" y="94278"/>
                </a:lnTo>
                <a:lnTo>
                  <a:pt x="75598" y="92306"/>
                </a:lnTo>
                <a:lnTo>
                  <a:pt x="76811" y="90281"/>
                </a:lnTo>
                <a:close/>
                <a:moveTo>
                  <a:pt x="96089" y="90281"/>
                </a:moveTo>
                <a:lnTo>
                  <a:pt x="97303" y="92306"/>
                </a:lnTo>
                <a:lnTo>
                  <a:pt x="96116" y="94278"/>
                </a:lnTo>
                <a:lnTo>
                  <a:pt x="96089" y="94224"/>
                </a:lnTo>
                <a:lnTo>
                  <a:pt x="96054" y="94278"/>
                </a:lnTo>
                <a:lnTo>
                  <a:pt x="94876" y="92306"/>
                </a:lnTo>
                <a:lnTo>
                  <a:pt x="96089" y="90281"/>
                </a:lnTo>
                <a:close/>
                <a:moveTo>
                  <a:pt x="115368" y="90281"/>
                </a:moveTo>
                <a:lnTo>
                  <a:pt x="116581" y="92306"/>
                </a:lnTo>
                <a:lnTo>
                  <a:pt x="115394" y="94278"/>
                </a:lnTo>
                <a:lnTo>
                  <a:pt x="115368" y="94224"/>
                </a:lnTo>
                <a:lnTo>
                  <a:pt x="115332" y="94278"/>
                </a:lnTo>
                <a:lnTo>
                  <a:pt x="114145" y="92306"/>
                </a:lnTo>
                <a:lnTo>
                  <a:pt x="115368" y="90281"/>
                </a:lnTo>
                <a:close/>
                <a:moveTo>
                  <a:pt x="134646" y="90281"/>
                </a:moveTo>
                <a:lnTo>
                  <a:pt x="135859" y="92306"/>
                </a:lnTo>
                <a:lnTo>
                  <a:pt x="134673" y="94278"/>
                </a:lnTo>
                <a:lnTo>
                  <a:pt x="134646" y="94224"/>
                </a:lnTo>
                <a:lnTo>
                  <a:pt x="134610" y="94278"/>
                </a:lnTo>
                <a:lnTo>
                  <a:pt x="133424" y="92306"/>
                </a:lnTo>
                <a:lnTo>
                  <a:pt x="134646" y="90281"/>
                </a:lnTo>
                <a:close/>
                <a:moveTo>
                  <a:pt x="153915" y="90281"/>
                </a:moveTo>
                <a:lnTo>
                  <a:pt x="155138" y="92306"/>
                </a:lnTo>
                <a:lnTo>
                  <a:pt x="153951" y="94278"/>
                </a:lnTo>
                <a:lnTo>
                  <a:pt x="153915" y="94224"/>
                </a:lnTo>
                <a:lnTo>
                  <a:pt x="153889" y="94278"/>
                </a:lnTo>
                <a:lnTo>
                  <a:pt x="152702" y="92306"/>
                </a:lnTo>
                <a:lnTo>
                  <a:pt x="153915" y="90281"/>
                </a:lnTo>
                <a:close/>
                <a:moveTo>
                  <a:pt x="173194" y="90281"/>
                </a:moveTo>
                <a:lnTo>
                  <a:pt x="174416" y="92306"/>
                </a:lnTo>
                <a:lnTo>
                  <a:pt x="173230" y="94278"/>
                </a:lnTo>
                <a:lnTo>
                  <a:pt x="173194" y="94224"/>
                </a:lnTo>
                <a:lnTo>
                  <a:pt x="173167" y="94278"/>
                </a:lnTo>
                <a:lnTo>
                  <a:pt x="171981" y="92306"/>
                </a:lnTo>
                <a:lnTo>
                  <a:pt x="173194" y="90281"/>
                </a:lnTo>
                <a:close/>
                <a:moveTo>
                  <a:pt x="192472" y="90281"/>
                </a:moveTo>
                <a:lnTo>
                  <a:pt x="193686" y="92306"/>
                </a:lnTo>
                <a:lnTo>
                  <a:pt x="192508" y="94278"/>
                </a:lnTo>
                <a:lnTo>
                  <a:pt x="192472" y="94224"/>
                </a:lnTo>
                <a:lnTo>
                  <a:pt x="192445" y="94278"/>
                </a:lnTo>
                <a:lnTo>
                  <a:pt x="191259" y="92306"/>
                </a:lnTo>
                <a:lnTo>
                  <a:pt x="192472" y="90281"/>
                </a:lnTo>
                <a:close/>
                <a:moveTo>
                  <a:pt x="211751" y="90281"/>
                </a:moveTo>
                <a:lnTo>
                  <a:pt x="212964" y="92306"/>
                </a:lnTo>
                <a:lnTo>
                  <a:pt x="211777" y="94278"/>
                </a:lnTo>
                <a:lnTo>
                  <a:pt x="211751" y="94224"/>
                </a:lnTo>
                <a:lnTo>
                  <a:pt x="211715" y="94278"/>
                </a:lnTo>
                <a:lnTo>
                  <a:pt x="210537" y="92306"/>
                </a:lnTo>
                <a:lnTo>
                  <a:pt x="211751" y="90281"/>
                </a:lnTo>
                <a:close/>
                <a:moveTo>
                  <a:pt x="231029" y="90281"/>
                </a:moveTo>
                <a:lnTo>
                  <a:pt x="232242" y="92306"/>
                </a:lnTo>
                <a:lnTo>
                  <a:pt x="231056" y="94278"/>
                </a:lnTo>
                <a:lnTo>
                  <a:pt x="231029" y="94224"/>
                </a:lnTo>
                <a:lnTo>
                  <a:pt x="230993" y="94278"/>
                </a:lnTo>
                <a:lnTo>
                  <a:pt x="229807" y="92306"/>
                </a:lnTo>
                <a:lnTo>
                  <a:pt x="231029" y="90281"/>
                </a:lnTo>
                <a:close/>
                <a:moveTo>
                  <a:pt x="250298" y="90281"/>
                </a:moveTo>
                <a:lnTo>
                  <a:pt x="251521" y="92306"/>
                </a:lnTo>
                <a:lnTo>
                  <a:pt x="250334" y="94278"/>
                </a:lnTo>
                <a:lnTo>
                  <a:pt x="250298" y="94224"/>
                </a:lnTo>
                <a:lnTo>
                  <a:pt x="250272" y="94278"/>
                </a:lnTo>
                <a:lnTo>
                  <a:pt x="249085" y="92306"/>
                </a:lnTo>
                <a:lnTo>
                  <a:pt x="250298" y="90281"/>
                </a:lnTo>
                <a:close/>
                <a:moveTo>
                  <a:pt x="269577" y="90281"/>
                </a:moveTo>
                <a:lnTo>
                  <a:pt x="270799" y="92306"/>
                </a:lnTo>
                <a:lnTo>
                  <a:pt x="269613" y="94278"/>
                </a:lnTo>
                <a:lnTo>
                  <a:pt x="269577" y="94224"/>
                </a:lnTo>
                <a:lnTo>
                  <a:pt x="269550" y="94278"/>
                </a:lnTo>
                <a:lnTo>
                  <a:pt x="268364" y="92306"/>
                </a:lnTo>
                <a:lnTo>
                  <a:pt x="269577" y="90281"/>
                </a:lnTo>
                <a:close/>
                <a:moveTo>
                  <a:pt x="18681" y="94724"/>
                </a:moveTo>
                <a:lnTo>
                  <a:pt x="17423" y="96829"/>
                </a:lnTo>
                <a:lnTo>
                  <a:pt x="16237" y="94849"/>
                </a:lnTo>
                <a:lnTo>
                  <a:pt x="16317" y="94724"/>
                </a:lnTo>
                <a:close/>
                <a:moveTo>
                  <a:pt x="21652" y="94724"/>
                </a:moveTo>
                <a:lnTo>
                  <a:pt x="21723" y="94849"/>
                </a:lnTo>
                <a:lnTo>
                  <a:pt x="20546" y="96829"/>
                </a:lnTo>
                <a:lnTo>
                  <a:pt x="19279" y="94724"/>
                </a:lnTo>
                <a:close/>
                <a:moveTo>
                  <a:pt x="37960" y="94724"/>
                </a:moveTo>
                <a:lnTo>
                  <a:pt x="36702" y="96829"/>
                </a:lnTo>
                <a:lnTo>
                  <a:pt x="35515" y="94849"/>
                </a:lnTo>
                <a:lnTo>
                  <a:pt x="35587" y="94724"/>
                </a:lnTo>
                <a:close/>
                <a:moveTo>
                  <a:pt x="40930" y="94724"/>
                </a:moveTo>
                <a:lnTo>
                  <a:pt x="41002" y="94849"/>
                </a:lnTo>
                <a:lnTo>
                  <a:pt x="39815" y="96829"/>
                </a:lnTo>
                <a:lnTo>
                  <a:pt x="38557" y="94724"/>
                </a:lnTo>
                <a:close/>
                <a:moveTo>
                  <a:pt x="57238" y="94724"/>
                </a:moveTo>
                <a:lnTo>
                  <a:pt x="55980" y="96829"/>
                </a:lnTo>
                <a:lnTo>
                  <a:pt x="54794" y="94849"/>
                </a:lnTo>
                <a:lnTo>
                  <a:pt x="54865" y="94724"/>
                </a:lnTo>
                <a:close/>
                <a:moveTo>
                  <a:pt x="60200" y="94724"/>
                </a:moveTo>
                <a:lnTo>
                  <a:pt x="60280" y="94849"/>
                </a:lnTo>
                <a:lnTo>
                  <a:pt x="59094" y="96829"/>
                </a:lnTo>
                <a:lnTo>
                  <a:pt x="57836" y="94724"/>
                </a:lnTo>
                <a:close/>
                <a:moveTo>
                  <a:pt x="76516" y="94724"/>
                </a:moveTo>
                <a:lnTo>
                  <a:pt x="75250" y="96829"/>
                </a:lnTo>
                <a:lnTo>
                  <a:pt x="74072" y="94849"/>
                </a:lnTo>
                <a:lnTo>
                  <a:pt x="74143" y="94724"/>
                </a:lnTo>
                <a:close/>
                <a:moveTo>
                  <a:pt x="79478" y="94724"/>
                </a:moveTo>
                <a:lnTo>
                  <a:pt x="79559" y="94849"/>
                </a:lnTo>
                <a:lnTo>
                  <a:pt x="78372" y="96829"/>
                </a:lnTo>
                <a:lnTo>
                  <a:pt x="77114" y="94724"/>
                </a:lnTo>
                <a:close/>
                <a:moveTo>
                  <a:pt x="95786" y="94724"/>
                </a:moveTo>
                <a:lnTo>
                  <a:pt x="94528" y="96829"/>
                </a:lnTo>
                <a:lnTo>
                  <a:pt x="93342" y="94849"/>
                </a:lnTo>
                <a:lnTo>
                  <a:pt x="93422" y="94724"/>
                </a:lnTo>
                <a:close/>
                <a:moveTo>
                  <a:pt x="98757" y="94724"/>
                </a:moveTo>
                <a:lnTo>
                  <a:pt x="98837" y="94849"/>
                </a:lnTo>
                <a:lnTo>
                  <a:pt x="97650" y="96829"/>
                </a:lnTo>
                <a:lnTo>
                  <a:pt x="96384" y="94724"/>
                </a:lnTo>
                <a:close/>
                <a:moveTo>
                  <a:pt x="115064" y="94724"/>
                </a:moveTo>
                <a:lnTo>
                  <a:pt x="113806" y="96829"/>
                </a:lnTo>
                <a:lnTo>
                  <a:pt x="112620" y="94849"/>
                </a:lnTo>
                <a:lnTo>
                  <a:pt x="112700" y="94724"/>
                </a:lnTo>
                <a:close/>
                <a:moveTo>
                  <a:pt x="118035" y="94724"/>
                </a:moveTo>
                <a:lnTo>
                  <a:pt x="118106" y="94849"/>
                </a:lnTo>
                <a:lnTo>
                  <a:pt x="116929" y="96829"/>
                </a:lnTo>
                <a:lnTo>
                  <a:pt x="115662" y="94724"/>
                </a:lnTo>
                <a:close/>
                <a:moveTo>
                  <a:pt x="134343" y="94724"/>
                </a:moveTo>
                <a:lnTo>
                  <a:pt x="133085" y="96829"/>
                </a:lnTo>
                <a:lnTo>
                  <a:pt x="131898" y="94849"/>
                </a:lnTo>
                <a:lnTo>
                  <a:pt x="131970" y="94724"/>
                </a:lnTo>
                <a:close/>
                <a:moveTo>
                  <a:pt x="137313" y="94724"/>
                </a:moveTo>
                <a:lnTo>
                  <a:pt x="137385" y="94849"/>
                </a:lnTo>
                <a:lnTo>
                  <a:pt x="136198" y="96829"/>
                </a:lnTo>
                <a:lnTo>
                  <a:pt x="134940" y="94724"/>
                </a:lnTo>
                <a:close/>
                <a:moveTo>
                  <a:pt x="153621" y="94724"/>
                </a:moveTo>
                <a:lnTo>
                  <a:pt x="152363" y="96829"/>
                </a:lnTo>
                <a:lnTo>
                  <a:pt x="151177" y="94849"/>
                </a:lnTo>
                <a:lnTo>
                  <a:pt x="151248" y="94724"/>
                </a:lnTo>
                <a:close/>
                <a:moveTo>
                  <a:pt x="156592" y="94724"/>
                </a:moveTo>
                <a:lnTo>
                  <a:pt x="156663" y="94849"/>
                </a:lnTo>
                <a:lnTo>
                  <a:pt x="155477" y="96829"/>
                </a:lnTo>
                <a:lnTo>
                  <a:pt x="154219" y="94724"/>
                </a:lnTo>
                <a:close/>
                <a:moveTo>
                  <a:pt x="172899" y="94724"/>
                </a:moveTo>
                <a:lnTo>
                  <a:pt x="171633" y="96829"/>
                </a:lnTo>
                <a:lnTo>
                  <a:pt x="170455" y="94849"/>
                </a:lnTo>
                <a:lnTo>
                  <a:pt x="170526" y="94724"/>
                </a:lnTo>
                <a:close/>
                <a:moveTo>
                  <a:pt x="175861" y="94724"/>
                </a:moveTo>
                <a:lnTo>
                  <a:pt x="175942" y="94849"/>
                </a:lnTo>
                <a:lnTo>
                  <a:pt x="174755" y="96829"/>
                </a:lnTo>
                <a:lnTo>
                  <a:pt x="173497" y="94724"/>
                </a:lnTo>
                <a:close/>
                <a:moveTo>
                  <a:pt x="192178" y="94724"/>
                </a:moveTo>
                <a:lnTo>
                  <a:pt x="190911" y="96829"/>
                </a:lnTo>
                <a:lnTo>
                  <a:pt x="189725" y="94849"/>
                </a:lnTo>
                <a:lnTo>
                  <a:pt x="189805" y="94724"/>
                </a:lnTo>
                <a:close/>
                <a:moveTo>
                  <a:pt x="195140" y="94724"/>
                </a:moveTo>
                <a:lnTo>
                  <a:pt x="195220" y="94849"/>
                </a:lnTo>
                <a:lnTo>
                  <a:pt x="194033" y="96829"/>
                </a:lnTo>
                <a:lnTo>
                  <a:pt x="192776" y="94724"/>
                </a:lnTo>
                <a:close/>
                <a:moveTo>
                  <a:pt x="211447" y="94724"/>
                </a:moveTo>
                <a:lnTo>
                  <a:pt x="210189" y="96829"/>
                </a:lnTo>
                <a:lnTo>
                  <a:pt x="209003" y="94849"/>
                </a:lnTo>
                <a:lnTo>
                  <a:pt x="209083" y="94724"/>
                </a:lnTo>
                <a:close/>
                <a:moveTo>
                  <a:pt x="214418" y="94724"/>
                </a:moveTo>
                <a:lnTo>
                  <a:pt x="214489" y="94849"/>
                </a:lnTo>
                <a:lnTo>
                  <a:pt x="213312" y="96829"/>
                </a:lnTo>
                <a:lnTo>
                  <a:pt x="212045" y="94724"/>
                </a:lnTo>
                <a:close/>
                <a:moveTo>
                  <a:pt x="230726" y="94724"/>
                </a:moveTo>
                <a:lnTo>
                  <a:pt x="229468" y="96829"/>
                </a:lnTo>
                <a:lnTo>
                  <a:pt x="228281" y="94849"/>
                </a:lnTo>
                <a:lnTo>
                  <a:pt x="228362" y="94724"/>
                </a:lnTo>
                <a:close/>
                <a:moveTo>
                  <a:pt x="233696" y="94724"/>
                </a:moveTo>
                <a:lnTo>
                  <a:pt x="233768" y="94849"/>
                </a:lnTo>
                <a:lnTo>
                  <a:pt x="232581" y="96829"/>
                </a:lnTo>
                <a:lnTo>
                  <a:pt x="231323" y="94724"/>
                </a:lnTo>
                <a:close/>
                <a:moveTo>
                  <a:pt x="250004" y="94724"/>
                </a:moveTo>
                <a:lnTo>
                  <a:pt x="248746" y="96829"/>
                </a:lnTo>
                <a:lnTo>
                  <a:pt x="247560" y="94849"/>
                </a:lnTo>
                <a:lnTo>
                  <a:pt x="247631" y="94724"/>
                </a:lnTo>
                <a:close/>
                <a:moveTo>
                  <a:pt x="252975" y="94724"/>
                </a:moveTo>
                <a:lnTo>
                  <a:pt x="253046" y="94849"/>
                </a:lnTo>
                <a:lnTo>
                  <a:pt x="251860" y="96829"/>
                </a:lnTo>
                <a:lnTo>
                  <a:pt x="250602" y="94724"/>
                </a:lnTo>
                <a:close/>
                <a:moveTo>
                  <a:pt x="269282" y="94724"/>
                </a:moveTo>
                <a:lnTo>
                  <a:pt x="268016" y="96829"/>
                </a:lnTo>
                <a:lnTo>
                  <a:pt x="266838" y="94849"/>
                </a:lnTo>
                <a:lnTo>
                  <a:pt x="266909" y="94724"/>
                </a:lnTo>
                <a:close/>
                <a:moveTo>
                  <a:pt x="272244" y="94724"/>
                </a:moveTo>
                <a:lnTo>
                  <a:pt x="272325" y="94849"/>
                </a:lnTo>
                <a:lnTo>
                  <a:pt x="271138" y="96829"/>
                </a:lnTo>
                <a:lnTo>
                  <a:pt x="269880" y="94724"/>
                </a:lnTo>
                <a:close/>
                <a:moveTo>
                  <a:pt x="1267" y="97739"/>
                </a:moveTo>
                <a:lnTo>
                  <a:pt x="2240" y="99363"/>
                </a:lnTo>
                <a:lnTo>
                  <a:pt x="286" y="99363"/>
                </a:lnTo>
                <a:lnTo>
                  <a:pt x="1267" y="97739"/>
                </a:lnTo>
                <a:close/>
                <a:moveTo>
                  <a:pt x="2722" y="95304"/>
                </a:moveTo>
                <a:lnTo>
                  <a:pt x="5157" y="99363"/>
                </a:lnTo>
                <a:lnTo>
                  <a:pt x="2784" y="99363"/>
                </a:lnTo>
                <a:lnTo>
                  <a:pt x="1535" y="97284"/>
                </a:lnTo>
                <a:lnTo>
                  <a:pt x="2722" y="95304"/>
                </a:lnTo>
                <a:close/>
                <a:moveTo>
                  <a:pt x="15621" y="94724"/>
                </a:moveTo>
                <a:lnTo>
                  <a:pt x="15693" y="94849"/>
                </a:lnTo>
                <a:lnTo>
                  <a:pt x="12981" y="99363"/>
                </a:lnTo>
                <a:lnTo>
                  <a:pt x="5701" y="99363"/>
                </a:lnTo>
                <a:lnTo>
                  <a:pt x="2998" y="94849"/>
                </a:lnTo>
                <a:lnTo>
                  <a:pt x="3070" y="94724"/>
                </a:lnTo>
                <a:close/>
                <a:moveTo>
                  <a:pt x="15969" y="95304"/>
                </a:moveTo>
                <a:lnTo>
                  <a:pt x="17147" y="97284"/>
                </a:lnTo>
                <a:lnTo>
                  <a:pt x="15898" y="99363"/>
                </a:lnTo>
                <a:lnTo>
                  <a:pt x="13534" y="99363"/>
                </a:lnTo>
                <a:lnTo>
                  <a:pt x="15969" y="95304"/>
                </a:lnTo>
                <a:close/>
                <a:moveTo>
                  <a:pt x="17423" y="97739"/>
                </a:moveTo>
                <a:lnTo>
                  <a:pt x="18396" y="99363"/>
                </a:lnTo>
                <a:lnTo>
                  <a:pt x="16442" y="99363"/>
                </a:lnTo>
                <a:lnTo>
                  <a:pt x="17423" y="97739"/>
                </a:lnTo>
                <a:close/>
                <a:moveTo>
                  <a:pt x="20546" y="97739"/>
                </a:moveTo>
                <a:lnTo>
                  <a:pt x="21518" y="99363"/>
                </a:lnTo>
                <a:lnTo>
                  <a:pt x="19565" y="99363"/>
                </a:lnTo>
                <a:lnTo>
                  <a:pt x="20546" y="97739"/>
                </a:lnTo>
                <a:close/>
                <a:moveTo>
                  <a:pt x="22000" y="95304"/>
                </a:moveTo>
                <a:lnTo>
                  <a:pt x="24435" y="99363"/>
                </a:lnTo>
                <a:lnTo>
                  <a:pt x="22062" y="99363"/>
                </a:lnTo>
                <a:lnTo>
                  <a:pt x="20813" y="97284"/>
                </a:lnTo>
                <a:lnTo>
                  <a:pt x="22000" y="95304"/>
                </a:lnTo>
                <a:close/>
                <a:moveTo>
                  <a:pt x="34891" y="94724"/>
                </a:moveTo>
                <a:lnTo>
                  <a:pt x="34971" y="94849"/>
                </a:lnTo>
                <a:lnTo>
                  <a:pt x="32259" y="99363"/>
                </a:lnTo>
                <a:lnTo>
                  <a:pt x="24980" y="99363"/>
                </a:lnTo>
                <a:lnTo>
                  <a:pt x="22268" y="94849"/>
                </a:lnTo>
                <a:lnTo>
                  <a:pt x="22348" y="94724"/>
                </a:lnTo>
                <a:close/>
                <a:moveTo>
                  <a:pt x="35239" y="95304"/>
                </a:moveTo>
                <a:lnTo>
                  <a:pt x="36425" y="97284"/>
                </a:lnTo>
                <a:lnTo>
                  <a:pt x="35176" y="99363"/>
                </a:lnTo>
                <a:lnTo>
                  <a:pt x="32803" y="99363"/>
                </a:lnTo>
                <a:lnTo>
                  <a:pt x="35239" y="95304"/>
                </a:lnTo>
                <a:close/>
                <a:moveTo>
                  <a:pt x="36702" y="97739"/>
                </a:moveTo>
                <a:lnTo>
                  <a:pt x="37674" y="99363"/>
                </a:lnTo>
                <a:lnTo>
                  <a:pt x="35721" y="99363"/>
                </a:lnTo>
                <a:lnTo>
                  <a:pt x="36702" y="97739"/>
                </a:lnTo>
                <a:close/>
                <a:moveTo>
                  <a:pt x="39815" y="97739"/>
                </a:moveTo>
                <a:lnTo>
                  <a:pt x="40797" y="99363"/>
                </a:lnTo>
                <a:lnTo>
                  <a:pt x="38843" y="99363"/>
                </a:lnTo>
                <a:lnTo>
                  <a:pt x="39815" y="97739"/>
                </a:lnTo>
                <a:close/>
                <a:moveTo>
                  <a:pt x="41278" y="95304"/>
                </a:moveTo>
                <a:lnTo>
                  <a:pt x="43714" y="99363"/>
                </a:lnTo>
                <a:lnTo>
                  <a:pt x="41341" y="99363"/>
                </a:lnTo>
                <a:lnTo>
                  <a:pt x="40092" y="97284"/>
                </a:lnTo>
                <a:lnTo>
                  <a:pt x="41278" y="95304"/>
                </a:lnTo>
                <a:close/>
                <a:moveTo>
                  <a:pt x="54169" y="94724"/>
                </a:moveTo>
                <a:lnTo>
                  <a:pt x="54250" y="94849"/>
                </a:lnTo>
                <a:lnTo>
                  <a:pt x="51538" y="99363"/>
                </a:lnTo>
                <a:lnTo>
                  <a:pt x="44258" y="99363"/>
                </a:lnTo>
                <a:lnTo>
                  <a:pt x="41546" y="94849"/>
                </a:lnTo>
                <a:lnTo>
                  <a:pt x="41626" y="94724"/>
                </a:lnTo>
                <a:close/>
                <a:moveTo>
                  <a:pt x="54517" y="95304"/>
                </a:moveTo>
                <a:lnTo>
                  <a:pt x="55704" y="97284"/>
                </a:lnTo>
                <a:lnTo>
                  <a:pt x="54455" y="99363"/>
                </a:lnTo>
                <a:lnTo>
                  <a:pt x="52082" y="99363"/>
                </a:lnTo>
                <a:lnTo>
                  <a:pt x="54517" y="95304"/>
                </a:lnTo>
                <a:close/>
                <a:moveTo>
                  <a:pt x="55980" y="97739"/>
                </a:moveTo>
                <a:lnTo>
                  <a:pt x="56953" y="99363"/>
                </a:lnTo>
                <a:lnTo>
                  <a:pt x="54999" y="99363"/>
                </a:lnTo>
                <a:lnTo>
                  <a:pt x="55980" y="97739"/>
                </a:lnTo>
                <a:close/>
                <a:moveTo>
                  <a:pt x="59094" y="97739"/>
                </a:moveTo>
                <a:lnTo>
                  <a:pt x="60075" y="99363"/>
                </a:lnTo>
                <a:lnTo>
                  <a:pt x="58121" y="99363"/>
                </a:lnTo>
                <a:lnTo>
                  <a:pt x="59094" y="97739"/>
                </a:lnTo>
                <a:close/>
                <a:moveTo>
                  <a:pt x="60548" y="95304"/>
                </a:moveTo>
                <a:lnTo>
                  <a:pt x="62983" y="99363"/>
                </a:lnTo>
                <a:lnTo>
                  <a:pt x="60619" y="99363"/>
                </a:lnTo>
                <a:lnTo>
                  <a:pt x="59370" y="97284"/>
                </a:lnTo>
                <a:lnTo>
                  <a:pt x="60548" y="95304"/>
                </a:lnTo>
                <a:close/>
                <a:moveTo>
                  <a:pt x="73448" y="94724"/>
                </a:moveTo>
                <a:lnTo>
                  <a:pt x="73519" y="94849"/>
                </a:lnTo>
                <a:lnTo>
                  <a:pt x="70816" y="99363"/>
                </a:lnTo>
                <a:lnTo>
                  <a:pt x="63536" y="99363"/>
                </a:lnTo>
                <a:lnTo>
                  <a:pt x="60824" y="94849"/>
                </a:lnTo>
                <a:lnTo>
                  <a:pt x="60905" y="94724"/>
                </a:lnTo>
                <a:close/>
                <a:moveTo>
                  <a:pt x="73796" y="95304"/>
                </a:moveTo>
                <a:lnTo>
                  <a:pt x="74982" y="97284"/>
                </a:lnTo>
                <a:lnTo>
                  <a:pt x="73733" y="99363"/>
                </a:lnTo>
                <a:lnTo>
                  <a:pt x="71360" y="99363"/>
                </a:lnTo>
                <a:lnTo>
                  <a:pt x="73796" y="95304"/>
                </a:lnTo>
                <a:close/>
                <a:moveTo>
                  <a:pt x="75250" y="97739"/>
                </a:moveTo>
                <a:lnTo>
                  <a:pt x="76231" y="99363"/>
                </a:lnTo>
                <a:lnTo>
                  <a:pt x="74277" y="99363"/>
                </a:lnTo>
                <a:lnTo>
                  <a:pt x="75250" y="97739"/>
                </a:lnTo>
                <a:close/>
                <a:moveTo>
                  <a:pt x="78372" y="97739"/>
                </a:moveTo>
                <a:lnTo>
                  <a:pt x="79353" y="99363"/>
                </a:lnTo>
                <a:lnTo>
                  <a:pt x="77391" y="99363"/>
                </a:lnTo>
                <a:lnTo>
                  <a:pt x="78372" y="97739"/>
                </a:lnTo>
                <a:close/>
                <a:moveTo>
                  <a:pt x="79826" y="95304"/>
                </a:moveTo>
                <a:lnTo>
                  <a:pt x="82262" y="99363"/>
                </a:lnTo>
                <a:lnTo>
                  <a:pt x="79898" y="99363"/>
                </a:lnTo>
                <a:lnTo>
                  <a:pt x="78649" y="97284"/>
                </a:lnTo>
                <a:lnTo>
                  <a:pt x="79826" y="95304"/>
                </a:lnTo>
                <a:close/>
                <a:moveTo>
                  <a:pt x="92726" y="94724"/>
                </a:moveTo>
                <a:lnTo>
                  <a:pt x="92797" y="94849"/>
                </a:lnTo>
                <a:lnTo>
                  <a:pt x="90094" y="99363"/>
                </a:lnTo>
                <a:lnTo>
                  <a:pt x="82806" y="99363"/>
                </a:lnTo>
                <a:lnTo>
                  <a:pt x="80103" y="94849"/>
                </a:lnTo>
                <a:lnTo>
                  <a:pt x="80174" y="94724"/>
                </a:lnTo>
                <a:close/>
                <a:moveTo>
                  <a:pt x="93074" y="95304"/>
                </a:moveTo>
                <a:lnTo>
                  <a:pt x="94260" y="97284"/>
                </a:lnTo>
                <a:lnTo>
                  <a:pt x="93003" y="99363"/>
                </a:lnTo>
                <a:lnTo>
                  <a:pt x="90639" y="99363"/>
                </a:lnTo>
                <a:lnTo>
                  <a:pt x="93074" y="95304"/>
                </a:lnTo>
                <a:close/>
                <a:moveTo>
                  <a:pt x="94528" y="97739"/>
                </a:moveTo>
                <a:lnTo>
                  <a:pt x="95509" y="99363"/>
                </a:lnTo>
                <a:lnTo>
                  <a:pt x="93556" y="99363"/>
                </a:lnTo>
                <a:lnTo>
                  <a:pt x="94528" y="97739"/>
                </a:lnTo>
                <a:close/>
                <a:moveTo>
                  <a:pt x="97650" y="97739"/>
                </a:moveTo>
                <a:lnTo>
                  <a:pt x="98623" y="99363"/>
                </a:lnTo>
                <a:lnTo>
                  <a:pt x="96669" y="99363"/>
                </a:lnTo>
                <a:lnTo>
                  <a:pt x="97650" y="97739"/>
                </a:lnTo>
                <a:close/>
                <a:moveTo>
                  <a:pt x="99105" y="95304"/>
                </a:moveTo>
                <a:lnTo>
                  <a:pt x="101540" y="99363"/>
                </a:lnTo>
                <a:lnTo>
                  <a:pt x="99167" y="99363"/>
                </a:lnTo>
                <a:lnTo>
                  <a:pt x="97918" y="97284"/>
                </a:lnTo>
                <a:lnTo>
                  <a:pt x="99105" y="95304"/>
                </a:lnTo>
                <a:close/>
                <a:moveTo>
                  <a:pt x="112004" y="94724"/>
                </a:moveTo>
                <a:lnTo>
                  <a:pt x="112076" y="94849"/>
                </a:lnTo>
                <a:lnTo>
                  <a:pt x="109373" y="99363"/>
                </a:lnTo>
                <a:lnTo>
                  <a:pt x="102084" y="99363"/>
                </a:lnTo>
                <a:lnTo>
                  <a:pt x="99381" y="94849"/>
                </a:lnTo>
                <a:lnTo>
                  <a:pt x="99453" y="94724"/>
                </a:lnTo>
                <a:close/>
                <a:moveTo>
                  <a:pt x="112352" y="95304"/>
                </a:moveTo>
                <a:lnTo>
                  <a:pt x="113530" y="97284"/>
                </a:lnTo>
                <a:lnTo>
                  <a:pt x="112281" y="99363"/>
                </a:lnTo>
                <a:lnTo>
                  <a:pt x="109917" y="99363"/>
                </a:lnTo>
                <a:lnTo>
                  <a:pt x="112352" y="95304"/>
                </a:lnTo>
                <a:close/>
                <a:moveTo>
                  <a:pt x="113806" y="97739"/>
                </a:moveTo>
                <a:lnTo>
                  <a:pt x="114788" y="99363"/>
                </a:lnTo>
                <a:lnTo>
                  <a:pt x="112825" y="99363"/>
                </a:lnTo>
                <a:lnTo>
                  <a:pt x="113806" y="97739"/>
                </a:lnTo>
                <a:close/>
                <a:moveTo>
                  <a:pt x="116929" y="97739"/>
                </a:moveTo>
                <a:lnTo>
                  <a:pt x="117901" y="99363"/>
                </a:lnTo>
                <a:lnTo>
                  <a:pt x="115948" y="99363"/>
                </a:lnTo>
                <a:lnTo>
                  <a:pt x="116929" y="97739"/>
                </a:lnTo>
                <a:close/>
                <a:moveTo>
                  <a:pt x="118383" y="95304"/>
                </a:moveTo>
                <a:lnTo>
                  <a:pt x="120818" y="99363"/>
                </a:lnTo>
                <a:lnTo>
                  <a:pt x="118445" y="99363"/>
                </a:lnTo>
                <a:lnTo>
                  <a:pt x="117196" y="97284"/>
                </a:lnTo>
                <a:lnTo>
                  <a:pt x="118383" y="95304"/>
                </a:lnTo>
                <a:close/>
                <a:moveTo>
                  <a:pt x="131274" y="94724"/>
                </a:moveTo>
                <a:lnTo>
                  <a:pt x="131354" y="94849"/>
                </a:lnTo>
                <a:lnTo>
                  <a:pt x="128642" y="99363"/>
                </a:lnTo>
                <a:lnTo>
                  <a:pt x="121363" y="99363"/>
                </a:lnTo>
                <a:lnTo>
                  <a:pt x="118651" y="94849"/>
                </a:lnTo>
                <a:lnTo>
                  <a:pt x="118731" y="94724"/>
                </a:lnTo>
                <a:close/>
                <a:moveTo>
                  <a:pt x="131622" y="95304"/>
                </a:moveTo>
                <a:lnTo>
                  <a:pt x="132808" y="97284"/>
                </a:lnTo>
                <a:lnTo>
                  <a:pt x="131559" y="99363"/>
                </a:lnTo>
                <a:lnTo>
                  <a:pt x="129186" y="99363"/>
                </a:lnTo>
                <a:lnTo>
                  <a:pt x="131622" y="95304"/>
                </a:lnTo>
                <a:close/>
                <a:moveTo>
                  <a:pt x="133085" y="97739"/>
                </a:moveTo>
                <a:lnTo>
                  <a:pt x="134057" y="99363"/>
                </a:lnTo>
                <a:lnTo>
                  <a:pt x="132104" y="99363"/>
                </a:lnTo>
                <a:lnTo>
                  <a:pt x="133085" y="97739"/>
                </a:lnTo>
                <a:close/>
                <a:moveTo>
                  <a:pt x="136198" y="97739"/>
                </a:moveTo>
                <a:lnTo>
                  <a:pt x="137180" y="99363"/>
                </a:lnTo>
                <a:lnTo>
                  <a:pt x="135226" y="99363"/>
                </a:lnTo>
                <a:lnTo>
                  <a:pt x="136198" y="97739"/>
                </a:lnTo>
                <a:close/>
                <a:moveTo>
                  <a:pt x="137661" y="95304"/>
                </a:moveTo>
                <a:lnTo>
                  <a:pt x="140097" y="99363"/>
                </a:lnTo>
                <a:lnTo>
                  <a:pt x="137724" y="99363"/>
                </a:lnTo>
                <a:lnTo>
                  <a:pt x="136475" y="97284"/>
                </a:lnTo>
                <a:lnTo>
                  <a:pt x="137661" y="95304"/>
                </a:lnTo>
                <a:close/>
                <a:moveTo>
                  <a:pt x="150552" y="94724"/>
                </a:moveTo>
                <a:lnTo>
                  <a:pt x="150633" y="94849"/>
                </a:lnTo>
                <a:lnTo>
                  <a:pt x="147921" y="99363"/>
                </a:lnTo>
                <a:lnTo>
                  <a:pt x="140641" y="99363"/>
                </a:lnTo>
                <a:lnTo>
                  <a:pt x="137929" y="94849"/>
                </a:lnTo>
                <a:lnTo>
                  <a:pt x="138009" y="94724"/>
                </a:lnTo>
                <a:close/>
                <a:moveTo>
                  <a:pt x="150900" y="95304"/>
                </a:moveTo>
                <a:lnTo>
                  <a:pt x="152087" y="97284"/>
                </a:lnTo>
                <a:lnTo>
                  <a:pt x="150838" y="99363"/>
                </a:lnTo>
                <a:lnTo>
                  <a:pt x="148465" y="99363"/>
                </a:lnTo>
                <a:lnTo>
                  <a:pt x="150900" y="95304"/>
                </a:lnTo>
                <a:close/>
                <a:moveTo>
                  <a:pt x="152363" y="97739"/>
                </a:moveTo>
                <a:lnTo>
                  <a:pt x="153336" y="99363"/>
                </a:lnTo>
                <a:lnTo>
                  <a:pt x="151382" y="99363"/>
                </a:lnTo>
                <a:lnTo>
                  <a:pt x="152363" y="97739"/>
                </a:lnTo>
                <a:close/>
                <a:moveTo>
                  <a:pt x="155477" y="97739"/>
                </a:moveTo>
                <a:lnTo>
                  <a:pt x="156458" y="99363"/>
                </a:lnTo>
                <a:lnTo>
                  <a:pt x="154504" y="99363"/>
                </a:lnTo>
                <a:lnTo>
                  <a:pt x="155477" y="97739"/>
                </a:lnTo>
                <a:close/>
                <a:moveTo>
                  <a:pt x="156940" y="95304"/>
                </a:moveTo>
                <a:lnTo>
                  <a:pt x="159375" y="99363"/>
                </a:lnTo>
                <a:lnTo>
                  <a:pt x="157002" y="99363"/>
                </a:lnTo>
                <a:lnTo>
                  <a:pt x="155753" y="97284"/>
                </a:lnTo>
                <a:lnTo>
                  <a:pt x="156940" y="95304"/>
                </a:lnTo>
                <a:close/>
                <a:moveTo>
                  <a:pt x="169831" y="94724"/>
                </a:moveTo>
                <a:lnTo>
                  <a:pt x="169902" y="94849"/>
                </a:lnTo>
                <a:lnTo>
                  <a:pt x="167199" y="99363"/>
                </a:lnTo>
                <a:lnTo>
                  <a:pt x="159919" y="99363"/>
                </a:lnTo>
                <a:lnTo>
                  <a:pt x="157207" y="94849"/>
                </a:lnTo>
                <a:lnTo>
                  <a:pt x="157288" y="94724"/>
                </a:lnTo>
                <a:close/>
                <a:moveTo>
                  <a:pt x="170179" y="95304"/>
                </a:moveTo>
                <a:lnTo>
                  <a:pt x="171365" y="97284"/>
                </a:lnTo>
                <a:lnTo>
                  <a:pt x="170116" y="99363"/>
                </a:lnTo>
                <a:lnTo>
                  <a:pt x="167743" y="99363"/>
                </a:lnTo>
                <a:lnTo>
                  <a:pt x="170179" y="95304"/>
                </a:lnTo>
                <a:close/>
                <a:moveTo>
                  <a:pt x="171633" y="97739"/>
                </a:moveTo>
                <a:lnTo>
                  <a:pt x="172614" y="99363"/>
                </a:lnTo>
                <a:lnTo>
                  <a:pt x="170660" y="99363"/>
                </a:lnTo>
                <a:lnTo>
                  <a:pt x="171633" y="97739"/>
                </a:lnTo>
                <a:close/>
                <a:moveTo>
                  <a:pt x="174755" y="97739"/>
                </a:moveTo>
                <a:lnTo>
                  <a:pt x="175736" y="99363"/>
                </a:lnTo>
                <a:lnTo>
                  <a:pt x="173774" y="99363"/>
                </a:lnTo>
                <a:lnTo>
                  <a:pt x="174755" y="97739"/>
                </a:lnTo>
                <a:close/>
                <a:moveTo>
                  <a:pt x="176209" y="95304"/>
                </a:moveTo>
                <a:lnTo>
                  <a:pt x="178645" y="99363"/>
                </a:lnTo>
                <a:lnTo>
                  <a:pt x="176281" y="99363"/>
                </a:lnTo>
                <a:lnTo>
                  <a:pt x="175032" y="97284"/>
                </a:lnTo>
                <a:lnTo>
                  <a:pt x="176209" y="95304"/>
                </a:lnTo>
                <a:close/>
                <a:moveTo>
                  <a:pt x="189109" y="94724"/>
                </a:moveTo>
                <a:lnTo>
                  <a:pt x="189180" y="94849"/>
                </a:lnTo>
                <a:lnTo>
                  <a:pt x="186477" y="99363"/>
                </a:lnTo>
                <a:lnTo>
                  <a:pt x="179189" y="99363"/>
                </a:lnTo>
                <a:lnTo>
                  <a:pt x="176486" y="94849"/>
                </a:lnTo>
                <a:lnTo>
                  <a:pt x="176557" y="94724"/>
                </a:lnTo>
                <a:close/>
                <a:moveTo>
                  <a:pt x="189457" y="95304"/>
                </a:moveTo>
                <a:lnTo>
                  <a:pt x="190643" y="97284"/>
                </a:lnTo>
                <a:lnTo>
                  <a:pt x="189394" y="99363"/>
                </a:lnTo>
                <a:lnTo>
                  <a:pt x="187021" y="99363"/>
                </a:lnTo>
                <a:lnTo>
                  <a:pt x="189457" y="95304"/>
                </a:lnTo>
                <a:close/>
                <a:moveTo>
                  <a:pt x="190911" y="97739"/>
                </a:moveTo>
                <a:lnTo>
                  <a:pt x="191892" y="99363"/>
                </a:lnTo>
                <a:lnTo>
                  <a:pt x="189939" y="99363"/>
                </a:lnTo>
                <a:lnTo>
                  <a:pt x="190911" y="97739"/>
                </a:lnTo>
                <a:close/>
                <a:moveTo>
                  <a:pt x="194033" y="97739"/>
                </a:moveTo>
                <a:lnTo>
                  <a:pt x="195006" y="99363"/>
                </a:lnTo>
                <a:lnTo>
                  <a:pt x="193052" y="99363"/>
                </a:lnTo>
                <a:lnTo>
                  <a:pt x="194033" y="97739"/>
                </a:lnTo>
                <a:close/>
                <a:moveTo>
                  <a:pt x="195488" y="95304"/>
                </a:moveTo>
                <a:lnTo>
                  <a:pt x="197923" y="99363"/>
                </a:lnTo>
                <a:lnTo>
                  <a:pt x="195559" y="99363"/>
                </a:lnTo>
                <a:lnTo>
                  <a:pt x="194301" y="97284"/>
                </a:lnTo>
                <a:lnTo>
                  <a:pt x="195488" y="95304"/>
                </a:lnTo>
                <a:close/>
                <a:moveTo>
                  <a:pt x="208387" y="94724"/>
                </a:moveTo>
                <a:lnTo>
                  <a:pt x="208459" y="94849"/>
                </a:lnTo>
                <a:lnTo>
                  <a:pt x="205756" y="99363"/>
                </a:lnTo>
                <a:lnTo>
                  <a:pt x="198467" y="99363"/>
                </a:lnTo>
                <a:lnTo>
                  <a:pt x="195764" y="94849"/>
                </a:lnTo>
                <a:lnTo>
                  <a:pt x="195835" y="94724"/>
                </a:lnTo>
                <a:close/>
                <a:moveTo>
                  <a:pt x="208735" y="95304"/>
                </a:moveTo>
                <a:lnTo>
                  <a:pt x="209913" y="97284"/>
                </a:lnTo>
                <a:lnTo>
                  <a:pt x="208664" y="99363"/>
                </a:lnTo>
                <a:lnTo>
                  <a:pt x="206300" y="99363"/>
                </a:lnTo>
                <a:lnTo>
                  <a:pt x="208735" y="95304"/>
                </a:lnTo>
                <a:close/>
                <a:moveTo>
                  <a:pt x="210189" y="97739"/>
                </a:moveTo>
                <a:lnTo>
                  <a:pt x="211171" y="99363"/>
                </a:lnTo>
                <a:lnTo>
                  <a:pt x="209208" y="99363"/>
                </a:lnTo>
                <a:lnTo>
                  <a:pt x="210189" y="97739"/>
                </a:lnTo>
                <a:close/>
                <a:moveTo>
                  <a:pt x="213312" y="97739"/>
                </a:moveTo>
                <a:lnTo>
                  <a:pt x="214284" y="99363"/>
                </a:lnTo>
                <a:lnTo>
                  <a:pt x="212330" y="99363"/>
                </a:lnTo>
                <a:lnTo>
                  <a:pt x="213312" y="97739"/>
                </a:lnTo>
                <a:close/>
                <a:moveTo>
                  <a:pt x="214766" y="95304"/>
                </a:moveTo>
                <a:lnTo>
                  <a:pt x="217201" y="99363"/>
                </a:lnTo>
                <a:lnTo>
                  <a:pt x="214828" y="99363"/>
                </a:lnTo>
                <a:lnTo>
                  <a:pt x="213579" y="97284"/>
                </a:lnTo>
                <a:lnTo>
                  <a:pt x="214766" y="95304"/>
                </a:lnTo>
                <a:close/>
                <a:moveTo>
                  <a:pt x="227657" y="94724"/>
                </a:moveTo>
                <a:lnTo>
                  <a:pt x="227737" y="94849"/>
                </a:lnTo>
                <a:lnTo>
                  <a:pt x="225025" y="99363"/>
                </a:lnTo>
                <a:lnTo>
                  <a:pt x="217746" y="99363"/>
                </a:lnTo>
                <a:lnTo>
                  <a:pt x="215042" y="94849"/>
                </a:lnTo>
                <a:lnTo>
                  <a:pt x="215114" y="94724"/>
                </a:lnTo>
                <a:close/>
                <a:moveTo>
                  <a:pt x="228005" y="95304"/>
                </a:moveTo>
                <a:lnTo>
                  <a:pt x="229191" y="97284"/>
                </a:lnTo>
                <a:lnTo>
                  <a:pt x="227942" y="99363"/>
                </a:lnTo>
                <a:lnTo>
                  <a:pt x="225578" y="99363"/>
                </a:lnTo>
                <a:lnTo>
                  <a:pt x="228005" y="95304"/>
                </a:lnTo>
                <a:close/>
                <a:moveTo>
                  <a:pt x="229468" y="97739"/>
                </a:moveTo>
                <a:lnTo>
                  <a:pt x="230440" y="99363"/>
                </a:lnTo>
                <a:lnTo>
                  <a:pt x="228487" y="99363"/>
                </a:lnTo>
                <a:lnTo>
                  <a:pt x="229468" y="97739"/>
                </a:lnTo>
                <a:close/>
                <a:moveTo>
                  <a:pt x="232581" y="97739"/>
                </a:moveTo>
                <a:lnTo>
                  <a:pt x="233563" y="99363"/>
                </a:lnTo>
                <a:lnTo>
                  <a:pt x="231609" y="99363"/>
                </a:lnTo>
                <a:lnTo>
                  <a:pt x="232581" y="97739"/>
                </a:lnTo>
                <a:close/>
                <a:moveTo>
                  <a:pt x="234044" y="95304"/>
                </a:moveTo>
                <a:lnTo>
                  <a:pt x="236480" y="99363"/>
                </a:lnTo>
                <a:lnTo>
                  <a:pt x="234107" y="99363"/>
                </a:lnTo>
                <a:lnTo>
                  <a:pt x="232858" y="97284"/>
                </a:lnTo>
                <a:lnTo>
                  <a:pt x="234044" y="95304"/>
                </a:lnTo>
                <a:close/>
                <a:moveTo>
                  <a:pt x="246935" y="94724"/>
                </a:moveTo>
                <a:lnTo>
                  <a:pt x="247016" y="94849"/>
                </a:lnTo>
                <a:lnTo>
                  <a:pt x="244304" y="99363"/>
                </a:lnTo>
                <a:lnTo>
                  <a:pt x="237024" y="99363"/>
                </a:lnTo>
                <a:lnTo>
                  <a:pt x="234312" y="94849"/>
                </a:lnTo>
                <a:lnTo>
                  <a:pt x="234392" y="94724"/>
                </a:lnTo>
                <a:close/>
                <a:moveTo>
                  <a:pt x="247283" y="95304"/>
                </a:moveTo>
                <a:lnTo>
                  <a:pt x="248470" y="97284"/>
                </a:lnTo>
                <a:lnTo>
                  <a:pt x="247221" y="99363"/>
                </a:lnTo>
                <a:lnTo>
                  <a:pt x="244848" y="99363"/>
                </a:lnTo>
                <a:lnTo>
                  <a:pt x="247283" y="95304"/>
                </a:lnTo>
                <a:close/>
                <a:moveTo>
                  <a:pt x="248746" y="97739"/>
                </a:moveTo>
                <a:lnTo>
                  <a:pt x="249719" y="99363"/>
                </a:lnTo>
                <a:lnTo>
                  <a:pt x="247765" y="99363"/>
                </a:lnTo>
                <a:lnTo>
                  <a:pt x="248746" y="97739"/>
                </a:lnTo>
                <a:close/>
                <a:moveTo>
                  <a:pt x="251860" y="97739"/>
                </a:moveTo>
                <a:lnTo>
                  <a:pt x="252841" y="99363"/>
                </a:lnTo>
                <a:lnTo>
                  <a:pt x="250887" y="99363"/>
                </a:lnTo>
                <a:lnTo>
                  <a:pt x="251860" y="97739"/>
                </a:lnTo>
                <a:close/>
                <a:moveTo>
                  <a:pt x="253323" y="95304"/>
                </a:moveTo>
                <a:lnTo>
                  <a:pt x="255758" y="99363"/>
                </a:lnTo>
                <a:lnTo>
                  <a:pt x="253385" y="99363"/>
                </a:lnTo>
                <a:lnTo>
                  <a:pt x="252136" y="97284"/>
                </a:lnTo>
                <a:lnTo>
                  <a:pt x="253323" y="95304"/>
                </a:lnTo>
                <a:close/>
                <a:moveTo>
                  <a:pt x="266214" y="94724"/>
                </a:moveTo>
                <a:lnTo>
                  <a:pt x="266294" y="94849"/>
                </a:lnTo>
                <a:lnTo>
                  <a:pt x="263582" y="99363"/>
                </a:lnTo>
                <a:lnTo>
                  <a:pt x="256302" y="99363"/>
                </a:lnTo>
                <a:lnTo>
                  <a:pt x="253590" y="94849"/>
                </a:lnTo>
                <a:lnTo>
                  <a:pt x="253671" y="94724"/>
                </a:lnTo>
                <a:close/>
                <a:moveTo>
                  <a:pt x="266562" y="95304"/>
                </a:moveTo>
                <a:lnTo>
                  <a:pt x="267748" y="97284"/>
                </a:lnTo>
                <a:lnTo>
                  <a:pt x="266499" y="99363"/>
                </a:lnTo>
                <a:lnTo>
                  <a:pt x="264126" y="99363"/>
                </a:lnTo>
                <a:lnTo>
                  <a:pt x="266562" y="95304"/>
                </a:lnTo>
                <a:close/>
                <a:moveTo>
                  <a:pt x="268016" y="97739"/>
                </a:moveTo>
                <a:lnTo>
                  <a:pt x="268997" y="99363"/>
                </a:lnTo>
                <a:lnTo>
                  <a:pt x="267043" y="99363"/>
                </a:lnTo>
                <a:lnTo>
                  <a:pt x="268016" y="97739"/>
                </a:lnTo>
                <a:close/>
                <a:moveTo>
                  <a:pt x="271138" y="97739"/>
                </a:moveTo>
                <a:lnTo>
                  <a:pt x="272119" y="99363"/>
                </a:lnTo>
                <a:lnTo>
                  <a:pt x="270157" y="99363"/>
                </a:lnTo>
                <a:lnTo>
                  <a:pt x="271138" y="97739"/>
                </a:lnTo>
                <a:close/>
                <a:moveTo>
                  <a:pt x="272592" y="95304"/>
                </a:moveTo>
                <a:lnTo>
                  <a:pt x="275028" y="99363"/>
                </a:lnTo>
                <a:lnTo>
                  <a:pt x="272664" y="99363"/>
                </a:lnTo>
                <a:lnTo>
                  <a:pt x="271415" y="97284"/>
                </a:lnTo>
                <a:lnTo>
                  <a:pt x="272592" y="95304"/>
                </a:lnTo>
                <a:close/>
                <a:moveTo>
                  <a:pt x="18985" y="95134"/>
                </a:moveTo>
                <a:lnTo>
                  <a:pt x="20269" y="97284"/>
                </a:lnTo>
                <a:lnTo>
                  <a:pt x="19011" y="99372"/>
                </a:lnTo>
                <a:lnTo>
                  <a:pt x="18985" y="99318"/>
                </a:lnTo>
                <a:lnTo>
                  <a:pt x="18949" y="99372"/>
                </a:lnTo>
                <a:lnTo>
                  <a:pt x="17691" y="97284"/>
                </a:lnTo>
                <a:lnTo>
                  <a:pt x="18985" y="95134"/>
                </a:lnTo>
                <a:close/>
                <a:moveTo>
                  <a:pt x="38263" y="95134"/>
                </a:moveTo>
                <a:lnTo>
                  <a:pt x="39548" y="97284"/>
                </a:lnTo>
                <a:lnTo>
                  <a:pt x="38290" y="99372"/>
                </a:lnTo>
                <a:lnTo>
                  <a:pt x="38263" y="99318"/>
                </a:lnTo>
                <a:lnTo>
                  <a:pt x="38227" y="99372"/>
                </a:lnTo>
                <a:lnTo>
                  <a:pt x="36969" y="97284"/>
                </a:lnTo>
                <a:lnTo>
                  <a:pt x="38263" y="95134"/>
                </a:lnTo>
                <a:close/>
                <a:moveTo>
                  <a:pt x="57533" y="95134"/>
                </a:moveTo>
                <a:lnTo>
                  <a:pt x="58826" y="97284"/>
                </a:lnTo>
                <a:lnTo>
                  <a:pt x="57568" y="99372"/>
                </a:lnTo>
                <a:lnTo>
                  <a:pt x="57533" y="99318"/>
                </a:lnTo>
                <a:lnTo>
                  <a:pt x="57506" y="99372"/>
                </a:lnTo>
                <a:lnTo>
                  <a:pt x="56248" y="97284"/>
                </a:lnTo>
                <a:lnTo>
                  <a:pt x="57533" y="95134"/>
                </a:lnTo>
                <a:close/>
                <a:moveTo>
                  <a:pt x="76811" y="95134"/>
                </a:moveTo>
                <a:lnTo>
                  <a:pt x="78096" y="97284"/>
                </a:lnTo>
                <a:lnTo>
                  <a:pt x="76847" y="99372"/>
                </a:lnTo>
                <a:lnTo>
                  <a:pt x="76811" y="99318"/>
                </a:lnTo>
                <a:lnTo>
                  <a:pt x="76784" y="99372"/>
                </a:lnTo>
                <a:lnTo>
                  <a:pt x="75526" y="97284"/>
                </a:lnTo>
                <a:lnTo>
                  <a:pt x="76811" y="95134"/>
                </a:lnTo>
                <a:close/>
                <a:moveTo>
                  <a:pt x="96089" y="95134"/>
                </a:moveTo>
                <a:lnTo>
                  <a:pt x="97374" y="97284"/>
                </a:lnTo>
                <a:lnTo>
                  <a:pt x="96116" y="99372"/>
                </a:lnTo>
                <a:lnTo>
                  <a:pt x="96089" y="99318"/>
                </a:lnTo>
                <a:lnTo>
                  <a:pt x="96054" y="99372"/>
                </a:lnTo>
                <a:lnTo>
                  <a:pt x="94805" y="97284"/>
                </a:lnTo>
                <a:lnTo>
                  <a:pt x="96089" y="95134"/>
                </a:lnTo>
                <a:close/>
                <a:moveTo>
                  <a:pt x="115368" y="95134"/>
                </a:moveTo>
                <a:lnTo>
                  <a:pt x="116652" y="97284"/>
                </a:lnTo>
                <a:lnTo>
                  <a:pt x="115394" y="99372"/>
                </a:lnTo>
                <a:lnTo>
                  <a:pt x="115368" y="99318"/>
                </a:lnTo>
                <a:lnTo>
                  <a:pt x="115332" y="99372"/>
                </a:lnTo>
                <a:lnTo>
                  <a:pt x="114083" y="97284"/>
                </a:lnTo>
                <a:lnTo>
                  <a:pt x="115368" y="95134"/>
                </a:lnTo>
                <a:close/>
                <a:moveTo>
                  <a:pt x="134646" y="95134"/>
                </a:moveTo>
                <a:lnTo>
                  <a:pt x="135931" y="97284"/>
                </a:lnTo>
                <a:lnTo>
                  <a:pt x="134673" y="99372"/>
                </a:lnTo>
                <a:lnTo>
                  <a:pt x="134646" y="99318"/>
                </a:lnTo>
                <a:lnTo>
                  <a:pt x="134610" y="99372"/>
                </a:lnTo>
                <a:lnTo>
                  <a:pt x="133352" y="97284"/>
                </a:lnTo>
                <a:lnTo>
                  <a:pt x="134646" y="95134"/>
                </a:lnTo>
                <a:close/>
                <a:moveTo>
                  <a:pt x="153915" y="95134"/>
                </a:moveTo>
                <a:lnTo>
                  <a:pt x="155209" y="97284"/>
                </a:lnTo>
                <a:lnTo>
                  <a:pt x="153951" y="99372"/>
                </a:lnTo>
                <a:lnTo>
                  <a:pt x="153915" y="99318"/>
                </a:lnTo>
                <a:lnTo>
                  <a:pt x="153889" y="99372"/>
                </a:lnTo>
                <a:lnTo>
                  <a:pt x="152631" y="97284"/>
                </a:lnTo>
                <a:lnTo>
                  <a:pt x="153915" y="95134"/>
                </a:lnTo>
                <a:close/>
                <a:moveTo>
                  <a:pt x="173194" y="95134"/>
                </a:moveTo>
                <a:lnTo>
                  <a:pt x="174478" y="97284"/>
                </a:lnTo>
                <a:lnTo>
                  <a:pt x="173230" y="99372"/>
                </a:lnTo>
                <a:lnTo>
                  <a:pt x="173194" y="99318"/>
                </a:lnTo>
                <a:lnTo>
                  <a:pt x="173167" y="99372"/>
                </a:lnTo>
                <a:lnTo>
                  <a:pt x="171909" y="97284"/>
                </a:lnTo>
                <a:lnTo>
                  <a:pt x="173194" y="95134"/>
                </a:lnTo>
                <a:close/>
                <a:moveTo>
                  <a:pt x="192472" y="95134"/>
                </a:moveTo>
                <a:lnTo>
                  <a:pt x="193757" y="97284"/>
                </a:lnTo>
                <a:lnTo>
                  <a:pt x="192508" y="99372"/>
                </a:lnTo>
                <a:lnTo>
                  <a:pt x="192472" y="99318"/>
                </a:lnTo>
                <a:lnTo>
                  <a:pt x="192445" y="99372"/>
                </a:lnTo>
                <a:lnTo>
                  <a:pt x="191188" y="97284"/>
                </a:lnTo>
                <a:lnTo>
                  <a:pt x="192472" y="95134"/>
                </a:lnTo>
                <a:close/>
                <a:moveTo>
                  <a:pt x="211751" y="95134"/>
                </a:moveTo>
                <a:lnTo>
                  <a:pt x="213035" y="97284"/>
                </a:lnTo>
                <a:lnTo>
                  <a:pt x="211777" y="99372"/>
                </a:lnTo>
                <a:lnTo>
                  <a:pt x="211751" y="99318"/>
                </a:lnTo>
                <a:lnTo>
                  <a:pt x="211715" y="99372"/>
                </a:lnTo>
                <a:lnTo>
                  <a:pt x="210466" y="97284"/>
                </a:lnTo>
                <a:lnTo>
                  <a:pt x="211751" y="95134"/>
                </a:lnTo>
                <a:close/>
                <a:moveTo>
                  <a:pt x="231029" y="95134"/>
                </a:moveTo>
                <a:lnTo>
                  <a:pt x="232314" y="97284"/>
                </a:lnTo>
                <a:lnTo>
                  <a:pt x="231056" y="99372"/>
                </a:lnTo>
                <a:lnTo>
                  <a:pt x="231029" y="99318"/>
                </a:lnTo>
                <a:lnTo>
                  <a:pt x="230993" y="99372"/>
                </a:lnTo>
                <a:lnTo>
                  <a:pt x="229735" y="97284"/>
                </a:lnTo>
                <a:lnTo>
                  <a:pt x="231029" y="95134"/>
                </a:lnTo>
                <a:close/>
                <a:moveTo>
                  <a:pt x="250298" y="95134"/>
                </a:moveTo>
                <a:lnTo>
                  <a:pt x="251592" y="97284"/>
                </a:lnTo>
                <a:lnTo>
                  <a:pt x="250334" y="99372"/>
                </a:lnTo>
                <a:lnTo>
                  <a:pt x="250298" y="99318"/>
                </a:lnTo>
                <a:lnTo>
                  <a:pt x="250272" y="99372"/>
                </a:lnTo>
                <a:lnTo>
                  <a:pt x="249014" y="97284"/>
                </a:lnTo>
                <a:lnTo>
                  <a:pt x="250298" y="95134"/>
                </a:lnTo>
                <a:close/>
                <a:moveTo>
                  <a:pt x="269577" y="95134"/>
                </a:moveTo>
                <a:lnTo>
                  <a:pt x="270870" y="97284"/>
                </a:lnTo>
                <a:lnTo>
                  <a:pt x="269613" y="99372"/>
                </a:lnTo>
                <a:lnTo>
                  <a:pt x="269577" y="99318"/>
                </a:lnTo>
                <a:lnTo>
                  <a:pt x="269550" y="99372"/>
                </a:lnTo>
                <a:lnTo>
                  <a:pt x="268292" y="97284"/>
                </a:lnTo>
                <a:lnTo>
                  <a:pt x="269577" y="95134"/>
                </a:lnTo>
                <a:close/>
                <a:moveTo>
                  <a:pt x="5434" y="99818"/>
                </a:moveTo>
                <a:lnTo>
                  <a:pt x="8761" y="105375"/>
                </a:lnTo>
                <a:lnTo>
                  <a:pt x="6388" y="105375"/>
                </a:lnTo>
                <a:lnTo>
                  <a:pt x="3061" y="99818"/>
                </a:lnTo>
                <a:close/>
                <a:moveTo>
                  <a:pt x="15630" y="99818"/>
                </a:moveTo>
                <a:lnTo>
                  <a:pt x="12294" y="105375"/>
                </a:lnTo>
                <a:lnTo>
                  <a:pt x="9930" y="105375"/>
                </a:lnTo>
                <a:lnTo>
                  <a:pt x="13257" y="99818"/>
                </a:lnTo>
                <a:close/>
                <a:moveTo>
                  <a:pt x="18681" y="99818"/>
                </a:moveTo>
                <a:lnTo>
                  <a:pt x="17031" y="102574"/>
                </a:lnTo>
                <a:lnTo>
                  <a:pt x="15354" y="105375"/>
                </a:lnTo>
                <a:lnTo>
                  <a:pt x="12838" y="105375"/>
                </a:lnTo>
                <a:lnTo>
                  <a:pt x="16175" y="99818"/>
                </a:lnTo>
                <a:close/>
                <a:moveTo>
                  <a:pt x="18985" y="100228"/>
                </a:moveTo>
                <a:lnTo>
                  <a:pt x="20385" y="102574"/>
                </a:lnTo>
                <a:lnTo>
                  <a:pt x="22071" y="105375"/>
                </a:lnTo>
                <a:lnTo>
                  <a:pt x="15898" y="105375"/>
                </a:lnTo>
                <a:lnTo>
                  <a:pt x="17575" y="102574"/>
                </a:lnTo>
                <a:lnTo>
                  <a:pt x="18985" y="100228"/>
                </a:lnTo>
                <a:close/>
                <a:moveTo>
                  <a:pt x="21795" y="99818"/>
                </a:moveTo>
                <a:lnTo>
                  <a:pt x="25122" y="105375"/>
                </a:lnTo>
                <a:lnTo>
                  <a:pt x="22616" y="105375"/>
                </a:lnTo>
                <a:lnTo>
                  <a:pt x="20938" y="102574"/>
                </a:lnTo>
                <a:lnTo>
                  <a:pt x="19279" y="99818"/>
                </a:lnTo>
                <a:close/>
                <a:moveTo>
                  <a:pt x="24703" y="99818"/>
                </a:moveTo>
                <a:lnTo>
                  <a:pt x="28040" y="105375"/>
                </a:lnTo>
                <a:lnTo>
                  <a:pt x="25667" y="105375"/>
                </a:lnTo>
                <a:lnTo>
                  <a:pt x="22339" y="99818"/>
                </a:lnTo>
                <a:close/>
                <a:moveTo>
                  <a:pt x="34900" y="99818"/>
                </a:moveTo>
                <a:lnTo>
                  <a:pt x="31572" y="105375"/>
                </a:lnTo>
                <a:lnTo>
                  <a:pt x="29199" y="105375"/>
                </a:lnTo>
                <a:lnTo>
                  <a:pt x="32536" y="99818"/>
                </a:lnTo>
                <a:close/>
                <a:moveTo>
                  <a:pt x="37960" y="99818"/>
                </a:moveTo>
                <a:lnTo>
                  <a:pt x="36309" y="102574"/>
                </a:lnTo>
                <a:lnTo>
                  <a:pt x="34623" y="105375"/>
                </a:lnTo>
                <a:lnTo>
                  <a:pt x="32116" y="105375"/>
                </a:lnTo>
                <a:lnTo>
                  <a:pt x="35453" y="99818"/>
                </a:lnTo>
                <a:close/>
                <a:moveTo>
                  <a:pt x="38263" y="100228"/>
                </a:moveTo>
                <a:lnTo>
                  <a:pt x="39664" y="102574"/>
                </a:lnTo>
                <a:lnTo>
                  <a:pt x="41341" y="105375"/>
                </a:lnTo>
                <a:lnTo>
                  <a:pt x="35176" y="105375"/>
                </a:lnTo>
                <a:lnTo>
                  <a:pt x="36854" y="102574"/>
                </a:lnTo>
                <a:lnTo>
                  <a:pt x="38263" y="100228"/>
                </a:lnTo>
                <a:close/>
                <a:moveTo>
                  <a:pt x="41064" y="99818"/>
                </a:moveTo>
                <a:lnTo>
                  <a:pt x="44401" y="105375"/>
                </a:lnTo>
                <a:lnTo>
                  <a:pt x="41894" y="105375"/>
                </a:lnTo>
                <a:lnTo>
                  <a:pt x="40208" y="102574"/>
                </a:lnTo>
                <a:lnTo>
                  <a:pt x="38557" y="99818"/>
                </a:lnTo>
                <a:close/>
                <a:moveTo>
                  <a:pt x="43981" y="99818"/>
                </a:moveTo>
                <a:lnTo>
                  <a:pt x="47318" y="105375"/>
                </a:lnTo>
                <a:lnTo>
                  <a:pt x="44945" y="105375"/>
                </a:lnTo>
                <a:lnTo>
                  <a:pt x="41617" y="99818"/>
                </a:lnTo>
                <a:close/>
                <a:moveTo>
                  <a:pt x="54178" y="99818"/>
                </a:moveTo>
                <a:lnTo>
                  <a:pt x="50851" y="105375"/>
                </a:lnTo>
                <a:lnTo>
                  <a:pt x="48478" y="105375"/>
                </a:lnTo>
                <a:lnTo>
                  <a:pt x="51814" y="99818"/>
                </a:lnTo>
                <a:close/>
                <a:moveTo>
                  <a:pt x="57238" y="99818"/>
                </a:moveTo>
                <a:lnTo>
                  <a:pt x="55588" y="102574"/>
                </a:lnTo>
                <a:lnTo>
                  <a:pt x="53902" y="105375"/>
                </a:lnTo>
                <a:lnTo>
                  <a:pt x="51395" y="105375"/>
                </a:lnTo>
                <a:lnTo>
                  <a:pt x="54722" y="99818"/>
                </a:lnTo>
                <a:close/>
                <a:moveTo>
                  <a:pt x="57533" y="100228"/>
                </a:moveTo>
                <a:lnTo>
                  <a:pt x="58942" y="102574"/>
                </a:lnTo>
                <a:lnTo>
                  <a:pt x="60619" y="105375"/>
                </a:lnTo>
                <a:lnTo>
                  <a:pt x="54446" y="105375"/>
                </a:lnTo>
                <a:lnTo>
                  <a:pt x="56132" y="102574"/>
                </a:lnTo>
                <a:lnTo>
                  <a:pt x="57533" y="100228"/>
                </a:lnTo>
                <a:close/>
                <a:moveTo>
                  <a:pt x="60343" y="99818"/>
                </a:moveTo>
                <a:lnTo>
                  <a:pt x="63679" y="105375"/>
                </a:lnTo>
                <a:lnTo>
                  <a:pt x="61163" y="105375"/>
                </a:lnTo>
                <a:lnTo>
                  <a:pt x="59486" y="102574"/>
                </a:lnTo>
                <a:lnTo>
                  <a:pt x="57836" y="99818"/>
                </a:lnTo>
                <a:close/>
                <a:moveTo>
                  <a:pt x="63260" y="99818"/>
                </a:moveTo>
                <a:lnTo>
                  <a:pt x="66596" y="105375"/>
                </a:lnTo>
                <a:lnTo>
                  <a:pt x="64223" y="105375"/>
                </a:lnTo>
                <a:lnTo>
                  <a:pt x="60887" y="99818"/>
                </a:lnTo>
                <a:close/>
                <a:moveTo>
                  <a:pt x="73457" y="99818"/>
                </a:moveTo>
                <a:lnTo>
                  <a:pt x="70129" y="105375"/>
                </a:lnTo>
                <a:lnTo>
                  <a:pt x="67756" y="105375"/>
                </a:lnTo>
                <a:lnTo>
                  <a:pt x="71092" y="99818"/>
                </a:lnTo>
                <a:close/>
                <a:moveTo>
                  <a:pt x="76516" y="99818"/>
                </a:moveTo>
                <a:lnTo>
                  <a:pt x="74857" y="102574"/>
                </a:lnTo>
                <a:lnTo>
                  <a:pt x="73180" y="105375"/>
                </a:lnTo>
                <a:lnTo>
                  <a:pt x="70673" y="105375"/>
                </a:lnTo>
                <a:lnTo>
                  <a:pt x="74001" y="99818"/>
                </a:lnTo>
                <a:close/>
                <a:moveTo>
                  <a:pt x="76811" y="100228"/>
                </a:moveTo>
                <a:lnTo>
                  <a:pt x="78220" y="102574"/>
                </a:lnTo>
                <a:lnTo>
                  <a:pt x="79898" y="105375"/>
                </a:lnTo>
                <a:lnTo>
                  <a:pt x="73724" y="105375"/>
                </a:lnTo>
                <a:lnTo>
                  <a:pt x="75401" y="102574"/>
                </a:lnTo>
                <a:lnTo>
                  <a:pt x="76811" y="100228"/>
                </a:lnTo>
                <a:close/>
                <a:moveTo>
                  <a:pt x="79621" y="99818"/>
                </a:moveTo>
                <a:lnTo>
                  <a:pt x="82957" y="105375"/>
                </a:lnTo>
                <a:lnTo>
                  <a:pt x="80442" y="105375"/>
                </a:lnTo>
                <a:lnTo>
                  <a:pt x="78765" y="102574"/>
                </a:lnTo>
                <a:lnTo>
                  <a:pt x="77114" y="99818"/>
                </a:lnTo>
                <a:close/>
                <a:moveTo>
                  <a:pt x="82538" y="99818"/>
                </a:moveTo>
                <a:lnTo>
                  <a:pt x="85866" y="105375"/>
                </a:lnTo>
                <a:lnTo>
                  <a:pt x="83502" y="105375"/>
                </a:lnTo>
                <a:lnTo>
                  <a:pt x="80165" y="99818"/>
                </a:lnTo>
                <a:close/>
                <a:moveTo>
                  <a:pt x="92735" y="99818"/>
                </a:moveTo>
                <a:lnTo>
                  <a:pt x="89398" y="105375"/>
                </a:lnTo>
                <a:lnTo>
                  <a:pt x="87034" y="105375"/>
                </a:lnTo>
                <a:lnTo>
                  <a:pt x="90362" y="99818"/>
                </a:lnTo>
                <a:close/>
                <a:moveTo>
                  <a:pt x="95786" y="99818"/>
                </a:moveTo>
                <a:lnTo>
                  <a:pt x="94136" y="102574"/>
                </a:lnTo>
                <a:lnTo>
                  <a:pt x="92458" y="105375"/>
                </a:lnTo>
                <a:lnTo>
                  <a:pt x="89943" y="105375"/>
                </a:lnTo>
                <a:lnTo>
                  <a:pt x="93279" y="99818"/>
                </a:lnTo>
                <a:close/>
                <a:moveTo>
                  <a:pt x="96089" y="100228"/>
                </a:moveTo>
                <a:lnTo>
                  <a:pt x="97499" y="102574"/>
                </a:lnTo>
                <a:lnTo>
                  <a:pt x="99176" y="105375"/>
                </a:lnTo>
                <a:lnTo>
                  <a:pt x="93003" y="105375"/>
                </a:lnTo>
                <a:lnTo>
                  <a:pt x="94680" y="102574"/>
                </a:lnTo>
                <a:lnTo>
                  <a:pt x="96089" y="100228"/>
                </a:lnTo>
                <a:close/>
                <a:moveTo>
                  <a:pt x="98899" y="99818"/>
                </a:moveTo>
                <a:lnTo>
                  <a:pt x="102227" y="105375"/>
                </a:lnTo>
                <a:lnTo>
                  <a:pt x="99720" y="105375"/>
                </a:lnTo>
                <a:lnTo>
                  <a:pt x="98043" y="102574"/>
                </a:lnTo>
                <a:lnTo>
                  <a:pt x="96384" y="99818"/>
                </a:lnTo>
                <a:close/>
                <a:moveTo>
                  <a:pt x="101817" y="99818"/>
                </a:moveTo>
                <a:lnTo>
                  <a:pt x="105144" y="105375"/>
                </a:lnTo>
                <a:lnTo>
                  <a:pt x="102780" y="105375"/>
                </a:lnTo>
                <a:lnTo>
                  <a:pt x="99444" y="99818"/>
                </a:lnTo>
                <a:close/>
                <a:moveTo>
                  <a:pt x="112013" y="99818"/>
                </a:moveTo>
                <a:lnTo>
                  <a:pt x="108677" y="105375"/>
                </a:lnTo>
                <a:lnTo>
                  <a:pt x="106313" y="105375"/>
                </a:lnTo>
                <a:lnTo>
                  <a:pt x="109640" y="99818"/>
                </a:lnTo>
                <a:close/>
                <a:moveTo>
                  <a:pt x="115064" y="99818"/>
                </a:moveTo>
                <a:lnTo>
                  <a:pt x="113414" y="102574"/>
                </a:lnTo>
                <a:lnTo>
                  <a:pt x="111737" y="105375"/>
                </a:lnTo>
                <a:lnTo>
                  <a:pt x="109221" y="105375"/>
                </a:lnTo>
                <a:lnTo>
                  <a:pt x="112558" y="99818"/>
                </a:lnTo>
                <a:close/>
                <a:moveTo>
                  <a:pt x="115368" y="100228"/>
                </a:moveTo>
                <a:lnTo>
                  <a:pt x="116768" y="102574"/>
                </a:lnTo>
                <a:lnTo>
                  <a:pt x="118454" y="105375"/>
                </a:lnTo>
                <a:lnTo>
                  <a:pt x="112281" y="105375"/>
                </a:lnTo>
                <a:lnTo>
                  <a:pt x="113958" y="102574"/>
                </a:lnTo>
                <a:lnTo>
                  <a:pt x="115368" y="100228"/>
                </a:lnTo>
                <a:close/>
                <a:moveTo>
                  <a:pt x="118178" y="99818"/>
                </a:moveTo>
                <a:lnTo>
                  <a:pt x="121505" y="105375"/>
                </a:lnTo>
                <a:lnTo>
                  <a:pt x="118999" y="105375"/>
                </a:lnTo>
                <a:lnTo>
                  <a:pt x="117321" y="102574"/>
                </a:lnTo>
                <a:lnTo>
                  <a:pt x="115662" y="99818"/>
                </a:lnTo>
                <a:close/>
                <a:moveTo>
                  <a:pt x="121086" y="99818"/>
                </a:moveTo>
                <a:lnTo>
                  <a:pt x="124423" y="105375"/>
                </a:lnTo>
                <a:lnTo>
                  <a:pt x="122050" y="105375"/>
                </a:lnTo>
                <a:lnTo>
                  <a:pt x="118722" y="99818"/>
                </a:lnTo>
                <a:close/>
                <a:moveTo>
                  <a:pt x="131292" y="99818"/>
                </a:moveTo>
                <a:lnTo>
                  <a:pt x="127955" y="105375"/>
                </a:lnTo>
                <a:lnTo>
                  <a:pt x="125582" y="105375"/>
                </a:lnTo>
                <a:lnTo>
                  <a:pt x="128919" y="99818"/>
                </a:lnTo>
                <a:close/>
                <a:moveTo>
                  <a:pt x="134343" y="99818"/>
                </a:moveTo>
                <a:lnTo>
                  <a:pt x="132692" y="102574"/>
                </a:lnTo>
                <a:lnTo>
                  <a:pt x="131015" y="105375"/>
                </a:lnTo>
                <a:lnTo>
                  <a:pt x="128499" y="105375"/>
                </a:lnTo>
                <a:lnTo>
                  <a:pt x="131836" y="99818"/>
                </a:lnTo>
                <a:close/>
                <a:moveTo>
                  <a:pt x="134646" y="100228"/>
                </a:moveTo>
                <a:lnTo>
                  <a:pt x="136047" y="102574"/>
                </a:lnTo>
                <a:lnTo>
                  <a:pt x="137733" y="105375"/>
                </a:lnTo>
                <a:lnTo>
                  <a:pt x="131559" y="105375"/>
                </a:lnTo>
                <a:lnTo>
                  <a:pt x="133237" y="102574"/>
                </a:lnTo>
                <a:lnTo>
                  <a:pt x="134646" y="100228"/>
                </a:lnTo>
                <a:close/>
                <a:moveTo>
                  <a:pt x="137456" y="99818"/>
                </a:moveTo>
                <a:lnTo>
                  <a:pt x="140784" y="105375"/>
                </a:lnTo>
                <a:lnTo>
                  <a:pt x="138277" y="105375"/>
                </a:lnTo>
                <a:lnTo>
                  <a:pt x="136591" y="102574"/>
                </a:lnTo>
                <a:lnTo>
                  <a:pt x="134940" y="99818"/>
                </a:lnTo>
                <a:close/>
                <a:moveTo>
                  <a:pt x="140364" y="99818"/>
                </a:moveTo>
                <a:lnTo>
                  <a:pt x="143701" y="105375"/>
                </a:lnTo>
                <a:lnTo>
                  <a:pt x="141328" y="105375"/>
                </a:lnTo>
                <a:lnTo>
                  <a:pt x="138000" y="99818"/>
                </a:lnTo>
                <a:close/>
                <a:moveTo>
                  <a:pt x="150561" y="99818"/>
                </a:moveTo>
                <a:lnTo>
                  <a:pt x="147234" y="105375"/>
                </a:lnTo>
                <a:lnTo>
                  <a:pt x="144861" y="105375"/>
                </a:lnTo>
                <a:lnTo>
                  <a:pt x="148197" y="99818"/>
                </a:lnTo>
                <a:close/>
                <a:moveTo>
                  <a:pt x="153621" y="99818"/>
                </a:moveTo>
                <a:lnTo>
                  <a:pt x="151971" y="102574"/>
                </a:lnTo>
                <a:lnTo>
                  <a:pt x="150285" y="105375"/>
                </a:lnTo>
                <a:lnTo>
                  <a:pt x="147778" y="105375"/>
                </a:lnTo>
                <a:lnTo>
                  <a:pt x="151105" y="99818"/>
                </a:lnTo>
                <a:close/>
                <a:moveTo>
                  <a:pt x="153915" y="100228"/>
                </a:moveTo>
                <a:lnTo>
                  <a:pt x="155325" y="102574"/>
                </a:lnTo>
                <a:lnTo>
                  <a:pt x="157002" y="105375"/>
                </a:lnTo>
                <a:lnTo>
                  <a:pt x="150829" y="105375"/>
                </a:lnTo>
                <a:lnTo>
                  <a:pt x="152515" y="102574"/>
                </a:lnTo>
                <a:lnTo>
                  <a:pt x="153915" y="100228"/>
                </a:lnTo>
                <a:close/>
                <a:moveTo>
                  <a:pt x="156726" y="99818"/>
                </a:moveTo>
                <a:lnTo>
                  <a:pt x="160062" y="105375"/>
                </a:lnTo>
                <a:lnTo>
                  <a:pt x="157546" y="105375"/>
                </a:lnTo>
                <a:lnTo>
                  <a:pt x="155869" y="102574"/>
                </a:lnTo>
                <a:lnTo>
                  <a:pt x="154219" y="99818"/>
                </a:lnTo>
                <a:close/>
                <a:moveTo>
                  <a:pt x="159643" y="99818"/>
                </a:moveTo>
                <a:lnTo>
                  <a:pt x="162979" y="105375"/>
                </a:lnTo>
                <a:lnTo>
                  <a:pt x="160606" y="105375"/>
                </a:lnTo>
                <a:lnTo>
                  <a:pt x="157270" y="99818"/>
                </a:lnTo>
                <a:close/>
                <a:moveTo>
                  <a:pt x="169840" y="99818"/>
                </a:moveTo>
                <a:lnTo>
                  <a:pt x="166512" y="105375"/>
                </a:lnTo>
                <a:lnTo>
                  <a:pt x="164139" y="105375"/>
                </a:lnTo>
                <a:lnTo>
                  <a:pt x="167475" y="99818"/>
                </a:lnTo>
                <a:close/>
                <a:moveTo>
                  <a:pt x="172899" y="99818"/>
                </a:moveTo>
                <a:lnTo>
                  <a:pt x="171240" y="102574"/>
                </a:lnTo>
                <a:lnTo>
                  <a:pt x="169563" y="105375"/>
                </a:lnTo>
                <a:lnTo>
                  <a:pt x="167056" y="105375"/>
                </a:lnTo>
                <a:lnTo>
                  <a:pt x="170384" y="99818"/>
                </a:lnTo>
                <a:close/>
                <a:moveTo>
                  <a:pt x="173194" y="100228"/>
                </a:moveTo>
                <a:lnTo>
                  <a:pt x="174603" y="102574"/>
                </a:lnTo>
                <a:lnTo>
                  <a:pt x="176281" y="105375"/>
                </a:lnTo>
                <a:lnTo>
                  <a:pt x="170107" y="105375"/>
                </a:lnTo>
                <a:lnTo>
                  <a:pt x="171793" y="102574"/>
                </a:lnTo>
                <a:lnTo>
                  <a:pt x="173194" y="100228"/>
                </a:lnTo>
                <a:close/>
                <a:moveTo>
                  <a:pt x="176004" y="99818"/>
                </a:moveTo>
                <a:lnTo>
                  <a:pt x="179340" y="105375"/>
                </a:lnTo>
                <a:lnTo>
                  <a:pt x="176825" y="105375"/>
                </a:lnTo>
                <a:lnTo>
                  <a:pt x="175148" y="102574"/>
                </a:lnTo>
                <a:lnTo>
                  <a:pt x="173497" y="99818"/>
                </a:lnTo>
                <a:close/>
                <a:moveTo>
                  <a:pt x="178921" y="99818"/>
                </a:moveTo>
                <a:lnTo>
                  <a:pt x="182249" y="105375"/>
                </a:lnTo>
                <a:lnTo>
                  <a:pt x="179885" y="105375"/>
                </a:lnTo>
                <a:lnTo>
                  <a:pt x="176548" y="99818"/>
                </a:lnTo>
                <a:close/>
                <a:moveTo>
                  <a:pt x="189118" y="99818"/>
                </a:moveTo>
                <a:lnTo>
                  <a:pt x="185781" y="105375"/>
                </a:lnTo>
                <a:lnTo>
                  <a:pt x="183417" y="105375"/>
                </a:lnTo>
                <a:lnTo>
                  <a:pt x="186745" y="99818"/>
                </a:lnTo>
                <a:close/>
                <a:moveTo>
                  <a:pt x="192178" y="99818"/>
                </a:moveTo>
                <a:lnTo>
                  <a:pt x="190519" y="102574"/>
                </a:lnTo>
                <a:lnTo>
                  <a:pt x="188841" y="105375"/>
                </a:lnTo>
                <a:lnTo>
                  <a:pt x="186335" y="105375"/>
                </a:lnTo>
                <a:lnTo>
                  <a:pt x="189662" y="99818"/>
                </a:lnTo>
                <a:close/>
                <a:moveTo>
                  <a:pt x="192472" y="100228"/>
                </a:moveTo>
                <a:lnTo>
                  <a:pt x="193882" y="102574"/>
                </a:lnTo>
                <a:lnTo>
                  <a:pt x="195559" y="105375"/>
                </a:lnTo>
                <a:lnTo>
                  <a:pt x="189386" y="105375"/>
                </a:lnTo>
                <a:lnTo>
                  <a:pt x="191063" y="102574"/>
                </a:lnTo>
                <a:lnTo>
                  <a:pt x="192472" y="100228"/>
                </a:lnTo>
                <a:close/>
                <a:moveTo>
                  <a:pt x="195282" y="99818"/>
                </a:moveTo>
                <a:lnTo>
                  <a:pt x="198610" y="105375"/>
                </a:lnTo>
                <a:lnTo>
                  <a:pt x="196103" y="105375"/>
                </a:lnTo>
                <a:lnTo>
                  <a:pt x="194426" y="102574"/>
                </a:lnTo>
                <a:lnTo>
                  <a:pt x="192776" y="99818"/>
                </a:lnTo>
                <a:close/>
                <a:moveTo>
                  <a:pt x="198200" y="99818"/>
                </a:moveTo>
                <a:lnTo>
                  <a:pt x="201527" y="105375"/>
                </a:lnTo>
                <a:lnTo>
                  <a:pt x="199163" y="105375"/>
                </a:lnTo>
                <a:lnTo>
                  <a:pt x="195827" y="99818"/>
                </a:lnTo>
                <a:close/>
                <a:moveTo>
                  <a:pt x="208396" y="99818"/>
                </a:moveTo>
                <a:lnTo>
                  <a:pt x="205060" y="105375"/>
                </a:lnTo>
                <a:lnTo>
                  <a:pt x="202696" y="105375"/>
                </a:lnTo>
                <a:lnTo>
                  <a:pt x="206023" y="99818"/>
                </a:lnTo>
                <a:close/>
                <a:moveTo>
                  <a:pt x="211447" y="99818"/>
                </a:moveTo>
                <a:lnTo>
                  <a:pt x="209797" y="102574"/>
                </a:lnTo>
                <a:lnTo>
                  <a:pt x="208120" y="105375"/>
                </a:lnTo>
                <a:lnTo>
                  <a:pt x="205604" y="105375"/>
                </a:lnTo>
                <a:lnTo>
                  <a:pt x="208940" y="99818"/>
                </a:lnTo>
                <a:close/>
                <a:moveTo>
                  <a:pt x="211751" y="100228"/>
                </a:moveTo>
                <a:lnTo>
                  <a:pt x="213160" y="102574"/>
                </a:lnTo>
                <a:lnTo>
                  <a:pt x="214837" y="105375"/>
                </a:lnTo>
                <a:lnTo>
                  <a:pt x="208664" y="105375"/>
                </a:lnTo>
                <a:lnTo>
                  <a:pt x="210341" y="102574"/>
                </a:lnTo>
                <a:lnTo>
                  <a:pt x="211751" y="100228"/>
                </a:lnTo>
                <a:close/>
                <a:moveTo>
                  <a:pt x="214561" y="99818"/>
                </a:moveTo>
                <a:lnTo>
                  <a:pt x="217888" y="105375"/>
                </a:lnTo>
                <a:lnTo>
                  <a:pt x="215381" y="105375"/>
                </a:lnTo>
                <a:lnTo>
                  <a:pt x="213704" y="102574"/>
                </a:lnTo>
                <a:lnTo>
                  <a:pt x="212045" y="99818"/>
                </a:lnTo>
                <a:close/>
                <a:moveTo>
                  <a:pt x="217469" y="99818"/>
                </a:moveTo>
                <a:lnTo>
                  <a:pt x="220805" y="105375"/>
                </a:lnTo>
                <a:lnTo>
                  <a:pt x="218432" y="105375"/>
                </a:lnTo>
                <a:lnTo>
                  <a:pt x="215105" y="99818"/>
                </a:lnTo>
                <a:close/>
                <a:moveTo>
                  <a:pt x="227675" y="99818"/>
                </a:moveTo>
                <a:lnTo>
                  <a:pt x="224338" y="105375"/>
                </a:lnTo>
                <a:lnTo>
                  <a:pt x="221965" y="105375"/>
                </a:lnTo>
                <a:lnTo>
                  <a:pt x="225302" y="99818"/>
                </a:lnTo>
                <a:close/>
                <a:moveTo>
                  <a:pt x="230726" y="99818"/>
                </a:moveTo>
                <a:lnTo>
                  <a:pt x="229075" y="102574"/>
                </a:lnTo>
                <a:lnTo>
                  <a:pt x="227398" y="105375"/>
                </a:lnTo>
                <a:lnTo>
                  <a:pt x="224882" y="105375"/>
                </a:lnTo>
                <a:lnTo>
                  <a:pt x="228219" y="99818"/>
                </a:lnTo>
                <a:close/>
                <a:moveTo>
                  <a:pt x="231029" y="100228"/>
                </a:moveTo>
                <a:lnTo>
                  <a:pt x="232430" y="102574"/>
                </a:lnTo>
                <a:lnTo>
                  <a:pt x="234116" y="105375"/>
                </a:lnTo>
                <a:lnTo>
                  <a:pt x="227942" y="105375"/>
                </a:lnTo>
                <a:lnTo>
                  <a:pt x="229619" y="102574"/>
                </a:lnTo>
                <a:lnTo>
                  <a:pt x="231029" y="100228"/>
                </a:lnTo>
                <a:close/>
                <a:moveTo>
                  <a:pt x="233839" y="99818"/>
                </a:moveTo>
                <a:lnTo>
                  <a:pt x="237167" y="105375"/>
                </a:lnTo>
                <a:lnTo>
                  <a:pt x="234660" y="105375"/>
                </a:lnTo>
                <a:lnTo>
                  <a:pt x="232974" y="102574"/>
                </a:lnTo>
                <a:lnTo>
                  <a:pt x="231323" y="99818"/>
                </a:lnTo>
                <a:close/>
                <a:moveTo>
                  <a:pt x="236747" y="99818"/>
                </a:moveTo>
                <a:lnTo>
                  <a:pt x="240084" y="105375"/>
                </a:lnTo>
                <a:lnTo>
                  <a:pt x="237711" y="105375"/>
                </a:lnTo>
                <a:lnTo>
                  <a:pt x="234383" y="99818"/>
                </a:lnTo>
                <a:close/>
                <a:moveTo>
                  <a:pt x="246944" y="99818"/>
                </a:moveTo>
                <a:lnTo>
                  <a:pt x="243617" y="105375"/>
                </a:lnTo>
                <a:lnTo>
                  <a:pt x="241244" y="105375"/>
                </a:lnTo>
                <a:lnTo>
                  <a:pt x="244580" y="99818"/>
                </a:lnTo>
                <a:close/>
                <a:moveTo>
                  <a:pt x="250004" y="99818"/>
                </a:moveTo>
                <a:lnTo>
                  <a:pt x="248354" y="102574"/>
                </a:lnTo>
                <a:lnTo>
                  <a:pt x="246668" y="105375"/>
                </a:lnTo>
                <a:lnTo>
                  <a:pt x="244161" y="105375"/>
                </a:lnTo>
                <a:lnTo>
                  <a:pt x="247497" y="99818"/>
                </a:lnTo>
                <a:close/>
                <a:moveTo>
                  <a:pt x="250298" y="100228"/>
                </a:moveTo>
                <a:lnTo>
                  <a:pt x="251708" y="102574"/>
                </a:lnTo>
                <a:lnTo>
                  <a:pt x="253385" y="105375"/>
                </a:lnTo>
                <a:lnTo>
                  <a:pt x="247221" y="105375"/>
                </a:lnTo>
                <a:lnTo>
                  <a:pt x="248898" y="102574"/>
                </a:lnTo>
                <a:lnTo>
                  <a:pt x="250298" y="100228"/>
                </a:lnTo>
                <a:close/>
                <a:moveTo>
                  <a:pt x="253109" y="99818"/>
                </a:moveTo>
                <a:lnTo>
                  <a:pt x="256445" y="105375"/>
                </a:lnTo>
                <a:lnTo>
                  <a:pt x="253938" y="105375"/>
                </a:lnTo>
                <a:lnTo>
                  <a:pt x="252252" y="102574"/>
                </a:lnTo>
                <a:lnTo>
                  <a:pt x="250602" y="99818"/>
                </a:lnTo>
                <a:close/>
                <a:moveTo>
                  <a:pt x="256026" y="99818"/>
                </a:moveTo>
                <a:lnTo>
                  <a:pt x="259362" y="105375"/>
                </a:lnTo>
                <a:lnTo>
                  <a:pt x="256989" y="105375"/>
                </a:lnTo>
                <a:lnTo>
                  <a:pt x="253662" y="99818"/>
                </a:lnTo>
                <a:close/>
                <a:moveTo>
                  <a:pt x="266223" y="99818"/>
                </a:moveTo>
                <a:lnTo>
                  <a:pt x="262895" y="105375"/>
                </a:lnTo>
                <a:lnTo>
                  <a:pt x="260522" y="105375"/>
                </a:lnTo>
                <a:lnTo>
                  <a:pt x="263858" y="99818"/>
                </a:lnTo>
                <a:close/>
                <a:moveTo>
                  <a:pt x="269282" y="99818"/>
                </a:moveTo>
                <a:lnTo>
                  <a:pt x="267623" y="102574"/>
                </a:lnTo>
                <a:lnTo>
                  <a:pt x="265946" y="105375"/>
                </a:lnTo>
                <a:lnTo>
                  <a:pt x="263439" y="105375"/>
                </a:lnTo>
                <a:lnTo>
                  <a:pt x="266767" y="99818"/>
                </a:lnTo>
                <a:close/>
                <a:moveTo>
                  <a:pt x="269577" y="100228"/>
                </a:moveTo>
                <a:lnTo>
                  <a:pt x="270986" y="102574"/>
                </a:lnTo>
                <a:lnTo>
                  <a:pt x="272664" y="105375"/>
                </a:lnTo>
                <a:lnTo>
                  <a:pt x="266490" y="105375"/>
                </a:lnTo>
                <a:lnTo>
                  <a:pt x="268176" y="102574"/>
                </a:lnTo>
                <a:lnTo>
                  <a:pt x="269577" y="100228"/>
                </a:lnTo>
                <a:close/>
                <a:moveTo>
                  <a:pt x="272387" y="99818"/>
                </a:moveTo>
                <a:lnTo>
                  <a:pt x="275723" y="105375"/>
                </a:lnTo>
                <a:lnTo>
                  <a:pt x="273208" y="105375"/>
                </a:lnTo>
                <a:lnTo>
                  <a:pt x="271531" y="102574"/>
                </a:lnTo>
                <a:lnTo>
                  <a:pt x="269880" y="99818"/>
                </a:lnTo>
                <a:close/>
                <a:moveTo>
                  <a:pt x="275304" y="99818"/>
                </a:moveTo>
                <a:lnTo>
                  <a:pt x="278632" y="105375"/>
                </a:lnTo>
                <a:lnTo>
                  <a:pt x="276268" y="105375"/>
                </a:lnTo>
                <a:lnTo>
                  <a:pt x="272931" y="99818"/>
                </a:lnTo>
                <a:close/>
                <a:moveTo>
                  <a:pt x="12713" y="99818"/>
                </a:moveTo>
                <a:lnTo>
                  <a:pt x="9377" y="105384"/>
                </a:lnTo>
                <a:lnTo>
                  <a:pt x="9341" y="105331"/>
                </a:lnTo>
                <a:lnTo>
                  <a:pt x="9314" y="105384"/>
                </a:lnTo>
                <a:lnTo>
                  <a:pt x="5978" y="99818"/>
                </a:lnTo>
                <a:close/>
                <a:moveTo>
                  <a:pt x="31992" y="99818"/>
                </a:moveTo>
                <a:lnTo>
                  <a:pt x="28655" y="105384"/>
                </a:lnTo>
                <a:lnTo>
                  <a:pt x="28619" y="105331"/>
                </a:lnTo>
                <a:lnTo>
                  <a:pt x="28593" y="105384"/>
                </a:lnTo>
                <a:lnTo>
                  <a:pt x="25247" y="99818"/>
                </a:lnTo>
                <a:close/>
                <a:moveTo>
                  <a:pt x="51270" y="99818"/>
                </a:moveTo>
                <a:lnTo>
                  <a:pt x="47925" y="105384"/>
                </a:lnTo>
                <a:lnTo>
                  <a:pt x="47898" y="105331"/>
                </a:lnTo>
                <a:lnTo>
                  <a:pt x="47862" y="105384"/>
                </a:lnTo>
                <a:lnTo>
                  <a:pt x="44526" y="99818"/>
                </a:lnTo>
                <a:close/>
                <a:moveTo>
                  <a:pt x="70539" y="99818"/>
                </a:moveTo>
                <a:lnTo>
                  <a:pt x="67203" y="105384"/>
                </a:lnTo>
                <a:lnTo>
                  <a:pt x="67176" y="105331"/>
                </a:lnTo>
                <a:lnTo>
                  <a:pt x="67140" y="105384"/>
                </a:lnTo>
                <a:lnTo>
                  <a:pt x="63804" y="99818"/>
                </a:lnTo>
                <a:close/>
                <a:moveTo>
                  <a:pt x="89818" y="99818"/>
                </a:moveTo>
                <a:lnTo>
                  <a:pt x="86481" y="105384"/>
                </a:lnTo>
                <a:lnTo>
                  <a:pt x="86455" y="105331"/>
                </a:lnTo>
                <a:lnTo>
                  <a:pt x="86419" y="105384"/>
                </a:lnTo>
                <a:lnTo>
                  <a:pt x="83082" y="99818"/>
                </a:lnTo>
                <a:close/>
                <a:moveTo>
                  <a:pt x="109096" y="99818"/>
                </a:moveTo>
                <a:lnTo>
                  <a:pt x="105760" y="105384"/>
                </a:lnTo>
                <a:lnTo>
                  <a:pt x="105724" y="105331"/>
                </a:lnTo>
                <a:lnTo>
                  <a:pt x="105697" y="105384"/>
                </a:lnTo>
                <a:lnTo>
                  <a:pt x="102361" y="99818"/>
                </a:lnTo>
                <a:close/>
                <a:moveTo>
                  <a:pt x="128375" y="99818"/>
                </a:moveTo>
                <a:lnTo>
                  <a:pt x="125038" y="105384"/>
                </a:lnTo>
                <a:lnTo>
                  <a:pt x="125002" y="105331"/>
                </a:lnTo>
                <a:lnTo>
                  <a:pt x="124976" y="105384"/>
                </a:lnTo>
                <a:lnTo>
                  <a:pt x="121639" y="99818"/>
                </a:lnTo>
                <a:close/>
                <a:moveTo>
                  <a:pt x="147653" y="99818"/>
                </a:moveTo>
                <a:lnTo>
                  <a:pt x="144316" y="105384"/>
                </a:lnTo>
                <a:lnTo>
                  <a:pt x="144281" y="105331"/>
                </a:lnTo>
                <a:lnTo>
                  <a:pt x="144245" y="105384"/>
                </a:lnTo>
                <a:lnTo>
                  <a:pt x="140909" y="99818"/>
                </a:lnTo>
                <a:close/>
                <a:moveTo>
                  <a:pt x="166922" y="99818"/>
                </a:moveTo>
                <a:lnTo>
                  <a:pt x="163586" y="105384"/>
                </a:lnTo>
                <a:lnTo>
                  <a:pt x="163559" y="105331"/>
                </a:lnTo>
                <a:lnTo>
                  <a:pt x="163523" y="105384"/>
                </a:lnTo>
                <a:lnTo>
                  <a:pt x="160187" y="99818"/>
                </a:lnTo>
                <a:close/>
                <a:moveTo>
                  <a:pt x="186201" y="99818"/>
                </a:moveTo>
                <a:lnTo>
                  <a:pt x="182864" y="105384"/>
                </a:lnTo>
                <a:lnTo>
                  <a:pt x="182838" y="105331"/>
                </a:lnTo>
                <a:lnTo>
                  <a:pt x="182802" y="105384"/>
                </a:lnTo>
                <a:lnTo>
                  <a:pt x="179465" y="99818"/>
                </a:lnTo>
                <a:close/>
                <a:moveTo>
                  <a:pt x="205479" y="99818"/>
                </a:moveTo>
                <a:lnTo>
                  <a:pt x="202143" y="105384"/>
                </a:lnTo>
                <a:lnTo>
                  <a:pt x="202107" y="105331"/>
                </a:lnTo>
                <a:lnTo>
                  <a:pt x="202080" y="105384"/>
                </a:lnTo>
                <a:lnTo>
                  <a:pt x="198744" y="99818"/>
                </a:lnTo>
                <a:close/>
                <a:moveTo>
                  <a:pt x="224758" y="99818"/>
                </a:moveTo>
                <a:lnTo>
                  <a:pt x="221421" y="105384"/>
                </a:lnTo>
                <a:lnTo>
                  <a:pt x="221385" y="105331"/>
                </a:lnTo>
                <a:lnTo>
                  <a:pt x="221359" y="105384"/>
                </a:lnTo>
                <a:lnTo>
                  <a:pt x="218022" y="99818"/>
                </a:lnTo>
                <a:close/>
                <a:moveTo>
                  <a:pt x="244036" y="99818"/>
                </a:moveTo>
                <a:lnTo>
                  <a:pt x="240699" y="105384"/>
                </a:lnTo>
                <a:lnTo>
                  <a:pt x="240664" y="105331"/>
                </a:lnTo>
                <a:lnTo>
                  <a:pt x="240637" y="105384"/>
                </a:lnTo>
                <a:lnTo>
                  <a:pt x="237292" y="99818"/>
                </a:lnTo>
                <a:close/>
                <a:moveTo>
                  <a:pt x="263314" y="99818"/>
                </a:moveTo>
                <a:lnTo>
                  <a:pt x="259969" y="105384"/>
                </a:lnTo>
                <a:lnTo>
                  <a:pt x="259942" y="105331"/>
                </a:lnTo>
                <a:lnTo>
                  <a:pt x="259906" y="105384"/>
                </a:lnTo>
                <a:lnTo>
                  <a:pt x="256570" y="99818"/>
                </a:lnTo>
                <a:close/>
                <a:moveTo>
                  <a:pt x="282584" y="99818"/>
                </a:moveTo>
                <a:lnTo>
                  <a:pt x="279247" y="105384"/>
                </a:lnTo>
                <a:lnTo>
                  <a:pt x="279220" y="105331"/>
                </a:lnTo>
                <a:lnTo>
                  <a:pt x="279185" y="105384"/>
                </a:lnTo>
                <a:lnTo>
                  <a:pt x="275848" y="99818"/>
                </a:lnTo>
                <a:close/>
                <a:moveTo>
                  <a:pt x="9047" y="105830"/>
                </a:moveTo>
                <a:lnTo>
                  <a:pt x="7851" y="107811"/>
                </a:lnTo>
                <a:lnTo>
                  <a:pt x="6665" y="105830"/>
                </a:lnTo>
                <a:close/>
                <a:moveTo>
                  <a:pt x="12026" y="105830"/>
                </a:moveTo>
                <a:lnTo>
                  <a:pt x="10831" y="107811"/>
                </a:lnTo>
                <a:lnTo>
                  <a:pt x="9644" y="105830"/>
                </a:lnTo>
                <a:close/>
                <a:moveTo>
                  <a:pt x="28325" y="105830"/>
                </a:moveTo>
                <a:lnTo>
                  <a:pt x="27130" y="107811"/>
                </a:lnTo>
                <a:lnTo>
                  <a:pt x="25943" y="105830"/>
                </a:lnTo>
                <a:close/>
                <a:moveTo>
                  <a:pt x="31296" y="105830"/>
                </a:moveTo>
                <a:lnTo>
                  <a:pt x="30109" y="107811"/>
                </a:lnTo>
                <a:lnTo>
                  <a:pt x="28923" y="105830"/>
                </a:lnTo>
                <a:close/>
                <a:moveTo>
                  <a:pt x="47594" y="105830"/>
                </a:moveTo>
                <a:lnTo>
                  <a:pt x="46408" y="107811"/>
                </a:lnTo>
                <a:lnTo>
                  <a:pt x="45221" y="105830"/>
                </a:lnTo>
                <a:close/>
                <a:moveTo>
                  <a:pt x="50574" y="105830"/>
                </a:moveTo>
                <a:lnTo>
                  <a:pt x="49388" y="107811"/>
                </a:lnTo>
                <a:lnTo>
                  <a:pt x="48192" y="105830"/>
                </a:lnTo>
                <a:close/>
                <a:moveTo>
                  <a:pt x="66873" y="105830"/>
                </a:moveTo>
                <a:lnTo>
                  <a:pt x="65686" y="107811"/>
                </a:lnTo>
                <a:lnTo>
                  <a:pt x="64491" y="105830"/>
                </a:lnTo>
                <a:close/>
                <a:moveTo>
                  <a:pt x="69852" y="105830"/>
                </a:moveTo>
                <a:lnTo>
                  <a:pt x="68666" y="107811"/>
                </a:lnTo>
                <a:lnTo>
                  <a:pt x="67471" y="105830"/>
                </a:lnTo>
                <a:close/>
                <a:moveTo>
                  <a:pt x="86151" y="105830"/>
                </a:moveTo>
                <a:lnTo>
                  <a:pt x="84965" y="107811"/>
                </a:lnTo>
                <a:lnTo>
                  <a:pt x="83769" y="105830"/>
                </a:lnTo>
                <a:close/>
                <a:moveTo>
                  <a:pt x="89131" y="105830"/>
                </a:moveTo>
                <a:lnTo>
                  <a:pt x="87935" y="107811"/>
                </a:lnTo>
                <a:lnTo>
                  <a:pt x="86749" y="105830"/>
                </a:lnTo>
                <a:close/>
                <a:moveTo>
                  <a:pt x="105430" y="105830"/>
                </a:moveTo>
                <a:lnTo>
                  <a:pt x="104234" y="107811"/>
                </a:lnTo>
                <a:lnTo>
                  <a:pt x="103048" y="105830"/>
                </a:lnTo>
                <a:close/>
                <a:moveTo>
                  <a:pt x="108409" y="105830"/>
                </a:moveTo>
                <a:lnTo>
                  <a:pt x="107214" y="107811"/>
                </a:lnTo>
                <a:lnTo>
                  <a:pt x="106027" y="105830"/>
                </a:lnTo>
                <a:close/>
                <a:moveTo>
                  <a:pt x="124708" y="105830"/>
                </a:moveTo>
                <a:lnTo>
                  <a:pt x="123513" y="107811"/>
                </a:lnTo>
                <a:lnTo>
                  <a:pt x="122326" y="105830"/>
                </a:lnTo>
                <a:close/>
                <a:moveTo>
                  <a:pt x="127679" y="105830"/>
                </a:moveTo>
                <a:lnTo>
                  <a:pt x="126492" y="107811"/>
                </a:lnTo>
                <a:lnTo>
                  <a:pt x="125306" y="105830"/>
                </a:lnTo>
                <a:close/>
                <a:moveTo>
                  <a:pt x="143977" y="105830"/>
                </a:moveTo>
                <a:lnTo>
                  <a:pt x="142791" y="107811"/>
                </a:lnTo>
                <a:lnTo>
                  <a:pt x="141604" y="105830"/>
                </a:lnTo>
                <a:close/>
                <a:moveTo>
                  <a:pt x="146957" y="105830"/>
                </a:moveTo>
                <a:lnTo>
                  <a:pt x="145771" y="107811"/>
                </a:lnTo>
                <a:lnTo>
                  <a:pt x="144584" y="105830"/>
                </a:lnTo>
                <a:close/>
                <a:moveTo>
                  <a:pt x="163256" y="105830"/>
                </a:moveTo>
                <a:lnTo>
                  <a:pt x="162069" y="107811"/>
                </a:lnTo>
                <a:lnTo>
                  <a:pt x="160883" y="105830"/>
                </a:lnTo>
                <a:close/>
                <a:moveTo>
                  <a:pt x="166235" y="105830"/>
                </a:moveTo>
                <a:lnTo>
                  <a:pt x="165049" y="107811"/>
                </a:lnTo>
                <a:lnTo>
                  <a:pt x="163854" y="105830"/>
                </a:lnTo>
                <a:close/>
                <a:moveTo>
                  <a:pt x="182534" y="105830"/>
                </a:moveTo>
                <a:lnTo>
                  <a:pt x="181348" y="107811"/>
                </a:lnTo>
                <a:lnTo>
                  <a:pt x="180152" y="105830"/>
                </a:lnTo>
                <a:close/>
                <a:moveTo>
                  <a:pt x="185514" y="105830"/>
                </a:moveTo>
                <a:lnTo>
                  <a:pt x="184327" y="107811"/>
                </a:lnTo>
                <a:lnTo>
                  <a:pt x="183132" y="105830"/>
                </a:lnTo>
                <a:close/>
                <a:moveTo>
                  <a:pt x="201813" y="105830"/>
                </a:moveTo>
                <a:lnTo>
                  <a:pt x="200626" y="107811"/>
                </a:lnTo>
                <a:lnTo>
                  <a:pt x="199431" y="105830"/>
                </a:lnTo>
                <a:close/>
                <a:moveTo>
                  <a:pt x="204792" y="105830"/>
                </a:moveTo>
                <a:lnTo>
                  <a:pt x="203597" y="107811"/>
                </a:lnTo>
                <a:lnTo>
                  <a:pt x="202410" y="105830"/>
                </a:lnTo>
                <a:close/>
                <a:moveTo>
                  <a:pt x="221091" y="105830"/>
                </a:moveTo>
                <a:lnTo>
                  <a:pt x="219896" y="107811"/>
                </a:lnTo>
                <a:lnTo>
                  <a:pt x="218709" y="105830"/>
                </a:lnTo>
                <a:close/>
                <a:moveTo>
                  <a:pt x="224062" y="105830"/>
                </a:moveTo>
                <a:lnTo>
                  <a:pt x="222875" y="107811"/>
                </a:lnTo>
                <a:lnTo>
                  <a:pt x="221689" y="105830"/>
                </a:lnTo>
                <a:close/>
                <a:moveTo>
                  <a:pt x="240369" y="105830"/>
                </a:moveTo>
                <a:lnTo>
                  <a:pt x="239174" y="107811"/>
                </a:lnTo>
                <a:lnTo>
                  <a:pt x="237987" y="105830"/>
                </a:lnTo>
                <a:close/>
                <a:moveTo>
                  <a:pt x="243340" y="105830"/>
                </a:moveTo>
                <a:lnTo>
                  <a:pt x="242154" y="107811"/>
                </a:lnTo>
                <a:lnTo>
                  <a:pt x="240967" y="105830"/>
                </a:lnTo>
                <a:close/>
                <a:moveTo>
                  <a:pt x="259639" y="105830"/>
                </a:moveTo>
                <a:lnTo>
                  <a:pt x="258452" y="107811"/>
                </a:lnTo>
                <a:lnTo>
                  <a:pt x="257266" y="105830"/>
                </a:lnTo>
                <a:close/>
                <a:moveTo>
                  <a:pt x="262618" y="105830"/>
                </a:moveTo>
                <a:lnTo>
                  <a:pt x="261432" y="107811"/>
                </a:lnTo>
                <a:lnTo>
                  <a:pt x="260237" y="105830"/>
                </a:lnTo>
                <a:close/>
                <a:moveTo>
                  <a:pt x="278917" y="105830"/>
                </a:moveTo>
                <a:lnTo>
                  <a:pt x="277731" y="107811"/>
                </a:lnTo>
                <a:lnTo>
                  <a:pt x="276535" y="105830"/>
                </a:lnTo>
                <a:close/>
                <a:moveTo>
                  <a:pt x="281897" y="105830"/>
                </a:moveTo>
                <a:lnTo>
                  <a:pt x="280710" y="107811"/>
                </a:lnTo>
                <a:lnTo>
                  <a:pt x="279515" y="105830"/>
                </a:lnTo>
                <a:close/>
                <a:moveTo>
                  <a:pt x="6121" y="105830"/>
                </a:moveTo>
                <a:lnTo>
                  <a:pt x="7584" y="108266"/>
                </a:lnTo>
                <a:lnTo>
                  <a:pt x="6406" y="110237"/>
                </a:lnTo>
                <a:lnTo>
                  <a:pt x="6254" y="110237"/>
                </a:lnTo>
                <a:lnTo>
                  <a:pt x="3614" y="105830"/>
                </a:lnTo>
                <a:close/>
                <a:moveTo>
                  <a:pt x="7851" y="108721"/>
                </a:moveTo>
                <a:lnTo>
                  <a:pt x="8761" y="110237"/>
                </a:lnTo>
                <a:lnTo>
                  <a:pt x="6950" y="110237"/>
                </a:lnTo>
                <a:lnTo>
                  <a:pt x="7851" y="108721"/>
                </a:lnTo>
                <a:close/>
                <a:moveTo>
                  <a:pt x="10831" y="108721"/>
                </a:moveTo>
                <a:lnTo>
                  <a:pt x="11741" y="110237"/>
                </a:lnTo>
                <a:lnTo>
                  <a:pt x="9930" y="110237"/>
                </a:lnTo>
                <a:lnTo>
                  <a:pt x="10831" y="108721"/>
                </a:lnTo>
                <a:close/>
                <a:moveTo>
                  <a:pt x="15077" y="105830"/>
                </a:moveTo>
                <a:lnTo>
                  <a:pt x="12437" y="110237"/>
                </a:lnTo>
                <a:lnTo>
                  <a:pt x="12285" y="110237"/>
                </a:lnTo>
                <a:lnTo>
                  <a:pt x="11107" y="108266"/>
                </a:lnTo>
                <a:lnTo>
                  <a:pt x="12570" y="105830"/>
                </a:lnTo>
                <a:close/>
                <a:moveTo>
                  <a:pt x="22339" y="105830"/>
                </a:moveTo>
                <a:lnTo>
                  <a:pt x="24980" y="110237"/>
                </a:lnTo>
                <a:lnTo>
                  <a:pt x="12981" y="110237"/>
                </a:lnTo>
                <a:lnTo>
                  <a:pt x="15621" y="105830"/>
                </a:lnTo>
                <a:close/>
                <a:moveTo>
                  <a:pt x="25399" y="105830"/>
                </a:moveTo>
                <a:lnTo>
                  <a:pt x="26862" y="108266"/>
                </a:lnTo>
                <a:lnTo>
                  <a:pt x="25675" y="110237"/>
                </a:lnTo>
                <a:lnTo>
                  <a:pt x="25524" y="110237"/>
                </a:lnTo>
                <a:lnTo>
                  <a:pt x="22883" y="105830"/>
                </a:lnTo>
                <a:close/>
                <a:moveTo>
                  <a:pt x="27130" y="108721"/>
                </a:moveTo>
                <a:lnTo>
                  <a:pt x="28040" y="110237"/>
                </a:lnTo>
                <a:lnTo>
                  <a:pt x="26229" y="110237"/>
                </a:lnTo>
                <a:lnTo>
                  <a:pt x="27130" y="108721"/>
                </a:lnTo>
                <a:close/>
                <a:moveTo>
                  <a:pt x="30109" y="108721"/>
                </a:moveTo>
                <a:lnTo>
                  <a:pt x="31019" y="110237"/>
                </a:lnTo>
                <a:lnTo>
                  <a:pt x="29199" y="110237"/>
                </a:lnTo>
                <a:lnTo>
                  <a:pt x="30109" y="108721"/>
                </a:lnTo>
                <a:close/>
                <a:moveTo>
                  <a:pt x="34356" y="105830"/>
                </a:moveTo>
                <a:lnTo>
                  <a:pt x="31715" y="110237"/>
                </a:lnTo>
                <a:lnTo>
                  <a:pt x="31563" y="110237"/>
                </a:lnTo>
                <a:lnTo>
                  <a:pt x="30386" y="108266"/>
                </a:lnTo>
                <a:lnTo>
                  <a:pt x="31840" y="105830"/>
                </a:lnTo>
                <a:close/>
                <a:moveTo>
                  <a:pt x="41617" y="105830"/>
                </a:moveTo>
                <a:lnTo>
                  <a:pt x="44258" y="110237"/>
                </a:lnTo>
                <a:lnTo>
                  <a:pt x="32259" y="110237"/>
                </a:lnTo>
                <a:lnTo>
                  <a:pt x="34900" y="105830"/>
                </a:lnTo>
                <a:close/>
                <a:moveTo>
                  <a:pt x="44677" y="105830"/>
                </a:moveTo>
                <a:lnTo>
                  <a:pt x="46131" y="108266"/>
                </a:lnTo>
                <a:lnTo>
                  <a:pt x="44954" y="110237"/>
                </a:lnTo>
                <a:lnTo>
                  <a:pt x="44802" y="110237"/>
                </a:lnTo>
                <a:lnTo>
                  <a:pt x="42162" y="105830"/>
                </a:lnTo>
                <a:close/>
                <a:moveTo>
                  <a:pt x="46408" y="108721"/>
                </a:moveTo>
                <a:lnTo>
                  <a:pt x="47318" y="110237"/>
                </a:lnTo>
                <a:lnTo>
                  <a:pt x="45498" y="110237"/>
                </a:lnTo>
                <a:lnTo>
                  <a:pt x="46408" y="108721"/>
                </a:lnTo>
                <a:close/>
                <a:moveTo>
                  <a:pt x="49388" y="108721"/>
                </a:moveTo>
                <a:lnTo>
                  <a:pt x="50298" y="110237"/>
                </a:lnTo>
                <a:lnTo>
                  <a:pt x="48478" y="110237"/>
                </a:lnTo>
                <a:lnTo>
                  <a:pt x="49388" y="108721"/>
                </a:lnTo>
                <a:close/>
                <a:moveTo>
                  <a:pt x="53634" y="105830"/>
                </a:moveTo>
                <a:lnTo>
                  <a:pt x="50993" y="110237"/>
                </a:lnTo>
                <a:lnTo>
                  <a:pt x="50842" y="110237"/>
                </a:lnTo>
                <a:lnTo>
                  <a:pt x="49655" y="108266"/>
                </a:lnTo>
                <a:lnTo>
                  <a:pt x="51118" y="105830"/>
                </a:lnTo>
                <a:close/>
                <a:moveTo>
                  <a:pt x="60896" y="105830"/>
                </a:moveTo>
                <a:lnTo>
                  <a:pt x="63536" y="110237"/>
                </a:lnTo>
                <a:lnTo>
                  <a:pt x="51538" y="110237"/>
                </a:lnTo>
                <a:lnTo>
                  <a:pt x="54178" y="105830"/>
                </a:lnTo>
                <a:close/>
                <a:moveTo>
                  <a:pt x="63947" y="105830"/>
                </a:moveTo>
                <a:lnTo>
                  <a:pt x="65410" y="108266"/>
                </a:lnTo>
                <a:lnTo>
                  <a:pt x="64232" y="110237"/>
                </a:lnTo>
                <a:lnTo>
                  <a:pt x="64081" y="110237"/>
                </a:lnTo>
                <a:lnTo>
                  <a:pt x="61440" y="105830"/>
                </a:lnTo>
                <a:close/>
                <a:moveTo>
                  <a:pt x="65686" y="108721"/>
                </a:moveTo>
                <a:lnTo>
                  <a:pt x="66596" y="110237"/>
                </a:lnTo>
                <a:lnTo>
                  <a:pt x="64776" y="110237"/>
                </a:lnTo>
                <a:lnTo>
                  <a:pt x="65686" y="108721"/>
                </a:lnTo>
                <a:close/>
                <a:moveTo>
                  <a:pt x="68666" y="108721"/>
                </a:moveTo>
                <a:lnTo>
                  <a:pt x="69567" y="110237"/>
                </a:lnTo>
                <a:lnTo>
                  <a:pt x="67756" y="110237"/>
                </a:lnTo>
                <a:lnTo>
                  <a:pt x="68666" y="108721"/>
                </a:lnTo>
                <a:close/>
                <a:moveTo>
                  <a:pt x="72912" y="105830"/>
                </a:moveTo>
                <a:lnTo>
                  <a:pt x="70263" y="110237"/>
                </a:lnTo>
                <a:lnTo>
                  <a:pt x="70111" y="110237"/>
                </a:lnTo>
                <a:lnTo>
                  <a:pt x="68934" y="108266"/>
                </a:lnTo>
                <a:lnTo>
                  <a:pt x="70397" y="105830"/>
                </a:lnTo>
                <a:close/>
                <a:moveTo>
                  <a:pt x="80174" y="105830"/>
                </a:moveTo>
                <a:lnTo>
                  <a:pt x="82815" y="110237"/>
                </a:lnTo>
                <a:lnTo>
                  <a:pt x="70807" y="110237"/>
                </a:lnTo>
                <a:lnTo>
                  <a:pt x="73457" y="105830"/>
                </a:lnTo>
                <a:close/>
                <a:moveTo>
                  <a:pt x="83225" y="105830"/>
                </a:moveTo>
                <a:lnTo>
                  <a:pt x="84688" y="108266"/>
                </a:lnTo>
                <a:lnTo>
                  <a:pt x="83511" y="110237"/>
                </a:lnTo>
                <a:lnTo>
                  <a:pt x="83359" y="110237"/>
                </a:lnTo>
                <a:lnTo>
                  <a:pt x="80718" y="105830"/>
                </a:lnTo>
                <a:close/>
                <a:moveTo>
                  <a:pt x="84965" y="108721"/>
                </a:moveTo>
                <a:lnTo>
                  <a:pt x="85866" y="110237"/>
                </a:lnTo>
                <a:lnTo>
                  <a:pt x="84055" y="110237"/>
                </a:lnTo>
                <a:lnTo>
                  <a:pt x="84965" y="108721"/>
                </a:lnTo>
                <a:close/>
                <a:moveTo>
                  <a:pt x="87935" y="108721"/>
                </a:moveTo>
                <a:lnTo>
                  <a:pt x="88845" y="110237"/>
                </a:lnTo>
                <a:lnTo>
                  <a:pt x="87034" y="110237"/>
                </a:lnTo>
                <a:lnTo>
                  <a:pt x="87935" y="108721"/>
                </a:lnTo>
                <a:close/>
                <a:moveTo>
                  <a:pt x="92182" y="105830"/>
                </a:moveTo>
                <a:lnTo>
                  <a:pt x="89541" y="110237"/>
                </a:lnTo>
                <a:lnTo>
                  <a:pt x="89390" y="110237"/>
                </a:lnTo>
                <a:lnTo>
                  <a:pt x="88212" y="108266"/>
                </a:lnTo>
                <a:lnTo>
                  <a:pt x="89675" y="105830"/>
                </a:lnTo>
                <a:close/>
                <a:moveTo>
                  <a:pt x="99444" y="105830"/>
                </a:moveTo>
                <a:lnTo>
                  <a:pt x="102093" y="110237"/>
                </a:lnTo>
                <a:lnTo>
                  <a:pt x="90085" y="110237"/>
                </a:lnTo>
                <a:lnTo>
                  <a:pt x="92726" y="105830"/>
                </a:lnTo>
                <a:close/>
                <a:moveTo>
                  <a:pt x="102503" y="105830"/>
                </a:moveTo>
                <a:lnTo>
                  <a:pt x="103967" y="108266"/>
                </a:lnTo>
                <a:lnTo>
                  <a:pt x="102789" y="110237"/>
                </a:lnTo>
                <a:lnTo>
                  <a:pt x="102637" y="110237"/>
                </a:lnTo>
                <a:lnTo>
                  <a:pt x="99997" y="105830"/>
                </a:lnTo>
                <a:close/>
                <a:moveTo>
                  <a:pt x="104234" y="108721"/>
                </a:moveTo>
                <a:lnTo>
                  <a:pt x="105144" y="110237"/>
                </a:lnTo>
                <a:lnTo>
                  <a:pt x="103333" y="110237"/>
                </a:lnTo>
                <a:lnTo>
                  <a:pt x="104234" y="108721"/>
                </a:lnTo>
                <a:close/>
                <a:moveTo>
                  <a:pt x="107214" y="108721"/>
                </a:moveTo>
                <a:lnTo>
                  <a:pt x="108124" y="110237"/>
                </a:lnTo>
                <a:lnTo>
                  <a:pt x="106313" y="110237"/>
                </a:lnTo>
                <a:lnTo>
                  <a:pt x="107214" y="108721"/>
                </a:lnTo>
                <a:close/>
                <a:moveTo>
                  <a:pt x="111460" y="105830"/>
                </a:moveTo>
                <a:lnTo>
                  <a:pt x="108820" y="110237"/>
                </a:lnTo>
                <a:lnTo>
                  <a:pt x="108668" y="110237"/>
                </a:lnTo>
                <a:lnTo>
                  <a:pt x="107490" y="108266"/>
                </a:lnTo>
                <a:lnTo>
                  <a:pt x="108953" y="105830"/>
                </a:lnTo>
                <a:close/>
                <a:moveTo>
                  <a:pt x="118722" y="105830"/>
                </a:moveTo>
                <a:lnTo>
                  <a:pt x="121363" y="110237"/>
                </a:lnTo>
                <a:lnTo>
                  <a:pt x="109364" y="110237"/>
                </a:lnTo>
                <a:lnTo>
                  <a:pt x="112004" y="105830"/>
                </a:lnTo>
                <a:close/>
                <a:moveTo>
                  <a:pt x="121782" y="105830"/>
                </a:moveTo>
                <a:lnTo>
                  <a:pt x="123245" y="108266"/>
                </a:lnTo>
                <a:lnTo>
                  <a:pt x="122067" y="110237"/>
                </a:lnTo>
                <a:lnTo>
                  <a:pt x="121916" y="110237"/>
                </a:lnTo>
                <a:lnTo>
                  <a:pt x="119266" y="105830"/>
                </a:lnTo>
                <a:close/>
                <a:moveTo>
                  <a:pt x="123513" y="108721"/>
                </a:moveTo>
                <a:lnTo>
                  <a:pt x="124423" y="110237"/>
                </a:lnTo>
                <a:lnTo>
                  <a:pt x="122612" y="110237"/>
                </a:lnTo>
                <a:lnTo>
                  <a:pt x="123513" y="108721"/>
                </a:lnTo>
                <a:close/>
                <a:moveTo>
                  <a:pt x="126492" y="108721"/>
                </a:moveTo>
                <a:lnTo>
                  <a:pt x="127402" y="110237"/>
                </a:lnTo>
                <a:lnTo>
                  <a:pt x="125582" y="110237"/>
                </a:lnTo>
                <a:lnTo>
                  <a:pt x="126492" y="108721"/>
                </a:lnTo>
                <a:close/>
                <a:moveTo>
                  <a:pt x="130739" y="105830"/>
                </a:moveTo>
                <a:lnTo>
                  <a:pt x="128098" y="110237"/>
                </a:lnTo>
                <a:lnTo>
                  <a:pt x="127946" y="110237"/>
                </a:lnTo>
                <a:lnTo>
                  <a:pt x="126769" y="108266"/>
                </a:lnTo>
                <a:lnTo>
                  <a:pt x="128232" y="105830"/>
                </a:lnTo>
                <a:close/>
                <a:moveTo>
                  <a:pt x="138000" y="105830"/>
                </a:moveTo>
                <a:lnTo>
                  <a:pt x="140641" y="110237"/>
                </a:lnTo>
                <a:lnTo>
                  <a:pt x="128642" y="110237"/>
                </a:lnTo>
                <a:lnTo>
                  <a:pt x="131283" y="105830"/>
                </a:lnTo>
                <a:close/>
                <a:moveTo>
                  <a:pt x="141060" y="105830"/>
                </a:moveTo>
                <a:lnTo>
                  <a:pt x="142523" y="108266"/>
                </a:lnTo>
                <a:lnTo>
                  <a:pt x="141337" y="110237"/>
                </a:lnTo>
                <a:lnTo>
                  <a:pt x="141185" y="110237"/>
                </a:lnTo>
                <a:lnTo>
                  <a:pt x="138545" y="105830"/>
                </a:lnTo>
                <a:close/>
                <a:moveTo>
                  <a:pt x="142791" y="108721"/>
                </a:moveTo>
                <a:lnTo>
                  <a:pt x="143701" y="110237"/>
                </a:lnTo>
                <a:lnTo>
                  <a:pt x="141881" y="110237"/>
                </a:lnTo>
                <a:lnTo>
                  <a:pt x="142791" y="108721"/>
                </a:lnTo>
                <a:close/>
                <a:moveTo>
                  <a:pt x="145771" y="108721"/>
                </a:moveTo>
                <a:lnTo>
                  <a:pt x="146681" y="110237"/>
                </a:lnTo>
                <a:lnTo>
                  <a:pt x="144861" y="110237"/>
                </a:lnTo>
                <a:lnTo>
                  <a:pt x="145771" y="108721"/>
                </a:lnTo>
                <a:close/>
                <a:moveTo>
                  <a:pt x="150017" y="105830"/>
                </a:moveTo>
                <a:lnTo>
                  <a:pt x="147376" y="110237"/>
                </a:lnTo>
                <a:lnTo>
                  <a:pt x="147225" y="110237"/>
                </a:lnTo>
                <a:lnTo>
                  <a:pt x="146038" y="108266"/>
                </a:lnTo>
                <a:lnTo>
                  <a:pt x="147501" y="105830"/>
                </a:lnTo>
                <a:close/>
                <a:moveTo>
                  <a:pt x="157279" y="105830"/>
                </a:moveTo>
                <a:lnTo>
                  <a:pt x="159919" y="110237"/>
                </a:lnTo>
                <a:lnTo>
                  <a:pt x="147921" y="110237"/>
                </a:lnTo>
                <a:lnTo>
                  <a:pt x="150561" y="105830"/>
                </a:lnTo>
                <a:close/>
                <a:moveTo>
                  <a:pt x="160330" y="105830"/>
                </a:moveTo>
                <a:lnTo>
                  <a:pt x="161793" y="108266"/>
                </a:lnTo>
                <a:lnTo>
                  <a:pt x="160615" y="110237"/>
                </a:lnTo>
                <a:lnTo>
                  <a:pt x="160464" y="110237"/>
                </a:lnTo>
                <a:lnTo>
                  <a:pt x="157823" y="105830"/>
                </a:lnTo>
                <a:close/>
                <a:moveTo>
                  <a:pt x="162069" y="108721"/>
                </a:moveTo>
                <a:lnTo>
                  <a:pt x="162979" y="110237"/>
                </a:lnTo>
                <a:lnTo>
                  <a:pt x="161159" y="110237"/>
                </a:lnTo>
                <a:lnTo>
                  <a:pt x="162069" y="108721"/>
                </a:lnTo>
                <a:close/>
                <a:moveTo>
                  <a:pt x="165049" y="108721"/>
                </a:moveTo>
                <a:lnTo>
                  <a:pt x="165950" y="110237"/>
                </a:lnTo>
                <a:lnTo>
                  <a:pt x="164139" y="110237"/>
                </a:lnTo>
                <a:lnTo>
                  <a:pt x="165049" y="108721"/>
                </a:lnTo>
                <a:close/>
                <a:moveTo>
                  <a:pt x="169295" y="105830"/>
                </a:moveTo>
                <a:lnTo>
                  <a:pt x="166646" y="110237"/>
                </a:lnTo>
                <a:lnTo>
                  <a:pt x="166494" y="110237"/>
                </a:lnTo>
                <a:lnTo>
                  <a:pt x="165317" y="108266"/>
                </a:lnTo>
                <a:lnTo>
                  <a:pt x="166780" y="105830"/>
                </a:lnTo>
                <a:close/>
                <a:moveTo>
                  <a:pt x="176557" y="105830"/>
                </a:moveTo>
                <a:lnTo>
                  <a:pt x="179198" y="110237"/>
                </a:lnTo>
                <a:lnTo>
                  <a:pt x="167199" y="110237"/>
                </a:lnTo>
                <a:lnTo>
                  <a:pt x="169840" y="105830"/>
                </a:lnTo>
                <a:close/>
                <a:moveTo>
                  <a:pt x="179608" y="105830"/>
                </a:moveTo>
                <a:lnTo>
                  <a:pt x="181071" y="108266"/>
                </a:lnTo>
                <a:lnTo>
                  <a:pt x="179894" y="110237"/>
                </a:lnTo>
                <a:lnTo>
                  <a:pt x="179742" y="110237"/>
                </a:lnTo>
                <a:lnTo>
                  <a:pt x="177101" y="105830"/>
                </a:lnTo>
                <a:close/>
                <a:moveTo>
                  <a:pt x="181348" y="108721"/>
                </a:moveTo>
                <a:lnTo>
                  <a:pt x="182249" y="110237"/>
                </a:lnTo>
                <a:lnTo>
                  <a:pt x="180438" y="110237"/>
                </a:lnTo>
                <a:lnTo>
                  <a:pt x="181348" y="108721"/>
                </a:lnTo>
                <a:close/>
                <a:moveTo>
                  <a:pt x="184327" y="108721"/>
                </a:moveTo>
                <a:lnTo>
                  <a:pt x="185228" y="110237"/>
                </a:lnTo>
                <a:lnTo>
                  <a:pt x="183417" y="110237"/>
                </a:lnTo>
                <a:lnTo>
                  <a:pt x="184327" y="108721"/>
                </a:lnTo>
                <a:close/>
                <a:moveTo>
                  <a:pt x="188565" y="105830"/>
                </a:moveTo>
                <a:lnTo>
                  <a:pt x="185924" y="110237"/>
                </a:lnTo>
                <a:lnTo>
                  <a:pt x="185773" y="110237"/>
                </a:lnTo>
                <a:lnTo>
                  <a:pt x="184595" y="108266"/>
                </a:lnTo>
                <a:lnTo>
                  <a:pt x="186058" y="105830"/>
                </a:lnTo>
                <a:close/>
                <a:moveTo>
                  <a:pt x="195835" y="105830"/>
                </a:moveTo>
                <a:lnTo>
                  <a:pt x="198476" y="110237"/>
                </a:lnTo>
                <a:lnTo>
                  <a:pt x="186468" y="110237"/>
                </a:lnTo>
                <a:lnTo>
                  <a:pt x="189118" y="105830"/>
                </a:lnTo>
                <a:close/>
                <a:moveTo>
                  <a:pt x="198886" y="105830"/>
                </a:moveTo>
                <a:lnTo>
                  <a:pt x="200350" y="108266"/>
                </a:lnTo>
                <a:lnTo>
                  <a:pt x="199172" y="110237"/>
                </a:lnTo>
                <a:lnTo>
                  <a:pt x="199020" y="110237"/>
                </a:lnTo>
                <a:lnTo>
                  <a:pt x="196380" y="105830"/>
                </a:lnTo>
                <a:close/>
                <a:moveTo>
                  <a:pt x="200626" y="108721"/>
                </a:moveTo>
                <a:lnTo>
                  <a:pt x="201527" y="110237"/>
                </a:lnTo>
                <a:lnTo>
                  <a:pt x="199716" y="110237"/>
                </a:lnTo>
                <a:lnTo>
                  <a:pt x="200626" y="108721"/>
                </a:lnTo>
                <a:close/>
                <a:moveTo>
                  <a:pt x="203597" y="108721"/>
                </a:moveTo>
                <a:lnTo>
                  <a:pt x="204507" y="110237"/>
                </a:lnTo>
                <a:lnTo>
                  <a:pt x="202696" y="110237"/>
                </a:lnTo>
                <a:lnTo>
                  <a:pt x="203597" y="108721"/>
                </a:lnTo>
                <a:close/>
                <a:moveTo>
                  <a:pt x="207843" y="105830"/>
                </a:moveTo>
                <a:lnTo>
                  <a:pt x="205203" y="110237"/>
                </a:lnTo>
                <a:lnTo>
                  <a:pt x="205051" y="110237"/>
                </a:lnTo>
                <a:lnTo>
                  <a:pt x="203873" y="108266"/>
                </a:lnTo>
                <a:lnTo>
                  <a:pt x="205336" y="105830"/>
                </a:lnTo>
                <a:close/>
                <a:moveTo>
                  <a:pt x="215105" y="105830"/>
                </a:moveTo>
                <a:lnTo>
                  <a:pt x="217754" y="110237"/>
                </a:lnTo>
                <a:lnTo>
                  <a:pt x="205747" y="110237"/>
                </a:lnTo>
                <a:lnTo>
                  <a:pt x="208387" y="105830"/>
                </a:lnTo>
                <a:close/>
                <a:moveTo>
                  <a:pt x="218165" y="105830"/>
                </a:moveTo>
                <a:lnTo>
                  <a:pt x="219628" y="108266"/>
                </a:lnTo>
                <a:lnTo>
                  <a:pt x="218450" y="110237"/>
                </a:lnTo>
                <a:lnTo>
                  <a:pt x="218299" y="110237"/>
                </a:lnTo>
                <a:lnTo>
                  <a:pt x="215649" y="105830"/>
                </a:lnTo>
                <a:close/>
                <a:moveTo>
                  <a:pt x="219896" y="108721"/>
                </a:moveTo>
                <a:lnTo>
                  <a:pt x="220805" y="110237"/>
                </a:lnTo>
                <a:lnTo>
                  <a:pt x="218995" y="110237"/>
                </a:lnTo>
                <a:lnTo>
                  <a:pt x="219896" y="108721"/>
                </a:lnTo>
                <a:close/>
                <a:moveTo>
                  <a:pt x="222875" y="108721"/>
                </a:moveTo>
                <a:lnTo>
                  <a:pt x="223785" y="110237"/>
                </a:lnTo>
                <a:lnTo>
                  <a:pt x="221965" y="110237"/>
                </a:lnTo>
                <a:lnTo>
                  <a:pt x="222875" y="108721"/>
                </a:lnTo>
                <a:close/>
                <a:moveTo>
                  <a:pt x="227122" y="105830"/>
                </a:moveTo>
                <a:lnTo>
                  <a:pt x="224481" y="110237"/>
                </a:lnTo>
                <a:lnTo>
                  <a:pt x="224329" y="110237"/>
                </a:lnTo>
                <a:lnTo>
                  <a:pt x="223152" y="108266"/>
                </a:lnTo>
                <a:lnTo>
                  <a:pt x="224615" y="105830"/>
                </a:lnTo>
                <a:close/>
                <a:moveTo>
                  <a:pt x="234383" y="105830"/>
                </a:moveTo>
                <a:lnTo>
                  <a:pt x="237024" y="110237"/>
                </a:lnTo>
                <a:lnTo>
                  <a:pt x="225025" y="110237"/>
                </a:lnTo>
                <a:lnTo>
                  <a:pt x="227666" y="105830"/>
                </a:lnTo>
                <a:close/>
                <a:moveTo>
                  <a:pt x="237443" y="105830"/>
                </a:moveTo>
                <a:lnTo>
                  <a:pt x="238906" y="108266"/>
                </a:lnTo>
                <a:lnTo>
                  <a:pt x="237720" y="110237"/>
                </a:lnTo>
                <a:lnTo>
                  <a:pt x="237568" y="110237"/>
                </a:lnTo>
                <a:lnTo>
                  <a:pt x="234927" y="105830"/>
                </a:lnTo>
                <a:close/>
                <a:moveTo>
                  <a:pt x="239174" y="108721"/>
                </a:moveTo>
                <a:lnTo>
                  <a:pt x="240084" y="110237"/>
                </a:lnTo>
                <a:lnTo>
                  <a:pt x="238264" y="110237"/>
                </a:lnTo>
                <a:lnTo>
                  <a:pt x="239174" y="108721"/>
                </a:lnTo>
                <a:close/>
                <a:moveTo>
                  <a:pt x="242154" y="108721"/>
                </a:moveTo>
                <a:lnTo>
                  <a:pt x="243063" y="110237"/>
                </a:lnTo>
                <a:lnTo>
                  <a:pt x="241244" y="110237"/>
                </a:lnTo>
                <a:lnTo>
                  <a:pt x="242154" y="108721"/>
                </a:lnTo>
                <a:close/>
                <a:moveTo>
                  <a:pt x="246400" y="105830"/>
                </a:moveTo>
                <a:lnTo>
                  <a:pt x="243759" y="110237"/>
                </a:lnTo>
                <a:lnTo>
                  <a:pt x="243608" y="110237"/>
                </a:lnTo>
                <a:lnTo>
                  <a:pt x="242430" y="108266"/>
                </a:lnTo>
                <a:lnTo>
                  <a:pt x="243884" y="105830"/>
                </a:lnTo>
                <a:close/>
                <a:moveTo>
                  <a:pt x="253662" y="105830"/>
                </a:moveTo>
                <a:lnTo>
                  <a:pt x="256302" y="110237"/>
                </a:lnTo>
                <a:lnTo>
                  <a:pt x="244304" y="110237"/>
                </a:lnTo>
                <a:lnTo>
                  <a:pt x="246944" y="105830"/>
                </a:lnTo>
                <a:close/>
                <a:moveTo>
                  <a:pt x="256713" y="105830"/>
                </a:moveTo>
                <a:lnTo>
                  <a:pt x="258176" y="108266"/>
                </a:lnTo>
                <a:lnTo>
                  <a:pt x="256998" y="110237"/>
                </a:lnTo>
                <a:lnTo>
                  <a:pt x="256847" y="110237"/>
                </a:lnTo>
                <a:lnTo>
                  <a:pt x="254206" y="105830"/>
                </a:lnTo>
                <a:close/>
                <a:moveTo>
                  <a:pt x="258452" y="108721"/>
                </a:moveTo>
                <a:lnTo>
                  <a:pt x="259362" y="110237"/>
                </a:lnTo>
                <a:lnTo>
                  <a:pt x="257542" y="110237"/>
                </a:lnTo>
                <a:lnTo>
                  <a:pt x="258452" y="108721"/>
                </a:lnTo>
                <a:close/>
                <a:moveTo>
                  <a:pt x="261432" y="108721"/>
                </a:moveTo>
                <a:lnTo>
                  <a:pt x="262333" y="110237"/>
                </a:lnTo>
                <a:lnTo>
                  <a:pt x="260522" y="110237"/>
                </a:lnTo>
                <a:lnTo>
                  <a:pt x="261432" y="108721"/>
                </a:lnTo>
                <a:close/>
                <a:moveTo>
                  <a:pt x="265678" y="105830"/>
                </a:moveTo>
                <a:lnTo>
                  <a:pt x="263038" y="110237"/>
                </a:lnTo>
                <a:lnTo>
                  <a:pt x="262886" y="110237"/>
                </a:lnTo>
                <a:lnTo>
                  <a:pt x="261700" y="108266"/>
                </a:lnTo>
                <a:lnTo>
                  <a:pt x="263163" y="105830"/>
                </a:lnTo>
                <a:close/>
                <a:moveTo>
                  <a:pt x="272940" y="105830"/>
                </a:moveTo>
                <a:lnTo>
                  <a:pt x="275581" y="110237"/>
                </a:lnTo>
                <a:lnTo>
                  <a:pt x="263582" y="110237"/>
                </a:lnTo>
                <a:lnTo>
                  <a:pt x="266223" y="105830"/>
                </a:lnTo>
                <a:close/>
                <a:moveTo>
                  <a:pt x="275991" y="105830"/>
                </a:moveTo>
                <a:lnTo>
                  <a:pt x="277454" y="108266"/>
                </a:lnTo>
                <a:lnTo>
                  <a:pt x="276277" y="110237"/>
                </a:lnTo>
                <a:lnTo>
                  <a:pt x="276125" y="110237"/>
                </a:lnTo>
                <a:lnTo>
                  <a:pt x="273484" y="105830"/>
                </a:lnTo>
                <a:close/>
                <a:moveTo>
                  <a:pt x="277731" y="108721"/>
                </a:moveTo>
                <a:lnTo>
                  <a:pt x="278632" y="110237"/>
                </a:lnTo>
                <a:lnTo>
                  <a:pt x="276821" y="110237"/>
                </a:lnTo>
                <a:lnTo>
                  <a:pt x="277731" y="108721"/>
                </a:lnTo>
                <a:close/>
                <a:moveTo>
                  <a:pt x="280710" y="108721"/>
                </a:moveTo>
                <a:lnTo>
                  <a:pt x="281611" y="110237"/>
                </a:lnTo>
                <a:lnTo>
                  <a:pt x="279800" y="110237"/>
                </a:lnTo>
                <a:lnTo>
                  <a:pt x="280710" y="108721"/>
                </a:lnTo>
                <a:close/>
                <a:moveTo>
                  <a:pt x="284948" y="105830"/>
                </a:moveTo>
                <a:lnTo>
                  <a:pt x="282307" y="110237"/>
                </a:lnTo>
                <a:lnTo>
                  <a:pt x="282156" y="110237"/>
                </a:lnTo>
                <a:lnTo>
                  <a:pt x="280978" y="108266"/>
                </a:lnTo>
                <a:lnTo>
                  <a:pt x="282441" y="105830"/>
                </a:lnTo>
                <a:close/>
                <a:moveTo>
                  <a:pt x="9341" y="106241"/>
                </a:moveTo>
                <a:lnTo>
                  <a:pt x="10563" y="108266"/>
                </a:lnTo>
                <a:lnTo>
                  <a:pt x="9377" y="110246"/>
                </a:lnTo>
                <a:lnTo>
                  <a:pt x="9341" y="110193"/>
                </a:lnTo>
                <a:lnTo>
                  <a:pt x="9314" y="110246"/>
                </a:lnTo>
                <a:lnTo>
                  <a:pt x="8128" y="108266"/>
                </a:lnTo>
                <a:lnTo>
                  <a:pt x="9341" y="106241"/>
                </a:lnTo>
                <a:close/>
                <a:moveTo>
                  <a:pt x="28619" y="106241"/>
                </a:moveTo>
                <a:lnTo>
                  <a:pt x="29833" y="108266"/>
                </a:lnTo>
                <a:lnTo>
                  <a:pt x="28655" y="110246"/>
                </a:lnTo>
                <a:lnTo>
                  <a:pt x="28619" y="110193"/>
                </a:lnTo>
                <a:lnTo>
                  <a:pt x="28593" y="110246"/>
                </a:lnTo>
                <a:lnTo>
                  <a:pt x="27406" y="108266"/>
                </a:lnTo>
                <a:lnTo>
                  <a:pt x="28619" y="106241"/>
                </a:lnTo>
                <a:close/>
                <a:moveTo>
                  <a:pt x="47898" y="106241"/>
                </a:moveTo>
                <a:lnTo>
                  <a:pt x="49111" y="108266"/>
                </a:lnTo>
                <a:lnTo>
                  <a:pt x="47925" y="110246"/>
                </a:lnTo>
                <a:lnTo>
                  <a:pt x="47898" y="110193"/>
                </a:lnTo>
                <a:lnTo>
                  <a:pt x="47862" y="110246"/>
                </a:lnTo>
                <a:lnTo>
                  <a:pt x="46685" y="108266"/>
                </a:lnTo>
                <a:lnTo>
                  <a:pt x="47898" y="106241"/>
                </a:lnTo>
                <a:close/>
                <a:moveTo>
                  <a:pt x="67176" y="106241"/>
                </a:moveTo>
                <a:lnTo>
                  <a:pt x="68389" y="108266"/>
                </a:lnTo>
                <a:lnTo>
                  <a:pt x="67203" y="110246"/>
                </a:lnTo>
                <a:lnTo>
                  <a:pt x="67176" y="110193"/>
                </a:lnTo>
                <a:lnTo>
                  <a:pt x="67140" y="110246"/>
                </a:lnTo>
                <a:lnTo>
                  <a:pt x="65954" y="108266"/>
                </a:lnTo>
                <a:lnTo>
                  <a:pt x="67176" y="106241"/>
                </a:lnTo>
                <a:close/>
                <a:moveTo>
                  <a:pt x="86455" y="106241"/>
                </a:moveTo>
                <a:lnTo>
                  <a:pt x="87668" y="108266"/>
                </a:lnTo>
                <a:lnTo>
                  <a:pt x="86481" y="110246"/>
                </a:lnTo>
                <a:lnTo>
                  <a:pt x="86455" y="110193"/>
                </a:lnTo>
                <a:lnTo>
                  <a:pt x="86419" y="110246"/>
                </a:lnTo>
                <a:lnTo>
                  <a:pt x="85232" y="108266"/>
                </a:lnTo>
                <a:lnTo>
                  <a:pt x="86455" y="106241"/>
                </a:lnTo>
                <a:close/>
                <a:moveTo>
                  <a:pt x="105724" y="106241"/>
                </a:moveTo>
                <a:lnTo>
                  <a:pt x="106946" y="108266"/>
                </a:lnTo>
                <a:lnTo>
                  <a:pt x="105760" y="110246"/>
                </a:lnTo>
                <a:lnTo>
                  <a:pt x="105724" y="110193"/>
                </a:lnTo>
                <a:lnTo>
                  <a:pt x="105697" y="110246"/>
                </a:lnTo>
                <a:lnTo>
                  <a:pt x="104511" y="108266"/>
                </a:lnTo>
                <a:lnTo>
                  <a:pt x="105724" y="106241"/>
                </a:lnTo>
                <a:close/>
                <a:moveTo>
                  <a:pt x="125002" y="106241"/>
                </a:moveTo>
                <a:lnTo>
                  <a:pt x="126225" y="108266"/>
                </a:lnTo>
                <a:lnTo>
                  <a:pt x="125038" y="110246"/>
                </a:lnTo>
                <a:lnTo>
                  <a:pt x="125002" y="110193"/>
                </a:lnTo>
                <a:lnTo>
                  <a:pt x="124976" y="110246"/>
                </a:lnTo>
                <a:lnTo>
                  <a:pt x="123789" y="108266"/>
                </a:lnTo>
                <a:lnTo>
                  <a:pt x="125002" y="106241"/>
                </a:lnTo>
                <a:close/>
                <a:moveTo>
                  <a:pt x="144281" y="106241"/>
                </a:moveTo>
                <a:lnTo>
                  <a:pt x="145494" y="108266"/>
                </a:lnTo>
                <a:lnTo>
                  <a:pt x="144316" y="110246"/>
                </a:lnTo>
                <a:lnTo>
                  <a:pt x="144281" y="110193"/>
                </a:lnTo>
                <a:lnTo>
                  <a:pt x="144245" y="110246"/>
                </a:lnTo>
                <a:lnTo>
                  <a:pt x="143067" y="108266"/>
                </a:lnTo>
                <a:lnTo>
                  <a:pt x="144281" y="106241"/>
                </a:lnTo>
                <a:close/>
                <a:moveTo>
                  <a:pt x="163559" y="106241"/>
                </a:moveTo>
                <a:lnTo>
                  <a:pt x="164772" y="108266"/>
                </a:lnTo>
                <a:lnTo>
                  <a:pt x="163586" y="110246"/>
                </a:lnTo>
                <a:lnTo>
                  <a:pt x="163559" y="110193"/>
                </a:lnTo>
                <a:lnTo>
                  <a:pt x="163523" y="110246"/>
                </a:lnTo>
                <a:lnTo>
                  <a:pt x="162337" y="108266"/>
                </a:lnTo>
                <a:lnTo>
                  <a:pt x="163559" y="106241"/>
                </a:lnTo>
                <a:close/>
                <a:moveTo>
                  <a:pt x="182838" y="106241"/>
                </a:moveTo>
                <a:lnTo>
                  <a:pt x="184051" y="108266"/>
                </a:lnTo>
                <a:lnTo>
                  <a:pt x="182864" y="110246"/>
                </a:lnTo>
                <a:lnTo>
                  <a:pt x="182838" y="110193"/>
                </a:lnTo>
                <a:lnTo>
                  <a:pt x="182802" y="110246"/>
                </a:lnTo>
                <a:lnTo>
                  <a:pt x="181615" y="108266"/>
                </a:lnTo>
                <a:lnTo>
                  <a:pt x="182838" y="106241"/>
                </a:lnTo>
                <a:close/>
                <a:moveTo>
                  <a:pt x="202107" y="106241"/>
                </a:moveTo>
                <a:lnTo>
                  <a:pt x="203329" y="108266"/>
                </a:lnTo>
                <a:lnTo>
                  <a:pt x="202143" y="110246"/>
                </a:lnTo>
                <a:lnTo>
                  <a:pt x="202107" y="110193"/>
                </a:lnTo>
                <a:lnTo>
                  <a:pt x="202080" y="110246"/>
                </a:lnTo>
                <a:lnTo>
                  <a:pt x="200894" y="108266"/>
                </a:lnTo>
                <a:lnTo>
                  <a:pt x="202107" y="106241"/>
                </a:lnTo>
                <a:close/>
                <a:moveTo>
                  <a:pt x="221385" y="106241"/>
                </a:moveTo>
                <a:lnTo>
                  <a:pt x="222608" y="108266"/>
                </a:lnTo>
                <a:lnTo>
                  <a:pt x="221421" y="110246"/>
                </a:lnTo>
                <a:lnTo>
                  <a:pt x="221385" y="110193"/>
                </a:lnTo>
                <a:lnTo>
                  <a:pt x="221359" y="110246"/>
                </a:lnTo>
                <a:lnTo>
                  <a:pt x="220172" y="108266"/>
                </a:lnTo>
                <a:lnTo>
                  <a:pt x="221385" y="106241"/>
                </a:lnTo>
                <a:close/>
                <a:moveTo>
                  <a:pt x="240664" y="106241"/>
                </a:moveTo>
                <a:lnTo>
                  <a:pt x="241877" y="108266"/>
                </a:lnTo>
                <a:lnTo>
                  <a:pt x="240699" y="110246"/>
                </a:lnTo>
                <a:lnTo>
                  <a:pt x="240664" y="110193"/>
                </a:lnTo>
                <a:lnTo>
                  <a:pt x="240637" y="110246"/>
                </a:lnTo>
                <a:lnTo>
                  <a:pt x="239450" y="108266"/>
                </a:lnTo>
                <a:lnTo>
                  <a:pt x="240664" y="106241"/>
                </a:lnTo>
                <a:close/>
                <a:moveTo>
                  <a:pt x="259942" y="106241"/>
                </a:moveTo>
                <a:lnTo>
                  <a:pt x="261155" y="108266"/>
                </a:lnTo>
                <a:lnTo>
                  <a:pt x="259969" y="110246"/>
                </a:lnTo>
                <a:lnTo>
                  <a:pt x="259942" y="110193"/>
                </a:lnTo>
                <a:lnTo>
                  <a:pt x="259906" y="110246"/>
                </a:lnTo>
                <a:lnTo>
                  <a:pt x="258729" y="108266"/>
                </a:lnTo>
                <a:lnTo>
                  <a:pt x="259942" y="106241"/>
                </a:lnTo>
                <a:close/>
                <a:moveTo>
                  <a:pt x="279220" y="106241"/>
                </a:moveTo>
                <a:lnTo>
                  <a:pt x="280434" y="108266"/>
                </a:lnTo>
                <a:lnTo>
                  <a:pt x="279247" y="110246"/>
                </a:lnTo>
                <a:lnTo>
                  <a:pt x="279220" y="110193"/>
                </a:lnTo>
                <a:lnTo>
                  <a:pt x="279185" y="110246"/>
                </a:lnTo>
                <a:lnTo>
                  <a:pt x="277998" y="108266"/>
                </a:lnTo>
                <a:lnTo>
                  <a:pt x="279220" y="106241"/>
                </a:lnTo>
                <a:close/>
                <a:moveTo>
                  <a:pt x="9047" y="110692"/>
                </a:moveTo>
                <a:lnTo>
                  <a:pt x="7789" y="112789"/>
                </a:lnTo>
                <a:lnTo>
                  <a:pt x="6602" y="110817"/>
                </a:lnTo>
                <a:lnTo>
                  <a:pt x="6674" y="110692"/>
                </a:lnTo>
                <a:close/>
                <a:moveTo>
                  <a:pt x="12008" y="110692"/>
                </a:moveTo>
                <a:lnTo>
                  <a:pt x="12089" y="110817"/>
                </a:lnTo>
                <a:lnTo>
                  <a:pt x="10902" y="112789"/>
                </a:lnTo>
                <a:lnTo>
                  <a:pt x="9644" y="110692"/>
                </a:lnTo>
                <a:close/>
                <a:moveTo>
                  <a:pt x="28325" y="110692"/>
                </a:moveTo>
                <a:lnTo>
                  <a:pt x="27058" y="112789"/>
                </a:lnTo>
                <a:lnTo>
                  <a:pt x="25881" y="110817"/>
                </a:lnTo>
                <a:lnTo>
                  <a:pt x="25952" y="110692"/>
                </a:lnTo>
                <a:close/>
                <a:moveTo>
                  <a:pt x="31287" y="110692"/>
                </a:moveTo>
                <a:lnTo>
                  <a:pt x="31367" y="110817"/>
                </a:lnTo>
                <a:lnTo>
                  <a:pt x="30181" y="112789"/>
                </a:lnTo>
                <a:lnTo>
                  <a:pt x="28923" y="110692"/>
                </a:lnTo>
                <a:close/>
                <a:moveTo>
                  <a:pt x="47594" y="110692"/>
                </a:moveTo>
                <a:lnTo>
                  <a:pt x="46337" y="112789"/>
                </a:lnTo>
                <a:lnTo>
                  <a:pt x="45150" y="110817"/>
                </a:lnTo>
                <a:lnTo>
                  <a:pt x="45230" y="110692"/>
                </a:lnTo>
                <a:close/>
                <a:moveTo>
                  <a:pt x="50565" y="110692"/>
                </a:moveTo>
                <a:lnTo>
                  <a:pt x="50645" y="110817"/>
                </a:lnTo>
                <a:lnTo>
                  <a:pt x="49459" y="112789"/>
                </a:lnTo>
                <a:lnTo>
                  <a:pt x="48192" y="110692"/>
                </a:lnTo>
                <a:close/>
                <a:moveTo>
                  <a:pt x="66873" y="110692"/>
                </a:moveTo>
                <a:lnTo>
                  <a:pt x="65615" y="112789"/>
                </a:lnTo>
                <a:lnTo>
                  <a:pt x="64428" y="110817"/>
                </a:lnTo>
                <a:lnTo>
                  <a:pt x="64509" y="110692"/>
                </a:lnTo>
                <a:close/>
                <a:moveTo>
                  <a:pt x="69844" y="110692"/>
                </a:moveTo>
                <a:lnTo>
                  <a:pt x="69915" y="110817"/>
                </a:lnTo>
                <a:lnTo>
                  <a:pt x="68737" y="112789"/>
                </a:lnTo>
                <a:lnTo>
                  <a:pt x="67471" y="110692"/>
                </a:lnTo>
                <a:close/>
                <a:moveTo>
                  <a:pt x="86151" y="110692"/>
                </a:moveTo>
                <a:lnTo>
                  <a:pt x="84893" y="112789"/>
                </a:lnTo>
                <a:lnTo>
                  <a:pt x="83707" y="110817"/>
                </a:lnTo>
                <a:lnTo>
                  <a:pt x="83778" y="110692"/>
                </a:lnTo>
                <a:close/>
                <a:moveTo>
                  <a:pt x="89122" y="110692"/>
                </a:moveTo>
                <a:lnTo>
                  <a:pt x="89193" y="110817"/>
                </a:lnTo>
                <a:lnTo>
                  <a:pt x="88007" y="112789"/>
                </a:lnTo>
                <a:lnTo>
                  <a:pt x="86749" y="110692"/>
                </a:lnTo>
                <a:close/>
                <a:moveTo>
                  <a:pt x="105430" y="110692"/>
                </a:moveTo>
                <a:lnTo>
                  <a:pt x="104172" y="112789"/>
                </a:lnTo>
                <a:lnTo>
                  <a:pt x="102985" y="110817"/>
                </a:lnTo>
                <a:lnTo>
                  <a:pt x="103057" y="110692"/>
                </a:lnTo>
                <a:close/>
                <a:moveTo>
                  <a:pt x="108391" y="110692"/>
                </a:moveTo>
                <a:lnTo>
                  <a:pt x="108472" y="110817"/>
                </a:lnTo>
                <a:lnTo>
                  <a:pt x="107285" y="112789"/>
                </a:lnTo>
                <a:lnTo>
                  <a:pt x="106027" y="110692"/>
                </a:lnTo>
                <a:close/>
                <a:moveTo>
                  <a:pt x="124708" y="110692"/>
                </a:moveTo>
                <a:lnTo>
                  <a:pt x="123441" y="112789"/>
                </a:lnTo>
                <a:lnTo>
                  <a:pt x="122264" y="110817"/>
                </a:lnTo>
                <a:lnTo>
                  <a:pt x="122335" y="110692"/>
                </a:lnTo>
                <a:close/>
                <a:moveTo>
                  <a:pt x="127670" y="110692"/>
                </a:moveTo>
                <a:lnTo>
                  <a:pt x="127750" y="110817"/>
                </a:lnTo>
                <a:lnTo>
                  <a:pt x="126564" y="112789"/>
                </a:lnTo>
                <a:lnTo>
                  <a:pt x="125306" y="110692"/>
                </a:lnTo>
                <a:close/>
                <a:moveTo>
                  <a:pt x="143977" y="110692"/>
                </a:moveTo>
                <a:lnTo>
                  <a:pt x="142720" y="112789"/>
                </a:lnTo>
                <a:lnTo>
                  <a:pt x="141533" y="110817"/>
                </a:lnTo>
                <a:lnTo>
                  <a:pt x="141613" y="110692"/>
                </a:lnTo>
                <a:close/>
                <a:moveTo>
                  <a:pt x="146948" y="110692"/>
                </a:moveTo>
                <a:lnTo>
                  <a:pt x="147028" y="110817"/>
                </a:lnTo>
                <a:lnTo>
                  <a:pt x="145842" y="112789"/>
                </a:lnTo>
                <a:lnTo>
                  <a:pt x="144584" y="110692"/>
                </a:lnTo>
                <a:close/>
                <a:moveTo>
                  <a:pt x="163256" y="110692"/>
                </a:moveTo>
                <a:lnTo>
                  <a:pt x="161998" y="112789"/>
                </a:lnTo>
                <a:lnTo>
                  <a:pt x="160811" y="110817"/>
                </a:lnTo>
                <a:lnTo>
                  <a:pt x="160892" y="110692"/>
                </a:lnTo>
                <a:close/>
                <a:moveTo>
                  <a:pt x="166227" y="110692"/>
                </a:moveTo>
                <a:lnTo>
                  <a:pt x="166298" y="110817"/>
                </a:lnTo>
                <a:lnTo>
                  <a:pt x="165120" y="112789"/>
                </a:lnTo>
                <a:lnTo>
                  <a:pt x="163854" y="110692"/>
                </a:lnTo>
                <a:close/>
                <a:moveTo>
                  <a:pt x="182534" y="110692"/>
                </a:moveTo>
                <a:lnTo>
                  <a:pt x="181276" y="112789"/>
                </a:lnTo>
                <a:lnTo>
                  <a:pt x="180090" y="110817"/>
                </a:lnTo>
                <a:lnTo>
                  <a:pt x="180170" y="110692"/>
                </a:lnTo>
                <a:close/>
                <a:moveTo>
                  <a:pt x="185505" y="110692"/>
                </a:moveTo>
                <a:lnTo>
                  <a:pt x="185576" y="110817"/>
                </a:lnTo>
                <a:lnTo>
                  <a:pt x="184390" y="112789"/>
                </a:lnTo>
                <a:lnTo>
                  <a:pt x="183132" y="110692"/>
                </a:lnTo>
                <a:close/>
                <a:moveTo>
                  <a:pt x="201813" y="110692"/>
                </a:moveTo>
                <a:lnTo>
                  <a:pt x="200555" y="112789"/>
                </a:lnTo>
                <a:lnTo>
                  <a:pt x="199368" y="110817"/>
                </a:lnTo>
                <a:lnTo>
                  <a:pt x="199440" y="110692"/>
                </a:lnTo>
                <a:close/>
                <a:moveTo>
                  <a:pt x="204783" y="110692"/>
                </a:moveTo>
                <a:lnTo>
                  <a:pt x="204855" y="110817"/>
                </a:lnTo>
                <a:lnTo>
                  <a:pt x="203668" y="112789"/>
                </a:lnTo>
                <a:lnTo>
                  <a:pt x="202410" y="110692"/>
                </a:lnTo>
                <a:close/>
                <a:moveTo>
                  <a:pt x="221091" y="110692"/>
                </a:moveTo>
                <a:lnTo>
                  <a:pt x="219824" y="112789"/>
                </a:lnTo>
                <a:lnTo>
                  <a:pt x="218647" y="110817"/>
                </a:lnTo>
                <a:lnTo>
                  <a:pt x="218718" y="110692"/>
                </a:lnTo>
                <a:close/>
                <a:moveTo>
                  <a:pt x="224053" y="110692"/>
                </a:moveTo>
                <a:lnTo>
                  <a:pt x="224133" y="110817"/>
                </a:lnTo>
                <a:lnTo>
                  <a:pt x="222947" y="112789"/>
                </a:lnTo>
                <a:lnTo>
                  <a:pt x="221689" y="110692"/>
                </a:lnTo>
                <a:close/>
                <a:moveTo>
                  <a:pt x="240369" y="110692"/>
                </a:moveTo>
                <a:lnTo>
                  <a:pt x="239103" y="112789"/>
                </a:lnTo>
                <a:lnTo>
                  <a:pt x="237916" y="110817"/>
                </a:lnTo>
                <a:lnTo>
                  <a:pt x="237996" y="110692"/>
                </a:lnTo>
                <a:close/>
                <a:moveTo>
                  <a:pt x="243331" y="110692"/>
                </a:moveTo>
                <a:lnTo>
                  <a:pt x="243411" y="110817"/>
                </a:lnTo>
                <a:lnTo>
                  <a:pt x="242225" y="112789"/>
                </a:lnTo>
                <a:lnTo>
                  <a:pt x="240967" y="110692"/>
                </a:lnTo>
                <a:close/>
                <a:moveTo>
                  <a:pt x="259639" y="110692"/>
                </a:moveTo>
                <a:lnTo>
                  <a:pt x="258381" y="112789"/>
                </a:lnTo>
                <a:lnTo>
                  <a:pt x="257194" y="110817"/>
                </a:lnTo>
                <a:lnTo>
                  <a:pt x="257275" y="110692"/>
                </a:lnTo>
                <a:close/>
                <a:moveTo>
                  <a:pt x="262610" y="110692"/>
                </a:moveTo>
                <a:lnTo>
                  <a:pt x="262681" y="110817"/>
                </a:lnTo>
                <a:lnTo>
                  <a:pt x="261503" y="112789"/>
                </a:lnTo>
                <a:lnTo>
                  <a:pt x="260237" y="110692"/>
                </a:lnTo>
                <a:close/>
                <a:moveTo>
                  <a:pt x="278917" y="110692"/>
                </a:moveTo>
                <a:lnTo>
                  <a:pt x="277659" y="112789"/>
                </a:lnTo>
                <a:lnTo>
                  <a:pt x="276473" y="110817"/>
                </a:lnTo>
                <a:lnTo>
                  <a:pt x="276553" y="110692"/>
                </a:lnTo>
                <a:close/>
                <a:moveTo>
                  <a:pt x="281888" y="110692"/>
                </a:moveTo>
                <a:lnTo>
                  <a:pt x="281959" y="110817"/>
                </a:lnTo>
                <a:lnTo>
                  <a:pt x="280773" y="112789"/>
                </a:lnTo>
                <a:lnTo>
                  <a:pt x="279515" y="110692"/>
                </a:lnTo>
                <a:close/>
                <a:moveTo>
                  <a:pt x="6326" y="111272"/>
                </a:moveTo>
                <a:lnTo>
                  <a:pt x="7512" y="113244"/>
                </a:lnTo>
                <a:lnTo>
                  <a:pt x="6263" y="115331"/>
                </a:lnTo>
                <a:lnTo>
                  <a:pt x="3890" y="115331"/>
                </a:lnTo>
                <a:lnTo>
                  <a:pt x="6326" y="111272"/>
                </a:lnTo>
                <a:close/>
                <a:moveTo>
                  <a:pt x="7780" y="113699"/>
                </a:moveTo>
                <a:lnTo>
                  <a:pt x="8761" y="115331"/>
                </a:lnTo>
                <a:lnTo>
                  <a:pt x="6807" y="115331"/>
                </a:lnTo>
                <a:lnTo>
                  <a:pt x="7780" y="113699"/>
                </a:lnTo>
                <a:close/>
                <a:moveTo>
                  <a:pt x="10902" y="113699"/>
                </a:moveTo>
                <a:lnTo>
                  <a:pt x="11884" y="115331"/>
                </a:lnTo>
                <a:lnTo>
                  <a:pt x="9930" y="115331"/>
                </a:lnTo>
                <a:lnTo>
                  <a:pt x="10902" y="113699"/>
                </a:lnTo>
                <a:close/>
                <a:moveTo>
                  <a:pt x="12356" y="111272"/>
                </a:moveTo>
                <a:lnTo>
                  <a:pt x="14792" y="115331"/>
                </a:lnTo>
                <a:lnTo>
                  <a:pt x="12428" y="115331"/>
                </a:lnTo>
                <a:lnTo>
                  <a:pt x="11179" y="113244"/>
                </a:lnTo>
                <a:lnTo>
                  <a:pt x="12356" y="111272"/>
                </a:lnTo>
                <a:close/>
                <a:moveTo>
                  <a:pt x="25256" y="110692"/>
                </a:moveTo>
                <a:lnTo>
                  <a:pt x="25328" y="110817"/>
                </a:lnTo>
                <a:lnTo>
                  <a:pt x="22624" y="115331"/>
                </a:lnTo>
                <a:lnTo>
                  <a:pt x="15345" y="115331"/>
                </a:lnTo>
                <a:lnTo>
                  <a:pt x="12633" y="110817"/>
                </a:lnTo>
                <a:lnTo>
                  <a:pt x="12713" y="110692"/>
                </a:lnTo>
                <a:close/>
                <a:moveTo>
                  <a:pt x="25604" y="111272"/>
                </a:moveTo>
                <a:lnTo>
                  <a:pt x="26791" y="113244"/>
                </a:lnTo>
                <a:lnTo>
                  <a:pt x="25542" y="115331"/>
                </a:lnTo>
                <a:lnTo>
                  <a:pt x="23169" y="115331"/>
                </a:lnTo>
                <a:lnTo>
                  <a:pt x="25604" y="111272"/>
                </a:lnTo>
                <a:close/>
                <a:moveTo>
                  <a:pt x="27058" y="113699"/>
                </a:moveTo>
                <a:lnTo>
                  <a:pt x="28040" y="115331"/>
                </a:lnTo>
                <a:lnTo>
                  <a:pt x="26086" y="115331"/>
                </a:lnTo>
                <a:lnTo>
                  <a:pt x="27058" y="113699"/>
                </a:lnTo>
                <a:close/>
                <a:moveTo>
                  <a:pt x="30181" y="113699"/>
                </a:moveTo>
                <a:lnTo>
                  <a:pt x="31162" y="115331"/>
                </a:lnTo>
                <a:lnTo>
                  <a:pt x="29199" y="115331"/>
                </a:lnTo>
                <a:lnTo>
                  <a:pt x="30181" y="113699"/>
                </a:lnTo>
                <a:close/>
                <a:moveTo>
                  <a:pt x="31635" y="111272"/>
                </a:moveTo>
                <a:lnTo>
                  <a:pt x="34070" y="115331"/>
                </a:lnTo>
                <a:lnTo>
                  <a:pt x="31706" y="115331"/>
                </a:lnTo>
                <a:lnTo>
                  <a:pt x="30448" y="113244"/>
                </a:lnTo>
                <a:lnTo>
                  <a:pt x="31635" y="111272"/>
                </a:lnTo>
                <a:close/>
                <a:moveTo>
                  <a:pt x="44535" y="110692"/>
                </a:moveTo>
                <a:lnTo>
                  <a:pt x="44606" y="110817"/>
                </a:lnTo>
                <a:lnTo>
                  <a:pt x="41903" y="115331"/>
                </a:lnTo>
                <a:lnTo>
                  <a:pt x="34614" y="115331"/>
                </a:lnTo>
                <a:lnTo>
                  <a:pt x="31911" y="110817"/>
                </a:lnTo>
                <a:lnTo>
                  <a:pt x="31983" y="110692"/>
                </a:lnTo>
                <a:close/>
                <a:moveTo>
                  <a:pt x="44882" y="111272"/>
                </a:moveTo>
                <a:lnTo>
                  <a:pt x="46069" y="113244"/>
                </a:lnTo>
                <a:lnTo>
                  <a:pt x="44811" y="115331"/>
                </a:lnTo>
                <a:lnTo>
                  <a:pt x="42447" y="115331"/>
                </a:lnTo>
                <a:lnTo>
                  <a:pt x="44882" y="111272"/>
                </a:lnTo>
                <a:close/>
                <a:moveTo>
                  <a:pt x="46337" y="113699"/>
                </a:moveTo>
                <a:lnTo>
                  <a:pt x="47318" y="115331"/>
                </a:lnTo>
                <a:lnTo>
                  <a:pt x="45364" y="115331"/>
                </a:lnTo>
                <a:lnTo>
                  <a:pt x="46337" y="113699"/>
                </a:lnTo>
                <a:close/>
                <a:moveTo>
                  <a:pt x="49459" y="113699"/>
                </a:moveTo>
                <a:lnTo>
                  <a:pt x="50431" y="115331"/>
                </a:lnTo>
                <a:lnTo>
                  <a:pt x="48478" y="115331"/>
                </a:lnTo>
                <a:lnTo>
                  <a:pt x="49459" y="113699"/>
                </a:lnTo>
                <a:close/>
                <a:moveTo>
                  <a:pt x="50913" y="111272"/>
                </a:moveTo>
                <a:lnTo>
                  <a:pt x="53349" y="115331"/>
                </a:lnTo>
                <a:lnTo>
                  <a:pt x="50976" y="115331"/>
                </a:lnTo>
                <a:lnTo>
                  <a:pt x="49727" y="113244"/>
                </a:lnTo>
                <a:lnTo>
                  <a:pt x="50913" y="111272"/>
                </a:lnTo>
                <a:close/>
                <a:moveTo>
                  <a:pt x="63813" y="110692"/>
                </a:moveTo>
                <a:lnTo>
                  <a:pt x="63884" y="110817"/>
                </a:lnTo>
                <a:lnTo>
                  <a:pt x="61181" y="115331"/>
                </a:lnTo>
                <a:lnTo>
                  <a:pt x="53893" y="115331"/>
                </a:lnTo>
                <a:lnTo>
                  <a:pt x="51190" y="110817"/>
                </a:lnTo>
                <a:lnTo>
                  <a:pt x="51261" y="110692"/>
                </a:lnTo>
                <a:close/>
                <a:moveTo>
                  <a:pt x="64161" y="111272"/>
                </a:moveTo>
                <a:lnTo>
                  <a:pt x="65338" y="113244"/>
                </a:lnTo>
                <a:lnTo>
                  <a:pt x="64089" y="115331"/>
                </a:lnTo>
                <a:lnTo>
                  <a:pt x="61725" y="115331"/>
                </a:lnTo>
                <a:lnTo>
                  <a:pt x="64161" y="111272"/>
                </a:lnTo>
                <a:close/>
                <a:moveTo>
                  <a:pt x="65615" y="113699"/>
                </a:moveTo>
                <a:lnTo>
                  <a:pt x="66596" y="115331"/>
                </a:lnTo>
                <a:lnTo>
                  <a:pt x="64634" y="115331"/>
                </a:lnTo>
                <a:lnTo>
                  <a:pt x="65615" y="113699"/>
                </a:lnTo>
                <a:close/>
                <a:moveTo>
                  <a:pt x="68737" y="113699"/>
                </a:moveTo>
                <a:lnTo>
                  <a:pt x="69710" y="115331"/>
                </a:lnTo>
                <a:lnTo>
                  <a:pt x="67756" y="115331"/>
                </a:lnTo>
                <a:lnTo>
                  <a:pt x="68737" y="113699"/>
                </a:lnTo>
                <a:close/>
                <a:moveTo>
                  <a:pt x="70191" y="111272"/>
                </a:moveTo>
                <a:lnTo>
                  <a:pt x="72627" y="115331"/>
                </a:lnTo>
                <a:lnTo>
                  <a:pt x="70254" y="115331"/>
                </a:lnTo>
                <a:lnTo>
                  <a:pt x="69005" y="113244"/>
                </a:lnTo>
                <a:lnTo>
                  <a:pt x="70191" y="111272"/>
                </a:lnTo>
                <a:close/>
                <a:moveTo>
                  <a:pt x="83082" y="110692"/>
                </a:moveTo>
                <a:lnTo>
                  <a:pt x="83163" y="110817"/>
                </a:lnTo>
                <a:lnTo>
                  <a:pt x="80451" y="115331"/>
                </a:lnTo>
                <a:lnTo>
                  <a:pt x="73171" y="115331"/>
                </a:lnTo>
                <a:lnTo>
                  <a:pt x="70459" y="110817"/>
                </a:lnTo>
                <a:lnTo>
                  <a:pt x="70539" y="110692"/>
                </a:lnTo>
                <a:close/>
                <a:moveTo>
                  <a:pt x="83430" y="111272"/>
                </a:moveTo>
                <a:lnTo>
                  <a:pt x="84617" y="113244"/>
                </a:lnTo>
                <a:lnTo>
                  <a:pt x="83368" y="115331"/>
                </a:lnTo>
                <a:lnTo>
                  <a:pt x="80995" y="115331"/>
                </a:lnTo>
                <a:lnTo>
                  <a:pt x="83430" y="111272"/>
                </a:lnTo>
                <a:close/>
                <a:moveTo>
                  <a:pt x="84893" y="113699"/>
                </a:moveTo>
                <a:lnTo>
                  <a:pt x="85866" y="115331"/>
                </a:lnTo>
                <a:lnTo>
                  <a:pt x="83912" y="115331"/>
                </a:lnTo>
                <a:lnTo>
                  <a:pt x="84893" y="113699"/>
                </a:lnTo>
                <a:close/>
                <a:moveTo>
                  <a:pt x="88007" y="113699"/>
                </a:moveTo>
                <a:lnTo>
                  <a:pt x="88988" y="115331"/>
                </a:lnTo>
                <a:lnTo>
                  <a:pt x="87034" y="115331"/>
                </a:lnTo>
                <a:lnTo>
                  <a:pt x="88007" y="113699"/>
                </a:lnTo>
                <a:close/>
                <a:moveTo>
                  <a:pt x="89470" y="111272"/>
                </a:moveTo>
                <a:lnTo>
                  <a:pt x="91905" y="115331"/>
                </a:lnTo>
                <a:lnTo>
                  <a:pt x="89532" y="115331"/>
                </a:lnTo>
                <a:lnTo>
                  <a:pt x="88283" y="113244"/>
                </a:lnTo>
                <a:lnTo>
                  <a:pt x="89470" y="111272"/>
                </a:lnTo>
                <a:close/>
                <a:moveTo>
                  <a:pt x="102361" y="110692"/>
                </a:moveTo>
                <a:lnTo>
                  <a:pt x="102441" y="110817"/>
                </a:lnTo>
                <a:lnTo>
                  <a:pt x="99729" y="115331"/>
                </a:lnTo>
                <a:lnTo>
                  <a:pt x="92449" y="115331"/>
                </a:lnTo>
                <a:lnTo>
                  <a:pt x="89737" y="110817"/>
                </a:lnTo>
                <a:lnTo>
                  <a:pt x="89818" y="110692"/>
                </a:lnTo>
                <a:close/>
                <a:moveTo>
                  <a:pt x="102709" y="111272"/>
                </a:moveTo>
                <a:lnTo>
                  <a:pt x="103895" y="113244"/>
                </a:lnTo>
                <a:lnTo>
                  <a:pt x="102646" y="115331"/>
                </a:lnTo>
                <a:lnTo>
                  <a:pt x="100273" y="115331"/>
                </a:lnTo>
                <a:lnTo>
                  <a:pt x="102709" y="111272"/>
                </a:lnTo>
                <a:close/>
                <a:moveTo>
                  <a:pt x="104172" y="113699"/>
                </a:moveTo>
                <a:lnTo>
                  <a:pt x="105144" y="115331"/>
                </a:lnTo>
                <a:lnTo>
                  <a:pt x="103190" y="115331"/>
                </a:lnTo>
                <a:lnTo>
                  <a:pt x="104172" y="113699"/>
                </a:lnTo>
                <a:close/>
                <a:moveTo>
                  <a:pt x="107285" y="113699"/>
                </a:moveTo>
                <a:lnTo>
                  <a:pt x="108266" y="115331"/>
                </a:lnTo>
                <a:lnTo>
                  <a:pt x="106313" y="115331"/>
                </a:lnTo>
                <a:lnTo>
                  <a:pt x="107285" y="113699"/>
                </a:lnTo>
                <a:close/>
                <a:moveTo>
                  <a:pt x="108748" y="111272"/>
                </a:moveTo>
                <a:lnTo>
                  <a:pt x="111175" y="115331"/>
                </a:lnTo>
                <a:lnTo>
                  <a:pt x="108811" y="115331"/>
                </a:lnTo>
                <a:lnTo>
                  <a:pt x="107562" y="113244"/>
                </a:lnTo>
                <a:lnTo>
                  <a:pt x="108748" y="111272"/>
                </a:lnTo>
                <a:close/>
                <a:moveTo>
                  <a:pt x="121639" y="110692"/>
                </a:moveTo>
                <a:lnTo>
                  <a:pt x="121711" y="110817"/>
                </a:lnTo>
                <a:lnTo>
                  <a:pt x="119007" y="115331"/>
                </a:lnTo>
                <a:lnTo>
                  <a:pt x="111728" y="115331"/>
                </a:lnTo>
                <a:lnTo>
                  <a:pt x="109016" y="110817"/>
                </a:lnTo>
                <a:lnTo>
                  <a:pt x="109096" y="110692"/>
                </a:lnTo>
                <a:close/>
                <a:moveTo>
                  <a:pt x="121987" y="111272"/>
                </a:moveTo>
                <a:lnTo>
                  <a:pt x="123174" y="113244"/>
                </a:lnTo>
                <a:lnTo>
                  <a:pt x="121925" y="115331"/>
                </a:lnTo>
                <a:lnTo>
                  <a:pt x="119552" y="115331"/>
                </a:lnTo>
                <a:lnTo>
                  <a:pt x="121987" y="111272"/>
                </a:lnTo>
                <a:close/>
                <a:moveTo>
                  <a:pt x="123441" y="113699"/>
                </a:moveTo>
                <a:lnTo>
                  <a:pt x="124423" y="115331"/>
                </a:lnTo>
                <a:lnTo>
                  <a:pt x="122469" y="115331"/>
                </a:lnTo>
                <a:lnTo>
                  <a:pt x="123441" y="113699"/>
                </a:lnTo>
                <a:close/>
                <a:moveTo>
                  <a:pt x="126564" y="113699"/>
                </a:moveTo>
                <a:lnTo>
                  <a:pt x="127545" y="115331"/>
                </a:lnTo>
                <a:lnTo>
                  <a:pt x="125582" y="115331"/>
                </a:lnTo>
                <a:lnTo>
                  <a:pt x="126564" y="113699"/>
                </a:lnTo>
                <a:close/>
                <a:moveTo>
                  <a:pt x="128018" y="111272"/>
                </a:moveTo>
                <a:lnTo>
                  <a:pt x="130453" y="115331"/>
                </a:lnTo>
                <a:lnTo>
                  <a:pt x="128089" y="115331"/>
                </a:lnTo>
                <a:lnTo>
                  <a:pt x="126840" y="113244"/>
                </a:lnTo>
                <a:lnTo>
                  <a:pt x="128018" y="111272"/>
                </a:lnTo>
                <a:close/>
                <a:moveTo>
                  <a:pt x="140918" y="110692"/>
                </a:moveTo>
                <a:lnTo>
                  <a:pt x="140989" y="110817"/>
                </a:lnTo>
                <a:lnTo>
                  <a:pt x="138286" y="115331"/>
                </a:lnTo>
                <a:lnTo>
                  <a:pt x="130997" y="115331"/>
                </a:lnTo>
                <a:lnTo>
                  <a:pt x="128294" y="110817"/>
                </a:lnTo>
                <a:lnTo>
                  <a:pt x="128366" y="110692"/>
                </a:lnTo>
                <a:close/>
                <a:moveTo>
                  <a:pt x="141265" y="111272"/>
                </a:moveTo>
                <a:lnTo>
                  <a:pt x="142452" y="113244"/>
                </a:lnTo>
                <a:lnTo>
                  <a:pt x="141194" y="115331"/>
                </a:lnTo>
                <a:lnTo>
                  <a:pt x="138830" y="115331"/>
                </a:lnTo>
                <a:lnTo>
                  <a:pt x="141265" y="111272"/>
                </a:lnTo>
                <a:close/>
                <a:moveTo>
                  <a:pt x="142720" y="113699"/>
                </a:moveTo>
                <a:lnTo>
                  <a:pt x="143701" y="115331"/>
                </a:lnTo>
                <a:lnTo>
                  <a:pt x="141747" y="115331"/>
                </a:lnTo>
                <a:lnTo>
                  <a:pt x="142720" y="113699"/>
                </a:lnTo>
                <a:close/>
                <a:moveTo>
                  <a:pt x="145842" y="113699"/>
                </a:moveTo>
                <a:lnTo>
                  <a:pt x="146814" y="115331"/>
                </a:lnTo>
                <a:lnTo>
                  <a:pt x="144861" y="115331"/>
                </a:lnTo>
                <a:lnTo>
                  <a:pt x="145842" y="113699"/>
                </a:lnTo>
                <a:close/>
                <a:moveTo>
                  <a:pt x="147296" y="111272"/>
                </a:moveTo>
                <a:lnTo>
                  <a:pt x="149732" y="115331"/>
                </a:lnTo>
                <a:lnTo>
                  <a:pt x="147367" y="115331"/>
                </a:lnTo>
                <a:lnTo>
                  <a:pt x="146110" y="113244"/>
                </a:lnTo>
                <a:lnTo>
                  <a:pt x="147296" y="111272"/>
                </a:lnTo>
                <a:close/>
                <a:moveTo>
                  <a:pt x="160196" y="110692"/>
                </a:moveTo>
                <a:lnTo>
                  <a:pt x="160267" y="110817"/>
                </a:lnTo>
                <a:lnTo>
                  <a:pt x="157564" y="115331"/>
                </a:lnTo>
                <a:lnTo>
                  <a:pt x="150276" y="115331"/>
                </a:lnTo>
                <a:lnTo>
                  <a:pt x="147573" y="110817"/>
                </a:lnTo>
                <a:lnTo>
                  <a:pt x="147644" y="110692"/>
                </a:lnTo>
                <a:close/>
                <a:moveTo>
                  <a:pt x="160544" y="111272"/>
                </a:moveTo>
                <a:lnTo>
                  <a:pt x="161721" y="113244"/>
                </a:lnTo>
                <a:lnTo>
                  <a:pt x="160472" y="115331"/>
                </a:lnTo>
                <a:lnTo>
                  <a:pt x="158108" y="115331"/>
                </a:lnTo>
                <a:lnTo>
                  <a:pt x="160544" y="111272"/>
                </a:lnTo>
                <a:close/>
                <a:moveTo>
                  <a:pt x="161998" y="113699"/>
                </a:moveTo>
                <a:lnTo>
                  <a:pt x="162979" y="115331"/>
                </a:lnTo>
                <a:lnTo>
                  <a:pt x="161017" y="115331"/>
                </a:lnTo>
                <a:lnTo>
                  <a:pt x="161998" y="113699"/>
                </a:lnTo>
                <a:close/>
                <a:moveTo>
                  <a:pt x="165120" y="113699"/>
                </a:moveTo>
                <a:lnTo>
                  <a:pt x="166093" y="115331"/>
                </a:lnTo>
                <a:lnTo>
                  <a:pt x="164139" y="115331"/>
                </a:lnTo>
                <a:lnTo>
                  <a:pt x="165120" y="113699"/>
                </a:lnTo>
                <a:close/>
                <a:moveTo>
                  <a:pt x="166574" y="111272"/>
                </a:moveTo>
                <a:lnTo>
                  <a:pt x="169010" y="115331"/>
                </a:lnTo>
                <a:lnTo>
                  <a:pt x="166637" y="115331"/>
                </a:lnTo>
                <a:lnTo>
                  <a:pt x="165388" y="113244"/>
                </a:lnTo>
                <a:lnTo>
                  <a:pt x="166574" y="111272"/>
                </a:lnTo>
                <a:close/>
                <a:moveTo>
                  <a:pt x="179465" y="110692"/>
                </a:moveTo>
                <a:lnTo>
                  <a:pt x="179546" y="110817"/>
                </a:lnTo>
                <a:lnTo>
                  <a:pt x="176834" y="115331"/>
                </a:lnTo>
                <a:lnTo>
                  <a:pt x="169554" y="115331"/>
                </a:lnTo>
                <a:lnTo>
                  <a:pt x="166851" y="110817"/>
                </a:lnTo>
                <a:lnTo>
                  <a:pt x="166922" y="110692"/>
                </a:lnTo>
                <a:close/>
                <a:moveTo>
                  <a:pt x="179813" y="111272"/>
                </a:moveTo>
                <a:lnTo>
                  <a:pt x="181000" y="113244"/>
                </a:lnTo>
                <a:lnTo>
                  <a:pt x="179751" y="115331"/>
                </a:lnTo>
                <a:lnTo>
                  <a:pt x="177387" y="115331"/>
                </a:lnTo>
                <a:lnTo>
                  <a:pt x="179813" y="111272"/>
                </a:lnTo>
                <a:close/>
                <a:moveTo>
                  <a:pt x="181276" y="113699"/>
                </a:moveTo>
                <a:lnTo>
                  <a:pt x="182249" y="115331"/>
                </a:lnTo>
                <a:lnTo>
                  <a:pt x="180295" y="115331"/>
                </a:lnTo>
                <a:lnTo>
                  <a:pt x="181276" y="113699"/>
                </a:lnTo>
                <a:close/>
                <a:moveTo>
                  <a:pt x="184390" y="113699"/>
                </a:moveTo>
                <a:lnTo>
                  <a:pt x="185371" y="115331"/>
                </a:lnTo>
                <a:lnTo>
                  <a:pt x="183417" y="115331"/>
                </a:lnTo>
                <a:lnTo>
                  <a:pt x="184390" y="113699"/>
                </a:lnTo>
                <a:close/>
                <a:moveTo>
                  <a:pt x="185853" y="111272"/>
                </a:moveTo>
                <a:lnTo>
                  <a:pt x="188288" y="115331"/>
                </a:lnTo>
                <a:lnTo>
                  <a:pt x="185915" y="115331"/>
                </a:lnTo>
                <a:lnTo>
                  <a:pt x="184666" y="113244"/>
                </a:lnTo>
                <a:lnTo>
                  <a:pt x="185853" y="111272"/>
                </a:lnTo>
                <a:close/>
                <a:moveTo>
                  <a:pt x="198744" y="110692"/>
                </a:moveTo>
                <a:lnTo>
                  <a:pt x="198824" y="110817"/>
                </a:lnTo>
                <a:lnTo>
                  <a:pt x="196112" y="115331"/>
                </a:lnTo>
                <a:lnTo>
                  <a:pt x="188832" y="115331"/>
                </a:lnTo>
                <a:lnTo>
                  <a:pt x="186120" y="110817"/>
                </a:lnTo>
                <a:lnTo>
                  <a:pt x="186201" y="110692"/>
                </a:lnTo>
                <a:close/>
                <a:moveTo>
                  <a:pt x="199092" y="111272"/>
                </a:moveTo>
                <a:lnTo>
                  <a:pt x="200278" y="113244"/>
                </a:lnTo>
                <a:lnTo>
                  <a:pt x="199029" y="115331"/>
                </a:lnTo>
                <a:lnTo>
                  <a:pt x="196656" y="115331"/>
                </a:lnTo>
                <a:lnTo>
                  <a:pt x="199092" y="111272"/>
                </a:lnTo>
                <a:close/>
                <a:moveTo>
                  <a:pt x="200555" y="113699"/>
                </a:moveTo>
                <a:lnTo>
                  <a:pt x="201527" y="115331"/>
                </a:lnTo>
                <a:lnTo>
                  <a:pt x="199573" y="115331"/>
                </a:lnTo>
                <a:lnTo>
                  <a:pt x="200555" y="113699"/>
                </a:lnTo>
                <a:close/>
                <a:moveTo>
                  <a:pt x="203668" y="113699"/>
                </a:moveTo>
                <a:lnTo>
                  <a:pt x="204649" y="115331"/>
                </a:lnTo>
                <a:lnTo>
                  <a:pt x="202696" y="115331"/>
                </a:lnTo>
                <a:lnTo>
                  <a:pt x="203668" y="113699"/>
                </a:lnTo>
                <a:close/>
                <a:moveTo>
                  <a:pt x="205131" y="111272"/>
                </a:moveTo>
                <a:lnTo>
                  <a:pt x="207567" y="115331"/>
                </a:lnTo>
                <a:lnTo>
                  <a:pt x="205194" y="115331"/>
                </a:lnTo>
                <a:lnTo>
                  <a:pt x="203945" y="113244"/>
                </a:lnTo>
                <a:lnTo>
                  <a:pt x="205131" y="111272"/>
                </a:lnTo>
                <a:close/>
                <a:moveTo>
                  <a:pt x="218022" y="110692"/>
                </a:moveTo>
                <a:lnTo>
                  <a:pt x="218102" y="110817"/>
                </a:lnTo>
                <a:lnTo>
                  <a:pt x="215390" y="115331"/>
                </a:lnTo>
                <a:lnTo>
                  <a:pt x="208111" y="115331"/>
                </a:lnTo>
                <a:lnTo>
                  <a:pt x="205399" y="110817"/>
                </a:lnTo>
                <a:lnTo>
                  <a:pt x="205479" y="110692"/>
                </a:lnTo>
                <a:close/>
                <a:moveTo>
                  <a:pt x="218370" y="111272"/>
                </a:moveTo>
                <a:lnTo>
                  <a:pt x="219557" y="113244"/>
                </a:lnTo>
                <a:lnTo>
                  <a:pt x="218308" y="115331"/>
                </a:lnTo>
                <a:lnTo>
                  <a:pt x="215935" y="115331"/>
                </a:lnTo>
                <a:lnTo>
                  <a:pt x="218370" y="111272"/>
                </a:lnTo>
                <a:close/>
                <a:moveTo>
                  <a:pt x="219824" y="113699"/>
                </a:moveTo>
                <a:lnTo>
                  <a:pt x="220805" y="115331"/>
                </a:lnTo>
                <a:lnTo>
                  <a:pt x="218852" y="115331"/>
                </a:lnTo>
                <a:lnTo>
                  <a:pt x="219824" y="113699"/>
                </a:lnTo>
                <a:close/>
                <a:moveTo>
                  <a:pt x="222947" y="113699"/>
                </a:moveTo>
                <a:lnTo>
                  <a:pt x="223928" y="115331"/>
                </a:lnTo>
                <a:lnTo>
                  <a:pt x="221965" y="115331"/>
                </a:lnTo>
                <a:lnTo>
                  <a:pt x="222947" y="113699"/>
                </a:lnTo>
                <a:close/>
                <a:moveTo>
                  <a:pt x="224401" y="111272"/>
                </a:moveTo>
                <a:lnTo>
                  <a:pt x="226836" y="115331"/>
                </a:lnTo>
                <a:lnTo>
                  <a:pt x="224472" y="115331"/>
                </a:lnTo>
                <a:lnTo>
                  <a:pt x="223223" y="113244"/>
                </a:lnTo>
                <a:lnTo>
                  <a:pt x="224401" y="111272"/>
                </a:lnTo>
                <a:close/>
                <a:moveTo>
                  <a:pt x="237300" y="110692"/>
                </a:moveTo>
                <a:lnTo>
                  <a:pt x="237372" y="110817"/>
                </a:lnTo>
                <a:lnTo>
                  <a:pt x="234669" y="115331"/>
                </a:lnTo>
                <a:lnTo>
                  <a:pt x="227380" y="115331"/>
                </a:lnTo>
                <a:lnTo>
                  <a:pt x="224677" y="110817"/>
                </a:lnTo>
                <a:lnTo>
                  <a:pt x="224749" y="110692"/>
                </a:lnTo>
                <a:close/>
                <a:moveTo>
                  <a:pt x="237648" y="111272"/>
                </a:moveTo>
                <a:lnTo>
                  <a:pt x="238835" y="113244"/>
                </a:lnTo>
                <a:lnTo>
                  <a:pt x="237586" y="115331"/>
                </a:lnTo>
                <a:lnTo>
                  <a:pt x="235213" y="115331"/>
                </a:lnTo>
                <a:lnTo>
                  <a:pt x="237648" y="111272"/>
                </a:lnTo>
                <a:close/>
                <a:moveTo>
                  <a:pt x="239103" y="113699"/>
                </a:moveTo>
                <a:lnTo>
                  <a:pt x="240084" y="115331"/>
                </a:lnTo>
                <a:lnTo>
                  <a:pt x="238130" y="115331"/>
                </a:lnTo>
                <a:lnTo>
                  <a:pt x="239103" y="113699"/>
                </a:lnTo>
                <a:close/>
                <a:moveTo>
                  <a:pt x="242225" y="113699"/>
                </a:moveTo>
                <a:lnTo>
                  <a:pt x="243197" y="115331"/>
                </a:lnTo>
                <a:lnTo>
                  <a:pt x="241244" y="115331"/>
                </a:lnTo>
                <a:lnTo>
                  <a:pt x="242225" y="113699"/>
                </a:lnTo>
                <a:close/>
                <a:moveTo>
                  <a:pt x="243679" y="111272"/>
                </a:moveTo>
                <a:lnTo>
                  <a:pt x="246114" y="115331"/>
                </a:lnTo>
                <a:lnTo>
                  <a:pt x="243750" y="115331"/>
                </a:lnTo>
                <a:lnTo>
                  <a:pt x="242493" y="113244"/>
                </a:lnTo>
                <a:lnTo>
                  <a:pt x="243679" y="111272"/>
                </a:lnTo>
                <a:close/>
                <a:moveTo>
                  <a:pt x="256579" y="110692"/>
                </a:moveTo>
                <a:lnTo>
                  <a:pt x="256650" y="110817"/>
                </a:lnTo>
                <a:lnTo>
                  <a:pt x="253947" y="115331"/>
                </a:lnTo>
                <a:lnTo>
                  <a:pt x="246659" y="115331"/>
                </a:lnTo>
                <a:lnTo>
                  <a:pt x="243956" y="110817"/>
                </a:lnTo>
                <a:lnTo>
                  <a:pt x="244027" y="110692"/>
                </a:lnTo>
                <a:close/>
                <a:moveTo>
                  <a:pt x="256927" y="111272"/>
                </a:moveTo>
                <a:lnTo>
                  <a:pt x="258113" y="113244"/>
                </a:lnTo>
                <a:lnTo>
                  <a:pt x="256855" y="115331"/>
                </a:lnTo>
                <a:lnTo>
                  <a:pt x="254491" y="115331"/>
                </a:lnTo>
                <a:lnTo>
                  <a:pt x="256927" y="111272"/>
                </a:lnTo>
                <a:close/>
                <a:moveTo>
                  <a:pt x="258381" y="113699"/>
                </a:moveTo>
                <a:lnTo>
                  <a:pt x="259362" y="115331"/>
                </a:lnTo>
                <a:lnTo>
                  <a:pt x="257400" y="115331"/>
                </a:lnTo>
                <a:lnTo>
                  <a:pt x="258381" y="113699"/>
                </a:lnTo>
                <a:close/>
                <a:moveTo>
                  <a:pt x="261503" y="113699"/>
                </a:moveTo>
                <a:lnTo>
                  <a:pt x="262476" y="115331"/>
                </a:lnTo>
                <a:lnTo>
                  <a:pt x="260522" y="115331"/>
                </a:lnTo>
                <a:lnTo>
                  <a:pt x="261503" y="113699"/>
                </a:lnTo>
                <a:close/>
                <a:moveTo>
                  <a:pt x="262957" y="111272"/>
                </a:moveTo>
                <a:lnTo>
                  <a:pt x="265393" y="115331"/>
                </a:lnTo>
                <a:lnTo>
                  <a:pt x="263020" y="115331"/>
                </a:lnTo>
                <a:lnTo>
                  <a:pt x="261771" y="113244"/>
                </a:lnTo>
                <a:lnTo>
                  <a:pt x="262957" y="111272"/>
                </a:lnTo>
                <a:close/>
                <a:moveTo>
                  <a:pt x="275848" y="110692"/>
                </a:moveTo>
                <a:lnTo>
                  <a:pt x="275929" y="110817"/>
                </a:lnTo>
                <a:lnTo>
                  <a:pt x="273217" y="115331"/>
                </a:lnTo>
                <a:lnTo>
                  <a:pt x="265937" y="115331"/>
                </a:lnTo>
                <a:lnTo>
                  <a:pt x="263234" y="110817"/>
                </a:lnTo>
                <a:lnTo>
                  <a:pt x="263305" y="110692"/>
                </a:lnTo>
                <a:close/>
                <a:moveTo>
                  <a:pt x="276205" y="111272"/>
                </a:moveTo>
                <a:lnTo>
                  <a:pt x="277383" y="113244"/>
                </a:lnTo>
                <a:lnTo>
                  <a:pt x="276134" y="115331"/>
                </a:lnTo>
                <a:lnTo>
                  <a:pt x="273770" y="115331"/>
                </a:lnTo>
                <a:lnTo>
                  <a:pt x="276205" y="111272"/>
                </a:lnTo>
                <a:close/>
                <a:moveTo>
                  <a:pt x="277659" y="113699"/>
                </a:moveTo>
                <a:lnTo>
                  <a:pt x="278632" y="115331"/>
                </a:lnTo>
                <a:lnTo>
                  <a:pt x="276678" y="115331"/>
                </a:lnTo>
                <a:lnTo>
                  <a:pt x="277659" y="113699"/>
                </a:lnTo>
                <a:close/>
                <a:moveTo>
                  <a:pt x="280773" y="113699"/>
                </a:moveTo>
                <a:lnTo>
                  <a:pt x="281754" y="115331"/>
                </a:lnTo>
                <a:lnTo>
                  <a:pt x="279800" y="115331"/>
                </a:lnTo>
                <a:lnTo>
                  <a:pt x="280773" y="113699"/>
                </a:lnTo>
                <a:close/>
                <a:moveTo>
                  <a:pt x="282236" y="111272"/>
                </a:moveTo>
                <a:lnTo>
                  <a:pt x="284671" y="115331"/>
                </a:lnTo>
                <a:lnTo>
                  <a:pt x="282298" y="115331"/>
                </a:lnTo>
                <a:lnTo>
                  <a:pt x="281049" y="113244"/>
                </a:lnTo>
                <a:lnTo>
                  <a:pt x="282236" y="111272"/>
                </a:lnTo>
                <a:close/>
                <a:moveTo>
                  <a:pt x="9341" y="111103"/>
                </a:moveTo>
                <a:lnTo>
                  <a:pt x="10635" y="113244"/>
                </a:lnTo>
                <a:lnTo>
                  <a:pt x="9377" y="115340"/>
                </a:lnTo>
                <a:lnTo>
                  <a:pt x="9341" y="115287"/>
                </a:lnTo>
                <a:lnTo>
                  <a:pt x="9314" y="115340"/>
                </a:lnTo>
                <a:lnTo>
                  <a:pt x="8056" y="113244"/>
                </a:lnTo>
                <a:lnTo>
                  <a:pt x="9341" y="111103"/>
                </a:lnTo>
                <a:close/>
                <a:moveTo>
                  <a:pt x="28619" y="111103"/>
                </a:moveTo>
                <a:lnTo>
                  <a:pt x="29904" y="113244"/>
                </a:lnTo>
                <a:lnTo>
                  <a:pt x="28655" y="115340"/>
                </a:lnTo>
                <a:lnTo>
                  <a:pt x="28619" y="115287"/>
                </a:lnTo>
                <a:lnTo>
                  <a:pt x="28593" y="115340"/>
                </a:lnTo>
                <a:lnTo>
                  <a:pt x="27335" y="113244"/>
                </a:lnTo>
                <a:lnTo>
                  <a:pt x="28619" y="111103"/>
                </a:lnTo>
                <a:close/>
                <a:moveTo>
                  <a:pt x="47898" y="111103"/>
                </a:moveTo>
                <a:lnTo>
                  <a:pt x="49182" y="113244"/>
                </a:lnTo>
                <a:lnTo>
                  <a:pt x="47925" y="115340"/>
                </a:lnTo>
                <a:lnTo>
                  <a:pt x="47898" y="115287"/>
                </a:lnTo>
                <a:lnTo>
                  <a:pt x="47862" y="115340"/>
                </a:lnTo>
                <a:lnTo>
                  <a:pt x="46613" y="113244"/>
                </a:lnTo>
                <a:lnTo>
                  <a:pt x="47898" y="111103"/>
                </a:lnTo>
                <a:close/>
                <a:moveTo>
                  <a:pt x="67176" y="111103"/>
                </a:moveTo>
                <a:lnTo>
                  <a:pt x="68461" y="113244"/>
                </a:lnTo>
                <a:lnTo>
                  <a:pt x="67203" y="115340"/>
                </a:lnTo>
                <a:lnTo>
                  <a:pt x="67176" y="115287"/>
                </a:lnTo>
                <a:lnTo>
                  <a:pt x="67140" y="115340"/>
                </a:lnTo>
                <a:lnTo>
                  <a:pt x="65892" y="113244"/>
                </a:lnTo>
                <a:lnTo>
                  <a:pt x="67176" y="111103"/>
                </a:lnTo>
                <a:close/>
                <a:moveTo>
                  <a:pt x="86455" y="111103"/>
                </a:moveTo>
                <a:lnTo>
                  <a:pt x="87739" y="113244"/>
                </a:lnTo>
                <a:lnTo>
                  <a:pt x="86481" y="115340"/>
                </a:lnTo>
                <a:lnTo>
                  <a:pt x="86455" y="115287"/>
                </a:lnTo>
                <a:lnTo>
                  <a:pt x="86419" y="115340"/>
                </a:lnTo>
                <a:lnTo>
                  <a:pt x="85161" y="113244"/>
                </a:lnTo>
                <a:lnTo>
                  <a:pt x="86455" y="111103"/>
                </a:lnTo>
                <a:close/>
                <a:moveTo>
                  <a:pt x="105724" y="111103"/>
                </a:moveTo>
                <a:lnTo>
                  <a:pt x="107018" y="113244"/>
                </a:lnTo>
                <a:lnTo>
                  <a:pt x="105760" y="115340"/>
                </a:lnTo>
                <a:lnTo>
                  <a:pt x="105724" y="115287"/>
                </a:lnTo>
                <a:lnTo>
                  <a:pt x="105697" y="115340"/>
                </a:lnTo>
                <a:lnTo>
                  <a:pt x="104439" y="113244"/>
                </a:lnTo>
                <a:lnTo>
                  <a:pt x="105724" y="111103"/>
                </a:lnTo>
                <a:close/>
                <a:moveTo>
                  <a:pt x="125002" y="111103"/>
                </a:moveTo>
                <a:lnTo>
                  <a:pt x="126287" y="113244"/>
                </a:lnTo>
                <a:lnTo>
                  <a:pt x="125038" y="115340"/>
                </a:lnTo>
                <a:lnTo>
                  <a:pt x="125002" y="115287"/>
                </a:lnTo>
                <a:lnTo>
                  <a:pt x="124976" y="115340"/>
                </a:lnTo>
                <a:lnTo>
                  <a:pt x="123718" y="113244"/>
                </a:lnTo>
                <a:lnTo>
                  <a:pt x="125002" y="111103"/>
                </a:lnTo>
                <a:close/>
                <a:moveTo>
                  <a:pt x="144281" y="111103"/>
                </a:moveTo>
                <a:lnTo>
                  <a:pt x="145565" y="113244"/>
                </a:lnTo>
                <a:lnTo>
                  <a:pt x="144316" y="115340"/>
                </a:lnTo>
                <a:lnTo>
                  <a:pt x="144281" y="115287"/>
                </a:lnTo>
                <a:lnTo>
                  <a:pt x="144245" y="115340"/>
                </a:lnTo>
                <a:lnTo>
                  <a:pt x="142996" y="113244"/>
                </a:lnTo>
                <a:lnTo>
                  <a:pt x="144281" y="111103"/>
                </a:lnTo>
                <a:close/>
                <a:moveTo>
                  <a:pt x="163559" y="111103"/>
                </a:moveTo>
                <a:lnTo>
                  <a:pt x="164844" y="113244"/>
                </a:lnTo>
                <a:lnTo>
                  <a:pt x="163586" y="115340"/>
                </a:lnTo>
                <a:lnTo>
                  <a:pt x="163559" y="115287"/>
                </a:lnTo>
                <a:lnTo>
                  <a:pt x="163523" y="115340"/>
                </a:lnTo>
                <a:lnTo>
                  <a:pt x="162275" y="113244"/>
                </a:lnTo>
                <a:lnTo>
                  <a:pt x="163559" y="111103"/>
                </a:lnTo>
                <a:close/>
                <a:moveTo>
                  <a:pt x="182838" y="111103"/>
                </a:moveTo>
                <a:lnTo>
                  <a:pt x="184122" y="113244"/>
                </a:lnTo>
                <a:lnTo>
                  <a:pt x="182864" y="115340"/>
                </a:lnTo>
                <a:lnTo>
                  <a:pt x="182838" y="115287"/>
                </a:lnTo>
                <a:lnTo>
                  <a:pt x="182802" y="115340"/>
                </a:lnTo>
                <a:lnTo>
                  <a:pt x="181544" y="113244"/>
                </a:lnTo>
                <a:lnTo>
                  <a:pt x="182838" y="111103"/>
                </a:lnTo>
                <a:close/>
                <a:moveTo>
                  <a:pt x="202107" y="111103"/>
                </a:moveTo>
                <a:lnTo>
                  <a:pt x="203401" y="113244"/>
                </a:lnTo>
                <a:lnTo>
                  <a:pt x="202143" y="115340"/>
                </a:lnTo>
                <a:lnTo>
                  <a:pt x="202107" y="115287"/>
                </a:lnTo>
                <a:lnTo>
                  <a:pt x="202080" y="115340"/>
                </a:lnTo>
                <a:lnTo>
                  <a:pt x="200822" y="113244"/>
                </a:lnTo>
                <a:lnTo>
                  <a:pt x="202107" y="111103"/>
                </a:lnTo>
                <a:close/>
                <a:moveTo>
                  <a:pt x="221385" y="111103"/>
                </a:moveTo>
                <a:lnTo>
                  <a:pt x="222670" y="113244"/>
                </a:lnTo>
                <a:lnTo>
                  <a:pt x="221421" y="115340"/>
                </a:lnTo>
                <a:lnTo>
                  <a:pt x="221385" y="115287"/>
                </a:lnTo>
                <a:lnTo>
                  <a:pt x="221359" y="115340"/>
                </a:lnTo>
                <a:lnTo>
                  <a:pt x="220101" y="113244"/>
                </a:lnTo>
                <a:lnTo>
                  <a:pt x="221385" y="111103"/>
                </a:lnTo>
                <a:close/>
                <a:moveTo>
                  <a:pt x="240664" y="111103"/>
                </a:moveTo>
                <a:lnTo>
                  <a:pt x="241948" y="113244"/>
                </a:lnTo>
                <a:lnTo>
                  <a:pt x="240699" y="115340"/>
                </a:lnTo>
                <a:lnTo>
                  <a:pt x="240664" y="115287"/>
                </a:lnTo>
                <a:lnTo>
                  <a:pt x="240637" y="115340"/>
                </a:lnTo>
                <a:lnTo>
                  <a:pt x="239379" y="113244"/>
                </a:lnTo>
                <a:lnTo>
                  <a:pt x="240664" y="111103"/>
                </a:lnTo>
                <a:close/>
                <a:moveTo>
                  <a:pt x="259942" y="111103"/>
                </a:moveTo>
                <a:lnTo>
                  <a:pt x="261227" y="113244"/>
                </a:lnTo>
                <a:lnTo>
                  <a:pt x="259969" y="115340"/>
                </a:lnTo>
                <a:lnTo>
                  <a:pt x="259942" y="115287"/>
                </a:lnTo>
                <a:lnTo>
                  <a:pt x="259906" y="115340"/>
                </a:lnTo>
                <a:lnTo>
                  <a:pt x="258657" y="113244"/>
                </a:lnTo>
                <a:lnTo>
                  <a:pt x="259942" y="111103"/>
                </a:lnTo>
                <a:close/>
                <a:moveTo>
                  <a:pt x="279220" y="111103"/>
                </a:moveTo>
                <a:lnTo>
                  <a:pt x="280505" y="113244"/>
                </a:lnTo>
                <a:lnTo>
                  <a:pt x="279247" y="115340"/>
                </a:lnTo>
                <a:lnTo>
                  <a:pt x="279220" y="115287"/>
                </a:lnTo>
                <a:lnTo>
                  <a:pt x="279185" y="115340"/>
                </a:lnTo>
                <a:lnTo>
                  <a:pt x="277927" y="113244"/>
                </a:lnTo>
                <a:lnTo>
                  <a:pt x="279220" y="111103"/>
                </a:lnTo>
                <a:close/>
                <a:moveTo>
                  <a:pt x="5987" y="115786"/>
                </a:moveTo>
                <a:lnTo>
                  <a:pt x="2659" y="121335"/>
                </a:lnTo>
                <a:lnTo>
                  <a:pt x="286" y="121335"/>
                </a:lnTo>
                <a:lnTo>
                  <a:pt x="3623" y="115786"/>
                </a:lnTo>
                <a:close/>
                <a:moveTo>
                  <a:pt x="9047" y="115786"/>
                </a:moveTo>
                <a:lnTo>
                  <a:pt x="5710" y="121335"/>
                </a:lnTo>
                <a:lnTo>
                  <a:pt x="3203" y="121335"/>
                </a:lnTo>
                <a:lnTo>
                  <a:pt x="6531" y="115786"/>
                </a:lnTo>
                <a:close/>
                <a:moveTo>
                  <a:pt x="9341" y="116197"/>
                </a:moveTo>
                <a:lnTo>
                  <a:pt x="12428" y="121335"/>
                </a:lnTo>
                <a:lnTo>
                  <a:pt x="6254" y="121335"/>
                </a:lnTo>
                <a:lnTo>
                  <a:pt x="9341" y="116197"/>
                </a:lnTo>
                <a:close/>
                <a:moveTo>
                  <a:pt x="12151" y="115786"/>
                </a:moveTo>
                <a:lnTo>
                  <a:pt x="15488" y="121335"/>
                </a:lnTo>
                <a:lnTo>
                  <a:pt x="12972" y="121335"/>
                </a:lnTo>
                <a:lnTo>
                  <a:pt x="9644" y="115786"/>
                </a:lnTo>
                <a:close/>
                <a:moveTo>
                  <a:pt x="15068" y="115786"/>
                </a:moveTo>
                <a:lnTo>
                  <a:pt x="18396" y="121335"/>
                </a:lnTo>
                <a:lnTo>
                  <a:pt x="16032" y="121335"/>
                </a:lnTo>
                <a:lnTo>
                  <a:pt x="12695" y="115786"/>
                </a:lnTo>
                <a:close/>
                <a:moveTo>
                  <a:pt x="25265" y="115786"/>
                </a:moveTo>
                <a:lnTo>
                  <a:pt x="21938" y="121335"/>
                </a:lnTo>
                <a:lnTo>
                  <a:pt x="19565" y="121335"/>
                </a:lnTo>
                <a:lnTo>
                  <a:pt x="22892" y="115786"/>
                </a:lnTo>
                <a:close/>
                <a:moveTo>
                  <a:pt x="28325" y="115786"/>
                </a:moveTo>
                <a:lnTo>
                  <a:pt x="24989" y="121335"/>
                </a:lnTo>
                <a:lnTo>
                  <a:pt x="22482" y="121335"/>
                </a:lnTo>
                <a:lnTo>
                  <a:pt x="25809" y="115786"/>
                </a:lnTo>
                <a:close/>
                <a:moveTo>
                  <a:pt x="28619" y="116197"/>
                </a:moveTo>
                <a:lnTo>
                  <a:pt x="31706" y="121335"/>
                </a:lnTo>
                <a:lnTo>
                  <a:pt x="25533" y="121335"/>
                </a:lnTo>
                <a:lnTo>
                  <a:pt x="28619" y="116197"/>
                </a:lnTo>
                <a:close/>
                <a:moveTo>
                  <a:pt x="31430" y="115786"/>
                </a:moveTo>
                <a:lnTo>
                  <a:pt x="34766" y="121335"/>
                </a:lnTo>
                <a:lnTo>
                  <a:pt x="32250" y="121335"/>
                </a:lnTo>
                <a:lnTo>
                  <a:pt x="28923" y="115786"/>
                </a:lnTo>
                <a:close/>
                <a:moveTo>
                  <a:pt x="34347" y="115786"/>
                </a:moveTo>
                <a:lnTo>
                  <a:pt x="37674" y="121335"/>
                </a:lnTo>
                <a:lnTo>
                  <a:pt x="35310" y="121335"/>
                </a:lnTo>
                <a:lnTo>
                  <a:pt x="31974" y="115786"/>
                </a:lnTo>
                <a:close/>
                <a:moveTo>
                  <a:pt x="44543" y="115786"/>
                </a:moveTo>
                <a:lnTo>
                  <a:pt x="41207" y="121335"/>
                </a:lnTo>
                <a:lnTo>
                  <a:pt x="38843" y="121335"/>
                </a:lnTo>
                <a:lnTo>
                  <a:pt x="42170" y="115786"/>
                </a:lnTo>
                <a:close/>
                <a:moveTo>
                  <a:pt x="47594" y="115786"/>
                </a:moveTo>
                <a:lnTo>
                  <a:pt x="44267" y="121335"/>
                </a:lnTo>
                <a:lnTo>
                  <a:pt x="41751" y="121335"/>
                </a:lnTo>
                <a:lnTo>
                  <a:pt x="45088" y="115786"/>
                </a:lnTo>
                <a:close/>
                <a:moveTo>
                  <a:pt x="47898" y="116197"/>
                </a:moveTo>
                <a:lnTo>
                  <a:pt x="50984" y="121335"/>
                </a:lnTo>
                <a:lnTo>
                  <a:pt x="44811" y="121335"/>
                </a:lnTo>
                <a:lnTo>
                  <a:pt x="47898" y="116197"/>
                </a:lnTo>
                <a:close/>
                <a:moveTo>
                  <a:pt x="50708" y="115786"/>
                </a:moveTo>
                <a:lnTo>
                  <a:pt x="54035" y="121335"/>
                </a:lnTo>
                <a:lnTo>
                  <a:pt x="51529" y="121335"/>
                </a:lnTo>
                <a:lnTo>
                  <a:pt x="48192" y="115786"/>
                </a:lnTo>
                <a:close/>
                <a:moveTo>
                  <a:pt x="53625" y="115786"/>
                </a:moveTo>
                <a:lnTo>
                  <a:pt x="56953" y="121335"/>
                </a:lnTo>
                <a:lnTo>
                  <a:pt x="54589" y="121335"/>
                </a:lnTo>
                <a:lnTo>
                  <a:pt x="51252" y="115786"/>
                </a:lnTo>
                <a:close/>
                <a:moveTo>
                  <a:pt x="63822" y="115786"/>
                </a:moveTo>
                <a:lnTo>
                  <a:pt x="60485" y="121335"/>
                </a:lnTo>
                <a:lnTo>
                  <a:pt x="58121" y="121335"/>
                </a:lnTo>
                <a:lnTo>
                  <a:pt x="61449" y="115786"/>
                </a:lnTo>
                <a:close/>
                <a:moveTo>
                  <a:pt x="66873" y="115786"/>
                </a:moveTo>
                <a:lnTo>
                  <a:pt x="63545" y="121335"/>
                </a:lnTo>
                <a:lnTo>
                  <a:pt x="61030" y="121335"/>
                </a:lnTo>
                <a:lnTo>
                  <a:pt x="64366" y="115786"/>
                </a:lnTo>
                <a:close/>
                <a:moveTo>
                  <a:pt x="67176" y="116197"/>
                </a:moveTo>
                <a:lnTo>
                  <a:pt x="70263" y="121335"/>
                </a:lnTo>
                <a:lnTo>
                  <a:pt x="64089" y="121335"/>
                </a:lnTo>
                <a:lnTo>
                  <a:pt x="67176" y="116197"/>
                </a:lnTo>
                <a:close/>
                <a:moveTo>
                  <a:pt x="69986" y="115786"/>
                </a:moveTo>
                <a:lnTo>
                  <a:pt x="73314" y="121335"/>
                </a:lnTo>
                <a:lnTo>
                  <a:pt x="70807" y="121335"/>
                </a:lnTo>
                <a:lnTo>
                  <a:pt x="67471" y="115786"/>
                </a:lnTo>
                <a:close/>
                <a:moveTo>
                  <a:pt x="72895" y="115786"/>
                </a:moveTo>
                <a:lnTo>
                  <a:pt x="76231" y="121335"/>
                </a:lnTo>
                <a:lnTo>
                  <a:pt x="73858" y="121335"/>
                </a:lnTo>
                <a:lnTo>
                  <a:pt x="70530" y="115786"/>
                </a:lnTo>
                <a:close/>
                <a:moveTo>
                  <a:pt x="83100" y="115786"/>
                </a:moveTo>
                <a:lnTo>
                  <a:pt x="79764" y="121335"/>
                </a:lnTo>
                <a:lnTo>
                  <a:pt x="77391" y="121335"/>
                </a:lnTo>
                <a:lnTo>
                  <a:pt x="80727" y="115786"/>
                </a:lnTo>
                <a:close/>
                <a:moveTo>
                  <a:pt x="86151" y="115786"/>
                </a:moveTo>
                <a:lnTo>
                  <a:pt x="82824" y="121335"/>
                </a:lnTo>
                <a:lnTo>
                  <a:pt x="80308" y="121335"/>
                </a:lnTo>
                <a:lnTo>
                  <a:pt x="83644" y="115786"/>
                </a:lnTo>
                <a:close/>
                <a:moveTo>
                  <a:pt x="86455" y="116197"/>
                </a:moveTo>
                <a:lnTo>
                  <a:pt x="89532" y="121335"/>
                </a:lnTo>
                <a:lnTo>
                  <a:pt x="83368" y="121335"/>
                </a:lnTo>
                <a:lnTo>
                  <a:pt x="86455" y="116197"/>
                </a:lnTo>
                <a:close/>
                <a:moveTo>
                  <a:pt x="89265" y="115786"/>
                </a:moveTo>
                <a:lnTo>
                  <a:pt x="92592" y="121335"/>
                </a:lnTo>
                <a:lnTo>
                  <a:pt x="90085" y="121335"/>
                </a:lnTo>
                <a:lnTo>
                  <a:pt x="86749" y="115786"/>
                </a:lnTo>
                <a:close/>
                <a:moveTo>
                  <a:pt x="92173" y="115786"/>
                </a:moveTo>
                <a:lnTo>
                  <a:pt x="95509" y="121335"/>
                </a:lnTo>
                <a:lnTo>
                  <a:pt x="93136" y="121335"/>
                </a:lnTo>
                <a:lnTo>
                  <a:pt x="89809" y="115786"/>
                </a:lnTo>
                <a:close/>
                <a:moveTo>
                  <a:pt x="102370" y="115786"/>
                </a:moveTo>
                <a:lnTo>
                  <a:pt x="99042" y="121335"/>
                </a:lnTo>
                <a:lnTo>
                  <a:pt x="96669" y="121335"/>
                </a:lnTo>
                <a:lnTo>
                  <a:pt x="100006" y="115786"/>
                </a:lnTo>
                <a:close/>
                <a:moveTo>
                  <a:pt x="105430" y="115786"/>
                </a:moveTo>
                <a:lnTo>
                  <a:pt x="102093" y="121335"/>
                </a:lnTo>
                <a:lnTo>
                  <a:pt x="99586" y="121335"/>
                </a:lnTo>
                <a:lnTo>
                  <a:pt x="102914" y="115786"/>
                </a:lnTo>
                <a:close/>
                <a:moveTo>
                  <a:pt x="105724" y="116197"/>
                </a:moveTo>
                <a:lnTo>
                  <a:pt x="108811" y="121335"/>
                </a:lnTo>
                <a:lnTo>
                  <a:pt x="102637" y="121335"/>
                </a:lnTo>
                <a:lnTo>
                  <a:pt x="105724" y="116197"/>
                </a:lnTo>
                <a:close/>
                <a:moveTo>
                  <a:pt x="108534" y="115786"/>
                </a:moveTo>
                <a:lnTo>
                  <a:pt x="111871" y="121335"/>
                </a:lnTo>
                <a:lnTo>
                  <a:pt x="109355" y="121335"/>
                </a:lnTo>
                <a:lnTo>
                  <a:pt x="106027" y="115786"/>
                </a:lnTo>
                <a:close/>
                <a:moveTo>
                  <a:pt x="111451" y="115786"/>
                </a:moveTo>
                <a:lnTo>
                  <a:pt x="114788" y="121335"/>
                </a:lnTo>
                <a:lnTo>
                  <a:pt x="112415" y="121335"/>
                </a:lnTo>
                <a:lnTo>
                  <a:pt x="109078" y="115786"/>
                </a:lnTo>
                <a:close/>
                <a:moveTo>
                  <a:pt x="121648" y="115786"/>
                </a:moveTo>
                <a:lnTo>
                  <a:pt x="118321" y="121335"/>
                </a:lnTo>
                <a:lnTo>
                  <a:pt x="115948" y="121335"/>
                </a:lnTo>
                <a:lnTo>
                  <a:pt x="119284" y="115786"/>
                </a:lnTo>
                <a:close/>
                <a:moveTo>
                  <a:pt x="124708" y="115786"/>
                </a:moveTo>
                <a:lnTo>
                  <a:pt x="121372" y="121335"/>
                </a:lnTo>
                <a:lnTo>
                  <a:pt x="118865" y="121335"/>
                </a:lnTo>
                <a:lnTo>
                  <a:pt x="122192" y="115786"/>
                </a:lnTo>
                <a:close/>
                <a:moveTo>
                  <a:pt x="125002" y="116197"/>
                </a:moveTo>
                <a:lnTo>
                  <a:pt x="128089" y="121335"/>
                </a:lnTo>
                <a:lnTo>
                  <a:pt x="121916" y="121335"/>
                </a:lnTo>
                <a:lnTo>
                  <a:pt x="125002" y="116197"/>
                </a:lnTo>
                <a:close/>
                <a:moveTo>
                  <a:pt x="127813" y="115786"/>
                </a:moveTo>
                <a:lnTo>
                  <a:pt x="131149" y="121335"/>
                </a:lnTo>
                <a:lnTo>
                  <a:pt x="128633" y="121335"/>
                </a:lnTo>
                <a:lnTo>
                  <a:pt x="125306" y="115786"/>
                </a:lnTo>
                <a:close/>
                <a:moveTo>
                  <a:pt x="130730" y="115786"/>
                </a:moveTo>
                <a:lnTo>
                  <a:pt x="134057" y="121335"/>
                </a:lnTo>
                <a:lnTo>
                  <a:pt x="131693" y="121335"/>
                </a:lnTo>
                <a:lnTo>
                  <a:pt x="128357" y="115786"/>
                </a:lnTo>
                <a:close/>
                <a:moveTo>
                  <a:pt x="140926" y="115786"/>
                </a:moveTo>
                <a:lnTo>
                  <a:pt x="137590" y="121335"/>
                </a:lnTo>
                <a:lnTo>
                  <a:pt x="135226" y="121335"/>
                </a:lnTo>
                <a:lnTo>
                  <a:pt x="138553" y="115786"/>
                </a:lnTo>
                <a:close/>
                <a:moveTo>
                  <a:pt x="143977" y="115786"/>
                </a:moveTo>
                <a:lnTo>
                  <a:pt x="140650" y="121335"/>
                </a:lnTo>
                <a:lnTo>
                  <a:pt x="138143" y="121335"/>
                </a:lnTo>
                <a:lnTo>
                  <a:pt x="141471" y="115786"/>
                </a:lnTo>
                <a:close/>
                <a:moveTo>
                  <a:pt x="144281" y="116197"/>
                </a:moveTo>
                <a:lnTo>
                  <a:pt x="147367" y="121335"/>
                </a:lnTo>
                <a:lnTo>
                  <a:pt x="141194" y="121335"/>
                </a:lnTo>
                <a:lnTo>
                  <a:pt x="144281" y="116197"/>
                </a:lnTo>
                <a:close/>
                <a:moveTo>
                  <a:pt x="147091" y="115786"/>
                </a:moveTo>
                <a:lnTo>
                  <a:pt x="150418" y="121335"/>
                </a:lnTo>
                <a:lnTo>
                  <a:pt x="147912" y="121335"/>
                </a:lnTo>
                <a:lnTo>
                  <a:pt x="144584" y="115786"/>
                </a:lnTo>
                <a:close/>
                <a:moveTo>
                  <a:pt x="150008" y="115786"/>
                </a:moveTo>
                <a:lnTo>
                  <a:pt x="153336" y="121335"/>
                </a:lnTo>
                <a:lnTo>
                  <a:pt x="150972" y="121335"/>
                </a:lnTo>
                <a:lnTo>
                  <a:pt x="147635" y="115786"/>
                </a:lnTo>
                <a:close/>
                <a:moveTo>
                  <a:pt x="160205" y="115786"/>
                </a:moveTo>
                <a:lnTo>
                  <a:pt x="156868" y="121335"/>
                </a:lnTo>
                <a:lnTo>
                  <a:pt x="154504" y="121335"/>
                </a:lnTo>
                <a:lnTo>
                  <a:pt x="157832" y="115786"/>
                </a:lnTo>
                <a:close/>
                <a:moveTo>
                  <a:pt x="163256" y="115786"/>
                </a:moveTo>
                <a:lnTo>
                  <a:pt x="159928" y="121335"/>
                </a:lnTo>
                <a:lnTo>
                  <a:pt x="157413" y="121335"/>
                </a:lnTo>
                <a:lnTo>
                  <a:pt x="160749" y="115786"/>
                </a:lnTo>
                <a:close/>
                <a:moveTo>
                  <a:pt x="163559" y="116197"/>
                </a:moveTo>
                <a:lnTo>
                  <a:pt x="166646" y="121335"/>
                </a:lnTo>
                <a:lnTo>
                  <a:pt x="160472" y="121335"/>
                </a:lnTo>
                <a:lnTo>
                  <a:pt x="163559" y="116197"/>
                </a:lnTo>
                <a:close/>
                <a:moveTo>
                  <a:pt x="166369" y="115786"/>
                </a:moveTo>
                <a:lnTo>
                  <a:pt x="169697" y="121335"/>
                </a:lnTo>
                <a:lnTo>
                  <a:pt x="167190" y="121335"/>
                </a:lnTo>
                <a:lnTo>
                  <a:pt x="163854" y="115786"/>
                </a:lnTo>
                <a:close/>
                <a:moveTo>
                  <a:pt x="169278" y="115786"/>
                </a:moveTo>
                <a:lnTo>
                  <a:pt x="172614" y="121335"/>
                </a:lnTo>
                <a:lnTo>
                  <a:pt x="170241" y="121335"/>
                </a:lnTo>
                <a:lnTo>
                  <a:pt x="166913" y="115786"/>
                </a:lnTo>
                <a:close/>
                <a:moveTo>
                  <a:pt x="179483" y="115786"/>
                </a:moveTo>
                <a:lnTo>
                  <a:pt x="176147" y="121335"/>
                </a:lnTo>
                <a:lnTo>
                  <a:pt x="173774" y="121335"/>
                </a:lnTo>
                <a:lnTo>
                  <a:pt x="177110" y="115786"/>
                </a:lnTo>
                <a:close/>
                <a:moveTo>
                  <a:pt x="182534" y="115786"/>
                </a:moveTo>
                <a:lnTo>
                  <a:pt x="179207" y="121335"/>
                </a:lnTo>
                <a:lnTo>
                  <a:pt x="176691" y="121335"/>
                </a:lnTo>
                <a:lnTo>
                  <a:pt x="180027" y="115786"/>
                </a:lnTo>
                <a:close/>
                <a:moveTo>
                  <a:pt x="182838" y="116197"/>
                </a:moveTo>
                <a:lnTo>
                  <a:pt x="185924" y="121335"/>
                </a:lnTo>
                <a:lnTo>
                  <a:pt x="179751" y="121335"/>
                </a:lnTo>
                <a:lnTo>
                  <a:pt x="182838" y="116197"/>
                </a:lnTo>
                <a:close/>
                <a:moveTo>
                  <a:pt x="185648" y="115786"/>
                </a:moveTo>
                <a:lnTo>
                  <a:pt x="188975" y="121335"/>
                </a:lnTo>
                <a:lnTo>
                  <a:pt x="186468" y="121335"/>
                </a:lnTo>
                <a:lnTo>
                  <a:pt x="183132" y="115786"/>
                </a:lnTo>
                <a:close/>
                <a:moveTo>
                  <a:pt x="188556" y="115786"/>
                </a:moveTo>
                <a:lnTo>
                  <a:pt x="191892" y="121335"/>
                </a:lnTo>
                <a:lnTo>
                  <a:pt x="189519" y="121335"/>
                </a:lnTo>
                <a:lnTo>
                  <a:pt x="186192" y="115786"/>
                </a:lnTo>
                <a:close/>
                <a:moveTo>
                  <a:pt x="198753" y="115786"/>
                </a:moveTo>
                <a:lnTo>
                  <a:pt x="195425" y="121335"/>
                </a:lnTo>
                <a:lnTo>
                  <a:pt x="193052" y="121335"/>
                </a:lnTo>
                <a:lnTo>
                  <a:pt x="196389" y="115786"/>
                </a:lnTo>
                <a:close/>
                <a:moveTo>
                  <a:pt x="201813" y="115786"/>
                </a:moveTo>
                <a:lnTo>
                  <a:pt x="198476" y="121335"/>
                </a:lnTo>
                <a:lnTo>
                  <a:pt x="195969" y="121335"/>
                </a:lnTo>
                <a:lnTo>
                  <a:pt x="199297" y="115786"/>
                </a:lnTo>
                <a:close/>
                <a:moveTo>
                  <a:pt x="202107" y="116197"/>
                </a:moveTo>
                <a:lnTo>
                  <a:pt x="205194" y="121335"/>
                </a:lnTo>
                <a:lnTo>
                  <a:pt x="199029" y="121335"/>
                </a:lnTo>
                <a:lnTo>
                  <a:pt x="202107" y="116197"/>
                </a:lnTo>
                <a:close/>
                <a:moveTo>
                  <a:pt x="204917" y="115786"/>
                </a:moveTo>
                <a:lnTo>
                  <a:pt x="208254" y="121335"/>
                </a:lnTo>
                <a:lnTo>
                  <a:pt x="205738" y="121335"/>
                </a:lnTo>
                <a:lnTo>
                  <a:pt x="202410" y="115786"/>
                </a:lnTo>
                <a:close/>
                <a:moveTo>
                  <a:pt x="207834" y="115786"/>
                </a:moveTo>
                <a:lnTo>
                  <a:pt x="211171" y="121335"/>
                </a:lnTo>
                <a:lnTo>
                  <a:pt x="208798" y="121335"/>
                </a:lnTo>
                <a:lnTo>
                  <a:pt x="205461" y="115786"/>
                </a:lnTo>
                <a:close/>
                <a:moveTo>
                  <a:pt x="218031" y="115786"/>
                </a:moveTo>
                <a:lnTo>
                  <a:pt x="214703" y="121335"/>
                </a:lnTo>
                <a:lnTo>
                  <a:pt x="212330" y="121335"/>
                </a:lnTo>
                <a:lnTo>
                  <a:pt x="215667" y="115786"/>
                </a:lnTo>
                <a:close/>
                <a:moveTo>
                  <a:pt x="221091" y="115786"/>
                </a:moveTo>
                <a:lnTo>
                  <a:pt x="217754" y="121335"/>
                </a:lnTo>
                <a:lnTo>
                  <a:pt x="215248" y="121335"/>
                </a:lnTo>
                <a:lnTo>
                  <a:pt x="218575" y="115786"/>
                </a:lnTo>
                <a:close/>
                <a:moveTo>
                  <a:pt x="221385" y="116197"/>
                </a:moveTo>
                <a:lnTo>
                  <a:pt x="224472" y="121335"/>
                </a:lnTo>
                <a:lnTo>
                  <a:pt x="218299" y="121335"/>
                </a:lnTo>
                <a:lnTo>
                  <a:pt x="221385" y="116197"/>
                </a:lnTo>
                <a:close/>
                <a:moveTo>
                  <a:pt x="224195" y="115786"/>
                </a:moveTo>
                <a:lnTo>
                  <a:pt x="227532" y="121335"/>
                </a:lnTo>
                <a:lnTo>
                  <a:pt x="225016" y="121335"/>
                </a:lnTo>
                <a:lnTo>
                  <a:pt x="221689" y="115786"/>
                </a:lnTo>
                <a:close/>
                <a:moveTo>
                  <a:pt x="227113" y="115786"/>
                </a:moveTo>
                <a:lnTo>
                  <a:pt x="230440" y="121335"/>
                </a:lnTo>
                <a:lnTo>
                  <a:pt x="228076" y="121335"/>
                </a:lnTo>
                <a:lnTo>
                  <a:pt x="224740" y="115786"/>
                </a:lnTo>
                <a:close/>
                <a:moveTo>
                  <a:pt x="237309" y="115786"/>
                </a:moveTo>
                <a:lnTo>
                  <a:pt x="233973" y="121335"/>
                </a:lnTo>
                <a:lnTo>
                  <a:pt x="231609" y="121335"/>
                </a:lnTo>
                <a:lnTo>
                  <a:pt x="234936" y="115786"/>
                </a:lnTo>
                <a:close/>
                <a:moveTo>
                  <a:pt x="240369" y="115786"/>
                </a:moveTo>
                <a:lnTo>
                  <a:pt x="237033" y="121335"/>
                </a:lnTo>
                <a:lnTo>
                  <a:pt x="234526" y="121335"/>
                </a:lnTo>
                <a:lnTo>
                  <a:pt x="237854" y="115786"/>
                </a:lnTo>
                <a:close/>
                <a:moveTo>
                  <a:pt x="240664" y="116197"/>
                </a:moveTo>
                <a:lnTo>
                  <a:pt x="243750" y="121335"/>
                </a:lnTo>
                <a:lnTo>
                  <a:pt x="237577" y="121335"/>
                </a:lnTo>
                <a:lnTo>
                  <a:pt x="240664" y="116197"/>
                </a:lnTo>
                <a:close/>
                <a:moveTo>
                  <a:pt x="243474" y="115786"/>
                </a:moveTo>
                <a:lnTo>
                  <a:pt x="246810" y="121335"/>
                </a:lnTo>
                <a:lnTo>
                  <a:pt x="244295" y="121335"/>
                </a:lnTo>
                <a:lnTo>
                  <a:pt x="240967" y="115786"/>
                </a:lnTo>
                <a:close/>
                <a:moveTo>
                  <a:pt x="246391" y="115786"/>
                </a:moveTo>
                <a:lnTo>
                  <a:pt x="249719" y="121335"/>
                </a:lnTo>
                <a:lnTo>
                  <a:pt x="247355" y="121335"/>
                </a:lnTo>
                <a:lnTo>
                  <a:pt x="244018" y="115786"/>
                </a:lnTo>
                <a:close/>
                <a:moveTo>
                  <a:pt x="256588" y="115786"/>
                </a:moveTo>
                <a:lnTo>
                  <a:pt x="253251" y="121335"/>
                </a:lnTo>
                <a:lnTo>
                  <a:pt x="250887" y="121335"/>
                </a:lnTo>
                <a:lnTo>
                  <a:pt x="254215" y="115786"/>
                </a:lnTo>
                <a:close/>
                <a:moveTo>
                  <a:pt x="259639" y="115786"/>
                </a:moveTo>
                <a:lnTo>
                  <a:pt x="256311" y="121335"/>
                </a:lnTo>
                <a:lnTo>
                  <a:pt x="253796" y="121335"/>
                </a:lnTo>
                <a:lnTo>
                  <a:pt x="257132" y="115786"/>
                </a:lnTo>
                <a:close/>
                <a:moveTo>
                  <a:pt x="259942" y="116197"/>
                </a:moveTo>
                <a:lnTo>
                  <a:pt x="263029" y="121335"/>
                </a:lnTo>
                <a:lnTo>
                  <a:pt x="256855" y="121335"/>
                </a:lnTo>
                <a:lnTo>
                  <a:pt x="259942" y="116197"/>
                </a:lnTo>
                <a:close/>
                <a:moveTo>
                  <a:pt x="262752" y="115786"/>
                </a:moveTo>
                <a:lnTo>
                  <a:pt x="266080" y="121335"/>
                </a:lnTo>
                <a:lnTo>
                  <a:pt x="263573" y="121335"/>
                </a:lnTo>
                <a:lnTo>
                  <a:pt x="260237" y="115786"/>
                </a:lnTo>
                <a:close/>
                <a:moveTo>
                  <a:pt x="265669" y="115786"/>
                </a:moveTo>
                <a:lnTo>
                  <a:pt x="268997" y="121335"/>
                </a:lnTo>
                <a:lnTo>
                  <a:pt x="266624" y="121335"/>
                </a:lnTo>
                <a:lnTo>
                  <a:pt x="263296" y="115786"/>
                </a:lnTo>
                <a:close/>
                <a:moveTo>
                  <a:pt x="275866" y="115786"/>
                </a:moveTo>
                <a:lnTo>
                  <a:pt x="272530" y="121335"/>
                </a:lnTo>
                <a:lnTo>
                  <a:pt x="270157" y="121335"/>
                </a:lnTo>
                <a:lnTo>
                  <a:pt x="273493" y="115786"/>
                </a:lnTo>
                <a:close/>
                <a:moveTo>
                  <a:pt x="278917" y="115786"/>
                </a:moveTo>
                <a:lnTo>
                  <a:pt x="275590" y="121335"/>
                </a:lnTo>
                <a:lnTo>
                  <a:pt x="273074" y="121335"/>
                </a:lnTo>
                <a:lnTo>
                  <a:pt x="276410" y="115786"/>
                </a:lnTo>
                <a:close/>
                <a:moveTo>
                  <a:pt x="279220" y="116197"/>
                </a:moveTo>
                <a:lnTo>
                  <a:pt x="282307" y="121335"/>
                </a:lnTo>
                <a:lnTo>
                  <a:pt x="276134" y="121335"/>
                </a:lnTo>
                <a:lnTo>
                  <a:pt x="279220" y="116197"/>
                </a:lnTo>
                <a:close/>
                <a:moveTo>
                  <a:pt x="282031" y="115786"/>
                </a:moveTo>
                <a:lnTo>
                  <a:pt x="285358" y="121335"/>
                </a:lnTo>
                <a:lnTo>
                  <a:pt x="282851" y="121335"/>
                </a:lnTo>
                <a:lnTo>
                  <a:pt x="279515" y="115786"/>
                </a:lnTo>
                <a:close/>
                <a:moveTo>
                  <a:pt x="22348" y="115786"/>
                </a:moveTo>
                <a:lnTo>
                  <a:pt x="19011" y="121344"/>
                </a:lnTo>
                <a:lnTo>
                  <a:pt x="18985" y="121290"/>
                </a:lnTo>
                <a:lnTo>
                  <a:pt x="18949" y="121344"/>
                </a:lnTo>
                <a:lnTo>
                  <a:pt x="15613" y="115786"/>
                </a:lnTo>
                <a:close/>
                <a:moveTo>
                  <a:pt x="41626" y="115786"/>
                </a:moveTo>
                <a:lnTo>
                  <a:pt x="38290" y="121344"/>
                </a:lnTo>
                <a:lnTo>
                  <a:pt x="38263" y="121290"/>
                </a:lnTo>
                <a:lnTo>
                  <a:pt x="38227" y="121344"/>
                </a:lnTo>
                <a:lnTo>
                  <a:pt x="34891" y="115786"/>
                </a:lnTo>
                <a:close/>
                <a:moveTo>
                  <a:pt x="60905" y="115786"/>
                </a:moveTo>
                <a:lnTo>
                  <a:pt x="57568" y="121344"/>
                </a:lnTo>
                <a:lnTo>
                  <a:pt x="57533" y="121290"/>
                </a:lnTo>
                <a:lnTo>
                  <a:pt x="57506" y="121344"/>
                </a:lnTo>
                <a:lnTo>
                  <a:pt x="54169" y="115786"/>
                </a:lnTo>
                <a:close/>
                <a:moveTo>
                  <a:pt x="80183" y="115786"/>
                </a:moveTo>
                <a:lnTo>
                  <a:pt x="76847" y="121344"/>
                </a:lnTo>
                <a:lnTo>
                  <a:pt x="76811" y="121290"/>
                </a:lnTo>
                <a:lnTo>
                  <a:pt x="76784" y="121344"/>
                </a:lnTo>
                <a:lnTo>
                  <a:pt x="73448" y="115786"/>
                </a:lnTo>
                <a:close/>
                <a:moveTo>
                  <a:pt x="99461" y="115786"/>
                </a:moveTo>
                <a:lnTo>
                  <a:pt x="96116" y="121344"/>
                </a:lnTo>
                <a:lnTo>
                  <a:pt x="96089" y="121290"/>
                </a:lnTo>
                <a:lnTo>
                  <a:pt x="96054" y="121344"/>
                </a:lnTo>
                <a:lnTo>
                  <a:pt x="92717" y="115786"/>
                </a:lnTo>
                <a:close/>
                <a:moveTo>
                  <a:pt x="118731" y="115786"/>
                </a:moveTo>
                <a:lnTo>
                  <a:pt x="115394" y="121344"/>
                </a:lnTo>
                <a:lnTo>
                  <a:pt x="115368" y="121290"/>
                </a:lnTo>
                <a:lnTo>
                  <a:pt x="115332" y="121344"/>
                </a:lnTo>
                <a:lnTo>
                  <a:pt x="111995" y="115786"/>
                </a:lnTo>
                <a:close/>
                <a:moveTo>
                  <a:pt x="138009" y="115786"/>
                </a:moveTo>
                <a:lnTo>
                  <a:pt x="134673" y="121344"/>
                </a:lnTo>
                <a:lnTo>
                  <a:pt x="134646" y="121290"/>
                </a:lnTo>
                <a:lnTo>
                  <a:pt x="134610" y="121344"/>
                </a:lnTo>
                <a:lnTo>
                  <a:pt x="131274" y="115786"/>
                </a:lnTo>
                <a:close/>
                <a:moveTo>
                  <a:pt x="157288" y="115786"/>
                </a:moveTo>
                <a:lnTo>
                  <a:pt x="153951" y="121344"/>
                </a:lnTo>
                <a:lnTo>
                  <a:pt x="153915" y="121290"/>
                </a:lnTo>
                <a:lnTo>
                  <a:pt x="153889" y="121344"/>
                </a:lnTo>
                <a:lnTo>
                  <a:pt x="150552" y="115786"/>
                </a:lnTo>
                <a:close/>
                <a:moveTo>
                  <a:pt x="176566" y="115786"/>
                </a:moveTo>
                <a:lnTo>
                  <a:pt x="173230" y="121344"/>
                </a:lnTo>
                <a:lnTo>
                  <a:pt x="173194" y="121290"/>
                </a:lnTo>
                <a:lnTo>
                  <a:pt x="173167" y="121344"/>
                </a:lnTo>
                <a:lnTo>
                  <a:pt x="169831" y="115786"/>
                </a:lnTo>
                <a:close/>
                <a:moveTo>
                  <a:pt x="195844" y="115786"/>
                </a:moveTo>
                <a:lnTo>
                  <a:pt x="192508" y="121344"/>
                </a:lnTo>
                <a:lnTo>
                  <a:pt x="192472" y="121290"/>
                </a:lnTo>
                <a:lnTo>
                  <a:pt x="192445" y="121344"/>
                </a:lnTo>
                <a:lnTo>
                  <a:pt x="189100" y="115786"/>
                </a:lnTo>
                <a:close/>
                <a:moveTo>
                  <a:pt x="215114" y="115786"/>
                </a:moveTo>
                <a:lnTo>
                  <a:pt x="211777" y="121344"/>
                </a:lnTo>
                <a:lnTo>
                  <a:pt x="211751" y="121290"/>
                </a:lnTo>
                <a:lnTo>
                  <a:pt x="211715" y="121344"/>
                </a:lnTo>
                <a:lnTo>
                  <a:pt x="208378" y="115786"/>
                </a:lnTo>
                <a:close/>
                <a:moveTo>
                  <a:pt x="234392" y="115786"/>
                </a:moveTo>
                <a:lnTo>
                  <a:pt x="231056" y="121344"/>
                </a:lnTo>
                <a:lnTo>
                  <a:pt x="231029" y="121290"/>
                </a:lnTo>
                <a:lnTo>
                  <a:pt x="230993" y="121344"/>
                </a:lnTo>
                <a:lnTo>
                  <a:pt x="227657" y="115786"/>
                </a:lnTo>
                <a:close/>
                <a:moveTo>
                  <a:pt x="253671" y="115786"/>
                </a:moveTo>
                <a:lnTo>
                  <a:pt x="250334" y="121344"/>
                </a:lnTo>
                <a:lnTo>
                  <a:pt x="250298" y="121290"/>
                </a:lnTo>
                <a:lnTo>
                  <a:pt x="250272" y="121344"/>
                </a:lnTo>
                <a:lnTo>
                  <a:pt x="246935" y="115786"/>
                </a:lnTo>
                <a:close/>
                <a:moveTo>
                  <a:pt x="272949" y="115786"/>
                </a:moveTo>
                <a:lnTo>
                  <a:pt x="269613" y="121344"/>
                </a:lnTo>
                <a:lnTo>
                  <a:pt x="269577" y="121290"/>
                </a:lnTo>
                <a:lnTo>
                  <a:pt x="269550" y="121344"/>
                </a:lnTo>
                <a:lnTo>
                  <a:pt x="266214" y="115786"/>
                </a:lnTo>
                <a:close/>
                <a:moveTo>
                  <a:pt x="18681" y="121790"/>
                </a:moveTo>
                <a:lnTo>
                  <a:pt x="17495" y="123779"/>
                </a:lnTo>
                <a:lnTo>
                  <a:pt x="16299" y="121790"/>
                </a:lnTo>
                <a:close/>
                <a:moveTo>
                  <a:pt x="21661" y="121790"/>
                </a:moveTo>
                <a:lnTo>
                  <a:pt x="20474" y="123779"/>
                </a:lnTo>
                <a:lnTo>
                  <a:pt x="19279" y="121790"/>
                </a:lnTo>
                <a:close/>
                <a:moveTo>
                  <a:pt x="37960" y="121790"/>
                </a:moveTo>
                <a:lnTo>
                  <a:pt x="36773" y="123779"/>
                </a:lnTo>
                <a:lnTo>
                  <a:pt x="35578" y="121790"/>
                </a:lnTo>
                <a:close/>
                <a:moveTo>
                  <a:pt x="40939" y="121790"/>
                </a:moveTo>
                <a:lnTo>
                  <a:pt x="39744" y="123779"/>
                </a:lnTo>
                <a:lnTo>
                  <a:pt x="38557" y="121790"/>
                </a:lnTo>
                <a:close/>
                <a:moveTo>
                  <a:pt x="57238" y="121790"/>
                </a:moveTo>
                <a:lnTo>
                  <a:pt x="56043" y="123779"/>
                </a:lnTo>
                <a:lnTo>
                  <a:pt x="54856" y="121790"/>
                </a:lnTo>
                <a:close/>
                <a:moveTo>
                  <a:pt x="60218" y="121790"/>
                </a:moveTo>
                <a:lnTo>
                  <a:pt x="59022" y="123779"/>
                </a:lnTo>
                <a:lnTo>
                  <a:pt x="57836" y="121790"/>
                </a:lnTo>
                <a:close/>
                <a:moveTo>
                  <a:pt x="76516" y="121790"/>
                </a:moveTo>
                <a:lnTo>
                  <a:pt x="75321" y="123779"/>
                </a:lnTo>
                <a:lnTo>
                  <a:pt x="74135" y="121790"/>
                </a:lnTo>
                <a:close/>
                <a:moveTo>
                  <a:pt x="79487" y="121790"/>
                </a:moveTo>
                <a:lnTo>
                  <a:pt x="78301" y="123779"/>
                </a:lnTo>
                <a:lnTo>
                  <a:pt x="77114" y="121790"/>
                </a:lnTo>
                <a:close/>
                <a:moveTo>
                  <a:pt x="95786" y="121790"/>
                </a:moveTo>
                <a:lnTo>
                  <a:pt x="94599" y="123779"/>
                </a:lnTo>
                <a:lnTo>
                  <a:pt x="93413" y="121790"/>
                </a:lnTo>
                <a:close/>
                <a:moveTo>
                  <a:pt x="98766" y="121790"/>
                </a:moveTo>
                <a:lnTo>
                  <a:pt x="97579" y="123779"/>
                </a:lnTo>
                <a:lnTo>
                  <a:pt x="96384" y="121790"/>
                </a:lnTo>
                <a:close/>
                <a:moveTo>
                  <a:pt x="115064" y="121790"/>
                </a:moveTo>
                <a:lnTo>
                  <a:pt x="113878" y="123779"/>
                </a:lnTo>
                <a:lnTo>
                  <a:pt x="112691" y="121790"/>
                </a:lnTo>
                <a:close/>
                <a:moveTo>
                  <a:pt x="118044" y="121790"/>
                </a:moveTo>
                <a:lnTo>
                  <a:pt x="116857" y="123779"/>
                </a:lnTo>
                <a:lnTo>
                  <a:pt x="115662" y="121790"/>
                </a:lnTo>
                <a:close/>
                <a:moveTo>
                  <a:pt x="134343" y="121790"/>
                </a:moveTo>
                <a:lnTo>
                  <a:pt x="133156" y="123779"/>
                </a:lnTo>
                <a:lnTo>
                  <a:pt x="131961" y="121790"/>
                </a:lnTo>
                <a:close/>
                <a:moveTo>
                  <a:pt x="137322" y="121790"/>
                </a:moveTo>
                <a:lnTo>
                  <a:pt x="136127" y="123779"/>
                </a:lnTo>
                <a:lnTo>
                  <a:pt x="134940" y="121790"/>
                </a:lnTo>
                <a:close/>
                <a:moveTo>
                  <a:pt x="153621" y="121790"/>
                </a:moveTo>
                <a:lnTo>
                  <a:pt x="152435" y="123779"/>
                </a:lnTo>
                <a:lnTo>
                  <a:pt x="151239" y="121790"/>
                </a:lnTo>
                <a:close/>
                <a:moveTo>
                  <a:pt x="156601" y="121790"/>
                </a:moveTo>
                <a:lnTo>
                  <a:pt x="155405" y="123779"/>
                </a:lnTo>
                <a:lnTo>
                  <a:pt x="154219" y="121790"/>
                </a:lnTo>
                <a:close/>
                <a:moveTo>
                  <a:pt x="172899" y="121790"/>
                </a:moveTo>
                <a:lnTo>
                  <a:pt x="171704" y="123779"/>
                </a:lnTo>
                <a:lnTo>
                  <a:pt x="170518" y="121790"/>
                </a:lnTo>
                <a:close/>
                <a:moveTo>
                  <a:pt x="175870" y="121790"/>
                </a:moveTo>
                <a:lnTo>
                  <a:pt x="174684" y="123779"/>
                </a:lnTo>
                <a:lnTo>
                  <a:pt x="173497" y="121790"/>
                </a:lnTo>
                <a:close/>
                <a:moveTo>
                  <a:pt x="192178" y="121790"/>
                </a:moveTo>
                <a:lnTo>
                  <a:pt x="190982" y="123779"/>
                </a:lnTo>
                <a:lnTo>
                  <a:pt x="189796" y="121790"/>
                </a:lnTo>
                <a:close/>
                <a:moveTo>
                  <a:pt x="195149" y="121790"/>
                </a:moveTo>
                <a:lnTo>
                  <a:pt x="193962" y="123779"/>
                </a:lnTo>
                <a:lnTo>
                  <a:pt x="192776" y="121790"/>
                </a:lnTo>
                <a:close/>
                <a:moveTo>
                  <a:pt x="211447" y="121790"/>
                </a:moveTo>
                <a:lnTo>
                  <a:pt x="210261" y="123779"/>
                </a:lnTo>
                <a:lnTo>
                  <a:pt x="209074" y="121790"/>
                </a:lnTo>
                <a:close/>
                <a:moveTo>
                  <a:pt x="214427" y="121790"/>
                </a:moveTo>
                <a:lnTo>
                  <a:pt x="213240" y="123779"/>
                </a:lnTo>
                <a:lnTo>
                  <a:pt x="212045" y="121790"/>
                </a:lnTo>
                <a:close/>
                <a:moveTo>
                  <a:pt x="230726" y="121790"/>
                </a:moveTo>
                <a:lnTo>
                  <a:pt x="229539" y="123779"/>
                </a:lnTo>
                <a:lnTo>
                  <a:pt x="228344" y="121790"/>
                </a:lnTo>
                <a:close/>
                <a:moveTo>
                  <a:pt x="233705" y="121790"/>
                </a:moveTo>
                <a:lnTo>
                  <a:pt x="232519" y="123779"/>
                </a:lnTo>
                <a:lnTo>
                  <a:pt x="231323" y="121790"/>
                </a:lnTo>
                <a:close/>
                <a:moveTo>
                  <a:pt x="250004" y="121790"/>
                </a:moveTo>
                <a:lnTo>
                  <a:pt x="248818" y="123779"/>
                </a:lnTo>
                <a:lnTo>
                  <a:pt x="247622" y="121790"/>
                </a:lnTo>
                <a:close/>
                <a:moveTo>
                  <a:pt x="252984" y="121790"/>
                </a:moveTo>
                <a:lnTo>
                  <a:pt x="251788" y="123779"/>
                </a:lnTo>
                <a:lnTo>
                  <a:pt x="250602" y="121790"/>
                </a:lnTo>
                <a:close/>
                <a:moveTo>
                  <a:pt x="269282" y="121790"/>
                </a:moveTo>
                <a:lnTo>
                  <a:pt x="268087" y="123779"/>
                </a:lnTo>
                <a:lnTo>
                  <a:pt x="266901" y="121790"/>
                </a:lnTo>
                <a:close/>
                <a:moveTo>
                  <a:pt x="272262" y="121790"/>
                </a:moveTo>
                <a:lnTo>
                  <a:pt x="271067" y="123779"/>
                </a:lnTo>
                <a:lnTo>
                  <a:pt x="269880" y="121790"/>
                </a:lnTo>
                <a:close/>
                <a:moveTo>
                  <a:pt x="1196" y="124689"/>
                </a:moveTo>
                <a:lnTo>
                  <a:pt x="2097" y="126197"/>
                </a:lnTo>
                <a:lnTo>
                  <a:pt x="286" y="126197"/>
                </a:lnTo>
                <a:lnTo>
                  <a:pt x="1196" y="124689"/>
                </a:lnTo>
                <a:close/>
                <a:moveTo>
                  <a:pt x="5443" y="121790"/>
                </a:moveTo>
                <a:lnTo>
                  <a:pt x="2802" y="126197"/>
                </a:lnTo>
                <a:lnTo>
                  <a:pt x="2650" y="126197"/>
                </a:lnTo>
                <a:lnTo>
                  <a:pt x="1464" y="124234"/>
                </a:lnTo>
                <a:lnTo>
                  <a:pt x="2927" y="121790"/>
                </a:lnTo>
                <a:close/>
                <a:moveTo>
                  <a:pt x="12704" y="121790"/>
                </a:moveTo>
                <a:lnTo>
                  <a:pt x="15345" y="126197"/>
                </a:lnTo>
                <a:lnTo>
                  <a:pt x="3346" y="126197"/>
                </a:lnTo>
                <a:lnTo>
                  <a:pt x="5987" y="121790"/>
                </a:lnTo>
                <a:close/>
                <a:moveTo>
                  <a:pt x="15755" y="121790"/>
                </a:moveTo>
                <a:lnTo>
                  <a:pt x="17218" y="124234"/>
                </a:lnTo>
                <a:lnTo>
                  <a:pt x="16041" y="126197"/>
                </a:lnTo>
                <a:lnTo>
                  <a:pt x="15889" y="126197"/>
                </a:lnTo>
                <a:lnTo>
                  <a:pt x="13248" y="121790"/>
                </a:lnTo>
                <a:close/>
                <a:moveTo>
                  <a:pt x="17495" y="124689"/>
                </a:moveTo>
                <a:lnTo>
                  <a:pt x="18396" y="126197"/>
                </a:lnTo>
                <a:lnTo>
                  <a:pt x="16585" y="126197"/>
                </a:lnTo>
                <a:lnTo>
                  <a:pt x="17495" y="124689"/>
                </a:lnTo>
                <a:close/>
                <a:moveTo>
                  <a:pt x="20474" y="124689"/>
                </a:moveTo>
                <a:lnTo>
                  <a:pt x="21376" y="126197"/>
                </a:lnTo>
                <a:lnTo>
                  <a:pt x="19565" y="126197"/>
                </a:lnTo>
                <a:lnTo>
                  <a:pt x="20474" y="124689"/>
                </a:lnTo>
                <a:close/>
                <a:moveTo>
                  <a:pt x="24721" y="121790"/>
                </a:moveTo>
                <a:lnTo>
                  <a:pt x="22071" y="126197"/>
                </a:lnTo>
                <a:lnTo>
                  <a:pt x="21920" y="126197"/>
                </a:lnTo>
                <a:lnTo>
                  <a:pt x="20742" y="124234"/>
                </a:lnTo>
                <a:lnTo>
                  <a:pt x="22205" y="121790"/>
                </a:lnTo>
                <a:close/>
                <a:moveTo>
                  <a:pt x="31983" y="121790"/>
                </a:moveTo>
                <a:lnTo>
                  <a:pt x="34623" y="126197"/>
                </a:lnTo>
                <a:lnTo>
                  <a:pt x="22616" y="126197"/>
                </a:lnTo>
                <a:lnTo>
                  <a:pt x="25265" y="121790"/>
                </a:lnTo>
                <a:close/>
                <a:moveTo>
                  <a:pt x="35034" y="121790"/>
                </a:moveTo>
                <a:lnTo>
                  <a:pt x="36497" y="124234"/>
                </a:lnTo>
                <a:lnTo>
                  <a:pt x="35319" y="126197"/>
                </a:lnTo>
                <a:lnTo>
                  <a:pt x="35167" y="126197"/>
                </a:lnTo>
                <a:lnTo>
                  <a:pt x="32527" y="121790"/>
                </a:lnTo>
                <a:close/>
                <a:moveTo>
                  <a:pt x="36773" y="124689"/>
                </a:moveTo>
                <a:lnTo>
                  <a:pt x="37674" y="126197"/>
                </a:lnTo>
                <a:lnTo>
                  <a:pt x="35863" y="126197"/>
                </a:lnTo>
                <a:lnTo>
                  <a:pt x="36773" y="124689"/>
                </a:lnTo>
                <a:close/>
                <a:moveTo>
                  <a:pt x="39744" y="124689"/>
                </a:moveTo>
                <a:lnTo>
                  <a:pt x="40654" y="126197"/>
                </a:lnTo>
                <a:lnTo>
                  <a:pt x="38843" y="126197"/>
                </a:lnTo>
                <a:lnTo>
                  <a:pt x="39744" y="124689"/>
                </a:lnTo>
                <a:close/>
                <a:moveTo>
                  <a:pt x="43990" y="121790"/>
                </a:moveTo>
                <a:lnTo>
                  <a:pt x="41350" y="126197"/>
                </a:lnTo>
                <a:lnTo>
                  <a:pt x="41198" y="126197"/>
                </a:lnTo>
                <a:lnTo>
                  <a:pt x="40020" y="124234"/>
                </a:lnTo>
                <a:lnTo>
                  <a:pt x="41484" y="121790"/>
                </a:lnTo>
                <a:close/>
                <a:moveTo>
                  <a:pt x="51252" y="121790"/>
                </a:moveTo>
                <a:lnTo>
                  <a:pt x="53902" y="126197"/>
                </a:lnTo>
                <a:lnTo>
                  <a:pt x="41894" y="126197"/>
                </a:lnTo>
                <a:lnTo>
                  <a:pt x="44535" y="121790"/>
                </a:lnTo>
                <a:close/>
                <a:moveTo>
                  <a:pt x="54312" y="121790"/>
                </a:moveTo>
                <a:lnTo>
                  <a:pt x="55775" y="124234"/>
                </a:lnTo>
                <a:lnTo>
                  <a:pt x="54597" y="126197"/>
                </a:lnTo>
                <a:lnTo>
                  <a:pt x="54446" y="126197"/>
                </a:lnTo>
                <a:lnTo>
                  <a:pt x="51805" y="121790"/>
                </a:lnTo>
                <a:close/>
                <a:moveTo>
                  <a:pt x="56043" y="124689"/>
                </a:moveTo>
                <a:lnTo>
                  <a:pt x="56953" y="126197"/>
                </a:lnTo>
                <a:lnTo>
                  <a:pt x="55142" y="126197"/>
                </a:lnTo>
                <a:lnTo>
                  <a:pt x="56043" y="124689"/>
                </a:lnTo>
                <a:close/>
                <a:moveTo>
                  <a:pt x="59022" y="124689"/>
                </a:moveTo>
                <a:lnTo>
                  <a:pt x="59932" y="126197"/>
                </a:lnTo>
                <a:lnTo>
                  <a:pt x="58121" y="126197"/>
                </a:lnTo>
                <a:lnTo>
                  <a:pt x="59022" y="124689"/>
                </a:lnTo>
                <a:close/>
                <a:moveTo>
                  <a:pt x="63269" y="121790"/>
                </a:moveTo>
                <a:lnTo>
                  <a:pt x="60628" y="126197"/>
                </a:lnTo>
                <a:lnTo>
                  <a:pt x="60476" y="126197"/>
                </a:lnTo>
                <a:lnTo>
                  <a:pt x="59299" y="124234"/>
                </a:lnTo>
                <a:lnTo>
                  <a:pt x="60762" y="121790"/>
                </a:lnTo>
                <a:close/>
                <a:moveTo>
                  <a:pt x="70530" y="121790"/>
                </a:moveTo>
                <a:lnTo>
                  <a:pt x="73171" y="126197"/>
                </a:lnTo>
                <a:lnTo>
                  <a:pt x="61172" y="126197"/>
                </a:lnTo>
                <a:lnTo>
                  <a:pt x="63813" y="121790"/>
                </a:lnTo>
                <a:close/>
                <a:moveTo>
                  <a:pt x="73590" y="121790"/>
                </a:moveTo>
                <a:lnTo>
                  <a:pt x="75053" y="124234"/>
                </a:lnTo>
                <a:lnTo>
                  <a:pt x="73867" y="126197"/>
                </a:lnTo>
                <a:lnTo>
                  <a:pt x="73724" y="126197"/>
                </a:lnTo>
                <a:lnTo>
                  <a:pt x="71075" y="121790"/>
                </a:lnTo>
                <a:close/>
                <a:moveTo>
                  <a:pt x="75321" y="124689"/>
                </a:moveTo>
                <a:lnTo>
                  <a:pt x="76231" y="126197"/>
                </a:lnTo>
                <a:lnTo>
                  <a:pt x="74420" y="126197"/>
                </a:lnTo>
                <a:lnTo>
                  <a:pt x="75321" y="124689"/>
                </a:lnTo>
                <a:close/>
                <a:moveTo>
                  <a:pt x="78301" y="124689"/>
                </a:moveTo>
                <a:lnTo>
                  <a:pt x="79211" y="126197"/>
                </a:lnTo>
                <a:lnTo>
                  <a:pt x="77391" y="126197"/>
                </a:lnTo>
                <a:lnTo>
                  <a:pt x="78301" y="124689"/>
                </a:lnTo>
                <a:close/>
                <a:moveTo>
                  <a:pt x="82547" y="121790"/>
                </a:moveTo>
                <a:lnTo>
                  <a:pt x="79906" y="126197"/>
                </a:lnTo>
                <a:lnTo>
                  <a:pt x="79755" y="126197"/>
                </a:lnTo>
                <a:lnTo>
                  <a:pt x="78577" y="124234"/>
                </a:lnTo>
                <a:lnTo>
                  <a:pt x="80040" y="121790"/>
                </a:lnTo>
                <a:close/>
                <a:moveTo>
                  <a:pt x="89809" y="121790"/>
                </a:moveTo>
                <a:lnTo>
                  <a:pt x="92449" y="126197"/>
                </a:lnTo>
                <a:lnTo>
                  <a:pt x="80451" y="126197"/>
                </a:lnTo>
                <a:lnTo>
                  <a:pt x="83091" y="121790"/>
                </a:lnTo>
                <a:close/>
                <a:moveTo>
                  <a:pt x="92869" y="121790"/>
                </a:moveTo>
                <a:lnTo>
                  <a:pt x="94332" y="124234"/>
                </a:lnTo>
                <a:lnTo>
                  <a:pt x="93145" y="126197"/>
                </a:lnTo>
                <a:lnTo>
                  <a:pt x="92994" y="126197"/>
                </a:lnTo>
                <a:lnTo>
                  <a:pt x="90353" y="121790"/>
                </a:lnTo>
                <a:close/>
                <a:moveTo>
                  <a:pt x="94599" y="124689"/>
                </a:moveTo>
                <a:lnTo>
                  <a:pt x="95509" y="126197"/>
                </a:lnTo>
                <a:lnTo>
                  <a:pt x="93690" y="126197"/>
                </a:lnTo>
                <a:lnTo>
                  <a:pt x="94599" y="124689"/>
                </a:lnTo>
                <a:close/>
                <a:moveTo>
                  <a:pt x="97579" y="124689"/>
                </a:moveTo>
                <a:lnTo>
                  <a:pt x="98489" y="126197"/>
                </a:lnTo>
                <a:lnTo>
                  <a:pt x="96669" y="126197"/>
                </a:lnTo>
                <a:lnTo>
                  <a:pt x="97579" y="124689"/>
                </a:lnTo>
                <a:close/>
                <a:moveTo>
                  <a:pt x="101825" y="121790"/>
                </a:moveTo>
                <a:lnTo>
                  <a:pt x="99185" y="126197"/>
                </a:lnTo>
                <a:lnTo>
                  <a:pt x="99033" y="126197"/>
                </a:lnTo>
                <a:lnTo>
                  <a:pt x="97847" y="124234"/>
                </a:lnTo>
                <a:lnTo>
                  <a:pt x="99310" y="121790"/>
                </a:lnTo>
                <a:close/>
                <a:moveTo>
                  <a:pt x="109087" y="121790"/>
                </a:moveTo>
                <a:lnTo>
                  <a:pt x="111728" y="126197"/>
                </a:lnTo>
                <a:lnTo>
                  <a:pt x="99729" y="126197"/>
                </a:lnTo>
                <a:lnTo>
                  <a:pt x="102370" y="121790"/>
                </a:lnTo>
                <a:close/>
                <a:moveTo>
                  <a:pt x="112138" y="121790"/>
                </a:moveTo>
                <a:lnTo>
                  <a:pt x="113601" y="124234"/>
                </a:lnTo>
                <a:lnTo>
                  <a:pt x="112424" y="126197"/>
                </a:lnTo>
                <a:lnTo>
                  <a:pt x="112272" y="126197"/>
                </a:lnTo>
                <a:lnTo>
                  <a:pt x="109631" y="121790"/>
                </a:lnTo>
                <a:close/>
                <a:moveTo>
                  <a:pt x="113878" y="124689"/>
                </a:moveTo>
                <a:lnTo>
                  <a:pt x="114788" y="126197"/>
                </a:lnTo>
                <a:lnTo>
                  <a:pt x="112968" y="126197"/>
                </a:lnTo>
                <a:lnTo>
                  <a:pt x="113878" y="124689"/>
                </a:lnTo>
                <a:close/>
                <a:moveTo>
                  <a:pt x="116857" y="124689"/>
                </a:moveTo>
                <a:lnTo>
                  <a:pt x="117758" y="126197"/>
                </a:lnTo>
                <a:lnTo>
                  <a:pt x="115948" y="126197"/>
                </a:lnTo>
                <a:lnTo>
                  <a:pt x="116857" y="124689"/>
                </a:lnTo>
                <a:close/>
                <a:moveTo>
                  <a:pt x="121104" y="121790"/>
                </a:moveTo>
                <a:lnTo>
                  <a:pt x="118454" y="126197"/>
                </a:lnTo>
                <a:lnTo>
                  <a:pt x="118303" y="126197"/>
                </a:lnTo>
                <a:lnTo>
                  <a:pt x="117125" y="124234"/>
                </a:lnTo>
                <a:lnTo>
                  <a:pt x="118588" y="121790"/>
                </a:lnTo>
                <a:close/>
                <a:moveTo>
                  <a:pt x="128366" y="121790"/>
                </a:moveTo>
                <a:lnTo>
                  <a:pt x="131006" y="126197"/>
                </a:lnTo>
                <a:lnTo>
                  <a:pt x="119007" y="126197"/>
                </a:lnTo>
                <a:lnTo>
                  <a:pt x="121648" y="121790"/>
                </a:lnTo>
                <a:close/>
                <a:moveTo>
                  <a:pt x="131417" y="121790"/>
                </a:moveTo>
                <a:lnTo>
                  <a:pt x="132880" y="124234"/>
                </a:lnTo>
                <a:lnTo>
                  <a:pt x="131702" y="126197"/>
                </a:lnTo>
                <a:lnTo>
                  <a:pt x="131550" y="126197"/>
                </a:lnTo>
                <a:lnTo>
                  <a:pt x="128910" y="121790"/>
                </a:lnTo>
                <a:close/>
                <a:moveTo>
                  <a:pt x="133156" y="124689"/>
                </a:moveTo>
                <a:lnTo>
                  <a:pt x="134057" y="126197"/>
                </a:lnTo>
                <a:lnTo>
                  <a:pt x="132246" y="126197"/>
                </a:lnTo>
                <a:lnTo>
                  <a:pt x="133156" y="124689"/>
                </a:lnTo>
                <a:close/>
                <a:moveTo>
                  <a:pt x="136127" y="124689"/>
                </a:moveTo>
                <a:lnTo>
                  <a:pt x="137037" y="126197"/>
                </a:lnTo>
                <a:lnTo>
                  <a:pt x="135226" y="126197"/>
                </a:lnTo>
                <a:lnTo>
                  <a:pt x="136127" y="124689"/>
                </a:lnTo>
                <a:close/>
                <a:moveTo>
                  <a:pt x="140373" y="121790"/>
                </a:moveTo>
                <a:lnTo>
                  <a:pt x="137733" y="126197"/>
                </a:lnTo>
                <a:lnTo>
                  <a:pt x="137581" y="126197"/>
                </a:lnTo>
                <a:lnTo>
                  <a:pt x="136403" y="124234"/>
                </a:lnTo>
                <a:lnTo>
                  <a:pt x="137867" y="121790"/>
                </a:lnTo>
                <a:close/>
                <a:moveTo>
                  <a:pt x="147635" y="121790"/>
                </a:moveTo>
                <a:lnTo>
                  <a:pt x="150285" y="126197"/>
                </a:lnTo>
                <a:lnTo>
                  <a:pt x="138277" y="126197"/>
                </a:lnTo>
                <a:lnTo>
                  <a:pt x="140926" y="121790"/>
                </a:lnTo>
                <a:close/>
                <a:moveTo>
                  <a:pt x="150695" y="121790"/>
                </a:moveTo>
                <a:lnTo>
                  <a:pt x="152158" y="124234"/>
                </a:lnTo>
                <a:lnTo>
                  <a:pt x="150980" y="126197"/>
                </a:lnTo>
                <a:lnTo>
                  <a:pt x="150829" y="126197"/>
                </a:lnTo>
                <a:lnTo>
                  <a:pt x="148188" y="121790"/>
                </a:lnTo>
                <a:close/>
                <a:moveTo>
                  <a:pt x="152426" y="124689"/>
                </a:moveTo>
                <a:lnTo>
                  <a:pt x="153336" y="126197"/>
                </a:lnTo>
                <a:lnTo>
                  <a:pt x="151525" y="126197"/>
                </a:lnTo>
                <a:lnTo>
                  <a:pt x="152426" y="124689"/>
                </a:lnTo>
                <a:close/>
                <a:moveTo>
                  <a:pt x="155405" y="124689"/>
                </a:moveTo>
                <a:lnTo>
                  <a:pt x="156315" y="126197"/>
                </a:lnTo>
                <a:lnTo>
                  <a:pt x="154504" y="126197"/>
                </a:lnTo>
                <a:lnTo>
                  <a:pt x="155405" y="124689"/>
                </a:lnTo>
                <a:close/>
                <a:moveTo>
                  <a:pt x="159652" y="121790"/>
                </a:moveTo>
                <a:lnTo>
                  <a:pt x="157011" y="126197"/>
                </a:lnTo>
                <a:lnTo>
                  <a:pt x="156859" y="126197"/>
                </a:lnTo>
                <a:lnTo>
                  <a:pt x="155682" y="124234"/>
                </a:lnTo>
                <a:lnTo>
                  <a:pt x="157145" y="121790"/>
                </a:lnTo>
                <a:close/>
                <a:moveTo>
                  <a:pt x="166913" y="121790"/>
                </a:moveTo>
                <a:lnTo>
                  <a:pt x="169554" y="126197"/>
                </a:lnTo>
                <a:lnTo>
                  <a:pt x="157555" y="126197"/>
                </a:lnTo>
                <a:lnTo>
                  <a:pt x="160196" y="121790"/>
                </a:lnTo>
                <a:close/>
                <a:moveTo>
                  <a:pt x="169973" y="121790"/>
                </a:moveTo>
                <a:lnTo>
                  <a:pt x="171436" y="124234"/>
                </a:lnTo>
                <a:lnTo>
                  <a:pt x="170259" y="126197"/>
                </a:lnTo>
                <a:lnTo>
                  <a:pt x="170107" y="126197"/>
                </a:lnTo>
                <a:lnTo>
                  <a:pt x="167458" y="121790"/>
                </a:lnTo>
                <a:close/>
                <a:moveTo>
                  <a:pt x="171704" y="124689"/>
                </a:moveTo>
                <a:lnTo>
                  <a:pt x="172614" y="126197"/>
                </a:lnTo>
                <a:lnTo>
                  <a:pt x="170803" y="126197"/>
                </a:lnTo>
                <a:lnTo>
                  <a:pt x="171704" y="124689"/>
                </a:lnTo>
                <a:close/>
                <a:moveTo>
                  <a:pt x="174684" y="124689"/>
                </a:moveTo>
                <a:lnTo>
                  <a:pt x="175594" y="126197"/>
                </a:lnTo>
                <a:lnTo>
                  <a:pt x="173774" y="126197"/>
                </a:lnTo>
                <a:lnTo>
                  <a:pt x="174684" y="124689"/>
                </a:lnTo>
                <a:close/>
                <a:moveTo>
                  <a:pt x="178930" y="121790"/>
                </a:moveTo>
                <a:lnTo>
                  <a:pt x="176289" y="126197"/>
                </a:lnTo>
                <a:lnTo>
                  <a:pt x="176138" y="126197"/>
                </a:lnTo>
                <a:lnTo>
                  <a:pt x="174960" y="124234"/>
                </a:lnTo>
                <a:lnTo>
                  <a:pt x="176423" y="121790"/>
                </a:lnTo>
                <a:close/>
                <a:moveTo>
                  <a:pt x="186192" y="121790"/>
                </a:moveTo>
                <a:lnTo>
                  <a:pt x="188832" y="126197"/>
                </a:lnTo>
                <a:lnTo>
                  <a:pt x="176834" y="126197"/>
                </a:lnTo>
                <a:lnTo>
                  <a:pt x="179474" y="121790"/>
                </a:lnTo>
                <a:close/>
                <a:moveTo>
                  <a:pt x="189252" y="121790"/>
                </a:moveTo>
                <a:lnTo>
                  <a:pt x="190715" y="124234"/>
                </a:lnTo>
                <a:lnTo>
                  <a:pt x="189528" y="126197"/>
                </a:lnTo>
                <a:lnTo>
                  <a:pt x="189377" y="126197"/>
                </a:lnTo>
                <a:lnTo>
                  <a:pt x="186736" y="121790"/>
                </a:lnTo>
                <a:close/>
                <a:moveTo>
                  <a:pt x="190982" y="124689"/>
                </a:moveTo>
                <a:lnTo>
                  <a:pt x="191892" y="126197"/>
                </a:lnTo>
                <a:lnTo>
                  <a:pt x="190072" y="126197"/>
                </a:lnTo>
                <a:lnTo>
                  <a:pt x="190982" y="124689"/>
                </a:lnTo>
                <a:close/>
                <a:moveTo>
                  <a:pt x="193962" y="124689"/>
                </a:moveTo>
                <a:lnTo>
                  <a:pt x="194872" y="126197"/>
                </a:lnTo>
                <a:lnTo>
                  <a:pt x="193052" y="126197"/>
                </a:lnTo>
                <a:lnTo>
                  <a:pt x="193962" y="124689"/>
                </a:lnTo>
                <a:close/>
                <a:moveTo>
                  <a:pt x="198208" y="121790"/>
                </a:moveTo>
                <a:lnTo>
                  <a:pt x="195568" y="126197"/>
                </a:lnTo>
                <a:lnTo>
                  <a:pt x="195416" y="126197"/>
                </a:lnTo>
                <a:lnTo>
                  <a:pt x="194230" y="124234"/>
                </a:lnTo>
                <a:lnTo>
                  <a:pt x="195693" y="121790"/>
                </a:lnTo>
                <a:close/>
                <a:moveTo>
                  <a:pt x="205470" y="121790"/>
                </a:moveTo>
                <a:lnTo>
                  <a:pt x="208111" y="126197"/>
                </a:lnTo>
                <a:lnTo>
                  <a:pt x="196112" y="126197"/>
                </a:lnTo>
                <a:lnTo>
                  <a:pt x="198753" y="121790"/>
                </a:lnTo>
                <a:close/>
                <a:moveTo>
                  <a:pt x="208521" y="121790"/>
                </a:moveTo>
                <a:lnTo>
                  <a:pt x="209984" y="124234"/>
                </a:lnTo>
                <a:lnTo>
                  <a:pt x="208807" y="126197"/>
                </a:lnTo>
                <a:lnTo>
                  <a:pt x="208655" y="126197"/>
                </a:lnTo>
                <a:lnTo>
                  <a:pt x="206014" y="121790"/>
                </a:lnTo>
                <a:close/>
                <a:moveTo>
                  <a:pt x="210261" y="124689"/>
                </a:moveTo>
                <a:lnTo>
                  <a:pt x="211171" y="126197"/>
                </a:lnTo>
                <a:lnTo>
                  <a:pt x="209351" y="126197"/>
                </a:lnTo>
                <a:lnTo>
                  <a:pt x="210261" y="124689"/>
                </a:lnTo>
                <a:close/>
                <a:moveTo>
                  <a:pt x="213240" y="124689"/>
                </a:moveTo>
                <a:lnTo>
                  <a:pt x="214141" y="126197"/>
                </a:lnTo>
                <a:lnTo>
                  <a:pt x="212330" y="126197"/>
                </a:lnTo>
                <a:lnTo>
                  <a:pt x="213240" y="124689"/>
                </a:lnTo>
                <a:close/>
                <a:moveTo>
                  <a:pt x="217487" y="121790"/>
                </a:moveTo>
                <a:lnTo>
                  <a:pt x="214837" y="126197"/>
                </a:lnTo>
                <a:lnTo>
                  <a:pt x="214695" y="126197"/>
                </a:lnTo>
                <a:lnTo>
                  <a:pt x="213508" y="124234"/>
                </a:lnTo>
                <a:lnTo>
                  <a:pt x="214971" y="121790"/>
                </a:lnTo>
                <a:close/>
                <a:moveTo>
                  <a:pt x="224749" y="121790"/>
                </a:moveTo>
                <a:lnTo>
                  <a:pt x="227389" y="126197"/>
                </a:lnTo>
                <a:lnTo>
                  <a:pt x="215390" y="126197"/>
                </a:lnTo>
                <a:lnTo>
                  <a:pt x="218031" y="121790"/>
                </a:lnTo>
                <a:close/>
                <a:moveTo>
                  <a:pt x="227800" y="121790"/>
                </a:moveTo>
                <a:lnTo>
                  <a:pt x="229263" y="124234"/>
                </a:lnTo>
                <a:lnTo>
                  <a:pt x="228085" y="126197"/>
                </a:lnTo>
                <a:lnTo>
                  <a:pt x="227933" y="126197"/>
                </a:lnTo>
                <a:lnTo>
                  <a:pt x="225293" y="121790"/>
                </a:lnTo>
                <a:close/>
                <a:moveTo>
                  <a:pt x="229539" y="124689"/>
                </a:moveTo>
                <a:lnTo>
                  <a:pt x="230440" y="126197"/>
                </a:lnTo>
                <a:lnTo>
                  <a:pt x="228629" y="126197"/>
                </a:lnTo>
                <a:lnTo>
                  <a:pt x="229539" y="124689"/>
                </a:lnTo>
                <a:close/>
                <a:moveTo>
                  <a:pt x="232519" y="124689"/>
                </a:moveTo>
                <a:lnTo>
                  <a:pt x="233420" y="126197"/>
                </a:lnTo>
                <a:lnTo>
                  <a:pt x="231609" y="126197"/>
                </a:lnTo>
                <a:lnTo>
                  <a:pt x="232519" y="124689"/>
                </a:lnTo>
                <a:close/>
                <a:moveTo>
                  <a:pt x="236756" y="121790"/>
                </a:moveTo>
                <a:lnTo>
                  <a:pt x="234116" y="126197"/>
                </a:lnTo>
                <a:lnTo>
                  <a:pt x="233964" y="126197"/>
                </a:lnTo>
                <a:lnTo>
                  <a:pt x="232786" y="124234"/>
                </a:lnTo>
                <a:lnTo>
                  <a:pt x="234249" y="121790"/>
                </a:lnTo>
                <a:close/>
                <a:moveTo>
                  <a:pt x="244027" y="121790"/>
                </a:moveTo>
                <a:lnTo>
                  <a:pt x="246668" y="126197"/>
                </a:lnTo>
                <a:lnTo>
                  <a:pt x="234660" y="126197"/>
                </a:lnTo>
                <a:lnTo>
                  <a:pt x="237309" y="121790"/>
                </a:lnTo>
                <a:close/>
                <a:moveTo>
                  <a:pt x="247078" y="121790"/>
                </a:moveTo>
                <a:lnTo>
                  <a:pt x="248541" y="124234"/>
                </a:lnTo>
                <a:lnTo>
                  <a:pt x="247363" y="126197"/>
                </a:lnTo>
                <a:lnTo>
                  <a:pt x="247212" y="126197"/>
                </a:lnTo>
                <a:lnTo>
                  <a:pt x="244571" y="121790"/>
                </a:lnTo>
                <a:close/>
                <a:moveTo>
                  <a:pt x="248818" y="124689"/>
                </a:moveTo>
                <a:lnTo>
                  <a:pt x="249719" y="126197"/>
                </a:lnTo>
                <a:lnTo>
                  <a:pt x="247908" y="126197"/>
                </a:lnTo>
                <a:lnTo>
                  <a:pt x="248818" y="124689"/>
                </a:lnTo>
                <a:close/>
                <a:moveTo>
                  <a:pt x="251788" y="124689"/>
                </a:moveTo>
                <a:lnTo>
                  <a:pt x="252698" y="126197"/>
                </a:lnTo>
                <a:lnTo>
                  <a:pt x="250887" y="126197"/>
                </a:lnTo>
                <a:lnTo>
                  <a:pt x="251788" y="124689"/>
                </a:lnTo>
                <a:close/>
                <a:moveTo>
                  <a:pt x="256035" y="121790"/>
                </a:moveTo>
                <a:lnTo>
                  <a:pt x="253394" y="126197"/>
                </a:lnTo>
                <a:lnTo>
                  <a:pt x="253242" y="126197"/>
                </a:lnTo>
                <a:lnTo>
                  <a:pt x="252065" y="124234"/>
                </a:lnTo>
                <a:lnTo>
                  <a:pt x="253528" y="121790"/>
                </a:lnTo>
                <a:close/>
                <a:moveTo>
                  <a:pt x="263296" y="121790"/>
                </a:moveTo>
                <a:lnTo>
                  <a:pt x="265946" y="126197"/>
                </a:lnTo>
                <a:lnTo>
                  <a:pt x="253938" y="126197"/>
                </a:lnTo>
                <a:lnTo>
                  <a:pt x="256579" y="121790"/>
                </a:lnTo>
                <a:close/>
                <a:moveTo>
                  <a:pt x="266356" y="121790"/>
                </a:moveTo>
                <a:lnTo>
                  <a:pt x="267819" y="124234"/>
                </a:lnTo>
                <a:lnTo>
                  <a:pt x="266642" y="126197"/>
                </a:lnTo>
                <a:lnTo>
                  <a:pt x="266490" y="126197"/>
                </a:lnTo>
                <a:lnTo>
                  <a:pt x="263841" y="121790"/>
                </a:lnTo>
                <a:close/>
                <a:moveTo>
                  <a:pt x="268087" y="124689"/>
                </a:moveTo>
                <a:lnTo>
                  <a:pt x="268997" y="126197"/>
                </a:lnTo>
                <a:lnTo>
                  <a:pt x="267186" y="126197"/>
                </a:lnTo>
                <a:lnTo>
                  <a:pt x="268087" y="124689"/>
                </a:lnTo>
                <a:close/>
                <a:moveTo>
                  <a:pt x="271067" y="124689"/>
                </a:moveTo>
                <a:lnTo>
                  <a:pt x="271977" y="126197"/>
                </a:lnTo>
                <a:lnTo>
                  <a:pt x="270157" y="126197"/>
                </a:lnTo>
                <a:lnTo>
                  <a:pt x="271067" y="124689"/>
                </a:lnTo>
                <a:close/>
                <a:moveTo>
                  <a:pt x="275313" y="121790"/>
                </a:moveTo>
                <a:lnTo>
                  <a:pt x="272672" y="126197"/>
                </a:lnTo>
                <a:lnTo>
                  <a:pt x="272521" y="126197"/>
                </a:lnTo>
                <a:lnTo>
                  <a:pt x="271343" y="124234"/>
                </a:lnTo>
                <a:lnTo>
                  <a:pt x="272806" y="121790"/>
                </a:lnTo>
                <a:close/>
                <a:moveTo>
                  <a:pt x="282575" y="121790"/>
                </a:moveTo>
                <a:lnTo>
                  <a:pt x="285215" y="126197"/>
                </a:lnTo>
                <a:lnTo>
                  <a:pt x="273217" y="126197"/>
                </a:lnTo>
                <a:lnTo>
                  <a:pt x="275857" y="121790"/>
                </a:lnTo>
                <a:close/>
                <a:moveTo>
                  <a:pt x="18985" y="122200"/>
                </a:moveTo>
                <a:lnTo>
                  <a:pt x="20198" y="124234"/>
                </a:lnTo>
                <a:lnTo>
                  <a:pt x="19011" y="126206"/>
                </a:lnTo>
                <a:lnTo>
                  <a:pt x="18985" y="126152"/>
                </a:lnTo>
                <a:lnTo>
                  <a:pt x="18949" y="126206"/>
                </a:lnTo>
                <a:lnTo>
                  <a:pt x="17762" y="124234"/>
                </a:lnTo>
                <a:lnTo>
                  <a:pt x="18985" y="122200"/>
                </a:lnTo>
                <a:close/>
                <a:moveTo>
                  <a:pt x="38263" y="122200"/>
                </a:moveTo>
                <a:lnTo>
                  <a:pt x="39476" y="124234"/>
                </a:lnTo>
                <a:lnTo>
                  <a:pt x="38290" y="126206"/>
                </a:lnTo>
                <a:lnTo>
                  <a:pt x="38263" y="126152"/>
                </a:lnTo>
                <a:lnTo>
                  <a:pt x="38227" y="126206"/>
                </a:lnTo>
                <a:lnTo>
                  <a:pt x="37041" y="124234"/>
                </a:lnTo>
                <a:lnTo>
                  <a:pt x="38263" y="122200"/>
                </a:lnTo>
                <a:close/>
                <a:moveTo>
                  <a:pt x="57533" y="122200"/>
                </a:moveTo>
                <a:lnTo>
                  <a:pt x="58755" y="124234"/>
                </a:lnTo>
                <a:lnTo>
                  <a:pt x="57568" y="126206"/>
                </a:lnTo>
                <a:lnTo>
                  <a:pt x="57533" y="126152"/>
                </a:lnTo>
                <a:lnTo>
                  <a:pt x="57506" y="126206"/>
                </a:lnTo>
                <a:lnTo>
                  <a:pt x="56319" y="124234"/>
                </a:lnTo>
                <a:lnTo>
                  <a:pt x="57533" y="122200"/>
                </a:lnTo>
                <a:close/>
                <a:moveTo>
                  <a:pt x="76811" y="122200"/>
                </a:moveTo>
                <a:lnTo>
                  <a:pt x="78024" y="124234"/>
                </a:lnTo>
                <a:lnTo>
                  <a:pt x="76847" y="126206"/>
                </a:lnTo>
                <a:lnTo>
                  <a:pt x="76811" y="126152"/>
                </a:lnTo>
                <a:lnTo>
                  <a:pt x="76784" y="126206"/>
                </a:lnTo>
                <a:lnTo>
                  <a:pt x="75598" y="124234"/>
                </a:lnTo>
                <a:lnTo>
                  <a:pt x="76811" y="122200"/>
                </a:lnTo>
                <a:close/>
                <a:moveTo>
                  <a:pt x="96089" y="122200"/>
                </a:moveTo>
                <a:lnTo>
                  <a:pt x="97303" y="124234"/>
                </a:lnTo>
                <a:lnTo>
                  <a:pt x="96116" y="126206"/>
                </a:lnTo>
                <a:lnTo>
                  <a:pt x="96089" y="126152"/>
                </a:lnTo>
                <a:lnTo>
                  <a:pt x="96054" y="126206"/>
                </a:lnTo>
                <a:lnTo>
                  <a:pt x="94876" y="124234"/>
                </a:lnTo>
                <a:lnTo>
                  <a:pt x="96089" y="122200"/>
                </a:lnTo>
                <a:close/>
                <a:moveTo>
                  <a:pt x="115368" y="122200"/>
                </a:moveTo>
                <a:lnTo>
                  <a:pt x="116581" y="124234"/>
                </a:lnTo>
                <a:lnTo>
                  <a:pt x="115394" y="126206"/>
                </a:lnTo>
                <a:lnTo>
                  <a:pt x="115368" y="126152"/>
                </a:lnTo>
                <a:lnTo>
                  <a:pt x="115332" y="126206"/>
                </a:lnTo>
                <a:lnTo>
                  <a:pt x="114145" y="124234"/>
                </a:lnTo>
                <a:lnTo>
                  <a:pt x="115368" y="122200"/>
                </a:lnTo>
                <a:close/>
                <a:moveTo>
                  <a:pt x="134646" y="122200"/>
                </a:moveTo>
                <a:lnTo>
                  <a:pt x="135859" y="124234"/>
                </a:lnTo>
                <a:lnTo>
                  <a:pt x="134673" y="126206"/>
                </a:lnTo>
                <a:lnTo>
                  <a:pt x="134646" y="126152"/>
                </a:lnTo>
                <a:lnTo>
                  <a:pt x="134610" y="126206"/>
                </a:lnTo>
                <a:lnTo>
                  <a:pt x="133424" y="124234"/>
                </a:lnTo>
                <a:lnTo>
                  <a:pt x="134646" y="122200"/>
                </a:lnTo>
                <a:close/>
                <a:moveTo>
                  <a:pt x="153915" y="122200"/>
                </a:moveTo>
                <a:lnTo>
                  <a:pt x="155138" y="124234"/>
                </a:lnTo>
                <a:lnTo>
                  <a:pt x="153951" y="126206"/>
                </a:lnTo>
                <a:lnTo>
                  <a:pt x="153915" y="126152"/>
                </a:lnTo>
                <a:lnTo>
                  <a:pt x="153889" y="126206"/>
                </a:lnTo>
                <a:lnTo>
                  <a:pt x="152702" y="124234"/>
                </a:lnTo>
                <a:lnTo>
                  <a:pt x="153915" y="122200"/>
                </a:lnTo>
                <a:close/>
                <a:moveTo>
                  <a:pt x="173194" y="122200"/>
                </a:moveTo>
                <a:lnTo>
                  <a:pt x="174416" y="124234"/>
                </a:lnTo>
                <a:lnTo>
                  <a:pt x="173230" y="126206"/>
                </a:lnTo>
                <a:lnTo>
                  <a:pt x="173194" y="126152"/>
                </a:lnTo>
                <a:lnTo>
                  <a:pt x="173167" y="126206"/>
                </a:lnTo>
                <a:lnTo>
                  <a:pt x="171981" y="124234"/>
                </a:lnTo>
                <a:lnTo>
                  <a:pt x="173194" y="122200"/>
                </a:lnTo>
                <a:close/>
                <a:moveTo>
                  <a:pt x="192472" y="122200"/>
                </a:moveTo>
                <a:lnTo>
                  <a:pt x="193686" y="124234"/>
                </a:lnTo>
                <a:lnTo>
                  <a:pt x="192508" y="126206"/>
                </a:lnTo>
                <a:lnTo>
                  <a:pt x="192472" y="126152"/>
                </a:lnTo>
                <a:lnTo>
                  <a:pt x="192445" y="126206"/>
                </a:lnTo>
                <a:lnTo>
                  <a:pt x="191259" y="124234"/>
                </a:lnTo>
                <a:lnTo>
                  <a:pt x="192472" y="122200"/>
                </a:lnTo>
                <a:close/>
                <a:moveTo>
                  <a:pt x="211751" y="122200"/>
                </a:moveTo>
                <a:lnTo>
                  <a:pt x="212964" y="124234"/>
                </a:lnTo>
                <a:lnTo>
                  <a:pt x="211777" y="126206"/>
                </a:lnTo>
                <a:lnTo>
                  <a:pt x="211751" y="126152"/>
                </a:lnTo>
                <a:lnTo>
                  <a:pt x="211715" y="126206"/>
                </a:lnTo>
                <a:lnTo>
                  <a:pt x="210537" y="124234"/>
                </a:lnTo>
                <a:lnTo>
                  <a:pt x="211751" y="122200"/>
                </a:lnTo>
                <a:close/>
                <a:moveTo>
                  <a:pt x="231029" y="122200"/>
                </a:moveTo>
                <a:lnTo>
                  <a:pt x="232242" y="124234"/>
                </a:lnTo>
                <a:lnTo>
                  <a:pt x="231056" y="126206"/>
                </a:lnTo>
                <a:lnTo>
                  <a:pt x="231029" y="126152"/>
                </a:lnTo>
                <a:lnTo>
                  <a:pt x="230993" y="126206"/>
                </a:lnTo>
                <a:lnTo>
                  <a:pt x="229807" y="124234"/>
                </a:lnTo>
                <a:lnTo>
                  <a:pt x="231029" y="122200"/>
                </a:lnTo>
                <a:close/>
                <a:moveTo>
                  <a:pt x="250298" y="122200"/>
                </a:moveTo>
                <a:lnTo>
                  <a:pt x="251521" y="124234"/>
                </a:lnTo>
                <a:lnTo>
                  <a:pt x="250334" y="126206"/>
                </a:lnTo>
                <a:lnTo>
                  <a:pt x="250298" y="126152"/>
                </a:lnTo>
                <a:lnTo>
                  <a:pt x="250272" y="126206"/>
                </a:lnTo>
                <a:lnTo>
                  <a:pt x="249085" y="124234"/>
                </a:lnTo>
                <a:lnTo>
                  <a:pt x="250298" y="122200"/>
                </a:lnTo>
                <a:close/>
                <a:moveTo>
                  <a:pt x="269577" y="122200"/>
                </a:moveTo>
                <a:lnTo>
                  <a:pt x="270799" y="124234"/>
                </a:lnTo>
                <a:lnTo>
                  <a:pt x="269613" y="126206"/>
                </a:lnTo>
                <a:lnTo>
                  <a:pt x="269577" y="126152"/>
                </a:lnTo>
                <a:lnTo>
                  <a:pt x="269550" y="126206"/>
                </a:lnTo>
                <a:lnTo>
                  <a:pt x="268364" y="124234"/>
                </a:lnTo>
                <a:lnTo>
                  <a:pt x="269577" y="122200"/>
                </a:lnTo>
                <a:close/>
                <a:moveTo>
                  <a:pt x="18681" y="126652"/>
                </a:moveTo>
                <a:lnTo>
                  <a:pt x="17423" y="128748"/>
                </a:lnTo>
                <a:lnTo>
                  <a:pt x="16237" y="126777"/>
                </a:lnTo>
                <a:lnTo>
                  <a:pt x="16317" y="126652"/>
                </a:lnTo>
                <a:close/>
                <a:moveTo>
                  <a:pt x="21652" y="126652"/>
                </a:moveTo>
                <a:lnTo>
                  <a:pt x="21723" y="126777"/>
                </a:lnTo>
                <a:lnTo>
                  <a:pt x="20546" y="128748"/>
                </a:lnTo>
                <a:lnTo>
                  <a:pt x="19279" y="126652"/>
                </a:lnTo>
                <a:close/>
                <a:moveTo>
                  <a:pt x="37960" y="126652"/>
                </a:moveTo>
                <a:lnTo>
                  <a:pt x="36702" y="128748"/>
                </a:lnTo>
                <a:lnTo>
                  <a:pt x="35515" y="126777"/>
                </a:lnTo>
                <a:lnTo>
                  <a:pt x="35587" y="126652"/>
                </a:lnTo>
                <a:close/>
                <a:moveTo>
                  <a:pt x="40930" y="126652"/>
                </a:moveTo>
                <a:lnTo>
                  <a:pt x="41002" y="126777"/>
                </a:lnTo>
                <a:lnTo>
                  <a:pt x="39815" y="128748"/>
                </a:lnTo>
                <a:lnTo>
                  <a:pt x="38557" y="126652"/>
                </a:lnTo>
                <a:close/>
                <a:moveTo>
                  <a:pt x="57238" y="126652"/>
                </a:moveTo>
                <a:lnTo>
                  <a:pt x="55980" y="128748"/>
                </a:lnTo>
                <a:lnTo>
                  <a:pt x="54794" y="126777"/>
                </a:lnTo>
                <a:lnTo>
                  <a:pt x="54865" y="126652"/>
                </a:lnTo>
                <a:close/>
                <a:moveTo>
                  <a:pt x="60200" y="126652"/>
                </a:moveTo>
                <a:lnTo>
                  <a:pt x="60280" y="126777"/>
                </a:lnTo>
                <a:lnTo>
                  <a:pt x="59094" y="128748"/>
                </a:lnTo>
                <a:lnTo>
                  <a:pt x="57836" y="126652"/>
                </a:lnTo>
                <a:close/>
                <a:moveTo>
                  <a:pt x="76516" y="126652"/>
                </a:moveTo>
                <a:lnTo>
                  <a:pt x="75250" y="128748"/>
                </a:lnTo>
                <a:lnTo>
                  <a:pt x="74072" y="126777"/>
                </a:lnTo>
                <a:lnTo>
                  <a:pt x="74143" y="126652"/>
                </a:lnTo>
                <a:close/>
                <a:moveTo>
                  <a:pt x="79478" y="126652"/>
                </a:moveTo>
                <a:lnTo>
                  <a:pt x="79559" y="126777"/>
                </a:lnTo>
                <a:lnTo>
                  <a:pt x="78372" y="128748"/>
                </a:lnTo>
                <a:lnTo>
                  <a:pt x="77114" y="126652"/>
                </a:lnTo>
                <a:close/>
                <a:moveTo>
                  <a:pt x="95786" y="126652"/>
                </a:moveTo>
                <a:lnTo>
                  <a:pt x="94528" y="128748"/>
                </a:lnTo>
                <a:lnTo>
                  <a:pt x="93342" y="126777"/>
                </a:lnTo>
                <a:lnTo>
                  <a:pt x="93422" y="126652"/>
                </a:lnTo>
                <a:close/>
                <a:moveTo>
                  <a:pt x="98757" y="126652"/>
                </a:moveTo>
                <a:lnTo>
                  <a:pt x="98837" y="126777"/>
                </a:lnTo>
                <a:lnTo>
                  <a:pt x="97650" y="128748"/>
                </a:lnTo>
                <a:lnTo>
                  <a:pt x="96384" y="126652"/>
                </a:lnTo>
                <a:close/>
                <a:moveTo>
                  <a:pt x="115064" y="126652"/>
                </a:moveTo>
                <a:lnTo>
                  <a:pt x="113806" y="128748"/>
                </a:lnTo>
                <a:lnTo>
                  <a:pt x="112620" y="126777"/>
                </a:lnTo>
                <a:lnTo>
                  <a:pt x="112700" y="126652"/>
                </a:lnTo>
                <a:close/>
                <a:moveTo>
                  <a:pt x="118035" y="126652"/>
                </a:moveTo>
                <a:lnTo>
                  <a:pt x="118106" y="126777"/>
                </a:lnTo>
                <a:lnTo>
                  <a:pt x="116929" y="128748"/>
                </a:lnTo>
                <a:lnTo>
                  <a:pt x="115662" y="126652"/>
                </a:lnTo>
                <a:close/>
                <a:moveTo>
                  <a:pt x="134343" y="126652"/>
                </a:moveTo>
                <a:lnTo>
                  <a:pt x="133085" y="128748"/>
                </a:lnTo>
                <a:lnTo>
                  <a:pt x="131898" y="126777"/>
                </a:lnTo>
                <a:lnTo>
                  <a:pt x="131970" y="126652"/>
                </a:lnTo>
                <a:close/>
                <a:moveTo>
                  <a:pt x="137313" y="126652"/>
                </a:moveTo>
                <a:lnTo>
                  <a:pt x="137385" y="126777"/>
                </a:lnTo>
                <a:lnTo>
                  <a:pt x="136198" y="128748"/>
                </a:lnTo>
                <a:lnTo>
                  <a:pt x="134940" y="126652"/>
                </a:lnTo>
                <a:close/>
                <a:moveTo>
                  <a:pt x="153621" y="126652"/>
                </a:moveTo>
                <a:lnTo>
                  <a:pt x="152363" y="128748"/>
                </a:lnTo>
                <a:lnTo>
                  <a:pt x="151177" y="126777"/>
                </a:lnTo>
                <a:lnTo>
                  <a:pt x="151248" y="126652"/>
                </a:lnTo>
                <a:close/>
                <a:moveTo>
                  <a:pt x="156592" y="126652"/>
                </a:moveTo>
                <a:lnTo>
                  <a:pt x="156663" y="126777"/>
                </a:lnTo>
                <a:lnTo>
                  <a:pt x="155477" y="128748"/>
                </a:lnTo>
                <a:lnTo>
                  <a:pt x="154219" y="126652"/>
                </a:lnTo>
                <a:close/>
                <a:moveTo>
                  <a:pt x="172899" y="126652"/>
                </a:moveTo>
                <a:lnTo>
                  <a:pt x="171633" y="128748"/>
                </a:lnTo>
                <a:lnTo>
                  <a:pt x="170455" y="126777"/>
                </a:lnTo>
                <a:lnTo>
                  <a:pt x="170526" y="126652"/>
                </a:lnTo>
                <a:close/>
                <a:moveTo>
                  <a:pt x="175861" y="126652"/>
                </a:moveTo>
                <a:lnTo>
                  <a:pt x="175942" y="126777"/>
                </a:lnTo>
                <a:lnTo>
                  <a:pt x="174755" y="128748"/>
                </a:lnTo>
                <a:lnTo>
                  <a:pt x="173497" y="126652"/>
                </a:lnTo>
                <a:close/>
                <a:moveTo>
                  <a:pt x="192178" y="126652"/>
                </a:moveTo>
                <a:lnTo>
                  <a:pt x="190911" y="128748"/>
                </a:lnTo>
                <a:lnTo>
                  <a:pt x="189725" y="126777"/>
                </a:lnTo>
                <a:lnTo>
                  <a:pt x="189805" y="126652"/>
                </a:lnTo>
                <a:close/>
                <a:moveTo>
                  <a:pt x="195140" y="126652"/>
                </a:moveTo>
                <a:lnTo>
                  <a:pt x="195220" y="126777"/>
                </a:lnTo>
                <a:lnTo>
                  <a:pt x="194033" y="128748"/>
                </a:lnTo>
                <a:lnTo>
                  <a:pt x="192776" y="126652"/>
                </a:lnTo>
                <a:close/>
                <a:moveTo>
                  <a:pt x="211447" y="126652"/>
                </a:moveTo>
                <a:lnTo>
                  <a:pt x="210189" y="128748"/>
                </a:lnTo>
                <a:lnTo>
                  <a:pt x="209003" y="126777"/>
                </a:lnTo>
                <a:lnTo>
                  <a:pt x="209083" y="126652"/>
                </a:lnTo>
                <a:close/>
                <a:moveTo>
                  <a:pt x="214418" y="126652"/>
                </a:moveTo>
                <a:lnTo>
                  <a:pt x="214489" y="126777"/>
                </a:lnTo>
                <a:lnTo>
                  <a:pt x="213312" y="128748"/>
                </a:lnTo>
                <a:lnTo>
                  <a:pt x="212045" y="126652"/>
                </a:lnTo>
                <a:close/>
                <a:moveTo>
                  <a:pt x="230726" y="126652"/>
                </a:moveTo>
                <a:lnTo>
                  <a:pt x="229468" y="128748"/>
                </a:lnTo>
                <a:lnTo>
                  <a:pt x="228281" y="126777"/>
                </a:lnTo>
                <a:lnTo>
                  <a:pt x="228362" y="126652"/>
                </a:lnTo>
                <a:close/>
                <a:moveTo>
                  <a:pt x="233696" y="126652"/>
                </a:moveTo>
                <a:lnTo>
                  <a:pt x="233768" y="126777"/>
                </a:lnTo>
                <a:lnTo>
                  <a:pt x="232581" y="128748"/>
                </a:lnTo>
                <a:lnTo>
                  <a:pt x="231323" y="126652"/>
                </a:lnTo>
                <a:close/>
                <a:moveTo>
                  <a:pt x="250004" y="126652"/>
                </a:moveTo>
                <a:lnTo>
                  <a:pt x="248746" y="128748"/>
                </a:lnTo>
                <a:lnTo>
                  <a:pt x="247560" y="126777"/>
                </a:lnTo>
                <a:lnTo>
                  <a:pt x="247631" y="126652"/>
                </a:lnTo>
                <a:close/>
                <a:moveTo>
                  <a:pt x="252975" y="126652"/>
                </a:moveTo>
                <a:lnTo>
                  <a:pt x="253046" y="126777"/>
                </a:lnTo>
                <a:lnTo>
                  <a:pt x="251860" y="128748"/>
                </a:lnTo>
                <a:lnTo>
                  <a:pt x="250602" y="126652"/>
                </a:lnTo>
                <a:close/>
                <a:moveTo>
                  <a:pt x="269282" y="126652"/>
                </a:moveTo>
                <a:lnTo>
                  <a:pt x="268016" y="128748"/>
                </a:lnTo>
                <a:lnTo>
                  <a:pt x="266838" y="126777"/>
                </a:lnTo>
                <a:lnTo>
                  <a:pt x="266909" y="126652"/>
                </a:lnTo>
                <a:close/>
                <a:moveTo>
                  <a:pt x="272244" y="126652"/>
                </a:moveTo>
                <a:lnTo>
                  <a:pt x="272325" y="126777"/>
                </a:lnTo>
                <a:lnTo>
                  <a:pt x="271138" y="128748"/>
                </a:lnTo>
                <a:lnTo>
                  <a:pt x="269880" y="126652"/>
                </a:lnTo>
                <a:close/>
                <a:moveTo>
                  <a:pt x="1267" y="129658"/>
                </a:moveTo>
                <a:lnTo>
                  <a:pt x="2240" y="131291"/>
                </a:lnTo>
                <a:lnTo>
                  <a:pt x="286" y="131291"/>
                </a:lnTo>
                <a:lnTo>
                  <a:pt x="1267" y="129658"/>
                </a:lnTo>
                <a:close/>
                <a:moveTo>
                  <a:pt x="2722" y="127232"/>
                </a:moveTo>
                <a:lnTo>
                  <a:pt x="5157" y="131291"/>
                </a:lnTo>
                <a:lnTo>
                  <a:pt x="2784" y="131291"/>
                </a:lnTo>
                <a:lnTo>
                  <a:pt x="1535" y="129203"/>
                </a:lnTo>
                <a:lnTo>
                  <a:pt x="2722" y="127232"/>
                </a:lnTo>
                <a:close/>
                <a:moveTo>
                  <a:pt x="15621" y="126652"/>
                </a:moveTo>
                <a:lnTo>
                  <a:pt x="15693" y="126777"/>
                </a:lnTo>
                <a:lnTo>
                  <a:pt x="12981" y="131291"/>
                </a:lnTo>
                <a:lnTo>
                  <a:pt x="5701" y="131291"/>
                </a:lnTo>
                <a:lnTo>
                  <a:pt x="2998" y="126777"/>
                </a:lnTo>
                <a:lnTo>
                  <a:pt x="3070" y="126652"/>
                </a:lnTo>
                <a:close/>
                <a:moveTo>
                  <a:pt x="15969" y="127232"/>
                </a:moveTo>
                <a:lnTo>
                  <a:pt x="17147" y="129203"/>
                </a:lnTo>
                <a:lnTo>
                  <a:pt x="15898" y="131291"/>
                </a:lnTo>
                <a:lnTo>
                  <a:pt x="13534" y="131291"/>
                </a:lnTo>
                <a:lnTo>
                  <a:pt x="15969" y="127232"/>
                </a:lnTo>
                <a:close/>
                <a:moveTo>
                  <a:pt x="17423" y="129658"/>
                </a:moveTo>
                <a:lnTo>
                  <a:pt x="18396" y="131291"/>
                </a:lnTo>
                <a:lnTo>
                  <a:pt x="16442" y="131291"/>
                </a:lnTo>
                <a:lnTo>
                  <a:pt x="17423" y="129658"/>
                </a:lnTo>
                <a:close/>
                <a:moveTo>
                  <a:pt x="20546" y="129658"/>
                </a:moveTo>
                <a:lnTo>
                  <a:pt x="21518" y="131291"/>
                </a:lnTo>
                <a:lnTo>
                  <a:pt x="19565" y="131291"/>
                </a:lnTo>
                <a:lnTo>
                  <a:pt x="20546" y="129658"/>
                </a:lnTo>
                <a:close/>
                <a:moveTo>
                  <a:pt x="22000" y="127232"/>
                </a:moveTo>
                <a:lnTo>
                  <a:pt x="24435" y="131291"/>
                </a:lnTo>
                <a:lnTo>
                  <a:pt x="22062" y="131291"/>
                </a:lnTo>
                <a:lnTo>
                  <a:pt x="20813" y="129203"/>
                </a:lnTo>
                <a:lnTo>
                  <a:pt x="22000" y="127232"/>
                </a:lnTo>
                <a:close/>
                <a:moveTo>
                  <a:pt x="34891" y="126652"/>
                </a:moveTo>
                <a:lnTo>
                  <a:pt x="34971" y="126777"/>
                </a:lnTo>
                <a:lnTo>
                  <a:pt x="32259" y="131291"/>
                </a:lnTo>
                <a:lnTo>
                  <a:pt x="24980" y="131291"/>
                </a:lnTo>
                <a:lnTo>
                  <a:pt x="22268" y="126777"/>
                </a:lnTo>
                <a:lnTo>
                  <a:pt x="22348" y="126652"/>
                </a:lnTo>
                <a:close/>
                <a:moveTo>
                  <a:pt x="35239" y="127232"/>
                </a:moveTo>
                <a:lnTo>
                  <a:pt x="36425" y="129203"/>
                </a:lnTo>
                <a:lnTo>
                  <a:pt x="35176" y="131291"/>
                </a:lnTo>
                <a:lnTo>
                  <a:pt x="32803" y="131291"/>
                </a:lnTo>
                <a:lnTo>
                  <a:pt x="35239" y="127232"/>
                </a:lnTo>
                <a:close/>
                <a:moveTo>
                  <a:pt x="36702" y="129658"/>
                </a:moveTo>
                <a:lnTo>
                  <a:pt x="37674" y="131291"/>
                </a:lnTo>
                <a:lnTo>
                  <a:pt x="35721" y="131291"/>
                </a:lnTo>
                <a:lnTo>
                  <a:pt x="36702" y="129658"/>
                </a:lnTo>
                <a:close/>
                <a:moveTo>
                  <a:pt x="39815" y="129658"/>
                </a:moveTo>
                <a:lnTo>
                  <a:pt x="40797" y="131291"/>
                </a:lnTo>
                <a:lnTo>
                  <a:pt x="38843" y="131291"/>
                </a:lnTo>
                <a:lnTo>
                  <a:pt x="39815" y="129658"/>
                </a:lnTo>
                <a:close/>
                <a:moveTo>
                  <a:pt x="41278" y="127232"/>
                </a:moveTo>
                <a:lnTo>
                  <a:pt x="43714" y="131291"/>
                </a:lnTo>
                <a:lnTo>
                  <a:pt x="41341" y="131291"/>
                </a:lnTo>
                <a:lnTo>
                  <a:pt x="40092" y="129203"/>
                </a:lnTo>
                <a:lnTo>
                  <a:pt x="41278" y="127232"/>
                </a:lnTo>
                <a:close/>
                <a:moveTo>
                  <a:pt x="54169" y="126652"/>
                </a:moveTo>
                <a:lnTo>
                  <a:pt x="54250" y="126777"/>
                </a:lnTo>
                <a:lnTo>
                  <a:pt x="51538" y="131291"/>
                </a:lnTo>
                <a:lnTo>
                  <a:pt x="44258" y="131291"/>
                </a:lnTo>
                <a:lnTo>
                  <a:pt x="41546" y="126777"/>
                </a:lnTo>
                <a:lnTo>
                  <a:pt x="41626" y="126652"/>
                </a:lnTo>
                <a:close/>
                <a:moveTo>
                  <a:pt x="54517" y="127232"/>
                </a:moveTo>
                <a:lnTo>
                  <a:pt x="55704" y="129203"/>
                </a:lnTo>
                <a:lnTo>
                  <a:pt x="54455" y="131291"/>
                </a:lnTo>
                <a:lnTo>
                  <a:pt x="52082" y="131291"/>
                </a:lnTo>
                <a:lnTo>
                  <a:pt x="54517" y="127232"/>
                </a:lnTo>
                <a:close/>
                <a:moveTo>
                  <a:pt x="55980" y="129658"/>
                </a:moveTo>
                <a:lnTo>
                  <a:pt x="56953" y="131291"/>
                </a:lnTo>
                <a:lnTo>
                  <a:pt x="54999" y="131291"/>
                </a:lnTo>
                <a:lnTo>
                  <a:pt x="55980" y="129658"/>
                </a:lnTo>
                <a:close/>
                <a:moveTo>
                  <a:pt x="59094" y="129658"/>
                </a:moveTo>
                <a:lnTo>
                  <a:pt x="60075" y="131291"/>
                </a:lnTo>
                <a:lnTo>
                  <a:pt x="58121" y="131291"/>
                </a:lnTo>
                <a:lnTo>
                  <a:pt x="59094" y="129658"/>
                </a:lnTo>
                <a:close/>
                <a:moveTo>
                  <a:pt x="60548" y="127232"/>
                </a:moveTo>
                <a:lnTo>
                  <a:pt x="62983" y="131291"/>
                </a:lnTo>
                <a:lnTo>
                  <a:pt x="60619" y="131291"/>
                </a:lnTo>
                <a:lnTo>
                  <a:pt x="59370" y="129203"/>
                </a:lnTo>
                <a:lnTo>
                  <a:pt x="60548" y="127232"/>
                </a:lnTo>
                <a:close/>
                <a:moveTo>
                  <a:pt x="73448" y="126652"/>
                </a:moveTo>
                <a:lnTo>
                  <a:pt x="73519" y="126777"/>
                </a:lnTo>
                <a:lnTo>
                  <a:pt x="70816" y="131291"/>
                </a:lnTo>
                <a:lnTo>
                  <a:pt x="63536" y="131291"/>
                </a:lnTo>
                <a:lnTo>
                  <a:pt x="60824" y="126777"/>
                </a:lnTo>
                <a:lnTo>
                  <a:pt x="60905" y="126652"/>
                </a:lnTo>
                <a:close/>
                <a:moveTo>
                  <a:pt x="73796" y="127232"/>
                </a:moveTo>
                <a:lnTo>
                  <a:pt x="74982" y="129203"/>
                </a:lnTo>
                <a:lnTo>
                  <a:pt x="73733" y="131291"/>
                </a:lnTo>
                <a:lnTo>
                  <a:pt x="71360" y="131291"/>
                </a:lnTo>
                <a:lnTo>
                  <a:pt x="73796" y="127232"/>
                </a:lnTo>
                <a:close/>
                <a:moveTo>
                  <a:pt x="75250" y="129658"/>
                </a:moveTo>
                <a:lnTo>
                  <a:pt x="76231" y="131291"/>
                </a:lnTo>
                <a:lnTo>
                  <a:pt x="74277" y="131291"/>
                </a:lnTo>
                <a:lnTo>
                  <a:pt x="75250" y="129658"/>
                </a:lnTo>
                <a:close/>
                <a:moveTo>
                  <a:pt x="78372" y="129658"/>
                </a:moveTo>
                <a:lnTo>
                  <a:pt x="79353" y="131291"/>
                </a:lnTo>
                <a:lnTo>
                  <a:pt x="77391" y="131291"/>
                </a:lnTo>
                <a:lnTo>
                  <a:pt x="78372" y="129658"/>
                </a:lnTo>
                <a:close/>
                <a:moveTo>
                  <a:pt x="79826" y="127232"/>
                </a:moveTo>
                <a:lnTo>
                  <a:pt x="82262" y="131291"/>
                </a:lnTo>
                <a:lnTo>
                  <a:pt x="79898" y="131291"/>
                </a:lnTo>
                <a:lnTo>
                  <a:pt x="78649" y="129203"/>
                </a:lnTo>
                <a:lnTo>
                  <a:pt x="79826" y="127232"/>
                </a:lnTo>
                <a:close/>
                <a:moveTo>
                  <a:pt x="92726" y="126652"/>
                </a:moveTo>
                <a:lnTo>
                  <a:pt x="92797" y="126777"/>
                </a:lnTo>
                <a:lnTo>
                  <a:pt x="90094" y="131291"/>
                </a:lnTo>
                <a:lnTo>
                  <a:pt x="82806" y="131291"/>
                </a:lnTo>
                <a:lnTo>
                  <a:pt x="80103" y="126777"/>
                </a:lnTo>
                <a:lnTo>
                  <a:pt x="80174" y="126652"/>
                </a:lnTo>
                <a:close/>
                <a:moveTo>
                  <a:pt x="93074" y="127232"/>
                </a:moveTo>
                <a:lnTo>
                  <a:pt x="94260" y="129203"/>
                </a:lnTo>
                <a:lnTo>
                  <a:pt x="93003" y="131291"/>
                </a:lnTo>
                <a:lnTo>
                  <a:pt x="90639" y="131291"/>
                </a:lnTo>
                <a:lnTo>
                  <a:pt x="93074" y="127232"/>
                </a:lnTo>
                <a:close/>
                <a:moveTo>
                  <a:pt x="94528" y="129658"/>
                </a:moveTo>
                <a:lnTo>
                  <a:pt x="95509" y="131291"/>
                </a:lnTo>
                <a:lnTo>
                  <a:pt x="93556" y="131291"/>
                </a:lnTo>
                <a:lnTo>
                  <a:pt x="94528" y="129658"/>
                </a:lnTo>
                <a:close/>
                <a:moveTo>
                  <a:pt x="97650" y="129658"/>
                </a:moveTo>
                <a:lnTo>
                  <a:pt x="98623" y="131291"/>
                </a:lnTo>
                <a:lnTo>
                  <a:pt x="96669" y="131291"/>
                </a:lnTo>
                <a:lnTo>
                  <a:pt x="97650" y="129658"/>
                </a:lnTo>
                <a:close/>
                <a:moveTo>
                  <a:pt x="99105" y="127232"/>
                </a:moveTo>
                <a:lnTo>
                  <a:pt x="101540" y="131291"/>
                </a:lnTo>
                <a:lnTo>
                  <a:pt x="99167" y="131291"/>
                </a:lnTo>
                <a:lnTo>
                  <a:pt x="97918" y="129203"/>
                </a:lnTo>
                <a:lnTo>
                  <a:pt x="99105" y="127232"/>
                </a:lnTo>
                <a:close/>
                <a:moveTo>
                  <a:pt x="112004" y="126652"/>
                </a:moveTo>
                <a:lnTo>
                  <a:pt x="112076" y="126777"/>
                </a:lnTo>
                <a:lnTo>
                  <a:pt x="109373" y="131291"/>
                </a:lnTo>
                <a:lnTo>
                  <a:pt x="102084" y="131291"/>
                </a:lnTo>
                <a:lnTo>
                  <a:pt x="99381" y="126777"/>
                </a:lnTo>
                <a:lnTo>
                  <a:pt x="99453" y="126652"/>
                </a:lnTo>
                <a:close/>
                <a:moveTo>
                  <a:pt x="112352" y="127232"/>
                </a:moveTo>
                <a:lnTo>
                  <a:pt x="113530" y="129203"/>
                </a:lnTo>
                <a:lnTo>
                  <a:pt x="112281" y="131291"/>
                </a:lnTo>
                <a:lnTo>
                  <a:pt x="109917" y="131291"/>
                </a:lnTo>
                <a:lnTo>
                  <a:pt x="112352" y="127232"/>
                </a:lnTo>
                <a:close/>
                <a:moveTo>
                  <a:pt x="113806" y="129658"/>
                </a:moveTo>
                <a:lnTo>
                  <a:pt x="114788" y="131291"/>
                </a:lnTo>
                <a:lnTo>
                  <a:pt x="112825" y="131291"/>
                </a:lnTo>
                <a:lnTo>
                  <a:pt x="113806" y="129658"/>
                </a:lnTo>
                <a:close/>
                <a:moveTo>
                  <a:pt x="116929" y="129658"/>
                </a:moveTo>
                <a:lnTo>
                  <a:pt x="117901" y="131291"/>
                </a:lnTo>
                <a:lnTo>
                  <a:pt x="115948" y="131291"/>
                </a:lnTo>
                <a:lnTo>
                  <a:pt x="116929" y="129658"/>
                </a:lnTo>
                <a:close/>
                <a:moveTo>
                  <a:pt x="118383" y="127232"/>
                </a:moveTo>
                <a:lnTo>
                  <a:pt x="120818" y="131291"/>
                </a:lnTo>
                <a:lnTo>
                  <a:pt x="118445" y="131291"/>
                </a:lnTo>
                <a:lnTo>
                  <a:pt x="117196" y="129203"/>
                </a:lnTo>
                <a:lnTo>
                  <a:pt x="118383" y="127232"/>
                </a:lnTo>
                <a:close/>
                <a:moveTo>
                  <a:pt x="131274" y="126652"/>
                </a:moveTo>
                <a:lnTo>
                  <a:pt x="131354" y="126777"/>
                </a:lnTo>
                <a:lnTo>
                  <a:pt x="128642" y="131291"/>
                </a:lnTo>
                <a:lnTo>
                  <a:pt x="121363" y="131291"/>
                </a:lnTo>
                <a:lnTo>
                  <a:pt x="118651" y="126777"/>
                </a:lnTo>
                <a:lnTo>
                  <a:pt x="118731" y="126652"/>
                </a:lnTo>
                <a:close/>
                <a:moveTo>
                  <a:pt x="131622" y="127232"/>
                </a:moveTo>
                <a:lnTo>
                  <a:pt x="132808" y="129203"/>
                </a:lnTo>
                <a:lnTo>
                  <a:pt x="131559" y="131291"/>
                </a:lnTo>
                <a:lnTo>
                  <a:pt x="129186" y="131291"/>
                </a:lnTo>
                <a:lnTo>
                  <a:pt x="131622" y="127232"/>
                </a:lnTo>
                <a:close/>
                <a:moveTo>
                  <a:pt x="133085" y="129658"/>
                </a:moveTo>
                <a:lnTo>
                  <a:pt x="134057" y="131291"/>
                </a:lnTo>
                <a:lnTo>
                  <a:pt x="132104" y="131291"/>
                </a:lnTo>
                <a:lnTo>
                  <a:pt x="133085" y="129658"/>
                </a:lnTo>
                <a:close/>
                <a:moveTo>
                  <a:pt x="136198" y="129658"/>
                </a:moveTo>
                <a:lnTo>
                  <a:pt x="137180" y="131291"/>
                </a:lnTo>
                <a:lnTo>
                  <a:pt x="135226" y="131291"/>
                </a:lnTo>
                <a:lnTo>
                  <a:pt x="136198" y="129658"/>
                </a:lnTo>
                <a:close/>
                <a:moveTo>
                  <a:pt x="137661" y="127232"/>
                </a:moveTo>
                <a:lnTo>
                  <a:pt x="140097" y="131291"/>
                </a:lnTo>
                <a:lnTo>
                  <a:pt x="137724" y="131291"/>
                </a:lnTo>
                <a:lnTo>
                  <a:pt x="136475" y="129203"/>
                </a:lnTo>
                <a:lnTo>
                  <a:pt x="137661" y="127232"/>
                </a:lnTo>
                <a:close/>
                <a:moveTo>
                  <a:pt x="150552" y="126652"/>
                </a:moveTo>
                <a:lnTo>
                  <a:pt x="150633" y="126777"/>
                </a:lnTo>
                <a:lnTo>
                  <a:pt x="147921" y="131291"/>
                </a:lnTo>
                <a:lnTo>
                  <a:pt x="140641" y="131291"/>
                </a:lnTo>
                <a:lnTo>
                  <a:pt x="137929" y="126777"/>
                </a:lnTo>
                <a:lnTo>
                  <a:pt x="138009" y="126652"/>
                </a:lnTo>
                <a:close/>
                <a:moveTo>
                  <a:pt x="150900" y="127232"/>
                </a:moveTo>
                <a:lnTo>
                  <a:pt x="152087" y="129203"/>
                </a:lnTo>
                <a:lnTo>
                  <a:pt x="150838" y="131291"/>
                </a:lnTo>
                <a:lnTo>
                  <a:pt x="148465" y="131291"/>
                </a:lnTo>
                <a:lnTo>
                  <a:pt x="150900" y="127232"/>
                </a:lnTo>
                <a:close/>
                <a:moveTo>
                  <a:pt x="152363" y="129658"/>
                </a:moveTo>
                <a:lnTo>
                  <a:pt x="153336" y="131291"/>
                </a:lnTo>
                <a:lnTo>
                  <a:pt x="151382" y="131291"/>
                </a:lnTo>
                <a:lnTo>
                  <a:pt x="152363" y="129658"/>
                </a:lnTo>
                <a:close/>
                <a:moveTo>
                  <a:pt x="155477" y="129658"/>
                </a:moveTo>
                <a:lnTo>
                  <a:pt x="156458" y="131291"/>
                </a:lnTo>
                <a:lnTo>
                  <a:pt x="154504" y="131291"/>
                </a:lnTo>
                <a:lnTo>
                  <a:pt x="155477" y="129658"/>
                </a:lnTo>
                <a:close/>
                <a:moveTo>
                  <a:pt x="156940" y="127232"/>
                </a:moveTo>
                <a:lnTo>
                  <a:pt x="159375" y="131291"/>
                </a:lnTo>
                <a:lnTo>
                  <a:pt x="157002" y="131291"/>
                </a:lnTo>
                <a:lnTo>
                  <a:pt x="155753" y="129203"/>
                </a:lnTo>
                <a:lnTo>
                  <a:pt x="156940" y="127232"/>
                </a:lnTo>
                <a:close/>
                <a:moveTo>
                  <a:pt x="169831" y="126652"/>
                </a:moveTo>
                <a:lnTo>
                  <a:pt x="169902" y="126777"/>
                </a:lnTo>
                <a:lnTo>
                  <a:pt x="167199" y="131291"/>
                </a:lnTo>
                <a:lnTo>
                  <a:pt x="159919" y="131291"/>
                </a:lnTo>
                <a:lnTo>
                  <a:pt x="157207" y="126777"/>
                </a:lnTo>
                <a:lnTo>
                  <a:pt x="157288" y="126652"/>
                </a:lnTo>
                <a:close/>
                <a:moveTo>
                  <a:pt x="170179" y="127232"/>
                </a:moveTo>
                <a:lnTo>
                  <a:pt x="171365" y="129203"/>
                </a:lnTo>
                <a:lnTo>
                  <a:pt x="170116" y="131291"/>
                </a:lnTo>
                <a:lnTo>
                  <a:pt x="167743" y="131291"/>
                </a:lnTo>
                <a:lnTo>
                  <a:pt x="170179" y="127232"/>
                </a:lnTo>
                <a:close/>
                <a:moveTo>
                  <a:pt x="171633" y="129658"/>
                </a:moveTo>
                <a:lnTo>
                  <a:pt x="172614" y="131291"/>
                </a:lnTo>
                <a:lnTo>
                  <a:pt x="170660" y="131291"/>
                </a:lnTo>
                <a:lnTo>
                  <a:pt x="171633" y="129658"/>
                </a:lnTo>
                <a:close/>
                <a:moveTo>
                  <a:pt x="174755" y="129658"/>
                </a:moveTo>
                <a:lnTo>
                  <a:pt x="175736" y="131291"/>
                </a:lnTo>
                <a:lnTo>
                  <a:pt x="173774" y="131291"/>
                </a:lnTo>
                <a:lnTo>
                  <a:pt x="174755" y="129658"/>
                </a:lnTo>
                <a:close/>
                <a:moveTo>
                  <a:pt x="176209" y="127232"/>
                </a:moveTo>
                <a:lnTo>
                  <a:pt x="178645" y="131291"/>
                </a:lnTo>
                <a:lnTo>
                  <a:pt x="176281" y="131291"/>
                </a:lnTo>
                <a:lnTo>
                  <a:pt x="175032" y="129203"/>
                </a:lnTo>
                <a:lnTo>
                  <a:pt x="176209" y="127232"/>
                </a:lnTo>
                <a:close/>
                <a:moveTo>
                  <a:pt x="189109" y="126652"/>
                </a:moveTo>
                <a:lnTo>
                  <a:pt x="189180" y="126777"/>
                </a:lnTo>
                <a:lnTo>
                  <a:pt x="186477" y="131291"/>
                </a:lnTo>
                <a:lnTo>
                  <a:pt x="179189" y="131291"/>
                </a:lnTo>
                <a:lnTo>
                  <a:pt x="176486" y="126777"/>
                </a:lnTo>
                <a:lnTo>
                  <a:pt x="176557" y="126652"/>
                </a:lnTo>
                <a:close/>
                <a:moveTo>
                  <a:pt x="189457" y="127232"/>
                </a:moveTo>
                <a:lnTo>
                  <a:pt x="190643" y="129203"/>
                </a:lnTo>
                <a:lnTo>
                  <a:pt x="189394" y="131291"/>
                </a:lnTo>
                <a:lnTo>
                  <a:pt x="187021" y="131291"/>
                </a:lnTo>
                <a:lnTo>
                  <a:pt x="189457" y="127232"/>
                </a:lnTo>
                <a:close/>
                <a:moveTo>
                  <a:pt x="190911" y="129658"/>
                </a:moveTo>
                <a:lnTo>
                  <a:pt x="191892" y="131291"/>
                </a:lnTo>
                <a:lnTo>
                  <a:pt x="189939" y="131291"/>
                </a:lnTo>
                <a:lnTo>
                  <a:pt x="190911" y="129658"/>
                </a:lnTo>
                <a:close/>
                <a:moveTo>
                  <a:pt x="194033" y="129658"/>
                </a:moveTo>
                <a:lnTo>
                  <a:pt x="195006" y="131291"/>
                </a:lnTo>
                <a:lnTo>
                  <a:pt x="193052" y="131291"/>
                </a:lnTo>
                <a:lnTo>
                  <a:pt x="194033" y="129658"/>
                </a:lnTo>
                <a:close/>
                <a:moveTo>
                  <a:pt x="195488" y="127232"/>
                </a:moveTo>
                <a:lnTo>
                  <a:pt x="197923" y="131291"/>
                </a:lnTo>
                <a:lnTo>
                  <a:pt x="195559" y="131291"/>
                </a:lnTo>
                <a:lnTo>
                  <a:pt x="194301" y="129203"/>
                </a:lnTo>
                <a:lnTo>
                  <a:pt x="195488" y="127232"/>
                </a:lnTo>
                <a:close/>
                <a:moveTo>
                  <a:pt x="208387" y="126652"/>
                </a:moveTo>
                <a:lnTo>
                  <a:pt x="208459" y="126777"/>
                </a:lnTo>
                <a:lnTo>
                  <a:pt x="205756" y="131291"/>
                </a:lnTo>
                <a:lnTo>
                  <a:pt x="198467" y="131291"/>
                </a:lnTo>
                <a:lnTo>
                  <a:pt x="195764" y="126777"/>
                </a:lnTo>
                <a:lnTo>
                  <a:pt x="195835" y="126652"/>
                </a:lnTo>
                <a:close/>
                <a:moveTo>
                  <a:pt x="208735" y="127232"/>
                </a:moveTo>
                <a:lnTo>
                  <a:pt x="209913" y="129203"/>
                </a:lnTo>
                <a:lnTo>
                  <a:pt x="208664" y="131291"/>
                </a:lnTo>
                <a:lnTo>
                  <a:pt x="206300" y="131291"/>
                </a:lnTo>
                <a:lnTo>
                  <a:pt x="208735" y="127232"/>
                </a:lnTo>
                <a:close/>
                <a:moveTo>
                  <a:pt x="210189" y="129658"/>
                </a:moveTo>
                <a:lnTo>
                  <a:pt x="211171" y="131291"/>
                </a:lnTo>
                <a:lnTo>
                  <a:pt x="209208" y="131291"/>
                </a:lnTo>
                <a:lnTo>
                  <a:pt x="210189" y="129658"/>
                </a:lnTo>
                <a:close/>
                <a:moveTo>
                  <a:pt x="213312" y="129658"/>
                </a:moveTo>
                <a:lnTo>
                  <a:pt x="214284" y="131291"/>
                </a:lnTo>
                <a:lnTo>
                  <a:pt x="212330" y="131291"/>
                </a:lnTo>
                <a:lnTo>
                  <a:pt x="213312" y="129658"/>
                </a:lnTo>
                <a:close/>
                <a:moveTo>
                  <a:pt x="214766" y="127232"/>
                </a:moveTo>
                <a:lnTo>
                  <a:pt x="217201" y="131291"/>
                </a:lnTo>
                <a:lnTo>
                  <a:pt x="214828" y="131291"/>
                </a:lnTo>
                <a:lnTo>
                  <a:pt x="213579" y="129203"/>
                </a:lnTo>
                <a:lnTo>
                  <a:pt x="214766" y="127232"/>
                </a:lnTo>
                <a:close/>
                <a:moveTo>
                  <a:pt x="227657" y="126652"/>
                </a:moveTo>
                <a:lnTo>
                  <a:pt x="227737" y="126777"/>
                </a:lnTo>
                <a:lnTo>
                  <a:pt x="225025" y="131291"/>
                </a:lnTo>
                <a:lnTo>
                  <a:pt x="217746" y="131291"/>
                </a:lnTo>
                <a:lnTo>
                  <a:pt x="215042" y="126777"/>
                </a:lnTo>
                <a:lnTo>
                  <a:pt x="215114" y="126652"/>
                </a:lnTo>
                <a:close/>
                <a:moveTo>
                  <a:pt x="228005" y="127232"/>
                </a:moveTo>
                <a:lnTo>
                  <a:pt x="229191" y="129203"/>
                </a:lnTo>
                <a:lnTo>
                  <a:pt x="227942" y="131291"/>
                </a:lnTo>
                <a:lnTo>
                  <a:pt x="225578" y="131291"/>
                </a:lnTo>
                <a:lnTo>
                  <a:pt x="228005" y="127232"/>
                </a:lnTo>
                <a:close/>
                <a:moveTo>
                  <a:pt x="229468" y="129658"/>
                </a:moveTo>
                <a:lnTo>
                  <a:pt x="230440" y="131291"/>
                </a:lnTo>
                <a:lnTo>
                  <a:pt x="228487" y="131291"/>
                </a:lnTo>
                <a:lnTo>
                  <a:pt x="229468" y="129658"/>
                </a:lnTo>
                <a:close/>
                <a:moveTo>
                  <a:pt x="232581" y="129658"/>
                </a:moveTo>
                <a:lnTo>
                  <a:pt x="233563" y="131291"/>
                </a:lnTo>
                <a:lnTo>
                  <a:pt x="231609" y="131291"/>
                </a:lnTo>
                <a:lnTo>
                  <a:pt x="232581" y="129658"/>
                </a:lnTo>
                <a:close/>
                <a:moveTo>
                  <a:pt x="234044" y="127232"/>
                </a:moveTo>
                <a:lnTo>
                  <a:pt x="236480" y="131291"/>
                </a:lnTo>
                <a:lnTo>
                  <a:pt x="234107" y="131291"/>
                </a:lnTo>
                <a:lnTo>
                  <a:pt x="232858" y="129203"/>
                </a:lnTo>
                <a:lnTo>
                  <a:pt x="234044" y="127232"/>
                </a:lnTo>
                <a:close/>
                <a:moveTo>
                  <a:pt x="246935" y="126652"/>
                </a:moveTo>
                <a:lnTo>
                  <a:pt x="247016" y="126777"/>
                </a:lnTo>
                <a:lnTo>
                  <a:pt x="244304" y="131291"/>
                </a:lnTo>
                <a:lnTo>
                  <a:pt x="237024" y="131291"/>
                </a:lnTo>
                <a:lnTo>
                  <a:pt x="234312" y="126777"/>
                </a:lnTo>
                <a:lnTo>
                  <a:pt x="234392" y="126652"/>
                </a:lnTo>
                <a:close/>
                <a:moveTo>
                  <a:pt x="247283" y="127232"/>
                </a:moveTo>
                <a:lnTo>
                  <a:pt x="248470" y="129203"/>
                </a:lnTo>
                <a:lnTo>
                  <a:pt x="247221" y="131291"/>
                </a:lnTo>
                <a:lnTo>
                  <a:pt x="244848" y="131291"/>
                </a:lnTo>
                <a:lnTo>
                  <a:pt x="247283" y="127232"/>
                </a:lnTo>
                <a:close/>
                <a:moveTo>
                  <a:pt x="248746" y="129658"/>
                </a:moveTo>
                <a:lnTo>
                  <a:pt x="249719" y="131291"/>
                </a:lnTo>
                <a:lnTo>
                  <a:pt x="247765" y="131291"/>
                </a:lnTo>
                <a:lnTo>
                  <a:pt x="248746" y="129658"/>
                </a:lnTo>
                <a:close/>
                <a:moveTo>
                  <a:pt x="251860" y="129658"/>
                </a:moveTo>
                <a:lnTo>
                  <a:pt x="252841" y="131291"/>
                </a:lnTo>
                <a:lnTo>
                  <a:pt x="250887" y="131291"/>
                </a:lnTo>
                <a:lnTo>
                  <a:pt x="251860" y="129658"/>
                </a:lnTo>
                <a:close/>
                <a:moveTo>
                  <a:pt x="253323" y="127232"/>
                </a:moveTo>
                <a:lnTo>
                  <a:pt x="255758" y="131291"/>
                </a:lnTo>
                <a:lnTo>
                  <a:pt x="253385" y="131291"/>
                </a:lnTo>
                <a:lnTo>
                  <a:pt x="252136" y="129203"/>
                </a:lnTo>
                <a:lnTo>
                  <a:pt x="253323" y="127232"/>
                </a:lnTo>
                <a:close/>
                <a:moveTo>
                  <a:pt x="266214" y="126652"/>
                </a:moveTo>
                <a:lnTo>
                  <a:pt x="266294" y="126777"/>
                </a:lnTo>
                <a:lnTo>
                  <a:pt x="263582" y="131291"/>
                </a:lnTo>
                <a:lnTo>
                  <a:pt x="256302" y="131291"/>
                </a:lnTo>
                <a:lnTo>
                  <a:pt x="253590" y="126777"/>
                </a:lnTo>
                <a:lnTo>
                  <a:pt x="253671" y="126652"/>
                </a:lnTo>
                <a:close/>
                <a:moveTo>
                  <a:pt x="266562" y="127232"/>
                </a:moveTo>
                <a:lnTo>
                  <a:pt x="267748" y="129203"/>
                </a:lnTo>
                <a:lnTo>
                  <a:pt x="266499" y="131291"/>
                </a:lnTo>
                <a:lnTo>
                  <a:pt x="264126" y="131291"/>
                </a:lnTo>
                <a:lnTo>
                  <a:pt x="266562" y="127232"/>
                </a:lnTo>
                <a:close/>
                <a:moveTo>
                  <a:pt x="268016" y="129658"/>
                </a:moveTo>
                <a:lnTo>
                  <a:pt x="268997" y="131291"/>
                </a:lnTo>
                <a:lnTo>
                  <a:pt x="267043" y="131291"/>
                </a:lnTo>
                <a:lnTo>
                  <a:pt x="268016" y="129658"/>
                </a:lnTo>
                <a:close/>
                <a:moveTo>
                  <a:pt x="271138" y="129658"/>
                </a:moveTo>
                <a:lnTo>
                  <a:pt x="272119" y="131291"/>
                </a:lnTo>
                <a:lnTo>
                  <a:pt x="270157" y="131291"/>
                </a:lnTo>
                <a:lnTo>
                  <a:pt x="271138" y="129658"/>
                </a:lnTo>
                <a:close/>
                <a:moveTo>
                  <a:pt x="272592" y="127232"/>
                </a:moveTo>
                <a:lnTo>
                  <a:pt x="275028" y="131291"/>
                </a:lnTo>
                <a:lnTo>
                  <a:pt x="272664" y="131291"/>
                </a:lnTo>
                <a:lnTo>
                  <a:pt x="271415" y="129203"/>
                </a:lnTo>
                <a:lnTo>
                  <a:pt x="272592" y="127232"/>
                </a:lnTo>
                <a:close/>
                <a:moveTo>
                  <a:pt x="18985" y="127062"/>
                </a:moveTo>
                <a:lnTo>
                  <a:pt x="20269" y="129203"/>
                </a:lnTo>
                <a:lnTo>
                  <a:pt x="19011" y="131300"/>
                </a:lnTo>
                <a:lnTo>
                  <a:pt x="18985" y="131246"/>
                </a:lnTo>
                <a:lnTo>
                  <a:pt x="18949" y="131300"/>
                </a:lnTo>
                <a:lnTo>
                  <a:pt x="17691" y="129203"/>
                </a:lnTo>
                <a:lnTo>
                  <a:pt x="18985" y="127062"/>
                </a:lnTo>
                <a:close/>
                <a:moveTo>
                  <a:pt x="38263" y="127062"/>
                </a:moveTo>
                <a:lnTo>
                  <a:pt x="39548" y="129203"/>
                </a:lnTo>
                <a:lnTo>
                  <a:pt x="38290" y="131300"/>
                </a:lnTo>
                <a:lnTo>
                  <a:pt x="38263" y="131246"/>
                </a:lnTo>
                <a:lnTo>
                  <a:pt x="38227" y="131300"/>
                </a:lnTo>
                <a:lnTo>
                  <a:pt x="36969" y="129203"/>
                </a:lnTo>
                <a:lnTo>
                  <a:pt x="38263" y="127062"/>
                </a:lnTo>
                <a:close/>
                <a:moveTo>
                  <a:pt x="57533" y="127062"/>
                </a:moveTo>
                <a:lnTo>
                  <a:pt x="58826" y="129203"/>
                </a:lnTo>
                <a:lnTo>
                  <a:pt x="57568" y="131300"/>
                </a:lnTo>
                <a:lnTo>
                  <a:pt x="57533" y="131246"/>
                </a:lnTo>
                <a:lnTo>
                  <a:pt x="57506" y="131300"/>
                </a:lnTo>
                <a:lnTo>
                  <a:pt x="56248" y="129203"/>
                </a:lnTo>
                <a:lnTo>
                  <a:pt x="57533" y="127062"/>
                </a:lnTo>
                <a:close/>
                <a:moveTo>
                  <a:pt x="76811" y="127062"/>
                </a:moveTo>
                <a:lnTo>
                  <a:pt x="78096" y="129203"/>
                </a:lnTo>
                <a:lnTo>
                  <a:pt x="76847" y="131300"/>
                </a:lnTo>
                <a:lnTo>
                  <a:pt x="76811" y="131246"/>
                </a:lnTo>
                <a:lnTo>
                  <a:pt x="76784" y="131300"/>
                </a:lnTo>
                <a:lnTo>
                  <a:pt x="75526" y="129203"/>
                </a:lnTo>
                <a:lnTo>
                  <a:pt x="76811" y="127062"/>
                </a:lnTo>
                <a:close/>
                <a:moveTo>
                  <a:pt x="96089" y="127062"/>
                </a:moveTo>
                <a:lnTo>
                  <a:pt x="97374" y="129203"/>
                </a:lnTo>
                <a:lnTo>
                  <a:pt x="96116" y="131300"/>
                </a:lnTo>
                <a:lnTo>
                  <a:pt x="96089" y="131246"/>
                </a:lnTo>
                <a:lnTo>
                  <a:pt x="96054" y="131300"/>
                </a:lnTo>
                <a:lnTo>
                  <a:pt x="94805" y="129203"/>
                </a:lnTo>
                <a:lnTo>
                  <a:pt x="96089" y="127062"/>
                </a:lnTo>
                <a:close/>
                <a:moveTo>
                  <a:pt x="115368" y="127062"/>
                </a:moveTo>
                <a:lnTo>
                  <a:pt x="116652" y="129203"/>
                </a:lnTo>
                <a:lnTo>
                  <a:pt x="115394" y="131300"/>
                </a:lnTo>
                <a:lnTo>
                  <a:pt x="115368" y="131246"/>
                </a:lnTo>
                <a:lnTo>
                  <a:pt x="115332" y="131300"/>
                </a:lnTo>
                <a:lnTo>
                  <a:pt x="114083" y="129203"/>
                </a:lnTo>
                <a:lnTo>
                  <a:pt x="115368" y="127062"/>
                </a:lnTo>
                <a:close/>
                <a:moveTo>
                  <a:pt x="134646" y="127062"/>
                </a:moveTo>
                <a:lnTo>
                  <a:pt x="135931" y="129203"/>
                </a:lnTo>
                <a:lnTo>
                  <a:pt x="134673" y="131300"/>
                </a:lnTo>
                <a:lnTo>
                  <a:pt x="134646" y="131246"/>
                </a:lnTo>
                <a:lnTo>
                  <a:pt x="134610" y="131300"/>
                </a:lnTo>
                <a:lnTo>
                  <a:pt x="133352" y="129203"/>
                </a:lnTo>
                <a:lnTo>
                  <a:pt x="134646" y="127062"/>
                </a:lnTo>
                <a:close/>
                <a:moveTo>
                  <a:pt x="153915" y="127062"/>
                </a:moveTo>
                <a:lnTo>
                  <a:pt x="155209" y="129203"/>
                </a:lnTo>
                <a:lnTo>
                  <a:pt x="153951" y="131300"/>
                </a:lnTo>
                <a:lnTo>
                  <a:pt x="153915" y="131246"/>
                </a:lnTo>
                <a:lnTo>
                  <a:pt x="153889" y="131300"/>
                </a:lnTo>
                <a:lnTo>
                  <a:pt x="152631" y="129203"/>
                </a:lnTo>
                <a:lnTo>
                  <a:pt x="153915" y="127062"/>
                </a:lnTo>
                <a:close/>
                <a:moveTo>
                  <a:pt x="173194" y="127062"/>
                </a:moveTo>
                <a:lnTo>
                  <a:pt x="174478" y="129203"/>
                </a:lnTo>
                <a:lnTo>
                  <a:pt x="173230" y="131300"/>
                </a:lnTo>
                <a:lnTo>
                  <a:pt x="173194" y="131246"/>
                </a:lnTo>
                <a:lnTo>
                  <a:pt x="173167" y="131300"/>
                </a:lnTo>
                <a:lnTo>
                  <a:pt x="171909" y="129203"/>
                </a:lnTo>
                <a:lnTo>
                  <a:pt x="173194" y="127062"/>
                </a:lnTo>
                <a:close/>
                <a:moveTo>
                  <a:pt x="192472" y="127062"/>
                </a:moveTo>
                <a:lnTo>
                  <a:pt x="193757" y="129203"/>
                </a:lnTo>
                <a:lnTo>
                  <a:pt x="192508" y="131300"/>
                </a:lnTo>
                <a:lnTo>
                  <a:pt x="192472" y="131246"/>
                </a:lnTo>
                <a:lnTo>
                  <a:pt x="192445" y="131300"/>
                </a:lnTo>
                <a:lnTo>
                  <a:pt x="191188" y="129203"/>
                </a:lnTo>
                <a:lnTo>
                  <a:pt x="192472" y="127062"/>
                </a:lnTo>
                <a:close/>
                <a:moveTo>
                  <a:pt x="211751" y="127062"/>
                </a:moveTo>
                <a:lnTo>
                  <a:pt x="213035" y="129203"/>
                </a:lnTo>
                <a:lnTo>
                  <a:pt x="211777" y="131300"/>
                </a:lnTo>
                <a:lnTo>
                  <a:pt x="211751" y="131246"/>
                </a:lnTo>
                <a:lnTo>
                  <a:pt x="211715" y="131300"/>
                </a:lnTo>
                <a:lnTo>
                  <a:pt x="210466" y="129203"/>
                </a:lnTo>
                <a:lnTo>
                  <a:pt x="211751" y="127062"/>
                </a:lnTo>
                <a:close/>
                <a:moveTo>
                  <a:pt x="231029" y="127062"/>
                </a:moveTo>
                <a:lnTo>
                  <a:pt x="232314" y="129203"/>
                </a:lnTo>
                <a:lnTo>
                  <a:pt x="231056" y="131300"/>
                </a:lnTo>
                <a:lnTo>
                  <a:pt x="231029" y="131246"/>
                </a:lnTo>
                <a:lnTo>
                  <a:pt x="230993" y="131300"/>
                </a:lnTo>
                <a:lnTo>
                  <a:pt x="229735" y="129203"/>
                </a:lnTo>
                <a:lnTo>
                  <a:pt x="231029" y="127062"/>
                </a:lnTo>
                <a:close/>
                <a:moveTo>
                  <a:pt x="250298" y="127062"/>
                </a:moveTo>
                <a:lnTo>
                  <a:pt x="251592" y="129203"/>
                </a:lnTo>
                <a:lnTo>
                  <a:pt x="250334" y="131300"/>
                </a:lnTo>
                <a:lnTo>
                  <a:pt x="250298" y="131246"/>
                </a:lnTo>
                <a:lnTo>
                  <a:pt x="250272" y="131300"/>
                </a:lnTo>
                <a:lnTo>
                  <a:pt x="249014" y="129203"/>
                </a:lnTo>
                <a:lnTo>
                  <a:pt x="250298" y="127062"/>
                </a:lnTo>
                <a:close/>
                <a:moveTo>
                  <a:pt x="269577" y="127062"/>
                </a:moveTo>
                <a:lnTo>
                  <a:pt x="270870" y="129203"/>
                </a:lnTo>
                <a:lnTo>
                  <a:pt x="269613" y="131300"/>
                </a:lnTo>
                <a:lnTo>
                  <a:pt x="269577" y="131246"/>
                </a:lnTo>
                <a:lnTo>
                  <a:pt x="269550" y="131300"/>
                </a:lnTo>
                <a:lnTo>
                  <a:pt x="268292" y="129203"/>
                </a:lnTo>
                <a:lnTo>
                  <a:pt x="269577" y="127062"/>
                </a:lnTo>
                <a:close/>
                <a:moveTo>
                  <a:pt x="5434" y="131746"/>
                </a:moveTo>
                <a:lnTo>
                  <a:pt x="8761" y="137304"/>
                </a:lnTo>
                <a:lnTo>
                  <a:pt x="6388" y="137304"/>
                </a:lnTo>
                <a:lnTo>
                  <a:pt x="3061" y="131746"/>
                </a:lnTo>
                <a:close/>
                <a:moveTo>
                  <a:pt x="15630" y="131746"/>
                </a:moveTo>
                <a:lnTo>
                  <a:pt x="12294" y="137304"/>
                </a:lnTo>
                <a:lnTo>
                  <a:pt x="9930" y="137304"/>
                </a:lnTo>
                <a:lnTo>
                  <a:pt x="13257" y="131746"/>
                </a:lnTo>
                <a:close/>
                <a:moveTo>
                  <a:pt x="18681" y="131746"/>
                </a:moveTo>
                <a:lnTo>
                  <a:pt x="15354" y="137304"/>
                </a:lnTo>
                <a:lnTo>
                  <a:pt x="12838" y="137304"/>
                </a:lnTo>
                <a:lnTo>
                  <a:pt x="16175" y="131746"/>
                </a:lnTo>
                <a:close/>
                <a:moveTo>
                  <a:pt x="18985" y="132156"/>
                </a:moveTo>
                <a:lnTo>
                  <a:pt x="22071" y="137304"/>
                </a:lnTo>
                <a:lnTo>
                  <a:pt x="15898" y="137304"/>
                </a:lnTo>
                <a:lnTo>
                  <a:pt x="18985" y="132156"/>
                </a:lnTo>
                <a:close/>
                <a:moveTo>
                  <a:pt x="21795" y="131746"/>
                </a:moveTo>
                <a:lnTo>
                  <a:pt x="25122" y="137304"/>
                </a:lnTo>
                <a:lnTo>
                  <a:pt x="22616" y="137304"/>
                </a:lnTo>
                <a:lnTo>
                  <a:pt x="19279" y="131746"/>
                </a:lnTo>
                <a:close/>
                <a:moveTo>
                  <a:pt x="24703" y="131746"/>
                </a:moveTo>
                <a:lnTo>
                  <a:pt x="28040" y="137304"/>
                </a:lnTo>
                <a:lnTo>
                  <a:pt x="25667" y="137304"/>
                </a:lnTo>
                <a:lnTo>
                  <a:pt x="22339" y="131746"/>
                </a:lnTo>
                <a:close/>
                <a:moveTo>
                  <a:pt x="34900" y="131746"/>
                </a:moveTo>
                <a:lnTo>
                  <a:pt x="31572" y="137304"/>
                </a:lnTo>
                <a:lnTo>
                  <a:pt x="29199" y="137304"/>
                </a:lnTo>
                <a:lnTo>
                  <a:pt x="32536" y="131746"/>
                </a:lnTo>
                <a:close/>
                <a:moveTo>
                  <a:pt x="37960" y="131746"/>
                </a:moveTo>
                <a:lnTo>
                  <a:pt x="34623" y="137304"/>
                </a:lnTo>
                <a:lnTo>
                  <a:pt x="32116" y="137304"/>
                </a:lnTo>
                <a:lnTo>
                  <a:pt x="35453" y="131746"/>
                </a:lnTo>
                <a:close/>
                <a:moveTo>
                  <a:pt x="38263" y="132156"/>
                </a:moveTo>
                <a:lnTo>
                  <a:pt x="41341" y="137304"/>
                </a:lnTo>
                <a:lnTo>
                  <a:pt x="35176" y="137304"/>
                </a:lnTo>
                <a:lnTo>
                  <a:pt x="38263" y="132156"/>
                </a:lnTo>
                <a:close/>
                <a:moveTo>
                  <a:pt x="41064" y="131746"/>
                </a:moveTo>
                <a:lnTo>
                  <a:pt x="44401" y="137304"/>
                </a:lnTo>
                <a:lnTo>
                  <a:pt x="41894" y="137304"/>
                </a:lnTo>
                <a:lnTo>
                  <a:pt x="38557" y="131746"/>
                </a:lnTo>
                <a:close/>
                <a:moveTo>
                  <a:pt x="43981" y="131746"/>
                </a:moveTo>
                <a:lnTo>
                  <a:pt x="47318" y="137304"/>
                </a:lnTo>
                <a:lnTo>
                  <a:pt x="44945" y="137304"/>
                </a:lnTo>
                <a:lnTo>
                  <a:pt x="41617" y="131746"/>
                </a:lnTo>
                <a:close/>
                <a:moveTo>
                  <a:pt x="54178" y="131746"/>
                </a:moveTo>
                <a:lnTo>
                  <a:pt x="50851" y="137304"/>
                </a:lnTo>
                <a:lnTo>
                  <a:pt x="48478" y="137304"/>
                </a:lnTo>
                <a:lnTo>
                  <a:pt x="51814" y="131746"/>
                </a:lnTo>
                <a:close/>
                <a:moveTo>
                  <a:pt x="57238" y="131746"/>
                </a:moveTo>
                <a:lnTo>
                  <a:pt x="53902" y="137304"/>
                </a:lnTo>
                <a:lnTo>
                  <a:pt x="51395" y="137304"/>
                </a:lnTo>
                <a:lnTo>
                  <a:pt x="54722" y="131746"/>
                </a:lnTo>
                <a:close/>
                <a:moveTo>
                  <a:pt x="57533" y="132156"/>
                </a:moveTo>
                <a:lnTo>
                  <a:pt x="60619" y="137304"/>
                </a:lnTo>
                <a:lnTo>
                  <a:pt x="54446" y="137304"/>
                </a:lnTo>
                <a:lnTo>
                  <a:pt x="57533" y="132156"/>
                </a:lnTo>
                <a:close/>
                <a:moveTo>
                  <a:pt x="60343" y="131746"/>
                </a:moveTo>
                <a:lnTo>
                  <a:pt x="63679" y="137304"/>
                </a:lnTo>
                <a:lnTo>
                  <a:pt x="61163" y="137304"/>
                </a:lnTo>
                <a:lnTo>
                  <a:pt x="57836" y="131746"/>
                </a:lnTo>
                <a:close/>
                <a:moveTo>
                  <a:pt x="63260" y="131746"/>
                </a:moveTo>
                <a:lnTo>
                  <a:pt x="66596" y="137304"/>
                </a:lnTo>
                <a:lnTo>
                  <a:pt x="64223" y="137304"/>
                </a:lnTo>
                <a:lnTo>
                  <a:pt x="60887" y="131746"/>
                </a:lnTo>
                <a:close/>
                <a:moveTo>
                  <a:pt x="73457" y="131746"/>
                </a:moveTo>
                <a:lnTo>
                  <a:pt x="70129" y="137304"/>
                </a:lnTo>
                <a:lnTo>
                  <a:pt x="67756" y="137304"/>
                </a:lnTo>
                <a:lnTo>
                  <a:pt x="71092" y="131746"/>
                </a:lnTo>
                <a:close/>
                <a:moveTo>
                  <a:pt x="76516" y="131746"/>
                </a:moveTo>
                <a:lnTo>
                  <a:pt x="73180" y="137304"/>
                </a:lnTo>
                <a:lnTo>
                  <a:pt x="70673" y="137304"/>
                </a:lnTo>
                <a:lnTo>
                  <a:pt x="74001" y="131746"/>
                </a:lnTo>
                <a:close/>
                <a:moveTo>
                  <a:pt x="76811" y="132156"/>
                </a:moveTo>
                <a:lnTo>
                  <a:pt x="79898" y="137304"/>
                </a:lnTo>
                <a:lnTo>
                  <a:pt x="73724" y="137304"/>
                </a:lnTo>
                <a:lnTo>
                  <a:pt x="76811" y="132156"/>
                </a:lnTo>
                <a:close/>
                <a:moveTo>
                  <a:pt x="79621" y="131746"/>
                </a:moveTo>
                <a:lnTo>
                  <a:pt x="82957" y="137304"/>
                </a:lnTo>
                <a:lnTo>
                  <a:pt x="80442" y="137304"/>
                </a:lnTo>
                <a:lnTo>
                  <a:pt x="77114" y="131746"/>
                </a:lnTo>
                <a:close/>
                <a:moveTo>
                  <a:pt x="82538" y="131746"/>
                </a:moveTo>
                <a:lnTo>
                  <a:pt x="85866" y="137304"/>
                </a:lnTo>
                <a:lnTo>
                  <a:pt x="83502" y="137304"/>
                </a:lnTo>
                <a:lnTo>
                  <a:pt x="80165" y="131746"/>
                </a:lnTo>
                <a:close/>
                <a:moveTo>
                  <a:pt x="92735" y="131746"/>
                </a:moveTo>
                <a:lnTo>
                  <a:pt x="89398" y="137304"/>
                </a:lnTo>
                <a:lnTo>
                  <a:pt x="87034" y="137304"/>
                </a:lnTo>
                <a:lnTo>
                  <a:pt x="90362" y="131746"/>
                </a:lnTo>
                <a:close/>
                <a:moveTo>
                  <a:pt x="95786" y="131746"/>
                </a:moveTo>
                <a:lnTo>
                  <a:pt x="92458" y="137304"/>
                </a:lnTo>
                <a:lnTo>
                  <a:pt x="89943" y="137304"/>
                </a:lnTo>
                <a:lnTo>
                  <a:pt x="93279" y="131746"/>
                </a:lnTo>
                <a:close/>
                <a:moveTo>
                  <a:pt x="96089" y="132156"/>
                </a:moveTo>
                <a:lnTo>
                  <a:pt x="99176" y="137304"/>
                </a:lnTo>
                <a:lnTo>
                  <a:pt x="93003" y="137304"/>
                </a:lnTo>
                <a:lnTo>
                  <a:pt x="96089" y="132156"/>
                </a:lnTo>
                <a:close/>
                <a:moveTo>
                  <a:pt x="98899" y="131746"/>
                </a:moveTo>
                <a:lnTo>
                  <a:pt x="102227" y="137304"/>
                </a:lnTo>
                <a:lnTo>
                  <a:pt x="99720" y="137304"/>
                </a:lnTo>
                <a:lnTo>
                  <a:pt x="96384" y="131746"/>
                </a:lnTo>
                <a:close/>
                <a:moveTo>
                  <a:pt x="101817" y="131746"/>
                </a:moveTo>
                <a:lnTo>
                  <a:pt x="105144" y="137304"/>
                </a:lnTo>
                <a:lnTo>
                  <a:pt x="102780" y="137304"/>
                </a:lnTo>
                <a:lnTo>
                  <a:pt x="99444" y="131746"/>
                </a:lnTo>
                <a:close/>
                <a:moveTo>
                  <a:pt x="112013" y="131746"/>
                </a:moveTo>
                <a:lnTo>
                  <a:pt x="108677" y="137304"/>
                </a:lnTo>
                <a:lnTo>
                  <a:pt x="106313" y="137304"/>
                </a:lnTo>
                <a:lnTo>
                  <a:pt x="109640" y="131746"/>
                </a:lnTo>
                <a:close/>
                <a:moveTo>
                  <a:pt x="115064" y="131746"/>
                </a:moveTo>
                <a:lnTo>
                  <a:pt x="111737" y="137304"/>
                </a:lnTo>
                <a:lnTo>
                  <a:pt x="109221" y="137304"/>
                </a:lnTo>
                <a:lnTo>
                  <a:pt x="112558" y="131746"/>
                </a:lnTo>
                <a:close/>
                <a:moveTo>
                  <a:pt x="115368" y="132156"/>
                </a:moveTo>
                <a:lnTo>
                  <a:pt x="118454" y="137304"/>
                </a:lnTo>
                <a:lnTo>
                  <a:pt x="112281" y="137304"/>
                </a:lnTo>
                <a:lnTo>
                  <a:pt x="115368" y="132156"/>
                </a:lnTo>
                <a:close/>
                <a:moveTo>
                  <a:pt x="118178" y="131746"/>
                </a:moveTo>
                <a:lnTo>
                  <a:pt x="121505" y="137304"/>
                </a:lnTo>
                <a:lnTo>
                  <a:pt x="118999" y="137304"/>
                </a:lnTo>
                <a:lnTo>
                  <a:pt x="115662" y="131746"/>
                </a:lnTo>
                <a:close/>
                <a:moveTo>
                  <a:pt x="121086" y="131746"/>
                </a:moveTo>
                <a:lnTo>
                  <a:pt x="124423" y="137304"/>
                </a:lnTo>
                <a:lnTo>
                  <a:pt x="122050" y="137304"/>
                </a:lnTo>
                <a:lnTo>
                  <a:pt x="118722" y="131746"/>
                </a:lnTo>
                <a:close/>
                <a:moveTo>
                  <a:pt x="131292" y="131746"/>
                </a:moveTo>
                <a:lnTo>
                  <a:pt x="127955" y="137304"/>
                </a:lnTo>
                <a:lnTo>
                  <a:pt x="125582" y="137304"/>
                </a:lnTo>
                <a:lnTo>
                  <a:pt x="128919" y="131746"/>
                </a:lnTo>
                <a:close/>
                <a:moveTo>
                  <a:pt x="134343" y="131746"/>
                </a:moveTo>
                <a:lnTo>
                  <a:pt x="131015" y="137304"/>
                </a:lnTo>
                <a:lnTo>
                  <a:pt x="128499" y="137304"/>
                </a:lnTo>
                <a:lnTo>
                  <a:pt x="131836" y="131746"/>
                </a:lnTo>
                <a:close/>
                <a:moveTo>
                  <a:pt x="134646" y="132156"/>
                </a:moveTo>
                <a:lnTo>
                  <a:pt x="137733" y="137304"/>
                </a:lnTo>
                <a:lnTo>
                  <a:pt x="131559" y="137304"/>
                </a:lnTo>
                <a:lnTo>
                  <a:pt x="134646" y="132156"/>
                </a:lnTo>
                <a:close/>
                <a:moveTo>
                  <a:pt x="137456" y="131746"/>
                </a:moveTo>
                <a:lnTo>
                  <a:pt x="140784" y="137304"/>
                </a:lnTo>
                <a:lnTo>
                  <a:pt x="138277" y="137304"/>
                </a:lnTo>
                <a:lnTo>
                  <a:pt x="134940" y="131746"/>
                </a:lnTo>
                <a:close/>
                <a:moveTo>
                  <a:pt x="140364" y="131746"/>
                </a:moveTo>
                <a:lnTo>
                  <a:pt x="143701" y="137304"/>
                </a:lnTo>
                <a:lnTo>
                  <a:pt x="141328" y="137304"/>
                </a:lnTo>
                <a:lnTo>
                  <a:pt x="138000" y="131746"/>
                </a:lnTo>
                <a:close/>
                <a:moveTo>
                  <a:pt x="150561" y="131746"/>
                </a:moveTo>
                <a:lnTo>
                  <a:pt x="147234" y="137304"/>
                </a:lnTo>
                <a:lnTo>
                  <a:pt x="144861" y="137304"/>
                </a:lnTo>
                <a:lnTo>
                  <a:pt x="148197" y="131746"/>
                </a:lnTo>
                <a:close/>
                <a:moveTo>
                  <a:pt x="153621" y="131746"/>
                </a:moveTo>
                <a:lnTo>
                  <a:pt x="150285" y="137304"/>
                </a:lnTo>
                <a:lnTo>
                  <a:pt x="147778" y="137304"/>
                </a:lnTo>
                <a:lnTo>
                  <a:pt x="151105" y="131746"/>
                </a:lnTo>
                <a:close/>
                <a:moveTo>
                  <a:pt x="153915" y="132156"/>
                </a:moveTo>
                <a:lnTo>
                  <a:pt x="157002" y="137304"/>
                </a:lnTo>
                <a:lnTo>
                  <a:pt x="150829" y="137304"/>
                </a:lnTo>
                <a:lnTo>
                  <a:pt x="153915" y="132156"/>
                </a:lnTo>
                <a:close/>
                <a:moveTo>
                  <a:pt x="156726" y="131746"/>
                </a:moveTo>
                <a:lnTo>
                  <a:pt x="160062" y="137304"/>
                </a:lnTo>
                <a:lnTo>
                  <a:pt x="157546" y="137304"/>
                </a:lnTo>
                <a:lnTo>
                  <a:pt x="154219" y="131746"/>
                </a:lnTo>
                <a:close/>
                <a:moveTo>
                  <a:pt x="159643" y="131746"/>
                </a:moveTo>
                <a:lnTo>
                  <a:pt x="162979" y="137304"/>
                </a:lnTo>
                <a:lnTo>
                  <a:pt x="160606" y="137304"/>
                </a:lnTo>
                <a:lnTo>
                  <a:pt x="157270" y="131746"/>
                </a:lnTo>
                <a:close/>
                <a:moveTo>
                  <a:pt x="169840" y="131746"/>
                </a:moveTo>
                <a:lnTo>
                  <a:pt x="166512" y="137304"/>
                </a:lnTo>
                <a:lnTo>
                  <a:pt x="164139" y="137304"/>
                </a:lnTo>
                <a:lnTo>
                  <a:pt x="167475" y="131746"/>
                </a:lnTo>
                <a:close/>
                <a:moveTo>
                  <a:pt x="172899" y="131746"/>
                </a:moveTo>
                <a:lnTo>
                  <a:pt x="169563" y="137304"/>
                </a:lnTo>
                <a:lnTo>
                  <a:pt x="167056" y="137304"/>
                </a:lnTo>
                <a:lnTo>
                  <a:pt x="170384" y="131746"/>
                </a:lnTo>
                <a:close/>
                <a:moveTo>
                  <a:pt x="173194" y="132156"/>
                </a:moveTo>
                <a:lnTo>
                  <a:pt x="176281" y="137304"/>
                </a:lnTo>
                <a:lnTo>
                  <a:pt x="170107" y="137304"/>
                </a:lnTo>
                <a:lnTo>
                  <a:pt x="173194" y="132156"/>
                </a:lnTo>
                <a:close/>
                <a:moveTo>
                  <a:pt x="176004" y="131746"/>
                </a:moveTo>
                <a:lnTo>
                  <a:pt x="179340" y="137304"/>
                </a:lnTo>
                <a:lnTo>
                  <a:pt x="176825" y="137304"/>
                </a:lnTo>
                <a:lnTo>
                  <a:pt x="173497" y="131746"/>
                </a:lnTo>
                <a:close/>
                <a:moveTo>
                  <a:pt x="178921" y="131746"/>
                </a:moveTo>
                <a:lnTo>
                  <a:pt x="182249" y="137304"/>
                </a:lnTo>
                <a:lnTo>
                  <a:pt x="179885" y="137304"/>
                </a:lnTo>
                <a:lnTo>
                  <a:pt x="176548" y="131746"/>
                </a:lnTo>
                <a:close/>
                <a:moveTo>
                  <a:pt x="189118" y="131746"/>
                </a:moveTo>
                <a:lnTo>
                  <a:pt x="185781" y="137304"/>
                </a:lnTo>
                <a:lnTo>
                  <a:pt x="183417" y="137304"/>
                </a:lnTo>
                <a:lnTo>
                  <a:pt x="186745" y="131746"/>
                </a:lnTo>
                <a:close/>
                <a:moveTo>
                  <a:pt x="192178" y="131746"/>
                </a:moveTo>
                <a:lnTo>
                  <a:pt x="188841" y="137304"/>
                </a:lnTo>
                <a:lnTo>
                  <a:pt x="186335" y="137304"/>
                </a:lnTo>
                <a:lnTo>
                  <a:pt x="189662" y="131746"/>
                </a:lnTo>
                <a:close/>
                <a:moveTo>
                  <a:pt x="192472" y="132156"/>
                </a:moveTo>
                <a:lnTo>
                  <a:pt x="195559" y="137304"/>
                </a:lnTo>
                <a:lnTo>
                  <a:pt x="189386" y="137304"/>
                </a:lnTo>
                <a:lnTo>
                  <a:pt x="192472" y="132156"/>
                </a:lnTo>
                <a:close/>
                <a:moveTo>
                  <a:pt x="195282" y="131746"/>
                </a:moveTo>
                <a:lnTo>
                  <a:pt x="198610" y="137304"/>
                </a:lnTo>
                <a:lnTo>
                  <a:pt x="196103" y="137304"/>
                </a:lnTo>
                <a:lnTo>
                  <a:pt x="192776" y="131746"/>
                </a:lnTo>
                <a:close/>
                <a:moveTo>
                  <a:pt x="198200" y="131746"/>
                </a:moveTo>
                <a:lnTo>
                  <a:pt x="201527" y="137304"/>
                </a:lnTo>
                <a:lnTo>
                  <a:pt x="199163" y="137304"/>
                </a:lnTo>
                <a:lnTo>
                  <a:pt x="195827" y="131746"/>
                </a:lnTo>
                <a:close/>
                <a:moveTo>
                  <a:pt x="208396" y="131746"/>
                </a:moveTo>
                <a:lnTo>
                  <a:pt x="205060" y="137304"/>
                </a:lnTo>
                <a:lnTo>
                  <a:pt x="202696" y="137304"/>
                </a:lnTo>
                <a:lnTo>
                  <a:pt x="206023" y="131746"/>
                </a:lnTo>
                <a:close/>
                <a:moveTo>
                  <a:pt x="211447" y="131746"/>
                </a:moveTo>
                <a:lnTo>
                  <a:pt x="208120" y="137304"/>
                </a:lnTo>
                <a:lnTo>
                  <a:pt x="205604" y="137304"/>
                </a:lnTo>
                <a:lnTo>
                  <a:pt x="208940" y="131746"/>
                </a:lnTo>
                <a:close/>
                <a:moveTo>
                  <a:pt x="211751" y="132156"/>
                </a:moveTo>
                <a:lnTo>
                  <a:pt x="214837" y="137304"/>
                </a:lnTo>
                <a:lnTo>
                  <a:pt x="208664" y="137304"/>
                </a:lnTo>
                <a:lnTo>
                  <a:pt x="211751" y="132156"/>
                </a:lnTo>
                <a:close/>
                <a:moveTo>
                  <a:pt x="214561" y="131746"/>
                </a:moveTo>
                <a:lnTo>
                  <a:pt x="217888" y="137304"/>
                </a:lnTo>
                <a:lnTo>
                  <a:pt x="215381" y="137304"/>
                </a:lnTo>
                <a:lnTo>
                  <a:pt x="212045" y="131746"/>
                </a:lnTo>
                <a:close/>
                <a:moveTo>
                  <a:pt x="217469" y="131746"/>
                </a:moveTo>
                <a:lnTo>
                  <a:pt x="220805" y="137304"/>
                </a:lnTo>
                <a:lnTo>
                  <a:pt x="218432" y="137304"/>
                </a:lnTo>
                <a:lnTo>
                  <a:pt x="215105" y="131746"/>
                </a:lnTo>
                <a:close/>
                <a:moveTo>
                  <a:pt x="227675" y="131746"/>
                </a:moveTo>
                <a:lnTo>
                  <a:pt x="224338" y="137304"/>
                </a:lnTo>
                <a:lnTo>
                  <a:pt x="221965" y="137304"/>
                </a:lnTo>
                <a:lnTo>
                  <a:pt x="225302" y="131746"/>
                </a:lnTo>
                <a:close/>
                <a:moveTo>
                  <a:pt x="230726" y="131746"/>
                </a:moveTo>
                <a:lnTo>
                  <a:pt x="227398" y="137304"/>
                </a:lnTo>
                <a:lnTo>
                  <a:pt x="224882" y="137304"/>
                </a:lnTo>
                <a:lnTo>
                  <a:pt x="228219" y="131746"/>
                </a:lnTo>
                <a:close/>
                <a:moveTo>
                  <a:pt x="231029" y="132156"/>
                </a:moveTo>
                <a:lnTo>
                  <a:pt x="234116" y="137304"/>
                </a:lnTo>
                <a:lnTo>
                  <a:pt x="227942" y="137304"/>
                </a:lnTo>
                <a:lnTo>
                  <a:pt x="231029" y="132156"/>
                </a:lnTo>
                <a:close/>
                <a:moveTo>
                  <a:pt x="233839" y="131746"/>
                </a:moveTo>
                <a:lnTo>
                  <a:pt x="237167" y="137304"/>
                </a:lnTo>
                <a:lnTo>
                  <a:pt x="234660" y="137304"/>
                </a:lnTo>
                <a:lnTo>
                  <a:pt x="231323" y="131746"/>
                </a:lnTo>
                <a:close/>
                <a:moveTo>
                  <a:pt x="236747" y="131746"/>
                </a:moveTo>
                <a:lnTo>
                  <a:pt x="240084" y="137304"/>
                </a:lnTo>
                <a:lnTo>
                  <a:pt x="237711" y="137304"/>
                </a:lnTo>
                <a:lnTo>
                  <a:pt x="234383" y="131746"/>
                </a:lnTo>
                <a:close/>
                <a:moveTo>
                  <a:pt x="246944" y="131746"/>
                </a:moveTo>
                <a:lnTo>
                  <a:pt x="243617" y="137304"/>
                </a:lnTo>
                <a:lnTo>
                  <a:pt x="241244" y="137304"/>
                </a:lnTo>
                <a:lnTo>
                  <a:pt x="244580" y="131746"/>
                </a:lnTo>
                <a:close/>
                <a:moveTo>
                  <a:pt x="250004" y="131746"/>
                </a:moveTo>
                <a:lnTo>
                  <a:pt x="246668" y="137304"/>
                </a:lnTo>
                <a:lnTo>
                  <a:pt x="244161" y="137304"/>
                </a:lnTo>
                <a:lnTo>
                  <a:pt x="247497" y="131746"/>
                </a:lnTo>
                <a:close/>
                <a:moveTo>
                  <a:pt x="250298" y="132156"/>
                </a:moveTo>
                <a:lnTo>
                  <a:pt x="253385" y="137304"/>
                </a:lnTo>
                <a:lnTo>
                  <a:pt x="247221" y="137304"/>
                </a:lnTo>
                <a:lnTo>
                  <a:pt x="250298" y="132156"/>
                </a:lnTo>
                <a:close/>
                <a:moveTo>
                  <a:pt x="253109" y="131746"/>
                </a:moveTo>
                <a:lnTo>
                  <a:pt x="256445" y="137304"/>
                </a:lnTo>
                <a:lnTo>
                  <a:pt x="253938" y="137304"/>
                </a:lnTo>
                <a:lnTo>
                  <a:pt x="250602" y="131746"/>
                </a:lnTo>
                <a:close/>
                <a:moveTo>
                  <a:pt x="256026" y="131746"/>
                </a:moveTo>
                <a:lnTo>
                  <a:pt x="259362" y="137304"/>
                </a:lnTo>
                <a:lnTo>
                  <a:pt x="256989" y="137304"/>
                </a:lnTo>
                <a:lnTo>
                  <a:pt x="253662" y="131746"/>
                </a:lnTo>
                <a:close/>
                <a:moveTo>
                  <a:pt x="266223" y="131746"/>
                </a:moveTo>
                <a:lnTo>
                  <a:pt x="262895" y="137304"/>
                </a:lnTo>
                <a:lnTo>
                  <a:pt x="260522" y="137304"/>
                </a:lnTo>
                <a:lnTo>
                  <a:pt x="263858" y="131746"/>
                </a:lnTo>
                <a:close/>
                <a:moveTo>
                  <a:pt x="269282" y="131746"/>
                </a:moveTo>
                <a:lnTo>
                  <a:pt x="265946" y="137304"/>
                </a:lnTo>
                <a:lnTo>
                  <a:pt x="263439" y="137304"/>
                </a:lnTo>
                <a:lnTo>
                  <a:pt x="266767" y="131746"/>
                </a:lnTo>
                <a:close/>
                <a:moveTo>
                  <a:pt x="269577" y="132156"/>
                </a:moveTo>
                <a:lnTo>
                  <a:pt x="272664" y="137304"/>
                </a:lnTo>
                <a:lnTo>
                  <a:pt x="266490" y="137304"/>
                </a:lnTo>
                <a:lnTo>
                  <a:pt x="269577" y="132156"/>
                </a:lnTo>
                <a:close/>
                <a:moveTo>
                  <a:pt x="272387" y="131746"/>
                </a:moveTo>
                <a:lnTo>
                  <a:pt x="275723" y="137304"/>
                </a:lnTo>
                <a:lnTo>
                  <a:pt x="273208" y="137304"/>
                </a:lnTo>
                <a:lnTo>
                  <a:pt x="269880" y="131746"/>
                </a:lnTo>
                <a:close/>
                <a:moveTo>
                  <a:pt x="275304" y="131746"/>
                </a:moveTo>
                <a:lnTo>
                  <a:pt x="278632" y="137304"/>
                </a:lnTo>
                <a:lnTo>
                  <a:pt x="276268" y="137304"/>
                </a:lnTo>
                <a:lnTo>
                  <a:pt x="272931" y="131746"/>
                </a:lnTo>
                <a:close/>
                <a:moveTo>
                  <a:pt x="12713" y="131746"/>
                </a:moveTo>
                <a:lnTo>
                  <a:pt x="9377" y="137312"/>
                </a:lnTo>
                <a:lnTo>
                  <a:pt x="9341" y="137259"/>
                </a:lnTo>
                <a:lnTo>
                  <a:pt x="9314" y="137312"/>
                </a:lnTo>
                <a:lnTo>
                  <a:pt x="5978" y="131746"/>
                </a:lnTo>
                <a:close/>
                <a:moveTo>
                  <a:pt x="31992" y="131746"/>
                </a:moveTo>
                <a:lnTo>
                  <a:pt x="28655" y="137312"/>
                </a:lnTo>
                <a:lnTo>
                  <a:pt x="28619" y="137259"/>
                </a:lnTo>
                <a:lnTo>
                  <a:pt x="28593" y="137312"/>
                </a:lnTo>
                <a:lnTo>
                  <a:pt x="25247" y="131746"/>
                </a:lnTo>
                <a:close/>
                <a:moveTo>
                  <a:pt x="51270" y="131746"/>
                </a:moveTo>
                <a:lnTo>
                  <a:pt x="47925" y="137312"/>
                </a:lnTo>
                <a:lnTo>
                  <a:pt x="47898" y="137259"/>
                </a:lnTo>
                <a:lnTo>
                  <a:pt x="47862" y="137312"/>
                </a:lnTo>
                <a:lnTo>
                  <a:pt x="44526" y="131746"/>
                </a:lnTo>
                <a:close/>
                <a:moveTo>
                  <a:pt x="70539" y="131746"/>
                </a:moveTo>
                <a:lnTo>
                  <a:pt x="67203" y="137312"/>
                </a:lnTo>
                <a:lnTo>
                  <a:pt x="67176" y="137259"/>
                </a:lnTo>
                <a:lnTo>
                  <a:pt x="67140" y="137312"/>
                </a:lnTo>
                <a:lnTo>
                  <a:pt x="63804" y="131746"/>
                </a:lnTo>
                <a:close/>
                <a:moveTo>
                  <a:pt x="89818" y="131746"/>
                </a:moveTo>
                <a:lnTo>
                  <a:pt x="86481" y="137312"/>
                </a:lnTo>
                <a:lnTo>
                  <a:pt x="86455" y="137259"/>
                </a:lnTo>
                <a:lnTo>
                  <a:pt x="86419" y="137312"/>
                </a:lnTo>
                <a:lnTo>
                  <a:pt x="83082" y="131746"/>
                </a:lnTo>
                <a:close/>
                <a:moveTo>
                  <a:pt x="109096" y="131746"/>
                </a:moveTo>
                <a:lnTo>
                  <a:pt x="105760" y="137312"/>
                </a:lnTo>
                <a:lnTo>
                  <a:pt x="105724" y="137259"/>
                </a:lnTo>
                <a:lnTo>
                  <a:pt x="105697" y="137312"/>
                </a:lnTo>
                <a:lnTo>
                  <a:pt x="102361" y="131746"/>
                </a:lnTo>
                <a:close/>
                <a:moveTo>
                  <a:pt x="128375" y="131746"/>
                </a:moveTo>
                <a:lnTo>
                  <a:pt x="125038" y="137312"/>
                </a:lnTo>
                <a:lnTo>
                  <a:pt x="125002" y="137259"/>
                </a:lnTo>
                <a:lnTo>
                  <a:pt x="124976" y="137312"/>
                </a:lnTo>
                <a:lnTo>
                  <a:pt x="121639" y="131746"/>
                </a:lnTo>
                <a:close/>
                <a:moveTo>
                  <a:pt x="147653" y="131746"/>
                </a:moveTo>
                <a:lnTo>
                  <a:pt x="144316" y="137312"/>
                </a:lnTo>
                <a:lnTo>
                  <a:pt x="144281" y="137259"/>
                </a:lnTo>
                <a:lnTo>
                  <a:pt x="144245" y="137312"/>
                </a:lnTo>
                <a:lnTo>
                  <a:pt x="140909" y="131746"/>
                </a:lnTo>
                <a:close/>
                <a:moveTo>
                  <a:pt x="166922" y="131746"/>
                </a:moveTo>
                <a:lnTo>
                  <a:pt x="163586" y="137312"/>
                </a:lnTo>
                <a:lnTo>
                  <a:pt x="163559" y="137259"/>
                </a:lnTo>
                <a:lnTo>
                  <a:pt x="163523" y="137312"/>
                </a:lnTo>
                <a:lnTo>
                  <a:pt x="160187" y="131746"/>
                </a:lnTo>
                <a:close/>
                <a:moveTo>
                  <a:pt x="186201" y="131746"/>
                </a:moveTo>
                <a:lnTo>
                  <a:pt x="182864" y="137312"/>
                </a:lnTo>
                <a:lnTo>
                  <a:pt x="182838" y="137259"/>
                </a:lnTo>
                <a:lnTo>
                  <a:pt x="182802" y="137312"/>
                </a:lnTo>
                <a:lnTo>
                  <a:pt x="179465" y="131746"/>
                </a:lnTo>
                <a:close/>
                <a:moveTo>
                  <a:pt x="205479" y="131746"/>
                </a:moveTo>
                <a:lnTo>
                  <a:pt x="202143" y="137312"/>
                </a:lnTo>
                <a:lnTo>
                  <a:pt x="202107" y="137259"/>
                </a:lnTo>
                <a:lnTo>
                  <a:pt x="202080" y="137312"/>
                </a:lnTo>
                <a:lnTo>
                  <a:pt x="198744" y="131746"/>
                </a:lnTo>
                <a:close/>
                <a:moveTo>
                  <a:pt x="224758" y="131746"/>
                </a:moveTo>
                <a:lnTo>
                  <a:pt x="221421" y="137312"/>
                </a:lnTo>
                <a:lnTo>
                  <a:pt x="221385" y="137259"/>
                </a:lnTo>
                <a:lnTo>
                  <a:pt x="221359" y="137312"/>
                </a:lnTo>
                <a:lnTo>
                  <a:pt x="218022" y="131746"/>
                </a:lnTo>
                <a:close/>
                <a:moveTo>
                  <a:pt x="244036" y="131746"/>
                </a:moveTo>
                <a:lnTo>
                  <a:pt x="240699" y="137312"/>
                </a:lnTo>
                <a:lnTo>
                  <a:pt x="240664" y="137259"/>
                </a:lnTo>
                <a:lnTo>
                  <a:pt x="240637" y="137312"/>
                </a:lnTo>
                <a:lnTo>
                  <a:pt x="237292" y="131746"/>
                </a:lnTo>
                <a:close/>
                <a:moveTo>
                  <a:pt x="263314" y="131746"/>
                </a:moveTo>
                <a:lnTo>
                  <a:pt x="259969" y="137312"/>
                </a:lnTo>
                <a:lnTo>
                  <a:pt x="259942" y="137259"/>
                </a:lnTo>
                <a:lnTo>
                  <a:pt x="259906" y="137312"/>
                </a:lnTo>
                <a:lnTo>
                  <a:pt x="256570" y="131746"/>
                </a:lnTo>
                <a:close/>
                <a:moveTo>
                  <a:pt x="282584" y="131746"/>
                </a:moveTo>
                <a:lnTo>
                  <a:pt x="279247" y="137312"/>
                </a:lnTo>
                <a:lnTo>
                  <a:pt x="279220" y="137259"/>
                </a:lnTo>
                <a:lnTo>
                  <a:pt x="279185" y="137312"/>
                </a:lnTo>
                <a:lnTo>
                  <a:pt x="275848" y="131746"/>
                </a:lnTo>
                <a:close/>
                <a:moveTo>
                  <a:pt x="9047" y="137759"/>
                </a:moveTo>
                <a:lnTo>
                  <a:pt x="7851" y="139739"/>
                </a:lnTo>
                <a:lnTo>
                  <a:pt x="6665" y="137759"/>
                </a:lnTo>
                <a:close/>
                <a:moveTo>
                  <a:pt x="12026" y="137759"/>
                </a:moveTo>
                <a:lnTo>
                  <a:pt x="10831" y="139739"/>
                </a:lnTo>
                <a:lnTo>
                  <a:pt x="9644" y="137759"/>
                </a:lnTo>
                <a:close/>
                <a:moveTo>
                  <a:pt x="28325" y="137759"/>
                </a:moveTo>
                <a:lnTo>
                  <a:pt x="27130" y="139739"/>
                </a:lnTo>
                <a:lnTo>
                  <a:pt x="25943" y="137759"/>
                </a:lnTo>
                <a:close/>
                <a:moveTo>
                  <a:pt x="31296" y="137759"/>
                </a:moveTo>
                <a:lnTo>
                  <a:pt x="30109" y="139739"/>
                </a:lnTo>
                <a:lnTo>
                  <a:pt x="28923" y="137759"/>
                </a:lnTo>
                <a:close/>
                <a:moveTo>
                  <a:pt x="47594" y="137759"/>
                </a:moveTo>
                <a:lnTo>
                  <a:pt x="46408" y="139739"/>
                </a:lnTo>
                <a:lnTo>
                  <a:pt x="45221" y="137759"/>
                </a:lnTo>
                <a:close/>
                <a:moveTo>
                  <a:pt x="50574" y="137759"/>
                </a:moveTo>
                <a:lnTo>
                  <a:pt x="49388" y="139739"/>
                </a:lnTo>
                <a:lnTo>
                  <a:pt x="48192" y="137759"/>
                </a:lnTo>
                <a:close/>
                <a:moveTo>
                  <a:pt x="66873" y="137759"/>
                </a:moveTo>
                <a:lnTo>
                  <a:pt x="65686" y="139739"/>
                </a:lnTo>
                <a:lnTo>
                  <a:pt x="64491" y="137759"/>
                </a:lnTo>
                <a:close/>
                <a:moveTo>
                  <a:pt x="69852" y="137759"/>
                </a:moveTo>
                <a:lnTo>
                  <a:pt x="68666" y="139739"/>
                </a:lnTo>
                <a:lnTo>
                  <a:pt x="67471" y="137759"/>
                </a:lnTo>
                <a:close/>
                <a:moveTo>
                  <a:pt x="86151" y="137759"/>
                </a:moveTo>
                <a:lnTo>
                  <a:pt x="84965" y="139739"/>
                </a:lnTo>
                <a:lnTo>
                  <a:pt x="83769" y="137759"/>
                </a:lnTo>
                <a:close/>
                <a:moveTo>
                  <a:pt x="89131" y="137759"/>
                </a:moveTo>
                <a:lnTo>
                  <a:pt x="87935" y="139739"/>
                </a:lnTo>
                <a:lnTo>
                  <a:pt x="86749" y="137759"/>
                </a:lnTo>
                <a:close/>
                <a:moveTo>
                  <a:pt x="105430" y="137759"/>
                </a:moveTo>
                <a:lnTo>
                  <a:pt x="104234" y="139739"/>
                </a:lnTo>
                <a:lnTo>
                  <a:pt x="103048" y="137759"/>
                </a:lnTo>
                <a:close/>
                <a:moveTo>
                  <a:pt x="108409" y="137759"/>
                </a:moveTo>
                <a:lnTo>
                  <a:pt x="107214" y="139739"/>
                </a:lnTo>
                <a:lnTo>
                  <a:pt x="106027" y="137759"/>
                </a:lnTo>
                <a:close/>
                <a:moveTo>
                  <a:pt x="124708" y="137759"/>
                </a:moveTo>
                <a:lnTo>
                  <a:pt x="123513" y="139739"/>
                </a:lnTo>
                <a:lnTo>
                  <a:pt x="122326" y="137759"/>
                </a:lnTo>
                <a:close/>
                <a:moveTo>
                  <a:pt x="127679" y="137759"/>
                </a:moveTo>
                <a:lnTo>
                  <a:pt x="126492" y="139739"/>
                </a:lnTo>
                <a:lnTo>
                  <a:pt x="125306" y="137759"/>
                </a:lnTo>
                <a:close/>
                <a:moveTo>
                  <a:pt x="143977" y="137759"/>
                </a:moveTo>
                <a:lnTo>
                  <a:pt x="142791" y="139739"/>
                </a:lnTo>
                <a:lnTo>
                  <a:pt x="141604" y="137759"/>
                </a:lnTo>
                <a:close/>
                <a:moveTo>
                  <a:pt x="146957" y="137759"/>
                </a:moveTo>
                <a:lnTo>
                  <a:pt x="145771" y="139739"/>
                </a:lnTo>
                <a:lnTo>
                  <a:pt x="144584" y="137759"/>
                </a:lnTo>
                <a:close/>
                <a:moveTo>
                  <a:pt x="163256" y="137759"/>
                </a:moveTo>
                <a:lnTo>
                  <a:pt x="162069" y="139739"/>
                </a:lnTo>
                <a:lnTo>
                  <a:pt x="160883" y="137759"/>
                </a:lnTo>
                <a:close/>
                <a:moveTo>
                  <a:pt x="166235" y="137759"/>
                </a:moveTo>
                <a:lnTo>
                  <a:pt x="165049" y="139739"/>
                </a:lnTo>
                <a:lnTo>
                  <a:pt x="163854" y="137759"/>
                </a:lnTo>
                <a:close/>
                <a:moveTo>
                  <a:pt x="182534" y="137759"/>
                </a:moveTo>
                <a:lnTo>
                  <a:pt x="181348" y="139739"/>
                </a:lnTo>
                <a:lnTo>
                  <a:pt x="180152" y="137759"/>
                </a:lnTo>
                <a:close/>
                <a:moveTo>
                  <a:pt x="185514" y="137759"/>
                </a:moveTo>
                <a:lnTo>
                  <a:pt x="184327" y="139739"/>
                </a:lnTo>
                <a:lnTo>
                  <a:pt x="183132" y="137759"/>
                </a:lnTo>
                <a:close/>
                <a:moveTo>
                  <a:pt x="201813" y="137759"/>
                </a:moveTo>
                <a:lnTo>
                  <a:pt x="200626" y="139739"/>
                </a:lnTo>
                <a:lnTo>
                  <a:pt x="199431" y="137759"/>
                </a:lnTo>
                <a:close/>
                <a:moveTo>
                  <a:pt x="204792" y="137759"/>
                </a:moveTo>
                <a:lnTo>
                  <a:pt x="203597" y="139739"/>
                </a:lnTo>
                <a:lnTo>
                  <a:pt x="202410" y="137759"/>
                </a:lnTo>
                <a:close/>
                <a:moveTo>
                  <a:pt x="221091" y="137759"/>
                </a:moveTo>
                <a:lnTo>
                  <a:pt x="219896" y="139739"/>
                </a:lnTo>
                <a:lnTo>
                  <a:pt x="218709" y="137759"/>
                </a:lnTo>
                <a:close/>
                <a:moveTo>
                  <a:pt x="224062" y="137759"/>
                </a:moveTo>
                <a:lnTo>
                  <a:pt x="222875" y="139739"/>
                </a:lnTo>
                <a:lnTo>
                  <a:pt x="221689" y="137759"/>
                </a:lnTo>
                <a:close/>
                <a:moveTo>
                  <a:pt x="240369" y="137759"/>
                </a:moveTo>
                <a:lnTo>
                  <a:pt x="239174" y="139739"/>
                </a:lnTo>
                <a:lnTo>
                  <a:pt x="237987" y="137759"/>
                </a:lnTo>
                <a:close/>
                <a:moveTo>
                  <a:pt x="243340" y="137759"/>
                </a:moveTo>
                <a:lnTo>
                  <a:pt x="242154" y="139739"/>
                </a:lnTo>
                <a:lnTo>
                  <a:pt x="240967" y="137759"/>
                </a:lnTo>
                <a:close/>
                <a:moveTo>
                  <a:pt x="259639" y="137759"/>
                </a:moveTo>
                <a:lnTo>
                  <a:pt x="258452" y="139739"/>
                </a:lnTo>
                <a:lnTo>
                  <a:pt x="257266" y="137759"/>
                </a:lnTo>
                <a:close/>
                <a:moveTo>
                  <a:pt x="262618" y="137759"/>
                </a:moveTo>
                <a:lnTo>
                  <a:pt x="261432" y="139739"/>
                </a:lnTo>
                <a:lnTo>
                  <a:pt x="260237" y="137759"/>
                </a:lnTo>
                <a:close/>
                <a:moveTo>
                  <a:pt x="278917" y="137759"/>
                </a:moveTo>
                <a:lnTo>
                  <a:pt x="277731" y="139739"/>
                </a:lnTo>
                <a:lnTo>
                  <a:pt x="276535" y="137759"/>
                </a:lnTo>
                <a:close/>
                <a:moveTo>
                  <a:pt x="281897" y="137759"/>
                </a:moveTo>
                <a:lnTo>
                  <a:pt x="280710" y="139739"/>
                </a:lnTo>
                <a:lnTo>
                  <a:pt x="279515" y="137759"/>
                </a:lnTo>
                <a:close/>
                <a:moveTo>
                  <a:pt x="6121" y="137759"/>
                </a:moveTo>
                <a:lnTo>
                  <a:pt x="7584" y="140194"/>
                </a:lnTo>
                <a:lnTo>
                  <a:pt x="6406" y="142157"/>
                </a:lnTo>
                <a:lnTo>
                  <a:pt x="6254" y="142157"/>
                </a:lnTo>
                <a:lnTo>
                  <a:pt x="3614" y="137759"/>
                </a:lnTo>
                <a:close/>
                <a:moveTo>
                  <a:pt x="7851" y="140649"/>
                </a:moveTo>
                <a:lnTo>
                  <a:pt x="8761" y="142157"/>
                </a:lnTo>
                <a:lnTo>
                  <a:pt x="6950" y="142157"/>
                </a:lnTo>
                <a:lnTo>
                  <a:pt x="7851" y="140649"/>
                </a:lnTo>
                <a:close/>
                <a:moveTo>
                  <a:pt x="10831" y="140649"/>
                </a:moveTo>
                <a:lnTo>
                  <a:pt x="11741" y="142157"/>
                </a:lnTo>
                <a:lnTo>
                  <a:pt x="9930" y="142157"/>
                </a:lnTo>
                <a:lnTo>
                  <a:pt x="10831" y="140649"/>
                </a:lnTo>
                <a:close/>
                <a:moveTo>
                  <a:pt x="15077" y="137759"/>
                </a:moveTo>
                <a:lnTo>
                  <a:pt x="12437" y="142157"/>
                </a:lnTo>
                <a:lnTo>
                  <a:pt x="12285" y="142157"/>
                </a:lnTo>
                <a:lnTo>
                  <a:pt x="11107" y="140194"/>
                </a:lnTo>
                <a:lnTo>
                  <a:pt x="12570" y="137759"/>
                </a:lnTo>
                <a:close/>
                <a:moveTo>
                  <a:pt x="22339" y="137759"/>
                </a:moveTo>
                <a:lnTo>
                  <a:pt x="24980" y="142157"/>
                </a:lnTo>
                <a:lnTo>
                  <a:pt x="12981" y="142157"/>
                </a:lnTo>
                <a:lnTo>
                  <a:pt x="15621" y="137759"/>
                </a:lnTo>
                <a:close/>
                <a:moveTo>
                  <a:pt x="25399" y="137759"/>
                </a:moveTo>
                <a:lnTo>
                  <a:pt x="26862" y="140194"/>
                </a:lnTo>
                <a:lnTo>
                  <a:pt x="25675" y="142157"/>
                </a:lnTo>
                <a:lnTo>
                  <a:pt x="25524" y="142157"/>
                </a:lnTo>
                <a:lnTo>
                  <a:pt x="22883" y="137759"/>
                </a:lnTo>
                <a:close/>
                <a:moveTo>
                  <a:pt x="27130" y="140649"/>
                </a:moveTo>
                <a:lnTo>
                  <a:pt x="28040" y="142157"/>
                </a:lnTo>
                <a:lnTo>
                  <a:pt x="26229" y="142157"/>
                </a:lnTo>
                <a:lnTo>
                  <a:pt x="27130" y="140649"/>
                </a:lnTo>
                <a:close/>
                <a:moveTo>
                  <a:pt x="30109" y="140649"/>
                </a:moveTo>
                <a:lnTo>
                  <a:pt x="31019" y="142157"/>
                </a:lnTo>
                <a:lnTo>
                  <a:pt x="29199" y="142157"/>
                </a:lnTo>
                <a:lnTo>
                  <a:pt x="30109" y="140649"/>
                </a:lnTo>
                <a:close/>
                <a:moveTo>
                  <a:pt x="34356" y="137759"/>
                </a:moveTo>
                <a:lnTo>
                  <a:pt x="31715" y="142157"/>
                </a:lnTo>
                <a:lnTo>
                  <a:pt x="31563" y="142157"/>
                </a:lnTo>
                <a:lnTo>
                  <a:pt x="30386" y="140194"/>
                </a:lnTo>
                <a:lnTo>
                  <a:pt x="31840" y="137759"/>
                </a:lnTo>
                <a:close/>
                <a:moveTo>
                  <a:pt x="41617" y="137759"/>
                </a:moveTo>
                <a:lnTo>
                  <a:pt x="44258" y="142157"/>
                </a:lnTo>
                <a:lnTo>
                  <a:pt x="32259" y="142157"/>
                </a:lnTo>
                <a:lnTo>
                  <a:pt x="34900" y="137759"/>
                </a:lnTo>
                <a:close/>
                <a:moveTo>
                  <a:pt x="44677" y="137759"/>
                </a:moveTo>
                <a:lnTo>
                  <a:pt x="46131" y="140194"/>
                </a:lnTo>
                <a:lnTo>
                  <a:pt x="44954" y="142157"/>
                </a:lnTo>
                <a:lnTo>
                  <a:pt x="44802" y="142157"/>
                </a:lnTo>
                <a:lnTo>
                  <a:pt x="42162" y="137759"/>
                </a:lnTo>
                <a:close/>
                <a:moveTo>
                  <a:pt x="46408" y="140649"/>
                </a:moveTo>
                <a:lnTo>
                  <a:pt x="47318" y="142157"/>
                </a:lnTo>
                <a:lnTo>
                  <a:pt x="45498" y="142157"/>
                </a:lnTo>
                <a:lnTo>
                  <a:pt x="46408" y="140649"/>
                </a:lnTo>
                <a:close/>
                <a:moveTo>
                  <a:pt x="49388" y="140649"/>
                </a:moveTo>
                <a:lnTo>
                  <a:pt x="50298" y="142157"/>
                </a:lnTo>
                <a:lnTo>
                  <a:pt x="48478" y="142157"/>
                </a:lnTo>
                <a:lnTo>
                  <a:pt x="49388" y="140649"/>
                </a:lnTo>
                <a:close/>
                <a:moveTo>
                  <a:pt x="53634" y="137759"/>
                </a:moveTo>
                <a:lnTo>
                  <a:pt x="50993" y="142157"/>
                </a:lnTo>
                <a:lnTo>
                  <a:pt x="50842" y="142157"/>
                </a:lnTo>
                <a:lnTo>
                  <a:pt x="49655" y="140194"/>
                </a:lnTo>
                <a:lnTo>
                  <a:pt x="51118" y="137759"/>
                </a:lnTo>
                <a:close/>
                <a:moveTo>
                  <a:pt x="60896" y="137759"/>
                </a:moveTo>
                <a:lnTo>
                  <a:pt x="63536" y="142157"/>
                </a:lnTo>
                <a:lnTo>
                  <a:pt x="51538" y="142157"/>
                </a:lnTo>
                <a:lnTo>
                  <a:pt x="54178" y="137759"/>
                </a:lnTo>
                <a:close/>
                <a:moveTo>
                  <a:pt x="63947" y="137759"/>
                </a:moveTo>
                <a:lnTo>
                  <a:pt x="65410" y="140194"/>
                </a:lnTo>
                <a:lnTo>
                  <a:pt x="64232" y="142157"/>
                </a:lnTo>
                <a:lnTo>
                  <a:pt x="64081" y="142157"/>
                </a:lnTo>
                <a:lnTo>
                  <a:pt x="61440" y="137759"/>
                </a:lnTo>
                <a:close/>
                <a:moveTo>
                  <a:pt x="65686" y="140649"/>
                </a:moveTo>
                <a:lnTo>
                  <a:pt x="66596" y="142157"/>
                </a:lnTo>
                <a:lnTo>
                  <a:pt x="64776" y="142157"/>
                </a:lnTo>
                <a:lnTo>
                  <a:pt x="65686" y="140649"/>
                </a:lnTo>
                <a:close/>
                <a:moveTo>
                  <a:pt x="68666" y="140649"/>
                </a:moveTo>
                <a:lnTo>
                  <a:pt x="69567" y="142157"/>
                </a:lnTo>
                <a:lnTo>
                  <a:pt x="67756" y="142157"/>
                </a:lnTo>
                <a:lnTo>
                  <a:pt x="68666" y="140649"/>
                </a:lnTo>
                <a:close/>
                <a:moveTo>
                  <a:pt x="72912" y="137759"/>
                </a:moveTo>
                <a:lnTo>
                  <a:pt x="70263" y="142157"/>
                </a:lnTo>
                <a:lnTo>
                  <a:pt x="70111" y="142157"/>
                </a:lnTo>
                <a:lnTo>
                  <a:pt x="68934" y="140194"/>
                </a:lnTo>
                <a:lnTo>
                  <a:pt x="70397" y="137759"/>
                </a:lnTo>
                <a:close/>
                <a:moveTo>
                  <a:pt x="80174" y="137759"/>
                </a:moveTo>
                <a:lnTo>
                  <a:pt x="82815" y="142157"/>
                </a:lnTo>
                <a:lnTo>
                  <a:pt x="70807" y="142157"/>
                </a:lnTo>
                <a:lnTo>
                  <a:pt x="73457" y="137759"/>
                </a:lnTo>
                <a:close/>
                <a:moveTo>
                  <a:pt x="83225" y="137759"/>
                </a:moveTo>
                <a:lnTo>
                  <a:pt x="84688" y="140194"/>
                </a:lnTo>
                <a:lnTo>
                  <a:pt x="83511" y="142157"/>
                </a:lnTo>
                <a:lnTo>
                  <a:pt x="83359" y="142157"/>
                </a:lnTo>
                <a:lnTo>
                  <a:pt x="80718" y="137759"/>
                </a:lnTo>
                <a:close/>
                <a:moveTo>
                  <a:pt x="84965" y="140649"/>
                </a:moveTo>
                <a:lnTo>
                  <a:pt x="85866" y="142157"/>
                </a:lnTo>
                <a:lnTo>
                  <a:pt x="84055" y="142157"/>
                </a:lnTo>
                <a:lnTo>
                  <a:pt x="84965" y="140649"/>
                </a:lnTo>
                <a:close/>
                <a:moveTo>
                  <a:pt x="87935" y="140649"/>
                </a:moveTo>
                <a:lnTo>
                  <a:pt x="88845" y="142157"/>
                </a:lnTo>
                <a:lnTo>
                  <a:pt x="87034" y="142157"/>
                </a:lnTo>
                <a:lnTo>
                  <a:pt x="87935" y="140649"/>
                </a:lnTo>
                <a:close/>
                <a:moveTo>
                  <a:pt x="92182" y="137759"/>
                </a:moveTo>
                <a:lnTo>
                  <a:pt x="89541" y="142157"/>
                </a:lnTo>
                <a:lnTo>
                  <a:pt x="89390" y="142157"/>
                </a:lnTo>
                <a:lnTo>
                  <a:pt x="88212" y="140194"/>
                </a:lnTo>
                <a:lnTo>
                  <a:pt x="89675" y="137759"/>
                </a:lnTo>
                <a:close/>
                <a:moveTo>
                  <a:pt x="99444" y="137759"/>
                </a:moveTo>
                <a:lnTo>
                  <a:pt x="102093" y="142157"/>
                </a:lnTo>
                <a:lnTo>
                  <a:pt x="90085" y="142157"/>
                </a:lnTo>
                <a:lnTo>
                  <a:pt x="92726" y="137759"/>
                </a:lnTo>
                <a:close/>
                <a:moveTo>
                  <a:pt x="102503" y="137759"/>
                </a:moveTo>
                <a:lnTo>
                  <a:pt x="103967" y="140194"/>
                </a:lnTo>
                <a:lnTo>
                  <a:pt x="102789" y="142157"/>
                </a:lnTo>
                <a:lnTo>
                  <a:pt x="102637" y="142157"/>
                </a:lnTo>
                <a:lnTo>
                  <a:pt x="99997" y="137759"/>
                </a:lnTo>
                <a:close/>
                <a:moveTo>
                  <a:pt x="104234" y="140649"/>
                </a:moveTo>
                <a:lnTo>
                  <a:pt x="105144" y="142157"/>
                </a:lnTo>
                <a:lnTo>
                  <a:pt x="103333" y="142157"/>
                </a:lnTo>
                <a:lnTo>
                  <a:pt x="104234" y="140649"/>
                </a:lnTo>
                <a:close/>
                <a:moveTo>
                  <a:pt x="107214" y="140649"/>
                </a:moveTo>
                <a:lnTo>
                  <a:pt x="108124" y="142157"/>
                </a:lnTo>
                <a:lnTo>
                  <a:pt x="106313" y="142157"/>
                </a:lnTo>
                <a:lnTo>
                  <a:pt x="107214" y="140649"/>
                </a:lnTo>
                <a:close/>
                <a:moveTo>
                  <a:pt x="111460" y="137759"/>
                </a:moveTo>
                <a:lnTo>
                  <a:pt x="108820" y="142157"/>
                </a:lnTo>
                <a:lnTo>
                  <a:pt x="108668" y="142157"/>
                </a:lnTo>
                <a:lnTo>
                  <a:pt x="107490" y="140194"/>
                </a:lnTo>
                <a:lnTo>
                  <a:pt x="108953" y="137759"/>
                </a:lnTo>
                <a:close/>
                <a:moveTo>
                  <a:pt x="118722" y="137759"/>
                </a:moveTo>
                <a:lnTo>
                  <a:pt x="121363" y="142157"/>
                </a:lnTo>
                <a:lnTo>
                  <a:pt x="109364" y="142157"/>
                </a:lnTo>
                <a:lnTo>
                  <a:pt x="112004" y="137759"/>
                </a:lnTo>
                <a:close/>
                <a:moveTo>
                  <a:pt x="121782" y="137759"/>
                </a:moveTo>
                <a:lnTo>
                  <a:pt x="123245" y="140194"/>
                </a:lnTo>
                <a:lnTo>
                  <a:pt x="122067" y="142157"/>
                </a:lnTo>
                <a:lnTo>
                  <a:pt x="121916" y="142157"/>
                </a:lnTo>
                <a:lnTo>
                  <a:pt x="119266" y="137759"/>
                </a:lnTo>
                <a:close/>
                <a:moveTo>
                  <a:pt x="123513" y="140649"/>
                </a:moveTo>
                <a:lnTo>
                  <a:pt x="124423" y="142157"/>
                </a:lnTo>
                <a:lnTo>
                  <a:pt x="122612" y="142157"/>
                </a:lnTo>
                <a:lnTo>
                  <a:pt x="123513" y="140649"/>
                </a:lnTo>
                <a:close/>
                <a:moveTo>
                  <a:pt x="126492" y="140649"/>
                </a:moveTo>
                <a:lnTo>
                  <a:pt x="127402" y="142157"/>
                </a:lnTo>
                <a:lnTo>
                  <a:pt x="125582" y="142157"/>
                </a:lnTo>
                <a:lnTo>
                  <a:pt x="126492" y="140649"/>
                </a:lnTo>
                <a:close/>
                <a:moveTo>
                  <a:pt x="130739" y="137759"/>
                </a:moveTo>
                <a:lnTo>
                  <a:pt x="128098" y="142157"/>
                </a:lnTo>
                <a:lnTo>
                  <a:pt x="127946" y="142157"/>
                </a:lnTo>
                <a:lnTo>
                  <a:pt x="126769" y="140194"/>
                </a:lnTo>
                <a:lnTo>
                  <a:pt x="128232" y="137759"/>
                </a:lnTo>
                <a:close/>
                <a:moveTo>
                  <a:pt x="138000" y="137759"/>
                </a:moveTo>
                <a:lnTo>
                  <a:pt x="140641" y="142157"/>
                </a:lnTo>
                <a:lnTo>
                  <a:pt x="128642" y="142157"/>
                </a:lnTo>
                <a:lnTo>
                  <a:pt x="131283" y="137759"/>
                </a:lnTo>
                <a:close/>
                <a:moveTo>
                  <a:pt x="141060" y="137759"/>
                </a:moveTo>
                <a:lnTo>
                  <a:pt x="142523" y="140194"/>
                </a:lnTo>
                <a:lnTo>
                  <a:pt x="141337" y="142157"/>
                </a:lnTo>
                <a:lnTo>
                  <a:pt x="141185" y="142157"/>
                </a:lnTo>
                <a:lnTo>
                  <a:pt x="138545" y="137759"/>
                </a:lnTo>
                <a:close/>
                <a:moveTo>
                  <a:pt x="142791" y="140649"/>
                </a:moveTo>
                <a:lnTo>
                  <a:pt x="143701" y="142157"/>
                </a:lnTo>
                <a:lnTo>
                  <a:pt x="141881" y="142157"/>
                </a:lnTo>
                <a:lnTo>
                  <a:pt x="142791" y="140649"/>
                </a:lnTo>
                <a:close/>
                <a:moveTo>
                  <a:pt x="145771" y="140649"/>
                </a:moveTo>
                <a:lnTo>
                  <a:pt x="146681" y="142157"/>
                </a:lnTo>
                <a:lnTo>
                  <a:pt x="144861" y="142157"/>
                </a:lnTo>
                <a:lnTo>
                  <a:pt x="145771" y="140649"/>
                </a:lnTo>
                <a:close/>
                <a:moveTo>
                  <a:pt x="150017" y="137759"/>
                </a:moveTo>
                <a:lnTo>
                  <a:pt x="147376" y="142157"/>
                </a:lnTo>
                <a:lnTo>
                  <a:pt x="147225" y="142157"/>
                </a:lnTo>
                <a:lnTo>
                  <a:pt x="146038" y="140194"/>
                </a:lnTo>
                <a:lnTo>
                  <a:pt x="147501" y="137759"/>
                </a:lnTo>
                <a:close/>
                <a:moveTo>
                  <a:pt x="157279" y="137759"/>
                </a:moveTo>
                <a:lnTo>
                  <a:pt x="159919" y="142157"/>
                </a:lnTo>
                <a:lnTo>
                  <a:pt x="147921" y="142157"/>
                </a:lnTo>
                <a:lnTo>
                  <a:pt x="150561" y="137759"/>
                </a:lnTo>
                <a:close/>
                <a:moveTo>
                  <a:pt x="160330" y="137759"/>
                </a:moveTo>
                <a:lnTo>
                  <a:pt x="161793" y="140194"/>
                </a:lnTo>
                <a:lnTo>
                  <a:pt x="160615" y="142157"/>
                </a:lnTo>
                <a:lnTo>
                  <a:pt x="160464" y="142157"/>
                </a:lnTo>
                <a:lnTo>
                  <a:pt x="157823" y="137759"/>
                </a:lnTo>
                <a:close/>
                <a:moveTo>
                  <a:pt x="162069" y="140649"/>
                </a:moveTo>
                <a:lnTo>
                  <a:pt x="162979" y="142157"/>
                </a:lnTo>
                <a:lnTo>
                  <a:pt x="161159" y="142157"/>
                </a:lnTo>
                <a:lnTo>
                  <a:pt x="162069" y="140649"/>
                </a:lnTo>
                <a:close/>
                <a:moveTo>
                  <a:pt x="165049" y="140649"/>
                </a:moveTo>
                <a:lnTo>
                  <a:pt x="165950" y="142157"/>
                </a:lnTo>
                <a:lnTo>
                  <a:pt x="164139" y="142157"/>
                </a:lnTo>
                <a:lnTo>
                  <a:pt x="165049" y="140649"/>
                </a:lnTo>
                <a:close/>
                <a:moveTo>
                  <a:pt x="169295" y="137759"/>
                </a:moveTo>
                <a:lnTo>
                  <a:pt x="166646" y="142157"/>
                </a:lnTo>
                <a:lnTo>
                  <a:pt x="166494" y="142157"/>
                </a:lnTo>
                <a:lnTo>
                  <a:pt x="165317" y="140194"/>
                </a:lnTo>
                <a:lnTo>
                  <a:pt x="166780" y="137759"/>
                </a:lnTo>
                <a:close/>
                <a:moveTo>
                  <a:pt x="176557" y="137759"/>
                </a:moveTo>
                <a:lnTo>
                  <a:pt x="179198" y="142157"/>
                </a:lnTo>
                <a:lnTo>
                  <a:pt x="167199" y="142157"/>
                </a:lnTo>
                <a:lnTo>
                  <a:pt x="169840" y="137759"/>
                </a:lnTo>
                <a:close/>
                <a:moveTo>
                  <a:pt x="179608" y="137759"/>
                </a:moveTo>
                <a:lnTo>
                  <a:pt x="181071" y="140194"/>
                </a:lnTo>
                <a:lnTo>
                  <a:pt x="179894" y="142157"/>
                </a:lnTo>
                <a:lnTo>
                  <a:pt x="179742" y="142157"/>
                </a:lnTo>
                <a:lnTo>
                  <a:pt x="177101" y="137759"/>
                </a:lnTo>
                <a:close/>
                <a:moveTo>
                  <a:pt x="181348" y="140649"/>
                </a:moveTo>
                <a:lnTo>
                  <a:pt x="182249" y="142157"/>
                </a:lnTo>
                <a:lnTo>
                  <a:pt x="180438" y="142157"/>
                </a:lnTo>
                <a:lnTo>
                  <a:pt x="181348" y="140649"/>
                </a:lnTo>
                <a:close/>
                <a:moveTo>
                  <a:pt x="184327" y="140649"/>
                </a:moveTo>
                <a:lnTo>
                  <a:pt x="185228" y="142157"/>
                </a:lnTo>
                <a:lnTo>
                  <a:pt x="183417" y="142157"/>
                </a:lnTo>
                <a:lnTo>
                  <a:pt x="184327" y="140649"/>
                </a:lnTo>
                <a:close/>
                <a:moveTo>
                  <a:pt x="188565" y="137759"/>
                </a:moveTo>
                <a:lnTo>
                  <a:pt x="185924" y="142157"/>
                </a:lnTo>
                <a:lnTo>
                  <a:pt x="185773" y="142157"/>
                </a:lnTo>
                <a:lnTo>
                  <a:pt x="184595" y="140194"/>
                </a:lnTo>
                <a:lnTo>
                  <a:pt x="186058" y="137759"/>
                </a:lnTo>
                <a:close/>
                <a:moveTo>
                  <a:pt x="195835" y="137759"/>
                </a:moveTo>
                <a:lnTo>
                  <a:pt x="198476" y="142157"/>
                </a:lnTo>
                <a:lnTo>
                  <a:pt x="186468" y="142157"/>
                </a:lnTo>
                <a:lnTo>
                  <a:pt x="189118" y="137759"/>
                </a:lnTo>
                <a:close/>
                <a:moveTo>
                  <a:pt x="198886" y="137759"/>
                </a:moveTo>
                <a:lnTo>
                  <a:pt x="200350" y="140194"/>
                </a:lnTo>
                <a:lnTo>
                  <a:pt x="199172" y="142157"/>
                </a:lnTo>
                <a:lnTo>
                  <a:pt x="199020" y="142157"/>
                </a:lnTo>
                <a:lnTo>
                  <a:pt x="196380" y="137759"/>
                </a:lnTo>
                <a:close/>
                <a:moveTo>
                  <a:pt x="200626" y="140649"/>
                </a:moveTo>
                <a:lnTo>
                  <a:pt x="201527" y="142157"/>
                </a:lnTo>
                <a:lnTo>
                  <a:pt x="199716" y="142157"/>
                </a:lnTo>
                <a:lnTo>
                  <a:pt x="200626" y="140649"/>
                </a:lnTo>
                <a:close/>
                <a:moveTo>
                  <a:pt x="203597" y="140649"/>
                </a:moveTo>
                <a:lnTo>
                  <a:pt x="204507" y="142157"/>
                </a:lnTo>
                <a:lnTo>
                  <a:pt x="202696" y="142157"/>
                </a:lnTo>
                <a:lnTo>
                  <a:pt x="203597" y="140649"/>
                </a:lnTo>
                <a:close/>
                <a:moveTo>
                  <a:pt x="207843" y="137759"/>
                </a:moveTo>
                <a:lnTo>
                  <a:pt x="205203" y="142157"/>
                </a:lnTo>
                <a:lnTo>
                  <a:pt x="205051" y="142157"/>
                </a:lnTo>
                <a:lnTo>
                  <a:pt x="203873" y="140194"/>
                </a:lnTo>
                <a:lnTo>
                  <a:pt x="205336" y="137759"/>
                </a:lnTo>
                <a:close/>
                <a:moveTo>
                  <a:pt x="215105" y="137759"/>
                </a:moveTo>
                <a:lnTo>
                  <a:pt x="217754" y="142157"/>
                </a:lnTo>
                <a:lnTo>
                  <a:pt x="205747" y="142157"/>
                </a:lnTo>
                <a:lnTo>
                  <a:pt x="208387" y="137759"/>
                </a:lnTo>
                <a:close/>
                <a:moveTo>
                  <a:pt x="218165" y="137759"/>
                </a:moveTo>
                <a:lnTo>
                  <a:pt x="219628" y="140194"/>
                </a:lnTo>
                <a:lnTo>
                  <a:pt x="218450" y="142157"/>
                </a:lnTo>
                <a:lnTo>
                  <a:pt x="218299" y="142157"/>
                </a:lnTo>
                <a:lnTo>
                  <a:pt x="215649" y="137759"/>
                </a:lnTo>
                <a:close/>
                <a:moveTo>
                  <a:pt x="219896" y="140649"/>
                </a:moveTo>
                <a:lnTo>
                  <a:pt x="220805" y="142157"/>
                </a:lnTo>
                <a:lnTo>
                  <a:pt x="218995" y="142157"/>
                </a:lnTo>
                <a:lnTo>
                  <a:pt x="219896" y="140649"/>
                </a:lnTo>
                <a:close/>
                <a:moveTo>
                  <a:pt x="222875" y="140649"/>
                </a:moveTo>
                <a:lnTo>
                  <a:pt x="223785" y="142157"/>
                </a:lnTo>
                <a:lnTo>
                  <a:pt x="221965" y="142157"/>
                </a:lnTo>
                <a:lnTo>
                  <a:pt x="222875" y="140649"/>
                </a:lnTo>
                <a:close/>
                <a:moveTo>
                  <a:pt x="227122" y="137759"/>
                </a:moveTo>
                <a:lnTo>
                  <a:pt x="224481" y="142157"/>
                </a:lnTo>
                <a:lnTo>
                  <a:pt x="224329" y="142157"/>
                </a:lnTo>
                <a:lnTo>
                  <a:pt x="223152" y="140194"/>
                </a:lnTo>
                <a:lnTo>
                  <a:pt x="224615" y="137759"/>
                </a:lnTo>
                <a:close/>
                <a:moveTo>
                  <a:pt x="234383" y="137759"/>
                </a:moveTo>
                <a:lnTo>
                  <a:pt x="237024" y="142157"/>
                </a:lnTo>
                <a:lnTo>
                  <a:pt x="225025" y="142157"/>
                </a:lnTo>
                <a:lnTo>
                  <a:pt x="227666" y="137759"/>
                </a:lnTo>
                <a:close/>
                <a:moveTo>
                  <a:pt x="237443" y="137759"/>
                </a:moveTo>
                <a:lnTo>
                  <a:pt x="238906" y="140194"/>
                </a:lnTo>
                <a:lnTo>
                  <a:pt x="237720" y="142157"/>
                </a:lnTo>
                <a:lnTo>
                  <a:pt x="237568" y="142157"/>
                </a:lnTo>
                <a:lnTo>
                  <a:pt x="234927" y="137759"/>
                </a:lnTo>
                <a:close/>
                <a:moveTo>
                  <a:pt x="239174" y="140649"/>
                </a:moveTo>
                <a:lnTo>
                  <a:pt x="240084" y="142157"/>
                </a:lnTo>
                <a:lnTo>
                  <a:pt x="238264" y="142157"/>
                </a:lnTo>
                <a:lnTo>
                  <a:pt x="239174" y="140649"/>
                </a:lnTo>
                <a:close/>
                <a:moveTo>
                  <a:pt x="242154" y="140649"/>
                </a:moveTo>
                <a:lnTo>
                  <a:pt x="243063" y="142157"/>
                </a:lnTo>
                <a:lnTo>
                  <a:pt x="241244" y="142157"/>
                </a:lnTo>
                <a:lnTo>
                  <a:pt x="242154" y="140649"/>
                </a:lnTo>
                <a:close/>
                <a:moveTo>
                  <a:pt x="246400" y="137759"/>
                </a:moveTo>
                <a:lnTo>
                  <a:pt x="243759" y="142157"/>
                </a:lnTo>
                <a:lnTo>
                  <a:pt x="243608" y="142157"/>
                </a:lnTo>
                <a:lnTo>
                  <a:pt x="242430" y="140194"/>
                </a:lnTo>
                <a:lnTo>
                  <a:pt x="243884" y="137759"/>
                </a:lnTo>
                <a:close/>
                <a:moveTo>
                  <a:pt x="253662" y="137759"/>
                </a:moveTo>
                <a:lnTo>
                  <a:pt x="256302" y="142157"/>
                </a:lnTo>
                <a:lnTo>
                  <a:pt x="244304" y="142157"/>
                </a:lnTo>
                <a:lnTo>
                  <a:pt x="246944" y="137759"/>
                </a:lnTo>
                <a:close/>
                <a:moveTo>
                  <a:pt x="256713" y="137759"/>
                </a:moveTo>
                <a:lnTo>
                  <a:pt x="258176" y="140194"/>
                </a:lnTo>
                <a:lnTo>
                  <a:pt x="256998" y="142157"/>
                </a:lnTo>
                <a:lnTo>
                  <a:pt x="256847" y="142157"/>
                </a:lnTo>
                <a:lnTo>
                  <a:pt x="254206" y="137759"/>
                </a:lnTo>
                <a:close/>
                <a:moveTo>
                  <a:pt x="258452" y="140649"/>
                </a:moveTo>
                <a:lnTo>
                  <a:pt x="259362" y="142157"/>
                </a:lnTo>
                <a:lnTo>
                  <a:pt x="257542" y="142157"/>
                </a:lnTo>
                <a:lnTo>
                  <a:pt x="258452" y="140649"/>
                </a:lnTo>
                <a:close/>
                <a:moveTo>
                  <a:pt x="261432" y="140649"/>
                </a:moveTo>
                <a:lnTo>
                  <a:pt x="262333" y="142157"/>
                </a:lnTo>
                <a:lnTo>
                  <a:pt x="260522" y="142157"/>
                </a:lnTo>
                <a:lnTo>
                  <a:pt x="261432" y="140649"/>
                </a:lnTo>
                <a:close/>
                <a:moveTo>
                  <a:pt x="265678" y="137759"/>
                </a:moveTo>
                <a:lnTo>
                  <a:pt x="263029" y="142157"/>
                </a:lnTo>
                <a:lnTo>
                  <a:pt x="262886" y="142157"/>
                </a:lnTo>
                <a:lnTo>
                  <a:pt x="261700" y="140194"/>
                </a:lnTo>
                <a:lnTo>
                  <a:pt x="263163" y="137759"/>
                </a:lnTo>
                <a:close/>
                <a:moveTo>
                  <a:pt x="272940" y="137759"/>
                </a:moveTo>
                <a:lnTo>
                  <a:pt x="275581" y="142157"/>
                </a:lnTo>
                <a:lnTo>
                  <a:pt x="263582" y="142157"/>
                </a:lnTo>
                <a:lnTo>
                  <a:pt x="266223" y="137759"/>
                </a:lnTo>
                <a:close/>
                <a:moveTo>
                  <a:pt x="275991" y="137759"/>
                </a:moveTo>
                <a:lnTo>
                  <a:pt x="277454" y="140194"/>
                </a:lnTo>
                <a:lnTo>
                  <a:pt x="276277" y="142157"/>
                </a:lnTo>
                <a:lnTo>
                  <a:pt x="276125" y="142157"/>
                </a:lnTo>
                <a:lnTo>
                  <a:pt x="273484" y="137759"/>
                </a:lnTo>
                <a:close/>
                <a:moveTo>
                  <a:pt x="277731" y="140649"/>
                </a:moveTo>
                <a:lnTo>
                  <a:pt x="278632" y="142157"/>
                </a:lnTo>
                <a:lnTo>
                  <a:pt x="276821" y="142157"/>
                </a:lnTo>
                <a:lnTo>
                  <a:pt x="277731" y="140649"/>
                </a:lnTo>
                <a:close/>
                <a:moveTo>
                  <a:pt x="280710" y="140649"/>
                </a:moveTo>
                <a:lnTo>
                  <a:pt x="281611" y="142157"/>
                </a:lnTo>
                <a:lnTo>
                  <a:pt x="279800" y="142157"/>
                </a:lnTo>
                <a:lnTo>
                  <a:pt x="280710" y="140649"/>
                </a:lnTo>
                <a:close/>
                <a:moveTo>
                  <a:pt x="284948" y="137759"/>
                </a:moveTo>
                <a:lnTo>
                  <a:pt x="282307" y="142157"/>
                </a:lnTo>
                <a:lnTo>
                  <a:pt x="282156" y="142157"/>
                </a:lnTo>
                <a:lnTo>
                  <a:pt x="280978" y="140194"/>
                </a:lnTo>
                <a:lnTo>
                  <a:pt x="282441" y="137759"/>
                </a:lnTo>
                <a:close/>
                <a:moveTo>
                  <a:pt x="9341" y="138169"/>
                </a:moveTo>
                <a:lnTo>
                  <a:pt x="10563" y="140194"/>
                </a:lnTo>
                <a:lnTo>
                  <a:pt x="9377" y="142166"/>
                </a:lnTo>
                <a:lnTo>
                  <a:pt x="9341" y="142112"/>
                </a:lnTo>
                <a:lnTo>
                  <a:pt x="9314" y="142166"/>
                </a:lnTo>
                <a:lnTo>
                  <a:pt x="8128" y="140194"/>
                </a:lnTo>
                <a:lnTo>
                  <a:pt x="9341" y="138169"/>
                </a:lnTo>
                <a:close/>
                <a:moveTo>
                  <a:pt x="28619" y="138169"/>
                </a:moveTo>
                <a:lnTo>
                  <a:pt x="29833" y="140194"/>
                </a:lnTo>
                <a:lnTo>
                  <a:pt x="28655" y="142166"/>
                </a:lnTo>
                <a:lnTo>
                  <a:pt x="28619" y="142112"/>
                </a:lnTo>
                <a:lnTo>
                  <a:pt x="28593" y="142166"/>
                </a:lnTo>
                <a:lnTo>
                  <a:pt x="27406" y="140194"/>
                </a:lnTo>
                <a:lnTo>
                  <a:pt x="28619" y="138169"/>
                </a:lnTo>
                <a:close/>
                <a:moveTo>
                  <a:pt x="47898" y="138169"/>
                </a:moveTo>
                <a:lnTo>
                  <a:pt x="49111" y="140194"/>
                </a:lnTo>
                <a:lnTo>
                  <a:pt x="47925" y="142166"/>
                </a:lnTo>
                <a:lnTo>
                  <a:pt x="47898" y="142112"/>
                </a:lnTo>
                <a:lnTo>
                  <a:pt x="47862" y="142166"/>
                </a:lnTo>
                <a:lnTo>
                  <a:pt x="46685" y="140194"/>
                </a:lnTo>
                <a:lnTo>
                  <a:pt x="47898" y="138169"/>
                </a:lnTo>
                <a:close/>
                <a:moveTo>
                  <a:pt x="67176" y="138169"/>
                </a:moveTo>
                <a:lnTo>
                  <a:pt x="68389" y="140194"/>
                </a:lnTo>
                <a:lnTo>
                  <a:pt x="67203" y="142166"/>
                </a:lnTo>
                <a:lnTo>
                  <a:pt x="67176" y="142112"/>
                </a:lnTo>
                <a:lnTo>
                  <a:pt x="67140" y="142166"/>
                </a:lnTo>
                <a:lnTo>
                  <a:pt x="65954" y="140194"/>
                </a:lnTo>
                <a:lnTo>
                  <a:pt x="67176" y="138169"/>
                </a:lnTo>
                <a:close/>
                <a:moveTo>
                  <a:pt x="86455" y="138169"/>
                </a:moveTo>
                <a:lnTo>
                  <a:pt x="87668" y="140194"/>
                </a:lnTo>
                <a:lnTo>
                  <a:pt x="86481" y="142166"/>
                </a:lnTo>
                <a:lnTo>
                  <a:pt x="86455" y="142112"/>
                </a:lnTo>
                <a:lnTo>
                  <a:pt x="86419" y="142166"/>
                </a:lnTo>
                <a:lnTo>
                  <a:pt x="85232" y="140194"/>
                </a:lnTo>
                <a:lnTo>
                  <a:pt x="86455" y="138169"/>
                </a:lnTo>
                <a:close/>
                <a:moveTo>
                  <a:pt x="105724" y="138169"/>
                </a:moveTo>
                <a:lnTo>
                  <a:pt x="106946" y="140194"/>
                </a:lnTo>
                <a:lnTo>
                  <a:pt x="105760" y="142166"/>
                </a:lnTo>
                <a:lnTo>
                  <a:pt x="105724" y="142112"/>
                </a:lnTo>
                <a:lnTo>
                  <a:pt x="105697" y="142166"/>
                </a:lnTo>
                <a:lnTo>
                  <a:pt x="104511" y="140194"/>
                </a:lnTo>
                <a:lnTo>
                  <a:pt x="105724" y="138169"/>
                </a:lnTo>
                <a:close/>
                <a:moveTo>
                  <a:pt x="125002" y="138169"/>
                </a:moveTo>
                <a:lnTo>
                  <a:pt x="126225" y="140194"/>
                </a:lnTo>
                <a:lnTo>
                  <a:pt x="125038" y="142166"/>
                </a:lnTo>
                <a:lnTo>
                  <a:pt x="125002" y="142112"/>
                </a:lnTo>
                <a:lnTo>
                  <a:pt x="124976" y="142166"/>
                </a:lnTo>
                <a:lnTo>
                  <a:pt x="123789" y="140194"/>
                </a:lnTo>
                <a:lnTo>
                  <a:pt x="125002" y="138169"/>
                </a:lnTo>
                <a:close/>
                <a:moveTo>
                  <a:pt x="144281" y="138169"/>
                </a:moveTo>
                <a:lnTo>
                  <a:pt x="145494" y="140194"/>
                </a:lnTo>
                <a:lnTo>
                  <a:pt x="144316" y="142166"/>
                </a:lnTo>
                <a:lnTo>
                  <a:pt x="144281" y="142112"/>
                </a:lnTo>
                <a:lnTo>
                  <a:pt x="144245" y="142166"/>
                </a:lnTo>
                <a:lnTo>
                  <a:pt x="143067" y="140194"/>
                </a:lnTo>
                <a:lnTo>
                  <a:pt x="144281" y="138169"/>
                </a:lnTo>
                <a:close/>
                <a:moveTo>
                  <a:pt x="163559" y="138169"/>
                </a:moveTo>
                <a:lnTo>
                  <a:pt x="164772" y="140194"/>
                </a:lnTo>
                <a:lnTo>
                  <a:pt x="163586" y="142166"/>
                </a:lnTo>
                <a:lnTo>
                  <a:pt x="163559" y="142112"/>
                </a:lnTo>
                <a:lnTo>
                  <a:pt x="163523" y="142166"/>
                </a:lnTo>
                <a:lnTo>
                  <a:pt x="162337" y="140194"/>
                </a:lnTo>
                <a:lnTo>
                  <a:pt x="163559" y="138169"/>
                </a:lnTo>
                <a:close/>
                <a:moveTo>
                  <a:pt x="182838" y="138169"/>
                </a:moveTo>
                <a:lnTo>
                  <a:pt x="184051" y="140194"/>
                </a:lnTo>
                <a:lnTo>
                  <a:pt x="182864" y="142166"/>
                </a:lnTo>
                <a:lnTo>
                  <a:pt x="182838" y="142112"/>
                </a:lnTo>
                <a:lnTo>
                  <a:pt x="182802" y="142166"/>
                </a:lnTo>
                <a:lnTo>
                  <a:pt x="181615" y="140194"/>
                </a:lnTo>
                <a:lnTo>
                  <a:pt x="182838" y="138169"/>
                </a:lnTo>
                <a:close/>
                <a:moveTo>
                  <a:pt x="202107" y="138169"/>
                </a:moveTo>
                <a:lnTo>
                  <a:pt x="203329" y="140194"/>
                </a:lnTo>
                <a:lnTo>
                  <a:pt x="202143" y="142166"/>
                </a:lnTo>
                <a:lnTo>
                  <a:pt x="202107" y="142112"/>
                </a:lnTo>
                <a:lnTo>
                  <a:pt x="202080" y="142166"/>
                </a:lnTo>
                <a:lnTo>
                  <a:pt x="200894" y="140194"/>
                </a:lnTo>
                <a:lnTo>
                  <a:pt x="202107" y="138169"/>
                </a:lnTo>
                <a:close/>
                <a:moveTo>
                  <a:pt x="221385" y="138169"/>
                </a:moveTo>
                <a:lnTo>
                  <a:pt x="222608" y="140194"/>
                </a:lnTo>
                <a:lnTo>
                  <a:pt x="221421" y="142166"/>
                </a:lnTo>
                <a:lnTo>
                  <a:pt x="221385" y="142112"/>
                </a:lnTo>
                <a:lnTo>
                  <a:pt x="221359" y="142166"/>
                </a:lnTo>
                <a:lnTo>
                  <a:pt x="220172" y="140194"/>
                </a:lnTo>
                <a:lnTo>
                  <a:pt x="221385" y="138169"/>
                </a:lnTo>
                <a:close/>
                <a:moveTo>
                  <a:pt x="240664" y="138169"/>
                </a:moveTo>
                <a:lnTo>
                  <a:pt x="241877" y="140194"/>
                </a:lnTo>
                <a:lnTo>
                  <a:pt x="240699" y="142166"/>
                </a:lnTo>
                <a:lnTo>
                  <a:pt x="240664" y="142112"/>
                </a:lnTo>
                <a:lnTo>
                  <a:pt x="240637" y="142166"/>
                </a:lnTo>
                <a:lnTo>
                  <a:pt x="239450" y="140194"/>
                </a:lnTo>
                <a:lnTo>
                  <a:pt x="240664" y="138169"/>
                </a:lnTo>
                <a:close/>
                <a:moveTo>
                  <a:pt x="259942" y="138169"/>
                </a:moveTo>
                <a:lnTo>
                  <a:pt x="261155" y="140194"/>
                </a:lnTo>
                <a:lnTo>
                  <a:pt x="259969" y="142166"/>
                </a:lnTo>
                <a:lnTo>
                  <a:pt x="259942" y="142112"/>
                </a:lnTo>
                <a:lnTo>
                  <a:pt x="259906" y="142166"/>
                </a:lnTo>
                <a:lnTo>
                  <a:pt x="258729" y="140194"/>
                </a:lnTo>
                <a:lnTo>
                  <a:pt x="259942" y="138169"/>
                </a:lnTo>
                <a:close/>
                <a:moveTo>
                  <a:pt x="279220" y="138169"/>
                </a:moveTo>
                <a:lnTo>
                  <a:pt x="280434" y="140194"/>
                </a:lnTo>
                <a:lnTo>
                  <a:pt x="279247" y="142166"/>
                </a:lnTo>
                <a:lnTo>
                  <a:pt x="279220" y="142112"/>
                </a:lnTo>
                <a:lnTo>
                  <a:pt x="279185" y="142166"/>
                </a:lnTo>
                <a:lnTo>
                  <a:pt x="277998" y="140194"/>
                </a:lnTo>
                <a:lnTo>
                  <a:pt x="279220" y="138169"/>
                </a:lnTo>
                <a:close/>
                <a:moveTo>
                  <a:pt x="9047" y="142612"/>
                </a:moveTo>
                <a:lnTo>
                  <a:pt x="7789" y="144717"/>
                </a:lnTo>
                <a:lnTo>
                  <a:pt x="6602" y="142736"/>
                </a:lnTo>
                <a:lnTo>
                  <a:pt x="6674" y="142612"/>
                </a:lnTo>
                <a:close/>
                <a:moveTo>
                  <a:pt x="12008" y="142612"/>
                </a:moveTo>
                <a:lnTo>
                  <a:pt x="12089" y="142736"/>
                </a:lnTo>
                <a:lnTo>
                  <a:pt x="10902" y="144717"/>
                </a:lnTo>
                <a:lnTo>
                  <a:pt x="9644" y="142612"/>
                </a:lnTo>
                <a:close/>
                <a:moveTo>
                  <a:pt x="28325" y="142612"/>
                </a:moveTo>
                <a:lnTo>
                  <a:pt x="27058" y="144717"/>
                </a:lnTo>
                <a:lnTo>
                  <a:pt x="25881" y="142736"/>
                </a:lnTo>
                <a:lnTo>
                  <a:pt x="25952" y="142612"/>
                </a:lnTo>
                <a:close/>
                <a:moveTo>
                  <a:pt x="31287" y="142612"/>
                </a:moveTo>
                <a:lnTo>
                  <a:pt x="31367" y="142736"/>
                </a:lnTo>
                <a:lnTo>
                  <a:pt x="30181" y="144717"/>
                </a:lnTo>
                <a:lnTo>
                  <a:pt x="28923" y="142612"/>
                </a:lnTo>
                <a:close/>
                <a:moveTo>
                  <a:pt x="47594" y="142612"/>
                </a:moveTo>
                <a:lnTo>
                  <a:pt x="46337" y="144717"/>
                </a:lnTo>
                <a:lnTo>
                  <a:pt x="45150" y="142736"/>
                </a:lnTo>
                <a:lnTo>
                  <a:pt x="45230" y="142612"/>
                </a:lnTo>
                <a:close/>
                <a:moveTo>
                  <a:pt x="50565" y="142612"/>
                </a:moveTo>
                <a:lnTo>
                  <a:pt x="50645" y="142736"/>
                </a:lnTo>
                <a:lnTo>
                  <a:pt x="49459" y="144717"/>
                </a:lnTo>
                <a:lnTo>
                  <a:pt x="48192" y="142612"/>
                </a:lnTo>
                <a:close/>
                <a:moveTo>
                  <a:pt x="66873" y="142612"/>
                </a:moveTo>
                <a:lnTo>
                  <a:pt x="65615" y="144717"/>
                </a:lnTo>
                <a:lnTo>
                  <a:pt x="64428" y="142736"/>
                </a:lnTo>
                <a:lnTo>
                  <a:pt x="64509" y="142612"/>
                </a:lnTo>
                <a:close/>
                <a:moveTo>
                  <a:pt x="69844" y="142612"/>
                </a:moveTo>
                <a:lnTo>
                  <a:pt x="69915" y="142736"/>
                </a:lnTo>
                <a:lnTo>
                  <a:pt x="68737" y="144717"/>
                </a:lnTo>
                <a:lnTo>
                  <a:pt x="67471" y="142612"/>
                </a:lnTo>
                <a:close/>
                <a:moveTo>
                  <a:pt x="86151" y="142612"/>
                </a:moveTo>
                <a:lnTo>
                  <a:pt x="84893" y="144717"/>
                </a:lnTo>
                <a:lnTo>
                  <a:pt x="83707" y="142736"/>
                </a:lnTo>
                <a:lnTo>
                  <a:pt x="83778" y="142612"/>
                </a:lnTo>
                <a:close/>
                <a:moveTo>
                  <a:pt x="89122" y="142612"/>
                </a:moveTo>
                <a:lnTo>
                  <a:pt x="89193" y="142736"/>
                </a:lnTo>
                <a:lnTo>
                  <a:pt x="88007" y="144717"/>
                </a:lnTo>
                <a:lnTo>
                  <a:pt x="86749" y="142612"/>
                </a:lnTo>
                <a:close/>
                <a:moveTo>
                  <a:pt x="105430" y="142612"/>
                </a:moveTo>
                <a:lnTo>
                  <a:pt x="104172" y="144717"/>
                </a:lnTo>
                <a:lnTo>
                  <a:pt x="102985" y="142736"/>
                </a:lnTo>
                <a:lnTo>
                  <a:pt x="103057" y="142612"/>
                </a:lnTo>
                <a:close/>
                <a:moveTo>
                  <a:pt x="108391" y="142612"/>
                </a:moveTo>
                <a:lnTo>
                  <a:pt x="108472" y="142736"/>
                </a:lnTo>
                <a:lnTo>
                  <a:pt x="107285" y="144717"/>
                </a:lnTo>
                <a:lnTo>
                  <a:pt x="106027" y="142612"/>
                </a:lnTo>
                <a:close/>
                <a:moveTo>
                  <a:pt x="124708" y="142612"/>
                </a:moveTo>
                <a:lnTo>
                  <a:pt x="123441" y="144717"/>
                </a:lnTo>
                <a:lnTo>
                  <a:pt x="122264" y="142736"/>
                </a:lnTo>
                <a:lnTo>
                  <a:pt x="122335" y="142612"/>
                </a:lnTo>
                <a:close/>
                <a:moveTo>
                  <a:pt x="127670" y="142612"/>
                </a:moveTo>
                <a:lnTo>
                  <a:pt x="127750" y="142736"/>
                </a:lnTo>
                <a:lnTo>
                  <a:pt x="126564" y="144717"/>
                </a:lnTo>
                <a:lnTo>
                  <a:pt x="125306" y="142612"/>
                </a:lnTo>
                <a:close/>
                <a:moveTo>
                  <a:pt x="143977" y="142612"/>
                </a:moveTo>
                <a:lnTo>
                  <a:pt x="142720" y="144717"/>
                </a:lnTo>
                <a:lnTo>
                  <a:pt x="141533" y="142736"/>
                </a:lnTo>
                <a:lnTo>
                  <a:pt x="141613" y="142612"/>
                </a:lnTo>
                <a:close/>
                <a:moveTo>
                  <a:pt x="146948" y="142612"/>
                </a:moveTo>
                <a:lnTo>
                  <a:pt x="147028" y="142736"/>
                </a:lnTo>
                <a:lnTo>
                  <a:pt x="145842" y="144717"/>
                </a:lnTo>
                <a:lnTo>
                  <a:pt x="144584" y="142612"/>
                </a:lnTo>
                <a:close/>
                <a:moveTo>
                  <a:pt x="163256" y="142612"/>
                </a:moveTo>
                <a:lnTo>
                  <a:pt x="161998" y="144717"/>
                </a:lnTo>
                <a:lnTo>
                  <a:pt x="160811" y="142736"/>
                </a:lnTo>
                <a:lnTo>
                  <a:pt x="160892" y="142612"/>
                </a:lnTo>
                <a:close/>
                <a:moveTo>
                  <a:pt x="166227" y="142612"/>
                </a:moveTo>
                <a:lnTo>
                  <a:pt x="166298" y="142736"/>
                </a:lnTo>
                <a:lnTo>
                  <a:pt x="165120" y="144717"/>
                </a:lnTo>
                <a:lnTo>
                  <a:pt x="163854" y="142612"/>
                </a:lnTo>
                <a:close/>
                <a:moveTo>
                  <a:pt x="182534" y="142612"/>
                </a:moveTo>
                <a:lnTo>
                  <a:pt x="181276" y="144717"/>
                </a:lnTo>
                <a:lnTo>
                  <a:pt x="180090" y="142736"/>
                </a:lnTo>
                <a:lnTo>
                  <a:pt x="180170" y="142612"/>
                </a:lnTo>
                <a:close/>
                <a:moveTo>
                  <a:pt x="185505" y="142612"/>
                </a:moveTo>
                <a:lnTo>
                  <a:pt x="185576" y="142736"/>
                </a:lnTo>
                <a:lnTo>
                  <a:pt x="184390" y="144717"/>
                </a:lnTo>
                <a:lnTo>
                  <a:pt x="183132" y="142612"/>
                </a:lnTo>
                <a:close/>
                <a:moveTo>
                  <a:pt x="201813" y="142612"/>
                </a:moveTo>
                <a:lnTo>
                  <a:pt x="200555" y="144717"/>
                </a:lnTo>
                <a:lnTo>
                  <a:pt x="199368" y="142736"/>
                </a:lnTo>
                <a:lnTo>
                  <a:pt x="199440" y="142612"/>
                </a:lnTo>
                <a:close/>
                <a:moveTo>
                  <a:pt x="204783" y="142612"/>
                </a:moveTo>
                <a:lnTo>
                  <a:pt x="204855" y="142736"/>
                </a:lnTo>
                <a:lnTo>
                  <a:pt x="203668" y="144717"/>
                </a:lnTo>
                <a:lnTo>
                  <a:pt x="202410" y="142612"/>
                </a:lnTo>
                <a:close/>
                <a:moveTo>
                  <a:pt x="221091" y="142612"/>
                </a:moveTo>
                <a:lnTo>
                  <a:pt x="219824" y="144717"/>
                </a:lnTo>
                <a:lnTo>
                  <a:pt x="218647" y="142736"/>
                </a:lnTo>
                <a:lnTo>
                  <a:pt x="218718" y="142612"/>
                </a:lnTo>
                <a:close/>
                <a:moveTo>
                  <a:pt x="224053" y="142612"/>
                </a:moveTo>
                <a:lnTo>
                  <a:pt x="224133" y="142736"/>
                </a:lnTo>
                <a:lnTo>
                  <a:pt x="222947" y="144717"/>
                </a:lnTo>
                <a:lnTo>
                  <a:pt x="221689" y="142612"/>
                </a:lnTo>
                <a:close/>
                <a:moveTo>
                  <a:pt x="240369" y="142612"/>
                </a:moveTo>
                <a:lnTo>
                  <a:pt x="239103" y="144717"/>
                </a:lnTo>
                <a:lnTo>
                  <a:pt x="237916" y="142736"/>
                </a:lnTo>
                <a:lnTo>
                  <a:pt x="237996" y="142612"/>
                </a:lnTo>
                <a:close/>
                <a:moveTo>
                  <a:pt x="243331" y="142612"/>
                </a:moveTo>
                <a:lnTo>
                  <a:pt x="243411" y="142736"/>
                </a:lnTo>
                <a:lnTo>
                  <a:pt x="242225" y="144717"/>
                </a:lnTo>
                <a:lnTo>
                  <a:pt x="240967" y="142612"/>
                </a:lnTo>
                <a:close/>
                <a:moveTo>
                  <a:pt x="259639" y="142612"/>
                </a:moveTo>
                <a:lnTo>
                  <a:pt x="258381" y="144717"/>
                </a:lnTo>
                <a:lnTo>
                  <a:pt x="257194" y="142736"/>
                </a:lnTo>
                <a:lnTo>
                  <a:pt x="257275" y="142612"/>
                </a:lnTo>
                <a:close/>
                <a:moveTo>
                  <a:pt x="262610" y="142612"/>
                </a:moveTo>
                <a:lnTo>
                  <a:pt x="262681" y="142736"/>
                </a:lnTo>
                <a:lnTo>
                  <a:pt x="261503" y="144717"/>
                </a:lnTo>
                <a:lnTo>
                  <a:pt x="260237" y="142612"/>
                </a:lnTo>
                <a:close/>
                <a:moveTo>
                  <a:pt x="278917" y="142612"/>
                </a:moveTo>
                <a:lnTo>
                  <a:pt x="277659" y="144717"/>
                </a:lnTo>
                <a:lnTo>
                  <a:pt x="276473" y="142736"/>
                </a:lnTo>
                <a:lnTo>
                  <a:pt x="276553" y="142612"/>
                </a:lnTo>
                <a:close/>
                <a:moveTo>
                  <a:pt x="281888" y="142612"/>
                </a:moveTo>
                <a:lnTo>
                  <a:pt x="281959" y="142736"/>
                </a:lnTo>
                <a:lnTo>
                  <a:pt x="280773" y="144717"/>
                </a:lnTo>
                <a:lnTo>
                  <a:pt x="279515" y="142612"/>
                </a:lnTo>
                <a:close/>
                <a:moveTo>
                  <a:pt x="6326" y="143191"/>
                </a:moveTo>
                <a:lnTo>
                  <a:pt x="7512" y="145172"/>
                </a:lnTo>
                <a:lnTo>
                  <a:pt x="6263" y="147250"/>
                </a:lnTo>
                <a:lnTo>
                  <a:pt x="3890" y="147250"/>
                </a:lnTo>
                <a:lnTo>
                  <a:pt x="6326" y="143191"/>
                </a:lnTo>
                <a:close/>
                <a:moveTo>
                  <a:pt x="7780" y="145627"/>
                </a:moveTo>
                <a:lnTo>
                  <a:pt x="8761" y="147250"/>
                </a:lnTo>
                <a:lnTo>
                  <a:pt x="6807" y="147250"/>
                </a:lnTo>
                <a:lnTo>
                  <a:pt x="7780" y="145627"/>
                </a:lnTo>
                <a:close/>
                <a:moveTo>
                  <a:pt x="10902" y="145627"/>
                </a:moveTo>
                <a:lnTo>
                  <a:pt x="11884" y="147250"/>
                </a:lnTo>
                <a:lnTo>
                  <a:pt x="9930" y="147250"/>
                </a:lnTo>
                <a:lnTo>
                  <a:pt x="10902" y="145627"/>
                </a:lnTo>
                <a:close/>
                <a:moveTo>
                  <a:pt x="12356" y="143191"/>
                </a:moveTo>
                <a:lnTo>
                  <a:pt x="14792" y="147250"/>
                </a:lnTo>
                <a:lnTo>
                  <a:pt x="12428" y="147250"/>
                </a:lnTo>
                <a:lnTo>
                  <a:pt x="11179" y="145172"/>
                </a:lnTo>
                <a:lnTo>
                  <a:pt x="12356" y="143191"/>
                </a:lnTo>
                <a:close/>
                <a:moveTo>
                  <a:pt x="25256" y="142612"/>
                </a:moveTo>
                <a:lnTo>
                  <a:pt x="25328" y="142736"/>
                </a:lnTo>
                <a:lnTo>
                  <a:pt x="22624" y="147250"/>
                </a:lnTo>
                <a:lnTo>
                  <a:pt x="15345" y="147250"/>
                </a:lnTo>
                <a:lnTo>
                  <a:pt x="12633" y="142736"/>
                </a:lnTo>
                <a:lnTo>
                  <a:pt x="12713" y="142612"/>
                </a:lnTo>
                <a:close/>
                <a:moveTo>
                  <a:pt x="25604" y="143191"/>
                </a:moveTo>
                <a:lnTo>
                  <a:pt x="26791" y="145172"/>
                </a:lnTo>
                <a:lnTo>
                  <a:pt x="25542" y="147250"/>
                </a:lnTo>
                <a:lnTo>
                  <a:pt x="23169" y="147250"/>
                </a:lnTo>
                <a:lnTo>
                  <a:pt x="25604" y="143191"/>
                </a:lnTo>
                <a:close/>
                <a:moveTo>
                  <a:pt x="27058" y="145627"/>
                </a:moveTo>
                <a:lnTo>
                  <a:pt x="28040" y="147250"/>
                </a:lnTo>
                <a:lnTo>
                  <a:pt x="26086" y="147250"/>
                </a:lnTo>
                <a:lnTo>
                  <a:pt x="27058" y="145627"/>
                </a:lnTo>
                <a:close/>
                <a:moveTo>
                  <a:pt x="30181" y="145627"/>
                </a:moveTo>
                <a:lnTo>
                  <a:pt x="31162" y="147250"/>
                </a:lnTo>
                <a:lnTo>
                  <a:pt x="29199" y="147250"/>
                </a:lnTo>
                <a:lnTo>
                  <a:pt x="30181" y="145627"/>
                </a:lnTo>
                <a:close/>
                <a:moveTo>
                  <a:pt x="31635" y="143191"/>
                </a:moveTo>
                <a:lnTo>
                  <a:pt x="34070" y="147250"/>
                </a:lnTo>
                <a:lnTo>
                  <a:pt x="31706" y="147250"/>
                </a:lnTo>
                <a:lnTo>
                  <a:pt x="30448" y="145172"/>
                </a:lnTo>
                <a:lnTo>
                  <a:pt x="31635" y="143191"/>
                </a:lnTo>
                <a:close/>
                <a:moveTo>
                  <a:pt x="44535" y="142612"/>
                </a:moveTo>
                <a:lnTo>
                  <a:pt x="44606" y="142736"/>
                </a:lnTo>
                <a:lnTo>
                  <a:pt x="41903" y="147250"/>
                </a:lnTo>
                <a:lnTo>
                  <a:pt x="34614" y="147250"/>
                </a:lnTo>
                <a:lnTo>
                  <a:pt x="31911" y="142736"/>
                </a:lnTo>
                <a:lnTo>
                  <a:pt x="31983" y="142612"/>
                </a:lnTo>
                <a:close/>
                <a:moveTo>
                  <a:pt x="44882" y="143191"/>
                </a:moveTo>
                <a:lnTo>
                  <a:pt x="46069" y="145172"/>
                </a:lnTo>
                <a:lnTo>
                  <a:pt x="44811" y="147250"/>
                </a:lnTo>
                <a:lnTo>
                  <a:pt x="42447" y="147250"/>
                </a:lnTo>
                <a:lnTo>
                  <a:pt x="44882" y="143191"/>
                </a:lnTo>
                <a:close/>
                <a:moveTo>
                  <a:pt x="46337" y="145627"/>
                </a:moveTo>
                <a:lnTo>
                  <a:pt x="47318" y="147250"/>
                </a:lnTo>
                <a:lnTo>
                  <a:pt x="45364" y="147250"/>
                </a:lnTo>
                <a:lnTo>
                  <a:pt x="46337" y="145627"/>
                </a:lnTo>
                <a:close/>
                <a:moveTo>
                  <a:pt x="49459" y="145627"/>
                </a:moveTo>
                <a:lnTo>
                  <a:pt x="50431" y="147250"/>
                </a:lnTo>
                <a:lnTo>
                  <a:pt x="48478" y="147250"/>
                </a:lnTo>
                <a:lnTo>
                  <a:pt x="49459" y="145627"/>
                </a:lnTo>
                <a:close/>
                <a:moveTo>
                  <a:pt x="50913" y="143191"/>
                </a:moveTo>
                <a:lnTo>
                  <a:pt x="53349" y="147250"/>
                </a:lnTo>
                <a:lnTo>
                  <a:pt x="50976" y="147250"/>
                </a:lnTo>
                <a:lnTo>
                  <a:pt x="49727" y="145172"/>
                </a:lnTo>
                <a:lnTo>
                  <a:pt x="50913" y="143191"/>
                </a:lnTo>
                <a:close/>
                <a:moveTo>
                  <a:pt x="63813" y="142612"/>
                </a:moveTo>
                <a:lnTo>
                  <a:pt x="63884" y="142736"/>
                </a:lnTo>
                <a:lnTo>
                  <a:pt x="61181" y="147250"/>
                </a:lnTo>
                <a:lnTo>
                  <a:pt x="53893" y="147250"/>
                </a:lnTo>
                <a:lnTo>
                  <a:pt x="51190" y="142736"/>
                </a:lnTo>
                <a:lnTo>
                  <a:pt x="51261" y="142612"/>
                </a:lnTo>
                <a:close/>
                <a:moveTo>
                  <a:pt x="64161" y="143191"/>
                </a:moveTo>
                <a:lnTo>
                  <a:pt x="65338" y="145172"/>
                </a:lnTo>
                <a:lnTo>
                  <a:pt x="64089" y="147250"/>
                </a:lnTo>
                <a:lnTo>
                  <a:pt x="61725" y="147250"/>
                </a:lnTo>
                <a:lnTo>
                  <a:pt x="64161" y="143191"/>
                </a:lnTo>
                <a:close/>
                <a:moveTo>
                  <a:pt x="65615" y="145627"/>
                </a:moveTo>
                <a:lnTo>
                  <a:pt x="66596" y="147250"/>
                </a:lnTo>
                <a:lnTo>
                  <a:pt x="64634" y="147250"/>
                </a:lnTo>
                <a:lnTo>
                  <a:pt x="65615" y="145627"/>
                </a:lnTo>
                <a:close/>
                <a:moveTo>
                  <a:pt x="68737" y="145627"/>
                </a:moveTo>
                <a:lnTo>
                  <a:pt x="69710" y="147250"/>
                </a:lnTo>
                <a:lnTo>
                  <a:pt x="67756" y="147250"/>
                </a:lnTo>
                <a:lnTo>
                  <a:pt x="68737" y="145627"/>
                </a:lnTo>
                <a:close/>
                <a:moveTo>
                  <a:pt x="70191" y="143191"/>
                </a:moveTo>
                <a:lnTo>
                  <a:pt x="72627" y="147250"/>
                </a:lnTo>
                <a:lnTo>
                  <a:pt x="70254" y="147250"/>
                </a:lnTo>
                <a:lnTo>
                  <a:pt x="69005" y="145172"/>
                </a:lnTo>
                <a:lnTo>
                  <a:pt x="70191" y="143191"/>
                </a:lnTo>
                <a:close/>
                <a:moveTo>
                  <a:pt x="83082" y="142612"/>
                </a:moveTo>
                <a:lnTo>
                  <a:pt x="83163" y="142736"/>
                </a:lnTo>
                <a:lnTo>
                  <a:pt x="80451" y="147250"/>
                </a:lnTo>
                <a:lnTo>
                  <a:pt x="73171" y="147250"/>
                </a:lnTo>
                <a:lnTo>
                  <a:pt x="70459" y="142736"/>
                </a:lnTo>
                <a:lnTo>
                  <a:pt x="70539" y="142612"/>
                </a:lnTo>
                <a:close/>
                <a:moveTo>
                  <a:pt x="83430" y="143191"/>
                </a:moveTo>
                <a:lnTo>
                  <a:pt x="84617" y="145172"/>
                </a:lnTo>
                <a:lnTo>
                  <a:pt x="83368" y="147250"/>
                </a:lnTo>
                <a:lnTo>
                  <a:pt x="80995" y="147250"/>
                </a:lnTo>
                <a:lnTo>
                  <a:pt x="83430" y="143191"/>
                </a:lnTo>
                <a:close/>
                <a:moveTo>
                  <a:pt x="84893" y="145627"/>
                </a:moveTo>
                <a:lnTo>
                  <a:pt x="85866" y="147250"/>
                </a:lnTo>
                <a:lnTo>
                  <a:pt x="83912" y="147250"/>
                </a:lnTo>
                <a:lnTo>
                  <a:pt x="84893" y="145627"/>
                </a:lnTo>
                <a:close/>
                <a:moveTo>
                  <a:pt x="88007" y="145627"/>
                </a:moveTo>
                <a:lnTo>
                  <a:pt x="88988" y="147250"/>
                </a:lnTo>
                <a:lnTo>
                  <a:pt x="87034" y="147250"/>
                </a:lnTo>
                <a:lnTo>
                  <a:pt x="88007" y="145627"/>
                </a:lnTo>
                <a:close/>
                <a:moveTo>
                  <a:pt x="89470" y="143191"/>
                </a:moveTo>
                <a:lnTo>
                  <a:pt x="91905" y="147250"/>
                </a:lnTo>
                <a:lnTo>
                  <a:pt x="89532" y="147250"/>
                </a:lnTo>
                <a:lnTo>
                  <a:pt x="88283" y="145172"/>
                </a:lnTo>
                <a:lnTo>
                  <a:pt x="89470" y="143191"/>
                </a:lnTo>
                <a:close/>
                <a:moveTo>
                  <a:pt x="102361" y="142612"/>
                </a:moveTo>
                <a:lnTo>
                  <a:pt x="102441" y="142736"/>
                </a:lnTo>
                <a:lnTo>
                  <a:pt x="99729" y="147250"/>
                </a:lnTo>
                <a:lnTo>
                  <a:pt x="92449" y="147250"/>
                </a:lnTo>
                <a:lnTo>
                  <a:pt x="89737" y="142736"/>
                </a:lnTo>
                <a:lnTo>
                  <a:pt x="89818" y="142612"/>
                </a:lnTo>
                <a:close/>
                <a:moveTo>
                  <a:pt x="102709" y="143191"/>
                </a:moveTo>
                <a:lnTo>
                  <a:pt x="103895" y="145172"/>
                </a:lnTo>
                <a:lnTo>
                  <a:pt x="102646" y="147250"/>
                </a:lnTo>
                <a:lnTo>
                  <a:pt x="100273" y="147250"/>
                </a:lnTo>
                <a:lnTo>
                  <a:pt x="102709" y="143191"/>
                </a:lnTo>
                <a:close/>
                <a:moveTo>
                  <a:pt x="104172" y="145627"/>
                </a:moveTo>
                <a:lnTo>
                  <a:pt x="105144" y="147250"/>
                </a:lnTo>
                <a:lnTo>
                  <a:pt x="103190" y="147250"/>
                </a:lnTo>
                <a:lnTo>
                  <a:pt x="104172" y="145627"/>
                </a:lnTo>
                <a:close/>
                <a:moveTo>
                  <a:pt x="107285" y="145627"/>
                </a:moveTo>
                <a:lnTo>
                  <a:pt x="108266" y="147250"/>
                </a:lnTo>
                <a:lnTo>
                  <a:pt x="106313" y="147250"/>
                </a:lnTo>
                <a:lnTo>
                  <a:pt x="107285" y="145627"/>
                </a:lnTo>
                <a:close/>
                <a:moveTo>
                  <a:pt x="108748" y="143191"/>
                </a:moveTo>
                <a:lnTo>
                  <a:pt x="111175" y="147250"/>
                </a:lnTo>
                <a:lnTo>
                  <a:pt x="108811" y="147250"/>
                </a:lnTo>
                <a:lnTo>
                  <a:pt x="107562" y="145172"/>
                </a:lnTo>
                <a:lnTo>
                  <a:pt x="108748" y="143191"/>
                </a:lnTo>
                <a:close/>
                <a:moveTo>
                  <a:pt x="121639" y="142612"/>
                </a:moveTo>
                <a:lnTo>
                  <a:pt x="121711" y="142736"/>
                </a:lnTo>
                <a:lnTo>
                  <a:pt x="119007" y="147250"/>
                </a:lnTo>
                <a:lnTo>
                  <a:pt x="111728" y="147250"/>
                </a:lnTo>
                <a:lnTo>
                  <a:pt x="109016" y="142736"/>
                </a:lnTo>
                <a:lnTo>
                  <a:pt x="109096" y="142612"/>
                </a:lnTo>
                <a:close/>
                <a:moveTo>
                  <a:pt x="121987" y="143191"/>
                </a:moveTo>
                <a:lnTo>
                  <a:pt x="123174" y="145172"/>
                </a:lnTo>
                <a:lnTo>
                  <a:pt x="121925" y="147250"/>
                </a:lnTo>
                <a:lnTo>
                  <a:pt x="119552" y="147250"/>
                </a:lnTo>
                <a:lnTo>
                  <a:pt x="121987" y="143191"/>
                </a:lnTo>
                <a:close/>
                <a:moveTo>
                  <a:pt x="123441" y="145627"/>
                </a:moveTo>
                <a:lnTo>
                  <a:pt x="124423" y="147250"/>
                </a:lnTo>
                <a:lnTo>
                  <a:pt x="122469" y="147250"/>
                </a:lnTo>
                <a:lnTo>
                  <a:pt x="123441" y="145627"/>
                </a:lnTo>
                <a:close/>
                <a:moveTo>
                  <a:pt x="126564" y="145627"/>
                </a:moveTo>
                <a:lnTo>
                  <a:pt x="127545" y="147250"/>
                </a:lnTo>
                <a:lnTo>
                  <a:pt x="125582" y="147250"/>
                </a:lnTo>
                <a:lnTo>
                  <a:pt x="126564" y="145627"/>
                </a:lnTo>
                <a:close/>
                <a:moveTo>
                  <a:pt x="128018" y="143191"/>
                </a:moveTo>
                <a:lnTo>
                  <a:pt x="130453" y="147250"/>
                </a:lnTo>
                <a:lnTo>
                  <a:pt x="128089" y="147250"/>
                </a:lnTo>
                <a:lnTo>
                  <a:pt x="126840" y="145172"/>
                </a:lnTo>
                <a:lnTo>
                  <a:pt x="128018" y="143191"/>
                </a:lnTo>
                <a:close/>
                <a:moveTo>
                  <a:pt x="140918" y="142612"/>
                </a:moveTo>
                <a:lnTo>
                  <a:pt x="140989" y="142736"/>
                </a:lnTo>
                <a:lnTo>
                  <a:pt x="138286" y="147250"/>
                </a:lnTo>
                <a:lnTo>
                  <a:pt x="130997" y="147250"/>
                </a:lnTo>
                <a:lnTo>
                  <a:pt x="128294" y="142736"/>
                </a:lnTo>
                <a:lnTo>
                  <a:pt x="128366" y="142612"/>
                </a:lnTo>
                <a:close/>
                <a:moveTo>
                  <a:pt x="141265" y="143191"/>
                </a:moveTo>
                <a:lnTo>
                  <a:pt x="142452" y="145172"/>
                </a:lnTo>
                <a:lnTo>
                  <a:pt x="141194" y="147250"/>
                </a:lnTo>
                <a:lnTo>
                  <a:pt x="138830" y="147250"/>
                </a:lnTo>
                <a:lnTo>
                  <a:pt x="141265" y="143191"/>
                </a:lnTo>
                <a:close/>
                <a:moveTo>
                  <a:pt x="142720" y="145627"/>
                </a:moveTo>
                <a:lnTo>
                  <a:pt x="143701" y="147250"/>
                </a:lnTo>
                <a:lnTo>
                  <a:pt x="141747" y="147250"/>
                </a:lnTo>
                <a:lnTo>
                  <a:pt x="142720" y="145627"/>
                </a:lnTo>
                <a:close/>
                <a:moveTo>
                  <a:pt x="145842" y="145627"/>
                </a:moveTo>
                <a:lnTo>
                  <a:pt x="146814" y="147250"/>
                </a:lnTo>
                <a:lnTo>
                  <a:pt x="144861" y="147250"/>
                </a:lnTo>
                <a:lnTo>
                  <a:pt x="145842" y="145627"/>
                </a:lnTo>
                <a:close/>
                <a:moveTo>
                  <a:pt x="147296" y="143191"/>
                </a:moveTo>
                <a:lnTo>
                  <a:pt x="149732" y="147250"/>
                </a:lnTo>
                <a:lnTo>
                  <a:pt x="147367" y="147250"/>
                </a:lnTo>
                <a:lnTo>
                  <a:pt x="146110" y="145172"/>
                </a:lnTo>
                <a:lnTo>
                  <a:pt x="147296" y="143191"/>
                </a:lnTo>
                <a:close/>
                <a:moveTo>
                  <a:pt x="160196" y="142612"/>
                </a:moveTo>
                <a:lnTo>
                  <a:pt x="160267" y="142736"/>
                </a:lnTo>
                <a:lnTo>
                  <a:pt x="157564" y="147250"/>
                </a:lnTo>
                <a:lnTo>
                  <a:pt x="150276" y="147250"/>
                </a:lnTo>
                <a:lnTo>
                  <a:pt x="147573" y="142736"/>
                </a:lnTo>
                <a:lnTo>
                  <a:pt x="147644" y="142612"/>
                </a:lnTo>
                <a:close/>
                <a:moveTo>
                  <a:pt x="160544" y="143191"/>
                </a:moveTo>
                <a:lnTo>
                  <a:pt x="161721" y="145172"/>
                </a:lnTo>
                <a:lnTo>
                  <a:pt x="160472" y="147250"/>
                </a:lnTo>
                <a:lnTo>
                  <a:pt x="158108" y="147250"/>
                </a:lnTo>
                <a:lnTo>
                  <a:pt x="160544" y="143191"/>
                </a:lnTo>
                <a:close/>
                <a:moveTo>
                  <a:pt x="161998" y="145627"/>
                </a:moveTo>
                <a:lnTo>
                  <a:pt x="162979" y="147250"/>
                </a:lnTo>
                <a:lnTo>
                  <a:pt x="161017" y="147250"/>
                </a:lnTo>
                <a:lnTo>
                  <a:pt x="161998" y="145627"/>
                </a:lnTo>
                <a:close/>
                <a:moveTo>
                  <a:pt x="165120" y="145627"/>
                </a:moveTo>
                <a:lnTo>
                  <a:pt x="166093" y="147250"/>
                </a:lnTo>
                <a:lnTo>
                  <a:pt x="164139" y="147250"/>
                </a:lnTo>
                <a:lnTo>
                  <a:pt x="165120" y="145627"/>
                </a:lnTo>
                <a:close/>
                <a:moveTo>
                  <a:pt x="166574" y="143191"/>
                </a:moveTo>
                <a:lnTo>
                  <a:pt x="169010" y="147250"/>
                </a:lnTo>
                <a:lnTo>
                  <a:pt x="166637" y="147250"/>
                </a:lnTo>
                <a:lnTo>
                  <a:pt x="165388" y="145172"/>
                </a:lnTo>
                <a:lnTo>
                  <a:pt x="166574" y="143191"/>
                </a:lnTo>
                <a:close/>
                <a:moveTo>
                  <a:pt x="179465" y="142612"/>
                </a:moveTo>
                <a:lnTo>
                  <a:pt x="179546" y="142736"/>
                </a:lnTo>
                <a:lnTo>
                  <a:pt x="176834" y="147250"/>
                </a:lnTo>
                <a:lnTo>
                  <a:pt x="169554" y="147250"/>
                </a:lnTo>
                <a:lnTo>
                  <a:pt x="166851" y="142736"/>
                </a:lnTo>
                <a:lnTo>
                  <a:pt x="166922" y="142612"/>
                </a:lnTo>
                <a:close/>
                <a:moveTo>
                  <a:pt x="179813" y="143191"/>
                </a:moveTo>
                <a:lnTo>
                  <a:pt x="181000" y="145172"/>
                </a:lnTo>
                <a:lnTo>
                  <a:pt x="179751" y="147250"/>
                </a:lnTo>
                <a:lnTo>
                  <a:pt x="177387" y="147250"/>
                </a:lnTo>
                <a:lnTo>
                  <a:pt x="179813" y="143191"/>
                </a:lnTo>
                <a:close/>
                <a:moveTo>
                  <a:pt x="181276" y="145627"/>
                </a:moveTo>
                <a:lnTo>
                  <a:pt x="182249" y="147250"/>
                </a:lnTo>
                <a:lnTo>
                  <a:pt x="180295" y="147250"/>
                </a:lnTo>
                <a:lnTo>
                  <a:pt x="181276" y="145627"/>
                </a:lnTo>
                <a:close/>
                <a:moveTo>
                  <a:pt x="184390" y="145627"/>
                </a:moveTo>
                <a:lnTo>
                  <a:pt x="185371" y="147250"/>
                </a:lnTo>
                <a:lnTo>
                  <a:pt x="183417" y="147250"/>
                </a:lnTo>
                <a:lnTo>
                  <a:pt x="184390" y="145627"/>
                </a:lnTo>
                <a:close/>
                <a:moveTo>
                  <a:pt x="185853" y="143191"/>
                </a:moveTo>
                <a:lnTo>
                  <a:pt x="188288" y="147250"/>
                </a:lnTo>
                <a:lnTo>
                  <a:pt x="185915" y="147250"/>
                </a:lnTo>
                <a:lnTo>
                  <a:pt x="184666" y="145172"/>
                </a:lnTo>
                <a:lnTo>
                  <a:pt x="185853" y="143191"/>
                </a:lnTo>
                <a:close/>
                <a:moveTo>
                  <a:pt x="198744" y="142612"/>
                </a:moveTo>
                <a:lnTo>
                  <a:pt x="198824" y="142736"/>
                </a:lnTo>
                <a:lnTo>
                  <a:pt x="196112" y="147250"/>
                </a:lnTo>
                <a:lnTo>
                  <a:pt x="188832" y="147250"/>
                </a:lnTo>
                <a:lnTo>
                  <a:pt x="186120" y="142736"/>
                </a:lnTo>
                <a:lnTo>
                  <a:pt x="186201" y="142612"/>
                </a:lnTo>
                <a:close/>
                <a:moveTo>
                  <a:pt x="199092" y="143191"/>
                </a:moveTo>
                <a:lnTo>
                  <a:pt x="200278" y="145172"/>
                </a:lnTo>
                <a:lnTo>
                  <a:pt x="199029" y="147250"/>
                </a:lnTo>
                <a:lnTo>
                  <a:pt x="196656" y="147250"/>
                </a:lnTo>
                <a:lnTo>
                  <a:pt x="199092" y="143191"/>
                </a:lnTo>
                <a:close/>
                <a:moveTo>
                  <a:pt x="200555" y="145627"/>
                </a:moveTo>
                <a:lnTo>
                  <a:pt x="201527" y="147250"/>
                </a:lnTo>
                <a:lnTo>
                  <a:pt x="199573" y="147250"/>
                </a:lnTo>
                <a:lnTo>
                  <a:pt x="200555" y="145627"/>
                </a:lnTo>
                <a:close/>
                <a:moveTo>
                  <a:pt x="203668" y="145627"/>
                </a:moveTo>
                <a:lnTo>
                  <a:pt x="204649" y="147250"/>
                </a:lnTo>
                <a:lnTo>
                  <a:pt x="202696" y="147250"/>
                </a:lnTo>
                <a:lnTo>
                  <a:pt x="203668" y="145627"/>
                </a:lnTo>
                <a:close/>
                <a:moveTo>
                  <a:pt x="205131" y="143191"/>
                </a:moveTo>
                <a:lnTo>
                  <a:pt x="207567" y="147250"/>
                </a:lnTo>
                <a:lnTo>
                  <a:pt x="205194" y="147250"/>
                </a:lnTo>
                <a:lnTo>
                  <a:pt x="203945" y="145172"/>
                </a:lnTo>
                <a:lnTo>
                  <a:pt x="205131" y="143191"/>
                </a:lnTo>
                <a:close/>
                <a:moveTo>
                  <a:pt x="218022" y="142612"/>
                </a:moveTo>
                <a:lnTo>
                  <a:pt x="218102" y="142736"/>
                </a:lnTo>
                <a:lnTo>
                  <a:pt x="215390" y="147250"/>
                </a:lnTo>
                <a:lnTo>
                  <a:pt x="208111" y="147250"/>
                </a:lnTo>
                <a:lnTo>
                  <a:pt x="205399" y="142736"/>
                </a:lnTo>
                <a:lnTo>
                  <a:pt x="205479" y="142612"/>
                </a:lnTo>
                <a:close/>
                <a:moveTo>
                  <a:pt x="218370" y="143191"/>
                </a:moveTo>
                <a:lnTo>
                  <a:pt x="219557" y="145172"/>
                </a:lnTo>
                <a:lnTo>
                  <a:pt x="218308" y="147250"/>
                </a:lnTo>
                <a:lnTo>
                  <a:pt x="215935" y="147250"/>
                </a:lnTo>
                <a:lnTo>
                  <a:pt x="218370" y="143191"/>
                </a:lnTo>
                <a:close/>
                <a:moveTo>
                  <a:pt x="219824" y="145627"/>
                </a:moveTo>
                <a:lnTo>
                  <a:pt x="220805" y="147250"/>
                </a:lnTo>
                <a:lnTo>
                  <a:pt x="218852" y="147250"/>
                </a:lnTo>
                <a:lnTo>
                  <a:pt x="219824" y="145627"/>
                </a:lnTo>
                <a:close/>
                <a:moveTo>
                  <a:pt x="222947" y="145627"/>
                </a:moveTo>
                <a:lnTo>
                  <a:pt x="223928" y="147250"/>
                </a:lnTo>
                <a:lnTo>
                  <a:pt x="221965" y="147250"/>
                </a:lnTo>
                <a:lnTo>
                  <a:pt x="222947" y="145627"/>
                </a:lnTo>
                <a:close/>
                <a:moveTo>
                  <a:pt x="224401" y="143191"/>
                </a:moveTo>
                <a:lnTo>
                  <a:pt x="226836" y="147250"/>
                </a:lnTo>
                <a:lnTo>
                  <a:pt x="224472" y="147250"/>
                </a:lnTo>
                <a:lnTo>
                  <a:pt x="223223" y="145172"/>
                </a:lnTo>
                <a:lnTo>
                  <a:pt x="224401" y="143191"/>
                </a:lnTo>
                <a:close/>
                <a:moveTo>
                  <a:pt x="237300" y="142612"/>
                </a:moveTo>
                <a:lnTo>
                  <a:pt x="237372" y="142736"/>
                </a:lnTo>
                <a:lnTo>
                  <a:pt x="234669" y="147250"/>
                </a:lnTo>
                <a:lnTo>
                  <a:pt x="227380" y="147250"/>
                </a:lnTo>
                <a:lnTo>
                  <a:pt x="224677" y="142736"/>
                </a:lnTo>
                <a:lnTo>
                  <a:pt x="224749" y="142612"/>
                </a:lnTo>
                <a:close/>
                <a:moveTo>
                  <a:pt x="237648" y="143191"/>
                </a:moveTo>
                <a:lnTo>
                  <a:pt x="238835" y="145172"/>
                </a:lnTo>
                <a:lnTo>
                  <a:pt x="237586" y="147250"/>
                </a:lnTo>
                <a:lnTo>
                  <a:pt x="235213" y="147250"/>
                </a:lnTo>
                <a:lnTo>
                  <a:pt x="237648" y="143191"/>
                </a:lnTo>
                <a:close/>
                <a:moveTo>
                  <a:pt x="239103" y="145627"/>
                </a:moveTo>
                <a:lnTo>
                  <a:pt x="240084" y="147250"/>
                </a:lnTo>
                <a:lnTo>
                  <a:pt x="238130" y="147250"/>
                </a:lnTo>
                <a:lnTo>
                  <a:pt x="239103" y="145627"/>
                </a:lnTo>
                <a:close/>
                <a:moveTo>
                  <a:pt x="242225" y="145627"/>
                </a:moveTo>
                <a:lnTo>
                  <a:pt x="243197" y="147250"/>
                </a:lnTo>
                <a:lnTo>
                  <a:pt x="241244" y="147250"/>
                </a:lnTo>
                <a:lnTo>
                  <a:pt x="242225" y="145627"/>
                </a:lnTo>
                <a:close/>
                <a:moveTo>
                  <a:pt x="243679" y="143191"/>
                </a:moveTo>
                <a:lnTo>
                  <a:pt x="246114" y="147250"/>
                </a:lnTo>
                <a:lnTo>
                  <a:pt x="243750" y="147250"/>
                </a:lnTo>
                <a:lnTo>
                  <a:pt x="242493" y="145172"/>
                </a:lnTo>
                <a:lnTo>
                  <a:pt x="243679" y="143191"/>
                </a:lnTo>
                <a:close/>
                <a:moveTo>
                  <a:pt x="256579" y="142612"/>
                </a:moveTo>
                <a:lnTo>
                  <a:pt x="256650" y="142736"/>
                </a:lnTo>
                <a:lnTo>
                  <a:pt x="253947" y="147250"/>
                </a:lnTo>
                <a:lnTo>
                  <a:pt x="246659" y="147250"/>
                </a:lnTo>
                <a:lnTo>
                  <a:pt x="243956" y="142736"/>
                </a:lnTo>
                <a:lnTo>
                  <a:pt x="244027" y="142612"/>
                </a:lnTo>
                <a:close/>
                <a:moveTo>
                  <a:pt x="256927" y="143191"/>
                </a:moveTo>
                <a:lnTo>
                  <a:pt x="258113" y="145172"/>
                </a:lnTo>
                <a:lnTo>
                  <a:pt x="256855" y="147250"/>
                </a:lnTo>
                <a:lnTo>
                  <a:pt x="254491" y="147250"/>
                </a:lnTo>
                <a:lnTo>
                  <a:pt x="256927" y="143191"/>
                </a:lnTo>
                <a:close/>
                <a:moveTo>
                  <a:pt x="258381" y="145627"/>
                </a:moveTo>
                <a:lnTo>
                  <a:pt x="259362" y="147250"/>
                </a:lnTo>
                <a:lnTo>
                  <a:pt x="257400" y="147250"/>
                </a:lnTo>
                <a:lnTo>
                  <a:pt x="258381" y="145627"/>
                </a:lnTo>
                <a:close/>
                <a:moveTo>
                  <a:pt x="261503" y="145627"/>
                </a:moveTo>
                <a:lnTo>
                  <a:pt x="262476" y="147250"/>
                </a:lnTo>
                <a:lnTo>
                  <a:pt x="260522" y="147250"/>
                </a:lnTo>
                <a:lnTo>
                  <a:pt x="261503" y="145627"/>
                </a:lnTo>
                <a:close/>
                <a:moveTo>
                  <a:pt x="262957" y="143191"/>
                </a:moveTo>
                <a:lnTo>
                  <a:pt x="265393" y="147250"/>
                </a:lnTo>
                <a:lnTo>
                  <a:pt x="263020" y="147250"/>
                </a:lnTo>
                <a:lnTo>
                  <a:pt x="261771" y="145172"/>
                </a:lnTo>
                <a:lnTo>
                  <a:pt x="262957" y="143191"/>
                </a:lnTo>
                <a:close/>
                <a:moveTo>
                  <a:pt x="275848" y="142612"/>
                </a:moveTo>
                <a:lnTo>
                  <a:pt x="275929" y="142736"/>
                </a:lnTo>
                <a:lnTo>
                  <a:pt x="273217" y="147250"/>
                </a:lnTo>
                <a:lnTo>
                  <a:pt x="265937" y="147250"/>
                </a:lnTo>
                <a:lnTo>
                  <a:pt x="263234" y="142736"/>
                </a:lnTo>
                <a:lnTo>
                  <a:pt x="263305" y="142612"/>
                </a:lnTo>
                <a:close/>
                <a:moveTo>
                  <a:pt x="276205" y="143191"/>
                </a:moveTo>
                <a:lnTo>
                  <a:pt x="277383" y="145172"/>
                </a:lnTo>
                <a:lnTo>
                  <a:pt x="276134" y="147250"/>
                </a:lnTo>
                <a:lnTo>
                  <a:pt x="273770" y="147250"/>
                </a:lnTo>
                <a:lnTo>
                  <a:pt x="276205" y="143191"/>
                </a:lnTo>
                <a:close/>
                <a:moveTo>
                  <a:pt x="277659" y="145627"/>
                </a:moveTo>
                <a:lnTo>
                  <a:pt x="278632" y="147250"/>
                </a:lnTo>
                <a:lnTo>
                  <a:pt x="276678" y="147250"/>
                </a:lnTo>
                <a:lnTo>
                  <a:pt x="277659" y="145627"/>
                </a:lnTo>
                <a:close/>
                <a:moveTo>
                  <a:pt x="280773" y="145627"/>
                </a:moveTo>
                <a:lnTo>
                  <a:pt x="281754" y="147250"/>
                </a:lnTo>
                <a:lnTo>
                  <a:pt x="279800" y="147250"/>
                </a:lnTo>
                <a:lnTo>
                  <a:pt x="280773" y="145627"/>
                </a:lnTo>
                <a:close/>
                <a:moveTo>
                  <a:pt x="282236" y="143191"/>
                </a:moveTo>
                <a:lnTo>
                  <a:pt x="284671" y="147250"/>
                </a:lnTo>
                <a:lnTo>
                  <a:pt x="282298" y="147250"/>
                </a:lnTo>
                <a:lnTo>
                  <a:pt x="281049" y="145172"/>
                </a:lnTo>
                <a:lnTo>
                  <a:pt x="282236" y="143191"/>
                </a:lnTo>
                <a:close/>
                <a:moveTo>
                  <a:pt x="9341" y="143022"/>
                </a:moveTo>
                <a:lnTo>
                  <a:pt x="10635" y="145172"/>
                </a:lnTo>
                <a:lnTo>
                  <a:pt x="9377" y="147259"/>
                </a:lnTo>
                <a:lnTo>
                  <a:pt x="9341" y="147206"/>
                </a:lnTo>
                <a:lnTo>
                  <a:pt x="9314" y="147259"/>
                </a:lnTo>
                <a:lnTo>
                  <a:pt x="8056" y="145172"/>
                </a:lnTo>
                <a:lnTo>
                  <a:pt x="9341" y="143022"/>
                </a:lnTo>
                <a:close/>
                <a:moveTo>
                  <a:pt x="28619" y="143022"/>
                </a:moveTo>
                <a:lnTo>
                  <a:pt x="29904" y="145172"/>
                </a:lnTo>
                <a:lnTo>
                  <a:pt x="28655" y="147259"/>
                </a:lnTo>
                <a:lnTo>
                  <a:pt x="28619" y="147206"/>
                </a:lnTo>
                <a:lnTo>
                  <a:pt x="28593" y="147259"/>
                </a:lnTo>
                <a:lnTo>
                  <a:pt x="27335" y="145172"/>
                </a:lnTo>
                <a:lnTo>
                  <a:pt x="28619" y="143022"/>
                </a:lnTo>
                <a:close/>
                <a:moveTo>
                  <a:pt x="47898" y="143022"/>
                </a:moveTo>
                <a:lnTo>
                  <a:pt x="49182" y="145172"/>
                </a:lnTo>
                <a:lnTo>
                  <a:pt x="47925" y="147259"/>
                </a:lnTo>
                <a:lnTo>
                  <a:pt x="47898" y="147206"/>
                </a:lnTo>
                <a:lnTo>
                  <a:pt x="47862" y="147259"/>
                </a:lnTo>
                <a:lnTo>
                  <a:pt x="46613" y="145172"/>
                </a:lnTo>
                <a:lnTo>
                  <a:pt x="47898" y="143022"/>
                </a:lnTo>
                <a:close/>
                <a:moveTo>
                  <a:pt x="67176" y="143022"/>
                </a:moveTo>
                <a:lnTo>
                  <a:pt x="68461" y="145172"/>
                </a:lnTo>
                <a:lnTo>
                  <a:pt x="67203" y="147259"/>
                </a:lnTo>
                <a:lnTo>
                  <a:pt x="67176" y="147206"/>
                </a:lnTo>
                <a:lnTo>
                  <a:pt x="67140" y="147259"/>
                </a:lnTo>
                <a:lnTo>
                  <a:pt x="65892" y="145172"/>
                </a:lnTo>
                <a:lnTo>
                  <a:pt x="67176" y="143022"/>
                </a:lnTo>
                <a:close/>
                <a:moveTo>
                  <a:pt x="86455" y="143022"/>
                </a:moveTo>
                <a:lnTo>
                  <a:pt x="87739" y="145172"/>
                </a:lnTo>
                <a:lnTo>
                  <a:pt x="86481" y="147259"/>
                </a:lnTo>
                <a:lnTo>
                  <a:pt x="86455" y="147206"/>
                </a:lnTo>
                <a:lnTo>
                  <a:pt x="86419" y="147259"/>
                </a:lnTo>
                <a:lnTo>
                  <a:pt x="85161" y="145172"/>
                </a:lnTo>
                <a:lnTo>
                  <a:pt x="86455" y="143022"/>
                </a:lnTo>
                <a:close/>
                <a:moveTo>
                  <a:pt x="105724" y="143022"/>
                </a:moveTo>
                <a:lnTo>
                  <a:pt x="107018" y="145172"/>
                </a:lnTo>
                <a:lnTo>
                  <a:pt x="105760" y="147259"/>
                </a:lnTo>
                <a:lnTo>
                  <a:pt x="105724" y="147206"/>
                </a:lnTo>
                <a:lnTo>
                  <a:pt x="105697" y="147259"/>
                </a:lnTo>
                <a:lnTo>
                  <a:pt x="104439" y="145172"/>
                </a:lnTo>
                <a:lnTo>
                  <a:pt x="105724" y="143022"/>
                </a:lnTo>
                <a:close/>
                <a:moveTo>
                  <a:pt x="125002" y="143022"/>
                </a:moveTo>
                <a:lnTo>
                  <a:pt x="126287" y="145172"/>
                </a:lnTo>
                <a:lnTo>
                  <a:pt x="125038" y="147259"/>
                </a:lnTo>
                <a:lnTo>
                  <a:pt x="125002" y="147206"/>
                </a:lnTo>
                <a:lnTo>
                  <a:pt x="124976" y="147259"/>
                </a:lnTo>
                <a:lnTo>
                  <a:pt x="123718" y="145172"/>
                </a:lnTo>
                <a:lnTo>
                  <a:pt x="125002" y="143022"/>
                </a:lnTo>
                <a:close/>
                <a:moveTo>
                  <a:pt x="144281" y="143022"/>
                </a:moveTo>
                <a:lnTo>
                  <a:pt x="145565" y="145172"/>
                </a:lnTo>
                <a:lnTo>
                  <a:pt x="144316" y="147259"/>
                </a:lnTo>
                <a:lnTo>
                  <a:pt x="144281" y="147206"/>
                </a:lnTo>
                <a:lnTo>
                  <a:pt x="144245" y="147259"/>
                </a:lnTo>
                <a:lnTo>
                  <a:pt x="142996" y="145172"/>
                </a:lnTo>
                <a:lnTo>
                  <a:pt x="144281" y="143022"/>
                </a:lnTo>
                <a:close/>
                <a:moveTo>
                  <a:pt x="163559" y="143022"/>
                </a:moveTo>
                <a:lnTo>
                  <a:pt x="164844" y="145172"/>
                </a:lnTo>
                <a:lnTo>
                  <a:pt x="163586" y="147259"/>
                </a:lnTo>
                <a:lnTo>
                  <a:pt x="163559" y="147206"/>
                </a:lnTo>
                <a:lnTo>
                  <a:pt x="163523" y="147259"/>
                </a:lnTo>
                <a:lnTo>
                  <a:pt x="162275" y="145172"/>
                </a:lnTo>
                <a:lnTo>
                  <a:pt x="163559" y="143022"/>
                </a:lnTo>
                <a:close/>
                <a:moveTo>
                  <a:pt x="182838" y="143022"/>
                </a:moveTo>
                <a:lnTo>
                  <a:pt x="184122" y="145172"/>
                </a:lnTo>
                <a:lnTo>
                  <a:pt x="182864" y="147259"/>
                </a:lnTo>
                <a:lnTo>
                  <a:pt x="182838" y="147206"/>
                </a:lnTo>
                <a:lnTo>
                  <a:pt x="182802" y="147259"/>
                </a:lnTo>
                <a:lnTo>
                  <a:pt x="181544" y="145172"/>
                </a:lnTo>
                <a:lnTo>
                  <a:pt x="182838" y="143022"/>
                </a:lnTo>
                <a:close/>
                <a:moveTo>
                  <a:pt x="202107" y="143022"/>
                </a:moveTo>
                <a:lnTo>
                  <a:pt x="203401" y="145172"/>
                </a:lnTo>
                <a:lnTo>
                  <a:pt x="202143" y="147259"/>
                </a:lnTo>
                <a:lnTo>
                  <a:pt x="202107" y="147206"/>
                </a:lnTo>
                <a:lnTo>
                  <a:pt x="202080" y="147259"/>
                </a:lnTo>
                <a:lnTo>
                  <a:pt x="200822" y="145172"/>
                </a:lnTo>
                <a:lnTo>
                  <a:pt x="202107" y="143022"/>
                </a:lnTo>
                <a:close/>
                <a:moveTo>
                  <a:pt x="221385" y="143022"/>
                </a:moveTo>
                <a:lnTo>
                  <a:pt x="222670" y="145172"/>
                </a:lnTo>
                <a:lnTo>
                  <a:pt x="221421" y="147259"/>
                </a:lnTo>
                <a:lnTo>
                  <a:pt x="221385" y="147206"/>
                </a:lnTo>
                <a:lnTo>
                  <a:pt x="221359" y="147259"/>
                </a:lnTo>
                <a:lnTo>
                  <a:pt x="220101" y="145172"/>
                </a:lnTo>
                <a:lnTo>
                  <a:pt x="221385" y="143022"/>
                </a:lnTo>
                <a:close/>
                <a:moveTo>
                  <a:pt x="240664" y="143022"/>
                </a:moveTo>
                <a:lnTo>
                  <a:pt x="241948" y="145172"/>
                </a:lnTo>
                <a:lnTo>
                  <a:pt x="240699" y="147259"/>
                </a:lnTo>
                <a:lnTo>
                  <a:pt x="240664" y="147206"/>
                </a:lnTo>
                <a:lnTo>
                  <a:pt x="240637" y="147259"/>
                </a:lnTo>
                <a:lnTo>
                  <a:pt x="239379" y="145172"/>
                </a:lnTo>
                <a:lnTo>
                  <a:pt x="240664" y="143022"/>
                </a:lnTo>
                <a:close/>
                <a:moveTo>
                  <a:pt x="259942" y="143022"/>
                </a:moveTo>
                <a:lnTo>
                  <a:pt x="261227" y="145172"/>
                </a:lnTo>
                <a:lnTo>
                  <a:pt x="259969" y="147259"/>
                </a:lnTo>
                <a:lnTo>
                  <a:pt x="259942" y="147206"/>
                </a:lnTo>
                <a:lnTo>
                  <a:pt x="259906" y="147259"/>
                </a:lnTo>
                <a:lnTo>
                  <a:pt x="258657" y="145172"/>
                </a:lnTo>
                <a:lnTo>
                  <a:pt x="259942" y="143022"/>
                </a:lnTo>
                <a:close/>
                <a:moveTo>
                  <a:pt x="279220" y="143022"/>
                </a:moveTo>
                <a:lnTo>
                  <a:pt x="280505" y="145172"/>
                </a:lnTo>
                <a:lnTo>
                  <a:pt x="279247" y="147259"/>
                </a:lnTo>
                <a:lnTo>
                  <a:pt x="279220" y="147206"/>
                </a:lnTo>
                <a:lnTo>
                  <a:pt x="279185" y="147259"/>
                </a:lnTo>
                <a:lnTo>
                  <a:pt x="277927" y="145172"/>
                </a:lnTo>
                <a:lnTo>
                  <a:pt x="279220" y="143022"/>
                </a:lnTo>
                <a:close/>
                <a:moveTo>
                  <a:pt x="5987" y="147705"/>
                </a:moveTo>
                <a:lnTo>
                  <a:pt x="2659" y="153263"/>
                </a:lnTo>
                <a:lnTo>
                  <a:pt x="286" y="153263"/>
                </a:lnTo>
                <a:lnTo>
                  <a:pt x="3623" y="147705"/>
                </a:lnTo>
                <a:close/>
                <a:moveTo>
                  <a:pt x="9047" y="147705"/>
                </a:moveTo>
                <a:lnTo>
                  <a:pt x="5710" y="153263"/>
                </a:lnTo>
                <a:lnTo>
                  <a:pt x="3203" y="153263"/>
                </a:lnTo>
                <a:lnTo>
                  <a:pt x="6531" y="147705"/>
                </a:lnTo>
                <a:close/>
                <a:moveTo>
                  <a:pt x="9341" y="148116"/>
                </a:moveTo>
                <a:lnTo>
                  <a:pt x="12428" y="153263"/>
                </a:lnTo>
                <a:lnTo>
                  <a:pt x="6254" y="153263"/>
                </a:lnTo>
                <a:lnTo>
                  <a:pt x="9341" y="148116"/>
                </a:lnTo>
                <a:close/>
                <a:moveTo>
                  <a:pt x="12151" y="147705"/>
                </a:moveTo>
                <a:lnTo>
                  <a:pt x="15488" y="153263"/>
                </a:lnTo>
                <a:lnTo>
                  <a:pt x="12972" y="153263"/>
                </a:lnTo>
                <a:lnTo>
                  <a:pt x="9644" y="147705"/>
                </a:lnTo>
                <a:close/>
                <a:moveTo>
                  <a:pt x="15068" y="147705"/>
                </a:moveTo>
                <a:lnTo>
                  <a:pt x="18396" y="153263"/>
                </a:lnTo>
                <a:lnTo>
                  <a:pt x="16032" y="153263"/>
                </a:lnTo>
                <a:lnTo>
                  <a:pt x="12695" y="147705"/>
                </a:lnTo>
                <a:close/>
                <a:moveTo>
                  <a:pt x="25265" y="147705"/>
                </a:moveTo>
                <a:lnTo>
                  <a:pt x="21938" y="153263"/>
                </a:lnTo>
                <a:lnTo>
                  <a:pt x="19565" y="153263"/>
                </a:lnTo>
                <a:lnTo>
                  <a:pt x="22892" y="147705"/>
                </a:lnTo>
                <a:close/>
                <a:moveTo>
                  <a:pt x="28325" y="147705"/>
                </a:moveTo>
                <a:lnTo>
                  <a:pt x="24989" y="153263"/>
                </a:lnTo>
                <a:lnTo>
                  <a:pt x="22482" y="153263"/>
                </a:lnTo>
                <a:lnTo>
                  <a:pt x="25809" y="147705"/>
                </a:lnTo>
                <a:close/>
                <a:moveTo>
                  <a:pt x="28619" y="148116"/>
                </a:moveTo>
                <a:lnTo>
                  <a:pt x="31706" y="153263"/>
                </a:lnTo>
                <a:lnTo>
                  <a:pt x="25533" y="153263"/>
                </a:lnTo>
                <a:lnTo>
                  <a:pt x="28619" y="148116"/>
                </a:lnTo>
                <a:close/>
                <a:moveTo>
                  <a:pt x="31430" y="147705"/>
                </a:moveTo>
                <a:lnTo>
                  <a:pt x="34766" y="153263"/>
                </a:lnTo>
                <a:lnTo>
                  <a:pt x="32250" y="153263"/>
                </a:lnTo>
                <a:lnTo>
                  <a:pt x="28923" y="147705"/>
                </a:lnTo>
                <a:close/>
                <a:moveTo>
                  <a:pt x="34347" y="147705"/>
                </a:moveTo>
                <a:lnTo>
                  <a:pt x="37674" y="153263"/>
                </a:lnTo>
                <a:lnTo>
                  <a:pt x="35310" y="153263"/>
                </a:lnTo>
                <a:lnTo>
                  <a:pt x="31974" y="147705"/>
                </a:lnTo>
                <a:close/>
                <a:moveTo>
                  <a:pt x="44543" y="147705"/>
                </a:moveTo>
                <a:lnTo>
                  <a:pt x="41207" y="153263"/>
                </a:lnTo>
                <a:lnTo>
                  <a:pt x="38843" y="153263"/>
                </a:lnTo>
                <a:lnTo>
                  <a:pt x="42170" y="147705"/>
                </a:lnTo>
                <a:close/>
                <a:moveTo>
                  <a:pt x="47594" y="147705"/>
                </a:moveTo>
                <a:lnTo>
                  <a:pt x="44267" y="153263"/>
                </a:lnTo>
                <a:lnTo>
                  <a:pt x="41751" y="153263"/>
                </a:lnTo>
                <a:lnTo>
                  <a:pt x="45088" y="147705"/>
                </a:lnTo>
                <a:close/>
                <a:moveTo>
                  <a:pt x="47898" y="148116"/>
                </a:moveTo>
                <a:lnTo>
                  <a:pt x="50984" y="153263"/>
                </a:lnTo>
                <a:lnTo>
                  <a:pt x="44811" y="153263"/>
                </a:lnTo>
                <a:lnTo>
                  <a:pt x="47898" y="148116"/>
                </a:lnTo>
                <a:close/>
                <a:moveTo>
                  <a:pt x="50708" y="147705"/>
                </a:moveTo>
                <a:lnTo>
                  <a:pt x="54035" y="153263"/>
                </a:lnTo>
                <a:lnTo>
                  <a:pt x="51529" y="153263"/>
                </a:lnTo>
                <a:lnTo>
                  <a:pt x="48192" y="147705"/>
                </a:lnTo>
                <a:close/>
                <a:moveTo>
                  <a:pt x="53625" y="147705"/>
                </a:moveTo>
                <a:lnTo>
                  <a:pt x="56953" y="153263"/>
                </a:lnTo>
                <a:lnTo>
                  <a:pt x="54589" y="153263"/>
                </a:lnTo>
                <a:lnTo>
                  <a:pt x="51252" y="147705"/>
                </a:lnTo>
                <a:close/>
                <a:moveTo>
                  <a:pt x="63822" y="147705"/>
                </a:moveTo>
                <a:lnTo>
                  <a:pt x="60485" y="153263"/>
                </a:lnTo>
                <a:lnTo>
                  <a:pt x="58121" y="153263"/>
                </a:lnTo>
                <a:lnTo>
                  <a:pt x="61449" y="147705"/>
                </a:lnTo>
                <a:close/>
                <a:moveTo>
                  <a:pt x="66873" y="147705"/>
                </a:moveTo>
                <a:lnTo>
                  <a:pt x="63545" y="153263"/>
                </a:lnTo>
                <a:lnTo>
                  <a:pt x="61030" y="153263"/>
                </a:lnTo>
                <a:lnTo>
                  <a:pt x="64366" y="147705"/>
                </a:lnTo>
                <a:close/>
                <a:moveTo>
                  <a:pt x="67176" y="148116"/>
                </a:moveTo>
                <a:lnTo>
                  <a:pt x="70263" y="153263"/>
                </a:lnTo>
                <a:lnTo>
                  <a:pt x="64089" y="153263"/>
                </a:lnTo>
                <a:lnTo>
                  <a:pt x="67176" y="148116"/>
                </a:lnTo>
                <a:close/>
                <a:moveTo>
                  <a:pt x="69986" y="147705"/>
                </a:moveTo>
                <a:lnTo>
                  <a:pt x="73314" y="153263"/>
                </a:lnTo>
                <a:lnTo>
                  <a:pt x="70807" y="153263"/>
                </a:lnTo>
                <a:lnTo>
                  <a:pt x="67471" y="147705"/>
                </a:lnTo>
                <a:close/>
                <a:moveTo>
                  <a:pt x="72895" y="147705"/>
                </a:moveTo>
                <a:lnTo>
                  <a:pt x="76231" y="153263"/>
                </a:lnTo>
                <a:lnTo>
                  <a:pt x="73858" y="153263"/>
                </a:lnTo>
                <a:lnTo>
                  <a:pt x="70530" y="147705"/>
                </a:lnTo>
                <a:close/>
                <a:moveTo>
                  <a:pt x="83100" y="147705"/>
                </a:moveTo>
                <a:lnTo>
                  <a:pt x="79764" y="153263"/>
                </a:lnTo>
                <a:lnTo>
                  <a:pt x="77391" y="153263"/>
                </a:lnTo>
                <a:lnTo>
                  <a:pt x="80727" y="147705"/>
                </a:lnTo>
                <a:close/>
                <a:moveTo>
                  <a:pt x="86151" y="147705"/>
                </a:moveTo>
                <a:lnTo>
                  <a:pt x="82824" y="153263"/>
                </a:lnTo>
                <a:lnTo>
                  <a:pt x="80308" y="153263"/>
                </a:lnTo>
                <a:lnTo>
                  <a:pt x="83644" y="147705"/>
                </a:lnTo>
                <a:close/>
                <a:moveTo>
                  <a:pt x="86455" y="148116"/>
                </a:moveTo>
                <a:lnTo>
                  <a:pt x="89532" y="153263"/>
                </a:lnTo>
                <a:lnTo>
                  <a:pt x="83368" y="153263"/>
                </a:lnTo>
                <a:lnTo>
                  <a:pt x="86455" y="148116"/>
                </a:lnTo>
                <a:close/>
                <a:moveTo>
                  <a:pt x="89265" y="147705"/>
                </a:moveTo>
                <a:lnTo>
                  <a:pt x="92592" y="153263"/>
                </a:lnTo>
                <a:lnTo>
                  <a:pt x="90085" y="153263"/>
                </a:lnTo>
                <a:lnTo>
                  <a:pt x="86749" y="147705"/>
                </a:lnTo>
                <a:close/>
                <a:moveTo>
                  <a:pt x="92173" y="147705"/>
                </a:moveTo>
                <a:lnTo>
                  <a:pt x="95509" y="153263"/>
                </a:lnTo>
                <a:lnTo>
                  <a:pt x="93136" y="153263"/>
                </a:lnTo>
                <a:lnTo>
                  <a:pt x="89809" y="147705"/>
                </a:lnTo>
                <a:close/>
                <a:moveTo>
                  <a:pt x="102370" y="147705"/>
                </a:moveTo>
                <a:lnTo>
                  <a:pt x="99042" y="153263"/>
                </a:lnTo>
                <a:lnTo>
                  <a:pt x="96669" y="153263"/>
                </a:lnTo>
                <a:lnTo>
                  <a:pt x="100006" y="147705"/>
                </a:lnTo>
                <a:close/>
                <a:moveTo>
                  <a:pt x="105430" y="147705"/>
                </a:moveTo>
                <a:lnTo>
                  <a:pt x="102093" y="153263"/>
                </a:lnTo>
                <a:lnTo>
                  <a:pt x="99586" y="153263"/>
                </a:lnTo>
                <a:lnTo>
                  <a:pt x="102914" y="147705"/>
                </a:lnTo>
                <a:close/>
                <a:moveTo>
                  <a:pt x="105724" y="148116"/>
                </a:moveTo>
                <a:lnTo>
                  <a:pt x="108811" y="153263"/>
                </a:lnTo>
                <a:lnTo>
                  <a:pt x="102637" y="153263"/>
                </a:lnTo>
                <a:lnTo>
                  <a:pt x="105724" y="148116"/>
                </a:lnTo>
                <a:close/>
                <a:moveTo>
                  <a:pt x="108534" y="147705"/>
                </a:moveTo>
                <a:lnTo>
                  <a:pt x="111871" y="153263"/>
                </a:lnTo>
                <a:lnTo>
                  <a:pt x="109355" y="153263"/>
                </a:lnTo>
                <a:lnTo>
                  <a:pt x="106027" y="147705"/>
                </a:lnTo>
                <a:close/>
                <a:moveTo>
                  <a:pt x="111451" y="147705"/>
                </a:moveTo>
                <a:lnTo>
                  <a:pt x="114788" y="153263"/>
                </a:lnTo>
                <a:lnTo>
                  <a:pt x="112415" y="153263"/>
                </a:lnTo>
                <a:lnTo>
                  <a:pt x="109078" y="147705"/>
                </a:lnTo>
                <a:close/>
                <a:moveTo>
                  <a:pt x="121648" y="147705"/>
                </a:moveTo>
                <a:lnTo>
                  <a:pt x="118321" y="153263"/>
                </a:lnTo>
                <a:lnTo>
                  <a:pt x="115948" y="153263"/>
                </a:lnTo>
                <a:lnTo>
                  <a:pt x="119284" y="147705"/>
                </a:lnTo>
                <a:close/>
                <a:moveTo>
                  <a:pt x="124708" y="147705"/>
                </a:moveTo>
                <a:lnTo>
                  <a:pt x="121372" y="153263"/>
                </a:lnTo>
                <a:lnTo>
                  <a:pt x="118865" y="153263"/>
                </a:lnTo>
                <a:lnTo>
                  <a:pt x="122192" y="147705"/>
                </a:lnTo>
                <a:close/>
                <a:moveTo>
                  <a:pt x="125002" y="148116"/>
                </a:moveTo>
                <a:lnTo>
                  <a:pt x="128089" y="153263"/>
                </a:lnTo>
                <a:lnTo>
                  <a:pt x="121916" y="153263"/>
                </a:lnTo>
                <a:lnTo>
                  <a:pt x="125002" y="148116"/>
                </a:lnTo>
                <a:close/>
                <a:moveTo>
                  <a:pt x="127813" y="147705"/>
                </a:moveTo>
                <a:lnTo>
                  <a:pt x="131149" y="153263"/>
                </a:lnTo>
                <a:lnTo>
                  <a:pt x="128633" y="153263"/>
                </a:lnTo>
                <a:lnTo>
                  <a:pt x="125306" y="147705"/>
                </a:lnTo>
                <a:close/>
                <a:moveTo>
                  <a:pt x="130730" y="147705"/>
                </a:moveTo>
                <a:lnTo>
                  <a:pt x="134057" y="153263"/>
                </a:lnTo>
                <a:lnTo>
                  <a:pt x="131693" y="153263"/>
                </a:lnTo>
                <a:lnTo>
                  <a:pt x="128357" y="147705"/>
                </a:lnTo>
                <a:close/>
                <a:moveTo>
                  <a:pt x="140926" y="147705"/>
                </a:moveTo>
                <a:lnTo>
                  <a:pt x="137590" y="153263"/>
                </a:lnTo>
                <a:lnTo>
                  <a:pt x="135226" y="153263"/>
                </a:lnTo>
                <a:lnTo>
                  <a:pt x="138553" y="147705"/>
                </a:lnTo>
                <a:close/>
                <a:moveTo>
                  <a:pt x="143977" y="147705"/>
                </a:moveTo>
                <a:lnTo>
                  <a:pt x="140650" y="153263"/>
                </a:lnTo>
                <a:lnTo>
                  <a:pt x="138143" y="153263"/>
                </a:lnTo>
                <a:lnTo>
                  <a:pt x="141471" y="147705"/>
                </a:lnTo>
                <a:close/>
                <a:moveTo>
                  <a:pt x="144281" y="148116"/>
                </a:moveTo>
                <a:lnTo>
                  <a:pt x="147367" y="153263"/>
                </a:lnTo>
                <a:lnTo>
                  <a:pt x="141194" y="153263"/>
                </a:lnTo>
                <a:lnTo>
                  <a:pt x="144281" y="148116"/>
                </a:lnTo>
                <a:close/>
                <a:moveTo>
                  <a:pt x="147091" y="147705"/>
                </a:moveTo>
                <a:lnTo>
                  <a:pt x="150418" y="153263"/>
                </a:lnTo>
                <a:lnTo>
                  <a:pt x="147912" y="153263"/>
                </a:lnTo>
                <a:lnTo>
                  <a:pt x="144584" y="147705"/>
                </a:lnTo>
                <a:close/>
                <a:moveTo>
                  <a:pt x="150008" y="147705"/>
                </a:moveTo>
                <a:lnTo>
                  <a:pt x="153336" y="153263"/>
                </a:lnTo>
                <a:lnTo>
                  <a:pt x="150972" y="153263"/>
                </a:lnTo>
                <a:lnTo>
                  <a:pt x="147635" y="147705"/>
                </a:lnTo>
                <a:close/>
                <a:moveTo>
                  <a:pt x="160205" y="147705"/>
                </a:moveTo>
                <a:lnTo>
                  <a:pt x="156868" y="153263"/>
                </a:lnTo>
                <a:lnTo>
                  <a:pt x="154504" y="153263"/>
                </a:lnTo>
                <a:lnTo>
                  <a:pt x="157832" y="147705"/>
                </a:lnTo>
                <a:close/>
                <a:moveTo>
                  <a:pt x="163256" y="147705"/>
                </a:moveTo>
                <a:lnTo>
                  <a:pt x="159928" y="153263"/>
                </a:lnTo>
                <a:lnTo>
                  <a:pt x="157413" y="153263"/>
                </a:lnTo>
                <a:lnTo>
                  <a:pt x="160749" y="147705"/>
                </a:lnTo>
                <a:close/>
                <a:moveTo>
                  <a:pt x="163559" y="148116"/>
                </a:moveTo>
                <a:lnTo>
                  <a:pt x="166646" y="153263"/>
                </a:lnTo>
                <a:lnTo>
                  <a:pt x="160472" y="153263"/>
                </a:lnTo>
                <a:lnTo>
                  <a:pt x="163559" y="148116"/>
                </a:lnTo>
                <a:close/>
                <a:moveTo>
                  <a:pt x="166369" y="147705"/>
                </a:moveTo>
                <a:lnTo>
                  <a:pt x="169697" y="153263"/>
                </a:lnTo>
                <a:lnTo>
                  <a:pt x="167190" y="153263"/>
                </a:lnTo>
                <a:lnTo>
                  <a:pt x="163854" y="147705"/>
                </a:lnTo>
                <a:close/>
                <a:moveTo>
                  <a:pt x="169278" y="147705"/>
                </a:moveTo>
                <a:lnTo>
                  <a:pt x="172614" y="153263"/>
                </a:lnTo>
                <a:lnTo>
                  <a:pt x="170241" y="153263"/>
                </a:lnTo>
                <a:lnTo>
                  <a:pt x="166913" y="147705"/>
                </a:lnTo>
                <a:close/>
                <a:moveTo>
                  <a:pt x="179483" y="147705"/>
                </a:moveTo>
                <a:lnTo>
                  <a:pt x="176147" y="153263"/>
                </a:lnTo>
                <a:lnTo>
                  <a:pt x="173774" y="153263"/>
                </a:lnTo>
                <a:lnTo>
                  <a:pt x="177110" y="147705"/>
                </a:lnTo>
                <a:close/>
                <a:moveTo>
                  <a:pt x="182534" y="147705"/>
                </a:moveTo>
                <a:lnTo>
                  <a:pt x="179207" y="153263"/>
                </a:lnTo>
                <a:lnTo>
                  <a:pt x="176691" y="153263"/>
                </a:lnTo>
                <a:lnTo>
                  <a:pt x="180027" y="147705"/>
                </a:lnTo>
                <a:close/>
                <a:moveTo>
                  <a:pt x="182838" y="148116"/>
                </a:moveTo>
                <a:lnTo>
                  <a:pt x="185924" y="153263"/>
                </a:lnTo>
                <a:lnTo>
                  <a:pt x="179751" y="153263"/>
                </a:lnTo>
                <a:lnTo>
                  <a:pt x="182838" y="148116"/>
                </a:lnTo>
                <a:close/>
                <a:moveTo>
                  <a:pt x="185648" y="147705"/>
                </a:moveTo>
                <a:lnTo>
                  <a:pt x="188975" y="153263"/>
                </a:lnTo>
                <a:lnTo>
                  <a:pt x="186468" y="153263"/>
                </a:lnTo>
                <a:lnTo>
                  <a:pt x="183132" y="147705"/>
                </a:lnTo>
                <a:close/>
                <a:moveTo>
                  <a:pt x="188556" y="147705"/>
                </a:moveTo>
                <a:lnTo>
                  <a:pt x="191892" y="153263"/>
                </a:lnTo>
                <a:lnTo>
                  <a:pt x="189519" y="153263"/>
                </a:lnTo>
                <a:lnTo>
                  <a:pt x="186192" y="147705"/>
                </a:lnTo>
                <a:close/>
                <a:moveTo>
                  <a:pt x="198753" y="147705"/>
                </a:moveTo>
                <a:lnTo>
                  <a:pt x="195425" y="153263"/>
                </a:lnTo>
                <a:lnTo>
                  <a:pt x="193052" y="153263"/>
                </a:lnTo>
                <a:lnTo>
                  <a:pt x="196389" y="147705"/>
                </a:lnTo>
                <a:close/>
                <a:moveTo>
                  <a:pt x="201813" y="147705"/>
                </a:moveTo>
                <a:lnTo>
                  <a:pt x="198476" y="153263"/>
                </a:lnTo>
                <a:lnTo>
                  <a:pt x="195969" y="153263"/>
                </a:lnTo>
                <a:lnTo>
                  <a:pt x="199297" y="147705"/>
                </a:lnTo>
                <a:close/>
                <a:moveTo>
                  <a:pt x="202107" y="148116"/>
                </a:moveTo>
                <a:lnTo>
                  <a:pt x="205194" y="153263"/>
                </a:lnTo>
                <a:lnTo>
                  <a:pt x="199029" y="153263"/>
                </a:lnTo>
                <a:lnTo>
                  <a:pt x="202107" y="148116"/>
                </a:lnTo>
                <a:close/>
                <a:moveTo>
                  <a:pt x="204917" y="147705"/>
                </a:moveTo>
                <a:lnTo>
                  <a:pt x="208254" y="153263"/>
                </a:lnTo>
                <a:lnTo>
                  <a:pt x="205738" y="153263"/>
                </a:lnTo>
                <a:lnTo>
                  <a:pt x="202410" y="147705"/>
                </a:lnTo>
                <a:close/>
                <a:moveTo>
                  <a:pt x="207834" y="147705"/>
                </a:moveTo>
                <a:lnTo>
                  <a:pt x="211171" y="153263"/>
                </a:lnTo>
                <a:lnTo>
                  <a:pt x="208798" y="153263"/>
                </a:lnTo>
                <a:lnTo>
                  <a:pt x="205461" y="147705"/>
                </a:lnTo>
                <a:close/>
                <a:moveTo>
                  <a:pt x="218031" y="147705"/>
                </a:moveTo>
                <a:lnTo>
                  <a:pt x="214703" y="153263"/>
                </a:lnTo>
                <a:lnTo>
                  <a:pt x="212330" y="153263"/>
                </a:lnTo>
                <a:lnTo>
                  <a:pt x="215667" y="147705"/>
                </a:lnTo>
                <a:close/>
                <a:moveTo>
                  <a:pt x="221091" y="147705"/>
                </a:moveTo>
                <a:lnTo>
                  <a:pt x="217754" y="153263"/>
                </a:lnTo>
                <a:lnTo>
                  <a:pt x="215248" y="153263"/>
                </a:lnTo>
                <a:lnTo>
                  <a:pt x="218575" y="147705"/>
                </a:lnTo>
                <a:close/>
                <a:moveTo>
                  <a:pt x="221385" y="148116"/>
                </a:moveTo>
                <a:lnTo>
                  <a:pt x="224472" y="153263"/>
                </a:lnTo>
                <a:lnTo>
                  <a:pt x="218299" y="153263"/>
                </a:lnTo>
                <a:lnTo>
                  <a:pt x="221385" y="148116"/>
                </a:lnTo>
                <a:close/>
                <a:moveTo>
                  <a:pt x="224195" y="147705"/>
                </a:moveTo>
                <a:lnTo>
                  <a:pt x="227532" y="153263"/>
                </a:lnTo>
                <a:lnTo>
                  <a:pt x="225016" y="153263"/>
                </a:lnTo>
                <a:lnTo>
                  <a:pt x="221689" y="147705"/>
                </a:lnTo>
                <a:close/>
                <a:moveTo>
                  <a:pt x="227113" y="147705"/>
                </a:moveTo>
                <a:lnTo>
                  <a:pt x="230440" y="153263"/>
                </a:lnTo>
                <a:lnTo>
                  <a:pt x="228076" y="153263"/>
                </a:lnTo>
                <a:lnTo>
                  <a:pt x="224740" y="147705"/>
                </a:lnTo>
                <a:close/>
                <a:moveTo>
                  <a:pt x="237309" y="147705"/>
                </a:moveTo>
                <a:lnTo>
                  <a:pt x="233973" y="153263"/>
                </a:lnTo>
                <a:lnTo>
                  <a:pt x="231609" y="153263"/>
                </a:lnTo>
                <a:lnTo>
                  <a:pt x="234936" y="147705"/>
                </a:lnTo>
                <a:close/>
                <a:moveTo>
                  <a:pt x="240369" y="147705"/>
                </a:moveTo>
                <a:lnTo>
                  <a:pt x="237033" y="153263"/>
                </a:lnTo>
                <a:lnTo>
                  <a:pt x="234526" y="153263"/>
                </a:lnTo>
                <a:lnTo>
                  <a:pt x="237854" y="147705"/>
                </a:lnTo>
                <a:close/>
                <a:moveTo>
                  <a:pt x="240664" y="148116"/>
                </a:moveTo>
                <a:lnTo>
                  <a:pt x="243750" y="153263"/>
                </a:lnTo>
                <a:lnTo>
                  <a:pt x="237577" y="153263"/>
                </a:lnTo>
                <a:lnTo>
                  <a:pt x="240664" y="148116"/>
                </a:lnTo>
                <a:close/>
                <a:moveTo>
                  <a:pt x="243474" y="147705"/>
                </a:moveTo>
                <a:lnTo>
                  <a:pt x="246810" y="153263"/>
                </a:lnTo>
                <a:lnTo>
                  <a:pt x="244295" y="153263"/>
                </a:lnTo>
                <a:lnTo>
                  <a:pt x="240967" y="147705"/>
                </a:lnTo>
                <a:close/>
                <a:moveTo>
                  <a:pt x="246391" y="147705"/>
                </a:moveTo>
                <a:lnTo>
                  <a:pt x="249719" y="153263"/>
                </a:lnTo>
                <a:lnTo>
                  <a:pt x="247355" y="153263"/>
                </a:lnTo>
                <a:lnTo>
                  <a:pt x="244018" y="147705"/>
                </a:lnTo>
                <a:close/>
                <a:moveTo>
                  <a:pt x="256588" y="147705"/>
                </a:moveTo>
                <a:lnTo>
                  <a:pt x="253251" y="153263"/>
                </a:lnTo>
                <a:lnTo>
                  <a:pt x="250887" y="153263"/>
                </a:lnTo>
                <a:lnTo>
                  <a:pt x="254215" y="147705"/>
                </a:lnTo>
                <a:close/>
                <a:moveTo>
                  <a:pt x="259639" y="147705"/>
                </a:moveTo>
                <a:lnTo>
                  <a:pt x="256311" y="153263"/>
                </a:lnTo>
                <a:lnTo>
                  <a:pt x="253796" y="153263"/>
                </a:lnTo>
                <a:lnTo>
                  <a:pt x="257132" y="147705"/>
                </a:lnTo>
                <a:close/>
                <a:moveTo>
                  <a:pt x="259942" y="148116"/>
                </a:moveTo>
                <a:lnTo>
                  <a:pt x="263029" y="153263"/>
                </a:lnTo>
                <a:lnTo>
                  <a:pt x="256855" y="153263"/>
                </a:lnTo>
                <a:lnTo>
                  <a:pt x="259942" y="148116"/>
                </a:lnTo>
                <a:close/>
                <a:moveTo>
                  <a:pt x="262752" y="147705"/>
                </a:moveTo>
                <a:lnTo>
                  <a:pt x="266080" y="153263"/>
                </a:lnTo>
                <a:lnTo>
                  <a:pt x="263573" y="153263"/>
                </a:lnTo>
                <a:lnTo>
                  <a:pt x="260237" y="147705"/>
                </a:lnTo>
                <a:close/>
                <a:moveTo>
                  <a:pt x="265669" y="147705"/>
                </a:moveTo>
                <a:lnTo>
                  <a:pt x="268997" y="153263"/>
                </a:lnTo>
                <a:lnTo>
                  <a:pt x="266624" y="153263"/>
                </a:lnTo>
                <a:lnTo>
                  <a:pt x="263296" y="147705"/>
                </a:lnTo>
                <a:close/>
                <a:moveTo>
                  <a:pt x="275866" y="147705"/>
                </a:moveTo>
                <a:lnTo>
                  <a:pt x="272530" y="153263"/>
                </a:lnTo>
                <a:lnTo>
                  <a:pt x="270157" y="153263"/>
                </a:lnTo>
                <a:lnTo>
                  <a:pt x="273493" y="147705"/>
                </a:lnTo>
                <a:close/>
                <a:moveTo>
                  <a:pt x="278917" y="147705"/>
                </a:moveTo>
                <a:lnTo>
                  <a:pt x="275590" y="153263"/>
                </a:lnTo>
                <a:lnTo>
                  <a:pt x="273074" y="153263"/>
                </a:lnTo>
                <a:lnTo>
                  <a:pt x="276410" y="147705"/>
                </a:lnTo>
                <a:close/>
                <a:moveTo>
                  <a:pt x="279220" y="148116"/>
                </a:moveTo>
                <a:lnTo>
                  <a:pt x="282307" y="153263"/>
                </a:lnTo>
                <a:lnTo>
                  <a:pt x="276134" y="153263"/>
                </a:lnTo>
                <a:lnTo>
                  <a:pt x="279220" y="148116"/>
                </a:lnTo>
                <a:close/>
                <a:moveTo>
                  <a:pt x="282031" y="147705"/>
                </a:moveTo>
                <a:lnTo>
                  <a:pt x="285358" y="153263"/>
                </a:lnTo>
                <a:lnTo>
                  <a:pt x="282851" y="153263"/>
                </a:lnTo>
                <a:lnTo>
                  <a:pt x="279515" y="147705"/>
                </a:lnTo>
                <a:close/>
                <a:moveTo>
                  <a:pt x="22348" y="147705"/>
                </a:moveTo>
                <a:lnTo>
                  <a:pt x="19011" y="153272"/>
                </a:lnTo>
                <a:lnTo>
                  <a:pt x="18985" y="153219"/>
                </a:lnTo>
                <a:lnTo>
                  <a:pt x="18949" y="153272"/>
                </a:lnTo>
                <a:lnTo>
                  <a:pt x="15613" y="147705"/>
                </a:lnTo>
                <a:close/>
                <a:moveTo>
                  <a:pt x="41626" y="147705"/>
                </a:moveTo>
                <a:lnTo>
                  <a:pt x="38290" y="153272"/>
                </a:lnTo>
                <a:lnTo>
                  <a:pt x="38263" y="153219"/>
                </a:lnTo>
                <a:lnTo>
                  <a:pt x="38227" y="153272"/>
                </a:lnTo>
                <a:lnTo>
                  <a:pt x="34891" y="147705"/>
                </a:lnTo>
                <a:close/>
                <a:moveTo>
                  <a:pt x="60905" y="147705"/>
                </a:moveTo>
                <a:lnTo>
                  <a:pt x="57568" y="153272"/>
                </a:lnTo>
                <a:lnTo>
                  <a:pt x="57533" y="153219"/>
                </a:lnTo>
                <a:lnTo>
                  <a:pt x="57506" y="153272"/>
                </a:lnTo>
                <a:lnTo>
                  <a:pt x="54169" y="147705"/>
                </a:lnTo>
                <a:close/>
                <a:moveTo>
                  <a:pt x="80183" y="147705"/>
                </a:moveTo>
                <a:lnTo>
                  <a:pt x="76847" y="153272"/>
                </a:lnTo>
                <a:lnTo>
                  <a:pt x="76811" y="153219"/>
                </a:lnTo>
                <a:lnTo>
                  <a:pt x="76784" y="153272"/>
                </a:lnTo>
                <a:lnTo>
                  <a:pt x="73448" y="147705"/>
                </a:lnTo>
                <a:close/>
                <a:moveTo>
                  <a:pt x="99461" y="147705"/>
                </a:moveTo>
                <a:lnTo>
                  <a:pt x="96116" y="153272"/>
                </a:lnTo>
                <a:lnTo>
                  <a:pt x="96089" y="153219"/>
                </a:lnTo>
                <a:lnTo>
                  <a:pt x="96054" y="153272"/>
                </a:lnTo>
                <a:lnTo>
                  <a:pt x="92717" y="147705"/>
                </a:lnTo>
                <a:close/>
                <a:moveTo>
                  <a:pt x="118731" y="147705"/>
                </a:moveTo>
                <a:lnTo>
                  <a:pt x="115394" y="153272"/>
                </a:lnTo>
                <a:lnTo>
                  <a:pt x="115368" y="153219"/>
                </a:lnTo>
                <a:lnTo>
                  <a:pt x="115332" y="153272"/>
                </a:lnTo>
                <a:lnTo>
                  <a:pt x="111995" y="147705"/>
                </a:lnTo>
                <a:close/>
                <a:moveTo>
                  <a:pt x="138009" y="147705"/>
                </a:moveTo>
                <a:lnTo>
                  <a:pt x="134673" y="153272"/>
                </a:lnTo>
                <a:lnTo>
                  <a:pt x="134646" y="153219"/>
                </a:lnTo>
                <a:lnTo>
                  <a:pt x="134610" y="153272"/>
                </a:lnTo>
                <a:lnTo>
                  <a:pt x="131274" y="147705"/>
                </a:lnTo>
                <a:close/>
                <a:moveTo>
                  <a:pt x="157288" y="147705"/>
                </a:moveTo>
                <a:lnTo>
                  <a:pt x="153951" y="153272"/>
                </a:lnTo>
                <a:lnTo>
                  <a:pt x="153915" y="153219"/>
                </a:lnTo>
                <a:lnTo>
                  <a:pt x="153889" y="153272"/>
                </a:lnTo>
                <a:lnTo>
                  <a:pt x="150552" y="147705"/>
                </a:lnTo>
                <a:close/>
                <a:moveTo>
                  <a:pt x="176566" y="147705"/>
                </a:moveTo>
                <a:lnTo>
                  <a:pt x="173230" y="153272"/>
                </a:lnTo>
                <a:lnTo>
                  <a:pt x="173194" y="153219"/>
                </a:lnTo>
                <a:lnTo>
                  <a:pt x="173167" y="153272"/>
                </a:lnTo>
                <a:lnTo>
                  <a:pt x="169831" y="147705"/>
                </a:lnTo>
                <a:close/>
                <a:moveTo>
                  <a:pt x="195844" y="147705"/>
                </a:moveTo>
                <a:lnTo>
                  <a:pt x="192508" y="153272"/>
                </a:lnTo>
                <a:lnTo>
                  <a:pt x="192472" y="153219"/>
                </a:lnTo>
                <a:lnTo>
                  <a:pt x="192445" y="153272"/>
                </a:lnTo>
                <a:lnTo>
                  <a:pt x="189100" y="147705"/>
                </a:lnTo>
                <a:close/>
                <a:moveTo>
                  <a:pt x="215114" y="147705"/>
                </a:moveTo>
                <a:lnTo>
                  <a:pt x="211777" y="153272"/>
                </a:lnTo>
                <a:lnTo>
                  <a:pt x="211751" y="153219"/>
                </a:lnTo>
                <a:lnTo>
                  <a:pt x="211715" y="153272"/>
                </a:lnTo>
                <a:lnTo>
                  <a:pt x="208378" y="147705"/>
                </a:lnTo>
                <a:close/>
                <a:moveTo>
                  <a:pt x="234392" y="147705"/>
                </a:moveTo>
                <a:lnTo>
                  <a:pt x="231056" y="153272"/>
                </a:lnTo>
                <a:lnTo>
                  <a:pt x="231029" y="153219"/>
                </a:lnTo>
                <a:lnTo>
                  <a:pt x="230993" y="153272"/>
                </a:lnTo>
                <a:lnTo>
                  <a:pt x="227657" y="147705"/>
                </a:lnTo>
                <a:close/>
                <a:moveTo>
                  <a:pt x="253671" y="147705"/>
                </a:moveTo>
                <a:lnTo>
                  <a:pt x="250334" y="153272"/>
                </a:lnTo>
                <a:lnTo>
                  <a:pt x="250298" y="153219"/>
                </a:lnTo>
                <a:lnTo>
                  <a:pt x="250272" y="153272"/>
                </a:lnTo>
                <a:lnTo>
                  <a:pt x="246935" y="147705"/>
                </a:lnTo>
                <a:close/>
                <a:moveTo>
                  <a:pt x="272949" y="147705"/>
                </a:moveTo>
                <a:lnTo>
                  <a:pt x="269613" y="153272"/>
                </a:lnTo>
                <a:lnTo>
                  <a:pt x="269577" y="153219"/>
                </a:lnTo>
                <a:lnTo>
                  <a:pt x="269550" y="153272"/>
                </a:lnTo>
                <a:lnTo>
                  <a:pt x="266214" y="147705"/>
                </a:lnTo>
                <a:close/>
                <a:moveTo>
                  <a:pt x="18681" y="153718"/>
                </a:moveTo>
                <a:lnTo>
                  <a:pt x="17495" y="155699"/>
                </a:lnTo>
                <a:lnTo>
                  <a:pt x="16299" y="153718"/>
                </a:lnTo>
                <a:close/>
                <a:moveTo>
                  <a:pt x="21661" y="153718"/>
                </a:moveTo>
                <a:lnTo>
                  <a:pt x="20474" y="155699"/>
                </a:lnTo>
                <a:lnTo>
                  <a:pt x="19279" y="153718"/>
                </a:lnTo>
                <a:close/>
                <a:moveTo>
                  <a:pt x="37960" y="153718"/>
                </a:moveTo>
                <a:lnTo>
                  <a:pt x="36773" y="155699"/>
                </a:lnTo>
                <a:lnTo>
                  <a:pt x="35578" y="153718"/>
                </a:lnTo>
                <a:close/>
                <a:moveTo>
                  <a:pt x="40939" y="153718"/>
                </a:moveTo>
                <a:lnTo>
                  <a:pt x="39744" y="155699"/>
                </a:lnTo>
                <a:lnTo>
                  <a:pt x="38557" y="153718"/>
                </a:lnTo>
                <a:close/>
                <a:moveTo>
                  <a:pt x="57238" y="153718"/>
                </a:moveTo>
                <a:lnTo>
                  <a:pt x="56043" y="155699"/>
                </a:lnTo>
                <a:lnTo>
                  <a:pt x="54856" y="153718"/>
                </a:lnTo>
                <a:close/>
                <a:moveTo>
                  <a:pt x="60218" y="153718"/>
                </a:moveTo>
                <a:lnTo>
                  <a:pt x="59022" y="155699"/>
                </a:lnTo>
                <a:lnTo>
                  <a:pt x="57836" y="153718"/>
                </a:lnTo>
                <a:close/>
                <a:moveTo>
                  <a:pt x="76516" y="153718"/>
                </a:moveTo>
                <a:lnTo>
                  <a:pt x="75321" y="155699"/>
                </a:lnTo>
                <a:lnTo>
                  <a:pt x="74135" y="153718"/>
                </a:lnTo>
                <a:close/>
                <a:moveTo>
                  <a:pt x="79487" y="153718"/>
                </a:moveTo>
                <a:lnTo>
                  <a:pt x="78301" y="155699"/>
                </a:lnTo>
                <a:lnTo>
                  <a:pt x="77114" y="153718"/>
                </a:lnTo>
                <a:close/>
                <a:moveTo>
                  <a:pt x="95786" y="153718"/>
                </a:moveTo>
                <a:lnTo>
                  <a:pt x="94599" y="155699"/>
                </a:lnTo>
                <a:lnTo>
                  <a:pt x="93413" y="153718"/>
                </a:lnTo>
                <a:close/>
                <a:moveTo>
                  <a:pt x="98766" y="153718"/>
                </a:moveTo>
                <a:lnTo>
                  <a:pt x="97579" y="155699"/>
                </a:lnTo>
                <a:lnTo>
                  <a:pt x="96384" y="153718"/>
                </a:lnTo>
                <a:close/>
                <a:moveTo>
                  <a:pt x="115064" y="153718"/>
                </a:moveTo>
                <a:lnTo>
                  <a:pt x="113878" y="155699"/>
                </a:lnTo>
                <a:lnTo>
                  <a:pt x="112691" y="153718"/>
                </a:lnTo>
                <a:close/>
                <a:moveTo>
                  <a:pt x="118044" y="153718"/>
                </a:moveTo>
                <a:lnTo>
                  <a:pt x="116857" y="155699"/>
                </a:lnTo>
                <a:lnTo>
                  <a:pt x="115662" y="153718"/>
                </a:lnTo>
                <a:close/>
                <a:moveTo>
                  <a:pt x="134343" y="153718"/>
                </a:moveTo>
                <a:lnTo>
                  <a:pt x="133156" y="155699"/>
                </a:lnTo>
                <a:lnTo>
                  <a:pt x="131961" y="153718"/>
                </a:lnTo>
                <a:close/>
                <a:moveTo>
                  <a:pt x="137322" y="153718"/>
                </a:moveTo>
                <a:lnTo>
                  <a:pt x="136127" y="155699"/>
                </a:lnTo>
                <a:lnTo>
                  <a:pt x="134940" y="153718"/>
                </a:lnTo>
                <a:close/>
                <a:moveTo>
                  <a:pt x="153621" y="153718"/>
                </a:moveTo>
                <a:lnTo>
                  <a:pt x="152435" y="155699"/>
                </a:lnTo>
                <a:lnTo>
                  <a:pt x="151239" y="153718"/>
                </a:lnTo>
                <a:close/>
                <a:moveTo>
                  <a:pt x="156601" y="153718"/>
                </a:moveTo>
                <a:lnTo>
                  <a:pt x="155405" y="155699"/>
                </a:lnTo>
                <a:lnTo>
                  <a:pt x="154219" y="153718"/>
                </a:lnTo>
                <a:close/>
                <a:moveTo>
                  <a:pt x="172899" y="153718"/>
                </a:moveTo>
                <a:lnTo>
                  <a:pt x="171704" y="155699"/>
                </a:lnTo>
                <a:lnTo>
                  <a:pt x="170518" y="153718"/>
                </a:lnTo>
                <a:close/>
                <a:moveTo>
                  <a:pt x="175870" y="153718"/>
                </a:moveTo>
                <a:lnTo>
                  <a:pt x="174684" y="155699"/>
                </a:lnTo>
                <a:lnTo>
                  <a:pt x="173497" y="153718"/>
                </a:lnTo>
                <a:close/>
                <a:moveTo>
                  <a:pt x="192178" y="153718"/>
                </a:moveTo>
                <a:lnTo>
                  <a:pt x="190982" y="155699"/>
                </a:lnTo>
                <a:lnTo>
                  <a:pt x="189796" y="153718"/>
                </a:lnTo>
                <a:close/>
                <a:moveTo>
                  <a:pt x="195149" y="153718"/>
                </a:moveTo>
                <a:lnTo>
                  <a:pt x="193962" y="155699"/>
                </a:lnTo>
                <a:lnTo>
                  <a:pt x="192776" y="153718"/>
                </a:lnTo>
                <a:close/>
                <a:moveTo>
                  <a:pt x="211447" y="153718"/>
                </a:moveTo>
                <a:lnTo>
                  <a:pt x="210261" y="155699"/>
                </a:lnTo>
                <a:lnTo>
                  <a:pt x="209074" y="153718"/>
                </a:lnTo>
                <a:close/>
                <a:moveTo>
                  <a:pt x="214427" y="153718"/>
                </a:moveTo>
                <a:lnTo>
                  <a:pt x="213240" y="155699"/>
                </a:lnTo>
                <a:lnTo>
                  <a:pt x="212045" y="153718"/>
                </a:lnTo>
                <a:close/>
                <a:moveTo>
                  <a:pt x="230726" y="153718"/>
                </a:moveTo>
                <a:lnTo>
                  <a:pt x="229539" y="155699"/>
                </a:lnTo>
                <a:lnTo>
                  <a:pt x="228344" y="153718"/>
                </a:lnTo>
                <a:close/>
                <a:moveTo>
                  <a:pt x="233705" y="153718"/>
                </a:moveTo>
                <a:lnTo>
                  <a:pt x="232519" y="155699"/>
                </a:lnTo>
                <a:lnTo>
                  <a:pt x="231323" y="153718"/>
                </a:lnTo>
                <a:close/>
                <a:moveTo>
                  <a:pt x="250004" y="153718"/>
                </a:moveTo>
                <a:lnTo>
                  <a:pt x="248818" y="155699"/>
                </a:lnTo>
                <a:lnTo>
                  <a:pt x="247622" y="153718"/>
                </a:lnTo>
                <a:close/>
                <a:moveTo>
                  <a:pt x="252984" y="153718"/>
                </a:moveTo>
                <a:lnTo>
                  <a:pt x="251788" y="155699"/>
                </a:lnTo>
                <a:lnTo>
                  <a:pt x="250602" y="153718"/>
                </a:lnTo>
                <a:close/>
                <a:moveTo>
                  <a:pt x="269282" y="153718"/>
                </a:moveTo>
                <a:lnTo>
                  <a:pt x="268087" y="155699"/>
                </a:lnTo>
                <a:lnTo>
                  <a:pt x="266901" y="153718"/>
                </a:lnTo>
                <a:close/>
                <a:moveTo>
                  <a:pt x="272262" y="153718"/>
                </a:moveTo>
                <a:lnTo>
                  <a:pt x="271067" y="155699"/>
                </a:lnTo>
                <a:lnTo>
                  <a:pt x="269880" y="153718"/>
                </a:lnTo>
                <a:close/>
                <a:moveTo>
                  <a:pt x="1196" y="156609"/>
                </a:moveTo>
                <a:lnTo>
                  <a:pt x="2097" y="158125"/>
                </a:lnTo>
                <a:lnTo>
                  <a:pt x="286" y="158125"/>
                </a:lnTo>
                <a:lnTo>
                  <a:pt x="1196" y="156609"/>
                </a:lnTo>
                <a:close/>
                <a:moveTo>
                  <a:pt x="5443" y="153718"/>
                </a:moveTo>
                <a:lnTo>
                  <a:pt x="2802" y="158125"/>
                </a:lnTo>
                <a:lnTo>
                  <a:pt x="2650" y="158125"/>
                </a:lnTo>
                <a:lnTo>
                  <a:pt x="1464" y="156154"/>
                </a:lnTo>
                <a:lnTo>
                  <a:pt x="2927" y="153718"/>
                </a:lnTo>
                <a:close/>
                <a:moveTo>
                  <a:pt x="12704" y="153718"/>
                </a:moveTo>
                <a:lnTo>
                  <a:pt x="15345" y="158125"/>
                </a:lnTo>
                <a:lnTo>
                  <a:pt x="3346" y="158125"/>
                </a:lnTo>
                <a:lnTo>
                  <a:pt x="5987" y="153718"/>
                </a:lnTo>
                <a:close/>
                <a:moveTo>
                  <a:pt x="15755" y="153718"/>
                </a:moveTo>
                <a:lnTo>
                  <a:pt x="17218" y="156154"/>
                </a:lnTo>
                <a:lnTo>
                  <a:pt x="16041" y="158125"/>
                </a:lnTo>
                <a:lnTo>
                  <a:pt x="15889" y="158125"/>
                </a:lnTo>
                <a:lnTo>
                  <a:pt x="13248" y="153718"/>
                </a:lnTo>
                <a:close/>
                <a:moveTo>
                  <a:pt x="17495" y="156609"/>
                </a:moveTo>
                <a:lnTo>
                  <a:pt x="18396" y="158125"/>
                </a:lnTo>
                <a:lnTo>
                  <a:pt x="16585" y="158125"/>
                </a:lnTo>
                <a:lnTo>
                  <a:pt x="17495" y="156609"/>
                </a:lnTo>
                <a:close/>
                <a:moveTo>
                  <a:pt x="20474" y="156609"/>
                </a:moveTo>
                <a:lnTo>
                  <a:pt x="21376" y="158125"/>
                </a:lnTo>
                <a:lnTo>
                  <a:pt x="19565" y="158125"/>
                </a:lnTo>
                <a:lnTo>
                  <a:pt x="20474" y="156609"/>
                </a:lnTo>
                <a:close/>
                <a:moveTo>
                  <a:pt x="24721" y="153718"/>
                </a:moveTo>
                <a:lnTo>
                  <a:pt x="22071" y="158125"/>
                </a:lnTo>
                <a:lnTo>
                  <a:pt x="21920" y="158125"/>
                </a:lnTo>
                <a:lnTo>
                  <a:pt x="20742" y="156154"/>
                </a:lnTo>
                <a:lnTo>
                  <a:pt x="22205" y="153718"/>
                </a:lnTo>
                <a:close/>
                <a:moveTo>
                  <a:pt x="31983" y="153718"/>
                </a:moveTo>
                <a:lnTo>
                  <a:pt x="34623" y="158125"/>
                </a:lnTo>
                <a:lnTo>
                  <a:pt x="22616" y="158125"/>
                </a:lnTo>
                <a:lnTo>
                  <a:pt x="25265" y="153718"/>
                </a:lnTo>
                <a:close/>
                <a:moveTo>
                  <a:pt x="35034" y="153718"/>
                </a:moveTo>
                <a:lnTo>
                  <a:pt x="36497" y="156154"/>
                </a:lnTo>
                <a:lnTo>
                  <a:pt x="35319" y="158125"/>
                </a:lnTo>
                <a:lnTo>
                  <a:pt x="35167" y="158125"/>
                </a:lnTo>
                <a:lnTo>
                  <a:pt x="32527" y="153718"/>
                </a:lnTo>
                <a:close/>
                <a:moveTo>
                  <a:pt x="36773" y="156609"/>
                </a:moveTo>
                <a:lnTo>
                  <a:pt x="37674" y="158125"/>
                </a:lnTo>
                <a:lnTo>
                  <a:pt x="35863" y="158125"/>
                </a:lnTo>
                <a:lnTo>
                  <a:pt x="36773" y="156609"/>
                </a:lnTo>
                <a:close/>
                <a:moveTo>
                  <a:pt x="39744" y="156609"/>
                </a:moveTo>
                <a:lnTo>
                  <a:pt x="40654" y="158125"/>
                </a:lnTo>
                <a:lnTo>
                  <a:pt x="38843" y="158125"/>
                </a:lnTo>
                <a:lnTo>
                  <a:pt x="39744" y="156609"/>
                </a:lnTo>
                <a:close/>
                <a:moveTo>
                  <a:pt x="43990" y="153718"/>
                </a:moveTo>
                <a:lnTo>
                  <a:pt x="41350" y="158125"/>
                </a:lnTo>
                <a:lnTo>
                  <a:pt x="41198" y="158125"/>
                </a:lnTo>
                <a:lnTo>
                  <a:pt x="40020" y="156154"/>
                </a:lnTo>
                <a:lnTo>
                  <a:pt x="41484" y="153718"/>
                </a:lnTo>
                <a:close/>
                <a:moveTo>
                  <a:pt x="51252" y="153718"/>
                </a:moveTo>
                <a:lnTo>
                  <a:pt x="53902" y="158125"/>
                </a:lnTo>
                <a:lnTo>
                  <a:pt x="41894" y="158125"/>
                </a:lnTo>
                <a:lnTo>
                  <a:pt x="44535" y="153718"/>
                </a:lnTo>
                <a:close/>
                <a:moveTo>
                  <a:pt x="54312" y="153718"/>
                </a:moveTo>
                <a:lnTo>
                  <a:pt x="55775" y="156154"/>
                </a:lnTo>
                <a:lnTo>
                  <a:pt x="54597" y="158125"/>
                </a:lnTo>
                <a:lnTo>
                  <a:pt x="54446" y="158125"/>
                </a:lnTo>
                <a:lnTo>
                  <a:pt x="51805" y="153718"/>
                </a:lnTo>
                <a:close/>
                <a:moveTo>
                  <a:pt x="56043" y="156609"/>
                </a:moveTo>
                <a:lnTo>
                  <a:pt x="56953" y="158125"/>
                </a:lnTo>
                <a:lnTo>
                  <a:pt x="55142" y="158125"/>
                </a:lnTo>
                <a:lnTo>
                  <a:pt x="56043" y="156609"/>
                </a:lnTo>
                <a:close/>
                <a:moveTo>
                  <a:pt x="59022" y="156609"/>
                </a:moveTo>
                <a:lnTo>
                  <a:pt x="59932" y="158125"/>
                </a:lnTo>
                <a:lnTo>
                  <a:pt x="58121" y="158125"/>
                </a:lnTo>
                <a:lnTo>
                  <a:pt x="59022" y="156609"/>
                </a:lnTo>
                <a:close/>
                <a:moveTo>
                  <a:pt x="63269" y="153718"/>
                </a:moveTo>
                <a:lnTo>
                  <a:pt x="60628" y="158125"/>
                </a:lnTo>
                <a:lnTo>
                  <a:pt x="60476" y="158125"/>
                </a:lnTo>
                <a:lnTo>
                  <a:pt x="59299" y="156154"/>
                </a:lnTo>
                <a:lnTo>
                  <a:pt x="60762" y="153718"/>
                </a:lnTo>
                <a:close/>
                <a:moveTo>
                  <a:pt x="70530" y="153718"/>
                </a:moveTo>
                <a:lnTo>
                  <a:pt x="73171" y="158125"/>
                </a:lnTo>
                <a:lnTo>
                  <a:pt x="61172" y="158125"/>
                </a:lnTo>
                <a:lnTo>
                  <a:pt x="63813" y="153718"/>
                </a:lnTo>
                <a:close/>
                <a:moveTo>
                  <a:pt x="73590" y="153718"/>
                </a:moveTo>
                <a:lnTo>
                  <a:pt x="75053" y="156154"/>
                </a:lnTo>
                <a:lnTo>
                  <a:pt x="73867" y="158125"/>
                </a:lnTo>
                <a:lnTo>
                  <a:pt x="73724" y="158125"/>
                </a:lnTo>
                <a:lnTo>
                  <a:pt x="71075" y="153718"/>
                </a:lnTo>
                <a:close/>
                <a:moveTo>
                  <a:pt x="75321" y="156609"/>
                </a:moveTo>
                <a:lnTo>
                  <a:pt x="76231" y="158125"/>
                </a:lnTo>
                <a:lnTo>
                  <a:pt x="74420" y="158125"/>
                </a:lnTo>
                <a:lnTo>
                  <a:pt x="75321" y="156609"/>
                </a:lnTo>
                <a:close/>
                <a:moveTo>
                  <a:pt x="78301" y="156609"/>
                </a:moveTo>
                <a:lnTo>
                  <a:pt x="79211" y="158125"/>
                </a:lnTo>
                <a:lnTo>
                  <a:pt x="77391" y="158125"/>
                </a:lnTo>
                <a:lnTo>
                  <a:pt x="78301" y="156609"/>
                </a:lnTo>
                <a:close/>
                <a:moveTo>
                  <a:pt x="82547" y="153718"/>
                </a:moveTo>
                <a:lnTo>
                  <a:pt x="79906" y="158125"/>
                </a:lnTo>
                <a:lnTo>
                  <a:pt x="79755" y="158125"/>
                </a:lnTo>
                <a:lnTo>
                  <a:pt x="78577" y="156154"/>
                </a:lnTo>
                <a:lnTo>
                  <a:pt x="80040" y="153718"/>
                </a:lnTo>
                <a:close/>
                <a:moveTo>
                  <a:pt x="89809" y="153718"/>
                </a:moveTo>
                <a:lnTo>
                  <a:pt x="92449" y="158125"/>
                </a:lnTo>
                <a:lnTo>
                  <a:pt x="80451" y="158125"/>
                </a:lnTo>
                <a:lnTo>
                  <a:pt x="83091" y="153718"/>
                </a:lnTo>
                <a:close/>
                <a:moveTo>
                  <a:pt x="92869" y="153718"/>
                </a:moveTo>
                <a:lnTo>
                  <a:pt x="94332" y="156154"/>
                </a:lnTo>
                <a:lnTo>
                  <a:pt x="93145" y="158125"/>
                </a:lnTo>
                <a:lnTo>
                  <a:pt x="92994" y="158125"/>
                </a:lnTo>
                <a:lnTo>
                  <a:pt x="90353" y="153718"/>
                </a:lnTo>
                <a:close/>
                <a:moveTo>
                  <a:pt x="94599" y="156609"/>
                </a:moveTo>
                <a:lnTo>
                  <a:pt x="95509" y="158125"/>
                </a:lnTo>
                <a:lnTo>
                  <a:pt x="93690" y="158125"/>
                </a:lnTo>
                <a:lnTo>
                  <a:pt x="94599" y="156609"/>
                </a:lnTo>
                <a:close/>
                <a:moveTo>
                  <a:pt x="97579" y="156609"/>
                </a:moveTo>
                <a:lnTo>
                  <a:pt x="98489" y="158125"/>
                </a:lnTo>
                <a:lnTo>
                  <a:pt x="96669" y="158125"/>
                </a:lnTo>
                <a:lnTo>
                  <a:pt x="97579" y="156609"/>
                </a:lnTo>
                <a:close/>
                <a:moveTo>
                  <a:pt x="101825" y="153718"/>
                </a:moveTo>
                <a:lnTo>
                  <a:pt x="99185" y="158125"/>
                </a:lnTo>
                <a:lnTo>
                  <a:pt x="99033" y="158125"/>
                </a:lnTo>
                <a:lnTo>
                  <a:pt x="97847" y="156154"/>
                </a:lnTo>
                <a:lnTo>
                  <a:pt x="99310" y="153718"/>
                </a:lnTo>
                <a:close/>
                <a:moveTo>
                  <a:pt x="109087" y="153718"/>
                </a:moveTo>
                <a:lnTo>
                  <a:pt x="111728" y="158125"/>
                </a:lnTo>
                <a:lnTo>
                  <a:pt x="99729" y="158125"/>
                </a:lnTo>
                <a:lnTo>
                  <a:pt x="102370" y="153718"/>
                </a:lnTo>
                <a:close/>
                <a:moveTo>
                  <a:pt x="112138" y="153718"/>
                </a:moveTo>
                <a:lnTo>
                  <a:pt x="113601" y="156154"/>
                </a:lnTo>
                <a:lnTo>
                  <a:pt x="112424" y="158125"/>
                </a:lnTo>
                <a:lnTo>
                  <a:pt x="112272" y="158125"/>
                </a:lnTo>
                <a:lnTo>
                  <a:pt x="109631" y="153718"/>
                </a:lnTo>
                <a:close/>
                <a:moveTo>
                  <a:pt x="113878" y="156609"/>
                </a:moveTo>
                <a:lnTo>
                  <a:pt x="114788" y="158125"/>
                </a:lnTo>
                <a:lnTo>
                  <a:pt x="112968" y="158125"/>
                </a:lnTo>
                <a:lnTo>
                  <a:pt x="113878" y="156609"/>
                </a:lnTo>
                <a:close/>
                <a:moveTo>
                  <a:pt x="116857" y="156609"/>
                </a:moveTo>
                <a:lnTo>
                  <a:pt x="117758" y="158125"/>
                </a:lnTo>
                <a:lnTo>
                  <a:pt x="115948" y="158125"/>
                </a:lnTo>
                <a:lnTo>
                  <a:pt x="116857" y="156609"/>
                </a:lnTo>
                <a:close/>
                <a:moveTo>
                  <a:pt x="121104" y="153718"/>
                </a:moveTo>
                <a:lnTo>
                  <a:pt x="118454" y="158125"/>
                </a:lnTo>
                <a:lnTo>
                  <a:pt x="118303" y="158125"/>
                </a:lnTo>
                <a:lnTo>
                  <a:pt x="117125" y="156154"/>
                </a:lnTo>
                <a:lnTo>
                  <a:pt x="118588" y="153718"/>
                </a:lnTo>
                <a:close/>
                <a:moveTo>
                  <a:pt x="128366" y="153718"/>
                </a:moveTo>
                <a:lnTo>
                  <a:pt x="131006" y="158125"/>
                </a:lnTo>
                <a:lnTo>
                  <a:pt x="119007" y="158125"/>
                </a:lnTo>
                <a:lnTo>
                  <a:pt x="121648" y="153718"/>
                </a:lnTo>
                <a:close/>
                <a:moveTo>
                  <a:pt x="131417" y="153718"/>
                </a:moveTo>
                <a:lnTo>
                  <a:pt x="132880" y="156154"/>
                </a:lnTo>
                <a:lnTo>
                  <a:pt x="131702" y="158125"/>
                </a:lnTo>
                <a:lnTo>
                  <a:pt x="131550" y="158125"/>
                </a:lnTo>
                <a:lnTo>
                  <a:pt x="128910" y="153718"/>
                </a:lnTo>
                <a:close/>
                <a:moveTo>
                  <a:pt x="133156" y="156609"/>
                </a:moveTo>
                <a:lnTo>
                  <a:pt x="134057" y="158125"/>
                </a:lnTo>
                <a:lnTo>
                  <a:pt x="132246" y="158125"/>
                </a:lnTo>
                <a:lnTo>
                  <a:pt x="133156" y="156609"/>
                </a:lnTo>
                <a:close/>
                <a:moveTo>
                  <a:pt x="136127" y="156609"/>
                </a:moveTo>
                <a:lnTo>
                  <a:pt x="137037" y="158125"/>
                </a:lnTo>
                <a:lnTo>
                  <a:pt x="135226" y="158125"/>
                </a:lnTo>
                <a:lnTo>
                  <a:pt x="136127" y="156609"/>
                </a:lnTo>
                <a:close/>
                <a:moveTo>
                  <a:pt x="140373" y="153718"/>
                </a:moveTo>
                <a:lnTo>
                  <a:pt x="137733" y="158125"/>
                </a:lnTo>
                <a:lnTo>
                  <a:pt x="137581" y="158125"/>
                </a:lnTo>
                <a:lnTo>
                  <a:pt x="136403" y="156154"/>
                </a:lnTo>
                <a:lnTo>
                  <a:pt x="137867" y="153718"/>
                </a:lnTo>
                <a:close/>
                <a:moveTo>
                  <a:pt x="147635" y="153718"/>
                </a:moveTo>
                <a:lnTo>
                  <a:pt x="150285" y="158125"/>
                </a:lnTo>
                <a:lnTo>
                  <a:pt x="138277" y="158125"/>
                </a:lnTo>
                <a:lnTo>
                  <a:pt x="140926" y="153718"/>
                </a:lnTo>
                <a:close/>
                <a:moveTo>
                  <a:pt x="150695" y="153718"/>
                </a:moveTo>
                <a:lnTo>
                  <a:pt x="152158" y="156154"/>
                </a:lnTo>
                <a:lnTo>
                  <a:pt x="150980" y="158125"/>
                </a:lnTo>
                <a:lnTo>
                  <a:pt x="150829" y="158125"/>
                </a:lnTo>
                <a:lnTo>
                  <a:pt x="148188" y="153718"/>
                </a:lnTo>
                <a:close/>
                <a:moveTo>
                  <a:pt x="152426" y="156609"/>
                </a:moveTo>
                <a:lnTo>
                  <a:pt x="153336" y="158125"/>
                </a:lnTo>
                <a:lnTo>
                  <a:pt x="151525" y="158125"/>
                </a:lnTo>
                <a:lnTo>
                  <a:pt x="152426" y="156609"/>
                </a:lnTo>
                <a:close/>
                <a:moveTo>
                  <a:pt x="155405" y="156609"/>
                </a:moveTo>
                <a:lnTo>
                  <a:pt x="156315" y="158125"/>
                </a:lnTo>
                <a:lnTo>
                  <a:pt x="154504" y="158125"/>
                </a:lnTo>
                <a:lnTo>
                  <a:pt x="155405" y="156609"/>
                </a:lnTo>
                <a:close/>
                <a:moveTo>
                  <a:pt x="159652" y="153718"/>
                </a:moveTo>
                <a:lnTo>
                  <a:pt x="157011" y="158125"/>
                </a:lnTo>
                <a:lnTo>
                  <a:pt x="156859" y="158125"/>
                </a:lnTo>
                <a:lnTo>
                  <a:pt x="155682" y="156154"/>
                </a:lnTo>
                <a:lnTo>
                  <a:pt x="157145" y="153718"/>
                </a:lnTo>
                <a:close/>
                <a:moveTo>
                  <a:pt x="166913" y="153718"/>
                </a:moveTo>
                <a:lnTo>
                  <a:pt x="169554" y="158125"/>
                </a:lnTo>
                <a:lnTo>
                  <a:pt x="157555" y="158125"/>
                </a:lnTo>
                <a:lnTo>
                  <a:pt x="160196" y="153718"/>
                </a:lnTo>
                <a:close/>
                <a:moveTo>
                  <a:pt x="169973" y="153718"/>
                </a:moveTo>
                <a:lnTo>
                  <a:pt x="171436" y="156154"/>
                </a:lnTo>
                <a:lnTo>
                  <a:pt x="170259" y="158125"/>
                </a:lnTo>
                <a:lnTo>
                  <a:pt x="170107" y="158125"/>
                </a:lnTo>
                <a:lnTo>
                  <a:pt x="167458" y="153718"/>
                </a:lnTo>
                <a:close/>
                <a:moveTo>
                  <a:pt x="171704" y="156609"/>
                </a:moveTo>
                <a:lnTo>
                  <a:pt x="172614" y="158125"/>
                </a:lnTo>
                <a:lnTo>
                  <a:pt x="170803" y="158125"/>
                </a:lnTo>
                <a:lnTo>
                  <a:pt x="171704" y="156609"/>
                </a:lnTo>
                <a:close/>
                <a:moveTo>
                  <a:pt x="174684" y="156609"/>
                </a:moveTo>
                <a:lnTo>
                  <a:pt x="175594" y="158125"/>
                </a:lnTo>
                <a:lnTo>
                  <a:pt x="173774" y="158125"/>
                </a:lnTo>
                <a:lnTo>
                  <a:pt x="174684" y="156609"/>
                </a:lnTo>
                <a:close/>
                <a:moveTo>
                  <a:pt x="178930" y="153718"/>
                </a:moveTo>
                <a:lnTo>
                  <a:pt x="176289" y="158125"/>
                </a:lnTo>
                <a:lnTo>
                  <a:pt x="176138" y="158125"/>
                </a:lnTo>
                <a:lnTo>
                  <a:pt x="174960" y="156154"/>
                </a:lnTo>
                <a:lnTo>
                  <a:pt x="176423" y="153718"/>
                </a:lnTo>
                <a:close/>
                <a:moveTo>
                  <a:pt x="186192" y="153718"/>
                </a:moveTo>
                <a:lnTo>
                  <a:pt x="188832" y="158125"/>
                </a:lnTo>
                <a:lnTo>
                  <a:pt x="176834" y="158125"/>
                </a:lnTo>
                <a:lnTo>
                  <a:pt x="179474" y="153718"/>
                </a:lnTo>
                <a:close/>
                <a:moveTo>
                  <a:pt x="189252" y="153718"/>
                </a:moveTo>
                <a:lnTo>
                  <a:pt x="190715" y="156154"/>
                </a:lnTo>
                <a:lnTo>
                  <a:pt x="189528" y="158125"/>
                </a:lnTo>
                <a:lnTo>
                  <a:pt x="189377" y="158125"/>
                </a:lnTo>
                <a:lnTo>
                  <a:pt x="186736" y="153718"/>
                </a:lnTo>
                <a:close/>
                <a:moveTo>
                  <a:pt x="190982" y="156609"/>
                </a:moveTo>
                <a:lnTo>
                  <a:pt x="191892" y="158125"/>
                </a:lnTo>
                <a:lnTo>
                  <a:pt x="190072" y="158125"/>
                </a:lnTo>
                <a:lnTo>
                  <a:pt x="190982" y="156609"/>
                </a:lnTo>
                <a:close/>
                <a:moveTo>
                  <a:pt x="193962" y="156609"/>
                </a:moveTo>
                <a:lnTo>
                  <a:pt x="194872" y="158125"/>
                </a:lnTo>
                <a:lnTo>
                  <a:pt x="193052" y="158125"/>
                </a:lnTo>
                <a:lnTo>
                  <a:pt x="193962" y="156609"/>
                </a:lnTo>
                <a:close/>
                <a:moveTo>
                  <a:pt x="198208" y="153718"/>
                </a:moveTo>
                <a:lnTo>
                  <a:pt x="195568" y="158125"/>
                </a:lnTo>
                <a:lnTo>
                  <a:pt x="195416" y="158125"/>
                </a:lnTo>
                <a:lnTo>
                  <a:pt x="194230" y="156154"/>
                </a:lnTo>
                <a:lnTo>
                  <a:pt x="195693" y="153718"/>
                </a:lnTo>
                <a:close/>
                <a:moveTo>
                  <a:pt x="205470" y="153718"/>
                </a:moveTo>
                <a:lnTo>
                  <a:pt x="208111" y="158125"/>
                </a:lnTo>
                <a:lnTo>
                  <a:pt x="196112" y="158125"/>
                </a:lnTo>
                <a:lnTo>
                  <a:pt x="198753" y="153718"/>
                </a:lnTo>
                <a:close/>
                <a:moveTo>
                  <a:pt x="208521" y="153718"/>
                </a:moveTo>
                <a:lnTo>
                  <a:pt x="209984" y="156154"/>
                </a:lnTo>
                <a:lnTo>
                  <a:pt x="208807" y="158125"/>
                </a:lnTo>
                <a:lnTo>
                  <a:pt x="208655" y="158125"/>
                </a:lnTo>
                <a:lnTo>
                  <a:pt x="206014" y="153718"/>
                </a:lnTo>
                <a:close/>
                <a:moveTo>
                  <a:pt x="210261" y="156609"/>
                </a:moveTo>
                <a:lnTo>
                  <a:pt x="211171" y="158125"/>
                </a:lnTo>
                <a:lnTo>
                  <a:pt x="209351" y="158125"/>
                </a:lnTo>
                <a:lnTo>
                  <a:pt x="210261" y="156609"/>
                </a:lnTo>
                <a:close/>
                <a:moveTo>
                  <a:pt x="213240" y="156609"/>
                </a:moveTo>
                <a:lnTo>
                  <a:pt x="214141" y="158125"/>
                </a:lnTo>
                <a:lnTo>
                  <a:pt x="212330" y="158125"/>
                </a:lnTo>
                <a:lnTo>
                  <a:pt x="213240" y="156609"/>
                </a:lnTo>
                <a:close/>
                <a:moveTo>
                  <a:pt x="217487" y="153718"/>
                </a:moveTo>
                <a:lnTo>
                  <a:pt x="214837" y="158125"/>
                </a:lnTo>
                <a:lnTo>
                  <a:pt x="214695" y="158125"/>
                </a:lnTo>
                <a:lnTo>
                  <a:pt x="213508" y="156154"/>
                </a:lnTo>
                <a:lnTo>
                  <a:pt x="214971" y="153718"/>
                </a:lnTo>
                <a:close/>
                <a:moveTo>
                  <a:pt x="224749" y="153718"/>
                </a:moveTo>
                <a:lnTo>
                  <a:pt x="227389" y="158125"/>
                </a:lnTo>
                <a:lnTo>
                  <a:pt x="215390" y="158125"/>
                </a:lnTo>
                <a:lnTo>
                  <a:pt x="218031" y="153718"/>
                </a:lnTo>
                <a:close/>
                <a:moveTo>
                  <a:pt x="227800" y="153718"/>
                </a:moveTo>
                <a:lnTo>
                  <a:pt x="229263" y="156154"/>
                </a:lnTo>
                <a:lnTo>
                  <a:pt x="228085" y="158125"/>
                </a:lnTo>
                <a:lnTo>
                  <a:pt x="227933" y="158125"/>
                </a:lnTo>
                <a:lnTo>
                  <a:pt x="225293" y="153718"/>
                </a:lnTo>
                <a:close/>
                <a:moveTo>
                  <a:pt x="229539" y="156609"/>
                </a:moveTo>
                <a:lnTo>
                  <a:pt x="230440" y="158125"/>
                </a:lnTo>
                <a:lnTo>
                  <a:pt x="228629" y="158125"/>
                </a:lnTo>
                <a:lnTo>
                  <a:pt x="229539" y="156609"/>
                </a:lnTo>
                <a:close/>
                <a:moveTo>
                  <a:pt x="232519" y="156609"/>
                </a:moveTo>
                <a:lnTo>
                  <a:pt x="233420" y="158125"/>
                </a:lnTo>
                <a:lnTo>
                  <a:pt x="231609" y="158125"/>
                </a:lnTo>
                <a:lnTo>
                  <a:pt x="232519" y="156609"/>
                </a:lnTo>
                <a:close/>
                <a:moveTo>
                  <a:pt x="236756" y="153718"/>
                </a:moveTo>
                <a:lnTo>
                  <a:pt x="234116" y="158125"/>
                </a:lnTo>
                <a:lnTo>
                  <a:pt x="233964" y="158125"/>
                </a:lnTo>
                <a:lnTo>
                  <a:pt x="232786" y="156154"/>
                </a:lnTo>
                <a:lnTo>
                  <a:pt x="234249" y="153718"/>
                </a:lnTo>
                <a:close/>
                <a:moveTo>
                  <a:pt x="244027" y="153718"/>
                </a:moveTo>
                <a:lnTo>
                  <a:pt x="246668" y="158125"/>
                </a:lnTo>
                <a:lnTo>
                  <a:pt x="234660" y="158125"/>
                </a:lnTo>
                <a:lnTo>
                  <a:pt x="237309" y="153718"/>
                </a:lnTo>
                <a:close/>
                <a:moveTo>
                  <a:pt x="247078" y="153718"/>
                </a:moveTo>
                <a:lnTo>
                  <a:pt x="248541" y="156154"/>
                </a:lnTo>
                <a:lnTo>
                  <a:pt x="247363" y="158125"/>
                </a:lnTo>
                <a:lnTo>
                  <a:pt x="247212" y="158125"/>
                </a:lnTo>
                <a:lnTo>
                  <a:pt x="244571" y="153718"/>
                </a:lnTo>
                <a:close/>
                <a:moveTo>
                  <a:pt x="248818" y="156609"/>
                </a:moveTo>
                <a:lnTo>
                  <a:pt x="249719" y="158125"/>
                </a:lnTo>
                <a:lnTo>
                  <a:pt x="247908" y="158125"/>
                </a:lnTo>
                <a:lnTo>
                  <a:pt x="248818" y="156609"/>
                </a:lnTo>
                <a:close/>
                <a:moveTo>
                  <a:pt x="251788" y="156609"/>
                </a:moveTo>
                <a:lnTo>
                  <a:pt x="252698" y="158125"/>
                </a:lnTo>
                <a:lnTo>
                  <a:pt x="250887" y="158125"/>
                </a:lnTo>
                <a:lnTo>
                  <a:pt x="251788" y="156609"/>
                </a:lnTo>
                <a:close/>
                <a:moveTo>
                  <a:pt x="256035" y="153718"/>
                </a:moveTo>
                <a:lnTo>
                  <a:pt x="253394" y="158125"/>
                </a:lnTo>
                <a:lnTo>
                  <a:pt x="253242" y="158125"/>
                </a:lnTo>
                <a:lnTo>
                  <a:pt x="252065" y="156154"/>
                </a:lnTo>
                <a:lnTo>
                  <a:pt x="253528" y="153718"/>
                </a:lnTo>
                <a:close/>
                <a:moveTo>
                  <a:pt x="263296" y="153718"/>
                </a:moveTo>
                <a:lnTo>
                  <a:pt x="265946" y="158125"/>
                </a:lnTo>
                <a:lnTo>
                  <a:pt x="253938" y="158125"/>
                </a:lnTo>
                <a:lnTo>
                  <a:pt x="256579" y="153718"/>
                </a:lnTo>
                <a:close/>
                <a:moveTo>
                  <a:pt x="266356" y="153718"/>
                </a:moveTo>
                <a:lnTo>
                  <a:pt x="267819" y="156154"/>
                </a:lnTo>
                <a:lnTo>
                  <a:pt x="266642" y="158125"/>
                </a:lnTo>
                <a:lnTo>
                  <a:pt x="266490" y="158125"/>
                </a:lnTo>
                <a:lnTo>
                  <a:pt x="263841" y="153718"/>
                </a:lnTo>
                <a:close/>
                <a:moveTo>
                  <a:pt x="268087" y="156609"/>
                </a:moveTo>
                <a:lnTo>
                  <a:pt x="268997" y="158125"/>
                </a:lnTo>
                <a:lnTo>
                  <a:pt x="267186" y="158125"/>
                </a:lnTo>
                <a:lnTo>
                  <a:pt x="268087" y="156609"/>
                </a:lnTo>
                <a:close/>
                <a:moveTo>
                  <a:pt x="271067" y="156609"/>
                </a:moveTo>
                <a:lnTo>
                  <a:pt x="271977" y="158125"/>
                </a:lnTo>
                <a:lnTo>
                  <a:pt x="270157" y="158125"/>
                </a:lnTo>
                <a:lnTo>
                  <a:pt x="271067" y="156609"/>
                </a:lnTo>
                <a:close/>
                <a:moveTo>
                  <a:pt x="275313" y="153718"/>
                </a:moveTo>
                <a:lnTo>
                  <a:pt x="272672" y="158125"/>
                </a:lnTo>
                <a:lnTo>
                  <a:pt x="272521" y="158125"/>
                </a:lnTo>
                <a:lnTo>
                  <a:pt x="271343" y="156154"/>
                </a:lnTo>
                <a:lnTo>
                  <a:pt x="272806" y="153718"/>
                </a:lnTo>
                <a:close/>
                <a:moveTo>
                  <a:pt x="282575" y="153718"/>
                </a:moveTo>
                <a:lnTo>
                  <a:pt x="285215" y="158125"/>
                </a:lnTo>
                <a:lnTo>
                  <a:pt x="273217" y="158125"/>
                </a:lnTo>
                <a:lnTo>
                  <a:pt x="275857" y="153718"/>
                </a:lnTo>
                <a:close/>
                <a:moveTo>
                  <a:pt x="18985" y="154129"/>
                </a:moveTo>
                <a:lnTo>
                  <a:pt x="20198" y="156154"/>
                </a:lnTo>
                <a:lnTo>
                  <a:pt x="19011" y="158134"/>
                </a:lnTo>
                <a:lnTo>
                  <a:pt x="18985" y="158081"/>
                </a:lnTo>
                <a:lnTo>
                  <a:pt x="18949" y="158134"/>
                </a:lnTo>
                <a:lnTo>
                  <a:pt x="17762" y="156154"/>
                </a:lnTo>
                <a:lnTo>
                  <a:pt x="18985" y="154129"/>
                </a:lnTo>
                <a:close/>
                <a:moveTo>
                  <a:pt x="38263" y="154129"/>
                </a:moveTo>
                <a:lnTo>
                  <a:pt x="39476" y="156154"/>
                </a:lnTo>
                <a:lnTo>
                  <a:pt x="38290" y="158134"/>
                </a:lnTo>
                <a:lnTo>
                  <a:pt x="38263" y="158081"/>
                </a:lnTo>
                <a:lnTo>
                  <a:pt x="38227" y="158134"/>
                </a:lnTo>
                <a:lnTo>
                  <a:pt x="37041" y="156154"/>
                </a:lnTo>
                <a:lnTo>
                  <a:pt x="38263" y="154129"/>
                </a:lnTo>
                <a:close/>
                <a:moveTo>
                  <a:pt x="57533" y="154129"/>
                </a:moveTo>
                <a:lnTo>
                  <a:pt x="58755" y="156154"/>
                </a:lnTo>
                <a:lnTo>
                  <a:pt x="57568" y="158134"/>
                </a:lnTo>
                <a:lnTo>
                  <a:pt x="57533" y="158081"/>
                </a:lnTo>
                <a:lnTo>
                  <a:pt x="57506" y="158134"/>
                </a:lnTo>
                <a:lnTo>
                  <a:pt x="56319" y="156154"/>
                </a:lnTo>
                <a:lnTo>
                  <a:pt x="57533" y="154129"/>
                </a:lnTo>
                <a:close/>
                <a:moveTo>
                  <a:pt x="76811" y="154129"/>
                </a:moveTo>
                <a:lnTo>
                  <a:pt x="78024" y="156154"/>
                </a:lnTo>
                <a:lnTo>
                  <a:pt x="76847" y="158134"/>
                </a:lnTo>
                <a:lnTo>
                  <a:pt x="76811" y="158081"/>
                </a:lnTo>
                <a:lnTo>
                  <a:pt x="76784" y="158134"/>
                </a:lnTo>
                <a:lnTo>
                  <a:pt x="75598" y="156154"/>
                </a:lnTo>
                <a:lnTo>
                  <a:pt x="76811" y="154129"/>
                </a:lnTo>
                <a:close/>
                <a:moveTo>
                  <a:pt x="96089" y="154129"/>
                </a:moveTo>
                <a:lnTo>
                  <a:pt x="97303" y="156154"/>
                </a:lnTo>
                <a:lnTo>
                  <a:pt x="96116" y="158134"/>
                </a:lnTo>
                <a:lnTo>
                  <a:pt x="96089" y="158081"/>
                </a:lnTo>
                <a:lnTo>
                  <a:pt x="96054" y="158134"/>
                </a:lnTo>
                <a:lnTo>
                  <a:pt x="94876" y="156154"/>
                </a:lnTo>
                <a:lnTo>
                  <a:pt x="96089" y="154129"/>
                </a:lnTo>
                <a:close/>
                <a:moveTo>
                  <a:pt x="115368" y="154129"/>
                </a:moveTo>
                <a:lnTo>
                  <a:pt x="116581" y="156154"/>
                </a:lnTo>
                <a:lnTo>
                  <a:pt x="115394" y="158134"/>
                </a:lnTo>
                <a:lnTo>
                  <a:pt x="115368" y="158081"/>
                </a:lnTo>
                <a:lnTo>
                  <a:pt x="115332" y="158134"/>
                </a:lnTo>
                <a:lnTo>
                  <a:pt x="114145" y="156154"/>
                </a:lnTo>
                <a:lnTo>
                  <a:pt x="115368" y="154129"/>
                </a:lnTo>
                <a:close/>
                <a:moveTo>
                  <a:pt x="134646" y="154129"/>
                </a:moveTo>
                <a:lnTo>
                  <a:pt x="135859" y="156154"/>
                </a:lnTo>
                <a:lnTo>
                  <a:pt x="134673" y="158134"/>
                </a:lnTo>
                <a:lnTo>
                  <a:pt x="134646" y="158081"/>
                </a:lnTo>
                <a:lnTo>
                  <a:pt x="134610" y="158134"/>
                </a:lnTo>
                <a:lnTo>
                  <a:pt x="133424" y="156154"/>
                </a:lnTo>
                <a:lnTo>
                  <a:pt x="134646" y="154129"/>
                </a:lnTo>
                <a:close/>
                <a:moveTo>
                  <a:pt x="153915" y="154129"/>
                </a:moveTo>
                <a:lnTo>
                  <a:pt x="155138" y="156154"/>
                </a:lnTo>
                <a:lnTo>
                  <a:pt x="153951" y="158134"/>
                </a:lnTo>
                <a:lnTo>
                  <a:pt x="153915" y="158081"/>
                </a:lnTo>
                <a:lnTo>
                  <a:pt x="153889" y="158134"/>
                </a:lnTo>
                <a:lnTo>
                  <a:pt x="152702" y="156154"/>
                </a:lnTo>
                <a:lnTo>
                  <a:pt x="153915" y="154129"/>
                </a:lnTo>
                <a:close/>
                <a:moveTo>
                  <a:pt x="173194" y="154129"/>
                </a:moveTo>
                <a:lnTo>
                  <a:pt x="174416" y="156154"/>
                </a:lnTo>
                <a:lnTo>
                  <a:pt x="173230" y="158134"/>
                </a:lnTo>
                <a:lnTo>
                  <a:pt x="173194" y="158081"/>
                </a:lnTo>
                <a:lnTo>
                  <a:pt x="173167" y="158134"/>
                </a:lnTo>
                <a:lnTo>
                  <a:pt x="171981" y="156154"/>
                </a:lnTo>
                <a:lnTo>
                  <a:pt x="173194" y="154129"/>
                </a:lnTo>
                <a:close/>
                <a:moveTo>
                  <a:pt x="192472" y="154129"/>
                </a:moveTo>
                <a:lnTo>
                  <a:pt x="193686" y="156154"/>
                </a:lnTo>
                <a:lnTo>
                  <a:pt x="192508" y="158134"/>
                </a:lnTo>
                <a:lnTo>
                  <a:pt x="192472" y="158081"/>
                </a:lnTo>
                <a:lnTo>
                  <a:pt x="192445" y="158134"/>
                </a:lnTo>
                <a:lnTo>
                  <a:pt x="191259" y="156154"/>
                </a:lnTo>
                <a:lnTo>
                  <a:pt x="192472" y="154129"/>
                </a:lnTo>
                <a:close/>
                <a:moveTo>
                  <a:pt x="211751" y="154129"/>
                </a:moveTo>
                <a:lnTo>
                  <a:pt x="212964" y="156154"/>
                </a:lnTo>
                <a:lnTo>
                  <a:pt x="211777" y="158134"/>
                </a:lnTo>
                <a:lnTo>
                  <a:pt x="211751" y="158081"/>
                </a:lnTo>
                <a:lnTo>
                  <a:pt x="211715" y="158134"/>
                </a:lnTo>
                <a:lnTo>
                  <a:pt x="210537" y="156154"/>
                </a:lnTo>
                <a:lnTo>
                  <a:pt x="211751" y="154129"/>
                </a:lnTo>
                <a:close/>
                <a:moveTo>
                  <a:pt x="231029" y="154129"/>
                </a:moveTo>
                <a:lnTo>
                  <a:pt x="232242" y="156154"/>
                </a:lnTo>
                <a:lnTo>
                  <a:pt x="231056" y="158134"/>
                </a:lnTo>
                <a:lnTo>
                  <a:pt x="231029" y="158081"/>
                </a:lnTo>
                <a:lnTo>
                  <a:pt x="230993" y="158134"/>
                </a:lnTo>
                <a:lnTo>
                  <a:pt x="229807" y="156154"/>
                </a:lnTo>
                <a:lnTo>
                  <a:pt x="231029" y="154129"/>
                </a:lnTo>
                <a:close/>
                <a:moveTo>
                  <a:pt x="250298" y="154129"/>
                </a:moveTo>
                <a:lnTo>
                  <a:pt x="251521" y="156154"/>
                </a:lnTo>
                <a:lnTo>
                  <a:pt x="250334" y="158134"/>
                </a:lnTo>
                <a:lnTo>
                  <a:pt x="250298" y="158081"/>
                </a:lnTo>
                <a:lnTo>
                  <a:pt x="250272" y="158134"/>
                </a:lnTo>
                <a:lnTo>
                  <a:pt x="249085" y="156154"/>
                </a:lnTo>
                <a:lnTo>
                  <a:pt x="250298" y="154129"/>
                </a:lnTo>
                <a:close/>
                <a:moveTo>
                  <a:pt x="269577" y="154129"/>
                </a:moveTo>
                <a:lnTo>
                  <a:pt x="270799" y="156154"/>
                </a:lnTo>
                <a:lnTo>
                  <a:pt x="269613" y="158134"/>
                </a:lnTo>
                <a:lnTo>
                  <a:pt x="269577" y="158081"/>
                </a:lnTo>
                <a:lnTo>
                  <a:pt x="269550" y="158134"/>
                </a:lnTo>
                <a:lnTo>
                  <a:pt x="268364" y="156154"/>
                </a:lnTo>
                <a:lnTo>
                  <a:pt x="269577" y="154129"/>
                </a:lnTo>
                <a:close/>
                <a:moveTo>
                  <a:pt x="90" y="1"/>
                </a:moveTo>
                <a:lnTo>
                  <a:pt x="991" y="1508"/>
                </a:lnTo>
                <a:lnTo>
                  <a:pt x="1" y="3150"/>
                </a:lnTo>
                <a:lnTo>
                  <a:pt x="1" y="4042"/>
                </a:lnTo>
                <a:lnTo>
                  <a:pt x="2516" y="4042"/>
                </a:lnTo>
                <a:lnTo>
                  <a:pt x="5844" y="9600"/>
                </a:lnTo>
                <a:lnTo>
                  <a:pt x="3337" y="9600"/>
                </a:lnTo>
                <a:lnTo>
                  <a:pt x="1" y="4042"/>
                </a:lnTo>
                <a:lnTo>
                  <a:pt x="1" y="4952"/>
                </a:lnTo>
                <a:lnTo>
                  <a:pt x="2793" y="9600"/>
                </a:lnTo>
                <a:lnTo>
                  <a:pt x="1" y="9600"/>
                </a:lnTo>
                <a:lnTo>
                  <a:pt x="1" y="10054"/>
                </a:lnTo>
                <a:lnTo>
                  <a:pt x="3061" y="10054"/>
                </a:lnTo>
                <a:lnTo>
                  <a:pt x="5710" y="14461"/>
                </a:lnTo>
                <a:lnTo>
                  <a:pt x="1" y="14461"/>
                </a:lnTo>
                <a:lnTo>
                  <a:pt x="1" y="14916"/>
                </a:lnTo>
                <a:lnTo>
                  <a:pt x="5978" y="14916"/>
                </a:lnTo>
                <a:lnTo>
                  <a:pt x="6058" y="15041"/>
                </a:lnTo>
                <a:lnTo>
                  <a:pt x="3346" y="19555"/>
                </a:lnTo>
                <a:lnTo>
                  <a:pt x="1" y="19555"/>
                </a:lnTo>
                <a:lnTo>
                  <a:pt x="1" y="20010"/>
                </a:lnTo>
                <a:lnTo>
                  <a:pt x="3078" y="20010"/>
                </a:lnTo>
                <a:lnTo>
                  <a:pt x="1" y="25122"/>
                </a:lnTo>
                <a:lnTo>
                  <a:pt x="1" y="26014"/>
                </a:lnTo>
                <a:lnTo>
                  <a:pt x="2383" y="26014"/>
                </a:lnTo>
                <a:lnTo>
                  <a:pt x="1196" y="28004"/>
                </a:lnTo>
                <a:lnTo>
                  <a:pt x="1" y="26014"/>
                </a:lnTo>
                <a:lnTo>
                  <a:pt x="1" y="26924"/>
                </a:lnTo>
                <a:lnTo>
                  <a:pt x="920" y="28450"/>
                </a:lnTo>
                <a:lnTo>
                  <a:pt x="1" y="29984"/>
                </a:lnTo>
                <a:lnTo>
                  <a:pt x="1" y="30876"/>
                </a:lnTo>
                <a:lnTo>
                  <a:pt x="2374" y="30876"/>
                </a:lnTo>
                <a:lnTo>
                  <a:pt x="2454" y="31001"/>
                </a:lnTo>
                <a:lnTo>
                  <a:pt x="1267" y="32973"/>
                </a:lnTo>
                <a:lnTo>
                  <a:pt x="1" y="30876"/>
                </a:lnTo>
                <a:lnTo>
                  <a:pt x="1" y="31786"/>
                </a:lnTo>
                <a:lnTo>
                  <a:pt x="991" y="33428"/>
                </a:lnTo>
                <a:lnTo>
                  <a:pt x="1" y="35078"/>
                </a:lnTo>
                <a:lnTo>
                  <a:pt x="1" y="35970"/>
                </a:lnTo>
                <a:lnTo>
                  <a:pt x="2516" y="35970"/>
                </a:lnTo>
                <a:lnTo>
                  <a:pt x="5844" y="41528"/>
                </a:lnTo>
                <a:lnTo>
                  <a:pt x="3337" y="41528"/>
                </a:lnTo>
                <a:lnTo>
                  <a:pt x="1" y="35970"/>
                </a:lnTo>
                <a:lnTo>
                  <a:pt x="1" y="36880"/>
                </a:lnTo>
                <a:lnTo>
                  <a:pt x="2793" y="41528"/>
                </a:lnTo>
                <a:lnTo>
                  <a:pt x="1" y="41528"/>
                </a:lnTo>
                <a:lnTo>
                  <a:pt x="1" y="41983"/>
                </a:lnTo>
                <a:lnTo>
                  <a:pt x="3061" y="41983"/>
                </a:lnTo>
                <a:lnTo>
                  <a:pt x="5710" y="46381"/>
                </a:lnTo>
                <a:lnTo>
                  <a:pt x="1" y="46381"/>
                </a:lnTo>
                <a:lnTo>
                  <a:pt x="1" y="46836"/>
                </a:lnTo>
                <a:lnTo>
                  <a:pt x="5978" y="46836"/>
                </a:lnTo>
                <a:lnTo>
                  <a:pt x="6058" y="46961"/>
                </a:lnTo>
                <a:lnTo>
                  <a:pt x="3346" y="51475"/>
                </a:lnTo>
                <a:lnTo>
                  <a:pt x="1" y="51475"/>
                </a:lnTo>
                <a:lnTo>
                  <a:pt x="1" y="51930"/>
                </a:lnTo>
                <a:lnTo>
                  <a:pt x="3078" y="51930"/>
                </a:lnTo>
                <a:lnTo>
                  <a:pt x="1" y="57050"/>
                </a:lnTo>
                <a:lnTo>
                  <a:pt x="1" y="57942"/>
                </a:lnTo>
                <a:lnTo>
                  <a:pt x="2383" y="57942"/>
                </a:lnTo>
                <a:lnTo>
                  <a:pt x="1196" y="59923"/>
                </a:lnTo>
                <a:lnTo>
                  <a:pt x="1" y="57942"/>
                </a:lnTo>
                <a:lnTo>
                  <a:pt x="1" y="58852"/>
                </a:lnTo>
                <a:lnTo>
                  <a:pt x="920" y="60378"/>
                </a:lnTo>
                <a:lnTo>
                  <a:pt x="1" y="61912"/>
                </a:lnTo>
                <a:lnTo>
                  <a:pt x="1" y="62804"/>
                </a:lnTo>
                <a:lnTo>
                  <a:pt x="2374" y="62804"/>
                </a:lnTo>
                <a:lnTo>
                  <a:pt x="2454" y="62929"/>
                </a:lnTo>
                <a:lnTo>
                  <a:pt x="1267" y="64901"/>
                </a:lnTo>
                <a:lnTo>
                  <a:pt x="1" y="62804"/>
                </a:lnTo>
                <a:lnTo>
                  <a:pt x="1" y="63705"/>
                </a:lnTo>
                <a:lnTo>
                  <a:pt x="991" y="65356"/>
                </a:lnTo>
                <a:lnTo>
                  <a:pt x="1" y="67006"/>
                </a:lnTo>
                <a:lnTo>
                  <a:pt x="1" y="67898"/>
                </a:lnTo>
                <a:lnTo>
                  <a:pt x="2516" y="67898"/>
                </a:lnTo>
                <a:lnTo>
                  <a:pt x="5844" y="73447"/>
                </a:lnTo>
                <a:lnTo>
                  <a:pt x="3337" y="73447"/>
                </a:lnTo>
                <a:lnTo>
                  <a:pt x="1" y="67898"/>
                </a:lnTo>
                <a:lnTo>
                  <a:pt x="1" y="68799"/>
                </a:lnTo>
                <a:lnTo>
                  <a:pt x="2793" y="73447"/>
                </a:lnTo>
                <a:lnTo>
                  <a:pt x="1" y="73447"/>
                </a:lnTo>
                <a:lnTo>
                  <a:pt x="1" y="73902"/>
                </a:lnTo>
                <a:lnTo>
                  <a:pt x="3061" y="73902"/>
                </a:lnTo>
                <a:lnTo>
                  <a:pt x="5710" y="78309"/>
                </a:lnTo>
                <a:lnTo>
                  <a:pt x="1" y="78309"/>
                </a:lnTo>
                <a:lnTo>
                  <a:pt x="1" y="78764"/>
                </a:lnTo>
                <a:lnTo>
                  <a:pt x="5978" y="78764"/>
                </a:lnTo>
                <a:lnTo>
                  <a:pt x="6058" y="78889"/>
                </a:lnTo>
                <a:lnTo>
                  <a:pt x="3346" y="83403"/>
                </a:lnTo>
                <a:lnTo>
                  <a:pt x="1" y="83403"/>
                </a:lnTo>
                <a:lnTo>
                  <a:pt x="1" y="83858"/>
                </a:lnTo>
                <a:lnTo>
                  <a:pt x="3078" y="83858"/>
                </a:lnTo>
                <a:lnTo>
                  <a:pt x="1" y="88979"/>
                </a:lnTo>
                <a:lnTo>
                  <a:pt x="1" y="89871"/>
                </a:lnTo>
                <a:lnTo>
                  <a:pt x="2383" y="89871"/>
                </a:lnTo>
                <a:lnTo>
                  <a:pt x="1196" y="91851"/>
                </a:lnTo>
                <a:lnTo>
                  <a:pt x="1" y="89871"/>
                </a:lnTo>
                <a:lnTo>
                  <a:pt x="1" y="90772"/>
                </a:lnTo>
                <a:lnTo>
                  <a:pt x="920" y="92306"/>
                </a:lnTo>
                <a:lnTo>
                  <a:pt x="1" y="93832"/>
                </a:lnTo>
                <a:lnTo>
                  <a:pt x="1" y="94724"/>
                </a:lnTo>
                <a:lnTo>
                  <a:pt x="2374" y="94724"/>
                </a:lnTo>
                <a:lnTo>
                  <a:pt x="2454" y="94849"/>
                </a:lnTo>
                <a:lnTo>
                  <a:pt x="1267" y="96829"/>
                </a:lnTo>
                <a:lnTo>
                  <a:pt x="1" y="94724"/>
                </a:lnTo>
                <a:lnTo>
                  <a:pt x="1" y="95634"/>
                </a:lnTo>
                <a:lnTo>
                  <a:pt x="991" y="97284"/>
                </a:lnTo>
                <a:lnTo>
                  <a:pt x="1" y="98925"/>
                </a:lnTo>
                <a:lnTo>
                  <a:pt x="1" y="99818"/>
                </a:lnTo>
                <a:lnTo>
                  <a:pt x="2516" y="99818"/>
                </a:lnTo>
                <a:lnTo>
                  <a:pt x="5844" y="105375"/>
                </a:lnTo>
                <a:lnTo>
                  <a:pt x="3337" y="105375"/>
                </a:lnTo>
                <a:lnTo>
                  <a:pt x="1660" y="102574"/>
                </a:lnTo>
                <a:lnTo>
                  <a:pt x="1" y="99818"/>
                </a:lnTo>
                <a:lnTo>
                  <a:pt x="1" y="100727"/>
                </a:lnTo>
                <a:lnTo>
                  <a:pt x="1116" y="102574"/>
                </a:lnTo>
                <a:lnTo>
                  <a:pt x="2793" y="105375"/>
                </a:lnTo>
                <a:lnTo>
                  <a:pt x="1" y="105375"/>
                </a:lnTo>
                <a:lnTo>
                  <a:pt x="1" y="105830"/>
                </a:lnTo>
                <a:lnTo>
                  <a:pt x="3061" y="105830"/>
                </a:lnTo>
                <a:lnTo>
                  <a:pt x="5710" y="110237"/>
                </a:lnTo>
                <a:lnTo>
                  <a:pt x="1" y="110237"/>
                </a:lnTo>
                <a:lnTo>
                  <a:pt x="1" y="110692"/>
                </a:lnTo>
                <a:lnTo>
                  <a:pt x="5978" y="110692"/>
                </a:lnTo>
                <a:lnTo>
                  <a:pt x="6058" y="110817"/>
                </a:lnTo>
                <a:lnTo>
                  <a:pt x="3346" y="115331"/>
                </a:lnTo>
                <a:lnTo>
                  <a:pt x="1" y="115331"/>
                </a:lnTo>
                <a:lnTo>
                  <a:pt x="1" y="115786"/>
                </a:lnTo>
                <a:lnTo>
                  <a:pt x="3078" y="115786"/>
                </a:lnTo>
                <a:lnTo>
                  <a:pt x="1" y="120898"/>
                </a:lnTo>
                <a:lnTo>
                  <a:pt x="1" y="121790"/>
                </a:lnTo>
                <a:lnTo>
                  <a:pt x="2383" y="121790"/>
                </a:lnTo>
                <a:lnTo>
                  <a:pt x="1196" y="123779"/>
                </a:lnTo>
                <a:lnTo>
                  <a:pt x="1" y="121790"/>
                </a:lnTo>
                <a:lnTo>
                  <a:pt x="1" y="122700"/>
                </a:lnTo>
                <a:lnTo>
                  <a:pt x="920" y="124234"/>
                </a:lnTo>
                <a:lnTo>
                  <a:pt x="1" y="125760"/>
                </a:lnTo>
                <a:lnTo>
                  <a:pt x="1" y="126652"/>
                </a:lnTo>
                <a:lnTo>
                  <a:pt x="2374" y="126652"/>
                </a:lnTo>
                <a:lnTo>
                  <a:pt x="2454" y="126777"/>
                </a:lnTo>
                <a:lnTo>
                  <a:pt x="1267" y="128748"/>
                </a:lnTo>
                <a:lnTo>
                  <a:pt x="1" y="126652"/>
                </a:lnTo>
                <a:lnTo>
                  <a:pt x="1" y="127562"/>
                </a:lnTo>
                <a:lnTo>
                  <a:pt x="991" y="129203"/>
                </a:lnTo>
                <a:lnTo>
                  <a:pt x="1" y="130854"/>
                </a:lnTo>
                <a:lnTo>
                  <a:pt x="1" y="131746"/>
                </a:lnTo>
                <a:lnTo>
                  <a:pt x="2516" y="131746"/>
                </a:lnTo>
                <a:lnTo>
                  <a:pt x="5844" y="137304"/>
                </a:lnTo>
                <a:lnTo>
                  <a:pt x="3337" y="137304"/>
                </a:lnTo>
                <a:lnTo>
                  <a:pt x="1" y="131746"/>
                </a:lnTo>
                <a:lnTo>
                  <a:pt x="1" y="132656"/>
                </a:lnTo>
                <a:lnTo>
                  <a:pt x="2793" y="137304"/>
                </a:lnTo>
                <a:lnTo>
                  <a:pt x="1" y="137304"/>
                </a:lnTo>
                <a:lnTo>
                  <a:pt x="1" y="137759"/>
                </a:lnTo>
                <a:lnTo>
                  <a:pt x="3061" y="137759"/>
                </a:lnTo>
                <a:lnTo>
                  <a:pt x="5710" y="142157"/>
                </a:lnTo>
                <a:lnTo>
                  <a:pt x="1" y="142157"/>
                </a:lnTo>
                <a:lnTo>
                  <a:pt x="1" y="142612"/>
                </a:lnTo>
                <a:lnTo>
                  <a:pt x="5978" y="142612"/>
                </a:lnTo>
                <a:lnTo>
                  <a:pt x="6058" y="142736"/>
                </a:lnTo>
                <a:lnTo>
                  <a:pt x="3346" y="147250"/>
                </a:lnTo>
                <a:lnTo>
                  <a:pt x="1" y="147250"/>
                </a:lnTo>
                <a:lnTo>
                  <a:pt x="1" y="147705"/>
                </a:lnTo>
                <a:lnTo>
                  <a:pt x="3078" y="147705"/>
                </a:lnTo>
                <a:lnTo>
                  <a:pt x="1" y="152826"/>
                </a:lnTo>
                <a:lnTo>
                  <a:pt x="1" y="153718"/>
                </a:lnTo>
                <a:lnTo>
                  <a:pt x="2383" y="153718"/>
                </a:lnTo>
                <a:lnTo>
                  <a:pt x="1196" y="155699"/>
                </a:lnTo>
                <a:lnTo>
                  <a:pt x="1" y="153718"/>
                </a:lnTo>
                <a:lnTo>
                  <a:pt x="1" y="154628"/>
                </a:lnTo>
                <a:lnTo>
                  <a:pt x="920" y="156154"/>
                </a:lnTo>
                <a:lnTo>
                  <a:pt x="1" y="157688"/>
                </a:lnTo>
                <a:lnTo>
                  <a:pt x="1" y="158580"/>
                </a:lnTo>
                <a:lnTo>
                  <a:pt x="2374" y="158580"/>
                </a:lnTo>
                <a:lnTo>
                  <a:pt x="2454" y="158705"/>
                </a:lnTo>
                <a:lnTo>
                  <a:pt x="1357" y="160525"/>
                </a:lnTo>
                <a:lnTo>
                  <a:pt x="1901" y="160525"/>
                </a:lnTo>
                <a:lnTo>
                  <a:pt x="2722" y="159160"/>
                </a:lnTo>
                <a:lnTo>
                  <a:pt x="3542" y="160525"/>
                </a:lnTo>
                <a:lnTo>
                  <a:pt x="4087" y="160525"/>
                </a:lnTo>
                <a:lnTo>
                  <a:pt x="2998" y="158705"/>
                </a:lnTo>
                <a:lnTo>
                  <a:pt x="3070" y="158580"/>
                </a:lnTo>
                <a:lnTo>
                  <a:pt x="15621" y="158580"/>
                </a:lnTo>
                <a:lnTo>
                  <a:pt x="15693" y="158705"/>
                </a:lnTo>
                <a:lnTo>
                  <a:pt x="14604" y="160525"/>
                </a:lnTo>
                <a:lnTo>
                  <a:pt x="15149" y="160525"/>
                </a:lnTo>
                <a:lnTo>
                  <a:pt x="15969" y="159160"/>
                </a:lnTo>
                <a:lnTo>
                  <a:pt x="16781" y="160525"/>
                </a:lnTo>
                <a:lnTo>
                  <a:pt x="17334" y="160525"/>
                </a:lnTo>
                <a:lnTo>
                  <a:pt x="16237" y="158705"/>
                </a:lnTo>
                <a:lnTo>
                  <a:pt x="16317" y="158580"/>
                </a:lnTo>
                <a:lnTo>
                  <a:pt x="18681" y="158580"/>
                </a:lnTo>
                <a:lnTo>
                  <a:pt x="17513" y="160525"/>
                </a:lnTo>
                <a:lnTo>
                  <a:pt x="18057" y="160525"/>
                </a:lnTo>
                <a:lnTo>
                  <a:pt x="18985" y="158991"/>
                </a:lnTo>
                <a:lnTo>
                  <a:pt x="19904" y="160525"/>
                </a:lnTo>
                <a:lnTo>
                  <a:pt x="20448" y="160525"/>
                </a:lnTo>
                <a:lnTo>
                  <a:pt x="19279" y="158580"/>
                </a:lnTo>
                <a:lnTo>
                  <a:pt x="21652" y="158580"/>
                </a:lnTo>
                <a:lnTo>
                  <a:pt x="21723" y="158705"/>
                </a:lnTo>
                <a:lnTo>
                  <a:pt x="20635" y="160525"/>
                </a:lnTo>
                <a:lnTo>
                  <a:pt x="21179" y="160525"/>
                </a:lnTo>
                <a:lnTo>
                  <a:pt x="22000" y="159160"/>
                </a:lnTo>
                <a:lnTo>
                  <a:pt x="22821" y="160525"/>
                </a:lnTo>
                <a:lnTo>
                  <a:pt x="23365" y="160525"/>
                </a:lnTo>
                <a:lnTo>
                  <a:pt x="22268" y="158705"/>
                </a:lnTo>
                <a:lnTo>
                  <a:pt x="22348" y="158580"/>
                </a:lnTo>
                <a:lnTo>
                  <a:pt x="34891" y="158580"/>
                </a:lnTo>
                <a:lnTo>
                  <a:pt x="34971" y="158705"/>
                </a:lnTo>
                <a:lnTo>
                  <a:pt x="33874" y="160525"/>
                </a:lnTo>
                <a:lnTo>
                  <a:pt x="34418" y="160525"/>
                </a:lnTo>
                <a:lnTo>
                  <a:pt x="35239" y="159160"/>
                </a:lnTo>
                <a:lnTo>
                  <a:pt x="36060" y="160525"/>
                </a:lnTo>
                <a:lnTo>
                  <a:pt x="36604" y="160525"/>
                </a:lnTo>
                <a:lnTo>
                  <a:pt x="35515" y="158705"/>
                </a:lnTo>
                <a:lnTo>
                  <a:pt x="35587" y="158580"/>
                </a:lnTo>
                <a:lnTo>
                  <a:pt x="37960" y="158580"/>
                </a:lnTo>
                <a:lnTo>
                  <a:pt x="36791" y="160525"/>
                </a:lnTo>
                <a:lnTo>
                  <a:pt x="37335" y="160525"/>
                </a:lnTo>
                <a:lnTo>
                  <a:pt x="38263" y="158991"/>
                </a:lnTo>
                <a:lnTo>
                  <a:pt x="39182" y="160525"/>
                </a:lnTo>
                <a:lnTo>
                  <a:pt x="39726" y="160525"/>
                </a:lnTo>
                <a:lnTo>
                  <a:pt x="38557" y="158580"/>
                </a:lnTo>
                <a:lnTo>
                  <a:pt x="40930" y="158580"/>
                </a:lnTo>
                <a:lnTo>
                  <a:pt x="41002" y="158705"/>
                </a:lnTo>
                <a:lnTo>
                  <a:pt x="39913" y="160525"/>
                </a:lnTo>
                <a:lnTo>
                  <a:pt x="40458" y="160525"/>
                </a:lnTo>
                <a:lnTo>
                  <a:pt x="41278" y="159160"/>
                </a:lnTo>
                <a:lnTo>
                  <a:pt x="42099" y="160525"/>
                </a:lnTo>
                <a:lnTo>
                  <a:pt x="42643" y="160525"/>
                </a:lnTo>
                <a:lnTo>
                  <a:pt x="41546" y="158705"/>
                </a:lnTo>
                <a:lnTo>
                  <a:pt x="41626" y="158580"/>
                </a:lnTo>
                <a:lnTo>
                  <a:pt x="54169" y="158580"/>
                </a:lnTo>
                <a:lnTo>
                  <a:pt x="54250" y="158705"/>
                </a:lnTo>
                <a:lnTo>
                  <a:pt x="53152" y="160525"/>
                </a:lnTo>
                <a:lnTo>
                  <a:pt x="53696" y="160525"/>
                </a:lnTo>
                <a:lnTo>
                  <a:pt x="54517" y="159160"/>
                </a:lnTo>
                <a:lnTo>
                  <a:pt x="55338" y="160525"/>
                </a:lnTo>
                <a:lnTo>
                  <a:pt x="55882" y="160525"/>
                </a:lnTo>
                <a:lnTo>
                  <a:pt x="54794" y="158705"/>
                </a:lnTo>
                <a:lnTo>
                  <a:pt x="54865" y="158580"/>
                </a:lnTo>
                <a:lnTo>
                  <a:pt x="57238" y="158580"/>
                </a:lnTo>
                <a:lnTo>
                  <a:pt x="56069" y="160525"/>
                </a:lnTo>
                <a:lnTo>
                  <a:pt x="56614" y="160525"/>
                </a:lnTo>
                <a:lnTo>
                  <a:pt x="57533" y="158991"/>
                </a:lnTo>
                <a:lnTo>
                  <a:pt x="58460" y="160525"/>
                </a:lnTo>
                <a:lnTo>
                  <a:pt x="59004" y="160525"/>
                </a:lnTo>
                <a:lnTo>
                  <a:pt x="57836" y="158580"/>
                </a:lnTo>
                <a:lnTo>
                  <a:pt x="60200" y="158580"/>
                </a:lnTo>
                <a:lnTo>
                  <a:pt x="60280" y="158705"/>
                </a:lnTo>
                <a:lnTo>
                  <a:pt x="59183" y="160525"/>
                </a:lnTo>
                <a:lnTo>
                  <a:pt x="59736" y="160525"/>
                </a:lnTo>
                <a:lnTo>
                  <a:pt x="60548" y="159160"/>
                </a:lnTo>
                <a:lnTo>
                  <a:pt x="61369" y="160525"/>
                </a:lnTo>
                <a:lnTo>
                  <a:pt x="61922" y="160525"/>
                </a:lnTo>
                <a:lnTo>
                  <a:pt x="60824" y="158705"/>
                </a:lnTo>
                <a:lnTo>
                  <a:pt x="60905" y="158580"/>
                </a:lnTo>
                <a:lnTo>
                  <a:pt x="73448" y="158580"/>
                </a:lnTo>
                <a:lnTo>
                  <a:pt x="73519" y="158705"/>
                </a:lnTo>
                <a:lnTo>
                  <a:pt x="72431" y="160525"/>
                </a:lnTo>
                <a:lnTo>
                  <a:pt x="72975" y="160525"/>
                </a:lnTo>
                <a:lnTo>
                  <a:pt x="73796" y="159160"/>
                </a:lnTo>
                <a:lnTo>
                  <a:pt x="74616" y="160525"/>
                </a:lnTo>
                <a:lnTo>
                  <a:pt x="75160" y="160525"/>
                </a:lnTo>
                <a:lnTo>
                  <a:pt x="74072" y="158705"/>
                </a:lnTo>
                <a:lnTo>
                  <a:pt x="74143" y="158580"/>
                </a:lnTo>
                <a:lnTo>
                  <a:pt x="76516" y="158580"/>
                </a:lnTo>
                <a:lnTo>
                  <a:pt x="75348" y="160525"/>
                </a:lnTo>
                <a:lnTo>
                  <a:pt x="75892" y="160525"/>
                </a:lnTo>
                <a:lnTo>
                  <a:pt x="76811" y="158991"/>
                </a:lnTo>
                <a:lnTo>
                  <a:pt x="77739" y="160525"/>
                </a:lnTo>
                <a:lnTo>
                  <a:pt x="78283" y="160525"/>
                </a:lnTo>
                <a:lnTo>
                  <a:pt x="77114" y="158580"/>
                </a:lnTo>
                <a:lnTo>
                  <a:pt x="79478" y="158580"/>
                </a:lnTo>
                <a:lnTo>
                  <a:pt x="79559" y="158705"/>
                </a:lnTo>
                <a:lnTo>
                  <a:pt x="78461" y="160525"/>
                </a:lnTo>
                <a:lnTo>
                  <a:pt x="79005" y="160525"/>
                </a:lnTo>
                <a:lnTo>
                  <a:pt x="79826" y="159160"/>
                </a:lnTo>
                <a:lnTo>
                  <a:pt x="80647" y="160525"/>
                </a:lnTo>
                <a:lnTo>
                  <a:pt x="81191" y="160525"/>
                </a:lnTo>
                <a:lnTo>
                  <a:pt x="80103" y="158705"/>
                </a:lnTo>
                <a:lnTo>
                  <a:pt x="80174" y="158580"/>
                </a:lnTo>
                <a:lnTo>
                  <a:pt x="92726" y="158580"/>
                </a:lnTo>
                <a:lnTo>
                  <a:pt x="92797" y="158705"/>
                </a:lnTo>
                <a:lnTo>
                  <a:pt x="91709" y="160525"/>
                </a:lnTo>
                <a:lnTo>
                  <a:pt x="92253" y="160525"/>
                </a:lnTo>
                <a:lnTo>
                  <a:pt x="93074" y="159160"/>
                </a:lnTo>
                <a:lnTo>
                  <a:pt x="93895" y="160525"/>
                </a:lnTo>
                <a:lnTo>
                  <a:pt x="94439" y="160525"/>
                </a:lnTo>
                <a:lnTo>
                  <a:pt x="93342" y="158705"/>
                </a:lnTo>
                <a:lnTo>
                  <a:pt x="93422" y="158580"/>
                </a:lnTo>
                <a:lnTo>
                  <a:pt x="95786" y="158580"/>
                </a:lnTo>
                <a:lnTo>
                  <a:pt x="94617" y="160525"/>
                </a:lnTo>
                <a:lnTo>
                  <a:pt x="95170" y="160525"/>
                </a:lnTo>
                <a:lnTo>
                  <a:pt x="96089" y="158991"/>
                </a:lnTo>
                <a:lnTo>
                  <a:pt x="97008" y="160525"/>
                </a:lnTo>
                <a:lnTo>
                  <a:pt x="97552" y="160525"/>
                </a:lnTo>
                <a:lnTo>
                  <a:pt x="96384" y="158580"/>
                </a:lnTo>
                <a:lnTo>
                  <a:pt x="98757" y="158580"/>
                </a:lnTo>
                <a:lnTo>
                  <a:pt x="98837" y="158705"/>
                </a:lnTo>
                <a:lnTo>
                  <a:pt x="97740" y="160525"/>
                </a:lnTo>
                <a:lnTo>
                  <a:pt x="98284" y="160525"/>
                </a:lnTo>
                <a:lnTo>
                  <a:pt x="99105" y="159160"/>
                </a:lnTo>
                <a:lnTo>
                  <a:pt x="99925" y="160525"/>
                </a:lnTo>
                <a:lnTo>
                  <a:pt x="100469" y="160525"/>
                </a:lnTo>
                <a:lnTo>
                  <a:pt x="99381" y="158705"/>
                </a:lnTo>
                <a:lnTo>
                  <a:pt x="99453" y="158580"/>
                </a:lnTo>
                <a:lnTo>
                  <a:pt x="112004" y="158580"/>
                </a:lnTo>
                <a:lnTo>
                  <a:pt x="112076" y="158705"/>
                </a:lnTo>
                <a:lnTo>
                  <a:pt x="110987" y="160525"/>
                </a:lnTo>
                <a:lnTo>
                  <a:pt x="111532" y="160525"/>
                </a:lnTo>
                <a:lnTo>
                  <a:pt x="112352" y="159160"/>
                </a:lnTo>
                <a:lnTo>
                  <a:pt x="113173" y="160525"/>
                </a:lnTo>
                <a:lnTo>
                  <a:pt x="113717" y="160525"/>
                </a:lnTo>
                <a:lnTo>
                  <a:pt x="112620" y="158705"/>
                </a:lnTo>
                <a:lnTo>
                  <a:pt x="112700" y="158580"/>
                </a:lnTo>
                <a:lnTo>
                  <a:pt x="115064" y="158580"/>
                </a:lnTo>
                <a:lnTo>
                  <a:pt x="113896" y="160525"/>
                </a:lnTo>
                <a:lnTo>
                  <a:pt x="114440" y="160525"/>
                </a:lnTo>
                <a:lnTo>
                  <a:pt x="115368" y="158991"/>
                </a:lnTo>
                <a:lnTo>
                  <a:pt x="116287" y="160525"/>
                </a:lnTo>
                <a:lnTo>
                  <a:pt x="116831" y="160525"/>
                </a:lnTo>
                <a:lnTo>
                  <a:pt x="115662" y="158580"/>
                </a:lnTo>
                <a:lnTo>
                  <a:pt x="118035" y="158580"/>
                </a:lnTo>
                <a:lnTo>
                  <a:pt x="118106" y="158705"/>
                </a:lnTo>
                <a:lnTo>
                  <a:pt x="117018" y="160525"/>
                </a:lnTo>
                <a:lnTo>
                  <a:pt x="117562" y="160525"/>
                </a:lnTo>
                <a:lnTo>
                  <a:pt x="118383" y="159160"/>
                </a:lnTo>
                <a:lnTo>
                  <a:pt x="119204" y="160525"/>
                </a:lnTo>
                <a:lnTo>
                  <a:pt x="119748" y="160525"/>
                </a:lnTo>
                <a:lnTo>
                  <a:pt x="118651" y="158705"/>
                </a:lnTo>
                <a:lnTo>
                  <a:pt x="118731" y="158580"/>
                </a:lnTo>
                <a:lnTo>
                  <a:pt x="131274" y="158580"/>
                </a:lnTo>
                <a:lnTo>
                  <a:pt x="131354" y="158705"/>
                </a:lnTo>
                <a:lnTo>
                  <a:pt x="130257" y="160525"/>
                </a:lnTo>
                <a:lnTo>
                  <a:pt x="130801" y="160525"/>
                </a:lnTo>
                <a:lnTo>
                  <a:pt x="131622" y="159160"/>
                </a:lnTo>
                <a:lnTo>
                  <a:pt x="132443" y="160525"/>
                </a:lnTo>
                <a:lnTo>
                  <a:pt x="132987" y="160525"/>
                </a:lnTo>
                <a:lnTo>
                  <a:pt x="131898" y="158705"/>
                </a:lnTo>
                <a:lnTo>
                  <a:pt x="131970" y="158580"/>
                </a:lnTo>
                <a:lnTo>
                  <a:pt x="134343" y="158580"/>
                </a:lnTo>
                <a:lnTo>
                  <a:pt x="133174" y="160525"/>
                </a:lnTo>
                <a:lnTo>
                  <a:pt x="133718" y="160525"/>
                </a:lnTo>
                <a:lnTo>
                  <a:pt x="134646" y="158991"/>
                </a:lnTo>
                <a:lnTo>
                  <a:pt x="135565" y="160525"/>
                </a:lnTo>
                <a:lnTo>
                  <a:pt x="136109" y="160525"/>
                </a:lnTo>
                <a:lnTo>
                  <a:pt x="134940" y="158580"/>
                </a:lnTo>
                <a:lnTo>
                  <a:pt x="137313" y="158580"/>
                </a:lnTo>
                <a:lnTo>
                  <a:pt x="137385" y="158705"/>
                </a:lnTo>
                <a:lnTo>
                  <a:pt x="136296" y="160525"/>
                </a:lnTo>
                <a:lnTo>
                  <a:pt x="136841" y="160525"/>
                </a:lnTo>
                <a:lnTo>
                  <a:pt x="137661" y="159160"/>
                </a:lnTo>
                <a:lnTo>
                  <a:pt x="138482" y="160525"/>
                </a:lnTo>
                <a:lnTo>
                  <a:pt x="139026" y="160525"/>
                </a:lnTo>
                <a:lnTo>
                  <a:pt x="137929" y="158705"/>
                </a:lnTo>
                <a:lnTo>
                  <a:pt x="138009" y="158580"/>
                </a:lnTo>
                <a:lnTo>
                  <a:pt x="150552" y="158580"/>
                </a:lnTo>
                <a:lnTo>
                  <a:pt x="150633" y="158705"/>
                </a:lnTo>
                <a:lnTo>
                  <a:pt x="149535" y="160525"/>
                </a:lnTo>
                <a:lnTo>
                  <a:pt x="150079" y="160525"/>
                </a:lnTo>
                <a:lnTo>
                  <a:pt x="150900" y="159160"/>
                </a:lnTo>
                <a:lnTo>
                  <a:pt x="151721" y="160525"/>
                </a:lnTo>
                <a:lnTo>
                  <a:pt x="152265" y="160525"/>
                </a:lnTo>
                <a:lnTo>
                  <a:pt x="151177" y="158705"/>
                </a:lnTo>
                <a:lnTo>
                  <a:pt x="151248" y="158580"/>
                </a:lnTo>
                <a:lnTo>
                  <a:pt x="153621" y="158580"/>
                </a:lnTo>
                <a:lnTo>
                  <a:pt x="152452" y="160525"/>
                </a:lnTo>
                <a:lnTo>
                  <a:pt x="152997" y="160525"/>
                </a:lnTo>
                <a:lnTo>
                  <a:pt x="153915" y="158991"/>
                </a:lnTo>
                <a:lnTo>
                  <a:pt x="154843" y="160525"/>
                </a:lnTo>
                <a:lnTo>
                  <a:pt x="155387" y="160525"/>
                </a:lnTo>
                <a:lnTo>
                  <a:pt x="154219" y="158580"/>
                </a:lnTo>
                <a:lnTo>
                  <a:pt x="156592" y="158580"/>
                </a:lnTo>
                <a:lnTo>
                  <a:pt x="156663" y="158705"/>
                </a:lnTo>
                <a:lnTo>
                  <a:pt x="155566" y="160525"/>
                </a:lnTo>
                <a:lnTo>
                  <a:pt x="156119" y="160525"/>
                </a:lnTo>
                <a:lnTo>
                  <a:pt x="156940" y="159160"/>
                </a:lnTo>
                <a:lnTo>
                  <a:pt x="157760" y="160525"/>
                </a:lnTo>
                <a:lnTo>
                  <a:pt x="158305" y="160525"/>
                </a:lnTo>
                <a:lnTo>
                  <a:pt x="157207" y="158705"/>
                </a:lnTo>
                <a:lnTo>
                  <a:pt x="157288" y="158580"/>
                </a:lnTo>
                <a:lnTo>
                  <a:pt x="169831" y="158580"/>
                </a:lnTo>
                <a:lnTo>
                  <a:pt x="169902" y="158705"/>
                </a:lnTo>
                <a:lnTo>
                  <a:pt x="168814" y="160525"/>
                </a:lnTo>
                <a:lnTo>
                  <a:pt x="169358" y="160525"/>
                </a:lnTo>
                <a:lnTo>
                  <a:pt x="170179" y="159160"/>
                </a:lnTo>
                <a:lnTo>
                  <a:pt x="170999" y="160525"/>
                </a:lnTo>
                <a:lnTo>
                  <a:pt x="171543" y="160525"/>
                </a:lnTo>
                <a:lnTo>
                  <a:pt x="170455" y="158705"/>
                </a:lnTo>
                <a:lnTo>
                  <a:pt x="170526" y="158580"/>
                </a:lnTo>
                <a:lnTo>
                  <a:pt x="172899" y="158580"/>
                </a:lnTo>
                <a:lnTo>
                  <a:pt x="171731" y="160525"/>
                </a:lnTo>
                <a:lnTo>
                  <a:pt x="172275" y="160525"/>
                </a:lnTo>
                <a:lnTo>
                  <a:pt x="173194" y="158991"/>
                </a:lnTo>
                <a:lnTo>
                  <a:pt x="174122" y="160525"/>
                </a:lnTo>
                <a:lnTo>
                  <a:pt x="174666" y="160525"/>
                </a:lnTo>
                <a:lnTo>
                  <a:pt x="173497" y="158580"/>
                </a:lnTo>
                <a:lnTo>
                  <a:pt x="175861" y="158580"/>
                </a:lnTo>
                <a:lnTo>
                  <a:pt x="175942" y="158705"/>
                </a:lnTo>
                <a:lnTo>
                  <a:pt x="174844" y="160525"/>
                </a:lnTo>
                <a:lnTo>
                  <a:pt x="175388" y="160525"/>
                </a:lnTo>
                <a:lnTo>
                  <a:pt x="176209" y="159160"/>
                </a:lnTo>
                <a:lnTo>
                  <a:pt x="177030" y="160525"/>
                </a:lnTo>
                <a:lnTo>
                  <a:pt x="177574" y="160525"/>
                </a:lnTo>
                <a:lnTo>
                  <a:pt x="176486" y="158705"/>
                </a:lnTo>
                <a:lnTo>
                  <a:pt x="176557" y="158580"/>
                </a:lnTo>
                <a:lnTo>
                  <a:pt x="189109" y="158580"/>
                </a:lnTo>
                <a:lnTo>
                  <a:pt x="189180" y="158705"/>
                </a:lnTo>
                <a:lnTo>
                  <a:pt x="188092" y="160525"/>
                </a:lnTo>
                <a:lnTo>
                  <a:pt x="188636" y="160525"/>
                </a:lnTo>
                <a:lnTo>
                  <a:pt x="189457" y="159160"/>
                </a:lnTo>
                <a:lnTo>
                  <a:pt x="190278" y="160525"/>
                </a:lnTo>
                <a:lnTo>
                  <a:pt x="190822" y="160525"/>
                </a:lnTo>
                <a:lnTo>
                  <a:pt x="189725" y="158705"/>
                </a:lnTo>
                <a:lnTo>
                  <a:pt x="189805" y="158580"/>
                </a:lnTo>
                <a:lnTo>
                  <a:pt x="192178" y="158580"/>
                </a:lnTo>
                <a:lnTo>
                  <a:pt x="191009" y="160525"/>
                </a:lnTo>
                <a:lnTo>
                  <a:pt x="191553" y="160525"/>
                </a:lnTo>
                <a:lnTo>
                  <a:pt x="192472" y="158991"/>
                </a:lnTo>
                <a:lnTo>
                  <a:pt x="193391" y="160525"/>
                </a:lnTo>
                <a:lnTo>
                  <a:pt x="193944" y="160525"/>
                </a:lnTo>
                <a:lnTo>
                  <a:pt x="192776" y="158580"/>
                </a:lnTo>
                <a:lnTo>
                  <a:pt x="195140" y="158580"/>
                </a:lnTo>
                <a:lnTo>
                  <a:pt x="195220" y="158705"/>
                </a:lnTo>
                <a:lnTo>
                  <a:pt x="194123" y="160525"/>
                </a:lnTo>
                <a:lnTo>
                  <a:pt x="194667" y="160525"/>
                </a:lnTo>
                <a:lnTo>
                  <a:pt x="195488" y="159160"/>
                </a:lnTo>
                <a:lnTo>
                  <a:pt x="196308" y="160525"/>
                </a:lnTo>
                <a:lnTo>
                  <a:pt x="196852" y="160525"/>
                </a:lnTo>
                <a:lnTo>
                  <a:pt x="195764" y="158705"/>
                </a:lnTo>
                <a:lnTo>
                  <a:pt x="195835" y="158580"/>
                </a:lnTo>
                <a:lnTo>
                  <a:pt x="208387" y="158580"/>
                </a:lnTo>
                <a:lnTo>
                  <a:pt x="208459" y="158705"/>
                </a:lnTo>
                <a:lnTo>
                  <a:pt x="207370" y="160525"/>
                </a:lnTo>
                <a:lnTo>
                  <a:pt x="207915" y="160525"/>
                </a:lnTo>
                <a:lnTo>
                  <a:pt x="208735" y="159160"/>
                </a:lnTo>
                <a:lnTo>
                  <a:pt x="209556" y="160525"/>
                </a:lnTo>
                <a:lnTo>
                  <a:pt x="210100" y="160525"/>
                </a:lnTo>
                <a:lnTo>
                  <a:pt x="209003" y="158705"/>
                </a:lnTo>
                <a:lnTo>
                  <a:pt x="209083" y="158580"/>
                </a:lnTo>
                <a:lnTo>
                  <a:pt x="211447" y="158580"/>
                </a:lnTo>
                <a:lnTo>
                  <a:pt x="210279" y="160525"/>
                </a:lnTo>
                <a:lnTo>
                  <a:pt x="210823" y="160525"/>
                </a:lnTo>
                <a:lnTo>
                  <a:pt x="211751" y="158991"/>
                </a:lnTo>
                <a:lnTo>
                  <a:pt x="212669" y="160525"/>
                </a:lnTo>
                <a:lnTo>
                  <a:pt x="213214" y="160525"/>
                </a:lnTo>
                <a:lnTo>
                  <a:pt x="212045" y="158580"/>
                </a:lnTo>
                <a:lnTo>
                  <a:pt x="214418" y="158580"/>
                </a:lnTo>
                <a:lnTo>
                  <a:pt x="214489" y="158705"/>
                </a:lnTo>
                <a:lnTo>
                  <a:pt x="213401" y="160525"/>
                </a:lnTo>
                <a:lnTo>
                  <a:pt x="213945" y="160525"/>
                </a:lnTo>
                <a:lnTo>
                  <a:pt x="214766" y="159160"/>
                </a:lnTo>
                <a:lnTo>
                  <a:pt x="215587" y="160525"/>
                </a:lnTo>
                <a:lnTo>
                  <a:pt x="216131" y="160525"/>
                </a:lnTo>
                <a:lnTo>
                  <a:pt x="215042" y="158705"/>
                </a:lnTo>
                <a:lnTo>
                  <a:pt x="215114" y="158580"/>
                </a:lnTo>
                <a:lnTo>
                  <a:pt x="227657" y="158580"/>
                </a:lnTo>
                <a:lnTo>
                  <a:pt x="227737" y="158705"/>
                </a:lnTo>
                <a:lnTo>
                  <a:pt x="226640" y="160525"/>
                </a:lnTo>
                <a:lnTo>
                  <a:pt x="227193" y="160525"/>
                </a:lnTo>
                <a:lnTo>
                  <a:pt x="228005" y="159160"/>
                </a:lnTo>
                <a:lnTo>
                  <a:pt x="228826" y="160525"/>
                </a:lnTo>
                <a:lnTo>
                  <a:pt x="229379" y="160525"/>
                </a:lnTo>
                <a:lnTo>
                  <a:pt x="228281" y="158705"/>
                </a:lnTo>
                <a:lnTo>
                  <a:pt x="228362" y="158580"/>
                </a:lnTo>
                <a:lnTo>
                  <a:pt x="230726" y="158580"/>
                </a:lnTo>
                <a:lnTo>
                  <a:pt x="229557" y="160525"/>
                </a:lnTo>
                <a:lnTo>
                  <a:pt x="230101" y="160525"/>
                </a:lnTo>
                <a:lnTo>
                  <a:pt x="231029" y="158991"/>
                </a:lnTo>
                <a:lnTo>
                  <a:pt x="231948" y="160525"/>
                </a:lnTo>
                <a:lnTo>
                  <a:pt x="232492" y="160525"/>
                </a:lnTo>
                <a:lnTo>
                  <a:pt x="231323" y="158580"/>
                </a:lnTo>
                <a:lnTo>
                  <a:pt x="233696" y="158580"/>
                </a:lnTo>
                <a:lnTo>
                  <a:pt x="233768" y="158705"/>
                </a:lnTo>
                <a:lnTo>
                  <a:pt x="232679" y="160525"/>
                </a:lnTo>
                <a:lnTo>
                  <a:pt x="233224" y="160525"/>
                </a:lnTo>
                <a:lnTo>
                  <a:pt x="234044" y="159160"/>
                </a:lnTo>
                <a:lnTo>
                  <a:pt x="234865" y="160525"/>
                </a:lnTo>
                <a:lnTo>
                  <a:pt x="235409" y="160525"/>
                </a:lnTo>
                <a:lnTo>
                  <a:pt x="234312" y="158705"/>
                </a:lnTo>
                <a:lnTo>
                  <a:pt x="234392" y="158580"/>
                </a:lnTo>
                <a:lnTo>
                  <a:pt x="246935" y="158580"/>
                </a:lnTo>
                <a:lnTo>
                  <a:pt x="247016" y="158705"/>
                </a:lnTo>
                <a:lnTo>
                  <a:pt x="245918" y="160525"/>
                </a:lnTo>
                <a:lnTo>
                  <a:pt x="246462" y="160525"/>
                </a:lnTo>
                <a:lnTo>
                  <a:pt x="247283" y="159160"/>
                </a:lnTo>
                <a:lnTo>
                  <a:pt x="248104" y="160525"/>
                </a:lnTo>
                <a:lnTo>
                  <a:pt x="248648" y="160525"/>
                </a:lnTo>
                <a:lnTo>
                  <a:pt x="247560" y="158705"/>
                </a:lnTo>
                <a:lnTo>
                  <a:pt x="247631" y="158580"/>
                </a:lnTo>
                <a:lnTo>
                  <a:pt x="250004" y="158580"/>
                </a:lnTo>
                <a:lnTo>
                  <a:pt x="248835" y="160525"/>
                </a:lnTo>
                <a:lnTo>
                  <a:pt x="249380" y="160525"/>
                </a:lnTo>
                <a:lnTo>
                  <a:pt x="250298" y="158991"/>
                </a:lnTo>
                <a:lnTo>
                  <a:pt x="251226" y="160525"/>
                </a:lnTo>
                <a:lnTo>
                  <a:pt x="251770" y="160525"/>
                </a:lnTo>
                <a:lnTo>
                  <a:pt x="250602" y="158580"/>
                </a:lnTo>
                <a:lnTo>
                  <a:pt x="252975" y="158580"/>
                </a:lnTo>
                <a:lnTo>
                  <a:pt x="253046" y="158705"/>
                </a:lnTo>
                <a:lnTo>
                  <a:pt x="251958" y="160525"/>
                </a:lnTo>
                <a:lnTo>
                  <a:pt x="252502" y="160525"/>
                </a:lnTo>
                <a:lnTo>
                  <a:pt x="253323" y="159160"/>
                </a:lnTo>
                <a:lnTo>
                  <a:pt x="254143" y="160525"/>
                </a:lnTo>
                <a:lnTo>
                  <a:pt x="254688" y="160525"/>
                </a:lnTo>
                <a:lnTo>
                  <a:pt x="253590" y="158705"/>
                </a:lnTo>
                <a:lnTo>
                  <a:pt x="253671" y="158580"/>
                </a:lnTo>
                <a:lnTo>
                  <a:pt x="266214" y="158580"/>
                </a:lnTo>
                <a:lnTo>
                  <a:pt x="266294" y="158705"/>
                </a:lnTo>
                <a:lnTo>
                  <a:pt x="265197" y="160525"/>
                </a:lnTo>
                <a:lnTo>
                  <a:pt x="265741" y="160525"/>
                </a:lnTo>
                <a:lnTo>
                  <a:pt x="266562" y="159160"/>
                </a:lnTo>
                <a:lnTo>
                  <a:pt x="267382" y="160525"/>
                </a:lnTo>
                <a:lnTo>
                  <a:pt x="267926" y="160525"/>
                </a:lnTo>
                <a:lnTo>
                  <a:pt x="266838" y="158705"/>
                </a:lnTo>
                <a:lnTo>
                  <a:pt x="266909" y="158580"/>
                </a:lnTo>
                <a:lnTo>
                  <a:pt x="269282" y="158580"/>
                </a:lnTo>
                <a:lnTo>
                  <a:pt x="268114" y="160525"/>
                </a:lnTo>
                <a:lnTo>
                  <a:pt x="268658" y="160525"/>
                </a:lnTo>
                <a:lnTo>
                  <a:pt x="269577" y="158991"/>
                </a:lnTo>
                <a:lnTo>
                  <a:pt x="270505" y="160525"/>
                </a:lnTo>
                <a:lnTo>
                  <a:pt x="271049" y="160525"/>
                </a:lnTo>
                <a:lnTo>
                  <a:pt x="269880" y="158580"/>
                </a:lnTo>
                <a:lnTo>
                  <a:pt x="272244" y="158580"/>
                </a:lnTo>
                <a:lnTo>
                  <a:pt x="272325" y="158705"/>
                </a:lnTo>
                <a:lnTo>
                  <a:pt x="271227" y="160525"/>
                </a:lnTo>
                <a:lnTo>
                  <a:pt x="271771" y="160525"/>
                </a:lnTo>
                <a:lnTo>
                  <a:pt x="272592" y="159160"/>
                </a:lnTo>
                <a:lnTo>
                  <a:pt x="273413" y="160525"/>
                </a:lnTo>
                <a:lnTo>
                  <a:pt x="273966" y="160525"/>
                </a:lnTo>
                <a:lnTo>
                  <a:pt x="272869" y="158705"/>
                </a:lnTo>
                <a:lnTo>
                  <a:pt x="272940" y="158580"/>
                </a:lnTo>
                <a:lnTo>
                  <a:pt x="285438" y="158580"/>
                </a:lnTo>
                <a:lnTo>
                  <a:pt x="285438" y="157581"/>
                </a:lnTo>
                <a:lnTo>
                  <a:pt x="283119" y="153718"/>
                </a:lnTo>
                <a:lnTo>
                  <a:pt x="285438" y="153718"/>
                </a:lnTo>
                <a:lnTo>
                  <a:pt x="285438" y="152487"/>
                </a:lnTo>
                <a:lnTo>
                  <a:pt x="282575" y="147705"/>
                </a:lnTo>
                <a:lnTo>
                  <a:pt x="284939" y="147705"/>
                </a:lnTo>
                <a:lnTo>
                  <a:pt x="285438" y="148535"/>
                </a:lnTo>
                <a:lnTo>
                  <a:pt x="285438" y="147250"/>
                </a:lnTo>
                <a:lnTo>
                  <a:pt x="285215" y="147250"/>
                </a:lnTo>
                <a:lnTo>
                  <a:pt x="282503" y="142736"/>
                </a:lnTo>
                <a:lnTo>
                  <a:pt x="282584" y="142612"/>
                </a:lnTo>
                <a:lnTo>
                  <a:pt x="285438" y="142612"/>
                </a:lnTo>
                <a:lnTo>
                  <a:pt x="285438" y="142157"/>
                </a:lnTo>
                <a:lnTo>
                  <a:pt x="282851" y="142157"/>
                </a:lnTo>
                <a:lnTo>
                  <a:pt x="285438" y="137857"/>
                </a:lnTo>
                <a:lnTo>
                  <a:pt x="285438" y="136947"/>
                </a:lnTo>
                <a:lnTo>
                  <a:pt x="285224" y="137304"/>
                </a:lnTo>
                <a:lnTo>
                  <a:pt x="282718" y="137304"/>
                </a:lnTo>
                <a:lnTo>
                  <a:pt x="285438" y="132763"/>
                </a:lnTo>
                <a:lnTo>
                  <a:pt x="285438" y="131853"/>
                </a:lnTo>
                <a:lnTo>
                  <a:pt x="282164" y="137304"/>
                </a:lnTo>
                <a:lnTo>
                  <a:pt x="279800" y="137304"/>
                </a:lnTo>
                <a:lnTo>
                  <a:pt x="283128" y="131746"/>
                </a:lnTo>
                <a:lnTo>
                  <a:pt x="285438" y="131746"/>
                </a:lnTo>
                <a:lnTo>
                  <a:pt x="285438" y="131291"/>
                </a:lnTo>
                <a:lnTo>
                  <a:pt x="283404" y="131291"/>
                </a:lnTo>
                <a:lnTo>
                  <a:pt x="285438" y="127901"/>
                </a:lnTo>
                <a:lnTo>
                  <a:pt x="285438" y="126991"/>
                </a:lnTo>
                <a:lnTo>
                  <a:pt x="282860" y="131291"/>
                </a:lnTo>
                <a:lnTo>
                  <a:pt x="275572" y="131291"/>
                </a:lnTo>
                <a:lnTo>
                  <a:pt x="272869" y="126777"/>
                </a:lnTo>
                <a:lnTo>
                  <a:pt x="272940" y="126652"/>
                </a:lnTo>
                <a:lnTo>
                  <a:pt x="285438" y="126652"/>
                </a:lnTo>
                <a:lnTo>
                  <a:pt x="285438" y="125653"/>
                </a:lnTo>
                <a:lnTo>
                  <a:pt x="283119" y="121790"/>
                </a:lnTo>
                <a:lnTo>
                  <a:pt x="285438" y="121790"/>
                </a:lnTo>
                <a:lnTo>
                  <a:pt x="285438" y="120559"/>
                </a:lnTo>
                <a:lnTo>
                  <a:pt x="282575" y="115786"/>
                </a:lnTo>
                <a:lnTo>
                  <a:pt x="284939" y="115786"/>
                </a:lnTo>
                <a:lnTo>
                  <a:pt x="285438" y="116607"/>
                </a:lnTo>
                <a:lnTo>
                  <a:pt x="285438" y="115331"/>
                </a:lnTo>
                <a:lnTo>
                  <a:pt x="285215" y="115331"/>
                </a:lnTo>
                <a:lnTo>
                  <a:pt x="282503" y="110817"/>
                </a:lnTo>
                <a:lnTo>
                  <a:pt x="282584" y="110692"/>
                </a:lnTo>
                <a:lnTo>
                  <a:pt x="285438" y="110692"/>
                </a:lnTo>
                <a:lnTo>
                  <a:pt x="285438" y="110237"/>
                </a:lnTo>
                <a:lnTo>
                  <a:pt x="282851" y="110237"/>
                </a:lnTo>
                <a:lnTo>
                  <a:pt x="285438" y="105928"/>
                </a:lnTo>
                <a:lnTo>
                  <a:pt x="285438" y="105018"/>
                </a:lnTo>
                <a:lnTo>
                  <a:pt x="285224" y="105375"/>
                </a:lnTo>
                <a:lnTo>
                  <a:pt x="282718" y="105375"/>
                </a:lnTo>
                <a:lnTo>
                  <a:pt x="285438" y="100835"/>
                </a:lnTo>
                <a:lnTo>
                  <a:pt x="285438" y="99925"/>
                </a:lnTo>
                <a:lnTo>
                  <a:pt x="282164" y="105375"/>
                </a:lnTo>
                <a:lnTo>
                  <a:pt x="279800" y="105375"/>
                </a:lnTo>
                <a:lnTo>
                  <a:pt x="283128" y="99818"/>
                </a:lnTo>
                <a:lnTo>
                  <a:pt x="285438" y="99818"/>
                </a:lnTo>
                <a:lnTo>
                  <a:pt x="285438" y="99363"/>
                </a:lnTo>
                <a:lnTo>
                  <a:pt x="283404" y="99363"/>
                </a:lnTo>
                <a:lnTo>
                  <a:pt x="285438" y="95973"/>
                </a:lnTo>
                <a:lnTo>
                  <a:pt x="285438" y="95063"/>
                </a:lnTo>
                <a:lnTo>
                  <a:pt x="282860" y="99363"/>
                </a:lnTo>
                <a:lnTo>
                  <a:pt x="275572" y="99363"/>
                </a:lnTo>
                <a:lnTo>
                  <a:pt x="272869" y="94849"/>
                </a:lnTo>
                <a:lnTo>
                  <a:pt x="272940" y="94724"/>
                </a:lnTo>
                <a:lnTo>
                  <a:pt x="285438" y="94724"/>
                </a:lnTo>
                <a:lnTo>
                  <a:pt x="285438" y="93733"/>
                </a:lnTo>
                <a:lnTo>
                  <a:pt x="283119" y="89871"/>
                </a:lnTo>
                <a:lnTo>
                  <a:pt x="285438" y="89871"/>
                </a:lnTo>
                <a:lnTo>
                  <a:pt x="285438" y="88640"/>
                </a:lnTo>
                <a:lnTo>
                  <a:pt x="282575" y="83858"/>
                </a:lnTo>
                <a:lnTo>
                  <a:pt x="284939" y="83858"/>
                </a:lnTo>
                <a:lnTo>
                  <a:pt x="285438" y="84688"/>
                </a:lnTo>
                <a:lnTo>
                  <a:pt x="285438" y="83403"/>
                </a:lnTo>
                <a:lnTo>
                  <a:pt x="285215" y="83403"/>
                </a:lnTo>
                <a:lnTo>
                  <a:pt x="282503" y="78889"/>
                </a:lnTo>
                <a:lnTo>
                  <a:pt x="282584" y="78764"/>
                </a:lnTo>
                <a:lnTo>
                  <a:pt x="285438" y="78764"/>
                </a:lnTo>
                <a:lnTo>
                  <a:pt x="285438" y="78309"/>
                </a:lnTo>
                <a:lnTo>
                  <a:pt x="282851" y="78309"/>
                </a:lnTo>
                <a:lnTo>
                  <a:pt x="285438" y="74000"/>
                </a:lnTo>
                <a:lnTo>
                  <a:pt x="285438" y="73090"/>
                </a:lnTo>
                <a:lnTo>
                  <a:pt x="285224" y="73447"/>
                </a:lnTo>
                <a:lnTo>
                  <a:pt x="282718" y="73447"/>
                </a:lnTo>
                <a:lnTo>
                  <a:pt x="285438" y="68906"/>
                </a:lnTo>
                <a:lnTo>
                  <a:pt x="285438" y="67996"/>
                </a:lnTo>
                <a:lnTo>
                  <a:pt x="282164" y="73447"/>
                </a:lnTo>
                <a:lnTo>
                  <a:pt x="279800" y="73447"/>
                </a:lnTo>
                <a:lnTo>
                  <a:pt x="283128" y="67898"/>
                </a:lnTo>
                <a:lnTo>
                  <a:pt x="285438" y="67898"/>
                </a:lnTo>
                <a:lnTo>
                  <a:pt x="285438" y="67443"/>
                </a:lnTo>
                <a:lnTo>
                  <a:pt x="283404" y="67443"/>
                </a:lnTo>
                <a:lnTo>
                  <a:pt x="285438" y="64053"/>
                </a:lnTo>
                <a:lnTo>
                  <a:pt x="285438" y="63143"/>
                </a:lnTo>
                <a:lnTo>
                  <a:pt x="282860" y="67443"/>
                </a:lnTo>
                <a:lnTo>
                  <a:pt x="275572" y="67443"/>
                </a:lnTo>
                <a:lnTo>
                  <a:pt x="272869" y="62929"/>
                </a:lnTo>
                <a:lnTo>
                  <a:pt x="272940" y="62804"/>
                </a:lnTo>
                <a:lnTo>
                  <a:pt x="285438" y="62804"/>
                </a:lnTo>
                <a:lnTo>
                  <a:pt x="285438" y="61805"/>
                </a:lnTo>
                <a:lnTo>
                  <a:pt x="283119" y="57942"/>
                </a:lnTo>
                <a:lnTo>
                  <a:pt x="285438" y="57942"/>
                </a:lnTo>
                <a:lnTo>
                  <a:pt x="285438" y="56711"/>
                </a:lnTo>
                <a:lnTo>
                  <a:pt x="282575" y="51930"/>
                </a:lnTo>
                <a:lnTo>
                  <a:pt x="284939" y="51930"/>
                </a:lnTo>
                <a:lnTo>
                  <a:pt x="285438" y="52759"/>
                </a:lnTo>
                <a:lnTo>
                  <a:pt x="285438" y="51475"/>
                </a:lnTo>
                <a:lnTo>
                  <a:pt x="285215" y="51475"/>
                </a:lnTo>
                <a:lnTo>
                  <a:pt x="282503" y="46961"/>
                </a:lnTo>
                <a:lnTo>
                  <a:pt x="282584" y="46836"/>
                </a:lnTo>
                <a:lnTo>
                  <a:pt x="285438" y="46836"/>
                </a:lnTo>
                <a:lnTo>
                  <a:pt x="285438" y="46381"/>
                </a:lnTo>
                <a:lnTo>
                  <a:pt x="282851" y="46381"/>
                </a:lnTo>
                <a:lnTo>
                  <a:pt x="285438" y="42081"/>
                </a:lnTo>
                <a:lnTo>
                  <a:pt x="285438" y="41171"/>
                </a:lnTo>
                <a:lnTo>
                  <a:pt x="285224" y="41528"/>
                </a:lnTo>
                <a:lnTo>
                  <a:pt x="282718" y="41528"/>
                </a:lnTo>
                <a:lnTo>
                  <a:pt x="285438" y="36987"/>
                </a:lnTo>
                <a:lnTo>
                  <a:pt x="285438" y="36077"/>
                </a:lnTo>
                <a:lnTo>
                  <a:pt x="282173" y="41528"/>
                </a:lnTo>
                <a:lnTo>
                  <a:pt x="279800" y="41528"/>
                </a:lnTo>
                <a:lnTo>
                  <a:pt x="283128" y="35970"/>
                </a:lnTo>
                <a:lnTo>
                  <a:pt x="285438" y="35970"/>
                </a:lnTo>
                <a:lnTo>
                  <a:pt x="285438" y="35515"/>
                </a:lnTo>
                <a:lnTo>
                  <a:pt x="283404" y="35515"/>
                </a:lnTo>
                <a:lnTo>
                  <a:pt x="285438" y="32125"/>
                </a:lnTo>
                <a:lnTo>
                  <a:pt x="285438" y="31215"/>
                </a:lnTo>
                <a:lnTo>
                  <a:pt x="282860" y="35515"/>
                </a:lnTo>
                <a:lnTo>
                  <a:pt x="275572" y="35515"/>
                </a:lnTo>
                <a:lnTo>
                  <a:pt x="272869" y="31001"/>
                </a:lnTo>
                <a:lnTo>
                  <a:pt x="272940" y="30876"/>
                </a:lnTo>
                <a:lnTo>
                  <a:pt x="285438" y="30876"/>
                </a:lnTo>
                <a:lnTo>
                  <a:pt x="285438" y="29877"/>
                </a:lnTo>
                <a:lnTo>
                  <a:pt x="283119" y="26014"/>
                </a:lnTo>
                <a:lnTo>
                  <a:pt x="285438" y="26014"/>
                </a:lnTo>
                <a:lnTo>
                  <a:pt x="285438" y="24783"/>
                </a:lnTo>
                <a:lnTo>
                  <a:pt x="282575" y="20010"/>
                </a:lnTo>
                <a:lnTo>
                  <a:pt x="284939" y="20010"/>
                </a:lnTo>
                <a:lnTo>
                  <a:pt x="285438" y="20831"/>
                </a:lnTo>
                <a:lnTo>
                  <a:pt x="285438" y="19555"/>
                </a:lnTo>
                <a:lnTo>
                  <a:pt x="285215" y="19555"/>
                </a:lnTo>
                <a:lnTo>
                  <a:pt x="282503" y="15041"/>
                </a:lnTo>
                <a:lnTo>
                  <a:pt x="282584" y="14916"/>
                </a:lnTo>
                <a:lnTo>
                  <a:pt x="285438" y="14916"/>
                </a:lnTo>
                <a:lnTo>
                  <a:pt x="285438" y="14461"/>
                </a:lnTo>
                <a:lnTo>
                  <a:pt x="282851" y="14461"/>
                </a:lnTo>
                <a:lnTo>
                  <a:pt x="285438" y="10153"/>
                </a:lnTo>
                <a:lnTo>
                  <a:pt x="285438" y="9243"/>
                </a:lnTo>
                <a:lnTo>
                  <a:pt x="285224" y="9600"/>
                </a:lnTo>
                <a:lnTo>
                  <a:pt x="282718" y="9600"/>
                </a:lnTo>
                <a:lnTo>
                  <a:pt x="285438" y="5059"/>
                </a:lnTo>
                <a:lnTo>
                  <a:pt x="285438" y="4149"/>
                </a:lnTo>
                <a:lnTo>
                  <a:pt x="282173" y="9600"/>
                </a:lnTo>
                <a:lnTo>
                  <a:pt x="279800" y="9600"/>
                </a:lnTo>
                <a:lnTo>
                  <a:pt x="283128" y="4042"/>
                </a:lnTo>
                <a:lnTo>
                  <a:pt x="285438" y="4042"/>
                </a:lnTo>
                <a:lnTo>
                  <a:pt x="285438" y="3587"/>
                </a:lnTo>
                <a:lnTo>
                  <a:pt x="283404" y="3587"/>
                </a:lnTo>
                <a:lnTo>
                  <a:pt x="285438" y="197"/>
                </a:lnTo>
                <a:lnTo>
                  <a:pt x="285438" y="1"/>
                </a:lnTo>
                <a:lnTo>
                  <a:pt x="285010" y="1"/>
                </a:lnTo>
                <a:lnTo>
                  <a:pt x="282860" y="3587"/>
                </a:lnTo>
                <a:lnTo>
                  <a:pt x="275572" y="3587"/>
                </a:lnTo>
                <a:lnTo>
                  <a:pt x="273422" y="1"/>
                </a:lnTo>
                <a:lnTo>
                  <a:pt x="272878" y="1"/>
                </a:lnTo>
                <a:lnTo>
                  <a:pt x="275028" y="3587"/>
                </a:lnTo>
                <a:lnTo>
                  <a:pt x="272664" y="3587"/>
                </a:lnTo>
                <a:lnTo>
                  <a:pt x="271415" y="1508"/>
                </a:lnTo>
                <a:lnTo>
                  <a:pt x="272316" y="1"/>
                </a:lnTo>
                <a:lnTo>
                  <a:pt x="271771" y="1"/>
                </a:lnTo>
                <a:lnTo>
                  <a:pt x="271138" y="1053"/>
                </a:lnTo>
                <a:lnTo>
                  <a:pt x="270505" y="1"/>
                </a:lnTo>
                <a:lnTo>
                  <a:pt x="269960" y="1"/>
                </a:lnTo>
                <a:lnTo>
                  <a:pt x="270870" y="1508"/>
                </a:lnTo>
                <a:lnTo>
                  <a:pt x="269613" y="3596"/>
                </a:lnTo>
                <a:lnTo>
                  <a:pt x="269577" y="3542"/>
                </a:lnTo>
                <a:lnTo>
                  <a:pt x="269550" y="3596"/>
                </a:lnTo>
                <a:lnTo>
                  <a:pt x="268292" y="1508"/>
                </a:lnTo>
                <a:lnTo>
                  <a:pt x="269193" y="1"/>
                </a:lnTo>
                <a:lnTo>
                  <a:pt x="268649" y="1"/>
                </a:lnTo>
                <a:lnTo>
                  <a:pt x="268016" y="1053"/>
                </a:lnTo>
                <a:lnTo>
                  <a:pt x="267391" y="1"/>
                </a:lnTo>
                <a:lnTo>
                  <a:pt x="266847" y="1"/>
                </a:lnTo>
                <a:lnTo>
                  <a:pt x="267748" y="1508"/>
                </a:lnTo>
                <a:lnTo>
                  <a:pt x="266499" y="3587"/>
                </a:lnTo>
                <a:lnTo>
                  <a:pt x="264126" y="3587"/>
                </a:lnTo>
                <a:lnTo>
                  <a:pt x="266285" y="1"/>
                </a:lnTo>
                <a:lnTo>
                  <a:pt x="265732" y="1"/>
                </a:lnTo>
                <a:lnTo>
                  <a:pt x="263582" y="3587"/>
                </a:lnTo>
                <a:lnTo>
                  <a:pt x="256302" y="3587"/>
                </a:lnTo>
                <a:lnTo>
                  <a:pt x="254143" y="1"/>
                </a:lnTo>
                <a:lnTo>
                  <a:pt x="253599" y="1"/>
                </a:lnTo>
                <a:lnTo>
                  <a:pt x="255758" y="3587"/>
                </a:lnTo>
                <a:lnTo>
                  <a:pt x="253385" y="3587"/>
                </a:lnTo>
                <a:lnTo>
                  <a:pt x="252136" y="1508"/>
                </a:lnTo>
                <a:lnTo>
                  <a:pt x="253037" y="1"/>
                </a:lnTo>
                <a:lnTo>
                  <a:pt x="252493" y="1"/>
                </a:lnTo>
                <a:lnTo>
                  <a:pt x="251860" y="1053"/>
                </a:lnTo>
                <a:lnTo>
                  <a:pt x="251235" y="1"/>
                </a:lnTo>
                <a:lnTo>
                  <a:pt x="250691" y="1"/>
                </a:lnTo>
                <a:lnTo>
                  <a:pt x="251592" y="1508"/>
                </a:lnTo>
                <a:lnTo>
                  <a:pt x="250334" y="3596"/>
                </a:lnTo>
                <a:lnTo>
                  <a:pt x="250298" y="3542"/>
                </a:lnTo>
                <a:lnTo>
                  <a:pt x="250272" y="3596"/>
                </a:lnTo>
                <a:lnTo>
                  <a:pt x="249014" y="1508"/>
                </a:lnTo>
                <a:lnTo>
                  <a:pt x="249915" y="1"/>
                </a:lnTo>
                <a:lnTo>
                  <a:pt x="249371" y="1"/>
                </a:lnTo>
                <a:lnTo>
                  <a:pt x="248746" y="1053"/>
                </a:lnTo>
                <a:lnTo>
                  <a:pt x="248113" y="1"/>
                </a:lnTo>
                <a:lnTo>
                  <a:pt x="247569" y="1"/>
                </a:lnTo>
                <a:lnTo>
                  <a:pt x="248470" y="1508"/>
                </a:lnTo>
                <a:lnTo>
                  <a:pt x="247221" y="3587"/>
                </a:lnTo>
                <a:lnTo>
                  <a:pt x="244848" y="3587"/>
                </a:lnTo>
                <a:lnTo>
                  <a:pt x="247007" y="1"/>
                </a:lnTo>
                <a:lnTo>
                  <a:pt x="246462" y="1"/>
                </a:lnTo>
                <a:lnTo>
                  <a:pt x="244304" y="3587"/>
                </a:lnTo>
                <a:lnTo>
                  <a:pt x="237024" y="3587"/>
                </a:lnTo>
                <a:lnTo>
                  <a:pt x="234874" y="1"/>
                </a:lnTo>
                <a:lnTo>
                  <a:pt x="234321" y="1"/>
                </a:lnTo>
                <a:lnTo>
                  <a:pt x="236480" y="3587"/>
                </a:lnTo>
                <a:lnTo>
                  <a:pt x="234107" y="3587"/>
                </a:lnTo>
                <a:lnTo>
                  <a:pt x="232858" y="1508"/>
                </a:lnTo>
                <a:lnTo>
                  <a:pt x="233759" y="1"/>
                </a:lnTo>
                <a:lnTo>
                  <a:pt x="233215" y="1"/>
                </a:lnTo>
                <a:lnTo>
                  <a:pt x="232581" y="1053"/>
                </a:lnTo>
                <a:lnTo>
                  <a:pt x="231957" y="1"/>
                </a:lnTo>
                <a:lnTo>
                  <a:pt x="231413" y="1"/>
                </a:lnTo>
                <a:lnTo>
                  <a:pt x="232314" y="1508"/>
                </a:lnTo>
                <a:lnTo>
                  <a:pt x="231056" y="3596"/>
                </a:lnTo>
                <a:lnTo>
                  <a:pt x="231029" y="3542"/>
                </a:lnTo>
                <a:lnTo>
                  <a:pt x="230993" y="3596"/>
                </a:lnTo>
                <a:lnTo>
                  <a:pt x="229735" y="1508"/>
                </a:lnTo>
                <a:lnTo>
                  <a:pt x="230645" y="1"/>
                </a:lnTo>
                <a:lnTo>
                  <a:pt x="230092" y="1"/>
                </a:lnTo>
                <a:lnTo>
                  <a:pt x="229468" y="1053"/>
                </a:lnTo>
                <a:lnTo>
                  <a:pt x="228834" y="1"/>
                </a:lnTo>
                <a:lnTo>
                  <a:pt x="228290" y="1"/>
                </a:lnTo>
                <a:lnTo>
                  <a:pt x="229191" y="1508"/>
                </a:lnTo>
                <a:lnTo>
                  <a:pt x="227942" y="3587"/>
                </a:lnTo>
                <a:lnTo>
                  <a:pt x="225578" y="3587"/>
                </a:lnTo>
                <a:lnTo>
                  <a:pt x="227728" y="1"/>
                </a:lnTo>
                <a:lnTo>
                  <a:pt x="227184" y="1"/>
                </a:lnTo>
                <a:lnTo>
                  <a:pt x="225025" y="3587"/>
                </a:lnTo>
                <a:lnTo>
                  <a:pt x="217746" y="3587"/>
                </a:lnTo>
                <a:lnTo>
                  <a:pt x="215596" y="1"/>
                </a:lnTo>
                <a:lnTo>
                  <a:pt x="215051" y="1"/>
                </a:lnTo>
                <a:lnTo>
                  <a:pt x="217201" y="3587"/>
                </a:lnTo>
                <a:lnTo>
                  <a:pt x="214828" y="3587"/>
                </a:lnTo>
                <a:lnTo>
                  <a:pt x="213579" y="1508"/>
                </a:lnTo>
                <a:lnTo>
                  <a:pt x="214480" y="1"/>
                </a:lnTo>
                <a:lnTo>
                  <a:pt x="213936" y="1"/>
                </a:lnTo>
                <a:lnTo>
                  <a:pt x="213312" y="1053"/>
                </a:lnTo>
                <a:lnTo>
                  <a:pt x="212678" y="1"/>
                </a:lnTo>
                <a:lnTo>
                  <a:pt x="212134" y="1"/>
                </a:lnTo>
                <a:lnTo>
                  <a:pt x="213035" y="1508"/>
                </a:lnTo>
                <a:lnTo>
                  <a:pt x="211777" y="3596"/>
                </a:lnTo>
                <a:lnTo>
                  <a:pt x="211751" y="3542"/>
                </a:lnTo>
                <a:lnTo>
                  <a:pt x="211715" y="3596"/>
                </a:lnTo>
                <a:lnTo>
                  <a:pt x="210466" y="1508"/>
                </a:lnTo>
                <a:lnTo>
                  <a:pt x="211367" y="1"/>
                </a:lnTo>
                <a:lnTo>
                  <a:pt x="210823" y="1"/>
                </a:lnTo>
                <a:lnTo>
                  <a:pt x="210189" y="1053"/>
                </a:lnTo>
                <a:lnTo>
                  <a:pt x="209556" y="1"/>
                </a:lnTo>
                <a:lnTo>
                  <a:pt x="209012" y="1"/>
                </a:lnTo>
                <a:lnTo>
                  <a:pt x="209913" y="1508"/>
                </a:lnTo>
                <a:lnTo>
                  <a:pt x="208664" y="3587"/>
                </a:lnTo>
                <a:lnTo>
                  <a:pt x="206300" y="3587"/>
                </a:lnTo>
                <a:lnTo>
                  <a:pt x="208450" y="1"/>
                </a:lnTo>
                <a:lnTo>
                  <a:pt x="207906" y="1"/>
                </a:lnTo>
                <a:lnTo>
                  <a:pt x="205756" y="3587"/>
                </a:lnTo>
                <a:lnTo>
                  <a:pt x="198467" y="3587"/>
                </a:lnTo>
                <a:lnTo>
                  <a:pt x="196317" y="1"/>
                </a:lnTo>
                <a:lnTo>
                  <a:pt x="195773" y="1"/>
                </a:lnTo>
                <a:lnTo>
                  <a:pt x="197923" y="3587"/>
                </a:lnTo>
                <a:lnTo>
                  <a:pt x="195559" y="3587"/>
                </a:lnTo>
                <a:lnTo>
                  <a:pt x="194301" y="1508"/>
                </a:lnTo>
                <a:lnTo>
                  <a:pt x="195211" y="1"/>
                </a:lnTo>
                <a:lnTo>
                  <a:pt x="194658" y="1"/>
                </a:lnTo>
                <a:lnTo>
                  <a:pt x="194033" y="1053"/>
                </a:lnTo>
                <a:lnTo>
                  <a:pt x="193400" y="1"/>
                </a:lnTo>
                <a:lnTo>
                  <a:pt x="192856" y="1"/>
                </a:lnTo>
                <a:lnTo>
                  <a:pt x="193757" y="1508"/>
                </a:lnTo>
                <a:lnTo>
                  <a:pt x="192508" y="3596"/>
                </a:lnTo>
                <a:lnTo>
                  <a:pt x="192472" y="3542"/>
                </a:lnTo>
                <a:lnTo>
                  <a:pt x="192445" y="3596"/>
                </a:lnTo>
                <a:lnTo>
                  <a:pt x="191188" y="1508"/>
                </a:lnTo>
                <a:lnTo>
                  <a:pt x="192089" y="1"/>
                </a:lnTo>
                <a:lnTo>
                  <a:pt x="191544" y="1"/>
                </a:lnTo>
                <a:lnTo>
                  <a:pt x="190911" y="1053"/>
                </a:lnTo>
                <a:lnTo>
                  <a:pt x="190287" y="1"/>
                </a:lnTo>
                <a:lnTo>
                  <a:pt x="189733" y="1"/>
                </a:lnTo>
                <a:lnTo>
                  <a:pt x="190643" y="1508"/>
                </a:lnTo>
                <a:lnTo>
                  <a:pt x="189394" y="3587"/>
                </a:lnTo>
                <a:lnTo>
                  <a:pt x="187021" y="3587"/>
                </a:lnTo>
                <a:lnTo>
                  <a:pt x="189171" y="1"/>
                </a:lnTo>
                <a:lnTo>
                  <a:pt x="188627" y="1"/>
                </a:lnTo>
                <a:lnTo>
                  <a:pt x="186477" y="3587"/>
                </a:lnTo>
                <a:lnTo>
                  <a:pt x="179189" y="3587"/>
                </a:lnTo>
                <a:lnTo>
                  <a:pt x="177039" y="1"/>
                </a:lnTo>
                <a:lnTo>
                  <a:pt x="176495" y="1"/>
                </a:lnTo>
                <a:lnTo>
                  <a:pt x="178645" y="3587"/>
                </a:lnTo>
                <a:lnTo>
                  <a:pt x="176281" y="3587"/>
                </a:lnTo>
                <a:lnTo>
                  <a:pt x="175032" y="1508"/>
                </a:lnTo>
                <a:lnTo>
                  <a:pt x="175933" y="1"/>
                </a:lnTo>
                <a:lnTo>
                  <a:pt x="175388" y="1"/>
                </a:lnTo>
                <a:lnTo>
                  <a:pt x="174755" y="1053"/>
                </a:lnTo>
                <a:lnTo>
                  <a:pt x="174122" y="1"/>
                </a:lnTo>
                <a:lnTo>
                  <a:pt x="173577" y="1"/>
                </a:lnTo>
                <a:lnTo>
                  <a:pt x="174478" y="1508"/>
                </a:lnTo>
                <a:lnTo>
                  <a:pt x="173230" y="3596"/>
                </a:lnTo>
                <a:lnTo>
                  <a:pt x="173194" y="3542"/>
                </a:lnTo>
                <a:lnTo>
                  <a:pt x="173167" y="3596"/>
                </a:lnTo>
                <a:lnTo>
                  <a:pt x="171909" y="1508"/>
                </a:lnTo>
                <a:lnTo>
                  <a:pt x="172810" y="1"/>
                </a:lnTo>
                <a:lnTo>
                  <a:pt x="172266" y="1"/>
                </a:lnTo>
                <a:lnTo>
                  <a:pt x="171633" y="1053"/>
                </a:lnTo>
                <a:lnTo>
                  <a:pt x="171008" y="1"/>
                </a:lnTo>
                <a:lnTo>
                  <a:pt x="170464" y="1"/>
                </a:lnTo>
                <a:lnTo>
                  <a:pt x="171365" y="1508"/>
                </a:lnTo>
                <a:lnTo>
                  <a:pt x="170116" y="3587"/>
                </a:lnTo>
                <a:lnTo>
                  <a:pt x="167743" y="3587"/>
                </a:lnTo>
                <a:lnTo>
                  <a:pt x="169893" y="1"/>
                </a:lnTo>
                <a:lnTo>
                  <a:pt x="169349" y="1"/>
                </a:lnTo>
                <a:lnTo>
                  <a:pt x="167199" y="3587"/>
                </a:lnTo>
                <a:lnTo>
                  <a:pt x="159919" y="3587"/>
                </a:lnTo>
                <a:lnTo>
                  <a:pt x="157760" y="1"/>
                </a:lnTo>
                <a:lnTo>
                  <a:pt x="157216" y="1"/>
                </a:lnTo>
                <a:lnTo>
                  <a:pt x="159375" y="3587"/>
                </a:lnTo>
                <a:lnTo>
                  <a:pt x="157002" y="3587"/>
                </a:lnTo>
                <a:lnTo>
                  <a:pt x="155753" y="1508"/>
                </a:lnTo>
                <a:lnTo>
                  <a:pt x="156654" y="1"/>
                </a:lnTo>
                <a:lnTo>
                  <a:pt x="156110" y="1"/>
                </a:lnTo>
                <a:lnTo>
                  <a:pt x="155477" y="1053"/>
                </a:lnTo>
                <a:lnTo>
                  <a:pt x="154852" y="1"/>
                </a:lnTo>
                <a:lnTo>
                  <a:pt x="154299" y="1"/>
                </a:lnTo>
                <a:lnTo>
                  <a:pt x="155209" y="1508"/>
                </a:lnTo>
                <a:lnTo>
                  <a:pt x="153951" y="3596"/>
                </a:lnTo>
                <a:lnTo>
                  <a:pt x="153915" y="3542"/>
                </a:lnTo>
                <a:lnTo>
                  <a:pt x="153889" y="3596"/>
                </a:lnTo>
                <a:lnTo>
                  <a:pt x="152631" y="1508"/>
                </a:lnTo>
                <a:lnTo>
                  <a:pt x="153532" y="1"/>
                </a:lnTo>
                <a:lnTo>
                  <a:pt x="152988" y="1"/>
                </a:lnTo>
                <a:lnTo>
                  <a:pt x="152363" y="1053"/>
                </a:lnTo>
                <a:lnTo>
                  <a:pt x="151730" y="1"/>
                </a:lnTo>
                <a:lnTo>
                  <a:pt x="151186" y="1"/>
                </a:lnTo>
                <a:lnTo>
                  <a:pt x="152087" y="1508"/>
                </a:lnTo>
                <a:lnTo>
                  <a:pt x="150838" y="3587"/>
                </a:lnTo>
                <a:lnTo>
                  <a:pt x="148465" y="3587"/>
                </a:lnTo>
                <a:lnTo>
                  <a:pt x="150624" y="1"/>
                </a:lnTo>
                <a:lnTo>
                  <a:pt x="150071" y="1"/>
                </a:lnTo>
                <a:lnTo>
                  <a:pt x="147921" y="3587"/>
                </a:lnTo>
                <a:lnTo>
                  <a:pt x="140641" y="3587"/>
                </a:lnTo>
                <a:lnTo>
                  <a:pt x="138482" y="1"/>
                </a:lnTo>
                <a:lnTo>
                  <a:pt x="137938" y="1"/>
                </a:lnTo>
                <a:lnTo>
                  <a:pt x="140097" y="3587"/>
                </a:lnTo>
                <a:lnTo>
                  <a:pt x="137724" y="3587"/>
                </a:lnTo>
                <a:lnTo>
                  <a:pt x="136475" y="1508"/>
                </a:lnTo>
                <a:lnTo>
                  <a:pt x="137376" y="1"/>
                </a:lnTo>
                <a:lnTo>
                  <a:pt x="136832" y="1"/>
                </a:lnTo>
                <a:lnTo>
                  <a:pt x="136198" y="1053"/>
                </a:lnTo>
                <a:lnTo>
                  <a:pt x="135574" y="1"/>
                </a:lnTo>
                <a:lnTo>
                  <a:pt x="135030" y="1"/>
                </a:lnTo>
                <a:lnTo>
                  <a:pt x="135931" y="1508"/>
                </a:lnTo>
                <a:lnTo>
                  <a:pt x="134673" y="3596"/>
                </a:lnTo>
                <a:lnTo>
                  <a:pt x="134646" y="3542"/>
                </a:lnTo>
                <a:lnTo>
                  <a:pt x="134610" y="3596"/>
                </a:lnTo>
                <a:lnTo>
                  <a:pt x="133352" y="1508"/>
                </a:lnTo>
                <a:lnTo>
                  <a:pt x="134262" y="1"/>
                </a:lnTo>
                <a:lnTo>
                  <a:pt x="133709" y="1"/>
                </a:lnTo>
                <a:lnTo>
                  <a:pt x="133085" y="1053"/>
                </a:lnTo>
                <a:lnTo>
                  <a:pt x="132451" y="1"/>
                </a:lnTo>
                <a:lnTo>
                  <a:pt x="131907" y="1"/>
                </a:lnTo>
                <a:lnTo>
                  <a:pt x="132808" y="1508"/>
                </a:lnTo>
                <a:lnTo>
                  <a:pt x="131559" y="3587"/>
                </a:lnTo>
                <a:lnTo>
                  <a:pt x="129186" y="3587"/>
                </a:lnTo>
                <a:lnTo>
                  <a:pt x="131345" y="1"/>
                </a:lnTo>
                <a:lnTo>
                  <a:pt x="130801" y="1"/>
                </a:lnTo>
                <a:lnTo>
                  <a:pt x="128642" y="3587"/>
                </a:lnTo>
                <a:lnTo>
                  <a:pt x="121363" y="3587"/>
                </a:lnTo>
                <a:lnTo>
                  <a:pt x="119213" y="1"/>
                </a:lnTo>
                <a:lnTo>
                  <a:pt x="118668" y="1"/>
                </a:lnTo>
                <a:lnTo>
                  <a:pt x="120818" y="3587"/>
                </a:lnTo>
                <a:lnTo>
                  <a:pt x="118445" y="3587"/>
                </a:lnTo>
                <a:lnTo>
                  <a:pt x="117196" y="1508"/>
                </a:lnTo>
                <a:lnTo>
                  <a:pt x="118097" y="1"/>
                </a:lnTo>
                <a:lnTo>
                  <a:pt x="117553" y="1"/>
                </a:lnTo>
                <a:lnTo>
                  <a:pt x="116929" y="1053"/>
                </a:lnTo>
                <a:lnTo>
                  <a:pt x="116295" y="1"/>
                </a:lnTo>
                <a:lnTo>
                  <a:pt x="115751" y="1"/>
                </a:lnTo>
                <a:lnTo>
                  <a:pt x="116652" y="1508"/>
                </a:lnTo>
                <a:lnTo>
                  <a:pt x="115394" y="3596"/>
                </a:lnTo>
                <a:lnTo>
                  <a:pt x="115368" y="3542"/>
                </a:lnTo>
                <a:lnTo>
                  <a:pt x="115332" y="3596"/>
                </a:lnTo>
                <a:lnTo>
                  <a:pt x="114083" y="1508"/>
                </a:lnTo>
                <a:lnTo>
                  <a:pt x="114984" y="1"/>
                </a:lnTo>
                <a:lnTo>
                  <a:pt x="114440" y="1"/>
                </a:lnTo>
                <a:lnTo>
                  <a:pt x="113806" y="1053"/>
                </a:lnTo>
                <a:lnTo>
                  <a:pt x="113173" y="1"/>
                </a:lnTo>
                <a:lnTo>
                  <a:pt x="112629" y="1"/>
                </a:lnTo>
                <a:lnTo>
                  <a:pt x="113530" y="1508"/>
                </a:lnTo>
                <a:lnTo>
                  <a:pt x="112281" y="3587"/>
                </a:lnTo>
                <a:lnTo>
                  <a:pt x="109917" y="3587"/>
                </a:lnTo>
                <a:lnTo>
                  <a:pt x="112067" y="1"/>
                </a:lnTo>
                <a:lnTo>
                  <a:pt x="111523" y="1"/>
                </a:lnTo>
                <a:lnTo>
                  <a:pt x="109373" y="3587"/>
                </a:lnTo>
                <a:lnTo>
                  <a:pt x="102084" y="3587"/>
                </a:lnTo>
                <a:lnTo>
                  <a:pt x="99934" y="1"/>
                </a:lnTo>
                <a:lnTo>
                  <a:pt x="99390" y="1"/>
                </a:lnTo>
                <a:lnTo>
                  <a:pt x="101540" y="3587"/>
                </a:lnTo>
                <a:lnTo>
                  <a:pt x="99167" y="3587"/>
                </a:lnTo>
                <a:lnTo>
                  <a:pt x="97918" y="1508"/>
                </a:lnTo>
                <a:lnTo>
                  <a:pt x="98828" y="1"/>
                </a:lnTo>
                <a:lnTo>
                  <a:pt x="98275" y="1"/>
                </a:lnTo>
                <a:lnTo>
                  <a:pt x="97650" y="1053"/>
                </a:lnTo>
                <a:lnTo>
                  <a:pt x="97017" y="1"/>
                </a:lnTo>
                <a:lnTo>
                  <a:pt x="96473" y="1"/>
                </a:lnTo>
                <a:lnTo>
                  <a:pt x="97374" y="1508"/>
                </a:lnTo>
                <a:lnTo>
                  <a:pt x="96116" y="3596"/>
                </a:lnTo>
                <a:lnTo>
                  <a:pt x="96089" y="3542"/>
                </a:lnTo>
                <a:lnTo>
                  <a:pt x="96054" y="3596"/>
                </a:lnTo>
                <a:lnTo>
                  <a:pt x="94805" y="1508"/>
                </a:lnTo>
                <a:lnTo>
                  <a:pt x="95706" y="1"/>
                </a:lnTo>
                <a:lnTo>
                  <a:pt x="95161" y="1"/>
                </a:lnTo>
                <a:lnTo>
                  <a:pt x="94528" y="1053"/>
                </a:lnTo>
                <a:lnTo>
                  <a:pt x="93904" y="1"/>
                </a:lnTo>
                <a:lnTo>
                  <a:pt x="93351" y="1"/>
                </a:lnTo>
                <a:lnTo>
                  <a:pt x="94260" y="1508"/>
                </a:lnTo>
                <a:lnTo>
                  <a:pt x="93003" y="3587"/>
                </a:lnTo>
                <a:lnTo>
                  <a:pt x="90639" y="3587"/>
                </a:lnTo>
                <a:lnTo>
                  <a:pt x="92788" y="1"/>
                </a:lnTo>
                <a:lnTo>
                  <a:pt x="92244" y="1"/>
                </a:lnTo>
                <a:lnTo>
                  <a:pt x="90094" y="3587"/>
                </a:lnTo>
                <a:lnTo>
                  <a:pt x="82806" y="3587"/>
                </a:lnTo>
                <a:lnTo>
                  <a:pt x="80656" y="1"/>
                </a:lnTo>
                <a:lnTo>
                  <a:pt x="80112" y="1"/>
                </a:lnTo>
                <a:lnTo>
                  <a:pt x="82262" y="3587"/>
                </a:lnTo>
                <a:lnTo>
                  <a:pt x="79898" y="3587"/>
                </a:lnTo>
                <a:lnTo>
                  <a:pt x="78649" y="1508"/>
                </a:lnTo>
                <a:lnTo>
                  <a:pt x="79550" y="1"/>
                </a:lnTo>
                <a:lnTo>
                  <a:pt x="79005" y="1"/>
                </a:lnTo>
                <a:lnTo>
                  <a:pt x="78372" y="1053"/>
                </a:lnTo>
                <a:lnTo>
                  <a:pt x="77739" y="1"/>
                </a:lnTo>
                <a:lnTo>
                  <a:pt x="77194" y="1"/>
                </a:lnTo>
                <a:lnTo>
                  <a:pt x="78096" y="1508"/>
                </a:lnTo>
                <a:lnTo>
                  <a:pt x="76847" y="3596"/>
                </a:lnTo>
                <a:lnTo>
                  <a:pt x="76811" y="3542"/>
                </a:lnTo>
                <a:lnTo>
                  <a:pt x="76784" y="3596"/>
                </a:lnTo>
                <a:lnTo>
                  <a:pt x="75526" y="1508"/>
                </a:lnTo>
                <a:lnTo>
                  <a:pt x="76427" y="1"/>
                </a:lnTo>
                <a:lnTo>
                  <a:pt x="75883" y="1"/>
                </a:lnTo>
                <a:lnTo>
                  <a:pt x="75250" y="1053"/>
                </a:lnTo>
                <a:lnTo>
                  <a:pt x="74625" y="1"/>
                </a:lnTo>
                <a:lnTo>
                  <a:pt x="74081" y="1"/>
                </a:lnTo>
                <a:lnTo>
                  <a:pt x="74982" y="1508"/>
                </a:lnTo>
                <a:lnTo>
                  <a:pt x="73733" y="3587"/>
                </a:lnTo>
                <a:lnTo>
                  <a:pt x="71360" y="3587"/>
                </a:lnTo>
                <a:lnTo>
                  <a:pt x="73510" y="1"/>
                </a:lnTo>
                <a:lnTo>
                  <a:pt x="72966" y="1"/>
                </a:lnTo>
                <a:lnTo>
                  <a:pt x="70816" y="3587"/>
                </a:lnTo>
                <a:lnTo>
                  <a:pt x="63536" y="3587"/>
                </a:lnTo>
                <a:lnTo>
                  <a:pt x="61377" y="1"/>
                </a:lnTo>
                <a:lnTo>
                  <a:pt x="60833" y="1"/>
                </a:lnTo>
                <a:lnTo>
                  <a:pt x="62983" y="3587"/>
                </a:lnTo>
                <a:lnTo>
                  <a:pt x="60619" y="3587"/>
                </a:lnTo>
                <a:lnTo>
                  <a:pt x="59370" y="1508"/>
                </a:lnTo>
                <a:lnTo>
                  <a:pt x="60271" y="1"/>
                </a:lnTo>
                <a:lnTo>
                  <a:pt x="59727" y="1"/>
                </a:lnTo>
                <a:lnTo>
                  <a:pt x="59094" y="1053"/>
                </a:lnTo>
                <a:lnTo>
                  <a:pt x="58469" y="1"/>
                </a:lnTo>
                <a:lnTo>
                  <a:pt x="57916" y="1"/>
                </a:lnTo>
                <a:lnTo>
                  <a:pt x="58826" y="1508"/>
                </a:lnTo>
                <a:lnTo>
                  <a:pt x="57568" y="3596"/>
                </a:lnTo>
                <a:lnTo>
                  <a:pt x="57533" y="3542"/>
                </a:lnTo>
                <a:lnTo>
                  <a:pt x="57506" y="3596"/>
                </a:lnTo>
                <a:lnTo>
                  <a:pt x="56248" y="1508"/>
                </a:lnTo>
                <a:lnTo>
                  <a:pt x="57149" y="1"/>
                </a:lnTo>
                <a:lnTo>
                  <a:pt x="56605" y="1"/>
                </a:lnTo>
                <a:lnTo>
                  <a:pt x="55980" y="1053"/>
                </a:lnTo>
                <a:lnTo>
                  <a:pt x="55347" y="1"/>
                </a:lnTo>
                <a:lnTo>
                  <a:pt x="54803" y="1"/>
                </a:lnTo>
                <a:lnTo>
                  <a:pt x="55704" y="1508"/>
                </a:lnTo>
                <a:lnTo>
                  <a:pt x="54455" y="3587"/>
                </a:lnTo>
                <a:lnTo>
                  <a:pt x="52082" y="3587"/>
                </a:lnTo>
                <a:lnTo>
                  <a:pt x="54241" y="1"/>
                </a:lnTo>
                <a:lnTo>
                  <a:pt x="53688" y="1"/>
                </a:lnTo>
                <a:lnTo>
                  <a:pt x="51538" y="3587"/>
                </a:lnTo>
                <a:lnTo>
                  <a:pt x="44258" y="3587"/>
                </a:lnTo>
                <a:lnTo>
                  <a:pt x="42099" y="1"/>
                </a:lnTo>
                <a:lnTo>
                  <a:pt x="41555" y="1"/>
                </a:lnTo>
                <a:lnTo>
                  <a:pt x="43714" y="3587"/>
                </a:lnTo>
                <a:lnTo>
                  <a:pt x="41341" y="3587"/>
                </a:lnTo>
                <a:lnTo>
                  <a:pt x="40092" y="1508"/>
                </a:lnTo>
                <a:lnTo>
                  <a:pt x="40993" y="1"/>
                </a:lnTo>
                <a:lnTo>
                  <a:pt x="40449" y="1"/>
                </a:lnTo>
                <a:lnTo>
                  <a:pt x="39815" y="1053"/>
                </a:lnTo>
                <a:lnTo>
                  <a:pt x="39191" y="1"/>
                </a:lnTo>
                <a:lnTo>
                  <a:pt x="38647" y="1"/>
                </a:lnTo>
                <a:lnTo>
                  <a:pt x="39548" y="1508"/>
                </a:lnTo>
                <a:lnTo>
                  <a:pt x="38290" y="3596"/>
                </a:lnTo>
                <a:lnTo>
                  <a:pt x="38263" y="3542"/>
                </a:lnTo>
                <a:lnTo>
                  <a:pt x="38227" y="3596"/>
                </a:lnTo>
                <a:lnTo>
                  <a:pt x="36969" y="1508"/>
                </a:lnTo>
                <a:lnTo>
                  <a:pt x="37871" y="1"/>
                </a:lnTo>
                <a:lnTo>
                  <a:pt x="37326" y="1"/>
                </a:lnTo>
                <a:lnTo>
                  <a:pt x="36702" y="1053"/>
                </a:lnTo>
                <a:lnTo>
                  <a:pt x="36068" y="1"/>
                </a:lnTo>
                <a:lnTo>
                  <a:pt x="35524" y="1"/>
                </a:lnTo>
                <a:lnTo>
                  <a:pt x="36425" y="1508"/>
                </a:lnTo>
                <a:lnTo>
                  <a:pt x="35176" y="3587"/>
                </a:lnTo>
                <a:lnTo>
                  <a:pt x="32803" y="3587"/>
                </a:lnTo>
                <a:lnTo>
                  <a:pt x="34962" y="1"/>
                </a:lnTo>
                <a:lnTo>
                  <a:pt x="34418" y="1"/>
                </a:lnTo>
                <a:lnTo>
                  <a:pt x="32259" y="3587"/>
                </a:lnTo>
                <a:lnTo>
                  <a:pt x="24980" y="3587"/>
                </a:lnTo>
                <a:lnTo>
                  <a:pt x="22830" y="1"/>
                </a:lnTo>
                <a:lnTo>
                  <a:pt x="22277" y="1"/>
                </a:lnTo>
                <a:lnTo>
                  <a:pt x="24435" y="3587"/>
                </a:lnTo>
                <a:lnTo>
                  <a:pt x="22062" y="3587"/>
                </a:lnTo>
                <a:lnTo>
                  <a:pt x="20813" y="1508"/>
                </a:lnTo>
                <a:lnTo>
                  <a:pt x="21715" y="1"/>
                </a:lnTo>
                <a:lnTo>
                  <a:pt x="21170" y="1"/>
                </a:lnTo>
                <a:lnTo>
                  <a:pt x="20546" y="1053"/>
                </a:lnTo>
                <a:lnTo>
                  <a:pt x="19912" y="1"/>
                </a:lnTo>
                <a:lnTo>
                  <a:pt x="19368" y="1"/>
                </a:lnTo>
                <a:lnTo>
                  <a:pt x="20269" y="1508"/>
                </a:lnTo>
                <a:lnTo>
                  <a:pt x="19011" y="3596"/>
                </a:lnTo>
                <a:lnTo>
                  <a:pt x="18985" y="3542"/>
                </a:lnTo>
                <a:lnTo>
                  <a:pt x="18949" y="3596"/>
                </a:lnTo>
                <a:lnTo>
                  <a:pt x="17691" y="1508"/>
                </a:lnTo>
                <a:lnTo>
                  <a:pt x="18601" y="1"/>
                </a:lnTo>
                <a:lnTo>
                  <a:pt x="18057" y="1"/>
                </a:lnTo>
                <a:lnTo>
                  <a:pt x="17423" y="1053"/>
                </a:lnTo>
                <a:lnTo>
                  <a:pt x="16790" y="1"/>
                </a:lnTo>
                <a:lnTo>
                  <a:pt x="16246" y="1"/>
                </a:lnTo>
                <a:lnTo>
                  <a:pt x="17147" y="1508"/>
                </a:lnTo>
                <a:lnTo>
                  <a:pt x="15898" y="3587"/>
                </a:lnTo>
                <a:lnTo>
                  <a:pt x="13534" y="3587"/>
                </a:lnTo>
                <a:lnTo>
                  <a:pt x="15684" y="1"/>
                </a:lnTo>
                <a:lnTo>
                  <a:pt x="15140" y="1"/>
                </a:lnTo>
                <a:lnTo>
                  <a:pt x="12981" y="3587"/>
                </a:lnTo>
                <a:lnTo>
                  <a:pt x="5701" y="3587"/>
                </a:lnTo>
                <a:lnTo>
                  <a:pt x="3551" y="1"/>
                </a:lnTo>
                <a:lnTo>
                  <a:pt x="3007" y="1"/>
                </a:lnTo>
                <a:lnTo>
                  <a:pt x="5157" y="3587"/>
                </a:lnTo>
                <a:lnTo>
                  <a:pt x="2784" y="3587"/>
                </a:lnTo>
                <a:lnTo>
                  <a:pt x="1535" y="1508"/>
                </a:lnTo>
                <a:lnTo>
                  <a:pt x="2436" y="1"/>
                </a:lnTo>
                <a:lnTo>
                  <a:pt x="1892" y="1"/>
                </a:lnTo>
                <a:lnTo>
                  <a:pt x="1267" y="1053"/>
                </a:lnTo>
                <a:lnTo>
                  <a:pt x="634" y="1"/>
                </a:lnTo>
                <a:close/>
                <a:moveTo>
                  <a:pt x="285438" y="158919"/>
                </a:moveTo>
                <a:lnTo>
                  <a:pt x="284475" y="160525"/>
                </a:lnTo>
                <a:lnTo>
                  <a:pt x="285019" y="160525"/>
                </a:lnTo>
                <a:lnTo>
                  <a:pt x="285438" y="159829"/>
                </a:lnTo>
                <a:lnTo>
                  <a:pt x="285438" y="1589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33" y="0"/>
            <a:ext cx="12192000" cy="6858000"/>
          </a:xfrm>
          <a:prstGeom prst="rect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933200" y="595600"/>
            <a:ext cx="5162800" cy="138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-167" y="2131400"/>
            <a:ext cx="12192000" cy="47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933200" y="2605200"/>
            <a:ext cx="5382000" cy="365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  <a:defRPr sz="21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  <a:defRPr sz="2100">
                <a:solidFill>
                  <a:schemeClr val="dk2"/>
                </a:solidFill>
              </a:defRPr>
            </a:lvl2pPr>
            <a:lvl3pPr marL="1371600" lvl="2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■"/>
              <a:defRPr sz="2100">
                <a:solidFill>
                  <a:schemeClr val="dk2"/>
                </a:solidFill>
              </a:defRPr>
            </a:lvl3pPr>
            <a:lvl4pPr marL="1828800" lvl="3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  <a:defRPr sz="2100">
                <a:solidFill>
                  <a:schemeClr val="dk2"/>
                </a:solidFill>
              </a:defRPr>
            </a:lvl4pPr>
            <a:lvl5pPr marL="2286000" lvl="4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  <a:defRPr sz="2100">
                <a:solidFill>
                  <a:schemeClr val="dk2"/>
                </a:solidFill>
              </a:defRPr>
            </a:lvl5pPr>
            <a:lvl6pPr marL="2743200" lvl="5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■"/>
              <a:defRPr sz="2100">
                <a:solidFill>
                  <a:schemeClr val="dk2"/>
                </a:solidFill>
              </a:defRPr>
            </a:lvl6pPr>
            <a:lvl7pPr marL="3200400" lvl="6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  <a:defRPr sz="2100">
                <a:solidFill>
                  <a:schemeClr val="dk2"/>
                </a:solidFill>
              </a:defRPr>
            </a:lvl7pPr>
            <a:lvl8pPr marL="3657600" lvl="7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  <a:defRPr sz="2100">
                <a:solidFill>
                  <a:schemeClr val="dk2"/>
                </a:solidFill>
              </a:defRPr>
            </a:lvl8pPr>
            <a:lvl9pPr marL="4114800" lvl="8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933200" y="595600"/>
            <a:ext cx="10325600" cy="12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11732233" y="0"/>
            <a:ext cx="459600" cy="213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ctrTitle"/>
          </p:nvPr>
        </p:nvSpPr>
        <p:spPr>
          <a:xfrm>
            <a:off x="933200" y="595600"/>
            <a:ext cx="10325600" cy="364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13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-167" y="3216833"/>
            <a:ext cx="12192000" cy="36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1"/>
          <p:cNvSpPr/>
          <p:nvPr/>
        </p:nvSpPr>
        <p:spPr>
          <a:xfrm>
            <a:off x="7341500" y="3216700"/>
            <a:ext cx="4850400" cy="36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933200" y="595600"/>
            <a:ext cx="10325600" cy="20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None/>
              <a:defRPr sz="6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1"/>
          </p:nvPr>
        </p:nvSpPr>
        <p:spPr>
          <a:xfrm>
            <a:off x="933200" y="3789167"/>
            <a:ext cx="5244000" cy="24732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Turret Road Medium"/>
              <a:buNone/>
              <a:defRPr sz="4700">
                <a:solidFill>
                  <a:schemeClr val="lt1"/>
                </a:solidFill>
                <a:latin typeface="Turret Road Medium"/>
                <a:ea typeface="Turret Road Medium"/>
                <a:cs typeface="Turret Road Medium"/>
                <a:sym typeface="Turret Roa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Turret Road Medium"/>
              <a:buNone/>
              <a:defRPr sz="4700">
                <a:solidFill>
                  <a:schemeClr val="lt1"/>
                </a:solidFill>
                <a:latin typeface="Turret Road Medium"/>
                <a:ea typeface="Turret Road Medium"/>
                <a:cs typeface="Turret Road Medium"/>
                <a:sym typeface="Turret Roa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Turret Road Medium"/>
              <a:buNone/>
              <a:defRPr sz="4700">
                <a:solidFill>
                  <a:schemeClr val="lt1"/>
                </a:solidFill>
                <a:latin typeface="Turret Road Medium"/>
                <a:ea typeface="Turret Road Medium"/>
                <a:cs typeface="Turret Road Medium"/>
                <a:sym typeface="Turret Roa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Turret Road Medium"/>
              <a:buNone/>
              <a:defRPr sz="4700">
                <a:solidFill>
                  <a:schemeClr val="lt1"/>
                </a:solidFill>
                <a:latin typeface="Turret Road Medium"/>
                <a:ea typeface="Turret Road Medium"/>
                <a:cs typeface="Turret Road Medium"/>
                <a:sym typeface="Turret Roa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Turret Road Medium"/>
              <a:buNone/>
              <a:defRPr sz="4700">
                <a:solidFill>
                  <a:schemeClr val="lt1"/>
                </a:solidFill>
                <a:latin typeface="Turret Road Medium"/>
                <a:ea typeface="Turret Road Medium"/>
                <a:cs typeface="Turret Road Medium"/>
                <a:sym typeface="Turret Roa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Turret Road Medium"/>
              <a:buNone/>
              <a:defRPr sz="4700">
                <a:solidFill>
                  <a:schemeClr val="lt1"/>
                </a:solidFill>
                <a:latin typeface="Turret Road Medium"/>
                <a:ea typeface="Turret Road Medium"/>
                <a:cs typeface="Turret Road Medium"/>
                <a:sym typeface="Turret Roa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Turret Road Medium"/>
              <a:buNone/>
              <a:defRPr sz="4700">
                <a:solidFill>
                  <a:schemeClr val="lt1"/>
                </a:solidFill>
                <a:latin typeface="Turret Road Medium"/>
                <a:ea typeface="Turret Road Medium"/>
                <a:cs typeface="Turret Road Medium"/>
                <a:sym typeface="Turret Roa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Turret Road Medium"/>
              <a:buNone/>
              <a:defRPr sz="4700">
                <a:solidFill>
                  <a:schemeClr val="lt1"/>
                </a:solidFill>
                <a:latin typeface="Turret Road Medium"/>
                <a:ea typeface="Turret Road Medium"/>
                <a:cs typeface="Turret Road Medium"/>
                <a:sym typeface="Turret Roa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Turret Road Medium"/>
              <a:buNone/>
              <a:defRPr sz="4700">
                <a:solidFill>
                  <a:schemeClr val="lt1"/>
                </a:solidFill>
                <a:latin typeface="Turret Road Medium"/>
                <a:ea typeface="Turret Road Medium"/>
                <a:cs typeface="Turret Road Medium"/>
                <a:sym typeface="Turret Road Medium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●"/>
              <a:defRPr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○"/>
              <a:defRPr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■"/>
              <a:defRPr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●"/>
              <a:defRPr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○"/>
              <a:defRPr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■"/>
              <a:defRPr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●"/>
              <a:defRPr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○"/>
              <a:defRPr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Raleway"/>
              <a:buChar char="■"/>
              <a:defRPr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-9837700" y="2531833"/>
            <a:ext cx="49667" cy="38500"/>
          </a:xfrm>
          <a:custGeom>
            <a:avLst/>
            <a:gdLst/>
            <a:ahLst/>
            <a:cxnLst/>
            <a:rect l="l" t="t" r="r" b="b"/>
            <a:pathLst>
              <a:path w="1490" h="1155" extrusionOk="0">
                <a:moveTo>
                  <a:pt x="751" y="0"/>
                </a:moveTo>
                <a:cubicBezTo>
                  <a:pt x="1" y="0"/>
                  <a:pt x="1" y="1155"/>
                  <a:pt x="751" y="1155"/>
                </a:cubicBezTo>
                <a:cubicBezTo>
                  <a:pt x="1490" y="1155"/>
                  <a:pt x="1490" y="0"/>
                  <a:pt x="751" y="0"/>
                </a:cubicBezTo>
                <a:close/>
              </a:path>
            </a:pathLst>
          </a:custGeom>
          <a:solidFill>
            <a:srgbClr val="E4A0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1"/>
          <p:cNvSpPr/>
          <p:nvPr/>
        </p:nvSpPr>
        <p:spPr>
          <a:xfrm>
            <a:off x="-9772267" y="2619567"/>
            <a:ext cx="49667" cy="38500"/>
          </a:xfrm>
          <a:custGeom>
            <a:avLst/>
            <a:gdLst/>
            <a:ahLst/>
            <a:cxnLst/>
            <a:rect l="l" t="t" r="r" b="b"/>
            <a:pathLst>
              <a:path w="1490" h="1155" extrusionOk="0">
                <a:moveTo>
                  <a:pt x="750" y="0"/>
                </a:moveTo>
                <a:cubicBezTo>
                  <a:pt x="0" y="0"/>
                  <a:pt x="0" y="1154"/>
                  <a:pt x="750" y="1154"/>
                </a:cubicBezTo>
                <a:cubicBezTo>
                  <a:pt x="1489" y="1154"/>
                  <a:pt x="1489" y="0"/>
                  <a:pt x="750" y="0"/>
                </a:cubicBezTo>
                <a:close/>
              </a:path>
            </a:pathLst>
          </a:custGeom>
          <a:solidFill>
            <a:srgbClr val="E4A0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1"/>
          <p:cNvSpPr/>
          <p:nvPr/>
        </p:nvSpPr>
        <p:spPr>
          <a:xfrm>
            <a:off x="-9802300" y="2421400"/>
            <a:ext cx="49667" cy="38500"/>
          </a:xfrm>
          <a:custGeom>
            <a:avLst/>
            <a:gdLst/>
            <a:ahLst/>
            <a:cxnLst/>
            <a:rect l="l" t="t" r="r" b="b"/>
            <a:pathLst>
              <a:path w="1490" h="1155" extrusionOk="0">
                <a:moveTo>
                  <a:pt x="751" y="1"/>
                </a:moveTo>
                <a:cubicBezTo>
                  <a:pt x="1" y="1"/>
                  <a:pt x="1" y="1155"/>
                  <a:pt x="751" y="1155"/>
                </a:cubicBezTo>
                <a:cubicBezTo>
                  <a:pt x="1490" y="1155"/>
                  <a:pt x="1490" y="1"/>
                  <a:pt x="751" y="1"/>
                </a:cubicBezTo>
                <a:close/>
              </a:path>
            </a:pathLst>
          </a:custGeom>
          <a:solidFill>
            <a:srgbClr val="E4A0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-9743433" y="6352433"/>
            <a:ext cx="24667" cy="19267"/>
          </a:xfrm>
          <a:custGeom>
            <a:avLst/>
            <a:gdLst/>
            <a:ahLst/>
            <a:cxnLst/>
            <a:rect l="l" t="t" r="r" b="b"/>
            <a:pathLst>
              <a:path w="740" h="578" extrusionOk="0">
                <a:moveTo>
                  <a:pt x="370" y="1"/>
                </a:moveTo>
                <a:cubicBezTo>
                  <a:pt x="1" y="1"/>
                  <a:pt x="1" y="578"/>
                  <a:pt x="370" y="578"/>
                </a:cubicBezTo>
                <a:cubicBezTo>
                  <a:pt x="740" y="578"/>
                  <a:pt x="740" y="1"/>
                  <a:pt x="370" y="1"/>
                </a:cubicBezTo>
                <a:close/>
              </a:path>
            </a:pathLst>
          </a:custGeom>
          <a:solidFill>
            <a:srgbClr val="E4A0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-9756133" y="6181233"/>
            <a:ext cx="25067" cy="19267"/>
          </a:xfrm>
          <a:custGeom>
            <a:avLst/>
            <a:gdLst/>
            <a:ahLst/>
            <a:cxnLst/>
            <a:rect l="l" t="t" r="r" b="b"/>
            <a:pathLst>
              <a:path w="752" h="578" extrusionOk="0">
                <a:moveTo>
                  <a:pt x="370" y="0"/>
                </a:moveTo>
                <a:cubicBezTo>
                  <a:pt x="1" y="0"/>
                  <a:pt x="1" y="577"/>
                  <a:pt x="370" y="577"/>
                </a:cubicBezTo>
                <a:cubicBezTo>
                  <a:pt x="751" y="577"/>
                  <a:pt x="751" y="0"/>
                  <a:pt x="370" y="0"/>
                </a:cubicBezTo>
                <a:close/>
              </a:path>
            </a:pathLst>
          </a:custGeom>
          <a:solidFill>
            <a:srgbClr val="E4A0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/>
          <p:nvPr/>
        </p:nvSpPr>
        <p:spPr>
          <a:xfrm>
            <a:off x="-9743433" y="6270867"/>
            <a:ext cx="24667" cy="19267"/>
          </a:xfrm>
          <a:custGeom>
            <a:avLst/>
            <a:gdLst/>
            <a:ahLst/>
            <a:cxnLst/>
            <a:rect l="l" t="t" r="r" b="b"/>
            <a:pathLst>
              <a:path w="740" h="578" extrusionOk="0">
                <a:moveTo>
                  <a:pt x="370" y="1"/>
                </a:moveTo>
                <a:cubicBezTo>
                  <a:pt x="1" y="1"/>
                  <a:pt x="1" y="578"/>
                  <a:pt x="370" y="578"/>
                </a:cubicBezTo>
                <a:cubicBezTo>
                  <a:pt x="740" y="578"/>
                  <a:pt x="740" y="1"/>
                  <a:pt x="370" y="1"/>
                </a:cubicBezTo>
                <a:close/>
              </a:path>
            </a:pathLst>
          </a:custGeom>
          <a:solidFill>
            <a:srgbClr val="E4A0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1"/>
          <p:cNvSpPr/>
          <p:nvPr/>
        </p:nvSpPr>
        <p:spPr>
          <a:xfrm>
            <a:off x="-9831133" y="6227400"/>
            <a:ext cx="25033" cy="19267"/>
          </a:xfrm>
          <a:custGeom>
            <a:avLst/>
            <a:gdLst/>
            <a:ahLst/>
            <a:cxnLst/>
            <a:rect l="l" t="t" r="r" b="b"/>
            <a:pathLst>
              <a:path w="751" h="578" extrusionOk="0">
                <a:moveTo>
                  <a:pt x="369" y="0"/>
                </a:moveTo>
                <a:cubicBezTo>
                  <a:pt x="0" y="0"/>
                  <a:pt x="0" y="578"/>
                  <a:pt x="369" y="578"/>
                </a:cubicBezTo>
                <a:cubicBezTo>
                  <a:pt x="750" y="578"/>
                  <a:pt x="750" y="0"/>
                  <a:pt x="369" y="0"/>
                </a:cubicBezTo>
                <a:close/>
              </a:path>
            </a:pathLst>
          </a:custGeom>
          <a:solidFill>
            <a:srgbClr val="E4A0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1"/>
          <p:cNvSpPr/>
          <p:nvPr/>
        </p:nvSpPr>
        <p:spPr>
          <a:xfrm>
            <a:off x="-9851933" y="6343967"/>
            <a:ext cx="24667" cy="19267"/>
          </a:xfrm>
          <a:custGeom>
            <a:avLst/>
            <a:gdLst/>
            <a:ahLst/>
            <a:cxnLst/>
            <a:rect l="l" t="t" r="r" b="b"/>
            <a:pathLst>
              <a:path w="740" h="578" extrusionOk="0">
                <a:moveTo>
                  <a:pt x="370" y="1"/>
                </a:moveTo>
                <a:cubicBezTo>
                  <a:pt x="1" y="1"/>
                  <a:pt x="1" y="578"/>
                  <a:pt x="370" y="578"/>
                </a:cubicBezTo>
                <a:cubicBezTo>
                  <a:pt x="740" y="578"/>
                  <a:pt x="740" y="1"/>
                  <a:pt x="370" y="1"/>
                </a:cubicBezTo>
                <a:close/>
              </a:path>
            </a:pathLst>
          </a:custGeom>
          <a:solidFill>
            <a:srgbClr val="E4A0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1"/>
          <p:cNvSpPr/>
          <p:nvPr/>
        </p:nvSpPr>
        <p:spPr>
          <a:xfrm>
            <a:off x="-9822667" y="6444000"/>
            <a:ext cx="24633" cy="19300"/>
          </a:xfrm>
          <a:custGeom>
            <a:avLst/>
            <a:gdLst/>
            <a:ahLst/>
            <a:cxnLst/>
            <a:rect l="l" t="t" r="r" b="b"/>
            <a:pathLst>
              <a:path w="739" h="579" extrusionOk="0">
                <a:moveTo>
                  <a:pt x="369" y="1"/>
                </a:moveTo>
                <a:cubicBezTo>
                  <a:pt x="0" y="1"/>
                  <a:pt x="0" y="578"/>
                  <a:pt x="369" y="578"/>
                </a:cubicBezTo>
                <a:cubicBezTo>
                  <a:pt x="739" y="578"/>
                  <a:pt x="739" y="1"/>
                  <a:pt x="369" y="1"/>
                </a:cubicBezTo>
                <a:close/>
              </a:path>
            </a:pathLst>
          </a:custGeom>
          <a:solidFill>
            <a:srgbClr val="E4A0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1"/>
          <p:cNvSpPr/>
          <p:nvPr/>
        </p:nvSpPr>
        <p:spPr>
          <a:xfrm>
            <a:off x="-9756133" y="6531733"/>
            <a:ext cx="25067" cy="19267"/>
          </a:xfrm>
          <a:custGeom>
            <a:avLst/>
            <a:gdLst/>
            <a:ahLst/>
            <a:cxnLst/>
            <a:rect l="l" t="t" r="r" b="b"/>
            <a:pathLst>
              <a:path w="752" h="578" extrusionOk="0">
                <a:moveTo>
                  <a:pt x="370" y="1"/>
                </a:moveTo>
                <a:cubicBezTo>
                  <a:pt x="1" y="1"/>
                  <a:pt x="1" y="578"/>
                  <a:pt x="370" y="578"/>
                </a:cubicBezTo>
                <a:cubicBezTo>
                  <a:pt x="751" y="578"/>
                  <a:pt x="751" y="1"/>
                  <a:pt x="370" y="1"/>
                </a:cubicBezTo>
                <a:close/>
              </a:path>
            </a:pathLst>
          </a:custGeom>
          <a:solidFill>
            <a:srgbClr val="E4A0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ctrTitle"/>
          </p:nvPr>
        </p:nvSpPr>
        <p:spPr>
          <a:xfrm>
            <a:off x="933200" y="1129000"/>
            <a:ext cx="7040100" cy="287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latin typeface="Lato Black"/>
                <a:ea typeface="Lato Black"/>
                <a:cs typeface="Lato Black"/>
                <a:sym typeface="Lato Black"/>
              </a:rPr>
              <a:t>A-G</a:t>
            </a:r>
            <a:endParaRPr sz="8000"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latin typeface="Lato Black"/>
                <a:ea typeface="Lato Black"/>
                <a:cs typeface="Lato Black"/>
                <a:sym typeface="Lato Black"/>
              </a:rPr>
              <a:t>Success Grant</a:t>
            </a:r>
            <a:endParaRPr sz="80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8575" y="5153875"/>
            <a:ext cx="3119073" cy="1559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/>
        </p:nvSpPr>
        <p:spPr>
          <a:xfrm>
            <a:off x="933200" y="4273375"/>
            <a:ext cx="664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May 17, 2022</a:t>
            </a:r>
            <a:endParaRPr sz="21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433875" y="2519125"/>
            <a:ext cx="5091900" cy="35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Purpose:</a:t>
            </a:r>
            <a:endParaRPr sz="37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26000"/>
              </a:lnSpc>
              <a:spcBef>
                <a:spcPts val="1000"/>
              </a:spcBef>
              <a:spcAft>
                <a:spcPts val="0"/>
              </a:spcAft>
              <a:buClr>
                <a:srgbClr val="143F9C"/>
              </a:buClr>
              <a:buSzPts val="2400"/>
              <a:buFont typeface="Jost"/>
              <a:buNone/>
            </a:pPr>
            <a:r>
              <a:rPr lang="en-US" sz="36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increase the number of California high school students who graduate A-G eligible.</a:t>
            </a:r>
            <a:endParaRPr sz="3600"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ctrTitle"/>
          </p:nvPr>
        </p:nvSpPr>
        <p:spPr>
          <a:xfrm>
            <a:off x="476000" y="661400"/>
            <a:ext cx="10449300" cy="141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latin typeface="Lato Black"/>
                <a:ea typeface="Lato Black"/>
                <a:cs typeface="Lato Black"/>
                <a:sym typeface="Lato Black"/>
              </a:rPr>
              <a:t>A-G Success Grant</a:t>
            </a:r>
            <a:endParaRPr sz="66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 l="11816"/>
          <a:stretch/>
        </p:blipFill>
        <p:spPr>
          <a:xfrm>
            <a:off x="5961975" y="2137150"/>
            <a:ext cx="6230026" cy="472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968775" y="3777300"/>
            <a:ext cx="9929700" cy="4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subTitle" idx="1"/>
          </p:nvPr>
        </p:nvSpPr>
        <p:spPr>
          <a:xfrm>
            <a:off x="932800" y="2185625"/>
            <a:ext cx="10458600" cy="1672500"/>
          </a:xfrm>
          <a:prstGeom prst="rect">
            <a:avLst/>
          </a:prstGeom>
          <a:solidFill>
            <a:srgbClr val="143F9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121900" rIns="243825" bIns="243825" anchor="b" anchorCtr="0">
            <a:noAutofit/>
          </a:bodyPr>
          <a:lstStyle/>
          <a:p>
            <a:pPr marL="2286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◄</a:t>
            </a:r>
            <a:r>
              <a:rPr lang="en-US" sz="3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Sequence of classes in various subject areas that  students </a:t>
            </a:r>
            <a:r>
              <a:rPr lang="en-US" sz="37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must complete with a C- or higher</a:t>
            </a:r>
            <a:r>
              <a:rPr lang="en-US" sz="3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2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932800" y="734800"/>
            <a:ext cx="10458600" cy="102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>
                <a:latin typeface="Lato Black"/>
                <a:ea typeface="Lato Black"/>
                <a:cs typeface="Lato Black"/>
                <a:sym typeface="Lato Black"/>
              </a:rPr>
              <a:t>A-G  College Entrance Requirements</a:t>
            </a:r>
            <a:endParaRPr sz="4800"/>
          </a:p>
        </p:txBody>
      </p:sp>
      <p:sp>
        <p:nvSpPr>
          <p:cNvPr id="219" name="Google Shape;219;p33"/>
          <p:cNvSpPr txBox="1">
            <a:spLocks noGrp="1"/>
          </p:cNvSpPr>
          <p:nvPr>
            <p:ph type="subTitle" idx="2"/>
          </p:nvPr>
        </p:nvSpPr>
        <p:spPr>
          <a:xfrm>
            <a:off x="932800" y="4040425"/>
            <a:ext cx="10458600" cy="2346600"/>
          </a:xfrm>
          <a:prstGeom prst="rect">
            <a:avLst/>
          </a:prstGeom>
          <a:solidFill>
            <a:srgbClr val="143F9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1500" tIns="121900" rIns="243825" bIns="243825" anchor="b" anchorCtr="0">
            <a:noAutofit/>
          </a:bodyPr>
          <a:lstStyle/>
          <a:p>
            <a:pPr marL="571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◄</a:t>
            </a:r>
            <a:r>
              <a:rPr lang="en-US" sz="3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Needed for students to be </a:t>
            </a:r>
            <a:r>
              <a:rPr lang="en-US" sz="37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minimally eligible</a:t>
            </a:r>
            <a:r>
              <a:rPr lang="en-US" sz="3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3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3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 University of California (UC) or California State University (CSU) systems.</a:t>
            </a:r>
            <a:endParaRPr sz="2100">
              <a:solidFill>
                <a:srgbClr val="FFFFFF"/>
              </a:solidFill>
            </a:endParaRPr>
          </a:p>
        </p:txBody>
      </p:sp>
      <p:grpSp>
        <p:nvGrpSpPr>
          <p:cNvPr id="220" name="Google Shape;220;p33"/>
          <p:cNvGrpSpPr/>
          <p:nvPr/>
        </p:nvGrpSpPr>
        <p:grpSpPr>
          <a:xfrm rot="860000">
            <a:off x="10382983" y="3296075"/>
            <a:ext cx="1416409" cy="1414843"/>
            <a:chOff x="2358157" y="4114471"/>
            <a:chExt cx="546610" cy="546005"/>
          </a:xfrm>
        </p:grpSpPr>
        <p:sp>
          <p:nvSpPr>
            <p:cNvPr id="221" name="Google Shape;221;p33"/>
            <p:cNvSpPr/>
            <p:nvPr/>
          </p:nvSpPr>
          <p:spPr>
            <a:xfrm>
              <a:off x="2361751" y="4118065"/>
              <a:ext cx="539422" cy="538817"/>
            </a:xfrm>
            <a:custGeom>
              <a:avLst/>
              <a:gdLst/>
              <a:ahLst/>
              <a:cxnLst/>
              <a:rect l="l" t="t" r="r" b="b"/>
              <a:pathLst>
                <a:path w="16059" h="16041" extrusionOk="0">
                  <a:moveTo>
                    <a:pt x="3033" y="0"/>
                  </a:moveTo>
                  <a:cubicBezTo>
                    <a:pt x="1356" y="0"/>
                    <a:pt x="0" y="1356"/>
                    <a:pt x="0" y="3016"/>
                  </a:cubicBezTo>
                  <a:lnTo>
                    <a:pt x="0" y="7209"/>
                  </a:lnTo>
                  <a:cubicBezTo>
                    <a:pt x="0" y="7494"/>
                    <a:pt x="54" y="7762"/>
                    <a:pt x="125" y="8011"/>
                  </a:cubicBezTo>
                  <a:cubicBezTo>
                    <a:pt x="54" y="8279"/>
                    <a:pt x="0" y="8547"/>
                    <a:pt x="0" y="8832"/>
                  </a:cubicBezTo>
                  <a:lnTo>
                    <a:pt x="0" y="13007"/>
                  </a:lnTo>
                  <a:cubicBezTo>
                    <a:pt x="0" y="14685"/>
                    <a:pt x="1356" y="16041"/>
                    <a:pt x="3033" y="16041"/>
                  </a:cubicBezTo>
                  <a:lnTo>
                    <a:pt x="7226" y="16041"/>
                  </a:lnTo>
                  <a:cubicBezTo>
                    <a:pt x="7494" y="16041"/>
                    <a:pt x="7762" y="16005"/>
                    <a:pt x="8029" y="15934"/>
                  </a:cubicBezTo>
                  <a:cubicBezTo>
                    <a:pt x="8279" y="16005"/>
                    <a:pt x="8565" y="16041"/>
                    <a:pt x="8832" y="16041"/>
                  </a:cubicBezTo>
                  <a:lnTo>
                    <a:pt x="13025" y="16041"/>
                  </a:lnTo>
                  <a:cubicBezTo>
                    <a:pt x="14685" y="16041"/>
                    <a:pt x="16059" y="14685"/>
                    <a:pt x="16059" y="13007"/>
                  </a:cubicBezTo>
                  <a:lnTo>
                    <a:pt x="16059" y="8832"/>
                  </a:lnTo>
                  <a:cubicBezTo>
                    <a:pt x="16059" y="8547"/>
                    <a:pt x="16005" y="8279"/>
                    <a:pt x="15934" y="8011"/>
                  </a:cubicBezTo>
                  <a:cubicBezTo>
                    <a:pt x="16005" y="7762"/>
                    <a:pt x="16059" y="7494"/>
                    <a:pt x="16059" y="7209"/>
                  </a:cubicBezTo>
                  <a:lnTo>
                    <a:pt x="16059" y="3016"/>
                  </a:lnTo>
                  <a:cubicBezTo>
                    <a:pt x="16059" y="1356"/>
                    <a:pt x="14685" y="0"/>
                    <a:pt x="13025" y="0"/>
                  </a:cubicBezTo>
                  <a:lnTo>
                    <a:pt x="8832" y="0"/>
                  </a:lnTo>
                  <a:cubicBezTo>
                    <a:pt x="8565" y="0"/>
                    <a:pt x="8279" y="36"/>
                    <a:pt x="8029" y="107"/>
                  </a:cubicBezTo>
                  <a:cubicBezTo>
                    <a:pt x="7762" y="36"/>
                    <a:pt x="7494" y="0"/>
                    <a:pt x="72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blurRad="57150" dist="19050" dir="5400000" algn="bl" rotWithShape="0">
                <a:srgbClr val="15151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2358157" y="4114471"/>
              <a:ext cx="546610" cy="546005"/>
            </a:xfrm>
            <a:custGeom>
              <a:avLst/>
              <a:gdLst/>
              <a:ahLst/>
              <a:cxnLst/>
              <a:rect l="l" t="t" r="r" b="b"/>
              <a:pathLst>
                <a:path w="16273" h="16255" extrusionOk="0">
                  <a:moveTo>
                    <a:pt x="13132" y="214"/>
                  </a:moveTo>
                  <a:cubicBezTo>
                    <a:pt x="14738" y="214"/>
                    <a:pt x="16041" y="1517"/>
                    <a:pt x="16041" y="3123"/>
                  </a:cubicBezTo>
                  <a:lnTo>
                    <a:pt x="16041" y="7316"/>
                  </a:lnTo>
                  <a:cubicBezTo>
                    <a:pt x="16041" y="7565"/>
                    <a:pt x="16005" y="7833"/>
                    <a:pt x="15934" y="8101"/>
                  </a:cubicBezTo>
                  <a:lnTo>
                    <a:pt x="15934" y="8118"/>
                  </a:lnTo>
                  <a:lnTo>
                    <a:pt x="15934" y="8154"/>
                  </a:lnTo>
                  <a:cubicBezTo>
                    <a:pt x="16005" y="8422"/>
                    <a:pt x="16041" y="8672"/>
                    <a:pt x="16041" y="8939"/>
                  </a:cubicBezTo>
                  <a:lnTo>
                    <a:pt x="16041" y="13114"/>
                  </a:lnTo>
                  <a:cubicBezTo>
                    <a:pt x="16041" y="14720"/>
                    <a:pt x="14738" y="16041"/>
                    <a:pt x="13132" y="16041"/>
                  </a:cubicBezTo>
                  <a:lnTo>
                    <a:pt x="8939" y="16041"/>
                  </a:lnTo>
                  <a:cubicBezTo>
                    <a:pt x="8689" y="16041"/>
                    <a:pt x="8422" y="16005"/>
                    <a:pt x="8172" y="15934"/>
                  </a:cubicBezTo>
                  <a:lnTo>
                    <a:pt x="8136" y="15916"/>
                  </a:lnTo>
                  <a:lnTo>
                    <a:pt x="8101" y="15934"/>
                  </a:lnTo>
                  <a:cubicBezTo>
                    <a:pt x="7851" y="16005"/>
                    <a:pt x="7583" y="16041"/>
                    <a:pt x="7333" y="16041"/>
                  </a:cubicBezTo>
                  <a:lnTo>
                    <a:pt x="3140" y="16041"/>
                  </a:lnTo>
                  <a:cubicBezTo>
                    <a:pt x="1535" y="16041"/>
                    <a:pt x="232" y="14720"/>
                    <a:pt x="232" y="13114"/>
                  </a:cubicBezTo>
                  <a:lnTo>
                    <a:pt x="232" y="8939"/>
                  </a:lnTo>
                  <a:cubicBezTo>
                    <a:pt x="232" y="8672"/>
                    <a:pt x="268" y="8422"/>
                    <a:pt x="339" y="8154"/>
                  </a:cubicBezTo>
                  <a:lnTo>
                    <a:pt x="339" y="8118"/>
                  </a:lnTo>
                  <a:lnTo>
                    <a:pt x="339" y="8101"/>
                  </a:lnTo>
                  <a:cubicBezTo>
                    <a:pt x="268" y="7833"/>
                    <a:pt x="232" y="7565"/>
                    <a:pt x="232" y="7316"/>
                  </a:cubicBezTo>
                  <a:lnTo>
                    <a:pt x="232" y="3123"/>
                  </a:lnTo>
                  <a:cubicBezTo>
                    <a:pt x="232" y="1517"/>
                    <a:pt x="1535" y="214"/>
                    <a:pt x="3140" y="214"/>
                  </a:cubicBezTo>
                  <a:lnTo>
                    <a:pt x="7333" y="214"/>
                  </a:lnTo>
                  <a:cubicBezTo>
                    <a:pt x="7583" y="214"/>
                    <a:pt x="7851" y="250"/>
                    <a:pt x="8101" y="321"/>
                  </a:cubicBezTo>
                  <a:lnTo>
                    <a:pt x="8136" y="339"/>
                  </a:lnTo>
                  <a:lnTo>
                    <a:pt x="8172" y="321"/>
                  </a:lnTo>
                  <a:cubicBezTo>
                    <a:pt x="8422" y="250"/>
                    <a:pt x="8689" y="214"/>
                    <a:pt x="8939" y="214"/>
                  </a:cubicBezTo>
                  <a:close/>
                  <a:moveTo>
                    <a:pt x="3140" y="0"/>
                  </a:moveTo>
                  <a:cubicBezTo>
                    <a:pt x="1410" y="0"/>
                    <a:pt x="0" y="1392"/>
                    <a:pt x="0" y="3123"/>
                  </a:cubicBezTo>
                  <a:lnTo>
                    <a:pt x="0" y="7316"/>
                  </a:lnTo>
                  <a:cubicBezTo>
                    <a:pt x="0" y="7583"/>
                    <a:pt x="36" y="7851"/>
                    <a:pt x="107" y="8118"/>
                  </a:cubicBezTo>
                  <a:cubicBezTo>
                    <a:pt x="36" y="8386"/>
                    <a:pt x="0" y="8672"/>
                    <a:pt x="0" y="8939"/>
                  </a:cubicBezTo>
                  <a:lnTo>
                    <a:pt x="0" y="13114"/>
                  </a:lnTo>
                  <a:cubicBezTo>
                    <a:pt x="0" y="14845"/>
                    <a:pt x="1410" y="16255"/>
                    <a:pt x="3140" y="16255"/>
                  </a:cubicBezTo>
                  <a:lnTo>
                    <a:pt x="7333" y="16255"/>
                  </a:lnTo>
                  <a:cubicBezTo>
                    <a:pt x="7601" y="16255"/>
                    <a:pt x="7869" y="16219"/>
                    <a:pt x="8136" y="16148"/>
                  </a:cubicBezTo>
                  <a:cubicBezTo>
                    <a:pt x="8404" y="16219"/>
                    <a:pt x="8672" y="16255"/>
                    <a:pt x="8939" y="16255"/>
                  </a:cubicBezTo>
                  <a:lnTo>
                    <a:pt x="13132" y="16255"/>
                  </a:lnTo>
                  <a:cubicBezTo>
                    <a:pt x="14863" y="16255"/>
                    <a:pt x="16273" y="14845"/>
                    <a:pt x="16273" y="13114"/>
                  </a:cubicBezTo>
                  <a:lnTo>
                    <a:pt x="16273" y="8939"/>
                  </a:lnTo>
                  <a:cubicBezTo>
                    <a:pt x="16273" y="8672"/>
                    <a:pt x="16237" y="8386"/>
                    <a:pt x="16166" y="8118"/>
                  </a:cubicBezTo>
                  <a:cubicBezTo>
                    <a:pt x="16237" y="7851"/>
                    <a:pt x="16273" y="7583"/>
                    <a:pt x="16273" y="7316"/>
                  </a:cubicBezTo>
                  <a:lnTo>
                    <a:pt x="16273" y="3123"/>
                  </a:lnTo>
                  <a:cubicBezTo>
                    <a:pt x="16273" y="1392"/>
                    <a:pt x="14863" y="0"/>
                    <a:pt x="13132" y="0"/>
                  </a:cubicBezTo>
                  <a:lnTo>
                    <a:pt x="8939" y="0"/>
                  </a:lnTo>
                  <a:cubicBezTo>
                    <a:pt x="8672" y="0"/>
                    <a:pt x="8404" y="36"/>
                    <a:pt x="8136" y="107"/>
                  </a:cubicBezTo>
                  <a:cubicBezTo>
                    <a:pt x="7869" y="36"/>
                    <a:pt x="7601" y="0"/>
                    <a:pt x="7333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2451638" y="4207952"/>
              <a:ext cx="164255" cy="164255"/>
            </a:xfrm>
            <a:custGeom>
              <a:avLst/>
              <a:gdLst/>
              <a:ahLst/>
              <a:cxnLst/>
              <a:rect l="l" t="t" r="r" b="b"/>
              <a:pathLst>
                <a:path w="4890" h="4890" extrusionOk="0">
                  <a:moveTo>
                    <a:pt x="2436" y="1391"/>
                  </a:moveTo>
                  <a:cubicBezTo>
                    <a:pt x="2445" y="1391"/>
                    <a:pt x="2454" y="1391"/>
                    <a:pt x="2463" y="1392"/>
                  </a:cubicBezTo>
                  <a:cubicBezTo>
                    <a:pt x="2641" y="1410"/>
                    <a:pt x="2784" y="1553"/>
                    <a:pt x="2784" y="1731"/>
                  </a:cubicBezTo>
                  <a:lnTo>
                    <a:pt x="2784" y="2088"/>
                  </a:lnTo>
                  <a:lnTo>
                    <a:pt x="3123" y="2088"/>
                  </a:lnTo>
                  <a:cubicBezTo>
                    <a:pt x="3301" y="2088"/>
                    <a:pt x="3462" y="2231"/>
                    <a:pt x="3480" y="2391"/>
                  </a:cubicBezTo>
                  <a:cubicBezTo>
                    <a:pt x="3498" y="2606"/>
                    <a:pt x="3319" y="2766"/>
                    <a:pt x="3123" y="2766"/>
                  </a:cubicBezTo>
                  <a:lnTo>
                    <a:pt x="2784" y="2766"/>
                  </a:lnTo>
                  <a:lnTo>
                    <a:pt x="2784" y="3105"/>
                  </a:lnTo>
                  <a:cubicBezTo>
                    <a:pt x="2784" y="3308"/>
                    <a:pt x="2639" y="3463"/>
                    <a:pt x="2442" y="3463"/>
                  </a:cubicBezTo>
                  <a:cubicBezTo>
                    <a:pt x="2431" y="3463"/>
                    <a:pt x="2420" y="3463"/>
                    <a:pt x="2409" y="3462"/>
                  </a:cubicBezTo>
                  <a:cubicBezTo>
                    <a:pt x="2231" y="3444"/>
                    <a:pt x="2088" y="3301"/>
                    <a:pt x="2088" y="3123"/>
                  </a:cubicBezTo>
                  <a:lnTo>
                    <a:pt x="2088" y="2766"/>
                  </a:lnTo>
                  <a:lnTo>
                    <a:pt x="1767" y="2766"/>
                  </a:lnTo>
                  <a:cubicBezTo>
                    <a:pt x="1553" y="2766"/>
                    <a:pt x="1392" y="2606"/>
                    <a:pt x="1410" y="2391"/>
                  </a:cubicBezTo>
                  <a:cubicBezTo>
                    <a:pt x="1428" y="2231"/>
                    <a:pt x="1571" y="2088"/>
                    <a:pt x="1749" y="2088"/>
                  </a:cubicBezTo>
                  <a:lnTo>
                    <a:pt x="2088" y="2088"/>
                  </a:lnTo>
                  <a:lnTo>
                    <a:pt x="2088" y="1749"/>
                  </a:lnTo>
                  <a:cubicBezTo>
                    <a:pt x="2088" y="1562"/>
                    <a:pt x="2250" y="1391"/>
                    <a:pt x="2436" y="1391"/>
                  </a:cubicBezTo>
                  <a:close/>
                  <a:moveTo>
                    <a:pt x="357" y="1"/>
                  </a:moveTo>
                  <a:cubicBezTo>
                    <a:pt x="161" y="1"/>
                    <a:pt x="1" y="161"/>
                    <a:pt x="1" y="340"/>
                  </a:cubicBezTo>
                  <a:lnTo>
                    <a:pt x="1" y="4533"/>
                  </a:lnTo>
                  <a:cubicBezTo>
                    <a:pt x="1" y="4729"/>
                    <a:pt x="161" y="4889"/>
                    <a:pt x="357" y="4889"/>
                  </a:cubicBezTo>
                  <a:lnTo>
                    <a:pt x="4550" y="4889"/>
                  </a:lnTo>
                  <a:cubicBezTo>
                    <a:pt x="4729" y="4889"/>
                    <a:pt x="4889" y="4729"/>
                    <a:pt x="4889" y="4533"/>
                  </a:cubicBezTo>
                  <a:lnTo>
                    <a:pt x="4889" y="340"/>
                  </a:lnTo>
                  <a:cubicBezTo>
                    <a:pt x="4889" y="161"/>
                    <a:pt x="4729" y="1"/>
                    <a:pt x="4550" y="1"/>
                  </a:cubicBez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2446834" y="4202544"/>
              <a:ext cx="174466" cy="174466"/>
            </a:xfrm>
            <a:custGeom>
              <a:avLst/>
              <a:gdLst/>
              <a:ahLst/>
              <a:cxnLst/>
              <a:rect l="l" t="t" r="r" b="b"/>
              <a:pathLst>
                <a:path w="5194" h="5194" extrusionOk="0">
                  <a:moveTo>
                    <a:pt x="2563" y="1707"/>
                  </a:moveTo>
                  <a:cubicBezTo>
                    <a:pt x="2577" y="1707"/>
                    <a:pt x="2592" y="1709"/>
                    <a:pt x="2606" y="1714"/>
                  </a:cubicBezTo>
                  <a:cubicBezTo>
                    <a:pt x="2695" y="1714"/>
                    <a:pt x="2784" y="1803"/>
                    <a:pt x="2784" y="1892"/>
                  </a:cubicBezTo>
                  <a:lnTo>
                    <a:pt x="2784" y="2392"/>
                  </a:lnTo>
                  <a:lnTo>
                    <a:pt x="3266" y="2392"/>
                  </a:lnTo>
                  <a:cubicBezTo>
                    <a:pt x="3373" y="2392"/>
                    <a:pt x="3462" y="2481"/>
                    <a:pt x="3462" y="2570"/>
                  </a:cubicBezTo>
                  <a:cubicBezTo>
                    <a:pt x="3480" y="2624"/>
                    <a:pt x="3462" y="2677"/>
                    <a:pt x="3409" y="2713"/>
                  </a:cubicBezTo>
                  <a:cubicBezTo>
                    <a:pt x="3373" y="2767"/>
                    <a:pt x="3320" y="2784"/>
                    <a:pt x="3266" y="2784"/>
                  </a:cubicBezTo>
                  <a:lnTo>
                    <a:pt x="2784" y="2784"/>
                  </a:lnTo>
                  <a:lnTo>
                    <a:pt x="2784" y="3266"/>
                  </a:lnTo>
                  <a:cubicBezTo>
                    <a:pt x="2784" y="3320"/>
                    <a:pt x="2749" y="3391"/>
                    <a:pt x="2713" y="3427"/>
                  </a:cubicBezTo>
                  <a:cubicBezTo>
                    <a:pt x="2677" y="3462"/>
                    <a:pt x="2624" y="3480"/>
                    <a:pt x="2570" y="3480"/>
                  </a:cubicBezTo>
                  <a:cubicBezTo>
                    <a:pt x="2463" y="3462"/>
                    <a:pt x="2392" y="3373"/>
                    <a:pt x="2392" y="3284"/>
                  </a:cubicBezTo>
                  <a:lnTo>
                    <a:pt x="2392" y="2784"/>
                  </a:lnTo>
                  <a:lnTo>
                    <a:pt x="1910" y="2784"/>
                  </a:lnTo>
                  <a:cubicBezTo>
                    <a:pt x="1839" y="2784"/>
                    <a:pt x="1785" y="2767"/>
                    <a:pt x="1749" y="2713"/>
                  </a:cubicBezTo>
                  <a:cubicBezTo>
                    <a:pt x="1714" y="2677"/>
                    <a:pt x="1696" y="2624"/>
                    <a:pt x="1696" y="2570"/>
                  </a:cubicBezTo>
                  <a:cubicBezTo>
                    <a:pt x="1714" y="2481"/>
                    <a:pt x="1785" y="2392"/>
                    <a:pt x="1892" y="2392"/>
                  </a:cubicBezTo>
                  <a:lnTo>
                    <a:pt x="2392" y="2392"/>
                  </a:lnTo>
                  <a:lnTo>
                    <a:pt x="2392" y="1910"/>
                  </a:lnTo>
                  <a:cubicBezTo>
                    <a:pt x="2392" y="1857"/>
                    <a:pt x="2410" y="1803"/>
                    <a:pt x="2445" y="1750"/>
                  </a:cubicBezTo>
                  <a:cubicBezTo>
                    <a:pt x="2484" y="1723"/>
                    <a:pt x="2524" y="1707"/>
                    <a:pt x="2563" y="1707"/>
                  </a:cubicBezTo>
                  <a:close/>
                  <a:moveTo>
                    <a:pt x="2569" y="1407"/>
                  </a:moveTo>
                  <a:cubicBezTo>
                    <a:pt x="2449" y="1407"/>
                    <a:pt x="2342" y="1458"/>
                    <a:pt x="2249" y="1535"/>
                  </a:cubicBezTo>
                  <a:cubicBezTo>
                    <a:pt x="2142" y="1625"/>
                    <a:pt x="2088" y="1767"/>
                    <a:pt x="2088" y="1910"/>
                  </a:cubicBezTo>
                  <a:lnTo>
                    <a:pt x="2088" y="2089"/>
                  </a:lnTo>
                  <a:lnTo>
                    <a:pt x="1892" y="2089"/>
                  </a:lnTo>
                  <a:cubicBezTo>
                    <a:pt x="1642" y="2089"/>
                    <a:pt x="1428" y="2303"/>
                    <a:pt x="1410" y="2552"/>
                  </a:cubicBezTo>
                  <a:cubicBezTo>
                    <a:pt x="1393" y="2677"/>
                    <a:pt x="1428" y="2820"/>
                    <a:pt x="1535" y="2927"/>
                  </a:cubicBezTo>
                  <a:cubicBezTo>
                    <a:pt x="1625" y="3016"/>
                    <a:pt x="1767" y="3088"/>
                    <a:pt x="1910" y="3088"/>
                  </a:cubicBezTo>
                  <a:lnTo>
                    <a:pt x="2088" y="3088"/>
                  </a:lnTo>
                  <a:lnTo>
                    <a:pt x="2088" y="3284"/>
                  </a:lnTo>
                  <a:cubicBezTo>
                    <a:pt x="2088" y="3534"/>
                    <a:pt x="2285" y="3748"/>
                    <a:pt x="2534" y="3766"/>
                  </a:cubicBezTo>
                  <a:lnTo>
                    <a:pt x="2588" y="3766"/>
                  </a:lnTo>
                  <a:cubicBezTo>
                    <a:pt x="2713" y="3766"/>
                    <a:pt x="2820" y="3730"/>
                    <a:pt x="2909" y="3641"/>
                  </a:cubicBezTo>
                  <a:cubicBezTo>
                    <a:pt x="3016" y="3552"/>
                    <a:pt x="3070" y="3409"/>
                    <a:pt x="3070" y="3266"/>
                  </a:cubicBezTo>
                  <a:lnTo>
                    <a:pt x="3070" y="3088"/>
                  </a:lnTo>
                  <a:lnTo>
                    <a:pt x="3266" y="3088"/>
                  </a:lnTo>
                  <a:cubicBezTo>
                    <a:pt x="3409" y="3088"/>
                    <a:pt x="3534" y="3016"/>
                    <a:pt x="3641" y="2927"/>
                  </a:cubicBezTo>
                  <a:cubicBezTo>
                    <a:pt x="3730" y="2820"/>
                    <a:pt x="3766" y="2677"/>
                    <a:pt x="3766" y="2552"/>
                  </a:cubicBezTo>
                  <a:cubicBezTo>
                    <a:pt x="3748" y="2303"/>
                    <a:pt x="3534" y="2089"/>
                    <a:pt x="3266" y="2089"/>
                  </a:cubicBezTo>
                  <a:lnTo>
                    <a:pt x="3070" y="2089"/>
                  </a:lnTo>
                  <a:lnTo>
                    <a:pt x="3070" y="1892"/>
                  </a:lnTo>
                  <a:cubicBezTo>
                    <a:pt x="3070" y="1642"/>
                    <a:pt x="2873" y="1428"/>
                    <a:pt x="2624" y="1411"/>
                  </a:cubicBezTo>
                  <a:cubicBezTo>
                    <a:pt x="2605" y="1408"/>
                    <a:pt x="2587" y="1407"/>
                    <a:pt x="2569" y="1407"/>
                  </a:cubicBezTo>
                  <a:close/>
                  <a:moveTo>
                    <a:pt x="4693" y="304"/>
                  </a:moveTo>
                  <a:cubicBezTo>
                    <a:pt x="4800" y="304"/>
                    <a:pt x="4890" y="394"/>
                    <a:pt x="4890" y="501"/>
                  </a:cubicBezTo>
                  <a:lnTo>
                    <a:pt x="4890" y="4694"/>
                  </a:lnTo>
                  <a:cubicBezTo>
                    <a:pt x="4890" y="4801"/>
                    <a:pt x="4800" y="4890"/>
                    <a:pt x="4693" y="4890"/>
                  </a:cubicBezTo>
                  <a:lnTo>
                    <a:pt x="500" y="4890"/>
                  </a:lnTo>
                  <a:cubicBezTo>
                    <a:pt x="393" y="4890"/>
                    <a:pt x="304" y="4801"/>
                    <a:pt x="304" y="4694"/>
                  </a:cubicBezTo>
                  <a:lnTo>
                    <a:pt x="304" y="501"/>
                  </a:lnTo>
                  <a:cubicBezTo>
                    <a:pt x="304" y="394"/>
                    <a:pt x="393" y="304"/>
                    <a:pt x="500" y="304"/>
                  </a:cubicBezTo>
                  <a:close/>
                  <a:moveTo>
                    <a:pt x="500" y="1"/>
                  </a:moveTo>
                  <a:cubicBezTo>
                    <a:pt x="233" y="1"/>
                    <a:pt x="1" y="233"/>
                    <a:pt x="1" y="501"/>
                  </a:cubicBezTo>
                  <a:lnTo>
                    <a:pt x="1" y="4694"/>
                  </a:lnTo>
                  <a:cubicBezTo>
                    <a:pt x="1" y="4961"/>
                    <a:pt x="233" y="5193"/>
                    <a:pt x="500" y="5193"/>
                  </a:cubicBezTo>
                  <a:lnTo>
                    <a:pt x="4693" y="5193"/>
                  </a:lnTo>
                  <a:cubicBezTo>
                    <a:pt x="4961" y="5193"/>
                    <a:pt x="5193" y="4961"/>
                    <a:pt x="5193" y="4694"/>
                  </a:cubicBezTo>
                  <a:lnTo>
                    <a:pt x="5193" y="501"/>
                  </a:lnTo>
                  <a:cubicBezTo>
                    <a:pt x="5193" y="233"/>
                    <a:pt x="4961" y="1"/>
                    <a:pt x="4693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2451638" y="4402741"/>
              <a:ext cx="164255" cy="164255"/>
            </a:xfrm>
            <a:custGeom>
              <a:avLst/>
              <a:gdLst/>
              <a:ahLst/>
              <a:cxnLst/>
              <a:rect l="l" t="t" r="r" b="b"/>
              <a:pathLst>
                <a:path w="4890" h="4890" extrusionOk="0">
                  <a:moveTo>
                    <a:pt x="2945" y="1606"/>
                  </a:moveTo>
                  <a:cubicBezTo>
                    <a:pt x="3034" y="1606"/>
                    <a:pt x="3123" y="1642"/>
                    <a:pt x="3194" y="1713"/>
                  </a:cubicBezTo>
                  <a:cubicBezTo>
                    <a:pt x="3319" y="1838"/>
                    <a:pt x="3319" y="2070"/>
                    <a:pt x="3194" y="2195"/>
                  </a:cubicBezTo>
                  <a:lnTo>
                    <a:pt x="2945" y="2445"/>
                  </a:lnTo>
                  <a:lnTo>
                    <a:pt x="3194" y="2695"/>
                  </a:lnTo>
                  <a:cubicBezTo>
                    <a:pt x="3319" y="2837"/>
                    <a:pt x="3319" y="3051"/>
                    <a:pt x="3194" y="3194"/>
                  </a:cubicBezTo>
                  <a:cubicBezTo>
                    <a:pt x="3123" y="3248"/>
                    <a:pt x="3034" y="3283"/>
                    <a:pt x="2945" y="3283"/>
                  </a:cubicBezTo>
                  <a:cubicBezTo>
                    <a:pt x="2855" y="3283"/>
                    <a:pt x="2766" y="3248"/>
                    <a:pt x="2695" y="3194"/>
                  </a:cubicBezTo>
                  <a:lnTo>
                    <a:pt x="2445" y="2944"/>
                  </a:lnTo>
                  <a:lnTo>
                    <a:pt x="2195" y="3194"/>
                  </a:lnTo>
                  <a:cubicBezTo>
                    <a:pt x="2124" y="3248"/>
                    <a:pt x="2035" y="3283"/>
                    <a:pt x="1945" y="3283"/>
                  </a:cubicBezTo>
                  <a:cubicBezTo>
                    <a:pt x="1856" y="3283"/>
                    <a:pt x="1767" y="3248"/>
                    <a:pt x="1713" y="3194"/>
                  </a:cubicBezTo>
                  <a:cubicBezTo>
                    <a:pt x="1571" y="3051"/>
                    <a:pt x="1571" y="2837"/>
                    <a:pt x="1713" y="2695"/>
                  </a:cubicBezTo>
                  <a:lnTo>
                    <a:pt x="1945" y="2445"/>
                  </a:lnTo>
                  <a:lnTo>
                    <a:pt x="1713" y="2195"/>
                  </a:lnTo>
                  <a:cubicBezTo>
                    <a:pt x="1571" y="2070"/>
                    <a:pt x="1571" y="1838"/>
                    <a:pt x="1713" y="1713"/>
                  </a:cubicBezTo>
                  <a:cubicBezTo>
                    <a:pt x="1776" y="1642"/>
                    <a:pt x="1865" y="1606"/>
                    <a:pt x="1954" y="1606"/>
                  </a:cubicBezTo>
                  <a:cubicBezTo>
                    <a:pt x="2044" y="1606"/>
                    <a:pt x="2133" y="1642"/>
                    <a:pt x="2195" y="1713"/>
                  </a:cubicBezTo>
                  <a:lnTo>
                    <a:pt x="2445" y="1963"/>
                  </a:lnTo>
                  <a:lnTo>
                    <a:pt x="2695" y="1713"/>
                  </a:lnTo>
                  <a:cubicBezTo>
                    <a:pt x="2766" y="1642"/>
                    <a:pt x="2855" y="1606"/>
                    <a:pt x="2945" y="1606"/>
                  </a:cubicBezTo>
                  <a:close/>
                  <a:moveTo>
                    <a:pt x="357" y="0"/>
                  </a:moveTo>
                  <a:cubicBezTo>
                    <a:pt x="161" y="0"/>
                    <a:pt x="1" y="161"/>
                    <a:pt x="1" y="357"/>
                  </a:cubicBezTo>
                  <a:lnTo>
                    <a:pt x="1" y="4532"/>
                  </a:lnTo>
                  <a:cubicBezTo>
                    <a:pt x="1" y="4729"/>
                    <a:pt x="161" y="4889"/>
                    <a:pt x="357" y="4889"/>
                  </a:cubicBezTo>
                  <a:lnTo>
                    <a:pt x="4550" y="4889"/>
                  </a:lnTo>
                  <a:cubicBezTo>
                    <a:pt x="4729" y="4889"/>
                    <a:pt x="4889" y="4729"/>
                    <a:pt x="4889" y="4532"/>
                  </a:cubicBezTo>
                  <a:lnTo>
                    <a:pt x="4889" y="357"/>
                  </a:lnTo>
                  <a:cubicBezTo>
                    <a:pt x="4889" y="161"/>
                    <a:pt x="4729" y="0"/>
                    <a:pt x="4550" y="0"/>
                  </a:cubicBez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2446834" y="4397937"/>
              <a:ext cx="174466" cy="173862"/>
            </a:xfrm>
            <a:custGeom>
              <a:avLst/>
              <a:gdLst/>
              <a:ahLst/>
              <a:cxnLst/>
              <a:rect l="l" t="t" r="r" b="b"/>
              <a:pathLst>
                <a:path w="5194" h="5176" extrusionOk="0">
                  <a:moveTo>
                    <a:pt x="3081" y="1896"/>
                  </a:moveTo>
                  <a:cubicBezTo>
                    <a:pt x="3132" y="1896"/>
                    <a:pt x="3186" y="1919"/>
                    <a:pt x="3230" y="1963"/>
                  </a:cubicBezTo>
                  <a:cubicBezTo>
                    <a:pt x="3302" y="2035"/>
                    <a:pt x="3302" y="2160"/>
                    <a:pt x="3230" y="2231"/>
                  </a:cubicBezTo>
                  <a:lnTo>
                    <a:pt x="2873" y="2588"/>
                  </a:lnTo>
                  <a:lnTo>
                    <a:pt x="3230" y="2945"/>
                  </a:lnTo>
                  <a:cubicBezTo>
                    <a:pt x="3302" y="3016"/>
                    <a:pt x="3302" y="3141"/>
                    <a:pt x="3230" y="3230"/>
                  </a:cubicBezTo>
                  <a:cubicBezTo>
                    <a:pt x="3186" y="3266"/>
                    <a:pt x="3132" y="3284"/>
                    <a:pt x="3081" y="3284"/>
                  </a:cubicBezTo>
                  <a:cubicBezTo>
                    <a:pt x="3030" y="3284"/>
                    <a:pt x="2981" y="3266"/>
                    <a:pt x="2945" y="3230"/>
                  </a:cubicBezTo>
                  <a:lnTo>
                    <a:pt x="2588" y="2873"/>
                  </a:lnTo>
                  <a:lnTo>
                    <a:pt x="2231" y="3230"/>
                  </a:lnTo>
                  <a:cubicBezTo>
                    <a:pt x="2195" y="3266"/>
                    <a:pt x="2146" y="3284"/>
                    <a:pt x="2097" y="3284"/>
                  </a:cubicBezTo>
                  <a:cubicBezTo>
                    <a:pt x="2048" y="3284"/>
                    <a:pt x="1999" y="3266"/>
                    <a:pt x="1964" y="3230"/>
                  </a:cubicBezTo>
                  <a:cubicBezTo>
                    <a:pt x="1874" y="3141"/>
                    <a:pt x="1874" y="3016"/>
                    <a:pt x="1964" y="2945"/>
                  </a:cubicBezTo>
                  <a:lnTo>
                    <a:pt x="2303" y="2588"/>
                  </a:lnTo>
                  <a:lnTo>
                    <a:pt x="1964" y="2231"/>
                  </a:lnTo>
                  <a:cubicBezTo>
                    <a:pt x="1910" y="2195"/>
                    <a:pt x="1892" y="2160"/>
                    <a:pt x="1892" y="2106"/>
                  </a:cubicBezTo>
                  <a:cubicBezTo>
                    <a:pt x="1892" y="2053"/>
                    <a:pt x="1910" y="1999"/>
                    <a:pt x="1964" y="1963"/>
                  </a:cubicBezTo>
                  <a:cubicBezTo>
                    <a:pt x="1999" y="1919"/>
                    <a:pt x="2048" y="1896"/>
                    <a:pt x="2097" y="1896"/>
                  </a:cubicBezTo>
                  <a:cubicBezTo>
                    <a:pt x="2146" y="1896"/>
                    <a:pt x="2195" y="1919"/>
                    <a:pt x="2231" y="1963"/>
                  </a:cubicBezTo>
                  <a:lnTo>
                    <a:pt x="2588" y="2302"/>
                  </a:lnTo>
                  <a:lnTo>
                    <a:pt x="2945" y="1963"/>
                  </a:lnTo>
                  <a:cubicBezTo>
                    <a:pt x="2981" y="1919"/>
                    <a:pt x="3030" y="1896"/>
                    <a:pt x="3081" y="1896"/>
                  </a:cubicBezTo>
                  <a:close/>
                  <a:moveTo>
                    <a:pt x="2097" y="1602"/>
                  </a:moveTo>
                  <a:cubicBezTo>
                    <a:pt x="1972" y="1602"/>
                    <a:pt x="1848" y="1651"/>
                    <a:pt x="1749" y="1749"/>
                  </a:cubicBezTo>
                  <a:cubicBezTo>
                    <a:pt x="1660" y="1838"/>
                    <a:pt x="1607" y="1963"/>
                    <a:pt x="1607" y="2106"/>
                  </a:cubicBezTo>
                  <a:cubicBezTo>
                    <a:pt x="1607" y="2231"/>
                    <a:pt x="1660" y="2356"/>
                    <a:pt x="1749" y="2445"/>
                  </a:cubicBezTo>
                  <a:lnTo>
                    <a:pt x="1892" y="2588"/>
                  </a:lnTo>
                  <a:lnTo>
                    <a:pt x="1749" y="2731"/>
                  </a:lnTo>
                  <a:cubicBezTo>
                    <a:pt x="1553" y="2927"/>
                    <a:pt x="1553" y="3248"/>
                    <a:pt x="1749" y="3444"/>
                  </a:cubicBezTo>
                  <a:cubicBezTo>
                    <a:pt x="1836" y="3531"/>
                    <a:pt x="1962" y="3576"/>
                    <a:pt x="2088" y="3576"/>
                  </a:cubicBezTo>
                  <a:cubicBezTo>
                    <a:pt x="2221" y="3576"/>
                    <a:pt x="2354" y="3527"/>
                    <a:pt x="2445" y="3426"/>
                  </a:cubicBezTo>
                  <a:lnTo>
                    <a:pt x="2588" y="3302"/>
                  </a:lnTo>
                  <a:lnTo>
                    <a:pt x="2731" y="3444"/>
                  </a:lnTo>
                  <a:cubicBezTo>
                    <a:pt x="2820" y="3534"/>
                    <a:pt x="2945" y="3587"/>
                    <a:pt x="3088" y="3587"/>
                  </a:cubicBezTo>
                  <a:cubicBezTo>
                    <a:pt x="3212" y="3587"/>
                    <a:pt x="3337" y="3534"/>
                    <a:pt x="3427" y="3426"/>
                  </a:cubicBezTo>
                  <a:cubicBezTo>
                    <a:pt x="3623" y="3248"/>
                    <a:pt x="3623" y="2927"/>
                    <a:pt x="3427" y="2731"/>
                  </a:cubicBezTo>
                  <a:lnTo>
                    <a:pt x="3302" y="2588"/>
                  </a:lnTo>
                  <a:lnTo>
                    <a:pt x="3427" y="2445"/>
                  </a:lnTo>
                  <a:cubicBezTo>
                    <a:pt x="3623" y="2249"/>
                    <a:pt x="3623" y="1946"/>
                    <a:pt x="3427" y="1749"/>
                  </a:cubicBezTo>
                  <a:cubicBezTo>
                    <a:pt x="3337" y="1651"/>
                    <a:pt x="3212" y="1602"/>
                    <a:pt x="3085" y="1602"/>
                  </a:cubicBezTo>
                  <a:cubicBezTo>
                    <a:pt x="2958" y="1602"/>
                    <a:pt x="2829" y="1651"/>
                    <a:pt x="2731" y="1749"/>
                  </a:cubicBezTo>
                  <a:lnTo>
                    <a:pt x="2588" y="1892"/>
                  </a:lnTo>
                  <a:lnTo>
                    <a:pt x="2445" y="1749"/>
                  </a:lnTo>
                  <a:cubicBezTo>
                    <a:pt x="2347" y="1651"/>
                    <a:pt x="2222" y="1602"/>
                    <a:pt x="2097" y="1602"/>
                  </a:cubicBezTo>
                  <a:close/>
                  <a:moveTo>
                    <a:pt x="4693" y="286"/>
                  </a:moveTo>
                  <a:cubicBezTo>
                    <a:pt x="4800" y="286"/>
                    <a:pt x="4890" y="375"/>
                    <a:pt x="4890" y="500"/>
                  </a:cubicBezTo>
                  <a:lnTo>
                    <a:pt x="4890" y="4675"/>
                  </a:lnTo>
                  <a:cubicBezTo>
                    <a:pt x="4890" y="4800"/>
                    <a:pt x="4800" y="4890"/>
                    <a:pt x="4693" y="4890"/>
                  </a:cubicBezTo>
                  <a:lnTo>
                    <a:pt x="500" y="4890"/>
                  </a:lnTo>
                  <a:cubicBezTo>
                    <a:pt x="393" y="4890"/>
                    <a:pt x="304" y="4800"/>
                    <a:pt x="304" y="4675"/>
                  </a:cubicBezTo>
                  <a:lnTo>
                    <a:pt x="304" y="500"/>
                  </a:lnTo>
                  <a:cubicBezTo>
                    <a:pt x="304" y="375"/>
                    <a:pt x="393" y="286"/>
                    <a:pt x="500" y="286"/>
                  </a:cubicBezTo>
                  <a:close/>
                  <a:moveTo>
                    <a:pt x="500" y="1"/>
                  </a:moveTo>
                  <a:cubicBezTo>
                    <a:pt x="233" y="1"/>
                    <a:pt x="1" y="215"/>
                    <a:pt x="1" y="500"/>
                  </a:cubicBezTo>
                  <a:lnTo>
                    <a:pt x="1" y="4675"/>
                  </a:lnTo>
                  <a:cubicBezTo>
                    <a:pt x="1" y="4961"/>
                    <a:pt x="233" y="5175"/>
                    <a:pt x="500" y="5175"/>
                  </a:cubicBezTo>
                  <a:lnTo>
                    <a:pt x="4693" y="5175"/>
                  </a:lnTo>
                  <a:cubicBezTo>
                    <a:pt x="4961" y="5175"/>
                    <a:pt x="5193" y="4961"/>
                    <a:pt x="5193" y="4675"/>
                  </a:cubicBezTo>
                  <a:lnTo>
                    <a:pt x="5193" y="500"/>
                  </a:lnTo>
                  <a:cubicBezTo>
                    <a:pt x="5193" y="215"/>
                    <a:pt x="4961" y="1"/>
                    <a:pt x="4693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3"/>
            <p:cNvSpPr/>
            <p:nvPr/>
          </p:nvSpPr>
          <p:spPr>
            <a:xfrm>
              <a:off x="2647031" y="4207952"/>
              <a:ext cx="164255" cy="164255"/>
            </a:xfrm>
            <a:custGeom>
              <a:avLst/>
              <a:gdLst/>
              <a:ahLst/>
              <a:cxnLst/>
              <a:rect l="l" t="t" r="r" b="b"/>
              <a:pathLst>
                <a:path w="4890" h="4890" extrusionOk="0">
                  <a:moveTo>
                    <a:pt x="3123" y="2088"/>
                  </a:moveTo>
                  <a:cubicBezTo>
                    <a:pt x="3319" y="2088"/>
                    <a:pt x="3497" y="2249"/>
                    <a:pt x="3480" y="2463"/>
                  </a:cubicBezTo>
                  <a:cubicBezTo>
                    <a:pt x="3462" y="2641"/>
                    <a:pt x="3301" y="2766"/>
                    <a:pt x="3123" y="2766"/>
                  </a:cubicBezTo>
                  <a:lnTo>
                    <a:pt x="1767" y="2766"/>
                  </a:lnTo>
                  <a:cubicBezTo>
                    <a:pt x="1553" y="2766"/>
                    <a:pt x="1392" y="2606"/>
                    <a:pt x="1410" y="2391"/>
                  </a:cubicBezTo>
                  <a:cubicBezTo>
                    <a:pt x="1428" y="2231"/>
                    <a:pt x="1570" y="2088"/>
                    <a:pt x="1749" y="2088"/>
                  </a:cubicBezTo>
                  <a:close/>
                  <a:moveTo>
                    <a:pt x="339" y="1"/>
                  </a:moveTo>
                  <a:cubicBezTo>
                    <a:pt x="143" y="1"/>
                    <a:pt x="0" y="161"/>
                    <a:pt x="0" y="340"/>
                  </a:cubicBezTo>
                  <a:lnTo>
                    <a:pt x="0" y="4533"/>
                  </a:lnTo>
                  <a:cubicBezTo>
                    <a:pt x="0" y="4729"/>
                    <a:pt x="143" y="4889"/>
                    <a:pt x="339" y="4889"/>
                  </a:cubicBezTo>
                  <a:lnTo>
                    <a:pt x="4532" y="4889"/>
                  </a:lnTo>
                  <a:cubicBezTo>
                    <a:pt x="4729" y="4889"/>
                    <a:pt x="4889" y="4729"/>
                    <a:pt x="4889" y="4533"/>
                  </a:cubicBezTo>
                  <a:lnTo>
                    <a:pt x="4889" y="340"/>
                  </a:lnTo>
                  <a:cubicBezTo>
                    <a:pt x="4889" y="161"/>
                    <a:pt x="4729" y="1"/>
                    <a:pt x="4532" y="1"/>
                  </a:cubicBez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2641623" y="4202544"/>
              <a:ext cx="174433" cy="174466"/>
            </a:xfrm>
            <a:custGeom>
              <a:avLst/>
              <a:gdLst/>
              <a:ahLst/>
              <a:cxnLst/>
              <a:rect l="l" t="t" r="r" b="b"/>
              <a:pathLst>
                <a:path w="5193" h="5194" extrusionOk="0">
                  <a:moveTo>
                    <a:pt x="3284" y="2392"/>
                  </a:moveTo>
                  <a:cubicBezTo>
                    <a:pt x="3337" y="2392"/>
                    <a:pt x="3391" y="2410"/>
                    <a:pt x="3444" y="2463"/>
                  </a:cubicBezTo>
                  <a:cubicBezTo>
                    <a:pt x="3480" y="2499"/>
                    <a:pt x="3498" y="2552"/>
                    <a:pt x="3480" y="2606"/>
                  </a:cubicBezTo>
                  <a:cubicBezTo>
                    <a:pt x="3480" y="2713"/>
                    <a:pt x="3391" y="2784"/>
                    <a:pt x="3284" y="2784"/>
                  </a:cubicBezTo>
                  <a:lnTo>
                    <a:pt x="1928" y="2784"/>
                  </a:lnTo>
                  <a:cubicBezTo>
                    <a:pt x="1856" y="2784"/>
                    <a:pt x="1803" y="2767"/>
                    <a:pt x="1767" y="2713"/>
                  </a:cubicBezTo>
                  <a:cubicBezTo>
                    <a:pt x="1731" y="2677"/>
                    <a:pt x="1714" y="2624"/>
                    <a:pt x="1714" y="2570"/>
                  </a:cubicBezTo>
                  <a:cubicBezTo>
                    <a:pt x="1731" y="2481"/>
                    <a:pt x="1803" y="2392"/>
                    <a:pt x="1910" y="2392"/>
                  </a:cubicBezTo>
                  <a:close/>
                  <a:moveTo>
                    <a:pt x="1910" y="2089"/>
                  </a:moveTo>
                  <a:cubicBezTo>
                    <a:pt x="1660" y="2089"/>
                    <a:pt x="1446" y="2303"/>
                    <a:pt x="1428" y="2552"/>
                  </a:cubicBezTo>
                  <a:cubicBezTo>
                    <a:pt x="1410" y="2677"/>
                    <a:pt x="1446" y="2820"/>
                    <a:pt x="1553" y="2927"/>
                  </a:cubicBezTo>
                  <a:cubicBezTo>
                    <a:pt x="1642" y="3016"/>
                    <a:pt x="1785" y="3088"/>
                    <a:pt x="1928" y="3088"/>
                  </a:cubicBezTo>
                  <a:lnTo>
                    <a:pt x="3284" y="3088"/>
                  </a:lnTo>
                  <a:cubicBezTo>
                    <a:pt x="3551" y="3088"/>
                    <a:pt x="3765" y="2891"/>
                    <a:pt x="3783" y="2624"/>
                  </a:cubicBezTo>
                  <a:cubicBezTo>
                    <a:pt x="3801" y="2499"/>
                    <a:pt x="3748" y="2356"/>
                    <a:pt x="3658" y="2267"/>
                  </a:cubicBezTo>
                  <a:cubicBezTo>
                    <a:pt x="3551" y="2160"/>
                    <a:pt x="3426" y="2089"/>
                    <a:pt x="3284" y="2089"/>
                  </a:cubicBezTo>
                  <a:close/>
                  <a:moveTo>
                    <a:pt x="4693" y="304"/>
                  </a:moveTo>
                  <a:cubicBezTo>
                    <a:pt x="4800" y="304"/>
                    <a:pt x="4890" y="394"/>
                    <a:pt x="4890" y="501"/>
                  </a:cubicBezTo>
                  <a:lnTo>
                    <a:pt x="4890" y="4694"/>
                  </a:lnTo>
                  <a:cubicBezTo>
                    <a:pt x="4890" y="4801"/>
                    <a:pt x="4800" y="4890"/>
                    <a:pt x="4693" y="4890"/>
                  </a:cubicBezTo>
                  <a:lnTo>
                    <a:pt x="500" y="4890"/>
                  </a:lnTo>
                  <a:cubicBezTo>
                    <a:pt x="393" y="4890"/>
                    <a:pt x="304" y="4801"/>
                    <a:pt x="304" y="4694"/>
                  </a:cubicBezTo>
                  <a:lnTo>
                    <a:pt x="304" y="501"/>
                  </a:lnTo>
                  <a:cubicBezTo>
                    <a:pt x="304" y="394"/>
                    <a:pt x="393" y="304"/>
                    <a:pt x="500" y="304"/>
                  </a:cubicBezTo>
                  <a:close/>
                  <a:moveTo>
                    <a:pt x="500" y="1"/>
                  </a:moveTo>
                  <a:cubicBezTo>
                    <a:pt x="233" y="1"/>
                    <a:pt x="1" y="233"/>
                    <a:pt x="1" y="501"/>
                  </a:cubicBezTo>
                  <a:lnTo>
                    <a:pt x="1" y="4694"/>
                  </a:lnTo>
                  <a:cubicBezTo>
                    <a:pt x="1" y="4961"/>
                    <a:pt x="233" y="5193"/>
                    <a:pt x="500" y="5193"/>
                  </a:cubicBezTo>
                  <a:lnTo>
                    <a:pt x="4693" y="5193"/>
                  </a:lnTo>
                  <a:cubicBezTo>
                    <a:pt x="4961" y="5193"/>
                    <a:pt x="5193" y="4961"/>
                    <a:pt x="5193" y="4694"/>
                  </a:cubicBezTo>
                  <a:lnTo>
                    <a:pt x="5193" y="501"/>
                  </a:lnTo>
                  <a:cubicBezTo>
                    <a:pt x="5193" y="233"/>
                    <a:pt x="4961" y="1"/>
                    <a:pt x="4693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2647031" y="4402741"/>
              <a:ext cx="164255" cy="164255"/>
            </a:xfrm>
            <a:custGeom>
              <a:avLst/>
              <a:gdLst/>
              <a:ahLst/>
              <a:cxnLst/>
              <a:rect l="l" t="t" r="r" b="b"/>
              <a:pathLst>
                <a:path w="4890" h="4890" extrusionOk="0">
                  <a:moveTo>
                    <a:pt x="3123" y="1392"/>
                  </a:moveTo>
                  <a:cubicBezTo>
                    <a:pt x="3319" y="1392"/>
                    <a:pt x="3497" y="1571"/>
                    <a:pt x="3480" y="1767"/>
                  </a:cubicBezTo>
                  <a:cubicBezTo>
                    <a:pt x="3462" y="1945"/>
                    <a:pt x="3301" y="2088"/>
                    <a:pt x="3123" y="2088"/>
                  </a:cubicBezTo>
                  <a:lnTo>
                    <a:pt x="1767" y="2088"/>
                  </a:lnTo>
                  <a:cubicBezTo>
                    <a:pt x="1553" y="2088"/>
                    <a:pt x="1392" y="1927"/>
                    <a:pt x="1410" y="1713"/>
                  </a:cubicBezTo>
                  <a:cubicBezTo>
                    <a:pt x="1428" y="1535"/>
                    <a:pt x="1570" y="1392"/>
                    <a:pt x="1749" y="1392"/>
                  </a:cubicBezTo>
                  <a:close/>
                  <a:moveTo>
                    <a:pt x="3123" y="2802"/>
                  </a:moveTo>
                  <a:cubicBezTo>
                    <a:pt x="3319" y="2802"/>
                    <a:pt x="3497" y="2962"/>
                    <a:pt x="3480" y="3176"/>
                  </a:cubicBezTo>
                  <a:cubicBezTo>
                    <a:pt x="3462" y="3355"/>
                    <a:pt x="3301" y="3498"/>
                    <a:pt x="3123" y="3498"/>
                  </a:cubicBezTo>
                  <a:lnTo>
                    <a:pt x="1767" y="3498"/>
                  </a:lnTo>
                  <a:cubicBezTo>
                    <a:pt x="1553" y="3498"/>
                    <a:pt x="1392" y="3319"/>
                    <a:pt x="1410" y="3123"/>
                  </a:cubicBezTo>
                  <a:cubicBezTo>
                    <a:pt x="1428" y="2944"/>
                    <a:pt x="1570" y="2802"/>
                    <a:pt x="1749" y="2802"/>
                  </a:cubicBezTo>
                  <a:close/>
                  <a:moveTo>
                    <a:pt x="339" y="0"/>
                  </a:moveTo>
                  <a:cubicBezTo>
                    <a:pt x="143" y="0"/>
                    <a:pt x="0" y="161"/>
                    <a:pt x="0" y="357"/>
                  </a:cubicBezTo>
                  <a:lnTo>
                    <a:pt x="0" y="4532"/>
                  </a:lnTo>
                  <a:cubicBezTo>
                    <a:pt x="0" y="4729"/>
                    <a:pt x="143" y="4889"/>
                    <a:pt x="339" y="4889"/>
                  </a:cubicBezTo>
                  <a:lnTo>
                    <a:pt x="4532" y="4889"/>
                  </a:lnTo>
                  <a:cubicBezTo>
                    <a:pt x="4729" y="4889"/>
                    <a:pt x="4889" y="4729"/>
                    <a:pt x="4889" y="4532"/>
                  </a:cubicBezTo>
                  <a:lnTo>
                    <a:pt x="4889" y="357"/>
                  </a:lnTo>
                  <a:cubicBezTo>
                    <a:pt x="4889" y="161"/>
                    <a:pt x="4729" y="0"/>
                    <a:pt x="4532" y="0"/>
                  </a:cubicBez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2641623" y="4397937"/>
              <a:ext cx="174433" cy="173862"/>
            </a:xfrm>
            <a:custGeom>
              <a:avLst/>
              <a:gdLst/>
              <a:ahLst/>
              <a:cxnLst/>
              <a:rect l="l" t="t" r="r" b="b"/>
              <a:pathLst>
                <a:path w="5193" h="5176" extrusionOk="0">
                  <a:moveTo>
                    <a:pt x="3284" y="1696"/>
                  </a:moveTo>
                  <a:cubicBezTo>
                    <a:pt x="3337" y="1696"/>
                    <a:pt x="3391" y="1714"/>
                    <a:pt x="3444" y="1767"/>
                  </a:cubicBezTo>
                  <a:cubicBezTo>
                    <a:pt x="3480" y="1803"/>
                    <a:pt x="3498" y="1856"/>
                    <a:pt x="3480" y="1910"/>
                  </a:cubicBezTo>
                  <a:cubicBezTo>
                    <a:pt x="3480" y="1999"/>
                    <a:pt x="3391" y="2088"/>
                    <a:pt x="3284" y="2088"/>
                  </a:cubicBezTo>
                  <a:lnTo>
                    <a:pt x="1928" y="2088"/>
                  </a:lnTo>
                  <a:cubicBezTo>
                    <a:pt x="1856" y="2088"/>
                    <a:pt x="1803" y="2053"/>
                    <a:pt x="1767" y="2017"/>
                  </a:cubicBezTo>
                  <a:cubicBezTo>
                    <a:pt x="1731" y="1981"/>
                    <a:pt x="1714" y="1928"/>
                    <a:pt x="1714" y="1874"/>
                  </a:cubicBezTo>
                  <a:cubicBezTo>
                    <a:pt x="1731" y="1767"/>
                    <a:pt x="1803" y="1696"/>
                    <a:pt x="1910" y="1696"/>
                  </a:cubicBezTo>
                  <a:close/>
                  <a:moveTo>
                    <a:pt x="1910" y="1392"/>
                  </a:moveTo>
                  <a:cubicBezTo>
                    <a:pt x="1660" y="1392"/>
                    <a:pt x="1446" y="1589"/>
                    <a:pt x="1428" y="1838"/>
                  </a:cubicBezTo>
                  <a:cubicBezTo>
                    <a:pt x="1410" y="1981"/>
                    <a:pt x="1446" y="2124"/>
                    <a:pt x="1553" y="2213"/>
                  </a:cubicBezTo>
                  <a:cubicBezTo>
                    <a:pt x="1642" y="2320"/>
                    <a:pt x="1785" y="2374"/>
                    <a:pt x="1928" y="2374"/>
                  </a:cubicBezTo>
                  <a:lnTo>
                    <a:pt x="3284" y="2374"/>
                  </a:lnTo>
                  <a:cubicBezTo>
                    <a:pt x="3551" y="2374"/>
                    <a:pt x="3765" y="2177"/>
                    <a:pt x="3783" y="1928"/>
                  </a:cubicBezTo>
                  <a:cubicBezTo>
                    <a:pt x="3801" y="1785"/>
                    <a:pt x="3748" y="1660"/>
                    <a:pt x="3658" y="1553"/>
                  </a:cubicBezTo>
                  <a:cubicBezTo>
                    <a:pt x="3551" y="1464"/>
                    <a:pt x="3426" y="1392"/>
                    <a:pt x="3284" y="1392"/>
                  </a:cubicBezTo>
                  <a:close/>
                  <a:moveTo>
                    <a:pt x="3284" y="3087"/>
                  </a:moveTo>
                  <a:cubicBezTo>
                    <a:pt x="3337" y="3087"/>
                    <a:pt x="3391" y="3123"/>
                    <a:pt x="3444" y="3159"/>
                  </a:cubicBezTo>
                  <a:cubicBezTo>
                    <a:pt x="3480" y="3194"/>
                    <a:pt x="3498" y="3248"/>
                    <a:pt x="3480" y="3302"/>
                  </a:cubicBezTo>
                  <a:cubicBezTo>
                    <a:pt x="3480" y="3409"/>
                    <a:pt x="3391" y="3480"/>
                    <a:pt x="3284" y="3480"/>
                  </a:cubicBezTo>
                  <a:lnTo>
                    <a:pt x="1928" y="3480"/>
                  </a:lnTo>
                  <a:cubicBezTo>
                    <a:pt x="1856" y="3480"/>
                    <a:pt x="1803" y="3462"/>
                    <a:pt x="1767" y="3409"/>
                  </a:cubicBezTo>
                  <a:cubicBezTo>
                    <a:pt x="1731" y="3373"/>
                    <a:pt x="1714" y="3319"/>
                    <a:pt x="1714" y="3266"/>
                  </a:cubicBezTo>
                  <a:cubicBezTo>
                    <a:pt x="1731" y="3177"/>
                    <a:pt x="1803" y="3087"/>
                    <a:pt x="1910" y="3087"/>
                  </a:cubicBezTo>
                  <a:close/>
                  <a:moveTo>
                    <a:pt x="1910" y="2802"/>
                  </a:moveTo>
                  <a:cubicBezTo>
                    <a:pt x="1660" y="2802"/>
                    <a:pt x="1446" y="2998"/>
                    <a:pt x="1428" y="3248"/>
                  </a:cubicBezTo>
                  <a:cubicBezTo>
                    <a:pt x="1410" y="3391"/>
                    <a:pt x="1446" y="3516"/>
                    <a:pt x="1553" y="3623"/>
                  </a:cubicBezTo>
                  <a:cubicBezTo>
                    <a:pt x="1642" y="3730"/>
                    <a:pt x="1785" y="3783"/>
                    <a:pt x="1928" y="3783"/>
                  </a:cubicBezTo>
                  <a:lnTo>
                    <a:pt x="3284" y="3783"/>
                  </a:lnTo>
                  <a:cubicBezTo>
                    <a:pt x="3551" y="3783"/>
                    <a:pt x="3765" y="3587"/>
                    <a:pt x="3783" y="3337"/>
                  </a:cubicBezTo>
                  <a:cubicBezTo>
                    <a:pt x="3801" y="3194"/>
                    <a:pt x="3748" y="3052"/>
                    <a:pt x="3658" y="2963"/>
                  </a:cubicBezTo>
                  <a:cubicBezTo>
                    <a:pt x="3551" y="2855"/>
                    <a:pt x="3426" y="2802"/>
                    <a:pt x="3284" y="2802"/>
                  </a:cubicBezTo>
                  <a:close/>
                  <a:moveTo>
                    <a:pt x="4693" y="286"/>
                  </a:moveTo>
                  <a:cubicBezTo>
                    <a:pt x="4800" y="286"/>
                    <a:pt x="4890" y="375"/>
                    <a:pt x="4890" y="500"/>
                  </a:cubicBezTo>
                  <a:lnTo>
                    <a:pt x="4890" y="4675"/>
                  </a:lnTo>
                  <a:cubicBezTo>
                    <a:pt x="4890" y="4800"/>
                    <a:pt x="4800" y="4890"/>
                    <a:pt x="4693" y="4890"/>
                  </a:cubicBezTo>
                  <a:lnTo>
                    <a:pt x="500" y="4890"/>
                  </a:lnTo>
                  <a:cubicBezTo>
                    <a:pt x="393" y="4890"/>
                    <a:pt x="304" y="4800"/>
                    <a:pt x="304" y="4675"/>
                  </a:cubicBezTo>
                  <a:lnTo>
                    <a:pt x="304" y="500"/>
                  </a:lnTo>
                  <a:cubicBezTo>
                    <a:pt x="304" y="375"/>
                    <a:pt x="393" y="286"/>
                    <a:pt x="500" y="286"/>
                  </a:cubicBezTo>
                  <a:close/>
                  <a:moveTo>
                    <a:pt x="500" y="1"/>
                  </a:moveTo>
                  <a:cubicBezTo>
                    <a:pt x="233" y="1"/>
                    <a:pt x="1" y="215"/>
                    <a:pt x="1" y="500"/>
                  </a:cubicBezTo>
                  <a:lnTo>
                    <a:pt x="1" y="4675"/>
                  </a:lnTo>
                  <a:cubicBezTo>
                    <a:pt x="1" y="4961"/>
                    <a:pt x="233" y="5175"/>
                    <a:pt x="500" y="5175"/>
                  </a:cubicBezTo>
                  <a:lnTo>
                    <a:pt x="4693" y="5175"/>
                  </a:lnTo>
                  <a:cubicBezTo>
                    <a:pt x="4961" y="5175"/>
                    <a:pt x="5193" y="4961"/>
                    <a:pt x="5193" y="4675"/>
                  </a:cubicBezTo>
                  <a:lnTo>
                    <a:pt x="5193" y="500"/>
                  </a:lnTo>
                  <a:cubicBezTo>
                    <a:pt x="5193" y="215"/>
                    <a:pt x="4961" y="1"/>
                    <a:pt x="4693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2382106" y="4137816"/>
              <a:ext cx="498677" cy="499282"/>
            </a:xfrm>
            <a:custGeom>
              <a:avLst/>
              <a:gdLst/>
              <a:ahLst/>
              <a:cxnLst/>
              <a:rect l="l" t="t" r="r" b="b"/>
              <a:pathLst>
                <a:path w="14846" h="14864" extrusionOk="0">
                  <a:moveTo>
                    <a:pt x="12419" y="1196"/>
                  </a:moveTo>
                  <a:cubicBezTo>
                    <a:pt x="13097" y="1196"/>
                    <a:pt x="13668" y="1750"/>
                    <a:pt x="13668" y="2428"/>
                  </a:cubicBezTo>
                  <a:lnTo>
                    <a:pt x="13668" y="6621"/>
                  </a:lnTo>
                  <a:cubicBezTo>
                    <a:pt x="13668" y="6817"/>
                    <a:pt x="13615" y="6995"/>
                    <a:pt x="13526" y="7174"/>
                  </a:cubicBezTo>
                  <a:lnTo>
                    <a:pt x="13401" y="7423"/>
                  </a:lnTo>
                  <a:lnTo>
                    <a:pt x="13526" y="7691"/>
                  </a:lnTo>
                  <a:cubicBezTo>
                    <a:pt x="13615" y="7870"/>
                    <a:pt x="13668" y="8048"/>
                    <a:pt x="13668" y="8244"/>
                  </a:cubicBezTo>
                  <a:lnTo>
                    <a:pt x="13668" y="12419"/>
                  </a:lnTo>
                  <a:cubicBezTo>
                    <a:pt x="13668" y="13115"/>
                    <a:pt x="13097" y="13668"/>
                    <a:pt x="12419" y="13668"/>
                  </a:cubicBezTo>
                  <a:lnTo>
                    <a:pt x="8226" y="13668"/>
                  </a:lnTo>
                  <a:cubicBezTo>
                    <a:pt x="8048" y="13668"/>
                    <a:pt x="7852" y="13615"/>
                    <a:pt x="7691" y="13544"/>
                  </a:cubicBezTo>
                  <a:lnTo>
                    <a:pt x="7423" y="13401"/>
                  </a:lnTo>
                  <a:lnTo>
                    <a:pt x="7156" y="13544"/>
                  </a:lnTo>
                  <a:cubicBezTo>
                    <a:pt x="6977" y="13615"/>
                    <a:pt x="6799" y="13668"/>
                    <a:pt x="6620" y="13668"/>
                  </a:cubicBezTo>
                  <a:lnTo>
                    <a:pt x="2427" y="13668"/>
                  </a:lnTo>
                  <a:cubicBezTo>
                    <a:pt x="1749" y="13668"/>
                    <a:pt x="1178" y="13115"/>
                    <a:pt x="1178" y="12419"/>
                  </a:cubicBezTo>
                  <a:lnTo>
                    <a:pt x="1178" y="8244"/>
                  </a:lnTo>
                  <a:cubicBezTo>
                    <a:pt x="1178" y="8048"/>
                    <a:pt x="1232" y="7870"/>
                    <a:pt x="1321" y="7691"/>
                  </a:cubicBezTo>
                  <a:lnTo>
                    <a:pt x="1446" y="7423"/>
                  </a:lnTo>
                  <a:lnTo>
                    <a:pt x="1321" y="7174"/>
                  </a:lnTo>
                  <a:cubicBezTo>
                    <a:pt x="1232" y="6995"/>
                    <a:pt x="1178" y="6817"/>
                    <a:pt x="1178" y="6621"/>
                  </a:cubicBezTo>
                  <a:lnTo>
                    <a:pt x="1178" y="2428"/>
                  </a:lnTo>
                  <a:cubicBezTo>
                    <a:pt x="1178" y="1750"/>
                    <a:pt x="1749" y="1196"/>
                    <a:pt x="2427" y="1196"/>
                  </a:cubicBezTo>
                  <a:lnTo>
                    <a:pt x="6620" y="1196"/>
                  </a:lnTo>
                  <a:cubicBezTo>
                    <a:pt x="6799" y="1196"/>
                    <a:pt x="6977" y="1232"/>
                    <a:pt x="7156" y="1321"/>
                  </a:cubicBezTo>
                  <a:lnTo>
                    <a:pt x="7423" y="1446"/>
                  </a:lnTo>
                  <a:lnTo>
                    <a:pt x="7691" y="1321"/>
                  </a:lnTo>
                  <a:cubicBezTo>
                    <a:pt x="7852" y="1232"/>
                    <a:pt x="8048" y="1196"/>
                    <a:pt x="8226" y="1196"/>
                  </a:cubicBezTo>
                  <a:close/>
                  <a:moveTo>
                    <a:pt x="2427" y="1"/>
                  </a:moveTo>
                  <a:cubicBezTo>
                    <a:pt x="1089" y="1"/>
                    <a:pt x="1" y="1089"/>
                    <a:pt x="1" y="2428"/>
                  </a:cubicBezTo>
                  <a:lnTo>
                    <a:pt x="1" y="6621"/>
                  </a:lnTo>
                  <a:cubicBezTo>
                    <a:pt x="1" y="6906"/>
                    <a:pt x="37" y="7174"/>
                    <a:pt x="144" y="7423"/>
                  </a:cubicBezTo>
                  <a:cubicBezTo>
                    <a:pt x="37" y="7691"/>
                    <a:pt x="1" y="7959"/>
                    <a:pt x="1" y="8244"/>
                  </a:cubicBezTo>
                  <a:lnTo>
                    <a:pt x="1" y="12419"/>
                  </a:lnTo>
                  <a:cubicBezTo>
                    <a:pt x="1" y="13758"/>
                    <a:pt x="1089" y="14864"/>
                    <a:pt x="2427" y="14864"/>
                  </a:cubicBezTo>
                  <a:lnTo>
                    <a:pt x="6620" y="14864"/>
                  </a:lnTo>
                  <a:cubicBezTo>
                    <a:pt x="6888" y="14864"/>
                    <a:pt x="7156" y="14810"/>
                    <a:pt x="7423" y="14721"/>
                  </a:cubicBezTo>
                  <a:cubicBezTo>
                    <a:pt x="7673" y="14810"/>
                    <a:pt x="7959" y="14864"/>
                    <a:pt x="8226" y="14864"/>
                  </a:cubicBezTo>
                  <a:lnTo>
                    <a:pt x="12419" y="14864"/>
                  </a:lnTo>
                  <a:cubicBezTo>
                    <a:pt x="13757" y="14864"/>
                    <a:pt x="14846" y="13758"/>
                    <a:pt x="14846" y="12419"/>
                  </a:cubicBezTo>
                  <a:lnTo>
                    <a:pt x="14846" y="8244"/>
                  </a:lnTo>
                  <a:cubicBezTo>
                    <a:pt x="14846" y="7959"/>
                    <a:pt x="14810" y="7691"/>
                    <a:pt x="14703" y="7423"/>
                  </a:cubicBezTo>
                  <a:cubicBezTo>
                    <a:pt x="14810" y="7174"/>
                    <a:pt x="14846" y="6906"/>
                    <a:pt x="14846" y="6621"/>
                  </a:cubicBezTo>
                  <a:lnTo>
                    <a:pt x="14846" y="2428"/>
                  </a:lnTo>
                  <a:cubicBezTo>
                    <a:pt x="14846" y="1089"/>
                    <a:pt x="13757" y="1"/>
                    <a:pt x="12419" y="1"/>
                  </a:cubicBezTo>
                  <a:lnTo>
                    <a:pt x="8226" y="1"/>
                  </a:lnTo>
                  <a:cubicBezTo>
                    <a:pt x="7959" y="1"/>
                    <a:pt x="7673" y="54"/>
                    <a:pt x="7423" y="144"/>
                  </a:cubicBezTo>
                  <a:cubicBezTo>
                    <a:pt x="7156" y="54"/>
                    <a:pt x="6888" y="1"/>
                    <a:pt x="6620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606175" y="568473"/>
            <a:ext cx="6579900" cy="236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30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$</a:t>
            </a:r>
            <a:r>
              <a:rPr lang="en-US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534,793</a:t>
            </a:r>
            <a:endParaRPr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571500" y="587470"/>
            <a:ext cx="6579900" cy="236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30000">
                <a:latin typeface="Lato Black"/>
                <a:ea typeface="Lato Black"/>
                <a:cs typeface="Lato Black"/>
                <a:sym typeface="Lato Black"/>
              </a:rPr>
              <a:t>$</a:t>
            </a:r>
            <a:r>
              <a:rPr lang="en-US">
                <a:latin typeface="Lato Black"/>
                <a:ea typeface="Lato Black"/>
                <a:cs typeface="Lato Black"/>
                <a:sym typeface="Lato Black"/>
              </a:rPr>
              <a:t>534,793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4294967295"/>
          </p:nvPr>
        </p:nvSpPr>
        <p:spPr>
          <a:xfrm>
            <a:off x="5579825" y="4223775"/>
            <a:ext cx="5898000" cy="19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One-time grant</a:t>
            </a:r>
            <a:endParaRPr sz="48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through 2025-26</a:t>
            </a:r>
            <a:endParaRPr sz="48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ctrTitle"/>
          </p:nvPr>
        </p:nvSpPr>
        <p:spPr>
          <a:xfrm>
            <a:off x="933200" y="595600"/>
            <a:ext cx="10325600" cy="12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latin typeface="Lato Black"/>
                <a:ea typeface="Lato Black"/>
                <a:cs typeface="Lato Black"/>
                <a:sym typeface="Lato Black"/>
              </a:rPr>
              <a:t>Strategic Directions</a:t>
            </a:r>
            <a:endParaRPr sz="6600"/>
          </a:p>
        </p:txBody>
      </p:sp>
      <p:sp>
        <p:nvSpPr>
          <p:cNvPr id="244" name="Google Shape;244;p35"/>
          <p:cNvSpPr txBox="1">
            <a:spLocks noGrp="1"/>
          </p:cNvSpPr>
          <p:nvPr>
            <p:ph type="subTitle" idx="4294967295"/>
          </p:nvPr>
        </p:nvSpPr>
        <p:spPr>
          <a:xfrm>
            <a:off x="8684725" y="3019650"/>
            <a:ext cx="2380200" cy="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21900" rIns="243825" bIns="243825" anchor="t" anchorCtr="0">
            <a:noAutofit/>
          </a:bodyPr>
          <a:lstStyle/>
          <a:p>
            <a:pPr marL="22860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39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Equity</a:t>
            </a:r>
            <a:endParaRPr sz="39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5" name="Google Shape;245;p35"/>
          <p:cNvSpPr txBox="1">
            <a:spLocks noGrp="1"/>
          </p:cNvSpPr>
          <p:nvPr>
            <p:ph type="subTitle" idx="4294967295"/>
          </p:nvPr>
        </p:nvSpPr>
        <p:spPr>
          <a:xfrm>
            <a:off x="2285750" y="2418150"/>
            <a:ext cx="37851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21900" rIns="243825" bIns="243825" anchor="t" anchorCtr="0">
            <a:noAutofit/>
          </a:bodyPr>
          <a:lstStyle/>
          <a:p>
            <a:pPr marL="228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51515"/>
                </a:solidFill>
                <a:latin typeface="Lato Black"/>
                <a:ea typeface="Lato Black"/>
                <a:cs typeface="Lato Black"/>
                <a:sym typeface="Lato Black"/>
              </a:rPr>
              <a:t>Deep Learning &amp; Innovation</a:t>
            </a:r>
            <a:endParaRPr sz="3800">
              <a:solidFill>
                <a:srgbClr val="151515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6" name="Google Shape;246;p35"/>
          <p:cNvSpPr txBox="1">
            <a:spLocks noGrp="1"/>
          </p:cNvSpPr>
          <p:nvPr>
            <p:ph type="subTitle" idx="4294967295"/>
          </p:nvPr>
        </p:nvSpPr>
        <p:spPr>
          <a:xfrm>
            <a:off x="758700" y="4502375"/>
            <a:ext cx="5312400" cy="23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21900" rIns="243825" bIns="2438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Develop and implement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instructional models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 engage students in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learning at deep levels.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4294967295"/>
          </p:nvPr>
        </p:nvSpPr>
        <p:spPr>
          <a:xfrm>
            <a:off x="6846300" y="4286975"/>
            <a:ext cx="5312400" cy="23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21900" rIns="243825" bIns="2438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Develop teaching and learning experiences that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are responsive to and supportive of diverse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cultures and identities.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7300" y="2657725"/>
            <a:ext cx="1546450" cy="154254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 txBox="1"/>
          <p:nvPr/>
        </p:nvSpPr>
        <p:spPr>
          <a:xfrm rot="-5400000">
            <a:off x="-1890600" y="4020000"/>
            <a:ext cx="4737000" cy="939000"/>
          </a:xfrm>
          <a:prstGeom prst="rect">
            <a:avLst/>
          </a:prstGeom>
          <a:solidFill>
            <a:srgbClr val="143F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Goal </a:t>
            </a:r>
            <a:r>
              <a:rPr lang="en-US" sz="4900" baseline="30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#</a:t>
            </a:r>
            <a:r>
              <a:rPr lang="en-US" sz="4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 sz="3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50" name="Google Shape;25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800" y="2657738"/>
            <a:ext cx="1546450" cy="154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 txBox="1"/>
          <p:nvPr/>
        </p:nvSpPr>
        <p:spPr>
          <a:xfrm rot="-5400000">
            <a:off x="4201050" y="4024050"/>
            <a:ext cx="4728900" cy="939000"/>
          </a:xfrm>
          <a:prstGeom prst="rect">
            <a:avLst/>
          </a:prstGeom>
          <a:solidFill>
            <a:srgbClr val="143F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Goal </a:t>
            </a:r>
            <a:r>
              <a:rPr lang="en-US" sz="4900" baseline="30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#</a:t>
            </a:r>
            <a:r>
              <a:rPr lang="en-US" sz="4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 sz="3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36"/>
          <p:cNvGrpSpPr/>
          <p:nvPr/>
        </p:nvGrpSpPr>
        <p:grpSpPr>
          <a:xfrm>
            <a:off x="6700861" y="538769"/>
            <a:ext cx="1430075" cy="1449208"/>
            <a:chOff x="3139091" y="4114471"/>
            <a:chExt cx="538817" cy="546005"/>
          </a:xfrm>
        </p:grpSpPr>
        <p:sp>
          <p:nvSpPr>
            <p:cNvPr id="257" name="Google Shape;257;p36"/>
            <p:cNvSpPr/>
            <p:nvPr/>
          </p:nvSpPr>
          <p:spPr>
            <a:xfrm>
              <a:off x="3142685" y="4118065"/>
              <a:ext cx="531024" cy="538817"/>
            </a:xfrm>
            <a:custGeom>
              <a:avLst/>
              <a:gdLst/>
              <a:ahLst/>
              <a:cxnLst/>
              <a:rect l="l" t="t" r="r" b="b"/>
              <a:pathLst>
                <a:path w="15809" h="16041" extrusionOk="0">
                  <a:moveTo>
                    <a:pt x="3033" y="0"/>
                  </a:moveTo>
                  <a:cubicBezTo>
                    <a:pt x="1356" y="0"/>
                    <a:pt x="0" y="1356"/>
                    <a:pt x="0" y="3016"/>
                  </a:cubicBezTo>
                  <a:lnTo>
                    <a:pt x="0" y="13007"/>
                  </a:lnTo>
                  <a:cubicBezTo>
                    <a:pt x="0" y="14685"/>
                    <a:pt x="1356" y="16041"/>
                    <a:pt x="3033" y="16041"/>
                  </a:cubicBezTo>
                  <a:lnTo>
                    <a:pt x="12793" y="16041"/>
                  </a:lnTo>
                  <a:cubicBezTo>
                    <a:pt x="14453" y="16041"/>
                    <a:pt x="15809" y="14685"/>
                    <a:pt x="15809" y="13007"/>
                  </a:cubicBezTo>
                  <a:lnTo>
                    <a:pt x="15809" y="3016"/>
                  </a:lnTo>
                  <a:cubicBezTo>
                    <a:pt x="15809" y="1356"/>
                    <a:pt x="14453" y="0"/>
                    <a:pt x="127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3139091" y="4114471"/>
              <a:ext cx="538817" cy="546005"/>
            </a:xfrm>
            <a:custGeom>
              <a:avLst/>
              <a:gdLst/>
              <a:ahLst/>
              <a:cxnLst/>
              <a:rect l="l" t="t" r="r" b="b"/>
              <a:pathLst>
                <a:path w="16041" h="16255" extrusionOk="0">
                  <a:moveTo>
                    <a:pt x="12900" y="214"/>
                  </a:moveTo>
                  <a:cubicBezTo>
                    <a:pt x="14506" y="214"/>
                    <a:pt x="15809" y="1517"/>
                    <a:pt x="15809" y="3123"/>
                  </a:cubicBezTo>
                  <a:lnTo>
                    <a:pt x="15809" y="13114"/>
                  </a:lnTo>
                  <a:cubicBezTo>
                    <a:pt x="15809" y="14720"/>
                    <a:pt x="14506" y="16041"/>
                    <a:pt x="12900" y="16041"/>
                  </a:cubicBezTo>
                  <a:lnTo>
                    <a:pt x="3140" y="16041"/>
                  </a:lnTo>
                  <a:cubicBezTo>
                    <a:pt x="1535" y="16041"/>
                    <a:pt x="214" y="14720"/>
                    <a:pt x="214" y="13114"/>
                  </a:cubicBezTo>
                  <a:lnTo>
                    <a:pt x="214" y="3123"/>
                  </a:lnTo>
                  <a:cubicBezTo>
                    <a:pt x="214" y="1517"/>
                    <a:pt x="1535" y="214"/>
                    <a:pt x="3140" y="214"/>
                  </a:cubicBezTo>
                  <a:close/>
                  <a:moveTo>
                    <a:pt x="3140" y="0"/>
                  </a:moveTo>
                  <a:cubicBezTo>
                    <a:pt x="1410" y="0"/>
                    <a:pt x="0" y="1392"/>
                    <a:pt x="0" y="3123"/>
                  </a:cubicBezTo>
                  <a:lnTo>
                    <a:pt x="0" y="13114"/>
                  </a:lnTo>
                  <a:cubicBezTo>
                    <a:pt x="0" y="14845"/>
                    <a:pt x="1410" y="16255"/>
                    <a:pt x="3140" y="16255"/>
                  </a:cubicBezTo>
                  <a:lnTo>
                    <a:pt x="12900" y="16255"/>
                  </a:lnTo>
                  <a:cubicBezTo>
                    <a:pt x="14631" y="16255"/>
                    <a:pt x="16041" y="14845"/>
                    <a:pt x="16041" y="13114"/>
                  </a:cubicBezTo>
                  <a:lnTo>
                    <a:pt x="16041" y="3123"/>
                  </a:lnTo>
                  <a:cubicBezTo>
                    <a:pt x="16041" y="1392"/>
                    <a:pt x="14631" y="0"/>
                    <a:pt x="12900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3232572" y="4207952"/>
              <a:ext cx="351251" cy="359044"/>
            </a:xfrm>
            <a:custGeom>
              <a:avLst/>
              <a:gdLst/>
              <a:ahLst/>
              <a:cxnLst/>
              <a:rect l="l" t="t" r="r" b="b"/>
              <a:pathLst>
                <a:path w="10457" h="10689" extrusionOk="0">
                  <a:moveTo>
                    <a:pt x="8708" y="1392"/>
                  </a:moveTo>
                  <a:cubicBezTo>
                    <a:pt x="8904" y="1392"/>
                    <a:pt x="9065" y="1553"/>
                    <a:pt x="9065" y="1749"/>
                  </a:cubicBezTo>
                  <a:lnTo>
                    <a:pt x="9065" y="2891"/>
                  </a:lnTo>
                  <a:cubicBezTo>
                    <a:pt x="9065" y="3087"/>
                    <a:pt x="8904" y="3248"/>
                    <a:pt x="8708" y="3248"/>
                  </a:cubicBezTo>
                  <a:lnTo>
                    <a:pt x="1749" y="3248"/>
                  </a:lnTo>
                  <a:cubicBezTo>
                    <a:pt x="1553" y="3248"/>
                    <a:pt x="1392" y="3105"/>
                    <a:pt x="1392" y="2909"/>
                  </a:cubicBezTo>
                  <a:lnTo>
                    <a:pt x="1392" y="1749"/>
                  </a:lnTo>
                  <a:cubicBezTo>
                    <a:pt x="1392" y="1553"/>
                    <a:pt x="1553" y="1392"/>
                    <a:pt x="1749" y="1392"/>
                  </a:cubicBezTo>
                  <a:close/>
                  <a:moveTo>
                    <a:pt x="2909" y="4657"/>
                  </a:moveTo>
                  <a:cubicBezTo>
                    <a:pt x="2980" y="4657"/>
                    <a:pt x="3034" y="4711"/>
                    <a:pt x="3034" y="4765"/>
                  </a:cubicBezTo>
                  <a:lnTo>
                    <a:pt x="3034" y="6156"/>
                  </a:lnTo>
                  <a:cubicBezTo>
                    <a:pt x="3034" y="6228"/>
                    <a:pt x="2980" y="6281"/>
                    <a:pt x="2909" y="6281"/>
                  </a:cubicBezTo>
                  <a:lnTo>
                    <a:pt x="1517" y="6281"/>
                  </a:lnTo>
                  <a:cubicBezTo>
                    <a:pt x="1446" y="6281"/>
                    <a:pt x="1392" y="6228"/>
                    <a:pt x="1392" y="6156"/>
                  </a:cubicBezTo>
                  <a:lnTo>
                    <a:pt x="1392" y="4765"/>
                  </a:lnTo>
                  <a:cubicBezTo>
                    <a:pt x="1392" y="4711"/>
                    <a:pt x="1446" y="4657"/>
                    <a:pt x="1517" y="4657"/>
                  </a:cubicBezTo>
                  <a:close/>
                  <a:moveTo>
                    <a:pt x="5924" y="4657"/>
                  </a:moveTo>
                  <a:cubicBezTo>
                    <a:pt x="5978" y="4657"/>
                    <a:pt x="6031" y="4711"/>
                    <a:pt x="6031" y="4765"/>
                  </a:cubicBezTo>
                  <a:lnTo>
                    <a:pt x="6031" y="6156"/>
                  </a:lnTo>
                  <a:cubicBezTo>
                    <a:pt x="6031" y="6228"/>
                    <a:pt x="5978" y="6281"/>
                    <a:pt x="5924" y="6281"/>
                  </a:cubicBezTo>
                  <a:lnTo>
                    <a:pt x="4515" y="6281"/>
                  </a:lnTo>
                  <a:cubicBezTo>
                    <a:pt x="4461" y="6281"/>
                    <a:pt x="4408" y="6228"/>
                    <a:pt x="4408" y="6156"/>
                  </a:cubicBezTo>
                  <a:lnTo>
                    <a:pt x="4408" y="4765"/>
                  </a:lnTo>
                  <a:cubicBezTo>
                    <a:pt x="4408" y="4711"/>
                    <a:pt x="4461" y="4657"/>
                    <a:pt x="4515" y="4657"/>
                  </a:cubicBezTo>
                  <a:close/>
                  <a:moveTo>
                    <a:pt x="2909" y="7655"/>
                  </a:moveTo>
                  <a:cubicBezTo>
                    <a:pt x="2980" y="7655"/>
                    <a:pt x="3034" y="7709"/>
                    <a:pt x="3034" y="7780"/>
                  </a:cubicBezTo>
                  <a:lnTo>
                    <a:pt x="3034" y="9172"/>
                  </a:lnTo>
                  <a:cubicBezTo>
                    <a:pt x="3034" y="9243"/>
                    <a:pt x="2980" y="9297"/>
                    <a:pt x="2909" y="9297"/>
                  </a:cubicBezTo>
                  <a:lnTo>
                    <a:pt x="1517" y="9297"/>
                  </a:lnTo>
                  <a:cubicBezTo>
                    <a:pt x="1446" y="9297"/>
                    <a:pt x="1392" y="9243"/>
                    <a:pt x="1392" y="9172"/>
                  </a:cubicBezTo>
                  <a:lnTo>
                    <a:pt x="1392" y="7780"/>
                  </a:lnTo>
                  <a:cubicBezTo>
                    <a:pt x="1392" y="7709"/>
                    <a:pt x="1446" y="7655"/>
                    <a:pt x="1517" y="7655"/>
                  </a:cubicBezTo>
                  <a:close/>
                  <a:moveTo>
                    <a:pt x="5924" y="7655"/>
                  </a:moveTo>
                  <a:cubicBezTo>
                    <a:pt x="5978" y="7655"/>
                    <a:pt x="6031" y="7709"/>
                    <a:pt x="6031" y="7780"/>
                  </a:cubicBezTo>
                  <a:lnTo>
                    <a:pt x="6031" y="9172"/>
                  </a:lnTo>
                  <a:cubicBezTo>
                    <a:pt x="6031" y="9243"/>
                    <a:pt x="5978" y="9297"/>
                    <a:pt x="5924" y="9297"/>
                  </a:cubicBezTo>
                  <a:lnTo>
                    <a:pt x="4515" y="9297"/>
                  </a:lnTo>
                  <a:cubicBezTo>
                    <a:pt x="4461" y="9297"/>
                    <a:pt x="4408" y="9243"/>
                    <a:pt x="4408" y="9172"/>
                  </a:cubicBezTo>
                  <a:lnTo>
                    <a:pt x="4408" y="7780"/>
                  </a:lnTo>
                  <a:cubicBezTo>
                    <a:pt x="4408" y="7709"/>
                    <a:pt x="4461" y="7655"/>
                    <a:pt x="4515" y="7655"/>
                  </a:cubicBezTo>
                  <a:close/>
                  <a:moveTo>
                    <a:pt x="8940" y="4640"/>
                  </a:moveTo>
                  <a:cubicBezTo>
                    <a:pt x="9011" y="4640"/>
                    <a:pt x="9065" y="4675"/>
                    <a:pt x="9065" y="4747"/>
                  </a:cubicBezTo>
                  <a:lnTo>
                    <a:pt x="9065" y="9172"/>
                  </a:lnTo>
                  <a:cubicBezTo>
                    <a:pt x="9065" y="9243"/>
                    <a:pt x="9011" y="9297"/>
                    <a:pt x="8940" y="9297"/>
                  </a:cubicBezTo>
                  <a:lnTo>
                    <a:pt x="7548" y="9297"/>
                  </a:lnTo>
                  <a:cubicBezTo>
                    <a:pt x="7494" y="9297"/>
                    <a:pt x="7441" y="9243"/>
                    <a:pt x="7441" y="9172"/>
                  </a:cubicBezTo>
                  <a:lnTo>
                    <a:pt x="7441" y="4747"/>
                  </a:lnTo>
                  <a:cubicBezTo>
                    <a:pt x="7441" y="4675"/>
                    <a:pt x="7494" y="4640"/>
                    <a:pt x="7548" y="4640"/>
                  </a:cubicBezTo>
                  <a:close/>
                  <a:moveTo>
                    <a:pt x="357" y="1"/>
                  </a:moveTo>
                  <a:cubicBezTo>
                    <a:pt x="161" y="1"/>
                    <a:pt x="1" y="161"/>
                    <a:pt x="1" y="340"/>
                  </a:cubicBezTo>
                  <a:lnTo>
                    <a:pt x="1" y="10331"/>
                  </a:lnTo>
                  <a:cubicBezTo>
                    <a:pt x="1" y="10528"/>
                    <a:pt x="161" y="10688"/>
                    <a:pt x="357" y="10688"/>
                  </a:cubicBezTo>
                  <a:lnTo>
                    <a:pt x="10117" y="10688"/>
                  </a:lnTo>
                  <a:cubicBezTo>
                    <a:pt x="10314" y="10688"/>
                    <a:pt x="10456" y="10528"/>
                    <a:pt x="10456" y="10331"/>
                  </a:cubicBezTo>
                  <a:lnTo>
                    <a:pt x="10456" y="340"/>
                  </a:lnTo>
                  <a:cubicBezTo>
                    <a:pt x="10456" y="161"/>
                    <a:pt x="10314" y="1"/>
                    <a:pt x="10117" y="1"/>
                  </a:cubicBez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3227768" y="4202544"/>
              <a:ext cx="361428" cy="369255"/>
            </a:xfrm>
            <a:custGeom>
              <a:avLst/>
              <a:gdLst/>
              <a:ahLst/>
              <a:cxnLst/>
              <a:rect l="l" t="t" r="r" b="b"/>
              <a:pathLst>
                <a:path w="10760" h="10993" extrusionOk="0">
                  <a:moveTo>
                    <a:pt x="8851" y="1696"/>
                  </a:moveTo>
                  <a:cubicBezTo>
                    <a:pt x="8976" y="1696"/>
                    <a:pt x="9065" y="1803"/>
                    <a:pt x="9065" y="1910"/>
                  </a:cubicBezTo>
                  <a:lnTo>
                    <a:pt x="9065" y="3052"/>
                  </a:lnTo>
                  <a:cubicBezTo>
                    <a:pt x="9065" y="3177"/>
                    <a:pt x="8958" y="3266"/>
                    <a:pt x="8851" y="3266"/>
                  </a:cubicBezTo>
                  <a:lnTo>
                    <a:pt x="1892" y="3266"/>
                  </a:lnTo>
                  <a:cubicBezTo>
                    <a:pt x="1785" y="3266"/>
                    <a:pt x="1696" y="3177"/>
                    <a:pt x="1696" y="3070"/>
                  </a:cubicBezTo>
                  <a:lnTo>
                    <a:pt x="1696" y="1910"/>
                  </a:lnTo>
                  <a:cubicBezTo>
                    <a:pt x="1696" y="1803"/>
                    <a:pt x="1785" y="1696"/>
                    <a:pt x="1892" y="1696"/>
                  </a:cubicBezTo>
                  <a:close/>
                  <a:moveTo>
                    <a:pt x="1892" y="1411"/>
                  </a:moveTo>
                  <a:cubicBezTo>
                    <a:pt x="1624" y="1411"/>
                    <a:pt x="1393" y="1625"/>
                    <a:pt x="1393" y="1910"/>
                  </a:cubicBezTo>
                  <a:lnTo>
                    <a:pt x="1393" y="3070"/>
                  </a:lnTo>
                  <a:cubicBezTo>
                    <a:pt x="1393" y="3338"/>
                    <a:pt x="1624" y="3569"/>
                    <a:pt x="1892" y="3569"/>
                  </a:cubicBezTo>
                  <a:lnTo>
                    <a:pt x="8851" y="3569"/>
                  </a:lnTo>
                  <a:cubicBezTo>
                    <a:pt x="9136" y="3569"/>
                    <a:pt x="9350" y="3338"/>
                    <a:pt x="9350" y="3052"/>
                  </a:cubicBezTo>
                  <a:lnTo>
                    <a:pt x="9350" y="1910"/>
                  </a:lnTo>
                  <a:cubicBezTo>
                    <a:pt x="9350" y="1625"/>
                    <a:pt x="9136" y="1411"/>
                    <a:pt x="8851" y="1411"/>
                  </a:cubicBezTo>
                  <a:close/>
                  <a:moveTo>
                    <a:pt x="3016" y="4961"/>
                  </a:moveTo>
                  <a:lnTo>
                    <a:pt x="3016" y="6299"/>
                  </a:lnTo>
                  <a:lnTo>
                    <a:pt x="1696" y="6299"/>
                  </a:lnTo>
                  <a:lnTo>
                    <a:pt x="1696" y="4961"/>
                  </a:lnTo>
                  <a:close/>
                  <a:moveTo>
                    <a:pt x="6032" y="4961"/>
                  </a:moveTo>
                  <a:lnTo>
                    <a:pt x="6032" y="6299"/>
                  </a:lnTo>
                  <a:lnTo>
                    <a:pt x="4693" y="6299"/>
                  </a:lnTo>
                  <a:lnTo>
                    <a:pt x="4693" y="4961"/>
                  </a:lnTo>
                  <a:close/>
                  <a:moveTo>
                    <a:pt x="1660" y="4658"/>
                  </a:moveTo>
                  <a:cubicBezTo>
                    <a:pt x="1517" y="4658"/>
                    <a:pt x="1393" y="4783"/>
                    <a:pt x="1393" y="4926"/>
                  </a:cubicBezTo>
                  <a:lnTo>
                    <a:pt x="1393" y="6317"/>
                  </a:lnTo>
                  <a:cubicBezTo>
                    <a:pt x="1393" y="6478"/>
                    <a:pt x="1517" y="6585"/>
                    <a:pt x="1660" y="6585"/>
                  </a:cubicBezTo>
                  <a:lnTo>
                    <a:pt x="3052" y="6585"/>
                  </a:lnTo>
                  <a:cubicBezTo>
                    <a:pt x="3195" y="6585"/>
                    <a:pt x="3320" y="6478"/>
                    <a:pt x="3320" y="6317"/>
                  </a:cubicBezTo>
                  <a:lnTo>
                    <a:pt x="3320" y="4926"/>
                  </a:lnTo>
                  <a:cubicBezTo>
                    <a:pt x="3320" y="4783"/>
                    <a:pt x="3195" y="4658"/>
                    <a:pt x="3052" y="4658"/>
                  </a:cubicBezTo>
                  <a:close/>
                  <a:moveTo>
                    <a:pt x="4676" y="4658"/>
                  </a:moveTo>
                  <a:cubicBezTo>
                    <a:pt x="4515" y="4658"/>
                    <a:pt x="4408" y="4783"/>
                    <a:pt x="4408" y="4926"/>
                  </a:cubicBezTo>
                  <a:lnTo>
                    <a:pt x="4408" y="6317"/>
                  </a:lnTo>
                  <a:cubicBezTo>
                    <a:pt x="4408" y="6478"/>
                    <a:pt x="4515" y="6585"/>
                    <a:pt x="4676" y="6585"/>
                  </a:cubicBezTo>
                  <a:lnTo>
                    <a:pt x="6067" y="6585"/>
                  </a:lnTo>
                  <a:cubicBezTo>
                    <a:pt x="6210" y="6585"/>
                    <a:pt x="6335" y="6478"/>
                    <a:pt x="6335" y="6317"/>
                  </a:cubicBezTo>
                  <a:lnTo>
                    <a:pt x="6335" y="4926"/>
                  </a:lnTo>
                  <a:cubicBezTo>
                    <a:pt x="6335" y="4783"/>
                    <a:pt x="6210" y="4658"/>
                    <a:pt x="6067" y="4658"/>
                  </a:cubicBezTo>
                  <a:close/>
                  <a:moveTo>
                    <a:pt x="3016" y="7977"/>
                  </a:moveTo>
                  <a:lnTo>
                    <a:pt x="3016" y="9297"/>
                  </a:lnTo>
                  <a:lnTo>
                    <a:pt x="1696" y="9297"/>
                  </a:lnTo>
                  <a:lnTo>
                    <a:pt x="1696" y="7977"/>
                  </a:lnTo>
                  <a:close/>
                  <a:moveTo>
                    <a:pt x="6032" y="7977"/>
                  </a:moveTo>
                  <a:lnTo>
                    <a:pt x="6032" y="9297"/>
                  </a:lnTo>
                  <a:lnTo>
                    <a:pt x="4693" y="9297"/>
                  </a:lnTo>
                  <a:lnTo>
                    <a:pt x="4693" y="7977"/>
                  </a:lnTo>
                  <a:close/>
                  <a:moveTo>
                    <a:pt x="9065" y="4943"/>
                  </a:moveTo>
                  <a:lnTo>
                    <a:pt x="9065" y="9297"/>
                  </a:lnTo>
                  <a:lnTo>
                    <a:pt x="7727" y="9297"/>
                  </a:lnTo>
                  <a:lnTo>
                    <a:pt x="7727" y="4943"/>
                  </a:lnTo>
                  <a:close/>
                  <a:moveTo>
                    <a:pt x="1660" y="7673"/>
                  </a:moveTo>
                  <a:cubicBezTo>
                    <a:pt x="1517" y="7673"/>
                    <a:pt x="1393" y="7798"/>
                    <a:pt x="1393" y="7941"/>
                  </a:cubicBezTo>
                  <a:lnTo>
                    <a:pt x="1393" y="9333"/>
                  </a:lnTo>
                  <a:cubicBezTo>
                    <a:pt x="1393" y="9475"/>
                    <a:pt x="1517" y="9600"/>
                    <a:pt x="1660" y="9600"/>
                  </a:cubicBezTo>
                  <a:lnTo>
                    <a:pt x="3052" y="9600"/>
                  </a:lnTo>
                  <a:cubicBezTo>
                    <a:pt x="3195" y="9600"/>
                    <a:pt x="3320" y="9475"/>
                    <a:pt x="3320" y="9333"/>
                  </a:cubicBezTo>
                  <a:lnTo>
                    <a:pt x="3320" y="7941"/>
                  </a:lnTo>
                  <a:cubicBezTo>
                    <a:pt x="3320" y="7798"/>
                    <a:pt x="3195" y="7673"/>
                    <a:pt x="3052" y="7673"/>
                  </a:cubicBezTo>
                  <a:close/>
                  <a:moveTo>
                    <a:pt x="4676" y="7673"/>
                  </a:moveTo>
                  <a:cubicBezTo>
                    <a:pt x="4515" y="7673"/>
                    <a:pt x="4408" y="7798"/>
                    <a:pt x="4408" y="7941"/>
                  </a:cubicBezTo>
                  <a:lnTo>
                    <a:pt x="4408" y="9333"/>
                  </a:lnTo>
                  <a:cubicBezTo>
                    <a:pt x="4408" y="9475"/>
                    <a:pt x="4515" y="9600"/>
                    <a:pt x="4676" y="9600"/>
                  </a:cubicBezTo>
                  <a:lnTo>
                    <a:pt x="6067" y="9600"/>
                  </a:lnTo>
                  <a:cubicBezTo>
                    <a:pt x="6210" y="9600"/>
                    <a:pt x="6335" y="9475"/>
                    <a:pt x="6335" y="9333"/>
                  </a:cubicBezTo>
                  <a:lnTo>
                    <a:pt x="6335" y="7941"/>
                  </a:lnTo>
                  <a:cubicBezTo>
                    <a:pt x="6335" y="7798"/>
                    <a:pt x="6210" y="7673"/>
                    <a:pt x="6067" y="7673"/>
                  </a:cubicBezTo>
                  <a:close/>
                  <a:moveTo>
                    <a:pt x="7691" y="4640"/>
                  </a:moveTo>
                  <a:cubicBezTo>
                    <a:pt x="7548" y="4640"/>
                    <a:pt x="7423" y="4765"/>
                    <a:pt x="7423" y="4908"/>
                  </a:cubicBezTo>
                  <a:lnTo>
                    <a:pt x="7423" y="9333"/>
                  </a:lnTo>
                  <a:cubicBezTo>
                    <a:pt x="7423" y="9475"/>
                    <a:pt x="7548" y="9600"/>
                    <a:pt x="7691" y="9600"/>
                  </a:cubicBezTo>
                  <a:lnTo>
                    <a:pt x="9083" y="9600"/>
                  </a:lnTo>
                  <a:cubicBezTo>
                    <a:pt x="9243" y="9600"/>
                    <a:pt x="9350" y="9475"/>
                    <a:pt x="9350" y="9333"/>
                  </a:cubicBezTo>
                  <a:lnTo>
                    <a:pt x="9350" y="4908"/>
                  </a:lnTo>
                  <a:cubicBezTo>
                    <a:pt x="9350" y="4765"/>
                    <a:pt x="9243" y="4640"/>
                    <a:pt x="9083" y="4640"/>
                  </a:cubicBezTo>
                  <a:close/>
                  <a:moveTo>
                    <a:pt x="10260" y="304"/>
                  </a:moveTo>
                  <a:cubicBezTo>
                    <a:pt x="10367" y="304"/>
                    <a:pt x="10457" y="394"/>
                    <a:pt x="10457" y="501"/>
                  </a:cubicBezTo>
                  <a:lnTo>
                    <a:pt x="10457" y="10492"/>
                  </a:lnTo>
                  <a:cubicBezTo>
                    <a:pt x="10457" y="10617"/>
                    <a:pt x="10367" y="10707"/>
                    <a:pt x="10260" y="10707"/>
                  </a:cubicBezTo>
                  <a:lnTo>
                    <a:pt x="500" y="10707"/>
                  </a:lnTo>
                  <a:cubicBezTo>
                    <a:pt x="375" y="10707"/>
                    <a:pt x="286" y="10617"/>
                    <a:pt x="286" y="10492"/>
                  </a:cubicBezTo>
                  <a:lnTo>
                    <a:pt x="286" y="501"/>
                  </a:lnTo>
                  <a:cubicBezTo>
                    <a:pt x="286" y="394"/>
                    <a:pt x="375" y="304"/>
                    <a:pt x="500" y="304"/>
                  </a:cubicBezTo>
                  <a:close/>
                  <a:moveTo>
                    <a:pt x="500" y="1"/>
                  </a:moveTo>
                  <a:cubicBezTo>
                    <a:pt x="215" y="1"/>
                    <a:pt x="1" y="233"/>
                    <a:pt x="1" y="501"/>
                  </a:cubicBezTo>
                  <a:lnTo>
                    <a:pt x="1" y="10492"/>
                  </a:lnTo>
                  <a:cubicBezTo>
                    <a:pt x="1" y="10778"/>
                    <a:pt x="215" y="10992"/>
                    <a:pt x="500" y="10992"/>
                  </a:cubicBezTo>
                  <a:lnTo>
                    <a:pt x="10260" y="10992"/>
                  </a:lnTo>
                  <a:cubicBezTo>
                    <a:pt x="10528" y="10992"/>
                    <a:pt x="10760" y="10778"/>
                    <a:pt x="10760" y="10492"/>
                  </a:cubicBezTo>
                  <a:lnTo>
                    <a:pt x="10760" y="501"/>
                  </a:lnTo>
                  <a:cubicBezTo>
                    <a:pt x="10760" y="233"/>
                    <a:pt x="10528" y="1"/>
                    <a:pt x="10260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3162436" y="4137816"/>
              <a:ext cx="491489" cy="499282"/>
            </a:xfrm>
            <a:custGeom>
              <a:avLst/>
              <a:gdLst/>
              <a:ahLst/>
              <a:cxnLst/>
              <a:rect l="l" t="t" r="r" b="b"/>
              <a:pathLst>
                <a:path w="14632" h="14864" extrusionOk="0">
                  <a:moveTo>
                    <a:pt x="12205" y="1196"/>
                  </a:moveTo>
                  <a:cubicBezTo>
                    <a:pt x="12883" y="1196"/>
                    <a:pt x="13436" y="1750"/>
                    <a:pt x="13436" y="2428"/>
                  </a:cubicBezTo>
                  <a:lnTo>
                    <a:pt x="13436" y="12419"/>
                  </a:lnTo>
                  <a:cubicBezTo>
                    <a:pt x="13436" y="13115"/>
                    <a:pt x="12883" y="13668"/>
                    <a:pt x="12205" y="13668"/>
                  </a:cubicBezTo>
                  <a:lnTo>
                    <a:pt x="2445" y="13668"/>
                  </a:lnTo>
                  <a:cubicBezTo>
                    <a:pt x="1750" y="13668"/>
                    <a:pt x="1196" y="13115"/>
                    <a:pt x="1196" y="12419"/>
                  </a:cubicBezTo>
                  <a:lnTo>
                    <a:pt x="1196" y="2428"/>
                  </a:lnTo>
                  <a:cubicBezTo>
                    <a:pt x="1196" y="1750"/>
                    <a:pt x="1750" y="1196"/>
                    <a:pt x="2445" y="1196"/>
                  </a:cubicBezTo>
                  <a:close/>
                  <a:moveTo>
                    <a:pt x="2445" y="1"/>
                  </a:moveTo>
                  <a:cubicBezTo>
                    <a:pt x="1107" y="1"/>
                    <a:pt x="1" y="1089"/>
                    <a:pt x="1" y="2428"/>
                  </a:cubicBezTo>
                  <a:lnTo>
                    <a:pt x="1" y="12419"/>
                  </a:lnTo>
                  <a:cubicBezTo>
                    <a:pt x="1" y="13758"/>
                    <a:pt x="1107" y="14864"/>
                    <a:pt x="2445" y="14864"/>
                  </a:cubicBezTo>
                  <a:lnTo>
                    <a:pt x="12205" y="14864"/>
                  </a:lnTo>
                  <a:cubicBezTo>
                    <a:pt x="13544" y="14864"/>
                    <a:pt x="14632" y="13758"/>
                    <a:pt x="14632" y="12419"/>
                  </a:cubicBezTo>
                  <a:lnTo>
                    <a:pt x="14632" y="2428"/>
                  </a:lnTo>
                  <a:cubicBezTo>
                    <a:pt x="14632" y="1089"/>
                    <a:pt x="13544" y="1"/>
                    <a:pt x="12205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36"/>
          <p:cNvGrpSpPr/>
          <p:nvPr/>
        </p:nvGrpSpPr>
        <p:grpSpPr>
          <a:xfrm>
            <a:off x="571983" y="538769"/>
            <a:ext cx="1430075" cy="1449208"/>
            <a:chOff x="3139091" y="4114471"/>
            <a:chExt cx="538817" cy="546005"/>
          </a:xfrm>
        </p:grpSpPr>
        <p:sp>
          <p:nvSpPr>
            <p:cNvPr id="263" name="Google Shape;263;p36"/>
            <p:cNvSpPr/>
            <p:nvPr/>
          </p:nvSpPr>
          <p:spPr>
            <a:xfrm>
              <a:off x="3142685" y="4118065"/>
              <a:ext cx="531024" cy="538817"/>
            </a:xfrm>
            <a:custGeom>
              <a:avLst/>
              <a:gdLst/>
              <a:ahLst/>
              <a:cxnLst/>
              <a:rect l="l" t="t" r="r" b="b"/>
              <a:pathLst>
                <a:path w="15809" h="16041" extrusionOk="0">
                  <a:moveTo>
                    <a:pt x="3033" y="0"/>
                  </a:moveTo>
                  <a:cubicBezTo>
                    <a:pt x="1356" y="0"/>
                    <a:pt x="0" y="1356"/>
                    <a:pt x="0" y="3016"/>
                  </a:cubicBezTo>
                  <a:lnTo>
                    <a:pt x="0" y="13007"/>
                  </a:lnTo>
                  <a:cubicBezTo>
                    <a:pt x="0" y="14685"/>
                    <a:pt x="1356" y="16041"/>
                    <a:pt x="3033" y="16041"/>
                  </a:cubicBezTo>
                  <a:lnTo>
                    <a:pt x="12793" y="16041"/>
                  </a:lnTo>
                  <a:cubicBezTo>
                    <a:pt x="14453" y="16041"/>
                    <a:pt x="15809" y="14685"/>
                    <a:pt x="15809" y="13007"/>
                  </a:cubicBezTo>
                  <a:lnTo>
                    <a:pt x="15809" y="3016"/>
                  </a:lnTo>
                  <a:cubicBezTo>
                    <a:pt x="15809" y="1356"/>
                    <a:pt x="14453" y="0"/>
                    <a:pt x="127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3139091" y="4114471"/>
              <a:ext cx="538817" cy="546005"/>
            </a:xfrm>
            <a:custGeom>
              <a:avLst/>
              <a:gdLst/>
              <a:ahLst/>
              <a:cxnLst/>
              <a:rect l="l" t="t" r="r" b="b"/>
              <a:pathLst>
                <a:path w="16041" h="16255" extrusionOk="0">
                  <a:moveTo>
                    <a:pt x="12900" y="214"/>
                  </a:moveTo>
                  <a:cubicBezTo>
                    <a:pt x="14506" y="214"/>
                    <a:pt x="15809" y="1517"/>
                    <a:pt x="15809" y="3123"/>
                  </a:cubicBezTo>
                  <a:lnTo>
                    <a:pt x="15809" y="13114"/>
                  </a:lnTo>
                  <a:cubicBezTo>
                    <a:pt x="15809" y="14720"/>
                    <a:pt x="14506" y="16041"/>
                    <a:pt x="12900" y="16041"/>
                  </a:cubicBezTo>
                  <a:lnTo>
                    <a:pt x="3140" y="16041"/>
                  </a:lnTo>
                  <a:cubicBezTo>
                    <a:pt x="1535" y="16041"/>
                    <a:pt x="214" y="14720"/>
                    <a:pt x="214" y="13114"/>
                  </a:cubicBezTo>
                  <a:lnTo>
                    <a:pt x="214" y="3123"/>
                  </a:lnTo>
                  <a:cubicBezTo>
                    <a:pt x="214" y="1517"/>
                    <a:pt x="1535" y="214"/>
                    <a:pt x="3140" y="214"/>
                  </a:cubicBezTo>
                  <a:close/>
                  <a:moveTo>
                    <a:pt x="3140" y="0"/>
                  </a:moveTo>
                  <a:cubicBezTo>
                    <a:pt x="1410" y="0"/>
                    <a:pt x="0" y="1392"/>
                    <a:pt x="0" y="3123"/>
                  </a:cubicBezTo>
                  <a:lnTo>
                    <a:pt x="0" y="13114"/>
                  </a:lnTo>
                  <a:cubicBezTo>
                    <a:pt x="0" y="14845"/>
                    <a:pt x="1410" y="16255"/>
                    <a:pt x="3140" y="16255"/>
                  </a:cubicBezTo>
                  <a:lnTo>
                    <a:pt x="12900" y="16255"/>
                  </a:lnTo>
                  <a:cubicBezTo>
                    <a:pt x="14631" y="16255"/>
                    <a:pt x="16041" y="14845"/>
                    <a:pt x="16041" y="13114"/>
                  </a:cubicBezTo>
                  <a:lnTo>
                    <a:pt x="16041" y="3123"/>
                  </a:lnTo>
                  <a:cubicBezTo>
                    <a:pt x="16041" y="1392"/>
                    <a:pt x="14631" y="0"/>
                    <a:pt x="12900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3232572" y="4207952"/>
              <a:ext cx="351251" cy="359044"/>
            </a:xfrm>
            <a:custGeom>
              <a:avLst/>
              <a:gdLst/>
              <a:ahLst/>
              <a:cxnLst/>
              <a:rect l="l" t="t" r="r" b="b"/>
              <a:pathLst>
                <a:path w="10457" h="10689" extrusionOk="0">
                  <a:moveTo>
                    <a:pt x="8708" y="1392"/>
                  </a:moveTo>
                  <a:cubicBezTo>
                    <a:pt x="8904" y="1392"/>
                    <a:pt x="9065" y="1553"/>
                    <a:pt x="9065" y="1749"/>
                  </a:cubicBezTo>
                  <a:lnTo>
                    <a:pt x="9065" y="2891"/>
                  </a:lnTo>
                  <a:cubicBezTo>
                    <a:pt x="9065" y="3087"/>
                    <a:pt x="8904" y="3248"/>
                    <a:pt x="8708" y="3248"/>
                  </a:cubicBezTo>
                  <a:lnTo>
                    <a:pt x="1749" y="3248"/>
                  </a:lnTo>
                  <a:cubicBezTo>
                    <a:pt x="1553" y="3248"/>
                    <a:pt x="1392" y="3105"/>
                    <a:pt x="1392" y="2909"/>
                  </a:cubicBezTo>
                  <a:lnTo>
                    <a:pt x="1392" y="1749"/>
                  </a:lnTo>
                  <a:cubicBezTo>
                    <a:pt x="1392" y="1553"/>
                    <a:pt x="1553" y="1392"/>
                    <a:pt x="1749" y="1392"/>
                  </a:cubicBezTo>
                  <a:close/>
                  <a:moveTo>
                    <a:pt x="2909" y="4657"/>
                  </a:moveTo>
                  <a:cubicBezTo>
                    <a:pt x="2980" y="4657"/>
                    <a:pt x="3034" y="4711"/>
                    <a:pt x="3034" y="4765"/>
                  </a:cubicBezTo>
                  <a:lnTo>
                    <a:pt x="3034" y="6156"/>
                  </a:lnTo>
                  <a:cubicBezTo>
                    <a:pt x="3034" y="6228"/>
                    <a:pt x="2980" y="6281"/>
                    <a:pt x="2909" y="6281"/>
                  </a:cubicBezTo>
                  <a:lnTo>
                    <a:pt x="1517" y="6281"/>
                  </a:lnTo>
                  <a:cubicBezTo>
                    <a:pt x="1446" y="6281"/>
                    <a:pt x="1392" y="6228"/>
                    <a:pt x="1392" y="6156"/>
                  </a:cubicBezTo>
                  <a:lnTo>
                    <a:pt x="1392" y="4765"/>
                  </a:lnTo>
                  <a:cubicBezTo>
                    <a:pt x="1392" y="4711"/>
                    <a:pt x="1446" y="4657"/>
                    <a:pt x="1517" y="4657"/>
                  </a:cubicBezTo>
                  <a:close/>
                  <a:moveTo>
                    <a:pt x="5924" y="4657"/>
                  </a:moveTo>
                  <a:cubicBezTo>
                    <a:pt x="5978" y="4657"/>
                    <a:pt x="6031" y="4711"/>
                    <a:pt x="6031" y="4765"/>
                  </a:cubicBezTo>
                  <a:lnTo>
                    <a:pt x="6031" y="6156"/>
                  </a:lnTo>
                  <a:cubicBezTo>
                    <a:pt x="6031" y="6228"/>
                    <a:pt x="5978" y="6281"/>
                    <a:pt x="5924" y="6281"/>
                  </a:cubicBezTo>
                  <a:lnTo>
                    <a:pt x="4515" y="6281"/>
                  </a:lnTo>
                  <a:cubicBezTo>
                    <a:pt x="4461" y="6281"/>
                    <a:pt x="4408" y="6228"/>
                    <a:pt x="4408" y="6156"/>
                  </a:cubicBezTo>
                  <a:lnTo>
                    <a:pt x="4408" y="4765"/>
                  </a:lnTo>
                  <a:cubicBezTo>
                    <a:pt x="4408" y="4711"/>
                    <a:pt x="4461" y="4657"/>
                    <a:pt x="4515" y="4657"/>
                  </a:cubicBezTo>
                  <a:close/>
                  <a:moveTo>
                    <a:pt x="2909" y="7655"/>
                  </a:moveTo>
                  <a:cubicBezTo>
                    <a:pt x="2980" y="7655"/>
                    <a:pt x="3034" y="7709"/>
                    <a:pt x="3034" y="7780"/>
                  </a:cubicBezTo>
                  <a:lnTo>
                    <a:pt x="3034" y="9172"/>
                  </a:lnTo>
                  <a:cubicBezTo>
                    <a:pt x="3034" y="9243"/>
                    <a:pt x="2980" y="9297"/>
                    <a:pt x="2909" y="9297"/>
                  </a:cubicBezTo>
                  <a:lnTo>
                    <a:pt x="1517" y="9297"/>
                  </a:lnTo>
                  <a:cubicBezTo>
                    <a:pt x="1446" y="9297"/>
                    <a:pt x="1392" y="9243"/>
                    <a:pt x="1392" y="9172"/>
                  </a:cubicBezTo>
                  <a:lnTo>
                    <a:pt x="1392" y="7780"/>
                  </a:lnTo>
                  <a:cubicBezTo>
                    <a:pt x="1392" y="7709"/>
                    <a:pt x="1446" y="7655"/>
                    <a:pt x="1517" y="7655"/>
                  </a:cubicBezTo>
                  <a:close/>
                  <a:moveTo>
                    <a:pt x="5924" y="7655"/>
                  </a:moveTo>
                  <a:cubicBezTo>
                    <a:pt x="5978" y="7655"/>
                    <a:pt x="6031" y="7709"/>
                    <a:pt x="6031" y="7780"/>
                  </a:cubicBezTo>
                  <a:lnTo>
                    <a:pt x="6031" y="9172"/>
                  </a:lnTo>
                  <a:cubicBezTo>
                    <a:pt x="6031" y="9243"/>
                    <a:pt x="5978" y="9297"/>
                    <a:pt x="5924" y="9297"/>
                  </a:cubicBezTo>
                  <a:lnTo>
                    <a:pt x="4515" y="9297"/>
                  </a:lnTo>
                  <a:cubicBezTo>
                    <a:pt x="4461" y="9297"/>
                    <a:pt x="4408" y="9243"/>
                    <a:pt x="4408" y="9172"/>
                  </a:cubicBezTo>
                  <a:lnTo>
                    <a:pt x="4408" y="7780"/>
                  </a:lnTo>
                  <a:cubicBezTo>
                    <a:pt x="4408" y="7709"/>
                    <a:pt x="4461" y="7655"/>
                    <a:pt x="4515" y="7655"/>
                  </a:cubicBezTo>
                  <a:close/>
                  <a:moveTo>
                    <a:pt x="8940" y="4640"/>
                  </a:moveTo>
                  <a:cubicBezTo>
                    <a:pt x="9011" y="4640"/>
                    <a:pt x="9065" y="4675"/>
                    <a:pt x="9065" y="4747"/>
                  </a:cubicBezTo>
                  <a:lnTo>
                    <a:pt x="9065" y="9172"/>
                  </a:lnTo>
                  <a:cubicBezTo>
                    <a:pt x="9065" y="9243"/>
                    <a:pt x="9011" y="9297"/>
                    <a:pt x="8940" y="9297"/>
                  </a:cubicBezTo>
                  <a:lnTo>
                    <a:pt x="7548" y="9297"/>
                  </a:lnTo>
                  <a:cubicBezTo>
                    <a:pt x="7494" y="9297"/>
                    <a:pt x="7441" y="9243"/>
                    <a:pt x="7441" y="9172"/>
                  </a:cubicBezTo>
                  <a:lnTo>
                    <a:pt x="7441" y="4747"/>
                  </a:lnTo>
                  <a:cubicBezTo>
                    <a:pt x="7441" y="4675"/>
                    <a:pt x="7494" y="4640"/>
                    <a:pt x="7548" y="4640"/>
                  </a:cubicBezTo>
                  <a:close/>
                  <a:moveTo>
                    <a:pt x="357" y="1"/>
                  </a:moveTo>
                  <a:cubicBezTo>
                    <a:pt x="161" y="1"/>
                    <a:pt x="1" y="161"/>
                    <a:pt x="1" y="340"/>
                  </a:cubicBezTo>
                  <a:lnTo>
                    <a:pt x="1" y="10331"/>
                  </a:lnTo>
                  <a:cubicBezTo>
                    <a:pt x="1" y="10528"/>
                    <a:pt x="161" y="10688"/>
                    <a:pt x="357" y="10688"/>
                  </a:cubicBezTo>
                  <a:lnTo>
                    <a:pt x="10117" y="10688"/>
                  </a:lnTo>
                  <a:cubicBezTo>
                    <a:pt x="10314" y="10688"/>
                    <a:pt x="10456" y="10528"/>
                    <a:pt x="10456" y="10331"/>
                  </a:cubicBezTo>
                  <a:lnTo>
                    <a:pt x="10456" y="340"/>
                  </a:lnTo>
                  <a:cubicBezTo>
                    <a:pt x="10456" y="161"/>
                    <a:pt x="10314" y="1"/>
                    <a:pt x="10117" y="1"/>
                  </a:cubicBez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3227768" y="4202544"/>
              <a:ext cx="361428" cy="369255"/>
            </a:xfrm>
            <a:custGeom>
              <a:avLst/>
              <a:gdLst/>
              <a:ahLst/>
              <a:cxnLst/>
              <a:rect l="l" t="t" r="r" b="b"/>
              <a:pathLst>
                <a:path w="10760" h="10993" extrusionOk="0">
                  <a:moveTo>
                    <a:pt x="8851" y="1696"/>
                  </a:moveTo>
                  <a:cubicBezTo>
                    <a:pt x="8976" y="1696"/>
                    <a:pt x="9065" y="1803"/>
                    <a:pt x="9065" y="1910"/>
                  </a:cubicBezTo>
                  <a:lnTo>
                    <a:pt x="9065" y="3052"/>
                  </a:lnTo>
                  <a:cubicBezTo>
                    <a:pt x="9065" y="3177"/>
                    <a:pt x="8958" y="3266"/>
                    <a:pt x="8851" y="3266"/>
                  </a:cubicBezTo>
                  <a:lnTo>
                    <a:pt x="1892" y="3266"/>
                  </a:lnTo>
                  <a:cubicBezTo>
                    <a:pt x="1785" y="3266"/>
                    <a:pt x="1696" y="3177"/>
                    <a:pt x="1696" y="3070"/>
                  </a:cubicBezTo>
                  <a:lnTo>
                    <a:pt x="1696" y="1910"/>
                  </a:lnTo>
                  <a:cubicBezTo>
                    <a:pt x="1696" y="1803"/>
                    <a:pt x="1785" y="1696"/>
                    <a:pt x="1892" y="1696"/>
                  </a:cubicBezTo>
                  <a:close/>
                  <a:moveTo>
                    <a:pt x="1892" y="1411"/>
                  </a:moveTo>
                  <a:cubicBezTo>
                    <a:pt x="1624" y="1411"/>
                    <a:pt x="1393" y="1625"/>
                    <a:pt x="1393" y="1910"/>
                  </a:cubicBezTo>
                  <a:lnTo>
                    <a:pt x="1393" y="3070"/>
                  </a:lnTo>
                  <a:cubicBezTo>
                    <a:pt x="1393" y="3338"/>
                    <a:pt x="1624" y="3569"/>
                    <a:pt x="1892" y="3569"/>
                  </a:cubicBezTo>
                  <a:lnTo>
                    <a:pt x="8851" y="3569"/>
                  </a:lnTo>
                  <a:cubicBezTo>
                    <a:pt x="9136" y="3569"/>
                    <a:pt x="9350" y="3338"/>
                    <a:pt x="9350" y="3052"/>
                  </a:cubicBezTo>
                  <a:lnTo>
                    <a:pt x="9350" y="1910"/>
                  </a:lnTo>
                  <a:cubicBezTo>
                    <a:pt x="9350" y="1625"/>
                    <a:pt x="9136" y="1411"/>
                    <a:pt x="8851" y="1411"/>
                  </a:cubicBezTo>
                  <a:close/>
                  <a:moveTo>
                    <a:pt x="3016" y="4961"/>
                  </a:moveTo>
                  <a:lnTo>
                    <a:pt x="3016" y="6299"/>
                  </a:lnTo>
                  <a:lnTo>
                    <a:pt x="1696" y="6299"/>
                  </a:lnTo>
                  <a:lnTo>
                    <a:pt x="1696" y="4961"/>
                  </a:lnTo>
                  <a:close/>
                  <a:moveTo>
                    <a:pt x="6032" y="4961"/>
                  </a:moveTo>
                  <a:lnTo>
                    <a:pt x="6032" y="6299"/>
                  </a:lnTo>
                  <a:lnTo>
                    <a:pt x="4693" y="6299"/>
                  </a:lnTo>
                  <a:lnTo>
                    <a:pt x="4693" y="4961"/>
                  </a:lnTo>
                  <a:close/>
                  <a:moveTo>
                    <a:pt x="1660" y="4658"/>
                  </a:moveTo>
                  <a:cubicBezTo>
                    <a:pt x="1517" y="4658"/>
                    <a:pt x="1393" y="4783"/>
                    <a:pt x="1393" y="4926"/>
                  </a:cubicBezTo>
                  <a:lnTo>
                    <a:pt x="1393" y="6317"/>
                  </a:lnTo>
                  <a:cubicBezTo>
                    <a:pt x="1393" y="6478"/>
                    <a:pt x="1517" y="6585"/>
                    <a:pt x="1660" y="6585"/>
                  </a:cubicBezTo>
                  <a:lnTo>
                    <a:pt x="3052" y="6585"/>
                  </a:lnTo>
                  <a:cubicBezTo>
                    <a:pt x="3195" y="6585"/>
                    <a:pt x="3320" y="6478"/>
                    <a:pt x="3320" y="6317"/>
                  </a:cubicBezTo>
                  <a:lnTo>
                    <a:pt x="3320" y="4926"/>
                  </a:lnTo>
                  <a:cubicBezTo>
                    <a:pt x="3320" y="4783"/>
                    <a:pt x="3195" y="4658"/>
                    <a:pt x="3052" y="4658"/>
                  </a:cubicBezTo>
                  <a:close/>
                  <a:moveTo>
                    <a:pt x="4676" y="4658"/>
                  </a:moveTo>
                  <a:cubicBezTo>
                    <a:pt x="4515" y="4658"/>
                    <a:pt x="4408" y="4783"/>
                    <a:pt x="4408" y="4926"/>
                  </a:cubicBezTo>
                  <a:lnTo>
                    <a:pt x="4408" y="6317"/>
                  </a:lnTo>
                  <a:cubicBezTo>
                    <a:pt x="4408" y="6478"/>
                    <a:pt x="4515" y="6585"/>
                    <a:pt x="4676" y="6585"/>
                  </a:cubicBezTo>
                  <a:lnTo>
                    <a:pt x="6067" y="6585"/>
                  </a:lnTo>
                  <a:cubicBezTo>
                    <a:pt x="6210" y="6585"/>
                    <a:pt x="6335" y="6478"/>
                    <a:pt x="6335" y="6317"/>
                  </a:cubicBezTo>
                  <a:lnTo>
                    <a:pt x="6335" y="4926"/>
                  </a:lnTo>
                  <a:cubicBezTo>
                    <a:pt x="6335" y="4783"/>
                    <a:pt x="6210" y="4658"/>
                    <a:pt x="6067" y="4658"/>
                  </a:cubicBezTo>
                  <a:close/>
                  <a:moveTo>
                    <a:pt x="3016" y="7977"/>
                  </a:moveTo>
                  <a:lnTo>
                    <a:pt x="3016" y="9297"/>
                  </a:lnTo>
                  <a:lnTo>
                    <a:pt x="1696" y="9297"/>
                  </a:lnTo>
                  <a:lnTo>
                    <a:pt x="1696" y="7977"/>
                  </a:lnTo>
                  <a:close/>
                  <a:moveTo>
                    <a:pt x="6032" y="7977"/>
                  </a:moveTo>
                  <a:lnTo>
                    <a:pt x="6032" y="9297"/>
                  </a:lnTo>
                  <a:lnTo>
                    <a:pt x="4693" y="9297"/>
                  </a:lnTo>
                  <a:lnTo>
                    <a:pt x="4693" y="7977"/>
                  </a:lnTo>
                  <a:close/>
                  <a:moveTo>
                    <a:pt x="9065" y="4943"/>
                  </a:moveTo>
                  <a:lnTo>
                    <a:pt x="9065" y="9297"/>
                  </a:lnTo>
                  <a:lnTo>
                    <a:pt x="7727" y="9297"/>
                  </a:lnTo>
                  <a:lnTo>
                    <a:pt x="7727" y="4943"/>
                  </a:lnTo>
                  <a:close/>
                  <a:moveTo>
                    <a:pt x="1660" y="7673"/>
                  </a:moveTo>
                  <a:cubicBezTo>
                    <a:pt x="1517" y="7673"/>
                    <a:pt x="1393" y="7798"/>
                    <a:pt x="1393" y="7941"/>
                  </a:cubicBezTo>
                  <a:lnTo>
                    <a:pt x="1393" y="9333"/>
                  </a:lnTo>
                  <a:cubicBezTo>
                    <a:pt x="1393" y="9475"/>
                    <a:pt x="1517" y="9600"/>
                    <a:pt x="1660" y="9600"/>
                  </a:cubicBezTo>
                  <a:lnTo>
                    <a:pt x="3052" y="9600"/>
                  </a:lnTo>
                  <a:cubicBezTo>
                    <a:pt x="3195" y="9600"/>
                    <a:pt x="3320" y="9475"/>
                    <a:pt x="3320" y="9333"/>
                  </a:cubicBezTo>
                  <a:lnTo>
                    <a:pt x="3320" y="7941"/>
                  </a:lnTo>
                  <a:cubicBezTo>
                    <a:pt x="3320" y="7798"/>
                    <a:pt x="3195" y="7673"/>
                    <a:pt x="3052" y="7673"/>
                  </a:cubicBezTo>
                  <a:close/>
                  <a:moveTo>
                    <a:pt x="4676" y="7673"/>
                  </a:moveTo>
                  <a:cubicBezTo>
                    <a:pt x="4515" y="7673"/>
                    <a:pt x="4408" y="7798"/>
                    <a:pt x="4408" y="7941"/>
                  </a:cubicBezTo>
                  <a:lnTo>
                    <a:pt x="4408" y="9333"/>
                  </a:lnTo>
                  <a:cubicBezTo>
                    <a:pt x="4408" y="9475"/>
                    <a:pt x="4515" y="9600"/>
                    <a:pt x="4676" y="9600"/>
                  </a:cubicBezTo>
                  <a:lnTo>
                    <a:pt x="6067" y="9600"/>
                  </a:lnTo>
                  <a:cubicBezTo>
                    <a:pt x="6210" y="9600"/>
                    <a:pt x="6335" y="9475"/>
                    <a:pt x="6335" y="9333"/>
                  </a:cubicBezTo>
                  <a:lnTo>
                    <a:pt x="6335" y="7941"/>
                  </a:lnTo>
                  <a:cubicBezTo>
                    <a:pt x="6335" y="7798"/>
                    <a:pt x="6210" y="7673"/>
                    <a:pt x="6067" y="7673"/>
                  </a:cubicBezTo>
                  <a:close/>
                  <a:moveTo>
                    <a:pt x="7691" y="4640"/>
                  </a:moveTo>
                  <a:cubicBezTo>
                    <a:pt x="7548" y="4640"/>
                    <a:pt x="7423" y="4765"/>
                    <a:pt x="7423" y="4908"/>
                  </a:cubicBezTo>
                  <a:lnTo>
                    <a:pt x="7423" y="9333"/>
                  </a:lnTo>
                  <a:cubicBezTo>
                    <a:pt x="7423" y="9475"/>
                    <a:pt x="7548" y="9600"/>
                    <a:pt x="7691" y="9600"/>
                  </a:cubicBezTo>
                  <a:lnTo>
                    <a:pt x="9083" y="9600"/>
                  </a:lnTo>
                  <a:cubicBezTo>
                    <a:pt x="9243" y="9600"/>
                    <a:pt x="9350" y="9475"/>
                    <a:pt x="9350" y="9333"/>
                  </a:cubicBezTo>
                  <a:lnTo>
                    <a:pt x="9350" y="4908"/>
                  </a:lnTo>
                  <a:cubicBezTo>
                    <a:pt x="9350" y="4765"/>
                    <a:pt x="9243" y="4640"/>
                    <a:pt x="9083" y="4640"/>
                  </a:cubicBezTo>
                  <a:close/>
                  <a:moveTo>
                    <a:pt x="10260" y="304"/>
                  </a:moveTo>
                  <a:cubicBezTo>
                    <a:pt x="10367" y="304"/>
                    <a:pt x="10457" y="394"/>
                    <a:pt x="10457" y="501"/>
                  </a:cubicBezTo>
                  <a:lnTo>
                    <a:pt x="10457" y="10492"/>
                  </a:lnTo>
                  <a:cubicBezTo>
                    <a:pt x="10457" y="10617"/>
                    <a:pt x="10367" y="10707"/>
                    <a:pt x="10260" y="10707"/>
                  </a:cubicBezTo>
                  <a:lnTo>
                    <a:pt x="500" y="10707"/>
                  </a:lnTo>
                  <a:cubicBezTo>
                    <a:pt x="375" y="10707"/>
                    <a:pt x="286" y="10617"/>
                    <a:pt x="286" y="10492"/>
                  </a:cubicBezTo>
                  <a:lnTo>
                    <a:pt x="286" y="501"/>
                  </a:lnTo>
                  <a:cubicBezTo>
                    <a:pt x="286" y="394"/>
                    <a:pt x="375" y="304"/>
                    <a:pt x="500" y="304"/>
                  </a:cubicBezTo>
                  <a:close/>
                  <a:moveTo>
                    <a:pt x="500" y="1"/>
                  </a:moveTo>
                  <a:cubicBezTo>
                    <a:pt x="215" y="1"/>
                    <a:pt x="1" y="233"/>
                    <a:pt x="1" y="501"/>
                  </a:cubicBezTo>
                  <a:lnTo>
                    <a:pt x="1" y="10492"/>
                  </a:lnTo>
                  <a:cubicBezTo>
                    <a:pt x="1" y="10778"/>
                    <a:pt x="215" y="10992"/>
                    <a:pt x="500" y="10992"/>
                  </a:cubicBezTo>
                  <a:lnTo>
                    <a:pt x="10260" y="10992"/>
                  </a:lnTo>
                  <a:cubicBezTo>
                    <a:pt x="10528" y="10992"/>
                    <a:pt x="10760" y="10778"/>
                    <a:pt x="10760" y="10492"/>
                  </a:cubicBezTo>
                  <a:lnTo>
                    <a:pt x="10760" y="501"/>
                  </a:lnTo>
                  <a:cubicBezTo>
                    <a:pt x="10760" y="233"/>
                    <a:pt x="10528" y="1"/>
                    <a:pt x="10260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3162436" y="4137816"/>
              <a:ext cx="491489" cy="499282"/>
            </a:xfrm>
            <a:custGeom>
              <a:avLst/>
              <a:gdLst/>
              <a:ahLst/>
              <a:cxnLst/>
              <a:rect l="l" t="t" r="r" b="b"/>
              <a:pathLst>
                <a:path w="14632" h="14864" extrusionOk="0">
                  <a:moveTo>
                    <a:pt x="12205" y="1196"/>
                  </a:moveTo>
                  <a:cubicBezTo>
                    <a:pt x="12883" y="1196"/>
                    <a:pt x="13436" y="1750"/>
                    <a:pt x="13436" y="2428"/>
                  </a:cubicBezTo>
                  <a:lnTo>
                    <a:pt x="13436" y="12419"/>
                  </a:lnTo>
                  <a:cubicBezTo>
                    <a:pt x="13436" y="13115"/>
                    <a:pt x="12883" y="13668"/>
                    <a:pt x="12205" y="13668"/>
                  </a:cubicBezTo>
                  <a:lnTo>
                    <a:pt x="2445" y="13668"/>
                  </a:lnTo>
                  <a:cubicBezTo>
                    <a:pt x="1750" y="13668"/>
                    <a:pt x="1196" y="13115"/>
                    <a:pt x="1196" y="12419"/>
                  </a:cubicBezTo>
                  <a:lnTo>
                    <a:pt x="1196" y="2428"/>
                  </a:lnTo>
                  <a:cubicBezTo>
                    <a:pt x="1196" y="1750"/>
                    <a:pt x="1750" y="1196"/>
                    <a:pt x="2445" y="1196"/>
                  </a:cubicBezTo>
                  <a:close/>
                  <a:moveTo>
                    <a:pt x="2445" y="1"/>
                  </a:moveTo>
                  <a:cubicBezTo>
                    <a:pt x="1107" y="1"/>
                    <a:pt x="1" y="1089"/>
                    <a:pt x="1" y="2428"/>
                  </a:cubicBezTo>
                  <a:lnTo>
                    <a:pt x="1" y="12419"/>
                  </a:lnTo>
                  <a:cubicBezTo>
                    <a:pt x="1" y="13758"/>
                    <a:pt x="1107" y="14864"/>
                    <a:pt x="2445" y="14864"/>
                  </a:cubicBezTo>
                  <a:lnTo>
                    <a:pt x="12205" y="14864"/>
                  </a:lnTo>
                  <a:cubicBezTo>
                    <a:pt x="13544" y="14864"/>
                    <a:pt x="14632" y="13758"/>
                    <a:pt x="14632" y="12419"/>
                  </a:cubicBezTo>
                  <a:lnTo>
                    <a:pt x="14632" y="2428"/>
                  </a:lnTo>
                  <a:cubicBezTo>
                    <a:pt x="14632" y="1089"/>
                    <a:pt x="13544" y="1"/>
                    <a:pt x="12205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36"/>
          <p:cNvSpPr/>
          <p:nvPr/>
        </p:nvSpPr>
        <p:spPr>
          <a:xfrm>
            <a:off x="933200" y="1981200"/>
            <a:ext cx="10325600" cy="4281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933200" y="545475"/>
            <a:ext cx="6830400" cy="143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Percentage of Students</a:t>
            </a:r>
            <a:endParaRPr sz="4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9C"/>
              </a:buClr>
              <a:buSzPts val="3000"/>
              <a:buFont typeface="Jost"/>
              <a:buNone/>
            </a:pPr>
            <a:r>
              <a:rPr lang="en-US" sz="4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Not A-G Eligible</a:t>
            </a:r>
            <a:endParaRPr sz="60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70" name="Google Shape;270;p36" descr="preencoded.png"/>
          <p:cNvPicPr preferRelativeResize="0"/>
          <p:nvPr/>
        </p:nvPicPr>
        <p:blipFill rotWithShape="1">
          <a:blip r:embed="rId3">
            <a:alphaModFix/>
          </a:blip>
          <a:srcRect b="14522"/>
          <a:stretch/>
        </p:blipFill>
        <p:spPr>
          <a:xfrm>
            <a:off x="1026100" y="2399549"/>
            <a:ext cx="10139801" cy="37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 txBox="1"/>
          <p:nvPr/>
        </p:nvSpPr>
        <p:spPr>
          <a:xfrm>
            <a:off x="933250" y="1989925"/>
            <a:ext cx="10325700" cy="5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Lato Black"/>
                <a:ea typeface="Lato Black"/>
                <a:cs typeface="Lato Black"/>
                <a:sym typeface="Lato Black"/>
              </a:rPr>
              <a:t>San Ramon  Valley Unified School District:  2017 through 2021</a:t>
            </a:r>
            <a:endParaRPr sz="25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2" name="Google Shape;272;p36"/>
          <p:cNvSpPr txBox="1"/>
          <p:nvPr/>
        </p:nvSpPr>
        <p:spPr>
          <a:xfrm>
            <a:off x="2285750" y="3455825"/>
            <a:ext cx="1430100" cy="63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30%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3" name="Google Shape;273;p36"/>
          <p:cNvSpPr txBox="1"/>
          <p:nvPr/>
        </p:nvSpPr>
        <p:spPr>
          <a:xfrm>
            <a:off x="4523350" y="3171925"/>
            <a:ext cx="1430100" cy="63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32%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6765025" y="3348575"/>
            <a:ext cx="1430100" cy="63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31%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8999800" y="2965525"/>
            <a:ext cx="1430100" cy="63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33%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6" name="Google Shape;276;p36"/>
          <p:cNvSpPr txBox="1"/>
          <p:nvPr/>
        </p:nvSpPr>
        <p:spPr>
          <a:xfrm>
            <a:off x="2285750" y="5529257"/>
            <a:ext cx="1430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17-18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7" name="Google Shape;277;p36"/>
          <p:cNvSpPr txBox="1"/>
          <p:nvPr/>
        </p:nvSpPr>
        <p:spPr>
          <a:xfrm>
            <a:off x="4523350" y="5529257"/>
            <a:ext cx="1430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18-19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8" name="Google Shape;278;p36"/>
          <p:cNvSpPr txBox="1"/>
          <p:nvPr/>
        </p:nvSpPr>
        <p:spPr>
          <a:xfrm>
            <a:off x="6760950" y="5529257"/>
            <a:ext cx="1430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19-20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9" name="Google Shape;279;p36"/>
          <p:cNvSpPr txBox="1"/>
          <p:nvPr/>
        </p:nvSpPr>
        <p:spPr>
          <a:xfrm>
            <a:off x="8998550" y="5529257"/>
            <a:ext cx="1430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20-21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0" name="Google Shape;280;p36"/>
          <p:cNvSpPr/>
          <p:nvPr/>
        </p:nvSpPr>
        <p:spPr>
          <a:xfrm>
            <a:off x="936475" y="1991725"/>
            <a:ext cx="10325700" cy="42813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/>
          <p:nvPr/>
        </p:nvSpPr>
        <p:spPr>
          <a:xfrm>
            <a:off x="-11750" y="4321775"/>
            <a:ext cx="6108000" cy="253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6096125" y="2130875"/>
            <a:ext cx="6108000" cy="233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6096050" y="4463075"/>
            <a:ext cx="6088800" cy="238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7"/>
          <p:cNvSpPr/>
          <p:nvPr/>
        </p:nvSpPr>
        <p:spPr>
          <a:xfrm>
            <a:off x="7325" y="2130875"/>
            <a:ext cx="6088800" cy="233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933200" y="595600"/>
            <a:ext cx="5162800" cy="13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PACK: MATHS SYMBOLS</a:t>
            </a:r>
            <a:endParaRPr/>
          </a:p>
        </p:txBody>
      </p:sp>
      <p:grpSp>
        <p:nvGrpSpPr>
          <p:cNvPr id="290" name="Google Shape;290;p37"/>
          <p:cNvGrpSpPr/>
          <p:nvPr/>
        </p:nvGrpSpPr>
        <p:grpSpPr>
          <a:xfrm>
            <a:off x="408910" y="2227657"/>
            <a:ext cx="647726" cy="647726"/>
            <a:chOff x="6243042" y="4114471"/>
            <a:chExt cx="546005" cy="546005"/>
          </a:xfrm>
        </p:grpSpPr>
        <p:sp>
          <p:nvSpPr>
            <p:cNvPr id="291" name="Google Shape;291;p37"/>
            <p:cNvSpPr/>
            <p:nvPr/>
          </p:nvSpPr>
          <p:spPr>
            <a:xfrm>
              <a:off x="6246636" y="4118065"/>
              <a:ext cx="538817" cy="538817"/>
            </a:xfrm>
            <a:custGeom>
              <a:avLst/>
              <a:gdLst/>
              <a:ahLst/>
              <a:cxnLst/>
              <a:rect l="l" t="t" r="r" b="b"/>
              <a:pathLst>
                <a:path w="16041" h="16041" extrusionOk="0">
                  <a:moveTo>
                    <a:pt x="3016" y="0"/>
                  </a:moveTo>
                  <a:cubicBezTo>
                    <a:pt x="1356" y="0"/>
                    <a:pt x="0" y="1356"/>
                    <a:pt x="0" y="3016"/>
                  </a:cubicBezTo>
                  <a:lnTo>
                    <a:pt x="0" y="13007"/>
                  </a:lnTo>
                  <a:cubicBezTo>
                    <a:pt x="0" y="14685"/>
                    <a:pt x="1356" y="16041"/>
                    <a:pt x="3016" y="16041"/>
                  </a:cubicBezTo>
                  <a:lnTo>
                    <a:pt x="13007" y="16041"/>
                  </a:lnTo>
                  <a:cubicBezTo>
                    <a:pt x="14685" y="16041"/>
                    <a:pt x="16041" y="14685"/>
                    <a:pt x="16041" y="13007"/>
                  </a:cubicBezTo>
                  <a:lnTo>
                    <a:pt x="16041" y="3016"/>
                  </a:lnTo>
                  <a:cubicBezTo>
                    <a:pt x="16041" y="1356"/>
                    <a:pt x="14685" y="0"/>
                    <a:pt x="1300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6243042" y="4114471"/>
              <a:ext cx="546005" cy="546005"/>
            </a:xfrm>
            <a:custGeom>
              <a:avLst/>
              <a:gdLst/>
              <a:ahLst/>
              <a:cxnLst/>
              <a:rect l="l" t="t" r="r" b="b"/>
              <a:pathLst>
                <a:path w="16255" h="16255" extrusionOk="0">
                  <a:moveTo>
                    <a:pt x="13114" y="214"/>
                  </a:moveTo>
                  <a:cubicBezTo>
                    <a:pt x="14720" y="214"/>
                    <a:pt x="16041" y="1517"/>
                    <a:pt x="16041" y="3123"/>
                  </a:cubicBezTo>
                  <a:lnTo>
                    <a:pt x="16041" y="13114"/>
                  </a:lnTo>
                  <a:cubicBezTo>
                    <a:pt x="16041" y="14720"/>
                    <a:pt x="14720" y="16041"/>
                    <a:pt x="13114" y="16041"/>
                  </a:cubicBezTo>
                  <a:lnTo>
                    <a:pt x="3123" y="16041"/>
                  </a:lnTo>
                  <a:cubicBezTo>
                    <a:pt x="1517" y="16041"/>
                    <a:pt x="214" y="14720"/>
                    <a:pt x="214" y="13114"/>
                  </a:cubicBezTo>
                  <a:lnTo>
                    <a:pt x="214" y="3123"/>
                  </a:lnTo>
                  <a:cubicBezTo>
                    <a:pt x="214" y="1517"/>
                    <a:pt x="1517" y="214"/>
                    <a:pt x="3123" y="214"/>
                  </a:cubicBezTo>
                  <a:close/>
                  <a:moveTo>
                    <a:pt x="3123" y="0"/>
                  </a:moveTo>
                  <a:cubicBezTo>
                    <a:pt x="1392" y="0"/>
                    <a:pt x="0" y="1392"/>
                    <a:pt x="0" y="3123"/>
                  </a:cubicBezTo>
                  <a:lnTo>
                    <a:pt x="0" y="13114"/>
                  </a:lnTo>
                  <a:cubicBezTo>
                    <a:pt x="0" y="14845"/>
                    <a:pt x="1392" y="16255"/>
                    <a:pt x="3123" y="16255"/>
                  </a:cubicBezTo>
                  <a:lnTo>
                    <a:pt x="13114" y="16255"/>
                  </a:lnTo>
                  <a:cubicBezTo>
                    <a:pt x="14845" y="16255"/>
                    <a:pt x="16255" y="14845"/>
                    <a:pt x="16255" y="13114"/>
                  </a:cubicBezTo>
                  <a:lnTo>
                    <a:pt x="16255" y="3123"/>
                  </a:lnTo>
                  <a:cubicBezTo>
                    <a:pt x="16255" y="1392"/>
                    <a:pt x="14845" y="0"/>
                    <a:pt x="13114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6336523" y="4207952"/>
              <a:ext cx="359044" cy="359044"/>
            </a:xfrm>
            <a:custGeom>
              <a:avLst/>
              <a:gdLst/>
              <a:ahLst/>
              <a:cxnLst/>
              <a:rect l="l" t="t" r="r" b="b"/>
              <a:pathLst>
                <a:path w="10689" h="10689" extrusionOk="0">
                  <a:moveTo>
                    <a:pt x="3801" y="1392"/>
                  </a:moveTo>
                  <a:cubicBezTo>
                    <a:pt x="3997" y="1392"/>
                    <a:pt x="4176" y="1571"/>
                    <a:pt x="4158" y="1767"/>
                  </a:cubicBezTo>
                  <a:cubicBezTo>
                    <a:pt x="4140" y="1945"/>
                    <a:pt x="3980" y="2088"/>
                    <a:pt x="3801" y="2088"/>
                  </a:cubicBezTo>
                  <a:lnTo>
                    <a:pt x="2766" y="2088"/>
                  </a:lnTo>
                  <a:lnTo>
                    <a:pt x="2766" y="8601"/>
                  </a:lnTo>
                  <a:lnTo>
                    <a:pt x="3801" y="8601"/>
                  </a:lnTo>
                  <a:cubicBezTo>
                    <a:pt x="3997" y="8601"/>
                    <a:pt x="4176" y="8761"/>
                    <a:pt x="4158" y="8975"/>
                  </a:cubicBezTo>
                  <a:cubicBezTo>
                    <a:pt x="4140" y="9154"/>
                    <a:pt x="3980" y="9297"/>
                    <a:pt x="3801" y="9297"/>
                  </a:cubicBezTo>
                  <a:lnTo>
                    <a:pt x="2427" y="9297"/>
                  </a:lnTo>
                  <a:cubicBezTo>
                    <a:pt x="2249" y="9297"/>
                    <a:pt x="2088" y="9136"/>
                    <a:pt x="2088" y="8940"/>
                  </a:cubicBezTo>
                  <a:lnTo>
                    <a:pt x="2088" y="1749"/>
                  </a:lnTo>
                  <a:cubicBezTo>
                    <a:pt x="2088" y="1553"/>
                    <a:pt x="2249" y="1392"/>
                    <a:pt x="2427" y="1392"/>
                  </a:cubicBezTo>
                  <a:close/>
                  <a:moveTo>
                    <a:pt x="8262" y="1392"/>
                  </a:moveTo>
                  <a:cubicBezTo>
                    <a:pt x="8440" y="1392"/>
                    <a:pt x="8601" y="1553"/>
                    <a:pt x="8601" y="1749"/>
                  </a:cubicBezTo>
                  <a:lnTo>
                    <a:pt x="8601" y="8940"/>
                  </a:lnTo>
                  <a:cubicBezTo>
                    <a:pt x="8601" y="9136"/>
                    <a:pt x="8440" y="9297"/>
                    <a:pt x="8244" y="9297"/>
                  </a:cubicBezTo>
                  <a:lnTo>
                    <a:pt x="6888" y="9297"/>
                  </a:lnTo>
                  <a:cubicBezTo>
                    <a:pt x="6692" y="9297"/>
                    <a:pt x="6513" y="9118"/>
                    <a:pt x="6531" y="8922"/>
                  </a:cubicBezTo>
                  <a:cubicBezTo>
                    <a:pt x="6549" y="8743"/>
                    <a:pt x="6692" y="8601"/>
                    <a:pt x="6870" y="8601"/>
                  </a:cubicBezTo>
                  <a:lnTo>
                    <a:pt x="7905" y="8601"/>
                  </a:lnTo>
                  <a:lnTo>
                    <a:pt x="7905" y="2088"/>
                  </a:lnTo>
                  <a:lnTo>
                    <a:pt x="6888" y="2088"/>
                  </a:lnTo>
                  <a:cubicBezTo>
                    <a:pt x="6692" y="2088"/>
                    <a:pt x="6513" y="1910"/>
                    <a:pt x="6531" y="1713"/>
                  </a:cubicBezTo>
                  <a:cubicBezTo>
                    <a:pt x="6549" y="1535"/>
                    <a:pt x="6692" y="1392"/>
                    <a:pt x="6870" y="1392"/>
                  </a:cubicBezTo>
                  <a:close/>
                  <a:moveTo>
                    <a:pt x="340" y="1"/>
                  </a:moveTo>
                  <a:cubicBezTo>
                    <a:pt x="161" y="1"/>
                    <a:pt x="1" y="143"/>
                    <a:pt x="1" y="340"/>
                  </a:cubicBezTo>
                  <a:lnTo>
                    <a:pt x="1" y="10331"/>
                  </a:lnTo>
                  <a:cubicBezTo>
                    <a:pt x="1" y="10528"/>
                    <a:pt x="161" y="10688"/>
                    <a:pt x="340" y="10688"/>
                  </a:cubicBezTo>
                  <a:lnTo>
                    <a:pt x="10331" y="10688"/>
                  </a:lnTo>
                  <a:cubicBezTo>
                    <a:pt x="10528" y="10688"/>
                    <a:pt x="10688" y="10528"/>
                    <a:pt x="10688" y="10331"/>
                  </a:cubicBezTo>
                  <a:lnTo>
                    <a:pt x="10688" y="340"/>
                  </a:lnTo>
                  <a:cubicBezTo>
                    <a:pt x="10688" y="143"/>
                    <a:pt x="10528" y="1"/>
                    <a:pt x="10331" y="1"/>
                  </a:cubicBez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6331719" y="4202544"/>
              <a:ext cx="368650" cy="369255"/>
            </a:xfrm>
            <a:custGeom>
              <a:avLst/>
              <a:gdLst/>
              <a:ahLst/>
              <a:cxnLst/>
              <a:rect l="l" t="t" r="r" b="b"/>
              <a:pathLst>
                <a:path w="10975" h="10993" extrusionOk="0">
                  <a:moveTo>
                    <a:pt x="3944" y="1696"/>
                  </a:moveTo>
                  <a:cubicBezTo>
                    <a:pt x="3998" y="1696"/>
                    <a:pt x="4051" y="1732"/>
                    <a:pt x="4105" y="1767"/>
                  </a:cubicBezTo>
                  <a:cubicBezTo>
                    <a:pt x="4140" y="1821"/>
                    <a:pt x="4158" y="1857"/>
                    <a:pt x="4140" y="1910"/>
                  </a:cubicBezTo>
                  <a:cubicBezTo>
                    <a:pt x="4140" y="2017"/>
                    <a:pt x="4051" y="2089"/>
                    <a:pt x="3944" y="2089"/>
                  </a:cubicBezTo>
                  <a:lnTo>
                    <a:pt x="2766" y="2089"/>
                  </a:lnTo>
                  <a:lnTo>
                    <a:pt x="2766" y="8904"/>
                  </a:lnTo>
                  <a:lnTo>
                    <a:pt x="3944" y="8904"/>
                  </a:lnTo>
                  <a:cubicBezTo>
                    <a:pt x="3998" y="8904"/>
                    <a:pt x="4051" y="8940"/>
                    <a:pt x="4105" y="8976"/>
                  </a:cubicBezTo>
                  <a:cubicBezTo>
                    <a:pt x="4140" y="9011"/>
                    <a:pt x="4158" y="9065"/>
                    <a:pt x="4140" y="9119"/>
                  </a:cubicBezTo>
                  <a:cubicBezTo>
                    <a:pt x="4140" y="9226"/>
                    <a:pt x="4051" y="9297"/>
                    <a:pt x="3944" y="9297"/>
                  </a:cubicBezTo>
                  <a:lnTo>
                    <a:pt x="2570" y="9297"/>
                  </a:lnTo>
                  <a:cubicBezTo>
                    <a:pt x="2463" y="9297"/>
                    <a:pt x="2374" y="9208"/>
                    <a:pt x="2374" y="9101"/>
                  </a:cubicBezTo>
                  <a:lnTo>
                    <a:pt x="2374" y="1910"/>
                  </a:lnTo>
                  <a:cubicBezTo>
                    <a:pt x="2374" y="1803"/>
                    <a:pt x="2463" y="1696"/>
                    <a:pt x="2570" y="1696"/>
                  </a:cubicBezTo>
                  <a:close/>
                  <a:moveTo>
                    <a:pt x="8405" y="1696"/>
                  </a:moveTo>
                  <a:cubicBezTo>
                    <a:pt x="8512" y="1696"/>
                    <a:pt x="8601" y="1785"/>
                    <a:pt x="8601" y="1910"/>
                  </a:cubicBezTo>
                  <a:lnTo>
                    <a:pt x="8601" y="9101"/>
                  </a:lnTo>
                  <a:cubicBezTo>
                    <a:pt x="8601" y="9208"/>
                    <a:pt x="8512" y="9297"/>
                    <a:pt x="8387" y="9297"/>
                  </a:cubicBezTo>
                  <a:lnTo>
                    <a:pt x="7031" y="9297"/>
                  </a:lnTo>
                  <a:cubicBezTo>
                    <a:pt x="6977" y="9297"/>
                    <a:pt x="6906" y="9279"/>
                    <a:pt x="6870" y="9226"/>
                  </a:cubicBezTo>
                  <a:cubicBezTo>
                    <a:pt x="6835" y="9190"/>
                    <a:pt x="6817" y="9136"/>
                    <a:pt x="6817" y="9083"/>
                  </a:cubicBezTo>
                  <a:cubicBezTo>
                    <a:pt x="6835" y="8994"/>
                    <a:pt x="6924" y="8904"/>
                    <a:pt x="7013" y="8904"/>
                  </a:cubicBezTo>
                  <a:lnTo>
                    <a:pt x="8208" y="8904"/>
                  </a:lnTo>
                  <a:lnTo>
                    <a:pt x="8208" y="2089"/>
                  </a:lnTo>
                  <a:lnTo>
                    <a:pt x="7031" y="2089"/>
                  </a:lnTo>
                  <a:cubicBezTo>
                    <a:pt x="6977" y="2089"/>
                    <a:pt x="6906" y="2071"/>
                    <a:pt x="6870" y="2035"/>
                  </a:cubicBezTo>
                  <a:cubicBezTo>
                    <a:pt x="6835" y="1982"/>
                    <a:pt x="6817" y="1946"/>
                    <a:pt x="6817" y="1892"/>
                  </a:cubicBezTo>
                  <a:cubicBezTo>
                    <a:pt x="6835" y="1785"/>
                    <a:pt x="6924" y="1696"/>
                    <a:pt x="7013" y="1696"/>
                  </a:cubicBezTo>
                  <a:close/>
                  <a:moveTo>
                    <a:pt x="2570" y="1411"/>
                  </a:moveTo>
                  <a:cubicBezTo>
                    <a:pt x="2303" y="1411"/>
                    <a:pt x="2088" y="1625"/>
                    <a:pt x="2088" y="1910"/>
                  </a:cubicBezTo>
                  <a:lnTo>
                    <a:pt x="2088" y="9101"/>
                  </a:lnTo>
                  <a:cubicBezTo>
                    <a:pt x="2088" y="9368"/>
                    <a:pt x="2303" y="9600"/>
                    <a:pt x="2570" y="9600"/>
                  </a:cubicBezTo>
                  <a:lnTo>
                    <a:pt x="3944" y="9600"/>
                  </a:lnTo>
                  <a:cubicBezTo>
                    <a:pt x="4212" y="9600"/>
                    <a:pt x="4426" y="9404"/>
                    <a:pt x="4444" y="9154"/>
                  </a:cubicBezTo>
                  <a:cubicBezTo>
                    <a:pt x="4462" y="9011"/>
                    <a:pt x="4408" y="8869"/>
                    <a:pt x="4319" y="8780"/>
                  </a:cubicBezTo>
                  <a:cubicBezTo>
                    <a:pt x="4212" y="8672"/>
                    <a:pt x="4087" y="8619"/>
                    <a:pt x="3944" y="8619"/>
                  </a:cubicBezTo>
                  <a:lnTo>
                    <a:pt x="3070" y="8619"/>
                  </a:lnTo>
                  <a:lnTo>
                    <a:pt x="3070" y="2392"/>
                  </a:lnTo>
                  <a:lnTo>
                    <a:pt x="3944" y="2392"/>
                  </a:lnTo>
                  <a:cubicBezTo>
                    <a:pt x="4212" y="2392"/>
                    <a:pt x="4426" y="2196"/>
                    <a:pt x="4444" y="1946"/>
                  </a:cubicBezTo>
                  <a:cubicBezTo>
                    <a:pt x="4462" y="1803"/>
                    <a:pt x="4408" y="1678"/>
                    <a:pt x="4319" y="1571"/>
                  </a:cubicBezTo>
                  <a:cubicBezTo>
                    <a:pt x="4212" y="1464"/>
                    <a:pt x="4087" y="1411"/>
                    <a:pt x="3944" y="1411"/>
                  </a:cubicBezTo>
                  <a:close/>
                  <a:moveTo>
                    <a:pt x="7013" y="1411"/>
                  </a:moveTo>
                  <a:cubicBezTo>
                    <a:pt x="6763" y="1411"/>
                    <a:pt x="6549" y="1607"/>
                    <a:pt x="6531" y="1857"/>
                  </a:cubicBezTo>
                  <a:cubicBezTo>
                    <a:pt x="6513" y="1999"/>
                    <a:pt x="6567" y="2124"/>
                    <a:pt x="6656" y="2231"/>
                  </a:cubicBezTo>
                  <a:cubicBezTo>
                    <a:pt x="6745" y="2338"/>
                    <a:pt x="6888" y="2392"/>
                    <a:pt x="7031" y="2392"/>
                  </a:cubicBezTo>
                  <a:lnTo>
                    <a:pt x="7905" y="2392"/>
                  </a:lnTo>
                  <a:lnTo>
                    <a:pt x="7905" y="8619"/>
                  </a:lnTo>
                  <a:lnTo>
                    <a:pt x="7013" y="8619"/>
                  </a:lnTo>
                  <a:cubicBezTo>
                    <a:pt x="6763" y="8619"/>
                    <a:pt x="6549" y="8815"/>
                    <a:pt x="6531" y="9065"/>
                  </a:cubicBezTo>
                  <a:cubicBezTo>
                    <a:pt x="6513" y="9208"/>
                    <a:pt x="6567" y="9333"/>
                    <a:pt x="6656" y="9440"/>
                  </a:cubicBezTo>
                  <a:cubicBezTo>
                    <a:pt x="6745" y="9547"/>
                    <a:pt x="6888" y="9600"/>
                    <a:pt x="7031" y="9600"/>
                  </a:cubicBezTo>
                  <a:lnTo>
                    <a:pt x="8387" y="9600"/>
                  </a:lnTo>
                  <a:cubicBezTo>
                    <a:pt x="8672" y="9600"/>
                    <a:pt x="8887" y="9368"/>
                    <a:pt x="8887" y="9101"/>
                  </a:cubicBezTo>
                  <a:lnTo>
                    <a:pt x="8887" y="1910"/>
                  </a:lnTo>
                  <a:cubicBezTo>
                    <a:pt x="8887" y="1625"/>
                    <a:pt x="8672" y="1411"/>
                    <a:pt x="8405" y="1411"/>
                  </a:cubicBezTo>
                  <a:close/>
                  <a:moveTo>
                    <a:pt x="10474" y="304"/>
                  </a:moveTo>
                  <a:cubicBezTo>
                    <a:pt x="10599" y="304"/>
                    <a:pt x="10689" y="394"/>
                    <a:pt x="10689" y="501"/>
                  </a:cubicBezTo>
                  <a:lnTo>
                    <a:pt x="10689" y="10492"/>
                  </a:lnTo>
                  <a:cubicBezTo>
                    <a:pt x="10689" y="10617"/>
                    <a:pt x="10599" y="10707"/>
                    <a:pt x="10474" y="10707"/>
                  </a:cubicBezTo>
                  <a:lnTo>
                    <a:pt x="483" y="10707"/>
                  </a:lnTo>
                  <a:cubicBezTo>
                    <a:pt x="376" y="10707"/>
                    <a:pt x="286" y="10617"/>
                    <a:pt x="286" y="10492"/>
                  </a:cubicBezTo>
                  <a:lnTo>
                    <a:pt x="286" y="501"/>
                  </a:lnTo>
                  <a:cubicBezTo>
                    <a:pt x="286" y="394"/>
                    <a:pt x="376" y="304"/>
                    <a:pt x="483" y="304"/>
                  </a:cubicBezTo>
                  <a:close/>
                  <a:moveTo>
                    <a:pt x="483" y="1"/>
                  </a:moveTo>
                  <a:cubicBezTo>
                    <a:pt x="215" y="1"/>
                    <a:pt x="1" y="233"/>
                    <a:pt x="1" y="501"/>
                  </a:cubicBezTo>
                  <a:lnTo>
                    <a:pt x="1" y="10492"/>
                  </a:lnTo>
                  <a:cubicBezTo>
                    <a:pt x="1" y="10778"/>
                    <a:pt x="215" y="10992"/>
                    <a:pt x="483" y="10992"/>
                  </a:cubicBezTo>
                  <a:lnTo>
                    <a:pt x="10474" y="10992"/>
                  </a:lnTo>
                  <a:cubicBezTo>
                    <a:pt x="10760" y="10992"/>
                    <a:pt x="10974" y="10778"/>
                    <a:pt x="10974" y="10492"/>
                  </a:cubicBezTo>
                  <a:lnTo>
                    <a:pt x="10974" y="501"/>
                  </a:lnTo>
                  <a:cubicBezTo>
                    <a:pt x="10974" y="233"/>
                    <a:pt x="10760" y="1"/>
                    <a:pt x="10474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6266420" y="4137816"/>
              <a:ext cx="499248" cy="499282"/>
            </a:xfrm>
            <a:custGeom>
              <a:avLst/>
              <a:gdLst/>
              <a:ahLst/>
              <a:cxnLst/>
              <a:rect l="l" t="t" r="r" b="b"/>
              <a:pathLst>
                <a:path w="14863" h="14864" extrusionOk="0">
                  <a:moveTo>
                    <a:pt x="12418" y="1196"/>
                  </a:moveTo>
                  <a:cubicBezTo>
                    <a:pt x="13114" y="1196"/>
                    <a:pt x="13667" y="1750"/>
                    <a:pt x="13667" y="2428"/>
                  </a:cubicBezTo>
                  <a:lnTo>
                    <a:pt x="13667" y="12419"/>
                  </a:lnTo>
                  <a:cubicBezTo>
                    <a:pt x="13667" y="13115"/>
                    <a:pt x="13114" y="13668"/>
                    <a:pt x="12418" y="13668"/>
                  </a:cubicBezTo>
                  <a:lnTo>
                    <a:pt x="2427" y="13668"/>
                  </a:lnTo>
                  <a:cubicBezTo>
                    <a:pt x="1749" y="13668"/>
                    <a:pt x="1195" y="13115"/>
                    <a:pt x="1195" y="12419"/>
                  </a:cubicBezTo>
                  <a:lnTo>
                    <a:pt x="1195" y="2428"/>
                  </a:lnTo>
                  <a:cubicBezTo>
                    <a:pt x="1195" y="1750"/>
                    <a:pt x="1749" y="1196"/>
                    <a:pt x="2427" y="1196"/>
                  </a:cubicBezTo>
                  <a:close/>
                  <a:moveTo>
                    <a:pt x="2427" y="1"/>
                  </a:moveTo>
                  <a:cubicBezTo>
                    <a:pt x="1088" y="1"/>
                    <a:pt x="0" y="1089"/>
                    <a:pt x="0" y="2428"/>
                  </a:cubicBezTo>
                  <a:lnTo>
                    <a:pt x="0" y="12419"/>
                  </a:lnTo>
                  <a:cubicBezTo>
                    <a:pt x="0" y="13758"/>
                    <a:pt x="1088" y="14864"/>
                    <a:pt x="2427" y="14864"/>
                  </a:cubicBezTo>
                  <a:lnTo>
                    <a:pt x="12418" y="14864"/>
                  </a:lnTo>
                  <a:cubicBezTo>
                    <a:pt x="13775" y="14864"/>
                    <a:pt x="14863" y="13758"/>
                    <a:pt x="14863" y="12419"/>
                  </a:cubicBezTo>
                  <a:lnTo>
                    <a:pt x="14863" y="2428"/>
                  </a:lnTo>
                  <a:cubicBezTo>
                    <a:pt x="14863" y="1089"/>
                    <a:pt x="13775" y="1"/>
                    <a:pt x="12418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37"/>
          <p:cNvGrpSpPr/>
          <p:nvPr/>
        </p:nvGrpSpPr>
        <p:grpSpPr>
          <a:xfrm rot="-5400000">
            <a:off x="6208671" y="4564114"/>
            <a:ext cx="719612" cy="719612"/>
            <a:chOff x="804082" y="3539713"/>
            <a:chExt cx="546610" cy="546610"/>
          </a:xfrm>
        </p:grpSpPr>
        <p:sp>
          <p:nvSpPr>
            <p:cNvPr id="297" name="Google Shape;297;p37"/>
            <p:cNvSpPr/>
            <p:nvPr/>
          </p:nvSpPr>
          <p:spPr>
            <a:xfrm>
              <a:off x="808281" y="3543307"/>
              <a:ext cx="538817" cy="539422"/>
            </a:xfrm>
            <a:custGeom>
              <a:avLst/>
              <a:gdLst/>
              <a:ahLst/>
              <a:cxnLst/>
              <a:rect l="l" t="t" r="r" b="b"/>
              <a:pathLst>
                <a:path w="16041" h="16059" extrusionOk="0">
                  <a:moveTo>
                    <a:pt x="8011" y="0"/>
                  </a:moveTo>
                  <a:cubicBezTo>
                    <a:pt x="3586" y="0"/>
                    <a:pt x="0" y="3604"/>
                    <a:pt x="0" y="8029"/>
                  </a:cubicBezTo>
                  <a:cubicBezTo>
                    <a:pt x="0" y="12454"/>
                    <a:pt x="3586" y="16058"/>
                    <a:pt x="8011" y="16058"/>
                  </a:cubicBezTo>
                  <a:cubicBezTo>
                    <a:pt x="12436" y="16058"/>
                    <a:pt x="16041" y="12454"/>
                    <a:pt x="16041" y="8029"/>
                  </a:cubicBezTo>
                  <a:cubicBezTo>
                    <a:pt x="16041" y="3604"/>
                    <a:pt x="12436" y="0"/>
                    <a:pt x="801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804082" y="3539713"/>
              <a:ext cx="546610" cy="546610"/>
            </a:xfrm>
            <a:custGeom>
              <a:avLst/>
              <a:gdLst/>
              <a:ahLst/>
              <a:cxnLst/>
              <a:rect l="l" t="t" r="r" b="b"/>
              <a:pathLst>
                <a:path w="16273" h="16273" extrusionOk="0">
                  <a:moveTo>
                    <a:pt x="8136" y="232"/>
                  </a:moveTo>
                  <a:cubicBezTo>
                    <a:pt x="12508" y="232"/>
                    <a:pt x="16059" y="3783"/>
                    <a:pt x="16059" y="8136"/>
                  </a:cubicBezTo>
                  <a:cubicBezTo>
                    <a:pt x="16059" y="12490"/>
                    <a:pt x="12508" y="16041"/>
                    <a:pt x="8136" y="16041"/>
                  </a:cubicBezTo>
                  <a:cubicBezTo>
                    <a:pt x="3783" y="16041"/>
                    <a:pt x="232" y="12490"/>
                    <a:pt x="232" y="8136"/>
                  </a:cubicBezTo>
                  <a:cubicBezTo>
                    <a:pt x="232" y="3783"/>
                    <a:pt x="3783" y="232"/>
                    <a:pt x="8136" y="232"/>
                  </a:cubicBezTo>
                  <a:close/>
                  <a:moveTo>
                    <a:pt x="8136" y="0"/>
                  </a:moveTo>
                  <a:cubicBezTo>
                    <a:pt x="3658" y="0"/>
                    <a:pt x="0" y="3658"/>
                    <a:pt x="0" y="8136"/>
                  </a:cubicBezTo>
                  <a:cubicBezTo>
                    <a:pt x="0" y="12615"/>
                    <a:pt x="3658" y="16272"/>
                    <a:pt x="8136" y="16272"/>
                  </a:cubicBezTo>
                  <a:cubicBezTo>
                    <a:pt x="12633" y="16272"/>
                    <a:pt x="16273" y="12615"/>
                    <a:pt x="16273" y="8136"/>
                  </a:cubicBezTo>
                  <a:cubicBezTo>
                    <a:pt x="16273" y="3658"/>
                    <a:pt x="12633" y="0"/>
                    <a:pt x="8136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898167" y="3633194"/>
              <a:ext cx="359044" cy="359648"/>
            </a:xfrm>
            <a:custGeom>
              <a:avLst/>
              <a:gdLst/>
              <a:ahLst/>
              <a:cxnLst/>
              <a:rect l="l" t="t" r="r" b="b"/>
              <a:pathLst>
                <a:path w="10689" h="10707" extrusionOk="0">
                  <a:moveTo>
                    <a:pt x="4244" y="2437"/>
                  </a:moveTo>
                  <a:cubicBezTo>
                    <a:pt x="4312" y="2437"/>
                    <a:pt x="4382" y="2457"/>
                    <a:pt x="4443" y="2498"/>
                  </a:cubicBezTo>
                  <a:lnTo>
                    <a:pt x="8315" y="5068"/>
                  </a:lnTo>
                  <a:cubicBezTo>
                    <a:pt x="8422" y="5121"/>
                    <a:pt x="8476" y="5228"/>
                    <a:pt x="8476" y="5353"/>
                  </a:cubicBezTo>
                  <a:cubicBezTo>
                    <a:pt x="8476" y="5478"/>
                    <a:pt x="8422" y="5585"/>
                    <a:pt x="8315" y="5639"/>
                  </a:cubicBezTo>
                  <a:lnTo>
                    <a:pt x="4443" y="8208"/>
                  </a:lnTo>
                  <a:cubicBezTo>
                    <a:pt x="4390" y="8262"/>
                    <a:pt x="4318" y="8279"/>
                    <a:pt x="4265" y="8279"/>
                  </a:cubicBezTo>
                  <a:cubicBezTo>
                    <a:pt x="4140" y="8279"/>
                    <a:pt x="4033" y="8226"/>
                    <a:pt x="3961" y="8119"/>
                  </a:cubicBezTo>
                  <a:cubicBezTo>
                    <a:pt x="3854" y="7958"/>
                    <a:pt x="3908" y="7744"/>
                    <a:pt x="4069" y="7637"/>
                  </a:cubicBezTo>
                  <a:lnTo>
                    <a:pt x="7494" y="5353"/>
                  </a:lnTo>
                  <a:lnTo>
                    <a:pt x="4069" y="3069"/>
                  </a:lnTo>
                  <a:cubicBezTo>
                    <a:pt x="3908" y="2962"/>
                    <a:pt x="3854" y="2748"/>
                    <a:pt x="3961" y="2588"/>
                  </a:cubicBezTo>
                  <a:cubicBezTo>
                    <a:pt x="4027" y="2489"/>
                    <a:pt x="4134" y="2437"/>
                    <a:pt x="4244" y="2437"/>
                  </a:cubicBezTo>
                  <a:close/>
                  <a:moveTo>
                    <a:pt x="5335" y="0"/>
                  </a:moveTo>
                  <a:cubicBezTo>
                    <a:pt x="2391" y="0"/>
                    <a:pt x="0" y="2409"/>
                    <a:pt x="0" y="5353"/>
                  </a:cubicBezTo>
                  <a:cubicBezTo>
                    <a:pt x="0" y="8297"/>
                    <a:pt x="2391" y="10706"/>
                    <a:pt x="5335" y="10706"/>
                  </a:cubicBezTo>
                  <a:cubicBezTo>
                    <a:pt x="8297" y="10706"/>
                    <a:pt x="10688" y="8297"/>
                    <a:pt x="10688" y="5353"/>
                  </a:cubicBezTo>
                  <a:cubicBezTo>
                    <a:pt x="10688" y="2409"/>
                    <a:pt x="8297" y="0"/>
                    <a:pt x="5335" y="0"/>
                  </a:cubicBez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892759" y="3628390"/>
              <a:ext cx="369221" cy="369221"/>
            </a:xfrm>
            <a:custGeom>
              <a:avLst/>
              <a:gdLst/>
              <a:ahLst/>
              <a:cxnLst/>
              <a:rect l="l" t="t" r="r" b="b"/>
              <a:pathLst>
                <a:path w="10992" h="10992" extrusionOk="0">
                  <a:moveTo>
                    <a:pt x="4426" y="2731"/>
                  </a:moveTo>
                  <a:cubicBezTo>
                    <a:pt x="4461" y="2731"/>
                    <a:pt x="4497" y="2731"/>
                    <a:pt x="4533" y="2766"/>
                  </a:cubicBezTo>
                  <a:lnTo>
                    <a:pt x="8405" y="5336"/>
                  </a:lnTo>
                  <a:cubicBezTo>
                    <a:pt x="8458" y="5371"/>
                    <a:pt x="8494" y="5425"/>
                    <a:pt x="8494" y="5496"/>
                  </a:cubicBezTo>
                  <a:cubicBezTo>
                    <a:pt x="8494" y="5568"/>
                    <a:pt x="8458" y="5621"/>
                    <a:pt x="8405" y="5657"/>
                  </a:cubicBezTo>
                  <a:lnTo>
                    <a:pt x="4533" y="8226"/>
                  </a:lnTo>
                  <a:cubicBezTo>
                    <a:pt x="4500" y="8252"/>
                    <a:pt x="4460" y="8264"/>
                    <a:pt x="4420" y="8264"/>
                  </a:cubicBezTo>
                  <a:cubicBezTo>
                    <a:pt x="4351" y="8264"/>
                    <a:pt x="4281" y="8229"/>
                    <a:pt x="4247" y="8173"/>
                  </a:cubicBezTo>
                  <a:cubicBezTo>
                    <a:pt x="4194" y="8083"/>
                    <a:pt x="4212" y="7959"/>
                    <a:pt x="4301" y="7905"/>
                  </a:cubicBezTo>
                  <a:lnTo>
                    <a:pt x="7923" y="5496"/>
                  </a:lnTo>
                  <a:lnTo>
                    <a:pt x="4301" y="3088"/>
                  </a:lnTo>
                  <a:cubicBezTo>
                    <a:pt x="4212" y="3034"/>
                    <a:pt x="4194" y="2909"/>
                    <a:pt x="4247" y="2820"/>
                  </a:cubicBezTo>
                  <a:cubicBezTo>
                    <a:pt x="4283" y="2766"/>
                    <a:pt x="4354" y="2731"/>
                    <a:pt x="4426" y="2731"/>
                  </a:cubicBezTo>
                  <a:close/>
                  <a:moveTo>
                    <a:pt x="4420" y="2430"/>
                  </a:moveTo>
                  <a:cubicBezTo>
                    <a:pt x="4258" y="2430"/>
                    <a:pt x="4099" y="2512"/>
                    <a:pt x="3998" y="2659"/>
                  </a:cubicBezTo>
                  <a:cubicBezTo>
                    <a:pt x="3855" y="2873"/>
                    <a:pt x="3908" y="3195"/>
                    <a:pt x="4140" y="3337"/>
                  </a:cubicBezTo>
                  <a:lnTo>
                    <a:pt x="7388" y="5496"/>
                  </a:lnTo>
                  <a:lnTo>
                    <a:pt x="4140" y="7655"/>
                  </a:lnTo>
                  <a:cubicBezTo>
                    <a:pt x="3908" y="7798"/>
                    <a:pt x="3855" y="8119"/>
                    <a:pt x="3998" y="8333"/>
                  </a:cubicBezTo>
                  <a:cubicBezTo>
                    <a:pt x="4087" y="8476"/>
                    <a:pt x="4247" y="8565"/>
                    <a:pt x="4426" y="8565"/>
                  </a:cubicBezTo>
                  <a:cubicBezTo>
                    <a:pt x="4515" y="8565"/>
                    <a:pt x="4604" y="8530"/>
                    <a:pt x="4693" y="8476"/>
                  </a:cubicBezTo>
                  <a:lnTo>
                    <a:pt x="8565" y="5907"/>
                  </a:lnTo>
                  <a:cubicBezTo>
                    <a:pt x="8708" y="5817"/>
                    <a:pt x="8797" y="5657"/>
                    <a:pt x="8797" y="5496"/>
                  </a:cubicBezTo>
                  <a:cubicBezTo>
                    <a:pt x="8797" y="5336"/>
                    <a:pt x="8708" y="5175"/>
                    <a:pt x="8565" y="5086"/>
                  </a:cubicBezTo>
                  <a:lnTo>
                    <a:pt x="4693" y="2517"/>
                  </a:lnTo>
                  <a:cubicBezTo>
                    <a:pt x="4608" y="2458"/>
                    <a:pt x="4514" y="2430"/>
                    <a:pt x="4420" y="2430"/>
                  </a:cubicBezTo>
                  <a:close/>
                  <a:moveTo>
                    <a:pt x="5496" y="304"/>
                  </a:moveTo>
                  <a:cubicBezTo>
                    <a:pt x="8369" y="304"/>
                    <a:pt x="10706" y="2624"/>
                    <a:pt x="10706" y="5496"/>
                  </a:cubicBezTo>
                  <a:cubicBezTo>
                    <a:pt x="10706" y="8369"/>
                    <a:pt x="8369" y="10688"/>
                    <a:pt x="5496" y="10688"/>
                  </a:cubicBezTo>
                  <a:cubicBezTo>
                    <a:pt x="2642" y="10688"/>
                    <a:pt x="304" y="8369"/>
                    <a:pt x="304" y="5496"/>
                  </a:cubicBezTo>
                  <a:cubicBezTo>
                    <a:pt x="304" y="2624"/>
                    <a:pt x="2642" y="304"/>
                    <a:pt x="5496" y="304"/>
                  </a:cubicBezTo>
                  <a:close/>
                  <a:moveTo>
                    <a:pt x="5496" y="1"/>
                  </a:moveTo>
                  <a:cubicBezTo>
                    <a:pt x="2481" y="1"/>
                    <a:pt x="1" y="2463"/>
                    <a:pt x="1" y="5496"/>
                  </a:cubicBezTo>
                  <a:cubicBezTo>
                    <a:pt x="1" y="8530"/>
                    <a:pt x="2481" y="10992"/>
                    <a:pt x="5496" y="10992"/>
                  </a:cubicBezTo>
                  <a:cubicBezTo>
                    <a:pt x="8530" y="10992"/>
                    <a:pt x="10992" y="8530"/>
                    <a:pt x="10992" y="5496"/>
                  </a:cubicBezTo>
                  <a:cubicBezTo>
                    <a:pt x="10992" y="2463"/>
                    <a:pt x="8530" y="1"/>
                    <a:pt x="5496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828031" y="3563662"/>
              <a:ext cx="499282" cy="498677"/>
            </a:xfrm>
            <a:custGeom>
              <a:avLst/>
              <a:gdLst/>
              <a:ahLst/>
              <a:cxnLst/>
              <a:rect l="l" t="t" r="r" b="b"/>
              <a:pathLst>
                <a:path w="14864" h="14846" extrusionOk="0">
                  <a:moveTo>
                    <a:pt x="7423" y="1178"/>
                  </a:moveTo>
                  <a:cubicBezTo>
                    <a:pt x="10867" y="1178"/>
                    <a:pt x="13668" y="3980"/>
                    <a:pt x="13668" y="7423"/>
                  </a:cubicBezTo>
                  <a:cubicBezTo>
                    <a:pt x="13668" y="10867"/>
                    <a:pt x="10867" y="13668"/>
                    <a:pt x="7423" y="13668"/>
                  </a:cubicBezTo>
                  <a:cubicBezTo>
                    <a:pt x="3998" y="13668"/>
                    <a:pt x="1196" y="10867"/>
                    <a:pt x="1196" y="7423"/>
                  </a:cubicBezTo>
                  <a:cubicBezTo>
                    <a:pt x="1196" y="3980"/>
                    <a:pt x="3998" y="1178"/>
                    <a:pt x="7423" y="1178"/>
                  </a:cubicBezTo>
                  <a:close/>
                  <a:moveTo>
                    <a:pt x="7423" y="1"/>
                  </a:moveTo>
                  <a:cubicBezTo>
                    <a:pt x="3337" y="1"/>
                    <a:pt x="1" y="3319"/>
                    <a:pt x="1" y="7423"/>
                  </a:cubicBezTo>
                  <a:cubicBezTo>
                    <a:pt x="1" y="11527"/>
                    <a:pt x="3337" y="14846"/>
                    <a:pt x="7423" y="14846"/>
                  </a:cubicBezTo>
                  <a:cubicBezTo>
                    <a:pt x="11527" y="14846"/>
                    <a:pt x="14864" y="11527"/>
                    <a:pt x="14864" y="7423"/>
                  </a:cubicBezTo>
                  <a:cubicBezTo>
                    <a:pt x="14864" y="3319"/>
                    <a:pt x="11527" y="1"/>
                    <a:pt x="7423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37"/>
          <p:cNvGrpSpPr/>
          <p:nvPr/>
        </p:nvGrpSpPr>
        <p:grpSpPr>
          <a:xfrm>
            <a:off x="6244605" y="2225027"/>
            <a:ext cx="647733" cy="652953"/>
            <a:chOff x="7824089" y="2391371"/>
            <a:chExt cx="491489" cy="546039"/>
          </a:xfrm>
        </p:grpSpPr>
        <p:sp>
          <p:nvSpPr>
            <p:cNvPr id="303" name="Google Shape;303;p37"/>
            <p:cNvSpPr/>
            <p:nvPr/>
          </p:nvSpPr>
          <p:spPr>
            <a:xfrm>
              <a:off x="7827684" y="2394965"/>
              <a:ext cx="484267" cy="538851"/>
            </a:xfrm>
            <a:custGeom>
              <a:avLst/>
              <a:gdLst/>
              <a:ahLst/>
              <a:cxnLst/>
              <a:rect l="l" t="t" r="r" b="b"/>
              <a:pathLst>
                <a:path w="14417" h="16042" extrusionOk="0">
                  <a:moveTo>
                    <a:pt x="3033" y="1"/>
                  </a:moveTo>
                  <a:cubicBezTo>
                    <a:pt x="1356" y="1"/>
                    <a:pt x="0" y="1357"/>
                    <a:pt x="0" y="3016"/>
                  </a:cubicBezTo>
                  <a:lnTo>
                    <a:pt x="0" y="13008"/>
                  </a:lnTo>
                  <a:cubicBezTo>
                    <a:pt x="0" y="14685"/>
                    <a:pt x="1356" y="16041"/>
                    <a:pt x="3033" y="16041"/>
                  </a:cubicBezTo>
                  <a:lnTo>
                    <a:pt x="4068" y="16041"/>
                  </a:lnTo>
                  <a:cubicBezTo>
                    <a:pt x="4193" y="16041"/>
                    <a:pt x="4300" y="16023"/>
                    <a:pt x="4425" y="16023"/>
                  </a:cubicBezTo>
                  <a:cubicBezTo>
                    <a:pt x="4532" y="16023"/>
                    <a:pt x="4657" y="16041"/>
                    <a:pt x="4764" y="16041"/>
                  </a:cubicBezTo>
                  <a:lnTo>
                    <a:pt x="11384" y="16041"/>
                  </a:lnTo>
                  <a:cubicBezTo>
                    <a:pt x="13061" y="16041"/>
                    <a:pt x="14417" y="14685"/>
                    <a:pt x="14417" y="13008"/>
                  </a:cubicBezTo>
                  <a:lnTo>
                    <a:pt x="14417" y="3016"/>
                  </a:lnTo>
                  <a:cubicBezTo>
                    <a:pt x="14417" y="1357"/>
                    <a:pt x="13061" y="1"/>
                    <a:pt x="11384" y="1"/>
                  </a:cubicBezTo>
                  <a:lnTo>
                    <a:pt x="10563" y="1"/>
                  </a:lnTo>
                  <a:cubicBezTo>
                    <a:pt x="10456" y="1"/>
                    <a:pt x="10331" y="1"/>
                    <a:pt x="10224" y="18"/>
                  </a:cubicBezTo>
                  <a:cubicBezTo>
                    <a:pt x="10117" y="1"/>
                    <a:pt x="9992" y="1"/>
                    <a:pt x="9885" y="1"/>
                  </a:cubicBezTo>
                  <a:lnTo>
                    <a:pt x="7797" y="1"/>
                  </a:lnTo>
                  <a:cubicBezTo>
                    <a:pt x="7672" y="1"/>
                    <a:pt x="7548" y="1"/>
                    <a:pt x="7440" y="18"/>
                  </a:cubicBezTo>
                  <a:cubicBezTo>
                    <a:pt x="7316" y="1"/>
                    <a:pt x="7209" y="1"/>
                    <a:pt x="7084" y="1"/>
                  </a:cubicBezTo>
                  <a:lnTo>
                    <a:pt x="4764" y="1"/>
                  </a:lnTo>
                  <a:cubicBezTo>
                    <a:pt x="4657" y="1"/>
                    <a:pt x="4532" y="1"/>
                    <a:pt x="4425" y="18"/>
                  </a:cubicBezTo>
                  <a:cubicBezTo>
                    <a:pt x="4300" y="1"/>
                    <a:pt x="4193" y="1"/>
                    <a:pt x="40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7824089" y="2391371"/>
              <a:ext cx="491489" cy="546039"/>
            </a:xfrm>
            <a:custGeom>
              <a:avLst/>
              <a:gdLst/>
              <a:ahLst/>
              <a:cxnLst/>
              <a:rect l="l" t="t" r="r" b="b"/>
              <a:pathLst>
                <a:path w="14632" h="16256" extrusionOk="0">
                  <a:moveTo>
                    <a:pt x="11491" y="215"/>
                  </a:moveTo>
                  <a:cubicBezTo>
                    <a:pt x="13097" y="215"/>
                    <a:pt x="14417" y="1517"/>
                    <a:pt x="14417" y="3123"/>
                  </a:cubicBezTo>
                  <a:lnTo>
                    <a:pt x="14417" y="13115"/>
                  </a:lnTo>
                  <a:cubicBezTo>
                    <a:pt x="14417" y="14721"/>
                    <a:pt x="13097" y="16041"/>
                    <a:pt x="11491" y="16041"/>
                  </a:cubicBezTo>
                  <a:lnTo>
                    <a:pt x="4871" y="16041"/>
                  </a:lnTo>
                  <a:cubicBezTo>
                    <a:pt x="4782" y="16041"/>
                    <a:pt x="4675" y="16023"/>
                    <a:pt x="4550" y="16005"/>
                  </a:cubicBezTo>
                  <a:lnTo>
                    <a:pt x="4514" y="16005"/>
                  </a:lnTo>
                  <a:cubicBezTo>
                    <a:pt x="4389" y="16023"/>
                    <a:pt x="4282" y="16041"/>
                    <a:pt x="4175" y="16041"/>
                  </a:cubicBezTo>
                  <a:lnTo>
                    <a:pt x="3140" y="16041"/>
                  </a:lnTo>
                  <a:cubicBezTo>
                    <a:pt x="1535" y="16041"/>
                    <a:pt x="214" y="14721"/>
                    <a:pt x="214" y="13115"/>
                  </a:cubicBezTo>
                  <a:lnTo>
                    <a:pt x="214" y="3123"/>
                  </a:lnTo>
                  <a:cubicBezTo>
                    <a:pt x="214" y="1517"/>
                    <a:pt x="1535" y="215"/>
                    <a:pt x="3140" y="215"/>
                  </a:cubicBezTo>
                  <a:lnTo>
                    <a:pt x="4175" y="215"/>
                  </a:lnTo>
                  <a:cubicBezTo>
                    <a:pt x="4282" y="215"/>
                    <a:pt x="4389" y="215"/>
                    <a:pt x="4514" y="233"/>
                  </a:cubicBezTo>
                  <a:lnTo>
                    <a:pt x="4550" y="233"/>
                  </a:lnTo>
                  <a:cubicBezTo>
                    <a:pt x="4675" y="215"/>
                    <a:pt x="4782" y="215"/>
                    <a:pt x="4871" y="215"/>
                  </a:cubicBezTo>
                  <a:lnTo>
                    <a:pt x="7191" y="215"/>
                  </a:lnTo>
                  <a:cubicBezTo>
                    <a:pt x="7298" y="215"/>
                    <a:pt x="7405" y="215"/>
                    <a:pt x="7530" y="233"/>
                  </a:cubicBezTo>
                  <a:lnTo>
                    <a:pt x="7547" y="250"/>
                  </a:lnTo>
                  <a:lnTo>
                    <a:pt x="7565" y="233"/>
                  </a:lnTo>
                  <a:cubicBezTo>
                    <a:pt x="7690" y="215"/>
                    <a:pt x="7797" y="215"/>
                    <a:pt x="7904" y="215"/>
                  </a:cubicBezTo>
                  <a:lnTo>
                    <a:pt x="9992" y="215"/>
                  </a:lnTo>
                  <a:cubicBezTo>
                    <a:pt x="10081" y="215"/>
                    <a:pt x="10188" y="215"/>
                    <a:pt x="10313" y="233"/>
                  </a:cubicBezTo>
                  <a:lnTo>
                    <a:pt x="10349" y="233"/>
                  </a:lnTo>
                  <a:cubicBezTo>
                    <a:pt x="10474" y="215"/>
                    <a:pt x="10581" y="215"/>
                    <a:pt x="10670" y="215"/>
                  </a:cubicBezTo>
                  <a:close/>
                  <a:moveTo>
                    <a:pt x="3140" y="1"/>
                  </a:moveTo>
                  <a:cubicBezTo>
                    <a:pt x="1410" y="1"/>
                    <a:pt x="0" y="1392"/>
                    <a:pt x="0" y="3123"/>
                  </a:cubicBezTo>
                  <a:lnTo>
                    <a:pt x="0" y="13115"/>
                  </a:lnTo>
                  <a:cubicBezTo>
                    <a:pt x="0" y="14846"/>
                    <a:pt x="1410" y="16255"/>
                    <a:pt x="3140" y="16255"/>
                  </a:cubicBezTo>
                  <a:lnTo>
                    <a:pt x="4175" y="16255"/>
                  </a:lnTo>
                  <a:cubicBezTo>
                    <a:pt x="4282" y="16255"/>
                    <a:pt x="4389" y="16255"/>
                    <a:pt x="4532" y="16237"/>
                  </a:cubicBezTo>
                  <a:cubicBezTo>
                    <a:pt x="4657" y="16255"/>
                    <a:pt x="4764" y="16255"/>
                    <a:pt x="4871" y="16255"/>
                  </a:cubicBezTo>
                  <a:lnTo>
                    <a:pt x="11491" y="16255"/>
                  </a:lnTo>
                  <a:cubicBezTo>
                    <a:pt x="13221" y="16255"/>
                    <a:pt x="14631" y="14846"/>
                    <a:pt x="14631" y="13115"/>
                  </a:cubicBezTo>
                  <a:lnTo>
                    <a:pt x="14631" y="3123"/>
                  </a:lnTo>
                  <a:cubicBezTo>
                    <a:pt x="14631" y="1392"/>
                    <a:pt x="13221" y="1"/>
                    <a:pt x="11491" y="1"/>
                  </a:cubicBezTo>
                  <a:lnTo>
                    <a:pt x="10670" y="1"/>
                  </a:lnTo>
                  <a:cubicBezTo>
                    <a:pt x="10581" y="1"/>
                    <a:pt x="10456" y="1"/>
                    <a:pt x="10331" y="18"/>
                  </a:cubicBezTo>
                  <a:cubicBezTo>
                    <a:pt x="10206" y="1"/>
                    <a:pt x="10099" y="1"/>
                    <a:pt x="9992" y="1"/>
                  </a:cubicBezTo>
                  <a:lnTo>
                    <a:pt x="7904" y="1"/>
                  </a:lnTo>
                  <a:cubicBezTo>
                    <a:pt x="7797" y="1"/>
                    <a:pt x="7672" y="1"/>
                    <a:pt x="7547" y="18"/>
                  </a:cubicBezTo>
                  <a:cubicBezTo>
                    <a:pt x="7405" y="1"/>
                    <a:pt x="7298" y="1"/>
                    <a:pt x="7191" y="1"/>
                  </a:cubicBezTo>
                  <a:lnTo>
                    <a:pt x="4871" y="1"/>
                  </a:lnTo>
                  <a:cubicBezTo>
                    <a:pt x="4764" y="1"/>
                    <a:pt x="4657" y="1"/>
                    <a:pt x="4532" y="18"/>
                  </a:cubicBezTo>
                  <a:cubicBezTo>
                    <a:pt x="4389" y="1"/>
                    <a:pt x="4282" y="1"/>
                    <a:pt x="4175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8089585" y="2484886"/>
              <a:ext cx="70136" cy="102517"/>
            </a:xfrm>
            <a:custGeom>
              <a:avLst/>
              <a:gdLst/>
              <a:ahLst/>
              <a:cxnLst/>
              <a:rect l="l" t="t" r="r" b="b"/>
              <a:pathLst>
                <a:path w="2088" h="3052" extrusionOk="0">
                  <a:moveTo>
                    <a:pt x="0" y="0"/>
                  </a:moveTo>
                  <a:lnTo>
                    <a:pt x="0" y="3051"/>
                  </a:lnTo>
                  <a:lnTo>
                    <a:pt x="1035" y="1784"/>
                  </a:lnTo>
                  <a:lnTo>
                    <a:pt x="2088" y="305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8084177" y="2479478"/>
              <a:ext cx="80347" cy="121697"/>
            </a:xfrm>
            <a:custGeom>
              <a:avLst/>
              <a:gdLst/>
              <a:ahLst/>
              <a:cxnLst/>
              <a:rect l="l" t="t" r="r" b="b"/>
              <a:pathLst>
                <a:path w="2392" h="3623" extrusionOk="0">
                  <a:moveTo>
                    <a:pt x="2088" y="304"/>
                  </a:moveTo>
                  <a:lnTo>
                    <a:pt x="2088" y="2802"/>
                  </a:lnTo>
                  <a:lnTo>
                    <a:pt x="1196" y="1713"/>
                  </a:lnTo>
                  <a:lnTo>
                    <a:pt x="304" y="2802"/>
                  </a:lnTo>
                  <a:lnTo>
                    <a:pt x="304" y="304"/>
                  </a:lnTo>
                  <a:close/>
                  <a:moveTo>
                    <a:pt x="1" y="0"/>
                  </a:moveTo>
                  <a:lnTo>
                    <a:pt x="1" y="3622"/>
                  </a:lnTo>
                  <a:lnTo>
                    <a:pt x="1196" y="2177"/>
                  </a:lnTo>
                  <a:lnTo>
                    <a:pt x="2392" y="3622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7917570" y="2484886"/>
              <a:ext cx="46791" cy="359010"/>
            </a:xfrm>
            <a:custGeom>
              <a:avLst/>
              <a:gdLst/>
              <a:ahLst/>
              <a:cxnLst/>
              <a:rect l="l" t="t" r="r" b="b"/>
              <a:pathLst>
                <a:path w="1393" h="10688" extrusionOk="0">
                  <a:moveTo>
                    <a:pt x="357" y="0"/>
                  </a:moveTo>
                  <a:cubicBezTo>
                    <a:pt x="161" y="0"/>
                    <a:pt x="1" y="143"/>
                    <a:pt x="1" y="339"/>
                  </a:cubicBezTo>
                  <a:lnTo>
                    <a:pt x="1" y="10331"/>
                  </a:lnTo>
                  <a:cubicBezTo>
                    <a:pt x="1" y="10527"/>
                    <a:pt x="161" y="10688"/>
                    <a:pt x="357" y="10688"/>
                  </a:cubicBezTo>
                  <a:lnTo>
                    <a:pt x="1392" y="1068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7912767" y="2479478"/>
              <a:ext cx="56969" cy="369221"/>
            </a:xfrm>
            <a:custGeom>
              <a:avLst/>
              <a:gdLst/>
              <a:ahLst/>
              <a:cxnLst/>
              <a:rect l="l" t="t" r="r" b="b"/>
              <a:pathLst>
                <a:path w="1696" h="10992" extrusionOk="0">
                  <a:moveTo>
                    <a:pt x="1392" y="304"/>
                  </a:moveTo>
                  <a:lnTo>
                    <a:pt x="1392" y="10706"/>
                  </a:lnTo>
                  <a:lnTo>
                    <a:pt x="500" y="10706"/>
                  </a:lnTo>
                  <a:cubicBezTo>
                    <a:pt x="375" y="10706"/>
                    <a:pt x="286" y="10617"/>
                    <a:pt x="286" y="10492"/>
                  </a:cubicBezTo>
                  <a:lnTo>
                    <a:pt x="286" y="500"/>
                  </a:lnTo>
                  <a:cubicBezTo>
                    <a:pt x="286" y="393"/>
                    <a:pt x="375" y="304"/>
                    <a:pt x="500" y="304"/>
                  </a:cubicBezTo>
                  <a:close/>
                  <a:moveTo>
                    <a:pt x="500" y="0"/>
                  </a:moveTo>
                  <a:cubicBezTo>
                    <a:pt x="215" y="0"/>
                    <a:pt x="1" y="232"/>
                    <a:pt x="1" y="500"/>
                  </a:cubicBezTo>
                  <a:lnTo>
                    <a:pt x="1" y="10492"/>
                  </a:lnTo>
                  <a:cubicBezTo>
                    <a:pt x="1" y="10777"/>
                    <a:pt x="215" y="10991"/>
                    <a:pt x="500" y="10991"/>
                  </a:cubicBezTo>
                  <a:lnTo>
                    <a:pt x="1696" y="10991"/>
                  </a:lnTo>
                  <a:lnTo>
                    <a:pt x="1696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7987706" y="2484886"/>
              <a:ext cx="234357" cy="359010"/>
            </a:xfrm>
            <a:custGeom>
              <a:avLst/>
              <a:gdLst/>
              <a:ahLst/>
              <a:cxnLst/>
              <a:rect l="l" t="t" r="r" b="b"/>
              <a:pathLst>
                <a:path w="6977" h="10688" extrusionOk="0">
                  <a:moveTo>
                    <a:pt x="4496" y="6513"/>
                  </a:moveTo>
                  <a:cubicBezTo>
                    <a:pt x="4693" y="6513"/>
                    <a:pt x="4871" y="6673"/>
                    <a:pt x="4853" y="6887"/>
                  </a:cubicBezTo>
                  <a:cubicBezTo>
                    <a:pt x="4835" y="7066"/>
                    <a:pt x="4693" y="7191"/>
                    <a:pt x="4514" y="7191"/>
                  </a:cubicBezTo>
                  <a:lnTo>
                    <a:pt x="1767" y="7191"/>
                  </a:lnTo>
                  <a:cubicBezTo>
                    <a:pt x="1552" y="7191"/>
                    <a:pt x="1392" y="7030"/>
                    <a:pt x="1410" y="6834"/>
                  </a:cubicBezTo>
                  <a:cubicBezTo>
                    <a:pt x="1428" y="6655"/>
                    <a:pt x="1570" y="6513"/>
                    <a:pt x="1749" y="6513"/>
                  </a:cubicBezTo>
                  <a:close/>
                  <a:moveTo>
                    <a:pt x="5192" y="7904"/>
                  </a:moveTo>
                  <a:cubicBezTo>
                    <a:pt x="5389" y="7904"/>
                    <a:pt x="5549" y="8083"/>
                    <a:pt x="5531" y="8279"/>
                  </a:cubicBezTo>
                  <a:cubicBezTo>
                    <a:pt x="5531" y="8457"/>
                    <a:pt x="5371" y="8600"/>
                    <a:pt x="5192" y="8600"/>
                  </a:cubicBezTo>
                  <a:lnTo>
                    <a:pt x="1071" y="8600"/>
                  </a:lnTo>
                  <a:cubicBezTo>
                    <a:pt x="874" y="8600"/>
                    <a:pt x="696" y="8422"/>
                    <a:pt x="714" y="8225"/>
                  </a:cubicBezTo>
                  <a:cubicBezTo>
                    <a:pt x="732" y="8047"/>
                    <a:pt x="874" y="7904"/>
                    <a:pt x="1053" y="7904"/>
                  </a:cubicBezTo>
                  <a:close/>
                  <a:moveTo>
                    <a:pt x="0" y="0"/>
                  </a:moveTo>
                  <a:lnTo>
                    <a:pt x="0" y="10688"/>
                  </a:lnTo>
                  <a:lnTo>
                    <a:pt x="6620" y="10688"/>
                  </a:lnTo>
                  <a:cubicBezTo>
                    <a:pt x="6816" y="10688"/>
                    <a:pt x="6977" y="10527"/>
                    <a:pt x="6977" y="10331"/>
                  </a:cubicBezTo>
                  <a:lnTo>
                    <a:pt x="6977" y="339"/>
                  </a:lnTo>
                  <a:cubicBezTo>
                    <a:pt x="6977" y="143"/>
                    <a:pt x="6816" y="0"/>
                    <a:pt x="6620" y="0"/>
                  </a:cubicBezTo>
                  <a:lnTo>
                    <a:pt x="5799" y="0"/>
                  </a:lnTo>
                  <a:lnTo>
                    <a:pt x="5799" y="3051"/>
                  </a:lnTo>
                  <a:cubicBezTo>
                    <a:pt x="5799" y="3337"/>
                    <a:pt x="5621" y="3604"/>
                    <a:pt x="5353" y="3693"/>
                  </a:cubicBezTo>
                  <a:cubicBezTo>
                    <a:pt x="5264" y="3729"/>
                    <a:pt x="5192" y="3747"/>
                    <a:pt x="5103" y="3747"/>
                  </a:cubicBezTo>
                  <a:cubicBezTo>
                    <a:pt x="4907" y="3747"/>
                    <a:pt x="4711" y="3658"/>
                    <a:pt x="4568" y="3497"/>
                  </a:cubicBezTo>
                  <a:lnTo>
                    <a:pt x="4068" y="2873"/>
                  </a:lnTo>
                  <a:lnTo>
                    <a:pt x="3551" y="3497"/>
                  </a:lnTo>
                  <a:cubicBezTo>
                    <a:pt x="3426" y="3658"/>
                    <a:pt x="3212" y="3747"/>
                    <a:pt x="3016" y="3747"/>
                  </a:cubicBezTo>
                  <a:cubicBezTo>
                    <a:pt x="2944" y="3747"/>
                    <a:pt x="2855" y="3729"/>
                    <a:pt x="2784" y="3693"/>
                  </a:cubicBezTo>
                  <a:cubicBezTo>
                    <a:pt x="2498" y="3604"/>
                    <a:pt x="2320" y="3337"/>
                    <a:pt x="2320" y="3051"/>
                  </a:cubicBezTo>
                  <a:lnTo>
                    <a:pt x="2320" y="0"/>
                  </a:ln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7982903" y="2479478"/>
              <a:ext cx="243964" cy="369221"/>
            </a:xfrm>
            <a:custGeom>
              <a:avLst/>
              <a:gdLst/>
              <a:ahLst/>
              <a:cxnLst/>
              <a:rect l="l" t="t" r="r" b="b"/>
              <a:pathLst>
                <a:path w="7263" h="10992" extrusionOk="0">
                  <a:moveTo>
                    <a:pt x="4639" y="6816"/>
                  </a:moveTo>
                  <a:cubicBezTo>
                    <a:pt x="4693" y="6816"/>
                    <a:pt x="4764" y="6852"/>
                    <a:pt x="4800" y="6888"/>
                  </a:cubicBezTo>
                  <a:cubicBezTo>
                    <a:pt x="4836" y="6923"/>
                    <a:pt x="4854" y="6977"/>
                    <a:pt x="4854" y="7030"/>
                  </a:cubicBezTo>
                  <a:cubicBezTo>
                    <a:pt x="4836" y="7137"/>
                    <a:pt x="4747" y="7209"/>
                    <a:pt x="4657" y="7209"/>
                  </a:cubicBezTo>
                  <a:lnTo>
                    <a:pt x="1910" y="7209"/>
                  </a:lnTo>
                  <a:cubicBezTo>
                    <a:pt x="1838" y="7209"/>
                    <a:pt x="1785" y="7191"/>
                    <a:pt x="1749" y="7137"/>
                  </a:cubicBezTo>
                  <a:cubicBezTo>
                    <a:pt x="1713" y="7102"/>
                    <a:pt x="1695" y="7048"/>
                    <a:pt x="1695" y="6995"/>
                  </a:cubicBezTo>
                  <a:cubicBezTo>
                    <a:pt x="1713" y="6906"/>
                    <a:pt x="1785" y="6816"/>
                    <a:pt x="1892" y="6816"/>
                  </a:cubicBezTo>
                  <a:close/>
                  <a:moveTo>
                    <a:pt x="1892" y="6531"/>
                  </a:moveTo>
                  <a:cubicBezTo>
                    <a:pt x="1642" y="6531"/>
                    <a:pt x="1428" y="6727"/>
                    <a:pt x="1410" y="6977"/>
                  </a:cubicBezTo>
                  <a:cubicBezTo>
                    <a:pt x="1392" y="7120"/>
                    <a:pt x="1428" y="7245"/>
                    <a:pt x="1535" y="7352"/>
                  </a:cubicBezTo>
                  <a:cubicBezTo>
                    <a:pt x="1624" y="7441"/>
                    <a:pt x="1767" y="7512"/>
                    <a:pt x="1910" y="7512"/>
                  </a:cubicBezTo>
                  <a:lnTo>
                    <a:pt x="4657" y="7512"/>
                  </a:lnTo>
                  <a:cubicBezTo>
                    <a:pt x="4907" y="7512"/>
                    <a:pt x="5121" y="7316"/>
                    <a:pt x="5139" y="7066"/>
                  </a:cubicBezTo>
                  <a:cubicBezTo>
                    <a:pt x="5157" y="6923"/>
                    <a:pt x="5103" y="6781"/>
                    <a:pt x="5014" y="6691"/>
                  </a:cubicBezTo>
                  <a:cubicBezTo>
                    <a:pt x="4925" y="6584"/>
                    <a:pt x="4782" y="6531"/>
                    <a:pt x="4639" y="6531"/>
                  </a:cubicBezTo>
                  <a:close/>
                  <a:moveTo>
                    <a:pt x="5335" y="8226"/>
                  </a:moveTo>
                  <a:cubicBezTo>
                    <a:pt x="5389" y="8226"/>
                    <a:pt x="5442" y="8244"/>
                    <a:pt x="5478" y="8279"/>
                  </a:cubicBezTo>
                  <a:cubicBezTo>
                    <a:pt x="5514" y="8333"/>
                    <a:pt x="5532" y="8386"/>
                    <a:pt x="5532" y="8440"/>
                  </a:cubicBezTo>
                  <a:cubicBezTo>
                    <a:pt x="5532" y="8529"/>
                    <a:pt x="5442" y="8618"/>
                    <a:pt x="5335" y="8618"/>
                  </a:cubicBezTo>
                  <a:lnTo>
                    <a:pt x="1214" y="8618"/>
                  </a:lnTo>
                  <a:cubicBezTo>
                    <a:pt x="1160" y="8618"/>
                    <a:pt x="1107" y="8583"/>
                    <a:pt x="1053" y="8547"/>
                  </a:cubicBezTo>
                  <a:cubicBezTo>
                    <a:pt x="1017" y="8511"/>
                    <a:pt x="1000" y="8458"/>
                    <a:pt x="1017" y="8404"/>
                  </a:cubicBezTo>
                  <a:cubicBezTo>
                    <a:pt x="1017" y="8297"/>
                    <a:pt x="1107" y="8226"/>
                    <a:pt x="1196" y="8226"/>
                  </a:cubicBezTo>
                  <a:close/>
                  <a:moveTo>
                    <a:pt x="1196" y="7923"/>
                  </a:moveTo>
                  <a:cubicBezTo>
                    <a:pt x="946" y="7923"/>
                    <a:pt x="732" y="8119"/>
                    <a:pt x="714" y="8369"/>
                  </a:cubicBezTo>
                  <a:cubicBezTo>
                    <a:pt x="696" y="8511"/>
                    <a:pt x="750" y="8636"/>
                    <a:pt x="839" y="8743"/>
                  </a:cubicBezTo>
                  <a:cubicBezTo>
                    <a:pt x="928" y="8850"/>
                    <a:pt x="1071" y="8904"/>
                    <a:pt x="1214" y="8904"/>
                  </a:cubicBezTo>
                  <a:lnTo>
                    <a:pt x="5335" y="8904"/>
                  </a:lnTo>
                  <a:cubicBezTo>
                    <a:pt x="5585" y="8904"/>
                    <a:pt x="5817" y="8708"/>
                    <a:pt x="5835" y="8458"/>
                  </a:cubicBezTo>
                  <a:cubicBezTo>
                    <a:pt x="5835" y="8315"/>
                    <a:pt x="5799" y="8190"/>
                    <a:pt x="5710" y="8083"/>
                  </a:cubicBezTo>
                  <a:cubicBezTo>
                    <a:pt x="5603" y="7976"/>
                    <a:pt x="5478" y="7923"/>
                    <a:pt x="5335" y="7923"/>
                  </a:cubicBezTo>
                  <a:close/>
                  <a:moveTo>
                    <a:pt x="6763" y="304"/>
                  </a:moveTo>
                  <a:cubicBezTo>
                    <a:pt x="6888" y="304"/>
                    <a:pt x="6977" y="393"/>
                    <a:pt x="6977" y="500"/>
                  </a:cubicBezTo>
                  <a:lnTo>
                    <a:pt x="6977" y="10492"/>
                  </a:lnTo>
                  <a:cubicBezTo>
                    <a:pt x="6977" y="10617"/>
                    <a:pt x="6888" y="10706"/>
                    <a:pt x="6763" y="10706"/>
                  </a:cubicBezTo>
                  <a:lnTo>
                    <a:pt x="286" y="10706"/>
                  </a:lnTo>
                  <a:lnTo>
                    <a:pt x="286" y="304"/>
                  </a:lnTo>
                  <a:lnTo>
                    <a:pt x="2320" y="304"/>
                  </a:lnTo>
                  <a:lnTo>
                    <a:pt x="2320" y="3212"/>
                  </a:lnTo>
                  <a:cubicBezTo>
                    <a:pt x="2320" y="3569"/>
                    <a:pt x="2534" y="3872"/>
                    <a:pt x="2873" y="3997"/>
                  </a:cubicBezTo>
                  <a:cubicBezTo>
                    <a:pt x="2968" y="4032"/>
                    <a:pt x="3067" y="4049"/>
                    <a:pt x="3163" y="4049"/>
                  </a:cubicBezTo>
                  <a:cubicBezTo>
                    <a:pt x="3410" y="4049"/>
                    <a:pt x="3647" y="3940"/>
                    <a:pt x="3801" y="3747"/>
                  </a:cubicBezTo>
                  <a:lnTo>
                    <a:pt x="4211" y="3266"/>
                  </a:lnTo>
                  <a:lnTo>
                    <a:pt x="4604" y="3747"/>
                  </a:lnTo>
                  <a:cubicBezTo>
                    <a:pt x="4758" y="3940"/>
                    <a:pt x="5004" y="4049"/>
                    <a:pt x="5249" y="4049"/>
                  </a:cubicBezTo>
                  <a:cubicBezTo>
                    <a:pt x="5345" y="4049"/>
                    <a:pt x="5441" y="4032"/>
                    <a:pt x="5532" y="3997"/>
                  </a:cubicBezTo>
                  <a:cubicBezTo>
                    <a:pt x="5871" y="3872"/>
                    <a:pt x="6103" y="3569"/>
                    <a:pt x="6103" y="3212"/>
                  </a:cubicBezTo>
                  <a:lnTo>
                    <a:pt x="6103" y="304"/>
                  </a:lnTo>
                  <a:close/>
                  <a:moveTo>
                    <a:pt x="0" y="0"/>
                  </a:moveTo>
                  <a:lnTo>
                    <a:pt x="0" y="10991"/>
                  </a:lnTo>
                  <a:lnTo>
                    <a:pt x="6763" y="10991"/>
                  </a:lnTo>
                  <a:cubicBezTo>
                    <a:pt x="7048" y="10991"/>
                    <a:pt x="7262" y="10777"/>
                    <a:pt x="7262" y="10492"/>
                  </a:cubicBezTo>
                  <a:lnTo>
                    <a:pt x="7262" y="500"/>
                  </a:lnTo>
                  <a:cubicBezTo>
                    <a:pt x="7262" y="232"/>
                    <a:pt x="7048" y="0"/>
                    <a:pt x="6763" y="0"/>
                  </a:cubicBezTo>
                  <a:lnTo>
                    <a:pt x="5799" y="0"/>
                  </a:lnTo>
                  <a:lnTo>
                    <a:pt x="5799" y="3212"/>
                  </a:lnTo>
                  <a:cubicBezTo>
                    <a:pt x="5799" y="3444"/>
                    <a:pt x="5656" y="3640"/>
                    <a:pt x="5442" y="3730"/>
                  </a:cubicBezTo>
                  <a:cubicBezTo>
                    <a:pt x="5387" y="3748"/>
                    <a:pt x="5329" y="3757"/>
                    <a:pt x="5272" y="3757"/>
                  </a:cubicBezTo>
                  <a:cubicBezTo>
                    <a:pt x="5106" y="3757"/>
                    <a:pt x="4942" y="3683"/>
                    <a:pt x="4836" y="3551"/>
                  </a:cubicBezTo>
                  <a:lnTo>
                    <a:pt x="4211" y="2802"/>
                  </a:lnTo>
                  <a:lnTo>
                    <a:pt x="3587" y="3551"/>
                  </a:lnTo>
                  <a:cubicBezTo>
                    <a:pt x="3481" y="3683"/>
                    <a:pt x="3316" y="3757"/>
                    <a:pt x="3151" y="3757"/>
                  </a:cubicBezTo>
                  <a:cubicBezTo>
                    <a:pt x="3093" y="3757"/>
                    <a:pt x="3035" y="3748"/>
                    <a:pt x="2980" y="3730"/>
                  </a:cubicBezTo>
                  <a:cubicBezTo>
                    <a:pt x="2748" y="3640"/>
                    <a:pt x="2605" y="3444"/>
                    <a:pt x="2605" y="3212"/>
                  </a:cubicBezTo>
                  <a:lnTo>
                    <a:pt x="2605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7847434" y="2414750"/>
              <a:ext cx="444765" cy="499282"/>
            </a:xfrm>
            <a:custGeom>
              <a:avLst/>
              <a:gdLst/>
              <a:ahLst/>
              <a:cxnLst/>
              <a:rect l="l" t="t" r="r" b="b"/>
              <a:pathLst>
                <a:path w="13241" h="14864" extrusionOk="0">
                  <a:moveTo>
                    <a:pt x="10796" y="1196"/>
                  </a:moveTo>
                  <a:cubicBezTo>
                    <a:pt x="11492" y="1196"/>
                    <a:pt x="12045" y="1749"/>
                    <a:pt x="12045" y="2427"/>
                  </a:cubicBezTo>
                  <a:lnTo>
                    <a:pt x="12045" y="12419"/>
                  </a:lnTo>
                  <a:cubicBezTo>
                    <a:pt x="12045" y="13115"/>
                    <a:pt x="11492" y="13668"/>
                    <a:pt x="10796" y="13668"/>
                  </a:cubicBezTo>
                  <a:lnTo>
                    <a:pt x="4176" y="13668"/>
                  </a:lnTo>
                  <a:cubicBezTo>
                    <a:pt x="4123" y="13668"/>
                    <a:pt x="4051" y="13650"/>
                    <a:pt x="3980" y="13632"/>
                  </a:cubicBezTo>
                  <a:lnTo>
                    <a:pt x="3837" y="13614"/>
                  </a:lnTo>
                  <a:lnTo>
                    <a:pt x="3694" y="13632"/>
                  </a:lnTo>
                  <a:cubicBezTo>
                    <a:pt x="3623" y="13650"/>
                    <a:pt x="3552" y="13668"/>
                    <a:pt x="3480" y="13668"/>
                  </a:cubicBezTo>
                  <a:lnTo>
                    <a:pt x="2445" y="13668"/>
                  </a:lnTo>
                  <a:cubicBezTo>
                    <a:pt x="1750" y="13668"/>
                    <a:pt x="1196" y="13115"/>
                    <a:pt x="1196" y="12419"/>
                  </a:cubicBezTo>
                  <a:lnTo>
                    <a:pt x="1196" y="2427"/>
                  </a:lnTo>
                  <a:cubicBezTo>
                    <a:pt x="1196" y="1749"/>
                    <a:pt x="1750" y="1196"/>
                    <a:pt x="2445" y="1196"/>
                  </a:cubicBezTo>
                  <a:lnTo>
                    <a:pt x="3480" y="1196"/>
                  </a:lnTo>
                  <a:cubicBezTo>
                    <a:pt x="3552" y="1196"/>
                    <a:pt x="3623" y="1196"/>
                    <a:pt x="3694" y="1214"/>
                  </a:cubicBezTo>
                  <a:lnTo>
                    <a:pt x="3837" y="1249"/>
                  </a:lnTo>
                  <a:lnTo>
                    <a:pt x="3980" y="1214"/>
                  </a:lnTo>
                  <a:cubicBezTo>
                    <a:pt x="4051" y="1196"/>
                    <a:pt x="4123" y="1196"/>
                    <a:pt x="4176" y="1196"/>
                  </a:cubicBezTo>
                  <a:lnTo>
                    <a:pt x="6496" y="1196"/>
                  </a:lnTo>
                  <a:cubicBezTo>
                    <a:pt x="6549" y="1196"/>
                    <a:pt x="6621" y="1196"/>
                    <a:pt x="6710" y="1214"/>
                  </a:cubicBezTo>
                  <a:lnTo>
                    <a:pt x="6852" y="1249"/>
                  </a:lnTo>
                  <a:lnTo>
                    <a:pt x="6995" y="1214"/>
                  </a:lnTo>
                  <a:cubicBezTo>
                    <a:pt x="7067" y="1196"/>
                    <a:pt x="7138" y="1196"/>
                    <a:pt x="7209" y="1196"/>
                  </a:cubicBezTo>
                  <a:lnTo>
                    <a:pt x="9297" y="1196"/>
                  </a:lnTo>
                  <a:cubicBezTo>
                    <a:pt x="9350" y="1196"/>
                    <a:pt x="9422" y="1196"/>
                    <a:pt x="9493" y="1214"/>
                  </a:cubicBezTo>
                  <a:lnTo>
                    <a:pt x="9636" y="1249"/>
                  </a:lnTo>
                  <a:lnTo>
                    <a:pt x="9779" y="1214"/>
                  </a:lnTo>
                  <a:cubicBezTo>
                    <a:pt x="9850" y="1196"/>
                    <a:pt x="9921" y="1196"/>
                    <a:pt x="9975" y="1196"/>
                  </a:cubicBezTo>
                  <a:close/>
                  <a:moveTo>
                    <a:pt x="2445" y="0"/>
                  </a:moveTo>
                  <a:cubicBezTo>
                    <a:pt x="1089" y="0"/>
                    <a:pt x="1" y="1089"/>
                    <a:pt x="1" y="2427"/>
                  </a:cubicBezTo>
                  <a:lnTo>
                    <a:pt x="1" y="12419"/>
                  </a:lnTo>
                  <a:cubicBezTo>
                    <a:pt x="1" y="13757"/>
                    <a:pt x="1089" y="14863"/>
                    <a:pt x="2445" y="14863"/>
                  </a:cubicBezTo>
                  <a:lnTo>
                    <a:pt x="3480" y="14863"/>
                  </a:lnTo>
                  <a:cubicBezTo>
                    <a:pt x="3605" y="14863"/>
                    <a:pt x="3712" y="14845"/>
                    <a:pt x="3837" y="14828"/>
                  </a:cubicBezTo>
                  <a:cubicBezTo>
                    <a:pt x="3944" y="14845"/>
                    <a:pt x="4069" y="14863"/>
                    <a:pt x="4176" y="14863"/>
                  </a:cubicBezTo>
                  <a:lnTo>
                    <a:pt x="10796" y="14863"/>
                  </a:lnTo>
                  <a:cubicBezTo>
                    <a:pt x="12134" y="14863"/>
                    <a:pt x="13240" y="13757"/>
                    <a:pt x="13240" y="12419"/>
                  </a:cubicBezTo>
                  <a:lnTo>
                    <a:pt x="13240" y="2427"/>
                  </a:lnTo>
                  <a:cubicBezTo>
                    <a:pt x="13240" y="1089"/>
                    <a:pt x="12134" y="0"/>
                    <a:pt x="10796" y="0"/>
                  </a:cubicBezTo>
                  <a:lnTo>
                    <a:pt x="9975" y="0"/>
                  </a:lnTo>
                  <a:cubicBezTo>
                    <a:pt x="9868" y="0"/>
                    <a:pt x="9761" y="18"/>
                    <a:pt x="9636" y="36"/>
                  </a:cubicBezTo>
                  <a:cubicBezTo>
                    <a:pt x="9511" y="18"/>
                    <a:pt x="9404" y="0"/>
                    <a:pt x="9297" y="0"/>
                  </a:cubicBezTo>
                  <a:lnTo>
                    <a:pt x="7209" y="0"/>
                  </a:lnTo>
                  <a:cubicBezTo>
                    <a:pt x="7084" y="0"/>
                    <a:pt x="6977" y="18"/>
                    <a:pt x="6852" y="36"/>
                  </a:cubicBezTo>
                  <a:cubicBezTo>
                    <a:pt x="6728" y="18"/>
                    <a:pt x="6603" y="0"/>
                    <a:pt x="6496" y="0"/>
                  </a:cubicBezTo>
                  <a:lnTo>
                    <a:pt x="4176" y="0"/>
                  </a:lnTo>
                  <a:cubicBezTo>
                    <a:pt x="4069" y="0"/>
                    <a:pt x="3944" y="18"/>
                    <a:pt x="3837" y="36"/>
                  </a:cubicBezTo>
                  <a:cubicBezTo>
                    <a:pt x="3712" y="18"/>
                    <a:pt x="3605" y="0"/>
                    <a:pt x="3480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37"/>
          <p:cNvGrpSpPr/>
          <p:nvPr/>
        </p:nvGrpSpPr>
        <p:grpSpPr>
          <a:xfrm>
            <a:off x="374926" y="4564144"/>
            <a:ext cx="719612" cy="719557"/>
            <a:chOff x="4688967" y="1816613"/>
            <a:chExt cx="546610" cy="546610"/>
          </a:xfrm>
        </p:grpSpPr>
        <p:sp>
          <p:nvSpPr>
            <p:cNvPr id="313" name="Google Shape;313;p37"/>
            <p:cNvSpPr/>
            <p:nvPr/>
          </p:nvSpPr>
          <p:spPr>
            <a:xfrm>
              <a:off x="4692561" y="1820207"/>
              <a:ext cx="538817" cy="539422"/>
            </a:xfrm>
            <a:custGeom>
              <a:avLst/>
              <a:gdLst/>
              <a:ahLst/>
              <a:cxnLst/>
              <a:rect l="l" t="t" r="r" b="b"/>
              <a:pathLst>
                <a:path w="16041" h="16059" extrusionOk="0">
                  <a:moveTo>
                    <a:pt x="8029" y="1"/>
                  </a:moveTo>
                  <a:cubicBezTo>
                    <a:pt x="4586" y="1"/>
                    <a:pt x="1517" y="2213"/>
                    <a:pt x="428" y="5478"/>
                  </a:cubicBezTo>
                  <a:cubicBezTo>
                    <a:pt x="304" y="5853"/>
                    <a:pt x="268" y="6228"/>
                    <a:pt x="304" y="6602"/>
                  </a:cubicBezTo>
                  <a:cubicBezTo>
                    <a:pt x="107" y="7048"/>
                    <a:pt x="0" y="7530"/>
                    <a:pt x="0" y="8030"/>
                  </a:cubicBezTo>
                  <a:cubicBezTo>
                    <a:pt x="0" y="8529"/>
                    <a:pt x="107" y="9011"/>
                    <a:pt x="304" y="9457"/>
                  </a:cubicBezTo>
                  <a:cubicBezTo>
                    <a:pt x="268" y="9832"/>
                    <a:pt x="304" y="10207"/>
                    <a:pt x="428" y="10581"/>
                  </a:cubicBezTo>
                  <a:cubicBezTo>
                    <a:pt x="1517" y="13846"/>
                    <a:pt x="4586" y="16059"/>
                    <a:pt x="8029" y="16059"/>
                  </a:cubicBezTo>
                  <a:cubicBezTo>
                    <a:pt x="11473" y="16059"/>
                    <a:pt x="14524" y="13846"/>
                    <a:pt x="15630" y="10581"/>
                  </a:cubicBezTo>
                  <a:cubicBezTo>
                    <a:pt x="15755" y="10207"/>
                    <a:pt x="15791" y="9832"/>
                    <a:pt x="15755" y="9457"/>
                  </a:cubicBezTo>
                  <a:cubicBezTo>
                    <a:pt x="15952" y="9011"/>
                    <a:pt x="16041" y="8529"/>
                    <a:pt x="16041" y="8030"/>
                  </a:cubicBezTo>
                  <a:cubicBezTo>
                    <a:pt x="16041" y="7530"/>
                    <a:pt x="15952" y="7048"/>
                    <a:pt x="15755" y="6602"/>
                  </a:cubicBezTo>
                  <a:cubicBezTo>
                    <a:pt x="15791" y="6228"/>
                    <a:pt x="15755" y="5853"/>
                    <a:pt x="15630" y="5478"/>
                  </a:cubicBezTo>
                  <a:cubicBezTo>
                    <a:pt x="14524" y="2213"/>
                    <a:pt x="11473" y="1"/>
                    <a:pt x="802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4688967" y="1816613"/>
              <a:ext cx="546610" cy="546610"/>
            </a:xfrm>
            <a:custGeom>
              <a:avLst/>
              <a:gdLst/>
              <a:ahLst/>
              <a:cxnLst/>
              <a:rect l="l" t="t" r="r" b="b"/>
              <a:pathLst>
                <a:path w="16273" h="16273" extrusionOk="0">
                  <a:moveTo>
                    <a:pt x="8136" y="232"/>
                  </a:moveTo>
                  <a:cubicBezTo>
                    <a:pt x="11527" y="232"/>
                    <a:pt x="14542" y="2391"/>
                    <a:pt x="15630" y="5621"/>
                  </a:cubicBezTo>
                  <a:cubicBezTo>
                    <a:pt x="15755" y="5960"/>
                    <a:pt x="15791" y="6335"/>
                    <a:pt x="15755" y="6691"/>
                  </a:cubicBezTo>
                  <a:lnTo>
                    <a:pt x="15737" y="6727"/>
                  </a:lnTo>
                  <a:lnTo>
                    <a:pt x="15755" y="6745"/>
                  </a:lnTo>
                  <a:cubicBezTo>
                    <a:pt x="15951" y="7191"/>
                    <a:pt x="16041" y="7673"/>
                    <a:pt x="16041" y="8137"/>
                  </a:cubicBezTo>
                  <a:cubicBezTo>
                    <a:pt x="16041" y="8601"/>
                    <a:pt x="15951" y="9082"/>
                    <a:pt x="15755" y="9528"/>
                  </a:cubicBezTo>
                  <a:lnTo>
                    <a:pt x="15737" y="9546"/>
                  </a:lnTo>
                  <a:lnTo>
                    <a:pt x="15755" y="9582"/>
                  </a:lnTo>
                  <a:cubicBezTo>
                    <a:pt x="15791" y="9939"/>
                    <a:pt x="15755" y="10314"/>
                    <a:pt x="15630" y="10653"/>
                  </a:cubicBezTo>
                  <a:cubicBezTo>
                    <a:pt x="14542" y="13882"/>
                    <a:pt x="11527" y="16041"/>
                    <a:pt x="8136" y="16041"/>
                  </a:cubicBezTo>
                  <a:cubicBezTo>
                    <a:pt x="4728" y="16041"/>
                    <a:pt x="1713" y="13882"/>
                    <a:pt x="643" y="10653"/>
                  </a:cubicBezTo>
                  <a:cubicBezTo>
                    <a:pt x="518" y="10314"/>
                    <a:pt x="482" y="9939"/>
                    <a:pt x="518" y="9582"/>
                  </a:cubicBezTo>
                  <a:lnTo>
                    <a:pt x="518" y="9546"/>
                  </a:lnTo>
                  <a:lnTo>
                    <a:pt x="518" y="9528"/>
                  </a:lnTo>
                  <a:cubicBezTo>
                    <a:pt x="321" y="9082"/>
                    <a:pt x="214" y="8601"/>
                    <a:pt x="214" y="8137"/>
                  </a:cubicBezTo>
                  <a:cubicBezTo>
                    <a:pt x="214" y="7673"/>
                    <a:pt x="321" y="7191"/>
                    <a:pt x="518" y="6745"/>
                  </a:cubicBezTo>
                  <a:lnTo>
                    <a:pt x="518" y="6727"/>
                  </a:lnTo>
                  <a:lnTo>
                    <a:pt x="518" y="6691"/>
                  </a:lnTo>
                  <a:cubicBezTo>
                    <a:pt x="482" y="6335"/>
                    <a:pt x="518" y="5960"/>
                    <a:pt x="643" y="5621"/>
                  </a:cubicBezTo>
                  <a:cubicBezTo>
                    <a:pt x="1713" y="2391"/>
                    <a:pt x="4728" y="232"/>
                    <a:pt x="8136" y="232"/>
                  </a:cubicBezTo>
                  <a:close/>
                  <a:moveTo>
                    <a:pt x="8136" y="0"/>
                  </a:moveTo>
                  <a:cubicBezTo>
                    <a:pt x="4639" y="0"/>
                    <a:pt x="1535" y="2231"/>
                    <a:pt x="428" y="5550"/>
                  </a:cubicBezTo>
                  <a:cubicBezTo>
                    <a:pt x="303" y="5906"/>
                    <a:pt x="250" y="6299"/>
                    <a:pt x="286" y="6691"/>
                  </a:cubicBezTo>
                  <a:cubicBezTo>
                    <a:pt x="89" y="7155"/>
                    <a:pt x="0" y="7637"/>
                    <a:pt x="0" y="8137"/>
                  </a:cubicBezTo>
                  <a:cubicBezTo>
                    <a:pt x="0" y="8636"/>
                    <a:pt x="89" y="9118"/>
                    <a:pt x="286" y="9582"/>
                  </a:cubicBezTo>
                  <a:cubicBezTo>
                    <a:pt x="250" y="9975"/>
                    <a:pt x="303" y="10367"/>
                    <a:pt x="428" y="10724"/>
                  </a:cubicBezTo>
                  <a:cubicBezTo>
                    <a:pt x="1535" y="14043"/>
                    <a:pt x="4639" y="16273"/>
                    <a:pt x="8136" y="16273"/>
                  </a:cubicBezTo>
                  <a:cubicBezTo>
                    <a:pt x="11634" y="16273"/>
                    <a:pt x="14720" y="14043"/>
                    <a:pt x="15844" y="10724"/>
                  </a:cubicBezTo>
                  <a:cubicBezTo>
                    <a:pt x="15969" y="10349"/>
                    <a:pt x="16005" y="9975"/>
                    <a:pt x="15969" y="9582"/>
                  </a:cubicBezTo>
                  <a:cubicBezTo>
                    <a:pt x="16166" y="9118"/>
                    <a:pt x="16273" y="8636"/>
                    <a:pt x="16273" y="8137"/>
                  </a:cubicBezTo>
                  <a:cubicBezTo>
                    <a:pt x="16273" y="7637"/>
                    <a:pt x="16166" y="7155"/>
                    <a:pt x="15969" y="6691"/>
                  </a:cubicBezTo>
                  <a:cubicBezTo>
                    <a:pt x="16005" y="6299"/>
                    <a:pt x="15969" y="5924"/>
                    <a:pt x="15844" y="5550"/>
                  </a:cubicBezTo>
                  <a:cubicBezTo>
                    <a:pt x="14720" y="2231"/>
                    <a:pt x="11634" y="0"/>
                    <a:pt x="8136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4792055" y="1910094"/>
              <a:ext cx="340435" cy="122906"/>
            </a:xfrm>
            <a:custGeom>
              <a:avLst/>
              <a:gdLst/>
              <a:ahLst/>
              <a:cxnLst/>
              <a:rect l="l" t="t" r="r" b="b"/>
              <a:pathLst>
                <a:path w="10135" h="3659" extrusionOk="0">
                  <a:moveTo>
                    <a:pt x="5067" y="1"/>
                  </a:moveTo>
                  <a:cubicBezTo>
                    <a:pt x="2712" y="1"/>
                    <a:pt x="714" y="1535"/>
                    <a:pt x="0" y="3659"/>
                  </a:cubicBezTo>
                  <a:cubicBezTo>
                    <a:pt x="1071" y="2802"/>
                    <a:pt x="2944" y="2231"/>
                    <a:pt x="5067" y="2231"/>
                  </a:cubicBezTo>
                  <a:cubicBezTo>
                    <a:pt x="7191" y="2231"/>
                    <a:pt x="9046" y="2802"/>
                    <a:pt x="10135" y="3659"/>
                  </a:cubicBezTo>
                  <a:cubicBezTo>
                    <a:pt x="9421" y="1535"/>
                    <a:pt x="7423" y="1"/>
                    <a:pt x="5067" y="1"/>
                  </a:cubicBez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4781843" y="1905324"/>
              <a:ext cx="360857" cy="142052"/>
            </a:xfrm>
            <a:custGeom>
              <a:avLst/>
              <a:gdLst/>
              <a:ahLst/>
              <a:cxnLst/>
              <a:rect l="l" t="t" r="r" b="b"/>
              <a:pathLst>
                <a:path w="10743" h="4229" extrusionOk="0">
                  <a:moveTo>
                    <a:pt x="5371" y="304"/>
                  </a:moveTo>
                  <a:cubicBezTo>
                    <a:pt x="7441" y="304"/>
                    <a:pt x="9297" y="1517"/>
                    <a:pt x="10118" y="3390"/>
                  </a:cubicBezTo>
                  <a:cubicBezTo>
                    <a:pt x="8940" y="2641"/>
                    <a:pt x="7227" y="2213"/>
                    <a:pt x="5371" y="2213"/>
                  </a:cubicBezTo>
                  <a:cubicBezTo>
                    <a:pt x="3516" y="2213"/>
                    <a:pt x="1785" y="2641"/>
                    <a:pt x="625" y="3390"/>
                  </a:cubicBezTo>
                  <a:cubicBezTo>
                    <a:pt x="1446" y="1517"/>
                    <a:pt x="3302" y="304"/>
                    <a:pt x="5371" y="304"/>
                  </a:cubicBezTo>
                  <a:close/>
                  <a:moveTo>
                    <a:pt x="5371" y="0"/>
                  </a:moveTo>
                  <a:cubicBezTo>
                    <a:pt x="3016" y="0"/>
                    <a:pt x="911" y="1499"/>
                    <a:pt x="161" y="3747"/>
                  </a:cubicBezTo>
                  <a:lnTo>
                    <a:pt x="1" y="4229"/>
                  </a:lnTo>
                  <a:lnTo>
                    <a:pt x="393" y="3908"/>
                  </a:lnTo>
                  <a:cubicBezTo>
                    <a:pt x="1500" y="3033"/>
                    <a:pt x="3355" y="2516"/>
                    <a:pt x="5371" y="2516"/>
                  </a:cubicBezTo>
                  <a:cubicBezTo>
                    <a:pt x="7388" y="2516"/>
                    <a:pt x="9243" y="3033"/>
                    <a:pt x="10350" y="3908"/>
                  </a:cubicBezTo>
                  <a:lnTo>
                    <a:pt x="10742" y="4229"/>
                  </a:lnTo>
                  <a:lnTo>
                    <a:pt x="10581" y="3747"/>
                  </a:lnTo>
                  <a:cubicBezTo>
                    <a:pt x="9814" y="1499"/>
                    <a:pt x="7727" y="0"/>
                    <a:pt x="5371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4792055" y="2146836"/>
              <a:ext cx="340435" cy="122906"/>
            </a:xfrm>
            <a:custGeom>
              <a:avLst/>
              <a:gdLst/>
              <a:ahLst/>
              <a:cxnLst/>
              <a:rect l="l" t="t" r="r" b="b"/>
              <a:pathLst>
                <a:path w="10135" h="3659" extrusionOk="0">
                  <a:moveTo>
                    <a:pt x="0" y="1"/>
                  </a:moveTo>
                  <a:cubicBezTo>
                    <a:pt x="714" y="2124"/>
                    <a:pt x="2712" y="3659"/>
                    <a:pt x="5067" y="3659"/>
                  </a:cubicBezTo>
                  <a:cubicBezTo>
                    <a:pt x="7423" y="3659"/>
                    <a:pt x="9421" y="2124"/>
                    <a:pt x="10135" y="1"/>
                  </a:cubicBezTo>
                  <a:lnTo>
                    <a:pt x="10135" y="1"/>
                  </a:lnTo>
                  <a:cubicBezTo>
                    <a:pt x="9046" y="857"/>
                    <a:pt x="7191" y="1428"/>
                    <a:pt x="5067" y="1428"/>
                  </a:cubicBezTo>
                  <a:cubicBezTo>
                    <a:pt x="2944" y="1428"/>
                    <a:pt x="1071" y="857"/>
                    <a:pt x="0" y="1"/>
                  </a:cubicBez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4781843" y="2132460"/>
              <a:ext cx="360857" cy="142086"/>
            </a:xfrm>
            <a:custGeom>
              <a:avLst/>
              <a:gdLst/>
              <a:ahLst/>
              <a:cxnLst/>
              <a:rect l="l" t="t" r="r" b="b"/>
              <a:pathLst>
                <a:path w="10743" h="4230" extrusionOk="0">
                  <a:moveTo>
                    <a:pt x="625" y="839"/>
                  </a:moveTo>
                  <a:lnTo>
                    <a:pt x="625" y="839"/>
                  </a:lnTo>
                  <a:cubicBezTo>
                    <a:pt x="1785" y="1571"/>
                    <a:pt x="3516" y="2017"/>
                    <a:pt x="5371" y="2017"/>
                  </a:cubicBezTo>
                  <a:cubicBezTo>
                    <a:pt x="7227" y="2017"/>
                    <a:pt x="8940" y="1571"/>
                    <a:pt x="10118" y="839"/>
                  </a:cubicBezTo>
                  <a:lnTo>
                    <a:pt x="10118" y="839"/>
                  </a:lnTo>
                  <a:cubicBezTo>
                    <a:pt x="9297" y="2713"/>
                    <a:pt x="7441" y="3926"/>
                    <a:pt x="5371" y="3926"/>
                  </a:cubicBezTo>
                  <a:cubicBezTo>
                    <a:pt x="3302" y="3926"/>
                    <a:pt x="1446" y="2713"/>
                    <a:pt x="625" y="839"/>
                  </a:cubicBezTo>
                  <a:close/>
                  <a:moveTo>
                    <a:pt x="1" y="1"/>
                  </a:moveTo>
                  <a:lnTo>
                    <a:pt x="161" y="482"/>
                  </a:lnTo>
                  <a:cubicBezTo>
                    <a:pt x="911" y="2730"/>
                    <a:pt x="3016" y="4229"/>
                    <a:pt x="5371" y="4229"/>
                  </a:cubicBezTo>
                  <a:cubicBezTo>
                    <a:pt x="7727" y="4229"/>
                    <a:pt x="9814" y="2730"/>
                    <a:pt x="10581" y="482"/>
                  </a:cubicBezTo>
                  <a:lnTo>
                    <a:pt x="10742" y="1"/>
                  </a:lnTo>
                  <a:lnTo>
                    <a:pt x="10350" y="322"/>
                  </a:lnTo>
                  <a:cubicBezTo>
                    <a:pt x="9243" y="1196"/>
                    <a:pt x="7388" y="1713"/>
                    <a:pt x="5371" y="1713"/>
                  </a:cubicBezTo>
                  <a:cubicBezTo>
                    <a:pt x="3355" y="1713"/>
                    <a:pt x="1500" y="1196"/>
                    <a:pt x="393" y="3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4782448" y="2008412"/>
              <a:ext cx="359044" cy="163046"/>
            </a:xfrm>
            <a:custGeom>
              <a:avLst/>
              <a:gdLst/>
              <a:ahLst/>
              <a:cxnLst/>
              <a:rect l="l" t="t" r="r" b="b"/>
              <a:pathLst>
                <a:path w="10689" h="4854" extrusionOk="0">
                  <a:moveTo>
                    <a:pt x="5353" y="0"/>
                  </a:moveTo>
                  <a:cubicBezTo>
                    <a:pt x="2195" y="0"/>
                    <a:pt x="1" y="1285"/>
                    <a:pt x="1" y="2427"/>
                  </a:cubicBezTo>
                  <a:cubicBezTo>
                    <a:pt x="1" y="3569"/>
                    <a:pt x="2195" y="4853"/>
                    <a:pt x="5353" y="4853"/>
                  </a:cubicBezTo>
                  <a:cubicBezTo>
                    <a:pt x="8494" y="4853"/>
                    <a:pt x="10688" y="3569"/>
                    <a:pt x="10688" y="2427"/>
                  </a:cubicBezTo>
                  <a:cubicBezTo>
                    <a:pt x="10688" y="1285"/>
                    <a:pt x="8494" y="0"/>
                    <a:pt x="5353" y="0"/>
                  </a:cubicBezTo>
                  <a:close/>
                </a:path>
              </a:pathLst>
            </a:custGeom>
            <a:solidFill>
              <a:srgbClr val="FAEF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4777644" y="2003004"/>
              <a:ext cx="369221" cy="173828"/>
            </a:xfrm>
            <a:custGeom>
              <a:avLst/>
              <a:gdLst/>
              <a:ahLst/>
              <a:cxnLst/>
              <a:rect l="l" t="t" r="r" b="b"/>
              <a:pathLst>
                <a:path w="10992" h="5175" extrusionOk="0">
                  <a:moveTo>
                    <a:pt x="5496" y="304"/>
                  </a:moveTo>
                  <a:cubicBezTo>
                    <a:pt x="8458" y="304"/>
                    <a:pt x="10689" y="1517"/>
                    <a:pt x="10689" y="2588"/>
                  </a:cubicBezTo>
                  <a:cubicBezTo>
                    <a:pt x="10689" y="3658"/>
                    <a:pt x="8458" y="4872"/>
                    <a:pt x="5496" y="4872"/>
                  </a:cubicBezTo>
                  <a:cubicBezTo>
                    <a:pt x="2517" y="4872"/>
                    <a:pt x="304" y="3658"/>
                    <a:pt x="304" y="2588"/>
                  </a:cubicBezTo>
                  <a:cubicBezTo>
                    <a:pt x="304" y="1517"/>
                    <a:pt x="2517" y="304"/>
                    <a:pt x="5496" y="304"/>
                  </a:cubicBezTo>
                  <a:close/>
                  <a:moveTo>
                    <a:pt x="5496" y="1"/>
                  </a:moveTo>
                  <a:cubicBezTo>
                    <a:pt x="2213" y="1"/>
                    <a:pt x="1" y="1339"/>
                    <a:pt x="1" y="2588"/>
                  </a:cubicBezTo>
                  <a:cubicBezTo>
                    <a:pt x="1" y="3837"/>
                    <a:pt x="2213" y="5175"/>
                    <a:pt x="5496" y="5175"/>
                  </a:cubicBezTo>
                  <a:cubicBezTo>
                    <a:pt x="8779" y="5175"/>
                    <a:pt x="10992" y="3837"/>
                    <a:pt x="10992" y="2588"/>
                  </a:cubicBezTo>
                  <a:cubicBezTo>
                    <a:pt x="10992" y="1339"/>
                    <a:pt x="8779" y="1"/>
                    <a:pt x="5496" y="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4712916" y="1840596"/>
              <a:ext cx="498677" cy="498677"/>
            </a:xfrm>
            <a:custGeom>
              <a:avLst/>
              <a:gdLst/>
              <a:ahLst/>
              <a:cxnLst/>
              <a:rect l="l" t="t" r="r" b="b"/>
              <a:pathLst>
                <a:path w="14846" h="14846" extrusionOk="0">
                  <a:moveTo>
                    <a:pt x="7423" y="1178"/>
                  </a:moveTo>
                  <a:cubicBezTo>
                    <a:pt x="10100" y="1178"/>
                    <a:pt x="12473" y="2891"/>
                    <a:pt x="13329" y="5442"/>
                  </a:cubicBezTo>
                  <a:cubicBezTo>
                    <a:pt x="13383" y="5603"/>
                    <a:pt x="13401" y="5799"/>
                    <a:pt x="13329" y="5977"/>
                  </a:cubicBezTo>
                  <a:lnTo>
                    <a:pt x="13258" y="6227"/>
                  </a:lnTo>
                  <a:lnTo>
                    <a:pt x="13383" y="6441"/>
                  </a:lnTo>
                  <a:cubicBezTo>
                    <a:pt x="13561" y="6763"/>
                    <a:pt x="13651" y="7084"/>
                    <a:pt x="13651" y="7423"/>
                  </a:cubicBezTo>
                  <a:cubicBezTo>
                    <a:pt x="13651" y="7762"/>
                    <a:pt x="13561" y="8083"/>
                    <a:pt x="13383" y="8404"/>
                  </a:cubicBezTo>
                  <a:lnTo>
                    <a:pt x="13258" y="8618"/>
                  </a:lnTo>
                  <a:lnTo>
                    <a:pt x="13329" y="8868"/>
                  </a:lnTo>
                  <a:cubicBezTo>
                    <a:pt x="13401" y="9046"/>
                    <a:pt x="13383" y="9243"/>
                    <a:pt x="13329" y="9403"/>
                  </a:cubicBezTo>
                  <a:cubicBezTo>
                    <a:pt x="12473" y="11955"/>
                    <a:pt x="10100" y="13668"/>
                    <a:pt x="7423" y="13668"/>
                  </a:cubicBezTo>
                  <a:cubicBezTo>
                    <a:pt x="4747" y="13668"/>
                    <a:pt x="2356" y="11955"/>
                    <a:pt x="1500" y="9403"/>
                  </a:cubicBezTo>
                  <a:cubicBezTo>
                    <a:pt x="1446" y="9243"/>
                    <a:pt x="1446" y="9046"/>
                    <a:pt x="1500" y="8868"/>
                  </a:cubicBezTo>
                  <a:lnTo>
                    <a:pt x="1571" y="8618"/>
                  </a:lnTo>
                  <a:lnTo>
                    <a:pt x="1446" y="8404"/>
                  </a:lnTo>
                  <a:cubicBezTo>
                    <a:pt x="1268" y="8083"/>
                    <a:pt x="1178" y="7762"/>
                    <a:pt x="1178" y="7423"/>
                  </a:cubicBezTo>
                  <a:cubicBezTo>
                    <a:pt x="1178" y="7084"/>
                    <a:pt x="1268" y="6763"/>
                    <a:pt x="1446" y="6441"/>
                  </a:cubicBezTo>
                  <a:lnTo>
                    <a:pt x="1571" y="6209"/>
                  </a:lnTo>
                  <a:lnTo>
                    <a:pt x="1500" y="5977"/>
                  </a:lnTo>
                  <a:cubicBezTo>
                    <a:pt x="1446" y="5799"/>
                    <a:pt x="1446" y="5603"/>
                    <a:pt x="1517" y="5442"/>
                  </a:cubicBezTo>
                  <a:cubicBezTo>
                    <a:pt x="2356" y="2891"/>
                    <a:pt x="4747" y="1178"/>
                    <a:pt x="7423" y="1178"/>
                  </a:cubicBezTo>
                  <a:close/>
                  <a:moveTo>
                    <a:pt x="7423" y="0"/>
                  </a:moveTo>
                  <a:cubicBezTo>
                    <a:pt x="4230" y="0"/>
                    <a:pt x="1393" y="2034"/>
                    <a:pt x="376" y="5050"/>
                  </a:cubicBezTo>
                  <a:cubicBezTo>
                    <a:pt x="269" y="5389"/>
                    <a:pt x="251" y="5728"/>
                    <a:pt x="304" y="6067"/>
                  </a:cubicBezTo>
                  <a:cubicBezTo>
                    <a:pt x="90" y="6495"/>
                    <a:pt x="1" y="6959"/>
                    <a:pt x="1" y="7423"/>
                  </a:cubicBezTo>
                  <a:cubicBezTo>
                    <a:pt x="1" y="7887"/>
                    <a:pt x="90" y="8351"/>
                    <a:pt x="304" y="8779"/>
                  </a:cubicBezTo>
                  <a:cubicBezTo>
                    <a:pt x="251" y="9118"/>
                    <a:pt x="269" y="9457"/>
                    <a:pt x="376" y="9796"/>
                  </a:cubicBezTo>
                  <a:cubicBezTo>
                    <a:pt x="1393" y="12811"/>
                    <a:pt x="4230" y="14845"/>
                    <a:pt x="7423" y="14845"/>
                  </a:cubicBezTo>
                  <a:cubicBezTo>
                    <a:pt x="10617" y="14845"/>
                    <a:pt x="13436" y="12811"/>
                    <a:pt x="14453" y="9796"/>
                  </a:cubicBezTo>
                  <a:cubicBezTo>
                    <a:pt x="14560" y="9457"/>
                    <a:pt x="14596" y="9118"/>
                    <a:pt x="14543" y="8779"/>
                  </a:cubicBezTo>
                  <a:cubicBezTo>
                    <a:pt x="14739" y="8351"/>
                    <a:pt x="14846" y="7887"/>
                    <a:pt x="14846" y="7423"/>
                  </a:cubicBezTo>
                  <a:cubicBezTo>
                    <a:pt x="14846" y="6959"/>
                    <a:pt x="14739" y="6495"/>
                    <a:pt x="14543" y="6067"/>
                  </a:cubicBezTo>
                  <a:cubicBezTo>
                    <a:pt x="14596" y="5728"/>
                    <a:pt x="14560" y="5389"/>
                    <a:pt x="14453" y="5050"/>
                  </a:cubicBezTo>
                  <a:cubicBezTo>
                    <a:pt x="13436" y="2034"/>
                    <a:pt x="10617" y="0"/>
                    <a:pt x="7423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37"/>
          <p:cNvSpPr txBox="1">
            <a:spLocks noGrp="1"/>
          </p:cNvSpPr>
          <p:nvPr>
            <p:ph type="ctrTitle"/>
          </p:nvPr>
        </p:nvSpPr>
        <p:spPr>
          <a:xfrm>
            <a:off x="933200" y="324875"/>
            <a:ext cx="6612300" cy="180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A-G Success Grant:</a:t>
            </a:r>
            <a:endParaRPr sz="42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Planned Expenditures</a:t>
            </a:r>
            <a:endParaRPr sz="7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23" name="Google Shape;323;p37"/>
          <p:cNvSpPr txBox="1"/>
          <p:nvPr/>
        </p:nvSpPr>
        <p:spPr>
          <a:xfrm>
            <a:off x="1266125" y="2052725"/>
            <a:ext cx="4339500" cy="24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Expanding access</a:t>
            </a:r>
            <a:b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to A to G coursework</a:t>
            </a:r>
            <a:endParaRPr sz="29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85750" marR="0" lvl="0" indent="-355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Professional development on inclusive instructional practices.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355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Expanding after school credit recovery classes.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37"/>
          <p:cNvSpPr txBox="1"/>
          <p:nvPr/>
        </p:nvSpPr>
        <p:spPr>
          <a:xfrm>
            <a:off x="7040700" y="4337225"/>
            <a:ext cx="49362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Increase counseling support</a:t>
            </a:r>
            <a:endParaRPr sz="29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857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Professional development on systemwide practices that illustrate benefits of A-G and college &amp; career readiness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Assigning one counselor per site to monitor A-G completion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355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College and Career Coordinator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37"/>
          <p:cNvSpPr txBox="1"/>
          <p:nvPr/>
        </p:nvSpPr>
        <p:spPr>
          <a:xfrm>
            <a:off x="7040825" y="2143700"/>
            <a:ext cx="4774500" cy="21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Enhancing our current</a:t>
            </a:r>
            <a:endParaRPr sz="29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AVID program</a:t>
            </a:r>
            <a:b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20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Advancement Via Individual Determination</a:t>
            </a:r>
            <a:endParaRPr sz="24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355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District lead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355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Sections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6" name="Google Shape;326;p37"/>
          <p:cNvSpPr txBox="1"/>
          <p:nvPr/>
        </p:nvSpPr>
        <p:spPr>
          <a:xfrm>
            <a:off x="1332075" y="4465007"/>
            <a:ext cx="3749100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Engaging parents</a:t>
            </a:r>
            <a:endParaRPr sz="29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85750" marR="0" lvl="0" indent="-355600" algn="l" rtl="0">
              <a:spcBef>
                <a:spcPts val="800"/>
              </a:spcBef>
              <a:spcAft>
                <a:spcPts val="100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Understanding importance of A-G completion early-on.</a:t>
            </a:r>
            <a:endParaRPr sz="27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p37"/>
          <p:cNvSpPr/>
          <p:nvPr/>
        </p:nvSpPr>
        <p:spPr>
          <a:xfrm>
            <a:off x="-675" y="5798275"/>
            <a:ext cx="6108000" cy="106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1250" y="728574"/>
            <a:ext cx="2239324" cy="11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 Subject for High School - 10th Grade: Triangle Congruence by Slidesgo">
  <a:themeElements>
    <a:clrScheme name="Simple Light">
      <a:dk1>
        <a:srgbClr val="3E7ED8"/>
      </a:dk1>
      <a:lt1>
        <a:srgbClr val="151515"/>
      </a:lt1>
      <a:dk2>
        <a:srgbClr val="FEFEFE"/>
      </a:dk2>
      <a:lt2>
        <a:srgbClr val="01F141"/>
      </a:lt2>
      <a:accent1>
        <a:srgbClr val="FAEF9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5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Turret Road Medium</vt:lpstr>
      <vt:lpstr>Raleway</vt:lpstr>
      <vt:lpstr>Roboto Condensed Light</vt:lpstr>
      <vt:lpstr>Lato</vt:lpstr>
      <vt:lpstr>Lato Black</vt:lpstr>
      <vt:lpstr>Raleway Medium</vt:lpstr>
      <vt:lpstr>Jost</vt:lpstr>
      <vt:lpstr>Open Sans</vt:lpstr>
      <vt:lpstr>Arial</vt:lpstr>
      <vt:lpstr>Office Theme</vt:lpstr>
      <vt:lpstr>Math Subject for High School - 10th Grade: Triangle Congruence by Slidesgo</vt:lpstr>
      <vt:lpstr>A-G Success Grant</vt:lpstr>
      <vt:lpstr>A-G Success Grant</vt:lpstr>
      <vt:lpstr>A-G  College Entrance Requirements</vt:lpstr>
      <vt:lpstr>$534,793</vt:lpstr>
      <vt:lpstr>Strategic Directions</vt:lpstr>
      <vt:lpstr>Percentage of Students Not A-G Eligible</vt:lpstr>
      <vt:lpstr>PACK: MATHS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A-G Success Grant</dc:title>
  <dc:creator>Fischer, Cindy [EC]</dc:creator>
  <cp:lastModifiedBy>Fischer, Cindy [EC]</cp:lastModifiedBy>
  <cp:revision>1</cp:revision>
  <dcterms:modified xsi:type="dcterms:W3CDTF">2022-05-16T21:31:52Z</dcterms:modified>
</cp:coreProperties>
</file>